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64" r:id="rId4"/>
    <p:sldId id="262" r:id="rId5"/>
    <p:sldId id="266" r:id="rId6"/>
    <p:sldId id="267" r:id="rId7"/>
    <p:sldId id="269" r:id="rId8"/>
    <p:sldId id="279" r:id="rId9"/>
    <p:sldId id="280" r:id="rId10"/>
    <p:sldId id="270" r:id="rId11"/>
    <p:sldId id="275" r:id="rId12"/>
    <p:sldId id="272" r:id="rId13"/>
    <p:sldId id="273" r:id="rId14"/>
    <p:sldId id="276" r:id="rId15"/>
    <p:sldId id="277" r:id="rId16"/>
    <p:sldId id="278" r:id="rId17"/>
    <p:sldId id="281" r:id="rId18"/>
    <p:sldId id="283" r:id="rId19"/>
    <p:sldId id="284" r:id="rId2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65B"/>
    <a:srgbClr val="C6DAE1"/>
    <a:srgbClr val="00FF00"/>
    <a:srgbClr val="58210E"/>
    <a:srgbClr val="21FF00"/>
    <a:srgbClr val="FF3300"/>
    <a:srgbClr val="9BA38B"/>
    <a:srgbClr val="C39C73"/>
    <a:srgbClr val="725330"/>
    <a:srgbClr val="A77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0" autoAdjust="0"/>
    <p:restoredTop sz="94291" autoAdjust="0"/>
  </p:normalViewPr>
  <p:slideViewPr>
    <p:cSldViewPr snapToGrid="0">
      <p:cViewPr>
        <p:scale>
          <a:sx n="40" d="100"/>
          <a:sy n="40" d="100"/>
        </p:scale>
        <p:origin x="1782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A82E-3269-4ADA-89B2-2594311E3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569DC-AD72-4FB2-8477-671DF7FCF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ABB1-7994-4777-BD04-1D3554E0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544A4-6DE4-4B6E-B529-9A9FFB6F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3CC22-E2E4-4942-8065-0802C711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1817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0C25-E699-4677-BD96-A90EF9AA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1EF72-0442-41D1-8139-FADFCF70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0A521-4A7D-4416-BDEB-5820AB1A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D5452-AFD2-464B-BBC9-8C3D5869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38F6-C8CE-4BC7-B7C5-CF801272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7523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B849BD-F41E-4056-843D-7CA17A41C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12855-5914-4451-AD4E-44A22C775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392EA-5A8F-4033-8BD9-363AEC98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7D9C0-F20F-48B9-A91B-68C09A72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3AB30-8B8C-43DB-A01B-357AC469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792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3B47-886B-463B-A571-33674B9A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BADF8-4CDB-4218-96DA-C15BCF32E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5B4CA-A31D-40AA-A7E9-14821F2C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5F65-FBA4-4860-BE0A-D24BBB4E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65F6-D583-47BE-B49F-C4DBD9AF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846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313F-DDC1-41AC-8879-FBED03EB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22DAC-6D28-4D6C-8ACC-AFDC89C86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4C041-BC7B-4BD2-BC98-583BC55D3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F70DD-1F3E-42F9-8D4C-91FD3D71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FEFA-653F-480D-A173-6A4D942B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65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65B5-6FE7-48A6-8C22-C89E8F47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F7F1-9054-4037-8492-03A62E0C3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0F528-0612-4F98-9106-4CBE724E7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B892-24F6-4134-9F49-377B1DAB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9F35C-8372-4391-9429-3A849EBF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9BCB4-6420-4D28-84DF-FEA9DA07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857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2246-B3CA-4B35-954D-D7C31C6D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5C07-8ED7-451C-81FA-8C09E20C2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7F2D4-CE82-4FD6-85D3-6971D4D3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B870B-39BE-46EA-8498-3548DD794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205C6-1E09-40A8-9ADA-189FEA0DC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6B4F7-279E-4DBD-BC4E-06BB0841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BBFF07-538B-4E4A-9F9E-C0C2BED6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E6B21-EDD9-4368-819A-6FEF8C95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295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E556-F8F7-4104-9980-D4309EFF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EEE8E-C341-4A3E-B685-C8F1F511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41014-81B8-4535-B315-FB5BBCA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0A5E5-FBDB-44EE-A71D-F418008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875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51049-48D9-4698-A7BF-6B8B2DD4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F5C79-BD52-413A-B8C7-9103007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9E09A-7616-4037-A5AF-19FAE50D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289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D1FB-4022-4CEF-86BD-2747CA3D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76FB0-0D10-41BE-A658-2F2140FF7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5D181-BB54-4A53-98A0-F2B0B783D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3AB16-54E9-4676-A696-B47FFC75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E9084-344A-49E4-84B9-D6A3C056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C83DC-952C-45EC-9BD7-2CD3BD1DA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494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F5D2-40E1-4F91-A32C-9947F860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FFA0A-597F-43B0-BEC0-488EA7043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9FEA9-2685-4699-9CA7-5D266BFE5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6C500-B6BA-4B44-8183-5A5545E9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17F06-F029-48EA-A611-B22128C34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FFA1D-4261-4DA6-8CD1-1769872D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693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FA2D19-40CF-4AAD-A232-F705969A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7A7A6-8BFD-4AF6-A119-6BA1E19AC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96DFA-7542-4467-A51D-A50E86B48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398B5-621B-4A2C-A144-31468C1AA1AC}" type="datetimeFigureOut">
              <a:rPr lang="vi-VN" smtClean="0"/>
              <a:t>01/12/2025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09378-0A71-4D08-BBDD-E00F0C8E8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7583-A102-4CB9-9CBD-5024FD090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57F99-0F43-4594-B491-545784EB92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292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microsoft.com/office/2007/relationships/hdphoto" Target="../media/hdphoto2.wdp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microsoft.com/office/2007/relationships/hdphoto" Target="../media/hdphoto3.wdp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microsoft.com/office/2007/relationships/hdphoto" Target="../media/hdphoto2.wdp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microsoft.com/office/2007/relationships/hdphoto" Target="../media/hdphoto3.wdp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microsoft.com/office/2007/relationships/hdphoto" Target="../media/hdphoto2.wdp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microsoft.com/office/2007/relationships/hdphoto" Target="../media/hdphoto3.wdp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microsoft.com/office/2007/relationships/hdphoto" Target="../media/hdphoto2.wdp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oon 11">
            <a:extLst>
              <a:ext uri="{FF2B5EF4-FFF2-40B4-BE49-F238E27FC236}">
                <a16:creationId xmlns:a16="http://schemas.microsoft.com/office/drawing/2014/main" id="{574334A6-54F1-408C-B065-5EBC66FCE756}"/>
              </a:ext>
            </a:extLst>
          </p:cNvPr>
          <p:cNvSpPr/>
          <p:nvPr/>
        </p:nvSpPr>
        <p:spPr>
          <a:xfrm rot="13795427">
            <a:off x="6401170" y="2813582"/>
            <a:ext cx="1473398" cy="4014724"/>
          </a:xfrm>
          <a:custGeom>
            <a:avLst/>
            <a:gdLst>
              <a:gd name="connsiteX0" fmla="*/ 857250 w 857250"/>
              <a:gd name="connsiteY0" fmla="*/ 3344718 h 3344718"/>
              <a:gd name="connsiteX1" fmla="*/ 0 w 857250"/>
              <a:gd name="connsiteY1" fmla="*/ 1672359 h 3344718"/>
              <a:gd name="connsiteX2" fmla="*/ 857250 w 857250"/>
              <a:gd name="connsiteY2" fmla="*/ 0 h 3344718"/>
              <a:gd name="connsiteX3" fmla="*/ 857250 w 857250"/>
              <a:gd name="connsiteY3" fmla="*/ 3344718 h 3344718"/>
              <a:gd name="connsiteX0" fmla="*/ 889600 w 889600"/>
              <a:gd name="connsiteY0" fmla="*/ 3344718 h 3478765"/>
              <a:gd name="connsiteX1" fmla="*/ 248511 w 889600"/>
              <a:gd name="connsiteY1" fmla="*/ 2707463 h 3478765"/>
              <a:gd name="connsiteX2" fmla="*/ 32350 w 889600"/>
              <a:gd name="connsiteY2" fmla="*/ 1672359 h 3478765"/>
              <a:gd name="connsiteX3" fmla="*/ 889600 w 889600"/>
              <a:gd name="connsiteY3" fmla="*/ 0 h 3478765"/>
              <a:gd name="connsiteX4" fmla="*/ 889600 w 889600"/>
              <a:gd name="connsiteY4" fmla="*/ 3344718 h 3478765"/>
              <a:gd name="connsiteX0" fmla="*/ 889600 w 889600"/>
              <a:gd name="connsiteY0" fmla="*/ 3344718 h 3478765"/>
              <a:gd name="connsiteX1" fmla="*/ 248511 w 889600"/>
              <a:gd name="connsiteY1" fmla="*/ 2707462 h 3478765"/>
              <a:gd name="connsiteX2" fmla="*/ 32350 w 889600"/>
              <a:gd name="connsiteY2" fmla="*/ 1672359 h 3478765"/>
              <a:gd name="connsiteX3" fmla="*/ 889600 w 889600"/>
              <a:gd name="connsiteY3" fmla="*/ 0 h 3478765"/>
              <a:gd name="connsiteX4" fmla="*/ 889600 w 889600"/>
              <a:gd name="connsiteY4" fmla="*/ 3344718 h 3478765"/>
              <a:gd name="connsiteX0" fmla="*/ 1416474 w 1416474"/>
              <a:gd name="connsiteY0" fmla="*/ 3339889 h 3474490"/>
              <a:gd name="connsiteX1" fmla="*/ 248511 w 1416474"/>
              <a:gd name="connsiteY1" fmla="*/ 2707462 h 3474490"/>
              <a:gd name="connsiteX2" fmla="*/ 32350 w 1416474"/>
              <a:gd name="connsiteY2" fmla="*/ 1672359 h 3474490"/>
              <a:gd name="connsiteX3" fmla="*/ 889600 w 1416474"/>
              <a:gd name="connsiteY3" fmla="*/ 0 h 3474490"/>
              <a:gd name="connsiteX4" fmla="*/ 1416474 w 1416474"/>
              <a:gd name="connsiteY4" fmla="*/ 3339889 h 3474490"/>
              <a:gd name="connsiteX0" fmla="*/ 1416474 w 1416474"/>
              <a:gd name="connsiteY0" fmla="*/ 3339889 h 3474490"/>
              <a:gd name="connsiteX1" fmla="*/ 248511 w 1416474"/>
              <a:gd name="connsiteY1" fmla="*/ 2707462 h 3474490"/>
              <a:gd name="connsiteX2" fmla="*/ 32350 w 1416474"/>
              <a:gd name="connsiteY2" fmla="*/ 1672359 h 3474490"/>
              <a:gd name="connsiteX3" fmla="*/ 889600 w 1416474"/>
              <a:gd name="connsiteY3" fmla="*/ 0 h 3474490"/>
              <a:gd name="connsiteX4" fmla="*/ 1416474 w 1416474"/>
              <a:gd name="connsiteY4" fmla="*/ 3339889 h 3474490"/>
              <a:gd name="connsiteX0" fmla="*/ 1407211 w 1407211"/>
              <a:gd name="connsiteY0" fmla="*/ 3339889 h 3528838"/>
              <a:gd name="connsiteX1" fmla="*/ 349832 w 1407211"/>
              <a:gd name="connsiteY1" fmla="*/ 3049463 h 3528838"/>
              <a:gd name="connsiteX2" fmla="*/ 23087 w 1407211"/>
              <a:gd name="connsiteY2" fmla="*/ 1672359 h 3528838"/>
              <a:gd name="connsiteX3" fmla="*/ 880337 w 1407211"/>
              <a:gd name="connsiteY3" fmla="*/ 0 h 3528838"/>
              <a:gd name="connsiteX4" fmla="*/ 1407211 w 1407211"/>
              <a:gd name="connsiteY4" fmla="*/ 3339889 h 3528838"/>
              <a:gd name="connsiteX0" fmla="*/ 1135783 w 1135783"/>
              <a:gd name="connsiteY0" fmla="*/ 3484955 h 3646548"/>
              <a:gd name="connsiteX1" fmla="*/ 349832 w 1135783"/>
              <a:gd name="connsiteY1" fmla="*/ 3049463 h 3646548"/>
              <a:gd name="connsiteX2" fmla="*/ 23087 w 1135783"/>
              <a:gd name="connsiteY2" fmla="*/ 1672359 h 3646548"/>
              <a:gd name="connsiteX3" fmla="*/ 880337 w 1135783"/>
              <a:gd name="connsiteY3" fmla="*/ 0 h 3646548"/>
              <a:gd name="connsiteX4" fmla="*/ 1135783 w 1135783"/>
              <a:gd name="connsiteY4" fmla="*/ 3484955 h 3646548"/>
              <a:gd name="connsiteX0" fmla="*/ 1135783 w 1135783"/>
              <a:gd name="connsiteY0" fmla="*/ 3340796 h 3502389"/>
              <a:gd name="connsiteX1" fmla="*/ 349832 w 1135783"/>
              <a:gd name="connsiteY1" fmla="*/ 2905304 h 3502389"/>
              <a:gd name="connsiteX2" fmla="*/ 23087 w 1135783"/>
              <a:gd name="connsiteY2" fmla="*/ 1528200 h 3502389"/>
              <a:gd name="connsiteX3" fmla="*/ 933317 w 1135783"/>
              <a:gd name="connsiteY3" fmla="*/ 0 h 3502389"/>
              <a:gd name="connsiteX4" fmla="*/ 1135783 w 1135783"/>
              <a:gd name="connsiteY4" fmla="*/ 3340796 h 3502389"/>
              <a:gd name="connsiteX0" fmla="*/ 1495579 w 1495579"/>
              <a:gd name="connsiteY0" fmla="*/ 3593726 h 3722169"/>
              <a:gd name="connsiteX1" fmla="*/ 349832 w 1495579"/>
              <a:gd name="connsiteY1" fmla="*/ 2905304 h 3722169"/>
              <a:gd name="connsiteX2" fmla="*/ 23087 w 1495579"/>
              <a:gd name="connsiteY2" fmla="*/ 1528200 h 3722169"/>
              <a:gd name="connsiteX3" fmla="*/ 933317 w 1495579"/>
              <a:gd name="connsiteY3" fmla="*/ 0 h 3722169"/>
              <a:gd name="connsiteX4" fmla="*/ 1495579 w 1495579"/>
              <a:gd name="connsiteY4" fmla="*/ 3593726 h 3722169"/>
              <a:gd name="connsiteX0" fmla="*/ 1495579 w 1495579"/>
              <a:gd name="connsiteY0" fmla="*/ 3705716 h 3834159"/>
              <a:gd name="connsiteX1" fmla="*/ 349832 w 1495579"/>
              <a:gd name="connsiteY1" fmla="*/ 3017294 h 3834159"/>
              <a:gd name="connsiteX2" fmla="*/ 23087 w 1495579"/>
              <a:gd name="connsiteY2" fmla="*/ 1640190 h 3834159"/>
              <a:gd name="connsiteX3" fmla="*/ 977750 w 1495579"/>
              <a:gd name="connsiteY3" fmla="*/ 0 h 3834159"/>
              <a:gd name="connsiteX4" fmla="*/ 1495579 w 1495579"/>
              <a:gd name="connsiteY4" fmla="*/ 3705716 h 3834159"/>
              <a:gd name="connsiteX0" fmla="*/ 1473403 w 1473403"/>
              <a:gd name="connsiteY0" fmla="*/ 3830236 h 3958679"/>
              <a:gd name="connsiteX1" fmla="*/ 327656 w 1473403"/>
              <a:gd name="connsiteY1" fmla="*/ 3141814 h 3958679"/>
              <a:gd name="connsiteX2" fmla="*/ 911 w 1473403"/>
              <a:gd name="connsiteY2" fmla="*/ 1764710 h 3958679"/>
              <a:gd name="connsiteX3" fmla="*/ 255682 w 1473403"/>
              <a:gd name="connsiteY3" fmla="*/ 956787 h 3958679"/>
              <a:gd name="connsiteX4" fmla="*/ 955574 w 1473403"/>
              <a:gd name="connsiteY4" fmla="*/ 124520 h 3958679"/>
              <a:gd name="connsiteX5" fmla="*/ 1473403 w 1473403"/>
              <a:gd name="connsiteY5" fmla="*/ 3830236 h 3958679"/>
              <a:gd name="connsiteX0" fmla="*/ 1473429 w 1473429"/>
              <a:gd name="connsiteY0" fmla="*/ 3833892 h 3962335"/>
              <a:gd name="connsiteX1" fmla="*/ 327682 w 1473429"/>
              <a:gd name="connsiteY1" fmla="*/ 3145470 h 3962335"/>
              <a:gd name="connsiteX2" fmla="*/ 937 w 1473429"/>
              <a:gd name="connsiteY2" fmla="*/ 1768366 h 3962335"/>
              <a:gd name="connsiteX3" fmla="*/ 252239 w 1473429"/>
              <a:gd name="connsiteY3" fmla="*/ 920181 h 3962335"/>
              <a:gd name="connsiteX4" fmla="*/ 955600 w 1473429"/>
              <a:gd name="connsiteY4" fmla="*/ 128176 h 3962335"/>
              <a:gd name="connsiteX5" fmla="*/ 1473429 w 1473429"/>
              <a:gd name="connsiteY5" fmla="*/ 3833892 h 3962335"/>
              <a:gd name="connsiteX0" fmla="*/ 1473328 w 1473328"/>
              <a:gd name="connsiteY0" fmla="*/ 3833892 h 3962335"/>
              <a:gd name="connsiteX1" fmla="*/ 327581 w 1473328"/>
              <a:gd name="connsiteY1" fmla="*/ 3145470 h 3962335"/>
              <a:gd name="connsiteX2" fmla="*/ 836 w 1473328"/>
              <a:gd name="connsiteY2" fmla="*/ 1768366 h 3962335"/>
              <a:gd name="connsiteX3" fmla="*/ 252138 w 1473328"/>
              <a:gd name="connsiteY3" fmla="*/ 920181 h 3962335"/>
              <a:gd name="connsiteX4" fmla="*/ 955499 w 1473328"/>
              <a:gd name="connsiteY4" fmla="*/ 128176 h 3962335"/>
              <a:gd name="connsiteX5" fmla="*/ 1473328 w 1473328"/>
              <a:gd name="connsiteY5" fmla="*/ 3833892 h 3962335"/>
              <a:gd name="connsiteX0" fmla="*/ 1473328 w 1473328"/>
              <a:gd name="connsiteY0" fmla="*/ 3841665 h 3970108"/>
              <a:gd name="connsiteX1" fmla="*/ 327581 w 1473328"/>
              <a:gd name="connsiteY1" fmla="*/ 3153243 h 3970108"/>
              <a:gd name="connsiteX2" fmla="*/ 836 w 1473328"/>
              <a:gd name="connsiteY2" fmla="*/ 1776139 h 3970108"/>
              <a:gd name="connsiteX3" fmla="*/ 252138 w 1473328"/>
              <a:gd name="connsiteY3" fmla="*/ 927954 h 3970108"/>
              <a:gd name="connsiteX4" fmla="*/ 955499 w 1473328"/>
              <a:gd name="connsiteY4" fmla="*/ 135949 h 3970108"/>
              <a:gd name="connsiteX5" fmla="*/ 1473328 w 1473328"/>
              <a:gd name="connsiteY5" fmla="*/ 3841665 h 3970108"/>
              <a:gd name="connsiteX0" fmla="*/ 1473328 w 1473328"/>
              <a:gd name="connsiteY0" fmla="*/ 3724663 h 3853106"/>
              <a:gd name="connsiteX1" fmla="*/ 327581 w 1473328"/>
              <a:gd name="connsiteY1" fmla="*/ 3036241 h 3853106"/>
              <a:gd name="connsiteX2" fmla="*/ 836 w 1473328"/>
              <a:gd name="connsiteY2" fmla="*/ 1659137 h 3853106"/>
              <a:gd name="connsiteX3" fmla="*/ 252138 w 1473328"/>
              <a:gd name="connsiteY3" fmla="*/ 810952 h 3853106"/>
              <a:gd name="connsiteX4" fmla="*/ 1068293 w 1473328"/>
              <a:gd name="connsiteY4" fmla="*/ 151193 h 3853106"/>
              <a:gd name="connsiteX5" fmla="*/ 1473328 w 1473328"/>
              <a:gd name="connsiteY5" fmla="*/ 3724663 h 3853106"/>
              <a:gd name="connsiteX0" fmla="*/ 1473276 w 1473276"/>
              <a:gd name="connsiteY0" fmla="*/ 3731979 h 3860422"/>
              <a:gd name="connsiteX1" fmla="*/ 327529 w 1473276"/>
              <a:gd name="connsiteY1" fmla="*/ 3043557 h 3860422"/>
              <a:gd name="connsiteX2" fmla="*/ 784 w 1473276"/>
              <a:gd name="connsiteY2" fmla="*/ 1666453 h 3860422"/>
              <a:gd name="connsiteX3" fmla="*/ 260882 w 1473276"/>
              <a:gd name="connsiteY3" fmla="*/ 763428 h 3860422"/>
              <a:gd name="connsiteX4" fmla="*/ 1068241 w 1473276"/>
              <a:gd name="connsiteY4" fmla="*/ 158509 h 3860422"/>
              <a:gd name="connsiteX5" fmla="*/ 1473276 w 1473276"/>
              <a:gd name="connsiteY5" fmla="*/ 3731979 h 3860422"/>
              <a:gd name="connsiteX0" fmla="*/ 1473398 w 1473398"/>
              <a:gd name="connsiteY0" fmla="*/ 3911667 h 4040110"/>
              <a:gd name="connsiteX1" fmla="*/ 327651 w 1473398"/>
              <a:gd name="connsiteY1" fmla="*/ 3223245 h 4040110"/>
              <a:gd name="connsiteX2" fmla="*/ 906 w 1473398"/>
              <a:gd name="connsiteY2" fmla="*/ 1846141 h 4040110"/>
              <a:gd name="connsiteX3" fmla="*/ 261004 w 1473398"/>
              <a:gd name="connsiteY3" fmla="*/ 943116 h 4040110"/>
              <a:gd name="connsiteX4" fmla="*/ 984633 w 1473398"/>
              <a:gd name="connsiteY4" fmla="*/ 216871 h 4040110"/>
              <a:gd name="connsiteX5" fmla="*/ 1068363 w 1473398"/>
              <a:gd name="connsiteY5" fmla="*/ 338197 h 4040110"/>
              <a:gd name="connsiteX6" fmla="*/ 1473398 w 1473398"/>
              <a:gd name="connsiteY6" fmla="*/ 3911667 h 4040110"/>
              <a:gd name="connsiteX0" fmla="*/ 1473398 w 1473398"/>
              <a:gd name="connsiteY0" fmla="*/ 3911667 h 4040110"/>
              <a:gd name="connsiteX1" fmla="*/ 327651 w 1473398"/>
              <a:gd name="connsiteY1" fmla="*/ 3223245 h 4040110"/>
              <a:gd name="connsiteX2" fmla="*/ 906 w 1473398"/>
              <a:gd name="connsiteY2" fmla="*/ 1846141 h 4040110"/>
              <a:gd name="connsiteX3" fmla="*/ 261004 w 1473398"/>
              <a:gd name="connsiteY3" fmla="*/ 943116 h 4040110"/>
              <a:gd name="connsiteX4" fmla="*/ 984633 w 1473398"/>
              <a:gd name="connsiteY4" fmla="*/ 216871 h 4040110"/>
              <a:gd name="connsiteX5" fmla="*/ 1068363 w 1473398"/>
              <a:gd name="connsiteY5" fmla="*/ 338197 h 4040110"/>
              <a:gd name="connsiteX6" fmla="*/ 1473398 w 1473398"/>
              <a:gd name="connsiteY6" fmla="*/ 3911667 h 4040110"/>
              <a:gd name="connsiteX0" fmla="*/ 1473398 w 1473398"/>
              <a:gd name="connsiteY0" fmla="*/ 3947264 h 4075707"/>
              <a:gd name="connsiteX1" fmla="*/ 327651 w 1473398"/>
              <a:gd name="connsiteY1" fmla="*/ 3258842 h 4075707"/>
              <a:gd name="connsiteX2" fmla="*/ 906 w 1473398"/>
              <a:gd name="connsiteY2" fmla="*/ 1881738 h 4075707"/>
              <a:gd name="connsiteX3" fmla="*/ 261004 w 1473398"/>
              <a:gd name="connsiteY3" fmla="*/ 978713 h 4075707"/>
              <a:gd name="connsiteX4" fmla="*/ 1030473 w 1473398"/>
              <a:gd name="connsiteY4" fmla="*/ 166186 h 4075707"/>
              <a:gd name="connsiteX5" fmla="*/ 1068363 w 1473398"/>
              <a:gd name="connsiteY5" fmla="*/ 373794 h 4075707"/>
              <a:gd name="connsiteX6" fmla="*/ 1473398 w 1473398"/>
              <a:gd name="connsiteY6" fmla="*/ 3947264 h 4075707"/>
              <a:gd name="connsiteX0" fmla="*/ 1473398 w 1473398"/>
              <a:gd name="connsiteY0" fmla="*/ 3953781 h 4082224"/>
              <a:gd name="connsiteX1" fmla="*/ 327651 w 1473398"/>
              <a:gd name="connsiteY1" fmla="*/ 3265359 h 4082224"/>
              <a:gd name="connsiteX2" fmla="*/ 906 w 1473398"/>
              <a:gd name="connsiteY2" fmla="*/ 1888255 h 4082224"/>
              <a:gd name="connsiteX3" fmla="*/ 261004 w 1473398"/>
              <a:gd name="connsiteY3" fmla="*/ 985230 h 4082224"/>
              <a:gd name="connsiteX4" fmla="*/ 1030473 w 1473398"/>
              <a:gd name="connsiteY4" fmla="*/ 172703 h 4082224"/>
              <a:gd name="connsiteX5" fmla="*/ 1068363 w 1473398"/>
              <a:gd name="connsiteY5" fmla="*/ 380311 h 4082224"/>
              <a:gd name="connsiteX6" fmla="*/ 1473398 w 1473398"/>
              <a:gd name="connsiteY6" fmla="*/ 3953781 h 4082224"/>
              <a:gd name="connsiteX0" fmla="*/ 1473398 w 1473398"/>
              <a:gd name="connsiteY0" fmla="*/ 3793990 h 3922433"/>
              <a:gd name="connsiteX1" fmla="*/ 327651 w 1473398"/>
              <a:gd name="connsiteY1" fmla="*/ 3105568 h 3922433"/>
              <a:gd name="connsiteX2" fmla="*/ 906 w 1473398"/>
              <a:gd name="connsiteY2" fmla="*/ 1728464 h 3922433"/>
              <a:gd name="connsiteX3" fmla="*/ 261004 w 1473398"/>
              <a:gd name="connsiteY3" fmla="*/ 825439 h 3922433"/>
              <a:gd name="connsiteX4" fmla="*/ 1030473 w 1473398"/>
              <a:gd name="connsiteY4" fmla="*/ 12912 h 3922433"/>
              <a:gd name="connsiteX5" fmla="*/ 1068363 w 1473398"/>
              <a:gd name="connsiteY5" fmla="*/ 220520 h 3922433"/>
              <a:gd name="connsiteX6" fmla="*/ 1473398 w 1473398"/>
              <a:gd name="connsiteY6" fmla="*/ 3793990 h 3922433"/>
              <a:gd name="connsiteX0" fmla="*/ 1473398 w 1473398"/>
              <a:gd name="connsiteY0" fmla="*/ 3793990 h 3922433"/>
              <a:gd name="connsiteX1" fmla="*/ 327651 w 1473398"/>
              <a:gd name="connsiteY1" fmla="*/ 3105568 h 3922433"/>
              <a:gd name="connsiteX2" fmla="*/ 906 w 1473398"/>
              <a:gd name="connsiteY2" fmla="*/ 1728464 h 3922433"/>
              <a:gd name="connsiteX3" fmla="*/ 261004 w 1473398"/>
              <a:gd name="connsiteY3" fmla="*/ 825439 h 3922433"/>
              <a:gd name="connsiteX4" fmla="*/ 1030473 w 1473398"/>
              <a:gd name="connsiteY4" fmla="*/ 12912 h 3922433"/>
              <a:gd name="connsiteX5" fmla="*/ 985395 w 1473398"/>
              <a:gd name="connsiteY5" fmla="*/ 213138 h 3922433"/>
              <a:gd name="connsiteX6" fmla="*/ 1473398 w 1473398"/>
              <a:gd name="connsiteY6" fmla="*/ 3793990 h 3922433"/>
              <a:gd name="connsiteX0" fmla="*/ 1473398 w 1473398"/>
              <a:gd name="connsiteY0" fmla="*/ 3886281 h 4014724"/>
              <a:gd name="connsiteX1" fmla="*/ 327651 w 1473398"/>
              <a:gd name="connsiteY1" fmla="*/ 3197859 h 4014724"/>
              <a:gd name="connsiteX2" fmla="*/ 906 w 1473398"/>
              <a:gd name="connsiteY2" fmla="*/ 1820755 h 4014724"/>
              <a:gd name="connsiteX3" fmla="*/ 261004 w 1473398"/>
              <a:gd name="connsiteY3" fmla="*/ 917730 h 4014724"/>
              <a:gd name="connsiteX4" fmla="*/ 1162848 w 1473398"/>
              <a:gd name="connsiteY4" fmla="*/ 11467 h 4014724"/>
              <a:gd name="connsiteX5" fmla="*/ 985395 w 1473398"/>
              <a:gd name="connsiteY5" fmla="*/ 305429 h 4014724"/>
              <a:gd name="connsiteX6" fmla="*/ 1473398 w 1473398"/>
              <a:gd name="connsiteY6" fmla="*/ 3886281 h 401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398" h="4014724">
                <a:moveTo>
                  <a:pt x="1473398" y="3886281"/>
                </a:moveTo>
                <a:cubicBezTo>
                  <a:pt x="1366550" y="4337525"/>
                  <a:pt x="470526" y="3476585"/>
                  <a:pt x="327651" y="3197859"/>
                </a:cubicBezTo>
                <a:cubicBezTo>
                  <a:pt x="184776" y="2919133"/>
                  <a:pt x="12902" y="2184926"/>
                  <a:pt x="906" y="1820755"/>
                </a:cubicBezTo>
                <a:cubicBezTo>
                  <a:pt x="-11090" y="1456584"/>
                  <a:pt x="97050" y="1189275"/>
                  <a:pt x="261004" y="917730"/>
                </a:cubicBezTo>
                <a:cubicBezTo>
                  <a:pt x="424958" y="646185"/>
                  <a:pt x="976000" y="-101148"/>
                  <a:pt x="1162848" y="11467"/>
                </a:cubicBezTo>
                <a:cubicBezTo>
                  <a:pt x="944437" y="648145"/>
                  <a:pt x="903934" y="-310370"/>
                  <a:pt x="985395" y="305429"/>
                </a:cubicBezTo>
                <a:cubicBezTo>
                  <a:pt x="842520" y="1402915"/>
                  <a:pt x="811787" y="2103388"/>
                  <a:pt x="1473398" y="38862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3000"/>
                </a:schemeClr>
              </a:gs>
              <a:gs pos="35000">
                <a:schemeClr val="tx1">
                  <a:lumMod val="95000"/>
                  <a:lumOff val="5000"/>
                  <a:alpha val="33000"/>
                </a:schemeClr>
              </a:gs>
              <a:gs pos="100000">
                <a:schemeClr val="tx1">
                  <a:lumMod val="95000"/>
                  <a:lumOff val="5000"/>
                  <a:alpha val="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Moon 11">
            <a:extLst>
              <a:ext uri="{FF2B5EF4-FFF2-40B4-BE49-F238E27FC236}">
                <a16:creationId xmlns:a16="http://schemas.microsoft.com/office/drawing/2014/main" id="{28C1177E-E50B-4F21-8A95-91E626358AA0}"/>
              </a:ext>
            </a:extLst>
          </p:cNvPr>
          <p:cNvSpPr/>
          <p:nvPr/>
        </p:nvSpPr>
        <p:spPr>
          <a:xfrm rot="13795427">
            <a:off x="6811011" y="2763833"/>
            <a:ext cx="1473398" cy="4014724"/>
          </a:xfrm>
          <a:custGeom>
            <a:avLst/>
            <a:gdLst>
              <a:gd name="connsiteX0" fmla="*/ 857250 w 857250"/>
              <a:gd name="connsiteY0" fmla="*/ 3344718 h 3344718"/>
              <a:gd name="connsiteX1" fmla="*/ 0 w 857250"/>
              <a:gd name="connsiteY1" fmla="*/ 1672359 h 3344718"/>
              <a:gd name="connsiteX2" fmla="*/ 857250 w 857250"/>
              <a:gd name="connsiteY2" fmla="*/ 0 h 3344718"/>
              <a:gd name="connsiteX3" fmla="*/ 857250 w 857250"/>
              <a:gd name="connsiteY3" fmla="*/ 3344718 h 3344718"/>
              <a:gd name="connsiteX0" fmla="*/ 889600 w 889600"/>
              <a:gd name="connsiteY0" fmla="*/ 3344718 h 3478765"/>
              <a:gd name="connsiteX1" fmla="*/ 248511 w 889600"/>
              <a:gd name="connsiteY1" fmla="*/ 2707463 h 3478765"/>
              <a:gd name="connsiteX2" fmla="*/ 32350 w 889600"/>
              <a:gd name="connsiteY2" fmla="*/ 1672359 h 3478765"/>
              <a:gd name="connsiteX3" fmla="*/ 889600 w 889600"/>
              <a:gd name="connsiteY3" fmla="*/ 0 h 3478765"/>
              <a:gd name="connsiteX4" fmla="*/ 889600 w 889600"/>
              <a:gd name="connsiteY4" fmla="*/ 3344718 h 3478765"/>
              <a:gd name="connsiteX0" fmla="*/ 889600 w 889600"/>
              <a:gd name="connsiteY0" fmla="*/ 3344718 h 3478765"/>
              <a:gd name="connsiteX1" fmla="*/ 248511 w 889600"/>
              <a:gd name="connsiteY1" fmla="*/ 2707462 h 3478765"/>
              <a:gd name="connsiteX2" fmla="*/ 32350 w 889600"/>
              <a:gd name="connsiteY2" fmla="*/ 1672359 h 3478765"/>
              <a:gd name="connsiteX3" fmla="*/ 889600 w 889600"/>
              <a:gd name="connsiteY3" fmla="*/ 0 h 3478765"/>
              <a:gd name="connsiteX4" fmla="*/ 889600 w 889600"/>
              <a:gd name="connsiteY4" fmla="*/ 3344718 h 3478765"/>
              <a:gd name="connsiteX0" fmla="*/ 1416474 w 1416474"/>
              <a:gd name="connsiteY0" fmla="*/ 3339889 h 3474490"/>
              <a:gd name="connsiteX1" fmla="*/ 248511 w 1416474"/>
              <a:gd name="connsiteY1" fmla="*/ 2707462 h 3474490"/>
              <a:gd name="connsiteX2" fmla="*/ 32350 w 1416474"/>
              <a:gd name="connsiteY2" fmla="*/ 1672359 h 3474490"/>
              <a:gd name="connsiteX3" fmla="*/ 889600 w 1416474"/>
              <a:gd name="connsiteY3" fmla="*/ 0 h 3474490"/>
              <a:gd name="connsiteX4" fmla="*/ 1416474 w 1416474"/>
              <a:gd name="connsiteY4" fmla="*/ 3339889 h 3474490"/>
              <a:gd name="connsiteX0" fmla="*/ 1416474 w 1416474"/>
              <a:gd name="connsiteY0" fmla="*/ 3339889 h 3474490"/>
              <a:gd name="connsiteX1" fmla="*/ 248511 w 1416474"/>
              <a:gd name="connsiteY1" fmla="*/ 2707462 h 3474490"/>
              <a:gd name="connsiteX2" fmla="*/ 32350 w 1416474"/>
              <a:gd name="connsiteY2" fmla="*/ 1672359 h 3474490"/>
              <a:gd name="connsiteX3" fmla="*/ 889600 w 1416474"/>
              <a:gd name="connsiteY3" fmla="*/ 0 h 3474490"/>
              <a:gd name="connsiteX4" fmla="*/ 1416474 w 1416474"/>
              <a:gd name="connsiteY4" fmla="*/ 3339889 h 3474490"/>
              <a:gd name="connsiteX0" fmla="*/ 1407211 w 1407211"/>
              <a:gd name="connsiteY0" fmla="*/ 3339889 h 3528838"/>
              <a:gd name="connsiteX1" fmla="*/ 349832 w 1407211"/>
              <a:gd name="connsiteY1" fmla="*/ 3049463 h 3528838"/>
              <a:gd name="connsiteX2" fmla="*/ 23087 w 1407211"/>
              <a:gd name="connsiteY2" fmla="*/ 1672359 h 3528838"/>
              <a:gd name="connsiteX3" fmla="*/ 880337 w 1407211"/>
              <a:gd name="connsiteY3" fmla="*/ 0 h 3528838"/>
              <a:gd name="connsiteX4" fmla="*/ 1407211 w 1407211"/>
              <a:gd name="connsiteY4" fmla="*/ 3339889 h 3528838"/>
              <a:gd name="connsiteX0" fmla="*/ 1135783 w 1135783"/>
              <a:gd name="connsiteY0" fmla="*/ 3484955 h 3646548"/>
              <a:gd name="connsiteX1" fmla="*/ 349832 w 1135783"/>
              <a:gd name="connsiteY1" fmla="*/ 3049463 h 3646548"/>
              <a:gd name="connsiteX2" fmla="*/ 23087 w 1135783"/>
              <a:gd name="connsiteY2" fmla="*/ 1672359 h 3646548"/>
              <a:gd name="connsiteX3" fmla="*/ 880337 w 1135783"/>
              <a:gd name="connsiteY3" fmla="*/ 0 h 3646548"/>
              <a:gd name="connsiteX4" fmla="*/ 1135783 w 1135783"/>
              <a:gd name="connsiteY4" fmla="*/ 3484955 h 3646548"/>
              <a:gd name="connsiteX0" fmla="*/ 1135783 w 1135783"/>
              <a:gd name="connsiteY0" fmla="*/ 3340796 h 3502389"/>
              <a:gd name="connsiteX1" fmla="*/ 349832 w 1135783"/>
              <a:gd name="connsiteY1" fmla="*/ 2905304 h 3502389"/>
              <a:gd name="connsiteX2" fmla="*/ 23087 w 1135783"/>
              <a:gd name="connsiteY2" fmla="*/ 1528200 h 3502389"/>
              <a:gd name="connsiteX3" fmla="*/ 933317 w 1135783"/>
              <a:gd name="connsiteY3" fmla="*/ 0 h 3502389"/>
              <a:gd name="connsiteX4" fmla="*/ 1135783 w 1135783"/>
              <a:gd name="connsiteY4" fmla="*/ 3340796 h 3502389"/>
              <a:gd name="connsiteX0" fmla="*/ 1495579 w 1495579"/>
              <a:gd name="connsiteY0" fmla="*/ 3593726 h 3722169"/>
              <a:gd name="connsiteX1" fmla="*/ 349832 w 1495579"/>
              <a:gd name="connsiteY1" fmla="*/ 2905304 h 3722169"/>
              <a:gd name="connsiteX2" fmla="*/ 23087 w 1495579"/>
              <a:gd name="connsiteY2" fmla="*/ 1528200 h 3722169"/>
              <a:gd name="connsiteX3" fmla="*/ 933317 w 1495579"/>
              <a:gd name="connsiteY3" fmla="*/ 0 h 3722169"/>
              <a:gd name="connsiteX4" fmla="*/ 1495579 w 1495579"/>
              <a:gd name="connsiteY4" fmla="*/ 3593726 h 3722169"/>
              <a:gd name="connsiteX0" fmla="*/ 1495579 w 1495579"/>
              <a:gd name="connsiteY0" fmla="*/ 3705716 h 3834159"/>
              <a:gd name="connsiteX1" fmla="*/ 349832 w 1495579"/>
              <a:gd name="connsiteY1" fmla="*/ 3017294 h 3834159"/>
              <a:gd name="connsiteX2" fmla="*/ 23087 w 1495579"/>
              <a:gd name="connsiteY2" fmla="*/ 1640190 h 3834159"/>
              <a:gd name="connsiteX3" fmla="*/ 977750 w 1495579"/>
              <a:gd name="connsiteY3" fmla="*/ 0 h 3834159"/>
              <a:gd name="connsiteX4" fmla="*/ 1495579 w 1495579"/>
              <a:gd name="connsiteY4" fmla="*/ 3705716 h 3834159"/>
              <a:gd name="connsiteX0" fmla="*/ 1473403 w 1473403"/>
              <a:gd name="connsiteY0" fmla="*/ 3830236 h 3958679"/>
              <a:gd name="connsiteX1" fmla="*/ 327656 w 1473403"/>
              <a:gd name="connsiteY1" fmla="*/ 3141814 h 3958679"/>
              <a:gd name="connsiteX2" fmla="*/ 911 w 1473403"/>
              <a:gd name="connsiteY2" fmla="*/ 1764710 h 3958679"/>
              <a:gd name="connsiteX3" fmla="*/ 255682 w 1473403"/>
              <a:gd name="connsiteY3" fmla="*/ 956787 h 3958679"/>
              <a:gd name="connsiteX4" fmla="*/ 955574 w 1473403"/>
              <a:gd name="connsiteY4" fmla="*/ 124520 h 3958679"/>
              <a:gd name="connsiteX5" fmla="*/ 1473403 w 1473403"/>
              <a:gd name="connsiteY5" fmla="*/ 3830236 h 3958679"/>
              <a:gd name="connsiteX0" fmla="*/ 1473429 w 1473429"/>
              <a:gd name="connsiteY0" fmla="*/ 3833892 h 3962335"/>
              <a:gd name="connsiteX1" fmla="*/ 327682 w 1473429"/>
              <a:gd name="connsiteY1" fmla="*/ 3145470 h 3962335"/>
              <a:gd name="connsiteX2" fmla="*/ 937 w 1473429"/>
              <a:gd name="connsiteY2" fmla="*/ 1768366 h 3962335"/>
              <a:gd name="connsiteX3" fmla="*/ 252239 w 1473429"/>
              <a:gd name="connsiteY3" fmla="*/ 920181 h 3962335"/>
              <a:gd name="connsiteX4" fmla="*/ 955600 w 1473429"/>
              <a:gd name="connsiteY4" fmla="*/ 128176 h 3962335"/>
              <a:gd name="connsiteX5" fmla="*/ 1473429 w 1473429"/>
              <a:gd name="connsiteY5" fmla="*/ 3833892 h 3962335"/>
              <a:gd name="connsiteX0" fmla="*/ 1473328 w 1473328"/>
              <a:gd name="connsiteY0" fmla="*/ 3833892 h 3962335"/>
              <a:gd name="connsiteX1" fmla="*/ 327581 w 1473328"/>
              <a:gd name="connsiteY1" fmla="*/ 3145470 h 3962335"/>
              <a:gd name="connsiteX2" fmla="*/ 836 w 1473328"/>
              <a:gd name="connsiteY2" fmla="*/ 1768366 h 3962335"/>
              <a:gd name="connsiteX3" fmla="*/ 252138 w 1473328"/>
              <a:gd name="connsiteY3" fmla="*/ 920181 h 3962335"/>
              <a:gd name="connsiteX4" fmla="*/ 955499 w 1473328"/>
              <a:gd name="connsiteY4" fmla="*/ 128176 h 3962335"/>
              <a:gd name="connsiteX5" fmla="*/ 1473328 w 1473328"/>
              <a:gd name="connsiteY5" fmla="*/ 3833892 h 3962335"/>
              <a:gd name="connsiteX0" fmla="*/ 1473328 w 1473328"/>
              <a:gd name="connsiteY0" fmla="*/ 3841665 h 3970108"/>
              <a:gd name="connsiteX1" fmla="*/ 327581 w 1473328"/>
              <a:gd name="connsiteY1" fmla="*/ 3153243 h 3970108"/>
              <a:gd name="connsiteX2" fmla="*/ 836 w 1473328"/>
              <a:gd name="connsiteY2" fmla="*/ 1776139 h 3970108"/>
              <a:gd name="connsiteX3" fmla="*/ 252138 w 1473328"/>
              <a:gd name="connsiteY3" fmla="*/ 927954 h 3970108"/>
              <a:gd name="connsiteX4" fmla="*/ 955499 w 1473328"/>
              <a:gd name="connsiteY4" fmla="*/ 135949 h 3970108"/>
              <a:gd name="connsiteX5" fmla="*/ 1473328 w 1473328"/>
              <a:gd name="connsiteY5" fmla="*/ 3841665 h 3970108"/>
              <a:gd name="connsiteX0" fmla="*/ 1473328 w 1473328"/>
              <a:gd name="connsiteY0" fmla="*/ 3724663 h 3853106"/>
              <a:gd name="connsiteX1" fmla="*/ 327581 w 1473328"/>
              <a:gd name="connsiteY1" fmla="*/ 3036241 h 3853106"/>
              <a:gd name="connsiteX2" fmla="*/ 836 w 1473328"/>
              <a:gd name="connsiteY2" fmla="*/ 1659137 h 3853106"/>
              <a:gd name="connsiteX3" fmla="*/ 252138 w 1473328"/>
              <a:gd name="connsiteY3" fmla="*/ 810952 h 3853106"/>
              <a:gd name="connsiteX4" fmla="*/ 1068293 w 1473328"/>
              <a:gd name="connsiteY4" fmla="*/ 151193 h 3853106"/>
              <a:gd name="connsiteX5" fmla="*/ 1473328 w 1473328"/>
              <a:gd name="connsiteY5" fmla="*/ 3724663 h 3853106"/>
              <a:gd name="connsiteX0" fmla="*/ 1473276 w 1473276"/>
              <a:gd name="connsiteY0" fmla="*/ 3731979 h 3860422"/>
              <a:gd name="connsiteX1" fmla="*/ 327529 w 1473276"/>
              <a:gd name="connsiteY1" fmla="*/ 3043557 h 3860422"/>
              <a:gd name="connsiteX2" fmla="*/ 784 w 1473276"/>
              <a:gd name="connsiteY2" fmla="*/ 1666453 h 3860422"/>
              <a:gd name="connsiteX3" fmla="*/ 260882 w 1473276"/>
              <a:gd name="connsiteY3" fmla="*/ 763428 h 3860422"/>
              <a:gd name="connsiteX4" fmla="*/ 1068241 w 1473276"/>
              <a:gd name="connsiteY4" fmla="*/ 158509 h 3860422"/>
              <a:gd name="connsiteX5" fmla="*/ 1473276 w 1473276"/>
              <a:gd name="connsiteY5" fmla="*/ 3731979 h 3860422"/>
              <a:gd name="connsiteX0" fmla="*/ 1473398 w 1473398"/>
              <a:gd name="connsiteY0" fmla="*/ 3911667 h 4040110"/>
              <a:gd name="connsiteX1" fmla="*/ 327651 w 1473398"/>
              <a:gd name="connsiteY1" fmla="*/ 3223245 h 4040110"/>
              <a:gd name="connsiteX2" fmla="*/ 906 w 1473398"/>
              <a:gd name="connsiteY2" fmla="*/ 1846141 h 4040110"/>
              <a:gd name="connsiteX3" fmla="*/ 261004 w 1473398"/>
              <a:gd name="connsiteY3" fmla="*/ 943116 h 4040110"/>
              <a:gd name="connsiteX4" fmla="*/ 984633 w 1473398"/>
              <a:gd name="connsiteY4" fmla="*/ 216871 h 4040110"/>
              <a:gd name="connsiteX5" fmla="*/ 1068363 w 1473398"/>
              <a:gd name="connsiteY5" fmla="*/ 338197 h 4040110"/>
              <a:gd name="connsiteX6" fmla="*/ 1473398 w 1473398"/>
              <a:gd name="connsiteY6" fmla="*/ 3911667 h 4040110"/>
              <a:gd name="connsiteX0" fmla="*/ 1473398 w 1473398"/>
              <a:gd name="connsiteY0" fmla="*/ 3911667 h 4040110"/>
              <a:gd name="connsiteX1" fmla="*/ 327651 w 1473398"/>
              <a:gd name="connsiteY1" fmla="*/ 3223245 h 4040110"/>
              <a:gd name="connsiteX2" fmla="*/ 906 w 1473398"/>
              <a:gd name="connsiteY2" fmla="*/ 1846141 h 4040110"/>
              <a:gd name="connsiteX3" fmla="*/ 261004 w 1473398"/>
              <a:gd name="connsiteY3" fmla="*/ 943116 h 4040110"/>
              <a:gd name="connsiteX4" fmla="*/ 984633 w 1473398"/>
              <a:gd name="connsiteY4" fmla="*/ 216871 h 4040110"/>
              <a:gd name="connsiteX5" fmla="*/ 1068363 w 1473398"/>
              <a:gd name="connsiteY5" fmla="*/ 338197 h 4040110"/>
              <a:gd name="connsiteX6" fmla="*/ 1473398 w 1473398"/>
              <a:gd name="connsiteY6" fmla="*/ 3911667 h 4040110"/>
              <a:gd name="connsiteX0" fmla="*/ 1473398 w 1473398"/>
              <a:gd name="connsiteY0" fmla="*/ 3947264 h 4075707"/>
              <a:gd name="connsiteX1" fmla="*/ 327651 w 1473398"/>
              <a:gd name="connsiteY1" fmla="*/ 3258842 h 4075707"/>
              <a:gd name="connsiteX2" fmla="*/ 906 w 1473398"/>
              <a:gd name="connsiteY2" fmla="*/ 1881738 h 4075707"/>
              <a:gd name="connsiteX3" fmla="*/ 261004 w 1473398"/>
              <a:gd name="connsiteY3" fmla="*/ 978713 h 4075707"/>
              <a:gd name="connsiteX4" fmla="*/ 1030473 w 1473398"/>
              <a:gd name="connsiteY4" fmla="*/ 166186 h 4075707"/>
              <a:gd name="connsiteX5" fmla="*/ 1068363 w 1473398"/>
              <a:gd name="connsiteY5" fmla="*/ 373794 h 4075707"/>
              <a:gd name="connsiteX6" fmla="*/ 1473398 w 1473398"/>
              <a:gd name="connsiteY6" fmla="*/ 3947264 h 4075707"/>
              <a:gd name="connsiteX0" fmla="*/ 1473398 w 1473398"/>
              <a:gd name="connsiteY0" fmla="*/ 3953781 h 4082224"/>
              <a:gd name="connsiteX1" fmla="*/ 327651 w 1473398"/>
              <a:gd name="connsiteY1" fmla="*/ 3265359 h 4082224"/>
              <a:gd name="connsiteX2" fmla="*/ 906 w 1473398"/>
              <a:gd name="connsiteY2" fmla="*/ 1888255 h 4082224"/>
              <a:gd name="connsiteX3" fmla="*/ 261004 w 1473398"/>
              <a:gd name="connsiteY3" fmla="*/ 985230 h 4082224"/>
              <a:gd name="connsiteX4" fmla="*/ 1030473 w 1473398"/>
              <a:gd name="connsiteY4" fmla="*/ 172703 h 4082224"/>
              <a:gd name="connsiteX5" fmla="*/ 1068363 w 1473398"/>
              <a:gd name="connsiteY5" fmla="*/ 380311 h 4082224"/>
              <a:gd name="connsiteX6" fmla="*/ 1473398 w 1473398"/>
              <a:gd name="connsiteY6" fmla="*/ 3953781 h 4082224"/>
              <a:gd name="connsiteX0" fmla="*/ 1473398 w 1473398"/>
              <a:gd name="connsiteY0" fmla="*/ 3793990 h 3922433"/>
              <a:gd name="connsiteX1" fmla="*/ 327651 w 1473398"/>
              <a:gd name="connsiteY1" fmla="*/ 3105568 h 3922433"/>
              <a:gd name="connsiteX2" fmla="*/ 906 w 1473398"/>
              <a:gd name="connsiteY2" fmla="*/ 1728464 h 3922433"/>
              <a:gd name="connsiteX3" fmla="*/ 261004 w 1473398"/>
              <a:gd name="connsiteY3" fmla="*/ 825439 h 3922433"/>
              <a:gd name="connsiteX4" fmla="*/ 1030473 w 1473398"/>
              <a:gd name="connsiteY4" fmla="*/ 12912 h 3922433"/>
              <a:gd name="connsiteX5" fmla="*/ 1068363 w 1473398"/>
              <a:gd name="connsiteY5" fmla="*/ 220520 h 3922433"/>
              <a:gd name="connsiteX6" fmla="*/ 1473398 w 1473398"/>
              <a:gd name="connsiteY6" fmla="*/ 3793990 h 3922433"/>
              <a:gd name="connsiteX0" fmla="*/ 1473398 w 1473398"/>
              <a:gd name="connsiteY0" fmla="*/ 3793990 h 3922433"/>
              <a:gd name="connsiteX1" fmla="*/ 327651 w 1473398"/>
              <a:gd name="connsiteY1" fmla="*/ 3105568 h 3922433"/>
              <a:gd name="connsiteX2" fmla="*/ 906 w 1473398"/>
              <a:gd name="connsiteY2" fmla="*/ 1728464 h 3922433"/>
              <a:gd name="connsiteX3" fmla="*/ 261004 w 1473398"/>
              <a:gd name="connsiteY3" fmla="*/ 825439 h 3922433"/>
              <a:gd name="connsiteX4" fmla="*/ 1030473 w 1473398"/>
              <a:gd name="connsiteY4" fmla="*/ 12912 h 3922433"/>
              <a:gd name="connsiteX5" fmla="*/ 985395 w 1473398"/>
              <a:gd name="connsiteY5" fmla="*/ 213138 h 3922433"/>
              <a:gd name="connsiteX6" fmla="*/ 1473398 w 1473398"/>
              <a:gd name="connsiteY6" fmla="*/ 3793990 h 3922433"/>
              <a:gd name="connsiteX0" fmla="*/ 1473398 w 1473398"/>
              <a:gd name="connsiteY0" fmla="*/ 3886281 h 4014724"/>
              <a:gd name="connsiteX1" fmla="*/ 327651 w 1473398"/>
              <a:gd name="connsiteY1" fmla="*/ 3197859 h 4014724"/>
              <a:gd name="connsiteX2" fmla="*/ 906 w 1473398"/>
              <a:gd name="connsiteY2" fmla="*/ 1820755 h 4014724"/>
              <a:gd name="connsiteX3" fmla="*/ 261004 w 1473398"/>
              <a:gd name="connsiteY3" fmla="*/ 917730 h 4014724"/>
              <a:gd name="connsiteX4" fmla="*/ 1162848 w 1473398"/>
              <a:gd name="connsiteY4" fmla="*/ 11467 h 4014724"/>
              <a:gd name="connsiteX5" fmla="*/ 985395 w 1473398"/>
              <a:gd name="connsiteY5" fmla="*/ 305429 h 4014724"/>
              <a:gd name="connsiteX6" fmla="*/ 1473398 w 1473398"/>
              <a:gd name="connsiteY6" fmla="*/ 3886281 h 401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398" h="4014724">
                <a:moveTo>
                  <a:pt x="1473398" y="3886281"/>
                </a:moveTo>
                <a:cubicBezTo>
                  <a:pt x="1366550" y="4337525"/>
                  <a:pt x="470526" y="3476585"/>
                  <a:pt x="327651" y="3197859"/>
                </a:cubicBezTo>
                <a:cubicBezTo>
                  <a:pt x="184776" y="2919133"/>
                  <a:pt x="12902" y="2184926"/>
                  <a:pt x="906" y="1820755"/>
                </a:cubicBezTo>
                <a:cubicBezTo>
                  <a:pt x="-11090" y="1456584"/>
                  <a:pt x="97050" y="1189275"/>
                  <a:pt x="261004" y="917730"/>
                </a:cubicBezTo>
                <a:cubicBezTo>
                  <a:pt x="424958" y="646185"/>
                  <a:pt x="976000" y="-101148"/>
                  <a:pt x="1162848" y="11467"/>
                </a:cubicBezTo>
                <a:cubicBezTo>
                  <a:pt x="944437" y="648145"/>
                  <a:pt x="903934" y="-310370"/>
                  <a:pt x="985395" y="305429"/>
                </a:cubicBezTo>
                <a:cubicBezTo>
                  <a:pt x="842520" y="1402915"/>
                  <a:pt x="811787" y="2103388"/>
                  <a:pt x="1473398" y="3886281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3000"/>
                </a:schemeClr>
              </a:gs>
              <a:gs pos="35000">
                <a:schemeClr val="tx1">
                  <a:lumMod val="95000"/>
                  <a:lumOff val="5000"/>
                  <a:alpha val="33000"/>
                </a:schemeClr>
              </a:gs>
              <a:gs pos="100000">
                <a:schemeClr val="tx1">
                  <a:lumMod val="95000"/>
                  <a:lumOff val="5000"/>
                  <a:alpha val="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4D1150-5595-4A35-9E4D-3F9C184BDF19}"/>
              </a:ext>
            </a:extLst>
          </p:cNvPr>
          <p:cNvGrpSpPr/>
          <p:nvPr/>
        </p:nvGrpSpPr>
        <p:grpSpPr>
          <a:xfrm>
            <a:off x="3314796" y="-26858"/>
            <a:ext cx="31670239" cy="5304180"/>
            <a:chOff x="2762250" y="-2652090"/>
            <a:chExt cx="31670239" cy="530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179168-DB32-4502-A5C9-CEE4AEB63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250" y="-2652090"/>
              <a:ext cx="7956270" cy="5304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3119A9-0525-461C-8050-A1195BFCA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520" y="-2652090"/>
              <a:ext cx="7956270" cy="53041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A235E5-4806-4255-8242-D01A44BF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9949" y="-2652090"/>
              <a:ext cx="7956270" cy="530418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1062CC7-AF7E-49B9-A7B1-4796B4FB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6219" y="-2652090"/>
              <a:ext cx="7956270" cy="5304180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72EBD2-7B6D-4BEC-8ED3-F230D5664ED5}"/>
              </a:ext>
            </a:extLst>
          </p:cNvPr>
          <p:cNvSpPr/>
          <p:nvPr/>
        </p:nvSpPr>
        <p:spPr>
          <a:xfrm>
            <a:off x="-331516" y="-835957"/>
            <a:ext cx="12855032" cy="7230956"/>
          </a:xfrm>
          <a:custGeom>
            <a:avLst/>
            <a:gdLst>
              <a:gd name="connsiteX0" fmla="*/ 6096000 w 12192000"/>
              <a:gd name="connsiteY0" fmla="*/ 1028700 h 6858000"/>
              <a:gd name="connsiteX1" fmla="*/ 3800475 w 12192000"/>
              <a:gd name="connsiteY1" fmla="*/ 3324225 h 6858000"/>
              <a:gd name="connsiteX2" fmla="*/ 6096000 w 12192000"/>
              <a:gd name="connsiteY2" fmla="*/ 5619750 h 6858000"/>
              <a:gd name="connsiteX3" fmla="*/ 8391525 w 12192000"/>
              <a:gd name="connsiteY3" fmla="*/ 3324225 h 6858000"/>
              <a:gd name="connsiteX4" fmla="*/ 6096000 w 12192000"/>
              <a:gd name="connsiteY4" fmla="*/ 102870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1028700"/>
                </a:moveTo>
                <a:cubicBezTo>
                  <a:pt x="4828217" y="1028700"/>
                  <a:pt x="3800475" y="2056442"/>
                  <a:pt x="3800475" y="3324225"/>
                </a:cubicBezTo>
                <a:cubicBezTo>
                  <a:pt x="3800475" y="4592008"/>
                  <a:pt x="4828217" y="5619750"/>
                  <a:pt x="6096000" y="5619750"/>
                </a:cubicBezTo>
                <a:cubicBezTo>
                  <a:pt x="7363783" y="5619750"/>
                  <a:pt x="8391525" y="4592008"/>
                  <a:pt x="8391525" y="3324225"/>
                </a:cubicBezTo>
                <a:cubicBezTo>
                  <a:pt x="8391525" y="2056442"/>
                  <a:pt x="7363783" y="1028700"/>
                  <a:pt x="6096000" y="10287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5F4AD4-3FEF-4D8E-956E-E585BF76CD98}"/>
              </a:ext>
            </a:extLst>
          </p:cNvPr>
          <p:cNvSpPr/>
          <p:nvPr/>
        </p:nvSpPr>
        <p:spPr>
          <a:xfrm>
            <a:off x="3314796" y="463001"/>
            <a:ext cx="5562408" cy="5442139"/>
          </a:xfrm>
          <a:prstGeom prst="ellipse">
            <a:avLst/>
          </a:prstGeom>
          <a:noFill/>
          <a:ln>
            <a:noFill/>
          </a:ln>
          <a:effectLst>
            <a:outerShdw blurRad="1143000" sx="102000" sy="102000" algn="ctr" rotWithShape="0">
              <a:schemeClr val="bg1">
                <a:alpha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9A85A911-4DBF-4A14-AECD-72B324797BF6}"/>
              </a:ext>
            </a:extLst>
          </p:cNvPr>
          <p:cNvSpPr/>
          <p:nvPr/>
        </p:nvSpPr>
        <p:spPr>
          <a:xfrm rot="8668204">
            <a:off x="5426753" y="3357607"/>
            <a:ext cx="3792534" cy="1451815"/>
          </a:xfrm>
          <a:custGeom>
            <a:avLst/>
            <a:gdLst>
              <a:gd name="connsiteX0" fmla="*/ 0 w 2719754"/>
              <a:gd name="connsiteY0" fmla="*/ 1008182 h 2016363"/>
              <a:gd name="connsiteX1" fmla="*/ 1213256 w 2719754"/>
              <a:gd name="connsiteY1" fmla="*/ 5877 h 2016363"/>
              <a:gd name="connsiteX2" fmla="*/ 2621070 w 2719754"/>
              <a:gd name="connsiteY2" fmla="*/ 631130 h 2016363"/>
              <a:gd name="connsiteX3" fmla="*/ 1359877 w 2719754"/>
              <a:gd name="connsiteY3" fmla="*/ 1008182 h 2016363"/>
              <a:gd name="connsiteX4" fmla="*/ 1359877 w 2719754"/>
              <a:gd name="connsiteY4" fmla="*/ 1008182 h 2016363"/>
              <a:gd name="connsiteX5" fmla="*/ 1359877 w 2719754"/>
              <a:gd name="connsiteY5" fmla="*/ 1008182 h 2016363"/>
              <a:gd name="connsiteX6" fmla="*/ 0 w 2719754"/>
              <a:gd name="connsiteY6" fmla="*/ 1008182 h 2016363"/>
              <a:gd name="connsiteX0" fmla="*/ 0 w 3160706"/>
              <a:gd name="connsiteY0" fmla="*/ 1210641 h 1210641"/>
              <a:gd name="connsiteX1" fmla="*/ 1752892 w 3160706"/>
              <a:gd name="connsiteY1" fmla="*/ 17474 h 1210641"/>
              <a:gd name="connsiteX2" fmla="*/ 3160706 w 3160706"/>
              <a:gd name="connsiteY2" fmla="*/ 642727 h 1210641"/>
              <a:gd name="connsiteX3" fmla="*/ 1899513 w 3160706"/>
              <a:gd name="connsiteY3" fmla="*/ 1019779 h 1210641"/>
              <a:gd name="connsiteX4" fmla="*/ 1899513 w 3160706"/>
              <a:gd name="connsiteY4" fmla="*/ 1019779 h 1210641"/>
              <a:gd name="connsiteX5" fmla="*/ 1899513 w 3160706"/>
              <a:gd name="connsiteY5" fmla="*/ 1019779 h 1210641"/>
              <a:gd name="connsiteX6" fmla="*/ 0 w 3160706"/>
              <a:gd name="connsiteY6" fmla="*/ 1210641 h 1210641"/>
              <a:gd name="connsiteX0" fmla="*/ 0 w 3160706"/>
              <a:gd name="connsiteY0" fmla="*/ 1255175 h 1255175"/>
              <a:gd name="connsiteX1" fmla="*/ 1728355 w 3160706"/>
              <a:gd name="connsiteY1" fmla="*/ 15677 h 1255175"/>
              <a:gd name="connsiteX2" fmla="*/ 3160706 w 3160706"/>
              <a:gd name="connsiteY2" fmla="*/ 687261 h 1255175"/>
              <a:gd name="connsiteX3" fmla="*/ 1899513 w 3160706"/>
              <a:gd name="connsiteY3" fmla="*/ 1064313 h 1255175"/>
              <a:gd name="connsiteX4" fmla="*/ 1899513 w 3160706"/>
              <a:gd name="connsiteY4" fmla="*/ 1064313 h 1255175"/>
              <a:gd name="connsiteX5" fmla="*/ 1899513 w 3160706"/>
              <a:gd name="connsiteY5" fmla="*/ 1064313 h 1255175"/>
              <a:gd name="connsiteX6" fmla="*/ 0 w 3160706"/>
              <a:gd name="connsiteY6" fmla="*/ 1255175 h 1255175"/>
              <a:gd name="connsiteX0" fmla="*/ 0 w 3479597"/>
              <a:gd name="connsiteY0" fmla="*/ 1255396 h 1255396"/>
              <a:gd name="connsiteX1" fmla="*/ 1728355 w 3479597"/>
              <a:gd name="connsiteY1" fmla="*/ 15898 h 1255396"/>
              <a:gd name="connsiteX2" fmla="*/ 3479597 w 3479597"/>
              <a:gd name="connsiteY2" fmla="*/ 684713 h 1255396"/>
              <a:gd name="connsiteX3" fmla="*/ 1899513 w 3479597"/>
              <a:gd name="connsiteY3" fmla="*/ 1064534 h 1255396"/>
              <a:gd name="connsiteX4" fmla="*/ 1899513 w 3479597"/>
              <a:gd name="connsiteY4" fmla="*/ 1064534 h 1255396"/>
              <a:gd name="connsiteX5" fmla="*/ 1899513 w 3479597"/>
              <a:gd name="connsiteY5" fmla="*/ 1064534 h 1255396"/>
              <a:gd name="connsiteX6" fmla="*/ 0 w 3479597"/>
              <a:gd name="connsiteY6" fmla="*/ 1255396 h 1255396"/>
              <a:gd name="connsiteX0" fmla="*/ 0 w 3479597"/>
              <a:gd name="connsiteY0" fmla="*/ 1255396 h 1255396"/>
              <a:gd name="connsiteX1" fmla="*/ 1728355 w 3479597"/>
              <a:gd name="connsiteY1" fmla="*/ 15898 h 1255396"/>
              <a:gd name="connsiteX2" fmla="*/ 3479597 w 3479597"/>
              <a:gd name="connsiteY2" fmla="*/ 684713 h 1255396"/>
              <a:gd name="connsiteX3" fmla="*/ 1899513 w 3479597"/>
              <a:gd name="connsiteY3" fmla="*/ 1064534 h 1255396"/>
              <a:gd name="connsiteX4" fmla="*/ 1899513 w 3479597"/>
              <a:gd name="connsiteY4" fmla="*/ 1064534 h 1255396"/>
              <a:gd name="connsiteX5" fmla="*/ 1899513 w 3479597"/>
              <a:gd name="connsiteY5" fmla="*/ 1064534 h 1255396"/>
              <a:gd name="connsiteX6" fmla="*/ 0 w 3479597"/>
              <a:gd name="connsiteY6" fmla="*/ 1255396 h 1255396"/>
              <a:gd name="connsiteX0" fmla="*/ 0 w 3480044"/>
              <a:gd name="connsiteY0" fmla="*/ 1255396 h 1255396"/>
              <a:gd name="connsiteX1" fmla="*/ 1728355 w 3480044"/>
              <a:gd name="connsiteY1" fmla="*/ 15898 h 1255396"/>
              <a:gd name="connsiteX2" fmla="*/ 3479597 w 3480044"/>
              <a:gd name="connsiteY2" fmla="*/ 684713 h 1255396"/>
              <a:gd name="connsiteX3" fmla="*/ 1899513 w 3480044"/>
              <a:gd name="connsiteY3" fmla="*/ 1064534 h 1255396"/>
              <a:gd name="connsiteX4" fmla="*/ 1899513 w 3480044"/>
              <a:gd name="connsiteY4" fmla="*/ 1064534 h 1255396"/>
              <a:gd name="connsiteX5" fmla="*/ 0 w 3480044"/>
              <a:gd name="connsiteY5" fmla="*/ 1255396 h 1255396"/>
              <a:gd name="connsiteX0" fmla="*/ 5797 w 3485841"/>
              <a:gd name="connsiteY0" fmla="*/ 1255396 h 1296254"/>
              <a:gd name="connsiteX1" fmla="*/ 1734152 w 3485841"/>
              <a:gd name="connsiteY1" fmla="*/ 15898 h 1296254"/>
              <a:gd name="connsiteX2" fmla="*/ 3485394 w 3485841"/>
              <a:gd name="connsiteY2" fmla="*/ 684713 h 1296254"/>
              <a:gd name="connsiteX3" fmla="*/ 1905310 w 3485841"/>
              <a:gd name="connsiteY3" fmla="*/ 1064534 h 1296254"/>
              <a:gd name="connsiteX4" fmla="*/ 1905310 w 3485841"/>
              <a:gd name="connsiteY4" fmla="*/ 1064534 h 1296254"/>
              <a:gd name="connsiteX5" fmla="*/ 994943 w 3485841"/>
              <a:gd name="connsiteY5" fmla="*/ 880869 h 1296254"/>
              <a:gd name="connsiteX6" fmla="*/ 5797 w 3485841"/>
              <a:gd name="connsiteY6" fmla="*/ 1255396 h 1296254"/>
              <a:gd name="connsiteX0" fmla="*/ 5797 w 3508054"/>
              <a:gd name="connsiteY0" fmla="*/ 1249442 h 1290300"/>
              <a:gd name="connsiteX1" fmla="*/ 1734152 w 3508054"/>
              <a:gd name="connsiteY1" fmla="*/ 9944 h 1290300"/>
              <a:gd name="connsiteX2" fmla="*/ 3485394 w 3508054"/>
              <a:gd name="connsiteY2" fmla="*/ 678759 h 1290300"/>
              <a:gd name="connsiteX3" fmla="*/ 2594821 w 3508054"/>
              <a:gd name="connsiteY3" fmla="*/ 692087 h 1290300"/>
              <a:gd name="connsiteX4" fmla="*/ 1905310 w 3508054"/>
              <a:gd name="connsiteY4" fmla="*/ 1058580 h 1290300"/>
              <a:gd name="connsiteX5" fmla="*/ 1905310 w 3508054"/>
              <a:gd name="connsiteY5" fmla="*/ 1058580 h 1290300"/>
              <a:gd name="connsiteX6" fmla="*/ 994943 w 3508054"/>
              <a:gd name="connsiteY6" fmla="*/ 874915 h 1290300"/>
              <a:gd name="connsiteX7" fmla="*/ 5797 w 3508054"/>
              <a:gd name="connsiteY7" fmla="*/ 1249442 h 1290300"/>
              <a:gd name="connsiteX0" fmla="*/ 5336 w 3578047"/>
              <a:gd name="connsiteY0" fmla="*/ 1237988 h 1279539"/>
              <a:gd name="connsiteX1" fmla="*/ 1804145 w 3578047"/>
              <a:gd name="connsiteY1" fmla="*/ 9605 h 1279539"/>
              <a:gd name="connsiteX2" fmla="*/ 3555387 w 3578047"/>
              <a:gd name="connsiteY2" fmla="*/ 678420 h 1279539"/>
              <a:gd name="connsiteX3" fmla="*/ 2664814 w 3578047"/>
              <a:gd name="connsiteY3" fmla="*/ 691748 h 1279539"/>
              <a:gd name="connsiteX4" fmla="*/ 1975303 w 3578047"/>
              <a:gd name="connsiteY4" fmla="*/ 1058241 h 1279539"/>
              <a:gd name="connsiteX5" fmla="*/ 1975303 w 3578047"/>
              <a:gd name="connsiteY5" fmla="*/ 1058241 h 1279539"/>
              <a:gd name="connsiteX6" fmla="*/ 1064936 w 3578047"/>
              <a:gd name="connsiteY6" fmla="*/ 874576 h 1279539"/>
              <a:gd name="connsiteX7" fmla="*/ 5336 w 3578047"/>
              <a:gd name="connsiteY7" fmla="*/ 1237988 h 1279539"/>
              <a:gd name="connsiteX0" fmla="*/ 5336 w 3578047"/>
              <a:gd name="connsiteY0" fmla="*/ 1098365 h 1139916"/>
              <a:gd name="connsiteX1" fmla="*/ 1820232 w 3578047"/>
              <a:gd name="connsiteY1" fmla="*/ 12121 h 1139916"/>
              <a:gd name="connsiteX2" fmla="*/ 3555387 w 3578047"/>
              <a:gd name="connsiteY2" fmla="*/ 538797 h 1139916"/>
              <a:gd name="connsiteX3" fmla="*/ 2664814 w 3578047"/>
              <a:gd name="connsiteY3" fmla="*/ 552125 h 1139916"/>
              <a:gd name="connsiteX4" fmla="*/ 1975303 w 3578047"/>
              <a:gd name="connsiteY4" fmla="*/ 918618 h 1139916"/>
              <a:gd name="connsiteX5" fmla="*/ 1975303 w 3578047"/>
              <a:gd name="connsiteY5" fmla="*/ 918618 h 1139916"/>
              <a:gd name="connsiteX6" fmla="*/ 1064936 w 3578047"/>
              <a:gd name="connsiteY6" fmla="*/ 734953 h 1139916"/>
              <a:gd name="connsiteX7" fmla="*/ 5336 w 3578047"/>
              <a:gd name="connsiteY7" fmla="*/ 1098365 h 1139916"/>
              <a:gd name="connsiteX0" fmla="*/ 5336 w 3578047"/>
              <a:gd name="connsiteY0" fmla="*/ 1143151 h 1184702"/>
              <a:gd name="connsiteX1" fmla="*/ 1774494 w 3578047"/>
              <a:gd name="connsiteY1" fmla="*/ 11180 h 1184702"/>
              <a:gd name="connsiteX2" fmla="*/ 3555387 w 3578047"/>
              <a:gd name="connsiteY2" fmla="*/ 583583 h 1184702"/>
              <a:gd name="connsiteX3" fmla="*/ 2664814 w 3578047"/>
              <a:gd name="connsiteY3" fmla="*/ 596911 h 1184702"/>
              <a:gd name="connsiteX4" fmla="*/ 1975303 w 3578047"/>
              <a:gd name="connsiteY4" fmla="*/ 963404 h 1184702"/>
              <a:gd name="connsiteX5" fmla="*/ 1975303 w 3578047"/>
              <a:gd name="connsiteY5" fmla="*/ 963404 h 1184702"/>
              <a:gd name="connsiteX6" fmla="*/ 1064936 w 3578047"/>
              <a:gd name="connsiteY6" fmla="*/ 779739 h 1184702"/>
              <a:gd name="connsiteX7" fmla="*/ 5336 w 3578047"/>
              <a:gd name="connsiteY7" fmla="*/ 1143151 h 1184702"/>
              <a:gd name="connsiteX0" fmla="*/ 5081 w 3622288"/>
              <a:gd name="connsiteY0" fmla="*/ 1150829 h 1191915"/>
              <a:gd name="connsiteX1" fmla="*/ 1818735 w 3622288"/>
              <a:gd name="connsiteY1" fmla="*/ 11437 h 1191915"/>
              <a:gd name="connsiteX2" fmla="*/ 3599628 w 3622288"/>
              <a:gd name="connsiteY2" fmla="*/ 583840 h 1191915"/>
              <a:gd name="connsiteX3" fmla="*/ 2709055 w 3622288"/>
              <a:gd name="connsiteY3" fmla="*/ 597168 h 1191915"/>
              <a:gd name="connsiteX4" fmla="*/ 2019544 w 3622288"/>
              <a:gd name="connsiteY4" fmla="*/ 963661 h 1191915"/>
              <a:gd name="connsiteX5" fmla="*/ 2019544 w 3622288"/>
              <a:gd name="connsiteY5" fmla="*/ 963661 h 1191915"/>
              <a:gd name="connsiteX6" fmla="*/ 1109177 w 3622288"/>
              <a:gd name="connsiteY6" fmla="*/ 779996 h 1191915"/>
              <a:gd name="connsiteX7" fmla="*/ 5081 w 3622288"/>
              <a:gd name="connsiteY7" fmla="*/ 1150829 h 1191915"/>
              <a:gd name="connsiteX0" fmla="*/ 6429 w 3623636"/>
              <a:gd name="connsiteY0" fmla="*/ 1150829 h 1193017"/>
              <a:gd name="connsiteX1" fmla="*/ 1820083 w 3623636"/>
              <a:gd name="connsiteY1" fmla="*/ 11437 h 1193017"/>
              <a:gd name="connsiteX2" fmla="*/ 3600976 w 3623636"/>
              <a:gd name="connsiteY2" fmla="*/ 583840 h 1193017"/>
              <a:gd name="connsiteX3" fmla="*/ 2710403 w 3623636"/>
              <a:gd name="connsiteY3" fmla="*/ 597168 h 1193017"/>
              <a:gd name="connsiteX4" fmla="*/ 2020892 w 3623636"/>
              <a:gd name="connsiteY4" fmla="*/ 963661 h 1193017"/>
              <a:gd name="connsiteX5" fmla="*/ 2020892 w 3623636"/>
              <a:gd name="connsiteY5" fmla="*/ 963661 h 1193017"/>
              <a:gd name="connsiteX6" fmla="*/ 915238 w 3623636"/>
              <a:gd name="connsiteY6" fmla="*/ 797326 h 1193017"/>
              <a:gd name="connsiteX7" fmla="*/ 6429 w 3623636"/>
              <a:gd name="connsiteY7" fmla="*/ 1150829 h 1193017"/>
              <a:gd name="connsiteX0" fmla="*/ 5702 w 3716836"/>
              <a:gd name="connsiteY0" fmla="*/ 1230245 h 1267956"/>
              <a:gd name="connsiteX1" fmla="*/ 1913283 w 3716836"/>
              <a:gd name="connsiteY1" fmla="*/ 14207 h 1267956"/>
              <a:gd name="connsiteX2" fmla="*/ 3694176 w 3716836"/>
              <a:gd name="connsiteY2" fmla="*/ 586610 h 1267956"/>
              <a:gd name="connsiteX3" fmla="*/ 2803603 w 3716836"/>
              <a:gd name="connsiteY3" fmla="*/ 599938 h 1267956"/>
              <a:gd name="connsiteX4" fmla="*/ 2114092 w 3716836"/>
              <a:gd name="connsiteY4" fmla="*/ 966431 h 1267956"/>
              <a:gd name="connsiteX5" fmla="*/ 2114092 w 3716836"/>
              <a:gd name="connsiteY5" fmla="*/ 966431 h 1267956"/>
              <a:gd name="connsiteX6" fmla="*/ 1008438 w 3716836"/>
              <a:gd name="connsiteY6" fmla="*/ 800096 h 1267956"/>
              <a:gd name="connsiteX7" fmla="*/ 5702 w 3716836"/>
              <a:gd name="connsiteY7" fmla="*/ 1230245 h 1267956"/>
              <a:gd name="connsiteX0" fmla="*/ 5702 w 3742212"/>
              <a:gd name="connsiteY0" fmla="*/ 1219180 h 1256891"/>
              <a:gd name="connsiteX1" fmla="*/ 1913283 w 3742212"/>
              <a:gd name="connsiteY1" fmla="*/ 3142 h 1256891"/>
              <a:gd name="connsiteX2" fmla="*/ 3720172 w 3742212"/>
              <a:gd name="connsiteY2" fmla="*/ 868475 h 1256891"/>
              <a:gd name="connsiteX3" fmla="*/ 2803603 w 3742212"/>
              <a:gd name="connsiteY3" fmla="*/ 588873 h 1256891"/>
              <a:gd name="connsiteX4" fmla="*/ 2114092 w 3742212"/>
              <a:gd name="connsiteY4" fmla="*/ 955366 h 1256891"/>
              <a:gd name="connsiteX5" fmla="*/ 2114092 w 3742212"/>
              <a:gd name="connsiteY5" fmla="*/ 955366 h 1256891"/>
              <a:gd name="connsiteX6" fmla="*/ 1008438 w 3742212"/>
              <a:gd name="connsiteY6" fmla="*/ 789031 h 1256891"/>
              <a:gd name="connsiteX7" fmla="*/ 5702 w 3742212"/>
              <a:gd name="connsiteY7" fmla="*/ 1219180 h 1256891"/>
              <a:gd name="connsiteX0" fmla="*/ 5374 w 3792534"/>
              <a:gd name="connsiteY0" fmla="*/ 1422262 h 1451815"/>
              <a:gd name="connsiteX1" fmla="*/ 1963605 w 3792534"/>
              <a:gd name="connsiteY1" fmla="*/ 7219 h 1451815"/>
              <a:gd name="connsiteX2" fmla="*/ 3770494 w 3792534"/>
              <a:gd name="connsiteY2" fmla="*/ 872552 h 1451815"/>
              <a:gd name="connsiteX3" fmla="*/ 2853925 w 3792534"/>
              <a:gd name="connsiteY3" fmla="*/ 592950 h 1451815"/>
              <a:gd name="connsiteX4" fmla="*/ 2164414 w 3792534"/>
              <a:gd name="connsiteY4" fmla="*/ 959443 h 1451815"/>
              <a:gd name="connsiteX5" fmla="*/ 2164414 w 3792534"/>
              <a:gd name="connsiteY5" fmla="*/ 959443 h 1451815"/>
              <a:gd name="connsiteX6" fmla="*/ 1058760 w 3792534"/>
              <a:gd name="connsiteY6" fmla="*/ 793108 h 1451815"/>
              <a:gd name="connsiteX7" fmla="*/ 5374 w 3792534"/>
              <a:gd name="connsiteY7" fmla="*/ 1422262 h 145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534" h="1451815">
                <a:moveTo>
                  <a:pt x="5374" y="1422262"/>
                </a:moveTo>
                <a:cubicBezTo>
                  <a:pt x="5374" y="907531"/>
                  <a:pt x="1336085" y="98837"/>
                  <a:pt x="1963605" y="7219"/>
                </a:cubicBezTo>
                <a:cubicBezTo>
                  <a:pt x="2591125" y="-84399"/>
                  <a:pt x="3604332" y="723432"/>
                  <a:pt x="3770494" y="872552"/>
                </a:cubicBezTo>
                <a:cubicBezTo>
                  <a:pt x="3936656" y="1021672"/>
                  <a:pt x="3117272" y="529646"/>
                  <a:pt x="2853925" y="592950"/>
                </a:cubicBezTo>
                <a:cubicBezTo>
                  <a:pt x="2590578" y="656254"/>
                  <a:pt x="2302050" y="933790"/>
                  <a:pt x="2164414" y="959443"/>
                </a:cubicBezTo>
                <a:lnTo>
                  <a:pt x="2164414" y="959443"/>
                </a:lnTo>
                <a:cubicBezTo>
                  <a:pt x="2056756" y="974706"/>
                  <a:pt x="1375345" y="761298"/>
                  <a:pt x="1058760" y="793108"/>
                </a:cubicBezTo>
                <a:cubicBezTo>
                  <a:pt x="742175" y="824918"/>
                  <a:pt x="-73758" y="1612298"/>
                  <a:pt x="5374" y="1422262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98000"/>
                </a:schemeClr>
              </a:gs>
              <a:gs pos="23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95000"/>
                  <a:lumOff val="5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2C406F-3786-478D-987B-3FE9A15BA257}"/>
              </a:ext>
            </a:extLst>
          </p:cNvPr>
          <p:cNvSpPr txBox="1"/>
          <p:nvPr/>
        </p:nvSpPr>
        <p:spPr>
          <a:xfrm>
            <a:off x="1630958" y="3777337"/>
            <a:ext cx="9297738" cy="1323439"/>
          </a:xfrm>
          <a:prstGeom prst="rect">
            <a:avLst/>
          </a:prstGeom>
          <a:noFill/>
          <a:ln>
            <a:noFill/>
          </a:ln>
          <a:effectLst>
            <a:glow rad="127000">
              <a:srgbClr val="33CC33"/>
            </a:glo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ln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100000">
                      <a:srgbClr val="FFC000"/>
                    </a:gs>
                  </a:gsLst>
                  <a:lin ang="10800000" scaled="0"/>
                </a:gradFill>
                <a:effectLst>
                  <a:glow rad="228600">
                    <a:schemeClr val="accent6">
                      <a:lumMod val="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ENGLISH</a:t>
            </a:r>
            <a:r>
              <a:rPr lang="en-US" sz="8000" b="1" dirty="0">
                <a:ln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31000">
                      <a:srgbClr val="92D050"/>
                    </a:gs>
                    <a:gs pos="64000">
                      <a:schemeClr val="accent6"/>
                    </a:gs>
                    <a:gs pos="100000">
                      <a:schemeClr val="accent6"/>
                    </a:gs>
                  </a:gsLst>
                  <a:lin ang="10800000" scaled="0"/>
                </a:gradFill>
                <a:effectLst>
                  <a:glow rad="228600">
                    <a:schemeClr val="accent6">
                      <a:lumMod val="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en-US" sz="8000" b="1" dirty="0">
                <a:ln>
                  <a:solidFill>
                    <a:schemeClr val="tx1"/>
                  </a:solidFill>
                </a:ln>
                <a:gradFill>
                  <a:gsLst>
                    <a:gs pos="44000">
                      <a:srgbClr val="FFC000"/>
                    </a:gs>
                    <a:gs pos="0">
                      <a:srgbClr val="FFFF00"/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effectLst>
                  <a:glow rad="228600">
                    <a:schemeClr val="accent6">
                      <a:lumMod val="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IN</a:t>
            </a:r>
            <a:r>
              <a:rPr lang="en-US" sz="8000" b="1" dirty="0">
                <a:ln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31000">
                      <a:srgbClr val="92D050"/>
                    </a:gs>
                    <a:gs pos="64000">
                      <a:schemeClr val="accent6"/>
                    </a:gs>
                    <a:gs pos="100000">
                      <a:schemeClr val="accent6"/>
                    </a:gs>
                  </a:gsLst>
                  <a:lin ang="10800000" scaled="0"/>
                </a:gradFill>
                <a:effectLst>
                  <a:glow rad="228600">
                    <a:schemeClr val="accent6">
                      <a:lumMod val="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en-US" sz="8000" b="1" dirty="0">
                <a:ln>
                  <a:solidFill>
                    <a:schemeClr val="tx1"/>
                  </a:solidFill>
                </a:ln>
                <a:gradFill>
                  <a:gsLst>
                    <a:gs pos="53000">
                      <a:srgbClr val="FFC000"/>
                    </a:gs>
                    <a:gs pos="100000">
                      <a:schemeClr val="accent6"/>
                    </a:gs>
                    <a:gs pos="10000">
                      <a:srgbClr val="FFFF00"/>
                    </a:gs>
                  </a:gsLst>
                  <a:lin ang="10800000" scaled="0"/>
                </a:gradFill>
                <a:effectLst>
                  <a:glow rad="228600">
                    <a:schemeClr val="accent6">
                      <a:lumMod val="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THE</a:t>
            </a:r>
            <a:r>
              <a:rPr lang="en-US" sz="8000" b="1" dirty="0">
                <a:ln>
                  <a:solidFill>
                    <a:schemeClr val="tx1"/>
                  </a:solidFill>
                </a:ln>
                <a:gradFill>
                  <a:gsLst>
                    <a:gs pos="0">
                      <a:srgbClr val="00B050"/>
                    </a:gs>
                    <a:gs pos="31000">
                      <a:srgbClr val="92D050"/>
                    </a:gs>
                    <a:gs pos="64000">
                      <a:schemeClr val="accent6"/>
                    </a:gs>
                    <a:gs pos="100000">
                      <a:schemeClr val="accent6"/>
                    </a:gs>
                  </a:gsLst>
                  <a:lin ang="10800000" scaled="0"/>
                </a:gradFill>
                <a:effectLst>
                  <a:glow rad="228600">
                    <a:schemeClr val="accent6">
                      <a:lumMod val="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en-US" sz="8000" b="1" dirty="0">
                <a:ln>
                  <a:solidFill>
                    <a:schemeClr val="tx1"/>
                  </a:solidFill>
                </a:ln>
                <a:gradFill>
                  <a:gsLst>
                    <a:gs pos="0">
                      <a:srgbClr val="FFFF00"/>
                    </a:gs>
                    <a:gs pos="31000">
                      <a:srgbClr val="FFC000"/>
                    </a:gs>
                    <a:gs pos="64000">
                      <a:schemeClr val="accent6"/>
                    </a:gs>
                    <a:gs pos="100000">
                      <a:schemeClr val="accent6"/>
                    </a:gs>
                  </a:gsLst>
                  <a:lin ang="10800000" scaled="0"/>
                </a:gradFill>
                <a:effectLst>
                  <a:glow rad="228600">
                    <a:schemeClr val="accent6">
                      <a:lumMod val="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WORLD</a:t>
            </a:r>
            <a:endParaRPr lang="vi-VN" sz="8000" b="1" dirty="0">
              <a:ln>
                <a:solidFill>
                  <a:schemeClr val="tx1"/>
                </a:solidFill>
              </a:ln>
              <a:gradFill>
                <a:gsLst>
                  <a:gs pos="0">
                    <a:srgbClr val="FFFF00"/>
                  </a:gs>
                  <a:gs pos="31000">
                    <a:srgbClr val="FFC000"/>
                  </a:gs>
                  <a:gs pos="64000">
                    <a:schemeClr val="accent6"/>
                  </a:gs>
                  <a:gs pos="100000">
                    <a:schemeClr val="accent6"/>
                  </a:gs>
                </a:gsLst>
                <a:lin ang="10800000" scaled="0"/>
              </a:gradFill>
              <a:effectLst>
                <a:glow rad="228600">
                  <a:schemeClr val="accent6">
                    <a:lumMod val="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ontserran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EE9F1-061B-4E5C-AC8C-DE938BB91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-3827926" y="4264176"/>
            <a:ext cx="3281927" cy="3281927"/>
          </a:xfrm>
          <a:prstGeom prst="rect">
            <a:avLst/>
          </a:prstGeom>
          <a:effectLst>
            <a:outerShdw blurRad="1270000" sx="102000" sy="102000" algn="ctr" rotWithShape="0">
              <a:schemeClr val="bg1">
                <a:lumMod val="65000"/>
                <a:alpha val="84000"/>
              </a:schemeClr>
            </a:outerShdw>
          </a:effectLst>
        </p:spPr>
      </p:pic>
      <p:sp>
        <p:nvSpPr>
          <p:cNvPr id="25" name="Star: 4 Points 24">
            <a:extLst>
              <a:ext uri="{FF2B5EF4-FFF2-40B4-BE49-F238E27FC236}">
                <a16:creationId xmlns:a16="http://schemas.microsoft.com/office/drawing/2014/main" id="{7231321C-61D9-4DDB-A6BE-C0E5617748D6}"/>
              </a:ext>
            </a:extLst>
          </p:cNvPr>
          <p:cNvSpPr/>
          <p:nvPr/>
        </p:nvSpPr>
        <p:spPr>
          <a:xfrm rot="20080669">
            <a:off x="12867287" y="-1317774"/>
            <a:ext cx="416994" cy="197225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  <a:outerShdw blurRad="6985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2B147A-1F9A-4DFA-ACDA-2699AFA1240C}"/>
              </a:ext>
            </a:extLst>
          </p:cNvPr>
          <p:cNvSpPr/>
          <p:nvPr/>
        </p:nvSpPr>
        <p:spPr>
          <a:xfrm>
            <a:off x="9558013" y="-2355101"/>
            <a:ext cx="263541" cy="263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BB1ADAFA-DC6F-4CC9-B472-1CEBA8A248A9}"/>
              </a:ext>
            </a:extLst>
          </p:cNvPr>
          <p:cNvSpPr/>
          <p:nvPr/>
        </p:nvSpPr>
        <p:spPr>
          <a:xfrm>
            <a:off x="-492080" y="7931454"/>
            <a:ext cx="13176160" cy="234428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8407 w 43256"/>
              <a:gd name="connsiteY1" fmla="*/ 12604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8407 w 43256"/>
              <a:gd name="connsiteY1" fmla="*/ 12604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7931 w 43256"/>
              <a:gd name="connsiteY19" fmla="*/ 10986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8407 w 43256"/>
              <a:gd name="connsiteY1" fmla="*/ 12604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20679 w 43256"/>
              <a:gd name="connsiteY19" fmla="*/ 2646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1 h 43211"/>
              <a:gd name="connsiteX1" fmla="*/ 8407 w 43256"/>
              <a:gd name="connsiteY1" fmla="*/ 12596 h 43211"/>
              <a:gd name="connsiteX2" fmla="*/ 14041 w 43256"/>
              <a:gd name="connsiteY2" fmla="*/ 5053 h 43211"/>
              <a:gd name="connsiteX3" fmla="*/ 22492 w 43256"/>
              <a:gd name="connsiteY3" fmla="*/ 3283 h 43211"/>
              <a:gd name="connsiteX4" fmla="*/ 25861 w 43256"/>
              <a:gd name="connsiteY4" fmla="*/ 7557 h 43211"/>
              <a:gd name="connsiteX5" fmla="*/ 29869 w 43256"/>
              <a:gd name="connsiteY5" fmla="*/ 2332 h 43211"/>
              <a:gd name="connsiteX6" fmla="*/ 35499 w 43256"/>
              <a:gd name="connsiteY6" fmla="*/ 541 h 43211"/>
              <a:gd name="connsiteX7" fmla="*/ 38354 w 43256"/>
              <a:gd name="connsiteY7" fmla="*/ 5427 h 43211"/>
              <a:gd name="connsiteX8" fmla="*/ 42018 w 43256"/>
              <a:gd name="connsiteY8" fmla="*/ 10169 h 43211"/>
              <a:gd name="connsiteX9" fmla="*/ 41854 w 43256"/>
              <a:gd name="connsiteY9" fmla="*/ 15311 h 43211"/>
              <a:gd name="connsiteX10" fmla="*/ 43052 w 43256"/>
              <a:gd name="connsiteY10" fmla="*/ 23173 h 43211"/>
              <a:gd name="connsiteX11" fmla="*/ 37440 w 43256"/>
              <a:gd name="connsiteY11" fmla="*/ 30055 h 43211"/>
              <a:gd name="connsiteX12" fmla="*/ 35431 w 43256"/>
              <a:gd name="connsiteY12" fmla="*/ 35952 h 43211"/>
              <a:gd name="connsiteX13" fmla="*/ 28591 w 43256"/>
              <a:gd name="connsiteY13" fmla="*/ 36666 h 43211"/>
              <a:gd name="connsiteX14" fmla="*/ 23703 w 43256"/>
              <a:gd name="connsiteY14" fmla="*/ 42957 h 43211"/>
              <a:gd name="connsiteX15" fmla="*/ 16516 w 43256"/>
              <a:gd name="connsiteY15" fmla="*/ 39117 h 43211"/>
              <a:gd name="connsiteX16" fmla="*/ 5840 w 43256"/>
              <a:gd name="connsiteY16" fmla="*/ 35323 h 43211"/>
              <a:gd name="connsiteX17" fmla="*/ 1146 w 43256"/>
              <a:gd name="connsiteY17" fmla="*/ 31101 h 43211"/>
              <a:gd name="connsiteX18" fmla="*/ 2149 w 43256"/>
              <a:gd name="connsiteY18" fmla="*/ 25402 h 43211"/>
              <a:gd name="connsiteX19" fmla="*/ 31 w 43256"/>
              <a:gd name="connsiteY19" fmla="*/ 19555 h 43211"/>
              <a:gd name="connsiteX20" fmla="*/ 3899 w 43256"/>
              <a:gd name="connsiteY20" fmla="*/ 14358 h 43211"/>
              <a:gd name="connsiteX21" fmla="*/ 3936 w 43256"/>
              <a:gd name="connsiteY21" fmla="*/ 14221 h 43211"/>
              <a:gd name="connsiteX0" fmla="*/ 4729 w 43256"/>
              <a:gd name="connsiteY0" fmla="*/ 26028 h 43211"/>
              <a:gd name="connsiteX1" fmla="*/ 2196 w 43256"/>
              <a:gd name="connsiteY1" fmla="*/ 25231 h 43211"/>
              <a:gd name="connsiteX2" fmla="*/ 6964 w 43256"/>
              <a:gd name="connsiteY2" fmla="*/ 34750 h 43211"/>
              <a:gd name="connsiteX3" fmla="*/ 5856 w 43256"/>
              <a:gd name="connsiteY3" fmla="*/ 35131 h 43211"/>
              <a:gd name="connsiteX4" fmla="*/ 16514 w 43256"/>
              <a:gd name="connsiteY4" fmla="*/ 38941 h 43211"/>
              <a:gd name="connsiteX5" fmla="*/ 15846 w 43256"/>
              <a:gd name="connsiteY5" fmla="*/ 37201 h 43211"/>
              <a:gd name="connsiteX6" fmla="*/ 28863 w 43256"/>
              <a:gd name="connsiteY6" fmla="*/ 34602 h 43211"/>
              <a:gd name="connsiteX7" fmla="*/ 28596 w 43256"/>
              <a:gd name="connsiteY7" fmla="*/ 36511 h 43211"/>
              <a:gd name="connsiteX8" fmla="*/ 34165 w 43256"/>
              <a:gd name="connsiteY8" fmla="*/ 22805 h 43211"/>
              <a:gd name="connsiteX9" fmla="*/ 37416 w 43256"/>
              <a:gd name="connsiteY9" fmla="*/ 29941 h 43211"/>
              <a:gd name="connsiteX10" fmla="*/ 41834 w 43256"/>
              <a:gd name="connsiteY10" fmla="*/ 15205 h 43211"/>
              <a:gd name="connsiteX11" fmla="*/ 40386 w 43256"/>
              <a:gd name="connsiteY11" fmla="*/ 17881 h 43211"/>
              <a:gd name="connsiteX12" fmla="*/ 38360 w 43256"/>
              <a:gd name="connsiteY12" fmla="*/ 5277 h 43211"/>
              <a:gd name="connsiteX13" fmla="*/ 38436 w 43256"/>
              <a:gd name="connsiteY13" fmla="*/ 6541 h 43211"/>
              <a:gd name="connsiteX14" fmla="*/ 29114 w 43256"/>
              <a:gd name="connsiteY14" fmla="*/ 3803 h 43211"/>
              <a:gd name="connsiteX15" fmla="*/ 29856 w 43256"/>
              <a:gd name="connsiteY15" fmla="*/ 2191 h 43211"/>
              <a:gd name="connsiteX16" fmla="*/ 22177 w 43256"/>
              <a:gd name="connsiteY16" fmla="*/ 4571 h 43211"/>
              <a:gd name="connsiteX17" fmla="*/ 22536 w 43256"/>
              <a:gd name="connsiteY17" fmla="*/ 3181 h 43211"/>
              <a:gd name="connsiteX18" fmla="*/ 14036 w 43256"/>
              <a:gd name="connsiteY18" fmla="*/ 5043 h 43211"/>
              <a:gd name="connsiteX19" fmla="*/ 20679 w 43256"/>
              <a:gd name="connsiteY19" fmla="*/ 2638 h 43211"/>
              <a:gd name="connsiteX20" fmla="*/ 4163 w 43256"/>
              <a:gd name="connsiteY20" fmla="*/ 15640 h 43211"/>
              <a:gd name="connsiteX21" fmla="*/ 3936 w 43256"/>
              <a:gd name="connsiteY21" fmla="*/ 14221 h 43211"/>
              <a:gd name="connsiteX0" fmla="*/ 3936 w 43256"/>
              <a:gd name="connsiteY0" fmla="*/ 14221 h 43211"/>
              <a:gd name="connsiteX1" fmla="*/ 8407 w 43256"/>
              <a:gd name="connsiteY1" fmla="*/ 12596 h 43211"/>
              <a:gd name="connsiteX2" fmla="*/ 14041 w 43256"/>
              <a:gd name="connsiteY2" fmla="*/ 5053 h 43211"/>
              <a:gd name="connsiteX3" fmla="*/ 22492 w 43256"/>
              <a:gd name="connsiteY3" fmla="*/ 3283 h 43211"/>
              <a:gd name="connsiteX4" fmla="*/ 25861 w 43256"/>
              <a:gd name="connsiteY4" fmla="*/ 7557 h 43211"/>
              <a:gd name="connsiteX5" fmla="*/ 29869 w 43256"/>
              <a:gd name="connsiteY5" fmla="*/ 2332 h 43211"/>
              <a:gd name="connsiteX6" fmla="*/ 35499 w 43256"/>
              <a:gd name="connsiteY6" fmla="*/ 541 h 43211"/>
              <a:gd name="connsiteX7" fmla="*/ 38354 w 43256"/>
              <a:gd name="connsiteY7" fmla="*/ 5427 h 43211"/>
              <a:gd name="connsiteX8" fmla="*/ 42018 w 43256"/>
              <a:gd name="connsiteY8" fmla="*/ 10169 h 43211"/>
              <a:gd name="connsiteX9" fmla="*/ 41854 w 43256"/>
              <a:gd name="connsiteY9" fmla="*/ 15311 h 43211"/>
              <a:gd name="connsiteX10" fmla="*/ 43052 w 43256"/>
              <a:gd name="connsiteY10" fmla="*/ 23173 h 43211"/>
              <a:gd name="connsiteX11" fmla="*/ 37440 w 43256"/>
              <a:gd name="connsiteY11" fmla="*/ 30055 h 43211"/>
              <a:gd name="connsiteX12" fmla="*/ 35431 w 43256"/>
              <a:gd name="connsiteY12" fmla="*/ 35952 h 43211"/>
              <a:gd name="connsiteX13" fmla="*/ 28591 w 43256"/>
              <a:gd name="connsiteY13" fmla="*/ 36666 h 43211"/>
              <a:gd name="connsiteX14" fmla="*/ 23703 w 43256"/>
              <a:gd name="connsiteY14" fmla="*/ 42957 h 43211"/>
              <a:gd name="connsiteX15" fmla="*/ 16516 w 43256"/>
              <a:gd name="connsiteY15" fmla="*/ 39117 h 43211"/>
              <a:gd name="connsiteX16" fmla="*/ 5840 w 43256"/>
              <a:gd name="connsiteY16" fmla="*/ 35323 h 43211"/>
              <a:gd name="connsiteX17" fmla="*/ 1146 w 43256"/>
              <a:gd name="connsiteY17" fmla="*/ 31101 h 43211"/>
              <a:gd name="connsiteX18" fmla="*/ 2149 w 43256"/>
              <a:gd name="connsiteY18" fmla="*/ 25402 h 43211"/>
              <a:gd name="connsiteX19" fmla="*/ 31 w 43256"/>
              <a:gd name="connsiteY19" fmla="*/ 19555 h 43211"/>
              <a:gd name="connsiteX20" fmla="*/ 3899 w 43256"/>
              <a:gd name="connsiteY20" fmla="*/ 14358 h 43211"/>
              <a:gd name="connsiteX21" fmla="*/ 3936 w 43256"/>
              <a:gd name="connsiteY21" fmla="*/ 14221 h 43211"/>
              <a:gd name="connsiteX0" fmla="*/ 4729 w 43256"/>
              <a:gd name="connsiteY0" fmla="*/ 26028 h 43211"/>
              <a:gd name="connsiteX1" fmla="*/ 2196 w 43256"/>
              <a:gd name="connsiteY1" fmla="*/ 25231 h 43211"/>
              <a:gd name="connsiteX2" fmla="*/ 6964 w 43256"/>
              <a:gd name="connsiteY2" fmla="*/ 34750 h 43211"/>
              <a:gd name="connsiteX3" fmla="*/ 5856 w 43256"/>
              <a:gd name="connsiteY3" fmla="*/ 35131 h 43211"/>
              <a:gd name="connsiteX4" fmla="*/ 16514 w 43256"/>
              <a:gd name="connsiteY4" fmla="*/ 38941 h 43211"/>
              <a:gd name="connsiteX5" fmla="*/ 15846 w 43256"/>
              <a:gd name="connsiteY5" fmla="*/ 37201 h 43211"/>
              <a:gd name="connsiteX6" fmla="*/ 28863 w 43256"/>
              <a:gd name="connsiteY6" fmla="*/ 34602 h 43211"/>
              <a:gd name="connsiteX7" fmla="*/ 28596 w 43256"/>
              <a:gd name="connsiteY7" fmla="*/ 36511 h 43211"/>
              <a:gd name="connsiteX8" fmla="*/ 34165 w 43256"/>
              <a:gd name="connsiteY8" fmla="*/ 22805 h 43211"/>
              <a:gd name="connsiteX9" fmla="*/ 37416 w 43256"/>
              <a:gd name="connsiteY9" fmla="*/ 29941 h 43211"/>
              <a:gd name="connsiteX10" fmla="*/ 41834 w 43256"/>
              <a:gd name="connsiteY10" fmla="*/ 15205 h 43211"/>
              <a:gd name="connsiteX11" fmla="*/ 40386 w 43256"/>
              <a:gd name="connsiteY11" fmla="*/ 17881 h 43211"/>
              <a:gd name="connsiteX12" fmla="*/ 38360 w 43256"/>
              <a:gd name="connsiteY12" fmla="*/ 5277 h 43211"/>
              <a:gd name="connsiteX13" fmla="*/ 38436 w 43256"/>
              <a:gd name="connsiteY13" fmla="*/ 6541 h 43211"/>
              <a:gd name="connsiteX14" fmla="*/ 29114 w 43256"/>
              <a:gd name="connsiteY14" fmla="*/ 3803 h 43211"/>
              <a:gd name="connsiteX15" fmla="*/ 30314 w 43256"/>
              <a:gd name="connsiteY15" fmla="*/ 9280 h 43211"/>
              <a:gd name="connsiteX16" fmla="*/ 22177 w 43256"/>
              <a:gd name="connsiteY16" fmla="*/ 4571 h 43211"/>
              <a:gd name="connsiteX17" fmla="*/ 22536 w 43256"/>
              <a:gd name="connsiteY17" fmla="*/ 3181 h 43211"/>
              <a:gd name="connsiteX18" fmla="*/ 14036 w 43256"/>
              <a:gd name="connsiteY18" fmla="*/ 5043 h 43211"/>
              <a:gd name="connsiteX19" fmla="*/ 20679 w 43256"/>
              <a:gd name="connsiteY19" fmla="*/ 2638 h 43211"/>
              <a:gd name="connsiteX20" fmla="*/ 4163 w 43256"/>
              <a:gd name="connsiteY20" fmla="*/ 15640 h 43211"/>
              <a:gd name="connsiteX21" fmla="*/ 3936 w 43256"/>
              <a:gd name="connsiteY21" fmla="*/ 14221 h 43211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5431 w 43256"/>
              <a:gd name="connsiteY12" fmla="*/ 35952 h 40625"/>
              <a:gd name="connsiteX13" fmla="*/ 28591 w 43256"/>
              <a:gd name="connsiteY13" fmla="*/ 36666 h 40625"/>
              <a:gd name="connsiteX14" fmla="*/ 23856 w 43256"/>
              <a:gd name="connsiteY14" fmla="*/ 35451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6964 w 43256"/>
              <a:gd name="connsiteY2" fmla="*/ 3475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5846 w 43256"/>
              <a:gd name="connsiteY5" fmla="*/ 37201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7416 w 43256"/>
              <a:gd name="connsiteY9" fmla="*/ 29941 h 40625"/>
              <a:gd name="connsiteX10" fmla="*/ 41834 w 43256"/>
              <a:gd name="connsiteY10" fmla="*/ 15205 h 40625"/>
              <a:gd name="connsiteX11" fmla="*/ 40386 w 43256"/>
              <a:gd name="connsiteY11" fmla="*/ 17881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5431 w 43256"/>
              <a:gd name="connsiteY12" fmla="*/ 35952 h 40625"/>
              <a:gd name="connsiteX13" fmla="*/ 28591 w 43256"/>
              <a:gd name="connsiteY13" fmla="*/ 36666 h 40625"/>
              <a:gd name="connsiteX14" fmla="*/ 23856 w 43256"/>
              <a:gd name="connsiteY14" fmla="*/ 35451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6964 w 43256"/>
              <a:gd name="connsiteY2" fmla="*/ 3475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7416 w 43256"/>
              <a:gd name="connsiteY9" fmla="*/ 29941 h 40625"/>
              <a:gd name="connsiteX10" fmla="*/ 41834 w 43256"/>
              <a:gd name="connsiteY10" fmla="*/ 15205 h 40625"/>
              <a:gd name="connsiteX11" fmla="*/ 40386 w 43256"/>
              <a:gd name="connsiteY11" fmla="*/ 17881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5431 w 43256"/>
              <a:gd name="connsiteY12" fmla="*/ 35952 h 40625"/>
              <a:gd name="connsiteX13" fmla="*/ 28591 w 43256"/>
              <a:gd name="connsiteY13" fmla="*/ 36666 h 40625"/>
              <a:gd name="connsiteX14" fmla="*/ 23856 w 43256"/>
              <a:gd name="connsiteY14" fmla="*/ 35451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0628 w 43256"/>
              <a:gd name="connsiteY2" fmla="*/ 31414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7416 w 43256"/>
              <a:gd name="connsiteY9" fmla="*/ 29941 h 40625"/>
              <a:gd name="connsiteX10" fmla="*/ 41834 w 43256"/>
              <a:gd name="connsiteY10" fmla="*/ 15205 h 40625"/>
              <a:gd name="connsiteX11" fmla="*/ 40386 w 43256"/>
              <a:gd name="connsiteY11" fmla="*/ 17881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5431 w 43256"/>
              <a:gd name="connsiteY12" fmla="*/ 35952 h 40625"/>
              <a:gd name="connsiteX13" fmla="*/ 28591 w 43256"/>
              <a:gd name="connsiteY13" fmla="*/ 36666 h 40625"/>
              <a:gd name="connsiteX14" fmla="*/ 23856 w 43256"/>
              <a:gd name="connsiteY14" fmla="*/ 35451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7416 w 43256"/>
              <a:gd name="connsiteY9" fmla="*/ 29941 h 40625"/>
              <a:gd name="connsiteX10" fmla="*/ 41834 w 43256"/>
              <a:gd name="connsiteY10" fmla="*/ 15205 h 40625"/>
              <a:gd name="connsiteX11" fmla="*/ 40386 w 43256"/>
              <a:gd name="connsiteY11" fmla="*/ 17881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1767 w 43256"/>
              <a:gd name="connsiteY12" fmla="*/ 28863 h 40625"/>
              <a:gd name="connsiteX13" fmla="*/ 28591 w 43256"/>
              <a:gd name="connsiteY13" fmla="*/ 36666 h 40625"/>
              <a:gd name="connsiteX14" fmla="*/ 23856 w 43256"/>
              <a:gd name="connsiteY14" fmla="*/ 35451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7416 w 43256"/>
              <a:gd name="connsiteY9" fmla="*/ 29941 h 40625"/>
              <a:gd name="connsiteX10" fmla="*/ 41834 w 43256"/>
              <a:gd name="connsiteY10" fmla="*/ 15205 h 40625"/>
              <a:gd name="connsiteX11" fmla="*/ 40386 w 43256"/>
              <a:gd name="connsiteY11" fmla="*/ 17881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1767 w 43256"/>
              <a:gd name="connsiteY12" fmla="*/ 28863 h 40625"/>
              <a:gd name="connsiteX13" fmla="*/ 28591 w 43256"/>
              <a:gd name="connsiteY13" fmla="*/ 36666 h 40625"/>
              <a:gd name="connsiteX14" fmla="*/ 23856 w 43256"/>
              <a:gd name="connsiteY14" fmla="*/ 35451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7416 w 43256"/>
              <a:gd name="connsiteY9" fmla="*/ 29941 h 40625"/>
              <a:gd name="connsiteX10" fmla="*/ 41834 w 43256"/>
              <a:gd name="connsiteY10" fmla="*/ 15205 h 40625"/>
              <a:gd name="connsiteX11" fmla="*/ 38020 w 43256"/>
              <a:gd name="connsiteY11" fmla="*/ 21634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1767 w 43256"/>
              <a:gd name="connsiteY12" fmla="*/ 28863 h 40625"/>
              <a:gd name="connsiteX13" fmla="*/ 28591 w 43256"/>
              <a:gd name="connsiteY13" fmla="*/ 36666 h 40625"/>
              <a:gd name="connsiteX14" fmla="*/ 23856 w 43256"/>
              <a:gd name="connsiteY14" fmla="*/ 35451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6653 w 43256"/>
              <a:gd name="connsiteY9" fmla="*/ 21184 h 40625"/>
              <a:gd name="connsiteX10" fmla="*/ 41834 w 43256"/>
              <a:gd name="connsiteY10" fmla="*/ 15205 h 40625"/>
              <a:gd name="connsiteX11" fmla="*/ 38020 w 43256"/>
              <a:gd name="connsiteY11" fmla="*/ 21634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1691 w 43256"/>
              <a:gd name="connsiteY12" fmla="*/ 22191 h 40625"/>
              <a:gd name="connsiteX13" fmla="*/ 28591 w 43256"/>
              <a:gd name="connsiteY13" fmla="*/ 36666 h 40625"/>
              <a:gd name="connsiteX14" fmla="*/ 23856 w 43256"/>
              <a:gd name="connsiteY14" fmla="*/ 35451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6653 w 43256"/>
              <a:gd name="connsiteY9" fmla="*/ 21184 h 40625"/>
              <a:gd name="connsiteX10" fmla="*/ 41834 w 43256"/>
              <a:gd name="connsiteY10" fmla="*/ 15205 h 40625"/>
              <a:gd name="connsiteX11" fmla="*/ 38020 w 43256"/>
              <a:gd name="connsiteY11" fmla="*/ 21634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2073 w 43256"/>
              <a:gd name="connsiteY12" fmla="*/ 31365 h 40625"/>
              <a:gd name="connsiteX13" fmla="*/ 28591 w 43256"/>
              <a:gd name="connsiteY13" fmla="*/ 36666 h 40625"/>
              <a:gd name="connsiteX14" fmla="*/ 23856 w 43256"/>
              <a:gd name="connsiteY14" fmla="*/ 35451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6653 w 43256"/>
              <a:gd name="connsiteY9" fmla="*/ 21184 h 40625"/>
              <a:gd name="connsiteX10" fmla="*/ 41834 w 43256"/>
              <a:gd name="connsiteY10" fmla="*/ 15205 h 40625"/>
              <a:gd name="connsiteX11" fmla="*/ 38020 w 43256"/>
              <a:gd name="connsiteY11" fmla="*/ 21634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2073 w 43256"/>
              <a:gd name="connsiteY12" fmla="*/ 31365 h 40625"/>
              <a:gd name="connsiteX13" fmla="*/ 28591 w 43256"/>
              <a:gd name="connsiteY13" fmla="*/ 36666 h 40625"/>
              <a:gd name="connsiteX14" fmla="*/ 23932 w 43256"/>
              <a:gd name="connsiteY14" fmla="*/ 30030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6653 w 43256"/>
              <a:gd name="connsiteY9" fmla="*/ 21184 h 40625"/>
              <a:gd name="connsiteX10" fmla="*/ 41834 w 43256"/>
              <a:gd name="connsiteY10" fmla="*/ 15205 h 40625"/>
              <a:gd name="connsiteX11" fmla="*/ 38020 w 43256"/>
              <a:gd name="connsiteY11" fmla="*/ 21634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2073 w 43256"/>
              <a:gd name="connsiteY12" fmla="*/ 31365 h 40625"/>
              <a:gd name="connsiteX13" fmla="*/ 28591 w 43256"/>
              <a:gd name="connsiteY13" fmla="*/ 36666 h 40625"/>
              <a:gd name="connsiteX14" fmla="*/ 23932 w 43256"/>
              <a:gd name="connsiteY14" fmla="*/ 34200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1146 w 43256"/>
              <a:gd name="connsiteY17" fmla="*/ 31101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6653 w 43256"/>
              <a:gd name="connsiteY9" fmla="*/ 21184 h 40625"/>
              <a:gd name="connsiteX10" fmla="*/ 41834 w 43256"/>
              <a:gd name="connsiteY10" fmla="*/ 15205 h 40625"/>
              <a:gd name="connsiteX11" fmla="*/ 38020 w 43256"/>
              <a:gd name="connsiteY11" fmla="*/ 21634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2073 w 43256"/>
              <a:gd name="connsiteY12" fmla="*/ 31365 h 40625"/>
              <a:gd name="connsiteX13" fmla="*/ 28591 w 43256"/>
              <a:gd name="connsiteY13" fmla="*/ 36666 h 40625"/>
              <a:gd name="connsiteX14" fmla="*/ 23932 w 43256"/>
              <a:gd name="connsiteY14" fmla="*/ 34200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3512 w 43256"/>
              <a:gd name="connsiteY17" fmla="*/ 32769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6653 w 43256"/>
              <a:gd name="connsiteY9" fmla="*/ 21184 h 40625"/>
              <a:gd name="connsiteX10" fmla="*/ 41834 w 43256"/>
              <a:gd name="connsiteY10" fmla="*/ 15205 h 40625"/>
              <a:gd name="connsiteX11" fmla="*/ 38020 w 43256"/>
              <a:gd name="connsiteY11" fmla="*/ 21634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3936 w 43256"/>
              <a:gd name="connsiteY21" fmla="*/ 14221 h 40625"/>
              <a:gd name="connsiteX0" fmla="*/ 3936 w 43256"/>
              <a:gd name="connsiteY0" fmla="*/ 14221 h 40625"/>
              <a:gd name="connsiteX1" fmla="*/ 8407 w 43256"/>
              <a:gd name="connsiteY1" fmla="*/ 12596 h 40625"/>
              <a:gd name="connsiteX2" fmla="*/ 14041 w 43256"/>
              <a:gd name="connsiteY2" fmla="*/ 5053 h 40625"/>
              <a:gd name="connsiteX3" fmla="*/ 22492 w 43256"/>
              <a:gd name="connsiteY3" fmla="*/ 3283 h 40625"/>
              <a:gd name="connsiteX4" fmla="*/ 25861 w 43256"/>
              <a:gd name="connsiteY4" fmla="*/ 7557 h 40625"/>
              <a:gd name="connsiteX5" fmla="*/ 29869 w 43256"/>
              <a:gd name="connsiteY5" fmla="*/ 2332 h 40625"/>
              <a:gd name="connsiteX6" fmla="*/ 35499 w 43256"/>
              <a:gd name="connsiteY6" fmla="*/ 541 h 40625"/>
              <a:gd name="connsiteX7" fmla="*/ 38354 w 43256"/>
              <a:gd name="connsiteY7" fmla="*/ 5427 h 40625"/>
              <a:gd name="connsiteX8" fmla="*/ 42018 w 43256"/>
              <a:gd name="connsiteY8" fmla="*/ 10169 h 40625"/>
              <a:gd name="connsiteX9" fmla="*/ 41854 w 43256"/>
              <a:gd name="connsiteY9" fmla="*/ 15311 h 40625"/>
              <a:gd name="connsiteX10" fmla="*/ 43052 w 43256"/>
              <a:gd name="connsiteY10" fmla="*/ 23173 h 40625"/>
              <a:gd name="connsiteX11" fmla="*/ 37440 w 43256"/>
              <a:gd name="connsiteY11" fmla="*/ 30055 h 40625"/>
              <a:gd name="connsiteX12" fmla="*/ 32073 w 43256"/>
              <a:gd name="connsiteY12" fmla="*/ 31365 h 40625"/>
              <a:gd name="connsiteX13" fmla="*/ 28591 w 43256"/>
              <a:gd name="connsiteY13" fmla="*/ 36666 h 40625"/>
              <a:gd name="connsiteX14" fmla="*/ 23932 w 43256"/>
              <a:gd name="connsiteY14" fmla="*/ 34200 h 40625"/>
              <a:gd name="connsiteX15" fmla="*/ 16516 w 43256"/>
              <a:gd name="connsiteY15" fmla="*/ 39117 h 40625"/>
              <a:gd name="connsiteX16" fmla="*/ 5840 w 43256"/>
              <a:gd name="connsiteY16" fmla="*/ 35323 h 40625"/>
              <a:gd name="connsiteX17" fmla="*/ 3512 w 43256"/>
              <a:gd name="connsiteY17" fmla="*/ 32769 h 40625"/>
              <a:gd name="connsiteX18" fmla="*/ 2149 w 43256"/>
              <a:gd name="connsiteY18" fmla="*/ 25402 h 40625"/>
              <a:gd name="connsiteX19" fmla="*/ 31 w 43256"/>
              <a:gd name="connsiteY19" fmla="*/ 19555 h 40625"/>
              <a:gd name="connsiteX20" fmla="*/ 3899 w 43256"/>
              <a:gd name="connsiteY20" fmla="*/ 14358 h 40625"/>
              <a:gd name="connsiteX21" fmla="*/ 3936 w 43256"/>
              <a:gd name="connsiteY21" fmla="*/ 14221 h 40625"/>
              <a:gd name="connsiteX0" fmla="*/ 4729 w 43256"/>
              <a:gd name="connsiteY0" fmla="*/ 26028 h 40625"/>
              <a:gd name="connsiteX1" fmla="*/ 2196 w 43256"/>
              <a:gd name="connsiteY1" fmla="*/ 25231 h 40625"/>
              <a:gd name="connsiteX2" fmla="*/ 15055 w 43256"/>
              <a:gd name="connsiteY2" fmla="*/ 30580 h 40625"/>
              <a:gd name="connsiteX3" fmla="*/ 5856 w 43256"/>
              <a:gd name="connsiteY3" fmla="*/ 35131 h 40625"/>
              <a:gd name="connsiteX4" fmla="*/ 16514 w 43256"/>
              <a:gd name="connsiteY4" fmla="*/ 38941 h 40625"/>
              <a:gd name="connsiteX5" fmla="*/ 14701 w 43256"/>
              <a:gd name="connsiteY5" fmla="*/ 30529 h 40625"/>
              <a:gd name="connsiteX6" fmla="*/ 28863 w 43256"/>
              <a:gd name="connsiteY6" fmla="*/ 34602 h 40625"/>
              <a:gd name="connsiteX7" fmla="*/ 28596 w 43256"/>
              <a:gd name="connsiteY7" fmla="*/ 36511 h 40625"/>
              <a:gd name="connsiteX8" fmla="*/ 34165 w 43256"/>
              <a:gd name="connsiteY8" fmla="*/ 22805 h 40625"/>
              <a:gd name="connsiteX9" fmla="*/ 36653 w 43256"/>
              <a:gd name="connsiteY9" fmla="*/ 21184 h 40625"/>
              <a:gd name="connsiteX10" fmla="*/ 41834 w 43256"/>
              <a:gd name="connsiteY10" fmla="*/ 15205 h 40625"/>
              <a:gd name="connsiteX11" fmla="*/ 38020 w 43256"/>
              <a:gd name="connsiteY11" fmla="*/ 21634 h 40625"/>
              <a:gd name="connsiteX12" fmla="*/ 38360 w 43256"/>
              <a:gd name="connsiteY12" fmla="*/ 5277 h 40625"/>
              <a:gd name="connsiteX13" fmla="*/ 38436 w 43256"/>
              <a:gd name="connsiteY13" fmla="*/ 6541 h 40625"/>
              <a:gd name="connsiteX14" fmla="*/ 29114 w 43256"/>
              <a:gd name="connsiteY14" fmla="*/ 3803 h 40625"/>
              <a:gd name="connsiteX15" fmla="*/ 30314 w 43256"/>
              <a:gd name="connsiteY15" fmla="*/ 9280 h 40625"/>
              <a:gd name="connsiteX16" fmla="*/ 22177 w 43256"/>
              <a:gd name="connsiteY16" fmla="*/ 4571 h 40625"/>
              <a:gd name="connsiteX17" fmla="*/ 22536 w 43256"/>
              <a:gd name="connsiteY17" fmla="*/ 3181 h 40625"/>
              <a:gd name="connsiteX18" fmla="*/ 14036 w 43256"/>
              <a:gd name="connsiteY18" fmla="*/ 5043 h 40625"/>
              <a:gd name="connsiteX19" fmla="*/ 20679 w 43256"/>
              <a:gd name="connsiteY19" fmla="*/ 2638 h 40625"/>
              <a:gd name="connsiteX20" fmla="*/ 4163 w 43256"/>
              <a:gd name="connsiteY20" fmla="*/ 15640 h 40625"/>
              <a:gd name="connsiteX21" fmla="*/ 4623 w 43256"/>
              <a:gd name="connsiteY21" fmla="*/ 19642 h 40625"/>
              <a:gd name="connsiteX0" fmla="*/ 2473 w 41793"/>
              <a:gd name="connsiteY0" fmla="*/ 14221 h 40625"/>
              <a:gd name="connsiteX1" fmla="*/ 6944 w 41793"/>
              <a:gd name="connsiteY1" fmla="*/ 12596 h 40625"/>
              <a:gd name="connsiteX2" fmla="*/ 12578 w 41793"/>
              <a:gd name="connsiteY2" fmla="*/ 5053 h 40625"/>
              <a:gd name="connsiteX3" fmla="*/ 21029 w 41793"/>
              <a:gd name="connsiteY3" fmla="*/ 3283 h 40625"/>
              <a:gd name="connsiteX4" fmla="*/ 24398 w 41793"/>
              <a:gd name="connsiteY4" fmla="*/ 7557 h 40625"/>
              <a:gd name="connsiteX5" fmla="*/ 28406 w 41793"/>
              <a:gd name="connsiteY5" fmla="*/ 2332 h 40625"/>
              <a:gd name="connsiteX6" fmla="*/ 34036 w 41793"/>
              <a:gd name="connsiteY6" fmla="*/ 541 h 40625"/>
              <a:gd name="connsiteX7" fmla="*/ 36891 w 41793"/>
              <a:gd name="connsiteY7" fmla="*/ 5427 h 40625"/>
              <a:gd name="connsiteX8" fmla="*/ 40555 w 41793"/>
              <a:gd name="connsiteY8" fmla="*/ 10169 h 40625"/>
              <a:gd name="connsiteX9" fmla="*/ 40391 w 41793"/>
              <a:gd name="connsiteY9" fmla="*/ 15311 h 40625"/>
              <a:gd name="connsiteX10" fmla="*/ 41589 w 41793"/>
              <a:gd name="connsiteY10" fmla="*/ 23173 h 40625"/>
              <a:gd name="connsiteX11" fmla="*/ 35977 w 41793"/>
              <a:gd name="connsiteY11" fmla="*/ 30055 h 40625"/>
              <a:gd name="connsiteX12" fmla="*/ 30610 w 41793"/>
              <a:gd name="connsiteY12" fmla="*/ 31365 h 40625"/>
              <a:gd name="connsiteX13" fmla="*/ 27128 w 41793"/>
              <a:gd name="connsiteY13" fmla="*/ 36666 h 40625"/>
              <a:gd name="connsiteX14" fmla="*/ 22469 w 41793"/>
              <a:gd name="connsiteY14" fmla="*/ 34200 h 40625"/>
              <a:gd name="connsiteX15" fmla="*/ 15053 w 41793"/>
              <a:gd name="connsiteY15" fmla="*/ 39117 h 40625"/>
              <a:gd name="connsiteX16" fmla="*/ 4377 w 41793"/>
              <a:gd name="connsiteY16" fmla="*/ 35323 h 40625"/>
              <a:gd name="connsiteX17" fmla="*/ 2049 w 41793"/>
              <a:gd name="connsiteY17" fmla="*/ 32769 h 40625"/>
              <a:gd name="connsiteX18" fmla="*/ 686 w 41793"/>
              <a:gd name="connsiteY18" fmla="*/ 25402 h 40625"/>
              <a:gd name="connsiteX19" fmla="*/ 781 w 41793"/>
              <a:gd name="connsiteY19" fmla="*/ 22474 h 40625"/>
              <a:gd name="connsiteX20" fmla="*/ 2436 w 41793"/>
              <a:gd name="connsiteY20" fmla="*/ 14358 h 40625"/>
              <a:gd name="connsiteX21" fmla="*/ 2473 w 41793"/>
              <a:gd name="connsiteY21" fmla="*/ 14221 h 40625"/>
              <a:gd name="connsiteX0" fmla="*/ 3266 w 41793"/>
              <a:gd name="connsiteY0" fmla="*/ 26028 h 40625"/>
              <a:gd name="connsiteX1" fmla="*/ 733 w 41793"/>
              <a:gd name="connsiteY1" fmla="*/ 25231 h 40625"/>
              <a:gd name="connsiteX2" fmla="*/ 13592 w 41793"/>
              <a:gd name="connsiteY2" fmla="*/ 30580 h 40625"/>
              <a:gd name="connsiteX3" fmla="*/ 4393 w 41793"/>
              <a:gd name="connsiteY3" fmla="*/ 35131 h 40625"/>
              <a:gd name="connsiteX4" fmla="*/ 15051 w 41793"/>
              <a:gd name="connsiteY4" fmla="*/ 38941 h 40625"/>
              <a:gd name="connsiteX5" fmla="*/ 13238 w 41793"/>
              <a:gd name="connsiteY5" fmla="*/ 30529 h 40625"/>
              <a:gd name="connsiteX6" fmla="*/ 27400 w 41793"/>
              <a:gd name="connsiteY6" fmla="*/ 34602 h 40625"/>
              <a:gd name="connsiteX7" fmla="*/ 27133 w 41793"/>
              <a:gd name="connsiteY7" fmla="*/ 36511 h 40625"/>
              <a:gd name="connsiteX8" fmla="*/ 32702 w 41793"/>
              <a:gd name="connsiteY8" fmla="*/ 22805 h 40625"/>
              <a:gd name="connsiteX9" fmla="*/ 35190 w 41793"/>
              <a:gd name="connsiteY9" fmla="*/ 21184 h 40625"/>
              <a:gd name="connsiteX10" fmla="*/ 40371 w 41793"/>
              <a:gd name="connsiteY10" fmla="*/ 15205 h 40625"/>
              <a:gd name="connsiteX11" fmla="*/ 36557 w 41793"/>
              <a:gd name="connsiteY11" fmla="*/ 21634 h 40625"/>
              <a:gd name="connsiteX12" fmla="*/ 36897 w 41793"/>
              <a:gd name="connsiteY12" fmla="*/ 5277 h 40625"/>
              <a:gd name="connsiteX13" fmla="*/ 36973 w 41793"/>
              <a:gd name="connsiteY13" fmla="*/ 6541 h 40625"/>
              <a:gd name="connsiteX14" fmla="*/ 27651 w 41793"/>
              <a:gd name="connsiteY14" fmla="*/ 3803 h 40625"/>
              <a:gd name="connsiteX15" fmla="*/ 28851 w 41793"/>
              <a:gd name="connsiteY15" fmla="*/ 9280 h 40625"/>
              <a:gd name="connsiteX16" fmla="*/ 20714 w 41793"/>
              <a:gd name="connsiteY16" fmla="*/ 4571 h 40625"/>
              <a:gd name="connsiteX17" fmla="*/ 21073 w 41793"/>
              <a:gd name="connsiteY17" fmla="*/ 3181 h 40625"/>
              <a:gd name="connsiteX18" fmla="*/ 12573 w 41793"/>
              <a:gd name="connsiteY18" fmla="*/ 5043 h 40625"/>
              <a:gd name="connsiteX19" fmla="*/ 19216 w 41793"/>
              <a:gd name="connsiteY19" fmla="*/ 2638 h 40625"/>
              <a:gd name="connsiteX20" fmla="*/ 2700 w 41793"/>
              <a:gd name="connsiteY20" fmla="*/ 15640 h 40625"/>
              <a:gd name="connsiteX21" fmla="*/ 3160 w 41793"/>
              <a:gd name="connsiteY21" fmla="*/ 19642 h 4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793" h="40625">
                <a:moveTo>
                  <a:pt x="2473" y="14221"/>
                </a:moveTo>
                <a:cubicBezTo>
                  <a:pt x="2202" y="11508"/>
                  <a:pt x="5582" y="14610"/>
                  <a:pt x="6944" y="12596"/>
                </a:cubicBezTo>
                <a:cubicBezTo>
                  <a:pt x="9096" y="9415"/>
                  <a:pt x="9837" y="2868"/>
                  <a:pt x="12578" y="5053"/>
                </a:cubicBezTo>
                <a:cubicBezTo>
                  <a:pt x="14251" y="760"/>
                  <a:pt x="18487" y="-127"/>
                  <a:pt x="21029" y="3283"/>
                </a:cubicBezTo>
                <a:cubicBezTo>
                  <a:pt x="21670" y="1534"/>
                  <a:pt x="22977" y="7831"/>
                  <a:pt x="24398" y="7557"/>
                </a:cubicBezTo>
                <a:cubicBezTo>
                  <a:pt x="25962" y="7255"/>
                  <a:pt x="27448" y="621"/>
                  <a:pt x="28406" y="2332"/>
                </a:cubicBezTo>
                <a:cubicBezTo>
                  <a:pt x="29788" y="118"/>
                  <a:pt x="32074" y="-609"/>
                  <a:pt x="34036" y="541"/>
                </a:cubicBezTo>
                <a:cubicBezTo>
                  <a:pt x="35531" y="1417"/>
                  <a:pt x="36603" y="3251"/>
                  <a:pt x="36891" y="5427"/>
                </a:cubicBezTo>
                <a:cubicBezTo>
                  <a:pt x="38619" y="6069"/>
                  <a:pt x="39995" y="7849"/>
                  <a:pt x="40555" y="10169"/>
                </a:cubicBezTo>
                <a:cubicBezTo>
                  <a:pt x="40962" y="11853"/>
                  <a:pt x="40904" y="13682"/>
                  <a:pt x="40391" y="15311"/>
                </a:cubicBezTo>
                <a:cubicBezTo>
                  <a:pt x="41652" y="17545"/>
                  <a:pt x="42093" y="20441"/>
                  <a:pt x="41589" y="23173"/>
                </a:cubicBezTo>
                <a:cubicBezTo>
                  <a:pt x="40919" y="26805"/>
                  <a:pt x="38701" y="29525"/>
                  <a:pt x="35977" y="30055"/>
                </a:cubicBezTo>
                <a:cubicBezTo>
                  <a:pt x="35964" y="32322"/>
                  <a:pt x="31873" y="29885"/>
                  <a:pt x="30610" y="31365"/>
                </a:cubicBezTo>
                <a:cubicBezTo>
                  <a:pt x="28691" y="33614"/>
                  <a:pt x="29277" y="38490"/>
                  <a:pt x="27128" y="36666"/>
                </a:cubicBezTo>
                <a:cubicBezTo>
                  <a:pt x="26433" y="39799"/>
                  <a:pt x="24801" y="33437"/>
                  <a:pt x="22469" y="34200"/>
                </a:cubicBezTo>
                <a:cubicBezTo>
                  <a:pt x="19721" y="35099"/>
                  <a:pt x="16624" y="42324"/>
                  <a:pt x="15053" y="39117"/>
                </a:cubicBezTo>
                <a:cubicBezTo>
                  <a:pt x="11345" y="42161"/>
                  <a:pt x="6529" y="40450"/>
                  <a:pt x="4377" y="35323"/>
                </a:cubicBezTo>
                <a:cubicBezTo>
                  <a:pt x="2263" y="35660"/>
                  <a:pt x="2644" y="35543"/>
                  <a:pt x="2049" y="32769"/>
                </a:cubicBezTo>
                <a:cubicBezTo>
                  <a:pt x="1618" y="30762"/>
                  <a:pt x="-367" y="26928"/>
                  <a:pt x="686" y="25402"/>
                </a:cubicBezTo>
                <a:cubicBezTo>
                  <a:pt x="-808" y="24205"/>
                  <a:pt x="573" y="24827"/>
                  <a:pt x="781" y="22474"/>
                </a:cubicBezTo>
                <a:cubicBezTo>
                  <a:pt x="1025" y="19719"/>
                  <a:pt x="418" y="14642"/>
                  <a:pt x="2436" y="14358"/>
                </a:cubicBezTo>
                <a:cubicBezTo>
                  <a:pt x="2448" y="14312"/>
                  <a:pt x="2461" y="14267"/>
                  <a:pt x="2473" y="14221"/>
                </a:cubicBezTo>
                <a:close/>
              </a:path>
              <a:path w="41793" h="40625" fill="none" extrusionOk="0">
                <a:moveTo>
                  <a:pt x="3266" y="26028"/>
                </a:moveTo>
                <a:cubicBezTo>
                  <a:pt x="2382" y="26122"/>
                  <a:pt x="1498" y="25844"/>
                  <a:pt x="733" y="25231"/>
                </a:cubicBezTo>
                <a:moveTo>
                  <a:pt x="13592" y="30580"/>
                </a:moveTo>
                <a:cubicBezTo>
                  <a:pt x="13237" y="30773"/>
                  <a:pt x="4773" y="35071"/>
                  <a:pt x="4393" y="35131"/>
                </a:cubicBezTo>
                <a:moveTo>
                  <a:pt x="15051" y="38941"/>
                </a:moveTo>
                <a:cubicBezTo>
                  <a:pt x="14784" y="38395"/>
                  <a:pt x="13415" y="31140"/>
                  <a:pt x="13238" y="30529"/>
                </a:cubicBezTo>
                <a:moveTo>
                  <a:pt x="27400" y="34602"/>
                </a:moveTo>
                <a:cubicBezTo>
                  <a:pt x="27361" y="35249"/>
                  <a:pt x="27271" y="35889"/>
                  <a:pt x="27133" y="36511"/>
                </a:cubicBezTo>
                <a:moveTo>
                  <a:pt x="32702" y="22805"/>
                </a:moveTo>
                <a:cubicBezTo>
                  <a:pt x="34706" y="24133"/>
                  <a:pt x="35208" y="18152"/>
                  <a:pt x="35190" y="21184"/>
                </a:cubicBezTo>
                <a:moveTo>
                  <a:pt x="40371" y="15205"/>
                </a:moveTo>
                <a:cubicBezTo>
                  <a:pt x="40046" y="16237"/>
                  <a:pt x="37185" y="20906"/>
                  <a:pt x="36557" y="21634"/>
                </a:cubicBezTo>
                <a:moveTo>
                  <a:pt x="36897" y="5277"/>
                </a:moveTo>
                <a:cubicBezTo>
                  <a:pt x="36952" y="5694"/>
                  <a:pt x="36978" y="6117"/>
                  <a:pt x="36973" y="6541"/>
                </a:cubicBezTo>
                <a:moveTo>
                  <a:pt x="27651" y="3803"/>
                </a:moveTo>
                <a:cubicBezTo>
                  <a:pt x="27840" y="3220"/>
                  <a:pt x="28547" y="9766"/>
                  <a:pt x="28851" y="9280"/>
                </a:cubicBezTo>
                <a:moveTo>
                  <a:pt x="20714" y="4571"/>
                </a:moveTo>
                <a:cubicBezTo>
                  <a:pt x="20791" y="4089"/>
                  <a:pt x="20912" y="3622"/>
                  <a:pt x="21073" y="3181"/>
                </a:cubicBezTo>
                <a:moveTo>
                  <a:pt x="12573" y="5043"/>
                </a:moveTo>
                <a:cubicBezTo>
                  <a:pt x="13045" y="5419"/>
                  <a:pt x="18824" y="2119"/>
                  <a:pt x="19216" y="2638"/>
                </a:cubicBezTo>
                <a:moveTo>
                  <a:pt x="2700" y="15640"/>
                </a:moveTo>
                <a:cubicBezTo>
                  <a:pt x="2597" y="15176"/>
                  <a:pt x="3208" y="20123"/>
                  <a:pt x="3160" y="19642"/>
                </a:cubicBezTo>
              </a:path>
            </a:pathLst>
          </a:custGeom>
          <a:gradFill>
            <a:gsLst>
              <a:gs pos="44000">
                <a:schemeClr val="bg1">
                  <a:lumMod val="65000"/>
                  <a:alpha val="34000"/>
                </a:schemeClr>
              </a:gs>
              <a:gs pos="0">
                <a:schemeClr val="bg1"/>
              </a:gs>
              <a:gs pos="100000">
                <a:schemeClr val="bg1">
                  <a:alpha val="28000"/>
                </a:schemeClr>
              </a:gs>
            </a:gsLst>
            <a:lin ang="5400000" scaled="0"/>
          </a:gradFill>
          <a:ln>
            <a:noFill/>
          </a:ln>
          <a:effectLst>
            <a:outerShdw blurRad="1270000" sx="102000" sy="102000" algn="ctr" rotWithShape="0">
              <a:schemeClr val="bg1">
                <a:alpha val="9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4AE8F-123E-4CF7-82A2-69BF81B86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368" l="4151" r="89434">
                        <a14:foregroundMark x1="17359" y1="55954" x2="16981" y2="62632"/>
                        <a14:foregroundMark x1="17577" y1="52105" x2="17426" y2="54778"/>
                        <a14:foregroundMark x1="18049" y1="43763" x2="17577" y2="52105"/>
                        <a14:foregroundMark x1="13661" y1="61579" x2="13208" y2="66842"/>
                        <a14:foregroundMark x1="13929" y1="58460" x2="13661" y2="61579"/>
                        <a14:foregroundMark x1="14340" y1="60526" x2="21509" y2="71053"/>
                        <a14:foregroundMark x1="21509" y1="71053" x2="21509" y2="71053"/>
                        <a14:foregroundMark x1="28302" y1="90000" x2="31698" y2="91579"/>
                        <a14:foregroundMark x1="23396" y1="34211" x2="25988" y2="29281"/>
                        <a14:foregroundMark x1="32075" y1="22105" x2="35094" y2="20000"/>
                        <a14:foregroundMark x1="22480" y1="34739" x2="21020" y2="37132"/>
                        <a14:foregroundMark x1="25875" y1="29175" x2="22503" y2="34702"/>
                        <a14:foregroundMark x1="29546" y1="23158" x2="29016" y2="24027"/>
                        <a14:foregroundMark x1="30189" y1="22105" x2="29546" y2="23158"/>
                        <a14:foregroundMark x1="29105" y1="19829" x2="29260" y2="19703"/>
                        <a14:foregroundMark x1="26665" y1="21814" x2="27728" y2="20950"/>
                        <a14:foregroundMark x1="34717" y1="16842" x2="40377" y2="16842"/>
                        <a14:foregroundMark x1="36981" y1="13684" x2="47170" y2="14737"/>
                        <a14:foregroundMark x1="62008" y1="26280" x2="62442" y2="26617"/>
                        <a14:foregroundMark x1="47170" y1="14737" x2="60471" y2="25084"/>
                        <a14:foregroundMark x1="68238" y1="40029" x2="68965" y2="42859"/>
                        <a14:foregroundMark x1="66201" y1="32105" x2="66482" y2="33197"/>
                        <a14:foregroundMark x1="7002" y1="63684" x2="5052" y2="69803"/>
                        <a14:foregroundMark x1="7673" y1="61579" x2="7002" y2="63684"/>
                        <a14:foregroundMark x1="8191" y1="59952" x2="7673" y2="61579"/>
                        <a14:foregroundMark x1="8478" y1="79302" x2="11321" y2="83684"/>
                        <a14:foregroundMark x1="22928" y1="97264" x2="23019" y2="97368"/>
                        <a14:foregroundMark x1="12830" y1="85789" x2="22060" y2="96278"/>
                        <a14:foregroundMark x1="23019" y1="97368" x2="30566" y2="95263"/>
                        <a14:foregroundMark x1="33208" y1="96316" x2="44906" y2="85789"/>
                        <a14:backgroundMark x1="26792" y1="25789" x2="26792" y2="25789"/>
                        <a14:backgroundMark x1="23396" y1="25789" x2="23396" y2="25789"/>
                        <a14:backgroundMark x1="16981" y1="29474" x2="16981" y2="29474"/>
                        <a14:backgroundMark x1="12830" y1="36842" x2="12830" y2="36842"/>
                        <a14:backgroundMark x1="15472" y1="32632" x2="16604" y2="32105"/>
                        <a14:backgroundMark x1="64906" y1="32105" x2="64906" y2="32105"/>
                        <a14:backgroundMark x1="62264" y1="26842" x2="65660" y2="30526"/>
                        <a14:backgroundMark x1="67170" y1="35263" x2="68302" y2="40000"/>
                        <a14:backgroundMark x1="69811" y1="46842" x2="70189" y2="54211"/>
                        <a14:backgroundMark x1="71321" y1="53158" x2="73585" y2="57895"/>
                        <a14:backgroundMark x1="69057" y1="43158" x2="68302" y2="42105"/>
                        <a14:backgroundMark x1="67170" y1="33684" x2="67170" y2="30000"/>
                        <a14:backgroundMark x1="60377" y1="25263" x2="62264" y2="25789"/>
                        <a14:backgroundMark x1="66038" y1="28947" x2="66038" y2="32105"/>
                        <a14:backgroundMark x1="66038" y1="33684" x2="67170" y2="35263"/>
                        <a14:backgroundMark x1="16604" y1="37895" x2="15849" y2="43158"/>
                        <a14:backgroundMark x1="11321" y1="41053" x2="10566" y2="51053"/>
                        <a14:backgroundMark x1="16604" y1="28947" x2="15849" y2="31579"/>
                        <a14:backgroundMark x1="14340" y1="31579" x2="12830" y2="36316"/>
                        <a14:backgroundMark x1="4151" y1="70000" x2="5283" y2="80000"/>
                        <a14:backgroundMark x1="21132" y1="97895" x2="22264" y2="98421"/>
                        <a14:backgroundMark x1="29811" y1="98947" x2="29811" y2="98947"/>
                        <a14:backgroundMark x1="23774" y1="98947" x2="23774" y2="98947"/>
                        <a14:backgroundMark x1="25283" y1="99474" x2="25283" y2="99474"/>
                        <a14:backgroundMark x1="27547" y1="99474" x2="27547" y2="99474"/>
                        <a14:backgroundMark x1="7170" y1="61579" x2="7170" y2="61579"/>
                        <a14:backgroundMark x1="10943" y1="54737" x2="10943" y2="54737"/>
                        <a14:backgroundMark x1="11321" y1="52105" x2="11321" y2="52105"/>
                        <a14:backgroundMark x1="13585" y1="48947" x2="5660" y2="54737"/>
                        <a14:backgroundMark x1="7170" y1="57368" x2="6792" y2="59474"/>
                        <a14:backgroundMark x1="3774" y1="63684" x2="3774" y2="63684"/>
                        <a14:backgroundMark x1="25283" y1="23158" x2="25283" y2="23158"/>
                        <a14:backgroundMark x1="27547" y1="20000" x2="27547" y2="20000"/>
                        <a14:backgroundMark x1="26415" y1="21579" x2="23396" y2="26842"/>
                        <a14:backgroundMark x1="27547" y1="21579" x2="29811" y2="17368"/>
                        <a14:backgroundMark x1="30566" y1="16842" x2="31698" y2="16842"/>
                        <a14:backgroundMark x1="17358" y1="28947" x2="12453" y2="38421"/>
                        <a14:backgroundMark x1="19245" y1="26842" x2="19245" y2="26842"/>
                        <a14:backgroundMark x1="18491" y1="27895" x2="18491" y2="27895"/>
                        <a14:backgroundMark x1="18868" y1="27368" x2="15849" y2="2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358" y="671606"/>
            <a:ext cx="230201" cy="1650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907518-ED37-4249-B744-9D9D8499C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368" l="4151" r="89434">
                        <a14:foregroundMark x1="17359" y1="55954" x2="16981" y2="62632"/>
                        <a14:foregroundMark x1="17577" y1="52105" x2="17426" y2="54778"/>
                        <a14:foregroundMark x1="18049" y1="43763" x2="17577" y2="52105"/>
                        <a14:foregroundMark x1="13661" y1="61579" x2="13208" y2="66842"/>
                        <a14:foregroundMark x1="13929" y1="58460" x2="13661" y2="61579"/>
                        <a14:foregroundMark x1="14340" y1="60526" x2="21509" y2="71053"/>
                        <a14:foregroundMark x1="21509" y1="71053" x2="21509" y2="71053"/>
                        <a14:foregroundMark x1="28302" y1="90000" x2="31698" y2="91579"/>
                        <a14:foregroundMark x1="23396" y1="34211" x2="25988" y2="29281"/>
                        <a14:foregroundMark x1="32075" y1="22105" x2="35094" y2="20000"/>
                        <a14:foregroundMark x1="22480" y1="34739" x2="21020" y2="37132"/>
                        <a14:foregroundMark x1="25875" y1="29175" x2="22503" y2="34702"/>
                        <a14:foregroundMark x1="29546" y1="23158" x2="29016" y2="24027"/>
                        <a14:foregroundMark x1="30189" y1="22105" x2="29546" y2="23158"/>
                        <a14:foregroundMark x1="29105" y1="19829" x2="29260" y2="19703"/>
                        <a14:foregroundMark x1="26665" y1="21814" x2="27728" y2="20950"/>
                        <a14:foregroundMark x1="34717" y1="16842" x2="40377" y2="16842"/>
                        <a14:foregroundMark x1="36981" y1="13684" x2="47170" y2="14737"/>
                        <a14:foregroundMark x1="62008" y1="26280" x2="62442" y2="26617"/>
                        <a14:foregroundMark x1="47170" y1="14737" x2="60471" y2="25084"/>
                        <a14:foregroundMark x1="68238" y1="40029" x2="68965" y2="42859"/>
                        <a14:foregroundMark x1="66201" y1="32105" x2="66482" y2="33197"/>
                        <a14:foregroundMark x1="7002" y1="63684" x2="5052" y2="69803"/>
                        <a14:foregroundMark x1="7673" y1="61579" x2="7002" y2="63684"/>
                        <a14:foregroundMark x1="8191" y1="59952" x2="7673" y2="61579"/>
                        <a14:foregroundMark x1="8478" y1="79302" x2="11321" y2="83684"/>
                        <a14:foregroundMark x1="22928" y1="97264" x2="23019" y2="97368"/>
                        <a14:foregroundMark x1="12830" y1="85789" x2="22060" y2="96278"/>
                        <a14:foregroundMark x1="23019" y1="97368" x2="30566" y2="95263"/>
                        <a14:foregroundMark x1="33208" y1="96316" x2="44906" y2="85789"/>
                        <a14:backgroundMark x1="26792" y1="25789" x2="26792" y2="25789"/>
                        <a14:backgroundMark x1="23396" y1="25789" x2="23396" y2="25789"/>
                        <a14:backgroundMark x1="16981" y1="29474" x2="16981" y2="29474"/>
                        <a14:backgroundMark x1="12830" y1="36842" x2="12830" y2="36842"/>
                        <a14:backgroundMark x1="15472" y1="32632" x2="16604" y2="32105"/>
                        <a14:backgroundMark x1="64906" y1="32105" x2="64906" y2="32105"/>
                        <a14:backgroundMark x1="62264" y1="26842" x2="65660" y2="30526"/>
                        <a14:backgroundMark x1="67170" y1="35263" x2="68302" y2="40000"/>
                        <a14:backgroundMark x1="69811" y1="46842" x2="70189" y2="54211"/>
                        <a14:backgroundMark x1="71321" y1="53158" x2="73585" y2="57895"/>
                        <a14:backgroundMark x1="69057" y1="43158" x2="68302" y2="42105"/>
                        <a14:backgroundMark x1="67170" y1="33684" x2="67170" y2="30000"/>
                        <a14:backgroundMark x1="60377" y1="25263" x2="62264" y2="25789"/>
                        <a14:backgroundMark x1="66038" y1="28947" x2="66038" y2="32105"/>
                        <a14:backgroundMark x1="66038" y1="33684" x2="67170" y2="35263"/>
                        <a14:backgroundMark x1="16604" y1="37895" x2="15849" y2="43158"/>
                        <a14:backgroundMark x1="11321" y1="41053" x2="10566" y2="51053"/>
                        <a14:backgroundMark x1="16604" y1="28947" x2="15849" y2="31579"/>
                        <a14:backgroundMark x1="14340" y1="31579" x2="12830" y2="36316"/>
                        <a14:backgroundMark x1="4151" y1="70000" x2="5283" y2="80000"/>
                        <a14:backgroundMark x1="21132" y1="97895" x2="22264" y2="98421"/>
                        <a14:backgroundMark x1="29811" y1="98947" x2="29811" y2="98947"/>
                        <a14:backgroundMark x1="23774" y1="98947" x2="23774" y2="98947"/>
                        <a14:backgroundMark x1="25283" y1="99474" x2="25283" y2="99474"/>
                        <a14:backgroundMark x1="27547" y1="99474" x2="27547" y2="99474"/>
                        <a14:backgroundMark x1="7170" y1="61579" x2="7170" y2="61579"/>
                        <a14:backgroundMark x1="10943" y1="54737" x2="10943" y2="54737"/>
                        <a14:backgroundMark x1="11321" y1="52105" x2="11321" y2="52105"/>
                        <a14:backgroundMark x1="13585" y1="48947" x2="5660" y2="54737"/>
                        <a14:backgroundMark x1="7170" y1="57368" x2="6792" y2="59474"/>
                        <a14:backgroundMark x1="3774" y1="63684" x2="3774" y2="63684"/>
                        <a14:backgroundMark x1="25283" y1="23158" x2="25283" y2="23158"/>
                        <a14:backgroundMark x1="27547" y1="20000" x2="27547" y2="20000"/>
                        <a14:backgroundMark x1="26415" y1="21579" x2="23396" y2="26842"/>
                        <a14:backgroundMark x1="27547" y1="21579" x2="29811" y2="17368"/>
                        <a14:backgroundMark x1="30566" y1="16842" x2="31698" y2="16842"/>
                        <a14:backgroundMark x1="17358" y1="28947" x2="12453" y2="38421"/>
                        <a14:backgroundMark x1="19245" y1="26842" x2="19245" y2="26842"/>
                        <a14:backgroundMark x1="18491" y1="27895" x2="18491" y2="27895"/>
                        <a14:backgroundMark x1="18868" y1="27368" x2="15849" y2="2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257" y="-288649"/>
            <a:ext cx="1048353" cy="7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8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1.6151 1.11111E-6 " pathEditMode="relative" rAng="0" ptsTypes="AA">
                                      <p:cBhvr>
                                        <p:cTn id="6" dur="2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5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-0.18519 L 1.328 -0.35648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60" y="-85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1446 0.00301 L -0.01446 0.00324 C -0.04037 0.03334 -0.06394 0.07107 -0.09219 0.09352 C -0.14375 0.13496 -0.17592 0.15695 -0.22618 0.21713 C -0.26146 0.25972 -0.2918 0.31482 -0.32787 0.35533 C -0.41967 0.45787 -0.51797 0.54144 -0.60912 0.64584 C -0.84336 0.91389 -0.78269 0.85324 -1.10912 1.16482 C -1.29571 1.34259 -1.49558 1.47986 -1.67162 1.68866 C -1.69115 1.71088 -1.70912 1.73565 -1.72865 1.75533 C -1.74844 1.77523 -1.76941 1.79167 -1.79024 1.80764 C -1.85873 1.85996 -1.92839 1.90648 -1.99649 1.96019 C -2.01329 1.97338 -2.02826 1.99306 -2.0448 2.00764 C -2.05873 2.02014 -2.0737 2.02847 -2.08763 2.04097 C -2.13178 2.08102 -2.17253 2.13403 -2.21888 2.16482 C -2.24219 2.18033 -2.23347 2.17315 -2.24571 2.18403 " pathEditMode="relative" rAng="0" ptsTypes="AAAAAAAAAAAAAAA">
                                      <p:cBhvr>
                                        <p:cTn id="15" dur="2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563" y="10905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17" dur="3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58333E-6 -1.48148E-6 L 1.11393 0.11644 " pathEditMode="relative" rAng="0" ptsTypes="AA">
                                      <p:cBhvr>
                                        <p:cTn id="19" dur="4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90" y="581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21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58333E-6 -1.48148E-6 L 1.11393 0.11644 " pathEditMode="relative" rAng="0" ptsTypes="AA">
                                      <p:cBhvr>
                                        <p:cTn id="23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90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01C67-71E2-4D76-831A-1D595925C8D5}"/>
              </a:ext>
            </a:extLst>
          </p:cNvPr>
          <p:cNvSpPr/>
          <p:nvPr/>
        </p:nvSpPr>
        <p:spPr>
          <a:xfrm>
            <a:off x="3332262" y="1359753"/>
            <a:ext cx="552747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vi-VN" sz="4800" b="1" dirty="0"/>
              <a:t>The importance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0EFCE-37B4-431E-9B0F-D8A0001BC4CA}"/>
              </a:ext>
            </a:extLst>
          </p:cNvPr>
          <p:cNvSpPr txBox="1"/>
          <p:nvPr/>
        </p:nvSpPr>
        <p:spPr>
          <a:xfrm>
            <a:off x="1523999" y="2364462"/>
            <a:ext cx="1200150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9000" spc="300" dirty="0">
                <a:ln>
                  <a:solidFill>
                    <a:schemeClr val="tx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ENG</a:t>
            </a:r>
            <a:r>
              <a:rPr lang="vi-VN" sz="19000" spc="300" dirty="0"/>
              <a:t>LISH</a:t>
            </a:r>
          </a:p>
          <a:p>
            <a:endParaRPr lang="vi-VN" sz="9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F033FE-0E79-4A0B-8DA8-E6FC4794DEB6}"/>
              </a:ext>
            </a:extLst>
          </p:cNvPr>
          <p:cNvGrpSpPr/>
          <p:nvPr/>
        </p:nvGrpSpPr>
        <p:grpSpPr>
          <a:xfrm>
            <a:off x="12192000" y="0"/>
            <a:ext cx="12001500" cy="6858000"/>
            <a:chOff x="-1333499" y="1061123"/>
            <a:chExt cx="120015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2B5FB-50A7-413C-BC7B-DD98FB3E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33499" y="1061123"/>
              <a:ext cx="12001500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4F6F06-14B1-4278-BACC-E5518659F85E}"/>
                </a:ext>
              </a:extLst>
            </p:cNvPr>
            <p:cNvSpPr/>
            <p:nvPr/>
          </p:nvSpPr>
          <p:spPr>
            <a:xfrm>
              <a:off x="9658350" y="7239000"/>
              <a:ext cx="762000" cy="669012"/>
            </a:xfrm>
            <a:prstGeom prst="rect">
              <a:avLst/>
            </a:prstGeom>
            <a:solidFill>
              <a:srgbClr val="709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7754B8-E513-4644-8644-35C42AC4EDA9}"/>
              </a:ext>
            </a:extLst>
          </p:cNvPr>
          <p:cNvGrpSpPr/>
          <p:nvPr/>
        </p:nvGrpSpPr>
        <p:grpSpPr>
          <a:xfrm>
            <a:off x="9753593" y="7018562"/>
            <a:ext cx="2122219" cy="7916637"/>
            <a:chOff x="9753593" y="-830038"/>
            <a:chExt cx="2122219" cy="7916637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3A5B52-2C67-4E4B-914C-45A80716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9" b="98257" l="9904" r="89904">
                          <a14:foregroundMark x1="46901" y1="16284" x2="46901" y2="16284"/>
                          <a14:foregroundMark x1="46901" y1="15774" x2="46901" y2="15774"/>
                          <a14:foregroundMark x1="47412" y1="15264" x2="47412" y2="17177"/>
                          <a14:foregroundMark x1="42939" y1="93495" x2="47987" y2="92772"/>
                          <a14:foregroundMark x1="43706" y1="98427" x2="50415" y2="98257"/>
                          <a14:foregroundMark x1="50415" y1="98257" x2="51182" y2="98087"/>
                          <a14:backgroundMark x1="72907" y1="33418" x2="79553" y2="50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7" t="12488" r="36777"/>
            <a:stretch/>
          </p:blipFill>
          <p:spPr>
            <a:xfrm>
              <a:off x="9753593" y="-830038"/>
              <a:ext cx="2122219" cy="7916637"/>
            </a:xfrm>
            <a:prstGeom prst="rect">
              <a:avLst/>
            </a:prstGeom>
            <a:effectLst>
              <a:outerShdw blurRad="863600" sx="102000" sy="102000" algn="ctr" rotWithShape="0">
                <a:srgbClr val="C39C73"/>
              </a:outerShdw>
            </a:effec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03F7D5-CE5C-4793-9BCE-3A6465088422}"/>
                </a:ext>
              </a:extLst>
            </p:cNvPr>
            <p:cNvGrpSpPr/>
            <p:nvPr/>
          </p:nvGrpSpPr>
          <p:grpSpPr>
            <a:xfrm>
              <a:off x="10238333" y="2975268"/>
              <a:ext cx="907463" cy="907463"/>
              <a:chOff x="7423099" y="-820318"/>
              <a:chExt cx="820318" cy="82031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8F23DD-55C1-4326-AD2C-36DC5A19BB0B}"/>
                  </a:ext>
                </a:extLst>
              </p:cNvPr>
              <p:cNvSpPr/>
              <p:nvPr/>
            </p:nvSpPr>
            <p:spPr>
              <a:xfrm>
                <a:off x="7423099" y="-820318"/>
                <a:ext cx="820318" cy="820318"/>
              </a:xfrm>
              <a:prstGeom prst="ellipse">
                <a:avLst/>
              </a:prstGeom>
              <a:solidFill>
                <a:srgbClr val="B0A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06AD9E0-B234-4E86-A840-E09E17CC385C}"/>
                  </a:ext>
                </a:extLst>
              </p:cNvPr>
              <p:cNvSpPr/>
              <p:nvPr/>
            </p:nvSpPr>
            <p:spPr>
              <a:xfrm>
                <a:off x="7499298" y="-744118"/>
                <a:ext cx="667918" cy="667918"/>
              </a:xfrm>
              <a:prstGeom prst="ellipse">
                <a:avLst/>
              </a:prstGeom>
              <a:solidFill>
                <a:srgbClr val="BBBAB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5031061-6A4D-4F5A-BD3A-A397F63556B7}"/>
                  </a:ext>
                </a:extLst>
              </p:cNvPr>
              <p:cNvGrpSpPr/>
              <p:nvPr/>
            </p:nvGrpSpPr>
            <p:grpSpPr>
              <a:xfrm>
                <a:off x="7810397" y="-783191"/>
                <a:ext cx="45719" cy="736343"/>
                <a:chOff x="8378259" y="-877936"/>
                <a:chExt cx="45720" cy="994339"/>
              </a:xfrm>
            </p:grpSpPr>
            <p:sp>
              <p:nvSpPr>
                <p:cNvPr id="46" name="Isosceles Triangle 45">
                  <a:extLst>
                    <a:ext uri="{FF2B5EF4-FFF2-40B4-BE49-F238E27FC236}">
                      <a16:creationId xmlns:a16="http://schemas.microsoft.com/office/drawing/2014/main" id="{C72E2A7D-1BE7-43AA-9591-739EDED2BEFF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30E8539-BA6D-4F75-8882-F1FECC7110D9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F9C49E6D-8526-4249-ABF0-984DCF3ACF43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E761FE5-6357-4F27-BC1F-574300CDDFD9}"/>
                  </a:ext>
                </a:extLst>
              </p:cNvPr>
              <p:cNvGrpSpPr/>
              <p:nvPr/>
            </p:nvGrpSpPr>
            <p:grpSpPr>
              <a:xfrm rot="5400000">
                <a:off x="7810372" y="-774387"/>
                <a:ext cx="45766" cy="736344"/>
                <a:chOff x="8378212" y="-877937"/>
                <a:chExt cx="45767" cy="994340"/>
              </a:xfrm>
            </p:grpSpPr>
            <p:sp>
              <p:nvSpPr>
                <p:cNvPr id="43" name="Isosceles Triangle 42">
                  <a:extLst>
                    <a:ext uri="{FF2B5EF4-FFF2-40B4-BE49-F238E27FC236}">
                      <a16:creationId xmlns:a16="http://schemas.microsoft.com/office/drawing/2014/main" id="{19DC0CA0-63E9-4848-997A-CE9111B678F4}"/>
                    </a:ext>
                  </a:extLst>
                </p:cNvPr>
                <p:cNvSpPr/>
                <p:nvPr/>
              </p:nvSpPr>
              <p:spPr>
                <a:xfrm>
                  <a:off x="8378212" y="-877937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83D1FEE-392D-4AF3-ACB8-7A713C884C55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B37F82E4-A676-4F50-9067-DDFDCE0D5BF7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DB539E-E6C7-4146-8FCB-1D1B95F536D4}"/>
                  </a:ext>
                </a:extLst>
              </p:cNvPr>
              <p:cNvGrpSpPr/>
              <p:nvPr/>
            </p:nvGrpSpPr>
            <p:grpSpPr>
              <a:xfrm rot="9261019">
                <a:off x="7810395" y="-768321"/>
                <a:ext cx="45719" cy="736343"/>
                <a:chOff x="8378259" y="-877936"/>
                <a:chExt cx="45720" cy="994339"/>
              </a:xfrm>
            </p:grpSpPr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D0463E6E-79AB-4285-8D35-8B4B90283B22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F11D04-9B86-403F-9EB6-06FA4EEE3B95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85C6E5D1-7303-4189-AD15-9EE9ADB82EC6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C69FF19-935C-4FF5-A3CE-85B62338DB4D}"/>
                  </a:ext>
                </a:extLst>
              </p:cNvPr>
              <p:cNvGrpSpPr/>
              <p:nvPr/>
            </p:nvGrpSpPr>
            <p:grpSpPr>
              <a:xfrm rot="1926660">
                <a:off x="7810393" y="-778331"/>
                <a:ext cx="45719" cy="736343"/>
                <a:chOff x="8378259" y="-877936"/>
                <a:chExt cx="45720" cy="994339"/>
              </a:xfrm>
            </p:grpSpPr>
            <p:sp>
              <p:nvSpPr>
                <p:cNvPr id="37" name="Isosceles Triangle 36">
                  <a:extLst>
                    <a:ext uri="{FF2B5EF4-FFF2-40B4-BE49-F238E27FC236}">
                      <a16:creationId xmlns:a16="http://schemas.microsoft.com/office/drawing/2014/main" id="{0FEF1E67-CFE5-45BB-AAC6-6A78CD167D95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4C4B147-2655-4DCE-91D6-1FF82124D11C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6CD6DCA0-89C4-4174-B58F-F179783C1F4E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C3EEE1A-663A-4C8F-9D6A-7E8C9089D64B}"/>
                  </a:ext>
                </a:extLst>
              </p:cNvPr>
              <p:cNvGrpSpPr/>
              <p:nvPr/>
            </p:nvGrpSpPr>
            <p:grpSpPr>
              <a:xfrm rot="7273085">
                <a:off x="7810393" y="-766975"/>
                <a:ext cx="45719" cy="736343"/>
                <a:chOff x="8378259" y="-877936"/>
                <a:chExt cx="45720" cy="994339"/>
              </a:xfrm>
            </p:grpSpPr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D499D794-8E82-4ED3-B800-7DF762772175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939EAF7-44E4-494D-8157-348AE28555B7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EC81104D-CE49-4EE0-B35F-2776B6B06838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46FBDEC-FE44-47B3-8231-C376BE2261B6}"/>
                  </a:ext>
                </a:extLst>
              </p:cNvPr>
              <p:cNvGrpSpPr/>
              <p:nvPr/>
            </p:nvGrpSpPr>
            <p:grpSpPr>
              <a:xfrm rot="3299257">
                <a:off x="7816548" y="-765703"/>
                <a:ext cx="45719" cy="736343"/>
                <a:chOff x="8378259" y="-877936"/>
                <a:chExt cx="45720" cy="994339"/>
              </a:xfrm>
            </p:grpSpPr>
            <p:sp>
              <p:nvSpPr>
                <p:cNvPr id="31" name="Isosceles Triangle 30">
                  <a:extLst>
                    <a:ext uri="{FF2B5EF4-FFF2-40B4-BE49-F238E27FC236}">
                      <a16:creationId xmlns:a16="http://schemas.microsoft.com/office/drawing/2014/main" id="{0E3F279B-8271-4B76-973C-6EEC4D6CD805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F9DC759-2E1B-4443-87C1-472E45A01407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2B1D141E-26C1-4612-8320-4B07D24B07B1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25AC341-6C67-4F72-88DE-294D13F00DBC}"/>
                  </a:ext>
                </a:extLst>
              </p:cNvPr>
              <p:cNvSpPr/>
              <p:nvPr/>
            </p:nvSpPr>
            <p:spPr>
              <a:xfrm>
                <a:off x="7582407" y="-665870"/>
                <a:ext cx="501701" cy="501701"/>
              </a:xfrm>
              <a:prstGeom prst="ellipse">
                <a:avLst/>
              </a:prstGeom>
              <a:solidFill>
                <a:srgbClr val="D7CEC3"/>
              </a:solidFill>
              <a:ln>
                <a:solidFill>
                  <a:srgbClr val="C39C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6184E86-D9F3-4DFF-9036-70F1FE62F4D4}"/>
                  </a:ext>
                </a:extLst>
              </p:cNvPr>
              <p:cNvSpPr/>
              <p:nvPr/>
            </p:nvSpPr>
            <p:spPr>
              <a:xfrm>
                <a:off x="7815656" y="-42367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63D5296-5F06-4925-A6A4-C8C44B95DC8C}"/>
                  </a:ext>
                </a:extLst>
              </p:cNvPr>
              <p:cNvGrpSpPr/>
              <p:nvPr/>
            </p:nvGrpSpPr>
            <p:grpSpPr>
              <a:xfrm rot="16200000">
                <a:off x="7741875" y="-592832"/>
                <a:ext cx="45719" cy="379978"/>
                <a:chOff x="8420334" y="-1093914"/>
                <a:chExt cx="67318" cy="511311"/>
              </a:xfrm>
            </p:grpSpPr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8E132E49-40E2-454D-8BF8-A1A4A4E6A8F7}"/>
                    </a:ext>
                  </a:extLst>
                </p:cNvPr>
                <p:cNvSpPr/>
                <p:nvPr/>
              </p:nvSpPr>
              <p:spPr>
                <a:xfrm>
                  <a:off x="8420334" y="-1093914"/>
                  <a:ext cx="67318" cy="22439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B196C6DA-CD13-4DC4-B2D0-E80A03B63205}"/>
                    </a:ext>
                  </a:extLst>
                </p:cNvPr>
                <p:cNvSpPr/>
                <p:nvPr/>
              </p:nvSpPr>
              <p:spPr>
                <a:xfrm rot="10800000">
                  <a:off x="8422740" y="-869522"/>
                  <a:ext cx="64911" cy="28691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92C1595-4B47-4151-B4CE-CA2AB7A013FB}"/>
                    </a:ext>
                  </a:extLst>
                </p:cNvPr>
                <p:cNvSpPr/>
                <p:nvPr/>
              </p:nvSpPr>
              <p:spPr>
                <a:xfrm>
                  <a:off x="8431133" y="-83003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A4E37C86-5AF4-4A51-BFC9-CE7DA72E199B}"/>
                  </a:ext>
                </a:extLst>
              </p:cNvPr>
              <p:cNvSpPr/>
              <p:nvPr/>
            </p:nvSpPr>
            <p:spPr>
              <a:xfrm rot="19219266">
                <a:off x="7706587" y="-814893"/>
                <a:ext cx="45719" cy="57639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7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334C14-2B2C-4FE4-9459-BBB5068C7CB2}"/>
              </a:ext>
            </a:extLst>
          </p:cNvPr>
          <p:cNvGrpSpPr/>
          <p:nvPr/>
        </p:nvGrpSpPr>
        <p:grpSpPr>
          <a:xfrm>
            <a:off x="-21760" y="-1"/>
            <a:ext cx="12458700" cy="7119257"/>
            <a:chOff x="-1333499" y="1061123"/>
            <a:chExt cx="120015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BCD931-C785-4574-AF2E-FD3AE2EA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33499" y="1061123"/>
              <a:ext cx="12001500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08400A-8719-4CD5-B40D-A4FE0CBBFDDB}"/>
                </a:ext>
              </a:extLst>
            </p:cNvPr>
            <p:cNvSpPr/>
            <p:nvPr/>
          </p:nvSpPr>
          <p:spPr>
            <a:xfrm>
              <a:off x="9658350" y="7239000"/>
              <a:ext cx="762000" cy="669012"/>
            </a:xfrm>
            <a:prstGeom prst="rect">
              <a:avLst/>
            </a:prstGeom>
            <a:solidFill>
              <a:srgbClr val="709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A0EFCE-37B4-431E-9B0F-D8A0001BC4CA}"/>
              </a:ext>
            </a:extLst>
          </p:cNvPr>
          <p:cNvSpPr txBox="1"/>
          <p:nvPr/>
        </p:nvSpPr>
        <p:spPr>
          <a:xfrm>
            <a:off x="1523999" y="2364462"/>
            <a:ext cx="1200150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9000" spc="300" dirty="0">
                <a:ln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</a:rPr>
              <a:t>ENG</a:t>
            </a:r>
            <a:r>
              <a:rPr lang="vi-VN" sz="19000" spc="300" dirty="0"/>
              <a:t>LISH</a:t>
            </a:r>
          </a:p>
          <a:p>
            <a:endParaRPr lang="vi-VN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01C67-71E2-4D76-831A-1D595925C8D5}"/>
              </a:ext>
            </a:extLst>
          </p:cNvPr>
          <p:cNvSpPr/>
          <p:nvPr/>
        </p:nvSpPr>
        <p:spPr>
          <a:xfrm>
            <a:off x="3332262" y="1359753"/>
            <a:ext cx="552747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vi-VN" sz="4800" b="1" dirty="0"/>
              <a:t>The importance of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4E771-2556-467E-842A-97B139ABD2CF}"/>
              </a:ext>
            </a:extLst>
          </p:cNvPr>
          <p:cNvSpPr txBox="1"/>
          <p:nvPr/>
        </p:nvSpPr>
        <p:spPr>
          <a:xfrm>
            <a:off x="4167079" y="5128915"/>
            <a:ext cx="325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you should learn English</a:t>
            </a:r>
            <a:endParaRPr lang="vi-VN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81AAAE-3606-4AC9-A6E7-D19D77835D68}"/>
              </a:ext>
            </a:extLst>
          </p:cNvPr>
          <p:cNvGrpSpPr/>
          <p:nvPr/>
        </p:nvGrpSpPr>
        <p:grpSpPr>
          <a:xfrm rot="2196494">
            <a:off x="-2126083" y="2174789"/>
            <a:ext cx="1328068" cy="1296445"/>
            <a:chOff x="-2026344" y="-523876"/>
            <a:chExt cx="1631893" cy="210101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7CD6C15-0870-49F0-8DF0-DBCAAA683E41}"/>
                </a:ext>
              </a:extLst>
            </p:cNvPr>
            <p:cNvSpPr/>
            <p:nvPr/>
          </p:nvSpPr>
          <p:spPr>
            <a:xfrm rot="19987169">
              <a:off x="-1976124" y="-523876"/>
              <a:ext cx="1042330" cy="104775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A353C61-B113-4747-AC49-01A734967BE6}"/>
                </a:ext>
              </a:extLst>
            </p:cNvPr>
            <p:cNvSpPr/>
            <p:nvPr/>
          </p:nvSpPr>
          <p:spPr>
            <a:xfrm rot="19568735" flipV="1">
              <a:off x="-1436781" y="489322"/>
              <a:ext cx="1042330" cy="108781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E40AA8B-2A88-4B6F-A23E-E1170944B101}"/>
                </a:ext>
              </a:extLst>
            </p:cNvPr>
            <p:cNvSpPr/>
            <p:nvPr/>
          </p:nvSpPr>
          <p:spPr>
            <a:xfrm>
              <a:off x="-2026344" y="433387"/>
              <a:ext cx="1016410" cy="53903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7E893C-58EB-4668-9750-8D954E65F6A5}"/>
                </a:ext>
              </a:extLst>
            </p:cNvPr>
            <p:cNvSpPr/>
            <p:nvPr/>
          </p:nvSpPr>
          <p:spPr>
            <a:xfrm rot="19874037">
              <a:off x="-1627138" y="438403"/>
              <a:ext cx="818865" cy="1637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95625C-7FBE-4200-958E-CEF5600FA8A4}"/>
              </a:ext>
            </a:extLst>
          </p:cNvPr>
          <p:cNvGrpSpPr/>
          <p:nvPr/>
        </p:nvGrpSpPr>
        <p:grpSpPr>
          <a:xfrm>
            <a:off x="9753593" y="-830038"/>
            <a:ext cx="2122219" cy="7916637"/>
            <a:chOff x="9753593" y="-830038"/>
            <a:chExt cx="2122219" cy="7916637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0EAEB7-F95F-4AAA-8D75-F7F5E31A9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9" b="98257" l="9904" r="89904">
                          <a14:foregroundMark x1="46901" y1="16284" x2="46901" y2="16284"/>
                          <a14:foregroundMark x1="46901" y1="15774" x2="46901" y2="15774"/>
                          <a14:foregroundMark x1="47412" y1="15264" x2="47412" y2="17177"/>
                          <a14:foregroundMark x1="42939" y1="93495" x2="47987" y2="92772"/>
                          <a14:foregroundMark x1="43706" y1="98427" x2="50415" y2="98257"/>
                          <a14:foregroundMark x1="50415" y1="98257" x2="51182" y2="98087"/>
                          <a14:backgroundMark x1="72907" y1="33418" x2="79553" y2="50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7" t="12488" r="36777"/>
            <a:stretch/>
          </p:blipFill>
          <p:spPr>
            <a:xfrm>
              <a:off x="9753593" y="-830038"/>
              <a:ext cx="2122219" cy="7916637"/>
            </a:xfrm>
            <a:prstGeom prst="rect">
              <a:avLst/>
            </a:prstGeom>
            <a:effectLst>
              <a:outerShdw blurRad="863600" sx="102000" sy="102000" algn="ctr" rotWithShape="0">
                <a:srgbClr val="C39C73"/>
              </a:outerShdw>
            </a:effectLst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153EA74-FADC-4D56-94FF-BEFC186DE72A}"/>
                </a:ext>
              </a:extLst>
            </p:cNvPr>
            <p:cNvGrpSpPr/>
            <p:nvPr/>
          </p:nvGrpSpPr>
          <p:grpSpPr>
            <a:xfrm>
              <a:off x="10238333" y="2975268"/>
              <a:ext cx="907463" cy="907463"/>
              <a:chOff x="7423099" y="-820318"/>
              <a:chExt cx="820318" cy="820318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71E1304-980E-47BB-8DC8-2847C3A544DF}"/>
                  </a:ext>
                </a:extLst>
              </p:cNvPr>
              <p:cNvSpPr/>
              <p:nvPr/>
            </p:nvSpPr>
            <p:spPr>
              <a:xfrm>
                <a:off x="7423099" y="-820318"/>
                <a:ext cx="820318" cy="820318"/>
              </a:xfrm>
              <a:prstGeom prst="ellipse">
                <a:avLst/>
              </a:prstGeom>
              <a:solidFill>
                <a:srgbClr val="B0A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A42E5D0-A717-4B84-8A28-55344D63DCD4}"/>
                  </a:ext>
                </a:extLst>
              </p:cNvPr>
              <p:cNvSpPr/>
              <p:nvPr/>
            </p:nvSpPr>
            <p:spPr>
              <a:xfrm>
                <a:off x="7499298" y="-744118"/>
                <a:ext cx="667918" cy="667918"/>
              </a:xfrm>
              <a:prstGeom prst="ellipse">
                <a:avLst/>
              </a:prstGeom>
              <a:solidFill>
                <a:srgbClr val="BBBAB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298E790-6F65-4B8A-8F81-298271CA4F18}"/>
                  </a:ext>
                </a:extLst>
              </p:cNvPr>
              <p:cNvGrpSpPr/>
              <p:nvPr/>
            </p:nvGrpSpPr>
            <p:grpSpPr>
              <a:xfrm>
                <a:off x="7810397" y="-783191"/>
                <a:ext cx="45719" cy="736343"/>
                <a:chOff x="8378259" y="-877936"/>
                <a:chExt cx="45720" cy="994339"/>
              </a:xfrm>
            </p:grpSpPr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8F2C54B1-838D-46DE-A990-6A418C936532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CEF54A15-5FCE-4C2E-8FF1-ADFA763C0C20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8" name="Isosceles Triangle 87">
                  <a:extLst>
                    <a:ext uri="{FF2B5EF4-FFF2-40B4-BE49-F238E27FC236}">
                      <a16:creationId xmlns:a16="http://schemas.microsoft.com/office/drawing/2014/main" id="{99A37C0A-DF01-4F14-BE6E-B631D1799106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60EE63F-0FE3-4A50-A723-AE45002D08B9}"/>
                  </a:ext>
                </a:extLst>
              </p:cNvPr>
              <p:cNvGrpSpPr/>
              <p:nvPr/>
            </p:nvGrpSpPr>
            <p:grpSpPr>
              <a:xfrm rot="5400000">
                <a:off x="7810372" y="-774387"/>
                <a:ext cx="45766" cy="736344"/>
                <a:chOff x="8378212" y="-877937"/>
                <a:chExt cx="45767" cy="994340"/>
              </a:xfrm>
            </p:grpSpPr>
            <p:sp>
              <p:nvSpPr>
                <p:cNvPr id="83" name="Isosceles Triangle 82">
                  <a:extLst>
                    <a:ext uri="{FF2B5EF4-FFF2-40B4-BE49-F238E27FC236}">
                      <a16:creationId xmlns:a16="http://schemas.microsoft.com/office/drawing/2014/main" id="{48644A3D-23D6-4E77-A59D-2FE6391C957F}"/>
                    </a:ext>
                  </a:extLst>
                </p:cNvPr>
                <p:cNvSpPr/>
                <p:nvPr/>
              </p:nvSpPr>
              <p:spPr>
                <a:xfrm>
                  <a:off x="8378212" y="-877937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A0B60AE-F60E-4126-B9B0-5270494E64CF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5" name="Isosceles Triangle 84">
                  <a:extLst>
                    <a:ext uri="{FF2B5EF4-FFF2-40B4-BE49-F238E27FC236}">
                      <a16:creationId xmlns:a16="http://schemas.microsoft.com/office/drawing/2014/main" id="{A53B896A-727F-4920-9B39-5D2679AFEB6A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175B06F-A18A-4C6C-B2A1-8D220D05EE58}"/>
                  </a:ext>
                </a:extLst>
              </p:cNvPr>
              <p:cNvGrpSpPr/>
              <p:nvPr/>
            </p:nvGrpSpPr>
            <p:grpSpPr>
              <a:xfrm rot="9261019">
                <a:off x="7810395" y="-768321"/>
                <a:ext cx="45719" cy="736343"/>
                <a:chOff x="8378259" y="-877936"/>
                <a:chExt cx="45720" cy="994339"/>
              </a:xfrm>
            </p:grpSpPr>
            <p:sp>
              <p:nvSpPr>
                <p:cNvPr id="80" name="Isosceles Triangle 79">
                  <a:extLst>
                    <a:ext uri="{FF2B5EF4-FFF2-40B4-BE49-F238E27FC236}">
                      <a16:creationId xmlns:a16="http://schemas.microsoft.com/office/drawing/2014/main" id="{CC3C485E-8BB3-4708-9D93-328658F48FFB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E58C553-8F7A-43AD-A095-0556073996D8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2" name="Isosceles Triangle 81">
                  <a:extLst>
                    <a:ext uri="{FF2B5EF4-FFF2-40B4-BE49-F238E27FC236}">
                      <a16:creationId xmlns:a16="http://schemas.microsoft.com/office/drawing/2014/main" id="{6FBEF722-882A-4A92-B530-C2F7558DABAD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7D2248A-F67A-40A2-AD86-CE7CCB689468}"/>
                  </a:ext>
                </a:extLst>
              </p:cNvPr>
              <p:cNvGrpSpPr/>
              <p:nvPr/>
            </p:nvGrpSpPr>
            <p:grpSpPr>
              <a:xfrm rot="1926660">
                <a:off x="7810393" y="-778331"/>
                <a:ext cx="45719" cy="736343"/>
                <a:chOff x="8378259" y="-877936"/>
                <a:chExt cx="45720" cy="994339"/>
              </a:xfrm>
            </p:grpSpPr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117054BD-475D-4031-A6E4-42D64125F6E3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005BCE6-BCC6-4923-969A-9B3D39726AB5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9" name="Isosceles Triangle 78">
                  <a:extLst>
                    <a:ext uri="{FF2B5EF4-FFF2-40B4-BE49-F238E27FC236}">
                      <a16:creationId xmlns:a16="http://schemas.microsoft.com/office/drawing/2014/main" id="{5F452807-0EF9-4FDA-9F6C-8C4B6FD3203D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921FDCB-2CFB-4986-8182-A153B6450B90}"/>
                  </a:ext>
                </a:extLst>
              </p:cNvPr>
              <p:cNvGrpSpPr/>
              <p:nvPr/>
            </p:nvGrpSpPr>
            <p:grpSpPr>
              <a:xfrm rot="7273085">
                <a:off x="7810393" y="-766975"/>
                <a:ext cx="45719" cy="736343"/>
                <a:chOff x="8378259" y="-877936"/>
                <a:chExt cx="45720" cy="994339"/>
              </a:xfrm>
            </p:grpSpPr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6C0D2082-6279-4B32-9E81-FF707CEE5893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449DB999-BD24-4400-82F1-7E97A16C4213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6" name="Isosceles Triangle 75">
                  <a:extLst>
                    <a:ext uri="{FF2B5EF4-FFF2-40B4-BE49-F238E27FC236}">
                      <a16:creationId xmlns:a16="http://schemas.microsoft.com/office/drawing/2014/main" id="{A858FE80-F974-498B-807C-B70728077DED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A658419-BC7C-41F7-B9C7-9AD8E09E7494}"/>
                  </a:ext>
                </a:extLst>
              </p:cNvPr>
              <p:cNvGrpSpPr/>
              <p:nvPr/>
            </p:nvGrpSpPr>
            <p:grpSpPr>
              <a:xfrm rot="3299257">
                <a:off x="7816548" y="-765703"/>
                <a:ext cx="45719" cy="736343"/>
                <a:chOff x="8378259" y="-877936"/>
                <a:chExt cx="45720" cy="994339"/>
              </a:xfrm>
            </p:grpSpPr>
            <p:sp>
              <p:nvSpPr>
                <p:cNvPr id="71" name="Isosceles Triangle 70">
                  <a:extLst>
                    <a:ext uri="{FF2B5EF4-FFF2-40B4-BE49-F238E27FC236}">
                      <a16:creationId xmlns:a16="http://schemas.microsoft.com/office/drawing/2014/main" id="{80A893B3-8A7C-4B35-80F5-B7E7AFF41A06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7BA132C-6C2A-4818-AF0A-F16504D16C89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3" name="Isosceles Triangle 72">
                  <a:extLst>
                    <a:ext uri="{FF2B5EF4-FFF2-40B4-BE49-F238E27FC236}">
                      <a16:creationId xmlns:a16="http://schemas.microsoft.com/office/drawing/2014/main" id="{C6EB5221-086D-48C6-86EC-1B1551F8E2E0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E925C94-22BF-4E0A-B119-0DA7B2D56EB0}"/>
                  </a:ext>
                </a:extLst>
              </p:cNvPr>
              <p:cNvSpPr/>
              <p:nvPr/>
            </p:nvSpPr>
            <p:spPr>
              <a:xfrm>
                <a:off x="7582407" y="-665870"/>
                <a:ext cx="501701" cy="501701"/>
              </a:xfrm>
              <a:prstGeom prst="ellipse">
                <a:avLst/>
              </a:prstGeom>
              <a:solidFill>
                <a:srgbClr val="D7CEC3"/>
              </a:solidFill>
              <a:ln>
                <a:solidFill>
                  <a:srgbClr val="C39C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21B247E-D31B-4238-BEF2-A0AEC98354A6}"/>
                  </a:ext>
                </a:extLst>
              </p:cNvPr>
              <p:cNvSpPr/>
              <p:nvPr/>
            </p:nvSpPr>
            <p:spPr>
              <a:xfrm>
                <a:off x="7815656" y="-42367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0738E67-ABB3-4F56-8720-15330CABCA31}"/>
                  </a:ext>
                </a:extLst>
              </p:cNvPr>
              <p:cNvGrpSpPr/>
              <p:nvPr/>
            </p:nvGrpSpPr>
            <p:grpSpPr>
              <a:xfrm rot="16200000">
                <a:off x="7741875" y="-592832"/>
                <a:ext cx="45719" cy="379978"/>
                <a:chOff x="8420334" y="-1093914"/>
                <a:chExt cx="67318" cy="511311"/>
              </a:xfrm>
            </p:grpSpPr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ED976DB4-B879-4B4F-B122-A5F035B08C4D}"/>
                    </a:ext>
                  </a:extLst>
                </p:cNvPr>
                <p:cNvSpPr/>
                <p:nvPr/>
              </p:nvSpPr>
              <p:spPr>
                <a:xfrm>
                  <a:off x="8420334" y="-1093914"/>
                  <a:ext cx="67318" cy="22439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9" name="Isosceles Triangle 68">
                  <a:extLst>
                    <a:ext uri="{FF2B5EF4-FFF2-40B4-BE49-F238E27FC236}">
                      <a16:creationId xmlns:a16="http://schemas.microsoft.com/office/drawing/2014/main" id="{21CB98A2-B883-43EC-A94E-FD4CF376F180}"/>
                    </a:ext>
                  </a:extLst>
                </p:cNvPr>
                <p:cNvSpPr/>
                <p:nvPr/>
              </p:nvSpPr>
              <p:spPr>
                <a:xfrm rot="10800000">
                  <a:off x="8422740" y="-869522"/>
                  <a:ext cx="64911" cy="28691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A70B3841-6A47-47DD-859E-92C45F02D92C}"/>
                    </a:ext>
                  </a:extLst>
                </p:cNvPr>
                <p:cNvSpPr/>
                <p:nvPr/>
              </p:nvSpPr>
              <p:spPr>
                <a:xfrm>
                  <a:off x="8431133" y="-83003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D29A5CAD-E277-4EA9-9020-9B60DFCB8305}"/>
                  </a:ext>
                </a:extLst>
              </p:cNvPr>
              <p:cNvSpPr/>
              <p:nvPr/>
            </p:nvSpPr>
            <p:spPr>
              <a:xfrm rot="19219266">
                <a:off x="7706587" y="-814893"/>
                <a:ext cx="45719" cy="57639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437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334C14-2B2C-4FE4-9459-BBB5068C7CB2}"/>
              </a:ext>
            </a:extLst>
          </p:cNvPr>
          <p:cNvGrpSpPr/>
          <p:nvPr/>
        </p:nvGrpSpPr>
        <p:grpSpPr>
          <a:xfrm>
            <a:off x="-21760" y="-1"/>
            <a:ext cx="12458700" cy="7119257"/>
            <a:chOff x="-1333499" y="1061123"/>
            <a:chExt cx="120015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BCD931-C785-4574-AF2E-FD3AE2EA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33499" y="1061123"/>
              <a:ext cx="12001500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08400A-8719-4CD5-B40D-A4FE0CBBFDDB}"/>
                </a:ext>
              </a:extLst>
            </p:cNvPr>
            <p:cNvSpPr/>
            <p:nvPr/>
          </p:nvSpPr>
          <p:spPr>
            <a:xfrm>
              <a:off x="9658350" y="7239000"/>
              <a:ext cx="762000" cy="669012"/>
            </a:xfrm>
            <a:prstGeom prst="rect">
              <a:avLst/>
            </a:prstGeom>
            <a:solidFill>
              <a:srgbClr val="709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A0EFCE-37B4-431E-9B0F-D8A0001BC4CA}"/>
              </a:ext>
            </a:extLst>
          </p:cNvPr>
          <p:cNvSpPr txBox="1"/>
          <p:nvPr/>
        </p:nvSpPr>
        <p:spPr>
          <a:xfrm>
            <a:off x="1523999" y="2364462"/>
            <a:ext cx="1200150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9000" spc="300" dirty="0">
                <a:ln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254000" sx="102000" sy="102000" algn="ctr" rotWithShape="0">
                    <a:schemeClr val="accent1">
                      <a:lumMod val="75000"/>
                    </a:schemeClr>
                  </a:outerShdw>
                </a:effectLst>
              </a:rPr>
              <a:t>ENG</a:t>
            </a:r>
            <a:r>
              <a:rPr lang="vi-VN" sz="19000" spc="300" dirty="0"/>
              <a:t>LISH</a:t>
            </a:r>
          </a:p>
          <a:p>
            <a:endParaRPr lang="vi-VN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01C67-71E2-4D76-831A-1D595925C8D5}"/>
              </a:ext>
            </a:extLst>
          </p:cNvPr>
          <p:cNvSpPr/>
          <p:nvPr/>
        </p:nvSpPr>
        <p:spPr>
          <a:xfrm>
            <a:off x="3332262" y="1359753"/>
            <a:ext cx="552747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vi-VN" sz="4800" b="1" dirty="0"/>
              <a:t>The importance of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4E771-2556-467E-842A-97B139ABD2CF}"/>
              </a:ext>
            </a:extLst>
          </p:cNvPr>
          <p:cNvSpPr txBox="1"/>
          <p:nvPr/>
        </p:nvSpPr>
        <p:spPr>
          <a:xfrm>
            <a:off x="4167079" y="5128915"/>
            <a:ext cx="325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you should learn English</a:t>
            </a:r>
            <a:endParaRPr lang="vi-VN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81AAAE-3606-4AC9-A6E7-D19D77835D68}"/>
              </a:ext>
            </a:extLst>
          </p:cNvPr>
          <p:cNvGrpSpPr/>
          <p:nvPr/>
        </p:nvGrpSpPr>
        <p:grpSpPr>
          <a:xfrm rot="2484774">
            <a:off x="13082752" y="4734212"/>
            <a:ext cx="444157" cy="433581"/>
            <a:chOff x="-2026344" y="-523876"/>
            <a:chExt cx="1631893" cy="2101010"/>
          </a:xfrm>
          <a:solidFill>
            <a:schemeClr val="bg1">
              <a:lumMod val="95000"/>
              <a:alpha val="90000"/>
            </a:schemeClr>
          </a:solidFill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7CD6C15-0870-49F0-8DF0-DBCAAA683E41}"/>
                </a:ext>
              </a:extLst>
            </p:cNvPr>
            <p:cNvSpPr/>
            <p:nvPr/>
          </p:nvSpPr>
          <p:spPr>
            <a:xfrm rot="19987169">
              <a:off x="-1976124" y="-523876"/>
              <a:ext cx="1042330" cy="1047750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A353C61-B113-4747-AC49-01A734967BE6}"/>
                </a:ext>
              </a:extLst>
            </p:cNvPr>
            <p:cNvSpPr/>
            <p:nvPr/>
          </p:nvSpPr>
          <p:spPr>
            <a:xfrm rot="19568735" flipV="1">
              <a:off x="-1436781" y="489322"/>
              <a:ext cx="1042330" cy="1087812"/>
            </a:xfrm>
            <a:prstGeom prst="rt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E40AA8B-2A88-4B6F-A23E-E1170944B101}"/>
                </a:ext>
              </a:extLst>
            </p:cNvPr>
            <p:cNvSpPr/>
            <p:nvPr/>
          </p:nvSpPr>
          <p:spPr>
            <a:xfrm>
              <a:off x="-2026344" y="433387"/>
              <a:ext cx="1016410" cy="53903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7E893C-58EB-4668-9750-8D954E65F6A5}"/>
                </a:ext>
              </a:extLst>
            </p:cNvPr>
            <p:cNvSpPr/>
            <p:nvPr/>
          </p:nvSpPr>
          <p:spPr>
            <a:xfrm rot="19874037">
              <a:off x="-1627138" y="438403"/>
              <a:ext cx="818865" cy="16377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7FB01F-1852-411E-A92B-6AB2DEBBB3C1}"/>
              </a:ext>
            </a:extLst>
          </p:cNvPr>
          <p:cNvGrpSpPr/>
          <p:nvPr/>
        </p:nvGrpSpPr>
        <p:grpSpPr>
          <a:xfrm>
            <a:off x="9753593" y="-830038"/>
            <a:ext cx="2122219" cy="7916637"/>
            <a:chOff x="9753593" y="-830038"/>
            <a:chExt cx="2122219" cy="7916637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707A63-5AB2-4C90-9D1B-ED515E35F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9" b="98257" l="9904" r="89904">
                          <a14:foregroundMark x1="46901" y1="16284" x2="46901" y2="16284"/>
                          <a14:foregroundMark x1="46901" y1="15774" x2="46901" y2="15774"/>
                          <a14:foregroundMark x1="47412" y1="15264" x2="47412" y2="17177"/>
                          <a14:foregroundMark x1="42939" y1="93495" x2="47987" y2="92772"/>
                          <a14:foregroundMark x1="43706" y1="98427" x2="50415" y2="98257"/>
                          <a14:foregroundMark x1="50415" y1="98257" x2="51182" y2="98087"/>
                          <a14:backgroundMark x1="72907" y1="33418" x2="79553" y2="50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7" t="12488" r="36777"/>
            <a:stretch/>
          </p:blipFill>
          <p:spPr>
            <a:xfrm>
              <a:off x="9753593" y="-830038"/>
              <a:ext cx="2122219" cy="7916637"/>
            </a:xfrm>
            <a:prstGeom prst="rect">
              <a:avLst/>
            </a:prstGeom>
            <a:effectLst>
              <a:outerShdw blurRad="863600" sx="102000" sy="102000" algn="ctr" rotWithShape="0">
                <a:srgbClr val="C39C73"/>
              </a:outerShdw>
            </a:effectLst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599B864-8C5E-4C74-923E-92828E662D5F}"/>
                </a:ext>
              </a:extLst>
            </p:cNvPr>
            <p:cNvGrpSpPr/>
            <p:nvPr/>
          </p:nvGrpSpPr>
          <p:grpSpPr>
            <a:xfrm>
              <a:off x="10238333" y="2975268"/>
              <a:ext cx="907463" cy="907463"/>
              <a:chOff x="7423099" y="-820318"/>
              <a:chExt cx="820318" cy="82031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9E6950-FC43-496B-B73D-994E5D95CC44}"/>
                  </a:ext>
                </a:extLst>
              </p:cNvPr>
              <p:cNvSpPr/>
              <p:nvPr/>
            </p:nvSpPr>
            <p:spPr>
              <a:xfrm>
                <a:off x="7423099" y="-820318"/>
                <a:ext cx="820318" cy="820318"/>
              </a:xfrm>
              <a:prstGeom prst="ellipse">
                <a:avLst/>
              </a:prstGeom>
              <a:solidFill>
                <a:srgbClr val="B0A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FE30445-9B0F-4A4F-9CD4-58547C5ED482}"/>
                  </a:ext>
                </a:extLst>
              </p:cNvPr>
              <p:cNvSpPr/>
              <p:nvPr/>
            </p:nvSpPr>
            <p:spPr>
              <a:xfrm>
                <a:off x="7499298" y="-744118"/>
                <a:ext cx="667918" cy="667918"/>
              </a:xfrm>
              <a:prstGeom prst="ellipse">
                <a:avLst/>
              </a:prstGeom>
              <a:solidFill>
                <a:srgbClr val="BBBAB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B15CD24-41B7-48D4-B103-B1CDD2754ED6}"/>
                  </a:ext>
                </a:extLst>
              </p:cNvPr>
              <p:cNvGrpSpPr/>
              <p:nvPr/>
            </p:nvGrpSpPr>
            <p:grpSpPr>
              <a:xfrm>
                <a:off x="7810397" y="-783191"/>
                <a:ext cx="45719" cy="736343"/>
                <a:chOff x="8378259" y="-877936"/>
                <a:chExt cx="45720" cy="994339"/>
              </a:xfrm>
            </p:grpSpPr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C634481C-7BFE-48E7-A128-9E8CA62534AB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4743B83-79D4-4B90-BA5E-DDFBBBE2A69C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A6111163-2B87-427B-A73B-C72273093BB3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5C632EC-4F0E-4B05-ABD1-4DA483C76279}"/>
                  </a:ext>
                </a:extLst>
              </p:cNvPr>
              <p:cNvGrpSpPr/>
              <p:nvPr/>
            </p:nvGrpSpPr>
            <p:grpSpPr>
              <a:xfrm rot="5400000">
                <a:off x="7810372" y="-774387"/>
                <a:ext cx="45766" cy="736344"/>
                <a:chOff x="8378212" y="-877937"/>
                <a:chExt cx="45767" cy="994340"/>
              </a:xfrm>
            </p:grpSpPr>
            <p:sp>
              <p:nvSpPr>
                <p:cNvPr id="43" name="Isosceles Triangle 42">
                  <a:extLst>
                    <a:ext uri="{FF2B5EF4-FFF2-40B4-BE49-F238E27FC236}">
                      <a16:creationId xmlns:a16="http://schemas.microsoft.com/office/drawing/2014/main" id="{88C0260E-E2DB-4D42-ABBC-FC253C4DEE21}"/>
                    </a:ext>
                  </a:extLst>
                </p:cNvPr>
                <p:cNvSpPr/>
                <p:nvPr/>
              </p:nvSpPr>
              <p:spPr>
                <a:xfrm>
                  <a:off x="8378212" y="-877937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100FDD-0EA6-4C3A-8A0A-6046CE449BE4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C1EAEE09-35A4-48AA-AA79-FEABB83AE240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918AE68-72CB-4699-9D2C-FD85F0AB1460}"/>
                  </a:ext>
                </a:extLst>
              </p:cNvPr>
              <p:cNvGrpSpPr/>
              <p:nvPr/>
            </p:nvGrpSpPr>
            <p:grpSpPr>
              <a:xfrm rot="9261019">
                <a:off x="7810395" y="-768321"/>
                <a:ext cx="45719" cy="736343"/>
                <a:chOff x="8378259" y="-877936"/>
                <a:chExt cx="45720" cy="994339"/>
              </a:xfrm>
            </p:grpSpPr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id="{8070D5DD-2150-41B1-8696-EB4DE70E141F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75DF0C2-9920-4836-B526-600E880412D9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9" name="Isosceles Triangle 48">
                  <a:extLst>
                    <a:ext uri="{FF2B5EF4-FFF2-40B4-BE49-F238E27FC236}">
                      <a16:creationId xmlns:a16="http://schemas.microsoft.com/office/drawing/2014/main" id="{14729B2B-37BB-4790-AE1E-3BEE61EFBBAC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F40B34D-BF92-41B9-B4DD-B2BFD0BCF896}"/>
                  </a:ext>
                </a:extLst>
              </p:cNvPr>
              <p:cNvGrpSpPr/>
              <p:nvPr/>
            </p:nvGrpSpPr>
            <p:grpSpPr>
              <a:xfrm rot="1926660">
                <a:off x="7810393" y="-778331"/>
                <a:ext cx="45719" cy="736343"/>
                <a:chOff x="8378259" y="-877936"/>
                <a:chExt cx="45720" cy="994339"/>
              </a:xfrm>
            </p:grpSpPr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71363980-BE9F-4B69-92C0-05F885A41E4D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01ADE6B-E827-4862-A396-06944F43EA58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755E67E8-7FE2-4EA5-8273-01F8C5864407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F078794-A5A1-4BC7-829F-29A4276790B7}"/>
                  </a:ext>
                </a:extLst>
              </p:cNvPr>
              <p:cNvGrpSpPr/>
              <p:nvPr/>
            </p:nvGrpSpPr>
            <p:grpSpPr>
              <a:xfrm rot="7273085">
                <a:off x="7810393" y="-766975"/>
                <a:ext cx="45719" cy="736343"/>
                <a:chOff x="8378259" y="-877936"/>
                <a:chExt cx="45720" cy="994339"/>
              </a:xfrm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8920EAC9-6178-4A32-B14C-AC74A38A8D0A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8CEBEC4-7090-47EB-812C-3AD52A02329E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47391CD7-524C-4397-BA1C-FACC89BFCD04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6357140-83AF-420C-88CF-66F55D3DAF18}"/>
                  </a:ext>
                </a:extLst>
              </p:cNvPr>
              <p:cNvGrpSpPr/>
              <p:nvPr/>
            </p:nvGrpSpPr>
            <p:grpSpPr>
              <a:xfrm rot="3299257">
                <a:off x="7816548" y="-765703"/>
                <a:ext cx="45719" cy="736343"/>
                <a:chOff x="8378259" y="-877936"/>
                <a:chExt cx="45720" cy="994339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1C2AF5E9-8833-4F7C-B95B-A779F55E23EB}"/>
                    </a:ext>
                  </a:extLst>
                </p:cNvPr>
                <p:cNvSpPr/>
                <p:nvPr/>
              </p:nvSpPr>
              <p:spPr>
                <a:xfrm>
                  <a:off x="8378260" y="-877936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EEDF7A2-1415-43CF-993D-382184095D9B}"/>
                    </a:ext>
                  </a:extLst>
                </p:cNvPr>
                <p:cNvSpPr/>
                <p:nvPr/>
              </p:nvSpPr>
              <p:spPr>
                <a:xfrm>
                  <a:off x="8378260" y="-532933"/>
                  <a:ext cx="45719" cy="304333"/>
                </a:xfrm>
                <a:prstGeom prst="rect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1" name="Isosceles Triangle 60">
                  <a:extLst>
                    <a:ext uri="{FF2B5EF4-FFF2-40B4-BE49-F238E27FC236}">
                      <a16:creationId xmlns:a16="http://schemas.microsoft.com/office/drawing/2014/main" id="{A1C1FE5D-BE11-435C-91A4-A5556E2B764E}"/>
                    </a:ext>
                  </a:extLst>
                </p:cNvPr>
                <p:cNvSpPr/>
                <p:nvPr/>
              </p:nvSpPr>
              <p:spPr>
                <a:xfrm rot="10800000">
                  <a:off x="8378259" y="-228600"/>
                  <a:ext cx="45719" cy="345003"/>
                </a:xfrm>
                <a:prstGeom prst="triangle">
                  <a:avLst/>
                </a:prstGeom>
                <a:solidFill>
                  <a:srgbClr val="A77947"/>
                </a:solidFill>
                <a:ln>
                  <a:solidFill>
                    <a:srgbClr val="725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A6A3108-FD65-42FB-87D7-E92E30C62C7E}"/>
                  </a:ext>
                </a:extLst>
              </p:cNvPr>
              <p:cNvSpPr/>
              <p:nvPr/>
            </p:nvSpPr>
            <p:spPr>
              <a:xfrm>
                <a:off x="7582407" y="-665870"/>
                <a:ext cx="501701" cy="501701"/>
              </a:xfrm>
              <a:prstGeom prst="ellipse">
                <a:avLst/>
              </a:prstGeom>
              <a:solidFill>
                <a:srgbClr val="D7CEC3"/>
              </a:solidFill>
              <a:ln>
                <a:solidFill>
                  <a:srgbClr val="C39C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90706E1-5265-407E-B013-BD6CE994F1B4}"/>
                  </a:ext>
                </a:extLst>
              </p:cNvPr>
              <p:cNvSpPr/>
              <p:nvPr/>
            </p:nvSpPr>
            <p:spPr>
              <a:xfrm>
                <a:off x="7815656" y="-42367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A0243F0-19B4-46CA-987F-90295157042D}"/>
                  </a:ext>
                </a:extLst>
              </p:cNvPr>
              <p:cNvGrpSpPr/>
              <p:nvPr/>
            </p:nvGrpSpPr>
            <p:grpSpPr>
              <a:xfrm rot="16200000">
                <a:off x="7741875" y="-592832"/>
                <a:ext cx="45719" cy="379978"/>
                <a:chOff x="8420334" y="-1093914"/>
                <a:chExt cx="67318" cy="511311"/>
              </a:xfrm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7A1A93BF-44B5-4EC7-A36D-60E893874A5F}"/>
                    </a:ext>
                  </a:extLst>
                </p:cNvPr>
                <p:cNvSpPr/>
                <p:nvPr/>
              </p:nvSpPr>
              <p:spPr>
                <a:xfrm>
                  <a:off x="8420334" y="-1093914"/>
                  <a:ext cx="67318" cy="22439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DA62FC52-D3AE-4928-BCD6-E738E3CFE4E5}"/>
                    </a:ext>
                  </a:extLst>
                </p:cNvPr>
                <p:cNvSpPr/>
                <p:nvPr/>
              </p:nvSpPr>
              <p:spPr>
                <a:xfrm rot="10800000">
                  <a:off x="8422740" y="-869522"/>
                  <a:ext cx="64911" cy="28691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D8D41D5-EE86-4271-B5DA-E14B74E8DA28}"/>
                    </a:ext>
                  </a:extLst>
                </p:cNvPr>
                <p:cNvSpPr/>
                <p:nvPr/>
              </p:nvSpPr>
              <p:spPr>
                <a:xfrm>
                  <a:off x="8431133" y="-830038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4457AA86-2843-46CB-A88C-081B359B9978}"/>
                  </a:ext>
                </a:extLst>
              </p:cNvPr>
              <p:cNvSpPr/>
              <p:nvPr/>
            </p:nvSpPr>
            <p:spPr>
              <a:xfrm rot="19219266">
                <a:off x="7706587" y="-814893"/>
                <a:ext cx="45719" cy="57639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60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5E2CDA2-838B-4D7E-8EDA-AA7F8326DF20}"/>
              </a:ext>
            </a:extLst>
          </p:cNvPr>
          <p:cNvGrpSpPr/>
          <p:nvPr/>
        </p:nvGrpSpPr>
        <p:grpSpPr>
          <a:xfrm>
            <a:off x="6168654" y="1201326"/>
            <a:ext cx="2164838" cy="2288926"/>
            <a:chOff x="6168654" y="1201326"/>
            <a:chExt cx="2164838" cy="2288926"/>
          </a:xfrm>
          <a:solidFill>
            <a:schemeClr val="accent4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D08351-FF5B-4DEB-9F09-9A932B46C629}"/>
                </a:ext>
              </a:extLst>
            </p:cNvPr>
            <p:cNvSpPr/>
            <p:nvPr/>
          </p:nvSpPr>
          <p:spPr>
            <a:xfrm rot="10800000">
              <a:off x="6168654" y="1201326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rgbClr val="FF0000"/>
                </a:solidFill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290A88-3291-41E1-8F1B-C383B8122D39}"/>
                </a:ext>
              </a:extLst>
            </p:cNvPr>
            <p:cNvSpPr txBox="1"/>
            <p:nvPr/>
          </p:nvSpPr>
          <p:spPr>
            <a:xfrm>
              <a:off x="6623337" y="2145734"/>
              <a:ext cx="1255472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C000">
                        <a:alpha val="97000"/>
                      </a:srgbClr>
                    </a:outerShdw>
                  </a:effectLst>
                </a:rPr>
                <a:t>education</a:t>
              </a:r>
              <a:endParaRPr lang="vi-VN" sz="2000" dirty="0"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56FB9-6DAB-4D09-8FFC-1AC73FDB829E}"/>
              </a:ext>
            </a:extLst>
          </p:cNvPr>
          <p:cNvGrpSpPr/>
          <p:nvPr/>
        </p:nvGrpSpPr>
        <p:grpSpPr>
          <a:xfrm>
            <a:off x="6041647" y="3491836"/>
            <a:ext cx="2288926" cy="2164838"/>
            <a:chOff x="6041647" y="3491836"/>
            <a:chExt cx="2288926" cy="216483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70E221E-5720-4B89-AED2-2EDD96299348}"/>
                </a:ext>
              </a:extLst>
            </p:cNvPr>
            <p:cNvSpPr/>
            <p:nvPr/>
          </p:nvSpPr>
          <p:spPr>
            <a:xfrm rot="16200000">
              <a:off x="6103691" y="342979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A48339-AA64-4934-8EFC-129953B3F634}"/>
                </a:ext>
              </a:extLst>
            </p:cNvPr>
            <p:cNvSpPr txBox="1"/>
            <p:nvPr/>
          </p:nvSpPr>
          <p:spPr>
            <a:xfrm>
              <a:off x="6807682" y="4310572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FF00">
                        <a:alpha val="94000"/>
                      </a:srgbClr>
                    </a:outerShdw>
                  </a:effectLst>
                </a:rPr>
                <a:t>career</a:t>
              </a:r>
              <a:endParaRPr lang="vi-VN" sz="2000" dirty="0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4F77C2-82EF-4D4E-B75C-48A501B88411}"/>
              </a:ext>
            </a:extLst>
          </p:cNvPr>
          <p:cNvGrpSpPr/>
          <p:nvPr/>
        </p:nvGrpSpPr>
        <p:grpSpPr>
          <a:xfrm>
            <a:off x="3858508" y="3366164"/>
            <a:ext cx="2164838" cy="2288926"/>
            <a:chOff x="3858508" y="3366164"/>
            <a:chExt cx="2164838" cy="228892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CE4DFD-36C4-4C99-9CB8-782C17AE4F46}"/>
                </a:ext>
              </a:extLst>
            </p:cNvPr>
            <p:cNvSpPr/>
            <p:nvPr/>
          </p:nvSpPr>
          <p:spPr>
            <a:xfrm>
              <a:off x="3858508" y="3366164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7D774D-1227-4F66-AAA9-37FEB4494DE0}"/>
                </a:ext>
              </a:extLst>
            </p:cNvPr>
            <p:cNvSpPr txBox="1"/>
            <p:nvPr/>
          </p:nvSpPr>
          <p:spPr>
            <a:xfrm>
              <a:off x="4541618" y="4310572"/>
              <a:ext cx="7986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B0F0"/>
                    </a:outerShdw>
                  </a:effectLst>
                </a:rPr>
                <a:t>travel</a:t>
              </a:r>
              <a:endParaRPr lang="vi-VN" sz="2000" dirty="0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960F82-E536-41A1-8BE3-7F8FB4116B3F}"/>
              </a:ext>
            </a:extLst>
          </p:cNvPr>
          <p:cNvGrpSpPr/>
          <p:nvPr/>
        </p:nvGrpSpPr>
        <p:grpSpPr>
          <a:xfrm>
            <a:off x="3882370" y="1201326"/>
            <a:ext cx="2288926" cy="2164838"/>
            <a:chOff x="3882370" y="1201326"/>
            <a:chExt cx="2288926" cy="21648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97833B-EA61-4F99-A15A-080C69EF5EE2}"/>
                </a:ext>
              </a:extLst>
            </p:cNvPr>
            <p:cNvSpPr/>
            <p:nvPr/>
          </p:nvSpPr>
          <p:spPr>
            <a:xfrm rot="5400000">
              <a:off x="3944414" y="113928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8C2CFD-FDB6-4EB7-B7F1-133293FF6F73}"/>
                </a:ext>
              </a:extLst>
            </p:cNvPr>
            <p:cNvSpPr txBox="1"/>
            <p:nvPr/>
          </p:nvSpPr>
          <p:spPr>
            <a:xfrm>
              <a:off x="4341511" y="2145734"/>
              <a:ext cx="1401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0000"/>
                    </a:outerShdw>
                  </a:effectLst>
                </a:rPr>
                <a:t>Technology</a:t>
              </a:r>
              <a:endParaRPr lang="vi-VN" sz="2000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8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2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960F82-E536-41A1-8BE3-7F8FB4116B3F}"/>
              </a:ext>
            </a:extLst>
          </p:cNvPr>
          <p:cNvGrpSpPr/>
          <p:nvPr/>
        </p:nvGrpSpPr>
        <p:grpSpPr>
          <a:xfrm>
            <a:off x="3796642" y="1201326"/>
            <a:ext cx="2288926" cy="2164838"/>
            <a:chOff x="3882370" y="1201326"/>
            <a:chExt cx="2288926" cy="21648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97833B-EA61-4F99-A15A-080C69EF5EE2}"/>
                </a:ext>
              </a:extLst>
            </p:cNvPr>
            <p:cNvSpPr/>
            <p:nvPr/>
          </p:nvSpPr>
          <p:spPr>
            <a:xfrm rot="5400000">
              <a:off x="3944414" y="113928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8C2CFD-FDB6-4EB7-B7F1-133293FF6F73}"/>
                </a:ext>
              </a:extLst>
            </p:cNvPr>
            <p:cNvSpPr txBox="1"/>
            <p:nvPr/>
          </p:nvSpPr>
          <p:spPr>
            <a:xfrm>
              <a:off x="4341511" y="2145734"/>
              <a:ext cx="1401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0000"/>
                    </a:outerShdw>
                  </a:effectLst>
                </a:rPr>
                <a:t>Technology</a:t>
              </a:r>
              <a:endParaRPr lang="vi-VN" sz="2000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E2CDA2-838B-4D7E-8EDA-AA7F8326DF20}"/>
              </a:ext>
            </a:extLst>
          </p:cNvPr>
          <p:cNvGrpSpPr/>
          <p:nvPr/>
        </p:nvGrpSpPr>
        <p:grpSpPr>
          <a:xfrm>
            <a:off x="6082926" y="1201326"/>
            <a:ext cx="2164838" cy="2288926"/>
            <a:chOff x="6168654" y="1201326"/>
            <a:chExt cx="2164838" cy="2288926"/>
          </a:xfrm>
          <a:solidFill>
            <a:schemeClr val="accent4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D08351-FF5B-4DEB-9F09-9A932B46C629}"/>
                </a:ext>
              </a:extLst>
            </p:cNvPr>
            <p:cNvSpPr/>
            <p:nvPr/>
          </p:nvSpPr>
          <p:spPr>
            <a:xfrm rot="10800000">
              <a:off x="6168654" y="1201326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rgbClr val="FF0000"/>
                </a:solidFill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290A88-3291-41E1-8F1B-C383B8122D39}"/>
                </a:ext>
              </a:extLst>
            </p:cNvPr>
            <p:cNvSpPr txBox="1"/>
            <p:nvPr/>
          </p:nvSpPr>
          <p:spPr>
            <a:xfrm>
              <a:off x="6623337" y="2145734"/>
              <a:ext cx="1255472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C000">
                        <a:alpha val="97000"/>
                      </a:srgbClr>
                    </a:outerShdw>
                  </a:effectLst>
                </a:rPr>
                <a:t>education</a:t>
              </a:r>
              <a:endParaRPr lang="vi-VN" sz="2000" dirty="0"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56FB9-6DAB-4D09-8FFC-1AC73FDB829E}"/>
              </a:ext>
            </a:extLst>
          </p:cNvPr>
          <p:cNvGrpSpPr/>
          <p:nvPr/>
        </p:nvGrpSpPr>
        <p:grpSpPr>
          <a:xfrm>
            <a:off x="5955919" y="3491836"/>
            <a:ext cx="2288926" cy="2164838"/>
            <a:chOff x="6041647" y="3491836"/>
            <a:chExt cx="2288926" cy="216483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70E221E-5720-4B89-AED2-2EDD96299348}"/>
                </a:ext>
              </a:extLst>
            </p:cNvPr>
            <p:cNvSpPr/>
            <p:nvPr/>
          </p:nvSpPr>
          <p:spPr>
            <a:xfrm rot="16200000">
              <a:off x="6103691" y="342979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A48339-AA64-4934-8EFC-129953B3F634}"/>
                </a:ext>
              </a:extLst>
            </p:cNvPr>
            <p:cNvSpPr txBox="1"/>
            <p:nvPr/>
          </p:nvSpPr>
          <p:spPr>
            <a:xfrm>
              <a:off x="6807682" y="4310572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FF00">
                        <a:alpha val="94000"/>
                      </a:srgbClr>
                    </a:outerShdw>
                  </a:effectLst>
                </a:rPr>
                <a:t>career</a:t>
              </a:r>
              <a:endParaRPr lang="vi-VN" sz="2000" dirty="0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4F77C2-82EF-4D4E-B75C-48A501B88411}"/>
              </a:ext>
            </a:extLst>
          </p:cNvPr>
          <p:cNvGrpSpPr/>
          <p:nvPr/>
        </p:nvGrpSpPr>
        <p:grpSpPr>
          <a:xfrm>
            <a:off x="3772780" y="3366164"/>
            <a:ext cx="2164838" cy="2288926"/>
            <a:chOff x="3858508" y="3366164"/>
            <a:chExt cx="2164838" cy="228892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CE4DFD-36C4-4C99-9CB8-782C17AE4F46}"/>
                </a:ext>
              </a:extLst>
            </p:cNvPr>
            <p:cNvSpPr/>
            <p:nvPr/>
          </p:nvSpPr>
          <p:spPr>
            <a:xfrm>
              <a:off x="3858508" y="3366164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7D774D-1227-4F66-AAA9-37FEB4494DE0}"/>
                </a:ext>
              </a:extLst>
            </p:cNvPr>
            <p:cNvSpPr txBox="1"/>
            <p:nvPr/>
          </p:nvSpPr>
          <p:spPr>
            <a:xfrm>
              <a:off x="4541618" y="4310572"/>
              <a:ext cx="7986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B0F0"/>
                    </a:outerShdw>
                  </a:effectLst>
                </a:rPr>
                <a:t>travel</a:t>
              </a:r>
              <a:endParaRPr lang="vi-VN" sz="2000" dirty="0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FCBA-036D-4DDB-ADDC-8D7F627D2E17}"/>
              </a:ext>
            </a:extLst>
          </p:cNvPr>
          <p:cNvSpPr/>
          <p:nvPr/>
        </p:nvSpPr>
        <p:spPr>
          <a:xfrm>
            <a:off x="-4071434" y="1016660"/>
            <a:ext cx="317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bg1"/>
                </a:solidFill>
              </a:rPr>
              <a:t>Access to Global Knowledge: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A0B8CB-B6D7-4ACC-9A38-BE2C7F7AE0C0}"/>
              </a:ext>
            </a:extLst>
          </p:cNvPr>
          <p:cNvSpPr/>
          <p:nvPr/>
        </p:nvSpPr>
        <p:spPr>
          <a:xfrm>
            <a:off x="-4300546" y="1436391"/>
            <a:ext cx="4105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learners access academic resources, scientific research, and global knowledge.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056D99-38C0-4D19-B37D-89F5C2B5BAE6}"/>
              </a:ext>
            </a:extLst>
          </p:cNvPr>
          <p:cNvSpPr/>
          <p:nvPr/>
        </p:nvSpPr>
        <p:spPr>
          <a:xfrm>
            <a:off x="-4779011" y="3212038"/>
            <a:ext cx="4547211" cy="215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study abroad in countries like the US, Canada, or even non-English speaking nations like Germany, a strong, certified English score (like IELTS) is usually the first requirement. It proves your ability to thrive in an international academic environment.</a:t>
            </a:r>
            <a:endParaRPr lang="vi-V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89D042-FE56-46AA-A4E0-B3C495DBFE8A}"/>
              </a:ext>
            </a:extLst>
          </p:cNvPr>
          <p:cNvSpPr/>
          <p:nvPr/>
        </p:nvSpPr>
        <p:spPr>
          <a:xfrm>
            <a:off x="-4854579" y="2746132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Opening Doors to International Study</a:t>
            </a: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5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8EE1B-04A1-41B0-B434-D891571A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" y="0"/>
            <a:ext cx="12583486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2062B1A-E104-49A4-9F46-58003D88214B}"/>
              </a:ext>
            </a:extLst>
          </p:cNvPr>
          <p:cNvSpPr/>
          <p:nvPr/>
        </p:nvSpPr>
        <p:spPr>
          <a:xfrm>
            <a:off x="601" y="-3323"/>
            <a:ext cx="12192000" cy="71461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3000"/>
                </a:schemeClr>
              </a:gs>
              <a:gs pos="31000">
                <a:schemeClr val="tx1">
                  <a:lumMod val="95000"/>
                  <a:lumOff val="5000"/>
                  <a:alpha val="32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5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960F82-E536-41A1-8BE3-7F8FB4116B3F}"/>
              </a:ext>
            </a:extLst>
          </p:cNvPr>
          <p:cNvGrpSpPr/>
          <p:nvPr/>
        </p:nvGrpSpPr>
        <p:grpSpPr>
          <a:xfrm>
            <a:off x="2302436" y="1201326"/>
            <a:ext cx="2288926" cy="2164838"/>
            <a:chOff x="3882370" y="1201326"/>
            <a:chExt cx="2288926" cy="2164838"/>
          </a:xfrm>
          <a:solidFill>
            <a:srgbClr val="FF3300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97833B-EA61-4F99-A15A-080C69EF5EE2}"/>
                </a:ext>
              </a:extLst>
            </p:cNvPr>
            <p:cNvSpPr/>
            <p:nvPr/>
          </p:nvSpPr>
          <p:spPr>
            <a:xfrm rot="5400000">
              <a:off x="3944414" y="113928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33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8C2CFD-FDB6-4EB7-B7F1-133293FF6F73}"/>
                </a:ext>
              </a:extLst>
            </p:cNvPr>
            <p:cNvSpPr txBox="1"/>
            <p:nvPr/>
          </p:nvSpPr>
          <p:spPr>
            <a:xfrm>
              <a:off x="4341511" y="2145734"/>
              <a:ext cx="140179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0000"/>
                    </a:outerShdw>
                  </a:effectLst>
                </a:rPr>
                <a:t>Technology</a:t>
              </a:r>
              <a:endParaRPr lang="vi-VN" sz="2000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E2CDA2-838B-4D7E-8EDA-AA7F8326DF20}"/>
              </a:ext>
            </a:extLst>
          </p:cNvPr>
          <p:cNvGrpSpPr/>
          <p:nvPr/>
        </p:nvGrpSpPr>
        <p:grpSpPr>
          <a:xfrm>
            <a:off x="4591362" y="673611"/>
            <a:ext cx="2665442" cy="2818224"/>
            <a:chOff x="6168654" y="1201326"/>
            <a:chExt cx="2164838" cy="2288926"/>
          </a:xfrm>
          <a:solidFill>
            <a:schemeClr val="accent4"/>
          </a:solidFill>
          <a:effectLst>
            <a:outerShdw blurRad="127000" sx="102000" sy="102000" algn="ctr" rotWithShape="0">
              <a:srgbClr val="FFC000"/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D08351-FF5B-4DEB-9F09-9A932B46C629}"/>
                </a:ext>
              </a:extLst>
            </p:cNvPr>
            <p:cNvSpPr/>
            <p:nvPr/>
          </p:nvSpPr>
          <p:spPr>
            <a:xfrm rot="10800000">
              <a:off x="6168654" y="1201326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rgbClr val="FF0000"/>
                </a:solidFill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290A88-3291-41E1-8F1B-C383B8122D39}"/>
                </a:ext>
              </a:extLst>
            </p:cNvPr>
            <p:cNvSpPr txBox="1"/>
            <p:nvPr/>
          </p:nvSpPr>
          <p:spPr>
            <a:xfrm>
              <a:off x="6623337" y="2145734"/>
              <a:ext cx="1255472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C000">
                        <a:alpha val="97000"/>
                      </a:srgbClr>
                    </a:outerShdw>
                  </a:effectLst>
                </a:rPr>
                <a:t>education</a:t>
              </a:r>
              <a:endParaRPr lang="vi-VN" sz="2000" dirty="0"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56FB9-6DAB-4D09-8FFC-1AC73FDB829E}"/>
              </a:ext>
            </a:extLst>
          </p:cNvPr>
          <p:cNvGrpSpPr/>
          <p:nvPr/>
        </p:nvGrpSpPr>
        <p:grpSpPr>
          <a:xfrm>
            <a:off x="4450969" y="3491836"/>
            <a:ext cx="2288926" cy="2164838"/>
            <a:chOff x="6041647" y="3491836"/>
            <a:chExt cx="2288926" cy="2164838"/>
          </a:xfrm>
          <a:solidFill>
            <a:srgbClr val="00FF00">
              <a:alpha val="75000"/>
            </a:srgb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70E221E-5720-4B89-AED2-2EDD96299348}"/>
                </a:ext>
              </a:extLst>
            </p:cNvPr>
            <p:cNvSpPr/>
            <p:nvPr/>
          </p:nvSpPr>
          <p:spPr>
            <a:xfrm rot="16200000">
              <a:off x="6103691" y="342979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A48339-AA64-4934-8EFC-129953B3F634}"/>
                </a:ext>
              </a:extLst>
            </p:cNvPr>
            <p:cNvSpPr txBox="1"/>
            <p:nvPr/>
          </p:nvSpPr>
          <p:spPr>
            <a:xfrm>
              <a:off x="6807682" y="4310572"/>
              <a:ext cx="88678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FF00">
                        <a:alpha val="94000"/>
                      </a:srgbClr>
                    </a:outerShdw>
                  </a:effectLst>
                </a:rPr>
                <a:t>career</a:t>
              </a:r>
              <a:endParaRPr lang="vi-VN" sz="2000" dirty="0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4F77C2-82EF-4D4E-B75C-48A501B88411}"/>
              </a:ext>
            </a:extLst>
          </p:cNvPr>
          <p:cNvGrpSpPr/>
          <p:nvPr/>
        </p:nvGrpSpPr>
        <p:grpSpPr>
          <a:xfrm>
            <a:off x="2278574" y="3366164"/>
            <a:ext cx="2164838" cy="2288926"/>
            <a:chOff x="3858508" y="3366164"/>
            <a:chExt cx="2164838" cy="2288926"/>
          </a:xfrm>
          <a:solidFill>
            <a:schemeClr val="accent1">
              <a:lumMod val="60000"/>
              <a:lumOff val="40000"/>
              <a:alpha val="7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CE4DFD-36C4-4C99-9CB8-782C17AE4F46}"/>
                </a:ext>
              </a:extLst>
            </p:cNvPr>
            <p:cNvSpPr/>
            <p:nvPr/>
          </p:nvSpPr>
          <p:spPr>
            <a:xfrm>
              <a:off x="3858508" y="3366164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7D774D-1227-4F66-AAA9-37FEB4494DE0}"/>
                </a:ext>
              </a:extLst>
            </p:cNvPr>
            <p:cNvSpPr txBox="1"/>
            <p:nvPr/>
          </p:nvSpPr>
          <p:spPr>
            <a:xfrm>
              <a:off x="4541618" y="4310572"/>
              <a:ext cx="798617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B0F0"/>
                    </a:outerShdw>
                  </a:effectLst>
                </a:rPr>
                <a:t>travel</a:t>
              </a:r>
              <a:endParaRPr lang="vi-VN" sz="2000" dirty="0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D085277-1AD5-4C60-A5F3-1E670ED65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88" b="95025" l="4382" r="96813">
                        <a14:foregroundMark x1="47012" y1="8955" x2="47012" y2="8955"/>
                        <a14:foregroundMark x1="60159" y1="8458" x2="65339" y2="14925"/>
                        <a14:foregroundMark x1="68127" y1="17910" x2="76892" y2="24876"/>
                        <a14:foregroundMark x1="74502" y1="20896" x2="82072" y2="27861"/>
                        <a14:foregroundMark x1="94422" y1="14925" x2="97211" y2="24378"/>
                        <a14:foregroundMark x1="62151" y1="35821" x2="43825" y2="33831"/>
                        <a14:foregroundMark x1="43825" y1="33831" x2="43426" y2="33333"/>
                        <a14:foregroundMark x1="41833" y1="22886" x2="52590" y2="27363"/>
                        <a14:foregroundMark x1="52590" y1="27363" x2="57371" y2="31343"/>
                        <a14:foregroundMark x1="49402" y1="3980" x2="49402" y2="2985"/>
                        <a14:foregroundMark x1="33068" y1="25871" x2="43426" y2="26866"/>
                        <a14:foregroundMark x1="50199" y1="41294" x2="58964" y2="43284"/>
                        <a14:foregroundMark x1="22311" y1="49254" x2="37052" y2="59204"/>
                        <a14:foregroundMark x1="37052" y1="59204" x2="41833" y2="59204"/>
                        <a14:foregroundMark x1="31076" y1="58706" x2="51394" y2="70647"/>
                        <a14:foregroundMark x1="32669" y1="61194" x2="31873" y2="86070"/>
                        <a14:foregroundMark x1="31474" y1="95025" x2="31474" y2="95025"/>
                        <a14:foregroundMark x1="58167" y1="76119" x2="59761" y2="77612"/>
                        <a14:foregroundMark x1="56972" y1="74627" x2="65737" y2="85075"/>
                        <a14:foregroundMark x1="65737" y1="85075" x2="66534" y2="83582"/>
                        <a14:foregroundMark x1="65737" y1="77612" x2="64143" y2="77114"/>
                        <a14:foregroundMark x1="16335" y1="51741" x2="4382" y2="47761"/>
                        <a14:foregroundMark x1="4382" y1="47761" x2="4382" y2="47761"/>
                        <a14:foregroundMark x1="10359" y1="18408" x2="10359" y2="18408"/>
                        <a14:foregroundMark x1="11952" y1="17910" x2="11952" y2="17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29" y="2612878"/>
            <a:ext cx="1877385" cy="1503404"/>
          </a:xfrm>
          <a:prstGeom prst="rect">
            <a:avLst/>
          </a:prstGeom>
          <a:effectLst>
            <a:outerShdw blurRad="901700" sx="102000" sy="102000" algn="ctr" rotWithShape="0">
              <a:schemeClr val="bg1"/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0908F-946D-46BC-80CE-5C6BAA739206}"/>
              </a:ext>
            </a:extLst>
          </p:cNvPr>
          <p:cNvSpPr/>
          <p:nvPr/>
        </p:nvSpPr>
        <p:spPr>
          <a:xfrm>
            <a:off x="7342532" y="1016660"/>
            <a:ext cx="317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bg1"/>
                </a:solidFill>
              </a:rPr>
              <a:t>Access to Global Knowledge: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A750B9-225F-407B-9BAD-98C011473E86}"/>
              </a:ext>
            </a:extLst>
          </p:cNvPr>
          <p:cNvSpPr/>
          <p:nvPr/>
        </p:nvSpPr>
        <p:spPr>
          <a:xfrm>
            <a:off x="7113420" y="1436391"/>
            <a:ext cx="4105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learners access academic resources, scientific research, and global knowledge.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72A35-B58D-4957-B680-65987780F277}"/>
              </a:ext>
            </a:extLst>
          </p:cNvPr>
          <p:cNvSpPr/>
          <p:nvPr/>
        </p:nvSpPr>
        <p:spPr>
          <a:xfrm>
            <a:off x="7451097" y="3212038"/>
            <a:ext cx="4547211" cy="215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study abroad in countries like the US, Canada, or even non-English speaking nations like Germany, a strong, certified English score (like IELTS) is usually the first requirement. It proves your ability to thrive in an international academic environment.</a:t>
            </a:r>
            <a:endParaRPr lang="vi-V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E060D-0EB4-49E0-B512-A680B861E787}"/>
              </a:ext>
            </a:extLst>
          </p:cNvPr>
          <p:cNvSpPr/>
          <p:nvPr/>
        </p:nvSpPr>
        <p:spPr>
          <a:xfrm>
            <a:off x="7375529" y="2746132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Opening Doors to International Study</a:t>
            </a:r>
            <a:endParaRPr lang="vi-VN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F21206-CA20-419D-87B8-DE969DF06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748" y="5271468"/>
            <a:ext cx="2145131" cy="1426565"/>
          </a:xfrm>
          <a:prstGeom prst="rect">
            <a:avLst/>
          </a:prstGeom>
          <a:ln w="190500" cap="sq">
            <a:solidFill>
              <a:schemeClr val="bg2">
                <a:lumMod val="2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FDE4774-36F7-4DB0-9292-09AE29B5E314}"/>
              </a:ext>
            </a:extLst>
          </p:cNvPr>
          <p:cNvGrpSpPr/>
          <p:nvPr/>
        </p:nvGrpSpPr>
        <p:grpSpPr>
          <a:xfrm rot="214737">
            <a:off x="-3544270" y="297682"/>
            <a:ext cx="2683827" cy="1790383"/>
            <a:chOff x="939800" y="-293345"/>
            <a:chExt cx="10280303" cy="68580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E717BCF-51EE-4D8D-88EA-614440B63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00" y="-293345"/>
              <a:ext cx="10280303" cy="6858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chemeClr val="bg2">
                  <a:lumMod val="25000"/>
                </a:schemeClr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366DEC-29AC-4305-A2B5-BA02A196F46B}"/>
                </a:ext>
              </a:extLst>
            </p:cNvPr>
            <p:cNvSpPr/>
            <p:nvPr/>
          </p:nvSpPr>
          <p:spPr>
            <a:xfrm>
              <a:off x="9836727" y="5888182"/>
              <a:ext cx="1274618" cy="235527"/>
            </a:xfrm>
            <a:prstGeom prst="rect">
              <a:avLst/>
            </a:prstGeom>
            <a:solidFill>
              <a:srgbClr val="58210E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FFC6F71-5687-44EB-A9C2-63C2DA821A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381">
            <a:off x="-3656182" y="3227470"/>
            <a:ext cx="2072376" cy="13833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bg2">
                <a:lumMod val="25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38ACA25-5A9C-473A-9319-290F2FB461F3}"/>
              </a:ext>
            </a:extLst>
          </p:cNvPr>
          <p:cNvSpPr/>
          <p:nvPr/>
        </p:nvSpPr>
        <p:spPr>
          <a:xfrm>
            <a:off x="-2769159" y="2939942"/>
            <a:ext cx="318654" cy="3186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1EF28A-9184-42AB-9673-1FFA450C5219}"/>
              </a:ext>
            </a:extLst>
          </p:cNvPr>
          <p:cNvSpPr/>
          <p:nvPr/>
        </p:nvSpPr>
        <p:spPr>
          <a:xfrm>
            <a:off x="-1856984" y="5008702"/>
            <a:ext cx="318654" cy="31865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7DE402-D86A-49B8-9B94-147F8FE0EA09}"/>
              </a:ext>
            </a:extLst>
          </p:cNvPr>
          <p:cNvSpPr/>
          <p:nvPr/>
        </p:nvSpPr>
        <p:spPr>
          <a:xfrm>
            <a:off x="-2202357" y="56333"/>
            <a:ext cx="318654" cy="318654"/>
          </a:xfrm>
          <a:prstGeom prst="ellipse">
            <a:avLst/>
          </a:prstGeom>
          <a:solidFill>
            <a:srgbClr val="263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647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F79121-4033-4856-BF04-D271934F76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803400-8DA4-42F5-A465-056CB30D4F3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/>
              <a:stretch>
                <a:fillRect l="-9830" t="-7794" r="-26763" b="-1969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EBD47B1-5B4E-4AD2-83F6-9CB83283D122}"/>
                </a:ext>
              </a:extLst>
            </p:cNvPr>
            <p:cNvSpPr/>
            <p:nvPr/>
          </p:nvSpPr>
          <p:spPr>
            <a:xfrm>
              <a:off x="7208362" y="56333"/>
              <a:ext cx="4983638" cy="6801667"/>
            </a:xfrm>
            <a:prstGeom prst="roundRect">
              <a:avLst/>
            </a:prstGeom>
            <a:solidFill>
              <a:srgbClr val="2636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1E235FD-38C8-4B4C-8854-F975A94EB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5271468"/>
            <a:ext cx="2145131" cy="1426565"/>
          </a:xfrm>
          <a:prstGeom prst="rect">
            <a:avLst/>
          </a:prstGeom>
          <a:ln w="190500" cap="sq">
            <a:solidFill>
              <a:schemeClr val="bg2">
                <a:lumMod val="2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073F7C4-FA85-40CF-902F-4B7EB45D7373}"/>
              </a:ext>
            </a:extLst>
          </p:cNvPr>
          <p:cNvGrpSpPr/>
          <p:nvPr/>
        </p:nvGrpSpPr>
        <p:grpSpPr>
          <a:xfrm rot="214737">
            <a:off x="288252" y="297682"/>
            <a:ext cx="2683827" cy="1790383"/>
            <a:chOff x="939800" y="-293345"/>
            <a:chExt cx="10280303" cy="68580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2CC812-01C4-4ABC-BA53-C84071F2D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00" y="-293345"/>
              <a:ext cx="10280303" cy="6858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chemeClr val="bg2">
                  <a:lumMod val="25000"/>
                </a:schemeClr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488CB0-459C-41FA-9224-603BB9F21A2B}"/>
                </a:ext>
              </a:extLst>
            </p:cNvPr>
            <p:cNvSpPr/>
            <p:nvPr/>
          </p:nvSpPr>
          <p:spPr>
            <a:xfrm>
              <a:off x="9836727" y="5888182"/>
              <a:ext cx="1274618" cy="235527"/>
            </a:xfrm>
            <a:prstGeom prst="rect">
              <a:avLst/>
            </a:prstGeom>
            <a:solidFill>
              <a:srgbClr val="58210E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DA9930D-6D7B-47D9-957F-99B66652D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381">
            <a:off x="176340" y="3227470"/>
            <a:ext cx="2072376" cy="13833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bg2">
                <a:lumMod val="25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A49F346E-95E5-4246-8A53-7982132A125E}"/>
              </a:ext>
            </a:extLst>
          </p:cNvPr>
          <p:cNvSpPr/>
          <p:nvPr/>
        </p:nvSpPr>
        <p:spPr>
          <a:xfrm>
            <a:off x="1063363" y="2939942"/>
            <a:ext cx="318654" cy="3186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0ADF1B-A1BF-4902-9495-F7F8CD7ADF4E}"/>
              </a:ext>
            </a:extLst>
          </p:cNvPr>
          <p:cNvSpPr/>
          <p:nvPr/>
        </p:nvSpPr>
        <p:spPr>
          <a:xfrm>
            <a:off x="1975538" y="5008702"/>
            <a:ext cx="318654" cy="31865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641CA6-5B67-4091-B933-27889BD5ABC8}"/>
              </a:ext>
            </a:extLst>
          </p:cNvPr>
          <p:cNvSpPr/>
          <p:nvPr/>
        </p:nvSpPr>
        <p:spPr>
          <a:xfrm>
            <a:off x="1630165" y="56333"/>
            <a:ext cx="318654" cy="318654"/>
          </a:xfrm>
          <a:prstGeom prst="ellipse">
            <a:avLst/>
          </a:prstGeom>
          <a:solidFill>
            <a:srgbClr val="263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65F404-63EF-4733-9620-CE7167F7D9C0}"/>
              </a:ext>
            </a:extLst>
          </p:cNvPr>
          <p:cNvSpPr/>
          <p:nvPr/>
        </p:nvSpPr>
        <p:spPr>
          <a:xfrm>
            <a:off x="-18023" y="-3323"/>
            <a:ext cx="12192000" cy="71461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3000"/>
                </a:schemeClr>
              </a:gs>
              <a:gs pos="31000">
                <a:schemeClr val="tx1">
                  <a:lumMod val="95000"/>
                  <a:lumOff val="5000"/>
                  <a:alpha val="32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5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960F82-E536-41A1-8BE3-7F8FB4116B3F}"/>
              </a:ext>
            </a:extLst>
          </p:cNvPr>
          <p:cNvGrpSpPr/>
          <p:nvPr/>
        </p:nvGrpSpPr>
        <p:grpSpPr>
          <a:xfrm>
            <a:off x="2377420" y="1201326"/>
            <a:ext cx="2288926" cy="2164838"/>
            <a:chOff x="3882370" y="1201326"/>
            <a:chExt cx="2288926" cy="2164838"/>
          </a:xfrm>
          <a:solidFill>
            <a:srgbClr val="FF3300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97833B-EA61-4F99-A15A-080C69EF5EE2}"/>
                </a:ext>
              </a:extLst>
            </p:cNvPr>
            <p:cNvSpPr/>
            <p:nvPr/>
          </p:nvSpPr>
          <p:spPr>
            <a:xfrm rot="5400000">
              <a:off x="3944414" y="113928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3300">
                <a:alpha val="75000"/>
              </a:srgb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8C2CFD-FDB6-4EB7-B7F1-133293FF6F73}"/>
                </a:ext>
              </a:extLst>
            </p:cNvPr>
            <p:cNvSpPr txBox="1"/>
            <p:nvPr/>
          </p:nvSpPr>
          <p:spPr>
            <a:xfrm>
              <a:off x="4341511" y="2145734"/>
              <a:ext cx="140179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0000"/>
                    </a:outerShdw>
                  </a:effectLst>
                </a:rPr>
                <a:t>Technology</a:t>
              </a:r>
              <a:endParaRPr lang="vi-VN" sz="2000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E2CDA2-838B-4D7E-8EDA-AA7F8326DF20}"/>
              </a:ext>
            </a:extLst>
          </p:cNvPr>
          <p:cNvGrpSpPr/>
          <p:nvPr/>
        </p:nvGrpSpPr>
        <p:grpSpPr>
          <a:xfrm>
            <a:off x="4697496" y="1184025"/>
            <a:ext cx="2163918" cy="2287953"/>
            <a:chOff x="6168654" y="1201326"/>
            <a:chExt cx="2164838" cy="2288926"/>
          </a:xfrm>
          <a:blipFill dpi="0" rotWithShape="1">
            <a:blip r:embed="rId6">
              <a:alphaModFix amt="95000"/>
            </a:blip>
            <a:srcRect/>
            <a:stretch>
              <a:fillRect/>
            </a:stretch>
          </a:blipFill>
          <a:effectLst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D08351-FF5B-4DEB-9F09-9A932B46C629}"/>
                </a:ext>
              </a:extLst>
            </p:cNvPr>
            <p:cNvSpPr/>
            <p:nvPr/>
          </p:nvSpPr>
          <p:spPr>
            <a:xfrm rot="10800000">
              <a:off x="6168654" y="1201326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rgbClr val="FF0000"/>
                </a:solidFill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290A88-3291-41E1-8F1B-C383B8122D39}"/>
                </a:ext>
              </a:extLst>
            </p:cNvPr>
            <p:cNvSpPr txBox="1"/>
            <p:nvPr/>
          </p:nvSpPr>
          <p:spPr>
            <a:xfrm>
              <a:off x="6623337" y="2145734"/>
              <a:ext cx="1255472" cy="400110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C000">
                        <a:alpha val="97000"/>
                      </a:srgbClr>
                    </a:outerShdw>
                  </a:effectLst>
                </a:rPr>
                <a:t>education</a:t>
              </a:r>
              <a:endParaRPr lang="vi-VN" sz="2000" dirty="0"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56FB9-6DAB-4D09-8FFC-1AC73FDB829E}"/>
              </a:ext>
            </a:extLst>
          </p:cNvPr>
          <p:cNvGrpSpPr/>
          <p:nvPr/>
        </p:nvGrpSpPr>
        <p:grpSpPr>
          <a:xfrm>
            <a:off x="4536697" y="3491835"/>
            <a:ext cx="2671664" cy="2526827"/>
            <a:chOff x="6041647" y="3491836"/>
            <a:chExt cx="2288926" cy="2164838"/>
          </a:xfrm>
          <a:solidFill>
            <a:srgbClr val="21FF00"/>
          </a:solidFill>
          <a:effectLst>
            <a:outerShdw blurRad="63500" sx="102000" sy="102000" algn="ctr" rotWithShape="0">
              <a:srgbClr val="00FF00"/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70E221E-5720-4B89-AED2-2EDD96299348}"/>
                </a:ext>
              </a:extLst>
            </p:cNvPr>
            <p:cNvSpPr/>
            <p:nvPr/>
          </p:nvSpPr>
          <p:spPr>
            <a:xfrm rot="16200000">
              <a:off x="6103691" y="342979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A48339-AA64-4934-8EFC-129953B3F634}"/>
                </a:ext>
              </a:extLst>
            </p:cNvPr>
            <p:cNvSpPr txBox="1"/>
            <p:nvPr/>
          </p:nvSpPr>
          <p:spPr>
            <a:xfrm>
              <a:off x="6807682" y="4310572"/>
              <a:ext cx="88678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FF00">
                        <a:alpha val="94000"/>
                      </a:srgbClr>
                    </a:outerShdw>
                  </a:effectLst>
                </a:rPr>
                <a:t>career</a:t>
              </a:r>
              <a:endParaRPr lang="vi-VN" sz="2000" dirty="0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4F77C2-82EF-4D4E-B75C-48A501B88411}"/>
              </a:ext>
            </a:extLst>
          </p:cNvPr>
          <p:cNvGrpSpPr/>
          <p:nvPr/>
        </p:nvGrpSpPr>
        <p:grpSpPr>
          <a:xfrm>
            <a:off x="2353558" y="3366164"/>
            <a:ext cx="2164838" cy="2288926"/>
            <a:chOff x="3858508" y="3366164"/>
            <a:chExt cx="2164838" cy="2288926"/>
          </a:xfrm>
          <a:solidFill>
            <a:schemeClr val="accent1">
              <a:lumMod val="60000"/>
              <a:lumOff val="40000"/>
              <a:alpha val="7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CE4DFD-36C4-4C99-9CB8-782C17AE4F46}"/>
                </a:ext>
              </a:extLst>
            </p:cNvPr>
            <p:cNvSpPr/>
            <p:nvPr/>
          </p:nvSpPr>
          <p:spPr>
            <a:xfrm>
              <a:off x="3858508" y="3366164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7D774D-1227-4F66-AAA9-37FEB4494DE0}"/>
                </a:ext>
              </a:extLst>
            </p:cNvPr>
            <p:cNvSpPr txBox="1"/>
            <p:nvPr/>
          </p:nvSpPr>
          <p:spPr>
            <a:xfrm>
              <a:off x="4541618" y="4310572"/>
              <a:ext cx="798617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B0F0"/>
                    </a:outerShdw>
                  </a:effectLst>
                </a:rPr>
                <a:t>travel</a:t>
              </a:r>
              <a:endParaRPr lang="vi-VN" sz="2000" dirty="0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1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065F404-63EF-4733-9620-CE7167F7D9C0}"/>
              </a:ext>
            </a:extLst>
          </p:cNvPr>
          <p:cNvSpPr/>
          <p:nvPr/>
        </p:nvSpPr>
        <p:spPr>
          <a:xfrm>
            <a:off x="6039" y="-27386"/>
            <a:ext cx="12192000" cy="71461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3000"/>
                </a:schemeClr>
              </a:gs>
              <a:gs pos="31000">
                <a:schemeClr val="tx1">
                  <a:lumMod val="95000"/>
                  <a:lumOff val="5000"/>
                  <a:alpha val="32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5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960F82-E536-41A1-8BE3-7F8FB4116B3F}"/>
              </a:ext>
            </a:extLst>
          </p:cNvPr>
          <p:cNvGrpSpPr/>
          <p:nvPr/>
        </p:nvGrpSpPr>
        <p:grpSpPr>
          <a:xfrm>
            <a:off x="2377420" y="1201326"/>
            <a:ext cx="2288926" cy="2164838"/>
            <a:chOff x="3882370" y="1201326"/>
            <a:chExt cx="2288926" cy="2164838"/>
          </a:xfrm>
          <a:solidFill>
            <a:srgbClr val="FF3300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97833B-EA61-4F99-A15A-080C69EF5EE2}"/>
                </a:ext>
              </a:extLst>
            </p:cNvPr>
            <p:cNvSpPr/>
            <p:nvPr/>
          </p:nvSpPr>
          <p:spPr>
            <a:xfrm rot="5400000">
              <a:off x="3944414" y="113928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33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8C2CFD-FDB6-4EB7-B7F1-133293FF6F73}"/>
                </a:ext>
              </a:extLst>
            </p:cNvPr>
            <p:cNvSpPr txBox="1"/>
            <p:nvPr/>
          </p:nvSpPr>
          <p:spPr>
            <a:xfrm>
              <a:off x="4341511" y="2145734"/>
              <a:ext cx="140179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0000"/>
                    </a:outerShdw>
                  </a:effectLst>
                </a:rPr>
                <a:t>Technology</a:t>
              </a:r>
              <a:endParaRPr lang="vi-VN" sz="2000" dirty="0">
                <a:effectLst>
                  <a:outerShdw blurRad="127000" sx="102000" sy="102000" algn="ctr" rotWithShape="0">
                    <a:srgbClr val="FF0000"/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E2CDA2-838B-4D7E-8EDA-AA7F8326DF20}"/>
              </a:ext>
            </a:extLst>
          </p:cNvPr>
          <p:cNvGrpSpPr/>
          <p:nvPr/>
        </p:nvGrpSpPr>
        <p:grpSpPr>
          <a:xfrm>
            <a:off x="4697496" y="1184025"/>
            <a:ext cx="2163918" cy="2287953"/>
            <a:chOff x="6168654" y="1201326"/>
            <a:chExt cx="2164838" cy="2288926"/>
          </a:xfr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  <a:effectLst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D08351-FF5B-4DEB-9F09-9A932B46C629}"/>
                </a:ext>
              </a:extLst>
            </p:cNvPr>
            <p:cNvSpPr/>
            <p:nvPr/>
          </p:nvSpPr>
          <p:spPr>
            <a:xfrm rot="10800000">
              <a:off x="6168654" y="1201326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rgbClr val="FF0000"/>
                </a:solidFill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290A88-3291-41E1-8F1B-C383B8122D39}"/>
                </a:ext>
              </a:extLst>
            </p:cNvPr>
            <p:cNvSpPr txBox="1"/>
            <p:nvPr/>
          </p:nvSpPr>
          <p:spPr>
            <a:xfrm>
              <a:off x="6623337" y="2145734"/>
              <a:ext cx="1255472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FFC000">
                        <a:alpha val="97000"/>
                      </a:srgbClr>
                    </a:outerShdw>
                  </a:effectLst>
                </a:rPr>
                <a:t>education</a:t>
              </a:r>
              <a:endParaRPr lang="vi-VN" sz="2000" dirty="0">
                <a:effectLst>
                  <a:outerShdw blurRad="127000" sx="102000" sy="102000" algn="ctr" rotWithShape="0">
                    <a:srgbClr val="FFC000">
                      <a:alpha val="97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56FB9-6DAB-4D09-8FFC-1AC73FDB829E}"/>
              </a:ext>
            </a:extLst>
          </p:cNvPr>
          <p:cNvGrpSpPr/>
          <p:nvPr/>
        </p:nvGrpSpPr>
        <p:grpSpPr>
          <a:xfrm>
            <a:off x="4536697" y="3491835"/>
            <a:ext cx="2324717" cy="2198689"/>
            <a:chOff x="6041647" y="3491836"/>
            <a:chExt cx="2288926" cy="2164838"/>
          </a:xfr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70E221E-5720-4B89-AED2-2EDD96299348}"/>
                </a:ext>
              </a:extLst>
            </p:cNvPr>
            <p:cNvSpPr/>
            <p:nvPr/>
          </p:nvSpPr>
          <p:spPr>
            <a:xfrm rot="16200000">
              <a:off x="6103691" y="3429792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A48339-AA64-4934-8EFC-129953B3F634}"/>
                </a:ext>
              </a:extLst>
            </p:cNvPr>
            <p:cNvSpPr txBox="1"/>
            <p:nvPr/>
          </p:nvSpPr>
          <p:spPr>
            <a:xfrm>
              <a:off x="6807682" y="4310572"/>
              <a:ext cx="88678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FF00">
                        <a:alpha val="94000"/>
                      </a:srgbClr>
                    </a:outerShdw>
                  </a:effectLst>
                </a:rPr>
                <a:t>career</a:t>
              </a:r>
              <a:endParaRPr lang="vi-VN" sz="2000" dirty="0">
                <a:effectLst>
                  <a:outerShdw blurRad="127000" sx="102000" sy="102000" algn="ctr" rotWithShape="0">
                    <a:srgbClr val="00FF00">
                      <a:alpha val="94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4F77C2-82EF-4D4E-B75C-48A501B88411}"/>
              </a:ext>
            </a:extLst>
          </p:cNvPr>
          <p:cNvGrpSpPr/>
          <p:nvPr/>
        </p:nvGrpSpPr>
        <p:grpSpPr>
          <a:xfrm>
            <a:off x="1908865" y="3366164"/>
            <a:ext cx="2542535" cy="2688272"/>
            <a:chOff x="3858508" y="3366164"/>
            <a:chExt cx="2164838" cy="2288926"/>
          </a:xfrm>
          <a:solidFill>
            <a:schemeClr val="accent1">
              <a:lumMod val="60000"/>
              <a:lumOff val="40000"/>
            </a:schemeClr>
          </a:solidFill>
          <a:effectLst>
            <a:outerShdw blurRad="127000" sx="102000" sy="102000" algn="ctr" rotWithShape="0">
              <a:schemeClr val="accent1">
                <a:lumMod val="40000"/>
                <a:lumOff val="60000"/>
              </a:scheme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CE4DFD-36C4-4C99-9CB8-782C17AE4F46}"/>
                </a:ext>
              </a:extLst>
            </p:cNvPr>
            <p:cNvSpPr/>
            <p:nvPr/>
          </p:nvSpPr>
          <p:spPr>
            <a:xfrm>
              <a:off x="3858508" y="3366164"/>
              <a:ext cx="2164838" cy="2288926"/>
            </a:xfrm>
            <a:custGeom>
              <a:avLst/>
              <a:gdLst>
                <a:gd name="connsiteX0" fmla="*/ 6182 w 2164838"/>
                <a:gd name="connsiteY0" fmla="*/ 130688 h 2288926"/>
                <a:gd name="connsiteX1" fmla="*/ 1248965 w 2164838"/>
                <a:gd name="connsiteY1" fmla="*/ 130688 h 2288926"/>
                <a:gd name="connsiteX2" fmla="*/ 1256468 w 2164838"/>
                <a:gd name="connsiteY2" fmla="*/ 186943 h 2288926"/>
                <a:gd name="connsiteX3" fmla="*/ 2082698 w 2164838"/>
                <a:gd name="connsiteY3" fmla="*/ 1034092 h 2288926"/>
                <a:gd name="connsiteX4" fmla="*/ 2164838 w 2164838"/>
                <a:gd name="connsiteY4" fmla="*/ 1046628 h 2288926"/>
                <a:gd name="connsiteX5" fmla="*/ 2164838 w 2164838"/>
                <a:gd name="connsiteY5" fmla="*/ 2288926 h 2288926"/>
                <a:gd name="connsiteX6" fmla="*/ 2060710 w 2164838"/>
                <a:gd name="connsiteY6" fmla="*/ 2283668 h 2288926"/>
                <a:gd name="connsiteX7" fmla="*/ 10426 w 2164838"/>
                <a:gd name="connsiteY7" fmla="*/ 220327 h 2288926"/>
                <a:gd name="connsiteX8" fmla="*/ 5 w 2164838"/>
                <a:gd name="connsiteY8" fmla="*/ 0 h 2288926"/>
                <a:gd name="connsiteX9" fmla="*/ 5 w 2164838"/>
                <a:gd name="connsiteY9" fmla="*/ 234 h 2288926"/>
                <a:gd name="connsiteX10" fmla="*/ 0 w 2164838"/>
                <a:gd name="connsiteY10" fmla="*/ 117 h 2288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838" h="2288926">
                  <a:moveTo>
                    <a:pt x="6182" y="130688"/>
                  </a:moveTo>
                  <a:lnTo>
                    <a:pt x="1248965" y="130688"/>
                  </a:lnTo>
                  <a:lnTo>
                    <a:pt x="1256468" y="186943"/>
                  </a:lnTo>
                  <a:cubicBezTo>
                    <a:pt x="1332290" y="611418"/>
                    <a:pt x="1661879" y="947980"/>
                    <a:pt x="2082698" y="1034092"/>
                  </a:cubicBezTo>
                  <a:lnTo>
                    <a:pt x="2164838" y="1046628"/>
                  </a:lnTo>
                  <a:lnTo>
                    <a:pt x="2164838" y="2288926"/>
                  </a:lnTo>
                  <a:lnTo>
                    <a:pt x="2060710" y="2283668"/>
                  </a:lnTo>
                  <a:cubicBezTo>
                    <a:pt x="975582" y="2173467"/>
                    <a:pt x="113898" y="1307431"/>
                    <a:pt x="10426" y="220327"/>
                  </a:cubicBezTo>
                  <a:close/>
                  <a:moveTo>
                    <a:pt x="5" y="0"/>
                  </a:moveTo>
                  <a:lnTo>
                    <a:pt x="5" y="234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7D774D-1227-4F66-AAA9-37FEB4494DE0}"/>
                </a:ext>
              </a:extLst>
            </p:cNvPr>
            <p:cNvSpPr txBox="1"/>
            <p:nvPr/>
          </p:nvSpPr>
          <p:spPr>
            <a:xfrm>
              <a:off x="4541618" y="4310572"/>
              <a:ext cx="798617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127000" sx="102000" sy="102000" algn="ctr" rotWithShape="0">
                      <a:srgbClr val="00B0F0"/>
                    </a:outerShdw>
                  </a:effectLst>
                </a:rPr>
                <a:t>travel</a:t>
              </a:r>
              <a:endParaRPr lang="vi-VN" sz="2000" dirty="0">
                <a:effectLst>
                  <a:outerShdw blurRad="127000" sx="102000" sy="102000" algn="ctr" rotWithShape="0">
                    <a:srgbClr val="00B0F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45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934AA9-1AE2-4F59-8423-92EF0C28A7BE}"/>
              </a:ext>
            </a:extLst>
          </p:cNvPr>
          <p:cNvGrpSpPr/>
          <p:nvPr/>
        </p:nvGrpSpPr>
        <p:grpSpPr>
          <a:xfrm rot="21055862">
            <a:off x="3886620" y="-833201"/>
            <a:ext cx="4125895" cy="7220316"/>
            <a:chOff x="0" y="-873920"/>
            <a:chExt cx="4579592" cy="80142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EA8F2-77C0-41E2-AA36-F7611755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873920"/>
              <a:ext cx="4579592" cy="8014286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691CA54-1308-4EF0-A015-D119D0E7B5F5}"/>
                </a:ext>
              </a:extLst>
            </p:cNvPr>
            <p:cNvSpPr/>
            <p:nvPr/>
          </p:nvSpPr>
          <p:spPr>
            <a:xfrm>
              <a:off x="1251284" y="971552"/>
              <a:ext cx="2126582" cy="5167062"/>
            </a:xfrm>
            <a:custGeom>
              <a:avLst/>
              <a:gdLst>
                <a:gd name="connsiteX0" fmla="*/ 0 w 2069432"/>
                <a:gd name="connsiteY0" fmla="*/ 344912 h 4833687"/>
                <a:gd name="connsiteX1" fmla="*/ 344912 w 2069432"/>
                <a:gd name="connsiteY1" fmla="*/ 0 h 4833687"/>
                <a:gd name="connsiteX2" fmla="*/ 1724520 w 2069432"/>
                <a:gd name="connsiteY2" fmla="*/ 0 h 4833687"/>
                <a:gd name="connsiteX3" fmla="*/ 2069432 w 2069432"/>
                <a:gd name="connsiteY3" fmla="*/ 344912 h 4833687"/>
                <a:gd name="connsiteX4" fmla="*/ 2069432 w 2069432"/>
                <a:gd name="connsiteY4" fmla="*/ 4488775 h 4833687"/>
                <a:gd name="connsiteX5" fmla="*/ 1724520 w 2069432"/>
                <a:gd name="connsiteY5" fmla="*/ 4833687 h 4833687"/>
                <a:gd name="connsiteX6" fmla="*/ 344912 w 2069432"/>
                <a:gd name="connsiteY6" fmla="*/ 4833687 h 4833687"/>
                <a:gd name="connsiteX7" fmla="*/ 0 w 2069432"/>
                <a:gd name="connsiteY7" fmla="*/ 4488775 h 4833687"/>
                <a:gd name="connsiteX8" fmla="*/ 0 w 2069432"/>
                <a:gd name="connsiteY8" fmla="*/ 344912 h 4833687"/>
                <a:gd name="connsiteX0" fmla="*/ 0 w 2107532"/>
                <a:gd name="connsiteY0" fmla="*/ 344912 h 4833687"/>
                <a:gd name="connsiteX1" fmla="*/ 344912 w 2107532"/>
                <a:gd name="connsiteY1" fmla="*/ 0 h 4833687"/>
                <a:gd name="connsiteX2" fmla="*/ 1724520 w 2107532"/>
                <a:gd name="connsiteY2" fmla="*/ 0 h 4833687"/>
                <a:gd name="connsiteX3" fmla="*/ 2107532 w 2107532"/>
                <a:gd name="connsiteY3" fmla="*/ 344912 h 4833687"/>
                <a:gd name="connsiteX4" fmla="*/ 2069432 w 2107532"/>
                <a:gd name="connsiteY4" fmla="*/ 4488775 h 4833687"/>
                <a:gd name="connsiteX5" fmla="*/ 1724520 w 2107532"/>
                <a:gd name="connsiteY5" fmla="*/ 4833687 h 4833687"/>
                <a:gd name="connsiteX6" fmla="*/ 344912 w 2107532"/>
                <a:gd name="connsiteY6" fmla="*/ 4833687 h 4833687"/>
                <a:gd name="connsiteX7" fmla="*/ 0 w 2107532"/>
                <a:gd name="connsiteY7" fmla="*/ 4488775 h 4833687"/>
                <a:gd name="connsiteX8" fmla="*/ 0 w 2107532"/>
                <a:gd name="connsiteY8" fmla="*/ 344912 h 4833687"/>
                <a:gd name="connsiteX0" fmla="*/ 0 w 2126582"/>
                <a:gd name="connsiteY0" fmla="*/ 344912 h 4833687"/>
                <a:gd name="connsiteX1" fmla="*/ 344912 w 2126582"/>
                <a:gd name="connsiteY1" fmla="*/ 0 h 4833687"/>
                <a:gd name="connsiteX2" fmla="*/ 1724520 w 2126582"/>
                <a:gd name="connsiteY2" fmla="*/ 0 h 4833687"/>
                <a:gd name="connsiteX3" fmla="*/ 2107532 w 2126582"/>
                <a:gd name="connsiteY3" fmla="*/ 344912 h 4833687"/>
                <a:gd name="connsiteX4" fmla="*/ 2126582 w 2126582"/>
                <a:gd name="connsiteY4" fmla="*/ 4507825 h 4833687"/>
                <a:gd name="connsiteX5" fmla="*/ 1724520 w 2126582"/>
                <a:gd name="connsiteY5" fmla="*/ 4833687 h 4833687"/>
                <a:gd name="connsiteX6" fmla="*/ 344912 w 2126582"/>
                <a:gd name="connsiteY6" fmla="*/ 4833687 h 4833687"/>
                <a:gd name="connsiteX7" fmla="*/ 0 w 2126582"/>
                <a:gd name="connsiteY7" fmla="*/ 4488775 h 4833687"/>
                <a:gd name="connsiteX8" fmla="*/ 0 w 2126582"/>
                <a:gd name="connsiteY8" fmla="*/ 344912 h 4833687"/>
                <a:gd name="connsiteX0" fmla="*/ 0 w 2126582"/>
                <a:gd name="connsiteY0" fmla="*/ 344912 h 4900362"/>
                <a:gd name="connsiteX1" fmla="*/ 344912 w 2126582"/>
                <a:gd name="connsiteY1" fmla="*/ 0 h 4900362"/>
                <a:gd name="connsiteX2" fmla="*/ 1724520 w 2126582"/>
                <a:gd name="connsiteY2" fmla="*/ 0 h 4900362"/>
                <a:gd name="connsiteX3" fmla="*/ 2107532 w 2126582"/>
                <a:gd name="connsiteY3" fmla="*/ 344912 h 4900362"/>
                <a:gd name="connsiteX4" fmla="*/ 2126582 w 2126582"/>
                <a:gd name="connsiteY4" fmla="*/ 4507825 h 4900362"/>
                <a:gd name="connsiteX5" fmla="*/ 1714995 w 2126582"/>
                <a:gd name="connsiteY5" fmla="*/ 4900362 h 4900362"/>
                <a:gd name="connsiteX6" fmla="*/ 344912 w 2126582"/>
                <a:gd name="connsiteY6" fmla="*/ 4833687 h 4900362"/>
                <a:gd name="connsiteX7" fmla="*/ 0 w 2126582"/>
                <a:gd name="connsiteY7" fmla="*/ 4488775 h 4900362"/>
                <a:gd name="connsiteX8" fmla="*/ 0 w 2126582"/>
                <a:gd name="connsiteY8" fmla="*/ 344912 h 4900362"/>
                <a:gd name="connsiteX0" fmla="*/ 0 w 2126582"/>
                <a:gd name="connsiteY0" fmla="*/ 344912 h 4900362"/>
                <a:gd name="connsiteX1" fmla="*/ 344912 w 2126582"/>
                <a:gd name="connsiteY1" fmla="*/ 0 h 4900362"/>
                <a:gd name="connsiteX2" fmla="*/ 1724520 w 2126582"/>
                <a:gd name="connsiteY2" fmla="*/ 0 h 4900362"/>
                <a:gd name="connsiteX3" fmla="*/ 2107532 w 2126582"/>
                <a:gd name="connsiteY3" fmla="*/ 344912 h 4900362"/>
                <a:gd name="connsiteX4" fmla="*/ 2126582 w 2126582"/>
                <a:gd name="connsiteY4" fmla="*/ 4507825 h 4900362"/>
                <a:gd name="connsiteX5" fmla="*/ 1714995 w 2126582"/>
                <a:gd name="connsiteY5" fmla="*/ 4900362 h 4900362"/>
                <a:gd name="connsiteX6" fmla="*/ 344912 w 2126582"/>
                <a:gd name="connsiteY6" fmla="*/ 4833687 h 4900362"/>
                <a:gd name="connsiteX7" fmla="*/ 0 w 2126582"/>
                <a:gd name="connsiteY7" fmla="*/ 4488775 h 4900362"/>
                <a:gd name="connsiteX8" fmla="*/ 0 w 2126582"/>
                <a:gd name="connsiteY8" fmla="*/ 344912 h 4900362"/>
                <a:gd name="connsiteX0" fmla="*/ 0 w 2126582"/>
                <a:gd name="connsiteY0" fmla="*/ 344912 h 5062287"/>
                <a:gd name="connsiteX1" fmla="*/ 344912 w 2126582"/>
                <a:gd name="connsiteY1" fmla="*/ 0 h 5062287"/>
                <a:gd name="connsiteX2" fmla="*/ 1724520 w 2126582"/>
                <a:gd name="connsiteY2" fmla="*/ 0 h 5062287"/>
                <a:gd name="connsiteX3" fmla="*/ 2107532 w 2126582"/>
                <a:gd name="connsiteY3" fmla="*/ 344912 h 5062287"/>
                <a:gd name="connsiteX4" fmla="*/ 2126582 w 2126582"/>
                <a:gd name="connsiteY4" fmla="*/ 4507825 h 5062287"/>
                <a:gd name="connsiteX5" fmla="*/ 1714995 w 2126582"/>
                <a:gd name="connsiteY5" fmla="*/ 4900362 h 5062287"/>
                <a:gd name="connsiteX6" fmla="*/ 316337 w 2126582"/>
                <a:gd name="connsiteY6" fmla="*/ 5062287 h 5062287"/>
                <a:gd name="connsiteX7" fmla="*/ 0 w 2126582"/>
                <a:gd name="connsiteY7" fmla="*/ 4488775 h 5062287"/>
                <a:gd name="connsiteX8" fmla="*/ 0 w 2126582"/>
                <a:gd name="connsiteY8" fmla="*/ 344912 h 5062287"/>
                <a:gd name="connsiteX0" fmla="*/ 0 w 2126582"/>
                <a:gd name="connsiteY0" fmla="*/ 344912 h 5024187"/>
                <a:gd name="connsiteX1" fmla="*/ 344912 w 2126582"/>
                <a:gd name="connsiteY1" fmla="*/ 0 h 5024187"/>
                <a:gd name="connsiteX2" fmla="*/ 1724520 w 2126582"/>
                <a:gd name="connsiteY2" fmla="*/ 0 h 5024187"/>
                <a:gd name="connsiteX3" fmla="*/ 2107532 w 2126582"/>
                <a:gd name="connsiteY3" fmla="*/ 344912 h 5024187"/>
                <a:gd name="connsiteX4" fmla="*/ 2126582 w 2126582"/>
                <a:gd name="connsiteY4" fmla="*/ 4507825 h 5024187"/>
                <a:gd name="connsiteX5" fmla="*/ 1714995 w 2126582"/>
                <a:gd name="connsiteY5" fmla="*/ 4900362 h 5024187"/>
                <a:gd name="connsiteX6" fmla="*/ 335387 w 2126582"/>
                <a:gd name="connsiteY6" fmla="*/ 5024187 h 5024187"/>
                <a:gd name="connsiteX7" fmla="*/ 0 w 2126582"/>
                <a:gd name="connsiteY7" fmla="*/ 4488775 h 5024187"/>
                <a:gd name="connsiteX8" fmla="*/ 0 w 2126582"/>
                <a:gd name="connsiteY8" fmla="*/ 344912 h 5024187"/>
                <a:gd name="connsiteX0" fmla="*/ 0 w 2126582"/>
                <a:gd name="connsiteY0" fmla="*/ 344912 h 5052762"/>
                <a:gd name="connsiteX1" fmla="*/ 344912 w 2126582"/>
                <a:gd name="connsiteY1" fmla="*/ 0 h 5052762"/>
                <a:gd name="connsiteX2" fmla="*/ 1724520 w 2126582"/>
                <a:gd name="connsiteY2" fmla="*/ 0 h 5052762"/>
                <a:gd name="connsiteX3" fmla="*/ 2107532 w 2126582"/>
                <a:gd name="connsiteY3" fmla="*/ 344912 h 5052762"/>
                <a:gd name="connsiteX4" fmla="*/ 2126582 w 2126582"/>
                <a:gd name="connsiteY4" fmla="*/ 4507825 h 5052762"/>
                <a:gd name="connsiteX5" fmla="*/ 1714995 w 2126582"/>
                <a:gd name="connsiteY5" fmla="*/ 4900362 h 5052762"/>
                <a:gd name="connsiteX6" fmla="*/ 325862 w 2126582"/>
                <a:gd name="connsiteY6" fmla="*/ 5052762 h 5052762"/>
                <a:gd name="connsiteX7" fmla="*/ 0 w 2126582"/>
                <a:gd name="connsiteY7" fmla="*/ 4488775 h 5052762"/>
                <a:gd name="connsiteX8" fmla="*/ 0 w 2126582"/>
                <a:gd name="connsiteY8" fmla="*/ 344912 h 5052762"/>
                <a:gd name="connsiteX0" fmla="*/ 0 w 2126582"/>
                <a:gd name="connsiteY0" fmla="*/ 459212 h 5167062"/>
                <a:gd name="connsiteX1" fmla="*/ 363962 w 2126582"/>
                <a:gd name="connsiteY1" fmla="*/ 0 h 5167062"/>
                <a:gd name="connsiteX2" fmla="*/ 1724520 w 2126582"/>
                <a:gd name="connsiteY2" fmla="*/ 114300 h 5167062"/>
                <a:gd name="connsiteX3" fmla="*/ 2107532 w 2126582"/>
                <a:gd name="connsiteY3" fmla="*/ 459212 h 5167062"/>
                <a:gd name="connsiteX4" fmla="*/ 2126582 w 2126582"/>
                <a:gd name="connsiteY4" fmla="*/ 4622125 h 5167062"/>
                <a:gd name="connsiteX5" fmla="*/ 1714995 w 2126582"/>
                <a:gd name="connsiteY5" fmla="*/ 5014662 h 5167062"/>
                <a:gd name="connsiteX6" fmla="*/ 325862 w 2126582"/>
                <a:gd name="connsiteY6" fmla="*/ 5167062 h 5167062"/>
                <a:gd name="connsiteX7" fmla="*/ 0 w 2126582"/>
                <a:gd name="connsiteY7" fmla="*/ 4603075 h 5167062"/>
                <a:gd name="connsiteX8" fmla="*/ 0 w 2126582"/>
                <a:gd name="connsiteY8" fmla="*/ 459212 h 5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6582" h="5167062">
                  <a:moveTo>
                    <a:pt x="0" y="459212"/>
                  </a:moveTo>
                  <a:cubicBezTo>
                    <a:pt x="0" y="268722"/>
                    <a:pt x="173472" y="0"/>
                    <a:pt x="363962" y="0"/>
                  </a:cubicBezTo>
                  <a:lnTo>
                    <a:pt x="1724520" y="114300"/>
                  </a:lnTo>
                  <a:cubicBezTo>
                    <a:pt x="1915010" y="114300"/>
                    <a:pt x="2107532" y="268722"/>
                    <a:pt x="2107532" y="459212"/>
                  </a:cubicBezTo>
                  <a:cubicBezTo>
                    <a:pt x="2107532" y="1840500"/>
                    <a:pt x="2126582" y="3240837"/>
                    <a:pt x="2126582" y="4622125"/>
                  </a:cubicBezTo>
                  <a:cubicBezTo>
                    <a:pt x="2126582" y="4812615"/>
                    <a:pt x="2029310" y="4986087"/>
                    <a:pt x="1714995" y="5014662"/>
                  </a:cubicBezTo>
                  <a:lnTo>
                    <a:pt x="325862" y="5167062"/>
                  </a:lnTo>
                  <a:cubicBezTo>
                    <a:pt x="135372" y="5167062"/>
                    <a:pt x="0" y="4793565"/>
                    <a:pt x="0" y="4603075"/>
                  </a:cubicBezTo>
                  <a:lnTo>
                    <a:pt x="0" y="459212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65000">
                  <a:schemeClr val="accent1">
                    <a:lumMod val="60000"/>
                    <a:lumOff val="40000"/>
                  </a:schemeClr>
                </a:gs>
                <a:gs pos="100000">
                  <a:srgbClr val="C6DAE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D0B79-2F92-43FD-8956-8D1ECB7A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881" l="6000" r="90667">
                        <a14:foregroundMark x1="8333" y1="33929" x2="8333" y2="33929"/>
                        <a14:foregroundMark x1="7333" y1="31548" x2="7333" y2="31548"/>
                        <a14:foregroundMark x1="90667" y1="26786" x2="90667" y2="26786"/>
                        <a14:backgroundMark x1="8333" y1="35119" x2="8333" y2="35119"/>
                        <a14:backgroundMark x1="6000" y1="50000" x2="6000" y2="50000"/>
                        <a14:backgroundMark x1="6667" y1="30952" x2="6667" y2="30952"/>
                        <a14:backgroundMark x1="6667" y1="30952" x2="6667" y2="30952"/>
                        <a14:backgroundMark x1="7667" y1="30952" x2="7667" y2="30952"/>
                        <a14:backgroundMark x1="6667" y1="30952" x2="6667" y2="30952"/>
                        <a14:backgroundMark x1="7000" y1="31548" x2="7000" y2="3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81" b="1125"/>
          <a:stretch>
            <a:fillRect/>
          </a:stretch>
        </p:blipFill>
        <p:spPr>
          <a:xfrm>
            <a:off x="-743677" y="1692416"/>
            <a:ext cx="5557783" cy="4290828"/>
          </a:xfrm>
          <a:custGeom>
            <a:avLst/>
            <a:gdLst>
              <a:gd name="connsiteX0" fmla="*/ 0 w 5557783"/>
              <a:gd name="connsiteY0" fmla="*/ 0 h 4290828"/>
              <a:gd name="connsiteX1" fmla="*/ 5492947 w 5557783"/>
              <a:gd name="connsiteY1" fmla="*/ 0 h 4290828"/>
              <a:gd name="connsiteX2" fmla="*/ 5557783 w 5557783"/>
              <a:gd name="connsiteY2" fmla="*/ 406197 h 4290828"/>
              <a:gd name="connsiteX3" fmla="*/ 5557783 w 5557783"/>
              <a:gd name="connsiteY3" fmla="*/ 3513025 h 4290828"/>
              <a:gd name="connsiteX4" fmla="*/ 684896 w 5557783"/>
              <a:gd name="connsiteY4" fmla="*/ 4290828 h 429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7783" h="4290828">
                <a:moveTo>
                  <a:pt x="0" y="0"/>
                </a:moveTo>
                <a:lnTo>
                  <a:pt x="5492947" y="0"/>
                </a:lnTo>
                <a:lnTo>
                  <a:pt x="5557783" y="406197"/>
                </a:lnTo>
                <a:lnTo>
                  <a:pt x="5557783" y="3513025"/>
                </a:lnTo>
                <a:lnTo>
                  <a:pt x="684896" y="4290828"/>
                </a:ln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F44717-F61E-46F2-8A13-AA1C37C18580}"/>
              </a:ext>
            </a:extLst>
          </p:cNvPr>
          <p:cNvGrpSpPr/>
          <p:nvPr/>
        </p:nvGrpSpPr>
        <p:grpSpPr>
          <a:xfrm>
            <a:off x="-3633537" y="699272"/>
            <a:ext cx="8879307" cy="4971154"/>
            <a:chOff x="-2478509" y="699272"/>
            <a:chExt cx="8879307" cy="49711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B806A6-F92A-42A0-A3B9-4A5DA9666A87}"/>
                </a:ext>
              </a:extLst>
            </p:cNvPr>
            <p:cNvSpPr/>
            <p:nvPr/>
          </p:nvSpPr>
          <p:spPr>
            <a:xfrm>
              <a:off x="2406314" y="699272"/>
              <a:ext cx="3994484" cy="4971154"/>
            </a:xfrm>
            <a:custGeom>
              <a:avLst/>
              <a:gdLst>
                <a:gd name="connsiteX0" fmla="*/ 0 w 4138863"/>
                <a:gd name="connsiteY0" fmla="*/ 0 h 4898965"/>
                <a:gd name="connsiteX1" fmla="*/ 4138863 w 4138863"/>
                <a:gd name="connsiteY1" fmla="*/ 0 h 4898965"/>
                <a:gd name="connsiteX2" fmla="*/ 4138863 w 4138863"/>
                <a:gd name="connsiteY2" fmla="*/ 4898965 h 4898965"/>
                <a:gd name="connsiteX3" fmla="*/ 0 w 4138863"/>
                <a:gd name="connsiteY3" fmla="*/ 4898965 h 4898965"/>
                <a:gd name="connsiteX4" fmla="*/ 0 w 4138863"/>
                <a:gd name="connsiteY4" fmla="*/ 0 h 4898965"/>
                <a:gd name="connsiteX0" fmla="*/ 0 w 4138863"/>
                <a:gd name="connsiteY0" fmla="*/ 0 h 4898965"/>
                <a:gd name="connsiteX1" fmla="*/ 2935705 w 4138863"/>
                <a:gd name="connsiteY1" fmla="*/ 216568 h 4898965"/>
                <a:gd name="connsiteX2" fmla="*/ 4138863 w 4138863"/>
                <a:gd name="connsiteY2" fmla="*/ 4898965 h 4898965"/>
                <a:gd name="connsiteX3" fmla="*/ 0 w 4138863"/>
                <a:gd name="connsiteY3" fmla="*/ 4898965 h 4898965"/>
                <a:gd name="connsiteX4" fmla="*/ 0 w 4138863"/>
                <a:gd name="connsiteY4" fmla="*/ 0 h 4898965"/>
                <a:gd name="connsiteX0" fmla="*/ 0 w 4138863"/>
                <a:gd name="connsiteY0" fmla="*/ 0 h 4898965"/>
                <a:gd name="connsiteX1" fmla="*/ 3200400 w 4138863"/>
                <a:gd name="connsiteY1" fmla="*/ 192505 h 4898965"/>
                <a:gd name="connsiteX2" fmla="*/ 4138863 w 4138863"/>
                <a:gd name="connsiteY2" fmla="*/ 4898965 h 4898965"/>
                <a:gd name="connsiteX3" fmla="*/ 0 w 4138863"/>
                <a:gd name="connsiteY3" fmla="*/ 4898965 h 4898965"/>
                <a:gd name="connsiteX4" fmla="*/ 0 w 4138863"/>
                <a:gd name="connsiteY4" fmla="*/ 0 h 4898965"/>
                <a:gd name="connsiteX0" fmla="*/ 0 w 4138863"/>
                <a:gd name="connsiteY0" fmla="*/ 0 h 4898965"/>
                <a:gd name="connsiteX1" fmla="*/ 3248526 w 4138863"/>
                <a:gd name="connsiteY1" fmla="*/ 168442 h 4898965"/>
                <a:gd name="connsiteX2" fmla="*/ 4138863 w 4138863"/>
                <a:gd name="connsiteY2" fmla="*/ 4898965 h 4898965"/>
                <a:gd name="connsiteX3" fmla="*/ 0 w 4138863"/>
                <a:gd name="connsiteY3" fmla="*/ 4898965 h 4898965"/>
                <a:gd name="connsiteX4" fmla="*/ 0 w 4138863"/>
                <a:gd name="connsiteY4" fmla="*/ 0 h 4898965"/>
                <a:gd name="connsiteX0" fmla="*/ 0 w 3970421"/>
                <a:gd name="connsiteY0" fmla="*/ 0 h 4971154"/>
                <a:gd name="connsiteX1" fmla="*/ 3248526 w 3970421"/>
                <a:gd name="connsiteY1" fmla="*/ 168442 h 4971154"/>
                <a:gd name="connsiteX2" fmla="*/ 3970421 w 3970421"/>
                <a:gd name="connsiteY2" fmla="*/ 4971154 h 4971154"/>
                <a:gd name="connsiteX3" fmla="*/ 0 w 3970421"/>
                <a:gd name="connsiteY3" fmla="*/ 4898965 h 4971154"/>
                <a:gd name="connsiteX4" fmla="*/ 0 w 3970421"/>
                <a:gd name="connsiteY4" fmla="*/ 0 h 4971154"/>
                <a:gd name="connsiteX0" fmla="*/ 0 w 3994484"/>
                <a:gd name="connsiteY0" fmla="*/ 0 h 4971154"/>
                <a:gd name="connsiteX1" fmla="*/ 3248526 w 3994484"/>
                <a:gd name="connsiteY1" fmla="*/ 168442 h 4971154"/>
                <a:gd name="connsiteX2" fmla="*/ 3994484 w 3994484"/>
                <a:gd name="connsiteY2" fmla="*/ 4971154 h 4971154"/>
                <a:gd name="connsiteX3" fmla="*/ 0 w 3994484"/>
                <a:gd name="connsiteY3" fmla="*/ 4898965 h 4971154"/>
                <a:gd name="connsiteX4" fmla="*/ 0 w 3994484"/>
                <a:gd name="connsiteY4" fmla="*/ 0 h 497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4484" h="4971154">
                  <a:moveTo>
                    <a:pt x="0" y="0"/>
                  </a:moveTo>
                  <a:lnTo>
                    <a:pt x="3248526" y="168442"/>
                  </a:lnTo>
                  <a:lnTo>
                    <a:pt x="3994484" y="4971154"/>
                  </a:lnTo>
                  <a:lnTo>
                    <a:pt x="0" y="4898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946E6F-2DBA-4C1A-97BC-21DD5E985AFD}"/>
                </a:ext>
              </a:extLst>
            </p:cNvPr>
            <p:cNvSpPr/>
            <p:nvPr/>
          </p:nvSpPr>
          <p:spPr>
            <a:xfrm>
              <a:off x="-2478509" y="986589"/>
              <a:ext cx="4970005" cy="4564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467962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934AA9-1AE2-4F59-8423-92EF0C28A7BE}"/>
              </a:ext>
            </a:extLst>
          </p:cNvPr>
          <p:cNvGrpSpPr/>
          <p:nvPr/>
        </p:nvGrpSpPr>
        <p:grpSpPr>
          <a:xfrm rot="21055862">
            <a:off x="3886620" y="-833201"/>
            <a:ext cx="4125895" cy="7220316"/>
            <a:chOff x="0" y="-873920"/>
            <a:chExt cx="4579592" cy="80142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EA8F2-77C0-41E2-AA36-F7611755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873920"/>
              <a:ext cx="4579592" cy="8014286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691CA54-1308-4EF0-A015-D119D0E7B5F5}"/>
                </a:ext>
              </a:extLst>
            </p:cNvPr>
            <p:cNvSpPr/>
            <p:nvPr/>
          </p:nvSpPr>
          <p:spPr>
            <a:xfrm>
              <a:off x="1251284" y="971552"/>
              <a:ext cx="2126582" cy="5167062"/>
            </a:xfrm>
            <a:custGeom>
              <a:avLst/>
              <a:gdLst>
                <a:gd name="connsiteX0" fmla="*/ 0 w 2069432"/>
                <a:gd name="connsiteY0" fmla="*/ 344912 h 4833687"/>
                <a:gd name="connsiteX1" fmla="*/ 344912 w 2069432"/>
                <a:gd name="connsiteY1" fmla="*/ 0 h 4833687"/>
                <a:gd name="connsiteX2" fmla="*/ 1724520 w 2069432"/>
                <a:gd name="connsiteY2" fmla="*/ 0 h 4833687"/>
                <a:gd name="connsiteX3" fmla="*/ 2069432 w 2069432"/>
                <a:gd name="connsiteY3" fmla="*/ 344912 h 4833687"/>
                <a:gd name="connsiteX4" fmla="*/ 2069432 w 2069432"/>
                <a:gd name="connsiteY4" fmla="*/ 4488775 h 4833687"/>
                <a:gd name="connsiteX5" fmla="*/ 1724520 w 2069432"/>
                <a:gd name="connsiteY5" fmla="*/ 4833687 h 4833687"/>
                <a:gd name="connsiteX6" fmla="*/ 344912 w 2069432"/>
                <a:gd name="connsiteY6" fmla="*/ 4833687 h 4833687"/>
                <a:gd name="connsiteX7" fmla="*/ 0 w 2069432"/>
                <a:gd name="connsiteY7" fmla="*/ 4488775 h 4833687"/>
                <a:gd name="connsiteX8" fmla="*/ 0 w 2069432"/>
                <a:gd name="connsiteY8" fmla="*/ 344912 h 4833687"/>
                <a:gd name="connsiteX0" fmla="*/ 0 w 2107532"/>
                <a:gd name="connsiteY0" fmla="*/ 344912 h 4833687"/>
                <a:gd name="connsiteX1" fmla="*/ 344912 w 2107532"/>
                <a:gd name="connsiteY1" fmla="*/ 0 h 4833687"/>
                <a:gd name="connsiteX2" fmla="*/ 1724520 w 2107532"/>
                <a:gd name="connsiteY2" fmla="*/ 0 h 4833687"/>
                <a:gd name="connsiteX3" fmla="*/ 2107532 w 2107532"/>
                <a:gd name="connsiteY3" fmla="*/ 344912 h 4833687"/>
                <a:gd name="connsiteX4" fmla="*/ 2069432 w 2107532"/>
                <a:gd name="connsiteY4" fmla="*/ 4488775 h 4833687"/>
                <a:gd name="connsiteX5" fmla="*/ 1724520 w 2107532"/>
                <a:gd name="connsiteY5" fmla="*/ 4833687 h 4833687"/>
                <a:gd name="connsiteX6" fmla="*/ 344912 w 2107532"/>
                <a:gd name="connsiteY6" fmla="*/ 4833687 h 4833687"/>
                <a:gd name="connsiteX7" fmla="*/ 0 w 2107532"/>
                <a:gd name="connsiteY7" fmla="*/ 4488775 h 4833687"/>
                <a:gd name="connsiteX8" fmla="*/ 0 w 2107532"/>
                <a:gd name="connsiteY8" fmla="*/ 344912 h 4833687"/>
                <a:gd name="connsiteX0" fmla="*/ 0 w 2126582"/>
                <a:gd name="connsiteY0" fmla="*/ 344912 h 4833687"/>
                <a:gd name="connsiteX1" fmla="*/ 344912 w 2126582"/>
                <a:gd name="connsiteY1" fmla="*/ 0 h 4833687"/>
                <a:gd name="connsiteX2" fmla="*/ 1724520 w 2126582"/>
                <a:gd name="connsiteY2" fmla="*/ 0 h 4833687"/>
                <a:gd name="connsiteX3" fmla="*/ 2107532 w 2126582"/>
                <a:gd name="connsiteY3" fmla="*/ 344912 h 4833687"/>
                <a:gd name="connsiteX4" fmla="*/ 2126582 w 2126582"/>
                <a:gd name="connsiteY4" fmla="*/ 4507825 h 4833687"/>
                <a:gd name="connsiteX5" fmla="*/ 1724520 w 2126582"/>
                <a:gd name="connsiteY5" fmla="*/ 4833687 h 4833687"/>
                <a:gd name="connsiteX6" fmla="*/ 344912 w 2126582"/>
                <a:gd name="connsiteY6" fmla="*/ 4833687 h 4833687"/>
                <a:gd name="connsiteX7" fmla="*/ 0 w 2126582"/>
                <a:gd name="connsiteY7" fmla="*/ 4488775 h 4833687"/>
                <a:gd name="connsiteX8" fmla="*/ 0 w 2126582"/>
                <a:gd name="connsiteY8" fmla="*/ 344912 h 4833687"/>
                <a:gd name="connsiteX0" fmla="*/ 0 w 2126582"/>
                <a:gd name="connsiteY0" fmla="*/ 344912 h 4900362"/>
                <a:gd name="connsiteX1" fmla="*/ 344912 w 2126582"/>
                <a:gd name="connsiteY1" fmla="*/ 0 h 4900362"/>
                <a:gd name="connsiteX2" fmla="*/ 1724520 w 2126582"/>
                <a:gd name="connsiteY2" fmla="*/ 0 h 4900362"/>
                <a:gd name="connsiteX3" fmla="*/ 2107532 w 2126582"/>
                <a:gd name="connsiteY3" fmla="*/ 344912 h 4900362"/>
                <a:gd name="connsiteX4" fmla="*/ 2126582 w 2126582"/>
                <a:gd name="connsiteY4" fmla="*/ 4507825 h 4900362"/>
                <a:gd name="connsiteX5" fmla="*/ 1714995 w 2126582"/>
                <a:gd name="connsiteY5" fmla="*/ 4900362 h 4900362"/>
                <a:gd name="connsiteX6" fmla="*/ 344912 w 2126582"/>
                <a:gd name="connsiteY6" fmla="*/ 4833687 h 4900362"/>
                <a:gd name="connsiteX7" fmla="*/ 0 w 2126582"/>
                <a:gd name="connsiteY7" fmla="*/ 4488775 h 4900362"/>
                <a:gd name="connsiteX8" fmla="*/ 0 w 2126582"/>
                <a:gd name="connsiteY8" fmla="*/ 344912 h 4900362"/>
                <a:gd name="connsiteX0" fmla="*/ 0 w 2126582"/>
                <a:gd name="connsiteY0" fmla="*/ 344912 h 4900362"/>
                <a:gd name="connsiteX1" fmla="*/ 344912 w 2126582"/>
                <a:gd name="connsiteY1" fmla="*/ 0 h 4900362"/>
                <a:gd name="connsiteX2" fmla="*/ 1724520 w 2126582"/>
                <a:gd name="connsiteY2" fmla="*/ 0 h 4900362"/>
                <a:gd name="connsiteX3" fmla="*/ 2107532 w 2126582"/>
                <a:gd name="connsiteY3" fmla="*/ 344912 h 4900362"/>
                <a:gd name="connsiteX4" fmla="*/ 2126582 w 2126582"/>
                <a:gd name="connsiteY4" fmla="*/ 4507825 h 4900362"/>
                <a:gd name="connsiteX5" fmla="*/ 1714995 w 2126582"/>
                <a:gd name="connsiteY5" fmla="*/ 4900362 h 4900362"/>
                <a:gd name="connsiteX6" fmla="*/ 344912 w 2126582"/>
                <a:gd name="connsiteY6" fmla="*/ 4833687 h 4900362"/>
                <a:gd name="connsiteX7" fmla="*/ 0 w 2126582"/>
                <a:gd name="connsiteY7" fmla="*/ 4488775 h 4900362"/>
                <a:gd name="connsiteX8" fmla="*/ 0 w 2126582"/>
                <a:gd name="connsiteY8" fmla="*/ 344912 h 4900362"/>
                <a:gd name="connsiteX0" fmla="*/ 0 w 2126582"/>
                <a:gd name="connsiteY0" fmla="*/ 344912 h 5062287"/>
                <a:gd name="connsiteX1" fmla="*/ 344912 w 2126582"/>
                <a:gd name="connsiteY1" fmla="*/ 0 h 5062287"/>
                <a:gd name="connsiteX2" fmla="*/ 1724520 w 2126582"/>
                <a:gd name="connsiteY2" fmla="*/ 0 h 5062287"/>
                <a:gd name="connsiteX3" fmla="*/ 2107532 w 2126582"/>
                <a:gd name="connsiteY3" fmla="*/ 344912 h 5062287"/>
                <a:gd name="connsiteX4" fmla="*/ 2126582 w 2126582"/>
                <a:gd name="connsiteY4" fmla="*/ 4507825 h 5062287"/>
                <a:gd name="connsiteX5" fmla="*/ 1714995 w 2126582"/>
                <a:gd name="connsiteY5" fmla="*/ 4900362 h 5062287"/>
                <a:gd name="connsiteX6" fmla="*/ 316337 w 2126582"/>
                <a:gd name="connsiteY6" fmla="*/ 5062287 h 5062287"/>
                <a:gd name="connsiteX7" fmla="*/ 0 w 2126582"/>
                <a:gd name="connsiteY7" fmla="*/ 4488775 h 5062287"/>
                <a:gd name="connsiteX8" fmla="*/ 0 w 2126582"/>
                <a:gd name="connsiteY8" fmla="*/ 344912 h 5062287"/>
                <a:gd name="connsiteX0" fmla="*/ 0 w 2126582"/>
                <a:gd name="connsiteY0" fmla="*/ 344912 h 5024187"/>
                <a:gd name="connsiteX1" fmla="*/ 344912 w 2126582"/>
                <a:gd name="connsiteY1" fmla="*/ 0 h 5024187"/>
                <a:gd name="connsiteX2" fmla="*/ 1724520 w 2126582"/>
                <a:gd name="connsiteY2" fmla="*/ 0 h 5024187"/>
                <a:gd name="connsiteX3" fmla="*/ 2107532 w 2126582"/>
                <a:gd name="connsiteY3" fmla="*/ 344912 h 5024187"/>
                <a:gd name="connsiteX4" fmla="*/ 2126582 w 2126582"/>
                <a:gd name="connsiteY4" fmla="*/ 4507825 h 5024187"/>
                <a:gd name="connsiteX5" fmla="*/ 1714995 w 2126582"/>
                <a:gd name="connsiteY5" fmla="*/ 4900362 h 5024187"/>
                <a:gd name="connsiteX6" fmla="*/ 335387 w 2126582"/>
                <a:gd name="connsiteY6" fmla="*/ 5024187 h 5024187"/>
                <a:gd name="connsiteX7" fmla="*/ 0 w 2126582"/>
                <a:gd name="connsiteY7" fmla="*/ 4488775 h 5024187"/>
                <a:gd name="connsiteX8" fmla="*/ 0 w 2126582"/>
                <a:gd name="connsiteY8" fmla="*/ 344912 h 5024187"/>
                <a:gd name="connsiteX0" fmla="*/ 0 w 2126582"/>
                <a:gd name="connsiteY0" fmla="*/ 344912 h 5052762"/>
                <a:gd name="connsiteX1" fmla="*/ 344912 w 2126582"/>
                <a:gd name="connsiteY1" fmla="*/ 0 h 5052762"/>
                <a:gd name="connsiteX2" fmla="*/ 1724520 w 2126582"/>
                <a:gd name="connsiteY2" fmla="*/ 0 h 5052762"/>
                <a:gd name="connsiteX3" fmla="*/ 2107532 w 2126582"/>
                <a:gd name="connsiteY3" fmla="*/ 344912 h 5052762"/>
                <a:gd name="connsiteX4" fmla="*/ 2126582 w 2126582"/>
                <a:gd name="connsiteY4" fmla="*/ 4507825 h 5052762"/>
                <a:gd name="connsiteX5" fmla="*/ 1714995 w 2126582"/>
                <a:gd name="connsiteY5" fmla="*/ 4900362 h 5052762"/>
                <a:gd name="connsiteX6" fmla="*/ 325862 w 2126582"/>
                <a:gd name="connsiteY6" fmla="*/ 5052762 h 5052762"/>
                <a:gd name="connsiteX7" fmla="*/ 0 w 2126582"/>
                <a:gd name="connsiteY7" fmla="*/ 4488775 h 5052762"/>
                <a:gd name="connsiteX8" fmla="*/ 0 w 2126582"/>
                <a:gd name="connsiteY8" fmla="*/ 344912 h 5052762"/>
                <a:gd name="connsiteX0" fmla="*/ 0 w 2126582"/>
                <a:gd name="connsiteY0" fmla="*/ 459212 h 5167062"/>
                <a:gd name="connsiteX1" fmla="*/ 363962 w 2126582"/>
                <a:gd name="connsiteY1" fmla="*/ 0 h 5167062"/>
                <a:gd name="connsiteX2" fmla="*/ 1724520 w 2126582"/>
                <a:gd name="connsiteY2" fmla="*/ 114300 h 5167062"/>
                <a:gd name="connsiteX3" fmla="*/ 2107532 w 2126582"/>
                <a:gd name="connsiteY3" fmla="*/ 459212 h 5167062"/>
                <a:gd name="connsiteX4" fmla="*/ 2126582 w 2126582"/>
                <a:gd name="connsiteY4" fmla="*/ 4622125 h 5167062"/>
                <a:gd name="connsiteX5" fmla="*/ 1714995 w 2126582"/>
                <a:gd name="connsiteY5" fmla="*/ 5014662 h 5167062"/>
                <a:gd name="connsiteX6" fmla="*/ 325862 w 2126582"/>
                <a:gd name="connsiteY6" fmla="*/ 5167062 h 5167062"/>
                <a:gd name="connsiteX7" fmla="*/ 0 w 2126582"/>
                <a:gd name="connsiteY7" fmla="*/ 4603075 h 5167062"/>
                <a:gd name="connsiteX8" fmla="*/ 0 w 2126582"/>
                <a:gd name="connsiteY8" fmla="*/ 459212 h 5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6582" h="5167062">
                  <a:moveTo>
                    <a:pt x="0" y="459212"/>
                  </a:moveTo>
                  <a:cubicBezTo>
                    <a:pt x="0" y="268722"/>
                    <a:pt x="173472" y="0"/>
                    <a:pt x="363962" y="0"/>
                  </a:cubicBezTo>
                  <a:lnTo>
                    <a:pt x="1724520" y="114300"/>
                  </a:lnTo>
                  <a:cubicBezTo>
                    <a:pt x="1915010" y="114300"/>
                    <a:pt x="2107532" y="268722"/>
                    <a:pt x="2107532" y="459212"/>
                  </a:cubicBezTo>
                  <a:cubicBezTo>
                    <a:pt x="2107532" y="1840500"/>
                    <a:pt x="2126582" y="3240837"/>
                    <a:pt x="2126582" y="4622125"/>
                  </a:cubicBezTo>
                  <a:cubicBezTo>
                    <a:pt x="2126582" y="4812615"/>
                    <a:pt x="2029310" y="4986087"/>
                    <a:pt x="1714995" y="5014662"/>
                  </a:cubicBezTo>
                  <a:lnTo>
                    <a:pt x="325862" y="5167062"/>
                  </a:lnTo>
                  <a:cubicBezTo>
                    <a:pt x="135372" y="5167062"/>
                    <a:pt x="0" y="4793565"/>
                    <a:pt x="0" y="4603075"/>
                  </a:cubicBezTo>
                  <a:lnTo>
                    <a:pt x="0" y="459212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65000">
                  <a:schemeClr val="accent1">
                    <a:lumMod val="60000"/>
                    <a:lumOff val="40000"/>
                  </a:schemeClr>
                </a:gs>
                <a:gs pos="100000">
                  <a:srgbClr val="C6DAE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D0B79-2F92-43FD-8956-8D1ECB7A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881" l="6000" r="90667">
                        <a14:foregroundMark x1="8333" y1="33929" x2="8333" y2="33929"/>
                        <a14:foregroundMark x1="7333" y1="31548" x2="7333" y2="31548"/>
                        <a14:foregroundMark x1="90667" y1="26786" x2="90667" y2="26786"/>
                        <a14:backgroundMark x1="8333" y1="35119" x2="8333" y2="35119"/>
                        <a14:backgroundMark x1="6000" y1="50000" x2="6000" y2="50000"/>
                        <a14:backgroundMark x1="6667" y1="30952" x2="6667" y2="30952"/>
                        <a14:backgroundMark x1="6667" y1="30952" x2="6667" y2="30952"/>
                        <a14:backgroundMark x1="7667" y1="30952" x2="7667" y2="30952"/>
                        <a14:backgroundMark x1="6667" y1="30952" x2="6667" y2="30952"/>
                        <a14:backgroundMark x1="7000" y1="31548" x2="7000" y2="3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81" b="1125"/>
          <a:stretch>
            <a:fillRect/>
          </a:stretch>
        </p:blipFill>
        <p:spPr>
          <a:xfrm>
            <a:off x="3972701" y="1283345"/>
            <a:ext cx="5557783" cy="4290828"/>
          </a:xfrm>
          <a:custGeom>
            <a:avLst/>
            <a:gdLst>
              <a:gd name="connsiteX0" fmla="*/ 0 w 5557783"/>
              <a:gd name="connsiteY0" fmla="*/ 0 h 4290828"/>
              <a:gd name="connsiteX1" fmla="*/ 5492947 w 5557783"/>
              <a:gd name="connsiteY1" fmla="*/ 0 h 4290828"/>
              <a:gd name="connsiteX2" fmla="*/ 5557783 w 5557783"/>
              <a:gd name="connsiteY2" fmla="*/ 406197 h 4290828"/>
              <a:gd name="connsiteX3" fmla="*/ 5557783 w 5557783"/>
              <a:gd name="connsiteY3" fmla="*/ 3513025 h 4290828"/>
              <a:gd name="connsiteX4" fmla="*/ 684896 w 5557783"/>
              <a:gd name="connsiteY4" fmla="*/ 4290828 h 429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7783" h="4290828">
                <a:moveTo>
                  <a:pt x="0" y="0"/>
                </a:moveTo>
                <a:lnTo>
                  <a:pt x="5492947" y="0"/>
                </a:lnTo>
                <a:lnTo>
                  <a:pt x="5557783" y="406197"/>
                </a:lnTo>
                <a:lnTo>
                  <a:pt x="5557783" y="3513025"/>
                </a:lnTo>
                <a:lnTo>
                  <a:pt x="684896" y="4290828"/>
                </a:ln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F44717-F61E-46F2-8A13-AA1C37C18580}"/>
              </a:ext>
            </a:extLst>
          </p:cNvPr>
          <p:cNvGrpSpPr/>
          <p:nvPr/>
        </p:nvGrpSpPr>
        <p:grpSpPr>
          <a:xfrm>
            <a:off x="-1997244" y="699272"/>
            <a:ext cx="7267079" cy="4971154"/>
            <a:chOff x="-2478509" y="699272"/>
            <a:chExt cx="7267079" cy="49711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B806A6-F92A-42A0-A3B9-4A5DA9666A87}"/>
                </a:ext>
              </a:extLst>
            </p:cNvPr>
            <p:cNvSpPr/>
            <p:nvPr/>
          </p:nvSpPr>
          <p:spPr>
            <a:xfrm>
              <a:off x="794086" y="699272"/>
              <a:ext cx="3994484" cy="4971154"/>
            </a:xfrm>
            <a:custGeom>
              <a:avLst/>
              <a:gdLst>
                <a:gd name="connsiteX0" fmla="*/ 0 w 4138863"/>
                <a:gd name="connsiteY0" fmla="*/ 0 h 4898965"/>
                <a:gd name="connsiteX1" fmla="*/ 4138863 w 4138863"/>
                <a:gd name="connsiteY1" fmla="*/ 0 h 4898965"/>
                <a:gd name="connsiteX2" fmla="*/ 4138863 w 4138863"/>
                <a:gd name="connsiteY2" fmla="*/ 4898965 h 4898965"/>
                <a:gd name="connsiteX3" fmla="*/ 0 w 4138863"/>
                <a:gd name="connsiteY3" fmla="*/ 4898965 h 4898965"/>
                <a:gd name="connsiteX4" fmla="*/ 0 w 4138863"/>
                <a:gd name="connsiteY4" fmla="*/ 0 h 4898965"/>
                <a:gd name="connsiteX0" fmla="*/ 0 w 4138863"/>
                <a:gd name="connsiteY0" fmla="*/ 0 h 4898965"/>
                <a:gd name="connsiteX1" fmla="*/ 2935705 w 4138863"/>
                <a:gd name="connsiteY1" fmla="*/ 216568 h 4898965"/>
                <a:gd name="connsiteX2" fmla="*/ 4138863 w 4138863"/>
                <a:gd name="connsiteY2" fmla="*/ 4898965 h 4898965"/>
                <a:gd name="connsiteX3" fmla="*/ 0 w 4138863"/>
                <a:gd name="connsiteY3" fmla="*/ 4898965 h 4898965"/>
                <a:gd name="connsiteX4" fmla="*/ 0 w 4138863"/>
                <a:gd name="connsiteY4" fmla="*/ 0 h 4898965"/>
                <a:gd name="connsiteX0" fmla="*/ 0 w 4138863"/>
                <a:gd name="connsiteY0" fmla="*/ 0 h 4898965"/>
                <a:gd name="connsiteX1" fmla="*/ 3200400 w 4138863"/>
                <a:gd name="connsiteY1" fmla="*/ 192505 h 4898965"/>
                <a:gd name="connsiteX2" fmla="*/ 4138863 w 4138863"/>
                <a:gd name="connsiteY2" fmla="*/ 4898965 h 4898965"/>
                <a:gd name="connsiteX3" fmla="*/ 0 w 4138863"/>
                <a:gd name="connsiteY3" fmla="*/ 4898965 h 4898965"/>
                <a:gd name="connsiteX4" fmla="*/ 0 w 4138863"/>
                <a:gd name="connsiteY4" fmla="*/ 0 h 4898965"/>
                <a:gd name="connsiteX0" fmla="*/ 0 w 4138863"/>
                <a:gd name="connsiteY0" fmla="*/ 0 h 4898965"/>
                <a:gd name="connsiteX1" fmla="*/ 3248526 w 4138863"/>
                <a:gd name="connsiteY1" fmla="*/ 168442 h 4898965"/>
                <a:gd name="connsiteX2" fmla="*/ 4138863 w 4138863"/>
                <a:gd name="connsiteY2" fmla="*/ 4898965 h 4898965"/>
                <a:gd name="connsiteX3" fmla="*/ 0 w 4138863"/>
                <a:gd name="connsiteY3" fmla="*/ 4898965 h 4898965"/>
                <a:gd name="connsiteX4" fmla="*/ 0 w 4138863"/>
                <a:gd name="connsiteY4" fmla="*/ 0 h 4898965"/>
                <a:gd name="connsiteX0" fmla="*/ 0 w 3970421"/>
                <a:gd name="connsiteY0" fmla="*/ 0 h 4971154"/>
                <a:gd name="connsiteX1" fmla="*/ 3248526 w 3970421"/>
                <a:gd name="connsiteY1" fmla="*/ 168442 h 4971154"/>
                <a:gd name="connsiteX2" fmla="*/ 3970421 w 3970421"/>
                <a:gd name="connsiteY2" fmla="*/ 4971154 h 4971154"/>
                <a:gd name="connsiteX3" fmla="*/ 0 w 3970421"/>
                <a:gd name="connsiteY3" fmla="*/ 4898965 h 4971154"/>
                <a:gd name="connsiteX4" fmla="*/ 0 w 3970421"/>
                <a:gd name="connsiteY4" fmla="*/ 0 h 4971154"/>
                <a:gd name="connsiteX0" fmla="*/ 0 w 3994484"/>
                <a:gd name="connsiteY0" fmla="*/ 0 h 4971154"/>
                <a:gd name="connsiteX1" fmla="*/ 3248526 w 3994484"/>
                <a:gd name="connsiteY1" fmla="*/ 168442 h 4971154"/>
                <a:gd name="connsiteX2" fmla="*/ 3994484 w 3994484"/>
                <a:gd name="connsiteY2" fmla="*/ 4971154 h 4971154"/>
                <a:gd name="connsiteX3" fmla="*/ 0 w 3994484"/>
                <a:gd name="connsiteY3" fmla="*/ 4898965 h 4971154"/>
                <a:gd name="connsiteX4" fmla="*/ 0 w 3994484"/>
                <a:gd name="connsiteY4" fmla="*/ 0 h 497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4484" h="4971154">
                  <a:moveTo>
                    <a:pt x="0" y="0"/>
                  </a:moveTo>
                  <a:lnTo>
                    <a:pt x="3248526" y="168442"/>
                  </a:lnTo>
                  <a:lnTo>
                    <a:pt x="3994484" y="4971154"/>
                  </a:lnTo>
                  <a:lnTo>
                    <a:pt x="0" y="4898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946E6F-2DBA-4C1A-97BC-21DD5E985AFD}"/>
                </a:ext>
              </a:extLst>
            </p:cNvPr>
            <p:cNvSpPr/>
            <p:nvPr/>
          </p:nvSpPr>
          <p:spPr>
            <a:xfrm>
              <a:off x="-2478509" y="986589"/>
              <a:ext cx="4970005" cy="4564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188555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203CE2-A8CC-45A3-BFD1-5A8F0D658B50}"/>
              </a:ext>
            </a:extLst>
          </p:cNvPr>
          <p:cNvSpPr/>
          <p:nvPr/>
        </p:nvSpPr>
        <p:spPr>
          <a:xfrm>
            <a:off x="4029075" y="2057400"/>
            <a:ext cx="2902127" cy="3467100"/>
          </a:xfrm>
          <a:custGeom>
            <a:avLst/>
            <a:gdLst>
              <a:gd name="connsiteX0" fmla="*/ 2286000 w 2902127"/>
              <a:gd name="connsiteY0" fmla="*/ 704850 h 3467100"/>
              <a:gd name="connsiteX1" fmla="*/ 2266950 w 2902127"/>
              <a:gd name="connsiteY1" fmla="*/ 657225 h 3467100"/>
              <a:gd name="connsiteX2" fmla="*/ 2228850 w 2902127"/>
              <a:gd name="connsiteY2" fmla="*/ 600075 h 3467100"/>
              <a:gd name="connsiteX3" fmla="*/ 2209800 w 2902127"/>
              <a:gd name="connsiteY3" fmla="*/ 571500 h 3467100"/>
              <a:gd name="connsiteX4" fmla="*/ 2190750 w 2902127"/>
              <a:gd name="connsiteY4" fmla="*/ 514350 h 3467100"/>
              <a:gd name="connsiteX5" fmla="*/ 2181225 w 2902127"/>
              <a:gd name="connsiteY5" fmla="*/ 447675 h 3467100"/>
              <a:gd name="connsiteX6" fmla="*/ 2219325 w 2902127"/>
              <a:gd name="connsiteY6" fmla="*/ 400050 h 3467100"/>
              <a:gd name="connsiteX7" fmla="*/ 2200275 w 2902127"/>
              <a:gd name="connsiteY7" fmla="*/ 342900 h 3467100"/>
              <a:gd name="connsiteX8" fmla="*/ 2143125 w 2902127"/>
              <a:gd name="connsiteY8" fmla="*/ 304800 h 3467100"/>
              <a:gd name="connsiteX9" fmla="*/ 2114550 w 2902127"/>
              <a:gd name="connsiteY9" fmla="*/ 295275 h 3467100"/>
              <a:gd name="connsiteX10" fmla="*/ 1857375 w 2902127"/>
              <a:gd name="connsiteY10" fmla="*/ 276225 h 3467100"/>
              <a:gd name="connsiteX11" fmla="*/ 1800225 w 2902127"/>
              <a:gd name="connsiteY11" fmla="*/ 257175 h 3467100"/>
              <a:gd name="connsiteX12" fmla="*/ 1771650 w 2902127"/>
              <a:gd name="connsiteY12" fmla="*/ 247650 h 3467100"/>
              <a:gd name="connsiteX13" fmla="*/ 1733550 w 2902127"/>
              <a:gd name="connsiteY13" fmla="*/ 238125 h 3467100"/>
              <a:gd name="connsiteX14" fmla="*/ 1676400 w 2902127"/>
              <a:gd name="connsiteY14" fmla="*/ 219075 h 3467100"/>
              <a:gd name="connsiteX15" fmla="*/ 1619250 w 2902127"/>
              <a:gd name="connsiteY15" fmla="*/ 228600 h 3467100"/>
              <a:gd name="connsiteX16" fmla="*/ 1581150 w 2902127"/>
              <a:gd name="connsiteY16" fmla="*/ 314325 h 3467100"/>
              <a:gd name="connsiteX17" fmla="*/ 1552575 w 2902127"/>
              <a:gd name="connsiteY17" fmla="*/ 333375 h 3467100"/>
              <a:gd name="connsiteX18" fmla="*/ 1466850 w 2902127"/>
              <a:gd name="connsiteY18" fmla="*/ 323850 h 3467100"/>
              <a:gd name="connsiteX19" fmla="*/ 1438275 w 2902127"/>
              <a:gd name="connsiteY19" fmla="*/ 314325 h 3467100"/>
              <a:gd name="connsiteX20" fmla="*/ 1409700 w 2902127"/>
              <a:gd name="connsiteY20" fmla="*/ 285750 h 3467100"/>
              <a:gd name="connsiteX21" fmla="*/ 1343025 w 2902127"/>
              <a:gd name="connsiteY21" fmla="*/ 257175 h 3467100"/>
              <a:gd name="connsiteX22" fmla="*/ 1285875 w 2902127"/>
              <a:gd name="connsiteY22" fmla="*/ 228600 h 3467100"/>
              <a:gd name="connsiteX23" fmla="*/ 1228725 w 2902127"/>
              <a:gd name="connsiteY23" fmla="*/ 180975 h 3467100"/>
              <a:gd name="connsiteX24" fmla="*/ 1219200 w 2902127"/>
              <a:gd name="connsiteY24" fmla="*/ 152400 h 3467100"/>
              <a:gd name="connsiteX25" fmla="*/ 1219200 w 2902127"/>
              <a:gd name="connsiteY25" fmla="*/ 28575 h 3467100"/>
              <a:gd name="connsiteX26" fmla="*/ 1181100 w 2902127"/>
              <a:gd name="connsiteY26" fmla="*/ 19050 h 3467100"/>
              <a:gd name="connsiteX27" fmla="*/ 1114425 w 2902127"/>
              <a:gd name="connsiteY27" fmla="*/ 0 h 3467100"/>
              <a:gd name="connsiteX28" fmla="*/ 933450 w 2902127"/>
              <a:gd name="connsiteY28" fmla="*/ 19050 h 3467100"/>
              <a:gd name="connsiteX29" fmla="*/ 885825 w 2902127"/>
              <a:gd name="connsiteY29" fmla="*/ 38100 h 3467100"/>
              <a:gd name="connsiteX30" fmla="*/ 723900 w 2902127"/>
              <a:gd name="connsiteY30" fmla="*/ 47625 h 3467100"/>
              <a:gd name="connsiteX31" fmla="*/ 581025 w 2902127"/>
              <a:gd name="connsiteY31" fmla="*/ 66675 h 3467100"/>
              <a:gd name="connsiteX32" fmla="*/ 495300 w 2902127"/>
              <a:gd name="connsiteY32" fmla="*/ 85725 h 3467100"/>
              <a:gd name="connsiteX33" fmla="*/ 476250 w 2902127"/>
              <a:gd name="connsiteY33" fmla="*/ 114300 h 3467100"/>
              <a:gd name="connsiteX34" fmla="*/ 447675 w 2902127"/>
              <a:gd name="connsiteY34" fmla="*/ 171450 h 3467100"/>
              <a:gd name="connsiteX35" fmla="*/ 438150 w 2902127"/>
              <a:gd name="connsiteY35" fmla="*/ 209550 h 3467100"/>
              <a:gd name="connsiteX36" fmla="*/ 381000 w 2902127"/>
              <a:gd name="connsiteY36" fmla="*/ 266700 h 3467100"/>
              <a:gd name="connsiteX37" fmla="*/ 352425 w 2902127"/>
              <a:gd name="connsiteY37" fmla="*/ 352425 h 3467100"/>
              <a:gd name="connsiteX38" fmla="*/ 323850 w 2902127"/>
              <a:gd name="connsiteY38" fmla="*/ 409575 h 3467100"/>
              <a:gd name="connsiteX39" fmla="*/ 238125 w 2902127"/>
              <a:gd name="connsiteY39" fmla="*/ 466725 h 3467100"/>
              <a:gd name="connsiteX40" fmla="*/ 171450 w 2902127"/>
              <a:gd name="connsiteY40" fmla="*/ 504825 h 3467100"/>
              <a:gd name="connsiteX41" fmla="*/ 114300 w 2902127"/>
              <a:gd name="connsiteY41" fmla="*/ 542925 h 3467100"/>
              <a:gd name="connsiteX42" fmla="*/ 104775 w 2902127"/>
              <a:gd name="connsiteY42" fmla="*/ 571500 h 3467100"/>
              <a:gd name="connsiteX43" fmla="*/ 85725 w 2902127"/>
              <a:gd name="connsiteY43" fmla="*/ 600075 h 3467100"/>
              <a:gd name="connsiteX44" fmla="*/ 57150 w 2902127"/>
              <a:gd name="connsiteY44" fmla="*/ 695325 h 3467100"/>
              <a:gd name="connsiteX45" fmla="*/ 28575 w 2902127"/>
              <a:gd name="connsiteY45" fmla="*/ 762000 h 3467100"/>
              <a:gd name="connsiteX46" fmla="*/ 9525 w 2902127"/>
              <a:gd name="connsiteY46" fmla="*/ 1038225 h 3467100"/>
              <a:gd name="connsiteX47" fmla="*/ 0 w 2902127"/>
              <a:gd name="connsiteY47" fmla="*/ 1066800 h 3467100"/>
              <a:gd name="connsiteX48" fmla="*/ 9525 w 2902127"/>
              <a:gd name="connsiteY48" fmla="*/ 1162050 h 3467100"/>
              <a:gd name="connsiteX49" fmla="*/ 19050 w 2902127"/>
              <a:gd name="connsiteY49" fmla="*/ 1209675 h 3467100"/>
              <a:gd name="connsiteX50" fmla="*/ 85725 w 2902127"/>
              <a:gd name="connsiteY50" fmla="*/ 1304925 h 3467100"/>
              <a:gd name="connsiteX51" fmla="*/ 152400 w 2902127"/>
              <a:gd name="connsiteY51" fmla="*/ 1390650 h 3467100"/>
              <a:gd name="connsiteX52" fmla="*/ 171450 w 2902127"/>
              <a:gd name="connsiteY52" fmla="*/ 1419225 h 3467100"/>
              <a:gd name="connsiteX53" fmla="*/ 200025 w 2902127"/>
              <a:gd name="connsiteY53" fmla="*/ 1428750 h 3467100"/>
              <a:gd name="connsiteX54" fmla="*/ 228600 w 2902127"/>
              <a:gd name="connsiteY54" fmla="*/ 1457325 h 3467100"/>
              <a:gd name="connsiteX55" fmla="*/ 285750 w 2902127"/>
              <a:gd name="connsiteY55" fmla="*/ 1476375 h 3467100"/>
              <a:gd name="connsiteX56" fmla="*/ 314325 w 2902127"/>
              <a:gd name="connsiteY56" fmla="*/ 1485900 h 3467100"/>
              <a:gd name="connsiteX57" fmla="*/ 342900 w 2902127"/>
              <a:gd name="connsiteY57" fmla="*/ 1504950 h 3467100"/>
              <a:gd name="connsiteX58" fmla="*/ 485775 w 2902127"/>
              <a:gd name="connsiteY58" fmla="*/ 1524000 h 3467100"/>
              <a:gd name="connsiteX59" fmla="*/ 847725 w 2902127"/>
              <a:gd name="connsiteY59" fmla="*/ 1533525 h 3467100"/>
              <a:gd name="connsiteX60" fmla="*/ 923925 w 2902127"/>
              <a:gd name="connsiteY60" fmla="*/ 1543050 h 3467100"/>
              <a:gd name="connsiteX61" fmla="*/ 952500 w 2902127"/>
              <a:gd name="connsiteY61" fmla="*/ 1562100 h 3467100"/>
              <a:gd name="connsiteX62" fmla="*/ 981075 w 2902127"/>
              <a:gd name="connsiteY62" fmla="*/ 1571625 h 3467100"/>
              <a:gd name="connsiteX63" fmla="*/ 1000125 w 2902127"/>
              <a:gd name="connsiteY63" fmla="*/ 1600200 h 3467100"/>
              <a:gd name="connsiteX64" fmla="*/ 1038225 w 2902127"/>
              <a:gd name="connsiteY64" fmla="*/ 1609725 h 3467100"/>
              <a:gd name="connsiteX65" fmla="*/ 1190625 w 2902127"/>
              <a:gd name="connsiteY65" fmla="*/ 1628775 h 3467100"/>
              <a:gd name="connsiteX66" fmla="*/ 1200150 w 2902127"/>
              <a:gd name="connsiteY66" fmla="*/ 1790700 h 3467100"/>
              <a:gd name="connsiteX67" fmla="*/ 1181100 w 2902127"/>
              <a:gd name="connsiteY67" fmla="*/ 1847850 h 3467100"/>
              <a:gd name="connsiteX68" fmla="*/ 1171575 w 2902127"/>
              <a:gd name="connsiteY68" fmla="*/ 1876425 h 3467100"/>
              <a:gd name="connsiteX69" fmla="*/ 1238250 w 2902127"/>
              <a:gd name="connsiteY69" fmla="*/ 1952625 h 3467100"/>
              <a:gd name="connsiteX70" fmla="*/ 1285875 w 2902127"/>
              <a:gd name="connsiteY70" fmla="*/ 2095500 h 3467100"/>
              <a:gd name="connsiteX71" fmla="*/ 1295400 w 2902127"/>
              <a:gd name="connsiteY71" fmla="*/ 2124075 h 3467100"/>
              <a:gd name="connsiteX72" fmla="*/ 1314450 w 2902127"/>
              <a:gd name="connsiteY72" fmla="*/ 2181225 h 3467100"/>
              <a:gd name="connsiteX73" fmla="*/ 1323975 w 2902127"/>
              <a:gd name="connsiteY73" fmla="*/ 2381250 h 3467100"/>
              <a:gd name="connsiteX74" fmla="*/ 1343025 w 2902127"/>
              <a:gd name="connsiteY74" fmla="*/ 2409825 h 3467100"/>
              <a:gd name="connsiteX75" fmla="*/ 1333500 w 2902127"/>
              <a:gd name="connsiteY75" fmla="*/ 2447925 h 3467100"/>
              <a:gd name="connsiteX76" fmla="*/ 1314450 w 2902127"/>
              <a:gd name="connsiteY76" fmla="*/ 2486025 h 3467100"/>
              <a:gd name="connsiteX77" fmla="*/ 1304925 w 2902127"/>
              <a:gd name="connsiteY77" fmla="*/ 2514600 h 3467100"/>
              <a:gd name="connsiteX78" fmla="*/ 1314450 w 2902127"/>
              <a:gd name="connsiteY78" fmla="*/ 2724150 h 3467100"/>
              <a:gd name="connsiteX79" fmla="*/ 1333500 w 2902127"/>
              <a:gd name="connsiteY79" fmla="*/ 2781300 h 3467100"/>
              <a:gd name="connsiteX80" fmla="*/ 1352550 w 2902127"/>
              <a:gd name="connsiteY80" fmla="*/ 2809875 h 3467100"/>
              <a:gd name="connsiteX81" fmla="*/ 1362075 w 2902127"/>
              <a:gd name="connsiteY81" fmla="*/ 2857500 h 3467100"/>
              <a:gd name="connsiteX82" fmla="*/ 1381125 w 2902127"/>
              <a:gd name="connsiteY82" fmla="*/ 2914650 h 3467100"/>
              <a:gd name="connsiteX83" fmla="*/ 1400175 w 2902127"/>
              <a:gd name="connsiteY83" fmla="*/ 3028950 h 3467100"/>
              <a:gd name="connsiteX84" fmla="*/ 1419225 w 2902127"/>
              <a:gd name="connsiteY84" fmla="*/ 3086100 h 3467100"/>
              <a:gd name="connsiteX85" fmla="*/ 1447800 w 2902127"/>
              <a:gd name="connsiteY85" fmla="*/ 3181350 h 3467100"/>
              <a:gd name="connsiteX86" fmla="*/ 1466850 w 2902127"/>
              <a:gd name="connsiteY86" fmla="*/ 3209925 h 3467100"/>
              <a:gd name="connsiteX87" fmla="*/ 1495425 w 2902127"/>
              <a:gd name="connsiteY87" fmla="*/ 3238500 h 3467100"/>
              <a:gd name="connsiteX88" fmla="*/ 1504950 w 2902127"/>
              <a:gd name="connsiteY88" fmla="*/ 3286125 h 3467100"/>
              <a:gd name="connsiteX89" fmla="*/ 1514475 w 2902127"/>
              <a:gd name="connsiteY89" fmla="*/ 3314700 h 3467100"/>
              <a:gd name="connsiteX90" fmla="*/ 1524000 w 2902127"/>
              <a:gd name="connsiteY90" fmla="*/ 3362325 h 3467100"/>
              <a:gd name="connsiteX91" fmla="*/ 1562100 w 2902127"/>
              <a:gd name="connsiteY91" fmla="*/ 3448050 h 3467100"/>
              <a:gd name="connsiteX92" fmla="*/ 1609725 w 2902127"/>
              <a:gd name="connsiteY92" fmla="*/ 3457575 h 3467100"/>
              <a:gd name="connsiteX93" fmla="*/ 1638300 w 2902127"/>
              <a:gd name="connsiteY93" fmla="*/ 3467100 h 3467100"/>
              <a:gd name="connsiteX94" fmla="*/ 1895475 w 2902127"/>
              <a:gd name="connsiteY94" fmla="*/ 3457575 h 3467100"/>
              <a:gd name="connsiteX95" fmla="*/ 1924050 w 2902127"/>
              <a:gd name="connsiteY95" fmla="*/ 3448050 h 3467100"/>
              <a:gd name="connsiteX96" fmla="*/ 1952625 w 2902127"/>
              <a:gd name="connsiteY96" fmla="*/ 3429000 h 3467100"/>
              <a:gd name="connsiteX97" fmla="*/ 1981200 w 2902127"/>
              <a:gd name="connsiteY97" fmla="*/ 3371850 h 3467100"/>
              <a:gd name="connsiteX98" fmla="*/ 2000250 w 2902127"/>
              <a:gd name="connsiteY98" fmla="*/ 3314700 h 3467100"/>
              <a:gd name="connsiteX99" fmla="*/ 2019300 w 2902127"/>
              <a:gd name="connsiteY99" fmla="*/ 3267075 h 3467100"/>
              <a:gd name="connsiteX100" fmla="*/ 2038350 w 2902127"/>
              <a:gd name="connsiteY100" fmla="*/ 3209925 h 3467100"/>
              <a:gd name="connsiteX101" fmla="*/ 2066925 w 2902127"/>
              <a:gd name="connsiteY101" fmla="*/ 3171825 h 3467100"/>
              <a:gd name="connsiteX102" fmla="*/ 2095500 w 2902127"/>
              <a:gd name="connsiteY102" fmla="*/ 3114675 h 3467100"/>
              <a:gd name="connsiteX103" fmla="*/ 2105025 w 2902127"/>
              <a:gd name="connsiteY103" fmla="*/ 3086100 h 3467100"/>
              <a:gd name="connsiteX104" fmla="*/ 2143125 w 2902127"/>
              <a:gd name="connsiteY104" fmla="*/ 3028950 h 3467100"/>
              <a:gd name="connsiteX105" fmla="*/ 2162175 w 2902127"/>
              <a:gd name="connsiteY105" fmla="*/ 3000375 h 3467100"/>
              <a:gd name="connsiteX106" fmla="*/ 2171700 w 2902127"/>
              <a:gd name="connsiteY106" fmla="*/ 2971800 h 3467100"/>
              <a:gd name="connsiteX107" fmla="*/ 2219325 w 2902127"/>
              <a:gd name="connsiteY107" fmla="*/ 2886075 h 3467100"/>
              <a:gd name="connsiteX108" fmla="*/ 2228850 w 2902127"/>
              <a:gd name="connsiteY108" fmla="*/ 2752725 h 3467100"/>
              <a:gd name="connsiteX109" fmla="*/ 2257425 w 2902127"/>
              <a:gd name="connsiteY109" fmla="*/ 2733675 h 3467100"/>
              <a:gd name="connsiteX110" fmla="*/ 2295525 w 2902127"/>
              <a:gd name="connsiteY110" fmla="*/ 2676525 h 3467100"/>
              <a:gd name="connsiteX111" fmla="*/ 2324100 w 2902127"/>
              <a:gd name="connsiteY111" fmla="*/ 2619375 h 3467100"/>
              <a:gd name="connsiteX112" fmla="*/ 2333625 w 2902127"/>
              <a:gd name="connsiteY112" fmla="*/ 2590800 h 3467100"/>
              <a:gd name="connsiteX113" fmla="*/ 2362200 w 2902127"/>
              <a:gd name="connsiteY113" fmla="*/ 2562225 h 3467100"/>
              <a:gd name="connsiteX114" fmla="*/ 2409825 w 2902127"/>
              <a:gd name="connsiteY114" fmla="*/ 2505075 h 3467100"/>
              <a:gd name="connsiteX115" fmla="*/ 2438400 w 2902127"/>
              <a:gd name="connsiteY115" fmla="*/ 2419350 h 3467100"/>
              <a:gd name="connsiteX116" fmla="*/ 2447925 w 2902127"/>
              <a:gd name="connsiteY116" fmla="*/ 2390775 h 3467100"/>
              <a:gd name="connsiteX117" fmla="*/ 2457450 w 2902127"/>
              <a:gd name="connsiteY117" fmla="*/ 1943100 h 3467100"/>
              <a:gd name="connsiteX118" fmla="*/ 2466975 w 2902127"/>
              <a:gd name="connsiteY118" fmla="*/ 1914525 h 3467100"/>
              <a:gd name="connsiteX119" fmla="*/ 2505075 w 2902127"/>
              <a:gd name="connsiteY119" fmla="*/ 1857375 h 3467100"/>
              <a:gd name="connsiteX120" fmla="*/ 2562225 w 2902127"/>
              <a:gd name="connsiteY120" fmla="*/ 1800225 h 3467100"/>
              <a:gd name="connsiteX121" fmla="*/ 2619375 w 2902127"/>
              <a:gd name="connsiteY121" fmla="*/ 1752600 h 3467100"/>
              <a:gd name="connsiteX122" fmla="*/ 2657475 w 2902127"/>
              <a:gd name="connsiteY122" fmla="*/ 1743075 h 3467100"/>
              <a:gd name="connsiteX123" fmla="*/ 2705100 w 2902127"/>
              <a:gd name="connsiteY123" fmla="*/ 1695450 h 3467100"/>
              <a:gd name="connsiteX124" fmla="*/ 2790825 w 2902127"/>
              <a:gd name="connsiteY124" fmla="*/ 1619250 h 3467100"/>
              <a:gd name="connsiteX125" fmla="*/ 2828925 w 2902127"/>
              <a:gd name="connsiteY125" fmla="*/ 1562100 h 3467100"/>
              <a:gd name="connsiteX126" fmla="*/ 2867025 w 2902127"/>
              <a:gd name="connsiteY126" fmla="*/ 1447800 h 3467100"/>
              <a:gd name="connsiteX127" fmla="*/ 2886075 w 2902127"/>
              <a:gd name="connsiteY127" fmla="*/ 1390650 h 3467100"/>
              <a:gd name="connsiteX128" fmla="*/ 2895600 w 2902127"/>
              <a:gd name="connsiteY128" fmla="*/ 1362075 h 3467100"/>
              <a:gd name="connsiteX129" fmla="*/ 2886075 w 2902127"/>
              <a:gd name="connsiteY129" fmla="*/ 1228725 h 3467100"/>
              <a:gd name="connsiteX130" fmla="*/ 2743200 w 2902127"/>
              <a:gd name="connsiteY130" fmla="*/ 1247775 h 3467100"/>
              <a:gd name="connsiteX131" fmla="*/ 2705100 w 2902127"/>
              <a:gd name="connsiteY131" fmla="*/ 1266825 h 3467100"/>
              <a:gd name="connsiteX132" fmla="*/ 2647950 w 2902127"/>
              <a:gd name="connsiteY132" fmla="*/ 1257300 h 3467100"/>
              <a:gd name="connsiteX133" fmla="*/ 2609850 w 2902127"/>
              <a:gd name="connsiteY133" fmla="*/ 1076325 h 3467100"/>
              <a:gd name="connsiteX134" fmla="*/ 2590800 w 2902127"/>
              <a:gd name="connsiteY134" fmla="*/ 1047750 h 3467100"/>
              <a:gd name="connsiteX135" fmla="*/ 2562225 w 2902127"/>
              <a:gd name="connsiteY135" fmla="*/ 1009650 h 3467100"/>
              <a:gd name="connsiteX136" fmla="*/ 2476500 w 2902127"/>
              <a:gd name="connsiteY136" fmla="*/ 962025 h 3467100"/>
              <a:gd name="connsiteX137" fmla="*/ 2447925 w 2902127"/>
              <a:gd name="connsiteY137" fmla="*/ 942975 h 3467100"/>
              <a:gd name="connsiteX138" fmla="*/ 2400300 w 2902127"/>
              <a:gd name="connsiteY138" fmla="*/ 895350 h 3467100"/>
              <a:gd name="connsiteX139" fmla="*/ 2324100 w 2902127"/>
              <a:gd name="connsiteY139" fmla="*/ 809625 h 3467100"/>
              <a:gd name="connsiteX140" fmla="*/ 2295525 w 2902127"/>
              <a:gd name="connsiteY140" fmla="*/ 714375 h 3467100"/>
              <a:gd name="connsiteX141" fmla="*/ 2276475 w 2902127"/>
              <a:gd name="connsiteY141" fmla="*/ 685800 h 3467100"/>
              <a:gd name="connsiteX142" fmla="*/ 2266950 w 2902127"/>
              <a:gd name="connsiteY142" fmla="*/ 657225 h 3467100"/>
              <a:gd name="connsiteX143" fmla="*/ 2228850 w 2902127"/>
              <a:gd name="connsiteY143" fmla="*/ 600075 h 3467100"/>
              <a:gd name="connsiteX144" fmla="*/ 2190750 w 2902127"/>
              <a:gd name="connsiteY144" fmla="*/ 514350 h 3467100"/>
              <a:gd name="connsiteX145" fmla="*/ 2181225 w 2902127"/>
              <a:gd name="connsiteY145" fmla="*/ 485775 h 3467100"/>
              <a:gd name="connsiteX146" fmla="*/ 2171700 w 2902127"/>
              <a:gd name="connsiteY146" fmla="*/ 352425 h 3467100"/>
              <a:gd name="connsiteX147" fmla="*/ 2152650 w 2902127"/>
              <a:gd name="connsiteY147" fmla="*/ 323850 h 3467100"/>
              <a:gd name="connsiteX148" fmla="*/ 2133600 w 2902127"/>
              <a:gd name="connsiteY148" fmla="*/ 352425 h 3467100"/>
              <a:gd name="connsiteX149" fmla="*/ 2181225 w 2902127"/>
              <a:gd name="connsiteY149" fmla="*/ 447675 h 3467100"/>
              <a:gd name="connsiteX150" fmla="*/ 2190750 w 2902127"/>
              <a:gd name="connsiteY150" fmla="*/ 476250 h 3467100"/>
              <a:gd name="connsiteX151" fmla="*/ 2219325 w 2902127"/>
              <a:gd name="connsiteY151" fmla="*/ 666750 h 3467100"/>
              <a:gd name="connsiteX152" fmla="*/ 2247900 w 2902127"/>
              <a:gd name="connsiteY152" fmla="*/ 685800 h 3467100"/>
              <a:gd name="connsiteX153" fmla="*/ 2276475 w 2902127"/>
              <a:gd name="connsiteY153" fmla="*/ 695325 h 3467100"/>
              <a:gd name="connsiteX154" fmla="*/ 2286000 w 2902127"/>
              <a:gd name="connsiteY154" fmla="*/ 70485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902127" h="3467100">
                <a:moveTo>
                  <a:pt x="2286000" y="704850"/>
                </a:moveTo>
                <a:cubicBezTo>
                  <a:pt x="2279650" y="688975"/>
                  <a:pt x="2275137" y="672235"/>
                  <a:pt x="2266950" y="657225"/>
                </a:cubicBezTo>
                <a:cubicBezTo>
                  <a:pt x="2255987" y="637125"/>
                  <a:pt x="2241550" y="619125"/>
                  <a:pt x="2228850" y="600075"/>
                </a:cubicBezTo>
                <a:cubicBezTo>
                  <a:pt x="2222500" y="590550"/>
                  <a:pt x="2213420" y="582360"/>
                  <a:pt x="2209800" y="571500"/>
                </a:cubicBezTo>
                <a:lnTo>
                  <a:pt x="2190750" y="514350"/>
                </a:lnTo>
                <a:cubicBezTo>
                  <a:pt x="2187575" y="492125"/>
                  <a:pt x="2186273" y="469551"/>
                  <a:pt x="2181225" y="447675"/>
                </a:cubicBezTo>
                <a:cubicBezTo>
                  <a:pt x="2164118" y="373545"/>
                  <a:pt x="2134625" y="385933"/>
                  <a:pt x="2219325" y="400050"/>
                </a:cubicBezTo>
                <a:cubicBezTo>
                  <a:pt x="2212975" y="381000"/>
                  <a:pt x="2216983" y="354039"/>
                  <a:pt x="2200275" y="342900"/>
                </a:cubicBezTo>
                <a:cubicBezTo>
                  <a:pt x="2181225" y="330200"/>
                  <a:pt x="2164845" y="312040"/>
                  <a:pt x="2143125" y="304800"/>
                </a:cubicBezTo>
                <a:cubicBezTo>
                  <a:pt x="2133600" y="301625"/>
                  <a:pt x="2124395" y="297244"/>
                  <a:pt x="2114550" y="295275"/>
                </a:cubicBezTo>
                <a:cubicBezTo>
                  <a:pt x="2034312" y="279227"/>
                  <a:pt x="1930463" y="279879"/>
                  <a:pt x="1857375" y="276225"/>
                </a:cubicBezTo>
                <a:lnTo>
                  <a:pt x="1800225" y="257175"/>
                </a:lnTo>
                <a:cubicBezTo>
                  <a:pt x="1790700" y="254000"/>
                  <a:pt x="1781390" y="250085"/>
                  <a:pt x="1771650" y="247650"/>
                </a:cubicBezTo>
                <a:cubicBezTo>
                  <a:pt x="1758950" y="244475"/>
                  <a:pt x="1746089" y="241887"/>
                  <a:pt x="1733550" y="238125"/>
                </a:cubicBezTo>
                <a:cubicBezTo>
                  <a:pt x="1714316" y="232355"/>
                  <a:pt x="1676400" y="219075"/>
                  <a:pt x="1676400" y="219075"/>
                </a:cubicBezTo>
                <a:cubicBezTo>
                  <a:pt x="1657350" y="222250"/>
                  <a:pt x="1636524" y="219963"/>
                  <a:pt x="1619250" y="228600"/>
                </a:cubicBezTo>
                <a:cubicBezTo>
                  <a:pt x="1589258" y="243596"/>
                  <a:pt x="1603475" y="299442"/>
                  <a:pt x="1581150" y="314325"/>
                </a:cubicBezTo>
                <a:lnTo>
                  <a:pt x="1552575" y="333375"/>
                </a:lnTo>
                <a:cubicBezTo>
                  <a:pt x="1524000" y="330200"/>
                  <a:pt x="1495210" y="328577"/>
                  <a:pt x="1466850" y="323850"/>
                </a:cubicBezTo>
                <a:cubicBezTo>
                  <a:pt x="1456946" y="322199"/>
                  <a:pt x="1446629" y="319894"/>
                  <a:pt x="1438275" y="314325"/>
                </a:cubicBezTo>
                <a:cubicBezTo>
                  <a:pt x="1427067" y="306853"/>
                  <a:pt x="1420048" y="294374"/>
                  <a:pt x="1409700" y="285750"/>
                </a:cubicBezTo>
                <a:cubicBezTo>
                  <a:pt x="1381509" y="262258"/>
                  <a:pt x="1379336" y="266253"/>
                  <a:pt x="1343025" y="257175"/>
                </a:cubicBezTo>
                <a:cubicBezTo>
                  <a:pt x="1261133" y="202580"/>
                  <a:pt x="1364745" y="268035"/>
                  <a:pt x="1285875" y="228600"/>
                </a:cubicBezTo>
                <a:cubicBezTo>
                  <a:pt x="1259353" y="215339"/>
                  <a:pt x="1249791" y="202041"/>
                  <a:pt x="1228725" y="180975"/>
                </a:cubicBezTo>
                <a:cubicBezTo>
                  <a:pt x="1225550" y="171450"/>
                  <a:pt x="1219200" y="162440"/>
                  <a:pt x="1219200" y="152400"/>
                </a:cubicBezTo>
                <a:cubicBezTo>
                  <a:pt x="1219200" y="120118"/>
                  <a:pt x="1242959" y="61838"/>
                  <a:pt x="1219200" y="28575"/>
                </a:cubicBezTo>
                <a:cubicBezTo>
                  <a:pt x="1211591" y="17923"/>
                  <a:pt x="1193687" y="22646"/>
                  <a:pt x="1181100" y="19050"/>
                </a:cubicBezTo>
                <a:cubicBezTo>
                  <a:pt x="1085447" y="-8279"/>
                  <a:pt x="1233532" y="29777"/>
                  <a:pt x="1114425" y="0"/>
                </a:cubicBezTo>
                <a:cubicBezTo>
                  <a:pt x="1074904" y="2823"/>
                  <a:pt x="984819" y="3639"/>
                  <a:pt x="933450" y="19050"/>
                </a:cubicBezTo>
                <a:cubicBezTo>
                  <a:pt x="917073" y="23963"/>
                  <a:pt x="902766" y="35790"/>
                  <a:pt x="885825" y="38100"/>
                </a:cubicBezTo>
                <a:cubicBezTo>
                  <a:pt x="832252" y="45405"/>
                  <a:pt x="777875" y="44450"/>
                  <a:pt x="723900" y="47625"/>
                </a:cubicBezTo>
                <a:cubicBezTo>
                  <a:pt x="616736" y="69058"/>
                  <a:pt x="748064" y="44403"/>
                  <a:pt x="581025" y="66675"/>
                </a:cubicBezTo>
                <a:cubicBezTo>
                  <a:pt x="555113" y="70130"/>
                  <a:pt x="521169" y="79258"/>
                  <a:pt x="495300" y="85725"/>
                </a:cubicBezTo>
                <a:cubicBezTo>
                  <a:pt x="488950" y="95250"/>
                  <a:pt x="481370" y="104061"/>
                  <a:pt x="476250" y="114300"/>
                </a:cubicBezTo>
                <a:cubicBezTo>
                  <a:pt x="436815" y="193170"/>
                  <a:pt x="502270" y="89558"/>
                  <a:pt x="447675" y="171450"/>
                </a:cubicBezTo>
                <a:cubicBezTo>
                  <a:pt x="444500" y="184150"/>
                  <a:pt x="445657" y="198826"/>
                  <a:pt x="438150" y="209550"/>
                </a:cubicBezTo>
                <a:cubicBezTo>
                  <a:pt x="422700" y="231621"/>
                  <a:pt x="381000" y="266700"/>
                  <a:pt x="381000" y="266700"/>
                </a:cubicBezTo>
                <a:lnTo>
                  <a:pt x="352425" y="352425"/>
                </a:lnTo>
                <a:cubicBezTo>
                  <a:pt x="345631" y="372808"/>
                  <a:pt x="341228" y="394369"/>
                  <a:pt x="323850" y="409575"/>
                </a:cubicBezTo>
                <a:cubicBezTo>
                  <a:pt x="304800" y="426244"/>
                  <a:pt x="261937" y="448866"/>
                  <a:pt x="238125" y="466725"/>
                </a:cubicBezTo>
                <a:cubicBezTo>
                  <a:pt x="113143" y="560461"/>
                  <a:pt x="264954" y="452878"/>
                  <a:pt x="171450" y="504825"/>
                </a:cubicBezTo>
                <a:cubicBezTo>
                  <a:pt x="151436" y="515944"/>
                  <a:pt x="114300" y="542925"/>
                  <a:pt x="114300" y="542925"/>
                </a:cubicBezTo>
                <a:cubicBezTo>
                  <a:pt x="111125" y="552450"/>
                  <a:pt x="109265" y="562520"/>
                  <a:pt x="104775" y="571500"/>
                </a:cubicBezTo>
                <a:cubicBezTo>
                  <a:pt x="99655" y="581739"/>
                  <a:pt x="90234" y="589553"/>
                  <a:pt x="85725" y="600075"/>
                </a:cubicBezTo>
                <a:cubicBezTo>
                  <a:pt x="44707" y="695783"/>
                  <a:pt x="121177" y="567271"/>
                  <a:pt x="57150" y="695325"/>
                </a:cubicBezTo>
                <a:cubicBezTo>
                  <a:pt x="33610" y="742405"/>
                  <a:pt x="42590" y="719955"/>
                  <a:pt x="28575" y="762000"/>
                </a:cubicBezTo>
                <a:cubicBezTo>
                  <a:pt x="24822" y="848328"/>
                  <a:pt x="29320" y="949148"/>
                  <a:pt x="9525" y="1038225"/>
                </a:cubicBezTo>
                <a:cubicBezTo>
                  <a:pt x="7347" y="1048026"/>
                  <a:pt x="3175" y="1057275"/>
                  <a:pt x="0" y="1066800"/>
                </a:cubicBezTo>
                <a:cubicBezTo>
                  <a:pt x="3175" y="1098550"/>
                  <a:pt x="5308" y="1130422"/>
                  <a:pt x="9525" y="1162050"/>
                </a:cubicBezTo>
                <a:cubicBezTo>
                  <a:pt x="11665" y="1178097"/>
                  <a:pt x="12351" y="1194937"/>
                  <a:pt x="19050" y="1209675"/>
                </a:cubicBezTo>
                <a:cubicBezTo>
                  <a:pt x="28070" y="1229520"/>
                  <a:pt x="69682" y="1283534"/>
                  <a:pt x="85725" y="1304925"/>
                </a:cubicBezTo>
                <a:cubicBezTo>
                  <a:pt x="111751" y="1383003"/>
                  <a:pt x="66734" y="1262151"/>
                  <a:pt x="152400" y="1390650"/>
                </a:cubicBezTo>
                <a:cubicBezTo>
                  <a:pt x="158750" y="1400175"/>
                  <a:pt x="162511" y="1412074"/>
                  <a:pt x="171450" y="1419225"/>
                </a:cubicBezTo>
                <a:cubicBezTo>
                  <a:pt x="179290" y="1425497"/>
                  <a:pt x="190500" y="1425575"/>
                  <a:pt x="200025" y="1428750"/>
                </a:cubicBezTo>
                <a:cubicBezTo>
                  <a:pt x="209550" y="1438275"/>
                  <a:pt x="216825" y="1450783"/>
                  <a:pt x="228600" y="1457325"/>
                </a:cubicBezTo>
                <a:cubicBezTo>
                  <a:pt x="246153" y="1467077"/>
                  <a:pt x="266700" y="1470025"/>
                  <a:pt x="285750" y="1476375"/>
                </a:cubicBezTo>
                <a:cubicBezTo>
                  <a:pt x="295275" y="1479550"/>
                  <a:pt x="305971" y="1480331"/>
                  <a:pt x="314325" y="1485900"/>
                </a:cubicBezTo>
                <a:cubicBezTo>
                  <a:pt x="323850" y="1492250"/>
                  <a:pt x="332661" y="1499830"/>
                  <a:pt x="342900" y="1504950"/>
                </a:cubicBezTo>
                <a:cubicBezTo>
                  <a:pt x="381175" y="1524088"/>
                  <a:pt x="462644" y="1523075"/>
                  <a:pt x="485775" y="1524000"/>
                </a:cubicBezTo>
                <a:cubicBezTo>
                  <a:pt x="606370" y="1528824"/>
                  <a:pt x="727075" y="1530350"/>
                  <a:pt x="847725" y="1533525"/>
                </a:cubicBezTo>
                <a:cubicBezTo>
                  <a:pt x="873125" y="1536700"/>
                  <a:pt x="899229" y="1536315"/>
                  <a:pt x="923925" y="1543050"/>
                </a:cubicBezTo>
                <a:cubicBezTo>
                  <a:pt x="934969" y="1546062"/>
                  <a:pt x="942261" y="1556980"/>
                  <a:pt x="952500" y="1562100"/>
                </a:cubicBezTo>
                <a:cubicBezTo>
                  <a:pt x="961480" y="1566590"/>
                  <a:pt x="971550" y="1568450"/>
                  <a:pt x="981075" y="1571625"/>
                </a:cubicBezTo>
                <a:cubicBezTo>
                  <a:pt x="987425" y="1581150"/>
                  <a:pt x="990600" y="1593850"/>
                  <a:pt x="1000125" y="1600200"/>
                </a:cubicBezTo>
                <a:cubicBezTo>
                  <a:pt x="1011017" y="1607462"/>
                  <a:pt x="1025638" y="1606129"/>
                  <a:pt x="1038225" y="1609725"/>
                </a:cubicBezTo>
                <a:cubicBezTo>
                  <a:pt x="1121547" y="1633531"/>
                  <a:pt x="992988" y="1613572"/>
                  <a:pt x="1190625" y="1628775"/>
                </a:cubicBezTo>
                <a:cubicBezTo>
                  <a:pt x="1232009" y="1690851"/>
                  <a:pt x="1219776" y="1659860"/>
                  <a:pt x="1200150" y="1790700"/>
                </a:cubicBezTo>
                <a:cubicBezTo>
                  <a:pt x="1197171" y="1810558"/>
                  <a:pt x="1187450" y="1828800"/>
                  <a:pt x="1181100" y="1847850"/>
                </a:cubicBezTo>
                <a:lnTo>
                  <a:pt x="1171575" y="1876425"/>
                </a:lnTo>
                <a:cubicBezTo>
                  <a:pt x="1216025" y="1943100"/>
                  <a:pt x="1190625" y="1920875"/>
                  <a:pt x="1238250" y="1952625"/>
                </a:cubicBezTo>
                <a:lnTo>
                  <a:pt x="1285875" y="2095500"/>
                </a:lnTo>
                <a:lnTo>
                  <a:pt x="1295400" y="2124075"/>
                </a:lnTo>
                <a:lnTo>
                  <a:pt x="1314450" y="2181225"/>
                </a:lnTo>
                <a:cubicBezTo>
                  <a:pt x="1317625" y="2247900"/>
                  <a:pt x="1315696" y="2315015"/>
                  <a:pt x="1323975" y="2381250"/>
                </a:cubicBezTo>
                <a:cubicBezTo>
                  <a:pt x="1325395" y="2392609"/>
                  <a:pt x="1341406" y="2398492"/>
                  <a:pt x="1343025" y="2409825"/>
                </a:cubicBezTo>
                <a:cubicBezTo>
                  <a:pt x="1344876" y="2422784"/>
                  <a:pt x="1338097" y="2435668"/>
                  <a:pt x="1333500" y="2447925"/>
                </a:cubicBezTo>
                <a:cubicBezTo>
                  <a:pt x="1328514" y="2461220"/>
                  <a:pt x="1320043" y="2472974"/>
                  <a:pt x="1314450" y="2486025"/>
                </a:cubicBezTo>
                <a:cubicBezTo>
                  <a:pt x="1310495" y="2495253"/>
                  <a:pt x="1308100" y="2505075"/>
                  <a:pt x="1304925" y="2514600"/>
                </a:cubicBezTo>
                <a:cubicBezTo>
                  <a:pt x="1308100" y="2584450"/>
                  <a:pt x="1307001" y="2654626"/>
                  <a:pt x="1314450" y="2724150"/>
                </a:cubicBezTo>
                <a:cubicBezTo>
                  <a:pt x="1316589" y="2744116"/>
                  <a:pt x="1322361" y="2764592"/>
                  <a:pt x="1333500" y="2781300"/>
                </a:cubicBezTo>
                <a:lnTo>
                  <a:pt x="1352550" y="2809875"/>
                </a:lnTo>
                <a:cubicBezTo>
                  <a:pt x="1355725" y="2825750"/>
                  <a:pt x="1357815" y="2841881"/>
                  <a:pt x="1362075" y="2857500"/>
                </a:cubicBezTo>
                <a:cubicBezTo>
                  <a:pt x="1367359" y="2876873"/>
                  <a:pt x="1381125" y="2914650"/>
                  <a:pt x="1381125" y="2914650"/>
                </a:cubicBezTo>
                <a:cubicBezTo>
                  <a:pt x="1385214" y="2943271"/>
                  <a:pt x="1391818" y="2998309"/>
                  <a:pt x="1400175" y="3028950"/>
                </a:cubicBezTo>
                <a:cubicBezTo>
                  <a:pt x="1405459" y="3048323"/>
                  <a:pt x="1414355" y="3066619"/>
                  <a:pt x="1419225" y="3086100"/>
                </a:cubicBezTo>
                <a:cubicBezTo>
                  <a:pt x="1424550" y="3107398"/>
                  <a:pt x="1438524" y="3167436"/>
                  <a:pt x="1447800" y="3181350"/>
                </a:cubicBezTo>
                <a:cubicBezTo>
                  <a:pt x="1454150" y="3190875"/>
                  <a:pt x="1459521" y="3201131"/>
                  <a:pt x="1466850" y="3209925"/>
                </a:cubicBezTo>
                <a:cubicBezTo>
                  <a:pt x="1475474" y="3220273"/>
                  <a:pt x="1485900" y="3228975"/>
                  <a:pt x="1495425" y="3238500"/>
                </a:cubicBezTo>
                <a:cubicBezTo>
                  <a:pt x="1498600" y="3254375"/>
                  <a:pt x="1501023" y="3270419"/>
                  <a:pt x="1504950" y="3286125"/>
                </a:cubicBezTo>
                <a:cubicBezTo>
                  <a:pt x="1507385" y="3295865"/>
                  <a:pt x="1512040" y="3304960"/>
                  <a:pt x="1514475" y="3314700"/>
                </a:cubicBezTo>
                <a:cubicBezTo>
                  <a:pt x="1518402" y="3330406"/>
                  <a:pt x="1519740" y="3346706"/>
                  <a:pt x="1524000" y="3362325"/>
                </a:cubicBezTo>
                <a:cubicBezTo>
                  <a:pt x="1525901" y="3369295"/>
                  <a:pt x="1543752" y="3437565"/>
                  <a:pt x="1562100" y="3448050"/>
                </a:cubicBezTo>
                <a:cubicBezTo>
                  <a:pt x="1576156" y="3456082"/>
                  <a:pt x="1594019" y="3453648"/>
                  <a:pt x="1609725" y="3457575"/>
                </a:cubicBezTo>
                <a:cubicBezTo>
                  <a:pt x="1619465" y="3460010"/>
                  <a:pt x="1628775" y="3463925"/>
                  <a:pt x="1638300" y="3467100"/>
                </a:cubicBezTo>
                <a:cubicBezTo>
                  <a:pt x="1724025" y="3463925"/>
                  <a:pt x="1809881" y="3463281"/>
                  <a:pt x="1895475" y="3457575"/>
                </a:cubicBezTo>
                <a:cubicBezTo>
                  <a:pt x="1905493" y="3456907"/>
                  <a:pt x="1915070" y="3452540"/>
                  <a:pt x="1924050" y="3448050"/>
                </a:cubicBezTo>
                <a:cubicBezTo>
                  <a:pt x="1934289" y="3442930"/>
                  <a:pt x="1943100" y="3435350"/>
                  <a:pt x="1952625" y="3429000"/>
                </a:cubicBezTo>
                <a:cubicBezTo>
                  <a:pt x="1987363" y="3324787"/>
                  <a:pt x="1931961" y="3482637"/>
                  <a:pt x="1981200" y="3371850"/>
                </a:cubicBezTo>
                <a:cubicBezTo>
                  <a:pt x="1989355" y="3353500"/>
                  <a:pt x="1992792" y="3333344"/>
                  <a:pt x="2000250" y="3314700"/>
                </a:cubicBezTo>
                <a:cubicBezTo>
                  <a:pt x="2006600" y="3298825"/>
                  <a:pt x="2013457" y="3283143"/>
                  <a:pt x="2019300" y="3267075"/>
                </a:cubicBezTo>
                <a:cubicBezTo>
                  <a:pt x="2026162" y="3248204"/>
                  <a:pt x="2026302" y="3225989"/>
                  <a:pt x="2038350" y="3209925"/>
                </a:cubicBezTo>
                <a:lnTo>
                  <a:pt x="2066925" y="3171825"/>
                </a:lnTo>
                <a:cubicBezTo>
                  <a:pt x="2090866" y="3100001"/>
                  <a:pt x="2058571" y="3188533"/>
                  <a:pt x="2095500" y="3114675"/>
                </a:cubicBezTo>
                <a:cubicBezTo>
                  <a:pt x="2099990" y="3105695"/>
                  <a:pt x="2100149" y="3094877"/>
                  <a:pt x="2105025" y="3086100"/>
                </a:cubicBezTo>
                <a:cubicBezTo>
                  <a:pt x="2116144" y="3066086"/>
                  <a:pt x="2130425" y="3048000"/>
                  <a:pt x="2143125" y="3028950"/>
                </a:cubicBezTo>
                <a:cubicBezTo>
                  <a:pt x="2149475" y="3019425"/>
                  <a:pt x="2158555" y="3011235"/>
                  <a:pt x="2162175" y="3000375"/>
                </a:cubicBezTo>
                <a:cubicBezTo>
                  <a:pt x="2165350" y="2990850"/>
                  <a:pt x="2166824" y="2980577"/>
                  <a:pt x="2171700" y="2971800"/>
                </a:cubicBezTo>
                <a:cubicBezTo>
                  <a:pt x="2226287" y="2873544"/>
                  <a:pt x="2197772" y="2950733"/>
                  <a:pt x="2219325" y="2886075"/>
                </a:cubicBezTo>
                <a:cubicBezTo>
                  <a:pt x="2222500" y="2841625"/>
                  <a:pt x="2218042" y="2795958"/>
                  <a:pt x="2228850" y="2752725"/>
                </a:cubicBezTo>
                <a:cubicBezTo>
                  <a:pt x="2231626" y="2741619"/>
                  <a:pt x="2249887" y="2742290"/>
                  <a:pt x="2257425" y="2733675"/>
                </a:cubicBezTo>
                <a:cubicBezTo>
                  <a:pt x="2272502" y="2716445"/>
                  <a:pt x="2288285" y="2698245"/>
                  <a:pt x="2295525" y="2676525"/>
                </a:cubicBezTo>
                <a:cubicBezTo>
                  <a:pt x="2319466" y="2604701"/>
                  <a:pt x="2287171" y="2693233"/>
                  <a:pt x="2324100" y="2619375"/>
                </a:cubicBezTo>
                <a:cubicBezTo>
                  <a:pt x="2328590" y="2610395"/>
                  <a:pt x="2328056" y="2599154"/>
                  <a:pt x="2333625" y="2590800"/>
                </a:cubicBezTo>
                <a:cubicBezTo>
                  <a:pt x="2341097" y="2579592"/>
                  <a:pt x="2353576" y="2572573"/>
                  <a:pt x="2362200" y="2562225"/>
                </a:cubicBezTo>
                <a:cubicBezTo>
                  <a:pt x="2428505" y="2482659"/>
                  <a:pt x="2326343" y="2588557"/>
                  <a:pt x="2409825" y="2505075"/>
                </a:cubicBezTo>
                <a:lnTo>
                  <a:pt x="2438400" y="2419350"/>
                </a:lnTo>
                <a:lnTo>
                  <a:pt x="2447925" y="2390775"/>
                </a:lnTo>
                <a:cubicBezTo>
                  <a:pt x="2451100" y="2241550"/>
                  <a:pt x="2451484" y="2092240"/>
                  <a:pt x="2457450" y="1943100"/>
                </a:cubicBezTo>
                <a:cubicBezTo>
                  <a:pt x="2457851" y="1933068"/>
                  <a:pt x="2462099" y="1923302"/>
                  <a:pt x="2466975" y="1914525"/>
                </a:cubicBezTo>
                <a:cubicBezTo>
                  <a:pt x="2478094" y="1894511"/>
                  <a:pt x="2488886" y="1873564"/>
                  <a:pt x="2505075" y="1857375"/>
                </a:cubicBezTo>
                <a:lnTo>
                  <a:pt x="2562225" y="1800225"/>
                </a:lnTo>
                <a:cubicBezTo>
                  <a:pt x="2579389" y="1783061"/>
                  <a:pt x="2596168" y="1762546"/>
                  <a:pt x="2619375" y="1752600"/>
                </a:cubicBezTo>
                <a:cubicBezTo>
                  <a:pt x="2631407" y="1747443"/>
                  <a:pt x="2644775" y="1746250"/>
                  <a:pt x="2657475" y="1743075"/>
                </a:cubicBezTo>
                <a:cubicBezTo>
                  <a:pt x="2696730" y="1684193"/>
                  <a:pt x="2653145" y="1741632"/>
                  <a:pt x="2705100" y="1695450"/>
                </a:cubicBezTo>
                <a:cubicBezTo>
                  <a:pt x="2802967" y="1608457"/>
                  <a:pt x="2725972" y="1662485"/>
                  <a:pt x="2790825" y="1619250"/>
                </a:cubicBezTo>
                <a:cubicBezTo>
                  <a:pt x="2803525" y="1600200"/>
                  <a:pt x="2821685" y="1583820"/>
                  <a:pt x="2828925" y="1562100"/>
                </a:cubicBezTo>
                <a:lnTo>
                  <a:pt x="2867025" y="1447800"/>
                </a:lnTo>
                <a:lnTo>
                  <a:pt x="2886075" y="1390650"/>
                </a:lnTo>
                <a:lnTo>
                  <a:pt x="2895600" y="1362075"/>
                </a:lnTo>
                <a:cubicBezTo>
                  <a:pt x="2892425" y="1317625"/>
                  <a:pt x="2917586" y="1260236"/>
                  <a:pt x="2886075" y="1228725"/>
                </a:cubicBezTo>
                <a:cubicBezTo>
                  <a:pt x="2872496" y="1215146"/>
                  <a:pt x="2778967" y="1232446"/>
                  <a:pt x="2743200" y="1247775"/>
                </a:cubicBezTo>
                <a:cubicBezTo>
                  <a:pt x="2730149" y="1253368"/>
                  <a:pt x="2717800" y="1260475"/>
                  <a:pt x="2705100" y="1266825"/>
                </a:cubicBezTo>
                <a:cubicBezTo>
                  <a:pt x="2686050" y="1263650"/>
                  <a:pt x="2664832" y="1266679"/>
                  <a:pt x="2647950" y="1257300"/>
                </a:cubicBezTo>
                <a:cubicBezTo>
                  <a:pt x="2593092" y="1226824"/>
                  <a:pt x="2613348" y="1097310"/>
                  <a:pt x="2609850" y="1076325"/>
                </a:cubicBezTo>
                <a:cubicBezTo>
                  <a:pt x="2607968" y="1065033"/>
                  <a:pt x="2597454" y="1057065"/>
                  <a:pt x="2590800" y="1047750"/>
                </a:cubicBezTo>
                <a:cubicBezTo>
                  <a:pt x="2581573" y="1034832"/>
                  <a:pt x="2574090" y="1020197"/>
                  <a:pt x="2562225" y="1009650"/>
                </a:cubicBezTo>
                <a:cubicBezTo>
                  <a:pt x="2484999" y="941004"/>
                  <a:pt x="2531936" y="989743"/>
                  <a:pt x="2476500" y="962025"/>
                </a:cubicBezTo>
                <a:cubicBezTo>
                  <a:pt x="2466261" y="956905"/>
                  <a:pt x="2457450" y="949325"/>
                  <a:pt x="2447925" y="942975"/>
                </a:cubicBezTo>
                <a:cubicBezTo>
                  <a:pt x="2408670" y="884093"/>
                  <a:pt x="2452255" y="941532"/>
                  <a:pt x="2400300" y="895350"/>
                </a:cubicBezTo>
                <a:cubicBezTo>
                  <a:pt x="2346918" y="847899"/>
                  <a:pt x="2353053" y="853055"/>
                  <a:pt x="2324100" y="809625"/>
                </a:cubicBezTo>
                <a:cubicBezTo>
                  <a:pt x="2318775" y="788327"/>
                  <a:pt x="2304801" y="728289"/>
                  <a:pt x="2295525" y="714375"/>
                </a:cubicBezTo>
                <a:cubicBezTo>
                  <a:pt x="2289175" y="704850"/>
                  <a:pt x="2281595" y="696039"/>
                  <a:pt x="2276475" y="685800"/>
                </a:cubicBezTo>
                <a:cubicBezTo>
                  <a:pt x="2271985" y="676820"/>
                  <a:pt x="2271826" y="666002"/>
                  <a:pt x="2266950" y="657225"/>
                </a:cubicBezTo>
                <a:cubicBezTo>
                  <a:pt x="2255831" y="637211"/>
                  <a:pt x="2241550" y="619125"/>
                  <a:pt x="2228850" y="600075"/>
                </a:cubicBezTo>
                <a:cubicBezTo>
                  <a:pt x="2198661" y="554792"/>
                  <a:pt x="2213420" y="582360"/>
                  <a:pt x="2190750" y="514350"/>
                </a:cubicBezTo>
                <a:lnTo>
                  <a:pt x="2181225" y="485775"/>
                </a:lnTo>
                <a:cubicBezTo>
                  <a:pt x="2178050" y="441325"/>
                  <a:pt x="2179444" y="396310"/>
                  <a:pt x="2171700" y="352425"/>
                </a:cubicBezTo>
                <a:cubicBezTo>
                  <a:pt x="2169711" y="341152"/>
                  <a:pt x="2164098" y="323850"/>
                  <a:pt x="2152650" y="323850"/>
                </a:cubicBezTo>
                <a:cubicBezTo>
                  <a:pt x="2141202" y="323850"/>
                  <a:pt x="2139950" y="342900"/>
                  <a:pt x="2133600" y="352425"/>
                </a:cubicBezTo>
                <a:cubicBezTo>
                  <a:pt x="2149475" y="384175"/>
                  <a:pt x="2166349" y="415445"/>
                  <a:pt x="2181225" y="447675"/>
                </a:cubicBezTo>
                <a:cubicBezTo>
                  <a:pt x="2185432" y="456791"/>
                  <a:pt x="2189699" y="466265"/>
                  <a:pt x="2190750" y="476250"/>
                </a:cubicBezTo>
                <a:cubicBezTo>
                  <a:pt x="2194867" y="515360"/>
                  <a:pt x="2179268" y="618682"/>
                  <a:pt x="2219325" y="666750"/>
                </a:cubicBezTo>
                <a:cubicBezTo>
                  <a:pt x="2226654" y="675544"/>
                  <a:pt x="2237661" y="680680"/>
                  <a:pt x="2247900" y="685800"/>
                </a:cubicBezTo>
                <a:cubicBezTo>
                  <a:pt x="2256880" y="690290"/>
                  <a:pt x="2266950" y="692150"/>
                  <a:pt x="2276475" y="695325"/>
                </a:cubicBezTo>
                <a:lnTo>
                  <a:pt x="2286000" y="70485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EBEEF3-7E4A-4262-9F0E-1B61F2A3A7B0}"/>
              </a:ext>
            </a:extLst>
          </p:cNvPr>
          <p:cNvSpPr/>
          <p:nvPr/>
        </p:nvSpPr>
        <p:spPr>
          <a:xfrm>
            <a:off x="9116151" y="3158168"/>
            <a:ext cx="216850" cy="207556"/>
          </a:xfrm>
          <a:custGeom>
            <a:avLst/>
            <a:gdLst>
              <a:gd name="connsiteX0" fmla="*/ 139732 w 216850"/>
              <a:gd name="connsiteY0" fmla="*/ 33051 h 207556"/>
              <a:gd name="connsiteX1" fmla="*/ 106682 w 216850"/>
              <a:gd name="connsiteY1" fmla="*/ 25706 h 207556"/>
              <a:gd name="connsiteX2" fmla="*/ 95665 w 216850"/>
              <a:gd name="connsiteY2" fmla="*/ 14690 h 207556"/>
              <a:gd name="connsiteX3" fmla="*/ 91992 w 216850"/>
              <a:gd name="connsiteY3" fmla="*/ 3673 h 207556"/>
              <a:gd name="connsiteX4" fmla="*/ 80976 w 216850"/>
              <a:gd name="connsiteY4" fmla="*/ 0 h 207556"/>
              <a:gd name="connsiteX5" fmla="*/ 29564 w 216850"/>
              <a:gd name="connsiteY5" fmla="*/ 3673 h 207556"/>
              <a:gd name="connsiteX6" fmla="*/ 11202 w 216850"/>
              <a:gd name="connsiteY6" fmla="*/ 36723 h 207556"/>
              <a:gd name="connsiteX7" fmla="*/ 7530 w 216850"/>
              <a:gd name="connsiteY7" fmla="*/ 95480 h 207556"/>
              <a:gd name="connsiteX8" fmla="*/ 7530 w 216850"/>
              <a:gd name="connsiteY8" fmla="*/ 135875 h 207556"/>
              <a:gd name="connsiteX9" fmla="*/ 18547 w 216850"/>
              <a:gd name="connsiteY9" fmla="*/ 139547 h 207556"/>
              <a:gd name="connsiteX10" fmla="*/ 29564 w 216850"/>
              <a:gd name="connsiteY10" fmla="*/ 172598 h 207556"/>
              <a:gd name="connsiteX11" fmla="*/ 36908 w 216850"/>
              <a:gd name="connsiteY11" fmla="*/ 183615 h 207556"/>
              <a:gd name="connsiteX12" fmla="*/ 58942 w 216850"/>
              <a:gd name="connsiteY12" fmla="*/ 176270 h 207556"/>
              <a:gd name="connsiteX13" fmla="*/ 69959 w 216850"/>
              <a:gd name="connsiteY13" fmla="*/ 179943 h 207556"/>
              <a:gd name="connsiteX14" fmla="*/ 73631 w 216850"/>
              <a:gd name="connsiteY14" fmla="*/ 205649 h 207556"/>
              <a:gd name="connsiteX15" fmla="*/ 103009 w 216850"/>
              <a:gd name="connsiteY15" fmla="*/ 201976 h 207556"/>
              <a:gd name="connsiteX16" fmla="*/ 114026 w 216850"/>
              <a:gd name="connsiteY16" fmla="*/ 190959 h 207556"/>
              <a:gd name="connsiteX17" fmla="*/ 128715 w 216850"/>
              <a:gd name="connsiteY17" fmla="*/ 165253 h 207556"/>
              <a:gd name="connsiteX18" fmla="*/ 147077 w 216850"/>
              <a:gd name="connsiteY18" fmla="*/ 161581 h 207556"/>
              <a:gd name="connsiteX19" fmla="*/ 169111 w 216850"/>
              <a:gd name="connsiteY19" fmla="*/ 154237 h 207556"/>
              <a:gd name="connsiteX20" fmla="*/ 191144 w 216850"/>
              <a:gd name="connsiteY20" fmla="*/ 135875 h 207556"/>
              <a:gd name="connsiteX21" fmla="*/ 202161 w 216850"/>
              <a:gd name="connsiteY21" fmla="*/ 132203 h 207556"/>
              <a:gd name="connsiteX22" fmla="*/ 209506 w 216850"/>
              <a:gd name="connsiteY22" fmla="*/ 99152 h 207556"/>
              <a:gd name="connsiteX23" fmla="*/ 216850 w 216850"/>
              <a:gd name="connsiteY23" fmla="*/ 77118 h 207556"/>
              <a:gd name="connsiteX24" fmla="*/ 209506 w 216850"/>
              <a:gd name="connsiteY24" fmla="*/ 44068 h 207556"/>
              <a:gd name="connsiteX25" fmla="*/ 202161 w 216850"/>
              <a:gd name="connsiteY25" fmla="*/ 33051 h 207556"/>
              <a:gd name="connsiteX26" fmla="*/ 180127 w 216850"/>
              <a:gd name="connsiteY26" fmla="*/ 18362 h 207556"/>
              <a:gd name="connsiteX27" fmla="*/ 139732 w 216850"/>
              <a:gd name="connsiteY27" fmla="*/ 33051 h 20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6850" h="207556">
                <a:moveTo>
                  <a:pt x="139732" y="33051"/>
                </a:moveTo>
                <a:cubicBezTo>
                  <a:pt x="138618" y="32828"/>
                  <a:pt x="109478" y="27304"/>
                  <a:pt x="106682" y="25706"/>
                </a:cubicBezTo>
                <a:cubicBezTo>
                  <a:pt x="102173" y="23129"/>
                  <a:pt x="99337" y="18362"/>
                  <a:pt x="95665" y="14690"/>
                </a:cubicBezTo>
                <a:cubicBezTo>
                  <a:pt x="94441" y="11018"/>
                  <a:pt x="94729" y="6410"/>
                  <a:pt x="91992" y="3673"/>
                </a:cubicBezTo>
                <a:cubicBezTo>
                  <a:pt x="89255" y="936"/>
                  <a:pt x="84847" y="0"/>
                  <a:pt x="80976" y="0"/>
                </a:cubicBezTo>
                <a:cubicBezTo>
                  <a:pt x="63795" y="0"/>
                  <a:pt x="46701" y="2449"/>
                  <a:pt x="29564" y="3673"/>
                </a:cubicBezTo>
                <a:cubicBezTo>
                  <a:pt x="12727" y="28927"/>
                  <a:pt x="17665" y="17332"/>
                  <a:pt x="11202" y="36723"/>
                </a:cubicBezTo>
                <a:cubicBezTo>
                  <a:pt x="9978" y="56309"/>
                  <a:pt x="9584" y="75964"/>
                  <a:pt x="7530" y="95480"/>
                </a:cubicBezTo>
                <a:cubicBezTo>
                  <a:pt x="5292" y="116742"/>
                  <a:pt x="-8234" y="100406"/>
                  <a:pt x="7530" y="135875"/>
                </a:cubicBezTo>
                <a:cubicBezTo>
                  <a:pt x="9102" y="139412"/>
                  <a:pt x="14875" y="138323"/>
                  <a:pt x="18547" y="139547"/>
                </a:cubicBezTo>
                <a:cubicBezTo>
                  <a:pt x="35383" y="164802"/>
                  <a:pt x="36027" y="153207"/>
                  <a:pt x="29564" y="172598"/>
                </a:cubicBezTo>
                <a:cubicBezTo>
                  <a:pt x="32012" y="176270"/>
                  <a:pt x="32529" y="183068"/>
                  <a:pt x="36908" y="183615"/>
                </a:cubicBezTo>
                <a:cubicBezTo>
                  <a:pt x="44590" y="184575"/>
                  <a:pt x="58942" y="176270"/>
                  <a:pt x="58942" y="176270"/>
                </a:cubicBezTo>
                <a:cubicBezTo>
                  <a:pt x="62614" y="177494"/>
                  <a:pt x="68228" y="176481"/>
                  <a:pt x="69959" y="179943"/>
                </a:cubicBezTo>
                <a:cubicBezTo>
                  <a:pt x="73830" y="187685"/>
                  <a:pt x="66429" y="200848"/>
                  <a:pt x="73631" y="205649"/>
                </a:cubicBezTo>
                <a:cubicBezTo>
                  <a:pt x="81842" y="211123"/>
                  <a:pt x="93216" y="203200"/>
                  <a:pt x="103009" y="201976"/>
                </a:cubicBezTo>
                <a:cubicBezTo>
                  <a:pt x="106681" y="198304"/>
                  <a:pt x="111449" y="195468"/>
                  <a:pt x="114026" y="190959"/>
                </a:cubicBezTo>
                <a:cubicBezTo>
                  <a:pt x="122165" y="176717"/>
                  <a:pt x="110832" y="174195"/>
                  <a:pt x="128715" y="165253"/>
                </a:cubicBezTo>
                <a:cubicBezTo>
                  <a:pt x="134298" y="162462"/>
                  <a:pt x="141055" y="163223"/>
                  <a:pt x="147077" y="161581"/>
                </a:cubicBezTo>
                <a:cubicBezTo>
                  <a:pt x="154546" y="159544"/>
                  <a:pt x="169111" y="154237"/>
                  <a:pt x="169111" y="154237"/>
                </a:cubicBezTo>
                <a:cubicBezTo>
                  <a:pt x="177232" y="146115"/>
                  <a:pt x="180919" y="140988"/>
                  <a:pt x="191144" y="135875"/>
                </a:cubicBezTo>
                <a:cubicBezTo>
                  <a:pt x="194606" y="134144"/>
                  <a:pt x="198489" y="133427"/>
                  <a:pt x="202161" y="132203"/>
                </a:cubicBezTo>
                <a:cubicBezTo>
                  <a:pt x="212667" y="100682"/>
                  <a:pt x="196580" y="150857"/>
                  <a:pt x="209506" y="99152"/>
                </a:cubicBezTo>
                <a:cubicBezTo>
                  <a:pt x="211384" y="91641"/>
                  <a:pt x="216850" y="77118"/>
                  <a:pt x="216850" y="77118"/>
                </a:cubicBezTo>
                <a:cubicBezTo>
                  <a:pt x="215440" y="68658"/>
                  <a:pt x="214025" y="53107"/>
                  <a:pt x="209506" y="44068"/>
                </a:cubicBezTo>
                <a:cubicBezTo>
                  <a:pt x="207532" y="40120"/>
                  <a:pt x="205483" y="35957"/>
                  <a:pt x="202161" y="33051"/>
                </a:cubicBezTo>
                <a:cubicBezTo>
                  <a:pt x="195518" y="27238"/>
                  <a:pt x="188954" y="18362"/>
                  <a:pt x="180127" y="18362"/>
                </a:cubicBezTo>
                <a:lnTo>
                  <a:pt x="139732" y="33051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308F53-1918-4324-AFE4-9C8700AAA698}"/>
              </a:ext>
            </a:extLst>
          </p:cNvPr>
          <p:cNvSpPr/>
          <p:nvPr/>
        </p:nvSpPr>
        <p:spPr>
          <a:xfrm>
            <a:off x="8788012" y="3189566"/>
            <a:ext cx="367620" cy="495840"/>
          </a:xfrm>
          <a:custGeom>
            <a:avLst/>
            <a:gdLst>
              <a:gd name="connsiteX0" fmla="*/ 73837 w 367620"/>
              <a:gd name="connsiteY0" fmla="*/ 15 h 495840"/>
              <a:gd name="connsiteX1" fmla="*/ 40786 w 367620"/>
              <a:gd name="connsiteY1" fmla="*/ 22049 h 495840"/>
              <a:gd name="connsiteX2" fmla="*/ 22425 w 367620"/>
              <a:gd name="connsiteY2" fmla="*/ 44082 h 495840"/>
              <a:gd name="connsiteX3" fmla="*/ 11408 w 367620"/>
              <a:gd name="connsiteY3" fmla="*/ 55099 h 495840"/>
              <a:gd name="connsiteX4" fmla="*/ 7736 w 367620"/>
              <a:gd name="connsiteY4" fmla="*/ 66116 h 495840"/>
              <a:gd name="connsiteX5" fmla="*/ 391 w 367620"/>
              <a:gd name="connsiteY5" fmla="*/ 80805 h 495840"/>
              <a:gd name="connsiteX6" fmla="*/ 4063 w 367620"/>
              <a:gd name="connsiteY6" fmla="*/ 117528 h 495840"/>
              <a:gd name="connsiteX7" fmla="*/ 15080 w 367620"/>
              <a:gd name="connsiteY7" fmla="*/ 121200 h 495840"/>
              <a:gd name="connsiteX8" fmla="*/ 33442 w 367620"/>
              <a:gd name="connsiteY8" fmla="*/ 143234 h 495840"/>
              <a:gd name="connsiteX9" fmla="*/ 44458 w 367620"/>
              <a:gd name="connsiteY9" fmla="*/ 165268 h 495840"/>
              <a:gd name="connsiteX10" fmla="*/ 55475 w 367620"/>
              <a:gd name="connsiteY10" fmla="*/ 242386 h 495840"/>
              <a:gd name="connsiteX11" fmla="*/ 66492 w 367620"/>
              <a:gd name="connsiteY11" fmla="*/ 249731 h 495840"/>
              <a:gd name="connsiteX12" fmla="*/ 88526 w 367620"/>
              <a:gd name="connsiteY12" fmla="*/ 246058 h 495840"/>
              <a:gd name="connsiteX13" fmla="*/ 92198 w 367620"/>
              <a:gd name="connsiteY13" fmla="*/ 235041 h 495840"/>
              <a:gd name="connsiteX14" fmla="*/ 103215 w 367620"/>
              <a:gd name="connsiteY14" fmla="*/ 227697 h 495840"/>
              <a:gd name="connsiteX15" fmla="*/ 114232 w 367620"/>
              <a:gd name="connsiteY15" fmla="*/ 216680 h 495840"/>
              <a:gd name="connsiteX16" fmla="*/ 132593 w 367620"/>
              <a:gd name="connsiteY16" fmla="*/ 220352 h 495840"/>
              <a:gd name="connsiteX17" fmla="*/ 143610 w 367620"/>
              <a:gd name="connsiteY17" fmla="*/ 227697 h 495840"/>
              <a:gd name="connsiteX18" fmla="*/ 161972 w 367620"/>
              <a:gd name="connsiteY18" fmla="*/ 224025 h 495840"/>
              <a:gd name="connsiteX19" fmla="*/ 184005 w 367620"/>
              <a:gd name="connsiteY19" fmla="*/ 213008 h 495840"/>
              <a:gd name="connsiteX20" fmla="*/ 206039 w 367620"/>
              <a:gd name="connsiteY20" fmla="*/ 235041 h 495840"/>
              <a:gd name="connsiteX21" fmla="*/ 217056 w 367620"/>
              <a:gd name="connsiteY21" fmla="*/ 246058 h 495840"/>
              <a:gd name="connsiteX22" fmla="*/ 220728 w 367620"/>
              <a:gd name="connsiteY22" fmla="*/ 257075 h 495840"/>
              <a:gd name="connsiteX23" fmla="*/ 224401 w 367620"/>
              <a:gd name="connsiteY23" fmla="*/ 286453 h 495840"/>
              <a:gd name="connsiteX24" fmla="*/ 242762 w 367620"/>
              <a:gd name="connsiteY24" fmla="*/ 304815 h 495840"/>
              <a:gd name="connsiteX25" fmla="*/ 253779 w 367620"/>
              <a:gd name="connsiteY25" fmla="*/ 308487 h 495840"/>
              <a:gd name="connsiteX26" fmla="*/ 264796 w 367620"/>
              <a:gd name="connsiteY26" fmla="*/ 330521 h 495840"/>
              <a:gd name="connsiteX27" fmla="*/ 279485 w 367620"/>
              <a:gd name="connsiteY27" fmla="*/ 385605 h 495840"/>
              <a:gd name="connsiteX28" fmla="*/ 301519 w 367620"/>
              <a:gd name="connsiteY28" fmla="*/ 381933 h 495840"/>
              <a:gd name="connsiteX29" fmla="*/ 327225 w 367620"/>
              <a:gd name="connsiteY29" fmla="*/ 378261 h 495840"/>
              <a:gd name="connsiteX30" fmla="*/ 338242 w 367620"/>
              <a:gd name="connsiteY30" fmla="*/ 374588 h 495840"/>
              <a:gd name="connsiteX31" fmla="*/ 345586 w 367620"/>
              <a:gd name="connsiteY31" fmla="*/ 385605 h 495840"/>
              <a:gd name="connsiteX32" fmla="*/ 356603 w 367620"/>
              <a:gd name="connsiteY32" fmla="*/ 437017 h 495840"/>
              <a:gd name="connsiteX33" fmla="*/ 356603 w 367620"/>
              <a:gd name="connsiteY33" fmla="*/ 495774 h 495840"/>
              <a:gd name="connsiteX34" fmla="*/ 367620 w 367620"/>
              <a:gd name="connsiteY34" fmla="*/ 459051 h 495840"/>
              <a:gd name="connsiteX35" fmla="*/ 363948 w 367620"/>
              <a:gd name="connsiteY35" fmla="*/ 367244 h 495840"/>
              <a:gd name="connsiteX36" fmla="*/ 356603 w 367620"/>
              <a:gd name="connsiteY36" fmla="*/ 356227 h 495840"/>
              <a:gd name="connsiteX37" fmla="*/ 349258 w 367620"/>
              <a:gd name="connsiteY37" fmla="*/ 341538 h 495840"/>
              <a:gd name="connsiteX38" fmla="*/ 327225 w 367620"/>
              <a:gd name="connsiteY38" fmla="*/ 326849 h 495840"/>
              <a:gd name="connsiteX39" fmla="*/ 316208 w 367620"/>
              <a:gd name="connsiteY39" fmla="*/ 304815 h 495840"/>
              <a:gd name="connsiteX40" fmla="*/ 312536 w 367620"/>
              <a:gd name="connsiteY40" fmla="*/ 293798 h 495840"/>
              <a:gd name="connsiteX41" fmla="*/ 294174 w 367620"/>
              <a:gd name="connsiteY41" fmla="*/ 271764 h 495840"/>
              <a:gd name="connsiteX42" fmla="*/ 290502 w 367620"/>
              <a:gd name="connsiteY42" fmla="*/ 260747 h 495840"/>
              <a:gd name="connsiteX43" fmla="*/ 268468 w 367620"/>
              <a:gd name="connsiteY43" fmla="*/ 242386 h 495840"/>
              <a:gd name="connsiteX44" fmla="*/ 264796 w 367620"/>
              <a:gd name="connsiteY44" fmla="*/ 231369 h 495840"/>
              <a:gd name="connsiteX45" fmla="*/ 242762 w 367620"/>
              <a:gd name="connsiteY45" fmla="*/ 213008 h 495840"/>
              <a:gd name="connsiteX46" fmla="*/ 220728 w 367620"/>
              <a:gd name="connsiteY46" fmla="*/ 190974 h 495840"/>
              <a:gd name="connsiteX47" fmla="*/ 213384 w 367620"/>
              <a:gd name="connsiteY47" fmla="*/ 179957 h 495840"/>
              <a:gd name="connsiteX48" fmla="*/ 202367 w 367620"/>
              <a:gd name="connsiteY48" fmla="*/ 157923 h 495840"/>
              <a:gd name="connsiteX49" fmla="*/ 202367 w 367620"/>
              <a:gd name="connsiteY49" fmla="*/ 124873 h 495840"/>
              <a:gd name="connsiteX50" fmla="*/ 191350 w 367620"/>
              <a:gd name="connsiteY50" fmla="*/ 99167 h 495840"/>
              <a:gd name="connsiteX51" fmla="*/ 184005 w 367620"/>
              <a:gd name="connsiteY51" fmla="*/ 77133 h 495840"/>
              <a:gd name="connsiteX52" fmla="*/ 176661 w 367620"/>
              <a:gd name="connsiteY52" fmla="*/ 66116 h 495840"/>
              <a:gd name="connsiteX53" fmla="*/ 110560 w 367620"/>
              <a:gd name="connsiteY53" fmla="*/ 62444 h 495840"/>
              <a:gd name="connsiteX54" fmla="*/ 88526 w 367620"/>
              <a:gd name="connsiteY54" fmla="*/ 55099 h 495840"/>
              <a:gd name="connsiteX55" fmla="*/ 77509 w 367620"/>
              <a:gd name="connsiteY55" fmla="*/ 51427 h 495840"/>
              <a:gd name="connsiteX56" fmla="*/ 77509 w 367620"/>
              <a:gd name="connsiteY56" fmla="*/ 18376 h 495840"/>
              <a:gd name="connsiteX57" fmla="*/ 73837 w 367620"/>
              <a:gd name="connsiteY57" fmla="*/ 15 h 49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67620" h="495840">
                <a:moveTo>
                  <a:pt x="73837" y="15"/>
                </a:moveTo>
                <a:cubicBezTo>
                  <a:pt x="67716" y="627"/>
                  <a:pt x="52689" y="11847"/>
                  <a:pt x="40786" y="22049"/>
                </a:cubicBezTo>
                <a:cubicBezTo>
                  <a:pt x="22007" y="38145"/>
                  <a:pt x="36594" y="27079"/>
                  <a:pt x="22425" y="44082"/>
                </a:cubicBezTo>
                <a:cubicBezTo>
                  <a:pt x="19100" y="48072"/>
                  <a:pt x="15080" y="51427"/>
                  <a:pt x="11408" y="55099"/>
                </a:cubicBezTo>
                <a:cubicBezTo>
                  <a:pt x="10184" y="58771"/>
                  <a:pt x="9261" y="62558"/>
                  <a:pt x="7736" y="66116"/>
                </a:cubicBezTo>
                <a:cubicBezTo>
                  <a:pt x="5580" y="71148"/>
                  <a:pt x="781" y="75345"/>
                  <a:pt x="391" y="80805"/>
                </a:cubicBezTo>
                <a:cubicBezTo>
                  <a:pt x="-486" y="93076"/>
                  <a:pt x="-141" y="105967"/>
                  <a:pt x="4063" y="117528"/>
                </a:cubicBezTo>
                <a:cubicBezTo>
                  <a:pt x="5386" y="121166"/>
                  <a:pt x="11408" y="119976"/>
                  <a:pt x="15080" y="121200"/>
                </a:cubicBezTo>
                <a:cubicBezTo>
                  <a:pt x="23201" y="129321"/>
                  <a:pt x="28330" y="133009"/>
                  <a:pt x="33442" y="143234"/>
                </a:cubicBezTo>
                <a:cubicBezTo>
                  <a:pt x="48650" y="173650"/>
                  <a:pt x="23405" y="133686"/>
                  <a:pt x="44458" y="165268"/>
                </a:cubicBezTo>
                <a:cubicBezTo>
                  <a:pt x="45495" y="183925"/>
                  <a:pt x="36467" y="223377"/>
                  <a:pt x="55475" y="242386"/>
                </a:cubicBezTo>
                <a:cubicBezTo>
                  <a:pt x="58596" y="245507"/>
                  <a:pt x="62820" y="247283"/>
                  <a:pt x="66492" y="249731"/>
                </a:cubicBezTo>
                <a:cubicBezTo>
                  <a:pt x="73837" y="248507"/>
                  <a:pt x="82061" y="249752"/>
                  <a:pt x="88526" y="246058"/>
                </a:cubicBezTo>
                <a:cubicBezTo>
                  <a:pt x="91887" y="244137"/>
                  <a:pt x="89780" y="238064"/>
                  <a:pt x="92198" y="235041"/>
                </a:cubicBezTo>
                <a:cubicBezTo>
                  <a:pt x="94955" y="231595"/>
                  <a:pt x="99824" y="230522"/>
                  <a:pt x="103215" y="227697"/>
                </a:cubicBezTo>
                <a:cubicBezTo>
                  <a:pt x="107205" y="224372"/>
                  <a:pt x="110560" y="220352"/>
                  <a:pt x="114232" y="216680"/>
                </a:cubicBezTo>
                <a:cubicBezTo>
                  <a:pt x="120352" y="217904"/>
                  <a:pt x="126749" y="218160"/>
                  <a:pt x="132593" y="220352"/>
                </a:cubicBezTo>
                <a:cubicBezTo>
                  <a:pt x="136726" y="221902"/>
                  <a:pt x="139230" y="227149"/>
                  <a:pt x="143610" y="227697"/>
                </a:cubicBezTo>
                <a:cubicBezTo>
                  <a:pt x="149804" y="228471"/>
                  <a:pt x="155851" y="225249"/>
                  <a:pt x="161972" y="224025"/>
                </a:cubicBezTo>
                <a:cubicBezTo>
                  <a:pt x="169712" y="213704"/>
                  <a:pt x="170723" y="202678"/>
                  <a:pt x="184005" y="213008"/>
                </a:cubicBezTo>
                <a:cubicBezTo>
                  <a:pt x="192204" y="219385"/>
                  <a:pt x="198694" y="227697"/>
                  <a:pt x="206039" y="235041"/>
                </a:cubicBezTo>
                <a:lnTo>
                  <a:pt x="217056" y="246058"/>
                </a:lnTo>
                <a:cubicBezTo>
                  <a:pt x="218280" y="249730"/>
                  <a:pt x="220036" y="253267"/>
                  <a:pt x="220728" y="257075"/>
                </a:cubicBezTo>
                <a:cubicBezTo>
                  <a:pt x="222494" y="266785"/>
                  <a:pt x="221804" y="276932"/>
                  <a:pt x="224401" y="286453"/>
                </a:cubicBezTo>
                <a:cubicBezTo>
                  <a:pt x="226720" y="294958"/>
                  <a:pt x="235546" y="301207"/>
                  <a:pt x="242762" y="304815"/>
                </a:cubicBezTo>
                <a:cubicBezTo>
                  <a:pt x="246224" y="306546"/>
                  <a:pt x="250107" y="307263"/>
                  <a:pt x="253779" y="308487"/>
                </a:cubicBezTo>
                <a:cubicBezTo>
                  <a:pt x="258731" y="315915"/>
                  <a:pt x="263710" y="321289"/>
                  <a:pt x="264796" y="330521"/>
                </a:cubicBezTo>
                <a:cubicBezTo>
                  <a:pt x="271402" y="386680"/>
                  <a:pt x="251570" y="376301"/>
                  <a:pt x="279485" y="385605"/>
                </a:cubicBezTo>
                <a:lnTo>
                  <a:pt x="301519" y="381933"/>
                </a:lnTo>
                <a:cubicBezTo>
                  <a:pt x="310074" y="380617"/>
                  <a:pt x="318737" y="379959"/>
                  <a:pt x="327225" y="378261"/>
                </a:cubicBezTo>
                <a:cubicBezTo>
                  <a:pt x="331021" y="377502"/>
                  <a:pt x="334570" y="375812"/>
                  <a:pt x="338242" y="374588"/>
                </a:cubicBezTo>
                <a:cubicBezTo>
                  <a:pt x="340690" y="378260"/>
                  <a:pt x="344078" y="381457"/>
                  <a:pt x="345586" y="385605"/>
                </a:cubicBezTo>
                <a:cubicBezTo>
                  <a:pt x="351218" y="401094"/>
                  <a:pt x="353867" y="420600"/>
                  <a:pt x="356603" y="437017"/>
                </a:cubicBezTo>
                <a:cubicBezTo>
                  <a:pt x="354977" y="448398"/>
                  <a:pt x="347347" y="486518"/>
                  <a:pt x="356603" y="495774"/>
                </a:cubicBezTo>
                <a:cubicBezTo>
                  <a:pt x="358392" y="497563"/>
                  <a:pt x="366733" y="462599"/>
                  <a:pt x="367620" y="459051"/>
                </a:cubicBezTo>
                <a:cubicBezTo>
                  <a:pt x="366396" y="428449"/>
                  <a:pt x="367211" y="397697"/>
                  <a:pt x="363948" y="367244"/>
                </a:cubicBezTo>
                <a:cubicBezTo>
                  <a:pt x="363478" y="362855"/>
                  <a:pt x="358793" y="360059"/>
                  <a:pt x="356603" y="356227"/>
                </a:cubicBezTo>
                <a:cubicBezTo>
                  <a:pt x="353887" y="351474"/>
                  <a:pt x="353129" y="345409"/>
                  <a:pt x="349258" y="341538"/>
                </a:cubicBezTo>
                <a:cubicBezTo>
                  <a:pt x="343016" y="335296"/>
                  <a:pt x="327225" y="326849"/>
                  <a:pt x="327225" y="326849"/>
                </a:cubicBezTo>
                <a:cubicBezTo>
                  <a:pt x="317990" y="299150"/>
                  <a:pt x="330449" y="333299"/>
                  <a:pt x="316208" y="304815"/>
                </a:cubicBezTo>
                <a:cubicBezTo>
                  <a:pt x="314477" y="301353"/>
                  <a:pt x="314267" y="297260"/>
                  <a:pt x="312536" y="293798"/>
                </a:cubicBezTo>
                <a:cubicBezTo>
                  <a:pt x="307424" y="283573"/>
                  <a:pt x="302295" y="279885"/>
                  <a:pt x="294174" y="271764"/>
                </a:cubicBezTo>
                <a:cubicBezTo>
                  <a:pt x="292950" y="268092"/>
                  <a:pt x="292649" y="263968"/>
                  <a:pt x="290502" y="260747"/>
                </a:cubicBezTo>
                <a:cubicBezTo>
                  <a:pt x="284848" y="252267"/>
                  <a:pt x="276595" y="247804"/>
                  <a:pt x="268468" y="242386"/>
                </a:cubicBezTo>
                <a:cubicBezTo>
                  <a:pt x="267244" y="238714"/>
                  <a:pt x="266943" y="234590"/>
                  <a:pt x="264796" y="231369"/>
                </a:cubicBezTo>
                <a:cubicBezTo>
                  <a:pt x="255661" y="217667"/>
                  <a:pt x="253849" y="222863"/>
                  <a:pt x="242762" y="213008"/>
                </a:cubicBezTo>
                <a:cubicBezTo>
                  <a:pt x="234999" y="206107"/>
                  <a:pt x="226489" y="199617"/>
                  <a:pt x="220728" y="190974"/>
                </a:cubicBezTo>
                <a:cubicBezTo>
                  <a:pt x="218280" y="187302"/>
                  <a:pt x="215358" y="183905"/>
                  <a:pt x="213384" y="179957"/>
                </a:cubicBezTo>
                <a:cubicBezTo>
                  <a:pt x="198180" y="149549"/>
                  <a:pt x="223413" y="189495"/>
                  <a:pt x="202367" y="157923"/>
                </a:cubicBezTo>
                <a:cubicBezTo>
                  <a:pt x="193412" y="122100"/>
                  <a:pt x="202367" y="166831"/>
                  <a:pt x="202367" y="124873"/>
                </a:cubicBezTo>
                <a:cubicBezTo>
                  <a:pt x="202367" y="118960"/>
                  <a:pt x="192785" y="102755"/>
                  <a:pt x="191350" y="99167"/>
                </a:cubicBezTo>
                <a:cubicBezTo>
                  <a:pt x="188475" y="91979"/>
                  <a:pt x="188299" y="83575"/>
                  <a:pt x="184005" y="77133"/>
                </a:cubicBezTo>
                <a:cubicBezTo>
                  <a:pt x="181557" y="73461"/>
                  <a:pt x="180989" y="66982"/>
                  <a:pt x="176661" y="66116"/>
                </a:cubicBezTo>
                <a:cubicBezTo>
                  <a:pt x="155022" y="61788"/>
                  <a:pt x="132594" y="63668"/>
                  <a:pt x="110560" y="62444"/>
                </a:cubicBezTo>
                <a:lnTo>
                  <a:pt x="88526" y="55099"/>
                </a:lnTo>
                <a:lnTo>
                  <a:pt x="77509" y="51427"/>
                </a:lnTo>
                <a:cubicBezTo>
                  <a:pt x="72344" y="35931"/>
                  <a:pt x="71544" y="39257"/>
                  <a:pt x="77509" y="18376"/>
                </a:cubicBezTo>
                <a:cubicBezTo>
                  <a:pt x="77985" y="16712"/>
                  <a:pt x="79958" y="-597"/>
                  <a:pt x="73837" y="1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57F520-D0DF-4333-BB29-59058A3DA7C4}"/>
              </a:ext>
            </a:extLst>
          </p:cNvPr>
          <p:cNvSpPr/>
          <p:nvPr/>
        </p:nvSpPr>
        <p:spPr>
          <a:xfrm>
            <a:off x="8879595" y="2885931"/>
            <a:ext cx="361896" cy="445306"/>
          </a:xfrm>
          <a:custGeom>
            <a:avLst/>
            <a:gdLst>
              <a:gd name="connsiteX0" fmla="*/ 91807 w 361896"/>
              <a:gd name="connsiteY0" fmla="*/ 488 h 445306"/>
              <a:gd name="connsiteX1" fmla="*/ 44068 w 361896"/>
              <a:gd name="connsiteY1" fmla="*/ 4161 h 445306"/>
              <a:gd name="connsiteX2" fmla="*/ 33051 w 361896"/>
              <a:gd name="connsiteY2" fmla="*/ 15177 h 445306"/>
              <a:gd name="connsiteX3" fmla="*/ 22034 w 361896"/>
              <a:gd name="connsiteY3" fmla="*/ 22522 h 445306"/>
              <a:gd name="connsiteX4" fmla="*/ 14689 w 361896"/>
              <a:gd name="connsiteY4" fmla="*/ 33539 h 445306"/>
              <a:gd name="connsiteX5" fmla="*/ 3672 w 361896"/>
              <a:gd name="connsiteY5" fmla="*/ 44556 h 445306"/>
              <a:gd name="connsiteX6" fmla="*/ 0 w 361896"/>
              <a:gd name="connsiteY6" fmla="*/ 55573 h 445306"/>
              <a:gd name="connsiteX7" fmla="*/ 7345 w 361896"/>
              <a:gd name="connsiteY7" fmla="*/ 95968 h 445306"/>
              <a:gd name="connsiteX8" fmla="*/ 11017 w 361896"/>
              <a:gd name="connsiteY8" fmla="*/ 118002 h 445306"/>
              <a:gd name="connsiteX9" fmla="*/ 18362 w 361896"/>
              <a:gd name="connsiteY9" fmla="*/ 129018 h 445306"/>
              <a:gd name="connsiteX10" fmla="*/ 40395 w 361896"/>
              <a:gd name="connsiteY10" fmla="*/ 136363 h 445306"/>
              <a:gd name="connsiteX11" fmla="*/ 55085 w 361896"/>
              <a:gd name="connsiteY11" fmla="*/ 158397 h 445306"/>
              <a:gd name="connsiteX12" fmla="*/ 62429 w 361896"/>
              <a:gd name="connsiteY12" fmla="*/ 169414 h 445306"/>
              <a:gd name="connsiteX13" fmla="*/ 73446 w 361896"/>
              <a:gd name="connsiteY13" fmla="*/ 191447 h 445306"/>
              <a:gd name="connsiteX14" fmla="*/ 69774 w 361896"/>
              <a:gd name="connsiteY14" fmla="*/ 217153 h 445306"/>
              <a:gd name="connsiteX15" fmla="*/ 62429 w 361896"/>
              <a:gd name="connsiteY15" fmla="*/ 239187 h 445306"/>
              <a:gd name="connsiteX16" fmla="*/ 77118 w 361896"/>
              <a:gd name="connsiteY16" fmla="*/ 272238 h 445306"/>
              <a:gd name="connsiteX17" fmla="*/ 88135 w 361896"/>
              <a:gd name="connsiteY17" fmla="*/ 279582 h 445306"/>
              <a:gd name="connsiteX18" fmla="*/ 113841 w 361896"/>
              <a:gd name="connsiteY18" fmla="*/ 312633 h 445306"/>
              <a:gd name="connsiteX19" fmla="*/ 121186 w 361896"/>
              <a:gd name="connsiteY19" fmla="*/ 334667 h 445306"/>
              <a:gd name="connsiteX20" fmla="*/ 124858 w 361896"/>
              <a:gd name="connsiteY20" fmla="*/ 345683 h 445306"/>
              <a:gd name="connsiteX21" fmla="*/ 121186 w 361896"/>
              <a:gd name="connsiteY21" fmla="*/ 433818 h 445306"/>
              <a:gd name="connsiteX22" fmla="*/ 117513 w 361896"/>
              <a:gd name="connsiteY22" fmla="*/ 444835 h 445306"/>
              <a:gd name="connsiteX23" fmla="*/ 124858 w 361896"/>
              <a:gd name="connsiteY23" fmla="*/ 430146 h 445306"/>
              <a:gd name="connsiteX24" fmla="*/ 132203 w 361896"/>
              <a:gd name="connsiteY24" fmla="*/ 404440 h 445306"/>
              <a:gd name="connsiteX25" fmla="*/ 139547 w 361896"/>
              <a:gd name="connsiteY25" fmla="*/ 382406 h 445306"/>
              <a:gd name="connsiteX26" fmla="*/ 143219 w 361896"/>
              <a:gd name="connsiteY26" fmla="*/ 367717 h 445306"/>
              <a:gd name="connsiteX27" fmla="*/ 150564 w 361896"/>
              <a:gd name="connsiteY27" fmla="*/ 345683 h 445306"/>
              <a:gd name="connsiteX28" fmla="*/ 165253 w 361896"/>
              <a:gd name="connsiteY28" fmla="*/ 312633 h 445306"/>
              <a:gd name="connsiteX29" fmla="*/ 176270 w 361896"/>
              <a:gd name="connsiteY29" fmla="*/ 316305 h 445306"/>
              <a:gd name="connsiteX30" fmla="*/ 179942 w 361896"/>
              <a:gd name="connsiteY30" fmla="*/ 356700 h 445306"/>
              <a:gd name="connsiteX31" fmla="*/ 201976 w 361896"/>
              <a:gd name="connsiteY31" fmla="*/ 353028 h 445306"/>
              <a:gd name="connsiteX32" fmla="*/ 235027 w 361896"/>
              <a:gd name="connsiteY32" fmla="*/ 349356 h 445306"/>
              <a:gd name="connsiteX33" fmla="*/ 238699 w 361896"/>
              <a:gd name="connsiteY33" fmla="*/ 308961 h 445306"/>
              <a:gd name="connsiteX34" fmla="*/ 246044 w 361896"/>
              <a:gd name="connsiteY34" fmla="*/ 297944 h 445306"/>
              <a:gd name="connsiteX35" fmla="*/ 249716 w 361896"/>
              <a:gd name="connsiteY35" fmla="*/ 286927 h 445306"/>
              <a:gd name="connsiteX36" fmla="*/ 260733 w 361896"/>
              <a:gd name="connsiteY36" fmla="*/ 279582 h 445306"/>
              <a:gd name="connsiteX37" fmla="*/ 286439 w 361896"/>
              <a:gd name="connsiteY37" fmla="*/ 272238 h 445306"/>
              <a:gd name="connsiteX38" fmla="*/ 341523 w 361896"/>
              <a:gd name="connsiteY38" fmla="*/ 279582 h 445306"/>
              <a:gd name="connsiteX39" fmla="*/ 352540 w 361896"/>
              <a:gd name="connsiteY39" fmla="*/ 283255 h 445306"/>
              <a:gd name="connsiteX40" fmla="*/ 359885 w 361896"/>
              <a:gd name="connsiteY40" fmla="*/ 294271 h 445306"/>
              <a:gd name="connsiteX41" fmla="*/ 345195 w 361896"/>
              <a:gd name="connsiteY41" fmla="*/ 235515 h 445306"/>
              <a:gd name="connsiteX42" fmla="*/ 330506 w 361896"/>
              <a:gd name="connsiteY42" fmla="*/ 231842 h 445306"/>
              <a:gd name="connsiteX43" fmla="*/ 326834 w 361896"/>
              <a:gd name="connsiteY43" fmla="*/ 220826 h 445306"/>
              <a:gd name="connsiteX44" fmla="*/ 319489 w 361896"/>
              <a:gd name="connsiteY44" fmla="*/ 162069 h 445306"/>
              <a:gd name="connsiteX45" fmla="*/ 308472 w 361896"/>
              <a:gd name="connsiteY45" fmla="*/ 140035 h 445306"/>
              <a:gd name="connsiteX46" fmla="*/ 297456 w 361896"/>
              <a:gd name="connsiteY46" fmla="*/ 110657 h 445306"/>
              <a:gd name="connsiteX47" fmla="*/ 271750 w 361896"/>
              <a:gd name="connsiteY47" fmla="*/ 114329 h 445306"/>
              <a:gd name="connsiteX48" fmla="*/ 249716 w 361896"/>
              <a:gd name="connsiteY48" fmla="*/ 121674 h 445306"/>
              <a:gd name="connsiteX49" fmla="*/ 198304 w 361896"/>
              <a:gd name="connsiteY49" fmla="*/ 125346 h 445306"/>
              <a:gd name="connsiteX50" fmla="*/ 176270 w 361896"/>
              <a:gd name="connsiteY50" fmla="*/ 143708 h 445306"/>
              <a:gd name="connsiteX51" fmla="*/ 150564 w 361896"/>
              <a:gd name="connsiteY51" fmla="*/ 140035 h 445306"/>
              <a:gd name="connsiteX52" fmla="*/ 143219 w 361896"/>
              <a:gd name="connsiteY52" fmla="*/ 129018 h 445306"/>
              <a:gd name="connsiteX53" fmla="*/ 135875 w 361896"/>
              <a:gd name="connsiteY53" fmla="*/ 106985 h 445306"/>
              <a:gd name="connsiteX54" fmla="*/ 124858 w 361896"/>
              <a:gd name="connsiteY54" fmla="*/ 11505 h 445306"/>
              <a:gd name="connsiteX55" fmla="*/ 91807 w 361896"/>
              <a:gd name="connsiteY55" fmla="*/ 488 h 4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1896" h="445306">
                <a:moveTo>
                  <a:pt x="91807" y="488"/>
                </a:moveTo>
                <a:cubicBezTo>
                  <a:pt x="78342" y="-736"/>
                  <a:pt x="59552" y="290"/>
                  <a:pt x="44068" y="4161"/>
                </a:cubicBezTo>
                <a:cubicBezTo>
                  <a:pt x="39030" y="5421"/>
                  <a:pt x="37041" y="11852"/>
                  <a:pt x="33051" y="15177"/>
                </a:cubicBezTo>
                <a:cubicBezTo>
                  <a:pt x="29660" y="18002"/>
                  <a:pt x="25706" y="20074"/>
                  <a:pt x="22034" y="22522"/>
                </a:cubicBezTo>
                <a:cubicBezTo>
                  <a:pt x="19586" y="26194"/>
                  <a:pt x="17515" y="30148"/>
                  <a:pt x="14689" y="33539"/>
                </a:cubicBezTo>
                <a:cubicBezTo>
                  <a:pt x="11364" y="37529"/>
                  <a:pt x="6553" y="40235"/>
                  <a:pt x="3672" y="44556"/>
                </a:cubicBezTo>
                <a:cubicBezTo>
                  <a:pt x="1525" y="47777"/>
                  <a:pt x="1224" y="51901"/>
                  <a:pt x="0" y="55573"/>
                </a:cubicBezTo>
                <a:cubicBezTo>
                  <a:pt x="9336" y="120933"/>
                  <a:pt x="-1314" y="52673"/>
                  <a:pt x="7345" y="95968"/>
                </a:cubicBezTo>
                <a:cubicBezTo>
                  <a:pt x="8805" y="103269"/>
                  <a:pt x="8662" y="110938"/>
                  <a:pt x="11017" y="118002"/>
                </a:cubicBezTo>
                <a:cubicBezTo>
                  <a:pt x="12413" y="122189"/>
                  <a:pt x="14619" y="126679"/>
                  <a:pt x="18362" y="129018"/>
                </a:cubicBezTo>
                <a:cubicBezTo>
                  <a:pt x="24927" y="133121"/>
                  <a:pt x="40395" y="136363"/>
                  <a:pt x="40395" y="136363"/>
                </a:cubicBezTo>
                <a:lnTo>
                  <a:pt x="55085" y="158397"/>
                </a:lnTo>
                <a:cubicBezTo>
                  <a:pt x="57533" y="162069"/>
                  <a:pt x="61033" y="165227"/>
                  <a:pt x="62429" y="169414"/>
                </a:cubicBezTo>
                <a:cubicBezTo>
                  <a:pt x="67497" y="184617"/>
                  <a:pt x="63954" y="177209"/>
                  <a:pt x="73446" y="191447"/>
                </a:cubicBezTo>
                <a:cubicBezTo>
                  <a:pt x="72222" y="200016"/>
                  <a:pt x="71720" y="208719"/>
                  <a:pt x="69774" y="217153"/>
                </a:cubicBezTo>
                <a:cubicBezTo>
                  <a:pt x="68033" y="224697"/>
                  <a:pt x="62429" y="239187"/>
                  <a:pt x="62429" y="239187"/>
                </a:cubicBezTo>
                <a:cubicBezTo>
                  <a:pt x="66064" y="250092"/>
                  <a:pt x="68390" y="263510"/>
                  <a:pt x="77118" y="272238"/>
                </a:cubicBezTo>
                <a:cubicBezTo>
                  <a:pt x="80239" y="275359"/>
                  <a:pt x="84744" y="276757"/>
                  <a:pt x="88135" y="279582"/>
                </a:cubicBezTo>
                <a:cubicBezTo>
                  <a:pt x="96910" y="286894"/>
                  <a:pt x="110691" y="303184"/>
                  <a:pt x="113841" y="312633"/>
                </a:cubicBezTo>
                <a:lnTo>
                  <a:pt x="121186" y="334667"/>
                </a:lnTo>
                <a:lnTo>
                  <a:pt x="124858" y="345683"/>
                </a:lnTo>
                <a:cubicBezTo>
                  <a:pt x="123634" y="375061"/>
                  <a:pt x="123358" y="404495"/>
                  <a:pt x="121186" y="433818"/>
                </a:cubicBezTo>
                <a:cubicBezTo>
                  <a:pt x="120900" y="437678"/>
                  <a:pt x="114776" y="447572"/>
                  <a:pt x="117513" y="444835"/>
                </a:cubicBezTo>
                <a:cubicBezTo>
                  <a:pt x="121384" y="440964"/>
                  <a:pt x="122702" y="435178"/>
                  <a:pt x="124858" y="430146"/>
                </a:cubicBezTo>
                <a:cubicBezTo>
                  <a:pt x="128968" y="420557"/>
                  <a:pt x="129101" y="414780"/>
                  <a:pt x="132203" y="404440"/>
                </a:cubicBezTo>
                <a:cubicBezTo>
                  <a:pt x="134428" y="397025"/>
                  <a:pt x="137669" y="389917"/>
                  <a:pt x="139547" y="382406"/>
                </a:cubicBezTo>
                <a:cubicBezTo>
                  <a:pt x="140771" y="377510"/>
                  <a:pt x="141769" y="372551"/>
                  <a:pt x="143219" y="367717"/>
                </a:cubicBezTo>
                <a:cubicBezTo>
                  <a:pt x="145444" y="360302"/>
                  <a:pt x="150564" y="345683"/>
                  <a:pt x="150564" y="345683"/>
                </a:cubicBezTo>
                <a:cubicBezTo>
                  <a:pt x="152552" y="329781"/>
                  <a:pt x="145722" y="312633"/>
                  <a:pt x="165253" y="312633"/>
                </a:cubicBezTo>
                <a:cubicBezTo>
                  <a:pt x="169124" y="312633"/>
                  <a:pt x="172598" y="315081"/>
                  <a:pt x="176270" y="316305"/>
                </a:cubicBezTo>
                <a:cubicBezTo>
                  <a:pt x="177494" y="329770"/>
                  <a:pt x="172189" y="345624"/>
                  <a:pt x="179942" y="356700"/>
                </a:cubicBezTo>
                <a:cubicBezTo>
                  <a:pt x="184212" y="362800"/>
                  <a:pt x="194595" y="354012"/>
                  <a:pt x="201976" y="353028"/>
                </a:cubicBezTo>
                <a:cubicBezTo>
                  <a:pt x="212964" y="351563"/>
                  <a:pt x="224010" y="350580"/>
                  <a:pt x="235027" y="349356"/>
                </a:cubicBezTo>
                <a:cubicBezTo>
                  <a:pt x="236251" y="335891"/>
                  <a:pt x="235866" y="322181"/>
                  <a:pt x="238699" y="308961"/>
                </a:cubicBezTo>
                <a:cubicBezTo>
                  <a:pt x="239624" y="304645"/>
                  <a:pt x="244070" y="301892"/>
                  <a:pt x="246044" y="297944"/>
                </a:cubicBezTo>
                <a:cubicBezTo>
                  <a:pt x="247775" y="294482"/>
                  <a:pt x="247298" y="289950"/>
                  <a:pt x="249716" y="286927"/>
                </a:cubicBezTo>
                <a:cubicBezTo>
                  <a:pt x="252473" y="283480"/>
                  <a:pt x="256785" y="281556"/>
                  <a:pt x="260733" y="279582"/>
                </a:cubicBezTo>
                <a:cubicBezTo>
                  <a:pt x="266000" y="276948"/>
                  <a:pt x="281734" y="273414"/>
                  <a:pt x="286439" y="272238"/>
                </a:cubicBezTo>
                <a:cubicBezTo>
                  <a:pt x="304800" y="274686"/>
                  <a:pt x="323251" y="276537"/>
                  <a:pt x="341523" y="279582"/>
                </a:cubicBezTo>
                <a:cubicBezTo>
                  <a:pt x="345341" y="280218"/>
                  <a:pt x="349517" y="280837"/>
                  <a:pt x="352540" y="283255"/>
                </a:cubicBezTo>
                <a:cubicBezTo>
                  <a:pt x="355986" y="286012"/>
                  <a:pt x="357437" y="290599"/>
                  <a:pt x="359885" y="294271"/>
                </a:cubicBezTo>
                <a:cubicBezTo>
                  <a:pt x="356392" y="241889"/>
                  <a:pt x="373578" y="243625"/>
                  <a:pt x="345195" y="235515"/>
                </a:cubicBezTo>
                <a:cubicBezTo>
                  <a:pt x="340342" y="234128"/>
                  <a:pt x="335402" y="233066"/>
                  <a:pt x="330506" y="231842"/>
                </a:cubicBezTo>
                <a:cubicBezTo>
                  <a:pt x="329282" y="228170"/>
                  <a:pt x="327470" y="224644"/>
                  <a:pt x="326834" y="220826"/>
                </a:cubicBezTo>
                <a:cubicBezTo>
                  <a:pt x="321737" y="190245"/>
                  <a:pt x="325096" y="190102"/>
                  <a:pt x="319489" y="162069"/>
                </a:cubicBezTo>
                <a:cubicBezTo>
                  <a:pt x="316899" y="149118"/>
                  <a:pt x="315140" y="151704"/>
                  <a:pt x="308472" y="140035"/>
                </a:cubicBezTo>
                <a:cubicBezTo>
                  <a:pt x="299938" y="125101"/>
                  <a:pt x="301472" y="126721"/>
                  <a:pt x="297456" y="110657"/>
                </a:cubicBezTo>
                <a:cubicBezTo>
                  <a:pt x="288887" y="111881"/>
                  <a:pt x="280184" y="112383"/>
                  <a:pt x="271750" y="114329"/>
                </a:cubicBezTo>
                <a:cubicBezTo>
                  <a:pt x="264206" y="116070"/>
                  <a:pt x="257438" y="121122"/>
                  <a:pt x="249716" y="121674"/>
                </a:cubicBezTo>
                <a:lnTo>
                  <a:pt x="198304" y="125346"/>
                </a:lnTo>
                <a:cubicBezTo>
                  <a:pt x="195530" y="128120"/>
                  <a:pt x="181950" y="143140"/>
                  <a:pt x="176270" y="143708"/>
                </a:cubicBezTo>
                <a:cubicBezTo>
                  <a:pt x="167657" y="144569"/>
                  <a:pt x="159133" y="141259"/>
                  <a:pt x="150564" y="140035"/>
                </a:cubicBezTo>
                <a:cubicBezTo>
                  <a:pt x="148116" y="136363"/>
                  <a:pt x="145012" y="133051"/>
                  <a:pt x="143219" y="129018"/>
                </a:cubicBezTo>
                <a:cubicBezTo>
                  <a:pt x="140075" y="121944"/>
                  <a:pt x="135875" y="106985"/>
                  <a:pt x="135875" y="106985"/>
                </a:cubicBezTo>
                <a:cubicBezTo>
                  <a:pt x="135345" y="94799"/>
                  <a:pt x="147313" y="33959"/>
                  <a:pt x="124858" y="11505"/>
                </a:cubicBezTo>
                <a:cubicBezTo>
                  <a:pt x="120430" y="7077"/>
                  <a:pt x="105272" y="1712"/>
                  <a:pt x="91807" y="488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0D151C-CE76-4F4F-8520-F971F017ED8E}"/>
              </a:ext>
            </a:extLst>
          </p:cNvPr>
          <p:cNvSpPr/>
          <p:nvPr/>
        </p:nvSpPr>
        <p:spPr>
          <a:xfrm>
            <a:off x="8658133" y="2497157"/>
            <a:ext cx="338975" cy="874004"/>
          </a:xfrm>
          <a:custGeom>
            <a:avLst/>
            <a:gdLst>
              <a:gd name="connsiteX0" fmla="*/ 148016 w 338975"/>
              <a:gd name="connsiteY0" fmla="*/ 55084 h 874004"/>
              <a:gd name="connsiteX1" fmla="*/ 140672 w 338975"/>
              <a:gd name="connsiteY1" fmla="*/ 14689 h 874004"/>
              <a:gd name="connsiteX2" fmla="*/ 148016 w 338975"/>
              <a:gd name="connsiteY2" fmla="*/ 3672 h 874004"/>
              <a:gd name="connsiteX3" fmla="*/ 166378 w 338975"/>
              <a:gd name="connsiteY3" fmla="*/ 0 h 874004"/>
              <a:gd name="connsiteX4" fmla="*/ 173722 w 338975"/>
              <a:gd name="connsiteY4" fmla="*/ 14689 h 874004"/>
              <a:gd name="connsiteX5" fmla="*/ 184739 w 338975"/>
              <a:gd name="connsiteY5" fmla="*/ 47739 h 874004"/>
              <a:gd name="connsiteX6" fmla="*/ 210445 w 338975"/>
              <a:gd name="connsiteY6" fmla="*/ 51412 h 874004"/>
              <a:gd name="connsiteX7" fmla="*/ 214118 w 338975"/>
              <a:gd name="connsiteY7" fmla="*/ 139547 h 874004"/>
              <a:gd name="connsiteX8" fmla="*/ 203101 w 338975"/>
              <a:gd name="connsiteY8" fmla="*/ 143219 h 874004"/>
              <a:gd name="connsiteX9" fmla="*/ 195756 w 338975"/>
              <a:gd name="connsiteY9" fmla="*/ 154236 h 874004"/>
              <a:gd name="connsiteX10" fmla="*/ 188412 w 338975"/>
              <a:gd name="connsiteY10" fmla="*/ 183614 h 874004"/>
              <a:gd name="connsiteX11" fmla="*/ 232479 w 338975"/>
              <a:gd name="connsiteY11" fmla="*/ 198303 h 874004"/>
              <a:gd name="connsiteX12" fmla="*/ 236151 w 338975"/>
              <a:gd name="connsiteY12" fmla="*/ 216665 h 874004"/>
              <a:gd name="connsiteX13" fmla="*/ 247168 w 338975"/>
              <a:gd name="connsiteY13" fmla="*/ 238698 h 874004"/>
              <a:gd name="connsiteX14" fmla="*/ 254513 w 338975"/>
              <a:gd name="connsiteY14" fmla="*/ 260732 h 874004"/>
              <a:gd name="connsiteX15" fmla="*/ 265530 w 338975"/>
              <a:gd name="connsiteY15" fmla="*/ 282766 h 874004"/>
              <a:gd name="connsiteX16" fmla="*/ 280219 w 338975"/>
              <a:gd name="connsiteY16" fmla="*/ 290110 h 874004"/>
              <a:gd name="connsiteX17" fmla="*/ 298580 w 338975"/>
              <a:gd name="connsiteY17" fmla="*/ 293783 h 874004"/>
              <a:gd name="connsiteX18" fmla="*/ 305925 w 338975"/>
              <a:gd name="connsiteY18" fmla="*/ 304800 h 874004"/>
              <a:gd name="connsiteX19" fmla="*/ 316942 w 338975"/>
              <a:gd name="connsiteY19" fmla="*/ 312144 h 874004"/>
              <a:gd name="connsiteX20" fmla="*/ 331631 w 338975"/>
              <a:gd name="connsiteY20" fmla="*/ 334178 h 874004"/>
              <a:gd name="connsiteX21" fmla="*/ 335303 w 338975"/>
              <a:gd name="connsiteY21" fmla="*/ 345195 h 874004"/>
              <a:gd name="connsiteX22" fmla="*/ 324286 w 338975"/>
              <a:gd name="connsiteY22" fmla="*/ 370901 h 874004"/>
              <a:gd name="connsiteX23" fmla="*/ 309597 w 338975"/>
              <a:gd name="connsiteY23" fmla="*/ 374573 h 874004"/>
              <a:gd name="connsiteX24" fmla="*/ 258185 w 338975"/>
              <a:gd name="connsiteY24" fmla="*/ 385590 h 874004"/>
              <a:gd name="connsiteX25" fmla="*/ 232479 w 338975"/>
              <a:gd name="connsiteY25" fmla="*/ 396607 h 874004"/>
              <a:gd name="connsiteX26" fmla="*/ 221462 w 338975"/>
              <a:gd name="connsiteY26" fmla="*/ 407624 h 874004"/>
              <a:gd name="connsiteX27" fmla="*/ 214118 w 338975"/>
              <a:gd name="connsiteY27" fmla="*/ 422313 h 874004"/>
              <a:gd name="connsiteX28" fmla="*/ 217790 w 338975"/>
              <a:gd name="connsiteY28" fmla="*/ 444347 h 874004"/>
              <a:gd name="connsiteX29" fmla="*/ 225134 w 338975"/>
              <a:gd name="connsiteY29" fmla="*/ 473725 h 874004"/>
              <a:gd name="connsiteX30" fmla="*/ 228807 w 338975"/>
              <a:gd name="connsiteY30" fmla="*/ 532482 h 874004"/>
              <a:gd name="connsiteX31" fmla="*/ 261857 w 338975"/>
              <a:gd name="connsiteY31" fmla="*/ 536154 h 874004"/>
              <a:gd name="connsiteX32" fmla="*/ 276547 w 338975"/>
              <a:gd name="connsiteY32" fmla="*/ 558188 h 874004"/>
              <a:gd name="connsiteX33" fmla="*/ 287563 w 338975"/>
              <a:gd name="connsiteY33" fmla="*/ 569204 h 874004"/>
              <a:gd name="connsiteX34" fmla="*/ 287563 w 338975"/>
              <a:gd name="connsiteY34" fmla="*/ 631633 h 874004"/>
              <a:gd name="connsiteX35" fmla="*/ 283891 w 338975"/>
              <a:gd name="connsiteY35" fmla="*/ 642650 h 874004"/>
              <a:gd name="connsiteX36" fmla="*/ 272874 w 338975"/>
              <a:gd name="connsiteY36" fmla="*/ 649995 h 874004"/>
              <a:gd name="connsiteX37" fmla="*/ 280219 w 338975"/>
              <a:gd name="connsiteY37" fmla="*/ 668356 h 874004"/>
              <a:gd name="connsiteX38" fmla="*/ 294908 w 338975"/>
              <a:gd name="connsiteY38" fmla="*/ 672029 h 874004"/>
              <a:gd name="connsiteX39" fmla="*/ 309597 w 338975"/>
              <a:gd name="connsiteY39" fmla="*/ 694062 h 874004"/>
              <a:gd name="connsiteX40" fmla="*/ 316942 w 338975"/>
              <a:gd name="connsiteY40" fmla="*/ 705079 h 874004"/>
              <a:gd name="connsiteX41" fmla="*/ 327959 w 338975"/>
              <a:gd name="connsiteY41" fmla="*/ 727113 h 874004"/>
              <a:gd name="connsiteX42" fmla="*/ 338975 w 338975"/>
              <a:gd name="connsiteY42" fmla="*/ 763836 h 874004"/>
              <a:gd name="connsiteX43" fmla="*/ 335303 w 338975"/>
              <a:gd name="connsiteY43" fmla="*/ 833609 h 874004"/>
              <a:gd name="connsiteX44" fmla="*/ 327959 w 338975"/>
              <a:gd name="connsiteY44" fmla="*/ 855643 h 874004"/>
              <a:gd name="connsiteX45" fmla="*/ 324286 w 338975"/>
              <a:gd name="connsiteY45" fmla="*/ 866660 h 874004"/>
              <a:gd name="connsiteX46" fmla="*/ 313269 w 338975"/>
              <a:gd name="connsiteY46" fmla="*/ 874004 h 874004"/>
              <a:gd name="connsiteX47" fmla="*/ 305925 w 338975"/>
              <a:gd name="connsiteY47" fmla="*/ 862988 h 874004"/>
              <a:gd name="connsiteX48" fmla="*/ 298580 w 338975"/>
              <a:gd name="connsiteY48" fmla="*/ 818920 h 874004"/>
              <a:gd name="connsiteX49" fmla="*/ 294908 w 338975"/>
              <a:gd name="connsiteY49" fmla="*/ 716096 h 874004"/>
              <a:gd name="connsiteX50" fmla="*/ 280219 w 338975"/>
              <a:gd name="connsiteY50" fmla="*/ 683045 h 874004"/>
              <a:gd name="connsiteX51" fmla="*/ 269202 w 338975"/>
              <a:gd name="connsiteY51" fmla="*/ 661012 h 874004"/>
              <a:gd name="connsiteX52" fmla="*/ 254513 w 338975"/>
              <a:gd name="connsiteY52" fmla="*/ 635306 h 874004"/>
              <a:gd name="connsiteX53" fmla="*/ 247168 w 338975"/>
              <a:gd name="connsiteY53" fmla="*/ 613272 h 874004"/>
              <a:gd name="connsiteX54" fmla="*/ 243496 w 338975"/>
              <a:gd name="connsiteY54" fmla="*/ 602255 h 874004"/>
              <a:gd name="connsiteX55" fmla="*/ 236151 w 338975"/>
              <a:gd name="connsiteY55" fmla="*/ 572877 h 874004"/>
              <a:gd name="connsiteX56" fmla="*/ 228807 w 338975"/>
              <a:gd name="connsiteY56" fmla="*/ 543498 h 874004"/>
              <a:gd name="connsiteX57" fmla="*/ 221462 w 338975"/>
              <a:gd name="connsiteY57" fmla="*/ 532482 h 874004"/>
              <a:gd name="connsiteX58" fmla="*/ 203101 w 338975"/>
              <a:gd name="connsiteY58" fmla="*/ 536154 h 874004"/>
              <a:gd name="connsiteX59" fmla="*/ 188412 w 338975"/>
              <a:gd name="connsiteY59" fmla="*/ 554515 h 874004"/>
              <a:gd name="connsiteX60" fmla="*/ 177395 w 338975"/>
              <a:gd name="connsiteY60" fmla="*/ 565532 h 874004"/>
              <a:gd name="connsiteX61" fmla="*/ 173722 w 338975"/>
              <a:gd name="connsiteY61" fmla="*/ 580221 h 874004"/>
              <a:gd name="connsiteX62" fmla="*/ 166378 w 338975"/>
              <a:gd name="connsiteY62" fmla="*/ 591238 h 874004"/>
              <a:gd name="connsiteX63" fmla="*/ 162706 w 338975"/>
              <a:gd name="connsiteY63" fmla="*/ 602255 h 874004"/>
              <a:gd name="connsiteX64" fmla="*/ 122310 w 338975"/>
              <a:gd name="connsiteY64" fmla="*/ 598583 h 874004"/>
              <a:gd name="connsiteX65" fmla="*/ 100277 w 338975"/>
              <a:gd name="connsiteY65" fmla="*/ 583894 h 874004"/>
              <a:gd name="connsiteX66" fmla="*/ 89260 w 338975"/>
              <a:gd name="connsiteY66" fmla="*/ 561860 h 874004"/>
              <a:gd name="connsiteX67" fmla="*/ 100277 w 338975"/>
              <a:gd name="connsiteY67" fmla="*/ 506776 h 874004"/>
              <a:gd name="connsiteX68" fmla="*/ 96604 w 338975"/>
              <a:gd name="connsiteY68" fmla="*/ 466380 h 874004"/>
              <a:gd name="connsiteX69" fmla="*/ 85587 w 338975"/>
              <a:gd name="connsiteY69" fmla="*/ 455363 h 874004"/>
              <a:gd name="connsiteX70" fmla="*/ 63554 w 338975"/>
              <a:gd name="connsiteY70" fmla="*/ 444347 h 874004"/>
              <a:gd name="connsiteX71" fmla="*/ 41520 w 338975"/>
              <a:gd name="connsiteY71" fmla="*/ 429657 h 874004"/>
              <a:gd name="connsiteX72" fmla="*/ 34175 w 338975"/>
              <a:gd name="connsiteY72" fmla="*/ 400279 h 874004"/>
              <a:gd name="connsiteX73" fmla="*/ 30503 w 338975"/>
              <a:gd name="connsiteY73" fmla="*/ 389262 h 874004"/>
              <a:gd name="connsiteX74" fmla="*/ 26831 w 338975"/>
              <a:gd name="connsiteY74" fmla="*/ 370901 h 874004"/>
              <a:gd name="connsiteX75" fmla="*/ 15814 w 338975"/>
              <a:gd name="connsiteY75" fmla="*/ 363556 h 874004"/>
              <a:gd name="connsiteX76" fmla="*/ 4797 w 338975"/>
              <a:gd name="connsiteY76" fmla="*/ 352539 h 874004"/>
              <a:gd name="connsiteX77" fmla="*/ 4797 w 338975"/>
              <a:gd name="connsiteY77" fmla="*/ 275421 h 874004"/>
              <a:gd name="connsiteX78" fmla="*/ 12142 w 338975"/>
              <a:gd name="connsiteY78" fmla="*/ 264404 h 874004"/>
              <a:gd name="connsiteX79" fmla="*/ 15814 w 338975"/>
              <a:gd name="connsiteY79" fmla="*/ 253388 h 874004"/>
              <a:gd name="connsiteX80" fmla="*/ 26831 w 338975"/>
              <a:gd name="connsiteY80" fmla="*/ 231354 h 874004"/>
              <a:gd name="connsiteX81" fmla="*/ 30503 w 338975"/>
              <a:gd name="connsiteY81" fmla="*/ 209320 h 874004"/>
              <a:gd name="connsiteX82" fmla="*/ 34175 w 338975"/>
              <a:gd name="connsiteY82" fmla="*/ 198303 h 874004"/>
              <a:gd name="connsiteX83" fmla="*/ 45192 w 338975"/>
              <a:gd name="connsiteY83" fmla="*/ 194631 h 874004"/>
              <a:gd name="connsiteX84" fmla="*/ 56209 w 338975"/>
              <a:gd name="connsiteY84" fmla="*/ 187286 h 874004"/>
              <a:gd name="connsiteX85" fmla="*/ 67226 w 338975"/>
              <a:gd name="connsiteY85" fmla="*/ 183614 h 874004"/>
              <a:gd name="connsiteX86" fmla="*/ 70898 w 338975"/>
              <a:gd name="connsiteY86" fmla="*/ 95479 h 874004"/>
              <a:gd name="connsiteX87" fmla="*/ 78243 w 338975"/>
              <a:gd name="connsiteY87" fmla="*/ 84462 h 874004"/>
              <a:gd name="connsiteX88" fmla="*/ 100277 w 338975"/>
              <a:gd name="connsiteY88" fmla="*/ 73445 h 874004"/>
              <a:gd name="connsiteX89" fmla="*/ 129655 w 338975"/>
              <a:gd name="connsiteY89" fmla="*/ 62429 h 874004"/>
              <a:gd name="connsiteX90" fmla="*/ 140672 w 338975"/>
              <a:gd name="connsiteY90" fmla="*/ 55084 h 874004"/>
              <a:gd name="connsiteX91" fmla="*/ 148016 w 338975"/>
              <a:gd name="connsiteY91" fmla="*/ 55084 h 87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38975" h="874004">
                <a:moveTo>
                  <a:pt x="148016" y="55084"/>
                </a:moveTo>
                <a:cubicBezTo>
                  <a:pt x="148016" y="48352"/>
                  <a:pt x="132712" y="38572"/>
                  <a:pt x="140672" y="14689"/>
                </a:cubicBezTo>
                <a:cubicBezTo>
                  <a:pt x="142068" y="10502"/>
                  <a:pt x="144184" y="5862"/>
                  <a:pt x="148016" y="3672"/>
                </a:cubicBezTo>
                <a:cubicBezTo>
                  <a:pt x="153435" y="575"/>
                  <a:pt x="160257" y="1224"/>
                  <a:pt x="166378" y="0"/>
                </a:cubicBezTo>
                <a:cubicBezTo>
                  <a:pt x="168826" y="4896"/>
                  <a:pt x="172149" y="9446"/>
                  <a:pt x="173722" y="14689"/>
                </a:cubicBezTo>
                <a:cubicBezTo>
                  <a:pt x="175106" y="19301"/>
                  <a:pt x="175052" y="43433"/>
                  <a:pt x="184739" y="47739"/>
                </a:cubicBezTo>
                <a:cubicBezTo>
                  <a:pt x="192649" y="51254"/>
                  <a:pt x="201876" y="50188"/>
                  <a:pt x="210445" y="51412"/>
                </a:cubicBezTo>
                <a:cubicBezTo>
                  <a:pt x="222309" y="87000"/>
                  <a:pt x="225232" y="86752"/>
                  <a:pt x="214118" y="139547"/>
                </a:cubicBezTo>
                <a:cubicBezTo>
                  <a:pt x="213321" y="143335"/>
                  <a:pt x="206773" y="141995"/>
                  <a:pt x="203101" y="143219"/>
                </a:cubicBezTo>
                <a:cubicBezTo>
                  <a:pt x="200653" y="146891"/>
                  <a:pt x="197730" y="150288"/>
                  <a:pt x="195756" y="154236"/>
                </a:cubicBezTo>
                <a:cubicBezTo>
                  <a:pt x="191993" y="161763"/>
                  <a:pt x="189808" y="176632"/>
                  <a:pt x="188412" y="183614"/>
                </a:cubicBezTo>
                <a:cubicBezTo>
                  <a:pt x="198432" y="213677"/>
                  <a:pt x="180988" y="172557"/>
                  <a:pt x="232479" y="198303"/>
                </a:cubicBezTo>
                <a:cubicBezTo>
                  <a:pt x="238062" y="201094"/>
                  <a:pt x="234637" y="210610"/>
                  <a:pt x="236151" y="216665"/>
                </a:cubicBezTo>
                <a:cubicBezTo>
                  <a:pt x="239191" y="228826"/>
                  <a:pt x="239989" y="227930"/>
                  <a:pt x="247168" y="238698"/>
                </a:cubicBezTo>
                <a:lnTo>
                  <a:pt x="254513" y="260732"/>
                </a:lnTo>
                <a:cubicBezTo>
                  <a:pt x="257020" y="268253"/>
                  <a:pt x="258957" y="277289"/>
                  <a:pt x="265530" y="282766"/>
                </a:cubicBezTo>
                <a:cubicBezTo>
                  <a:pt x="269735" y="286270"/>
                  <a:pt x="275026" y="288379"/>
                  <a:pt x="280219" y="290110"/>
                </a:cubicBezTo>
                <a:cubicBezTo>
                  <a:pt x="286140" y="292084"/>
                  <a:pt x="292460" y="292559"/>
                  <a:pt x="298580" y="293783"/>
                </a:cubicBezTo>
                <a:cubicBezTo>
                  <a:pt x="301028" y="297455"/>
                  <a:pt x="302804" y="301679"/>
                  <a:pt x="305925" y="304800"/>
                </a:cubicBezTo>
                <a:cubicBezTo>
                  <a:pt x="309046" y="307921"/>
                  <a:pt x="314036" y="308823"/>
                  <a:pt x="316942" y="312144"/>
                </a:cubicBezTo>
                <a:cubicBezTo>
                  <a:pt x="322755" y="318787"/>
                  <a:pt x="331631" y="334178"/>
                  <a:pt x="331631" y="334178"/>
                </a:cubicBezTo>
                <a:cubicBezTo>
                  <a:pt x="332855" y="337850"/>
                  <a:pt x="335303" y="341324"/>
                  <a:pt x="335303" y="345195"/>
                </a:cubicBezTo>
                <a:cubicBezTo>
                  <a:pt x="335303" y="351338"/>
                  <a:pt x="330283" y="366903"/>
                  <a:pt x="324286" y="370901"/>
                </a:cubicBezTo>
                <a:cubicBezTo>
                  <a:pt x="320087" y="373701"/>
                  <a:pt x="314493" y="373349"/>
                  <a:pt x="309597" y="374573"/>
                </a:cubicBezTo>
                <a:cubicBezTo>
                  <a:pt x="285881" y="390385"/>
                  <a:pt x="307417" y="378557"/>
                  <a:pt x="258185" y="385590"/>
                </a:cubicBezTo>
                <a:cubicBezTo>
                  <a:pt x="252190" y="386446"/>
                  <a:pt x="236184" y="393961"/>
                  <a:pt x="232479" y="396607"/>
                </a:cubicBezTo>
                <a:cubicBezTo>
                  <a:pt x="228253" y="399626"/>
                  <a:pt x="225134" y="403952"/>
                  <a:pt x="221462" y="407624"/>
                </a:cubicBezTo>
                <a:cubicBezTo>
                  <a:pt x="219014" y="412520"/>
                  <a:pt x="214663" y="416866"/>
                  <a:pt x="214118" y="422313"/>
                </a:cubicBezTo>
                <a:cubicBezTo>
                  <a:pt x="213377" y="429722"/>
                  <a:pt x="216458" y="437021"/>
                  <a:pt x="217790" y="444347"/>
                </a:cubicBezTo>
                <a:cubicBezTo>
                  <a:pt x="221335" y="463844"/>
                  <a:pt x="220038" y="458436"/>
                  <a:pt x="225134" y="473725"/>
                </a:cubicBezTo>
                <a:cubicBezTo>
                  <a:pt x="226358" y="493311"/>
                  <a:pt x="218857" y="515567"/>
                  <a:pt x="228807" y="532482"/>
                </a:cubicBezTo>
                <a:cubicBezTo>
                  <a:pt x="234427" y="542036"/>
                  <a:pt x="252097" y="530899"/>
                  <a:pt x="261857" y="536154"/>
                </a:cubicBezTo>
                <a:cubicBezTo>
                  <a:pt x="269629" y="540339"/>
                  <a:pt x="270305" y="551946"/>
                  <a:pt x="276547" y="558188"/>
                </a:cubicBezTo>
                <a:lnTo>
                  <a:pt x="287563" y="569204"/>
                </a:lnTo>
                <a:cubicBezTo>
                  <a:pt x="296245" y="595244"/>
                  <a:pt x="293400" y="582023"/>
                  <a:pt x="287563" y="631633"/>
                </a:cubicBezTo>
                <a:cubicBezTo>
                  <a:pt x="287111" y="635477"/>
                  <a:pt x="286309" y="639627"/>
                  <a:pt x="283891" y="642650"/>
                </a:cubicBezTo>
                <a:cubicBezTo>
                  <a:pt x="281134" y="646097"/>
                  <a:pt x="276546" y="647547"/>
                  <a:pt x="272874" y="649995"/>
                </a:cubicBezTo>
                <a:cubicBezTo>
                  <a:pt x="275322" y="656115"/>
                  <a:pt x="275558" y="663695"/>
                  <a:pt x="280219" y="668356"/>
                </a:cubicBezTo>
                <a:cubicBezTo>
                  <a:pt x="283788" y="671925"/>
                  <a:pt x="291110" y="668705"/>
                  <a:pt x="294908" y="672029"/>
                </a:cubicBezTo>
                <a:cubicBezTo>
                  <a:pt x="301551" y="677842"/>
                  <a:pt x="304701" y="686718"/>
                  <a:pt x="309597" y="694062"/>
                </a:cubicBezTo>
                <a:lnTo>
                  <a:pt x="316942" y="705079"/>
                </a:lnTo>
                <a:cubicBezTo>
                  <a:pt x="330334" y="745257"/>
                  <a:pt x="308976" y="684400"/>
                  <a:pt x="327959" y="727113"/>
                </a:cubicBezTo>
                <a:cubicBezTo>
                  <a:pt x="333067" y="738606"/>
                  <a:pt x="335924" y="751629"/>
                  <a:pt x="338975" y="763836"/>
                </a:cubicBezTo>
                <a:cubicBezTo>
                  <a:pt x="337751" y="787094"/>
                  <a:pt x="338078" y="810485"/>
                  <a:pt x="335303" y="833609"/>
                </a:cubicBezTo>
                <a:cubicBezTo>
                  <a:pt x="334381" y="841296"/>
                  <a:pt x="330407" y="848298"/>
                  <a:pt x="327959" y="855643"/>
                </a:cubicBezTo>
                <a:cubicBezTo>
                  <a:pt x="326735" y="859315"/>
                  <a:pt x="327507" y="864513"/>
                  <a:pt x="324286" y="866660"/>
                </a:cubicBezTo>
                <a:lnTo>
                  <a:pt x="313269" y="874004"/>
                </a:lnTo>
                <a:cubicBezTo>
                  <a:pt x="310821" y="870332"/>
                  <a:pt x="307474" y="867120"/>
                  <a:pt x="305925" y="862988"/>
                </a:cubicBezTo>
                <a:cubicBezTo>
                  <a:pt x="303448" y="856383"/>
                  <a:pt x="299125" y="822731"/>
                  <a:pt x="298580" y="818920"/>
                </a:cubicBezTo>
                <a:cubicBezTo>
                  <a:pt x="297356" y="784645"/>
                  <a:pt x="297922" y="750260"/>
                  <a:pt x="294908" y="716096"/>
                </a:cubicBezTo>
                <a:cubicBezTo>
                  <a:pt x="292878" y="693090"/>
                  <a:pt x="288032" y="698671"/>
                  <a:pt x="280219" y="683045"/>
                </a:cubicBezTo>
                <a:cubicBezTo>
                  <a:pt x="265020" y="652646"/>
                  <a:pt x="290247" y="692578"/>
                  <a:pt x="269202" y="661012"/>
                </a:cubicBezTo>
                <a:cubicBezTo>
                  <a:pt x="257972" y="627320"/>
                  <a:pt x="276742" y="679764"/>
                  <a:pt x="254513" y="635306"/>
                </a:cubicBezTo>
                <a:cubicBezTo>
                  <a:pt x="251051" y="628381"/>
                  <a:pt x="249616" y="620617"/>
                  <a:pt x="247168" y="613272"/>
                </a:cubicBezTo>
                <a:cubicBezTo>
                  <a:pt x="245944" y="609600"/>
                  <a:pt x="244435" y="606010"/>
                  <a:pt x="243496" y="602255"/>
                </a:cubicBezTo>
                <a:cubicBezTo>
                  <a:pt x="241048" y="592462"/>
                  <a:pt x="238130" y="582775"/>
                  <a:pt x="236151" y="572877"/>
                </a:cubicBezTo>
                <a:cubicBezTo>
                  <a:pt x="234755" y="565896"/>
                  <a:pt x="232571" y="551025"/>
                  <a:pt x="228807" y="543498"/>
                </a:cubicBezTo>
                <a:cubicBezTo>
                  <a:pt x="226833" y="539551"/>
                  <a:pt x="223910" y="536154"/>
                  <a:pt x="221462" y="532482"/>
                </a:cubicBezTo>
                <a:cubicBezTo>
                  <a:pt x="215342" y="533706"/>
                  <a:pt x="208945" y="533963"/>
                  <a:pt x="203101" y="536154"/>
                </a:cubicBezTo>
                <a:cubicBezTo>
                  <a:pt x="184849" y="542998"/>
                  <a:pt x="197000" y="541633"/>
                  <a:pt x="188412" y="554515"/>
                </a:cubicBezTo>
                <a:cubicBezTo>
                  <a:pt x="185531" y="558836"/>
                  <a:pt x="181067" y="561860"/>
                  <a:pt x="177395" y="565532"/>
                </a:cubicBezTo>
                <a:cubicBezTo>
                  <a:pt x="176171" y="570428"/>
                  <a:pt x="175710" y="575582"/>
                  <a:pt x="173722" y="580221"/>
                </a:cubicBezTo>
                <a:cubicBezTo>
                  <a:pt x="171983" y="584278"/>
                  <a:pt x="168352" y="587290"/>
                  <a:pt x="166378" y="591238"/>
                </a:cubicBezTo>
                <a:cubicBezTo>
                  <a:pt x="164647" y="594700"/>
                  <a:pt x="163930" y="598583"/>
                  <a:pt x="162706" y="602255"/>
                </a:cubicBezTo>
                <a:cubicBezTo>
                  <a:pt x="149241" y="601031"/>
                  <a:pt x="135281" y="602398"/>
                  <a:pt x="122310" y="598583"/>
                </a:cubicBezTo>
                <a:cubicBezTo>
                  <a:pt x="113842" y="596092"/>
                  <a:pt x="100277" y="583894"/>
                  <a:pt x="100277" y="583894"/>
                </a:cubicBezTo>
                <a:cubicBezTo>
                  <a:pt x="96563" y="578323"/>
                  <a:pt x="89260" y="569463"/>
                  <a:pt x="89260" y="561860"/>
                </a:cubicBezTo>
                <a:cubicBezTo>
                  <a:pt x="89260" y="524348"/>
                  <a:pt x="88573" y="530183"/>
                  <a:pt x="100277" y="506776"/>
                </a:cubicBezTo>
                <a:cubicBezTo>
                  <a:pt x="99053" y="493311"/>
                  <a:pt x="100319" y="479381"/>
                  <a:pt x="96604" y="466380"/>
                </a:cubicBezTo>
                <a:cubicBezTo>
                  <a:pt x="95177" y="461386"/>
                  <a:pt x="89577" y="458688"/>
                  <a:pt x="85587" y="455363"/>
                </a:cubicBezTo>
                <a:cubicBezTo>
                  <a:pt x="76096" y="447453"/>
                  <a:pt x="74595" y="448027"/>
                  <a:pt x="63554" y="444347"/>
                </a:cubicBezTo>
                <a:cubicBezTo>
                  <a:pt x="56209" y="439450"/>
                  <a:pt x="44311" y="438031"/>
                  <a:pt x="41520" y="429657"/>
                </a:cubicBezTo>
                <a:cubicBezTo>
                  <a:pt x="33127" y="404479"/>
                  <a:pt x="43037" y="435726"/>
                  <a:pt x="34175" y="400279"/>
                </a:cubicBezTo>
                <a:cubicBezTo>
                  <a:pt x="33236" y="396524"/>
                  <a:pt x="31442" y="393017"/>
                  <a:pt x="30503" y="389262"/>
                </a:cubicBezTo>
                <a:cubicBezTo>
                  <a:pt x="28989" y="383207"/>
                  <a:pt x="29928" y="376320"/>
                  <a:pt x="26831" y="370901"/>
                </a:cubicBezTo>
                <a:cubicBezTo>
                  <a:pt x="24641" y="367069"/>
                  <a:pt x="19205" y="366382"/>
                  <a:pt x="15814" y="363556"/>
                </a:cubicBezTo>
                <a:cubicBezTo>
                  <a:pt x="11824" y="360231"/>
                  <a:pt x="8469" y="356211"/>
                  <a:pt x="4797" y="352539"/>
                </a:cubicBezTo>
                <a:cubicBezTo>
                  <a:pt x="-635" y="319943"/>
                  <a:pt x="-2496" y="319179"/>
                  <a:pt x="4797" y="275421"/>
                </a:cubicBezTo>
                <a:cubicBezTo>
                  <a:pt x="5523" y="271067"/>
                  <a:pt x="9694" y="268076"/>
                  <a:pt x="12142" y="264404"/>
                </a:cubicBezTo>
                <a:cubicBezTo>
                  <a:pt x="13366" y="260732"/>
                  <a:pt x="14083" y="256850"/>
                  <a:pt x="15814" y="253388"/>
                </a:cubicBezTo>
                <a:cubicBezTo>
                  <a:pt x="23738" y="237541"/>
                  <a:pt x="23139" y="247969"/>
                  <a:pt x="26831" y="231354"/>
                </a:cubicBezTo>
                <a:cubicBezTo>
                  <a:pt x="28446" y="224085"/>
                  <a:pt x="28888" y="216589"/>
                  <a:pt x="30503" y="209320"/>
                </a:cubicBezTo>
                <a:cubicBezTo>
                  <a:pt x="31343" y="205541"/>
                  <a:pt x="31438" y="201040"/>
                  <a:pt x="34175" y="198303"/>
                </a:cubicBezTo>
                <a:cubicBezTo>
                  <a:pt x="36912" y="195566"/>
                  <a:pt x="41520" y="195855"/>
                  <a:pt x="45192" y="194631"/>
                </a:cubicBezTo>
                <a:cubicBezTo>
                  <a:pt x="48864" y="192183"/>
                  <a:pt x="52261" y="189260"/>
                  <a:pt x="56209" y="187286"/>
                </a:cubicBezTo>
                <a:cubicBezTo>
                  <a:pt x="59671" y="185555"/>
                  <a:pt x="66614" y="187436"/>
                  <a:pt x="67226" y="183614"/>
                </a:cubicBezTo>
                <a:cubicBezTo>
                  <a:pt x="71871" y="154579"/>
                  <a:pt x="67651" y="124703"/>
                  <a:pt x="70898" y="95479"/>
                </a:cubicBezTo>
                <a:cubicBezTo>
                  <a:pt x="71385" y="91092"/>
                  <a:pt x="75122" y="87583"/>
                  <a:pt x="78243" y="84462"/>
                </a:cubicBezTo>
                <a:cubicBezTo>
                  <a:pt x="87062" y="75643"/>
                  <a:pt x="89826" y="77924"/>
                  <a:pt x="100277" y="73445"/>
                </a:cubicBezTo>
                <a:cubicBezTo>
                  <a:pt x="127156" y="61925"/>
                  <a:pt x="102578" y="69198"/>
                  <a:pt x="129655" y="62429"/>
                </a:cubicBezTo>
                <a:cubicBezTo>
                  <a:pt x="133327" y="59981"/>
                  <a:pt x="136724" y="57058"/>
                  <a:pt x="140672" y="55084"/>
                </a:cubicBezTo>
                <a:cubicBezTo>
                  <a:pt x="157550" y="46645"/>
                  <a:pt x="148016" y="61816"/>
                  <a:pt x="148016" y="5508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0AAE8B-8D18-4212-8DF0-152DCBFCDA58}"/>
              </a:ext>
            </a:extLst>
          </p:cNvPr>
          <p:cNvSpPr/>
          <p:nvPr/>
        </p:nvSpPr>
        <p:spPr>
          <a:xfrm>
            <a:off x="8427904" y="2581619"/>
            <a:ext cx="235195" cy="286526"/>
          </a:xfrm>
          <a:custGeom>
            <a:avLst/>
            <a:gdLst>
              <a:gd name="connsiteX0" fmla="*/ 88135 w 235195"/>
              <a:gd name="connsiteY0" fmla="*/ 249716 h 286526"/>
              <a:gd name="connsiteX1" fmla="*/ 91807 w 235195"/>
              <a:gd name="connsiteY1" fmla="*/ 231354 h 286526"/>
              <a:gd name="connsiteX2" fmla="*/ 84462 w 235195"/>
              <a:gd name="connsiteY2" fmla="*/ 209321 h 286526"/>
              <a:gd name="connsiteX3" fmla="*/ 66101 w 235195"/>
              <a:gd name="connsiteY3" fmla="*/ 176270 h 286526"/>
              <a:gd name="connsiteX4" fmla="*/ 51412 w 235195"/>
              <a:gd name="connsiteY4" fmla="*/ 154236 h 286526"/>
              <a:gd name="connsiteX5" fmla="*/ 44067 w 235195"/>
              <a:gd name="connsiteY5" fmla="*/ 143220 h 286526"/>
              <a:gd name="connsiteX6" fmla="*/ 36723 w 235195"/>
              <a:gd name="connsiteY6" fmla="*/ 121186 h 286526"/>
              <a:gd name="connsiteX7" fmla="*/ 22033 w 235195"/>
              <a:gd name="connsiteY7" fmla="*/ 99152 h 286526"/>
              <a:gd name="connsiteX8" fmla="*/ 14689 w 235195"/>
              <a:gd name="connsiteY8" fmla="*/ 88135 h 286526"/>
              <a:gd name="connsiteX9" fmla="*/ 3672 w 235195"/>
              <a:gd name="connsiteY9" fmla="*/ 73446 h 286526"/>
              <a:gd name="connsiteX10" fmla="*/ 18361 w 235195"/>
              <a:gd name="connsiteY10" fmla="*/ 58757 h 286526"/>
              <a:gd name="connsiteX11" fmla="*/ 36723 w 235195"/>
              <a:gd name="connsiteY11" fmla="*/ 44068 h 286526"/>
              <a:gd name="connsiteX12" fmla="*/ 22033 w 235195"/>
              <a:gd name="connsiteY12" fmla="*/ 33051 h 286526"/>
              <a:gd name="connsiteX13" fmla="*/ 11016 w 235195"/>
              <a:gd name="connsiteY13" fmla="*/ 22034 h 286526"/>
              <a:gd name="connsiteX14" fmla="*/ 0 w 235195"/>
              <a:gd name="connsiteY14" fmla="*/ 18362 h 286526"/>
              <a:gd name="connsiteX15" fmla="*/ 3672 w 235195"/>
              <a:gd name="connsiteY15" fmla="*/ 7345 h 286526"/>
              <a:gd name="connsiteX16" fmla="*/ 14689 w 235195"/>
              <a:gd name="connsiteY16" fmla="*/ 3673 h 286526"/>
              <a:gd name="connsiteX17" fmla="*/ 33050 w 235195"/>
              <a:gd name="connsiteY17" fmla="*/ 0 h 286526"/>
              <a:gd name="connsiteX18" fmla="*/ 47739 w 235195"/>
              <a:gd name="connsiteY18" fmla="*/ 3673 h 286526"/>
              <a:gd name="connsiteX19" fmla="*/ 69773 w 235195"/>
              <a:gd name="connsiteY19" fmla="*/ 18362 h 286526"/>
              <a:gd name="connsiteX20" fmla="*/ 84462 w 235195"/>
              <a:gd name="connsiteY20" fmla="*/ 40395 h 286526"/>
              <a:gd name="connsiteX21" fmla="*/ 88135 w 235195"/>
              <a:gd name="connsiteY21" fmla="*/ 51412 h 286526"/>
              <a:gd name="connsiteX22" fmla="*/ 99151 w 235195"/>
              <a:gd name="connsiteY22" fmla="*/ 55085 h 286526"/>
              <a:gd name="connsiteX23" fmla="*/ 176269 w 235195"/>
              <a:gd name="connsiteY23" fmla="*/ 62429 h 286526"/>
              <a:gd name="connsiteX24" fmla="*/ 187286 w 235195"/>
              <a:gd name="connsiteY24" fmla="*/ 73446 h 286526"/>
              <a:gd name="connsiteX25" fmla="*/ 198303 w 235195"/>
              <a:gd name="connsiteY25" fmla="*/ 77118 h 286526"/>
              <a:gd name="connsiteX26" fmla="*/ 183614 w 235195"/>
              <a:gd name="connsiteY26" fmla="*/ 102824 h 286526"/>
              <a:gd name="connsiteX27" fmla="*/ 172597 w 235195"/>
              <a:gd name="connsiteY27" fmla="*/ 113841 h 286526"/>
              <a:gd name="connsiteX28" fmla="*/ 172597 w 235195"/>
              <a:gd name="connsiteY28" fmla="*/ 154236 h 286526"/>
              <a:gd name="connsiteX29" fmla="*/ 201976 w 235195"/>
              <a:gd name="connsiteY29" fmla="*/ 150564 h 286526"/>
              <a:gd name="connsiteX30" fmla="*/ 205648 w 235195"/>
              <a:gd name="connsiteY30" fmla="*/ 165253 h 286526"/>
              <a:gd name="connsiteX31" fmla="*/ 212992 w 235195"/>
              <a:gd name="connsiteY31" fmla="*/ 187287 h 286526"/>
              <a:gd name="connsiteX32" fmla="*/ 216665 w 235195"/>
              <a:gd name="connsiteY32" fmla="*/ 198304 h 286526"/>
              <a:gd name="connsiteX33" fmla="*/ 224009 w 235195"/>
              <a:gd name="connsiteY33" fmla="*/ 209321 h 286526"/>
              <a:gd name="connsiteX34" fmla="*/ 231354 w 235195"/>
              <a:gd name="connsiteY34" fmla="*/ 235027 h 286526"/>
              <a:gd name="connsiteX35" fmla="*/ 235026 w 235195"/>
              <a:gd name="connsiteY35" fmla="*/ 275422 h 286526"/>
              <a:gd name="connsiteX36" fmla="*/ 227682 w 235195"/>
              <a:gd name="connsiteY36" fmla="*/ 286439 h 286526"/>
              <a:gd name="connsiteX37" fmla="*/ 216665 w 235195"/>
              <a:gd name="connsiteY37" fmla="*/ 279094 h 286526"/>
              <a:gd name="connsiteX38" fmla="*/ 209320 w 235195"/>
              <a:gd name="connsiteY38" fmla="*/ 216665 h 286526"/>
              <a:gd name="connsiteX39" fmla="*/ 201976 w 235195"/>
              <a:gd name="connsiteY39" fmla="*/ 205648 h 286526"/>
              <a:gd name="connsiteX40" fmla="*/ 190959 w 235195"/>
              <a:gd name="connsiteY40" fmla="*/ 201976 h 286526"/>
              <a:gd name="connsiteX41" fmla="*/ 165253 w 235195"/>
              <a:gd name="connsiteY41" fmla="*/ 209321 h 286526"/>
              <a:gd name="connsiteX42" fmla="*/ 154236 w 235195"/>
              <a:gd name="connsiteY42" fmla="*/ 216665 h 286526"/>
              <a:gd name="connsiteX43" fmla="*/ 143219 w 235195"/>
              <a:gd name="connsiteY43" fmla="*/ 220338 h 286526"/>
              <a:gd name="connsiteX44" fmla="*/ 132202 w 235195"/>
              <a:gd name="connsiteY44" fmla="*/ 227682 h 286526"/>
              <a:gd name="connsiteX45" fmla="*/ 121185 w 235195"/>
              <a:gd name="connsiteY45" fmla="*/ 231354 h 286526"/>
              <a:gd name="connsiteX46" fmla="*/ 88135 w 235195"/>
              <a:gd name="connsiteY46" fmla="*/ 249716 h 28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5195" h="286526">
                <a:moveTo>
                  <a:pt x="88135" y="249716"/>
                </a:moveTo>
                <a:cubicBezTo>
                  <a:pt x="83239" y="249716"/>
                  <a:pt x="92372" y="237570"/>
                  <a:pt x="91807" y="231354"/>
                </a:cubicBezTo>
                <a:cubicBezTo>
                  <a:pt x="91106" y="223644"/>
                  <a:pt x="86910" y="216665"/>
                  <a:pt x="84462" y="209321"/>
                </a:cubicBezTo>
                <a:cubicBezTo>
                  <a:pt x="77997" y="189928"/>
                  <a:pt x="82940" y="201529"/>
                  <a:pt x="66101" y="176270"/>
                </a:cubicBezTo>
                <a:lnTo>
                  <a:pt x="51412" y="154236"/>
                </a:lnTo>
                <a:lnTo>
                  <a:pt x="44067" y="143220"/>
                </a:lnTo>
                <a:cubicBezTo>
                  <a:pt x="41619" y="135875"/>
                  <a:pt x="41018" y="127628"/>
                  <a:pt x="36723" y="121186"/>
                </a:cubicBezTo>
                <a:lnTo>
                  <a:pt x="22033" y="99152"/>
                </a:lnTo>
                <a:cubicBezTo>
                  <a:pt x="19585" y="95480"/>
                  <a:pt x="17337" y="91666"/>
                  <a:pt x="14689" y="88135"/>
                </a:cubicBezTo>
                <a:lnTo>
                  <a:pt x="3672" y="73446"/>
                </a:lnTo>
                <a:cubicBezTo>
                  <a:pt x="8568" y="68550"/>
                  <a:pt x="12489" y="62427"/>
                  <a:pt x="18361" y="58757"/>
                </a:cubicBezTo>
                <a:cubicBezTo>
                  <a:pt x="39718" y="45409"/>
                  <a:pt x="29219" y="66575"/>
                  <a:pt x="36723" y="44068"/>
                </a:cubicBezTo>
                <a:cubicBezTo>
                  <a:pt x="31826" y="40396"/>
                  <a:pt x="26680" y="37034"/>
                  <a:pt x="22033" y="33051"/>
                </a:cubicBezTo>
                <a:cubicBezTo>
                  <a:pt x="18090" y="29671"/>
                  <a:pt x="15337" y="24915"/>
                  <a:pt x="11016" y="22034"/>
                </a:cubicBezTo>
                <a:cubicBezTo>
                  <a:pt x="7795" y="19887"/>
                  <a:pt x="3672" y="19586"/>
                  <a:pt x="0" y="18362"/>
                </a:cubicBezTo>
                <a:cubicBezTo>
                  <a:pt x="1224" y="14690"/>
                  <a:pt x="935" y="10082"/>
                  <a:pt x="3672" y="7345"/>
                </a:cubicBezTo>
                <a:cubicBezTo>
                  <a:pt x="6409" y="4608"/>
                  <a:pt x="10934" y="4612"/>
                  <a:pt x="14689" y="3673"/>
                </a:cubicBezTo>
                <a:cubicBezTo>
                  <a:pt x="20744" y="2159"/>
                  <a:pt x="26930" y="1224"/>
                  <a:pt x="33050" y="0"/>
                </a:cubicBezTo>
                <a:cubicBezTo>
                  <a:pt x="37946" y="1224"/>
                  <a:pt x="43357" y="1169"/>
                  <a:pt x="47739" y="3673"/>
                </a:cubicBezTo>
                <a:cubicBezTo>
                  <a:pt x="86253" y="25681"/>
                  <a:pt x="35373" y="6893"/>
                  <a:pt x="69773" y="18362"/>
                </a:cubicBezTo>
                <a:cubicBezTo>
                  <a:pt x="74669" y="25706"/>
                  <a:pt x="81670" y="32021"/>
                  <a:pt x="84462" y="40395"/>
                </a:cubicBezTo>
                <a:cubicBezTo>
                  <a:pt x="85686" y="44067"/>
                  <a:pt x="85398" y="48675"/>
                  <a:pt x="88135" y="51412"/>
                </a:cubicBezTo>
                <a:cubicBezTo>
                  <a:pt x="90872" y="54149"/>
                  <a:pt x="95333" y="54449"/>
                  <a:pt x="99151" y="55085"/>
                </a:cubicBezTo>
                <a:cubicBezTo>
                  <a:pt x="115045" y="57734"/>
                  <a:pt x="163450" y="61361"/>
                  <a:pt x="176269" y="62429"/>
                </a:cubicBezTo>
                <a:cubicBezTo>
                  <a:pt x="179941" y="66101"/>
                  <a:pt x="182965" y="70565"/>
                  <a:pt x="187286" y="73446"/>
                </a:cubicBezTo>
                <a:cubicBezTo>
                  <a:pt x="190507" y="75593"/>
                  <a:pt x="197240" y="73396"/>
                  <a:pt x="198303" y="77118"/>
                </a:cubicBezTo>
                <a:cubicBezTo>
                  <a:pt x="204673" y="99411"/>
                  <a:pt x="196144" y="98648"/>
                  <a:pt x="183614" y="102824"/>
                </a:cubicBezTo>
                <a:cubicBezTo>
                  <a:pt x="179942" y="106496"/>
                  <a:pt x="174706" y="109095"/>
                  <a:pt x="172597" y="113841"/>
                </a:cubicBezTo>
                <a:cubicBezTo>
                  <a:pt x="165469" y="129880"/>
                  <a:pt x="169502" y="138760"/>
                  <a:pt x="172597" y="154236"/>
                </a:cubicBezTo>
                <a:cubicBezTo>
                  <a:pt x="182390" y="153012"/>
                  <a:pt x="192613" y="147443"/>
                  <a:pt x="201976" y="150564"/>
                </a:cubicBezTo>
                <a:cubicBezTo>
                  <a:pt x="206764" y="152160"/>
                  <a:pt x="204198" y="160419"/>
                  <a:pt x="205648" y="165253"/>
                </a:cubicBezTo>
                <a:cubicBezTo>
                  <a:pt x="207872" y="172668"/>
                  <a:pt x="210544" y="179942"/>
                  <a:pt x="212992" y="187287"/>
                </a:cubicBezTo>
                <a:cubicBezTo>
                  <a:pt x="214216" y="190959"/>
                  <a:pt x="214518" y="195083"/>
                  <a:pt x="216665" y="198304"/>
                </a:cubicBezTo>
                <a:cubicBezTo>
                  <a:pt x="219113" y="201976"/>
                  <a:pt x="222035" y="205373"/>
                  <a:pt x="224009" y="209321"/>
                </a:cubicBezTo>
                <a:cubicBezTo>
                  <a:pt x="226645" y="214594"/>
                  <a:pt x="230176" y="230314"/>
                  <a:pt x="231354" y="235027"/>
                </a:cubicBezTo>
                <a:cubicBezTo>
                  <a:pt x="232578" y="248492"/>
                  <a:pt x="235989" y="261936"/>
                  <a:pt x="235026" y="275422"/>
                </a:cubicBezTo>
                <a:cubicBezTo>
                  <a:pt x="234712" y="279824"/>
                  <a:pt x="232010" y="285573"/>
                  <a:pt x="227682" y="286439"/>
                </a:cubicBezTo>
                <a:cubicBezTo>
                  <a:pt x="223354" y="287305"/>
                  <a:pt x="220337" y="281542"/>
                  <a:pt x="216665" y="279094"/>
                </a:cubicBezTo>
                <a:cubicBezTo>
                  <a:pt x="216085" y="270973"/>
                  <a:pt x="217666" y="233358"/>
                  <a:pt x="209320" y="216665"/>
                </a:cubicBezTo>
                <a:cubicBezTo>
                  <a:pt x="207346" y="212717"/>
                  <a:pt x="205422" y="208405"/>
                  <a:pt x="201976" y="205648"/>
                </a:cubicBezTo>
                <a:cubicBezTo>
                  <a:pt x="198953" y="203230"/>
                  <a:pt x="194631" y="203200"/>
                  <a:pt x="190959" y="201976"/>
                </a:cubicBezTo>
                <a:cubicBezTo>
                  <a:pt x="186244" y="203155"/>
                  <a:pt x="170528" y="206684"/>
                  <a:pt x="165253" y="209321"/>
                </a:cubicBezTo>
                <a:cubicBezTo>
                  <a:pt x="161306" y="211295"/>
                  <a:pt x="158184" y="214691"/>
                  <a:pt x="154236" y="216665"/>
                </a:cubicBezTo>
                <a:cubicBezTo>
                  <a:pt x="150774" y="218396"/>
                  <a:pt x="146681" y="218607"/>
                  <a:pt x="143219" y="220338"/>
                </a:cubicBezTo>
                <a:cubicBezTo>
                  <a:pt x="139271" y="222312"/>
                  <a:pt x="136150" y="225708"/>
                  <a:pt x="132202" y="227682"/>
                </a:cubicBezTo>
                <a:cubicBezTo>
                  <a:pt x="128740" y="229413"/>
                  <a:pt x="124907" y="230291"/>
                  <a:pt x="121185" y="231354"/>
                </a:cubicBezTo>
                <a:cubicBezTo>
                  <a:pt x="116332" y="232741"/>
                  <a:pt x="93031" y="249716"/>
                  <a:pt x="88135" y="24971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11BC0D-E845-4F89-BB00-6AA5D1FC8012}"/>
              </a:ext>
            </a:extLst>
          </p:cNvPr>
          <p:cNvSpPr/>
          <p:nvPr/>
        </p:nvSpPr>
        <p:spPr>
          <a:xfrm>
            <a:off x="7645706" y="2166651"/>
            <a:ext cx="1160443" cy="1311118"/>
          </a:xfrm>
          <a:custGeom>
            <a:avLst/>
            <a:gdLst>
              <a:gd name="connsiteX0" fmla="*/ 437002 w 1160443"/>
              <a:gd name="connsiteY0" fmla="*/ 1303662 h 1311118"/>
              <a:gd name="connsiteX1" fmla="*/ 455364 w 1160443"/>
              <a:gd name="connsiteY1" fmla="*/ 1299990 h 1311118"/>
              <a:gd name="connsiteX2" fmla="*/ 473725 w 1160443"/>
              <a:gd name="connsiteY2" fmla="*/ 1281629 h 1311118"/>
              <a:gd name="connsiteX3" fmla="*/ 481070 w 1160443"/>
              <a:gd name="connsiteY3" fmla="*/ 1259595 h 1311118"/>
              <a:gd name="connsiteX4" fmla="*/ 503104 w 1160443"/>
              <a:gd name="connsiteY4" fmla="*/ 1252250 h 1311118"/>
              <a:gd name="connsiteX5" fmla="*/ 514121 w 1160443"/>
              <a:gd name="connsiteY5" fmla="*/ 1248578 h 1311118"/>
              <a:gd name="connsiteX6" fmla="*/ 499431 w 1160443"/>
              <a:gd name="connsiteY6" fmla="*/ 1244906 h 1311118"/>
              <a:gd name="connsiteX7" fmla="*/ 499431 w 1160443"/>
              <a:gd name="connsiteY7" fmla="*/ 1222872 h 1311118"/>
              <a:gd name="connsiteX8" fmla="*/ 521465 w 1160443"/>
              <a:gd name="connsiteY8" fmla="*/ 1204510 h 1311118"/>
              <a:gd name="connsiteX9" fmla="*/ 536154 w 1160443"/>
              <a:gd name="connsiteY9" fmla="*/ 1193494 h 1311118"/>
              <a:gd name="connsiteX10" fmla="*/ 539827 w 1160443"/>
              <a:gd name="connsiteY10" fmla="*/ 1164115 h 1311118"/>
              <a:gd name="connsiteX11" fmla="*/ 532482 w 1160443"/>
              <a:gd name="connsiteY11" fmla="*/ 1112703 h 1311118"/>
              <a:gd name="connsiteX12" fmla="*/ 543499 w 1160443"/>
              <a:gd name="connsiteY12" fmla="*/ 1075980 h 1311118"/>
              <a:gd name="connsiteX13" fmla="*/ 554516 w 1160443"/>
              <a:gd name="connsiteY13" fmla="*/ 1053947 h 1311118"/>
              <a:gd name="connsiteX14" fmla="*/ 547171 w 1160443"/>
              <a:gd name="connsiteY14" fmla="*/ 1042930 h 1311118"/>
              <a:gd name="connsiteX15" fmla="*/ 539827 w 1160443"/>
              <a:gd name="connsiteY15" fmla="*/ 1020896 h 1311118"/>
              <a:gd name="connsiteX16" fmla="*/ 536154 w 1160443"/>
              <a:gd name="connsiteY16" fmla="*/ 962139 h 1311118"/>
              <a:gd name="connsiteX17" fmla="*/ 536154 w 1160443"/>
              <a:gd name="connsiteY17" fmla="*/ 940106 h 1311118"/>
              <a:gd name="connsiteX18" fmla="*/ 550843 w 1160443"/>
              <a:gd name="connsiteY18" fmla="*/ 936433 h 1311118"/>
              <a:gd name="connsiteX19" fmla="*/ 572877 w 1160443"/>
              <a:gd name="connsiteY19" fmla="*/ 929089 h 1311118"/>
              <a:gd name="connsiteX20" fmla="*/ 602255 w 1160443"/>
              <a:gd name="connsiteY20" fmla="*/ 910727 h 1311118"/>
              <a:gd name="connsiteX21" fmla="*/ 613272 w 1160443"/>
              <a:gd name="connsiteY21" fmla="*/ 907055 h 1311118"/>
              <a:gd name="connsiteX22" fmla="*/ 624289 w 1160443"/>
              <a:gd name="connsiteY22" fmla="*/ 899710 h 1311118"/>
              <a:gd name="connsiteX23" fmla="*/ 627961 w 1160443"/>
              <a:gd name="connsiteY23" fmla="*/ 888694 h 1311118"/>
              <a:gd name="connsiteX24" fmla="*/ 635306 w 1160443"/>
              <a:gd name="connsiteY24" fmla="*/ 855643 h 1311118"/>
              <a:gd name="connsiteX25" fmla="*/ 664684 w 1160443"/>
              <a:gd name="connsiteY25" fmla="*/ 829937 h 1311118"/>
              <a:gd name="connsiteX26" fmla="*/ 686718 w 1160443"/>
              <a:gd name="connsiteY26" fmla="*/ 811576 h 1311118"/>
              <a:gd name="connsiteX27" fmla="*/ 705080 w 1160443"/>
              <a:gd name="connsiteY27" fmla="*/ 789542 h 1311118"/>
              <a:gd name="connsiteX28" fmla="*/ 716096 w 1160443"/>
              <a:gd name="connsiteY28" fmla="*/ 782197 h 1311118"/>
              <a:gd name="connsiteX29" fmla="*/ 719769 w 1160443"/>
              <a:gd name="connsiteY29" fmla="*/ 771180 h 1311118"/>
              <a:gd name="connsiteX30" fmla="*/ 727113 w 1160443"/>
              <a:gd name="connsiteY30" fmla="*/ 760163 h 1311118"/>
              <a:gd name="connsiteX31" fmla="*/ 734458 w 1160443"/>
              <a:gd name="connsiteY31" fmla="*/ 738130 h 1311118"/>
              <a:gd name="connsiteX32" fmla="*/ 738130 w 1160443"/>
              <a:gd name="connsiteY32" fmla="*/ 727113 h 1311118"/>
              <a:gd name="connsiteX33" fmla="*/ 749147 w 1160443"/>
              <a:gd name="connsiteY33" fmla="*/ 723441 h 1311118"/>
              <a:gd name="connsiteX34" fmla="*/ 785870 w 1160443"/>
              <a:gd name="connsiteY34" fmla="*/ 723441 h 1311118"/>
              <a:gd name="connsiteX35" fmla="*/ 793214 w 1160443"/>
              <a:gd name="connsiteY35" fmla="*/ 712424 h 1311118"/>
              <a:gd name="connsiteX36" fmla="*/ 789542 w 1160443"/>
              <a:gd name="connsiteY36" fmla="*/ 690390 h 1311118"/>
              <a:gd name="connsiteX37" fmla="*/ 789542 w 1160443"/>
              <a:gd name="connsiteY37" fmla="*/ 653667 h 1311118"/>
              <a:gd name="connsiteX38" fmla="*/ 811576 w 1160443"/>
              <a:gd name="connsiteY38" fmla="*/ 642650 h 1311118"/>
              <a:gd name="connsiteX39" fmla="*/ 833610 w 1160443"/>
              <a:gd name="connsiteY39" fmla="*/ 638978 h 1311118"/>
              <a:gd name="connsiteX40" fmla="*/ 859316 w 1160443"/>
              <a:gd name="connsiteY40" fmla="*/ 627961 h 1311118"/>
              <a:gd name="connsiteX41" fmla="*/ 855643 w 1160443"/>
              <a:gd name="connsiteY41" fmla="*/ 598583 h 1311118"/>
              <a:gd name="connsiteX42" fmla="*/ 833610 w 1160443"/>
              <a:gd name="connsiteY42" fmla="*/ 583894 h 1311118"/>
              <a:gd name="connsiteX43" fmla="*/ 822593 w 1160443"/>
              <a:gd name="connsiteY43" fmla="*/ 572877 h 1311118"/>
              <a:gd name="connsiteX44" fmla="*/ 815248 w 1160443"/>
              <a:gd name="connsiteY44" fmla="*/ 558188 h 1311118"/>
              <a:gd name="connsiteX45" fmla="*/ 800559 w 1160443"/>
              <a:gd name="connsiteY45" fmla="*/ 536154 h 1311118"/>
              <a:gd name="connsiteX46" fmla="*/ 796887 w 1160443"/>
              <a:gd name="connsiteY46" fmla="*/ 525137 h 1311118"/>
              <a:gd name="connsiteX47" fmla="*/ 793214 w 1160443"/>
              <a:gd name="connsiteY47" fmla="*/ 506776 h 1311118"/>
              <a:gd name="connsiteX48" fmla="*/ 778525 w 1160443"/>
              <a:gd name="connsiteY48" fmla="*/ 484742 h 1311118"/>
              <a:gd name="connsiteX49" fmla="*/ 778525 w 1160443"/>
              <a:gd name="connsiteY49" fmla="*/ 459036 h 1311118"/>
              <a:gd name="connsiteX50" fmla="*/ 800559 w 1160443"/>
              <a:gd name="connsiteY50" fmla="*/ 451691 h 1311118"/>
              <a:gd name="connsiteX51" fmla="*/ 811576 w 1160443"/>
              <a:gd name="connsiteY51" fmla="*/ 448019 h 1311118"/>
              <a:gd name="connsiteX52" fmla="*/ 807904 w 1160443"/>
              <a:gd name="connsiteY52" fmla="*/ 414968 h 1311118"/>
              <a:gd name="connsiteX53" fmla="*/ 822593 w 1160443"/>
              <a:gd name="connsiteY53" fmla="*/ 411296 h 1311118"/>
              <a:gd name="connsiteX54" fmla="*/ 833610 w 1160443"/>
              <a:gd name="connsiteY54" fmla="*/ 407624 h 1311118"/>
              <a:gd name="connsiteX55" fmla="*/ 848299 w 1160443"/>
              <a:gd name="connsiteY55" fmla="*/ 411296 h 1311118"/>
              <a:gd name="connsiteX56" fmla="*/ 862988 w 1160443"/>
              <a:gd name="connsiteY56" fmla="*/ 433330 h 1311118"/>
              <a:gd name="connsiteX57" fmla="*/ 877677 w 1160443"/>
              <a:gd name="connsiteY57" fmla="*/ 466380 h 1311118"/>
              <a:gd name="connsiteX58" fmla="*/ 888694 w 1160443"/>
              <a:gd name="connsiteY58" fmla="*/ 470053 h 1311118"/>
              <a:gd name="connsiteX59" fmla="*/ 918072 w 1160443"/>
              <a:gd name="connsiteY59" fmla="*/ 473725 h 1311118"/>
              <a:gd name="connsiteX60" fmla="*/ 958467 w 1160443"/>
              <a:gd name="connsiteY60" fmla="*/ 481069 h 1311118"/>
              <a:gd name="connsiteX61" fmla="*/ 969484 w 1160443"/>
              <a:gd name="connsiteY61" fmla="*/ 484742 h 1311118"/>
              <a:gd name="connsiteX62" fmla="*/ 980501 w 1160443"/>
              <a:gd name="connsiteY62" fmla="*/ 492086 h 1311118"/>
              <a:gd name="connsiteX63" fmla="*/ 984174 w 1160443"/>
              <a:gd name="connsiteY63" fmla="*/ 514120 h 1311118"/>
              <a:gd name="connsiteX64" fmla="*/ 973157 w 1160443"/>
              <a:gd name="connsiteY64" fmla="*/ 517792 h 1311118"/>
              <a:gd name="connsiteX65" fmla="*/ 962140 w 1160443"/>
              <a:gd name="connsiteY65" fmla="*/ 528809 h 1311118"/>
              <a:gd name="connsiteX66" fmla="*/ 958467 w 1160443"/>
              <a:gd name="connsiteY66" fmla="*/ 576549 h 1311118"/>
              <a:gd name="connsiteX67" fmla="*/ 973157 w 1160443"/>
              <a:gd name="connsiteY67" fmla="*/ 583894 h 1311118"/>
              <a:gd name="connsiteX68" fmla="*/ 984174 w 1160443"/>
              <a:gd name="connsiteY68" fmla="*/ 580221 h 1311118"/>
              <a:gd name="connsiteX69" fmla="*/ 1002535 w 1160443"/>
              <a:gd name="connsiteY69" fmla="*/ 620616 h 1311118"/>
              <a:gd name="connsiteX70" fmla="*/ 1020896 w 1160443"/>
              <a:gd name="connsiteY70" fmla="*/ 591238 h 1311118"/>
              <a:gd name="connsiteX71" fmla="*/ 1024569 w 1160443"/>
              <a:gd name="connsiteY71" fmla="*/ 580221 h 1311118"/>
              <a:gd name="connsiteX72" fmla="*/ 1028241 w 1160443"/>
              <a:gd name="connsiteY72" fmla="*/ 539826 h 1311118"/>
              <a:gd name="connsiteX73" fmla="*/ 1053947 w 1160443"/>
              <a:gd name="connsiteY73" fmla="*/ 510448 h 1311118"/>
              <a:gd name="connsiteX74" fmla="*/ 1075981 w 1160443"/>
              <a:gd name="connsiteY74" fmla="*/ 492086 h 1311118"/>
              <a:gd name="connsiteX75" fmla="*/ 1086998 w 1160443"/>
              <a:gd name="connsiteY75" fmla="*/ 418641 h 1311118"/>
              <a:gd name="connsiteX76" fmla="*/ 1090670 w 1160443"/>
              <a:gd name="connsiteY76" fmla="*/ 407624 h 1311118"/>
              <a:gd name="connsiteX77" fmla="*/ 1112704 w 1160443"/>
              <a:gd name="connsiteY77" fmla="*/ 389262 h 1311118"/>
              <a:gd name="connsiteX78" fmla="*/ 1134737 w 1160443"/>
              <a:gd name="connsiteY78" fmla="*/ 381918 h 1311118"/>
              <a:gd name="connsiteX79" fmla="*/ 1160443 w 1160443"/>
              <a:gd name="connsiteY79" fmla="*/ 356212 h 1311118"/>
              <a:gd name="connsiteX80" fmla="*/ 1156771 w 1160443"/>
              <a:gd name="connsiteY80" fmla="*/ 345195 h 1311118"/>
              <a:gd name="connsiteX81" fmla="*/ 1131065 w 1160443"/>
              <a:gd name="connsiteY81" fmla="*/ 337850 h 1311118"/>
              <a:gd name="connsiteX82" fmla="*/ 1120048 w 1160443"/>
              <a:gd name="connsiteY82" fmla="*/ 330506 h 1311118"/>
              <a:gd name="connsiteX83" fmla="*/ 1042930 w 1160443"/>
              <a:gd name="connsiteY83" fmla="*/ 297455 h 1311118"/>
              <a:gd name="connsiteX84" fmla="*/ 1024569 w 1160443"/>
              <a:gd name="connsiteY84" fmla="*/ 301127 h 1311118"/>
              <a:gd name="connsiteX85" fmla="*/ 1002535 w 1160443"/>
              <a:gd name="connsiteY85" fmla="*/ 319489 h 1311118"/>
              <a:gd name="connsiteX86" fmla="*/ 987846 w 1160443"/>
              <a:gd name="connsiteY86" fmla="*/ 341522 h 1311118"/>
              <a:gd name="connsiteX87" fmla="*/ 958467 w 1160443"/>
              <a:gd name="connsiteY87" fmla="*/ 374573 h 1311118"/>
              <a:gd name="connsiteX88" fmla="*/ 954795 w 1160443"/>
              <a:gd name="connsiteY88" fmla="*/ 385590 h 1311118"/>
              <a:gd name="connsiteX89" fmla="*/ 947451 w 1160443"/>
              <a:gd name="connsiteY89" fmla="*/ 400279 h 1311118"/>
              <a:gd name="connsiteX90" fmla="*/ 914400 w 1160443"/>
              <a:gd name="connsiteY90" fmla="*/ 414968 h 1311118"/>
              <a:gd name="connsiteX91" fmla="*/ 892366 w 1160443"/>
              <a:gd name="connsiteY91" fmla="*/ 422313 h 1311118"/>
              <a:gd name="connsiteX92" fmla="*/ 859316 w 1160443"/>
              <a:gd name="connsiteY92" fmla="*/ 429657 h 1311118"/>
              <a:gd name="connsiteX93" fmla="*/ 811576 w 1160443"/>
              <a:gd name="connsiteY93" fmla="*/ 425985 h 1311118"/>
              <a:gd name="connsiteX94" fmla="*/ 800559 w 1160443"/>
              <a:gd name="connsiteY94" fmla="*/ 418641 h 1311118"/>
              <a:gd name="connsiteX95" fmla="*/ 793214 w 1160443"/>
              <a:gd name="connsiteY95" fmla="*/ 396607 h 1311118"/>
              <a:gd name="connsiteX96" fmla="*/ 796887 w 1160443"/>
              <a:gd name="connsiteY96" fmla="*/ 378245 h 1311118"/>
              <a:gd name="connsiteX97" fmla="*/ 804231 w 1160443"/>
              <a:gd name="connsiteY97" fmla="*/ 367229 h 1311118"/>
              <a:gd name="connsiteX98" fmla="*/ 800559 w 1160443"/>
              <a:gd name="connsiteY98" fmla="*/ 356212 h 1311118"/>
              <a:gd name="connsiteX99" fmla="*/ 789542 w 1160443"/>
              <a:gd name="connsiteY99" fmla="*/ 359884 h 1311118"/>
              <a:gd name="connsiteX100" fmla="*/ 778525 w 1160443"/>
              <a:gd name="connsiteY100" fmla="*/ 385590 h 1311118"/>
              <a:gd name="connsiteX101" fmla="*/ 771181 w 1160443"/>
              <a:gd name="connsiteY101" fmla="*/ 400279 h 1311118"/>
              <a:gd name="connsiteX102" fmla="*/ 767508 w 1160443"/>
              <a:gd name="connsiteY102" fmla="*/ 411296 h 1311118"/>
              <a:gd name="connsiteX103" fmla="*/ 752819 w 1160443"/>
              <a:gd name="connsiteY103" fmla="*/ 433330 h 1311118"/>
              <a:gd name="connsiteX104" fmla="*/ 708752 w 1160443"/>
              <a:gd name="connsiteY104" fmla="*/ 429657 h 1311118"/>
              <a:gd name="connsiteX105" fmla="*/ 697735 w 1160443"/>
              <a:gd name="connsiteY105" fmla="*/ 425985 h 1311118"/>
              <a:gd name="connsiteX106" fmla="*/ 664684 w 1160443"/>
              <a:gd name="connsiteY106" fmla="*/ 418641 h 1311118"/>
              <a:gd name="connsiteX107" fmla="*/ 642651 w 1160443"/>
              <a:gd name="connsiteY107" fmla="*/ 403951 h 1311118"/>
              <a:gd name="connsiteX108" fmla="*/ 631634 w 1160443"/>
              <a:gd name="connsiteY108" fmla="*/ 392935 h 1311118"/>
              <a:gd name="connsiteX109" fmla="*/ 561860 w 1160443"/>
              <a:gd name="connsiteY109" fmla="*/ 381918 h 1311118"/>
              <a:gd name="connsiteX110" fmla="*/ 550843 w 1160443"/>
              <a:gd name="connsiteY110" fmla="*/ 374573 h 1311118"/>
              <a:gd name="connsiteX111" fmla="*/ 528810 w 1160443"/>
              <a:gd name="connsiteY111" fmla="*/ 367229 h 1311118"/>
              <a:gd name="connsiteX112" fmla="*/ 517793 w 1160443"/>
              <a:gd name="connsiteY112" fmla="*/ 356212 h 1311118"/>
              <a:gd name="connsiteX113" fmla="*/ 495759 w 1160443"/>
              <a:gd name="connsiteY113" fmla="*/ 348867 h 1311118"/>
              <a:gd name="connsiteX114" fmla="*/ 484742 w 1160443"/>
              <a:gd name="connsiteY114" fmla="*/ 341522 h 1311118"/>
              <a:gd name="connsiteX115" fmla="*/ 462708 w 1160443"/>
              <a:gd name="connsiteY115" fmla="*/ 334178 h 1311118"/>
              <a:gd name="connsiteX116" fmla="*/ 448019 w 1160443"/>
              <a:gd name="connsiteY116" fmla="*/ 326833 h 1311118"/>
              <a:gd name="connsiteX117" fmla="*/ 444347 w 1160443"/>
              <a:gd name="connsiteY117" fmla="*/ 315816 h 1311118"/>
              <a:gd name="connsiteX118" fmla="*/ 455364 w 1160443"/>
              <a:gd name="connsiteY118" fmla="*/ 279094 h 1311118"/>
              <a:gd name="connsiteX119" fmla="*/ 466381 w 1160443"/>
              <a:gd name="connsiteY119" fmla="*/ 271749 h 1311118"/>
              <a:gd name="connsiteX120" fmla="*/ 477398 w 1160443"/>
              <a:gd name="connsiteY120" fmla="*/ 246043 h 1311118"/>
              <a:gd name="connsiteX121" fmla="*/ 466381 w 1160443"/>
              <a:gd name="connsiteY121" fmla="*/ 220337 h 1311118"/>
              <a:gd name="connsiteX122" fmla="*/ 444347 w 1160443"/>
              <a:gd name="connsiteY122" fmla="*/ 212992 h 1311118"/>
              <a:gd name="connsiteX123" fmla="*/ 433330 w 1160443"/>
              <a:gd name="connsiteY123" fmla="*/ 205648 h 1311118"/>
              <a:gd name="connsiteX124" fmla="*/ 418641 w 1160443"/>
              <a:gd name="connsiteY124" fmla="*/ 194631 h 1311118"/>
              <a:gd name="connsiteX125" fmla="*/ 392935 w 1160443"/>
              <a:gd name="connsiteY125" fmla="*/ 187286 h 1311118"/>
              <a:gd name="connsiteX126" fmla="*/ 359884 w 1160443"/>
              <a:gd name="connsiteY126" fmla="*/ 168925 h 1311118"/>
              <a:gd name="connsiteX127" fmla="*/ 352540 w 1160443"/>
              <a:gd name="connsiteY127" fmla="*/ 124857 h 1311118"/>
              <a:gd name="connsiteX128" fmla="*/ 367229 w 1160443"/>
              <a:gd name="connsiteY128" fmla="*/ 121185 h 1311118"/>
              <a:gd name="connsiteX129" fmla="*/ 378246 w 1160443"/>
              <a:gd name="connsiteY129" fmla="*/ 117513 h 1311118"/>
              <a:gd name="connsiteX130" fmla="*/ 374574 w 1160443"/>
              <a:gd name="connsiteY130" fmla="*/ 95479 h 1311118"/>
              <a:gd name="connsiteX131" fmla="*/ 348867 w 1160443"/>
              <a:gd name="connsiteY131" fmla="*/ 80790 h 1311118"/>
              <a:gd name="connsiteX132" fmla="*/ 337851 w 1160443"/>
              <a:gd name="connsiteY132" fmla="*/ 55084 h 1311118"/>
              <a:gd name="connsiteX133" fmla="*/ 319489 w 1160443"/>
              <a:gd name="connsiteY133" fmla="*/ 22033 h 1311118"/>
              <a:gd name="connsiteX134" fmla="*/ 297455 w 1160443"/>
              <a:gd name="connsiteY134" fmla="*/ 7344 h 1311118"/>
              <a:gd name="connsiteX135" fmla="*/ 286439 w 1160443"/>
              <a:gd name="connsiteY135" fmla="*/ 0 h 1311118"/>
              <a:gd name="connsiteX136" fmla="*/ 271749 w 1160443"/>
              <a:gd name="connsiteY136" fmla="*/ 3672 h 1311118"/>
              <a:gd name="connsiteX137" fmla="*/ 249716 w 1160443"/>
              <a:gd name="connsiteY137" fmla="*/ 18361 h 1311118"/>
              <a:gd name="connsiteX138" fmla="*/ 227682 w 1160443"/>
              <a:gd name="connsiteY138" fmla="*/ 25706 h 1311118"/>
              <a:gd name="connsiteX139" fmla="*/ 216665 w 1160443"/>
              <a:gd name="connsiteY139" fmla="*/ 29378 h 1311118"/>
              <a:gd name="connsiteX140" fmla="*/ 205648 w 1160443"/>
              <a:gd name="connsiteY140" fmla="*/ 33050 h 1311118"/>
              <a:gd name="connsiteX141" fmla="*/ 172598 w 1160443"/>
              <a:gd name="connsiteY141" fmla="*/ 25706 h 1311118"/>
              <a:gd name="connsiteX142" fmla="*/ 161581 w 1160443"/>
              <a:gd name="connsiteY142" fmla="*/ 22033 h 1311118"/>
              <a:gd name="connsiteX143" fmla="*/ 146892 w 1160443"/>
              <a:gd name="connsiteY143" fmla="*/ 25706 h 1311118"/>
              <a:gd name="connsiteX144" fmla="*/ 150564 w 1160443"/>
              <a:gd name="connsiteY144" fmla="*/ 40395 h 1311118"/>
              <a:gd name="connsiteX145" fmla="*/ 157908 w 1160443"/>
              <a:gd name="connsiteY145" fmla="*/ 62429 h 1311118"/>
              <a:gd name="connsiteX146" fmla="*/ 161581 w 1160443"/>
              <a:gd name="connsiteY146" fmla="*/ 84462 h 1311118"/>
              <a:gd name="connsiteX147" fmla="*/ 183614 w 1160443"/>
              <a:gd name="connsiteY147" fmla="*/ 99151 h 1311118"/>
              <a:gd name="connsiteX148" fmla="*/ 201976 w 1160443"/>
              <a:gd name="connsiteY148" fmla="*/ 121185 h 1311118"/>
              <a:gd name="connsiteX149" fmla="*/ 216665 w 1160443"/>
              <a:gd name="connsiteY149" fmla="*/ 143219 h 1311118"/>
              <a:gd name="connsiteX150" fmla="*/ 205648 w 1160443"/>
              <a:gd name="connsiteY150" fmla="*/ 176269 h 1311118"/>
              <a:gd name="connsiteX151" fmla="*/ 216665 w 1160443"/>
              <a:gd name="connsiteY151" fmla="*/ 179942 h 1311118"/>
              <a:gd name="connsiteX152" fmla="*/ 224010 w 1160443"/>
              <a:gd name="connsiteY152" fmla="*/ 190959 h 1311118"/>
              <a:gd name="connsiteX153" fmla="*/ 216665 w 1160443"/>
              <a:gd name="connsiteY153" fmla="*/ 216665 h 1311118"/>
              <a:gd name="connsiteX154" fmla="*/ 209321 w 1160443"/>
              <a:gd name="connsiteY154" fmla="*/ 227682 h 1311118"/>
              <a:gd name="connsiteX155" fmla="*/ 201976 w 1160443"/>
              <a:gd name="connsiteY155" fmla="*/ 249715 h 1311118"/>
              <a:gd name="connsiteX156" fmla="*/ 194631 w 1160443"/>
              <a:gd name="connsiteY156" fmla="*/ 271749 h 1311118"/>
              <a:gd name="connsiteX157" fmla="*/ 190959 w 1160443"/>
              <a:gd name="connsiteY157" fmla="*/ 282766 h 1311118"/>
              <a:gd name="connsiteX158" fmla="*/ 183614 w 1160443"/>
              <a:gd name="connsiteY158" fmla="*/ 293783 h 1311118"/>
              <a:gd name="connsiteX159" fmla="*/ 179942 w 1160443"/>
              <a:gd name="connsiteY159" fmla="*/ 304800 h 1311118"/>
              <a:gd name="connsiteX160" fmla="*/ 161581 w 1160443"/>
              <a:gd name="connsiteY160" fmla="*/ 326833 h 1311118"/>
              <a:gd name="connsiteX161" fmla="*/ 154236 w 1160443"/>
              <a:gd name="connsiteY161" fmla="*/ 337850 h 1311118"/>
              <a:gd name="connsiteX162" fmla="*/ 135875 w 1160443"/>
              <a:gd name="connsiteY162" fmla="*/ 370901 h 1311118"/>
              <a:gd name="connsiteX163" fmla="*/ 124858 w 1160443"/>
              <a:gd name="connsiteY163" fmla="*/ 381918 h 1311118"/>
              <a:gd name="connsiteX164" fmla="*/ 110169 w 1160443"/>
              <a:gd name="connsiteY164" fmla="*/ 385590 h 1311118"/>
              <a:gd name="connsiteX165" fmla="*/ 51412 w 1160443"/>
              <a:gd name="connsiteY165" fmla="*/ 389262 h 1311118"/>
              <a:gd name="connsiteX166" fmla="*/ 44067 w 1160443"/>
              <a:gd name="connsiteY166" fmla="*/ 400279 h 1311118"/>
              <a:gd name="connsiteX167" fmla="*/ 62429 w 1160443"/>
              <a:gd name="connsiteY167" fmla="*/ 425985 h 1311118"/>
              <a:gd name="connsiteX168" fmla="*/ 73446 w 1160443"/>
              <a:gd name="connsiteY168" fmla="*/ 429657 h 1311118"/>
              <a:gd name="connsiteX169" fmla="*/ 88135 w 1160443"/>
              <a:gd name="connsiteY169" fmla="*/ 433330 h 1311118"/>
              <a:gd name="connsiteX170" fmla="*/ 91807 w 1160443"/>
              <a:gd name="connsiteY170" fmla="*/ 444347 h 1311118"/>
              <a:gd name="connsiteX171" fmla="*/ 84463 w 1160443"/>
              <a:gd name="connsiteY171" fmla="*/ 455363 h 1311118"/>
              <a:gd name="connsiteX172" fmla="*/ 80790 w 1160443"/>
              <a:gd name="connsiteY172" fmla="*/ 470053 h 1311118"/>
              <a:gd name="connsiteX173" fmla="*/ 88135 w 1160443"/>
              <a:gd name="connsiteY173" fmla="*/ 481069 h 1311118"/>
              <a:gd name="connsiteX174" fmla="*/ 102824 w 1160443"/>
              <a:gd name="connsiteY174" fmla="*/ 495759 h 1311118"/>
              <a:gd name="connsiteX175" fmla="*/ 99152 w 1160443"/>
              <a:gd name="connsiteY175" fmla="*/ 536154 h 1311118"/>
              <a:gd name="connsiteX176" fmla="*/ 77118 w 1160443"/>
              <a:gd name="connsiteY176" fmla="*/ 543498 h 1311118"/>
              <a:gd name="connsiteX177" fmla="*/ 66101 w 1160443"/>
              <a:gd name="connsiteY177" fmla="*/ 547171 h 1311118"/>
              <a:gd name="connsiteX178" fmla="*/ 33051 w 1160443"/>
              <a:gd name="connsiteY178" fmla="*/ 554515 h 1311118"/>
              <a:gd name="connsiteX179" fmla="*/ 22034 w 1160443"/>
              <a:gd name="connsiteY179" fmla="*/ 558188 h 1311118"/>
              <a:gd name="connsiteX180" fmla="*/ 0 w 1160443"/>
              <a:gd name="connsiteY180" fmla="*/ 576549 h 1311118"/>
              <a:gd name="connsiteX181" fmla="*/ 11017 w 1160443"/>
              <a:gd name="connsiteY181" fmla="*/ 580221 h 1311118"/>
              <a:gd name="connsiteX182" fmla="*/ 22034 w 1160443"/>
              <a:gd name="connsiteY182" fmla="*/ 587566 h 1311118"/>
              <a:gd name="connsiteX183" fmla="*/ 47740 w 1160443"/>
              <a:gd name="connsiteY183" fmla="*/ 583894 h 1311118"/>
              <a:gd name="connsiteX184" fmla="*/ 69774 w 1160443"/>
              <a:gd name="connsiteY184" fmla="*/ 576549 h 1311118"/>
              <a:gd name="connsiteX185" fmla="*/ 80790 w 1160443"/>
              <a:gd name="connsiteY185" fmla="*/ 591238 h 1311118"/>
              <a:gd name="connsiteX186" fmla="*/ 47740 w 1160443"/>
              <a:gd name="connsiteY186" fmla="*/ 605927 h 1311118"/>
              <a:gd name="connsiteX187" fmla="*/ 36723 w 1160443"/>
              <a:gd name="connsiteY187" fmla="*/ 609600 h 1311118"/>
              <a:gd name="connsiteX188" fmla="*/ 25706 w 1160443"/>
              <a:gd name="connsiteY188" fmla="*/ 616944 h 1311118"/>
              <a:gd name="connsiteX189" fmla="*/ 22034 w 1160443"/>
              <a:gd name="connsiteY189" fmla="*/ 627961 h 1311118"/>
              <a:gd name="connsiteX190" fmla="*/ 36723 w 1160443"/>
              <a:gd name="connsiteY190" fmla="*/ 649995 h 1311118"/>
              <a:gd name="connsiteX191" fmla="*/ 47740 w 1160443"/>
              <a:gd name="connsiteY191" fmla="*/ 653667 h 1311118"/>
              <a:gd name="connsiteX192" fmla="*/ 62429 w 1160443"/>
              <a:gd name="connsiteY192" fmla="*/ 661012 h 1311118"/>
              <a:gd name="connsiteX193" fmla="*/ 80790 w 1160443"/>
              <a:gd name="connsiteY193" fmla="*/ 683045 h 1311118"/>
              <a:gd name="connsiteX194" fmla="*/ 102824 w 1160443"/>
              <a:gd name="connsiteY194" fmla="*/ 690390 h 1311118"/>
              <a:gd name="connsiteX195" fmla="*/ 168925 w 1160443"/>
              <a:gd name="connsiteY195" fmla="*/ 683045 h 1311118"/>
              <a:gd name="connsiteX196" fmla="*/ 179942 w 1160443"/>
              <a:gd name="connsiteY196" fmla="*/ 675701 h 1311118"/>
              <a:gd name="connsiteX197" fmla="*/ 183614 w 1160443"/>
              <a:gd name="connsiteY197" fmla="*/ 664684 h 1311118"/>
              <a:gd name="connsiteX198" fmla="*/ 179942 w 1160443"/>
              <a:gd name="connsiteY198" fmla="*/ 642650 h 1311118"/>
              <a:gd name="connsiteX199" fmla="*/ 201976 w 1160443"/>
              <a:gd name="connsiteY199" fmla="*/ 649995 h 1311118"/>
              <a:gd name="connsiteX200" fmla="*/ 198304 w 1160443"/>
              <a:gd name="connsiteY200" fmla="*/ 675701 h 1311118"/>
              <a:gd name="connsiteX201" fmla="*/ 194631 w 1160443"/>
              <a:gd name="connsiteY201" fmla="*/ 686718 h 1311118"/>
              <a:gd name="connsiteX202" fmla="*/ 190959 w 1160443"/>
              <a:gd name="connsiteY202" fmla="*/ 705079 h 1311118"/>
              <a:gd name="connsiteX203" fmla="*/ 194631 w 1160443"/>
              <a:gd name="connsiteY203" fmla="*/ 763836 h 1311118"/>
              <a:gd name="connsiteX204" fmla="*/ 201976 w 1160443"/>
              <a:gd name="connsiteY204" fmla="*/ 785869 h 1311118"/>
              <a:gd name="connsiteX205" fmla="*/ 212993 w 1160443"/>
              <a:gd name="connsiteY205" fmla="*/ 807903 h 1311118"/>
              <a:gd name="connsiteX206" fmla="*/ 216665 w 1160443"/>
              <a:gd name="connsiteY206" fmla="*/ 840954 h 1311118"/>
              <a:gd name="connsiteX207" fmla="*/ 224010 w 1160443"/>
              <a:gd name="connsiteY207" fmla="*/ 866660 h 1311118"/>
              <a:gd name="connsiteX208" fmla="*/ 231354 w 1160443"/>
              <a:gd name="connsiteY208" fmla="*/ 877677 h 1311118"/>
              <a:gd name="connsiteX209" fmla="*/ 242371 w 1160443"/>
              <a:gd name="connsiteY209" fmla="*/ 899710 h 1311118"/>
              <a:gd name="connsiteX210" fmla="*/ 249716 w 1160443"/>
              <a:gd name="connsiteY210" fmla="*/ 921744 h 1311118"/>
              <a:gd name="connsiteX211" fmla="*/ 253388 w 1160443"/>
              <a:gd name="connsiteY211" fmla="*/ 932761 h 1311118"/>
              <a:gd name="connsiteX212" fmla="*/ 264405 w 1160443"/>
              <a:gd name="connsiteY212" fmla="*/ 947450 h 1311118"/>
              <a:gd name="connsiteX213" fmla="*/ 282766 w 1160443"/>
              <a:gd name="connsiteY213" fmla="*/ 1002535 h 1311118"/>
              <a:gd name="connsiteX214" fmla="*/ 304800 w 1160443"/>
              <a:gd name="connsiteY214" fmla="*/ 1024568 h 1311118"/>
              <a:gd name="connsiteX215" fmla="*/ 315817 w 1160443"/>
              <a:gd name="connsiteY215" fmla="*/ 1046602 h 1311118"/>
              <a:gd name="connsiteX216" fmla="*/ 323161 w 1160443"/>
              <a:gd name="connsiteY216" fmla="*/ 1068636 h 1311118"/>
              <a:gd name="connsiteX217" fmla="*/ 326834 w 1160443"/>
              <a:gd name="connsiteY217" fmla="*/ 1079653 h 1311118"/>
              <a:gd name="connsiteX218" fmla="*/ 341523 w 1160443"/>
              <a:gd name="connsiteY218" fmla="*/ 1112703 h 1311118"/>
              <a:gd name="connsiteX219" fmla="*/ 348867 w 1160443"/>
              <a:gd name="connsiteY219" fmla="*/ 1138409 h 1311118"/>
              <a:gd name="connsiteX220" fmla="*/ 352540 w 1160443"/>
              <a:gd name="connsiteY220" fmla="*/ 1149426 h 1311118"/>
              <a:gd name="connsiteX221" fmla="*/ 356212 w 1160443"/>
              <a:gd name="connsiteY221" fmla="*/ 1164115 h 1311118"/>
              <a:gd name="connsiteX222" fmla="*/ 359884 w 1160443"/>
              <a:gd name="connsiteY222" fmla="*/ 1175132 h 1311118"/>
              <a:gd name="connsiteX223" fmla="*/ 363557 w 1160443"/>
              <a:gd name="connsiteY223" fmla="*/ 1189821 h 1311118"/>
              <a:gd name="connsiteX224" fmla="*/ 370901 w 1160443"/>
              <a:gd name="connsiteY224" fmla="*/ 1200838 h 1311118"/>
              <a:gd name="connsiteX225" fmla="*/ 378246 w 1160443"/>
              <a:gd name="connsiteY225" fmla="*/ 1222872 h 1311118"/>
              <a:gd name="connsiteX226" fmla="*/ 385590 w 1160443"/>
              <a:gd name="connsiteY226" fmla="*/ 1233889 h 1311118"/>
              <a:gd name="connsiteX227" fmla="*/ 392935 w 1160443"/>
              <a:gd name="connsiteY227" fmla="*/ 1255922 h 1311118"/>
              <a:gd name="connsiteX228" fmla="*/ 407624 w 1160443"/>
              <a:gd name="connsiteY228" fmla="*/ 1277956 h 1311118"/>
              <a:gd name="connsiteX229" fmla="*/ 422313 w 1160443"/>
              <a:gd name="connsiteY229" fmla="*/ 1303662 h 1311118"/>
              <a:gd name="connsiteX230" fmla="*/ 433330 w 1160443"/>
              <a:gd name="connsiteY230" fmla="*/ 1311007 h 1311118"/>
              <a:gd name="connsiteX231" fmla="*/ 437002 w 1160443"/>
              <a:gd name="connsiteY231" fmla="*/ 1303662 h 131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60443" h="1311118">
                <a:moveTo>
                  <a:pt x="437002" y="1303662"/>
                </a:moveTo>
                <a:cubicBezTo>
                  <a:pt x="440674" y="1301826"/>
                  <a:pt x="449520" y="1302182"/>
                  <a:pt x="455364" y="1299990"/>
                </a:cubicBezTo>
                <a:cubicBezTo>
                  <a:pt x="463850" y="1296808"/>
                  <a:pt x="470135" y="1289707"/>
                  <a:pt x="473725" y="1281629"/>
                </a:cubicBezTo>
                <a:cubicBezTo>
                  <a:pt x="476869" y="1274554"/>
                  <a:pt x="473725" y="1262043"/>
                  <a:pt x="481070" y="1259595"/>
                </a:cubicBezTo>
                <a:lnTo>
                  <a:pt x="503104" y="1252250"/>
                </a:lnTo>
                <a:lnTo>
                  <a:pt x="514121" y="1248578"/>
                </a:lnTo>
                <a:cubicBezTo>
                  <a:pt x="509224" y="1247354"/>
                  <a:pt x="503372" y="1248059"/>
                  <a:pt x="499431" y="1244906"/>
                </a:cubicBezTo>
                <a:cubicBezTo>
                  <a:pt x="493045" y="1239797"/>
                  <a:pt x="496025" y="1227981"/>
                  <a:pt x="499431" y="1222872"/>
                </a:cubicBezTo>
                <a:cubicBezTo>
                  <a:pt x="505665" y="1213521"/>
                  <a:pt x="512844" y="1210668"/>
                  <a:pt x="521465" y="1204510"/>
                </a:cubicBezTo>
                <a:cubicBezTo>
                  <a:pt x="526445" y="1200953"/>
                  <a:pt x="531258" y="1197166"/>
                  <a:pt x="536154" y="1193494"/>
                </a:cubicBezTo>
                <a:cubicBezTo>
                  <a:pt x="547974" y="1175764"/>
                  <a:pt x="542932" y="1188954"/>
                  <a:pt x="539827" y="1164115"/>
                </a:cubicBezTo>
                <a:cubicBezTo>
                  <a:pt x="533390" y="1112625"/>
                  <a:pt x="541120" y="1138620"/>
                  <a:pt x="532482" y="1112703"/>
                </a:cubicBezTo>
                <a:cubicBezTo>
                  <a:pt x="534535" y="1104490"/>
                  <a:pt x="539921" y="1081347"/>
                  <a:pt x="543499" y="1075980"/>
                </a:cubicBezTo>
                <a:cubicBezTo>
                  <a:pt x="552990" y="1061742"/>
                  <a:pt x="549447" y="1069150"/>
                  <a:pt x="554516" y="1053947"/>
                </a:cubicBezTo>
                <a:cubicBezTo>
                  <a:pt x="552068" y="1050275"/>
                  <a:pt x="548964" y="1046963"/>
                  <a:pt x="547171" y="1042930"/>
                </a:cubicBezTo>
                <a:cubicBezTo>
                  <a:pt x="544027" y="1035855"/>
                  <a:pt x="539827" y="1020896"/>
                  <a:pt x="539827" y="1020896"/>
                </a:cubicBezTo>
                <a:cubicBezTo>
                  <a:pt x="538603" y="1001310"/>
                  <a:pt x="538208" y="981655"/>
                  <a:pt x="536154" y="962139"/>
                </a:cubicBezTo>
                <a:cubicBezTo>
                  <a:pt x="535393" y="954914"/>
                  <a:pt x="527123" y="947331"/>
                  <a:pt x="536154" y="940106"/>
                </a:cubicBezTo>
                <a:cubicBezTo>
                  <a:pt x="540095" y="936953"/>
                  <a:pt x="546009" y="937883"/>
                  <a:pt x="550843" y="936433"/>
                </a:cubicBezTo>
                <a:cubicBezTo>
                  <a:pt x="558258" y="934208"/>
                  <a:pt x="572877" y="929089"/>
                  <a:pt x="572877" y="929089"/>
                </a:cubicBezTo>
                <a:cubicBezTo>
                  <a:pt x="584516" y="911631"/>
                  <a:pt x="576035" y="919467"/>
                  <a:pt x="602255" y="910727"/>
                </a:cubicBezTo>
                <a:lnTo>
                  <a:pt x="613272" y="907055"/>
                </a:lnTo>
                <a:cubicBezTo>
                  <a:pt x="616944" y="904607"/>
                  <a:pt x="621532" y="903156"/>
                  <a:pt x="624289" y="899710"/>
                </a:cubicBezTo>
                <a:cubicBezTo>
                  <a:pt x="626707" y="896688"/>
                  <a:pt x="627121" y="892472"/>
                  <a:pt x="627961" y="888694"/>
                </a:cubicBezTo>
                <a:cubicBezTo>
                  <a:pt x="630216" y="878545"/>
                  <a:pt x="630347" y="865560"/>
                  <a:pt x="635306" y="855643"/>
                </a:cubicBezTo>
                <a:cubicBezTo>
                  <a:pt x="645710" y="834835"/>
                  <a:pt x="642653" y="851968"/>
                  <a:pt x="664684" y="829937"/>
                </a:cubicBezTo>
                <a:cubicBezTo>
                  <a:pt x="696871" y="797750"/>
                  <a:pt x="656041" y="837139"/>
                  <a:pt x="686718" y="811576"/>
                </a:cubicBezTo>
                <a:cubicBezTo>
                  <a:pt x="722793" y="781514"/>
                  <a:pt x="676211" y="818413"/>
                  <a:pt x="705080" y="789542"/>
                </a:cubicBezTo>
                <a:cubicBezTo>
                  <a:pt x="708201" y="786421"/>
                  <a:pt x="712424" y="784645"/>
                  <a:pt x="716096" y="782197"/>
                </a:cubicBezTo>
                <a:cubicBezTo>
                  <a:pt x="717320" y="778525"/>
                  <a:pt x="718038" y="774642"/>
                  <a:pt x="719769" y="771180"/>
                </a:cubicBezTo>
                <a:cubicBezTo>
                  <a:pt x="721743" y="767232"/>
                  <a:pt x="725321" y="764196"/>
                  <a:pt x="727113" y="760163"/>
                </a:cubicBezTo>
                <a:cubicBezTo>
                  <a:pt x="730257" y="753089"/>
                  <a:pt x="732010" y="745474"/>
                  <a:pt x="734458" y="738130"/>
                </a:cubicBezTo>
                <a:cubicBezTo>
                  <a:pt x="735682" y="734458"/>
                  <a:pt x="734458" y="728337"/>
                  <a:pt x="738130" y="727113"/>
                </a:cubicBezTo>
                <a:lnTo>
                  <a:pt x="749147" y="723441"/>
                </a:lnTo>
                <a:cubicBezTo>
                  <a:pt x="762922" y="726884"/>
                  <a:pt x="770864" y="730944"/>
                  <a:pt x="785870" y="723441"/>
                </a:cubicBezTo>
                <a:cubicBezTo>
                  <a:pt x="789818" y="721467"/>
                  <a:pt x="790766" y="716096"/>
                  <a:pt x="793214" y="712424"/>
                </a:cubicBezTo>
                <a:cubicBezTo>
                  <a:pt x="791990" y="705079"/>
                  <a:pt x="791002" y="697691"/>
                  <a:pt x="789542" y="690390"/>
                </a:cubicBezTo>
                <a:cubicBezTo>
                  <a:pt x="786590" y="675631"/>
                  <a:pt x="781313" y="670125"/>
                  <a:pt x="789542" y="653667"/>
                </a:cubicBezTo>
                <a:cubicBezTo>
                  <a:pt x="792018" y="648714"/>
                  <a:pt x="806687" y="643736"/>
                  <a:pt x="811576" y="642650"/>
                </a:cubicBezTo>
                <a:cubicBezTo>
                  <a:pt x="818845" y="641035"/>
                  <a:pt x="826341" y="640593"/>
                  <a:pt x="833610" y="638978"/>
                </a:cubicBezTo>
                <a:cubicBezTo>
                  <a:pt x="843338" y="636816"/>
                  <a:pt x="850332" y="632453"/>
                  <a:pt x="859316" y="627961"/>
                </a:cubicBezTo>
                <a:cubicBezTo>
                  <a:pt x="858092" y="618168"/>
                  <a:pt x="860616" y="607108"/>
                  <a:pt x="855643" y="598583"/>
                </a:cubicBezTo>
                <a:cubicBezTo>
                  <a:pt x="851195" y="590959"/>
                  <a:pt x="839852" y="590136"/>
                  <a:pt x="833610" y="583894"/>
                </a:cubicBezTo>
                <a:cubicBezTo>
                  <a:pt x="829938" y="580222"/>
                  <a:pt x="825612" y="577103"/>
                  <a:pt x="822593" y="572877"/>
                </a:cubicBezTo>
                <a:cubicBezTo>
                  <a:pt x="819411" y="568422"/>
                  <a:pt x="818065" y="562882"/>
                  <a:pt x="815248" y="558188"/>
                </a:cubicBezTo>
                <a:cubicBezTo>
                  <a:pt x="810706" y="550619"/>
                  <a:pt x="800559" y="536154"/>
                  <a:pt x="800559" y="536154"/>
                </a:cubicBezTo>
                <a:cubicBezTo>
                  <a:pt x="799335" y="532482"/>
                  <a:pt x="797826" y="528892"/>
                  <a:pt x="796887" y="525137"/>
                </a:cubicBezTo>
                <a:cubicBezTo>
                  <a:pt x="795373" y="519082"/>
                  <a:pt x="795797" y="512458"/>
                  <a:pt x="793214" y="506776"/>
                </a:cubicBezTo>
                <a:cubicBezTo>
                  <a:pt x="789561" y="498740"/>
                  <a:pt x="778525" y="484742"/>
                  <a:pt x="778525" y="484742"/>
                </a:cubicBezTo>
                <a:cubicBezTo>
                  <a:pt x="776139" y="477582"/>
                  <a:pt x="770157" y="466208"/>
                  <a:pt x="778525" y="459036"/>
                </a:cubicBezTo>
                <a:cubicBezTo>
                  <a:pt x="784403" y="453998"/>
                  <a:pt x="793214" y="454139"/>
                  <a:pt x="800559" y="451691"/>
                </a:cubicBezTo>
                <a:lnTo>
                  <a:pt x="811576" y="448019"/>
                </a:lnTo>
                <a:cubicBezTo>
                  <a:pt x="810094" y="443572"/>
                  <a:pt x="798239" y="422700"/>
                  <a:pt x="807904" y="414968"/>
                </a:cubicBezTo>
                <a:cubicBezTo>
                  <a:pt x="811845" y="411815"/>
                  <a:pt x="817740" y="412682"/>
                  <a:pt x="822593" y="411296"/>
                </a:cubicBezTo>
                <a:cubicBezTo>
                  <a:pt x="826315" y="410233"/>
                  <a:pt x="829938" y="408848"/>
                  <a:pt x="833610" y="407624"/>
                </a:cubicBezTo>
                <a:cubicBezTo>
                  <a:pt x="838506" y="408848"/>
                  <a:pt x="844501" y="407973"/>
                  <a:pt x="848299" y="411296"/>
                </a:cubicBezTo>
                <a:cubicBezTo>
                  <a:pt x="854942" y="417109"/>
                  <a:pt x="862988" y="433330"/>
                  <a:pt x="862988" y="433330"/>
                </a:cubicBezTo>
                <a:cubicBezTo>
                  <a:pt x="865232" y="440060"/>
                  <a:pt x="869743" y="460032"/>
                  <a:pt x="877677" y="466380"/>
                </a:cubicBezTo>
                <a:cubicBezTo>
                  <a:pt x="880700" y="468798"/>
                  <a:pt x="884885" y="469360"/>
                  <a:pt x="888694" y="470053"/>
                </a:cubicBezTo>
                <a:cubicBezTo>
                  <a:pt x="898404" y="471819"/>
                  <a:pt x="908324" y="472186"/>
                  <a:pt x="918072" y="473725"/>
                </a:cubicBezTo>
                <a:cubicBezTo>
                  <a:pt x="931590" y="475859"/>
                  <a:pt x="945085" y="478201"/>
                  <a:pt x="958467" y="481069"/>
                </a:cubicBezTo>
                <a:cubicBezTo>
                  <a:pt x="962252" y="481880"/>
                  <a:pt x="966022" y="483011"/>
                  <a:pt x="969484" y="484742"/>
                </a:cubicBezTo>
                <a:cubicBezTo>
                  <a:pt x="973432" y="486716"/>
                  <a:pt x="976829" y="489638"/>
                  <a:pt x="980501" y="492086"/>
                </a:cubicBezTo>
                <a:cubicBezTo>
                  <a:pt x="985370" y="499389"/>
                  <a:pt x="993296" y="504998"/>
                  <a:pt x="984174" y="514120"/>
                </a:cubicBezTo>
                <a:cubicBezTo>
                  <a:pt x="981437" y="516857"/>
                  <a:pt x="976829" y="516568"/>
                  <a:pt x="973157" y="517792"/>
                </a:cubicBezTo>
                <a:cubicBezTo>
                  <a:pt x="969485" y="521464"/>
                  <a:pt x="965465" y="524819"/>
                  <a:pt x="962140" y="528809"/>
                </a:cubicBezTo>
                <a:cubicBezTo>
                  <a:pt x="949904" y="543491"/>
                  <a:pt x="948966" y="553748"/>
                  <a:pt x="958467" y="576549"/>
                </a:cubicBezTo>
                <a:cubicBezTo>
                  <a:pt x="960573" y="581603"/>
                  <a:pt x="968260" y="581446"/>
                  <a:pt x="973157" y="583894"/>
                </a:cubicBezTo>
                <a:cubicBezTo>
                  <a:pt x="976829" y="582670"/>
                  <a:pt x="980303" y="580221"/>
                  <a:pt x="984174" y="580221"/>
                </a:cubicBezTo>
                <a:cubicBezTo>
                  <a:pt x="1010132" y="580221"/>
                  <a:pt x="999983" y="595098"/>
                  <a:pt x="1002535" y="620616"/>
                </a:cubicBezTo>
                <a:cubicBezTo>
                  <a:pt x="1019994" y="608977"/>
                  <a:pt x="1012155" y="617460"/>
                  <a:pt x="1020896" y="591238"/>
                </a:cubicBezTo>
                <a:lnTo>
                  <a:pt x="1024569" y="580221"/>
                </a:lnTo>
                <a:cubicBezTo>
                  <a:pt x="1025793" y="566756"/>
                  <a:pt x="1024426" y="552797"/>
                  <a:pt x="1028241" y="539826"/>
                </a:cubicBezTo>
                <a:cubicBezTo>
                  <a:pt x="1035077" y="516581"/>
                  <a:pt x="1040735" y="521457"/>
                  <a:pt x="1053947" y="510448"/>
                </a:cubicBezTo>
                <a:cubicBezTo>
                  <a:pt x="1082231" y="486879"/>
                  <a:pt x="1048621" y="510327"/>
                  <a:pt x="1075981" y="492086"/>
                </a:cubicBezTo>
                <a:cubicBezTo>
                  <a:pt x="1080205" y="432945"/>
                  <a:pt x="1074219" y="456976"/>
                  <a:pt x="1086998" y="418641"/>
                </a:cubicBezTo>
                <a:cubicBezTo>
                  <a:pt x="1088222" y="414969"/>
                  <a:pt x="1087933" y="410361"/>
                  <a:pt x="1090670" y="407624"/>
                </a:cubicBezTo>
                <a:cubicBezTo>
                  <a:pt x="1097588" y="400706"/>
                  <a:pt x="1103502" y="393352"/>
                  <a:pt x="1112704" y="389262"/>
                </a:cubicBezTo>
                <a:cubicBezTo>
                  <a:pt x="1119778" y="386118"/>
                  <a:pt x="1134737" y="381918"/>
                  <a:pt x="1134737" y="381918"/>
                </a:cubicBezTo>
                <a:cubicBezTo>
                  <a:pt x="1159992" y="365082"/>
                  <a:pt x="1153980" y="375603"/>
                  <a:pt x="1160443" y="356212"/>
                </a:cubicBezTo>
                <a:cubicBezTo>
                  <a:pt x="1159219" y="352540"/>
                  <a:pt x="1159508" y="347932"/>
                  <a:pt x="1156771" y="345195"/>
                </a:cubicBezTo>
                <a:cubicBezTo>
                  <a:pt x="1155013" y="343437"/>
                  <a:pt x="1131195" y="337882"/>
                  <a:pt x="1131065" y="337850"/>
                </a:cubicBezTo>
                <a:cubicBezTo>
                  <a:pt x="1127393" y="335402"/>
                  <a:pt x="1121687" y="334604"/>
                  <a:pt x="1120048" y="330506"/>
                </a:cubicBezTo>
                <a:cubicBezTo>
                  <a:pt x="1098266" y="276050"/>
                  <a:pt x="1163663" y="303491"/>
                  <a:pt x="1042930" y="297455"/>
                </a:cubicBezTo>
                <a:cubicBezTo>
                  <a:pt x="1036810" y="298679"/>
                  <a:pt x="1030413" y="298935"/>
                  <a:pt x="1024569" y="301127"/>
                </a:cubicBezTo>
                <a:cubicBezTo>
                  <a:pt x="1017913" y="303623"/>
                  <a:pt x="1006457" y="314447"/>
                  <a:pt x="1002535" y="319489"/>
                </a:cubicBezTo>
                <a:cubicBezTo>
                  <a:pt x="997116" y="326456"/>
                  <a:pt x="994088" y="335280"/>
                  <a:pt x="987846" y="341522"/>
                </a:cubicBezTo>
                <a:cubicBezTo>
                  <a:pt x="962691" y="366677"/>
                  <a:pt x="971574" y="354914"/>
                  <a:pt x="958467" y="374573"/>
                </a:cubicBezTo>
                <a:cubicBezTo>
                  <a:pt x="957243" y="378245"/>
                  <a:pt x="954795" y="381719"/>
                  <a:pt x="954795" y="385590"/>
                </a:cubicBezTo>
                <a:cubicBezTo>
                  <a:pt x="954795" y="401911"/>
                  <a:pt x="967035" y="393751"/>
                  <a:pt x="947451" y="400279"/>
                </a:cubicBezTo>
                <a:cubicBezTo>
                  <a:pt x="929991" y="411919"/>
                  <a:pt x="940624" y="406227"/>
                  <a:pt x="914400" y="414968"/>
                </a:cubicBezTo>
                <a:cubicBezTo>
                  <a:pt x="914389" y="414972"/>
                  <a:pt x="892378" y="422310"/>
                  <a:pt x="892366" y="422313"/>
                </a:cubicBezTo>
                <a:lnTo>
                  <a:pt x="859316" y="429657"/>
                </a:lnTo>
                <a:cubicBezTo>
                  <a:pt x="843403" y="428433"/>
                  <a:pt x="827263" y="428926"/>
                  <a:pt x="811576" y="425985"/>
                </a:cubicBezTo>
                <a:cubicBezTo>
                  <a:pt x="807238" y="425172"/>
                  <a:pt x="802898" y="422384"/>
                  <a:pt x="800559" y="418641"/>
                </a:cubicBezTo>
                <a:cubicBezTo>
                  <a:pt x="796456" y="412076"/>
                  <a:pt x="793214" y="396607"/>
                  <a:pt x="793214" y="396607"/>
                </a:cubicBezTo>
                <a:cubicBezTo>
                  <a:pt x="794438" y="390486"/>
                  <a:pt x="794695" y="384089"/>
                  <a:pt x="796887" y="378245"/>
                </a:cubicBezTo>
                <a:cubicBezTo>
                  <a:pt x="798437" y="374113"/>
                  <a:pt x="803506" y="371582"/>
                  <a:pt x="804231" y="367229"/>
                </a:cubicBezTo>
                <a:cubicBezTo>
                  <a:pt x="804867" y="363411"/>
                  <a:pt x="801783" y="359884"/>
                  <a:pt x="800559" y="356212"/>
                </a:cubicBezTo>
                <a:cubicBezTo>
                  <a:pt x="796887" y="357436"/>
                  <a:pt x="792565" y="357466"/>
                  <a:pt x="789542" y="359884"/>
                </a:cubicBezTo>
                <a:cubicBezTo>
                  <a:pt x="780242" y="367324"/>
                  <a:pt x="782304" y="375512"/>
                  <a:pt x="778525" y="385590"/>
                </a:cubicBezTo>
                <a:cubicBezTo>
                  <a:pt x="776603" y="390716"/>
                  <a:pt x="773337" y="395247"/>
                  <a:pt x="771181" y="400279"/>
                </a:cubicBezTo>
                <a:cubicBezTo>
                  <a:pt x="769656" y="403837"/>
                  <a:pt x="769388" y="407912"/>
                  <a:pt x="767508" y="411296"/>
                </a:cubicBezTo>
                <a:cubicBezTo>
                  <a:pt x="763221" y="419012"/>
                  <a:pt x="752819" y="433330"/>
                  <a:pt x="752819" y="433330"/>
                </a:cubicBezTo>
                <a:cubicBezTo>
                  <a:pt x="738130" y="432106"/>
                  <a:pt x="723363" y="431605"/>
                  <a:pt x="708752" y="429657"/>
                </a:cubicBezTo>
                <a:cubicBezTo>
                  <a:pt x="704915" y="429145"/>
                  <a:pt x="701457" y="427048"/>
                  <a:pt x="697735" y="425985"/>
                </a:cubicBezTo>
                <a:cubicBezTo>
                  <a:pt x="685633" y="422528"/>
                  <a:pt x="677307" y="421165"/>
                  <a:pt x="664684" y="418641"/>
                </a:cubicBezTo>
                <a:cubicBezTo>
                  <a:pt x="657340" y="413744"/>
                  <a:pt x="648893" y="410192"/>
                  <a:pt x="642651" y="403951"/>
                </a:cubicBezTo>
                <a:cubicBezTo>
                  <a:pt x="638979" y="400279"/>
                  <a:pt x="636174" y="395457"/>
                  <a:pt x="631634" y="392935"/>
                </a:cubicBezTo>
                <a:cubicBezTo>
                  <a:pt x="611716" y="381870"/>
                  <a:pt x="581742" y="383447"/>
                  <a:pt x="561860" y="381918"/>
                </a:cubicBezTo>
                <a:cubicBezTo>
                  <a:pt x="558188" y="379470"/>
                  <a:pt x="554876" y="376366"/>
                  <a:pt x="550843" y="374573"/>
                </a:cubicBezTo>
                <a:cubicBezTo>
                  <a:pt x="543769" y="371429"/>
                  <a:pt x="528810" y="367229"/>
                  <a:pt x="528810" y="367229"/>
                </a:cubicBezTo>
                <a:cubicBezTo>
                  <a:pt x="525138" y="363557"/>
                  <a:pt x="522333" y="358734"/>
                  <a:pt x="517793" y="356212"/>
                </a:cubicBezTo>
                <a:cubicBezTo>
                  <a:pt x="511025" y="352452"/>
                  <a:pt x="495759" y="348867"/>
                  <a:pt x="495759" y="348867"/>
                </a:cubicBezTo>
                <a:cubicBezTo>
                  <a:pt x="492087" y="346419"/>
                  <a:pt x="488775" y="343315"/>
                  <a:pt x="484742" y="341522"/>
                </a:cubicBezTo>
                <a:cubicBezTo>
                  <a:pt x="477667" y="338378"/>
                  <a:pt x="469632" y="337640"/>
                  <a:pt x="462708" y="334178"/>
                </a:cubicBezTo>
                <a:lnTo>
                  <a:pt x="448019" y="326833"/>
                </a:lnTo>
                <a:cubicBezTo>
                  <a:pt x="446795" y="323161"/>
                  <a:pt x="444347" y="319687"/>
                  <a:pt x="444347" y="315816"/>
                </a:cubicBezTo>
                <a:cubicBezTo>
                  <a:pt x="444347" y="301945"/>
                  <a:pt x="445408" y="289050"/>
                  <a:pt x="455364" y="279094"/>
                </a:cubicBezTo>
                <a:cubicBezTo>
                  <a:pt x="458485" y="275973"/>
                  <a:pt x="462709" y="274197"/>
                  <a:pt x="466381" y="271749"/>
                </a:cubicBezTo>
                <a:cubicBezTo>
                  <a:pt x="467814" y="268884"/>
                  <a:pt x="477398" y="251444"/>
                  <a:pt x="477398" y="246043"/>
                </a:cubicBezTo>
                <a:cubicBezTo>
                  <a:pt x="477398" y="240188"/>
                  <a:pt x="472376" y="224084"/>
                  <a:pt x="466381" y="220337"/>
                </a:cubicBezTo>
                <a:cubicBezTo>
                  <a:pt x="459816" y="216234"/>
                  <a:pt x="450789" y="217286"/>
                  <a:pt x="444347" y="212992"/>
                </a:cubicBezTo>
                <a:cubicBezTo>
                  <a:pt x="440675" y="210544"/>
                  <a:pt x="436921" y="208213"/>
                  <a:pt x="433330" y="205648"/>
                </a:cubicBezTo>
                <a:cubicBezTo>
                  <a:pt x="428350" y="202091"/>
                  <a:pt x="423955" y="197668"/>
                  <a:pt x="418641" y="194631"/>
                </a:cubicBezTo>
                <a:cubicBezTo>
                  <a:pt x="414547" y="192291"/>
                  <a:pt x="396110" y="188080"/>
                  <a:pt x="392935" y="187286"/>
                </a:cubicBezTo>
                <a:cubicBezTo>
                  <a:pt x="367680" y="170450"/>
                  <a:pt x="379275" y="175388"/>
                  <a:pt x="359884" y="168925"/>
                </a:cubicBezTo>
                <a:cubicBezTo>
                  <a:pt x="345670" y="154711"/>
                  <a:pt x="338387" y="153163"/>
                  <a:pt x="352540" y="124857"/>
                </a:cubicBezTo>
                <a:cubicBezTo>
                  <a:pt x="354797" y="120343"/>
                  <a:pt x="362376" y="122571"/>
                  <a:pt x="367229" y="121185"/>
                </a:cubicBezTo>
                <a:cubicBezTo>
                  <a:pt x="370951" y="120122"/>
                  <a:pt x="374574" y="118737"/>
                  <a:pt x="378246" y="117513"/>
                </a:cubicBezTo>
                <a:cubicBezTo>
                  <a:pt x="377022" y="110168"/>
                  <a:pt x="377904" y="102139"/>
                  <a:pt x="374574" y="95479"/>
                </a:cubicBezTo>
                <a:cubicBezTo>
                  <a:pt x="372844" y="92020"/>
                  <a:pt x="350334" y="81523"/>
                  <a:pt x="348867" y="80790"/>
                </a:cubicBezTo>
                <a:cubicBezTo>
                  <a:pt x="337051" y="45339"/>
                  <a:pt x="355995" y="100444"/>
                  <a:pt x="337851" y="55084"/>
                </a:cubicBezTo>
                <a:cubicBezTo>
                  <a:pt x="329428" y="34025"/>
                  <a:pt x="335602" y="34565"/>
                  <a:pt x="319489" y="22033"/>
                </a:cubicBezTo>
                <a:cubicBezTo>
                  <a:pt x="312521" y="16614"/>
                  <a:pt x="304800" y="12240"/>
                  <a:pt x="297455" y="7344"/>
                </a:cubicBezTo>
                <a:lnTo>
                  <a:pt x="286439" y="0"/>
                </a:lnTo>
                <a:cubicBezTo>
                  <a:pt x="281542" y="1224"/>
                  <a:pt x="276263" y="1415"/>
                  <a:pt x="271749" y="3672"/>
                </a:cubicBezTo>
                <a:cubicBezTo>
                  <a:pt x="263854" y="7619"/>
                  <a:pt x="258090" y="15570"/>
                  <a:pt x="249716" y="18361"/>
                </a:cubicBezTo>
                <a:lnTo>
                  <a:pt x="227682" y="25706"/>
                </a:lnTo>
                <a:lnTo>
                  <a:pt x="216665" y="29378"/>
                </a:lnTo>
                <a:lnTo>
                  <a:pt x="205648" y="33050"/>
                </a:lnTo>
                <a:cubicBezTo>
                  <a:pt x="193034" y="30527"/>
                  <a:pt x="184693" y="29162"/>
                  <a:pt x="172598" y="25706"/>
                </a:cubicBezTo>
                <a:cubicBezTo>
                  <a:pt x="168876" y="24642"/>
                  <a:pt x="165253" y="23257"/>
                  <a:pt x="161581" y="22033"/>
                </a:cubicBezTo>
                <a:cubicBezTo>
                  <a:pt x="156685" y="23257"/>
                  <a:pt x="149489" y="21378"/>
                  <a:pt x="146892" y="25706"/>
                </a:cubicBezTo>
                <a:cubicBezTo>
                  <a:pt x="144295" y="30034"/>
                  <a:pt x="149114" y="35561"/>
                  <a:pt x="150564" y="40395"/>
                </a:cubicBezTo>
                <a:cubicBezTo>
                  <a:pt x="152788" y="47810"/>
                  <a:pt x="156635" y="54792"/>
                  <a:pt x="157908" y="62429"/>
                </a:cubicBezTo>
                <a:cubicBezTo>
                  <a:pt x="159132" y="69773"/>
                  <a:pt x="157311" y="78362"/>
                  <a:pt x="161581" y="84462"/>
                </a:cubicBezTo>
                <a:cubicBezTo>
                  <a:pt x="166643" y="91693"/>
                  <a:pt x="183614" y="99151"/>
                  <a:pt x="183614" y="99151"/>
                </a:cubicBezTo>
                <a:cubicBezTo>
                  <a:pt x="209867" y="138529"/>
                  <a:pt x="168979" y="78760"/>
                  <a:pt x="201976" y="121185"/>
                </a:cubicBezTo>
                <a:cubicBezTo>
                  <a:pt x="207395" y="128153"/>
                  <a:pt x="216665" y="143219"/>
                  <a:pt x="216665" y="143219"/>
                </a:cubicBezTo>
                <a:cubicBezTo>
                  <a:pt x="211621" y="150785"/>
                  <a:pt x="194014" y="164635"/>
                  <a:pt x="205648" y="176269"/>
                </a:cubicBezTo>
                <a:cubicBezTo>
                  <a:pt x="208385" y="179006"/>
                  <a:pt x="212993" y="178718"/>
                  <a:pt x="216665" y="179942"/>
                </a:cubicBezTo>
                <a:cubicBezTo>
                  <a:pt x="219113" y="183614"/>
                  <a:pt x="223386" y="186590"/>
                  <a:pt x="224010" y="190959"/>
                </a:cubicBezTo>
                <a:cubicBezTo>
                  <a:pt x="224271" y="192787"/>
                  <a:pt x="218195" y="213604"/>
                  <a:pt x="216665" y="216665"/>
                </a:cubicBezTo>
                <a:cubicBezTo>
                  <a:pt x="214691" y="220613"/>
                  <a:pt x="211113" y="223649"/>
                  <a:pt x="209321" y="227682"/>
                </a:cubicBezTo>
                <a:cubicBezTo>
                  <a:pt x="206177" y="234756"/>
                  <a:pt x="204424" y="242371"/>
                  <a:pt x="201976" y="249715"/>
                </a:cubicBezTo>
                <a:lnTo>
                  <a:pt x="194631" y="271749"/>
                </a:lnTo>
                <a:cubicBezTo>
                  <a:pt x="193407" y="275421"/>
                  <a:pt x="193106" y="279545"/>
                  <a:pt x="190959" y="282766"/>
                </a:cubicBezTo>
                <a:lnTo>
                  <a:pt x="183614" y="293783"/>
                </a:lnTo>
                <a:cubicBezTo>
                  <a:pt x="182390" y="297455"/>
                  <a:pt x="181673" y="301338"/>
                  <a:pt x="179942" y="304800"/>
                </a:cubicBezTo>
                <a:cubicBezTo>
                  <a:pt x="173105" y="318474"/>
                  <a:pt x="171731" y="314653"/>
                  <a:pt x="161581" y="326833"/>
                </a:cubicBezTo>
                <a:cubicBezTo>
                  <a:pt x="158755" y="330224"/>
                  <a:pt x="156684" y="334178"/>
                  <a:pt x="154236" y="337850"/>
                </a:cubicBezTo>
                <a:cubicBezTo>
                  <a:pt x="149619" y="351704"/>
                  <a:pt x="148502" y="358274"/>
                  <a:pt x="135875" y="370901"/>
                </a:cubicBezTo>
                <a:cubicBezTo>
                  <a:pt x="132203" y="374573"/>
                  <a:pt x="129367" y="379341"/>
                  <a:pt x="124858" y="381918"/>
                </a:cubicBezTo>
                <a:cubicBezTo>
                  <a:pt x="120476" y="384422"/>
                  <a:pt x="115191" y="385088"/>
                  <a:pt x="110169" y="385590"/>
                </a:cubicBezTo>
                <a:cubicBezTo>
                  <a:pt x="90642" y="387542"/>
                  <a:pt x="70998" y="388038"/>
                  <a:pt x="51412" y="389262"/>
                </a:cubicBezTo>
                <a:cubicBezTo>
                  <a:pt x="48964" y="392934"/>
                  <a:pt x="44691" y="395910"/>
                  <a:pt x="44067" y="400279"/>
                </a:cubicBezTo>
                <a:cubicBezTo>
                  <a:pt x="42096" y="414074"/>
                  <a:pt x="52347" y="420224"/>
                  <a:pt x="62429" y="425985"/>
                </a:cubicBezTo>
                <a:cubicBezTo>
                  <a:pt x="65790" y="427906"/>
                  <a:pt x="69724" y="428594"/>
                  <a:pt x="73446" y="429657"/>
                </a:cubicBezTo>
                <a:cubicBezTo>
                  <a:pt x="78299" y="431044"/>
                  <a:pt x="83239" y="432106"/>
                  <a:pt x="88135" y="433330"/>
                </a:cubicBezTo>
                <a:cubicBezTo>
                  <a:pt x="89359" y="437002"/>
                  <a:pt x="92443" y="440529"/>
                  <a:pt x="91807" y="444347"/>
                </a:cubicBezTo>
                <a:cubicBezTo>
                  <a:pt x="91082" y="448700"/>
                  <a:pt x="86201" y="451307"/>
                  <a:pt x="84463" y="455363"/>
                </a:cubicBezTo>
                <a:cubicBezTo>
                  <a:pt x="82475" y="460002"/>
                  <a:pt x="82014" y="465156"/>
                  <a:pt x="80790" y="470053"/>
                </a:cubicBezTo>
                <a:cubicBezTo>
                  <a:pt x="83238" y="473725"/>
                  <a:pt x="84689" y="478312"/>
                  <a:pt x="88135" y="481069"/>
                </a:cubicBezTo>
                <a:cubicBezTo>
                  <a:pt x="105939" y="495312"/>
                  <a:pt x="94813" y="471724"/>
                  <a:pt x="102824" y="495759"/>
                </a:cubicBezTo>
                <a:cubicBezTo>
                  <a:pt x="101600" y="509224"/>
                  <a:pt x="105562" y="524250"/>
                  <a:pt x="99152" y="536154"/>
                </a:cubicBezTo>
                <a:cubicBezTo>
                  <a:pt x="95482" y="542970"/>
                  <a:pt x="84463" y="541050"/>
                  <a:pt x="77118" y="543498"/>
                </a:cubicBezTo>
                <a:cubicBezTo>
                  <a:pt x="73446" y="544722"/>
                  <a:pt x="69897" y="546412"/>
                  <a:pt x="66101" y="547171"/>
                </a:cubicBezTo>
                <a:cubicBezTo>
                  <a:pt x="53487" y="549694"/>
                  <a:pt x="45146" y="551059"/>
                  <a:pt x="33051" y="554515"/>
                </a:cubicBezTo>
                <a:cubicBezTo>
                  <a:pt x="29329" y="555579"/>
                  <a:pt x="25496" y="556457"/>
                  <a:pt x="22034" y="558188"/>
                </a:cubicBezTo>
                <a:cubicBezTo>
                  <a:pt x="11807" y="563302"/>
                  <a:pt x="8124" y="568425"/>
                  <a:pt x="0" y="576549"/>
                </a:cubicBezTo>
                <a:cubicBezTo>
                  <a:pt x="3672" y="577773"/>
                  <a:pt x="7555" y="578490"/>
                  <a:pt x="11017" y="580221"/>
                </a:cubicBezTo>
                <a:cubicBezTo>
                  <a:pt x="14965" y="582195"/>
                  <a:pt x="17642" y="587127"/>
                  <a:pt x="22034" y="587566"/>
                </a:cubicBezTo>
                <a:cubicBezTo>
                  <a:pt x="30647" y="588427"/>
                  <a:pt x="39171" y="585118"/>
                  <a:pt x="47740" y="583894"/>
                </a:cubicBezTo>
                <a:cubicBezTo>
                  <a:pt x="55085" y="581446"/>
                  <a:pt x="62059" y="577192"/>
                  <a:pt x="69774" y="576549"/>
                </a:cubicBezTo>
                <a:cubicBezTo>
                  <a:pt x="100796" y="573963"/>
                  <a:pt x="94375" y="579917"/>
                  <a:pt x="80790" y="591238"/>
                </a:cubicBezTo>
                <a:cubicBezTo>
                  <a:pt x="69149" y="600940"/>
                  <a:pt x="63758" y="600588"/>
                  <a:pt x="47740" y="605927"/>
                </a:cubicBezTo>
                <a:cubicBezTo>
                  <a:pt x="44068" y="607151"/>
                  <a:pt x="39944" y="607453"/>
                  <a:pt x="36723" y="609600"/>
                </a:cubicBezTo>
                <a:lnTo>
                  <a:pt x="25706" y="616944"/>
                </a:lnTo>
                <a:cubicBezTo>
                  <a:pt x="24482" y="620616"/>
                  <a:pt x="22034" y="624090"/>
                  <a:pt x="22034" y="627961"/>
                </a:cubicBezTo>
                <a:cubicBezTo>
                  <a:pt x="22034" y="636945"/>
                  <a:pt x="30099" y="645579"/>
                  <a:pt x="36723" y="649995"/>
                </a:cubicBezTo>
                <a:cubicBezTo>
                  <a:pt x="39944" y="652142"/>
                  <a:pt x="44182" y="652142"/>
                  <a:pt x="47740" y="653667"/>
                </a:cubicBezTo>
                <a:cubicBezTo>
                  <a:pt x="52772" y="655823"/>
                  <a:pt x="57533" y="658564"/>
                  <a:pt x="62429" y="661012"/>
                </a:cubicBezTo>
                <a:cubicBezTo>
                  <a:pt x="67000" y="667868"/>
                  <a:pt x="73306" y="678887"/>
                  <a:pt x="80790" y="683045"/>
                </a:cubicBezTo>
                <a:cubicBezTo>
                  <a:pt x="87558" y="686805"/>
                  <a:pt x="102824" y="690390"/>
                  <a:pt x="102824" y="690390"/>
                </a:cubicBezTo>
                <a:cubicBezTo>
                  <a:pt x="109728" y="689930"/>
                  <a:pt x="151398" y="691808"/>
                  <a:pt x="168925" y="683045"/>
                </a:cubicBezTo>
                <a:cubicBezTo>
                  <a:pt x="172873" y="681071"/>
                  <a:pt x="176270" y="678149"/>
                  <a:pt x="179942" y="675701"/>
                </a:cubicBezTo>
                <a:cubicBezTo>
                  <a:pt x="181166" y="672029"/>
                  <a:pt x="184250" y="668502"/>
                  <a:pt x="183614" y="664684"/>
                </a:cubicBezTo>
                <a:cubicBezTo>
                  <a:pt x="178868" y="636208"/>
                  <a:pt x="170712" y="670342"/>
                  <a:pt x="179942" y="642650"/>
                </a:cubicBezTo>
                <a:cubicBezTo>
                  <a:pt x="187287" y="645098"/>
                  <a:pt x="198216" y="643227"/>
                  <a:pt x="201976" y="649995"/>
                </a:cubicBezTo>
                <a:cubicBezTo>
                  <a:pt x="206180" y="657561"/>
                  <a:pt x="200002" y="667213"/>
                  <a:pt x="198304" y="675701"/>
                </a:cubicBezTo>
                <a:cubicBezTo>
                  <a:pt x="197545" y="679497"/>
                  <a:pt x="195570" y="682963"/>
                  <a:pt x="194631" y="686718"/>
                </a:cubicBezTo>
                <a:cubicBezTo>
                  <a:pt x="193117" y="692773"/>
                  <a:pt x="192183" y="698959"/>
                  <a:pt x="190959" y="705079"/>
                </a:cubicBezTo>
                <a:cubicBezTo>
                  <a:pt x="192183" y="724665"/>
                  <a:pt x="191980" y="744392"/>
                  <a:pt x="194631" y="763836"/>
                </a:cubicBezTo>
                <a:cubicBezTo>
                  <a:pt x="195677" y="771507"/>
                  <a:pt x="199528" y="778525"/>
                  <a:pt x="201976" y="785869"/>
                </a:cubicBezTo>
                <a:cubicBezTo>
                  <a:pt x="207045" y="801075"/>
                  <a:pt x="203499" y="793663"/>
                  <a:pt x="212993" y="807903"/>
                </a:cubicBezTo>
                <a:cubicBezTo>
                  <a:pt x="214217" y="818920"/>
                  <a:pt x="214980" y="829998"/>
                  <a:pt x="216665" y="840954"/>
                </a:cubicBezTo>
                <a:cubicBezTo>
                  <a:pt x="217189" y="844358"/>
                  <a:pt x="221876" y="862391"/>
                  <a:pt x="224010" y="866660"/>
                </a:cubicBezTo>
                <a:cubicBezTo>
                  <a:pt x="225984" y="870608"/>
                  <a:pt x="229380" y="873729"/>
                  <a:pt x="231354" y="877677"/>
                </a:cubicBezTo>
                <a:cubicBezTo>
                  <a:pt x="246555" y="908079"/>
                  <a:pt x="221329" y="868146"/>
                  <a:pt x="242371" y="899710"/>
                </a:cubicBezTo>
                <a:lnTo>
                  <a:pt x="249716" y="921744"/>
                </a:lnTo>
                <a:cubicBezTo>
                  <a:pt x="250940" y="925416"/>
                  <a:pt x="251065" y="929664"/>
                  <a:pt x="253388" y="932761"/>
                </a:cubicBezTo>
                <a:lnTo>
                  <a:pt x="264405" y="947450"/>
                </a:lnTo>
                <a:cubicBezTo>
                  <a:pt x="267416" y="974553"/>
                  <a:pt x="263231" y="983001"/>
                  <a:pt x="282766" y="1002535"/>
                </a:cubicBezTo>
                <a:lnTo>
                  <a:pt x="304800" y="1024568"/>
                </a:lnTo>
                <a:cubicBezTo>
                  <a:pt x="318192" y="1064746"/>
                  <a:pt x="296834" y="1003889"/>
                  <a:pt x="315817" y="1046602"/>
                </a:cubicBezTo>
                <a:cubicBezTo>
                  <a:pt x="318961" y="1053677"/>
                  <a:pt x="320713" y="1061291"/>
                  <a:pt x="323161" y="1068636"/>
                </a:cubicBezTo>
                <a:cubicBezTo>
                  <a:pt x="324385" y="1072308"/>
                  <a:pt x="324687" y="1076432"/>
                  <a:pt x="326834" y="1079653"/>
                </a:cubicBezTo>
                <a:cubicBezTo>
                  <a:pt x="338472" y="1097110"/>
                  <a:pt x="332783" y="1086483"/>
                  <a:pt x="341523" y="1112703"/>
                </a:cubicBezTo>
                <a:cubicBezTo>
                  <a:pt x="350329" y="1139122"/>
                  <a:pt x="339643" y="1106127"/>
                  <a:pt x="348867" y="1138409"/>
                </a:cubicBezTo>
                <a:cubicBezTo>
                  <a:pt x="349931" y="1142131"/>
                  <a:pt x="351476" y="1145704"/>
                  <a:pt x="352540" y="1149426"/>
                </a:cubicBezTo>
                <a:cubicBezTo>
                  <a:pt x="353927" y="1154279"/>
                  <a:pt x="354826" y="1159262"/>
                  <a:pt x="356212" y="1164115"/>
                </a:cubicBezTo>
                <a:cubicBezTo>
                  <a:pt x="357275" y="1167837"/>
                  <a:pt x="358821" y="1171410"/>
                  <a:pt x="359884" y="1175132"/>
                </a:cubicBezTo>
                <a:cubicBezTo>
                  <a:pt x="361271" y="1179985"/>
                  <a:pt x="361569" y="1185182"/>
                  <a:pt x="363557" y="1189821"/>
                </a:cubicBezTo>
                <a:cubicBezTo>
                  <a:pt x="365296" y="1193878"/>
                  <a:pt x="369109" y="1196805"/>
                  <a:pt x="370901" y="1200838"/>
                </a:cubicBezTo>
                <a:cubicBezTo>
                  <a:pt x="374045" y="1207913"/>
                  <a:pt x="373952" y="1216430"/>
                  <a:pt x="378246" y="1222872"/>
                </a:cubicBezTo>
                <a:cubicBezTo>
                  <a:pt x="380694" y="1226544"/>
                  <a:pt x="383798" y="1229856"/>
                  <a:pt x="385590" y="1233889"/>
                </a:cubicBezTo>
                <a:cubicBezTo>
                  <a:pt x="388734" y="1240963"/>
                  <a:pt x="388641" y="1249480"/>
                  <a:pt x="392935" y="1255922"/>
                </a:cubicBezTo>
                <a:cubicBezTo>
                  <a:pt x="397831" y="1263267"/>
                  <a:pt x="403676" y="1270061"/>
                  <a:pt x="407624" y="1277956"/>
                </a:cubicBezTo>
                <a:cubicBezTo>
                  <a:pt x="410503" y="1283713"/>
                  <a:pt x="417125" y="1298473"/>
                  <a:pt x="422313" y="1303662"/>
                </a:cubicBezTo>
                <a:cubicBezTo>
                  <a:pt x="425434" y="1306783"/>
                  <a:pt x="429799" y="1308359"/>
                  <a:pt x="433330" y="1311007"/>
                </a:cubicBezTo>
                <a:cubicBezTo>
                  <a:pt x="434715" y="1312046"/>
                  <a:pt x="433330" y="1305498"/>
                  <a:pt x="437002" y="130366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CD54D-3BDF-4222-BF83-F68CDC37DFC0}"/>
              </a:ext>
            </a:extLst>
          </p:cNvPr>
          <p:cNvSpPr/>
          <p:nvPr/>
        </p:nvSpPr>
        <p:spPr>
          <a:xfrm>
            <a:off x="8089527" y="2401674"/>
            <a:ext cx="339283" cy="183618"/>
          </a:xfrm>
          <a:custGeom>
            <a:avLst/>
            <a:gdLst>
              <a:gd name="connsiteX0" fmla="*/ 224536 w 339283"/>
              <a:gd name="connsiteY0" fmla="*/ 102827 h 183618"/>
              <a:gd name="connsiteX1" fmla="*/ 206174 w 339283"/>
              <a:gd name="connsiteY1" fmla="*/ 95483 h 183618"/>
              <a:gd name="connsiteX2" fmla="*/ 184140 w 339283"/>
              <a:gd name="connsiteY2" fmla="*/ 88138 h 183618"/>
              <a:gd name="connsiteX3" fmla="*/ 169451 w 339283"/>
              <a:gd name="connsiteY3" fmla="*/ 62432 h 183618"/>
              <a:gd name="connsiteX4" fmla="*/ 165779 w 339283"/>
              <a:gd name="connsiteY4" fmla="*/ 47743 h 183618"/>
              <a:gd name="connsiteX5" fmla="*/ 143745 w 339283"/>
              <a:gd name="connsiteY5" fmla="*/ 25709 h 183618"/>
              <a:gd name="connsiteX6" fmla="*/ 129056 w 339283"/>
              <a:gd name="connsiteY6" fmla="*/ 22037 h 183618"/>
              <a:gd name="connsiteX7" fmla="*/ 92333 w 339283"/>
              <a:gd name="connsiteY7" fmla="*/ 11020 h 183618"/>
              <a:gd name="connsiteX8" fmla="*/ 81316 w 339283"/>
              <a:gd name="connsiteY8" fmla="*/ 3675 h 183618"/>
              <a:gd name="connsiteX9" fmla="*/ 22560 w 339283"/>
              <a:gd name="connsiteY9" fmla="*/ 3675 h 183618"/>
              <a:gd name="connsiteX10" fmla="*/ 18887 w 339283"/>
              <a:gd name="connsiteY10" fmla="*/ 18365 h 183618"/>
              <a:gd name="connsiteX11" fmla="*/ 15215 w 339283"/>
              <a:gd name="connsiteY11" fmla="*/ 29381 h 183618"/>
              <a:gd name="connsiteX12" fmla="*/ 11543 w 339283"/>
              <a:gd name="connsiteY12" fmla="*/ 47743 h 183618"/>
              <a:gd name="connsiteX13" fmla="*/ 4198 w 339283"/>
              <a:gd name="connsiteY13" fmla="*/ 58760 h 183618"/>
              <a:gd name="connsiteX14" fmla="*/ 526 w 339283"/>
              <a:gd name="connsiteY14" fmla="*/ 80793 h 183618"/>
              <a:gd name="connsiteX15" fmla="*/ 11543 w 339283"/>
              <a:gd name="connsiteY15" fmla="*/ 84466 h 183618"/>
              <a:gd name="connsiteX16" fmla="*/ 48266 w 339283"/>
              <a:gd name="connsiteY16" fmla="*/ 95483 h 183618"/>
              <a:gd name="connsiteX17" fmla="*/ 51938 w 339283"/>
              <a:gd name="connsiteY17" fmla="*/ 106499 h 183618"/>
              <a:gd name="connsiteX18" fmla="*/ 62955 w 339283"/>
              <a:gd name="connsiteY18" fmla="*/ 110172 h 183618"/>
              <a:gd name="connsiteX19" fmla="*/ 77644 w 339283"/>
              <a:gd name="connsiteY19" fmla="*/ 121189 h 183618"/>
              <a:gd name="connsiteX20" fmla="*/ 99678 w 339283"/>
              <a:gd name="connsiteY20" fmla="*/ 128533 h 183618"/>
              <a:gd name="connsiteX21" fmla="*/ 176796 w 339283"/>
              <a:gd name="connsiteY21" fmla="*/ 124861 h 183618"/>
              <a:gd name="connsiteX22" fmla="*/ 187813 w 339283"/>
              <a:gd name="connsiteY22" fmla="*/ 128533 h 183618"/>
              <a:gd name="connsiteX23" fmla="*/ 198830 w 339283"/>
              <a:gd name="connsiteY23" fmla="*/ 161584 h 183618"/>
              <a:gd name="connsiteX24" fmla="*/ 220863 w 339283"/>
              <a:gd name="connsiteY24" fmla="*/ 168928 h 183618"/>
              <a:gd name="connsiteX25" fmla="*/ 231880 w 339283"/>
              <a:gd name="connsiteY25" fmla="*/ 176273 h 183618"/>
              <a:gd name="connsiteX26" fmla="*/ 253914 w 339283"/>
              <a:gd name="connsiteY26" fmla="*/ 183618 h 183618"/>
              <a:gd name="connsiteX27" fmla="*/ 308998 w 339283"/>
              <a:gd name="connsiteY27" fmla="*/ 179945 h 183618"/>
              <a:gd name="connsiteX28" fmla="*/ 331032 w 339283"/>
              <a:gd name="connsiteY28" fmla="*/ 172601 h 183618"/>
              <a:gd name="connsiteX29" fmla="*/ 338377 w 339283"/>
              <a:gd name="connsiteY29" fmla="*/ 161584 h 183618"/>
              <a:gd name="connsiteX30" fmla="*/ 334704 w 339283"/>
              <a:gd name="connsiteY30" fmla="*/ 113844 h 183618"/>
              <a:gd name="connsiteX31" fmla="*/ 320015 w 339283"/>
              <a:gd name="connsiteY31" fmla="*/ 117516 h 183618"/>
              <a:gd name="connsiteX32" fmla="*/ 308998 w 339283"/>
              <a:gd name="connsiteY32" fmla="*/ 121189 h 183618"/>
              <a:gd name="connsiteX33" fmla="*/ 283292 w 339283"/>
              <a:gd name="connsiteY33" fmla="*/ 128533 h 183618"/>
              <a:gd name="connsiteX34" fmla="*/ 257586 w 339283"/>
              <a:gd name="connsiteY34" fmla="*/ 117516 h 183618"/>
              <a:gd name="connsiteX35" fmla="*/ 250242 w 339283"/>
              <a:gd name="connsiteY35" fmla="*/ 102827 h 183618"/>
              <a:gd name="connsiteX36" fmla="*/ 224536 w 339283"/>
              <a:gd name="connsiteY36" fmla="*/ 102827 h 18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283" h="183618">
                <a:moveTo>
                  <a:pt x="224536" y="102827"/>
                </a:moveTo>
                <a:cubicBezTo>
                  <a:pt x="217191" y="101603"/>
                  <a:pt x="212369" y="97736"/>
                  <a:pt x="206174" y="95483"/>
                </a:cubicBezTo>
                <a:cubicBezTo>
                  <a:pt x="198898" y="92837"/>
                  <a:pt x="184140" y="88138"/>
                  <a:pt x="184140" y="88138"/>
                </a:cubicBezTo>
                <a:cubicBezTo>
                  <a:pt x="178054" y="79008"/>
                  <a:pt x="173443" y="73078"/>
                  <a:pt x="169451" y="62432"/>
                </a:cubicBezTo>
                <a:cubicBezTo>
                  <a:pt x="167679" y="57706"/>
                  <a:pt x="168673" y="51878"/>
                  <a:pt x="165779" y="47743"/>
                </a:cubicBezTo>
                <a:cubicBezTo>
                  <a:pt x="159823" y="39234"/>
                  <a:pt x="153822" y="28228"/>
                  <a:pt x="143745" y="25709"/>
                </a:cubicBezTo>
                <a:cubicBezTo>
                  <a:pt x="138849" y="24485"/>
                  <a:pt x="133890" y="23487"/>
                  <a:pt x="129056" y="22037"/>
                </a:cubicBezTo>
                <a:cubicBezTo>
                  <a:pt x="84353" y="8626"/>
                  <a:pt x="126189" y="19484"/>
                  <a:pt x="92333" y="11020"/>
                </a:cubicBezTo>
                <a:cubicBezTo>
                  <a:pt x="88661" y="8572"/>
                  <a:pt x="85503" y="5071"/>
                  <a:pt x="81316" y="3675"/>
                </a:cubicBezTo>
                <a:cubicBezTo>
                  <a:pt x="60291" y="-3334"/>
                  <a:pt x="44977" y="1434"/>
                  <a:pt x="22560" y="3675"/>
                </a:cubicBezTo>
                <a:cubicBezTo>
                  <a:pt x="21336" y="8572"/>
                  <a:pt x="20274" y="13512"/>
                  <a:pt x="18887" y="18365"/>
                </a:cubicBezTo>
                <a:cubicBezTo>
                  <a:pt x="17824" y="22087"/>
                  <a:pt x="16154" y="25626"/>
                  <a:pt x="15215" y="29381"/>
                </a:cubicBezTo>
                <a:cubicBezTo>
                  <a:pt x="13701" y="35437"/>
                  <a:pt x="13735" y="41899"/>
                  <a:pt x="11543" y="47743"/>
                </a:cubicBezTo>
                <a:cubicBezTo>
                  <a:pt x="9993" y="51876"/>
                  <a:pt x="6646" y="55088"/>
                  <a:pt x="4198" y="58760"/>
                </a:cubicBezTo>
                <a:cubicBezTo>
                  <a:pt x="2974" y="66104"/>
                  <a:pt x="-1520" y="73634"/>
                  <a:pt x="526" y="80793"/>
                </a:cubicBezTo>
                <a:cubicBezTo>
                  <a:pt x="1590" y="84515"/>
                  <a:pt x="7835" y="83354"/>
                  <a:pt x="11543" y="84466"/>
                </a:cubicBezTo>
                <a:cubicBezTo>
                  <a:pt x="53583" y="97078"/>
                  <a:pt x="23316" y="87165"/>
                  <a:pt x="48266" y="95483"/>
                </a:cubicBezTo>
                <a:cubicBezTo>
                  <a:pt x="49490" y="99155"/>
                  <a:pt x="49201" y="103762"/>
                  <a:pt x="51938" y="106499"/>
                </a:cubicBezTo>
                <a:cubicBezTo>
                  <a:pt x="54675" y="109236"/>
                  <a:pt x="59594" y="108251"/>
                  <a:pt x="62955" y="110172"/>
                </a:cubicBezTo>
                <a:cubicBezTo>
                  <a:pt x="68269" y="113209"/>
                  <a:pt x="72170" y="118452"/>
                  <a:pt x="77644" y="121189"/>
                </a:cubicBezTo>
                <a:cubicBezTo>
                  <a:pt x="84569" y="124651"/>
                  <a:pt x="99678" y="128533"/>
                  <a:pt x="99678" y="128533"/>
                </a:cubicBezTo>
                <a:cubicBezTo>
                  <a:pt x="125384" y="127309"/>
                  <a:pt x="151061" y="124861"/>
                  <a:pt x="176796" y="124861"/>
                </a:cubicBezTo>
                <a:cubicBezTo>
                  <a:pt x="180667" y="124861"/>
                  <a:pt x="185892" y="125172"/>
                  <a:pt x="187813" y="128533"/>
                </a:cubicBezTo>
                <a:cubicBezTo>
                  <a:pt x="193769" y="138957"/>
                  <a:pt x="186431" y="153835"/>
                  <a:pt x="198830" y="161584"/>
                </a:cubicBezTo>
                <a:cubicBezTo>
                  <a:pt x="205395" y="165687"/>
                  <a:pt x="220863" y="168928"/>
                  <a:pt x="220863" y="168928"/>
                </a:cubicBezTo>
                <a:cubicBezTo>
                  <a:pt x="224535" y="171376"/>
                  <a:pt x="227847" y="174480"/>
                  <a:pt x="231880" y="176273"/>
                </a:cubicBezTo>
                <a:cubicBezTo>
                  <a:pt x="238955" y="179417"/>
                  <a:pt x="253914" y="183618"/>
                  <a:pt x="253914" y="183618"/>
                </a:cubicBezTo>
                <a:cubicBezTo>
                  <a:pt x="272275" y="182394"/>
                  <a:pt x="290781" y="182547"/>
                  <a:pt x="308998" y="179945"/>
                </a:cubicBezTo>
                <a:cubicBezTo>
                  <a:pt x="316662" y="178850"/>
                  <a:pt x="331032" y="172601"/>
                  <a:pt x="331032" y="172601"/>
                </a:cubicBezTo>
                <a:cubicBezTo>
                  <a:pt x="333480" y="168929"/>
                  <a:pt x="338102" y="165989"/>
                  <a:pt x="338377" y="161584"/>
                </a:cubicBezTo>
                <a:cubicBezTo>
                  <a:pt x="339372" y="145655"/>
                  <a:pt x="340843" y="128577"/>
                  <a:pt x="334704" y="113844"/>
                </a:cubicBezTo>
                <a:cubicBezTo>
                  <a:pt x="332763" y="109185"/>
                  <a:pt x="324868" y="116129"/>
                  <a:pt x="320015" y="117516"/>
                </a:cubicBezTo>
                <a:cubicBezTo>
                  <a:pt x="316293" y="118580"/>
                  <a:pt x="312720" y="120125"/>
                  <a:pt x="308998" y="121189"/>
                </a:cubicBezTo>
                <a:cubicBezTo>
                  <a:pt x="276694" y="130419"/>
                  <a:pt x="309727" y="119722"/>
                  <a:pt x="283292" y="128533"/>
                </a:cubicBezTo>
                <a:cubicBezTo>
                  <a:pt x="274089" y="126232"/>
                  <a:pt x="264260" y="125525"/>
                  <a:pt x="257586" y="117516"/>
                </a:cubicBezTo>
                <a:cubicBezTo>
                  <a:pt x="254082" y="113311"/>
                  <a:pt x="254113" y="106698"/>
                  <a:pt x="250242" y="102827"/>
                </a:cubicBezTo>
                <a:cubicBezTo>
                  <a:pt x="247505" y="100090"/>
                  <a:pt x="231881" y="104051"/>
                  <a:pt x="224536" y="10282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366D0-F28B-4DA4-ABD0-7FA37D81D1D0}"/>
              </a:ext>
            </a:extLst>
          </p:cNvPr>
          <p:cNvSpPr/>
          <p:nvPr/>
        </p:nvSpPr>
        <p:spPr>
          <a:xfrm>
            <a:off x="7740262" y="1314680"/>
            <a:ext cx="2152885" cy="1564395"/>
          </a:xfrm>
          <a:custGeom>
            <a:avLst/>
            <a:gdLst>
              <a:gd name="connsiteX0" fmla="*/ 570128 w 2152885"/>
              <a:gd name="connsiteY0" fmla="*/ 370901 h 1564395"/>
              <a:gd name="connsiteX1" fmla="*/ 551767 w 2152885"/>
              <a:gd name="connsiteY1" fmla="*/ 363556 h 1564395"/>
              <a:gd name="connsiteX2" fmla="*/ 544422 w 2152885"/>
              <a:gd name="connsiteY2" fmla="*/ 352539 h 1564395"/>
              <a:gd name="connsiteX3" fmla="*/ 533405 w 2152885"/>
              <a:gd name="connsiteY3" fmla="*/ 341522 h 1564395"/>
              <a:gd name="connsiteX4" fmla="*/ 522389 w 2152885"/>
              <a:gd name="connsiteY4" fmla="*/ 319489 h 1564395"/>
              <a:gd name="connsiteX5" fmla="*/ 518716 w 2152885"/>
              <a:gd name="connsiteY5" fmla="*/ 308472 h 1564395"/>
              <a:gd name="connsiteX6" fmla="*/ 511372 w 2152885"/>
              <a:gd name="connsiteY6" fmla="*/ 297455 h 1564395"/>
              <a:gd name="connsiteX7" fmla="*/ 493010 w 2152885"/>
              <a:gd name="connsiteY7" fmla="*/ 268077 h 1564395"/>
              <a:gd name="connsiteX8" fmla="*/ 485666 w 2152885"/>
              <a:gd name="connsiteY8" fmla="*/ 253387 h 1564395"/>
              <a:gd name="connsiteX9" fmla="*/ 463632 w 2152885"/>
              <a:gd name="connsiteY9" fmla="*/ 246043 h 1564395"/>
              <a:gd name="connsiteX10" fmla="*/ 452615 w 2152885"/>
              <a:gd name="connsiteY10" fmla="*/ 242371 h 1564395"/>
              <a:gd name="connsiteX11" fmla="*/ 441598 w 2152885"/>
              <a:gd name="connsiteY11" fmla="*/ 238698 h 1564395"/>
              <a:gd name="connsiteX12" fmla="*/ 426909 w 2152885"/>
              <a:gd name="connsiteY12" fmla="*/ 235026 h 1564395"/>
              <a:gd name="connsiteX13" fmla="*/ 412220 w 2152885"/>
              <a:gd name="connsiteY13" fmla="*/ 227681 h 1564395"/>
              <a:gd name="connsiteX14" fmla="*/ 401203 w 2152885"/>
              <a:gd name="connsiteY14" fmla="*/ 216665 h 1564395"/>
              <a:gd name="connsiteX15" fmla="*/ 390186 w 2152885"/>
              <a:gd name="connsiteY15" fmla="*/ 212992 h 1564395"/>
              <a:gd name="connsiteX16" fmla="*/ 379169 w 2152885"/>
              <a:gd name="connsiteY16" fmla="*/ 205648 h 1564395"/>
              <a:gd name="connsiteX17" fmla="*/ 357136 w 2152885"/>
              <a:gd name="connsiteY17" fmla="*/ 198303 h 1564395"/>
              <a:gd name="connsiteX18" fmla="*/ 316740 w 2152885"/>
              <a:gd name="connsiteY18" fmla="*/ 201975 h 1564395"/>
              <a:gd name="connsiteX19" fmla="*/ 327757 w 2152885"/>
              <a:gd name="connsiteY19" fmla="*/ 275421 h 1564395"/>
              <a:gd name="connsiteX20" fmla="*/ 324085 w 2152885"/>
              <a:gd name="connsiteY20" fmla="*/ 297455 h 1564395"/>
              <a:gd name="connsiteX21" fmla="*/ 291034 w 2152885"/>
              <a:gd name="connsiteY21" fmla="*/ 312144 h 1564395"/>
              <a:gd name="connsiteX22" fmla="*/ 217589 w 2152885"/>
              <a:gd name="connsiteY22" fmla="*/ 315816 h 1564395"/>
              <a:gd name="connsiteX23" fmla="*/ 228605 w 2152885"/>
              <a:gd name="connsiteY23" fmla="*/ 363556 h 1564395"/>
              <a:gd name="connsiteX24" fmla="*/ 239622 w 2152885"/>
              <a:gd name="connsiteY24" fmla="*/ 370901 h 1564395"/>
              <a:gd name="connsiteX25" fmla="*/ 243295 w 2152885"/>
              <a:gd name="connsiteY25" fmla="*/ 381918 h 1564395"/>
              <a:gd name="connsiteX26" fmla="*/ 232278 w 2152885"/>
              <a:gd name="connsiteY26" fmla="*/ 385590 h 1564395"/>
              <a:gd name="connsiteX27" fmla="*/ 173521 w 2152885"/>
              <a:gd name="connsiteY27" fmla="*/ 396607 h 1564395"/>
              <a:gd name="connsiteX28" fmla="*/ 162504 w 2152885"/>
              <a:gd name="connsiteY28" fmla="*/ 400279 h 1564395"/>
              <a:gd name="connsiteX29" fmla="*/ 151487 w 2152885"/>
              <a:gd name="connsiteY29" fmla="*/ 411296 h 1564395"/>
              <a:gd name="connsiteX30" fmla="*/ 180866 w 2152885"/>
              <a:gd name="connsiteY30" fmla="*/ 429657 h 1564395"/>
              <a:gd name="connsiteX31" fmla="*/ 184538 w 2152885"/>
              <a:gd name="connsiteY31" fmla="*/ 510448 h 1564395"/>
              <a:gd name="connsiteX32" fmla="*/ 180866 w 2152885"/>
              <a:gd name="connsiteY32" fmla="*/ 525137 h 1564395"/>
              <a:gd name="connsiteX33" fmla="*/ 169849 w 2152885"/>
              <a:gd name="connsiteY33" fmla="*/ 532481 h 1564395"/>
              <a:gd name="connsiteX34" fmla="*/ 136798 w 2152885"/>
              <a:gd name="connsiteY34" fmla="*/ 539826 h 1564395"/>
              <a:gd name="connsiteX35" fmla="*/ 129454 w 2152885"/>
              <a:gd name="connsiteY35" fmla="*/ 550843 h 1564395"/>
              <a:gd name="connsiteX36" fmla="*/ 122109 w 2152885"/>
              <a:gd name="connsiteY36" fmla="*/ 565532 h 1564395"/>
              <a:gd name="connsiteX37" fmla="*/ 111092 w 2152885"/>
              <a:gd name="connsiteY37" fmla="*/ 576549 h 1564395"/>
              <a:gd name="connsiteX38" fmla="*/ 78042 w 2152885"/>
              <a:gd name="connsiteY38" fmla="*/ 594910 h 1564395"/>
              <a:gd name="connsiteX39" fmla="*/ 56008 w 2152885"/>
              <a:gd name="connsiteY39" fmla="*/ 605927 h 1564395"/>
              <a:gd name="connsiteX40" fmla="*/ 30302 w 2152885"/>
              <a:gd name="connsiteY40" fmla="*/ 620616 h 1564395"/>
              <a:gd name="connsiteX41" fmla="*/ 11940 w 2152885"/>
              <a:gd name="connsiteY41" fmla="*/ 638978 h 1564395"/>
              <a:gd name="connsiteX42" fmla="*/ 4596 w 2152885"/>
              <a:gd name="connsiteY42" fmla="*/ 649995 h 1564395"/>
              <a:gd name="connsiteX43" fmla="*/ 4596 w 2152885"/>
              <a:gd name="connsiteY43" fmla="*/ 690390 h 1564395"/>
              <a:gd name="connsiteX44" fmla="*/ 33974 w 2152885"/>
              <a:gd name="connsiteY44" fmla="*/ 701407 h 1564395"/>
              <a:gd name="connsiteX45" fmla="*/ 52336 w 2152885"/>
              <a:gd name="connsiteY45" fmla="*/ 723440 h 1564395"/>
              <a:gd name="connsiteX46" fmla="*/ 56008 w 2152885"/>
              <a:gd name="connsiteY46" fmla="*/ 763836 h 1564395"/>
              <a:gd name="connsiteX47" fmla="*/ 85386 w 2152885"/>
              <a:gd name="connsiteY47" fmla="*/ 771180 h 1564395"/>
              <a:gd name="connsiteX48" fmla="*/ 107420 w 2152885"/>
              <a:gd name="connsiteY48" fmla="*/ 789542 h 1564395"/>
              <a:gd name="connsiteX49" fmla="*/ 118437 w 2152885"/>
              <a:gd name="connsiteY49" fmla="*/ 804231 h 1564395"/>
              <a:gd name="connsiteX50" fmla="*/ 144143 w 2152885"/>
              <a:gd name="connsiteY50" fmla="*/ 818920 h 1564395"/>
              <a:gd name="connsiteX51" fmla="*/ 155160 w 2152885"/>
              <a:gd name="connsiteY51" fmla="*/ 829937 h 1564395"/>
              <a:gd name="connsiteX52" fmla="*/ 177193 w 2152885"/>
              <a:gd name="connsiteY52" fmla="*/ 837281 h 1564395"/>
              <a:gd name="connsiteX53" fmla="*/ 199227 w 2152885"/>
              <a:gd name="connsiteY53" fmla="*/ 855643 h 1564395"/>
              <a:gd name="connsiteX54" fmla="*/ 210244 w 2152885"/>
              <a:gd name="connsiteY54" fmla="*/ 862987 h 1564395"/>
              <a:gd name="connsiteX55" fmla="*/ 232278 w 2152885"/>
              <a:gd name="connsiteY55" fmla="*/ 881349 h 1564395"/>
              <a:gd name="connsiteX56" fmla="*/ 254311 w 2152885"/>
              <a:gd name="connsiteY56" fmla="*/ 918072 h 1564395"/>
              <a:gd name="connsiteX57" fmla="*/ 257984 w 2152885"/>
              <a:gd name="connsiteY57" fmla="*/ 929089 h 1564395"/>
              <a:gd name="connsiteX58" fmla="*/ 272673 w 2152885"/>
              <a:gd name="connsiteY58" fmla="*/ 951122 h 1564395"/>
              <a:gd name="connsiteX59" fmla="*/ 276345 w 2152885"/>
              <a:gd name="connsiteY59" fmla="*/ 962139 h 1564395"/>
              <a:gd name="connsiteX60" fmla="*/ 265328 w 2152885"/>
              <a:gd name="connsiteY60" fmla="*/ 984173 h 1564395"/>
              <a:gd name="connsiteX61" fmla="*/ 254311 w 2152885"/>
              <a:gd name="connsiteY61" fmla="*/ 987845 h 1564395"/>
              <a:gd name="connsiteX62" fmla="*/ 261656 w 2152885"/>
              <a:gd name="connsiteY62" fmla="*/ 1024568 h 1564395"/>
              <a:gd name="connsiteX63" fmla="*/ 276345 w 2152885"/>
              <a:gd name="connsiteY63" fmla="*/ 1028240 h 1564395"/>
              <a:gd name="connsiteX64" fmla="*/ 298379 w 2152885"/>
              <a:gd name="connsiteY64" fmla="*/ 1035585 h 1564395"/>
              <a:gd name="connsiteX65" fmla="*/ 309396 w 2152885"/>
              <a:gd name="connsiteY65" fmla="*/ 1042930 h 1564395"/>
              <a:gd name="connsiteX66" fmla="*/ 331430 w 2152885"/>
              <a:gd name="connsiteY66" fmla="*/ 1050274 h 1564395"/>
              <a:gd name="connsiteX67" fmla="*/ 342446 w 2152885"/>
              <a:gd name="connsiteY67" fmla="*/ 1057619 h 1564395"/>
              <a:gd name="connsiteX68" fmla="*/ 357136 w 2152885"/>
              <a:gd name="connsiteY68" fmla="*/ 1061291 h 1564395"/>
              <a:gd name="connsiteX69" fmla="*/ 368152 w 2152885"/>
              <a:gd name="connsiteY69" fmla="*/ 1072308 h 1564395"/>
              <a:gd name="connsiteX70" fmla="*/ 390186 w 2152885"/>
              <a:gd name="connsiteY70" fmla="*/ 1086997 h 1564395"/>
              <a:gd name="connsiteX71" fmla="*/ 401203 w 2152885"/>
              <a:gd name="connsiteY71" fmla="*/ 1094342 h 1564395"/>
              <a:gd name="connsiteX72" fmla="*/ 419565 w 2152885"/>
              <a:gd name="connsiteY72" fmla="*/ 1101686 h 1564395"/>
              <a:gd name="connsiteX73" fmla="*/ 448943 w 2152885"/>
              <a:gd name="connsiteY73" fmla="*/ 1109031 h 1564395"/>
              <a:gd name="connsiteX74" fmla="*/ 481993 w 2152885"/>
              <a:gd name="connsiteY74" fmla="*/ 1116375 h 1564395"/>
              <a:gd name="connsiteX75" fmla="*/ 496683 w 2152885"/>
              <a:gd name="connsiteY75" fmla="*/ 1123720 h 1564395"/>
              <a:gd name="connsiteX76" fmla="*/ 507699 w 2152885"/>
              <a:gd name="connsiteY76" fmla="*/ 1127392 h 1564395"/>
              <a:gd name="connsiteX77" fmla="*/ 529733 w 2152885"/>
              <a:gd name="connsiteY77" fmla="*/ 1138409 h 1564395"/>
              <a:gd name="connsiteX78" fmla="*/ 540750 w 2152885"/>
              <a:gd name="connsiteY78" fmla="*/ 1149426 h 1564395"/>
              <a:gd name="connsiteX79" fmla="*/ 551767 w 2152885"/>
              <a:gd name="connsiteY79" fmla="*/ 1156771 h 1564395"/>
              <a:gd name="connsiteX80" fmla="*/ 559111 w 2152885"/>
              <a:gd name="connsiteY80" fmla="*/ 1167787 h 1564395"/>
              <a:gd name="connsiteX81" fmla="*/ 581145 w 2152885"/>
              <a:gd name="connsiteY81" fmla="*/ 1182477 h 1564395"/>
              <a:gd name="connsiteX82" fmla="*/ 592162 w 2152885"/>
              <a:gd name="connsiteY82" fmla="*/ 1189821 h 1564395"/>
              <a:gd name="connsiteX83" fmla="*/ 603179 w 2152885"/>
              <a:gd name="connsiteY83" fmla="*/ 1197166 h 1564395"/>
              <a:gd name="connsiteX84" fmla="*/ 614196 w 2152885"/>
              <a:gd name="connsiteY84" fmla="*/ 1200838 h 1564395"/>
              <a:gd name="connsiteX85" fmla="*/ 625213 w 2152885"/>
              <a:gd name="connsiteY85" fmla="*/ 1208183 h 1564395"/>
              <a:gd name="connsiteX86" fmla="*/ 650919 w 2152885"/>
              <a:gd name="connsiteY86" fmla="*/ 1215527 h 1564395"/>
              <a:gd name="connsiteX87" fmla="*/ 819844 w 2152885"/>
              <a:gd name="connsiteY87" fmla="*/ 1219200 h 1564395"/>
              <a:gd name="connsiteX88" fmla="*/ 838205 w 2152885"/>
              <a:gd name="connsiteY88" fmla="*/ 1222872 h 1564395"/>
              <a:gd name="connsiteX89" fmla="*/ 885945 w 2152885"/>
              <a:gd name="connsiteY89" fmla="*/ 1215527 h 1564395"/>
              <a:gd name="connsiteX90" fmla="*/ 893290 w 2152885"/>
              <a:gd name="connsiteY90" fmla="*/ 1200838 h 1564395"/>
              <a:gd name="connsiteX91" fmla="*/ 896962 w 2152885"/>
              <a:gd name="connsiteY91" fmla="*/ 1189821 h 1564395"/>
              <a:gd name="connsiteX92" fmla="*/ 907979 w 2152885"/>
              <a:gd name="connsiteY92" fmla="*/ 1182477 h 1564395"/>
              <a:gd name="connsiteX93" fmla="*/ 926340 w 2152885"/>
              <a:gd name="connsiteY93" fmla="*/ 1160443 h 1564395"/>
              <a:gd name="connsiteX94" fmla="*/ 937357 w 2152885"/>
              <a:gd name="connsiteY94" fmla="*/ 1156771 h 1564395"/>
              <a:gd name="connsiteX95" fmla="*/ 944702 w 2152885"/>
              <a:gd name="connsiteY95" fmla="*/ 1145754 h 1564395"/>
              <a:gd name="connsiteX96" fmla="*/ 955719 w 2152885"/>
              <a:gd name="connsiteY96" fmla="*/ 1142081 h 1564395"/>
              <a:gd name="connsiteX97" fmla="*/ 1040181 w 2152885"/>
              <a:gd name="connsiteY97" fmla="*/ 1145754 h 1564395"/>
              <a:gd name="connsiteX98" fmla="*/ 1043854 w 2152885"/>
              <a:gd name="connsiteY98" fmla="*/ 1160443 h 1564395"/>
              <a:gd name="connsiteX99" fmla="*/ 1051198 w 2152885"/>
              <a:gd name="connsiteY99" fmla="*/ 1171460 h 1564395"/>
              <a:gd name="connsiteX100" fmla="*/ 1102610 w 2152885"/>
              <a:gd name="connsiteY100" fmla="*/ 1182477 h 1564395"/>
              <a:gd name="connsiteX101" fmla="*/ 1117299 w 2152885"/>
              <a:gd name="connsiteY101" fmla="*/ 1208183 h 1564395"/>
              <a:gd name="connsiteX102" fmla="*/ 1120972 w 2152885"/>
              <a:gd name="connsiteY102" fmla="*/ 1219200 h 1564395"/>
              <a:gd name="connsiteX103" fmla="*/ 1135661 w 2152885"/>
              <a:gd name="connsiteY103" fmla="*/ 1241233 h 1564395"/>
              <a:gd name="connsiteX104" fmla="*/ 1143005 w 2152885"/>
              <a:gd name="connsiteY104" fmla="*/ 1252250 h 1564395"/>
              <a:gd name="connsiteX105" fmla="*/ 1146678 w 2152885"/>
              <a:gd name="connsiteY105" fmla="*/ 1285301 h 1564395"/>
              <a:gd name="connsiteX106" fmla="*/ 1139333 w 2152885"/>
              <a:gd name="connsiteY106" fmla="*/ 1333040 h 1564395"/>
              <a:gd name="connsiteX107" fmla="*/ 1143005 w 2152885"/>
              <a:gd name="connsiteY107" fmla="*/ 1388125 h 1564395"/>
              <a:gd name="connsiteX108" fmla="*/ 1154022 w 2152885"/>
              <a:gd name="connsiteY108" fmla="*/ 1395469 h 1564395"/>
              <a:gd name="connsiteX109" fmla="*/ 1176056 w 2152885"/>
              <a:gd name="connsiteY109" fmla="*/ 1402814 h 1564395"/>
              <a:gd name="connsiteX110" fmla="*/ 1187073 w 2152885"/>
              <a:gd name="connsiteY110" fmla="*/ 1424848 h 1564395"/>
              <a:gd name="connsiteX111" fmla="*/ 1205434 w 2152885"/>
              <a:gd name="connsiteY111" fmla="*/ 1446881 h 1564395"/>
              <a:gd name="connsiteX112" fmla="*/ 1209107 w 2152885"/>
              <a:gd name="connsiteY112" fmla="*/ 1457898 h 1564395"/>
              <a:gd name="connsiteX113" fmla="*/ 1227468 w 2152885"/>
              <a:gd name="connsiteY113" fmla="*/ 1479932 h 1564395"/>
              <a:gd name="connsiteX114" fmla="*/ 1238485 w 2152885"/>
              <a:gd name="connsiteY114" fmla="*/ 1487277 h 1564395"/>
              <a:gd name="connsiteX115" fmla="*/ 1249502 w 2152885"/>
              <a:gd name="connsiteY115" fmla="*/ 1490949 h 1564395"/>
              <a:gd name="connsiteX116" fmla="*/ 1282552 w 2152885"/>
              <a:gd name="connsiteY116" fmla="*/ 1487277 h 1564395"/>
              <a:gd name="connsiteX117" fmla="*/ 1308258 w 2152885"/>
              <a:gd name="connsiteY117" fmla="*/ 1476260 h 1564395"/>
              <a:gd name="connsiteX118" fmla="*/ 1319275 w 2152885"/>
              <a:gd name="connsiteY118" fmla="*/ 1468915 h 1564395"/>
              <a:gd name="connsiteX119" fmla="*/ 1341309 w 2152885"/>
              <a:gd name="connsiteY119" fmla="*/ 1461571 h 1564395"/>
              <a:gd name="connsiteX120" fmla="*/ 1378032 w 2152885"/>
              <a:gd name="connsiteY120" fmla="*/ 1450554 h 1564395"/>
              <a:gd name="connsiteX121" fmla="*/ 1400066 w 2152885"/>
              <a:gd name="connsiteY121" fmla="*/ 1443209 h 1564395"/>
              <a:gd name="connsiteX122" fmla="*/ 1414755 w 2152885"/>
              <a:gd name="connsiteY122" fmla="*/ 1432192 h 1564395"/>
              <a:gd name="connsiteX123" fmla="*/ 1429444 w 2152885"/>
              <a:gd name="connsiteY123" fmla="*/ 1413831 h 1564395"/>
              <a:gd name="connsiteX124" fmla="*/ 1444133 w 2152885"/>
              <a:gd name="connsiteY124" fmla="*/ 1417503 h 1564395"/>
              <a:gd name="connsiteX125" fmla="*/ 1466167 w 2152885"/>
              <a:gd name="connsiteY125" fmla="*/ 1424848 h 1564395"/>
              <a:gd name="connsiteX126" fmla="*/ 1488201 w 2152885"/>
              <a:gd name="connsiteY126" fmla="*/ 1446881 h 1564395"/>
              <a:gd name="connsiteX127" fmla="*/ 1495545 w 2152885"/>
              <a:gd name="connsiteY127" fmla="*/ 1457898 h 1564395"/>
              <a:gd name="connsiteX128" fmla="*/ 1528596 w 2152885"/>
              <a:gd name="connsiteY128" fmla="*/ 1476260 h 1564395"/>
              <a:gd name="connsiteX129" fmla="*/ 1539613 w 2152885"/>
              <a:gd name="connsiteY129" fmla="*/ 1487277 h 1564395"/>
              <a:gd name="connsiteX130" fmla="*/ 1561646 w 2152885"/>
              <a:gd name="connsiteY130" fmla="*/ 1501966 h 1564395"/>
              <a:gd name="connsiteX131" fmla="*/ 1624075 w 2152885"/>
              <a:gd name="connsiteY131" fmla="*/ 1512983 h 1564395"/>
              <a:gd name="connsiteX132" fmla="*/ 1642437 w 2152885"/>
              <a:gd name="connsiteY132" fmla="*/ 1516655 h 1564395"/>
              <a:gd name="connsiteX133" fmla="*/ 1653454 w 2152885"/>
              <a:gd name="connsiteY133" fmla="*/ 1553378 h 1564395"/>
              <a:gd name="connsiteX134" fmla="*/ 1660798 w 2152885"/>
              <a:gd name="connsiteY134" fmla="*/ 1564395 h 1564395"/>
              <a:gd name="connsiteX135" fmla="*/ 1675487 w 2152885"/>
              <a:gd name="connsiteY135" fmla="*/ 1560722 h 1564395"/>
              <a:gd name="connsiteX136" fmla="*/ 1679160 w 2152885"/>
              <a:gd name="connsiteY136" fmla="*/ 1538689 h 1564395"/>
              <a:gd name="connsiteX137" fmla="*/ 1690177 w 2152885"/>
              <a:gd name="connsiteY137" fmla="*/ 1512983 h 1564395"/>
              <a:gd name="connsiteX138" fmla="*/ 1701193 w 2152885"/>
              <a:gd name="connsiteY138" fmla="*/ 1505638 h 1564395"/>
              <a:gd name="connsiteX139" fmla="*/ 1756278 w 2152885"/>
              <a:gd name="connsiteY139" fmla="*/ 1494621 h 1564395"/>
              <a:gd name="connsiteX140" fmla="*/ 1774639 w 2152885"/>
              <a:gd name="connsiteY140" fmla="*/ 1490949 h 1564395"/>
              <a:gd name="connsiteX141" fmla="*/ 1785656 w 2152885"/>
              <a:gd name="connsiteY141" fmla="*/ 1483604 h 1564395"/>
              <a:gd name="connsiteX142" fmla="*/ 1804018 w 2152885"/>
              <a:gd name="connsiteY142" fmla="*/ 1479932 h 1564395"/>
              <a:gd name="connsiteX143" fmla="*/ 1840740 w 2152885"/>
              <a:gd name="connsiteY143" fmla="*/ 1472587 h 1564395"/>
              <a:gd name="connsiteX144" fmla="*/ 1851757 w 2152885"/>
              <a:gd name="connsiteY144" fmla="*/ 1465243 h 1564395"/>
              <a:gd name="connsiteX145" fmla="*/ 1862774 w 2152885"/>
              <a:gd name="connsiteY145" fmla="*/ 1461571 h 1564395"/>
              <a:gd name="connsiteX146" fmla="*/ 1877463 w 2152885"/>
              <a:gd name="connsiteY146" fmla="*/ 1450554 h 1564395"/>
              <a:gd name="connsiteX147" fmla="*/ 1888480 w 2152885"/>
              <a:gd name="connsiteY147" fmla="*/ 1446881 h 1564395"/>
              <a:gd name="connsiteX148" fmla="*/ 1917858 w 2152885"/>
              <a:gd name="connsiteY148" fmla="*/ 1428520 h 1564395"/>
              <a:gd name="connsiteX149" fmla="*/ 1917858 w 2152885"/>
              <a:gd name="connsiteY149" fmla="*/ 1428520 h 1564395"/>
              <a:gd name="connsiteX150" fmla="*/ 1932548 w 2152885"/>
              <a:gd name="connsiteY150" fmla="*/ 1417503 h 1564395"/>
              <a:gd name="connsiteX151" fmla="*/ 1943565 w 2152885"/>
              <a:gd name="connsiteY151" fmla="*/ 1406486 h 1564395"/>
              <a:gd name="connsiteX152" fmla="*/ 1954581 w 2152885"/>
              <a:gd name="connsiteY152" fmla="*/ 1402814 h 1564395"/>
              <a:gd name="connsiteX153" fmla="*/ 1983960 w 2152885"/>
              <a:gd name="connsiteY153" fmla="*/ 1373436 h 1564395"/>
              <a:gd name="connsiteX154" fmla="*/ 2009666 w 2152885"/>
              <a:gd name="connsiteY154" fmla="*/ 1340385 h 1564395"/>
              <a:gd name="connsiteX155" fmla="*/ 2013338 w 2152885"/>
              <a:gd name="connsiteY155" fmla="*/ 1329368 h 1564395"/>
              <a:gd name="connsiteX156" fmla="*/ 2024355 w 2152885"/>
              <a:gd name="connsiteY156" fmla="*/ 1318351 h 1564395"/>
              <a:gd name="connsiteX157" fmla="*/ 2031699 w 2152885"/>
              <a:gd name="connsiteY157" fmla="*/ 1237561 h 1564395"/>
              <a:gd name="connsiteX158" fmla="*/ 2042716 w 2152885"/>
              <a:gd name="connsiteY158" fmla="*/ 1215527 h 1564395"/>
              <a:gd name="connsiteX159" fmla="*/ 2046389 w 2152885"/>
              <a:gd name="connsiteY159" fmla="*/ 1204510 h 1564395"/>
              <a:gd name="connsiteX160" fmla="*/ 2053733 w 2152885"/>
              <a:gd name="connsiteY160" fmla="*/ 1189821 h 1564395"/>
              <a:gd name="connsiteX161" fmla="*/ 2064750 w 2152885"/>
              <a:gd name="connsiteY161" fmla="*/ 1167787 h 1564395"/>
              <a:gd name="connsiteX162" fmla="*/ 2068422 w 2152885"/>
              <a:gd name="connsiteY162" fmla="*/ 1153098 h 1564395"/>
              <a:gd name="connsiteX163" fmla="*/ 2075767 w 2152885"/>
              <a:gd name="connsiteY163" fmla="*/ 1131065 h 1564395"/>
              <a:gd name="connsiteX164" fmla="*/ 2068422 w 2152885"/>
              <a:gd name="connsiteY164" fmla="*/ 1098014 h 1564395"/>
              <a:gd name="connsiteX165" fmla="*/ 2053733 w 2152885"/>
              <a:gd name="connsiteY165" fmla="*/ 1094342 h 1564395"/>
              <a:gd name="connsiteX166" fmla="*/ 2009666 w 2152885"/>
              <a:gd name="connsiteY166" fmla="*/ 1090669 h 1564395"/>
              <a:gd name="connsiteX167" fmla="*/ 2009666 w 2152885"/>
              <a:gd name="connsiteY167" fmla="*/ 1042930 h 1564395"/>
              <a:gd name="connsiteX168" fmla="*/ 2020683 w 2152885"/>
              <a:gd name="connsiteY168" fmla="*/ 1039257 h 1564395"/>
              <a:gd name="connsiteX169" fmla="*/ 2024355 w 2152885"/>
              <a:gd name="connsiteY169" fmla="*/ 1024568 h 1564395"/>
              <a:gd name="connsiteX170" fmla="*/ 1994977 w 2152885"/>
              <a:gd name="connsiteY170" fmla="*/ 980501 h 1564395"/>
              <a:gd name="connsiteX171" fmla="*/ 1983960 w 2152885"/>
              <a:gd name="connsiteY171" fmla="*/ 976828 h 1564395"/>
              <a:gd name="connsiteX172" fmla="*/ 1976615 w 2152885"/>
              <a:gd name="connsiteY172" fmla="*/ 965812 h 1564395"/>
              <a:gd name="connsiteX173" fmla="*/ 1950909 w 2152885"/>
              <a:gd name="connsiteY173" fmla="*/ 951122 h 1564395"/>
              <a:gd name="connsiteX174" fmla="*/ 1939892 w 2152885"/>
              <a:gd name="connsiteY174" fmla="*/ 943778 h 1564395"/>
              <a:gd name="connsiteX175" fmla="*/ 1928875 w 2152885"/>
              <a:gd name="connsiteY175" fmla="*/ 929089 h 1564395"/>
              <a:gd name="connsiteX176" fmla="*/ 1921531 w 2152885"/>
              <a:gd name="connsiteY176" fmla="*/ 914400 h 1564395"/>
              <a:gd name="connsiteX177" fmla="*/ 1881136 w 2152885"/>
              <a:gd name="connsiteY177" fmla="*/ 877677 h 1564395"/>
              <a:gd name="connsiteX178" fmla="*/ 1866446 w 2152885"/>
              <a:gd name="connsiteY178" fmla="*/ 874004 h 1564395"/>
              <a:gd name="connsiteX179" fmla="*/ 1855430 w 2152885"/>
              <a:gd name="connsiteY179" fmla="*/ 866660 h 1564395"/>
              <a:gd name="connsiteX180" fmla="*/ 1851757 w 2152885"/>
              <a:gd name="connsiteY180" fmla="*/ 833609 h 1564395"/>
              <a:gd name="connsiteX181" fmla="*/ 1859102 w 2152885"/>
              <a:gd name="connsiteY181" fmla="*/ 822592 h 1564395"/>
              <a:gd name="connsiteX182" fmla="*/ 1862774 w 2152885"/>
              <a:gd name="connsiteY182" fmla="*/ 807903 h 1564395"/>
              <a:gd name="connsiteX183" fmla="*/ 1899497 w 2152885"/>
              <a:gd name="connsiteY183" fmla="*/ 789542 h 1564395"/>
              <a:gd name="connsiteX184" fmla="*/ 1914186 w 2152885"/>
              <a:gd name="connsiteY184" fmla="*/ 782197 h 1564395"/>
              <a:gd name="connsiteX185" fmla="*/ 1925203 w 2152885"/>
              <a:gd name="connsiteY185" fmla="*/ 778525 h 1564395"/>
              <a:gd name="connsiteX186" fmla="*/ 1947237 w 2152885"/>
              <a:gd name="connsiteY186" fmla="*/ 756491 h 1564395"/>
              <a:gd name="connsiteX187" fmla="*/ 1943565 w 2152885"/>
              <a:gd name="connsiteY187" fmla="*/ 745474 h 1564395"/>
              <a:gd name="connsiteX188" fmla="*/ 1925203 w 2152885"/>
              <a:gd name="connsiteY188" fmla="*/ 741802 h 1564395"/>
              <a:gd name="connsiteX189" fmla="*/ 1914186 w 2152885"/>
              <a:gd name="connsiteY189" fmla="*/ 734457 h 1564395"/>
              <a:gd name="connsiteX190" fmla="*/ 1855430 w 2152885"/>
              <a:gd name="connsiteY190" fmla="*/ 738130 h 1564395"/>
              <a:gd name="connsiteX191" fmla="*/ 1844413 w 2152885"/>
              <a:gd name="connsiteY191" fmla="*/ 741802 h 1564395"/>
              <a:gd name="connsiteX192" fmla="*/ 1818707 w 2152885"/>
              <a:gd name="connsiteY192" fmla="*/ 749147 h 1564395"/>
              <a:gd name="connsiteX193" fmla="*/ 1793001 w 2152885"/>
              <a:gd name="connsiteY193" fmla="*/ 745474 h 1564395"/>
              <a:gd name="connsiteX194" fmla="*/ 1781984 w 2152885"/>
              <a:gd name="connsiteY194" fmla="*/ 738130 h 1564395"/>
              <a:gd name="connsiteX195" fmla="*/ 1759950 w 2152885"/>
              <a:gd name="connsiteY195" fmla="*/ 719768 h 1564395"/>
              <a:gd name="connsiteX196" fmla="*/ 1745261 w 2152885"/>
              <a:gd name="connsiteY196" fmla="*/ 716096 h 1564395"/>
              <a:gd name="connsiteX197" fmla="*/ 1734244 w 2152885"/>
              <a:gd name="connsiteY197" fmla="*/ 712424 h 1564395"/>
              <a:gd name="connsiteX198" fmla="*/ 1723227 w 2152885"/>
              <a:gd name="connsiteY198" fmla="*/ 705079 h 1564395"/>
              <a:gd name="connsiteX199" fmla="*/ 1719555 w 2152885"/>
              <a:gd name="connsiteY199" fmla="*/ 694062 h 1564395"/>
              <a:gd name="connsiteX200" fmla="*/ 1734244 w 2152885"/>
              <a:gd name="connsiteY200" fmla="*/ 661012 h 1564395"/>
              <a:gd name="connsiteX201" fmla="*/ 1774639 w 2152885"/>
              <a:gd name="connsiteY201" fmla="*/ 649995 h 1564395"/>
              <a:gd name="connsiteX202" fmla="*/ 1785656 w 2152885"/>
              <a:gd name="connsiteY202" fmla="*/ 613272 h 1564395"/>
              <a:gd name="connsiteX203" fmla="*/ 1789328 w 2152885"/>
              <a:gd name="connsiteY203" fmla="*/ 602255 h 1564395"/>
              <a:gd name="connsiteX204" fmla="*/ 1815034 w 2152885"/>
              <a:gd name="connsiteY204" fmla="*/ 591238 h 1564395"/>
              <a:gd name="connsiteX205" fmla="*/ 1826051 w 2152885"/>
              <a:gd name="connsiteY205" fmla="*/ 587566 h 1564395"/>
              <a:gd name="connsiteX206" fmla="*/ 1866446 w 2152885"/>
              <a:gd name="connsiteY206" fmla="*/ 594910 h 1564395"/>
              <a:gd name="connsiteX207" fmla="*/ 1862774 w 2152885"/>
              <a:gd name="connsiteY207" fmla="*/ 605927 h 1564395"/>
              <a:gd name="connsiteX208" fmla="*/ 1848085 w 2152885"/>
              <a:gd name="connsiteY208" fmla="*/ 627961 h 1564395"/>
              <a:gd name="connsiteX209" fmla="*/ 1866446 w 2152885"/>
              <a:gd name="connsiteY209" fmla="*/ 642650 h 1564395"/>
              <a:gd name="connsiteX210" fmla="*/ 1873791 w 2152885"/>
              <a:gd name="connsiteY210" fmla="*/ 653667 h 1564395"/>
              <a:gd name="connsiteX211" fmla="*/ 1877463 w 2152885"/>
              <a:gd name="connsiteY211" fmla="*/ 679373 h 1564395"/>
              <a:gd name="connsiteX212" fmla="*/ 1921531 w 2152885"/>
              <a:gd name="connsiteY212" fmla="*/ 675701 h 1564395"/>
              <a:gd name="connsiteX213" fmla="*/ 1943565 w 2152885"/>
              <a:gd name="connsiteY213" fmla="*/ 661012 h 1564395"/>
              <a:gd name="connsiteX214" fmla="*/ 1950909 w 2152885"/>
              <a:gd name="connsiteY214" fmla="*/ 649995 h 1564395"/>
              <a:gd name="connsiteX215" fmla="*/ 1972943 w 2152885"/>
              <a:gd name="connsiteY215" fmla="*/ 642650 h 1564395"/>
              <a:gd name="connsiteX216" fmla="*/ 2005993 w 2152885"/>
              <a:gd name="connsiteY216" fmla="*/ 635306 h 1564395"/>
              <a:gd name="connsiteX217" fmla="*/ 2020683 w 2152885"/>
              <a:gd name="connsiteY217" fmla="*/ 528809 h 1564395"/>
              <a:gd name="connsiteX218" fmla="*/ 2068422 w 2152885"/>
              <a:gd name="connsiteY218" fmla="*/ 517792 h 1564395"/>
              <a:gd name="connsiteX219" fmla="*/ 2097801 w 2152885"/>
              <a:gd name="connsiteY219" fmla="*/ 506775 h 1564395"/>
              <a:gd name="connsiteX220" fmla="*/ 2119834 w 2152885"/>
              <a:gd name="connsiteY220" fmla="*/ 499431 h 1564395"/>
              <a:gd name="connsiteX221" fmla="*/ 2130851 w 2152885"/>
              <a:gd name="connsiteY221" fmla="*/ 495759 h 1564395"/>
              <a:gd name="connsiteX222" fmla="*/ 2127179 w 2152885"/>
              <a:gd name="connsiteY222" fmla="*/ 440674 h 1564395"/>
              <a:gd name="connsiteX223" fmla="*/ 2105145 w 2152885"/>
              <a:gd name="connsiteY223" fmla="*/ 418640 h 1564395"/>
              <a:gd name="connsiteX224" fmla="*/ 2097801 w 2152885"/>
              <a:gd name="connsiteY224" fmla="*/ 396607 h 1564395"/>
              <a:gd name="connsiteX225" fmla="*/ 2094128 w 2152885"/>
              <a:gd name="connsiteY225" fmla="*/ 385590 h 1564395"/>
              <a:gd name="connsiteX226" fmla="*/ 2097801 w 2152885"/>
              <a:gd name="connsiteY226" fmla="*/ 363556 h 1564395"/>
              <a:gd name="connsiteX227" fmla="*/ 2108818 w 2152885"/>
              <a:gd name="connsiteY227" fmla="*/ 356212 h 1564395"/>
              <a:gd name="connsiteX228" fmla="*/ 2119834 w 2152885"/>
              <a:gd name="connsiteY228" fmla="*/ 352539 h 1564395"/>
              <a:gd name="connsiteX229" fmla="*/ 2152885 w 2152885"/>
              <a:gd name="connsiteY229" fmla="*/ 341522 h 1564395"/>
              <a:gd name="connsiteX230" fmla="*/ 2145540 w 2152885"/>
              <a:gd name="connsiteY230" fmla="*/ 279093 h 1564395"/>
              <a:gd name="connsiteX231" fmla="*/ 2138196 w 2152885"/>
              <a:gd name="connsiteY231" fmla="*/ 268077 h 1564395"/>
              <a:gd name="connsiteX232" fmla="*/ 2134524 w 2152885"/>
              <a:gd name="connsiteY232" fmla="*/ 257060 h 1564395"/>
              <a:gd name="connsiteX233" fmla="*/ 2112490 w 2152885"/>
              <a:gd name="connsiteY233" fmla="*/ 242371 h 1564395"/>
              <a:gd name="connsiteX234" fmla="*/ 2072095 w 2152885"/>
              <a:gd name="connsiteY234" fmla="*/ 246043 h 1564395"/>
              <a:gd name="connsiteX235" fmla="*/ 2061078 w 2152885"/>
              <a:gd name="connsiteY235" fmla="*/ 253387 h 1564395"/>
              <a:gd name="connsiteX236" fmla="*/ 2039044 w 2152885"/>
              <a:gd name="connsiteY236" fmla="*/ 260732 h 1564395"/>
              <a:gd name="connsiteX237" fmla="*/ 2002321 w 2152885"/>
              <a:gd name="connsiteY237" fmla="*/ 257060 h 1564395"/>
              <a:gd name="connsiteX238" fmla="*/ 1980287 w 2152885"/>
              <a:gd name="connsiteY238" fmla="*/ 249715 h 1564395"/>
              <a:gd name="connsiteX239" fmla="*/ 1936220 w 2152885"/>
              <a:gd name="connsiteY239" fmla="*/ 220337 h 1564395"/>
              <a:gd name="connsiteX240" fmla="*/ 1925203 w 2152885"/>
              <a:gd name="connsiteY240" fmla="*/ 212992 h 1564395"/>
              <a:gd name="connsiteX241" fmla="*/ 1899497 w 2152885"/>
              <a:gd name="connsiteY241" fmla="*/ 205648 h 1564395"/>
              <a:gd name="connsiteX242" fmla="*/ 1866446 w 2152885"/>
              <a:gd name="connsiteY242" fmla="*/ 194631 h 1564395"/>
              <a:gd name="connsiteX243" fmla="*/ 1855430 w 2152885"/>
              <a:gd name="connsiteY243" fmla="*/ 190959 h 1564395"/>
              <a:gd name="connsiteX244" fmla="*/ 1829724 w 2152885"/>
              <a:gd name="connsiteY244" fmla="*/ 183614 h 1564395"/>
              <a:gd name="connsiteX245" fmla="*/ 1807690 w 2152885"/>
              <a:gd name="connsiteY245" fmla="*/ 154236 h 1564395"/>
              <a:gd name="connsiteX246" fmla="*/ 1800345 w 2152885"/>
              <a:gd name="connsiteY246" fmla="*/ 143219 h 1564395"/>
              <a:gd name="connsiteX247" fmla="*/ 1756278 w 2152885"/>
              <a:gd name="connsiteY247" fmla="*/ 106496 h 1564395"/>
              <a:gd name="connsiteX248" fmla="*/ 1745261 w 2152885"/>
              <a:gd name="connsiteY248" fmla="*/ 99151 h 1564395"/>
              <a:gd name="connsiteX249" fmla="*/ 1734244 w 2152885"/>
              <a:gd name="connsiteY249" fmla="*/ 95479 h 1564395"/>
              <a:gd name="connsiteX250" fmla="*/ 1708538 w 2152885"/>
              <a:gd name="connsiteY250" fmla="*/ 77118 h 1564395"/>
              <a:gd name="connsiteX251" fmla="*/ 1693849 w 2152885"/>
              <a:gd name="connsiteY251" fmla="*/ 69773 h 1564395"/>
              <a:gd name="connsiteX252" fmla="*/ 1671815 w 2152885"/>
              <a:gd name="connsiteY252" fmla="*/ 55084 h 1564395"/>
              <a:gd name="connsiteX253" fmla="*/ 1664471 w 2152885"/>
              <a:gd name="connsiteY253" fmla="*/ 44067 h 1564395"/>
              <a:gd name="connsiteX254" fmla="*/ 1653454 w 2152885"/>
              <a:gd name="connsiteY254" fmla="*/ 36722 h 1564395"/>
              <a:gd name="connsiteX255" fmla="*/ 1638765 w 2152885"/>
              <a:gd name="connsiteY255" fmla="*/ 25706 h 1564395"/>
              <a:gd name="connsiteX256" fmla="*/ 1627748 w 2152885"/>
              <a:gd name="connsiteY256" fmla="*/ 22033 h 1564395"/>
              <a:gd name="connsiteX257" fmla="*/ 1609386 w 2152885"/>
              <a:gd name="connsiteY257" fmla="*/ 14689 h 1564395"/>
              <a:gd name="connsiteX258" fmla="*/ 1583680 w 2152885"/>
              <a:gd name="connsiteY258" fmla="*/ 7344 h 1564395"/>
              <a:gd name="connsiteX259" fmla="*/ 1539613 w 2152885"/>
              <a:gd name="connsiteY259" fmla="*/ 0 h 1564395"/>
              <a:gd name="connsiteX260" fmla="*/ 1495545 w 2152885"/>
              <a:gd name="connsiteY260" fmla="*/ 3672 h 1564395"/>
              <a:gd name="connsiteX261" fmla="*/ 1484528 w 2152885"/>
              <a:gd name="connsiteY261" fmla="*/ 7344 h 1564395"/>
              <a:gd name="connsiteX262" fmla="*/ 1480856 w 2152885"/>
              <a:gd name="connsiteY262" fmla="*/ 18361 h 1564395"/>
              <a:gd name="connsiteX263" fmla="*/ 1484528 w 2152885"/>
              <a:gd name="connsiteY263" fmla="*/ 44067 h 1564395"/>
              <a:gd name="connsiteX264" fmla="*/ 1495545 w 2152885"/>
              <a:gd name="connsiteY264" fmla="*/ 47739 h 1564395"/>
              <a:gd name="connsiteX265" fmla="*/ 1506562 w 2152885"/>
              <a:gd name="connsiteY265" fmla="*/ 55084 h 1564395"/>
              <a:gd name="connsiteX266" fmla="*/ 1502890 w 2152885"/>
              <a:gd name="connsiteY266" fmla="*/ 77118 h 1564395"/>
              <a:gd name="connsiteX267" fmla="*/ 1495545 w 2152885"/>
              <a:gd name="connsiteY267" fmla="*/ 88134 h 1564395"/>
              <a:gd name="connsiteX268" fmla="*/ 1491873 w 2152885"/>
              <a:gd name="connsiteY268" fmla="*/ 102824 h 1564395"/>
              <a:gd name="connsiteX269" fmla="*/ 1488201 w 2152885"/>
              <a:gd name="connsiteY269" fmla="*/ 143219 h 1564395"/>
              <a:gd name="connsiteX270" fmla="*/ 1477184 w 2152885"/>
              <a:gd name="connsiteY270" fmla="*/ 154236 h 1564395"/>
              <a:gd name="connsiteX271" fmla="*/ 1455150 w 2152885"/>
              <a:gd name="connsiteY271" fmla="*/ 165253 h 1564395"/>
              <a:gd name="connsiteX272" fmla="*/ 1436789 w 2152885"/>
              <a:gd name="connsiteY272" fmla="*/ 183614 h 1564395"/>
              <a:gd name="connsiteX273" fmla="*/ 1429444 w 2152885"/>
              <a:gd name="connsiteY273" fmla="*/ 194631 h 1564395"/>
              <a:gd name="connsiteX274" fmla="*/ 1433116 w 2152885"/>
              <a:gd name="connsiteY274" fmla="*/ 242371 h 1564395"/>
              <a:gd name="connsiteX275" fmla="*/ 1447805 w 2152885"/>
              <a:gd name="connsiteY275" fmla="*/ 246043 h 1564395"/>
              <a:gd name="connsiteX276" fmla="*/ 1466167 w 2152885"/>
              <a:gd name="connsiteY276" fmla="*/ 249715 h 1564395"/>
              <a:gd name="connsiteX277" fmla="*/ 1477184 w 2152885"/>
              <a:gd name="connsiteY277" fmla="*/ 253387 h 1564395"/>
              <a:gd name="connsiteX278" fmla="*/ 1528596 w 2152885"/>
              <a:gd name="connsiteY278" fmla="*/ 260732 h 1564395"/>
              <a:gd name="connsiteX279" fmla="*/ 1546957 w 2152885"/>
              <a:gd name="connsiteY279" fmla="*/ 264404 h 1564395"/>
              <a:gd name="connsiteX280" fmla="*/ 1568991 w 2152885"/>
              <a:gd name="connsiteY280" fmla="*/ 271749 h 1564395"/>
              <a:gd name="connsiteX281" fmla="*/ 1591025 w 2152885"/>
              <a:gd name="connsiteY281" fmla="*/ 290110 h 1564395"/>
              <a:gd name="connsiteX282" fmla="*/ 1613058 w 2152885"/>
              <a:gd name="connsiteY282" fmla="*/ 308472 h 1564395"/>
              <a:gd name="connsiteX283" fmla="*/ 1609386 w 2152885"/>
              <a:gd name="connsiteY283" fmla="*/ 319489 h 1564395"/>
              <a:gd name="connsiteX284" fmla="*/ 1594697 w 2152885"/>
              <a:gd name="connsiteY284" fmla="*/ 326833 h 1564395"/>
              <a:gd name="connsiteX285" fmla="*/ 1565319 w 2152885"/>
              <a:gd name="connsiteY285" fmla="*/ 334178 h 1564395"/>
              <a:gd name="connsiteX286" fmla="*/ 1539613 w 2152885"/>
              <a:gd name="connsiteY286" fmla="*/ 345195 h 1564395"/>
              <a:gd name="connsiteX287" fmla="*/ 1517579 w 2152885"/>
              <a:gd name="connsiteY287" fmla="*/ 359884 h 1564395"/>
              <a:gd name="connsiteX288" fmla="*/ 1506562 w 2152885"/>
              <a:gd name="connsiteY288" fmla="*/ 370901 h 1564395"/>
              <a:gd name="connsiteX289" fmla="*/ 1495545 w 2152885"/>
              <a:gd name="connsiteY289" fmla="*/ 374573 h 1564395"/>
              <a:gd name="connsiteX290" fmla="*/ 1473511 w 2152885"/>
              <a:gd name="connsiteY290" fmla="*/ 385590 h 1564395"/>
              <a:gd name="connsiteX291" fmla="*/ 1462495 w 2152885"/>
              <a:gd name="connsiteY291" fmla="*/ 392934 h 1564395"/>
              <a:gd name="connsiteX292" fmla="*/ 1429444 w 2152885"/>
              <a:gd name="connsiteY292" fmla="*/ 400279 h 1564395"/>
              <a:gd name="connsiteX293" fmla="*/ 1407410 w 2152885"/>
              <a:gd name="connsiteY293" fmla="*/ 407624 h 1564395"/>
              <a:gd name="connsiteX294" fmla="*/ 1392721 w 2152885"/>
              <a:gd name="connsiteY294" fmla="*/ 411296 h 1564395"/>
              <a:gd name="connsiteX295" fmla="*/ 1392721 w 2152885"/>
              <a:gd name="connsiteY295" fmla="*/ 440674 h 1564395"/>
              <a:gd name="connsiteX296" fmla="*/ 1403738 w 2152885"/>
              <a:gd name="connsiteY296" fmla="*/ 444347 h 1564395"/>
              <a:gd name="connsiteX297" fmla="*/ 1407410 w 2152885"/>
              <a:gd name="connsiteY297" fmla="*/ 455363 h 1564395"/>
              <a:gd name="connsiteX298" fmla="*/ 1392721 w 2152885"/>
              <a:gd name="connsiteY298" fmla="*/ 477397 h 1564395"/>
              <a:gd name="connsiteX299" fmla="*/ 1370687 w 2152885"/>
              <a:gd name="connsiteY299" fmla="*/ 492086 h 1564395"/>
              <a:gd name="connsiteX300" fmla="*/ 1359671 w 2152885"/>
              <a:gd name="connsiteY300" fmla="*/ 499431 h 1564395"/>
              <a:gd name="connsiteX301" fmla="*/ 1337637 w 2152885"/>
              <a:gd name="connsiteY301" fmla="*/ 514120 h 1564395"/>
              <a:gd name="connsiteX302" fmla="*/ 1326620 w 2152885"/>
              <a:gd name="connsiteY302" fmla="*/ 521465 h 1564395"/>
              <a:gd name="connsiteX303" fmla="*/ 1304586 w 2152885"/>
              <a:gd name="connsiteY303" fmla="*/ 528809 h 1564395"/>
              <a:gd name="connsiteX304" fmla="*/ 1278880 w 2152885"/>
              <a:gd name="connsiteY304" fmla="*/ 536154 h 1564395"/>
              <a:gd name="connsiteX305" fmla="*/ 1267863 w 2152885"/>
              <a:gd name="connsiteY305" fmla="*/ 539826 h 1564395"/>
              <a:gd name="connsiteX306" fmla="*/ 1220124 w 2152885"/>
              <a:gd name="connsiteY306" fmla="*/ 550843 h 1564395"/>
              <a:gd name="connsiteX307" fmla="*/ 1190745 w 2152885"/>
              <a:gd name="connsiteY307" fmla="*/ 558187 h 1564395"/>
              <a:gd name="connsiteX308" fmla="*/ 1095266 w 2152885"/>
              <a:gd name="connsiteY308" fmla="*/ 550843 h 1564395"/>
              <a:gd name="connsiteX309" fmla="*/ 1073232 w 2152885"/>
              <a:gd name="connsiteY309" fmla="*/ 543498 h 1564395"/>
              <a:gd name="connsiteX310" fmla="*/ 1062215 w 2152885"/>
              <a:gd name="connsiteY310" fmla="*/ 539826 h 1564395"/>
              <a:gd name="connsiteX311" fmla="*/ 1036509 w 2152885"/>
              <a:gd name="connsiteY311" fmla="*/ 528809 h 1564395"/>
              <a:gd name="connsiteX312" fmla="*/ 1007131 w 2152885"/>
              <a:gd name="connsiteY312" fmla="*/ 517792 h 1564395"/>
              <a:gd name="connsiteX313" fmla="*/ 985097 w 2152885"/>
              <a:gd name="connsiteY313" fmla="*/ 506775 h 1564395"/>
              <a:gd name="connsiteX314" fmla="*/ 974080 w 2152885"/>
              <a:gd name="connsiteY314" fmla="*/ 499431 h 1564395"/>
              <a:gd name="connsiteX315" fmla="*/ 955719 w 2152885"/>
              <a:gd name="connsiteY315" fmla="*/ 495759 h 1564395"/>
              <a:gd name="connsiteX316" fmla="*/ 907979 w 2152885"/>
              <a:gd name="connsiteY316" fmla="*/ 488414 h 1564395"/>
              <a:gd name="connsiteX317" fmla="*/ 852895 w 2152885"/>
              <a:gd name="connsiteY317" fmla="*/ 484742 h 1564395"/>
              <a:gd name="connsiteX318" fmla="*/ 812499 w 2152885"/>
              <a:gd name="connsiteY318" fmla="*/ 481069 h 1564395"/>
              <a:gd name="connsiteX319" fmla="*/ 779449 w 2152885"/>
              <a:gd name="connsiteY319" fmla="*/ 462708 h 1564395"/>
              <a:gd name="connsiteX320" fmla="*/ 757415 w 2152885"/>
              <a:gd name="connsiteY320" fmla="*/ 440674 h 1564395"/>
              <a:gd name="connsiteX321" fmla="*/ 746398 w 2152885"/>
              <a:gd name="connsiteY321" fmla="*/ 433330 h 1564395"/>
              <a:gd name="connsiteX322" fmla="*/ 728037 w 2152885"/>
              <a:gd name="connsiteY322" fmla="*/ 418640 h 1564395"/>
              <a:gd name="connsiteX323" fmla="*/ 717020 w 2152885"/>
              <a:gd name="connsiteY323" fmla="*/ 414968 h 1564395"/>
              <a:gd name="connsiteX324" fmla="*/ 683969 w 2152885"/>
              <a:gd name="connsiteY324" fmla="*/ 400279 h 1564395"/>
              <a:gd name="connsiteX325" fmla="*/ 672952 w 2152885"/>
              <a:gd name="connsiteY325" fmla="*/ 396607 h 1564395"/>
              <a:gd name="connsiteX326" fmla="*/ 643574 w 2152885"/>
              <a:gd name="connsiteY326" fmla="*/ 385590 h 1564395"/>
              <a:gd name="connsiteX327" fmla="*/ 632557 w 2152885"/>
              <a:gd name="connsiteY327" fmla="*/ 378245 h 1564395"/>
              <a:gd name="connsiteX328" fmla="*/ 617868 w 2152885"/>
              <a:gd name="connsiteY328" fmla="*/ 374573 h 1564395"/>
              <a:gd name="connsiteX329" fmla="*/ 606851 w 2152885"/>
              <a:gd name="connsiteY329" fmla="*/ 370901 h 1564395"/>
              <a:gd name="connsiteX330" fmla="*/ 577473 w 2152885"/>
              <a:gd name="connsiteY330" fmla="*/ 363556 h 1564395"/>
              <a:gd name="connsiteX331" fmla="*/ 570128 w 2152885"/>
              <a:gd name="connsiteY331" fmla="*/ 370901 h 156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2152885" h="1564395">
                <a:moveTo>
                  <a:pt x="570128" y="370901"/>
                </a:moveTo>
                <a:cubicBezTo>
                  <a:pt x="564008" y="368453"/>
                  <a:pt x="557131" y="367388"/>
                  <a:pt x="551767" y="363556"/>
                </a:cubicBezTo>
                <a:cubicBezTo>
                  <a:pt x="548175" y="360991"/>
                  <a:pt x="547248" y="355930"/>
                  <a:pt x="544422" y="352539"/>
                </a:cubicBezTo>
                <a:cubicBezTo>
                  <a:pt x="541097" y="348549"/>
                  <a:pt x="537077" y="345194"/>
                  <a:pt x="533405" y="341522"/>
                </a:cubicBezTo>
                <a:cubicBezTo>
                  <a:pt x="524177" y="313837"/>
                  <a:pt x="536624" y="347959"/>
                  <a:pt x="522389" y="319489"/>
                </a:cubicBezTo>
                <a:cubicBezTo>
                  <a:pt x="520658" y="316027"/>
                  <a:pt x="520447" y="311934"/>
                  <a:pt x="518716" y="308472"/>
                </a:cubicBezTo>
                <a:cubicBezTo>
                  <a:pt x="516742" y="304524"/>
                  <a:pt x="513164" y="301488"/>
                  <a:pt x="511372" y="297455"/>
                </a:cubicBezTo>
                <a:cubicBezTo>
                  <a:pt x="498492" y="268475"/>
                  <a:pt x="512828" y="281288"/>
                  <a:pt x="493010" y="268077"/>
                </a:cubicBezTo>
                <a:cubicBezTo>
                  <a:pt x="490562" y="263180"/>
                  <a:pt x="490046" y="256672"/>
                  <a:pt x="485666" y="253387"/>
                </a:cubicBezTo>
                <a:cubicBezTo>
                  <a:pt x="479473" y="248742"/>
                  <a:pt x="470977" y="248491"/>
                  <a:pt x="463632" y="246043"/>
                </a:cubicBezTo>
                <a:lnTo>
                  <a:pt x="452615" y="242371"/>
                </a:lnTo>
                <a:cubicBezTo>
                  <a:pt x="448943" y="241147"/>
                  <a:pt x="445353" y="239637"/>
                  <a:pt x="441598" y="238698"/>
                </a:cubicBezTo>
                <a:lnTo>
                  <a:pt x="426909" y="235026"/>
                </a:lnTo>
                <a:cubicBezTo>
                  <a:pt x="422013" y="232578"/>
                  <a:pt x="416675" y="230863"/>
                  <a:pt x="412220" y="227681"/>
                </a:cubicBezTo>
                <a:cubicBezTo>
                  <a:pt x="407994" y="224663"/>
                  <a:pt x="405524" y="219546"/>
                  <a:pt x="401203" y="216665"/>
                </a:cubicBezTo>
                <a:cubicBezTo>
                  <a:pt x="397982" y="214518"/>
                  <a:pt x="393648" y="214723"/>
                  <a:pt x="390186" y="212992"/>
                </a:cubicBezTo>
                <a:cubicBezTo>
                  <a:pt x="386238" y="211018"/>
                  <a:pt x="383202" y="207440"/>
                  <a:pt x="379169" y="205648"/>
                </a:cubicBezTo>
                <a:cubicBezTo>
                  <a:pt x="372095" y="202504"/>
                  <a:pt x="357136" y="198303"/>
                  <a:pt x="357136" y="198303"/>
                </a:cubicBezTo>
                <a:cubicBezTo>
                  <a:pt x="343671" y="199527"/>
                  <a:pt x="323306" y="190156"/>
                  <a:pt x="316740" y="201975"/>
                </a:cubicBezTo>
                <a:cubicBezTo>
                  <a:pt x="298275" y="235211"/>
                  <a:pt x="313593" y="254172"/>
                  <a:pt x="327757" y="275421"/>
                </a:cubicBezTo>
                <a:cubicBezTo>
                  <a:pt x="326533" y="282766"/>
                  <a:pt x="327415" y="290795"/>
                  <a:pt x="324085" y="297455"/>
                </a:cubicBezTo>
                <a:cubicBezTo>
                  <a:pt x="320736" y="304154"/>
                  <a:pt x="292507" y="312070"/>
                  <a:pt x="291034" y="312144"/>
                </a:cubicBezTo>
                <a:lnTo>
                  <a:pt x="217589" y="315816"/>
                </a:lnTo>
                <a:cubicBezTo>
                  <a:pt x="219506" y="334988"/>
                  <a:pt x="215225" y="350175"/>
                  <a:pt x="228605" y="363556"/>
                </a:cubicBezTo>
                <a:cubicBezTo>
                  <a:pt x="231726" y="366677"/>
                  <a:pt x="235950" y="368453"/>
                  <a:pt x="239622" y="370901"/>
                </a:cubicBezTo>
                <a:cubicBezTo>
                  <a:pt x="240846" y="374573"/>
                  <a:pt x="245026" y="378456"/>
                  <a:pt x="243295" y="381918"/>
                </a:cubicBezTo>
                <a:cubicBezTo>
                  <a:pt x="241564" y="385380"/>
                  <a:pt x="235903" y="384231"/>
                  <a:pt x="232278" y="385590"/>
                </a:cubicBezTo>
                <a:cubicBezTo>
                  <a:pt x="198642" y="398202"/>
                  <a:pt x="226061" y="391830"/>
                  <a:pt x="173521" y="396607"/>
                </a:cubicBezTo>
                <a:cubicBezTo>
                  <a:pt x="169849" y="397831"/>
                  <a:pt x="165725" y="398132"/>
                  <a:pt x="162504" y="400279"/>
                </a:cubicBezTo>
                <a:cubicBezTo>
                  <a:pt x="158183" y="403160"/>
                  <a:pt x="150633" y="406173"/>
                  <a:pt x="151487" y="411296"/>
                </a:cubicBezTo>
                <a:cubicBezTo>
                  <a:pt x="152354" y="416497"/>
                  <a:pt x="176982" y="427715"/>
                  <a:pt x="180866" y="429657"/>
                </a:cubicBezTo>
                <a:cubicBezTo>
                  <a:pt x="193659" y="468038"/>
                  <a:pt x="190611" y="449718"/>
                  <a:pt x="184538" y="510448"/>
                </a:cubicBezTo>
                <a:cubicBezTo>
                  <a:pt x="184036" y="515470"/>
                  <a:pt x="183666" y="520938"/>
                  <a:pt x="180866" y="525137"/>
                </a:cubicBezTo>
                <a:cubicBezTo>
                  <a:pt x="178418" y="528809"/>
                  <a:pt x="173797" y="530507"/>
                  <a:pt x="169849" y="532481"/>
                </a:cubicBezTo>
                <a:cubicBezTo>
                  <a:pt x="160805" y="537003"/>
                  <a:pt x="145268" y="538414"/>
                  <a:pt x="136798" y="539826"/>
                </a:cubicBezTo>
                <a:cubicBezTo>
                  <a:pt x="134350" y="543498"/>
                  <a:pt x="131644" y="547011"/>
                  <a:pt x="129454" y="550843"/>
                </a:cubicBezTo>
                <a:cubicBezTo>
                  <a:pt x="126738" y="555596"/>
                  <a:pt x="125291" y="561077"/>
                  <a:pt x="122109" y="565532"/>
                </a:cubicBezTo>
                <a:cubicBezTo>
                  <a:pt x="119090" y="569758"/>
                  <a:pt x="115191" y="573361"/>
                  <a:pt x="111092" y="576549"/>
                </a:cubicBezTo>
                <a:cubicBezTo>
                  <a:pt x="92151" y="591280"/>
                  <a:pt x="94663" y="589370"/>
                  <a:pt x="78042" y="594910"/>
                </a:cubicBezTo>
                <a:cubicBezTo>
                  <a:pt x="56868" y="609027"/>
                  <a:pt x="77296" y="596804"/>
                  <a:pt x="56008" y="605927"/>
                </a:cubicBezTo>
                <a:cubicBezTo>
                  <a:pt x="42966" y="611516"/>
                  <a:pt x="41364" y="613242"/>
                  <a:pt x="30302" y="620616"/>
                </a:cubicBezTo>
                <a:cubicBezTo>
                  <a:pt x="10713" y="649999"/>
                  <a:pt x="36425" y="614491"/>
                  <a:pt x="11940" y="638978"/>
                </a:cubicBezTo>
                <a:cubicBezTo>
                  <a:pt x="8819" y="642099"/>
                  <a:pt x="7044" y="646323"/>
                  <a:pt x="4596" y="649995"/>
                </a:cubicBezTo>
                <a:cubicBezTo>
                  <a:pt x="1118" y="663909"/>
                  <a:pt x="-3722" y="675418"/>
                  <a:pt x="4596" y="690390"/>
                </a:cubicBezTo>
                <a:cubicBezTo>
                  <a:pt x="7692" y="695963"/>
                  <a:pt x="28825" y="700119"/>
                  <a:pt x="33974" y="701407"/>
                </a:cubicBezTo>
                <a:cubicBezTo>
                  <a:pt x="37718" y="705151"/>
                  <a:pt x="50942" y="716935"/>
                  <a:pt x="52336" y="723440"/>
                </a:cubicBezTo>
                <a:cubicBezTo>
                  <a:pt x="55169" y="736661"/>
                  <a:pt x="48312" y="752719"/>
                  <a:pt x="56008" y="763836"/>
                </a:cubicBezTo>
                <a:cubicBezTo>
                  <a:pt x="61754" y="772135"/>
                  <a:pt x="85386" y="771180"/>
                  <a:pt x="85386" y="771180"/>
                </a:cubicBezTo>
                <a:cubicBezTo>
                  <a:pt x="96719" y="778736"/>
                  <a:pt x="97995" y="778546"/>
                  <a:pt x="107420" y="789542"/>
                </a:cubicBezTo>
                <a:cubicBezTo>
                  <a:pt x="111403" y="794189"/>
                  <a:pt x="114109" y="799903"/>
                  <a:pt x="118437" y="804231"/>
                </a:cubicBezTo>
                <a:cubicBezTo>
                  <a:pt x="127107" y="812901"/>
                  <a:pt x="134067" y="811723"/>
                  <a:pt x="144143" y="818920"/>
                </a:cubicBezTo>
                <a:cubicBezTo>
                  <a:pt x="148369" y="821939"/>
                  <a:pt x="150620" y="827415"/>
                  <a:pt x="155160" y="829937"/>
                </a:cubicBezTo>
                <a:cubicBezTo>
                  <a:pt x="161927" y="833697"/>
                  <a:pt x="177193" y="837281"/>
                  <a:pt x="177193" y="837281"/>
                </a:cubicBezTo>
                <a:cubicBezTo>
                  <a:pt x="204553" y="855522"/>
                  <a:pt x="170943" y="832074"/>
                  <a:pt x="199227" y="855643"/>
                </a:cubicBezTo>
                <a:cubicBezTo>
                  <a:pt x="202618" y="858468"/>
                  <a:pt x="206853" y="860162"/>
                  <a:pt x="210244" y="862987"/>
                </a:cubicBezTo>
                <a:cubicBezTo>
                  <a:pt x="238528" y="886556"/>
                  <a:pt x="204918" y="863108"/>
                  <a:pt x="232278" y="881349"/>
                </a:cubicBezTo>
                <a:cubicBezTo>
                  <a:pt x="242724" y="897018"/>
                  <a:pt x="247534" y="902260"/>
                  <a:pt x="254311" y="918072"/>
                </a:cubicBezTo>
                <a:cubicBezTo>
                  <a:pt x="255836" y="921630"/>
                  <a:pt x="256104" y="925705"/>
                  <a:pt x="257984" y="929089"/>
                </a:cubicBezTo>
                <a:cubicBezTo>
                  <a:pt x="262271" y="936805"/>
                  <a:pt x="272673" y="951122"/>
                  <a:pt x="272673" y="951122"/>
                </a:cubicBezTo>
                <a:cubicBezTo>
                  <a:pt x="273897" y="954794"/>
                  <a:pt x="276345" y="958268"/>
                  <a:pt x="276345" y="962139"/>
                </a:cubicBezTo>
                <a:cubicBezTo>
                  <a:pt x="276345" y="967462"/>
                  <a:pt x="269042" y="981202"/>
                  <a:pt x="265328" y="984173"/>
                </a:cubicBezTo>
                <a:cubicBezTo>
                  <a:pt x="262305" y="986591"/>
                  <a:pt x="257983" y="986621"/>
                  <a:pt x="254311" y="987845"/>
                </a:cubicBezTo>
                <a:cubicBezTo>
                  <a:pt x="249127" y="998215"/>
                  <a:pt x="234083" y="1017675"/>
                  <a:pt x="261656" y="1024568"/>
                </a:cubicBezTo>
                <a:cubicBezTo>
                  <a:pt x="266552" y="1025792"/>
                  <a:pt x="271511" y="1026790"/>
                  <a:pt x="276345" y="1028240"/>
                </a:cubicBezTo>
                <a:cubicBezTo>
                  <a:pt x="283760" y="1030465"/>
                  <a:pt x="298379" y="1035585"/>
                  <a:pt x="298379" y="1035585"/>
                </a:cubicBezTo>
                <a:cubicBezTo>
                  <a:pt x="302051" y="1038033"/>
                  <a:pt x="305363" y="1041137"/>
                  <a:pt x="309396" y="1042930"/>
                </a:cubicBezTo>
                <a:cubicBezTo>
                  <a:pt x="316471" y="1046074"/>
                  <a:pt x="331430" y="1050274"/>
                  <a:pt x="331430" y="1050274"/>
                </a:cubicBezTo>
                <a:cubicBezTo>
                  <a:pt x="335102" y="1052722"/>
                  <a:pt x="338389" y="1055880"/>
                  <a:pt x="342446" y="1057619"/>
                </a:cubicBezTo>
                <a:cubicBezTo>
                  <a:pt x="347085" y="1059607"/>
                  <a:pt x="352754" y="1058787"/>
                  <a:pt x="357136" y="1061291"/>
                </a:cubicBezTo>
                <a:cubicBezTo>
                  <a:pt x="361645" y="1063868"/>
                  <a:pt x="364053" y="1069120"/>
                  <a:pt x="368152" y="1072308"/>
                </a:cubicBezTo>
                <a:cubicBezTo>
                  <a:pt x="375120" y="1077727"/>
                  <a:pt x="382841" y="1082101"/>
                  <a:pt x="390186" y="1086997"/>
                </a:cubicBezTo>
                <a:cubicBezTo>
                  <a:pt x="393858" y="1089445"/>
                  <a:pt x="397105" y="1092703"/>
                  <a:pt x="401203" y="1094342"/>
                </a:cubicBezTo>
                <a:cubicBezTo>
                  <a:pt x="407324" y="1096790"/>
                  <a:pt x="413264" y="1099747"/>
                  <a:pt x="419565" y="1101686"/>
                </a:cubicBezTo>
                <a:cubicBezTo>
                  <a:pt x="429213" y="1104654"/>
                  <a:pt x="439367" y="1105839"/>
                  <a:pt x="448943" y="1109031"/>
                </a:cubicBezTo>
                <a:cubicBezTo>
                  <a:pt x="467024" y="1115057"/>
                  <a:pt x="456142" y="1112067"/>
                  <a:pt x="481993" y="1116375"/>
                </a:cubicBezTo>
                <a:cubicBezTo>
                  <a:pt x="486890" y="1118823"/>
                  <a:pt x="491651" y="1121563"/>
                  <a:pt x="496683" y="1123720"/>
                </a:cubicBezTo>
                <a:cubicBezTo>
                  <a:pt x="500241" y="1125245"/>
                  <a:pt x="504237" y="1125661"/>
                  <a:pt x="507699" y="1127392"/>
                </a:cubicBezTo>
                <a:cubicBezTo>
                  <a:pt x="536171" y="1141628"/>
                  <a:pt x="502045" y="1129181"/>
                  <a:pt x="529733" y="1138409"/>
                </a:cubicBezTo>
                <a:cubicBezTo>
                  <a:pt x="533405" y="1142081"/>
                  <a:pt x="536760" y="1146101"/>
                  <a:pt x="540750" y="1149426"/>
                </a:cubicBezTo>
                <a:cubicBezTo>
                  <a:pt x="544141" y="1152252"/>
                  <a:pt x="548646" y="1153650"/>
                  <a:pt x="551767" y="1156771"/>
                </a:cubicBezTo>
                <a:cubicBezTo>
                  <a:pt x="554888" y="1159892"/>
                  <a:pt x="555790" y="1164881"/>
                  <a:pt x="559111" y="1167787"/>
                </a:cubicBezTo>
                <a:cubicBezTo>
                  <a:pt x="565754" y="1173600"/>
                  <a:pt x="573800" y="1177580"/>
                  <a:pt x="581145" y="1182477"/>
                </a:cubicBezTo>
                <a:lnTo>
                  <a:pt x="592162" y="1189821"/>
                </a:lnTo>
                <a:cubicBezTo>
                  <a:pt x="595834" y="1192269"/>
                  <a:pt x="598992" y="1195770"/>
                  <a:pt x="603179" y="1197166"/>
                </a:cubicBezTo>
                <a:lnTo>
                  <a:pt x="614196" y="1200838"/>
                </a:lnTo>
                <a:cubicBezTo>
                  <a:pt x="617868" y="1203286"/>
                  <a:pt x="621265" y="1206209"/>
                  <a:pt x="625213" y="1208183"/>
                </a:cubicBezTo>
                <a:cubicBezTo>
                  <a:pt x="628833" y="1209993"/>
                  <a:pt x="648362" y="1215425"/>
                  <a:pt x="650919" y="1215527"/>
                </a:cubicBezTo>
                <a:cubicBezTo>
                  <a:pt x="707196" y="1217778"/>
                  <a:pt x="763536" y="1217976"/>
                  <a:pt x="819844" y="1219200"/>
                </a:cubicBezTo>
                <a:cubicBezTo>
                  <a:pt x="825964" y="1220424"/>
                  <a:pt x="831963" y="1222872"/>
                  <a:pt x="838205" y="1222872"/>
                </a:cubicBezTo>
                <a:cubicBezTo>
                  <a:pt x="866611" y="1222872"/>
                  <a:pt x="867087" y="1221814"/>
                  <a:pt x="885945" y="1215527"/>
                </a:cubicBezTo>
                <a:cubicBezTo>
                  <a:pt x="888393" y="1210631"/>
                  <a:pt x="891134" y="1205870"/>
                  <a:pt x="893290" y="1200838"/>
                </a:cubicBezTo>
                <a:cubicBezTo>
                  <a:pt x="894815" y="1197280"/>
                  <a:pt x="894544" y="1192844"/>
                  <a:pt x="896962" y="1189821"/>
                </a:cubicBezTo>
                <a:cubicBezTo>
                  <a:pt x="899719" y="1186375"/>
                  <a:pt x="904307" y="1184925"/>
                  <a:pt x="907979" y="1182477"/>
                </a:cubicBezTo>
                <a:cubicBezTo>
                  <a:pt x="913397" y="1174350"/>
                  <a:pt x="917860" y="1166097"/>
                  <a:pt x="926340" y="1160443"/>
                </a:cubicBezTo>
                <a:cubicBezTo>
                  <a:pt x="929561" y="1158296"/>
                  <a:pt x="933685" y="1157995"/>
                  <a:pt x="937357" y="1156771"/>
                </a:cubicBezTo>
                <a:cubicBezTo>
                  <a:pt x="939805" y="1153099"/>
                  <a:pt x="941256" y="1148511"/>
                  <a:pt x="944702" y="1145754"/>
                </a:cubicBezTo>
                <a:cubicBezTo>
                  <a:pt x="947725" y="1143336"/>
                  <a:pt x="951848" y="1142081"/>
                  <a:pt x="955719" y="1142081"/>
                </a:cubicBezTo>
                <a:cubicBezTo>
                  <a:pt x="983900" y="1142081"/>
                  <a:pt x="1012027" y="1144530"/>
                  <a:pt x="1040181" y="1145754"/>
                </a:cubicBezTo>
                <a:cubicBezTo>
                  <a:pt x="1041405" y="1150650"/>
                  <a:pt x="1041866" y="1155804"/>
                  <a:pt x="1043854" y="1160443"/>
                </a:cubicBezTo>
                <a:cubicBezTo>
                  <a:pt x="1045593" y="1164500"/>
                  <a:pt x="1047807" y="1168635"/>
                  <a:pt x="1051198" y="1171460"/>
                </a:cubicBezTo>
                <a:cubicBezTo>
                  <a:pt x="1065210" y="1183137"/>
                  <a:pt x="1086688" y="1180885"/>
                  <a:pt x="1102610" y="1182477"/>
                </a:cubicBezTo>
                <a:cubicBezTo>
                  <a:pt x="1109990" y="1193546"/>
                  <a:pt x="1111705" y="1195130"/>
                  <a:pt x="1117299" y="1208183"/>
                </a:cubicBezTo>
                <a:cubicBezTo>
                  <a:pt x="1118824" y="1211741"/>
                  <a:pt x="1119092" y="1215816"/>
                  <a:pt x="1120972" y="1219200"/>
                </a:cubicBezTo>
                <a:cubicBezTo>
                  <a:pt x="1125259" y="1226916"/>
                  <a:pt x="1130765" y="1233889"/>
                  <a:pt x="1135661" y="1241233"/>
                </a:cubicBezTo>
                <a:lnTo>
                  <a:pt x="1143005" y="1252250"/>
                </a:lnTo>
                <a:cubicBezTo>
                  <a:pt x="1144229" y="1263267"/>
                  <a:pt x="1146678" y="1274216"/>
                  <a:pt x="1146678" y="1285301"/>
                </a:cubicBezTo>
                <a:cubicBezTo>
                  <a:pt x="1146678" y="1313701"/>
                  <a:pt x="1145618" y="1314184"/>
                  <a:pt x="1139333" y="1333040"/>
                </a:cubicBezTo>
                <a:cubicBezTo>
                  <a:pt x="1140557" y="1351402"/>
                  <a:pt x="1138790" y="1370212"/>
                  <a:pt x="1143005" y="1388125"/>
                </a:cubicBezTo>
                <a:cubicBezTo>
                  <a:pt x="1144016" y="1392421"/>
                  <a:pt x="1149989" y="1393677"/>
                  <a:pt x="1154022" y="1395469"/>
                </a:cubicBezTo>
                <a:cubicBezTo>
                  <a:pt x="1161097" y="1398613"/>
                  <a:pt x="1176056" y="1402814"/>
                  <a:pt x="1176056" y="1402814"/>
                </a:cubicBezTo>
                <a:cubicBezTo>
                  <a:pt x="1197106" y="1434388"/>
                  <a:pt x="1171869" y="1394440"/>
                  <a:pt x="1187073" y="1424848"/>
                </a:cubicBezTo>
                <a:cubicBezTo>
                  <a:pt x="1192185" y="1435072"/>
                  <a:pt x="1197314" y="1438761"/>
                  <a:pt x="1205434" y="1446881"/>
                </a:cubicBezTo>
                <a:cubicBezTo>
                  <a:pt x="1206658" y="1450553"/>
                  <a:pt x="1207376" y="1454436"/>
                  <a:pt x="1209107" y="1457898"/>
                </a:cubicBezTo>
                <a:cubicBezTo>
                  <a:pt x="1213235" y="1466153"/>
                  <a:pt x="1220505" y="1474129"/>
                  <a:pt x="1227468" y="1479932"/>
                </a:cubicBezTo>
                <a:cubicBezTo>
                  <a:pt x="1230859" y="1482758"/>
                  <a:pt x="1234537" y="1485303"/>
                  <a:pt x="1238485" y="1487277"/>
                </a:cubicBezTo>
                <a:cubicBezTo>
                  <a:pt x="1241947" y="1489008"/>
                  <a:pt x="1245830" y="1489725"/>
                  <a:pt x="1249502" y="1490949"/>
                </a:cubicBezTo>
                <a:cubicBezTo>
                  <a:pt x="1260519" y="1489725"/>
                  <a:pt x="1271618" y="1489099"/>
                  <a:pt x="1282552" y="1487277"/>
                </a:cubicBezTo>
                <a:cubicBezTo>
                  <a:pt x="1289819" y="1486066"/>
                  <a:pt x="1302753" y="1479405"/>
                  <a:pt x="1308258" y="1476260"/>
                </a:cubicBezTo>
                <a:cubicBezTo>
                  <a:pt x="1312090" y="1474070"/>
                  <a:pt x="1315242" y="1470708"/>
                  <a:pt x="1319275" y="1468915"/>
                </a:cubicBezTo>
                <a:cubicBezTo>
                  <a:pt x="1326350" y="1465771"/>
                  <a:pt x="1341309" y="1461571"/>
                  <a:pt x="1341309" y="1461571"/>
                </a:cubicBezTo>
                <a:cubicBezTo>
                  <a:pt x="1362621" y="1447362"/>
                  <a:pt x="1341891" y="1458894"/>
                  <a:pt x="1378032" y="1450554"/>
                </a:cubicBezTo>
                <a:cubicBezTo>
                  <a:pt x="1385576" y="1448813"/>
                  <a:pt x="1400066" y="1443209"/>
                  <a:pt x="1400066" y="1443209"/>
                </a:cubicBezTo>
                <a:cubicBezTo>
                  <a:pt x="1404962" y="1439537"/>
                  <a:pt x="1411198" y="1437172"/>
                  <a:pt x="1414755" y="1432192"/>
                </a:cubicBezTo>
                <a:cubicBezTo>
                  <a:pt x="1430605" y="1410002"/>
                  <a:pt x="1405019" y="1421972"/>
                  <a:pt x="1429444" y="1413831"/>
                </a:cubicBezTo>
                <a:cubicBezTo>
                  <a:pt x="1434340" y="1415055"/>
                  <a:pt x="1439299" y="1416053"/>
                  <a:pt x="1444133" y="1417503"/>
                </a:cubicBezTo>
                <a:cubicBezTo>
                  <a:pt x="1451548" y="1419728"/>
                  <a:pt x="1466167" y="1424848"/>
                  <a:pt x="1466167" y="1424848"/>
                </a:cubicBezTo>
                <a:cubicBezTo>
                  <a:pt x="1473512" y="1432192"/>
                  <a:pt x="1482440" y="1438239"/>
                  <a:pt x="1488201" y="1446881"/>
                </a:cubicBezTo>
                <a:cubicBezTo>
                  <a:pt x="1490649" y="1450553"/>
                  <a:pt x="1492224" y="1454992"/>
                  <a:pt x="1495545" y="1457898"/>
                </a:cubicBezTo>
                <a:cubicBezTo>
                  <a:pt x="1511084" y="1471495"/>
                  <a:pt x="1513466" y="1471216"/>
                  <a:pt x="1528596" y="1476260"/>
                </a:cubicBezTo>
                <a:cubicBezTo>
                  <a:pt x="1532268" y="1479932"/>
                  <a:pt x="1535514" y="1484088"/>
                  <a:pt x="1539613" y="1487277"/>
                </a:cubicBezTo>
                <a:cubicBezTo>
                  <a:pt x="1546580" y="1492696"/>
                  <a:pt x="1554302" y="1497070"/>
                  <a:pt x="1561646" y="1501966"/>
                </a:cubicBezTo>
                <a:cubicBezTo>
                  <a:pt x="1586957" y="1518840"/>
                  <a:pt x="1568269" y="1508996"/>
                  <a:pt x="1624075" y="1512983"/>
                </a:cubicBezTo>
                <a:cubicBezTo>
                  <a:pt x="1630196" y="1514207"/>
                  <a:pt x="1638023" y="1512241"/>
                  <a:pt x="1642437" y="1516655"/>
                </a:cubicBezTo>
                <a:cubicBezTo>
                  <a:pt x="1648604" y="1522822"/>
                  <a:pt x="1649711" y="1544644"/>
                  <a:pt x="1653454" y="1553378"/>
                </a:cubicBezTo>
                <a:cubicBezTo>
                  <a:pt x="1655193" y="1557435"/>
                  <a:pt x="1658350" y="1560723"/>
                  <a:pt x="1660798" y="1564395"/>
                </a:cubicBezTo>
                <a:cubicBezTo>
                  <a:pt x="1665694" y="1563171"/>
                  <a:pt x="1672553" y="1564829"/>
                  <a:pt x="1675487" y="1560722"/>
                </a:cubicBezTo>
                <a:cubicBezTo>
                  <a:pt x="1679815" y="1554663"/>
                  <a:pt x="1677700" y="1545990"/>
                  <a:pt x="1679160" y="1538689"/>
                </a:cubicBezTo>
                <a:cubicBezTo>
                  <a:pt x="1681268" y="1528152"/>
                  <a:pt x="1682336" y="1520824"/>
                  <a:pt x="1690177" y="1512983"/>
                </a:cubicBezTo>
                <a:cubicBezTo>
                  <a:pt x="1693298" y="1509862"/>
                  <a:pt x="1697160" y="1507431"/>
                  <a:pt x="1701193" y="1505638"/>
                </a:cubicBezTo>
                <a:cubicBezTo>
                  <a:pt x="1724746" y="1495169"/>
                  <a:pt x="1728414" y="1498601"/>
                  <a:pt x="1756278" y="1494621"/>
                </a:cubicBezTo>
                <a:cubicBezTo>
                  <a:pt x="1762457" y="1493738"/>
                  <a:pt x="1768519" y="1492173"/>
                  <a:pt x="1774639" y="1490949"/>
                </a:cubicBezTo>
                <a:cubicBezTo>
                  <a:pt x="1778311" y="1488501"/>
                  <a:pt x="1781523" y="1485154"/>
                  <a:pt x="1785656" y="1483604"/>
                </a:cubicBezTo>
                <a:cubicBezTo>
                  <a:pt x="1791500" y="1481412"/>
                  <a:pt x="1797962" y="1481446"/>
                  <a:pt x="1804018" y="1479932"/>
                </a:cubicBezTo>
                <a:cubicBezTo>
                  <a:pt x="1838210" y="1471385"/>
                  <a:pt x="1777739" y="1481589"/>
                  <a:pt x="1840740" y="1472587"/>
                </a:cubicBezTo>
                <a:cubicBezTo>
                  <a:pt x="1844412" y="1470139"/>
                  <a:pt x="1847809" y="1467217"/>
                  <a:pt x="1851757" y="1465243"/>
                </a:cubicBezTo>
                <a:cubicBezTo>
                  <a:pt x="1855219" y="1463512"/>
                  <a:pt x="1859413" y="1463492"/>
                  <a:pt x="1862774" y="1461571"/>
                </a:cubicBezTo>
                <a:cubicBezTo>
                  <a:pt x="1868088" y="1458534"/>
                  <a:pt x="1872149" y="1453591"/>
                  <a:pt x="1877463" y="1450554"/>
                </a:cubicBezTo>
                <a:cubicBezTo>
                  <a:pt x="1880824" y="1448633"/>
                  <a:pt x="1885082" y="1448735"/>
                  <a:pt x="1888480" y="1446881"/>
                </a:cubicBezTo>
                <a:cubicBezTo>
                  <a:pt x="1898618" y="1441351"/>
                  <a:pt x="1908065" y="1434640"/>
                  <a:pt x="1917858" y="1428520"/>
                </a:cubicBezTo>
                <a:lnTo>
                  <a:pt x="1917858" y="1428520"/>
                </a:lnTo>
                <a:cubicBezTo>
                  <a:pt x="1922755" y="1424848"/>
                  <a:pt x="1927901" y="1421486"/>
                  <a:pt x="1932548" y="1417503"/>
                </a:cubicBezTo>
                <a:cubicBezTo>
                  <a:pt x="1936491" y="1414123"/>
                  <a:pt x="1939244" y="1409367"/>
                  <a:pt x="1943565" y="1406486"/>
                </a:cubicBezTo>
                <a:cubicBezTo>
                  <a:pt x="1946786" y="1404339"/>
                  <a:pt x="1950909" y="1404038"/>
                  <a:pt x="1954581" y="1402814"/>
                </a:cubicBezTo>
                <a:cubicBezTo>
                  <a:pt x="1999952" y="1346105"/>
                  <a:pt x="1942029" y="1415368"/>
                  <a:pt x="1983960" y="1373436"/>
                </a:cubicBezTo>
                <a:cubicBezTo>
                  <a:pt x="1996670" y="1360726"/>
                  <a:pt x="2000931" y="1353487"/>
                  <a:pt x="2009666" y="1340385"/>
                </a:cubicBezTo>
                <a:cubicBezTo>
                  <a:pt x="2010890" y="1336713"/>
                  <a:pt x="2011191" y="1332589"/>
                  <a:pt x="2013338" y="1329368"/>
                </a:cubicBezTo>
                <a:cubicBezTo>
                  <a:pt x="2016219" y="1325047"/>
                  <a:pt x="2023336" y="1323444"/>
                  <a:pt x="2024355" y="1318351"/>
                </a:cubicBezTo>
                <a:cubicBezTo>
                  <a:pt x="2029658" y="1291835"/>
                  <a:pt x="2026946" y="1264181"/>
                  <a:pt x="2031699" y="1237561"/>
                </a:cubicBezTo>
                <a:cubicBezTo>
                  <a:pt x="2033142" y="1229477"/>
                  <a:pt x="2039381" y="1223031"/>
                  <a:pt x="2042716" y="1215527"/>
                </a:cubicBezTo>
                <a:cubicBezTo>
                  <a:pt x="2044288" y="1211990"/>
                  <a:pt x="2044864" y="1208068"/>
                  <a:pt x="2046389" y="1204510"/>
                </a:cubicBezTo>
                <a:cubicBezTo>
                  <a:pt x="2048545" y="1199478"/>
                  <a:pt x="2051577" y="1194853"/>
                  <a:pt x="2053733" y="1189821"/>
                </a:cubicBezTo>
                <a:cubicBezTo>
                  <a:pt x="2062854" y="1168537"/>
                  <a:pt x="2050636" y="1188957"/>
                  <a:pt x="2064750" y="1167787"/>
                </a:cubicBezTo>
                <a:cubicBezTo>
                  <a:pt x="2065974" y="1162891"/>
                  <a:pt x="2066972" y="1157932"/>
                  <a:pt x="2068422" y="1153098"/>
                </a:cubicBezTo>
                <a:cubicBezTo>
                  <a:pt x="2070647" y="1145683"/>
                  <a:pt x="2075767" y="1131065"/>
                  <a:pt x="2075767" y="1131065"/>
                </a:cubicBezTo>
                <a:cubicBezTo>
                  <a:pt x="2073319" y="1120048"/>
                  <a:pt x="2074229" y="1107691"/>
                  <a:pt x="2068422" y="1098014"/>
                </a:cubicBezTo>
                <a:cubicBezTo>
                  <a:pt x="2065825" y="1093686"/>
                  <a:pt x="2058741" y="1094968"/>
                  <a:pt x="2053733" y="1094342"/>
                </a:cubicBezTo>
                <a:cubicBezTo>
                  <a:pt x="2039107" y="1092514"/>
                  <a:pt x="2024355" y="1091893"/>
                  <a:pt x="2009666" y="1090669"/>
                </a:cubicBezTo>
                <a:cubicBezTo>
                  <a:pt x="2003712" y="1072811"/>
                  <a:pt x="2000491" y="1068159"/>
                  <a:pt x="2009666" y="1042930"/>
                </a:cubicBezTo>
                <a:cubicBezTo>
                  <a:pt x="2010989" y="1039292"/>
                  <a:pt x="2017011" y="1040481"/>
                  <a:pt x="2020683" y="1039257"/>
                </a:cubicBezTo>
                <a:cubicBezTo>
                  <a:pt x="2021907" y="1034361"/>
                  <a:pt x="2024857" y="1029590"/>
                  <a:pt x="2024355" y="1024568"/>
                </a:cubicBezTo>
                <a:cubicBezTo>
                  <a:pt x="2022837" y="1009386"/>
                  <a:pt x="2010261" y="985597"/>
                  <a:pt x="1994977" y="980501"/>
                </a:cubicBezTo>
                <a:lnTo>
                  <a:pt x="1983960" y="976828"/>
                </a:lnTo>
                <a:cubicBezTo>
                  <a:pt x="1981512" y="973156"/>
                  <a:pt x="1979736" y="968933"/>
                  <a:pt x="1976615" y="965812"/>
                </a:cubicBezTo>
                <a:cubicBezTo>
                  <a:pt x="1958857" y="948055"/>
                  <a:pt x="1967715" y="959525"/>
                  <a:pt x="1950909" y="951122"/>
                </a:cubicBezTo>
                <a:cubicBezTo>
                  <a:pt x="1946961" y="949148"/>
                  <a:pt x="1943564" y="946226"/>
                  <a:pt x="1939892" y="943778"/>
                </a:cubicBezTo>
                <a:cubicBezTo>
                  <a:pt x="1936220" y="938882"/>
                  <a:pt x="1932119" y="934279"/>
                  <a:pt x="1928875" y="929089"/>
                </a:cubicBezTo>
                <a:cubicBezTo>
                  <a:pt x="1925974" y="924447"/>
                  <a:pt x="1924997" y="918637"/>
                  <a:pt x="1921531" y="914400"/>
                </a:cubicBezTo>
                <a:cubicBezTo>
                  <a:pt x="1917447" y="909408"/>
                  <a:pt x="1892414" y="883316"/>
                  <a:pt x="1881136" y="877677"/>
                </a:cubicBezTo>
                <a:cubicBezTo>
                  <a:pt x="1876621" y="875420"/>
                  <a:pt x="1871343" y="875228"/>
                  <a:pt x="1866446" y="874004"/>
                </a:cubicBezTo>
                <a:cubicBezTo>
                  <a:pt x="1862774" y="871556"/>
                  <a:pt x="1858551" y="869781"/>
                  <a:pt x="1855430" y="866660"/>
                </a:cubicBezTo>
                <a:cubicBezTo>
                  <a:pt x="1844476" y="855706"/>
                  <a:pt x="1846480" y="849439"/>
                  <a:pt x="1851757" y="833609"/>
                </a:cubicBezTo>
                <a:cubicBezTo>
                  <a:pt x="1853153" y="829422"/>
                  <a:pt x="1856654" y="826264"/>
                  <a:pt x="1859102" y="822592"/>
                </a:cubicBezTo>
                <a:cubicBezTo>
                  <a:pt x="1860326" y="817696"/>
                  <a:pt x="1859451" y="811701"/>
                  <a:pt x="1862774" y="807903"/>
                </a:cubicBezTo>
                <a:cubicBezTo>
                  <a:pt x="1875016" y="793912"/>
                  <a:pt x="1884244" y="793355"/>
                  <a:pt x="1899497" y="789542"/>
                </a:cubicBezTo>
                <a:cubicBezTo>
                  <a:pt x="1904393" y="787094"/>
                  <a:pt x="1909154" y="784353"/>
                  <a:pt x="1914186" y="782197"/>
                </a:cubicBezTo>
                <a:cubicBezTo>
                  <a:pt x="1917744" y="780672"/>
                  <a:pt x="1922147" y="780902"/>
                  <a:pt x="1925203" y="778525"/>
                </a:cubicBezTo>
                <a:cubicBezTo>
                  <a:pt x="1933402" y="772148"/>
                  <a:pt x="1947237" y="756491"/>
                  <a:pt x="1947237" y="756491"/>
                </a:cubicBezTo>
                <a:cubicBezTo>
                  <a:pt x="1946013" y="752819"/>
                  <a:pt x="1946786" y="747621"/>
                  <a:pt x="1943565" y="745474"/>
                </a:cubicBezTo>
                <a:cubicBezTo>
                  <a:pt x="1938371" y="742012"/>
                  <a:pt x="1931047" y="743994"/>
                  <a:pt x="1925203" y="741802"/>
                </a:cubicBezTo>
                <a:cubicBezTo>
                  <a:pt x="1921070" y="740252"/>
                  <a:pt x="1917858" y="736905"/>
                  <a:pt x="1914186" y="734457"/>
                </a:cubicBezTo>
                <a:cubicBezTo>
                  <a:pt x="1894601" y="735681"/>
                  <a:pt x="1874946" y="736076"/>
                  <a:pt x="1855430" y="738130"/>
                </a:cubicBezTo>
                <a:cubicBezTo>
                  <a:pt x="1851580" y="738535"/>
                  <a:pt x="1848135" y="740739"/>
                  <a:pt x="1844413" y="741802"/>
                </a:cubicBezTo>
                <a:cubicBezTo>
                  <a:pt x="1812161" y="751016"/>
                  <a:pt x="1845102" y="740347"/>
                  <a:pt x="1818707" y="749147"/>
                </a:cubicBezTo>
                <a:cubicBezTo>
                  <a:pt x="1810138" y="747923"/>
                  <a:pt x="1801292" y="747961"/>
                  <a:pt x="1793001" y="745474"/>
                </a:cubicBezTo>
                <a:cubicBezTo>
                  <a:pt x="1788774" y="744206"/>
                  <a:pt x="1785375" y="740955"/>
                  <a:pt x="1781984" y="738130"/>
                </a:cubicBezTo>
                <a:cubicBezTo>
                  <a:pt x="1772642" y="730345"/>
                  <a:pt x="1771213" y="724595"/>
                  <a:pt x="1759950" y="719768"/>
                </a:cubicBezTo>
                <a:cubicBezTo>
                  <a:pt x="1755311" y="717780"/>
                  <a:pt x="1750114" y="717482"/>
                  <a:pt x="1745261" y="716096"/>
                </a:cubicBezTo>
                <a:cubicBezTo>
                  <a:pt x="1741539" y="715033"/>
                  <a:pt x="1737916" y="713648"/>
                  <a:pt x="1734244" y="712424"/>
                </a:cubicBezTo>
                <a:cubicBezTo>
                  <a:pt x="1730572" y="709976"/>
                  <a:pt x="1725984" y="708526"/>
                  <a:pt x="1723227" y="705079"/>
                </a:cubicBezTo>
                <a:cubicBezTo>
                  <a:pt x="1720809" y="702056"/>
                  <a:pt x="1719555" y="697933"/>
                  <a:pt x="1719555" y="694062"/>
                </a:cubicBezTo>
                <a:cubicBezTo>
                  <a:pt x="1719555" y="679794"/>
                  <a:pt x="1721118" y="668304"/>
                  <a:pt x="1734244" y="661012"/>
                </a:cubicBezTo>
                <a:cubicBezTo>
                  <a:pt x="1744730" y="655187"/>
                  <a:pt x="1762770" y="652369"/>
                  <a:pt x="1774639" y="649995"/>
                </a:cubicBezTo>
                <a:cubicBezTo>
                  <a:pt x="1792086" y="597656"/>
                  <a:pt x="1774561" y="652106"/>
                  <a:pt x="1785656" y="613272"/>
                </a:cubicBezTo>
                <a:cubicBezTo>
                  <a:pt x="1786719" y="609550"/>
                  <a:pt x="1786910" y="605278"/>
                  <a:pt x="1789328" y="602255"/>
                </a:cubicBezTo>
                <a:cubicBezTo>
                  <a:pt x="1795954" y="593972"/>
                  <a:pt x="1805886" y="593852"/>
                  <a:pt x="1815034" y="591238"/>
                </a:cubicBezTo>
                <a:cubicBezTo>
                  <a:pt x="1818756" y="590175"/>
                  <a:pt x="1822379" y="588790"/>
                  <a:pt x="1826051" y="587566"/>
                </a:cubicBezTo>
                <a:cubicBezTo>
                  <a:pt x="1839516" y="590014"/>
                  <a:pt x="1854205" y="588790"/>
                  <a:pt x="1866446" y="594910"/>
                </a:cubicBezTo>
                <a:cubicBezTo>
                  <a:pt x="1869908" y="596641"/>
                  <a:pt x="1864654" y="602543"/>
                  <a:pt x="1862774" y="605927"/>
                </a:cubicBezTo>
                <a:cubicBezTo>
                  <a:pt x="1858487" y="613643"/>
                  <a:pt x="1848085" y="627961"/>
                  <a:pt x="1848085" y="627961"/>
                </a:cubicBezTo>
                <a:cubicBezTo>
                  <a:pt x="1855879" y="651344"/>
                  <a:pt x="1844708" y="628159"/>
                  <a:pt x="1866446" y="642650"/>
                </a:cubicBezTo>
                <a:cubicBezTo>
                  <a:pt x="1870118" y="645098"/>
                  <a:pt x="1871343" y="649995"/>
                  <a:pt x="1873791" y="653667"/>
                </a:cubicBezTo>
                <a:cubicBezTo>
                  <a:pt x="1875015" y="662236"/>
                  <a:pt x="1869604" y="675746"/>
                  <a:pt x="1877463" y="679373"/>
                </a:cubicBezTo>
                <a:cubicBezTo>
                  <a:pt x="1890847" y="685550"/>
                  <a:pt x="1907328" y="679646"/>
                  <a:pt x="1921531" y="675701"/>
                </a:cubicBezTo>
                <a:cubicBezTo>
                  <a:pt x="1930036" y="673339"/>
                  <a:pt x="1943565" y="661012"/>
                  <a:pt x="1943565" y="661012"/>
                </a:cubicBezTo>
                <a:cubicBezTo>
                  <a:pt x="1946013" y="657340"/>
                  <a:pt x="1947166" y="652334"/>
                  <a:pt x="1950909" y="649995"/>
                </a:cubicBezTo>
                <a:cubicBezTo>
                  <a:pt x="1957474" y="645892"/>
                  <a:pt x="1965432" y="644528"/>
                  <a:pt x="1972943" y="642650"/>
                </a:cubicBezTo>
                <a:cubicBezTo>
                  <a:pt x="1993687" y="637464"/>
                  <a:pt x="1982683" y="639968"/>
                  <a:pt x="2005993" y="635306"/>
                </a:cubicBezTo>
                <a:cubicBezTo>
                  <a:pt x="2047894" y="607371"/>
                  <a:pt x="1991626" y="649186"/>
                  <a:pt x="2020683" y="528809"/>
                </a:cubicBezTo>
                <a:cubicBezTo>
                  <a:pt x="2022123" y="522844"/>
                  <a:pt x="2067258" y="517958"/>
                  <a:pt x="2068422" y="517792"/>
                </a:cubicBezTo>
                <a:cubicBezTo>
                  <a:pt x="2087594" y="505012"/>
                  <a:pt x="2070923" y="514105"/>
                  <a:pt x="2097801" y="506775"/>
                </a:cubicBezTo>
                <a:cubicBezTo>
                  <a:pt x="2105270" y="504738"/>
                  <a:pt x="2112490" y="501879"/>
                  <a:pt x="2119834" y="499431"/>
                </a:cubicBezTo>
                <a:lnTo>
                  <a:pt x="2130851" y="495759"/>
                </a:lnTo>
                <a:cubicBezTo>
                  <a:pt x="2129627" y="477397"/>
                  <a:pt x="2132998" y="458132"/>
                  <a:pt x="2127179" y="440674"/>
                </a:cubicBezTo>
                <a:cubicBezTo>
                  <a:pt x="2123894" y="430820"/>
                  <a:pt x="2105145" y="418640"/>
                  <a:pt x="2105145" y="418640"/>
                </a:cubicBezTo>
                <a:lnTo>
                  <a:pt x="2097801" y="396607"/>
                </a:lnTo>
                <a:lnTo>
                  <a:pt x="2094128" y="385590"/>
                </a:lnTo>
                <a:cubicBezTo>
                  <a:pt x="2095352" y="378245"/>
                  <a:pt x="2094471" y="370216"/>
                  <a:pt x="2097801" y="363556"/>
                </a:cubicBezTo>
                <a:cubicBezTo>
                  <a:pt x="2099775" y="359609"/>
                  <a:pt x="2104871" y="358186"/>
                  <a:pt x="2108818" y="356212"/>
                </a:cubicBezTo>
                <a:cubicBezTo>
                  <a:pt x="2112280" y="354481"/>
                  <a:pt x="2116276" y="354064"/>
                  <a:pt x="2119834" y="352539"/>
                </a:cubicBezTo>
                <a:cubicBezTo>
                  <a:pt x="2146437" y="341138"/>
                  <a:pt x="2121939" y="347713"/>
                  <a:pt x="2152885" y="341522"/>
                </a:cubicBezTo>
                <a:cubicBezTo>
                  <a:pt x="2152304" y="333383"/>
                  <a:pt x="2153888" y="295789"/>
                  <a:pt x="2145540" y="279093"/>
                </a:cubicBezTo>
                <a:cubicBezTo>
                  <a:pt x="2143566" y="275146"/>
                  <a:pt x="2140644" y="271749"/>
                  <a:pt x="2138196" y="268077"/>
                </a:cubicBezTo>
                <a:cubicBezTo>
                  <a:pt x="2136972" y="264405"/>
                  <a:pt x="2137261" y="259797"/>
                  <a:pt x="2134524" y="257060"/>
                </a:cubicBezTo>
                <a:cubicBezTo>
                  <a:pt x="2128282" y="250818"/>
                  <a:pt x="2112490" y="242371"/>
                  <a:pt x="2112490" y="242371"/>
                </a:cubicBezTo>
                <a:cubicBezTo>
                  <a:pt x="2099025" y="243595"/>
                  <a:pt x="2085315" y="243210"/>
                  <a:pt x="2072095" y="246043"/>
                </a:cubicBezTo>
                <a:cubicBezTo>
                  <a:pt x="2067779" y="246968"/>
                  <a:pt x="2065111" y="251595"/>
                  <a:pt x="2061078" y="253387"/>
                </a:cubicBezTo>
                <a:cubicBezTo>
                  <a:pt x="2054003" y="256531"/>
                  <a:pt x="2039044" y="260732"/>
                  <a:pt x="2039044" y="260732"/>
                </a:cubicBezTo>
                <a:cubicBezTo>
                  <a:pt x="2026803" y="259508"/>
                  <a:pt x="2014412" y="259327"/>
                  <a:pt x="2002321" y="257060"/>
                </a:cubicBezTo>
                <a:cubicBezTo>
                  <a:pt x="1994712" y="255633"/>
                  <a:pt x="1980287" y="249715"/>
                  <a:pt x="1980287" y="249715"/>
                </a:cubicBezTo>
                <a:lnTo>
                  <a:pt x="1936220" y="220337"/>
                </a:lnTo>
                <a:cubicBezTo>
                  <a:pt x="1932548" y="217889"/>
                  <a:pt x="1929390" y="214388"/>
                  <a:pt x="1925203" y="212992"/>
                </a:cubicBezTo>
                <a:cubicBezTo>
                  <a:pt x="1888149" y="200642"/>
                  <a:pt x="1945646" y="219493"/>
                  <a:pt x="1899497" y="205648"/>
                </a:cubicBezTo>
                <a:cubicBezTo>
                  <a:pt x="1888374" y="202311"/>
                  <a:pt x="1877463" y="198303"/>
                  <a:pt x="1866446" y="194631"/>
                </a:cubicBezTo>
                <a:cubicBezTo>
                  <a:pt x="1862774" y="193407"/>
                  <a:pt x="1859185" y="191898"/>
                  <a:pt x="1855430" y="190959"/>
                </a:cubicBezTo>
                <a:cubicBezTo>
                  <a:pt x="1836985" y="186347"/>
                  <a:pt x="1845528" y="188882"/>
                  <a:pt x="1829724" y="183614"/>
                </a:cubicBezTo>
                <a:cubicBezTo>
                  <a:pt x="1822379" y="173821"/>
                  <a:pt x="1814480" y="164421"/>
                  <a:pt x="1807690" y="154236"/>
                </a:cubicBezTo>
                <a:cubicBezTo>
                  <a:pt x="1805242" y="150564"/>
                  <a:pt x="1803277" y="146518"/>
                  <a:pt x="1800345" y="143219"/>
                </a:cubicBezTo>
                <a:cubicBezTo>
                  <a:pt x="1779780" y="120084"/>
                  <a:pt x="1780401" y="122578"/>
                  <a:pt x="1756278" y="106496"/>
                </a:cubicBezTo>
                <a:cubicBezTo>
                  <a:pt x="1752606" y="104048"/>
                  <a:pt x="1749448" y="100547"/>
                  <a:pt x="1745261" y="99151"/>
                </a:cubicBezTo>
                <a:cubicBezTo>
                  <a:pt x="1741589" y="97927"/>
                  <a:pt x="1737802" y="97004"/>
                  <a:pt x="1734244" y="95479"/>
                </a:cubicBezTo>
                <a:cubicBezTo>
                  <a:pt x="1704055" y="82541"/>
                  <a:pt x="1733724" y="95108"/>
                  <a:pt x="1708538" y="77118"/>
                </a:cubicBezTo>
                <a:cubicBezTo>
                  <a:pt x="1704083" y="73936"/>
                  <a:pt x="1698543" y="72590"/>
                  <a:pt x="1693849" y="69773"/>
                </a:cubicBezTo>
                <a:cubicBezTo>
                  <a:pt x="1686280" y="65231"/>
                  <a:pt x="1671815" y="55084"/>
                  <a:pt x="1671815" y="55084"/>
                </a:cubicBezTo>
                <a:cubicBezTo>
                  <a:pt x="1669367" y="51412"/>
                  <a:pt x="1667592" y="47188"/>
                  <a:pt x="1664471" y="44067"/>
                </a:cubicBezTo>
                <a:cubicBezTo>
                  <a:pt x="1661350" y="40946"/>
                  <a:pt x="1657046" y="39287"/>
                  <a:pt x="1653454" y="36722"/>
                </a:cubicBezTo>
                <a:cubicBezTo>
                  <a:pt x="1648474" y="33165"/>
                  <a:pt x="1644079" y="28742"/>
                  <a:pt x="1638765" y="25706"/>
                </a:cubicBezTo>
                <a:cubicBezTo>
                  <a:pt x="1635404" y="23785"/>
                  <a:pt x="1631373" y="23392"/>
                  <a:pt x="1627748" y="22033"/>
                </a:cubicBezTo>
                <a:cubicBezTo>
                  <a:pt x="1621576" y="19718"/>
                  <a:pt x="1615558" y="17004"/>
                  <a:pt x="1609386" y="14689"/>
                </a:cubicBezTo>
                <a:cubicBezTo>
                  <a:pt x="1601803" y="11845"/>
                  <a:pt x="1591405" y="8792"/>
                  <a:pt x="1583680" y="7344"/>
                </a:cubicBezTo>
                <a:cubicBezTo>
                  <a:pt x="1569043" y="4600"/>
                  <a:pt x="1539613" y="0"/>
                  <a:pt x="1539613" y="0"/>
                </a:cubicBezTo>
                <a:cubicBezTo>
                  <a:pt x="1524924" y="1224"/>
                  <a:pt x="1510156" y="1724"/>
                  <a:pt x="1495545" y="3672"/>
                </a:cubicBezTo>
                <a:cubicBezTo>
                  <a:pt x="1491708" y="4184"/>
                  <a:pt x="1487265" y="4607"/>
                  <a:pt x="1484528" y="7344"/>
                </a:cubicBezTo>
                <a:cubicBezTo>
                  <a:pt x="1481791" y="10081"/>
                  <a:pt x="1482080" y="14689"/>
                  <a:pt x="1480856" y="18361"/>
                </a:cubicBezTo>
                <a:cubicBezTo>
                  <a:pt x="1482080" y="26930"/>
                  <a:pt x="1480657" y="36325"/>
                  <a:pt x="1484528" y="44067"/>
                </a:cubicBezTo>
                <a:cubicBezTo>
                  <a:pt x="1486259" y="47529"/>
                  <a:pt x="1492083" y="46008"/>
                  <a:pt x="1495545" y="47739"/>
                </a:cubicBezTo>
                <a:cubicBezTo>
                  <a:pt x="1499493" y="49713"/>
                  <a:pt x="1502890" y="52636"/>
                  <a:pt x="1506562" y="55084"/>
                </a:cubicBezTo>
                <a:cubicBezTo>
                  <a:pt x="1505338" y="62429"/>
                  <a:pt x="1505245" y="70054"/>
                  <a:pt x="1502890" y="77118"/>
                </a:cubicBezTo>
                <a:cubicBezTo>
                  <a:pt x="1501494" y="81305"/>
                  <a:pt x="1497284" y="84077"/>
                  <a:pt x="1495545" y="88134"/>
                </a:cubicBezTo>
                <a:cubicBezTo>
                  <a:pt x="1493557" y="92773"/>
                  <a:pt x="1493097" y="97927"/>
                  <a:pt x="1491873" y="102824"/>
                </a:cubicBezTo>
                <a:cubicBezTo>
                  <a:pt x="1490649" y="116289"/>
                  <a:pt x="1491915" y="130219"/>
                  <a:pt x="1488201" y="143219"/>
                </a:cubicBezTo>
                <a:cubicBezTo>
                  <a:pt x="1486774" y="148213"/>
                  <a:pt x="1481174" y="150911"/>
                  <a:pt x="1477184" y="154236"/>
                </a:cubicBezTo>
                <a:cubicBezTo>
                  <a:pt x="1467694" y="162144"/>
                  <a:pt x="1466190" y="161572"/>
                  <a:pt x="1455150" y="165253"/>
                </a:cubicBezTo>
                <a:cubicBezTo>
                  <a:pt x="1435561" y="194633"/>
                  <a:pt x="1461273" y="159129"/>
                  <a:pt x="1436789" y="183614"/>
                </a:cubicBezTo>
                <a:cubicBezTo>
                  <a:pt x="1433668" y="186735"/>
                  <a:pt x="1431892" y="190959"/>
                  <a:pt x="1429444" y="194631"/>
                </a:cubicBezTo>
                <a:cubicBezTo>
                  <a:pt x="1430668" y="210544"/>
                  <a:pt x="1427748" y="227340"/>
                  <a:pt x="1433116" y="242371"/>
                </a:cubicBezTo>
                <a:cubicBezTo>
                  <a:pt x="1434813" y="247124"/>
                  <a:pt x="1442878" y="244948"/>
                  <a:pt x="1447805" y="246043"/>
                </a:cubicBezTo>
                <a:cubicBezTo>
                  <a:pt x="1453898" y="247397"/>
                  <a:pt x="1460111" y="248201"/>
                  <a:pt x="1466167" y="249715"/>
                </a:cubicBezTo>
                <a:cubicBezTo>
                  <a:pt x="1469922" y="250654"/>
                  <a:pt x="1473372" y="252714"/>
                  <a:pt x="1477184" y="253387"/>
                </a:cubicBezTo>
                <a:cubicBezTo>
                  <a:pt x="1494232" y="256395"/>
                  <a:pt x="1511621" y="257337"/>
                  <a:pt x="1528596" y="260732"/>
                </a:cubicBezTo>
                <a:cubicBezTo>
                  <a:pt x="1534716" y="261956"/>
                  <a:pt x="1540935" y="262762"/>
                  <a:pt x="1546957" y="264404"/>
                </a:cubicBezTo>
                <a:cubicBezTo>
                  <a:pt x="1554426" y="266441"/>
                  <a:pt x="1568991" y="271749"/>
                  <a:pt x="1568991" y="271749"/>
                </a:cubicBezTo>
                <a:cubicBezTo>
                  <a:pt x="1601178" y="303936"/>
                  <a:pt x="1560348" y="264547"/>
                  <a:pt x="1591025" y="290110"/>
                </a:cubicBezTo>
                <a:cubicBezTo>
                  <a:pt x="1619313" y="313683"/>
                  <a:pt x="1585696" y="290228"/>
                  <a:pt x="1613058" y="308472"/>
                </a:cubicBezTo>
                <a:cubicBezTo>
                  <a:pt x="1611834" y="312144"/>
                  <a:pt x="1612123" y="316752"/>
                  <a:pt x="1609386" y="319489"/>
                </a:cubicBezTo>
                <a:cubicBezTo>
                  <a:pt x="1605515" y="323360"/>
                  <a:pt x="1599729" y="324677"/>
                  <a:pt x="1594697" y="326833"/>
                </a:cubicBezTo>
                <a:cubicBezTo>
                  <a:pt x="1582939" y="331872"/>
                  <a:pt x="1579123" y="330727"/>
                  <a:pt x="1565319" y="334178"/>
                </a:cubicBezTo>
                <a:cubicBezTo>
                  <a:pt x="1556633" y="336349"/>
                  <a:pt x="1547123" y="340689"/>
                  <a:pt x="1539613" y="345195"/>
                </a:cubicBezTo>
                <a:cubicBezTo>
                  <a:pt x="1532044" y="349737"/>
                  <a:pt x="1523821" y="353642"/>
                  <a:pt x="1517579" y="359884"/>
                </a:cubicBezTo>
                <a:cubicBezTo>
                  <a:pt x="1513907" y="363556"/>
                  <a:pt x="1510883" y="368020"/>
                  <a:pt x="1506562" y="370901"/>
                </a:cubicBezTo>
                <a:cubicBezTo>
                  <a:pt x="1503341" y="373048"/>
                  <a:pt x="1499217" y="373349"/>
                  <a:pt x="1495545" y="374573"/>
                </a:cubicBezTo>
                <a:cubicBezTo>
                  <a:pt x="1463976" y="395620"/>
                  <a:pt x="1503915" y="370389"/>
                  <a:pt x="1473511" y="385590"/>
                </a:cubicBezTo>
                <a:cubicBezTo>
                  <a:pt x="1469564" y="387564"/>
                  <a:pt x="1466551" y="391196"/>
                  <a:pt x="1462495" y="392934"/>
                </a:cubicBezTo>
                <a:cubicBezTo>
                  <a:pt x="1456718" y="395410"/>
                  <a:pt x="1434246" y="398969"/>
                  <a:pt x="1429444" y="400279"/>
                </a:cubicBezTo>
                <a:cubicBezTo>
                  <a:pt x="1421975" y="402316"/>
                  <a:pt x="1414921" y="405746"/>
                  <a:pt x="1407410" y="407624"/>
                </a:cubicBezTo>
                <a:lnTo>
                  <a:pt x="1392721" y="411296"/>
                </a:lnTo>
                <a:cubicBezTo>
                  <a:pt x="1389213" y="421821"/>
                  <a:pt x="1384843" y="428857"/>
                  <a:pt x="1392721" y="440674"/>
                </a:cubicBezTo>
                <a:cubicBezTo>
                  <a:pt x="1394868" y="443895"/>
                  <a:pt x="1400066" y="443123"/>
                  <a:pt x="1403738" y="444347"/>
                </a:cubicBezTo>
                <a:cubicBezTo>
                  <a:pt x="1404962" y="448019"/>
                  <a:pt x="1407410" y="451492"/>
                  <a:pt x="1407410" y="455363"/>
                </a:cubicBezTo>
                <a:cubicBezTo>
                  <a:pt x="1407410" y="464896"/>
                  <a:pt x="1399345" y="472245"/>
                  <a:pt x="1392721" y="477397"/>
                </a:cubicBezTo>
                <a:cubicBezTo>
                  <a:pt x="1385753" y="482816"/>
                  <a:pt x="1378032" y="487189"/>
                  <a:pt x="1370687" y="492086"/>
                </a:cubicBezTo>
                <a:cubicBezTo>
                  <a:pt x="1367015" y="494534"/>
                  <a:pt x="1362792" y="496310"/>
                  <a:pt x="1359671" y="499431"/>
                </a:cubicBezTo>
                <a:cubicBezTo>
                  <a:pt x="1345917" y="513185"/>
                  <a:pt x="1353581" y="508806"/>
                  <a:pt x="1337637" y="514120"/>
                </a:cubicBezTo>
                <a:cubicBezTo>
                  <a:pt x="1333965" y="516568"/>
                  <a:pt x="1330653" y="519672"/>
                  <a:pt x="1326620" y="521465"/>
                </a:cubicBezTo>
                <a:cubicBezTo>
                  <a:pt x="1319545" y="524609"/>
                  <a:pt x="1311931" y="526361"/>
                  <a:pt x="1304586" y="528809"/>
                </a:cubicBezTo>
                <a:cubicBezTo>
                  <a:pt x="1278171" y="537613"/>
                  <a:pt x="1311158" y="526931"/>
                  <a:pt x="1278880" y="536154"/>
                </a:cubicBezTo>
                <a:cubicBezTo>
                  <a:pt x="1275158" y="537217"/>
                  <a:pt x="1271618" y="538887"/>
                  <a:pt x="1267863" y="539826"/>
                </a:cubicBezTo>
                <a:cubicBezTo>
                  <a:pt x="1244548" y="545654"/>
                  <a:pt x="1247561" y="541698"/>
                  <a:pt x="1220124" y="550843"/>
                </a:cubicBezTo>
                <a:cubicBezTo>
                  <a:pt x="1203185" y="556489"/>
                  <a:pt x="1212903" y="553756"/>
                  <a:pt x="1190745" y="558187"/>
                </a:cubicBezTo>
                <a:cubicBezTo>
                  <a:pt x="1177086" y="557468"/>
                  <a:pt x="1119961" y="556542"/>
                  <a:pt x="1095266" y="550843"/>
                </a:cubicBezTo>
                <a:cubicBezTo>
                  <a:pt x="1087722" y="549102"/>
                  <a:pt x="1080577" y="545946"/>
                  <a:pt x="1073232" y="543498"/>
                </a:cubicBezTo>
                <a:lnTo>
                  <a:pt x="1062215" y="539826"/>
                </a:lnTo>
                <a:cubicBezTo>
                  <a:pt x="1039890" y="524942"/>
                  <a:pt x="1063608" y="538970"/>
                  <a:pt x="1036509" y="528809"/>
                </a:cubicBezTo>
                <a:cubicBezTo>
                  <a:pt x="998092" y="514404"/>
                  <a:pt x="1044845" y="527223"/>
                  <a:pt x="1007131" y="517792"/>
                </a:cubicBezTo>
                <a:cubicBezTo>
                  <a:pt x="975559" y="496746"/>
                  <a:pt x="1015505" y="521979"/>
                  <a:pt x="985097" y="506775"/>
                </a:cubicBezTo>
                <a:cubicBezTo>
                  <a:pt x="981149" y="504801"/>
                  <a:pt x="978212" y="500981"/>
                  <a:pt x="974080" y="499431"/>
                </a:cubicBezTo>
                <a:cubicBezTo>
                  <a:pt x="968236" y="497240"/>
                  <a:pt x="961876" y="496785"/>
                  <a:pt x="955719" y="495759"/>
                </a:cubicBezTo>
                <a:cubicBezTo>
                  <a:pt x="939837" y="493112"/>
                  <a:pt x="923988" y="490129"/>
                  <a:pt x="907979" y="488414"/>
                </a:cubicBezTo>
                <a:cubicBezTo>
                  <a:pt x="889682" y="486454"/>
                  <a:pt x="871243" y="486153"/>
                  <a:pt x="852895" y="484742"/>
                </a:cubicBezTo>
                <a:cubicBezTo>
                  <a:pt x="839414" y="483705"/>
                  <a:pt x="825964" y="482293"/>
                  <a:pt x="812499" y="481069"/>
                </a:cubicBezTo>
                <a:cubicBezTo>
                  <a:pt x="798646" y="476451"/>
                  <a:pt x="792076" y="475335"/>
                  <a:pt x="779449" y="462708"/>
                </a:cubicBezTo>
                <a:cubicBezTo>
                  <a:pt x="772104" y="455363"/>
                  <a:pt x="766058" y="446435"/>
                  <a:pt x="757415" y="440674"/>
                </a:cubicBezTo>
                <a:cubicBezTo>
                  <a:pt x="753743" y="438226"/>
                  <a:pt x="749929" y="435978"/>
                  <a:pt x="746398" y="433330"/>
                </a:cubicBezTo>
                <a:cubicBezTo>
                  <a:pt x="740128" y="428627"/>
                  <a:pt x="734684" y="422794"/>
                  <a:pt x="728037" y="418640"/>
                </a:cubicBezTo>
                <a:cubicBezTo>
                  <a:pt x="724754" y="416588"/>
                  <a:pt x="720482" y="416699"/>
                  <a:pt x="717020" y="414968"/>
                </a:cubicBezTo>
                <a:cubicBezTo>
                  <a:pt x="682100" y="397510"/>
                  <a:pt x="740819" y="419229"/>
                  <a:pt x="683969" y="400279"/>
                </a:cubicBezTo>
                <a:lnTo>
                  <a:pt x="672952" y="396607"/>
                </a:lnTo>
                <a:cubicBezTo>
                  <a:pt x="647119" y="379383"/>
                  <a:pt x="679874" y="399203"/>
                  <a:pt x="643574" y="385590"/>
                </a:cubicBezTo>
                <a:cubicBezTo>
                  <a:pt x="639441" y="384040"/>
                  <a:pt x="636614" y="379984"/>
                  <a:pt x="632557" y="378245"/>
                </a:cubicBezTo>
                <a:cubicBezTo>
                  <a:pt x="627918" y="376257"/>
                  <a:pt x="622721" y="375959"/>
                  <a:pt x="617868" y="374573"/>
                </a:cubicBezTo>
                <a:cubicBezTo>
                  <a:pt x="614146" y="373510"/>
                  <a:pt x="610586" y="371920"/>
                  <a:pt x="606851" y="370901"/>
                </a:cubicBezTo>
                <a:cubicBezTo>
                  <a:pt x="597113" y="368245"/>
                  <a:pt x="587266" y="366004"/>
                  <a:pt x="577473" y="363556"/>
                </a:cubicBezTo>
                <a:lnTo>
                  <a:pt x="570128" y="370901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04CCB-86C1-4DB3-BB29-A2CAD654948F}"/>
              </a:ext>
            </a:extLst>
          </p:cNvPr>
          <p:cNvSpPr/>
          <p:nvPr/>
        </p:nvSpPr>
        <p:spPr>
          <a:xfrm>
            <a:off x="8101070" y="1401349"/>
            <a:ext cx="1237582" cy="471518"/>
          </a:xfrm>
          <a:custGeom>
            <a:avLst/>
            <a:gdLst>
              <a:gd name="connsiteX0" fmla="*/ 1072308 w 1237582"/>
              <a:gd name="connsiteY0" fmla="*/ 96945 h 471518"/>
              <a:gd name="connsiteX1" fmla="*/ 1050275 w 1237582"/>
              <a:gd name="connsiteY1" fmla="*/ 93273 h 471518"/>
              <a:gd name="connsiteX2" fmla="*/ 1028241 w 1237582"/>
              <a:gd name="connsiteY2" fmla="*/ 78584 h 471518"/>
              <a:gd name="connsiteX3" fmla="*/ 1006207 w 1237582"/>
              <a:gd name="connsiteY3" fmla="*/ 71239 h 471518"/>
              <a:gd name="connsiteX4" fmla="*/ 995190 w 1237582"/>
              <a:gd name="connsiteY4" fmla="*/ 67567 h 471518"/>
              <a:gd name="connsiteX5" fmla="*/ 958467 w 1237582"/>
              <a:gd name="connsiteY5" fmla="*/ 63894 h 471518"/>
              <a:gd name="connsiteX6" fmla="*/ 914400 w 1237582"/>
              <a:gd name="connsiteY6" fmla="*/ 100617 h 471518"/>
              <a:gd name="connsiteX7" fmla="*/ 888694 w 1237582"/>
              <a:gd name="connsiteY7" fmla="*/ 107962 h 471518"/>
              <a:gd name="connsiteX8" fmla="*/ 848299 w 1237582"/>
              <a:gd name="connsiteY8" fmla="*/ 118979 h 471518"/>
              <a:gd name="connsiteX9" fmla="*/ 763836 w 1237582"/>
              <a:gd name="connsiteY9" fmla="*/ 115306 h 471518"/>
              <a:gd name="connsiteX10" fmla="*/ 738130 w 1237582"/>
              <a:gd name="connsiteY10" fmla="*/ 107962 h 471518"/>
              <a:gd name="connsiteX11" fmla="*/ 727113 w 1237582"/>
              <a:gd name="connsiteY11" fmla="*/ 100617 h 471518"/>
              <a:gd name="connsiteX12" fmla="*/ 705079 w 1237582"/>
              <a:gd name="connsiteY12" fmla="*/ 82256 h 471518"/>
              <a:gd name="connsiteX13" fmla="*/ 686718 w 1237582"/>
              <a:gd name="connsiteY13" fmla="*/ 78584 h 471518"/>
              <a:gd name="connsiteX14" fmla="*/ 661012 w 1237582"/>
              <a:gd name="connsiteY14" fmla="*/ 71239 h 471518"/>
              <a:gd name="connsiteX15" fmla="*/ 572877 w 1237582"/>
              <a:gd name="connsiteY15" fmla="*/ 63894 h 471518"/>
              <a:gd name="connsiteX16" fmla="*/ 539826 w 1237582"/>
              <a:gd name="connsiteY16" fmla="*/ 45533 h 471518"/>
              <a:gd name="connsiteX17" fmla="*/ 528810 w 1237582"/>
              <a:gd name="connsiteY17" fmla="*/ 38188 h 471518"/>
              <a:gd name="connsiteX18" fmla="*/ 506776 w 1237582"/>
              <a:gd name="connsiteY18" fmla="*/ 30844 h 471518"/>
              <a:gd name="connsiteX19" fmla="*/ 495759 w 1237582"/>
              <a:gd name="connsiteY19" fmla="*/ 23499 h 471518"/>
              <a:gd name="connsiteX20" fmla="*/ 473725 w 1237582"/>
              <a:gd name="connsiteY20" fmla="*/ 16155 h 471518"/>
              <a:gd name="connsiteX21" fmla="*/ 462708 w 1237582"/>
              <a:gd name="connsiteY21" fmla="*/ 12482 h 471518"/>
              <a:gd name="connsiteX22" fmla="*/ 451691 w 1237582"/>
              <a:gd name="connsiteY22" fmla="*/ 8810 h 471518"/>
              <a:gd name="connsiteX23" fmla="*/ 437002 w 1237582"/>
              <a:gd name="connsiteY23" fmla="*/ 1465 h 471518"/>
              <a:gd name="connsiteX24" fmla="*/ 341523 w 1237582"/>
              <a:gd name="connsiteY24" fmla="*/ 5138 h 471518"/>
              <a:gd name="connsiteX25" fmla="*/ 345195 w 1237582"/>
              <a:gd name="connsiteY25" fmla="*/ 30844 h 471518"/>
              <a:gd name="connsiteX26" fmla="*/ 356212 w 1237582"/>
              <a:gd name="connsiteY26" fmla="*/ 52878 h 471518"/>
              <a:gd name="connsiteX27" fmla="*/ 352540 w 1237582"/>
              <a:gd name="connsiteY27" fmla="*/ 67567 h 471518"/>
              <a:gd name="connsiteX28" fmla="*/ 235026 w 1237582"/>
              <a:gd name="connsiteY28" fmla="*/ 60222 h 471518"/>
              <a:gd name="connsiteX29" fmla="*/ 212993 w 1237582"/>
              <a:gd name="connsiteY29" fmla="*/ 52878 h 471518"/>
              <a:gd name="connsiteX30" fmla="*/ 201976 w 1237582"/>
              <a:gd name="connsiteY30" fmla="*/ 49205 h 471518"/>
              <a:gd name="connsiteX31" fmla="*/ 187287 w 1237582"/>
              <a:gd name="connsiteY31" fmla="*/ 45533 h 471518"/>
              <a:gd name="connsiteX32" fmla="*/ 95479 w 1237582"/>
              <a:gd name="connsiteY32" fmla="*/ 49205 h 471518"/>
              <a:gd name="connsiteX33" fmla="*/ 69773 w 1237582"/>
              <a:gd name="connsiteY33" fmla="*/ 56550 h 471518"/>
              <a:gd name="connsiteX34" fmla="*/ 44067 w 1237582"/>
              <a:gd name="connsiteY34" fmla="*/ 71239 h 471518"/>
              <a:gd name="connsiteX35" fmla="*/ 22034 w 1237582"/>
              <a:gd name="connsiteY35" fmla="*/ 78584 h 471518"/>
              <a:gd name="connsiteX36" fmla="*/ 0 w 1237582"/>
              <a:gd name="connsiteY36" fmla="*/ 93273 h 471518"/>
              <a:gd name="connsiteX37" fmla="*/ 3672 w 1237582"/>
              <a:gd name="connsiteY37" fmla="*/ 118979 h 471518"/>
              <a:gd name="connsiteX38" fmla="*/ 22034 w 1237582"/>
              <a:gd name="connsiteY38" fmla="*/ 137340 h 471518"/>
              <a:gd name="connsiteX39" fmla="*/ 58757 w 1237582"/>
              <a:gd name="connsiteY39" fmla="*/ 144685 h 471518"/>
              <a:gd name="connsiteX40" fmla="*/ 69773 w 1237582"/>
              <a:gd name="connsiteY40" fmla="*/ 148357 h 471518"/>
              <a:gd name="connsiteX41" fmla="*/ 91807 w 1237582"/>
              <a:gd name="connsiteY41" fmla="*/ 163046 h 471518"/>
              <a:gd name="connsiteX42" fmla="*/ 102824 w 1237582"/>
              <a:gd name="connsiteY42" fmla="*/ 170391 h 471518"/>
              <a:gd name="connsiteX43" fmla="*/ 124858 w 1237582"/>
              <a:gd name="connsiteY43" fmla="*/ 177735 h 471518"/>
              <a:gd name="connsiteX44" fmla="*/ 135875 w 1237582"/>
              <a:gd name="connsiteY44" fmla="*/ 181408 h 471518"/>
              <a:gd name="connsiteX45" fmla="*/ 139547 w 1237582"/>
              <a:gd name="connsiteY45" fmla="*/ 192424 h 471518"/>
              <a:gd name="connsiteX46" fmla="*/ 146891 w 1237582"/>
              <a:gd name="connsiteY46" fmla="*/ 203441 h 471518"/>
              <a:gd name="connsiteX47" fmla="*/ 150564 w 1237582"/>
              <a:gd name="connsiteY47" fmla="*/ 225475 h 471518"/>
              <a:gd name="connsiteX48" fmla="*/ 157908 w 1237582"/>
              <a:gd name="connsiteY48" fmla="*/ 236492 h 471518"/>
              <a:gd name="connsiteX49" fmla="*/ 165253 w 1237582"/>
              <a:gd name="connsiteY49" fmla="*/ 251181 h 471518"/>
              <a:gd name="connsiteX50" fmla="*/ 190959 w 1237582"/>
              <a:gd name="connsiteY50" fmla="*/ 280559 h 471518"/>
              <a:gd name="connsiteX51" fmla="*/ 246043 w 1237582"/>
              <a:gd name="connsiteY51" fmla="*/ 287904 h 471518"/>
              <a:gd name="connsiteX52" fmla="*/ 268077 w 1237582"/>
              <a:gd name="connsiteY52" fmla="*/ 295249 h 471518"/>
              <a:gd name="connsiteX53" fmla="*/ 279094 w 1237582"/>
              <a:gd name="connsiteY53" fmla="*/ 298921 h 471518"/>
              <a:gd name="connsiteX54" fmla="*/ 319489 w 1237582"/>
              <a:gd name="connsiteY54" fmla="*/ 324627 h 471518"/>
              <a:gd name="connsiteX55" fmla="*/ 348867 w 1237582"/>
              <a:gd name="connsiteY55" fmla="*/ 331971 h 471518"/>
              <a:gd name="connsiteX56" fmla="*/ 370901 w 1237582"/>
              <a:gd name="connsiteY56" fmla="*/ 339316 h 471518"/>
              <a:gd name="connsiteX57" fmla="*/ 381918 w 1237582"/>
              <a:gd name="connsiteY57" fmla="*/ 342988 h 471518"/>
              <a:gd name="connsiteX58" fmla="*/ 403952 w 1237582"/>
              <a:gd name="connsiteY58" fmla="*/ 354005 h 471518"/>
              <a:gd name="connsiteX59" fmla="*/ 425985 w 1237582"/>
              <a:gd name="connsiteY59" fmla="*/ 368694 h 471518"/>
              <a:gd name="connsiteX60" fmla="*/ 470053 w 1237582"/>
              <a:gd name="connsiteY60" fmla="*/ 383384 h 471518"/>
              <a:gd name="connsiteX61" fmla="*/ 481070 w 1237582"/>
              <a:gd name="connsiteY61" fmla="*/ 387056 h 471518"/>
              <a:gd name="connsiteX62" fmla="*/ 492087 w 1237582"/>
              <a:gd name="connsiteY62" fmla="*/ 390728 h 471518"/>
              <a:gd name="connsiteX63" fmla="*/ 532482 w 1237582"/>
              <a:gd name="connsiteY63" fmla="*/ 398073 h 471518"/>
              <a:gd name="connsiteX64" fmla="*/ 547171 w 1237582"/>
              <a:gd name="connsiteY64" fmla="*/ 401745 h 471518"/>
              <a:gd name="connsiteX65" fmla="*/ 572877 w 1237582"/>
              <a:gd name="connsiteY65" fmla="*/ 405417 h 471518"/>
              <a:gd name="connsiteX66" fmla="*/ 594911 w 1237582"/>
              <a:gd name="connsiteY66" fmla="*/ 416434 h 471518"/>
              <a:gd name="connsiteX67" fmla="*/ 616944 w 1237582"/>
              <a:gd name="connsiteY67" fmla="*/ 431123 h 471518"/>
              <a:gd name="connsiteX68" fmla="*/ 642650 w 1237582"/>
              <a:gd name="connsiteY68" fmla="*/ 445812 h 471518"/>
              <a:gd name="connsiteX69" fmla="*/ 664684 w 1237582"/>
              <a:gd name="connsiteY69" fmla="*/ 453157 h 471518"/>
              <a:gd name="connsiteX70" fmla="*/ 741802 w 1237582"/>
              <a:gd name="connsiteY70" fmla="*/ 464174 h 471518"/>
              <a:gd name="connsiteX71" fmla="*/ 760164 w 1237582"/>
              <a:gd name="connsiteY71" fmla="*/ 467846 h 471518"/>
              <a:gd name="connsiteX72" fmla="*/ 796887 w 1237582"/>
              <a:gd name="connsiteY72" fmla="*/ 471518 h 471518"/>
              <a:gd name="connsiteX73" fmla="*/ 925417 w 1237582"/>
              <a:gd name="connsiteY73" fmla="*/ 464174 h 471518"/>
              <a:gd name="connsiteX74" fmla="*/ 962140 w 1237582"/>
              <a:gd name="connsiteY74" fmla="*/ 453157 h 471518"/>
              <a:gd name="connsiteX75" fmla="*/ 984173 w 1237582"/>
              <a:gd name="connsiteY75" fmla="*/ 438468 h 471518"/>
              <a:gd name="connsiteX76" fmla="*/ 995190 w 1237582"/>
              <a:gd name="connsiteY76" fmla="*/ 431123 h 471518"/>
              <a:gd name="connsiteX77" fmla="*/ 1002535 w 1237582"/>
              <a:gd name="connsiteY77" fmla="*/ 420106 h 471518"/>
              <a:gd name="connsiteX78" fmla="*/ 1013552 w 1237582"/>
              <a:gd name="connsiteY78" fmla="*/ 416434 h 471518"/>
              <a:gd name="connsiteX79" fmla="*/ 1024569 w 1237582"/>
              <a:gd name="connsiteY79" fmla="*/ 409090 h 471518"/>
              <a:gd name="connsiteX80" fmla="*/ 1028241 w 1237582"/>
              <a:gd name="connsiteY80" fmla="*/ 313610 h 471518"/>
              <a:gd name="connsiteX81" fmla="*/ 1050275 w 1237582"/>
              <a:gd name="connsiteY81" fmla="*/ 302593 h 471518"/>
              <a:gd name="connsiteX82" fmla="*/ 1123720 w 1237582"/>
              <a:gd name="connsiteY82" fmla="*/ 298921 h 471518"/>
              <a:gd name="connsiteX83" fmla="*/ 1145754 w 1237582"/>
              <a:gd name="connsiteY83" fmla="*/ 295249 h 471518"/>
              <a:gd name="connsiteX84" fmla="*/ 1167788 w 1237582"/>
              <a:gd name="connsiteY84" fmla="*/ 287904 h 471518"/>
              <a:gd name="connsiteX85" fmla="*/ 1178805 w 1237582"/>
              <a:gd name="connsiteY85" fmla="*/ 280559 h 471518"/>
              <a:gd name="connsiteX86" fmla="*/ 1193494 w 1237582"/>
              <a:gd name="connsiteY86" fmla="*/ 258526 h 471518"/>
              <a:gd name="connsiteX87" fmla="*/ 1204511 w 1237582"/>
              <a:gd name="connsiteY87" fmla="*/ 251181 h 471518"/>
              <a:gd name="connsiteX88" fmla="*/ 1222872 w 1237582"/>
              <a:gd name="connsiteY88" fmla="*/ 247509 h 471518"/>
              <a:gd name="connsiteX89" fmla="*/ 1233889 w 1237582"/>
              <a:gd name="connsiteY89" fmla="*/ 243837 h 471518"/>
              <a:gd name="connsiteX90" fmla="*/ 1237561 w 1237582"/>
              <a:gd name="connsiteY90" fmla="*/ 232820 h 471518"/>
              <a:gd name="connsiteX91" fmla="*/ 1233889 w 1237582"/>
              <a:gd name="connsiteY91" fmla="*/ 196097 h 471518"/>
              <a:gd name="connsiteX92" fmla="*/ 1222872 w 1237582"/>
              <a:gd name="connsiteY92" fmla="*/ 192424 h 471518"/>
              <a:gd name="connsiteX93" fmla="*/ 1200838 w 1237582"/>
              <a:gd name="connsiteY93" fmla="*/ 188752 h 471518"/>
              <a:gd name="connsiteX94" fmla="*/ 1164116 w 1237582"/>
              <a:gd name="connsiteY94" fmla="*/ 170391 h 471518"/>
              <a:gd name="connsiteX95" fmla="*/ 1098014 w 1237582"/>
              <a:gd name="connsiteY95" fmla="*/ 163046 h 471518"/>
              <a:gd name="connsiteX96" fmla="*/ 1083325 w 1237582"/>
              <a:gd name="connsiteY96" fmla="*/ 155702 h 471518"/>
              <a:gd name="connsiteX97" fmla="*/ 1061291 w 1237582"/>
              <a:gd name="connsiteY97" fmla="*/ 126323 h 471518"/>
              <a:gd name="connsiteX98" fmla="*/ 1072308 w 1237582"/>
              <a:gd name="connsiteY98" fmla="*/ 96945 h 47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37582" h="471518">
                <a:moveTo>
                  <a:pt x="1072308" y="96945"/>
                </a:moveTo>
                <a:cubicBezTo>
                  <a:pt x="1064964" y="95721"/>
                  <a:pt x="1057148" y="96137"/>
                  <a:pt x="1050275" y="93273"/>
                </a:cubicBezTo>
                <a:cubicBezTo>
                  <a:pt x="1042127" y="89878"/>
                  <a:pt x="1036615" y="81375"/>
                  <a:pt x="1028241" y="78584"/>
                </a:cubicBezTo>
                <a:lnTo>
                  <a:pt x="1006207" y="71239"/>
                </a:lnTo>
                <a:lnTo>
                  <a:pt x="995190" y="67567"/>
                </a:lnTo>
                <a:cubicBezTo>
                  <a:pt x="982006" y="58777"/>
                  <a:pt x="978669" y="53016"/>
                  <a:pt x="958467" y="63894"/>
                </a:cubicBezTo>
                <a:cubicBezTo>
                  <a:pt x="925211" y="81801"/>
                  <a:pt x="949310" y="88978"/>
                  <a:pt x="914400" y="100617"/>
                </a:cubicBezTo>
                <a:cubicBezTo>
                  <a:pt x="877432" y="112942"/>
                  <a:pt x="934731" y="94152"/>
                  <a:pt x="888694" y="107962"/>
                </a:cubicBezTo>
                <a:cubicBezTo>
                  <a:pt x="851415" y="119145"/>
                  <a:pt x="881768" y="112284"/>
                  <a:pt x="848299" y="118979"/>
                </a:cubicBezTo>
                <a:cubicBezTo>
                  <a:pt x="820145" y="117755"/>
                  <a:pt x="791940" y="117388"/>
                  <a:pt x="763836" y="115306"/>
                </a:cubicBezTo>
                <a:cubicBezTo>
                  <a:pt x="757908" y="114867"/>
                  <a:pt x="744336" y="110030"/>
                  <a:pt x="738130" y="107962"/>
                </a:cubicBezTo>
                <a:cubicBezTo>
                  <a:pt x="734458" y="105514"/>
                  <a:pt x="730504" y="103443"/>
                  <a:pt x="727113" y="100617"/>
                </a:cubicBezTo>
                <a:cubicBezTo>
                  <a:pt x="719318" y="94121"/>
                  <a:pt x="715027" y="85986"/>
                  <a:pt x="705079" y="82256"/>
                </a:cubicBezTo>
                <a:cubicBezTo>
                  <a:pt x="699235" y="80065"/>
                  <a:pt x="692773" y="80098"/>
                  <a:pt x="686718" y="78584"/>
                </a:cubicBezTo>
                <a:cubicBezTo>
                  <a:pt x="665734" y="73338"/>
                  <a:pt x="686208" y="75820"/>
                  <a:pt x="661012" y="71239"/>
                </a:cubicBezTo>
                <a:cubicBezTo>
                  <a:pt x="629352" y="65483"/>
                  <a:pt x="608588" y="65995"/>
                  <a:pt x="572877" y="63894"/>
                </a:cubicBezTo>
                <a:cubicBezTo>
                  <a:pt x="553487" y="57431"/>
                  <a:pt x="565078" y="62368"/>
                  <a:pt x="539826" y="45533"/>
                </a:cubicBezTo>
                <a:cubicBezTo>
                  <a:pt x="536154" y="43085"/>
                  <a:pt x="532997" y="39584"/>
                  <a:pt x="528810" y="38188"/>
                </a:cubicBezTo>
                <a:lnTo>
                  <a:pt x="506776" y="30844"/>
                </a:lnTo>
                <a:cubicBezTo>
                  <a:pt x="503104" y="28396"/>
                  <a:pt x="499792" y="25292"/>
                  <a:pt x="495759" y="23499"/>
                </a:cubicBezTo>
                <a:cubicBezTo>
                  <a:pt x="488684" y="20355"/>
                  <a:pt x="481070" y="18603"/>
                  <a:pt x="473725" y="16155"/>
                </a:cubicBezTo>
                <a:lnTo>
                  <a:pt x="462708" y="12482"/>
                </a:lnTo>
                <a:cubicBezTo>
                  <a:pt x="459036" y="11258"/>
                  <a:pt x="455153" y="10541"/>
                  <a:pt x="451691" y="8810"/>
                </a:cubicBezTo>
                <a:lnTo>
                  <a:pt x="437002" y="1465"/>
                </a:lnTo>
                <a:cubicBezTo>
                  <a:pt x="405176" y="2689"/>
                  <a:pt x="371858" y="-4569"/>
                  <a:pt x="341523" y="5138"/>
                </a:cubicBezTo>
                <a:cubicBezTo>
                  <a:pt x="333279" y="7776"/>
                  <a:pt x="343498" y="22356"/>
                  <a:pt x="345195" y="30844"/>
                </a:cubicBezTo>
                <a:cubicBezTo>
                  <a:pt x="347367" y="41705"/>
                  <a:pt x="350021" y="43592"/>
                  <a:pt x="356212" y="52878"/>
                </a:cubicBezTo>
                <a:cubicBezTo>
                  <a:pt x="354988" y="57774"/>
                  <a:pt x="357556" y="67010"/>
                  <a:pt x="352540" y="67567"/>
                </a:cubicBezTo>
                <a:cubicBezTo>
                  <a:pt x="305042" y="72844"/>
                  <a:pt x="275520" y="66970"/>
                  <a:pt x="235026" y="60222"/>
                </a:cubicBezTo>
                <a:lnTo>
                  <a:pt x="212993" y="52878"/>
                </a:lnTo>
                <a:cubicBezTo>
                  <a:pt x="209321" y="51654"/>
                  <a:pt x="205731" y="50144"/>
                  <a:pt x="201976" y="49205"/>
                </a:cubicBezTo>
                <a:lnTo>
                  <a:pt x="187287" y="45533"/>
                </a:lnTo>
                <a:cubicBezTo>
                  <a:pt x="156684" y="46757"/>
                  <a:pt x="126034" y="47098"/>
                  <a:pt x="95479" y="49205"/>
                </a:cubicBezTo>
                <a:cubicBezTo>
                  <a:pt x="89670" y="49606"/>
                  <a:pt x="75887" y="54512"/>
                  <a:pt x="69773" y="56550"/>
                </a:cubicBezTo>
                <a:cubicBezTo>
                  <a:pt x="59835" y="63175"/>
                  <a:pt x="55716" y="66579"/>
                  <a:pt x="44067" y="71239"/>
                </a:cubicBezTo>
                <a:cubicBezTo>
                  <a:pt x="36879" y="74114"/>
                  <a:pt x="28476" y="74290"/>
                  <a:pt x="22034" y="78584"/>
                </a:cubicBezTo>
                <a:lnTo>
                  <a:pt x="0" y="93273"/>
                </a:lnTo>
                <a:cubicBezTo>
                  <a:pt x="1224" y="101842"/>
                  <a:pt x="1185" y="110688"/>
                  <a:pt x="3672" y="118979"/>
                </a:cubicBezTo>
                <a:cubicBezTo>
                  <a:pt x="5788" y="126034"/>
                  <a:pt x="15021" y="135182"/>
                  <a:pt x="22034" y="137340"/>
                </a:cubicBezTo>
                <a:cubicBezTo>
                  <a:pt x="33965" y="141011"/>
                  <a:pt x="46914" y="140737"/>
                  <a:pt x="58757" y="144685"/>
                </a:cubicBezTo>
                <a:lnTo>
                  <a:pt x="69773" y="148357"/>
                </a:lnTo>
                <a:lnTo>
                  <a:pt x="91807" y="163046"/>
                </a:lnTo>
                <a:cubicBezTo>
                  <a:pt x="95479" y="165494"/>
                  <a:pt x="98637" y="168995"/>
                  <a:pt x="102824" y="170391"/>
                </a:cubicBezTo>
                <a:lnTo>
                  <a:pt x="124858" y="177735"/>
                </a:lnTo>
                <a:lnTo>
                  <a:pt x="135875" y="181408"/>
                </a:lnTo>
                <a:cubicBezTo>
                  <a:pt x="137099" y="185080"/>
                  <a:pt x="137816" y="188962"/>
                  <a:pt x="139547" y="192424"/>
                </a:cubicBezTo>
                <a:cubicBezTo>
                  <a:pt x="141521" y="196372"/>
                  <a:pt x="145495" y="199254"/>
                  <a:pt x="146891" y="203441"/>
                </a:cubicBezTo>
                <a:cubicBezTo>
                  <a:pt x="149246" y="210505"/>
                  <a:pt x="148209" y="218411"/>
                  <a:pt x="150564" y="225475"/>
                </a:cubicBezTo>
                <a:cubicBezTo>
                  <a:pt x="151960" y="229662"/>
                  <a:pt x="155718" y="232660"/>
                  <a:pt x="157908" y="236492"/>
                </a:cubicBezTo>
                <a:cubicBezTo>
                  <a:pt x="160624" y="241245"/>
                  <a:pt x="162436" y="246487"/>
                  <a:pt x="165253" y="251181"/>
                </a:cubicBezTo>
                <a:cubicBezTo>
                  <a:pt x="169115" y="257617"/>
                  <a:pt x="179235" y="277954"/>
                  <a:pt x="190959" y="280559"/>
                </a:cubicBezTo>
                <a:cubicBezTo>
                  <a:pt x="209042" y="284577"/>
                  <a:pt x="227682" y="285456"/>
                  <a:pt x="246043" y="287904"/>
                </a:cubicBezTo>
                <a:lnTo>
                  <a:pt x="268077" y="295249"/>
                </a:lnTo>
                <a:lnTo>
                  <a:pt x="279094" y="298921"/>
                </a:lnTo>
                <a:cubicBezTo>
                  <a:pt x="292256" y="308793"/>
                  <a:pt x="303662" y="318296"/>
                  <a:pt x="319489" y="324627"/>
                </a:cubicBezTo>
                <a:cubicBezTo>
                  <a:pt x="328861" y="328376"/>
                  <a:pt x="339291" y="328779"/>
                  <a:pt x="348867" y="331971"/>
                </a:cubicBezTo>
                <a:lnTo>
                  <a:pt x="370901" y="339316"/>
                </a:lnTo>
                <a:lnTo>
                  <a:pt x="381918" y="342988"/>
                </a:lnTo>
                <a:cubicBezTo>
                  <a:pt x="430821" y="375592"/>
                  <a:pt x="358345" y="328668"/>
                  <a:pt x="403952" y="354005"/>
                </a:cubicBezTo>
                <a:cubicBezTo>
                  <a:pt x="411668" y="358292"/>
                  <a:pt x="417611" y="365903"/>
                  <a:pt x="425985" y="368694"/>
                </a:cubicBezTo>
                <a:lnTo>
                  <a:pt x="470053" y="383384"/>
                </a:lnTo>
                <a:lnTo>
                  <a:pt x="481070" y="387056"/>
                </a:lnTo>
                <a:cubicBezTo>
                  <a:pt x="484742" y="388280"/>
                  <a:pt x="488279" y="390036"/>
                  <a:pt x="492087" y="390728"/>
                </a:cubicBezTo>
                <a:lnTo>
                  <a:pt x="532482" y="398073"/>
                </a:lnTo>
                <a:cubicBezTo>
                  <a:pt x="537431" y="399063"/>
                  <a:pt x="542205" y="400842"/>
                  <a:pt x="547171" y="401745"/>
                </a:cubicBezTo>
                <a:cubicBezTo>
                  <a:pt x="555687" y="403293"/>
                  <a:pt x="564308" y="404193"/>
                  <a:pt x="572877" y="405417"/>
                </a:cubicBezTo>
                <a:cubicBezTo>
                  <a:pt x="583917" y="409098"/>
                  <a:pt x="585421" y="408526"/>
                  <a:pt x="594911" y="416434"/>
                </a:cubicBezTo>
                <a:cubicBezTo>
                  <a:pt x="613251" y="431717"/>
                  <a:pt x="597583" y="424669"/>
                  <a:pt x="616944" y="431123"/>
                </a:cubicBezTo>
                <a:cubicBezTo>
                  <a:pt x="626883" y="437749"/>
                  <a:pt x="630999" y="441152"/>
                  <a:pt x="642650" y="445812"/>
                </a:cubicBezTo>
                <a:cubicBezTo>
                  <a:pt x="649838" y="448687"/>
                  <a:pt x="664684" y="453157"/>
                  <a:pt x="664684" y="453157"/>
                </a:cubicBezTo>
                <a:cubicBezTo>
                  <a:pt x="694826" y="473252"/>
                  <a:pt x="667476" y="457711"/>
                  <a:pt x="741802" y="464174"/>
                </a:cubicBezTo>
                <a:cubicBezTo>
                  <a:pt x="748020" y="464715"/>
                  <a:pt x="753977" y="467021"/>
                  <a:pt x="760164" y="467846"/>
                </a:cubicBezTo>
                <a:cubicBezTo>
                  <a:pt x="772358" y="469472"/>
                  <a:pt x="784646" y="470294"/>
                  <a:pt x="796887" y="471518"/>
                </a:cubicBezTo>
                <a:cubicBezTo>
                  <a:pt x="806686" y="471110"/>
                  <a:pt x="897971" y="468748"/>
                  <a:pt x="925417" y="464174"/>
                </a:cubicBezTo>
                <a:cubicBezTo>
                  <a:pt x="933818" y="462774"/>
                  <a:pt x="951802" y="456603"/>
                  <a:pt x="962140" y="453157"/>
                </a:cubicBezTo>
                <a:lnTo>
                  <a:pt x="984173" y="438468"/>
                </a:lnTo>
                <a:lnTo>
                  <a:pt x="995190" y="431123"/>
                </a:lnTo>
                <a:cubicBezTo>
                  <a:pt x="997638" y="427451"/>
                  <a:pt x="999088" y="422863"/>
                  <a:pt x="1002535" y="420106"/>
                </a:cubicBezTo>
                <a:cubicBezTo>
                  <a:pt x="1005558" y="417688"/>
                  <a:pt x="1010090" y="418165"/>
                  <a:pt x="1013552" y="416434"/>
                </a:cubicBezTo>
                <a:cubicBezTo>
                  <a:pt x="1017500" y="414460"/>
                  <a:pt x="1020897" y="411538"/>
                  <a:pt x="1024569" y="409090"/>
                </a:cubicBezTo>
                <a:cubicBezTo>
                  <a:pt x="1025793" y="377263"/>
                  <a:pt x="1023737" y="345140"/>
                  <a:pt x="1028241" y="313610"/>
                </a:cubicBezTo>
                <a:cubicBezTo>
                  <a:pt x="1028817" y="309576"/>
                  <a:pt x="1047052" y="302873"/>
                  <a:pt x="1050275" y="302593"/>
                </a:cubicBezTo>
                <a:cubicBezTo>
                  <a:pt x="1074695" y="300470"/>
                  <a:pt x="1099238" y="300145"/>
                  <a:pt x="1123720" y="298921"/>
                </a:cubicBezTo>
                <a:cubicBezTo>
                  <a:pt x="1131065" y="297697"/>
                  <a:pt x="1138530" y="297055"/>
                  <a:pt x="1145754" y="295249"/>
                </a:cubicBezTo>
                <a:cubicBezTo>
                  <a:pt x="1153265" y="293371"/>
                  <a:pt x="1167788" y="287904"/>
                  <a:pt x="1167788" y="287904"/>
                </a:cubicBezTo>
                <a:cubicBezTo>
                  <a:pt x="1171460" y="285456"/>
                  <a:pt x="1176048" y="284005"/>
                  <a:pt x="1178805" y="280559"/>
                </a:cubicBezTo>
                <a:cubicBezTo>
                  <a:pt x="1202341" y="251139"/>
                  <a:pt x="1155291" y="290363"/>
                  <a:pt x="1193494" y="258526"/>
                </a:cubicBezTo>
                <a:cubicBezTo>
                  <a:pt x="1196885" y="255700"/>
                  <a:pt x="1200378" y="252731"/>
                  <a:pt x="1204511" y="251181"/>
                </a:cubicBezTo>
                <a:cubicBezTo>
                  <a:pt x="1210355" y="248989"/>
                  <a:pt x="1216817" y="249023"/>
                  <a:pt x="1222872" y="247509"/>
                </a:cubicBezTo>
                <a:cubicBezTo>
                  <a:pt x="1226627" y="246570"/>
                  <a:pt x="1230217" y="245061"/>
                  <a:pt x="1233889" y="243837"/>
                </a:cubicBezTo>
                <a:cubicBezTo>
                  <a:pt x="1235113" y="240165"/>
                  <a:pt x="1237561" y="236691"/>
                  <a:pt x="1237561" y="232820"/>
                </a:cubicBezTo>
                <a:cubicBezTo>
                  <a:pt x="1237561" y="220518"/>
                  <a:pt x="1238093" y="207658"/>
                  <a:pt x="1233889" y="196097"/>
                </a:cubicBezTo>
                <a:cubicBezTo>
                  <a:pt x="1232566" y="192459"/>
                  <a:pt x="1226651" y="193264"/>
                  <a:pt x="1222872" y="192424"/>
                </a:cubicBezTo>
                <a:cubicBezTo>
                  <a:pt x="1215603" y="190809"/>
                  <a:pt x="1208183" y="189976"/>
                  <a:pt x="1200838" y="188752"/>
                </a:cubicBezTo>
                <a:cubicBezTo>
                  <a:pt x="1188597" y="182632"/>
                  <a:pt x="1177664" y="172327"/>
                  <a:pt x="1164116" y="170391"/>
                </a:cubicBezTo>
                <a:cubicBezTo>
                  <a:pt x="1125025" y="164805"/>
                  <a:pt x="1147030" y="167502"/>
                  <a:pt x="1098014" y="163046"/>
                </a:cubicBezTo>
                <a:cubicBezTo>
                  <a:pt x="1093118" y="160598"/>
                  <a:pt x="1087704" y="158987"/>
                  <a:pt x="1083325" y="155702"/>
                </a:cubicBezTo>
                <a:cubicBezTo>
                  <a:pt x="1068478" y="144567"/>
                  <a:pt x="1068798" y="141335"/>
                  <a:pt x="1061291" y="126323"/>
                </a:cubicBezTo>
                <a:lnTo>
                  <a:pt x="1072308" y="96945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E4067-8BB7-43B9-B400-EF7EC6CE34E5}"/>
              </a:ext>
            </a:extLst>
          </p:cNvPr>
          <p:cNvSpPr/>
          <p:nvPr/>
        </p:nvSpPr>
        <p:spPr>
          <a:xfrm>
            <a:off x="9749928" y="1659855"/>
            <a:ext cx="168925" cy="389473"/>
          </a:xfrm>
          <a:custGeom>
            <a:avLst/>
            <a:gdLst>
              <a:gd name="connsiteX0" fmla="*/ 150564 w 168925"/>
              <a:gd name="connsiteY0" fmla="*/ 20 h 389473"/>
              <a:gd name="connsiteX1" fmla="*/ 154236 w 168925"/>
              <a:gd name="connsiteY1" fmla="*/ 18381 h 389473"/>
              <a:gd name="connsiteX2" fmla="*/ 161580 w 168925"/>
              <a:gd name="connsiteY2" fmla="*/ 29398 h 389473"/>
              <a:gd name="connsiteX3" fmla="*/ 165253 w 168925"/>
              <a:gd name="connsiteY3" fmla="*/ 47759 h 389473"/>
              <a:gd name="connsiteX4" fmla="*/ 168925 w 168925"/>
              <a:gd name="connsiteY4" fmla="*/ 58776 h 389473"/>
              <a:gd name="connsiteX5" fmla="*/ 161580 w 168925"/>
              <a:gd name="connsiteY5" fmla="*/ 102844 h 389473"/>
              <a:gd name="connsiteX6" fmla="*/ 154236 w 168925"/>
              <a:gd name="connsiteY6" fmla="*/ 113861 h 389473"/>
              <a:gd name="connsiteX7" fmla="*/ 146891 w 168925"/>
              <a:gd name="connsiteY7" fmla="*/ 135894 h 389473"/>
              <a:gd name="connsiteX8" fmla="*/ 143219 w 168925"/>
              <a:gd name="connsiteY8" fmla="*/ 146911 h 389473"/>
              <a:gd name="connsiteX9" fmla="*/ 146891 w 168925"/>
              <a:gd name="connsiteY9" fmla="*/ 161600 h 389473"/>
              <a:gd name="connsiteX10" fmla="*/ 150564 w 168925"/>
              <a:gd name="connsiteY10" fmla="*/ 172617 h 389473"/>
              <a:gd name="connsiteX11" fmla="*/ 146891 w 168925"/>
              <a:gd name="connsiteY11" fmla="*/ 194651 h 389473"/>
              <a:gd name="connsiteX12" fmla="*/ 143219 w 168925"/>
              <a:gd name="connsiteY12" fmla="*/ 205668 h 389473"/>
              <a:gd name="connsiteX13" fmla="*/ 132202 w 168925"/>
              <a:gd name="connsiteY13" fmla="*/ 213012 h 389473"/>
              <a:gd name="connsiteX14" fmla="*/ 135874 w 168925"/>
              <a:gd name="connsiteY14" fmla="*/ 238718 h 389473"/>
              <a:gd name="connsiteX15" fmla="*/ 124858 w 168925"/>
              <a:gd name="connsiteY15" fmla="*/ 275441 h 389473"/>
              <a:gd name="connsiteX16" fmla="*/ 110168 w 168925"/>
              <a:gd name="connsiteY16" fmla="*/ 282786 h 389473"/>
              <a:gd name="connsiteX17" fmla="*/ 91807 w 168925"/>
              <a:gd name="connsiteY17" fmla="*/ 304820 h 389473"/>
              <a:gd name="connsiteX18" fmla="*/ 102824 w 168925"/>
              <a:gd name="connsiteY18" fmla="*/ 312164 h 389473"/>
              <a:gd name="connsiteX19" fmla="*/ 124858 w 168925"/>
              <a:gd name="connsiteY19" fmla="*/ 323181 h 389473"/>
              <a:gd name="connsiteX20" fmla="*/ 128530 w 168925"/>
              <a:gd name="connsiteY20" fmla="*/ 334198 h 389473"/>
              <a:gd name="connsiteX21" fmla="*/ 110168 w 168925"/>
              <a:gd name="connsiteY21" fmla="*/ 367249 h 389473"/>
              <a:gd name="connsiteX22" fmla="*/ 95479 w 168925"/>
              <a:gd name="connsiteY22" fmla="*/ 370921 h 389473"/>
              <a:gd name="connsiteX23" fmla="*/ 73445 w 168925"/>
              <a:gd name="connsiteY23" fmla="*/ 378265 h 389473"/>
              <a:gd name="connsiteX24" fmla="*/ 62429 w 168925"/>
              <a:gd name="connsiteY24" fmla="*/ 385610 h 389473"/>
              <a:gd name="connsiteX25" fmla="*/ 22033 w 168925"/>
              <a:gd name="connsiteY25" fmla="*/ 385610 h 389473"/>
              <a:gd name="connsiteX26" fmla="*/ 7344 w 168925"/>
              <a:gd name="connsiteY26" fmla="*/ 363576 h 389473"/>
              <a:gd name="connsiteX27" fmla="*/ 0 w 168925"/>
              <a:gd name="connsiteY27" fmla="*/ 297475 h 389473"/>
              <a:gd name="connsiteX28" fmla="*/ 3672 w 168925"/>
              <a:gd name="connsiteY28" fmla="*/ 275441 h 389473"/>
              <a:gd name="connsiteX29" fmla="*/ 11017 w 168925"/>
              <a:gd name="connsiteY29" fmla="*/ 264425 h 389473"/>
              <a:gd name="connsiteX30" fmla="*/ 14689 w 168925"/>
              <a:gd name="connsiteY30" fmla="*/ 201996 h 389473"/>
              <a:gd name="connsiteX31" fmla="*/ 18361 w 168925"/>
              <a:gd name="connsiteY31" fmla="*/ 190979 h 389473"/>
              <a:gd name="connsiteX32" fmla="*/ 58756 w 168925"/>
              <a:gd name="connsiteY32" fmla="*/ 172617 h 389473"/>
              <a:gd name="connsiteX33" fmla="*/ 88135 w 168925"/>
              <a:gd name="connsiteY33" fmla="*/ 165273 h 389473"/>
              <a:gd name="connsiteX34" fmla="*/ 110168 w 168925"/>
              <a:gd name="connsiteY34" fmla="*/ 150584 h 389473"/>
              <a:gd name="connsiteX35" fmla="*/ 124858 w 168925"/>
              <a:gd name="connsiteY35" fmla="*/ 128550 h 389473"/>
              <a:gd name="connsiteX36" fmla="*/ 117513 w 168925"/>
              <a:gd name="connsiteY36" fmla="*/ 88155 h 389473"/>
              <a:gd name="connsiteX37" fmla="*/ 113841 w 168925"/>
              <a:gd name="connsiteY37" fmla="*/ 73465 h 389473"/>
              <a:gd name="connsiteX38" fmla="*/ 95479 w 168925"/>
              <a:gd name="connsiteY38" fmla="*/ 51432 h 389473"/>
              <a:gd name="connsiteX39" fmla="*/ 88135 w 168925"/>
              <a:gd name="connsiteY39" fmla="*/ 40415 h 389473"/>
              <a:gd name="connsiteX40" fmla="*/ 91807 w 168925"/>
              <a:gd name="connsiteY40" fmla="*/ 29398 h 389473"/>
              <a:gd name="connsiteX41" fmla="*/ 117513 w 168925"/>
              <a:gd name="connsiteY41" fmla="*/ 14709 h 389473"/>
              <a:gd name="connsiteX42" fmla="*/ 150564 w 168925"/>
              <a:gd name="connsiteY42" fmla="*/ 20 h 38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925" h="389473">
                <a:moveTo>
                  <a:pt x="150564" y="20"/>
                </a:moveTo>
                <a:cubicBezTo>
                  <a:pt x="156684" y="632"/>
                  <a:pt x="152045" y="12537"/>
                  <a:pt x="154236" y="18381"/>
                </a:cubicBezTo>
                <a:cubicBezTo>
                  <a:pt x="155786" y="22513"/>
                  <a:pt x="160030" y="25266"/>
                  <a:pt x="161580" y="29398"/>
                </a:cubicBezTo>
                <a:cubicBezTo>
                  <a:pt x="163772" y="35242"/>
                  <a:pt x="163739" y="41704"/>
                  <a:pt x="165253" y="47759"/>
                </a:cubicBezTo>
                <a:cubicBezTo>
                  <a:pt x="166192" y="51514"/>
                  <a:pt x="167701" y="55104"/>
                  <a:pt x="168925" y="58776"/>
                </a:cubicBezTo>
                <a:cubicBezTo>
                  <a:pt x="167760" y="69259"/>
                  <a:pt x="167734" y="90536"/>
                  <a:pt x="161580" y="102844"/>
                </a:cubicBezTo>
                <a:cubicBezTo>
                  <a:pt x="159606" y="106792"/>
                  <a:pt x="156028" y="109828"/>
                  <a:pt x="154236" y="113861"/>
                </a:cubicBezTo>
                <a:cubicBezTo>
                  <a:pt x="151092" y="120935"/>
                  <a:pt x="149339" y="128550"/>
                  <a:pt x="146891" y="135894"/>
                </a:cubicBezTo>
                <a:lnTo>
                  <a:pt x="143219" y="146911"/>
                </a:lnTo>
                <a:cubicBezTo>
                  <a:pt x="144443" y="151807"/>
                  <a:pt x="145504" y="156747"/>
                  <a:pt x="146891" y="161600"/>
                </a:cubicBezTo>
                <a:cubicBezTo>
                  <a:pt x="147955" y="165322"/>
                  <a:pt x="150564" y="168746"/>
                  <a:pt x="150564" y="172617"/>
                </a:cubicBezTo>
                <a:cubicBezTo>
                  <a:pt x="150564" y="180063"/>
                  <a:pt x="148506" y="187382"/>
                  <a:pt x="146891" y="194651"/>
                </a:cubicBezTo>
                <a:cubicBezTo>
                  <a:pt x="146051" y="198430"/>
                  <a:pt x="145637" y="202645"/>
                  <a:pt x="143219" y="205668"/>
                </a:cubicBezTo>
                <a:cubicBezTo>
                  <a:pt x="140462" y="209114"/>
                  <a:pt x="135874" y="210564"/>
                  <a:pt x="132202" y="213012"/>
                </a:cubicBezTo>
                <a:cubicBezTo>
                  <a:pt x="120416" y="260162"/>
                  <a:pt x="131889" y="198864"/>
                  <a:pt x="135874" y="238718"/>
                </a:cubicBezTo>
                <a:cubicBezTo>
                  <a:pt x="136854" y="248516"/>
                  <a:pt x="134314" y="267562"/>
                  <a:pt x="124858" y="275441"/>
                </a:cubicBezTo>
                <a:cubicBezTo>
                  <a:pt x="120652" y="278946"/>
                  <a:pt x="115065" y="280338"/>
                  <a:pt x="110168" y="282786"/>
                </a:cubicBezTo>
                <a:cubicBezTo>
                  <a:pt x="109065" y="283889"/>
                  <a:pt x="90955" y="300561"/>
                  <a:pt x="91807" y="304820"/>
                </a:cubicBezTo>
                <a:cubicBezTo>
                  <a:pt x="92673" y="309148"/>
                  <a:pt x="98876" y="310190"/>
                  <a:pt x="102824" y="312164"/>
                </a:cubicBezTo>
                <a:cubicBezTo>
                  <a:pt x="133232" y="327368"/>
                  <a:pt x="93286" y="302135"/>
                  <a:pt x="124858" y="323181"/>
                </a:cubicBezTo>
                <a:cubicBezTo>
                  <a:pt x="126082" y="326853"/>
                  <a:pt x="128915" y="330346"/>
                  <a:pt x="128530" y="334198"/>
                </a:cubicBezTo>
                <a:cubicBezTo>
                  <a:pt x="126710" y="352399"/>
                  <a:pt x="125263" y="360780"/>
                  <a:pt x="110168" y="367249"/>
                </a:cubicBezTo>
                <a:cubicBezTo>
                  <a:pt x="105529" y="369237"/>
                  <a:pt x="100313" y="369471"/>
                  <a:pt x="95479" y="370921"/>
                </a:cubicBezTo>
                <a:cubicBezTo>
                  <a:pt x="88064" y="373145"/>
                  <a:pt x="73445" y="378265"/>
                  <a:pt x="73445" y="378265"/>
                </a:cubicBezTo>
                <a:cubicBezTo>
                  <a:pt x="69773" y="380713"/>
                  <a:pt x="66616" y="384214"/>
                  <a:pt x="62429" y="385610"/>
                </a:cubicBezTo>
                <a:cubicBezTo>
                  <a:pt x="43049" y="392070"/>
                  <a:pt x="40310" y="389265"/>
                  <a:pt x="22033" y="385610"/>
                </a:cubicBezTo>
                <a:cubicBezTo>
                  <a:pt x="17137" y="378265"/>
                  <a:pt x="7931" y="372384"/>
                  <a:pt x="7344" y="363576"/>
                </a:cubicBezTo>
                <a:cubicBezTo>
                  <a:pt x="3415" y="304630"/>
                  <a:pt x="9491" y="325950"/>
                  <a:pt x="0" y="297475"/>
                </a:cubicBezTo>
                <a:cubicBezTo>
                  <a:pt x="1224" y="290130"/>
                  <a:pt x="1317" y="282505"/>
                  <a:pt x="3672" y="275441"/>
                </a:cubicBezTo>
                <a:cubicBezTo>
                  <a:pt x="5068" y="271254"/>
                  <a:pt x="10362" y="268790"/>
                  <a:pt x="11017" y="264425"/>
                </a:cubicBezTo>
                <a:cubicBezTo>
                  <a:pt x="14109" y="243810"/>
                  <a:pt x="12615" y="222738"/>
                  <a:pt x="14689" y="201996"/>
                </a:cubicBezTo>
                <a:cubicBezTo>
                  <a:pt x="15074" y="198144"/>
                  <a:pt x="15624" y="193716"/>
                  <a:pt x="18361" y="190979"/>
                </a:cubicBezTo>
                <a:cubicBezTo>
                  <a:pt x="35316" y="174024"/>
                  <a:pt x="39003" y="177175"/>
                  <a:pt x="58756" y="172617"/>
                </a:cubicBezTo>
                <a:cubicBezTo>
                  <a:pt x="68592" y="170347"/>
                  <a:pt x="88135" y="165273"/>
                  <a:pt x="88135" y="165273"/>
                </a:cubicBezTo>
                <a:cubicBezTo>
                  <a:pt x="95479" y="160377"/>
                  <a:pt x="105272" y="157928"/>
                  <a:pt x="110168" y="150584"/>
                </a:cubicBezTo>
                <a:lnTo>
                  <a:pt x="124858" y="128550"/>
                </a:lnTo>
                <a:cubicBezTo>
                  <a:pt x="118779" y="79930"/>
                  <a:pt x="125061" y="114576"/>
                  <a:pt x="117513" y="88155"/>
                </a:cubicBezTo>
                <a:cubicBezTo>
                  <a:pt x="116127" y="83302"/>
                  <a:pt x="115829" y="78104"/>
                  <a:pt x="113841" y="73465"/>
                </a:cubicBezTo>
                <a:cubicBezTo>
                  <a:pt x="109015" y="62205"/>
                  <a:pt x="103262" y="60772"/>
                  <a:pt x="95479" y="51432"/>
                </a:cubicBezTo>
                <a:cubicBezTo>
                  <a:pt x="92654" y="48041"/>
                  <a:pt x="90583" y="44087"/>
                  <a:pt x="88135" y="40415"/>
                </a:cubicBezTo>
                <a:cubicBezTo>
                  <a:pt x="89359" y="36743"/>
                  <a:pt x="89329" y="32372"/>
                  <a:pt x="91807" y="29398"/>
                </a:cubicBezTo>
                <a:cubicBezTo>
                  <a:pt x="108076" y="9875"/>
                  <a:pt x="101649" y="24227"/>
                  <a:pt x="117513" y="14709"/>
                </a:cubicBezTo>
                <a:cubicBezTo>
                  <a:pt x="120482" y="12928"/>
                  <a:pt x="144444" y="-592"/>
                  <a:pt x="150564" y="2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F12D96-A019-4936-BE0F-635D4086AC0B}"/>
              </a:ext>
            </a:extLst>
          </p:cNvPr>
          <p:cNvSpPr/>
          <p:nvPr/>
        </p:nvSpPr>
        <p:spPr>
          <a:xfrm>
            <a:off x="9847886" y="2023431"/>
            <a:ext cx="155430" cy="194632"/>
          </a:xfrm>
          <a:custGeom>
            <a:avLst/>
            <a:gdLst>
              <a:gd name="connsiteX0" fmla="*/ 48933 w 155430"/>
              <a:gd name="connsiteY0" fmla="*/ 0 h 194632"/>
              <a:gd name="connsiteX1" fmla="*/ 30572 w 155430"/>
              <a:gd name="connsiteY1" fmla="*/ 11017 h 194632"/>
              <a:gd name="connsiteX2" fmla="*/ 19555 w 155430"/>
              <a:gd name="connsiteY2" fmla="*/ 18362 h 194632"/>
              <a:gd name="connsiteX3" fmla="*/ 4866 w 155430"/>
              <a:gd name="connsiteY3" fmla="*/ 22034 h 194632"/>
              <a:gd name="connsiteX4" fmla="*/ 4866 w 155430"/>
              <a:gd name="connsiteY4" fmla="*/ 66102 h 194632"/>
              <a:gd name="connsiteX5" fmla="*/ 12210 w 155430"/>
              <a:gd name="connsiteY5" fmla="*/ 80791 h 194632"/>
              <a:gd name="connsiteX6" fmla="*/ 19555 w 155430"/>
              <a:gd name="connsiteY6" fmla="*/ 102824 h 194632"/>
              <a:gd name="connsiteX7" fmla="*/ 23227 w 155430"/>
              <a:gd name="connsiteY7" fmla="*/ 113841 h 194632"/>
              <a:gd name="connsiteX8" fmla="*/ 30572 w 155430"/>
              <a:gd name="connsiteY8" fmla="*/ 150564 h 194632"/>
              <a:gd name="connsiteX9" fmla="*/ 34244 w 155430"/>
              <a:gd name="connsiteY9" fmla="*/ 165253 h 194632"/>
              <a:gd name="connsiteX10" fmla="*/ 41589 w 155430"/>
              <a:gd name="connsiteY10" fmla="*/ 179942 h 194632"/>
              <a:gd name="connsiteX11" fmla="*/ 45261 w 155430"/>
              <a:gd name="connsiteY11" fmla="*/ 190959 h 194632"/>
              <a:gd name="connsiteX12" fmla="*/ 56278 w 155430"/>
              <a:gd name="connsiteY12" fmla="*/ 194632 h 194632"/>
              <a:gd name="connsiteX13" fmla="*/ 70967 w 155430"/>
              <a:gd name="connsiteY13" fmla="*/ 190959 h 194632"/>
              <a:gd name="connsiteX14" fmla="*/ 96673 w 155430"/>
              <a:gd name="connsiteY14" fmla="*/ 176270 h 194632"/>
              <a:gd name="connsiteX15" fmla="*/ 122379 w 155430"/>
              <a:gd name="connsiteY15" fmla="*/ 168926 h 194632"/>
              <a:gd name="connsiteX16" fmla="*/ 137068 w 155430"/>
              <a:gd name="connsiteY16" fmla="*/ 161581 h 194632"/>
              <a:gd name="connsiteX17" fmla="*/ 148085 w 155430"/>
              <a:gd name="connsiteY17" fmla="*/ 157909 h 194632"/>
              <a:gd name="connsiteX18" fmla="*/ 155430 w 155430"/>
              <a:gd name="connsiteY18" fmla="*/ 146892 h 194632"/>
              <a:gd name="connsiteX19" fmla="*/ 144413 w 155430"/>
              <a:gd name="connsiteY19" fmla="*/ 117514 h 194632"/>
              <a:gd name="connsiteX20" fmla="*/ 137068 w 155430"/>
              <a:gd name="connsiteY20" fmla="*/ 95480 h 194632"/>
              <a:gd name="connsiteX21" fmla="*/ 129724 w 155430"/>
              <a:gd name="connsiteY21" fmla="*/ 84463 h 194632"/>
              <a:gd name="connsiteX22" fmla="*/ 118707 w 155430"/>
              <a:gd name="connsiteY22" fmla="*/ 62429 h 194632"/>
              <a:gd name="connsiteX23" fmla="*/ 96673 w 155430"/>
              <a:gd name="connsiteY23" fmla="*/ 44068 h 194632"/>
              <a:gd name="connsiteX24" fmla="*/ 89328 w 155430"/>
              <a:gd name="connsiteY24" fmla="*/ 33051 h 194632"/>
              <a:gd name="connsiteX25" fmla="*/ 67295 w 155430"/>
              <a:gd name="connsiteY25" fmla="*/ 18362 h 194632"/>
              <a:gd name="connsiteX26" fmla="*/ 48933 w 155430"/>
              <a:gd name="connsiteY26" fmla="*/ 0 h 19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5430" h="194632">
                <a:moveTo>
                  <a:pt x="48933" y="0"/>
                </a:moveTo>
                <a:cubicBezTo>
                  <a:pt x="42813" y="3672"/>
                  <a:pt x="36625" y="7234"/>
                  <a:pt x="30572" y="11017"/>
                </a:cubicBezTo>
                <a:cubicBezTo>
                  <a:pt x="26829" y="13356"/>
                  <a:pt x="23612" y="16623"/>
                  <a:pt x="19555" y="18362"/>
                </a:cubicBezTo>
                <a:cubicBezTo>
                  <a:pt x="14916" y="20350"/>
                  <a:pt x="9762" y="20810"/>
                  <a:pt x="4866" y="22034"/>
                </a:cubicBezTo>
                <a:cubicBezTo>
                  <a:pt x="-1400" y="40834"/>
                  <a:pt x="-1842" y="37031"/>
                  <a:pt x="4866" y="66102"/>
                </a:cubicBezTo>
                <a:cubicBezTo>
                  <a:pt x="6097" y="71436"/>
                  <a:pt x="10177" y="75708"/>
                  <a:pt x="12210" y="80791"/>
                </a:cubicBezTo>
                <a:cubicBezTo>
                  <a:pt x="15085" y="87979"/>
                  <a:pt x="17107" y="95480"/>
                  <a:pt x="19555" y="102824"/>
                </a:cubicBezTo>
                <a:cubicBezTo>
                  <a:pt x="20779" y="106496"/>
                  <a:pt x="22468" y="110045"/>
                  <a:pt x="23227" y="113841"/>
                </a:cubicBezTo>
                <a:cubicBezTo>
                  <a:pt x="25675" y="126082"/>
                  <a:pt x="27956" y="138358"/>
                  <a:pt x="30572" y="150564"/>
                </a:cubicBezTo>
                <a:cubicBezTo>
                  <a:pt x="31630" y="155499"/>
                  <a:pt x="32472" y="160527"/>
                  <a:pt x="34244" y="165253"/>
                </a:cubicBezTo>
                <a:cubicBezTo>
                  <a:pt x="36166" y="170379"/>
                  <a:pt x="39433" y="174910"/>
                  <a:pt x="41589" y="179942"/>
                </a:cubicBezTo>
                <a:cubicBezTo>
                  <a:pt x="43114" y="183500"/>
                  <a:pt x="42524" y="188222"/>
                  <a:pt x="45261" y="190959"/>
                </a:cubicBezTo>
                <a:cubicBezTo>
                  <a:pt x="47998" y="193696"/>
                  <a:pt x="52606" y="193408"/>
                  <a:pt x="56278" y="194632"/>
                </a:cubicBezTo>
                <a:cubicBezTo>
                  <a:pt x="61174" y="193408"/>
                  <a:pt x="66241" y="192731"/>
                  <a:pt x="70967" y="190959"/>
                </a:cubicBezTo>
                <a:cubicBezTo>
                  <a:pt x="96730" y="181298"/>
                  <a:pt x="75356" y="186929"/>
                  <a:pt x="96673" y="176270"/>
                </a:cubicBezTo>
                <a:cubicBezTo>
                  <a:pt x="101940" y="173636"/>
                  <a:pt x="117674" y="170102"/>
                  <a:pt x="122379" y="168926"/>
                </a:cubicBezTo>
                <a:cubicBezTo>
                  <a:pt x="127275" y="166478"/>
                  <a:pt x="132036" y="163737"/>
                  <a:pt x="137068" y="161581"/>
                </a:cubicBezTo>
                <a:cubicBezTo>
                  <a:pt x="140626" y="160056"/>
                  <a:pt x="145062" y="160327"/>
                  <a:pt x="148085" y="157909"/>
                </a:cubicBezTo>
                <a:cubicBezTo>
                  <a:pt x="151532" y="155152"/>
                  <a:pt x="152982" y="150564"/>
                  <a:pt x="155430" y="146892"/>
                </a:cubicBezTo>
                <a:cubicBezTo>
                  <a:pt x="147477" y="115088"/>
                  <a:pt x="157215" y="149521"/>
                  <a:pt x="144413" y="117514"/>
                </a:cubicBezTo>
                <a:cubicBezTo>
                  <a:pt x="141538" y="110326"/>
                  <a:pt x="141362" y="101922"/>
                  <a:pt x="137068" y="95480"/>
                </a:cubicBezTo>
                <a:cubicBezTo>
                  <a:pt x="134620" y="91808"/>
                  <a:pt x="131698" y="88411"/>
                  <a:pt x="129724" y="84463"/>
                </a:cubicBezTo>
                <a:cubicBezTo>
                  <a:pt x="121445" y="67905"/>
                  <a:pt x="131858" y="78211"/>
                  <a:pt x="118707" y="62429"/>
                </a:cubicBezTo>
                <a:cubicBezTo>
                  <a:pt x="109871" y="51825"/>
                  <a:pt x="107506" y="51289"/>
                  <a:pt x="96673" y="44068"/>
                </a:cubicBezTo>
                <a:cubicBezTo>
                  <a:pt x="94225" y="40396"/>
                  <a:pt x="92650" y="35957"/>
                  <a:pt x="89328" y="33051"/>
                </a:cubicBezTo>
                <a:cubicBezTo>
                  <a:pt x="82685" y="27238"/>
                  <a:pt x="67295" y="18362"/>
                  <a:pt x="67295" y="18362"/>
                </a:cubicBezTo>
                <a:lnTo>
                  <a:pt x="4893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E4D72A-5442-4D91-9009-BDCA1359EECF}"/>
              </a:ext>
            </a:extLst>
          </p:cNvPr>
          <p:cNvSpPr/>
          <p:nvPr/>
        </p:nvSpPr>
        <p:spPr>
          <a:xfrm>
            <a:off x="9772889" y="2644002"/>
            <a:ext cx="75416" cy="150610"/>
          </a:xfrm>
          <a:custGeom>
            <a:avLst/>
            <a:gdLst>
              <a:gd name="connsiteX0" fmla="*/ 68846 w 75416"/>
              <a:gd name="connsiteY0" fmla="*/ 7391 h 150610"/>
              <a:gd name="connsiteX1" fmla="*/ 32123 w 75416"/>
              <a:gd name="connsiteY1" fmla="*/ 11063 h 150610"/>
              <a:gd name="connsiteX2" fmla="*/ 21106 w 75416"/>
              <a:gd name="connsiteY2" fmla="*/ 14735 h 150610"/>
              <a:gd name="connsiteX3" fmla="*/ 13762 w 75416"/>
              <a:gd name="connsiteY3" fmla="*/ 29425 h 150610"/>
              <a:gd name="connsiteX4" fmla="*/ 6417 w 75416"/>
              <a:gd name="connsiteY4" fmla="*/ 40441 h 150610"/>
              <a:gd name="connsiteX5" fmla="*/ 6417 w 75416"/>
              <a:gd name="connsiteY5" fmla="*/ 117559 h 150610"/>
              <a:gd name="connsiteX6" fmla="*/ 21106 w 75416"/>
              <a:gd name="connsiteY6" fmla="*/ 139593 h 150610"/>
              <a:gd name="connsiteX7" fmla="*/ 24778 w 75416"/>
              <a:gd name="connsiteY7" fmla="*/ 150610 h 150610"/>
              <a:gd name="connsiteX8" fmla="*/ 54157 w 75416"/>
              <a:gd name="connsiteY8" fmla="*/ 146938 h 150610"/>
              <a:gd name="connsiteX9" fmla="*/ 65174 w 75416"/>
              <a:gd name="connsiteY9" fmla="*/ 143265 h 150610"/>
              <a:gd name="connsiteX10" fmla="*/ 68846 w 75416"/>
              <a:gd name="connsiteY10" fmla="*/ 128576 h 150610"/>
              <a:gd name="connsiteX11" fmla="*/ 72518 w 75416"/>
              <a:gd name="connsiteY11" fmla="*/ 117559 h 150610"/>
              <a:gd name="connsiteX12" fmla="*/ 68846 w 75416"/>
              <a:gd name="connsiteY12" fmla="*/ 7391 h 15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416" h="150610">
                <a:moveTo>
                  <a:pt x="68846" y="7391"/>
                </a:moveTo>
                <a:cubicBezTo>
                  <a:pt x="62114" y="-10358"/>
                  <a:pt x="44282" y="9193"/>
                  <a:pt x="32123" y="11063"/>
                </a:cubicBezTo>
                <a:cubicBezTo>
                  <a:pt x="28297" y="11652"/>
                  <a:pt x="23843" y="11998"/>
                  <a:pt x="21106" y="14735"/>
                </a:cubicBezTo>
                <a:cubicBezTo>
                  <a:pt x="17235" y="18606"/>
                  <a:pt x="16478" y="24672"/>
                  <a:pt x="13762" y="29425"/>
                </a:cubicBezTo>
                <a:cubicBezTo>
                  <a:pt x="11572" y="33257"/>
                  <a:pt x="8865" y="36769"/>
                  <a:pt x="6417" y="40441"/>
                </a:cubicBezTo>
                <a:cubicBezTo>
                  <a:pt x="-925" y="69811"/>
                  <a:pt x="-3273" y="72983"/>
                  <a:pt x="6417" y="117559"/>
                </a:cubicBezTo>
                <a:cubicBezTo>
                  <a:pt x="8292" y="126185"/>
                  <a:pt x="18315" y="131219"/>
                  <a:pt x="21106" y="139593"/>
                </a:cubicBezTo>
                <a:lnTo>
                  <a:pt x="24778" y="150610"/>
                </a:lnTo>
                <a:cubicBezTo>
                  <a:pt x="34571" y="149386"/>
                  <a:pt x="44447" y="148704"/>
                  <a:pt x="54157" y="146938"/>
                </a:cubicBezTo>
                <a:cubicBezTo>
                  <a:pt x="57966" y="146246"/>
                  <a:pt x="62756" y="146288"/>
                  <a:pt x="65174" y="143265"/>
                </a:cubicBezTo>
                <a:cubicBezTo>
                  <a:pt x="68327" y="139324"/>
                  <a:pt x="67460" y="133429"/>
                  <a:pt x="68846" y="128576"/>
                </a:cubicBezTo>
                <a:cubicBezTo>
                  <a:pt x="69909" y="124854"/>
                  <a:pt x="71294" y="121231"/>
                  <a:pt x="72518" y="117559"/>
                </a:cubicBezTo>
                <a:cubicBezTo>
                  <a:pt x="77716" y="55194"/>
                  <a:pt x="75578" y="25140"/>
                  <a:pt x="68846" y="73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239795-0716-41FF-BEFB-05A16A74ECDB}"/>
              </a:ext>
            </a:extLst>
          </p:cNvPr>
          <p:cNvSpPr/>
          <p:nvPr/>
        </p:nvSpPr>
        <p:spPr>
          <a:xfrm>
            <a:off x="10036210" y="1626824"/>
            <a:ext cx="507246" cy="745475"/>
          </a:xfrm>
          <a:custGeom>
            <a:avLst/>
            <a:gdLst>
              <a:gd name="connsiteX0" fmla="*/ 156 w 507246"/>
              <a:gd name="connsiteY0" fmla="*/ 642651 h 745475"/>
              <a:gd name="connsiteX1" fmla="*/ 18518 w 507246"/>
              <a:gd name="connsiteY1" fmla="*/ 635306 h 745475"/>
              <a:gd name="connsiteX2" fmla="*/ 29535 w 507246"/>
              <a:gd name="connsiteY2" fmla="*/ 613272 h 745475"/>
              <a:gd name="connsiteX3" fmla="*/ 55241 w 507246"/>
              <a:gd name="connsiteY3" fmla="*/ 580222 h 745475"/>
              <a:gd name="connsiteX4" fmla="*/ 66257 w 507246"/>
              <a:gd name="connsiteY4" fmla="*/ 572877 h 745475"/>
              <a:gd name="connsiteX5" fmla="*/ 80947 w 507246"/>
              <a:gd name="connsiteY5" fmla="*/ 550843 h 745475"/>
              <a:gd name="connsiteX6" fmla="*/ 110325 w 507246"/>
              <a:gd name="connsiteY6" fmla="*/ 539827 h 745475"/>
              <a:gd name="connsiteX7" fmla="*/ 121342 w 507246"/>
              <a:gd name="connsiteY7" fmla="*/ 536154 h 745475"/>
              <a:gd name="connsiteX8" fmla="*/ 132359 w 507246"/>
              <a:gd name="connsiteY8" fmla="*/ 528810 h 745475"/>
              <a:gd name="connsiteX9" fmla="*/ 165409 w 507246"/>
              <a:gd name="connsiteY9" fmla="*/ 521465 h 745475"/>
              <a:gd name="connsiteX10" fmla="*/ 176426 w 507246"/>
              <a:gd name="connsiteY10" fmla="*/ 517793 h 745475"/>
              <a:gd name="connsiteX11" fmla="*/ 202132 w 507246"/>
              <a:gd name="connsiteY11" fmla="*/ 514121 h 745475"/>
              <a:gd name="connsiteX12" fmla="*/ 209477 w 507246"/>
              <a:gd name="connsiteY12" fmla="*/ 462709 h 745475"/>
              <a:gd name="connsiteX13" fmla="*/ 224166 w 507246"/>
              <a:gd name="connsiteY13" fmla="*/ 418641 h 745475"/>
              <a:gd name="connsiteX14" fmla="*/ 235183 w 507246"/>
              <a:gd name="connsiteY14" fmla="*/ 422313 h 745475"/>
              <a:gd name="connsiteX15" fmla="*/ 246200 w 507246"/>
              <a:gd name="connsiteY15" fmla="*/ 459036 h 745475"/>
              <a:gd name="connsiteX16" fmla="*/ 271906 w 507246"/>
              <a:gd name="connsiteY16" fmla="*/ 451692 h 745475"/>
              <a:gd name="connsiteX17" fmla="*/ 282923 w 507246"/>
              <a:gd name="connsiteY17" fmla="*/ 444347 h 745475"/>
              <a:gd name="connsiteX18" fmla="*/ 290267 w 507246"/>
              <a:gd name="connsiteY18" fmla="*/ 422313 h 745475"/>
              <a:gd name="connsiteX19" fmla="*/ 293939 w 507246"/>
              <a:gd name="connsiteY19" fmla="*/ 411296 h 745475"/>
              <a:gd name="connsiteX20" fmla="*/ 297612 w 507246"/>
              <a:gd name="connsiteY20" fmla="*/ 396607 h 745475"/>
              <a:gd name="connsiteX21" fmla="*/ 293939 w 507246"/>
              <a:gd name="connsiteY21" fmla="*/ 348868 h 745475"/>
              <a:gd name="connsiteX22" fmla="*/ 286595 w 507246"/>
              <a:gd name="connsiteY22" fmla="*/ 326834 h 745475"/>
              <a:gd name="connsiteX23" fmla="*/ 275578 w 507246"/>
              <a:gd name="connsiteY23" fmla="*/ 304800 h 745475"/>
              <a:gd name="connsiteX24" fmla="*/ 271906 w 507246"/>
              <a:gd name="connsiteY24" fmla="*/ 293783 h 745475"/>
              <a:gd name="connsiteX25" fmla="*/ 264561 w 507246"/>
              <a:gd name="connsiteY25" fmla="*/ 282766 h 745475"/>
              <a:gd name="connsiteX26" fmla="*/ 268233 w 507246"/>
              <a:gd name="connsiteY26" fmla="*/ 246043 h 745475"/>
              <a:gd name="connsiteX27" fmla="*/ 235183 w 507246"/>
              <a:gd name="connsiteY27" fmla="*/ 238699 h 745475"/>
              <a:gd name="connsiteX28" fmla="*/ 224166 w 507246"/>
              <a:gd name="connsiteY28" fmla="*/ 235027 h 745475"/>
              <a:gd name="connsiteX29" fmla="*/ 220494 w 507246"/>
              <a:gd name="connsiteY29" fmla="*/ 224010 h 745475"/>
              <a:gd name="connsiteX30" fmla="*/ 209477 w 507246"/>
              <a:gd name="connsiteY30" fmla="*/ 209321 h 745475"/>
              <a:gd name="connsiteX31" fmla="*/ 202132 w 507246"/>
              <a:gd name="connsiteY31" fmla="*/ 198304 h 745475"/>
              <a:gd name="connsiteX32" fmla="*/ 202132 w 507246"/>
              <a:gd name="connsiteY32" fmla="*/ 165253 h 745475"/>
              <a:gd name="connsiteX33" fmla="*/ 213149 w 507246"/>
              <a:gd name="connsiteY33" fmla="*/ 157909 h 745475"/>
              <a:gd name="connsiteX34" fmla="*/ 235183 w 507246"/>
              <a:gd name="connsiteY34" fmla="*/ 150564 h 745475"/>
              <a:gd name="connsiteX35" fmla="*/ 227838 w 507246"/>
              <a:gd name="connsiteY35" fmla="*/ 117513 h 745475"/>
              <a:gd name="connsiteX36" fmla="*/ 220494 w 507246"/>
              <a:gd name="connsiteY36" fmla="*/ 106496 h 745475"/>
              <a:gd name="connsiteX37" fmla="*/ 216821 w 507246"/>
              <a:gd name="connsiteY37" fmla="*/ 95480 h 745475"/>
              <a:gd name="connsiteX38" fmla="*/ 205804 w 507246"/>
              <a:gd name="connsiteY38" fmla="*/ 88135 h 745475"/>
              <a:gd name="connsiteX39" fmla="*/ 202132 w 507246"/>
              <a:gd name="connsiteY39" fmla="*/ 77118 h 745475"/>
              <a:gd name="connsiteX40" fmla="*/ 180098 w 507246"/>
              <a:gd name="connsiteY40" fmla="*/ 66101 h 745475"/>
              <a:gd name="connsiteX41" fmla="*/ 191115 w 507246"/>
              <a:gd name="connsiteY41" fmla="*/ 58757 h 745475"/>
              <a:gd name="connsiteX42" fmla="*/ 202132 w 507246"/>
              <a:gd name="connsiteY42" fmla="*/ 62429 h 745475"/>
              <a:gd name="connsiteX43" fmla="*/ 227838 w 507246"/>
              <a:gd name="connsiteY43" fmla="*/ 69774 h 745475"/>
              <a:gd name="connsiteX44" fmla="*/ 249872 w 507246"/>
              <a:gd name="connsiteY44" fmla="*/ 80790 h 745475"/>
              <a:gd name="connsiteX45" fmla="*/ 282923 w 507246"/>
              <a:gd name="connsiteY45" fmla="*/ 102824 h 745475"/>
              <a:gd name="connsiteX46" fmla="*/ 293939 w 507246"/>
              <a:gd name="connsiteY46" fmla="*/ 110169 h 745475"/>
              <a:gd name="connsiteX47" fmla="*/ 304956 w 507246"/>
              <a:gd name="connsiteY47" fmla="*/ 113841 h 745475"/>
              <a:gd name="connsiteX48" fmla="*/ 315973 w 507246"/>
              <a:gd name="connsiteY48" fmla="*/ 121186 h 745475"/>
              <a:gd name="connsiteX49" fmla="*/ 374730 w 507246"/>
              <a:gd name="connsiteY49" fmla="*/ 128530 h 745475"/>
              <a:gd name="connsiteX50" fmla="*/ 393091 w 507246"/>
              <a:gd name="connsiteY50" fmla="*/ 124858 h 745475"/>
              <a:gd name="connsiteX51" fmla="*/ 404108 w 507246"/>
              <a:gd name="connsiteY51" fmla="*/ 99152 h 745475"/>
              <a:gd name="connsiteX52" fmla="*/ 418797 w 507246"/>
              <a:gd name="connsiteY52" fmla="*/ 77118 h 745475"/>
              <a:gd name="connsiteX53" fmla="*/ 462865 w 507246"/>
              <a:gd name="connsiteY53" fmla="*/ 47740 h 745475"/>
              <a:gd name="connsiteX54" fmla="*/ 473882 w 507246"/>
              <a:gd name="connsiteY54" fmla="*/ 40395 h 745475"/>
              <a:gd name="connsiteX55" fmla="*/ 484898 w 507246"/>
              <a:gd name="connsiteY55" fmla="*/ 33051 h 745475"/>
              <a:gd name="connsiteX56" fmla="*/ 503260 w 507246"/>
              <a:gd name="connsiteY56" fmla="*/ 0 h 745475"/>
              <a:gd name="connsiteX57" fmla="*/ 506932 w 507246"/>
              <a:gd name="connsiteY57" fmla="*/ 11017 h 745475"/>
              <a:gd name="connsiteX58" fmla="*/ 495915 w 507246"/>
              <a:gd name="connsiteY58" fmla="*/ 18362 h 745475"/>
              <a:gd name="connsiteX59" fmla="*/ 488571 w 507246"/>
              <a:gd name="connsiteY59" fmla="*/ 29378 h 745475"/>
              <a:gd name="connsiteX60" fmla="*/ 481226 w 507246"/>
              <a:gd name="connsiteY60" fmla="*/ 55084 h 745475"/>
              <a:gd name="connsiteX61" fmla="*/ 470209 w 507246"/>
              <a:gd name="connsiteY61" fmla="*/ 58757 h 745475"/>
              <a:gd name="connsiteX62" fmla="*/ 448176 w 507246"/>
              <a:gd name="connsiteY62" fmla="*/ 73446 h 745475"/>
              <a:gd name="connsiteX63" fmla="*/ 433486 w 507246"/>
              <a:gd name="connsiteY63" fmla="*/ 80790 h 745475"/>
              <a:gd name="connsiteX64" fmla="*/ 400436 w 507246"/>
              <a:gd name="connsiteY64" fmla="*/ 113841 h 745475"/>
              <a:gd name="connsiteX65" fmla="*/ 389419 w 507246"/>
              <a:gd name="connsiteY65" fmla="*/ 124858 h 745475"/>
              <a:gd name="connsiteX66" fmla="*/ 389419 w 507246"/>
              <a:gd name="connsiteY66" fmla="*/ 146892 h 745475"/>
              <a:gd name="connsiteX67" fmla="*/ 393091 w 507246"/>
              <a:gd name="connsiteY67" fmla="*/ 161581 h 745475"/>
              <a:gd name="connsiteX68" fmla="*/ 407780 w 507246"/>
              <a:gd name="connsiteY68" fmla="*/ 165253 h 745475"/>
              <a:gd name="connsiteX69" fmla="*/ 411453 w 507246"/>
              <a:gd name="connsiteY69" fmla="*/ 176270 h 745475"/>
              <a:gd name="connsiteX70" fmla="*/ 389419 w 507246"/>
              <a:gd name="connsiteY70" fmla="*/ 179942 h 745475"/>
              <a:gd name="connsiteX71" fmla="*/ 378402 w 507246"/>
              <a:gd name="connsiteY71" fmla="*/ 183615 h 745475"/>
              <a:gd name="connsiteX72" fmla="*/ 363713 w 507246"/>
              <a:gd name="connsiteY72" fmla="*/ 187287 h 745475"/>
              <a:gd name="connsiteX73" fmla="*/ 360041 w 507246"/>
              <a:gd name="connsiteY73" fmla="*/ 220337 h 745475"/>
              <a:gd name="connsiteX74" fmla="*/ 349024 w 507246"/>
              <a:gd name="connsiteY74" fmla="*/ 224010 h 745475"/>
              <a:gd name="connsiteX75" fmla="*/ 323318 w 507246"/>
              <a:gd name="connsiteY75" fmla="*/ 220337 h 745475"/>
              <a:gd name="connsiteX76" fmla="*/ 301284 w 507246"/>
              <a:gd name="connsiteY76" fmla="*/ 205648 h 745475"/>
              <a:gd name="connsiteX77" fmla="*/ 290267 w 507246"/>
              <a:gd name="connsiteY77" fmla="*/ 198304 h 745475"/>
              <a:gd name="connsiteX78" fmla="*/ 279250 w 507246"/>
              <a:gd name="connsiteY78" fmla="*/ 194631 h 745475"/>
              <a:gd name="connsiteX79" fmla="*/ 253544 w 507246"/>
              <a:gd name="connsiteY79" fmla="*/ 198304 h 745475"/>
              <a:gd name="connsiteX80" fmla="*/ 260889 w 507246"/>
              <a:gd name="connsiteY80" fmla="*/ 209321 h 745475"/>
              <a:gd name="connsiteX81" fmla="*/ 271906 w 507246"/>
              <a:gd name="connsiteY81" fmla="*/ 212993 h 745475"/>
              <a:gd name="connsiteX82" fmla="*/ 282923 w 507246"/>
              <a:gd name="connsiteY82" fmla="*/ 220337 h 745475"/>
              <a:gd name="connsiteX83" fmla="*/ 286595 w 507246"/>
              <a:gd name="connsiteY83" fmla="*/ 249716 h 745475"/>
              <a:gd name="connsiteX84" fmla="*/ 297612 w 507246"/>
              <a:gd name="connsiteY84" fmla="*/ 271749 h 745475"/>
              <a:gd name="connsiteX85" fmla="*/ 308629 w 507246"/>
              <a:gd name="connsiteY85" fmla="*/ 286439 h 745475"/>
              <a:gd name="connsiteX86" fmla="*/ 323318 w 507246"/>
              <a:gd name="connsiteY86" fmla="*/ 308472 h 745475"/>
              <a:gd name="connsiteX87" fmla="*/ 341679 w 507246"/>
              <a:gd name="connsiteY87" fmla="*/ 312145 h 745475"/>
              <a:gd name="connsiteX88" fmla="*/ 352696 w 507246"/>
              <a:gd name="connsiteY88" fmla="*/ 319489 h 745475"/>
              <a:gd name="connsiteX89" fmla="*/ 356368 w 507246"/>
              <a:gd name="connsiteY89" fmla="*/ 334178 h 745475"/>
              <a:gd name="connsiteX90" fmla="*/ 367385 w 507246"/>
              <a:gd name="connsiteY90" fmla="*/ 370901 h 745475"/>
              <a:gd name="connsiteX91" fmla="*/ 371057 w 507246"/>
              <a:gd name="connsiteY91" fmla="*/ 418641 h 745475"/>
              <a:gd name="connsiteX92" fmla="*/ 378402 w 507246"/>
              <a:gd name="connsiteY92" fmla="*/ 440675 h 745475"/>
              <a:gd name="connsiteX93" fmla="*/ 389419 w 507246"/>
              <a:gd name="connsiteY93" fmla="*/ 462709 h 745475"/>
              <a:gd name="connsiteX94" fmla="*/ 393091 w 507246"/>
              <a:gd name="connsiteY94" fmla="*/ 510448 h 745475"/>
              <a:gd name="connsiteX95" fmla="*/ 393091 w 507246"/>
              <a:gd name="connsiteY95" fmla="*/ 554516 h 745475"/>
              <a:gd name="connsiteX96" fmla="*/ 374730 w 507246"/>
              <a:gd name="connsiteY96" fmla="*/ 558188 h 745475"/>
              <a:gd name="connsiteX97" fmla="*/ 352696 w 507246"/>
              <a:gd name="connsiteY97" fmla="*/ 565533 h 745475"/>
              <a:gd name="connsiteX98" fmla="*/ 338007 w 507246"/>
              <a:gd name="connsiteY98" fmla="*/ 569205 h 745475"/>
              <a:gd name="connsiteX99" fmla="*/ 301284 w 507246"/>
              <a:gd name="connsiteY99" fmla="*/ 580222 h 745475"/>
              <a:gd name="connsiteX100" fmla="*/ 282923 w 507246"/>
              <a:gd name="connsiteY100" fmla="*/ 602256 h 745475"/>
              <a:gd name="connsiteX101" fmla="*/ 279250 w 507246"/>
              <a:gd name="connsiteY101" fmla="*/ 613272 h 745475"/>
              <a:gd name="connsiteX102" fmla="*/ 264561 w 507246"/>
              <a:gd name="connsiteY102" fmla="*/ 616945 h 745475"/>
              <a:gd name="connsiteX103" fmla="*/ 242527 w 507246"/>
              <a:gd name="connsiteY103" fmla="*/ 624289 h 745475"/>
              <a:gd name="connsiteX104" fmla="*/ 209477 w 507246"/>
              <a:gd name="connsiteY104" fmla="*/ 613272 h 745475"/>
              <a:gd name="connsiteX105" fmla="*/ 191115 w 507246"/>
              <a:gd name="connsiteY105" fmla="*/ 635306 h 745475"/>
              <a:gd name="connsiteX106" fmla="*/ 183771 w 507246"/>
              <a:gd name="connsiteY106" fmla="*/ 646323 h 745475"/>
              <a:gd name="connsiteX107" fmla="*/ 154392 w 507246"/>
              <a:gd name="connsiteY107" fmla="*/ 653668 h 745475"/>
              <a:gd name="connsiteX108" fmla="*/ 136031 w 507246"/>
              <a:gd name="connsiteY108" fmla="*/ 668357 h 745475"/>
              <a:gd name="connsiteX109" fmla="*/ 128686 w 507246"/>
              <a:gd name="connsiteY109" fmla="*/ 657340 h 745475"/>
              <a:gd name="connsiteX110" fmla="*/ 113997 w 507246"/>
              <a:gd name="connsiteY110" fmla="*/ 638978 h 745475"/>
              <a:gd name="connsiteX111" fmla="*/ 102980 w 507246"/>
              <a:gd name="connsiteY111" fmla="*/ 642651 h 745475"/>
              <a:gd name="connsiteX112" fmla="*/ 91963 w 507246"/>
              <a:gd name="connsiteY112" fmla="*/ 653668 h 745475"/>
              <a:gd name="connsiteX113" fmla="*/ 106653 w 507246"/>
              <a:gd name="connsiteY113" fmla="*/ 672029 h 745475"/>
              <a:gd name="connsiteX114" fmla="*/ 106653 w 507246"/>
              <a:gd name="connsiteY114" fmla="*/ 734458 h 745475"/>
              <a:gd name="connsiteX115" fmla="*/ 99308 w 507246"/>
              <a:gd name="connsiteY115" fmla="*/ 745475 h 745475"/>
              <a:gd name="connsiteX116" fmla="*/ 73602 w 507246"/>
              <a:gd name="connsiteY116" fmla="*/ 741803 h 745475"/>
              <a:gd name="connsiteX117" fmla="*/ 62585 w 507246"/>
              <a:gd name="connsiteY117" fmla="*/ 716096 h 745475"/>
              <a:gd name="connsiteX118" fmla="*/ 47896 w 507246"/>
              <a:gd name="connsiteY118" fmla="*/ 668357 h 745475"/>
              <a:gd name="connsiteX119" fmla="*/ 36879 w 507246"/>
              <a:gd name="connsiteY119" fmla="*/ 661012 h 745475"/>
              <a:gd name="connsiteX120" fmla="*/ 29535 w 507246"/>
              <a:gd name="connsiteY120" fmla="*/ 649995 h 745475"/>
              <a:gd name="connsiteX121" fmla="*/ 156 w 507246"/>
              <a:gd name="connsiteY121" fmla="*/ 642651 h 7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7246" h="745475">
                <a:moveTo>
                  <a:pt x="156" y="642651"/>
                </a:moveTo>
                <a:cubicBezTo>
                  <a:pt x="-1680" y="640203"/>
                  <a:pt x="13154" y="639138"/>
                  <a:pt x="18518" y="635306"/>
                </a:cubicBezTo>
                <a:cubicBezTo>
                  <a:pt x="27525" y="628873"/>
                  <a:pt x="24891" y="621631"/>
                  <a:pt x="29535" y="613272"/>
                </a:cubicBezTo>
                <a:cubicBezTo>
                  <a:pt x="36596" y="600563"/>
                  <a:pt x="44166" y="589452"/>
                  <a:pt x="55241" y="580222"/>
                </a:cubicBezTo>
                <a:cubicBezTo>
                  <a:pt x="58631" y="577397"/>
                  <a:pt x="62585" y="575325"/>
                  <a:pt x="66257" y="572877"/>
                </a:cubicBezTo>
                <a:cubicBezTo>
                  <a:pt x="71154" y="565532"/>
                  <a:pt x="72383" y="552984"/>
                  <a:pt x="80947" y="550843"/>
                </a:cubicBezTo>
                <a:cubicBezTo>
                  <a:pt x="108024" y="544074"/>
                  <a:pt x="83446" y="551347"/>
                  <a:pt x="110325" y="539827"/>
                </a:cubicBezTo>
                <a:cubicBezTo>
                  <a:pt x="113883" y="538302"/>
                  <a:pt x="117880" y="537885"/>
                  <a:pt x="121342" y="536154"/>
                </a:cubicBezTo>
                <a:cubicBezTo>
                  <a:pt x="125290" y="534180"/>
                  <a:pt x="128411" y="530784"/>
                  <a:pt x="132359" y="528810"/>
                </a:cubicBezTo>
                <a:cubicBezTo>
                  <a:pt x="142283" y="523848"/>
                  <a:pt x="155245" y="523723"/>
                  <a:pt x="165409" y="521465"/>
                </a:cubicBezTo>
                <a:cubicBezTo>
                  <a:pt x="169188" y="520625"/>
                  <a:pt x="172630" y="518552"/>
                  <a:pt x="176426" y="517793"/>
                </a:cubicBezTo>
                <a:cubicBezTo>
                  <a:pt x="184914" y="516096"/>
                  <a:pt x="193563" y="515345"/>
                  <a:pt x="202132" y="514121"/>
                </a:cubicBezTo>
                <a:cubicBezTo>
                  <a:pt x="229252" y="505079"/>
                  <a:pt x="209477" y="515631"/>
                  <a:pt x="209477" y="462709"/>
                </a:cubicBezTo>
                <a:cubicBezTo>
                  <a:pt x="209477" y="424335"/>
                  <a:pt x="204388" y="431827"/>
                  <a:pt x="224166" y="418641"/>
                </a:cubicBezTo>
                <a:cubicBezTo>
                  <a:pt x="227838" y="419865"/>
                  <a:pt x="232160" y="419895"/>
                  <a:pt x="235183" y="422313"/>
                </a:cubicBezTo>
                <a:cubicBezTo>
                  <a:pt x="245956" y="430932"/>
                  <a:pt x="244593" y="447789"/>
                  <a:pt x="246200" y="459036"/>
                </a:cubicBezTo>
                <a:cubicBezTo>
                  <a:pt x="250905" y="457860"/>
                  <a:pt x="266639" y="454326"/>
                  <a:pt x="271906" y="451692"/>
                </a:cubicBezTo>
                <a:cubicBezTo>
                  <a:pt x="275854" y="449718"/>
                  <a:pt x="279251" y="446795"/>
                  <a:pt x="282923" y="444347"/>
                </a:cubicBezTo>
                <a:lnTo>
                  <a:pt x="290267" y="422313"/>
                </a:lnTo>
                <a:cubicBezTo>
                  <a:pt x="291491" y="418641"/>
                  <a:pt x="293000" y="415051"/>
                  <a:pt x="293939" y="411296"/>
                </a:cubicBezTo>
                <a:lnTo>
                  <a:pt x="297612" y="396607"/>
                </a:lnTo>
                <a:cubicBezTo>
                  <a:pt x="296388" y="380694"/>
                  <a:pt x="296428" y="364633"/>
                  <a:pt x="293939" y="348868"/>
                </a:cubicBezTo>
                <a:cubicBezTo>
                  <a:pt x="292732" y="341221"/>
                  <a:pt x="289043" y="334179"/>
                  <a:pt x="286595" y="326834"/>
                </a:cubicBezTo>
                <a:cubicBezTo>
                  <a:pt x="281527" y="311630"/>
                  <a:pt x="285070" y="319038"/>
                  <a:pt x="275578" y="304800"/>
                </a:cubicBezTo>
                <a:cubicBezTo>
                  <a:pt x="274354" y="301128"/>
                  <a:pt x="273637" y="297245"/>
                  <a:pt x="271906" y="293783"/>
                </a:cubicBezTo>
                <a:cubicBezTo>
                  <a:pt x="269932" y="289835"/>
                  <a:pt x="264900" y="287167"/>
                  <a:pt x="264561" y="282766"/>
                </a:cubicBezTo>
                <a:cubicBezTo>
                  <a:pt x="263617" y="270500"/>
                  <a:pt x="267009" y="258284"/>
                  <a:pt x="268233" y="246043"/>
                </a:cubicBezTo>
                <a:cubicBezTo>
                  <a:pt x="255612" y="243519"/>
                  <a:pt x="247284" y="242156"/>
                  <a:pt x="235183" y="238699"/>
                </a:cubicBezTo>
                <a:cubicBezTo>
                  <a:pt x="231461" y="237636"/>
                  <a:pt x="227838" y="236251"/>
                  <a:pt x="224166" y="235027"/>
                </a:cubicBezTo>
                <a:cubicBezTo>
                  <a:pt x="222942" y="231355"/>
                  <a:pt x="222415" y="227371"/>
                  <a:pt x="220494" y="224010"/>
                </a:cubicBezTo>
                <a:cubicBezTo>
                  <a:pt x="217457" y="218696"/>
                  <a:pt x="213035" y="214301"/>
                  <a:pt x="209477" y="209321"/>
                </a:cubicBezTo>
                <a:cubicBezTo>
                  <a:pt x="206912" y="205729"/>
                  <a:pt x="204580" y="201976"/>
                  <a:pt x="202132" y="198304"/>
                </a:cubicBezTo>
                <a:cubicBezTo>
                  <a:pt x="197898" y="185599"/>
                  <a:pt x="194377" y="180764"/>
                  <a:pt x="202132" y="165253"/>
                </a:cubicBezTo>
                <a:cubicBezTo>
                  <a:pt x="204106" y="161305"/>
                  <a:pt x="209116" y="159701"/>
                  <a:pt x="213149" y="157909"/>
                </a:cubicBezTo>
                <a:cubicBezTo>
                  <a:pt x="220224" y="154765"/>
                  <a:pt x="235183" y="150564"/>
                  <a:pt x="235183" y="150564"/>
                </a:cubicBezTo>
                <a:cubicBezTo>
                  <a:pt x="233773" y="142104"/>
                  <a:pt x="232357" y="126552"/>
                  <a:pt x="227838" y="117513"/>
                </a:cubicBezTo>
                <a:cubicBezTo>
                  <a:pt x="225864" y="113565"/>
                  <a:pt x="222468" y="110443"/>
                  <a:pt x="220494" y="106496"/>
                </a:cubicBezTo>
                <a:cubicBezTo>
                  <a:pt x="218763" y="103034"/>
                  <a:pt x="219239" y="98502"/>
                  <a:pt x="216821" y="95480"/>
                </a:cubicBezTo>
                <a:cubicBezTo>
                  <a:pt x="214064" y="92034"/>
                  <a:pt x="209476" y="90583"/>
                  <a:pt x="205804" y="88135"/>
                </a:cubicBezTo>
                <a:cubicBezTo>
                  <a:pt x="204580" y="84463"/>
                  <a:pt x="204550" y="80141"/>
                  <a:pt x="202132" y="77118"/>
                </a:cubicBezTo>
                <a:cubicBezTo>
                  <a:pt x="196956" y="70648"/>
                  <a:pt x="187354" y="68520"/>
                  <a:pt x="180098" y="66101"/>
                </a:cubicBezTo>
                <a:cubicBezTo>
                  <a:pt x="183770" y="63653"/>
                  <a:pt x="186762" y="59483"/>
                  <a:pt x="191115" y="58757"/>
                </a:cubicBezTo>
                <a:cubicBezTo>
                  <a:pt x="194933" y="58121"/>
                  <a:pt x="198410" y="61366"/>
                  <a:pt x="202132" y="62429"/>
                </a:cubicBezTo>
                <a:cubicBezTo>
                  <a:pt x="207630" y="64000"/>
                  <a:pt x="221963" y="66836"/>
                  <a:pt x="227838" y="69774"/>
                </a:cubicBezTo>
                <a:cubicBezTo>
                  <a:pt x="256306" y="84008"/>
                  <a:pt x="222187" y="71563"/>
                  <a:pt x="249872" y="80790"/>
                </a:cubicBezTo>
                <a:lnTo>
                  <a:pt x="282923" y="102824"/>
                </a:lnTo>
                <a:cubicBezTo>
                  <a:pt x="286595" y="105272"/>
                  <a:pt x="289752" y="108773"/>
                  <a:pt x="293939" y="110169"/>
                </a:cubicBezTo>
                <a:lnTo>
                  <a:pt x="304956" y="113841"/>
                </a:lnTo>
                <a:cubicBezTo>
                  <a:pt x="308628" y="116289"/>
                  <a:pt x="312025" y="119212"/>
                  <a:pt x="315973" y="121186"/>
                </a:cubicBezTo>
                <a:cubicBezTo>
                  <a:pt x="331825" y="129112"/>
                  <a:pt x="365626" y="127830"/>
                  <a:pt x="374730" y="128530"/>
                </a:cubicBezTo>
                <a:cubicBezTo>
                  <a:pt x="380850" y="127306"/>
                  <a:pt x="387672" y="127955"/>
                  <a:pt x="393091" y="124858"/>
                </a:cubicBezTo>
                <a:cubicBezTo>
                  <a:pt x="402449" y="119511"/>
                  <a:pt x="400265" y="106838"/>
                  <a:pt x="404108" y="99152"/>
                </a:cubicBezTo>
                <a:cubicBezTo>
                  <a:pt x="408056" y="91257"/>
                  <a:pt x="411452" y="82014"/>
                  <a:pt x="418797" y="77118"/>
                </a:cubicBezTo>
                <a:lnTo>
                  <a:pt x="462865" y="47740"/>
                </a:lnTo>
                <a:lnTo>
                  <a:pt x="473882" y="40395"/>
                </a:lnTo>
                <a:lnTo>
                  <a:pt x="484898" y="33051"/>
                </a:lnTo>
                <a:cubicBezTo>
                  <a:pt x="501735" y="7796"/>
                  <a:pt x="496797" y="19391"/>
                  <a:pt x="503260" y="0"/>
                </a:cubicBezTo>
                <a:cubicBezTo>
                  <a:pt x="504484" y="3672"/>
                  <a:pt x="508370" y="7423"/>
                  <a:pt x="506932" y="11017"/>
                </a:cubicBezTo>
                <a:cubicBezTo>
                  <a:pt x="505293" y="15115"/>
                  <a:pt x="499036" y="15241"/>
                  <a:pt x="495915" y="18362"/>
                </a:cubicBezTo>
                <a:cubicBezTo>
                  <a:pt x="492794" y="21483"/>
                  <a:pt x="491019" y="25706"/>
                  <a:pt x="488571" y="29378"/>
                </a:cubicBezTo>
                <a:cubicBezTo>
                  <a:pt x="488540" y="29503"/>
                  <a:pt x="482981" y="53329"/>
                  <a:pt x="481226" y="55084"/>
                </a:cubicBezTo>
                <a:cubicBezTo>
                  <a:pt x="478489" y="57821"/>
                  <a:pt x="473593" y="56877"/>
                  <a:pt x="470209" y="58757"/>
                </a:cubicBezTo>
                <a:cubicBezTo>
                  <a:pt x="462493" y="63044"/>
                  <a:pt x="456071" y="69499"/>
                  <a:pt x="448176" y="73446"/>
                </a:cubicBezTo>
                <a:lnTo>
                  <a:pt x="433486" y="80790"/>
                </a:lnTo>
                <a:lnTo>
                  <a:pt x="400436" y="113841"/>
                </a:lnTo>
                <a:lnTo>
                  <a:pt x="389419" y="124858"/>
                </a:lnTo>
                <a:cubicBezTo>
                  <a:pt x="384146" y="140677"/>
                  <a:pt x="384900" y="131073"/>
                  <a:pt x="389419" y="146892"/>
                </a:cubicBezTo>
                <a:cubicBezTo>
                  <a:pt x="390805" y="151745"/>
                  <a:pt x="389522" y="158012"/>
                  <a:pt x="393091" y="161581"/>
                </a:cubicBezTo>
                <a:cubicBezTo>
                  <a:pt x="396660" y="165150"/>
                  <a:pt x="402884" y="164029"/>
                  <a:pt x="407780" y="165253"/>
                </a:cubicBezTo>
                <a:cubicBezTo>
                  <a:pt x="409004" y="168925"/>
                  <a:pt x="414476" y="173852"/>
                  <a:pt x="411453" y="176270"/>
                </a:cubicBezTo>
                <a:cubicBezTo>
                  <a:pt x="405639" y="180921"/>
                  <a:pt x="396688" y="178327"/>
                  <a:pt x="389419" y="179942"/>
                </a:cubicBezTo>
                <a:cubicBezTo>
                  <a:pt x="385640" y="180782"/>
                  <a:pt x="382124" y="182551"/>
                  <a:pt x="378402" y="183615"/>
                </a:cubicBezTo>
                <a:cubicBezTo>
                  <a:pt x="373549" y="185002"/>
                  <a:pt x="368609" y="186063"/>
                  <a:pt x="363713" y="187287"/>
                </a:cubicBezTo>
                <a:cubicBezTo>
                  <a:pt x="362489" y="198304"/>
                  <a:pt x="364158" y="210045"/>
                  <a:pt x="360041" y="220337"/>
                </a:cubicBezTo>
                <a:cubicBezTo>
                  <a:pt x="358603" y="223931"/>
                  <a:pt x="352895" y="224010"/>
                  <a:pt x="349024" y="224010"/>
                </a:cubicBezTo>
                <a:cubicBezTo>
                  <a:pt x="340368" y="224010"/>
                  <a:pt x="331887" y="221561"/>
                  <a:pt x="323318" y="220337"/>
                </a:cubicBezTo>
                <a:lnTo>
                  <a:pt x="301284" y="205648"/>
                </a:lnTo>
                <a:cubicBezTo>
                  <a:pt x="297612" y="203200"/>
                  <a:pt x="294454" y="199700"/>
                  <a:pt x="290267" y="198304"/>
                </a:cubicBezTo>
                <a:lnTo>
                  <a:pt x="279250" y="194631"/>
                </a:lnTo>
                <a:cubicBezTo>
                  <a:pt x="270681" y="195855"/>
                  <a:pt x="260303" y="192897"/>
                  <a:pt x="253544" y="198304"/>
                </a:cubicBezTo>
                <a:cubicBezTo>
                  <a:pt x="250098" y="201061"/>
                  <a:pt x="257442" y="206564"/>
                  <a:pt x="260889" y="209321"/>
                </a:cubicBezTo>
                <a:cubicBezTo>
                  <a:pt x="263912" y="211739"/>
                  <a:pt x="268444" y="211262"/>
                  <a:pt x="271906" y="212993"/>
                </a:cubicBezTo>
                <a:cubicBezTo>
                  <a:pt x="275854" y="214967"/>
                  <a:pt x="279251" y="217889"/>
                  <a:pt x="282923" y="220337"/>
                </a:cubicBezTo>
                <a:cubicBezTo>
                  <a:pt x="284147" y="230130"/>
                  <a:pt x="284830" y="240006"/>
                  <a:pt x="286595" y="249716"/>
                </a:cubicBezTo>
                <a:cubicBezTo>
                  <a:pt x="288370" y="259479"/>
                  <a:pt x="291874" y="263715"/>
                  <a:pt x="297612" y="271749"/>
                </a:cubicBezTo>
                <a:cubicBezTo>
                  <a:pt x="301170" y="276730"/>
                  <a:pt x="305119" y="281425"/>
                  <a:pt x="308629" y="286439"/>
                </a:cubicBezTo>
                <a:cubicBezTo>
                  <a:pt x="313691" y="293670"/>
                  <a:pt x="314663" y="306741"/>
                  <a:pt x="323318" y="308472"/>
                </a:cubicBezTo>
                <a:lnTo>
                  <a:pt x="341679" y="312145"/>
                </a:lnTo>
                <a:cubicBezTo>
                  <a:pt x="345351" y="314593"/>
                  <a:pt x="350248" y="315817"/>
                  <a:pt x="352696" y="319489"/>
                </a:cubicBezTo>
                <a:cubicBezTo>
                  <a:pt x="355496" y="323688"/>
                  <a:pt x="354918" y="329344"/>
                  <a:pt x="356368" y="334178"/>
                </a:cubicBezTo>
                <a:cubicBezTo>
                  <a:pt x="369779" y="378881"/>
                  <a:pt x="358921" y="337045"/>
                  <a:pt x="367385" y="370901"/>
                </a:cubicBezTo>
                <a:cubicBezTo>
                  <a:pt x="368609" y="386814"/>
                  <a:pt x="368568" y="402876"/>
                  <a:pt x="371057" y="418641"/>
                </a:cubicBezTo>
                <a:cubicBezTo>
                  <a:pt x="372264" y="426288"/>
                  <a:pt x="375954" y="433330"/>
                  <a:pt x="378402" y="440675"/>
                </a:cubicBezTo>
                <a:cubicBezTo>
                  <a:pt x="383471" y="455881"/>
                  <a:pt x="379926" y="448470"/>
                  <a:pt x="389419" y="462709"/>
                </a:cubicBezTo>
                <a:cubicBezTo>
                  <a:pt x="390643" y="478622"/>
                  <a:pt x="391112" y="494611"/>
                  <a:pt x="393091" y="510448"/>
                </a:cubicBezTo>
                <a:cubicBezTo>
                  <a:pt x="395470" y="529479"/>
                  <a:pt x="410931" y="524782"/>
                  <a:pt x="393091" y="554516"/>
                </a:cubicBezTo>
                <a:cubicBezTo>
                  <a:pt x="389880" y="559868"/>
                  <a:pt x="380752" y="556546"/>
                  <a:pt x="374730" y="558188"/>
                </a:cubicBezTo>
                <a:cubicBezTo>
                  <a:pt x="367261" y="560225"/>
                  <a:pt x="360207" y="563655"/>
                  <a:pt x="352696" y="565533"/>
                </a:cubicBezTo>
                <a:cubicBezTo>
                  <a:pt x="347800" y="566757"/>
                  <a:pt x="342841" y="567755"/>
                  <a:pt x="338007" y="569205"/>
                </a:cubicBezTo>
                <a:cubicBezTo>
                  <a:pt x="293279" y="582622"/>
                  <a:pt x="335157" y="571752"/>
                  <a:pt x="301284" y="580222"/>
                </a:cubicBezTo>
                <a:cubicBezTo>
                  <a:pt x="287213" y="589602"/>
                  <a:pt x="290379" y="584859"/>
                  <a:pt x="282923" y="602256"/>
                </a:cubicBezTo>
                <a:cubicBezTo>
                  <a:pt x="281398" y="605814"/>
                  <a:pt x="282273" y="610854"/>
                  <a:pt x="279250" y="613272"/>
                </a:cubicBezTo>
                <a:cubicBezTo>
                  <a:pt x="275309" y="616425"/>
                  <a:pt x="269395" y="615495"/>
                  <a:pt x="264561" y="616945"/>
                </a:cubicBezTo>
                <a:cubicBezTo>
                  <a:pt x="257146" y="619170"/>
                  <a:pt x="242527" y="624289"/>
                  <a:pt x="242527" y="624289"/>
                </a:cubicBezTo>
                <a:cubicBezTo>
                  <a:pt x="217273" y="607453"/>
                  <a:pt x="228868" y="606809"/>
                  <a:pt x="209477" y="613272"/>
                </a:cubicBezTo>
                <a:cubicBezTo>
                  <a:pt x="191236" y="640632"/>
                  <a:pt x="214684" y="607022"/>
                  <a:pt x="191115" y="635306"/>
                </a:cubicBezTo>
                <a:cubicBezTo>
                  <a:pt x="188290" y="638697"/>
                  <a:pt x="187217" y="643566"/>
                  <a:pt x="183771" y="646323"/>
                </a:cubicBezTo>
                <a:cubicBezTo>
                  <a:pt x="180008" y="649333"/>
                  <a:pt x="155303" y="653486"/>
                  <a:pt x="154392" y="653668"/>
                </a:cubicBezTo>
                <a:cubicBezTo>
                  <a:pt x="151591" y="657870"/>
                  <a:pt x="145366" y="672091"/>
                  <a:pt x="136031" y="668357"/>
                </a:cubicBezTo>
                <a:cubicBezTo>
                  <a:pt x="131933" y="666718"/>
                  <a:pt x="131134" y="661012"/>
                  <a:pt x="128686" y="657340"/>
                </a:cubicBezTo>
                <a:cubicBezTo>
                  <a:pt x="125822" y="648747"/>
                  <a:pt x="125722" y="640932"/>
                  <a:pt x="113997" y="638978"/>
                </a:cubicBezTo>
                <a:cubicBezTo>
                  <a:pt x="110179" y="638342"/>
                  <a:pt x="106652" y="641427"/>
                  <a:pt x="102980" y="642651"/>
                </a:cubicBezTo>
                <a:cubicBezTo>
                  <a:pt x="99308" y="646323"/>
                  <a:pt x="93605" y="648741"/>
                  <a:pt x="91963" y="653668"/>
                </a:cubicBezTo>
                <a:cubicBezTo>
                  <a:pt x="88739" y="663342"/>
                  <a:pt x="101872" y="668842"/>
                  <a:pt x="106653" y="672029"/>
                </a:cubicBezTo>
                <a:cubicBezTo>
                  <a:pt x="114902" y="696779"/>
                  <a:pt x="114397" y="690575"/>
                  <a:pt x="106653" y="734458"/>
                </a:cubicBezTo>
                <a:cubicBezTo>
                  <a:pt x="105886" y="738804"/>
                  <a:pt x="101756" y="741803"/>
                  <a:pt x="99308" y="745475"/>
                </a:cubicBezTo>
                <a:cubicBezTo>
                  <a:pt x="90739" y="744251"/>
                  <a:pt x="81512" y="745318"/>
                  <a:pt x="73602" y="741803"/>
                </a:cubicBezTo>
                <a:cubicBezTo>
                  <a:pt x="66805" y="738782"/>
                  <a:pt x="63499" y="721121"/>
                  <a:pt x="62585" y="716096"/>
                </a:cubicBezTo>
                <a:cubicBezTo>
                  <a:pt x="59650" y="699951"/>
                  <a:pt x="60620" y="681081"/>
                  <a:pt x="47896" y="668357"/>
                </a:cubicBezTo>
                <a:cubicBezTo>
                  <a:pt x="44775" y="665236"/>
                  <a:pt x="40551" y="663460"/>
                  <a:pt x="36879" y="661012"/>
                </a:cubicBezTo>
                <a:cubicBezTo>
                  <a:pt x="34431" y="657340"/>
                  <a:pt x="32981" y="652752"/>
                  <a:pt x="29535" y="649995"/>
                </a:cubicBezTo>
                <a:cubicBezTo>
                  <a:pt x="17357" y="640252"/>
                  <a:pt x="1992" y="645099"/>
                  <a:pt x="156" y="64265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4E9DBE7-3DE2-438C-9335-C81039256C5B}"/>
              </a:ext>
            </a:extLst>
          </p:cNvPr>
          <p:cNvSpPr/>
          <p:nvPr/>
        </p:nvSpPr>
        <p:spPr>
          <a:xfrm>
            <a:off x="5855110" y="309716"/>
            <a:ext cx="5154561" cy="1555955"/>
          </a:xfrm>
          <a:custGeom>
            <a:avLst/>
            <a:gdLst>
              <a:gd name="connsiteX0" fmla="*/ 2809567 w 5154561"/>
              <a:gd name="connsiteY0" fmla="*/ 1150374 h 1555955"/>
              <a:gd name="connsiteX1" fmla="*/ 2927555 w 5154561"/>
              <a:gd name="connsiteY1" fmla="*/ 1143000 h 1555955"/>
              <a:gd name="connsiteX2" fmla="*/ 2964425 w 5154561"/>
              <a:gd name="connsiteY2" fmla="*/ 1165123 h 1555955"/>
              <a:gd name="connsiteX3" fmla="*/ 2986548 w 5154561"/>
              <a:gd name="connsiteY3" fmla="*/ 1172497 h 1555955"/>
              <a:gd name="connsiteX4" fmla="*/ 3008671 w 5154561"/>
              <a:gd name="connsiteY4" fmla="*/ 1187245 h 1555955"/>
              <a:gd name="connsiteX5" fmla="*/ 3052916 w 5154561"/>
              <a:gd name="connsiteY5" fmla="*/ 1201994 h 1555955"/>
              <a:gd name="connsiteX6" fmla="*/ 3141406 w 5154561"/>
              <a:gd name="connsiteY6" fmla="*/ 1194619 h 1555955"/>
              <a:gd name="connsiteX7" fmla="*/ 3200400 w 5154561"/>
              <a:gd name="connsiteY7" fmla="*/ 1172497 h 1555955"/>
              <a:gd name="connsiteX8" fmla="*/ 3325761 w 5154561"/>
              <a:gd name="connsiteY8" fmla="*/ 1165123 h 1555955"/>
              <a:gd name="connsiteX9" fmla="*/ 3355258 w 5154561"/>
              <a:gd name="connsiteY9" fmla="*/ 1128252 h 1555955"/>
              <a:gd name="connsiteX10" fmla="*/ 3370006 w 5154561"/>
              <a:gd name="connsiteY10" fmla="*/ 1032387 h 1555955"/>
              <a:gd name="connsiteX11" fmla="*/ 3384755 w 5154561"/>
              <a:gd name="connsiteY11" fmla="*/ 1010265 h 1555955"/>
              <a:gd name="connsiteX12" fmla="*/ 3429000 w 5154561"/>
              <a:gd name="connsiteY12" fmla="*/ 995516 h 1555955"/>
              <a:gd name="connsiteX13" fmla="*/ 3487993 w 5154561"/>
              <a:gd name="connsiteY13" fmla="*/ 1002890 h 1555955"/>
              <a:gd name="connsiteX14" fmla="*/ 3532238 w 5154561"/>
              <a:gd name="connsiteY14" fmla="*/ 1047136 h 1555955"/>
              <a:gd name="connsiteX15" fmla="*/ 3569109 w 5154561"/>
              <a:gd name="connsiteY15" fmla="*/ 1076632 h 1555955"/>
              <a:gd name="connsiteX16" fmla="*/ 3613355 w 5154561"/>
              <a:gd name="connsiteY16" fmla="*/ 1091381 h 1555955"/>
              <a:gd name="connsiteX17" fmla="*/ 3635477 w 5154561"/>
              <a:gd name="connsiteY17" fmla="*/ 1098755 h 1555955"/>
              <a:gd name="connsiteX18" fmla="*/ 3672348 w 5154561"/>
              <a:gd name="connsiteY18" fmla="*/ 1128252 h 1555955"/>
              <a:gd name="connsiteX19" fmla="*/ 3687096 w 5154561"/>
              <a:gd name="connsiteY19" fmla="*/ 1150374 h 1555955"/>
              <a:gd name="connsiteX20" fmla="*/ 3775587 w 5154561"/>
              <a:gd name="connsiteY20" fmla="*/ 1194619 h 1555955"/>
              <a:gd name="connsiteX21" fmla="*/ 3797709 w 5154561"/>
              <a:gd name="connsiteY21" fmla="*/ 1201994 h 1555955"/>
              <a:gd name="connsiteX22" fmla="*/ 3841955 w 5154561"/>
              <a:gd name="connsiteY22" fmla="*/ 1209368 h 1555955"/>
              <a:gd name="connsiteX23" fmla="*/ 3923071 w 5154561"/>
              <a:gd name="connsiteY23" fmla="*/ 1231490 h 1555955"/>
              <a:gd name="connsiteX24" fmla="*/ 3967316 w 5154561"/>
              <a:gd name="connsiteY24" fmla="*/ 1246239 h 1555955"/>
              <a:gd name="connsiteX25" fmla="*/ 4033684 w 5154561"/>
              <a:gd name="connsiteY25" fmla="*/ 1253613 h 1555955"/>
              <a:gd name="connsiteX26" fmla="*/ 4055806 w 5154561"/>
              <a:gd name="connsiteY26" fmla="*/ 1371600 h 1555955"/>
              <a:gd name="connsiteX27" fmla="*/ 4077929 w 5154561"/>
              <a:gd name="connsiteY27" fmla="*/ 1415845 h 1555955"/>
              <a:gd name="connsiteX28" fmla="*/ 4092677 w 5154561"/>
              <a:gd name="connsiteY28" fmla="*/ 1430594 h 1555955"/>
              <a:gd name="connsiteX29" fmla="*/ 4114800 w 5154561"/>
              <a:gd name="connsiteY29" fmla="*/ 1437968 h 1555955"/>
              <a:gd name="connsiteX30" fmla="*/ 4144296 w 5154561"/>
              <a:gd name="connsiteY30" fmla="*/ 1452716 h 1555955"/>
              <a:gd name="connsiteX31" fmla="*/ 4166419 w 5154561"/>
              <a:gd name="connsiteY31" fmla="*/ 1445342 h 1555955"/>
              <a:gd name="connsiteX32" fmla="*/ 4173793 w 5154561"/>
              <a:gd name="connsiteY32" fmla="*/ 1415845 h 1555955"/>
              <a:gd name="connsiteX33" fmla="*/ 4195916 w 5154561"/>
              <a:gd name="connsiteY33" fmla="*/ 1378974 h 1555955"/>
              <a:gd name="connsiteX34" fmla="*/ 4203290 w 5154561"/>
              <a:gd name="connsiteY34" fmla="*/ 1201994 h 1555955"/>
              <a:gd name="connsiteX35" fmla="*/ 4181167 w 5154561"/>
              <a:gd name="connsiteY35" fmla="*/ 1194619 h 1555955"/>
              <a:gd name="connsiteX36" fmla="*/ 4159045 w 5154561"/>
              <a:gd name="connsiteY36" fmla="*/ 1172497 h 1555955"/>
              <a:gd name="connsiteX37" fmla="*/ 4144296 w 5154561"/>
              <a:gd name="connsiteY37" fmla="*/ 1128252 h 1555955"/>
              <a:gd name="connsiteX38" fmla="*/ 4136922 w 5154561"/>
              <a:gd name="connsiteY38" fmla="*/ 1106129 h 1555955"/>
              <a:gd name="connsiteX39" fmla="*/ 4129548 w 5154561"/>
              <a:gd name="connsiteY39" fmla="*/ 1084007 h 1555955"/>
              <a:gd name="connsiteX40" fmla="*/ 4122174 w 5154561"/>
              <a:gd name="connsiteY40" fmla="*/ 1054510 h 1555955"/>
              <a:gd name="connsiteX41" fmla="*/ 4151671 w 5154561"/>
              <a:gd name="connsiteY41" fmla="*/ 1047136 h 1555955"/>
              <a:gd name="connsiteX42" fmla="*/ 4159045 w 5154561"/>
              <a:gd name="connsiteY42" fmla="*/ 1069258 h 1555955"/>
              <a:gd name="connsiteX43" fmla="*/ 4173793 w 5154561"/>
              <a:gd name="connsiteY43" fmla="*/ 1084007 h 1555955"/>
              <a:gd name="connsiteX44" fmla="*/ 4195916 w 5154561"/>
              <a:gd name="connsiteY44" fmla="*/ 1157749 h 1555955"/>
              <a:gd name="connsiteX45" fmla="*/ 4232787 w 5154561"/>
              <a:gd name="connsiteY45" fmla="*/ 1201994 h 1555955"/>
              <a:gd name="connsiteX46" fmla="*/ 4254909 w 5154561"/>
              <a:gd name="connsiteY46" fmla="*/ 1216742 h 1555955"/>
              <a:gd name="connsiteX47" fmla="*/ 4284406 w 5154561"/>
              <a:gd name="connsiteY47" fmla="*/ 1246239 h 1555955"/>
              <a:gd name="connsiteX48" fmla="*/ 4306529 w 5154561"/>
              <a:gd name="connsiteY48" fmla="*/ 1283110 h 1555955"/>
              <a:gd name="connsiteX49" fmla="*/ 4321277 w 5154561"/>
              <a:gd name="connsiteY49" fmla="*/ 1305232 h 1555955"/>
              <a:gd name="connsiteX50" fmla="*/ 4350774 w 5154561"/>
              <a:gd name="connsiteY50" fmla="*/ 1334729 h 1555955"/>
              <a:gd name="connsiteX51" fmla="*/ 4380271 w 5154561"/>
              <a:gd name="connsiteY51" fmla="*/ 1327355 h 1555955"/>
              <a:gd name="connsiteX52" fmla="*/ 4365522 w 5154561"/>
              <a:gd name="connsiteY52" fmla="*/ 1305232 h 1555955"/>
              <a:gd name="connsiteX53" fmla="*/ 4336025 w 5154561"/>
              <a:gd name="connsiteY53" fmla="*/ 1268361 h 1555955"/>
              <a:gd name="connsiteX54" fmla="*/ 4336025 w 5154561"/>
              <a:gd name="connsiteY54" fmla="*/ 1194619 h 1555955"/>
              <a:gd name="connsiteX55" fmla="*/ 4372896 w 5154561"/>
              <a:gd name="connsiteY55" fmla="*/ 1201994 h 1555955"/>
              <a:gd name="connsiteX56" fmla="*/ 4350774 w 5154561"/>
              <a:gd name="connsiteY56" fmla="*/ 1194619 h 1555955"/>
              <a:gd name="connsiteX57" fmla="*/ 4321277 w 5154561"/>
              <a:gd name="connsiteY57" fmla="*/ 1150374 h 1555955"/>
              <a:gd name="connsiteX58" fmla="*/ 4313903 w 5154561"/>
              <a:gd name="connsiteY58" fmla="*/ 1128252 h 1555955"/>
              <a:gd name="connsiteX59" fmla="*/ 4277032 w 5154561"/>
              <a:gd name="connsiteY59" fmla="*/ 1106129 h 1555955"/>
              <a:gd name="connsiteX60" fmla="*/ 4240161 w 5154561"/>
              <a:gd name="connsiteY60" fmla="*/ 1076632 h 1555955"/>
              <a:gd name="connsiteX61" fmla="*/ 4232787 w 5154561"/>
              <a:gd name="connsiteY61" fmla="*/ 1054510 h 1555955"/>
              <a:gd name="connsiteX62" fmla="*/ 4195916 w 5154561"/>
              <a:gd name="connsiteY62" fmla="*/ 1032387 h 1555955"/>
              <a:gd name="connsiteX63" fmla="*/ 4166419 w 5154561"/>
              <a:gd name="connsiteY63" fmla="*/ 1002890 h 1555955"/>
              <a:gd name="connsiteX64" fmla="*/ 4107425 w 5154561"/>
              <a:gd name="connsiteY64" fmla="*/ 958645 h 1555955"/>
              <a:gd name="connsiteX65" fmla="*/ 4070555 w 5154561"/>
              <a:gd name="connsiteY65" fmla="*/ 966019 h 1555955"/>
              <a:gd name="connsiteX66" fmla="*/ 4114800 w 5154561"/>
              <a:gd name="connsiteY66" fmla="*/ 988142 h 1555955"/>
              <a:gd name="connsiteX67" fmla="*/ 4122174 w 5154561"/>
              <a:gd name="connsiteY67" fmla="*/ 1010265 h 1555955"/>
              <a:gd name="connsiteX68" fmla="*/ 4026309 w 5154561"/>
              <a:gd name="connsiteY68" fmla="*/ 988142 h 1555955"/>
              <a:gd name="connsiteX69" fmla="*/ 4018935 w 5154561"/>
              <a:gd name="connsiteY69" fmla="*/ 966019 h 1555955"/>
              <a:gd name="connsiteX70" fmla="*/ 3959942 w 5154561"/>
              <a:gd name="connsiteY70" fmla="*/ 973394 h 1555955"/>
              <a:gd name="connsiteX71" fmla="*/ 3945193 w 5154561"/>
              <a:gd name="connsiteY71" fmla="*/ 995516 h 1555955"/>
              <a:gd name="connsiteX72" fmla="*/ 3893574 w 5154561"/>
              <a:gd name="connsiteY72" fmla="*/ 973394 h 1555955"/>
              <a:gd name="connsiteX73" fmla="*/ 3827206 w 5154561"/>
              <a:gd name="connsiteY73" fmla="*/ 943897 h 1555955"/>
              <a:gd name="connsiteX74" fmla="*/ 3827206 w 5154561"/>
              <a:gd name="connsiteY74" fmla="*/ 877529 h 1555955"/>
              <a:gd name="connsiteX75" fmla="*/ 3841955 w 5154561"/>
              <a:gd name="connsiteY75" fmla="*/ 862781 h 1555955"/>
              <a:gd name="connsiteX76" fmla="*/ 3864077 w 5154561"/>
              <a:gd name="connsiteY76" fmla="*/ 789039 h 1555955"/>
              <a:gd name="connsiteX77" fmla="*/ 3871451 w 5154561"/>
              <a:gd name="connsiteY77" fmla="*/ 766916 h 1555955"/>
              <a:gd name="connsiteX78" fmla="*/ 3923071 w 5154561"/>
              <a:gd name="connsiteY78" fmla="*/ 744794 h 1555955"/>
              <a:gd name="connsiteX79" fmla="*/ 3967316 w 5154561"/>
              <a:gd name="connsiteY79" fmla="*/ 730045 h 1555955"/>
              <a:gd name="connsiteX80" fmla="*/ 3989438 w 5154561"/>
              <a:gd name="connsiteY80" fmla="*/ 722671 h 1555955"/>
              <a:gd name="connsiteX81" fmla="*/ 4018935 w 5154561"/>
              <a:gd name="connsiteY81" fmla="*/ 752168 h 1555955"/>
              <a:gd name="connsiteX82" fmla="*/ 4033684 w 5154561"/>
              <a:gd name="connsiteY82" fmla="*/ 766916 h 1555955"/>
              <a:gd name="connsiteX83" fmla="*/ 4077929 w 5154561"/>
              <a:gd name="connsiteY83" fmla="*/ 759542 h 1555955"/>
              <a:gd name="connsiteX84" fmla="*/ 4100051 w 5154561"/>
              <a:gd name="connsiteY84" fmla="*/ 744794 h 1555955"/>
              <a:gd name="connsiteX85" fmla="*/ 4122174 w 5154561"/>
              <a:gd name="connsiteY85" fmla="*/ 737419 h 1555955"/>
              <a:gd name="connsiteX86" fmla="*/ 4151671 w 5154561"/>
              <a:gd name="connsiteY86" fmla="*/ 744794 h 1555955"/>
              <a:gd name="connsiteX87" fmla="*/ 4195916 w 5154561"/>
              <a:gd name="connsiteY87" fmla="*/ 759542 h 1555955"/>
              <a:gd name="connsiteX88" fmla="*/ 4306529 w 5154561"/>
              <a:gd name="connsiteY88" fmla="*/ 752168 h 1555955"/>
              <a:gd name="connsiteX89" fmla="*/ 4299155 w 5154561"/>
              <a:gd name="connsiteY89" fmla="*/ 715297 h 1555955"/>
              <a:gd name="connsiteX90" fmla="*/ 4262284 w 5154561"/>
              <a:gd name="connsiteY90" fmla="*/ 693174 h 1555955"/>
              <a:gd name="connsiteX91" fmla="*/ 4269658 w 5154561"/>
              <a:gd name="connsiteY91" fmla="*/ 671052 h 1555955"/>
              <a:gd name="connsiteX92" fmla="*/ 4328651 w 5154561"/>
              <a:gd name="connsiteY92" fmla="*/ 634181 h 1555955"/>
              <a:gd name="connsiteX93" fmla="*/ 4402393 w 5154561"/>
              <a:gd name="connsiteY93" fmla="*/ 641555 h 1555955"/>
              <a:gd name="connsiteX94" fmla="*/ 4409767 w 5154561"/>
              <a:gd name="connsiteY94" fmla="*/ 663678 h 1555955"/>
              <a:gd name="connsiteX95" fmla="*/ 4431890 w 5154561"/>
              <a:gd name="connsiteY95" fmla="*/ 671052 h 1555955"/>
              <a:gd name="connsiteX96" fmla="*/ 4476135 w 5154561"/>
              <a:gd name="connsiteY96" fmla="*/ 634181 h 1555955"/>
              <a:gd name="connsiteX97" fmla="*/ 4513006 w 5154561"/>
              <a:gd name="connsiteY97" fmla="*/ 678426 h 1555955"/>
              <a:gd name="connsiteX98" fmla="*/ 4505632 w 5154561"/>
              <a:gd name="connsiteY98" fmla="*/ 730045 h 1555955"/>
              <a:gd name="connsiteX99" fmla="*/ 4483509 w 5154561"/>
              <a:gd name="connsiteY99" fmla="*/ 796413 h 1555955"/>
              <a:gd name="connsiteX100" fmla="*/ 4476135 w 5154561"/>
              <a:gd name="connsiteY100" fmla="*/ 818536 h 1555955"/>
              <a:gd name="connsiteX101" fmla="*/ 4483509 w 5154561"/>
              <a:gd name="connsiteY101" fmla="*/ 892278 h 1555955"/>
              <a:gd name="connsiteX102" fmla="*/ 4498258 w 5154561"/>
              <a:gd name="connsiteY102" fmla="*/ 936523 h 1555955"/>
              <a:gd name="connsiteX103" fmla="*/ 4549877 w 5154561"/>
              <a:gd name="connsiteY103" fmla="*/ 966019 h 1555955"/>
              <a:gd name="connsiteX104" fmla="*/ 4572000 w 5154561"/>
              <a:gd name="connsiteY104" fmla="*/ 973394 h 1555955"/>
              <a:gd name="connsiteX105" fmla="*/ 4616245 w 5154561"/>
              <a:gd name="connsiteY105" fmla="*/ 1002890 h 1555955"/>
              <a:gd name="connsiteX106" fmla="*/ 4645742 w 5154561"/>
              <a:gd name="connsiteY106" fmla="*/ 1047136 h 1555955"/>
              <a:gd name="connsiteX107" fmla="*/ 4653116 w 5154561"/>
              <a:gd name="connsiteY107" fmla="*/ 1069258 h 1555955"/>
              <a:gd name="connsiteX108" fmla="*/ 4675238 w 5154561"/>
              <a:gd name="connsiteY108" fmla="*/ 1084007 h 1555955"/>
              <a:gd name="connsiteX109" fmla="*/ 4697361 w 5154561"/>
              <a:gd name="connsiteY109" fmla="*/ 1106129 h 1555955"/>
              <a:gd name="connsiteX110" fmla="*/ 4741606 w 5154561"/>
              <a:gd name="connsiteY110" fmla="*/ 1098755 h 1555955"/>
              <a:gd name="connsiteX111" fmla="*/ 4748980 w 5154561"/>
              <a:gd name="connsiteY111" fmla="*/ 1061884 h 1555955"/>
              <a:gd name="connsiteX112" fmla="*/ 4763729 w 5154561"/>
              <a:gd name="connsiteY112" fmla="*/ 1010265 h 1555955"/>
              <a:gd name="connsiteX113" fmla="*/ 4748980 w 5154561"/>
              <a:gd name="connsiteY113" fmla="*/ 892278 h 1555955"/>
              <a:gd name="connsiteX114" fmla="*/ 4741606 w 5154561"/>
              <a:gd name="connsiteY114" fmla="*/ 862781 h 1555955"/>
              <a:gd name="connsiteX115" fmla="*/ 4689987 w 5154561"/>
              <a:gd name="connsiteY115" fmla="*/ 818536 h 1555955"/>
              <a:gd name="connsiteX116" fmla="*/ 4645742 w 5154561"/>
              <a:gd name="connsiteY116" fmla="*/ 803787 h 1555955"/>
              <a:gd name="connsiteX117" fmla="*/ 4630993 w 5154561"/>
              <a:gd name="connsiteY117" fmla="*/ 789039 h 1555955"/>
              <a:gd name="connsiteX118" fmla="*/ 4638367 w 5154561"/>
              <a:gd name="connsiteY118" fmla="*/ 737419 h 1555955"/>
              <a:gd name="connsiteX119" fmla="*/ 4653116 w 5154561"/>
              <a:gd name="connsiteY119" fmla="*/ 715297 h 1555955"/>
              <a:gd name="connsiteX120" fmla="*/ 4793225 w 5154561"/>
              <a:gd name="connsiteY120" fmla="*/ 693174 h 1555955"/>
              <a:gd name="connsiteX121" fmla="*/ 4859593 w 5154561"/>
              <a:gd name="connsiteY121" fmla="*/ 663678 h 1555955"/>
              <a:gd name="connsiteX122" fmla="*/ 4874342 w 5154561"/>
              <a:gd name="connsiteY122" fmla="*/ 648929 h 1555955"/>
              <a:gd name="connsiteX123" fmla="*/ 4889090 w 5154561"/>
              <a:gd name="connsiteY123" fmla="*/ 626807 h 1555955"/>
              <a:gd name="connsiteX124" fmla="*/ 4911213 w 5154561"/>
              <a:gd name="connsiteY124" fmla="*/ 612058 h 1555955"/>
              <a:gd name="connsiteX125" fmla="*/ 4955458 w 5154561"/>
              <a:gd name="connsiteY125" fmla="*/ 597310 h 1555955"/>
              <a:gd name="connsiteX126" fmla="*/ 4933335 w 5154561"/>
              <a:gd name="connsiteY126" fmla="*/ 553065 h 1555955"/>
              <a:gd name="connsiteX127" fmla="*/ 4874342 w 5154561"/>
              <a:gd name="connsiteY127" fmla="*/ 538316 h 1555955"/>
              <a:gd name="connsiteX128" fmla="*/ 4874342 w 5154561"/>
              <a:gd name="connsiteY128" fmla="*/ 471949 h 1555955"/>
              <a:gd name="connsiteX129" fmla="*/ 5014451 w 5154561"/>
              <a:gd name="connsiteY129" fmla="*/ 486697 h 1555955"/>
              <a:gd name="connsiteX130" fmla="*/ 5154561 w 5154561"/>
              <a:gd name="connsiteY130" fmla="*/ 494071 h 1555955"/>
              <a:gd name="connsiteX131" fmla="*/ 5147187 w 5154561"/>
              <a:gd name="connsiteY131" fmla="*/ 435078 h 1555955"/>
              <a:gd name="connsiteX132" fmla="*/ 5125064 w 5154561"/>
              <a:gd name="connsiteY132" fmla="*/ 427703 h 1555955"/>
              <a:gd name="connsiteX133" fmla="*/ 5058696 w 5154561"/>
              <a:gd name="connsiteY133" fmla="*/ 412955 h 1555955"/>
              <a:gd name="connsiteX134" fmla="*/ 4866967 w 5154561"/>
              <a:gd name="connsiteY134" fmla="*/ 398207 h 1555955"/>
              <a:gd name="connsiteX135" fmla="*/ 4852219 w 5154561"/>
              <a:gd name="connsiteY135" fmla="*/ 376084 h 1555955"/>
              <a:gd name="connsiteX136" fmla="*/ 4807974 w 5154561"/>
              <a:gd name="connsiteY136" fmla="*/ 361336 h 1555955"/>
              <a:gd name="connsiteX137" fmla="*/ 4793225 w 5154561"/>
              <a:gd name="connsiteY137" fmla="*/ 346587 h 1555955"/>
              <a:gd name="connsiteX138" fmla="*/ 4771103 w 5154561"/>
              <a:gd name="connsiteY138" fmla="*/ 339213 h 1555955"/>
              <a:gd name="connsiteX139" fmla="*/ 4734232 w 5154561"/>
              <a:gd name="connsiteY139" fmla="*/ 324465 h 1555955"/>
              <a:gd name="connsiteX140" fmla="*/ 4660490 w 5154561"/>
              <a:gd name="connsiteY140" fmla="*/ 302342 h 1555955"/>
              <a:gd name="connsiteX141" fmla="*/ 4572000 w 5154561"/>
              <a:gd name="connsiteY141" fmla="*/ 294968 h 1555955"/>
              <a:gd name="connsiteX142" fmla="*/ 4513006 w 5154561"/>
              <a:gd name="connsiteY142" fmla="*/ 280219 h 1555955"/>
              <a:gd name="connsiteX143" fmla="*/ 4490884 w 5154561"/>
              <a:gd name="connsiteY143" fmla="*/ 272845 h 1555955"/>
              <a:gd name="connsiteX144" fmla="*/ 4424516 w 5154561"/>
              <a:gd name="connsiteY144" fmla="*/ 265471 h 1555955"/>
              <a:gd name="connsiteX145" fmla="*/ 4395019 w 5154561"/>
              <a:gd name="connsiteY145" fmla="*/ 258097 h 1555955"/>
              <a:gd name="connsiteX146" fmla="*/ 3878825 w 5154561"/>
              <a:gd name="connsiteY146" fmla="*/ 243349 h 1555955"/>
              <a:gd name="connsiteX147" fmla="*/ 3812458 w 5154561"/>
              <a:gd name="connsiteY147" fmla="*/ 235974 h 1555955"/>
              <a:gd name="connsiteX148" fmla="*/ 3790335 w 5154561"/>
              <a:gd name="connsiteY148" fmla="*/ 228600 h 1555955"/>
              <a:gd name="connsiteX149" fmla="*/ 3709219 w 5154561"/>
              <a:gd name="connsiteY149" fmla="*/ 221226 h 1555955"/>
              <a:gd name="connsiteX150" fmla="*/ 3613355 w 5154561"/>
              <a:gd name="connsiteY150" fmla="*/ 206478 h 1555955"/>
              <a:gd name="connsiteX151" fmla="*/ 3546987 w 5154561"/>
              <a:gd name="connsiteY151" fmla="*/ 199103 h 1555955"/>
              <a:gd name="connsiteX152" fmla="*/ 3384755 w 5154561"/>
              <a:gd name="connsiteY152" fmla="*/ 176981 h 1555955"/>
              <a:gd name="connsiteX153" fmla="*/ 3207774 w 5154561"/>
              <a:gd name="connsiteY153" fmla="*/ 169607 h 1555955"/>
              <a:gd name="connsiteX154" fmla="*/ 3185651 w 5154561"/>
              <a:gd name="connsiteY154" fmla="*/ 184355 h 1555955"/>
              <a:gd name="connsiteX155" fmla="*/ 3156155 w 5154561"/>
              <a:gd name="connsiteY155" fmla="*/ 250723 h 1555955"/>
              <a:gd name="connsiteX156" fmla="*/ 3141406 w 5154561"/>
              <a:gd name="connsiteY156" fmla="*/ 265471 h 1555955"/>
              <a:gd name="connsiteX157" fmla="*/ 3030793 w 5154561"/>
              <a:gd name="connsiteY157" fmla="*/ 258097 h 1555955"/>
              <a:gd name="connsiteX158" fmla="*/ 2986548 w 5154561"/>
              <a:gd name="connsiteY158" fmla="*/ 243349 h 1555955"/>
              <a:gd name="connsiteX159" fmla="*/ 2964425 w 5154561"/>
              <a:gd name="connsiteY159" fmla="*/ 235974 h 1555955"/>
              <a:gd name="connsiteX160" fmla="*/ 2920180 w 5154561"/>
              <a:gd name="connsiteY160" fmla="*/ 213852 h 1555955"/>
              <a:gd name="connsiteX161" fmla="*/ 2898058 w 5154561"/>
              <a:gd name="connsiteY161" fmla="*/ 199103 h 1555955"/>
              <a:gd name="connsiteX162" fmla="*/ 2824316 w 5154561"/>
              <a:gd name="connsiteY162" fmla="*/ 176981 h 1555955"/>
              <a:gd name="connsiteX163" fmla="*/ 2802193 w 5154561"/>
              <a:gd name="connsiteY163" fmla="*/ 169607 h 1555955"/>
              <a:gd name="connsiteX164" fmla="*/ 2780071 w 5154561"/>
              <a:gd name="connsiteY164" fmla="*/ 154858 h 1555955"/>
              <a:gd name="connsiteX165" fmla="*/ 2595716 w 5154561"/>
              <a:gd name="connsiteY165" fmla="*/ 154858 h 1555955"/>
              <a:gd name="connsiteX166" fmla="*/ 2381864 w 5154561"/>
              <a:gd name="connsiteY166" fmla="*/ 147484 h 1555955"/>
              <a:gd name="connsiteX167" fmla="*/ 2227006 w 5154561"/>
              <a:gd name="connsiteY167" fmla="*/ 140110 h 1555955"/>
              <a:gd name="connsiteX168" fmla="*/ 2212258 w 5154561"/>
              <a:gd name="connsiteY168" fmla="*/ 125361 h 1555955"/>
              <a:gd name="connsiteX169" fmla="*/ 2241755 w 5154561"/>
              <a:gd name="connsiteY169" fmla="*/ 117987 h 1555955"/>
              <a:gd name="connsiteX170" fmla="*/ 2286000 w 5154561"/>
              <a:gd name="connsiteY170" fmla="*/ 103239 h 1555955"/>
              <a:gd name="connsiteX171" fmla="*/ 2293374 w 5154561"/>
              <a:gd name="connsiteY171" fmla="*/ 81116 h 1555955"/>
              <a:gd name="connsiteX172" fmla="*/ 2249129 w 5154561"/>
              <a:gd name="connsiteY172" fmla="*/ 66368 h 1555955"/>
              <a:gd name="connsiteX173" fmla="*/ 2094271 w 5154561"/>
              <a:gd name="connsiteY173" fmla="*/ 51619 h 1555955"/>
              <a:gd name="connsiteX174" fmla="*/ 2072148 w 5154561"/>
              <a:gd name="connsiteY174" fmla="*/ 44245 h 1555955"/>
              <a:gd name="connsiteX175" fmla="*/ 2035277 w 5154561"/>
              <a:gd name="connsiteY175" fmla="*/ 36871 h 1555955"/>
              <a:gd name="connsiteX176" fmla="*/ 2013155 w 5154561"/>
              <a:gd name="connsiteY176" fmla="*/ 22123 h 1555955"/>
              <a:gd name="connsiteX177" fmla="*/ 1961535 w 5154561"/>
              <a:gd name="connsiteY177" fmla="*/ 7374 h 1555955"/>
              <a:gd name="connsiteX178" fmla="*/ 1939413 w 5154561"/>
              <a:gd name="connsiteY178" fmla="*/ 0 h 1555955"/>
              <a:gd name="connsiteX179" fmla="*/ 1902542 w 5154561"/>
              <a:gd name="connsiteY179" fmla="*/ 22123 h 1555955"/>
              <a:gd name="connsiteX180" fmla="*/ 1880419 w 5154561"/>
              <a:gd name="connsiteY180" fmla="*/ 29497 h 1555955"/>
              <a:gd name="connsiteX181" fmla="*/ 1858296 w 5154561"/>
              <a:gd name="connsiteY181" fmla="*/ 44245 h 1555955"/>
              <a:gd name="connsiteX182" fmla="*/ 1806677 w 5154561"/>
              <a:gd name="connsiteY182" fmla="*/ 51619 h 1555955"/>
              <a:gd name="connsiteX183" fmla="*/ 1747684 w 5154561"/>
              <a:gd name="connsiteY183" fmla="*/ 66368 h 1555955"/>
              <a:gd name="connsiteX184" fmla="*/ 1710813 w 5154561"/>
              <a:gd name="connsiteY184" fmla="*/ 73742 h 1555955"/>
              <a:gd name="connsiteX185" fmla="*/ 1666567 w 5154561"/>
              <a:gd name="connsiteY185" fmla="*/ 88490 h 1555955"/>
              <a:gd name="connsiteX186" fmla="*/ 1570703 w 5154561"/>
              <a:gd name="connsiteY186" fmla="*/ 103239 h 1555955"/>
              <a:gd name="connsiteX187" fmla="*/ 1578077 w 5154561"/>
              <a:gd name="connsiteY187" fmla="*/ 132736 h 1555955"/>
              <a:gd name="connsiteX188" fmla="*/ 1585451 w 5154561"/>
              <a:gd name="connsiteY188" fmla="*/ 154858 h 1555955"/>
              <a:gd name="connsiteX189" fmla="*/ 1541206 w 5154561"/>
              <a:gd name="connsiteY189" fmla="*/ 162232 h 1555955"/>
              <a:gd name="connsiteX190" fmla="*/ 1371600 w 5154561"/>
              <a:gd name="connsiteY190" fmla="*/ 184355 h 1555955"/>
              <a:gd name="connsiteX191" fmla="*/ 1364225 w 5154561"/>
              <a:gd name="connsiteY191" fmla="*/ 243349 h 1555955"/>
              <a:gd name="connsiteX192" fmla="*/ 1319980 w 5154561"/>
              <a:gd name="connsiteY192" fmla="*/ 258097 h 1555955"/>
              <a:gd name="connsiteX193" fmla="*/ 1327355 w 5154561"/>
              <a:gd name="connsiteY193" fmla="*/ 280219 h 1555955"/>
              <a:gd name="connsiteX194" fmla="*/ 1342103 w 5154561"/>
              <a:gd name="connsiteY194" fmla="*/ 294968 h 1555955"/>
              <a:gd name="connsiteX195" fmla="*/ 1371600 w 5154561"/>
              <a:gd name="connsiteY195" fmla="*/ 339213 h 1555955"/>
              <a:gd name="connsiteX196" fmla="*/ 1327355 w 5154561"/>
              <a:gd name="connsiteY196" fmla="*/ 353961 h 1555955"/>
              <a:gd name="connsiteX197" fmla="*/ 1312606 w 5154561"/>
              <a:gd name="connsiteY197" fmla="*/ 309716 h 1555955"/>
              <a:gd name="connsiteX198" fmla="*/ 1305232 w 5154561"/>
              <a:gd name="connsiteY198" fmla="*/ 287594 h 1555955"/>
              <a:gd name="connsiteX199" fmla="*/ 1290484 w 5154561"/>
              <a:gd name="connsiteY199" fmla="*/ 265471 h 1555955"/>
              <a:gd name="connsiteX200" fmla="*/ 1260987 w 5154561"/>
              <a:gd name="connsiteY200" fmla="*/ 199103 h 1555955"/>
              <a:gd name="connsiteX201" fmla="*/ 1246238 w 5154561"/>
              <a:gd name="connsiteY201" fmla="*/ 184355 h 1555955"/>
              <a:gd name="connsiteX202" fmla="*/ 1201993 w 5154561"/>
              <a:gd name="connsiteY202" fmla="*/ 169607 h 1555955"/>
              <a:gd name="connsiteX203" fmla="*/ 1128251 w 5154561"/>
              <a:gd name="connsiteY203" fmla="*/ 176981 h 1555955"/>
              <a:gd name="connsiteX204" fmla="*/ 1120877 w 5154561"/>
              <a:gd name="connsiteY204" fmla="*/ 213852 h 1555955"/>
              <a:gd name="connsiteX205" fmla="*/ 1106129 w 5154561"/>
              <a:gd name="connsiteY205" fmla="*/ 287594 h 1555955"/>
              <a:gd name="connsiteX206" fmla="*/ 1179871 w 5154561"/>
              <a:gd name="connsiteY206" fmla="*/ 294968 h 1555955"/>
              <a:gd name="connsiteX207" fmla="*/ 1187245 w 5154561"/>
              <a:gd name="connsiteY207" fmla="*/ 317090 h 1555955"/>
              <a:gd name="connsiteX208" fmla="*/ 1165122 w 5154561"/>
              <a:gd name="connsiteY208" fmla="*/ 361336 h 1555955"/>
              <a:gd name="connsiteX209" fmla="*/ 1010264 w 5154561"/>
              <a:gd name="connsiteY209" fmla="*/ 353961 h 1555955"/>
              <a:gd name="connsiteX210" fmla="*/ 943896 w 5154561"/>
              <a:gd name="connsiteY210" fmla="*/ 331839 h 1555955"/>
              <a:gd name="connsiteX211" fmla="*/ 870155 w 5154561"/>
              <a:gd name="connsiteY211" fmla="*/ 346587 h 1555955"/>
              <a:gd name="connsiteX212" fmla="*/ 855406 w 5154561"/>
              <a:gd name="connsiteY212" fmla="*/ 361336 h 1555955"/>
              <a:gd name="connsiteX213" fmla="*/ 818535 w 5154561"/>
              <a:gd name="connsiteY213" fmla="*/ 368710 h 1555955"/>
              <a:gd name="connsiteX214" fmla="*/ 604684 w 5154561"/>
              <a:gd name="connsiteY214" fmla="*/ 383458 h 1555955"/>
              <a:gd name="connsiteX215" fmla="*/ 560438 w 5154561"/>
              <a:gd name="connsiteY215" fmla="*/ 405581 h 1555955"/>
              <a:gd name="connsiteX216" fmla="*/ 530942 w 5154561"/>
              <a:gd name="connsiteY216" fmla="*/ 420329 h 1555955"/>
              <a:gd name="connsiteX217" fmla="*/ 486696 w 5154561"/>
              <a:gd name="connsiteY217" fmla="*/ 427703 h 1555955"/>
              <a:gd name="connsiteX218" fmla="*/ 398206 w 5154561"/>
              <a:gd name="connsiteY218" fmla="*/ 457200 h 1555955"/>
              <a:gd name="connsiteX219" fmla="*/ 353961 w 5154561"/>
              <a:gd name="connsiteY219" fmla="*/ 471949 h 1555955"/>
              <a:gd name="connsiteX220" fmla="*/ 280219 w 5154561"/>
              <a:gd name="connsiteY220" fmla="*/ 501445 h 1555955"/>
              <a:gd name="connsiteX221" fmla="*/ 258096 w 5154561"/>
              <a:gd name="connsiteY221" fmla="*/ 508819 h 1555955"/>
              <a:gd name="connsiteX222" fmla="*/ 235974 w 5154561"/>
              <a:gd name="connsiteY222" fmla="*/ 516194 h 1555955"/>
              <a:gd name="connsiteX223" fmla="*/ 125361 w 5154561"/>
              <a:gd name="connsiteY223" fmla="*/ 523568 h 1555955"/>
              <a:gd name="connsiteX224" fmla="*/ 95864 w 5154561"/>
              <a:gd name="connsiteY224" fmla="*/ 604684 h 1555955"/>
              <a:gd name="connsiteX225" fmla="*/ 66367 w 5154561"/>
              <a:gd name="connsiteY225" fmla="*/ 641555 h 1555955"/>
              <a:gd name="connsiteX226" fmla="*/ 22122 w 5154561"/>
              <a:gd name="connsiteY226" fmla="*/ 700549 h 1555955"/>
              <a:gd name="connsiteX227" fmla="*/ 7374 w 5154561"/>
              <a:gd name="connsiteY227" fmla="*/ 744794 h 1555955"/>
              <a:gd name="connsiteX228" fmla="*/ 0 w 5154561"/>
              <a:gd name="connsiteY228" fmla="*/ 766916 h 1555955"/>
              <a:gd name="connsiteX229" fmla="*/ 14748 w 5154561"/>
              <a:gd name="connsiteY229" fmla="*/ 781665 h 1555955"/>
              <a:gd name="connsiteX230" fmla="*/ 29496 w 5154561"/>
              <a:gd name="connsiteY230" fmla="*/ 825910 h 1555955"/>
              <a:gd name="connsiteX231" fmla="*/ 36871 w 5154561"/>
              <a:gd name="connsiteY231" fmla="*/ 848032 h 1555955"/>
              <a:gd name="connsiteX232" fmla="*/ 44245 w 5154561"/>
              <a:gd name="connsiteY232" fmla="*/ 884903 h 1555955"/>
              <a:gd name="connsiteX233" fmla="*/ 95864 w 5154561"/>
              <a:gd name="connsiteY233" fmla="*/ 943897 h 1555955"/>
              <a:gd name="connsiteX234" fmla="*/ 117987 w 5154561"/>
              <a:gd name="connsiteY234" fmla="*/ 951271 h 1555955"/>
              <a:gd name="connsiteX235" fmla="*/ 147484 w 5154561"/>
              <a:gd name="connsiteY235" fmla="*/ 958645 h 1555955"/>
              <a:gd name="connsiteX236" fmla="*/ 162232 w 5154561"/>
              <a:gd name="connsiteY236" fmla="*/ 973394 h 1555955"/>
              <a:gd name="connsiteX237" fmla="*/ 176980 w 5154561"/>
              <a:gd name="connsiteY237" fmla="*/ 1017639 h 1555955"/>
              <a:gd name="connsiteX238" fmla="*/ 191729 w 5154561"/>
              <a:gd name="connsiteY238" fmla="*/ 1032387 h 1555955"/>
              <a:gd name="connsiteX239" fmla="*/ 206477 w 5154561"/>
              <a:gd name="connsiteY239" fmla="*/ 1061884 h 1555955"/>
              <a:gd name="connsiteX240" fmla="*/ 228600 w 5154561"/>
              <a:gd name="connsiteY240" fmla="*/ 1069258 h 1555955"/>
              <a:gd name="connsiteX241" fmla="*/ 250722 w 5154561"/>
              <a:gd name="connsiteY241" fmla="*/ 1084007 h 1555955"/>
              <a:gd name="connsiteX242" fmla="*/ 265471 w 5154561"/>
              <a:gd name="connsiteY242" fmla="*/ 1106129 h 1555955"/>
              <a:gd name="connsiteX243" fmla="*/ 287593 w 5154561"/>
              <a:gd name="connsiteY243" fmla="*/ 1113503 h 1555955"/>
              <a:gd name="connsiteX244" fmla="*/ 294967 w 5154561"/>
              <a:gd name="connsiteY244" fmla="*/ 1135626 h 1555955"/>
              <a:gd name="connsiteX245" fmla="*/ 368709 w 5154561"/>
              <a:gd name="connsiteY245" fmla="*/ 1194619 h 1555955"/>
              <a:gd name="connsiteX246" fmla="*/ 383458 w 5154561"/>
              <a:gd name="connsiteY246" fmla="*/ 1209368 h 1555955"/>
              <a:gd name="connsiteX247" fmla="*/ 361335 w 5154561"/>
              <a:gd name="connsiteY247" fmla="*/ 1253613 h 1555955"/>
              <a:gd name="connsiteX248" fmla="*/ 339213 w 5154561"/>
              <a:gd name="connsiteY248" fmla="*/ 1260987 h 1555955"/>
              <a:gd name="connsiteX249" fmla="*/ 302342 w 5154561"/>
              <a:gd name="connsiteY249" fmla="*/ 1297858 h 1555955"/>
              <a:gd name="connsiteX250" fmla="*/ 287593 w 5154561"/>
              <a:gd name="connsiteY250" fmla="*/ 1342103 h 1555955"/>
              <a:gd name="connsiteX251" fmla="*/ 302342 w 5154561"/>
              <a:gd name="connsiteY251" fmla="*/ 1356852 h 1555955"/>
              <a:gd name="connsiteX252" fmla="*/ 390832 w 5154561"/>
              <a:gd name="connsiteY252" fmla="*/ 1364226 h 1555955"/>
              <a:gd name="connsiteX253" fmla="*/ 435077 w 5154561"/>
              <a:gd name="connsiteY253" fmla="*/ 1334729 h 1555955"/>
              <a:gd name="connsiteX254" fmla="*/ 442451 w 5154561"/>
              <a:gd name="connsiteY254" fmla="*/ 1386349 h 1555955"/>
              <a:gd name="connsiteX255" fmla="*/ 486696 w 5154561"/>
              <a:gd name="connsiteY255" fmla="*/ 1401097 h 1555955"/>
              <a:gd name="connsiteX256" fmla="*/ 516193 w 5154561"/>
              <a:gd name="connsiteY256" fmla="*/ 1430594 h 1555955"/>
              <a:gd name="connsiteX257" fmla="*/ 560438 w 5154561"/>
              <a:gd name="connsiteY257" fmla="*/ 1445342 h 1555955"/>
              <a:gd name="connsiteX258" fmla="*/ 582561 w 5154561"/>
              <a:gd name="connsiteY258" fmla="*/ 1467465 h 1555955"/>
              <a:gd name="connsiteX259" fmla="*/ 626806 w 5154561"/>
              <a:gd name="connsiteY259" fmla="*/ 1482213 h 1555955"/>
              <a:gd name="connsiteX260" fmla="*/ 811161 w 5154561"/>
              <a:gd name="connsiteY260" fmla="*/ 1482213 h 1555955"/>
              <a:gd name="connsiteX261" fmla="*/ 833284 w 5154561"/>
              <a:gd name="connsiteY261" fmla="*/ 1496961 h 1555955"/>
              <a:gd name="connsiteX262" fmla="*/ 825909 w 5154561"/>
              <a:gd name="connsiteY262" fmla="*/ 1519084 h 1555955"/>
              <a:gd name="connsiteX263" fmla="*/ 833284 w 5154561"/>
              <a:gd name="connsiteY263" fmla="*/ 1555955 h 1555955"/>
              <a:gd name="connsiteX264" fmla="*/ 862780 w 5154561"/>
              <a:gd name="connsiteY264" fmla="*/ 1548581 h 1555955"/>
              <a:gd name="connsiteX265" fmla="*/ 848032 w 5154561"/>
              <a:gd name="connsiteY265" fmla="*/ 1533832 h 1555955"/>
              <a:gd name="connsiteX266" fmla="*/ 825909 w 5154561"/>
              <a:gd name="connsiteY266" fmla="*/ 1526458 h 1555955"/>
              <a:gd name="connsiteX267" fmla="*/ 803787 w 5154561"/>
              <a:gd name="connsiteY267" fmla="*/ 1511710 h 1555955"/>
              <a:gd name="connsiteX268" fmla="*/ 796413 w 5154561"/>
              <a:gd name="connsiteY268" fmla="*/ 1489587 h 1555955"/>
              <a:gd name="connsiteX269" fmla="*/ 781664 w 5154561"/>
              <a:gd name="connsiteY269" fmla="*/ 1460090 h 1555955"/>
              <a:gd name="connsiteX270" fmla="*/ 796413 w 5154561"/>
              <a:gd name="connsiteY270" fmla="*/ 1356852 h 1555955"/>
              <a:gd name="connsiteX271" fmla="*/ 825909 w 5154561"/>
              <a:gd name="connsiteY271" fmla="*/ 1312607 h 1555955"/>
              <a:gd name="connsiteX272" fmla="*/ 796413 w 5154561"/>
              <a:gd name="connsiteY272" fmla="*/ 1305232 h 1555955"/>
              <a:gd name="connsiteX273" fmla="*/ 774290 w 5154561"/>
              <a:gd name="connsiteY273" fmla="*/ 1268361 h 1555955"/>
              <a:gd name="connsiteX274" fmla="*/ 752167 w 5154561"/>
              <a:gd name="connsiteY274" fmla="*/ 1224116 h 1555955"/>
              <a:gd name="connsiteX275" fmla="*/ 759542 w 5154561"/>
              <a:gd name="connsiteY275" fmla="*/ 1143000 h 1555955"/>
              <a:gd name="connsiteX276" fmla="*/ 766916 w 5154561"/>
              <a:gd name="connsiteY276" fmla="*/ 1120878 h 1555955"/>
              <a:gd name="connsiteX277" fmla="*/ 825909 w 5154561"/>
              <a:gd name="connsiteY277" fmla="*/ 1091381 h 1555955"/>
              <a:gd name="connsiteX278" fmla="*/ 855406 w 5154561"/>
              <a:gd name="connsiteY278" fmla="*/ 1084007 h 1555955"/>
              <a:gd name="connsiteX279" fmla="*/ 899651 w 5154561"/>
              <a:gd name="connsiteY279" fmla="*/ 1054510 h 1555955"/>
              <a:gd name="connsiteX280" fmla="*/ 943896 w 5154561"/>
              <a:gd name="connsiteY280" fmla="*/ 1039761 h 1555955"/>
              <a:gd name="connsiteX281" fmla="*/ 973393 w 5154561"/>
              <a:gd name="connsiteY281" fmla="*/ 1054510 h 1555955"/>
              <a:gd name="connsiteX282" fmla="*/ 1002890 w 5154561"/>
              <a:gd name="connsiteY282" fmla="*/ 1084007 h 1555955"/>
              <a:gd name="connsiteX283" fmla="*/ 1010264 w 5154561"/>
              <a:gd name="connsiteY283" fmla="*/ 1113503 h 1555955"/>
              <a:gd name="connsiteX284" fmla="*/ 1032387 w 5154561"/>
              <a:gd name="connsiteY284" fmla="*/ 1120878 h 1555955"/>
              <a:gd name="connsiteX285" fmla="*/ 1143000 w 5154561"/>
              <a:gd name="connsiteY285" fmla="*/ 1128252 h 1555955"/>
              <a:gd name="connsiteX286" fmla="*/ 1216742 w 5154561"/>
              <a:gd name="connsiteY286" fmla="*/ 1120878 h 1555955"/>
              <a:gd name="connsiteX287" fmla="*/ 1209367 w 5154561"/>
              <a:gd name="connsiteY287" fmla="*/ 1098755 h 1555955"/>
              <a:gd name="connsiteX288" fmla="*/ 1187245 w 5154561"/>
              <a:gd name="connsiteY288" fmla="*/ 1047136 h 1555955"/>
              <a:gd name="connsiteX289" fmla="*/ 1194619 w 5154561"/>
              <a:gd name="connsiteY289" fmla="*/ 988142 h 1555955"/>
              <a:gd name="connsiteX290" fmla="*/ 1224116 w 5154561"/>
              <a:gd name="connsiteY290" fmla="*/ 973394 h 1555955"/>
              <a:gd name="connsiteX291" fmla="*/ 1268361 w 5154561"/>
              <a:gd name="connsiteY291" fmla="*/ 958645 h 1555955"/>
              <a:gd name="connsiteX292" fmla="*/ 1312606 w 5154561"/>
              <a:gd name="connsiteY292" fmla="*/ 943897 h 1555955"/>
              <a:gd name="connsiteX293" fmla="*/ 1334729 w 5154561"/>
              <a:gd name="connsiteY293" fmla="*/ 936523 h 1555955"/>
              <a:gd name="connsiteX294" fmla="*/ 1415845 w 5154561"/>
              <a:gd name="connsiteY294" fmla="*/ 929149 h 1555955"/>
              <a:gd name="connsiteX295" fmla="*/ 1452716 w 5154561"/>
              <a:gd name="connsiteY295" fmla="*/ 921774 h 1555955"/>
              <a:gd name="connsiteX296" fmla="*/ 1541206 w 5154561"/>
              <a:gd name="connsiteY296" fmla="*/ 907026 h 1555955"/>
              <a:gd name="connsiteX297" fmla="*/ 1563329 w 5154561"/>
              <a:gd name="connsiteY297" fmla="*/ 943897 h 1555955"/>
              <a:gd name="connsiteX298" fmla="*/ 1585451 w 5154561"/>
              <a:gd name="connsiteY298" fmla="*/ 958645 h 1555955"/>
              <a:gd name="connsiteX299" fmla="*/ 1718187 w 5154561"/>
              <a:gd name="connsiteY299" fmla="*/ 980768 h 1555955"/>
              <a:gd name="connsiteX300" fmla="*/ 1747684 w 5154561"/>
              <a:gd name="connsiteY300" fmla="*/ 995516 h 1555955"/>
              <a:gd name="connsiteX301" fmla="*/ 1769806 w 5154561"/>
              <a:gd name="connsiteY301" fmla="*/ 1010265 h 1555955"/>
              <a:gd name="connsiteX302" fmla="*/ 1791929 w 5154561"/>
              <a:gd name="connsiteY302" fmla="*/ 1017639 h 1555955"/>
              <a:gd name="connsiteX303" fmla="*/ 1814051 w 5154561"/>
              <a:gd name="connsiteY303" fmla="*/ 1039761 h 1555955"/>
              <a:gd name="connsiteX304" fmla="*/ 1836174 w 5154561"/>
              <a:gd name="connsiteY304" fmla="*/ 1047136 h 1555955"/>
              <a:gd name="connsiteX305" fmla="*/ 1887793 w 5154561"/>
              <a:gd name="connsiteY305" fmla="*/ 1069258 h 1555955"/>
              <a:gd name="connsiteX306" fmla="*/ 1924664 w 5154561"/>
              <a:gd name="connsiteY306" fmla="*/ 1091381 h 1555955"/>
              <a:gd name="connsiteX307" fmla="*/ 1939413 w 5154561"/>
              <a:gd name="connsiteY307" fmla="*/ 1106129 h 1555955"/>
              <a:gd name="connsiteX308" fmla="*/ 2005780 w 5154561"/>
              <a:gd name="connsiteY308" fmla="*/ 1120878 h 1555955"/>
              <a:gd name="connsiteX309" fmla="*/ 2109019 w 5154561"/>
              <a:gd name="connsiteY309" fmla="*/ 1143000 h 1555955"/>
              <a:gd name="connsiteX310" fmla="*/ 2204884 w 5154561"/>
              <a:gd name="connsiteY310" fmla="*/ 1165123 h 1555955"/>
              <a:gd name="connsiteX311" fmla="*/ 2330245 w 5154561"/>
              <a:gd name="connsiteY311" fmla="*/ 1150374 h 1555955"/>
              <a:gd name="connsiteX312" fmla="*/ 2352367 w 5154561"/>
              <a:gd name="connsiteY312" fmla="*/ 1143000 h 1555955"/>
              <a:gd name="connsiteX313" fmla="*/ 2403987 w 5154561"/>
              <a:gd name="connsiteY313" fmla="*/ 1135626 h 1555955"/>
              <a:gd name="connsiteX314" fmla="*/ 2544096 w 5154561"/>
              <a:gd name="connsiteY314" fmla="*/ 1143000 h 1555955"/>
              <a:gd name="connsiteX315" fmla="*/ 2566219 w 5154561"/>
              <a:gd name="connsiteY315" fmla="*/ 1135626 h 1555955"/>
              <a:gd name="connsiteX316" fmla="*/ 2558845 w 5154561"/>
              <a:gd name="connsiteY316" fmla="*/ 1113503 h 1555955"/>
              <a:gd name="connsiteX317" fmla="*/ 2566219 w 5154561"/>
              <a:gd name="connsiteY317" fmla="*/ 1076632 h 1555955"/>
              <a:gd name="connsiteX318" fmla="*/ 2595716 w 5154561"/>
              <a:gd name="connsiteY318" fmla="*/ 1061884 h 1555955"/>
              <a:gd name="connsiteX319" fmla="*/ 2706329 w 5154561"/>
              <a:gd name="connsiteY319" fmla="*/ 1069258 h 1555955"/>
              <a:gd name="connsiteX320" fmla="*/ 2721077 w 5154561"/>
              <a:gd name="connsiteY320" fmla="*/ 1084007 h 1555955"/>
              <a:gd name="connsiteX321" fmla="*/ 2743200 w 5154561"/>
              <a:gd name="connsiteY321" fmla="*/ 1091381 h 1555955"/>
              <a:gd name="connsiteX322" fmla="*/ 2772696 w 5154561"/>
              <a:gd name="connsiteY322" fmla="*/ 1106129 h 1555955"/>
              <a:gd name="connsiteX323" fmla="*/ 2809567 w 5154561"/>
              <a:gd name="connsiteY323" fmla="*/ 1150374 h 155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5154561" h="1555955">
                <a:moveTo>
                  <a:pt x="2809567" y="1150374"/>
                </a:moveTo>
                <a:cubicBezTo>
                  <a:pt x="2835377" y="1156519"/>
                  <a:pt x="2858583" y="1131505"/>
                  <a:pt x="2927555" y="1143000"/>
                </a:cubicBezTo>
                <a:cubicBezTo>
                  <a:pt x="2990225" y="1163890"/>
                  <a:pt x="2913812" y="1134754"/>
                  <a:pt x="2964425" y="1165123"/>
                </a:cubicBezTo>
                <a:cubicBezTo>
                  <a:pt x="2971090" y="1169122"/>
                  <a:pt x="2979595" y="1169021"/>
                  <a:pt x="2986548" y="1172497"/>
                </a:cubicBezTo>
                <a:cubicBezTo>
                  <a:pt x="2994475" y="1176460"/>
                  <a:pt x="3000572" y="1183645"/>
                  <a:pt x="3008671" y="1187245"/>
                </a:cubicBezTo>
                <a:cubicBezTo>
                  <a:pt x="3022877" y="1193559"/>
                  <a:pt x="3052916" y="1201994"/>
                  <a:pt x="3052916" y="1201994"/>
                </a:cubicBezTo>
                <a:cubicBezTo>
                  <a:pt x="3082413" y="1199536"/>
                  <a:pt x="3112314" y="1200074"/>
                  <a:pt x="3141406" y="1194619"/>
                </a:cubicBezTo>
                <a:cubicBezTo>
                  <a:pt x="3237501" y="1176601"/>
                  <a:pt x="3107195" y="1181373"/>
                  <a:pt x="3200400" y="1172497"/>
                </a:cubicBezTo>
                <a:cubicBezTo>
                  <a:pt x="3242071" y="1168528"/>
                  <a:pt x="3283974" y="1167581"/>
                  <a:pt x="3325761" y="1165123"/>
                </a:cubicBezTo>
                <a:cubicBezTo>
                  <a:pt x="3334612" y="1156272"/>
                  <a:pt x="3352158" y="1140652"/>
                  <a:pt x="3355258" y="1128252"/>
                </a:cubicBezTo>
                <a:cubicBezTo>
                  <a:pt x="3361178" y="1104573"/>
                  <a:pt x="3358405" y="1059455"/>
                  <a:pt x="3370006" y="1032387"/>
                </a:cubicBezTo>
                <a:cubicBezTo>
                  <a:pt x="3373497" y="1024241"/>
                  <a:pt x="3377239" y="1014962"/>
                  <a:pt x="3384755" y="1010265"/>
                </a:cubicBezTo>
                <a:cubicBezTo>
                  <a:pt x="3397938" y="1002026"/>
                  <a:pt x="3429000" y="995516"/>
                  <a:pt x="3429000" y="995516"/>
                </a:cubicBezTo>
                <a:cubicBezTo>
                  <a:pt x="3448664" y="997974"/>
                  <a:pt x="3470268" y="994027"/>
                  <a:pt x="3487993" y="1002890"/>
                </a:cubicBezTo>
                <a:cubicBezTo>
                  <a:pt x="3506648" y="1012218"/>
                  <a:pt x="3517489" y="1032387"/>
                  <a:pt x="3532238" y="1047136"/>
                </a:cubicBezTo>
                <a:cubicBezTo>
                  <a:pt x="3544494" y="1059392"/>
                  <a:pt x="3552368" y="1069192"/>
                  <a:pt x="3569109" y="1076632"/>
                </a:cubicBezTo>
                <a:cubicBezTo>
                  <a:pt x="3583316" y="1082946"/>
                  <a:pt x="3598606" y="1086465"/>
                  <a:pt x="3613355" y="1091381"/>
                </a:cubicBezTo>
                <a:cubicBezTo>
                  <a:pt x="3620729" y="1093839"/>
                  <a:pt x="3629009" y="1094444"/>
                  <a:pt x="3635477" y="1098755"/>
                </a:cubicBezTo>
                <a:cubicBezTo>
                  <a:pt x="3651907" y="1109708"/>
                  <a:pt x="3660337" y="1113238"/>
                  <a:pt x="3672348" y="1128252"/>
                </a:cubicBezTo>
                <a:cubicBezTo>
                  <a:pt x="3677884" y="1135172"/>
                  <a:pt x="3680426" y="1144538"/>
                  <a:pt x="3687096" y="1150374"/>
                </a:cubicBezTo>
                <a:cubicBezTo>
                  <a:pt x="3722286" y="1181165"/>
                  <a:pt x="3733813" y="1180694"/>
                  <a:pt x="3775587" y="1194619"/>
                </a:cubicBezTo>
                <a:cubicBezTo>
                  <a:pt x="3782961" y="1197077"/>
                  <a:pt x="3790042" y="1200716"/>
                  <a:pt x="3797709" y="1201994"/>
                </a:cubicBezTo>
                <a:lnTo>
                  <a:pt x="3841955" y="1209368"/>
                </a:lnTo>
                <a:cubicBezTo>
                  <a:pt x="3975688" y="1253945"/>
                  <a:pt x="3808395" y="1200214"/>
                  <a:pt x="3923071" y="1231490"/>
                </a:cubicBezTo>
                <a:cubicBezTo>
                  <a:pt x="3938069" y="1235581"/>
                  <a:pt x="3951865" y="1244522"/>
                  <a:pt x="3967316" y="1246239"/>
                </a:cubicBezTo>
                <a:lnTo>
                  <a:pt x="4033684" y="1253613"/>
                </a:lnTo>
                <a:cubicBezTo>
                  <a:pt x="4067922" y="1304973"/>
                  <a:pt x="4041557" y="1257606"/>
                  <a:pt x="4055806" y="1371600"/>
                </a:cubicBezTo>
                <a:cubicBezTo>
                  <a:pt x="4057826" y="1387757"/>
                  <a:pt x="4068168" y="1403644"/>
                  <a:pt x="4077929" y="1415845"/>
                </a:cubicBezTo>
                <a:cubicBezTo>
                  <a:pt x="4082272" y="1421274"/>
                  <a:pt x="4086715" y="1427017"/>
                  <a:pt x="4092677" y="1430594"/>
                </a:cubicBezTo>
                <a:cubicBezTo>
                  <a:pt x="4099342" y="1434593"/>
                  <a:pt x="4107655" y="1434906"/>
                  <a:pt x="4114800" y="1437968"/>
                </a:cubicBezTo>
                <a:cubicBezTo>
                  <a:pt x="4124904" y="1442298"/>
                  <a:pt x="4134464" y="1447800"/>
                  <a:pt x="4144296" y="1452716"/>
                </a:cubicBezTo>
                <a:cubicBezTo>
                  <a:pt x="4151670" y="1450258"/>
                  <a:pt x="4161563" y="1451412"/>
                  <a:pt x="4166419" y="1445342"/>
                </a:cubicBezTo>
                <a:cubicBezTo>
                  <a:pt x="4172750" y="1437428"/>
                  <a:pt x="4171009" y="1425590"/>
                  <a:pt x="4173793" y="1415845"/>
                </a:cubicBezTo>
                <a:cubicBezTo>
                  <a:pt x="4181451" y="1389042"/>
                  <a:pt x="4177383" y="1397507"/>
                  <a:pt x="4195916" y="1378974"/>
                </a:cubicBezTo>
                <a:cubicBezTo>
                  <a:pt x="4219737" y="1307511"/>
                  <a:pt x="4225608" y="1308005"/>
                  <a:pt x="4203290" y="1201994"/>
                </a:cubicBezTo>
                <a:cubicBezTo>
                  <a:pt x="4201689" y="1194387"/>
                  <a:pt x="4188541" y="1197077"/>
                  <a:pt x="4181167" y="1194619"/>
                </a:cubicBezTo>
                <a:cubicBezTo>
                  <a:pt x="4173793" y="1187245"/>
                  <a:pt x="4164110" y="1181613"/>
                  <a:pt x="4159045" y="1172497"/>
                </a:cubicBezTo>
                <a:cubicBezTo>
                  <a:pt x="4151495" y="1158907"/>
                  <a:pt x="4149212" y="1143000"/>
                  <a:pt x="4144296" y="1128252"/>
                </a:cubicBezTo>
                <a:lnTo>
                  <a:pt x="4136922" y="1106129"/>
                </a:lnTo>
                <a:cubicBezTo>
                  <a:pt x="4134464" y="1098755"/>
                  <a:pt x="4131433" y="1091548"/>
                  <a:pt x="4129548" y="1084007"/>
                </a:cubicBezTo>
                <a:lnTo>
                  <a:pt x="4122174" y="1054510"/>
                </a:lnTo>
                <a:cubicBezTo>
                  <a:pt x="4132006" y="1052052"/>
                  <a:pt x="4142261" y="1043372"/>
                  <a:pt x="4151671" y="1047136"/>
                </a:cubicBezTo>
                <a:cubicBezTo>
                  <a:pt x="4158888" y="1050023"/>
                  <a:pt x="4155046" y="1062593"/>
                  <a:pt x="4159045" y="1069258"/>
                </a:cubicBezTo>
                <a:cubicBezTo>
                  <a:pt x="4162622" y="1075220"/>
                  <a:pt x="4168877" y="1079091"/>
                  <a:pt x="4173793" y="1084007"/>
                </a:cubicBezTo>
                <a:cubicBezTo>
                  <a:pt x="4177623" y="1099327"/>
                  <a:pt x="4189183" y="1148771"/>
                  <a:pt x="4195916" y="1157749"/>
                </a:cubicBezTo>
                <a:cubicBezTo>
                  <a:pt x="4206673" y="1172091"/>
                  <a:pt x="4218137" y="1190274"/>
                  <a:pt x="4232787" y="1201994"/>
                </a:cubicBezTo>
                <a:cubicBezTo>
                  <a:pt x="4239707" y="1207530"/>
                  <a:pt x="4248180" y="1210974"/>
                  <a:pt x="4254909" y="1216742"/>
                </a:cubicBezTo>
                <a:cubicBezTo>
                  <a:pt x="4265466" y="1225791"/>
                  <a:pt x="4284406" y="1246239"/>
                  <a:pt x="4284406" y="1246239"/>
                </a:cubicBezTo>
                <a:cubicBezTo>
                  <a:pt x="4297212" y="1284657"/>
                  <a:pt x="4283392" y="1254189"/>
                  <a:pt x="4306529" y="1283110"/>
                </a:cubicBezTo>
                <a:cubicBezTo>
                  <a:pt x="4312065" y="1290030"/>
                  <a:pt x="4315509" y="1298503"/>
                  <a:pt x="4321277" y="1305232"/>
                </a:cubicBezTo>
                <a:cubicBezTo>
                  <a:pt x="4330326" y="1315789"/>
                  <a:pt x="4350774" y="1334729"/>
                  <a:pt x="4350774" y="1334729"/>
                </a:cubicBezTo>
                <a:cubicBezTo>
                  <a:pt x="4360606" y="1332271"/>
                  <a:pt x="4375739" y="1336420"/>
                  <a:pt x="4380271" y="1327355"/>
                </a:cubicBezTo>
                <a:cubicBezTo>
                  <a:pt x="4384235" y="1319428"/>
                  <a:pt x="4369486" y="1313159"/>
                  <a:pt x="4365522" y="1305232"/>
                </a:cubicBezTo>
                <a:cubicBezTo>
                  <a:pt x="4347712" y="1269613"/>
                  <a:pt x="4373319" y="1293224"/>
                  <a:pt x="4336025" y="1268361"/>
                </a:cubicBezTo>
                <a:cubicBezTo>
                  <a:pt x="4317801" y="1213687"/>
                  <a:pt x="4314325" y="1238021"/>
                  <a:pt x="4336025" y="1194619"/>
                </a:cubicBezTo>
                <a:cubicBezTo>
                  <a:pt x="4348315" y="1197077"/>
                  <a:pt x="4360362" y="1201994"/>
                  <a:pt x="4372896" y="1201994"/>
                </a:cubicBezTo>
                <a:cubicBezTo>
                  <a:pt x="4380669" y="1201994"/>
                  <a:pt x="4356270" y="1200115"/>
                  <a:pt x="4350774" y="1194619"/>
                </a:cubicBezTo>
                <a:cubicBezTo>
                  <a:pt x="4338240" y="1182085"/>
                  <a:pt x="4326882" y="1167190"/>
                  <a:pt x="4321277" y="1150374"/>
                </a:cubicBezTo>
                <a:cubicBezTo>
                  <a:pt x="4318819" y="1143000"/>
                  <a:pt x="4317902" y="1134917"/>
                  <a:pt x="4313903" y="1128252"/>
                </a:cubicBezTo>
                <a:cubicBezTo>
                  <a:pt x="4301557" y="1107674"/>
                  <a:pt x="4296921" y="1116073"/>
                  <a:pt x="4277032" y="1106129"/>
                </a:cubicBezTo>
                <a:cubicBezTo>
                  <a:pt x="4258425" y="1096826"/>
                  <a:pt x="4253880" y="1090352"/>
                  <a:pt x="4240161" y="1076632"/>
                </a:cubicBezTo>
                <a:cubicBezTo>
                  <a:pt x="4237703" y="1069258"/>
                  <a:pt x="4236786" y="1061175"/>
                  <a:pt x="4232787" y="1054510"/>
                </a:cubicBezTo>
                <a:cubicBezTo>
                  <a:pt x="4222664" y="1037639"/>
                  <a:pt x="4213318" y="1038188"/>
                  <a:pt x="4195916" y="1032387"/>
                </a:cubicBezTo>
                <a:cubicBezTo>
                  <a:pt x="4186084" y="1022555"/>
                  <a:pt x="4177989" y="1010603"/>
                  <a:pt x="4166419" y="1002890"/>
                </a:cubicBezTo>
                <a:cubicBezTo>
                  <a:pt x="4116389" y="969537"/>
                  <a:pt x="4134708" y="985928"/>
                  <a:pt x="4107425" y="958645"/>
                </a:cubicBezTo>
                <a:cubicBezTo>
                  <a:pt x="4095135" y="961103"/>
                  <a:pt x="4077507" y="955590"/>
                  <a:pt x="4070555" y="966019"/>
                </a:cubicBezTo>
                <a:cubicBezTo>
                  <a:pt x="4065356" y="973818"/>
                  <a:pt x="4113904" y="987843"/>
                  <a:pt x="4114800" y="988142"/>
                </a:cubicBezTo>
                <a:cubicBezTo>
                  <a:pt x="4117258" y="995516"/>
                  <a:pt x="4129796" y="1008741"/>
                  <a:pt x="4122174" y="1010265"/>
                </a:cubicBezTo>
                <a:cubicBezTo>
                  <a:pt x="4055479" y="1023604"/>
                  <a:pt x="4054791" y="1016622"/>
                  <a:pt x="4026309" y="988142"/>
                </a:cubicBezTo>
                <a:cubicBezTo>
                  <a:pt x="4023851" y="980768"/>
                  <a:pt x="4025005" y="970875"/>
                  <a:pt x="4018935" y="966019"/>
                </a:cubicBezTo>
                <a:cubicBezTo>
                  <a:pt x="3995765" y="947483"/>
                  <a:pt x="3980074" y="963328"/>
                  <a:pt x="3959942" y="973394"/>
                </a:cubicBezTo>
                <a:cubicBezTo>
                  <a:pt x="3955026" y="980768"/>
                  <a:pt x="3953601" y="992714"/>
                  <a:pt x="3945193" y="995516"/>
                </a:cubicBezTo>
                <a:cubicBezTo>
                  <a:pt x="3925685" y="1002018"/>
                  <a:pt x="3907875" y="979750"/>
                  <a:pt x="3893574" y="973394"/>
                </a:cubicBezTo>
                <a:cubicBezTo>
                  <a:pt x="3814592" y="938290"/>
                  <a:pt x="3877275" y="977275"/>
                  <a:pt x="3827206" y="943897"/>
                </a:cubicBezTo>
                <a:cubicBezTo>
                  <a:pt x="3817750" y="915528"/>
                  <a:pt x="3813465" y="914172"/>
                  <a:pt x="3827206" y="877529"/>
                </a:cubicBezTo>
                <a:cubicBezTo>
                  <a:pt x="3829647" y="871019"/>
                  <a:pt x="3837039" y="867697"/>
                  <a:pt x="3841955" y="862781"/>
                </a:cubicBezTo>
                <a:cubicBezTo>
                  <a:pt x="3853100" y="818201"/>
                  <a:pt x="3846124" y="842900"/>
                  <a:pt x="3864077" y="789039"/>
                </a:cubicBezTo>
                <a:cubicBezTo>
                  <a:pt x="3866535" y="781665"/>
                  <a:pt x="3864077" y="769374"/>
                  <a:pt x="3871451" y="766916"/>
                </a:cubicBezTo>
                <a:cubicBezTo>
                  <a:pt x="3942646" y="743185"/>
                  <a:pt x="3831972" y="781234"/>
                  <a:pt x="3923071" y="744794"/>
                </a:cubicBezTo>
                <a:cubicBezTo>
                  <a:pt x="3937505" y="739020"/>
                  <a:pt x="3952568" y="734961"/>
                  <a:pt x="3967316" y="730045"/>
                </a:cubicBezTo>
                <a:lnTo>
                  <a:pt x="3989438" y="722671"/>
                </a:lnTo>
                <a:lnTo>
                  <a:pt x="4018935" y="752168"/>
                </a:lnTo>
                <a:lnTo>
                  <a:pt x="4033684" y="766916"/>
                </a:lnTo>
                <a:cubicBezTo>
                  <a:pt x="4048432" y="764458"/>
                  <a:pt x="4063744" y="764270"/>
                  <a:pt x="4077929" y="759542"/>
                </a:cubicBezTo>
                <a:cubicBezTo>
                  <a:pt x="4086337" y="756739"/>
                  <a:pt x="4092124" y="748757"/>
                  <a:pt x="4100051" y="744794"/>
                </a:cubicBezTo>
                <a:cubicBezTo>
                  <a:pt x="4107004" y="741318"/>
                  <a:pt x="4114800" y="739877"/>
                  <a:pt x="4122174" y="737419"/>
                </a:cubicBezTo>
                <a:cubicBezTo>
                  <a:pt x="4132006" y="739877"/>
                  <a:pt x="4141963" y="741882"/>
                  <a:pt x="4151671" y="744794"/>
                </a:cubicBezTo>
                <a:cubicBezTo>
                  <a:pt x="4166561" y="749261"/>
                  <a:pt x="4195916" y="759542"/>
                  <a:pt x="4195916" y="759542"/>
                </a:cubicBezTo>
                <a:cubicBezTo>
                  <a:pt x="4232787" y="757084"/>
                  <a:pt x="4272564" y="766724"/>
                  <a:pt x="4306529" y="752168"/>
                </a:cubicBezTo>
                <a:cubicBezTo>
                  <a:pt x="4318049" y="747231"/>
                  <a:pt x="4304092" y="726817"/>
                  <a:pt x="4299155" y="715297"/>
                </a:cubicBezTo>
                <a:cubicBezTo>
                  <a:pt x="4292407" y="699553"/>
                  <a:pt x="4275911" y="697717"/>
                  <a:pt x="4262284" y="693174"/>
                </a:cubicBezTo>
                <a:cubicBezTo>
                  <a:pt x="4264742" y="685800"/>
                  <a:pt x="4265140" y="677377"/>
                  <a:pt x="4269658" y="671052"/>
                </a:cubicBezTo>
                <a:cubicBezTo>
                  <a:pt x="4293569" y="637577"/>
                  <a:pt x="4294960" y="642604"/>
                  <a:pt x="4328651" y="634181"/>
                </a:cubicBezTo>
                <a:cubicBezTo>
                  <a:pt x="4353232" y="636639"/>
                  <a:pt x="4379177" y="633113"/>
                  <a:pt x="4402393" y="641555"/>
                </a:cubicBezTo>
                <a:cubicBezTo>
                  <a:pt x="4409698" y="644211"/>
                  <a:pt x="4404271" y="658182"/>
                  <a:pt x="4409767" y="663678"/>
                </a:cubicBezTo>
                <a:cubicBezTo>
                  <a:pt x="4415263" y="669174"/>
                  <a:pt x="4424516" y="668594"/>
                  <a:pt x="4431890" y="671052"/>
                </a:cubicBezTo>
                <a:cubicBezTo>
                  <a:pt x="4449843" y="617192"/>
                  <a:pt x="4431556" y="623037"/>
                  <a:pt x="4476135" y="634181"/>
                </a:cubicBezTo>
                <a:cubicBezTo>
                  <a:pt x="4481707" y="639753"/>
                  <a:pt x="4511865" y="667017"/>
                  <a:pt x="4513006" y="678426"/>
                </a:cubicBezTo>
                <a:cubicBezTo>
                  <a:pt x="4514735" y="695721"/>
                  <a:pt x="4509540" y="713109"/>
                  <a:pt x="4505632" y="730045"/>
                </a:cubicBezTo>
                <a:cubicBezTo>
                  <a:pt x="4505627" y="730069"/>
                  <a:pt x="4487200" y="785341"/>
                  <a:pt x="4483509" y="796413"/>
                </a:cubicBezTo>
                <a:lnTo>
                  <a:pt x="4476135" y="818536"/>
                </a:lnTo>
                <a:cubicBezTo>
                  <a:pt x="4478593" y="843117"/>
                  <a:pt x="4478956" y="867998"/>
                  <a:pt x="4483509" y="892278"/>
                </a:cubicBezTo>
                <a:cubicBezTo>
                  <a:pt x="4486374" y="907558"/>
                  <a:pt x="4485323" y="927900"/>
                  <a:pt x="4498258" y="936523"/>
                </a:cubicBezTo>
                <a:cubicBezTo>
                  <a:pt x="4520478" y="951336"/>
                  <a:pt x="4523677" y="954790"/>
                  <a:pt x="4549877" y="966019"/>
                </a:cubicBezTo>
                <a:cubicBezTo>
                  <a:pt x="4557022" y="969081"/>
                  <a:pt x="4565205" y="969619"/>
                  <a:pt x="4572000" y="973394"/>
                </a:cubicBezTo>
                <a:cubicBezTo>
                  <a:pt x="4587495" y="982002"/>
                  <a:pt x="4616245" y="1002890"/>
                  <a:pt x="4616245" y="1002890"/>
                </a:cubicBezTo>
                <a:cubicBezTo>
                  <a:pt x="4633778" y="1055491"/>
                  <a:pt x="4608917" y="991900"/>
                  <a:pt x="4645742" y="1047136"/>
                </a:cubicBezTo>
                <a:cubicBezTo>
                  <a:pt x="4650054" y="1053603"/>
                  <a:pt x="4648260" y="1063188"/>
                  <a:pt x="4653116" y="1069258"/>
                </a:cubicBezTo>
                <a:cubicBezTo>
                  <a:pt x="4658652" y="1076179"/>
                  <a:pt x="4668430" y="1078333"/>
                  <a:pt x="4675238" y="1084007"/>
                </a:cubicBezTo>
                <a:cubicBezTo>
                  <a:pt x="4683249" y="1090683"/>
                  <a:pt x="4689987" y="1098755"/>
                  <a:pt x="4697361" y="1106129"/>
                </a:cubicBezTo>
                <a:cubicBezTo>
                  <a:pt x="4712109" y="1103671"/>
                  <a:pt x="4730254" y="1108485"/>
                  <a:pt x="4741606" y="1098755"/>
                </a:cubicBezTo>
                <a:cubicBezTo>
                  <a:pt x="4751122" y="1090598"/>
                  <a:pt x="4746261" y="1074119"/>
                  <a:pt x="4748980" y="1061884"/>
                </a:cubicBezTo>
                <a:cubicBezTo>
                  <a:pt x="4755152" y="1034112"/>
                  <a:pt x="4755519" y="1034896"/>
                  <a:pt x="4763729" y="1010265"/>
                </a:cubicBezTo>
                <a:cubicBezTo>
                  <a:pt x="4757335" y="939926"/>
                  <a:pt x="4760704" y="945034"/>
                  <a:pt x="4748980" y="892278"/>
                </a:cubicBezTo>
                <a:cubicBezTo>
                  <a:pt x="4746781" y="882384"/>
                  <a:pt x="4746977" y="871375"/>
                  <a:pt x="4741606" y="862781"/>
                </a:cubicBezTo>
                <a:cubicBezTo>
                  <a:pt x="4734578" y="851535"/>
                  <a:pt x="4705364" y="825370"/>
                  <a:pt x="4689987" y="818536"/>
                </a:cubicBezTo>
                <a:cubicBezTo>
                  <a:pt x="4675781" y="812222"/>
                  <a:pt x="4645742" y="803787"/>
                  <a:pt x="4645742" y="803787"/>
                </a:cubicBezTo>
                <a:cubicBezTo>
                  <a:pt x="4640826" y="798871"/>
                  <a:pt x="4631761" y="795949"/>
                  <a:pt x="4630993" y="789039"/>
                </a:cubicBezTo>
                <a:cubicBezTo>
                  <a:pt x="4629073" y="771764"/>
                  <a:pt x="4633372" y="754067"/>
                  <a:pt x="4638367" y="737419"/>
                </a:cubicBezTo>
                <a:cubicBezTo>
                  <a:pt x="4640914" y="728930"/>
                  <a:pt x="4645600" y="719994"/>
                  <a:pt x="4653116" y="715297"/>
                </a:cubicBezTo>
                <a:cubicBezTo>
                  <a:pt x="4688039" y="693471"/>
                  <a:pt x="4763758" y="695441"/>
                  <a:pt x="4793225" y="693174"/>
                </a:cubicBezTo>
                <a:cubicBezTo>
                  <a:pt x="4828308" y="681480"/>
                  <a:pt x="4834552" y="683711"/>
                  <a:pt x="4859593" y="663678"/>
                </a:cubicBezTo>
                <a:cubicBezTo>
                  <a:pt x="4865022" y="659335"/>
                  <a:pt x="4869999" y="654358"/>
                  <a:pt x="4874342" y="648929"/>
                </a:cubicBezTo>
                <a:cubicBezTo>
                  <a:pt x="4879878" y="642009"/>
                  <a:pt x="4882823" y="633074"/>
                  <a:pt x="4889090" y="626807"/>
                </a:cubicBezTo>
                <a:cubicBezTo>
                  <a:pt x="4895357" y="620540"/>
                  <a:pt x="4903114" y="615658"/>
                  <a:pt x="4911213" y="612058"/>
                </a:cubicBezTo>
                <a:cubicBezTo>
                  <a:pt x="4925419" y="605744"/>
                  <a:pt x="4955458" y="597310"/>
                  <a:pt x="4955458" y="597310"/>
                </a:cubicBezTo>
                <a:cubicBezTo>
                  <a:pt x="4950600" y="582734"/>
                  <a:pt x="4946332" y="563463"/>
                  <a:pt x="4933335" y="553065"/>
                </a:cubicBezTo>
                <a:cubicBezTo>
                  <a:pt x="4925774" y="547016"/>
                  <a:pt x="4876183" y="538684"/>
                  <a:pt x="4874342" y="538316"/>
                </a:cubicBezTo>
                <a:cubicBezTo>
                  <a:pt x="4860854" y="524829"/>
                  <a:pt x="4821866" y="494439"/>
                  <a:pt x="4874342" y="471949"/>
                </a:cubicBezTo>
                <a:cubicBezTo>
                  <a:pt x="4885364" y="467225"/>
                  <a:pt x="4989192" y="483089"/>
                  <a:pt x="5014451" y="486697"/>
                </a:cubicBezTo>
                <a:cubicBezTo>
                  <a:pt x="5089101" y="511580"/>
                  <a:pt x="5043196" y="502637"/>
                  <a:pt x="5154561" y="494071"/>
                </a:cubicBezTo>
                <a:cubicBezTo>
                  <a:pt x="5152103" y="474407"/>
                  <a:pt x="5155236" y="453187"/>
                  <a:pt x="5147187" y="435078"/>
                </a:cubicBezTo>
                <a:cubicBezTo>
                  <a:pt x="5144030" y="427975"/>
                  <a:pt x="5132605" y="429588"/>
                  <a:pt x="5125064" y="427703"/>
                </a:cubicBezTo>
                <a:cubicBezTo>
                  <a:pt x="5064219" y="412491"/>
                  <a:pt x="5111702" y="428099"/>
                  <a:pt x="5058696" y="412955"/>
                </a:cubicBezTo>
                <a:cubicBezTo>
                  <a:pt x="4967985" y="387038"/>
                  <a:pt x="5152847" y="410636"/>
                  <a:pt x="4866967" y="398207"/>
                </a:cubicBezTo>
                <a:cubicBezTo>
                  <a:pt x="4862051" y="390833"/>
                  <a:pt x="4859735" y="380781"/>
                  <a:pt x="4852219" y="376084"/>
                </a:cubicBezTo>
                <a:cubicBezTo>
                  <a:pt x="4839036" y="367845"/>
                  <a:pt x="4807974" y="361336"/>
                  <a:pt x="4807974" y="361336"/>
                </a:cubicBezTo>
                <a:cubicBezTo>
                  <a:pt x="4803058" y="356420"/>
                  <a:pt x="4799187" y="350164"/>
                  <a:pt x="4793225" y="346587"/>
                </a:cubicBezTo>
                <a:cubicBezTo>
                  <a:pt x="4786560" y="342588"/>
                  <a:pt x="4778381" y="341942"/>
                  <a:pt x="4771103" y="339213"/>
                </a:cubicBezTo>
                <a:cubicBezTo>
                  <a:pt x="4758709" y="334565"/>
                  <a:pt x="4746672" y="328989"/>
                  <a:pt x="4734232" y="324465"/>
                </a:cubicBezTo>
                <a:cubicBezTo>
                  <a:pt x="4723025" y="320390"/>
                  <a:pt x="4677263" y="304439"/>
                  <a:pt x="4660490" y="302342"/>
                </a:cubicBezTo>
                <a:cubicBezTo>
                  <a:pt x="4631120" y="298671"/>
                  <a:pt x="4601497" y="297426"/>
                  <a:pt x="4572000" y="294968"/>
                </a:cubicBezTo>
                <a:cubicBezTo>
                  <a:pt x="4521428" y="278111"/>
                  <a:pt x="4584199" y="298018"/>
                  <a:pt x="4513006" y="280219"/>
                </a:cubicBezTo>
                <a:cubicBezTo>
                  <a:pt x="4505465" y="278334"/>
                  <a:pt x="4498551" y="274123"/>
                  <a:pt x="4490884" y="272845"/>
                </a:cubicBezTo>
                <a:cubicBezTo>
                  <a:pt x="4468928" y="269186"/>
                  <a:pt x="4446639" y="267929"/>
                  <a:pt x="4424516" y="265471"/>
                </a:cubicBezTo>
                <a:cubicBezTo>
                  <a:pt x="4414684" y="263013"/>
                  <a:pt x="4404957" y="260085"/>
                  <a:pt x="4395019" y="258097"/>
                </a:cubicBezTo>
                <a:cubicBezTo>
                  <a:pt x="4231635" y="225421"/>
                  <a:pt x="3986310" y="245028"/>
                  <a:pt x="3878825" y="243349"/>
                </a:cubicBezTo>
                <a:cubicBezTo>
                  <a:pt x="3856703" y="240891"/>
                  <a:pt x="3834414" y="239633"/>
                  <a:pt x="3812458" y="235974"/>
                </a:cubicBezTo>
                <a:cubicBezTo>
                  <a:pt x="3804791" y="234696"/>
                  <a:pt x="3798030" y="229699"/>
                  <a:pt x="3790335" y="228600"/>
                </a:cubicBezTo>
                <a:cubicBezTo>
                  <a:pt x="3763458" y="224760"/>
                  <a:pt x="3736203" y="224224"/>
                  <a:pt x="3709219" y="221226"/>
                </a:cubicBezTo>
                <a:cubicBezTo>
                  <a:pt x="3630672" y="212499"/>
                  <a:pt x="3685176" y="216054"/>
                  <a:pt x="3613355" y="206478"/>
                </a:cubicBezTo>
                <a:cubicBezTo>
                  <a:pt x="3591291" y="203536"/>
                  <a:pt x="3568973" y="202575"/>
                  <a:pt x="3546987" y="199103"/>
                </a:cubicBezTo>
                <a:cubicBezTo>
                  <a:pt x="3386203" y="173716"/>
                  <a:pt x="3566732" y="192145"/>
                  <a:pt x="3384755" y="176981"/>
                </a:cubicBezTo>
                <a:cubicBezTo>
                  <a:pt x="3304158" y="156831"/>
                  <a:pt x="3313669" y="152887"/>
                  <a:pt x="3207774" y="169607"/>
                </a:cubicBezTo>
                <a:cubicBezTo>
                  <a:pt x="3199020" y="170989"/>
                  <a:pt x="3193025" y="179439"/>
                  <a:pt x="3185651" y="184355"/>
                </a:cubicBezTo>
                <a:cubicBezTo>
                  <a:pt x="3173958" y="219434"/>
                  <a:pt x="3176187" y="225684"/>
                  <a:pt x="3156155" y="250723"/>
                </a:cubicBezTo>
                <a:cubicBezTo>
                  <a:pt x="3151812" y="256152"/>
                  <a:pt x="3146322" y="260555"/>
                  <a:pt x="3141406" y="265471"/>
                </a:cubicBezTo>
                <a:cubicBezTo>
                  <a:pt x="3104535" y="263013"/>
                  <a:pt x="3067374" y="263323"/>
                  <a:pt x="3030793" y="258097"/>
                </a:cubicBezTo>
                <a:cubicBezTo>
                  <a:pt x="3015403" y="255899"/>
                  <a:pt x="3001296" y="248265"/>
                  <a:pt x="2986548" y="243349"/>
                </a:cubicBezTo>
                <a:cubicBezTo>
                  <a:pt x="2979174" y="240891"/>
                  <a:pt x="2970893" y="240286"/>
                  <a:pt x="2964425" y="235974"/>
                </a:cubicBezTo>
                <a:cubicBezTo>
                  <a:pt x="2935835" y="216914"/>
                  <a:pt x="2950711" y="224028"/>
                  <a:pt x="2920180" y="213852"/>
                </a:cubicBezTo>
                <a:cubicBezTo>
                  <a:pt x="2912806" y="208936"/>
                  <a:pt x="2906157" y="202703"/>
                  <a:pt x="2898058" y="199103"/>
                </a:cubicBezTo>
                <a:cubicBezTo>
                  <a:pt x="2866518" y="185085"/>
                  <a:pt x="2854344" y="185560"/>
                  <a:pt x="2824316" y="176981"/>
                </a:cubicBezTo>
                <a:cubicBezTo>
                  <a:pt x="2816842" y="174846"/>
                  <a:pt x="2809567" y="172065"/>
                  <a:pt x="2802193" y="169607"/>
                </a:cubicBezTo>
                <a:cubicBezTo>
                  <a:pt x="2794819" y="164691"/>
                  <a:pt x="2787998" y="158822"/>
                  <a:pt x="2780071" y="154858"/>
                </a:cubicBezTo>
                <a:cubicBezTo>
                  <a:pt x="2729047" y="129346"/>
                  <a:pt x="2609336" y="154239"/>
                  <a:pt x="2595716" y="154858"/>
                </a:cubicBezTo>
                <a:lnTo>
                  <a:pt x="2381864" y="147484"/>
                </a:lnTo>
                <a:cubicBezTo>
                  <a:pt x="2330227" y="145419"/>
                  <a:pt x="2278250" y="146794"/>
                  <a:pt x="2227006" y="140110"/>
                </a:cubicBezTo>
                <a:cubicBezTo>
                  <a:pt x="2220112" y="139211"/>
                  <a:pt x="2217174" y="130277"/>
                  <a:pt x="2212258" y="125361"/>
                </a:cubicBezTo>
                <a:cubicBezTo>
                  <a:pt x="2222090" y="122903"/>
                  <a:pt x="2232047" y="120899"/>
                  <a:pt x="2241755" y="117987"/>
                </a:cubicBezTo>
                <a:cubicBezTo>
                  <a:pt x="2256645" y="113520"/>
                  <a:pt x="2286000" y="103239"/>
                  <a:pt x="2286000" y="103239"/>
                </a:cubicBezTo>
                <a:cubicBezTo>
                  <a:pt x="2288458" y="95865"/>
                  <a:pt x="2298870" y="86612"/>
                  <a:pt x="2293374" y="81116"/>
                </a:cubicBezTo>
                <a:cubicBezTo>
                  <a:pt x="2282381" y="70123"/>
                  <a:pt x="2263877" y="71284"/>
                  <a:pt x="2249129" y="66368"/>
                </a:cubicBezTo>
                <a:cubicBezTo>
                  <a:pt x="2184968" y="44982"/>
                  <a:pt x="2234761" y="59425"/>
                  <a:pt x="2094271" y="51619"/>
                </a:cubicBezTo>
                <a:cubicBezTo>
                  <a:pt x="2086897" y="49161"/>
                  <a:pt x="2079689" y="46130"/>
                  <a:pt x="2072148" y="44245"/>
                </a:cubicBezTo>
                <a:cubicBezTo>
                  <a:pt x="2059988" y="41205"/>
                  <a:pt x="2047013" y="41272"/>
                  <a:pt x="2035277" y="36871"/>
                </a:cubicBezTo>
                <a:cubicBezTo>
                  <a:pt x="2026979" y="33759"/>
                  <a:pt x="2021082" y="26086"/>
                  <a:pt x="2013155" y="22123"/>
                </a:cubicBezTo>
                <a:cubicBezTo>
                  <a:pt x="2001372" y="16232"/>
                  <a:pt x="1972555" y="10523"/>
                  <a:pt x="1961535" y="7374"/>
                </a:cubicBezTo>
                <a:cubicBezTo>
                  <a:pt x="1954061" y="5239"/>
                  <a:pt x="1946787" y="2458"/>
                  <a:pt x="1939413" y="0"/>
                </a:cubicBezTo>
                <a:cubicBezTo>
                  <a:pt x="1876742" y="20889"/>
                  <a:pt x="1953154" y="-8245"/>
                  <a:pt x="1902542" y="22123"/>
                </a:cubicBezTo>
                <a:cubicBezTo>
                  <a:pt x="1895877" y="26122"/>
                  <a:pt x="1887372" y="26021"/>
                  <a:pt x="1880419" y="29497"/>
                </a:cubicBezTo>
                <a:cubicBezTo>
                  <a:pt x="1872492" y="33460"/>
                  <a:pt x="1866785" y="41698"/>
                  <a:pt x="1858296" y="44245"/>
                </a:cubicBezTo>
                <a:cubicBezTo>
                  <a:pt x="1841648" y="49239"/>
                  <a:pt x="1823720" y="48210"/>
                  <a:pt x="1806677" y="51619"/>
                </a:cubicBezTo>
                <a:cubicBezTo>
                  <a:pt x="1786801" y="55594"/>
                  <a:pt x="1767560" y="62393"/>
                  <a:pt x="1747684" y="66368"/>
                </a:cubicBezTo>
                <a:cubicBezTo>
                  <a:pt x="1735394" y="68826"/>
                  <a:pt x="1722905" y="70444"/>
                  <a:pt x="1710813" y="73742"/>
                </a:cubicBezTo>
                <a:cubicBezTo>
                  <a:pt x="1695814" y="77832"/>
                  <a:pt x="1681811" y="85441"/>
                  <a:pt x="1666567" y="88490"/>
                </a:cubicBezTo>
                <a:cubicBezTo>
                  <a:pt x="1610264" y="99752"/>
                  <a:pt x="1642133" y="94310"/>
                  <a:pt x="1570703" y="103239"/>
                </a:cubicBezTo>
                <a:cubicBezTo>
                  <a:pt x="1573161" y="113071"/>
                  <a:pt x="1575293" y="122991"/>
                  <a:pt x="1578077" y="132736"/>
                </a:cubicBezTo>
                <a:cubicBezTo>
                  <a:pt x="1580212" y="140210"/>
                  <a:pt x="1591521" y="150002"/>
                  <a:pt x="1585451" y="154858"/>
                </a:cubicBezTo>
                <a:cubicBezTo>
                  <a:pt x="1573776" y="164198"/>
                  <a:pt x="1555954" y="159774"/>
                  <a:pt x="1541206" y="162232"/>
                </a:cubicBezTo>
                <a:cubicBezTo>
                  <a:pt x="1457250" y="190219"/>
                  <a:pt x="1512480" y="176068"/>
                  <a:pt x="1371600" y="184355"/>
                </a:cubicBezTo>
                <a:cubicBezTo>
                  <a:pt x="1369142" y="204020"/>
                  <a:pt x="1375590" y="227114"/>
                  <a:pt x="1364225" y="243349"/>
                </a:cubicBezTo>
                <a:cubicBezTo>
                  <a:pt x="1355310" y="256085"/>
                  <a:pt x="1319980" y="258097"/>
                  <a:pt x="1319980" y="258097"/>
                </a:cubicBezTo>
                <a:cubicBezTo>
                  <a:pt x="1322438" y="265471"/>
                  <a:pt x="1323356" y="273554"/>
                  <a:pt x="1327355" y="280219"/>
                </a:cubicBezTo>
                <a:cubicBezTo>
                  <a:pt x="1330932" y="286181"/>
                  <a:pt x="1338994" y="288749"/>
                  <a:pt x="1342103" y="294968"/>
                </a:cubicBezTo>
                <a:cubicBezTo>
                  <a:pt x="1365911" y="342586"/>
                  <a:pt x="1328553" y="310516"/>
                  <a:pt x="1371600" y="339213"/>
                </a:cubicBezTo>
                <a:cubicBezTo>
                  <a:pt x="1337187" y="373626"/>
                  <a:pt x="1351935" y="378543"/>
                  <a:pt x="1327355" y="353961"/>
                </a:cubicBezTo>
                <a:lnTo>
                  <a:pt x="1312606" y="309716"/>
                </a:lnTo>
                <a:cubicBezTo>
                  <a:pt x="1310148" y="302342"/>
                  <a:pt x="1309543" y="294062"/>
                  <a:pt x="1305232" y="287594"/>
                </a:cubicBezTo>
                <a:cubicBezTo>
                  <a:pt x="1300316" y="280220"/>
                  <a:pt x="1294084" y="273570"/>
                  <a:pt x="1290484" y="265471"/>
                </a:cubicBezTo>
                <a:cubicBezTo>
                  <a:pt x="1270023" y="219433"/>
                  <a:pt x="1286017" y="230390"/>
                  <a:pt x="1260987" y="199103"/>
                </a:cubicBezTo>
                <a:cubicBezTo>
                  <a:pt x="1256644" y="193674"/>
                  <a:pt x="1252457" y="187464"/>
                  <a:pt x="1246238" y="184355"/>
                </a:cubicBezTo>
                <a:cubicBezTo>
                  <a:pt x="1232333" y="177403"/>
                  <a:pt x="1201993" y="169607"/>
                  <a:pt x="1201993" y="169607"/>
                </a:cubicBezTo>
                <a:cubicBezTo>
                  <a:pt x="1177412" y="172065"/>
                  <a:pt x="1149938" y="165152"/>
                  <a:pt x="1128251" y="176981"/>
                </a:cubicBezTo>
                <a:cubicBezTo>
                  <a:pt x="1117248" y="182983"/>
                  <a:pt x="1122937" y="201489"/>
                  <a:pt x="1120877" y="213852"/>
                </a:cubicBezTo>
                <a:cubicBezTo>
                  <a:pt x="1109579" y="281640"/>
                  <a:pt x="1120262" y="245192"/>
                  <a:pt x="1106129" y="287594"/>
                </a:cubicBezTo>
                <a:cubicBezTo>
                  <a:pt x="1130710" y="290052"/>
                  <a:pt x="1156655" y="286526"/>
                  <a:pt x="1179871" y="294968"/>
                </a:cubicBezTo>
                <a:cubicBezTo>
                  <a:pt x="1187176" y="297624"/>
                  <a:pt x="1187245" y="309317"/>
                  <a:pt x="1187245" y="317090"/>
                </a:cubicBezTo>
                <a:cubicBezTo>
                  <a:pt x="1187245" y="344272"/>
                  <a:pt x="1180822" y="345636"/>
                  <a:pt x="1165122" y="361336"/>
                </a:cubicBezTo>
                <a:cubicBezTo>
                  <a:pt x="1113503" y="358878"/>
                  <a:pt x="1061489" y="360791"/>
                  <a:pt x="1010264" y="353961"/>
                </a:cubicBezTo>
                <a:cubicBezTo>
                  <a:pt x="987149" y="350879"/>
                  <a:pt x="943896" y="331839"/>
                  <a:pt x="943896" y="331839"/>
                </a:cubicBezTo>
                <a:cubicBezTo>
                  <a:pt x="938341" y="332765"/>
                  <a:pt x="881155" y="341087"/>
                  <a:pt x="870155" y="346587"/>
                </a:cubicBezTo>
                <a:cubicBezTo>
                  <a:pt x="863936" y="349696"/>
                  <a:pt x="861797" y="358597"/>
                  <a:pt x="855406" y="361336"/>
                </a:cubicBezTo>
                <a:cubicBezTo>
                  <a:pt x="843886" y="366273"/>
                  <a:pt x="830867" y="366468"/>
                  <a:pt x="818535" y="368710"/>
                </a:cubicBezTo>
                <a:cubicBezTo>
                  <a:pt x="729430" y="384910"/>
                  <a:pt x="747750" y="377238"/>
                  <a:pt x="604684" y="383458"/>
                </a:cubicBezTo>
                <a:cubicBezTo>
                  <a:pt x="562169" y="411802"/>
                  <a:pt x="603181" y="387263"/>
                  <a:pt x="560438" y="405581"/>
                </a:cubicBezTo>
                <a:cubicBezTo>
                  <a:pt x="550334" y="409911"/>
                  <a:pt x="541471" y="417170"/>
                  <a:pt x="530942" y="420329"/>
                </a:cubicBezTo>
                <a:cubicBezTo>
                  <a:pt x="516620" y="424625"/>
                  <a:pt x="501445" y="425245"/>
                  <a:pt x="486696" y="427703"/>
                </a:cubicBezTo>
                <a:lnTo>
                  <a:pt x="398206" y="457200"/>
                </a:lnTo>
                <a:lnTo>
                  <a:pt x="353961" y="471949"/>
                </a:lnTo>
                <a:cubicBezTo>
                  <a:pt x="310560" y="493649"/>
                  <a:pt x="334892" y="483221"/>
                  <a:pt x="280219" y="501445"/>
                </a:cubicBezTo>
                <a:lnTo>
                  <a:pt x="258096" y="508819"/>
                </a:lnTo>
                <a:cubicBezTo>
                  <a:pt x="250722" y="511277"/>
                  <a:pt x="243730" y="515677"/>
                  <a:pt x="235974" y="516194"/>
                </a:cubicBezTo>
                <a:lnTo>
                  <a:pt x="125361" y="523568"/>
                </a:lnTo>
                <a:cubicBezTo>
                  <a:pt x="76170" y="539964"/>
                  <a:pt x="115553" y="519360"/>
                  <a:pt x="95864" y="604684"/>
                </a:cubicBezTo>
                <a:cubicBezTo>
                  <a:pt x="91853" y="622066"/>
                  <a:pt x="75935" y="628798"/>
                  <a:pt x="66367" y="641555"/>
                </a:cubicBezTo>
                <a:cubicBezTo>
                  <a:pt x="16334" y="708266"/>
                  <a:pt x="55948" y="666723"/>
                  <a:pt x="22122" y="700549"/>
                </a:cubicBezTo>
                <a:lnTo>
                  <a:pt x="7374" y="744794"/>
                </a:lnTo>
                <a:lnTo>
                  <a:pt x="0" y="766916"/>
                </a:lnTo>
                <a:cubicBezTo>
                  <a:pt x="4916" y="771832"/>
                  <a:pt x="11639" y="775446"/>
                  <a:pt x="14748" y="781665"/>
                </a:cubicBezTo>
                <a:cubicBezTo>
                  <a:pt x="21700" y="795570"/>
                  <a:pt x="24580" y="811162"/>
                  <a:pt x="29496" y="825910"/>
                </a:cubicBezTo>
                <a:cubicBezTo>
                  <a:pt x="31954" y="833284"/>
                  <a:pt x="35347" y="840410"/>
                  <a:pt x="36871" y="848032"/>
                </a:cubicBezTo>
                <a:cubicBezTo>
                  <a:pt x="39329" y="860322"/>
                  <a:pt x="39059" y="873493"/>
                  <a:pt x="44245" y="884903"/>
                </a:cubicBezTo>
                <a:cubicBezTo>
                  <a:pt x="57258" y="913532"/>
                  <a:pt x="69693" y="930812"/>
                  <a:pt x="95864" y="943897"/>
                </a:cubicBezTo>
                <a:cubicBezTo>
                  <a:pt x="102817" y="947373"/>
                  <a:pt x="110513" y="949136"/>
                  <a:pt x="117987" y="951271"/>
                </a:cubicBezTo>
                <a:cubicBezTo>
                  <a:pt x="127732" y="954055"/>
                  <a:pt x="137652" y="956187"/>
                  <a:pt x="147484" y="958645"/>
                </a:cubicBezTo>
                <a:cubicBezTo>
                  <a:pt x="152400" y="963561"/>
                  <a:pt x="159123" y="967175"/>
                  <a:pt x="162232" y="973394"/>
                </a:cubicBezTo>
                <a:cubicBezTo>
                  <a:pt x="169184" y="987299"/>
                  <a:pt x="165987" y="1006647"/>
                  <a:pt x="176980" y="1017639"/>
                </a:cubicBezTo>
                <a:lnTo>
                  <a:pt x="191729" y="1032387"/>
                </a:lnTo>
                <a:cubicBezTo>
                  <a:pt x="196645" y="1042219"/>
                  <a:pt x="198704" y="1054111"/>
                  <a:pt x="206477" y="1061884"/>
                </a:cubicBezTo>
                <a:cubicBezTo>
                  <a:pt x="211973" y="1067380"/>
                  <a:pt x="221647" y="1065782"/>
                  <a:pt x="228600" y="1069258"/>
                </a:cubicBezTo>
                <a:cubicBezTo>
                  <a:pt x="236527" y="1073222"/>
                  <a:pt x="243348" y="1079091"/>
                  <a:pt x="250722" y="1084007"/>
                </a:cubicBezTo>
                <a:cubicBezTo>
                  <a:pt x="255638" y="1091381"/>
                  <a:pt x="258550" y="1100593"/>
                  <a:pt x="265471" y="1106129"/>
                </a:cubicBezTo>
                <a:cubicBezTo>
                  <a:pt x="271541" y="1110985"/>
                  <a:pt x="282097" y="1108007"/>
                  <a:pt x="287593" y="1113503"/>
                </a:cubicBezTo>
                <a:cubicBezTo>
                  <a:pt x="293089" y="1119000"/>
                  <a:pt x="290449" y="1129301"/>
                  <a:pt x="294967" y="1135626"/>
                </a:cubicBezTo>
                <a:cubicBezTo>
                  <a:pt x="331455" y="1186710"/>
                  <a:pt x="319959" y="1145869"/>
                  <a:pt x="368709" y="1194619"/>
                </a:cubicBezTo>
                <a:lnTo>
                  <a:pt x="383458" y="1209368"/>
                </a:lnTo>
                <a:cubicBezTo>
                  <a:pt x="378156" y="1230578"/>
                  <a:pt x="380673" y="1242011"/>
                  <a:pt x="361335" y="1253613"/>
                </a:cubicBezTo>
                <a:cubicBezTo>
                  <a:pt x="354670" y="1257612"/>
                  <a:pt x="346587" y="1258529"/>
                  <a:pt x="339213" y="1260987"/>
                </a:cubicBezTo>
                <a:cubicBezTo>
                  <a:pt x="326923" y="1273277"/>
                  <a:pt x="307839" y="1281369"/>
                  <a:pt x="302342" y="1297858"/>
                </a:cubicBezTo>
                <a:lnTo>
                  <a:pt x="287593" y="1342103"/>
                </a:lnTo>
                <a:cubicBezTo>
                  <a:pt x="292509" y="1347019"/>
                  <a:pt x="296913" y="1352509"/>
                  <a:pt x="302342" y="1356852"/>
                </a:cubicBezTo>
                <a:cubicBezTo>
                  <a:pt x="337037" y="1384608"/>
                  <a:pt x="330594" y="1370919"/>
                  <a:pt x="390832" y="1364226"/>
                </a:cubicBezTo>
                <a:cubicBezTo>
                  <a:pt x="405580" y="1354394"/>
                  <a:pt x="432570" y="1317182"/>
                  <a:pt x="435077" y="1334729"/>
                </a:cubicBezTo>
                <a:cubicBezTo>
                  <a:pt x="437535" y="1351936"/>
                  <a:pt x="431780" y="1372629"/>
                  <a:pt x="442451" y="1386349"/>
                </a:cubicBezTo>
                <a:cubicBezTo>
                  <a:pt x="451995" y="1398620"/>
                  <a:pt x="486696" y="1401097"/>
                  <a:pt x="486696" y="1401097"/>
                </a:cubicBezTo>
                <a:cubicBezTo>
                  <a:pt x="496528" y="1410929"/>
                  <a:pt x="503002" y="1426197"/>
                  <a:pt x="516193" y="1430594"/>
                </a:cubicBezTo>
                <a:lnTo>
                  <a:pt x="560438" y="1445342"/>
                </a:lnTo>
                <a:cubicBezTo>
                  <a:pt x="567812" y="1452716"/>
                  <a:pt x="573445" y="1462400"/>
                  <a:pt x="582561" y="1467465"/>
                </a:cubicBezTo>
                <a:cubicBezTo>
                  <a:pt x="596151" y="1475015"/>
                  <a:pt x="626806" y="1482213"/>
                  <a:pt x="626806" y="1482213"/>
                </a:cubicBezTo>
                <a:cubicBezTo>
                  <a:pt x="715603" y="1452615"/>
                  <a:pt x="655590" y="1465838"/>
                  <a:pt x="811161" y="1482213"/>
                </a:cubicBezTo>
                <a:cubicBezTo>
                  <a:pt x="818535" y="1487129"/>
                  <a:pt x="829993" y="1488732"/>
                  <a:pt x="833284" y="1496961"/>
                </a:cubicBezTo>
                <a:cubicBezTo>
                  <a:pt x="836171" y="1504178"/>
                  <a:pt x="825909" y="1511311"/>
                  <a:pt x="825909" y="1519084"/>
                </a:cubicBezTo>
                <a:cubicBezTo>
                  <a:pt x="825909" y="1531618"/>
                  <a:pt x="830826" y="1543665"/>
                  <a:pt x="833284" y="1555955"/>
                </a:cubicBezTo>
                <a:cubicBezTo>
                  <a:pt x="843116" y="1553497"/>
                  <a:pt x="857159" y="1557014"/>
                  <a:pt x="862780" y="1548581"/>
                </a:cubicBezTo>
                <a:cubicBezTo>
                  <a:pt x="866636" y="1542796"/>
                  <a:pt x="853994" y="1537409"/>
                  <a:pt x="848032" y="1533832"/>
                </a:cubicBezTo>
                <a:cubicBezTo>
                  <a:pt x="841367" y="1529833"/>
                  <a:pt x="833283" y="1528916"/>
                  <a:pt x="825909" y="1526458"/>
                </a:cubicBezTo>
                <a:cubicBezTo>
                  <a:pt x="818535" y="1521542"/>
                  <a:pt x="809323" y="1518630"/>
                  <a:pt x="803787" y="1511710"/>
                </a:cubicBezTo>
                <a:cubicBezTo>
                  <a:pt x="798931" y="1505640"/>
                  <a:pt x="799475" y="1496732"/>
                  <a:pt x="796413" y="1489587"/>
                </a:cubicBezTo>
                <a:cubicBezTo>
                  <a:pt x="792083" y="1479483"/>
                  <a:pt x="786580" y="1469922"/>
                  <a:pt x="781664" y="1460090"/>
                </a:cubicBezTo>
                <a:cubicBezTo>
                  <a:pt x="781839" y="1458518"/>
                  <a:pt x="789506" y="1372048"/>
                  <a:pt x="796413" y="1356852"/>
                </a:cubicBezTo>
                <a:cubicBezTo>
                  <a:pt x="803748" y="1340716"/>
                  <a:pt x="825909" y="1312607"/>
                  <a:pt x="825909" y="1312607"/>
                </a:cubicBezTo>
                <a:cubicBezTo>
                  <a:pt x="816077" y="1310149"/>
                  <a:pt x="805478" y="1309764"/>
                  <a:pt x="796413" y="1305232"/>
                </a:cubicBezTo>
                <a:cubicBezTo>
                  <a:pt x="777206" y="1295628"/>
                  <a:pt x="782701" y="1285183"/>
                  <a:pt x="774290" y="1268361"/>
                </a:cubicBezTo>
                <a:cubicBezTo>
                  <a:pt x="745696" y="1211172"/>
                  <a:pt x="770707" y="1279731"/>
                  <a:pt x="752167" y="1224116"/>
                </a:cubicBezTo>
                <a:cubicBezTo>
                  <a:pt x="754625" y="1197077"/>
                  <a:pt x="755702" y="1169877"/>
                  <a:pt x="759542" y="1143000"/>
                </a:cubicBezTo>
                <a:cubicBezTo>
                  <a:pt x="760641" y="1135305"/>
                  <a:pt x="762917" y="1127543"/>
                  <a:pt x="766916" y="1120878"/>
                </a:cubicBezTo>
                <a:cubicBezTo>
                  <a:pt x="779207" y="1100393"/>
                  <a:pt x="805142" y="1096573"/>
                  <a:pt x="825909" y="1091381"/>
                </a:cubicBezTo>
                <a:lnTo>
                  <a:pt x="855406" y="1084007"/>
                </a:lnTo>
                <a:cubicBezTo>
                  <a:pt x="870154" y="1074175"/>
                  <a:pt x="882835" y="1060115"/>
                  <a:pt x="899651" y="1054510"/>
                </a:cubicBezTo>
                <a:lnTo>
                  <a:pt x="943896" y="1039761"/>
                </a:lnTo>
                <a:cubicBezTo>
                  <a:pt x="953728" y="1044677"/>
                  <a:pt x="964599" y="1047914"/>
                  <a:pt x="973393" y="1054510"/>
                </a:cubicBezTo>
                <a:cubicBezTo>
                  <a:pt x="984517" y="1062853"/>
                  <a:pt x="1002890" y="1084007"/>
                  <a:pt x="1002890" y="1084007"/>
                </a:cubicBezTo>
                <a:cubicBezTo>
                  <a:pt x="1005348" y="1093839"/>
                  <a:pt x="1003933" y="1105589"/>
                  <a:pt x="1010264" y="1113503"/>
                </a:cubicBezTo>
                <a:cubicBezTo>
                  <a:pt x="1015120" y="1119573"/>
                  <a:pt x="1024661" y="1120020"/>
                  <a:pt x="1032387" y="1120878"/>
                </a:cubicBezTo>
                <a:cubicBezTo>
                  <a:pt x="1069114" y="1124959"/>
                  <a:pt x="1106129" y="1125794"/>
                  <a:pt x="1143000" y="1128252"/>
                </a:cubicBezTo>
                <a:cubicBezTo>
                  <a:pt x="1167581" y="1125794"/>
                  <a:pt x="1194168" y="1130911"/>
                  <a:pt x="1216742" y="1120878"/>
                </a:cubicBezTo>
                <a:cubicBezTo>
                  <a:pt x="1223845" y="1117721"/>
                  <a:pt x="1212429" y="1105900"/>
                  <a:pt x="1209367" y="1098755"/>
                </a:cubicBezTo>
                <a:cubicBezTo>
                  <a:pt x="1182033" y="1034977"/>
                  <a:pt x="1204536" y="1099010"/>
                  <a:pt x="1187245" y="1047136"/>
                </a:cubicBezTo>
                <a:cubicBezTo>
                  <a:pt x="1189703" y="1027471"/>
                  <a:pt x="1185756" y="1005867"/>
                  <a:pt x="1194619" y="988142"/>
                </a:cubicBezTo>
                <a:cubicBezTo>
                  <a:pt x="1199535" y="978310"/>
                  <a:pt x="1213909" y="977477"/>
                  <a:pt x="1224116" y="973394"/>
                </a:cubicBezTo>
                <a:cubicBezTo>
                  <a:pt x="1238550" y="967620"/>
                  <a:pt x="1253613" y="963561"/>
                  <a:pt x="1268361" y="958645"/>
                </a:cubicBezTo>
                <a:lnTo>
                  <a:pt x="1312606" y="943897"/>
                </a:lnTo>
                <a:cubicBezTo>
                  <a:pt x="1319980" y="941439"/>
                  <a:pt x="1326988" y="937227"/>
                  <a:pt x="1334729" y="936523"/>
                </a:cubicBezTo>
                <a:lnTo>
                  <a:pt x="1415845" y="929149"/>
                </a:lnTo>
                <a:cubicBezTo>
                  <a:pt x="1428135" y="926691"/>
                  <a:pt x="1440373" y="923952"/>
                  <a:pt x="1452716" y="921774"/>
                </a:cubicBezTo>
                <a:lnTo>
                  <a:pt x="1541206" y="907026"/>
                </a:lnTo>
                <a:cubicBezTo>
                  <a:pt x="1573132" y="875103"/>
                  <a:pt x="1542757" y="897609"/>
                  <a:pt x="1563329" y="943897"/>
                </a:cubicBezTo>
                <a:cubicBezTo>
                  <a:pt x="1566928" y="951996"/>
                  <a:pt x="1577352" y="955046"/>
                  <a:pt x="1585451" y="958645"/>
                </a:cubicBezTo>
                <a:cubicBezTo>
                  <a:pt x="1635524" y="980900"/>
                  <a:pt x="1656570" y="975633"/>
                  <a:pt x="1718187" y="980768"/>
                </a:cubicBezTo>
                <a:cubicBezTo>
                  <a:pt x="1728019" y="985684"/>
                  <a:pt x="1738140" y="990062"/>
                  <a:pt x="1747684" y="995516"/>
                </a:cubicBezTo>
                <a:cubicBezTo>
                  <a:pt x="1755379" y="999913"/>
                  <a:pt x="1761879" y="1006301"/>
                  <a:pt x="1769806" y="1010265"/>
                </a:cubicBezTo>
                <a:cubicBezTo>
                  <a:pt x="1776759" y="1013741"/>
                  <a:pt x="1784555" y="1015181"/>
                  <a:pt x="1791929" y="1017639"/>
                </a:cubicBezTo>
                <a:cubicBezTo>
                  <a:pt x="1799303" y="1025013"/>
                  <a:pt x="1805374" y="1033976"/>
                  <a:pt x="1814051" y="1039761"/>
                </a:cubicBezTo>
                <a:cubicBezTo>
                  <a:pt x="1820519" y="1044073"/>
                  <a:pt x="1829221" y="1043660"/>
                  <a:pt x="1836174" y="1047136"/>
                </a:cubicBezTo>
                <a:cubicBezTo>
                  <a:pt x="1887096" y="1072597"/>
                  <a:pt x="1826407" y="1053912"/>
                  <a:pt x="1887793" y="1069258"/>
                </a:cubicBezTo>
                <a:cubicBezTo>
                  <a:pt x="1925162" y="1106627"/>
                  <a:pt x="1876803" y="1062665"/>
                  <a:pt x="1924664" y="1091381"/>
                </a:cubicBezTo>
                <a:cubicBezTo>
                  <a:pt x="1930626" y="1094958"/>
                  <a:pt x="1933194" y="1103020"/>
                  <a:pt x="1939413" y="1106129"/>
                </a:cubicBezTo>
                <a:cubicBezTo>
                  <a:pt x="1947356" y="1110100"/>
                  <a:pt x="2000665" y="1119483"/>
                  <a:pt x="2005780" y="1120878"/>
                </a:cubicBezTo>
                <a:cubicBezTo>
                  <a:pt x="2094683" y="1145125"/>
                  <a:pt x="2001636" y="1129578"/>
                  <a:pt x="2109019" y="1143000"/>
                </a:cubicBezTo>
                <a:cubicBezTo>
                  <a:pt x="2169753" y="1163246"/>
                  <a:pt x="2137874" y="1155551"/>
                  <a:pt x="2204884" y="1165123"/>
                </a:cubicBezTo>
                <a:cubicBezTo>
                  <a:pt x="2246671" y="1160207"/>
                  <a:pt x="2288635" y="1156616"/>
                  <a:pt x="2330245" y="1150374"/>
                </a:cubicBezTo>
                <a:cubicBezTo>
                  <a:pt x="2337932" y="1149221"/>
                  <a:pt x="2344745" y="1144524"/>
                  <a:pt x="2352367" y="1143000"/>
                </a:cubicBezTo>
                <a:cubicBezTo>
                  <a:pt x="2369411" y="1139591"/>
                  <a:pt x="2386780" y="1138084"/>
                  <a:pt x="2403987" y="1135626"/>
                </a:cubicBezTo>
                <a:cubicBezTo>
                  <a:pt x="2450690" y="1138084"/>
                  <a:pt x="2497328" y="1143000"/>
                  <a:pt x="2544096" y="1143000"/>
                </a:cubicBezTo>
                <a:cubicBezTo>
                  <a:pt x="2551869" y="1143000"/>
                  <a:pt x="2562743" y="1142579"/>
                  <a:pt x="2566219" y="1135626"/>
                </a:cubicBezTo>
                <a:cubicBezTo>
                  <a:pt x="2569695" y="1128673"/>
                  <a:pt x="2561303" y="1120877"/>
                  <a:pt x="2558845" y="1113503"/>
                </a:cubicBezTo>
                <a:cubicBezTo>
                  <a:pt x="2561303" y="1101213"/>
                  <a:pt x="2558934" y="1086831"/>
                  <a:pt x="2566219" y="1076632"/>
                </a:cubicBezTo>
                <a:cubicBezTo>
                  <a:pt x="2572608" y="1067687"/>
                  <a:pt x="2584738" y="1062462"/>
                  <a:pt x="2595716" y="1061884"/>
                </a:cubicBezTo>
                <a:cubicBezTo>
                  <a:pt x="2632618" y="1059942"/>
                  <a:pt x="2669458" y="1066800"/>
                  <a:pt x="2706329" y="1069258"/>
                </a:cubicBezTo>
                <a:cubicBezTo>
                  <a:pt x="2711245" y="1074174"/>
                  <a:pt x="2715115" y="1080430"/>
                  <a:pt x="2721077" y="1084007"/>
                </a:cubicBezTo>
                <a:cubicBezTo>
                  <a:pt x="2727742" y="1088006"/>
                  <a:pt x="2736055" y="1088319"/>
                  <a:pt x="2743200" y="1091381"/>
                </a:cubicBezTo>
                <a:cubicBezTo>
                  <a:pt x="2753304" y="1095711"/>
                  <a:pt x="2763152" y="1100675"/>
                  <a:pt x="2772696" y="1106129"/>
                </a:cubicBezTo>
                <a:cubicBezTo>
                  <a:pt x="2780391" y="1110526"/>
                  <a:pt x="2783757" y="1144229"/>
                  <a:pt x="2809567" y="115037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ABAF4C-C708-4779-9042-CC949DDCA1FA}"/>
              </a:ext>
            </a:extLst>
          </p:cNvPr>
          <p:cNvSpPr/>
          <p:nvPr/>
        </p:nvSpPr>
        <p:spPr>
          <a:xfrm>
            <a:off x="6613178" y="1231490"/>
            <a:ext cx="1454190" cy="641555"/>
          </a:xfrm>
          <a:custGeom>
            <a:avLst/>
            <a:gdLst>
              <a:gd name="connsiteX0" fmla="*/ 429177 w 1454190"/>
              <a:gd name="connsiteY0" fmla="*/ 95865 h 641555"/>
              <a:gd name="connsiteX1" fmla="*/ 443925 w 1454190"/>
              <a:gd name="connsiteY1" fmla="*/ 132736 h 641555"/>
              <a:gd name="connsiteX2" fmla="*/ 458674 w 1454190"/>
              <a:gd name="connsiteY2" fmla="*/ 147484 h 641555"/>
              <a:gd name="connsiteX3" fmla="*/ 488170 w 1454190"/>
              <a:gd name="connsiteY3" fmla="*/ 191729 h 641555"/>
              <a:gd name="connsiteX4" fmla="*/ 480796 w 1454190"/>
              <a:gd name="connsiteY4" fmla="*/ 221226 h 641555"/>
              <a:gd name="connsiteX5" fmla="*/ 414428 w 1454190"/>
              <a:gd name="connsiteY5" fmla="*/ 221226 h 641555"/>
              <a:gd name="connsiteX6" fmla="*/ 252196 w 1454190"/>
              <a:gd name="connsiteY6" fmla="*/ 213852 h 641555"/>
              <a:gd name="connsiteX7" fmla="*/ 222699 w 1454190"/>
              <a:gd name="connsiteY7" fmla="*/ 199104 h 641555"/>
              <a:gd name="connsiteX8" fmla="*/ 134209 w 1454190"/>
              <a:gd name="connsiteY8" fmla="*/ 184355 h 641555"/>
              <a:gd name="connsiteX9" fmla="*/ 97338 w 1454190"/>
              <a:gd name="connsiteY9" fmla="*/ 176981 h 641555"/>
              <a:gd name="connsiteX10" fmla="*/ 16222 w 1454190"/>
              <a:gd name="connsiteY10" fmla="*/ 184355 h 641555"/>
              <a:gd name="connsiteX11" fmla="*/ 1474 w 1454190"/>
              <a:gd name="connsiteY11" fmla="*/ 199104 h 641555"/>
              <a:gd name="connsiteX12" fmla="*/ 8848 w 1454190"/>
              <a:gd name="connsiteY12" fmla="*/ 331839 h 641555"/>
              <a:gd name="connsiteX13" fmla="*/ 38345 w 1454190"/>
              <a:gd name="connsiteY13" fmla="*/ 346587 h 641555"/>
              <a:gd name="connsiteX14" fmla="*/ 89964 w 1454190"/>
              <a:gd name="connsiteY14" fmla="*/ 361336 h 641555"/>
              <a:gd name="connsiteX15" fmla="*/ 104712 w 1454190"/>
              <a:gd name="connsiteY15" fmla="*/ 383458 h 641555"/>
              <a:gd name="connsiteX16" fmla="*/ 126835 w 1454190"/>
              <a:gd name="connsiteY16" fmla="*/ 390833 h 641555"/>
              <a:gd name="connsiteX17" fmla="*/ 215325 w 1454190"/>
              <a:gd name="connsiteY17" fmla="*/ 398207 h 641555"/>
              <a:gd name="connsiteX18" fmla="*/ 237448 w 1454190"/>
              <a:gd name="connsiteY18" fmla="*/ 405581 h 641555"/>
              <a:gd name="connsiteX19" fmla="*/ 266945 w 1454190"/>
              <a:gd name="connsiteY19" fmla="*/ 412955 h 641555"/>
              <a:gd name="connsiteX20" fmla="*/ 274319 w 1454190"/>
              <a:gd name="connsiteY20" fmla="*/ 435078 h 641555"/>
              <a:gd name="connsiteX21" fmla="*/ 259570 w 1454190"/>
              <a:gd name="connsiteY21" fmla="*/ 449826 h 641555"/>
              <a:gd name="connsiteX22" fmla="*/ 244822 w 1454190"/>
              <a:gd name="connsiteY22" fmla="*/ 471949 h 641555"/>
              <a:gd name="connsiteX23" fmla="*/ 193203 w 1454190"/>
              <a:gd name="connsiteY23" fmla="*/ 486697 h 641555"/>
              <a:gd name="connsiteX24" fmla="*/ 171080 w 1454190"/>
              <a:gd name="connsiteY24" fmla="*/ 530942 h 641555"/>
              <a:gd name="connsiteX25" fmla="*/ 200577 w 1454190"/>
              <a:gd name="connsiteY25" fmla="*/ 560439 h 641555"/>
              <a:gd name="connsiteX26" fmla="*/ 230074 w 1454190"/>
              <a:gd name="connsiteY26" fmla="*/ 604684 h 641555"/>
              <a:gd name="connsiteX27" fmla="*/ 274319 w 1454190"/>
              <a:gd name="connsiteY27" fmla="*/ 619433 h 641555"/>
              <a:gd name="connsiteX28" fmla="*/ 414428 w 1454190"/>
              <a:gd name="connsiteY28" fmla="*/ 589936 h 641555"/>
              <a:gd name="connsiteX29" fmla="*/ 407054 w 1454190"/>
              <a:gd name="connsiteY29" fmla="*/ 553065 h 641555"/>
              <a:gd name="connsiteX30" fmla="*/ 392306 w 1454190"/>
              <a:gd name="connsiteY30" fmla="*/ 538316 h 641555"/>
              <a:gd name="connsiteX31" fmla="*/ 399680 w 1454190"/>
              <a:gd name="connsiteY31" fmla="*/ 560439 h 641555"/>
              <a:gd name="connsiteX32" fmla="*/ 451299 w 1454190"/>
              <a:gd name="connsiteY32" fmla="*/ 582562 h 641555"/>
              <a:gd name="connsiteX33" fmla="*/ 746267 w 1454190"/>
              <a:gd name="connsiteY33" fmla="*/ 589936 h 641555"/>
              <a:gd name="connsiteX34" fmla="*/ 827383 w 1454190"/>
              <a:gd name="connsiteY34" fmla="*/ 612058 h 641555"/>
              <a:gd name="connsiteX35" fmla="*/ 842132 w 1454190"/>
              <a:gd name="connsiteY35" fmla="*/ 634181 h 641555"/>
              <a:gd name="connsiteX36" fmla="*/ 864254 w 1454190"/>
              <a:gd name="connsiteY36" fmla="*/ 641555 h 641555"/>
              <a:gd name="connsiteX37" fmla="*/ 960119 w 1454190"/>
              <a:gd name="connsiteY37" fmla="*/ 634181 h 641555"/>
              <a:gd name="connsiteX38" fmla="*/ 1004364 w 1454190"/>
              <a:gd name="connsiteY38" fmla="*/ 604684 h 641555"/>
              <a:gd name="connsiteX39" fmla="*/ 1100228 w 1454190"/>
              <a:gd name="connsiteY39" fmla="*/ 575187 h 641555"/>
              <a:gd name="connsiteX40" fmla="*/ 1277209 w 1454190"/>
              <a:gd name="connsiteY40" fmla="*/ 582562 h 641555"/>
              <a:gd name="connsiteX41" fmla="*/ 1314080 w 1454190"/>
              <a:gd name="connsiteY41" fmla="*/ 575187 h 641555"/>
              <a:gd name="connsiteX42" fmla="*/ 1306706 w 1454190"/>
              <a:gd name="connsiteY42" fmla="*/ 508820 h 641555"/>
              <a:gd name="connsiteX43" fmla="*/ 1291957 w 1454190"/>
              <a:gd name="connsiteY43" fmla="*/ 486697 h 641555"/>
              <a:gd name="connsiteX44" fmla="*/ 1314080 w 1454190"/>
              <a:gd name="connsiteY44" fmla="*/ 479323 h 641555"/>
              <a:gd name="connsiteX45" fmla="*/ 1321454 w 1454190"/>
              <a:gd name="connsiteY45" fmla="*/ 420329 h 641555"/>
              <a:gd name="connsiteX46" fmla="*/ 1343577 w 1454190"/>
              <a:gd name="connsiteY46" fmla="*/ 405581 h 641555"/>
              <a:gd name="connsiteX47" fmla="*/ 1409945 w 1454190"/>
              <a:gd name="connsiteY47" fmla="*/ 390833 h 641555"/>
              <a:gd name="connsiteX48" fmla="*/ 1432067 w 1454190"/>
              <a:gd name="connsiteY48" fmla="*/ 383458 h 641555"/>
              <a:gd name="connsiteX49" fmla="*/ 1454190 w 1454190"/>
              <a:gd name="connsiteY49" fmla="*/ 339213 h 641555"/>
              <a:gd name="connsiteX50" fmla="*/ 1446816 w 1454190"/>
              <a:gd name="connsiteY50" fmla="*/ 309716 h 641555"/>
              <a:gd name="connsiteX51" fmla="*/ 1409945 w 1454190"/>
              <a:gd name="connsiteY51" fmla="*/ 287594 h 641555"/>
              <a:gd name="connsiteX52" fmla="*/ 1380448 w 1454190"/>
              <a:gd name="connsiteY52" fmla="*/ 280220 h 641555"/>
              <a:gd name="connsiteX53" fmla="*/ 1336203 w 1454190"/>
              <a:gd name="connsiteY53" fmla="*/ 265471 h 641555"/>
              <a:gd name="connsiteX54" fmla="*/ 1314080 w 1454190"/>
              <a:gd name="connsiteY54" fmla="*/ 258097 h 641555"/>
              <a:gd name="connsiteX55" fmla="*/ 1269835 w 1454190"/>
              <a:gd name="connsiteY55" fmla="*/ 243349 h 641555"/>
              <a:gd name="connsiteX56" fmla="*/ 1247712 w 1454190"/>
              <a:gd name="connsiteY56" fmla="*/ 235975 h 641555"/>
              <a:gd name="connsiteX57" fmla="*/ 1203467 w 1454190"/>
              <a:gd name="connsiteY57" fmla="*/ 206478 h 641555"/>
              <a:gd name="connsiteX58" fmla="*/ 1173970 w 1454190"/>
              <a:gd name="connsiteY58" fmla="*/ 176981 h 641555"/>
              <a:gd name="connsiteX59" fmla="*/ 1151848 w 1454190"/>
              <a:gd name="connsiteY59" fmla="*/ 162233 h 641555"/>
              <a:gd name="connsiteX60" fmla="*/ 1137099 w 1454190"/>
              <a:gd name="connsiteY60" fmla="*/ 147484 h 641555"/>
              <a:gd name="connsiteX61" fmla="*/ 1114977 w 1454190"/>
              <a:gd name="connsiteY61" fmla="*/ 132736 h 641555"/>
              <a:gd name="connsiteX62" fmla="*/ 1100228 w 1454190"/>
              <a:gd name="connsiteY62" fmla="*/ 117987 h 641555"/>
              <a:gd name="connsiteX63" fmla="*/ 1078106 w 1454190"/>
              <a:gd name="connsiteY63" fmla="*/ 110613 h 641555"/>
              <a:gd name="connsiteX64" fmla="*/ 1041235 w 1454190"/>
              <a:gd name="connsiteY64" fmla="*/ 88491 h 641555"/>
              <a:gd name="connsiteX65" fmla="*/ 1019112 w 1454190"/>
              <a:gd name="connsiteY65" fmla="*/ 73742 h 641555"/>
              <a:gd name="connsiteX66" fmla="*/ 989616 w 1454190"/>
              <a:gd name="connsiteY66" fmla="*/ 66368 h 641555"/>
              <a:gd name="connsiteX67" fmla="*/ 893751 w 1454190"/>
              <a:gd name="connsiteY67" fmla="*/ 51620 h 641555"/>
              <a:gd name="connsiteX68" fmla="*/ 871628 w 1454190"/>
              <a:gd name="connsiteY68" fmla="*/ 44245 h 641555"/>
              <a:gd name="connsiteX69" fmla="*/ 827383 w 1454190"/>
              <a:gd name="connsiteY69" fmla="*/ 36871 h 641555"/>
              <a:gd name="connsiteX70" fmla="*/ 805261 w 1454190"/>
              <a:gd name="connsiteY70" fmla="*/ 22123 h 641555"/>
              <a:gd name="connsiteX71" fmla="*/ 761016 w 1454190"/>
              <a:gd name="connsiteY71" fmla="*/ 7375 h 641555"/>
              <a:gd name="connsiteX72" fmla="*/ 738893 w 1454190"/>
              <a:gd name="connsiteY72" fmla="*/ 0 h 641555"/>
              <a:gd name="connsiteX73" fmla="*/ 576661 w 1454190"/>
              <a:gd name="connsiteY73" fmla="*/ 7375 h 641555"/>
              <a:gd name="connsiteX74" fmla="*/ 554538 w 1454190"/>
              <a:gd name="connsiteY74" fmla="*/ 22123 h 641555"/>
              <a:gd name="connsiteX75" fmla="*/ 495545 w 1454190"/>
              <a:gd name="connsiteY75" fmla="*/ 36871 h 641555"/>
              <a:gd name="connsiteX76" fmla="*/ 480796 w 1454190"/>
              <a:gd name="connsiteY76" fmla="*/ 51620 h 641555"/>
              <a:gd name="connsiteX77" fmla="*/ 466048 w 1454190"/>
              <a:gd name="connsiteY77" fmla="*/ 147484 h 641555"/>
              <a:gd name="connsiteX78" fmla="*/ 429177 w 1454190"/>
              <a:gd name="connsiteY78" fmla="*/ 95865 h 6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4190" h="641555">
                <a:moveTo>
                  <a:pt x="429177" y="95865"/>
                </a:moveTo>
                <a:cubicBezTo>
                  <a:pt x="434093" y="108155"/>
                  <a:pt x="437358" y="121243"/>
                  <a:pt x="443925" y="132736"/>
                </a:cubicBezTo>
                <a:cubicBezTo>
                  <a:pt x="447374" y="138772"/>
                  <a:pt x="455097" y="141522"/>
                  <a:pt x="458674" y="147484"/>
                </a:cubicBezTo>
                <a:cubicBezTo>
                  <a:pt x="490692" y="200847"/>
                  <a:pt x="431913" y="135472"/>
                  <a:pt x="488170" y="191729"/>
                </a:cubicBezTo>
                <a:cubicBezTo>
                  <a:pt x="485712" y="201561"/>
                  <a:pt x="487127" y="213312"/>
                  <a:pt x="480796" y="221226"/>
                </a:cubicBezTo>
                <a:cubicBezTo>
                  <a:pt x="467730" y="237558"/>
                  <a:pt x="421634" y="221741"/>
                  <a:pt x="414428" y="221226"/>
                </a:cubicBezTo>
                <a:cubicBezTo>
                  <a:pt x="360432" y="217369"/>
                  <a:pt x="306273" y="216310"/>
                  <a:pt x="252196" y="213852"/>
                </a:cubicBezTo>
                <a:cubicBezTo>
                  <a:pt x="242364" y="208936"/>
                  <a:pt x="232992" y="202964"/>
                  <a:pt x="222699" y="199104"/>
                </a:cubicBezTo>
                <a:cubicBezTo>
                  <a:pt x="196903" y="189430"/>
                  <a:pt x="158429" y="188081"/>
                  <a:pt x="134209" y="184355"/>
                </a:cubicBezTo>
                <a:cubicBezTo>
                  <a:pt x="121821" y="182449"/>
                  <a:pt x="109628" y="179439"/>
                  <a:pt x="97338" y="176981"/>
                </a:cubicBezTo>
                <a:cubicBezTo>
                  <a:pt x="70299" y="179439"/>
                  <a:pt x="42677" y="178250"/>
                  <a:pt x="16222" y="184355"/>
                </a:cubicBezTo>
                <a:cubicBezTo>
                  <a:pt x="9448" y="185918"/>
                  <a:pt x="1821" y="192160"/>
                  <a:pt x="1474" y="199104"/>
                </a:cubicBezTo>
                <a:cubicBezTo>
                  <a:pt x="-739" y="243362"/>
                  <a:pt x="-1900" y="288849"/>
                  <a:pt x="8848" y="331839"/>
                </a:cubicBezTo>
                <a:cubicBezTo>
                  <a:pt x="11514" y="342504"/>
                  <a:pt x="28241" y="342257"/>
                  <a:pt x="38345" y="346587"/>
                </a:cubicBezTo>
                <a:cubicBezTo>
                  <a:pt x="53163" y="352938"/>
                  <a:pt x="74985" y="357591"/>
                  <a:pt x="89964" y="361336"/>
                </a:cubicBezTo>
                <a:cubicBezTo>
                  <a:pt x="94880" y="368710"/>
                  <a:pt x="97792" y="377922"/>
                  <a:pt x="104712" y="383458"/>
                </a:cubicBezTo>
                <a:cubicBezTo>
                  <a:pt x="110782" y="388314"/>
                  <a:pt x="119130" y="389806"/>
                  <a:pt x="126835" y="390833"/>
                </a:cubicBezTo>
                <a:cubicBezTo>
                  <a:pt x="156174" y="394745"/>
                  <a:pt x="185828" y="395749"/>
                  <a:pt x="215325" y="398207"/>
                </a:cubicBezTo>
                <a:cubicBezTo>
                  <a:pt x="222699" y="400665"/>
                  <a:pt x="229974" y="403446"/>
                  <a:pt x="237448" y="405581"/>
                </a:cubicBezTo>
                <a:cubicBezTo>
                  <a:pt x="247193" y="408365"/>
                  <a:pt x="259031" y="406624"/>
                  <a:pt x="266945" y="412955"/>
                </a:cubicBezTo>
                <a:cubicBezTo>
                  <a:pt x="273015" y="417811"/>
                  <a:pt x="271861" y="427704"/>
                  <a:pt x="274319" y="435078"/>
                </a:cubicBezTo>
                <a:cubicBezTo>
                  <a:pt x="269403" y="439994"/>
                  <a:pt x="263913" y="444397"/>
                  <a:pt x="259570" y="449826"/>
                </a:cubicBezTo>
                <a:cubicBezTo>
                  <a:pt x="254033" y="456747"/>
                  <a:pt x="251743" y="466412"/>
                  <a:pt x="244822" y="471949"/>
                </a:cubicBezTo>
                <a:cubicBezTo>
                  <a:pt x="240014" y="475795"/>
                  <a:pt x="195129" y="486215"/>
                  <a:pt x="193203" y="486697"/>
                </a:cubicBezTo>
                <a:cubicBezTo>
                  <a:pt x="182588" y="497311"/>
                  <a:pt x="163666" y="511173"/>
                  <a:pt x="171080" y="530942"/>
                </a:cubicBezTo>
                <a:cubicBezTo>
                  <a:pt x="175962" y="543962"/>
                  <a:pt x="192864" y="548869"/>
                  <a:pt x="200577" y="560439"/>
                </a:cubicBezTo>
                <a:cubicBezTo>
                  <a:pt x="210409" y="575187"/>
                  <a:pt x="213258" y="599079"/>
                  <a:pt x="230074" y="604684"/>
                </a:cubicBezTo>
                <a:lnTo>
                  <a:pt x="274319" y="619433"/>
                </a:lnTo>
                <a:cubicBezTo>
                  <a:pt x="292887" y="618401"/>
                  <a:pt x="414428" y="652909"/>
                  <a:pt x="414428" y="589936"/>
                </a:cubicBezTo>
                <a:cubicBezTo>
                  <a:pt x="414428" y="577402"/>
                  <a:pt x="411991" y="564585"/>
                  <a:pt x="407054" y="553065"/>
                </a:cubicBezTo>
                <a:cubicBezTo>
                  <a:pt x="404315" y="546675"/>
                  <a:pt x="397222" y="543232"/>
                  <a:pt x="392306" y="538316"/>
                </a:cubicBezTo>
                <a:cubicBezTo>
                  <a:pt x="394764" y="545690"/>
                  <a:pt x="394184" y="554943"/>
                  <a:pt x="399680" y="560439"/>
                </a:cubicBezTo>
                <a:cubicBezTo>
                  <a:pt x="403165" y="563924"/>
                  <a:pt x="442057" y="582132"/>
                  <a:pt x="451299" y="582562"/>
                </a:cubicBezTo>
                <a:cubicBezTo>
                  <a:pt x="549546" y="587132"/>
                  <a:pt x="647944" y="587478"/>
                  <a:pt x="746267" y="589936"/>
                </a:cubicBezTo>
                <a:cubicBezTo>
                  <a:pt x="802403" y="608647"/>
                  <a:pt x="775268" y="601635"/>
                  <a:pt x="827383" y="612058"/>
                </a:cubicBezTo>
                <a:cubicBezTo>
                  <a:pt x="832299" y="619432"/>
                  <a:pt x="835211" y="628644"/>
                  <a:pt x="842132" y="634181"/>
                </a:cubicBezTo>
                <a:cubicBezTo>
                  <a:pt x="848202" y="639037"/>
                  <a:pt x="856481" y="641555"/>
                  <a:pt x="864254" y="641555"/>
                </a:cubicBezTo>
                <a:cubicBezTo>
                  <a:pt x="896303" y="641555"/>
                  <a:pt x="928164" y="636639"/>
                  <a:pt x="960119" y="634181"/>
                </a:cubicBezTo>
                <a:lnTo>
                  <a:pt x="1004364" y="604684"/>
                </a:lnTo>
                <a:cubicBezTo>
                  <a:pt x="1047342" y="576032"/>
                  <a:pt x="1017803" y="591673"/>
                  <a:pt x="1100228" y="575187"/>
                </a:cubicBezTo>
                <a:cubicBezTo>
                  <a:pt x="1159222" y="577645"/>
                  <a:pt x="1218325" y="578200"/>
                  <a:pt x="1277209" y="582562"/>
                </a:cubicBezTo>
                <a:cubicBezTo>
                  <a:pt x="1312859" y="585203"/>
                  <a:pt x="1287636" y="601632"/>
                  <a:pt x="1314080" y="575187"/>
                </a:cubicBezTo>
                <a:cubicBezTo>
                  <a:pt x="1311622" y="553065"/>
                  <a:pt x="1312105" y="530414"/>
                  <a:pt x="1306706" y="508820"/>
                </a:cubicBezTo>
                <a:cubicBezTo>
                  <a:pt x="1304556" y="500222"/>
                  <a:pt x="1289807" y="495295"/>
                  <a:pt x="1291957" y="486697"/>
                </a:cubicBezTo>
                <a:cubicBezTo>
                  <a:pt x="1293842" y="479156"/>
                  <a:pt x="1306706" y="481781"/>
                  <a:pt x="1314080" y="479323"/>
                </a:cubicBezTo>
                <a:cubicBezTo>
                  <a:pt x="1316538" y="459658"/>
                  <a:pt x="1314094" y="438729"/>
                  <a:pt x="1321454" y="420329"/>
                </a:cubicBezTo>
                <a:cubicBezTo>
                  <a:pt x="1324746" y="412100"/>
                  <a:pt x="1335650" y="409544"/>
                  <a:pt x="1343577" y="405581"/>
                </a:cubicBezTo>
                <a:cubicBezTo>
                  <a:pt x="1361731" y="396504"/>
                  <a:pt x="1392950" y="393665"/>
                  <a:pt x="1409945" y="390833"/>
                </a:cubicBezTo>
                <a:cubicBezTo>
                  <a:pt x="1417319" y="388375"/>
                  <a:pt x="1425402" y="387457"/>
                  <a:pt x="1432067" y="383458"/>
                </a:cubicBezTo>
                <a:cubicBezTo>
                  <a:pt x="1451405" y="371855"/>
                  <a:pt x="1448887" y="360424"/>
                  <a:pt x="1454190" y="339213"/>
                </a:cubicBezTo>
                <a:cubicBezTo>
                  <a:pt x="1451732" y="329381"/>
                  <a:pt x="1451349" y="318781"/>
                  <a:pt x="1446816" y="309716"/>
                </a:cubicBezTo>
                <a:cubicBezTo>
                  <a:pt x="1439095" y="294273"/>
                  <a:pt x="1424661" y="291798"/>
                  <a:pt x="1409945" y="287594"/>
                </a:cubicBezTo>
                <a:cubicBezTo>
                  <a:pt x="1400200" y="284810"/>
                  <a:pt x="1390155" y="283132"/>
                  <a:pt x="1380448" y="280220"/>
                </a:cubicBezTo>
                <a:cubicBezTo>
                  <a:pt x="1365557" y="275753"/>
                  <a:pt x="1350951" y="270387"/>
                  <a:pt x="1336203" y="265471"/>
                </a:cubicBezTo>
                <a:lnTo>
                  <a:pt x="1314080" y="258097"/>
                </a:lnTo>
                <a:lnTo>
                  <a:pt x="1269835" y="243349"/>
                </a:lnTo>
                <a:lnTo>
                  <a:pt x="1247712" y="235975"/>
                </a:lnTo>
                <a:cubicBezTo>
                  <a:pt x="1232964" y="226143"/>
                  <a:pt x="1216001" y="219012"/>
                  <a:pt x="1203467" y="206478"/>
                </a:cubicBezTo>
                <a:cubicBezTo>
                  <a:pt x="1193635" y="196646"/>
                  <a:pt x="1185540" y="184694"/>
                  <a:pt x="1173970" y="176981"/>
                </a:cubicBezTo>
                <a:cubicBezTo>
                  <a:pt x="1166596" y="172065"/>
                  <a:pt x="1158768" y="167769"/>
                  <a:pt x="1151848" y="162233"/>
                </a:cubicBezTo>
                <a:cubicBezTo>
                  <a:pt x="1146419" y="157890"/>
                  <a:pt x="1142528" y="151827"/>
                  <a:pt x="1137099" y="147484"/>
                </a:cubicBezTo>
                <a:cubicBezTo>
                  <a:pt x="1130179" y="141948"/>
                  <a:pt x="1121897" y="138272"/>
                  <a:pt x="1114977" y="132736"/>
                </a:cubicBezTo>
                <a:cubicBezTo>
                  <a:pt x="1109548" y="128393"/>
                  <a:pt x="1106190" y="121564"/>
                  <a:pt x="1100228" y="117987"/>
                </a:cubicBezTo>
                <a:cubicBezTo>
                  <a:pt x="1093563" y="113988"/>
                  <a:pt x="1085480" y="113071"/>
                  <a:pt x="1078106" y="110613"/>
                </a:cubicBezTo>
                <a:cubicBezTo>
                  <a:pt x="1049296" y="81805"/>
                  <a:pt x="1079527" y="107638"/>
                  <a:pt x="1041235" y="88491"/>
                </a:cubicBezTo>
                <a:cubicBezTo>
                  <a:pt x="1033308" y="84527"/>
                  <a:pt x="1027258" y="77233"/>
                  <a:pt x="1019112" y="73742"/>
                </a:cubicBezTo>
                <a:cubicBezTo>
                  <a:pt x="1009797" y="69750"/>
                  <a:pt x="999509" y="68566"/>
                  <a:pt x="989616" y="66368"/>
                </a:cubicBezTo>
                <a:cubicBezTo>
                  <a:pt x="946183" y="56716"/>
                  <a:pt x="944832" y="58005"/>
                  <a:pt x="893751" y="51620"/>
                </a:cubicBezTo>
                <a:cubicBezTo>
                  <a:pt x="886377" y="49162"/>
                  <a:pt x="879216" y="45931"/>
                  <a:pt x="871628" y="44245"/>
                </a:cubicBezTo>
                <a:cubicBezTo>
                  <a:pt x="857032" y="41001"/>
                  <a:pt x="841568" y="41599"/>
                  <a:pt x="827383" y="36871"/>
                </a:cubicBezTo>
                <a:cubicBezTo>
                  <a:pt x="818975" y="34068"/>
                  <a:pt x="813360" y="25722"/>
                  <a:pt x="805261" y="22123"/>
                </a:cubicBezTo>
                <a:cubicBezTo>
                  <a:pt x="791055" y="15809"/>
                  <a:pt x="775764" y="12291"/>
                  <a:pt x="761016" y="7375"/>
                </a:cubicBezTo>
                <a:lnTo>
                  <a:pt x="738893" y="0"/>
                </a:lnTo>
                <a:cubicBezTo>
                  <a:pt x="684816" y="2458"/>
                  <a:pt x="630409" y="925"/>
                  <a:pt x="576661" y="7375"/>
                </a:cubicBezTo>
                <a:cubicBezTo>
                  <a:pt x="567861" y="8431"/>
                  <a:pt x="562465" y="18160"/>
                  <a:pt x="554538" y="22123"/>
                </a:cubicBezTo>
                <a:cubicBezTo>
                  <a:pt x="539420" y="29682"/>
                  <a:pt x="509570" y="34066"/>
                  <a:pt x="495545" y="36871"/>
                </a:cubicBezTo>
                <a:cubicBezTo>
                  <a:pt x="490629" y="41787"/>
                  <a:pt x="484373" y="45658"/>
                  <a:pt x="480796" y="51620"/>
                </a:cubicBezTo>
                <a:cubicBezTo>
                  <a:pt x="468040" y="72880"/>
                  <a:pt x="466473" y="143229"/>
                  <a:pt x="466048" y="147484"/>
                </a:cubicBezTo>
                <a:lnTo>
                  <a:pt x="429177" y="95865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99143DA-8F95-4EB9-A339-212758F4F521}"/>
              </a:ext>
            </a:extLst>
          </p:cNvPr>
          <p:cNvSpPr/>
          <p:nvPr/>
        </p:nvSpPr>
        <p:spPr>
          <a:xfrm>
            <a:off x="8961987" y="3367245"/>
            <a:ext cx="260019" cy="432029"/>
          </a:xfrm>
          <a:custGeom>
            <a:avLst/>
            <a:gdLst>
              <a:gd name="connsiteX0" fmla="*/ 17334 w 260019"/>
              <a:gd name="connsiteY0" fmla="*/ 0 h 432029"/>
              <a:gd name="connsiteX1" fmla="*/ 8667 w 260019"/>
              <a:gd name="connsiteY1" fmla="*/ 21669 h 432029"/>
              <a:gd name="connsiteX2" fmla="*/ 0 w 260019"/>
              <a:gd name="connsiteY2" fmla="*/ 47671 h 432029"/>
              <a:gd name="connsiteX3" fmla="*/ 13001 w 260019"/>
              <a:gd name="connsiteY3" fmla="*/ 91007 h 432029"/>
              <a:gd name="connsiteX4" fmla="*/ 17334 w 260019"/>
              <a:gd name="connsiteY4" fmla="*/ 104008 h 432029"/>
              <a:gd name="connsiteX5" fmla="*/ 43336 w 260019"/>
              <a:gd name="connsiteY5" fmla="*/ 134344 h 432029"/>
              <a:gd name="connsiteX6" fmla="*/ 47670 w 260019"/>
              <a:gd name="connsiteY6" fmla="*/ 147345 h 432029"/>
              <a:gd name="connsiteX7" fmla="*/ 52004 w 260019"/>
              <a:gd name="connsiteY7" fmla="*/ 169013 h 432029"/>
              <a:gd name="connsiteX8" fmla="*/ 65004 w 260019"/>
              <a:gd name="connsiteY8" fmla="*/ 177680 h 432029"/>
              <a:gd name="connsiteX9" fmla="*/ 73672 w 260019"/>
              <a:gd name="connsiteY9" fmla="*/ 186347 h 432029"/>
              <a:gd name="connsiteX10" fmla="*/ 82339 w 260019"/>
              <a:gd name="connsiteY10" fmla="*/ 212349 h 432029"/>
              <a:gd name="connsiteX11" fmla="*/ 86673 w 260019"/>
              <a:gd name="connsiteY11" fmla="*/ 229684 h 432029"/>
              <a:gd name="connsiteX12" fmla="*/ 95340 w 260019"/>
              <a:gd name="connsiteY12" fmla="*/ 255686 h 432029"/>
              <a:gd name="connsiteX13" fmla="*/ 104007 w 260019"/>
              <a:gd name="connsiteY13" fmla="*/ 286021 h 432029"/>
              <a:gd name="connsiteX14" fmla="*/ 112675 w 260019"/>
              <a:gd name="connsiteY14" fmla="*/ 316357 h 432029"/>
              <a:gd name="connsiteX15" fmla="*/ 125676 w 260019"/>
              <a:gd name="connsiteY15" fmla="*/ 325024 h 432029"/>
              <a:gd name="connsiteX16" fmla="*/ 138677 w 260019"/>
              <a:gd name="connsiteY16" fmla="*/ 338025 h 432029"/>
              <a:gd name="connsiteX17" fmla="*/ 156011 w 260019"/>
              <a:gd name="connsiteY17" fmla="*/ 359693 h 432029"/>
              <a:gd name="connsiteX18" fmla="*/ 160345 w 260019"/>
              <a:gd name="connsiteY18" fmla="*/ 372694 h 432029"/>
              <a:gd name="connsiteX19" fmla="*/ 182013 w 260019"/>
              <a:gd name="connsiteY19" fmla="*/ 390029 h 432029"/>
              <a:gd name="connsiteX20" fmla="*/ 199348 w 260019"/>
              <a:gd name="connsiteY20" fmla="*/ 416031 h 432029"/>
              <a:gd name="connsiteX21" fmla="*/ 212349 w 260019"/>
              <a:gd name="connsiteY21" fmla="*/ 420364 h 432029"/>
              <a:gd name="connsiteX22" fmla="*/ 255685 w 260019"/>
              <a:gd name="connsiteY22" fmla="*/ 424698 h 432029"/>
              <a:gd name="connsiteX23" fmla="*/ 260019 w 260019"/>
              <a:gd name="connsiteY23" fmla="*/ 407364 h 432029"/>
              <a:gd name="connsiteX24" fmla="*/ 242684 w 260019"/>
              <a:gd name="connsiteY24" fmla="*/ 377028 h 432029"/>
              <a:gd name="connsiteX25" fmla="*/ 234017 w 260019"/>
              <a:gd name="connsiteY25" fmla="*/ 351026 h 432029"/>
              <a:gd name="connsiteX26" fmla="*/ 229683 w 260019"/>
              <a:gd name="connsiteY26" fmla="*/ 251352 h 432029"/>
              <a:gd name="connsiteX27" fmla="*/ 203681 w 260019"/>
              <a:gd name="connsiteY27" fmla="*/ 216683 h 432029"/>
              <a:gd name="connsiteX28" fmla="*/ 186347 w 260019"/>
              <a:gd name="connsiteY28" fmla="*/ 190681 h 432029"/>
              <a:gd name="connsiteX29" fmla="*/ 173346 w 260019"/>
              <a:gd name="connsiteY29" fmla="*/ 182014 h 432029"/>
              <a:gd name="connsiteX30" fmla="*/ 164678 w 260019"/>
              <a:gd name="connsiteY30" fmla="*/ 173346 h 432029"/>
              <a:gd name="connsiteX31" fmla="*/ 151677 w 260019"/>
              <a:gd name="connsiteY31" fmla="*/ 169013 h 432029"/>
              <a:gd name="connsiteX32" fmla="*/ 138677 w 260019"/>
              <a:gd name="connsiteY32" fmla="*/ 160346 h 432029"/>
              <a:gd name="connsiteX33" fmla="*/ 130009 w 260019"/>
              <a:gd name="connsiteY33" fmla="*/ 147345 h 432029"/>
              <a:gd name="connsiteX34" fmla="*/ 112675 w 260019"/>
              <a:gd name="connsiteY34" fmla="*/ 143011 h 432029"/>
              <a:gd name="connsiteX35" fmla="*/ 99674 w 260019"/>
              <a:gd name="connsiteY35" fmla="*/ 134344 h 432029"/>
              <a:gd name="connsiteX36" fmla="*/ 86673 w 260019"/>
              <a:gd name="connsiteY36" fmla="*/ 130010 h 432029"/>
              <a:gd name="connsiteX37" fmla="*/ 82339 w 260019"/>
              <a:gd name="connsiteY37" fmla="*/ 117009 h 432029"/>
              <a:gd name="connsiteX38" fmla="*/ 78005 w 260019"/>
              <a:gd name="connsiteY38" fmla="*/ 60672 h 432029"/>
              <a:gd name="connsiteX39" fmla="*/ 69338 w 260019"/>
              <a:gd name="connsiteY39" fmla="*/ 52004 h 432029"/>
              <a:gd name="connsiteX40" fmla="*/ 65004 w 260019"/>
              <a:gd name="connsiteY40" fmla="*/ 39003 h 432029"/>
              <a:gd name="connsiteX41" fmla="*/ 56337 w 260019"/>
              <a:gd name="connsiteY41" fmla="*/ 26002 h 432029"/>
              <a:gd name="connsiteX42" fmla="*/ 30335 w 260019"/>
              <a:gd name="connsiteY42" fmla="*/ 17335 h 432029"/>
              <a:gd name="connsiteX43" fmla="*/ 17334 w 260019"/>
              <a:gd name="connsiteY43" fmla="*/ 0 h 4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0019" h="432029">
                <a:moveTo>
                  <a:pt x="17334" y="0"/>
                </a:moveTo>
                <a:cubicBezTo>
                  <a:pt x="14445" y="7223"/>
                  <a:pt x="11325" y="14358"/>
                  <a:pt x="8667" y="21669"/>
                </a:cubicBezTo>
                <a:cubicBezTo>
                  <a:pt x="5545" y="30255"/>
                  <a:pt x="0" y="47671"/>
                  <a:pt x="0" y="47671"/>
                </a:cubicBezTo>
                <a:cubicBezTo>
                  <a:pt x="7881" y="102843"/>
                  <a:pt x="-2767" y="59472"/>
                  <a:pt x="13001" y="91007"/>
                </a:cubicBezTo>
                <a:cubicBezTo>
                  <a:pt x="15044" y="95093"/>
                  <a:pt x="14679" y="100291"/>
                  <a:pt x="17334" y="104008"/>
                </a:cubicBezTo>
                <a:cubicBezTo>
                  <a:pt x="35108" y="128893"/>
                  <a:pt x="32203" y="112079"/>
                  <a:pt x="43336" y="134344"/>
                </a:cubicBezTo>
                <a:cubicBezTo>
                  <a:pt x="45379" y="138430"/>
                  <a:pt x="46562" y="142913"/>
                  <a:pt x="47670" y="147345"/>
                </a:cubicBezTo>
                <a:cubicBezTo>
                  <a:pt x="49457" y="154491"/>
                  <a:pt x="48350" y="162618"/>
                  <a:pt x="52004" y="169013"/>
                </a:cubicBezTo>
                <a:cubicBezTo>
                  <a:pt x="54588" y="173535"/>
                  <a:pt x="60937" y="174427"/>
                  <a:pt x="65004" y="177680"/>
                </a:cubicBezTo>
                <a:cubicBezTo>
                  <a:pt x="68195" y="180232"/>
                  <a:pt x="70783" y="183458"/>
                  <a:pt x="73672" y="186347"/>
                </a:cubicBezTo>
                <a:cubicBezTo>
                  <a:pt x="76561" y="195014"/>
                  <a:pt x="80123" y="203486"/>
                  <a:pt x="82339" y="212349"/>
                </a:cubicBezTo>
                <a:cubicBezTo>
                  <a:pt x="83784" y="218127"/>
                  <a:pt x="84962" y="223979"/>
                  <a:pt x="86673" y="229684"/>
                </a:cubicBezTo>
                <a:cubicBezTo>
                  <a:pt x="89298" y="238435"/>
                  <a:pt x="93124" y="246823"/>
                  <a:pt x="95340" y="255686"/>
                </a:cubicBezTo>
                <a:cubicBezTo>
                  <a:pt x="108892" y="309889"/>
                  <a:pt x="91570" y="242491"/>
                  <a:pt x="104007" y="286021"/>
                </a:cubicBezTo>
                <a:cubicBezTo>
                  <a:pt x="104353" y="287232"/>
                  <a:pt x="110366" y="313470"/>
                  <a:pt x="112675" y="316357"/>
                </a:cubicBezTo>
                <a:cubicBezTo>
                  <a:pt x="115929" y="320424"/>
                  <a:pt x="121675" y="321690"/>
                  <a:pt x="125676" y="325024"/>
                </a:cubicBezTo>
                <a:cubicBezTo>
                  <a:pt x="130384" y="328947"/>
                  <a:pt x="134343" y="333691"/>
                  <a:pt x="138677" y="338025"/>
                </a:cubicBezTo>
                <a:cubicBezTo>
                  <a:pt x="149567" y="370701"/>
                  <a:pt x="133610" y="331693"/>
                  <a:pt x="156011" y="359693"/>
                </a:cubicBezTo>
                <a:cubicBezTo>
                  <a:pt x="158865" y="363260"/>
                  <a:pt x="157995" y="368777"/>
                  <a:pt x="160345" y="372694"/>
                </a:cubicBezTo>
                <a:cubicBezTo>
                  <a:pt x="164463" y="379558"/>
                  <a:pt x="176105" y="386091"/>
                  <a:pt x="182013" y="390029"/>
                </a:cubicBezTo>
                <a:cubicBezTo>
                  <a:pt x="186557" y="403659"/>
                  <a:pt x="185436" y="406757"/>
                  <a:pt x="199348" y="416031"/>
                </a:cubicBezTo>
                <a:cubicBezTo>
                  <a:pt x="203149" y="418565"/>
                  <a:pt x="208015" y="418920"/>
                  <a:pt x="212349" y="420364"/>
                </a:cubicBezTo>
                <a:cubicBezTo>
                  <a:pt x="227094" y="430195"/>
                  <a:pt x="233440" y="438601"/>
                  <a:pt x="255685" y="424698"/>
                </a:cubicBezTo>
                <a:cubicBezTo>
                  <a:pt x="260736" y="421541"/>
                  <a:pt x="258574" y="413142"/>
                  <a:pt x="260019" y="407364"/>
                </a:cubicBezTo>
                <a:cubicBezTo>
                  <a:pt x="248115" y="359749"/>
                  <a:pt x="266157" y="419280"/>
                  <a:pt x="242684" y="377028"/>
                </a:cubicBezTo>
                <a:cubicBezTo>
                  <a:pt x="238247" y="369042"/>
                  <a:pt x="234017" y="351026"/>
                  <a:pt x="234017" y="351026"/>
                </a:cubicBezTo>
                <a:cubicBezTo>
                  <a:pt x="232572" y="317801"/>
                  <a:pt x="235333" y="284125"/>
                  <a:pt x="229683" y="251352"/>
                </a:cubicBezTo>
                <a:cubicBezTo>
                  <a:pt x="225900" y="229410"/>
                  <a:pt x="213511" y="229789"/>
                  <a:pt x="203681" y="216683"/>
                </a:cubicBezTo>
                <a:cubicBezTo>
                  <a:pt x="197431" y="208350"/>
                  <a:pt x="195014" y="196459"/>
                  <a:pt x="186347" y="190681"/>
                </a:cubicBezTo>
                <a:cubicBezTo>
                  <a:pt x="182013" y="187792"/>
                  <a:pt x="177413" y="185268"/>
                  <a:pt x="173346" y="182014"/>
                </a:cubicBezTo>
                <a:cubicBezTo>
                  <a:pt x="170155" y="179461"/>
                  <a:pt x="168182" y="175448"/>
                  <a:pt x="164678" y="173346"/>
                </a:cubicBezTo>
                <a:cubicBezTo>
                  <a:pt x="160761" y="170996"/>
                  <a:pt x="156011" y="170457"/>
                  <a:pt x="151677" y="169013"/>
                </a:cubicBezTo>
                <a:cubicBezTo>
                  <a:pt x="147344" y="166124"/>
                  <a:pt x="142360" y="164029"/>
                  <a:pt x="138677" y="160346"/>
                </a:cubicBezTo>
                <a:cubicBezTo>
                  <a:pt x="134994" y="156663"/>
                  <a:pt x="134343" y="150234"/>
                  <a:pt x="130009" y="147345"/>
                </a:cubicBezTo>
                <a:cubicBezTo>
                  <a:pt x="125053" y="144041"/>
                  <a:pt x="118453" y="144456"/>
                  <a:pt x="112675" y="143011"/>
                </a:cubicBezTo>
                <a:cubicBezTo>
                  <a:pt x="108341" y="140122"/>
                  <a:pt x="104332" y="136673"/>
                  <a:pt x="99674" y="134344"/>
                </a:cubicBezTo>
                <a:cubicBezTo>
                  <a:pt x="95588" y="132301"/>
                  <a:pt x="89903" y="133240"/>
                  <a:pt x="86673" y="130010"/>
                </a:cubicBezTo>
                <a:cubicBezTo>
                  <a:pt x="83443" y="126780"/>
                  <a:pt x="83784" y="121343"/>
                  <a:pt x="82339" y="117009"/>
                </a:cubicBezTo>
                <a:cubicBezTo>
                  <a:pt x="80894" y="98230"/>
                  <a:pt x="81699" y="79141"/>
                  <a:pt x="78005" y="60672"/>
                </a:cubicBezTo>
                <a:cubicBezTo>
                  <a:pt x="77204" y="56665"/>
                  <a:pt x="71440" y="55508"/>
                  <a:pt x="69338" y="52004"/>
                </a:cubicBezTo>
                <a:cubicBezTo>
                  <a:pt x="66988" y="48087"/>
                  <a:pt x="67047" y="43089"/>
                  <a:pt x="65004" y="39003"/>
                </a:cubicBezTo>
                <a:cubicBezTo>
                  <a:pt x="62675" y="34345"/>
                  <a:pt x="60754" y="28762"/>
                  <a:pt x="56337" y="26002"/>
                </a:cubicBezTo>
                <a:cubicBezTo>
                  <a:pt x="48590" y="21160"/>
                  <a:pt x="30335" y="17335"/>
                  <a:pt x="30335" y="17335"/>
                </a:cubicBezTo>
                <a:lnTo>
                  <a:pt x="17334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C731BD-49E0-4B02-BFD5-7BA38D9DEB5E}"/>
              </a:ext>
            </a:extLst>
          </p:cNvPr>
          <p:cNvSpPr/>
          <p:nvPr/>
        </p:nvSpPr>
        <p:spPr>
          <a:xfrm>
            <a:off x="9512151" y="3474787"/>
            <a:ext cx="334193" cy="325823"/>
          </a:xfrm>
          <a:custGeom>
            <a:avLst/>
            <a:gdLst>
              <a:gd name="connsiteX0" fmla="*/ 8876 w 334193"/>
              <a:gd name="connsiteY0" fmla="*/ 256485 h 325823"/>
              <a:gd name="connsiteX1" fmla="*/ 209 w 334193"/>
              <a:gd name="connsiteY1" fmla="*/ 317156 h 325823"/>
              <a:gd name="connsiteX2" fmla="*/ 13210 w 334193"/>
              <a:gd name="connsiteY2" fmla="*/ 325823 h 325823"/>
              <a:gd name="connsiteX3" fmla="*/ 56547 w 334193"/>
              <a:gd name="connsiteY3" fmla="*/ 321490 h 325823"/>
              <a:gd name="connsiteX4" fmla="*/ 95549 w 334193"/>
              <a:gd name="connsiteY4" fmla="*/ 312822 h 325823"/>
              <a:gd name="connsiteX5" fmla="*/ 130219 w 334193"/>
              <a:gd name="connsiteY5" fmla="*/ 308489 h 325823"/>
              <a:gd name="connsiteX6" fmla="*/ 143220 w 334193"/>
              <a:gd name="connsiteY6" fmla="*/ 304155 h 325823"/>
              <a:gd name="connsiteX7" fmla="*/ 147553 w 334193"/>
              <a:gd name="connsiteY7" fmla="*/ 291154 h 325823"/>
              <a:gd name="connsiteX8" fmla="*/ 156221 w 334193"/>
              <a:gd name="connsiteY8" fmla="*/ 282487 h 325823"/>
              <a:gd name="connsiteX9" fmla="*/ 164888 w 334193"/>
              <a:gd name="connsiteY9" fmla="*/ 256485 h 325823"/>
              <a:gd name="connsiteX10" fmla="*/ 169222 w 334193"/>
              <a:gd name="connsiteY10" fmla="*/ 243484 h 325823"/>
              <a:gd name="connsiteX11" fmla="*/ 182222 w 334193"/>
              <a:gd name="connsiteY11" fmla="*/ 230483 h 325823"/>
              <a:gd name="connsiteX12" fmla="*/ 195223 w 334193"/>
              <a:gd name="connsiteY12" fmla="*/ 200148 h 325823"/>
              <a:gd name="connsiteX13" fmla="*/ 208224 w 334193"/>
              <a:gd name="connsiteY13" fmla="*/ 178479 h 325823"/>
              <a:gd name="connsiteX14" fmla="*/ 247227 w 334193"/>
              <a:gd name="connsiteY14" fmla="*/ 169812 h 325823"/>
              <a:gd name="connsiteX15" fmla="*/ 260228 w 334193"/>
              <a:gd name="connsiteY15" fmla="*/ 165478 h 325823"/>
              <a:gd name="connsiteX16" fmla="*/ 286230 w 334193"/>
              <a:gd name="connsiteY16" fmla="*/ 161145 h 325823"/>
              <a:gd name="connsiteX17" fmla="*/ 312232 w 334193"/>
              <a:gd name="connsiteY17" fmla="*/ 152477 h 325823"/>
              <a:gd name="connsiteX18" fmla="*/ 325233 w 334193"/>
              <a:gd name="connsiteY18" fmla="*/ 148144 h 325823"/>
              <a:gd name="connsiteX19" fmla="*/ 333900 w 334193"/>
              <a:gd name="connsiteY19" fmla="*/ 135143 h 325823"/>
              <a:gd name="connsiteX20" fmla="*/ 329567 w 334193"/>
              <a:gd name="connsiteY20" fmla="*/ 113475 h 325823"/>
              <a:gd name="connsiteX21" fmla="*/ 316566 w 334193"/>
              <a:gd name="connsiteY21" fmla="*/ 109141 h 325823"/>
              <a:gd name="connsiteX22" fmla="*/ 299231 w 334193"/>
              <a:gd name="connsiteY22" fmla="*/ 104807 h 325823"/>
              <a:gd name="connsiteX23" fmla="*/ 290564 w 334193"/>
              <a:gd name="connsiteY23" fmla="*/ 78805 h 325823"/>
              <a:gd name="connsiteX24" fmla="*/ 286230 w 334193"/>
              <a:gd name="connsiteY24" fmla="*/ 61471 h 325823"/>
              <a:gd name="connsiteX25" fmla="*/ 260228 w 334193"/>
              <a:gd name="connsiteY25" fmla="*/ 35469 h 325823"/>
              <a:gd name="connsiteX26" fmla="*/ 255894 w 334193"/>
              <a:gd name="connsiteY26" fmla="*/ 13801 h 325823"/>
              <a:gd name="connsiteX27" fmla="*/ 251561 w 334193"/>
              <a:gd name="connsiteY27" fmla="*/ 800 h 325823"/>
              <a:gd name="connsiteX28" fmla="*/ 247227 w 334193"/>
              <a:gd name="connsiteY28" fmla="*/ 31135 h 325823"/>
              <a:gd name="connsiteX29" fmla="*/ 234226 w 334193"/>
              <a:gd name="connsiteY29" fmla="*/ 74472 h 325823"/>
              <a:gd name="connsiteX30" fmla="*/ 216892 w 334193"/>
              <a:gd name="connsiteY30" fmla="*/ 100474 h 325823"/>
              <a:gd name="connsiteX31" fmla="*/ 208224 w 334193"/>
              <a:gd name="connsiteY31" fmla="*/ 113475 h 325823"/>
              <a:gd name="connsiteX32" fmla="*/ 190890 w 334193"/>
              <a:gd name="connsiteY32" fmla="*/ 143810 h 325823"/>
              <a:gd name="connsiteX33" fmla="*/ 173555 w 334193"/>
              <a:gd name="connsiteY33" fmla="*/ 161145 h 325823"/>
              <a:gd name="connsiteX34" fmla="*/ 156221 w 334193"/>
              <a:gd name="connsiteY34" fmla="*/ 178479 h 325823"/>
              <a:gd name="connsiteX35" fmla="*/ 147553 w 334193"/>
              <a:gd name="connsiteY35" fmla="*/ 191480 h 325823"/>
              <a:gd name="connsiteX36" fmla="*/ 130219 w 334193"/>
              <a:gd name="connsiteY36" fmla="*/ 200148 h 325823"/>
              <a:gd name="connsiteX37" fmla="*/ 86882 w 334193"/>
              <a:gd name="connsiteY37" fmla="*/ 234817 h 325823"/>
              <a:gd name="connsiteX38" fmla="*/ 56547 w 334193"/>
              <a:gd name="connsiteY38" fmla="*/ 243484 h 325823"/>
              <a:gd name="connsiteX39" fmla="*/ 43546 w 334193"/>
              <a:gd name="connsiteY39" fmla="*/ 247818 h 325823"/>
              <a:gd name="connsiteX40" fmla="*/ 8876 w 334193"/>
              <a:gd name="connsiteY40" fmla="*/ 256485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193" h="325823">
                <a:moveTo>
                  <a:pt x="8876" y="256485"/>
                </a:moveTo>
                <a:cubicBezTo>
                  <a:pt x="1653" y="268041"/>
                  <a:pt x="-776" y="312229"/>
                  <a:pt x="209" y="317156"/>
                </a:cubicBezTo>
                <a:cubicBezTo>
                  <a:pt x="1230" y="322263"/>
                  <a:pt x="8876" y="322934"/>
                  <a:pt x="13210" y="325823"/>
                </a:cubicBezTo>
                <a:cubicBezTo>
                  <a:pt x="27656" y="324379"/>
                  <a:pt x="42157" y="323409"/>
                  <a:pt x="56547" y="321490"/>
                </a:cubicBezTo>
                <a:cubicBezTo>
                  <a:pt x="104739" y="315065"/>
                  <a:pt x="54345" y="319689"/>
                  <a:pt x="95549" y="312822"/>
                </a:cubicBezTo>
                <a:cubicBezTo>
                  <a:pt x="107037" y="310907"/>
                  <a:pt x="118662" y="309933"/>
                  <a:pt x="130219" y="308489"/>
                </a:cubicBezTo>
                <a:cubicBezTo>
                  <a:pt x="134553" y="307044"/>
                  <a:pt x="139990" y="307385"/>
                  <a:pt x="143220" y="304155"/>
                </a:cubicBezTo>
                <a:cubicBezTo>
                  <a:pt x="146450" y="300925"/>
                  <a:pt x="145203" y="295071"/>
                  <a:pt x="147553" y="291154"/>
                </a:cubicBezTo>
                <a:cubicBezTo>
                  <a:pt x="149655" y="287650"/>
                  <a:pt x="153332" y="285376"/>
                  <a:pt x="156221" y="282487"/>
                </a:cubicBezTo>
                <a:lnTo>
                  <a:pt x="164888" y="256485"/>
                </a:lnTo>
                <a:cubicBezTo>
                  <a:pt x="166333" y="252151"/>
                  <a:pt x="165992" y="246714"/>
                  <a:pt x="169222" y="243484"/>
                </a:cubicBezTo>
                <a:lnTo>
                  <a:pt x="182222" y="230483"/>
                </a:lnTo>
                <a:cubicBezTo>
                  <a:pt x="191242" y="194408"/>
                  <a:pt x="180259" y="230075"/>
                  <a:pt x="195223" y="200148"/>
                </a:cubicBezTo>
                <a:cubicBezTo>
                  <a:pt x="201066" y="188463"/>
                  <a:pt x="196133" y="185733"/>
                  <a:pt x="208224" y="178479"/>
                </a:cubicBezTo>
                <a:cubicBezTo>
                  <a:pt x="216828" y="173316"/>
                  <a:pt x="241211" y="171149"/>
                  <a:pt x="247227" y="169812"/>
                </a:cubicBezTo>
                <a:cubicBezTo>
                  <a:pt x="251686" y="168821"/>
                  <a:pt x="255769" y="166469"/>
                  <a:pt x="260228" y="165478"/>
                </a:cubicBezTo>
                <a:cubicBezTo>
                  <a:pt x="268806" y="163572"/>
                  <a:pt x="277563" y="162589"/>
                  <a:pt x="286230" y="161145"/>
                </a:cubicBezTo>
                <a:lnTo>
                  <a:pt x="312232" y="152477"/>
                </a:lnTo>
                <a:lnTo>
                  <a:pt x="325233" y="148144"/>
                </a:lnTo>
                <a:cubicBezTo>
                  <a:pt x="328122" y="143810"/>
                  <a:pt x="333254" y="140311"/>
                  <a:pt x="333900" y="135143"/>
                </a:cubicBezTo>
                <a:cubicBezTo>
                  <a:pt x="334814" y="127834"/>
                  <a:pt x="333653" y="119604"/>
                  <a:pt x="329567" y="113475"/>
                </a:cubicBezTo>
                <a:cubicBezTo>
                  <a:pt x="327033" y="109674"/>
                  <a:pt x="320958" y="110396"/>
                  <a:pt x="316566" y="109141"/>
                </a:cubicBezTo>
                <a:cubicBezTo>
                  <a:pt x="310839" y="107505"/>
                  <a:pt x="305009" y="106252"/>
                  <a:pt x="299231" y="104807"/>
                </a:cubicBezTo>
                <a:cubicBezTo>
                  <a:pt x="296342" y="96140"/>
                  <a:pt x="292780" y="87668"/>
                  <a:pt x="290564" y="78805"/>
                </a:cubicBezTo>
                <a:cubicBezTo>
                  <a:pt x="289119" y="73027"/>
                  <a:pt x="289646" y="66350"/>
                  <a:pt x="286230" y="61471"/>
                </a:cubicBezTo>
                <a:cubicBezTo>
                  <a:pt x="279201" y="51429"/>
                  <a:pt x="260228" y="35469"/>
                  <a:pt x="260228" y="35469"/>
                </a:cubicBezTo>
                <a:cubicBezTo>
                  <a:pt x="258783" y="28246"/>
                  <a:pt x="257680" y="20947"/>
                  <a:pt x="255894" y="13801"/>
                </a:cubicBezTo>
                <a:cubicBezTo>
                  <a:pt x="254786" y="9369"/>
                  <a:pt x="253604" y="-3286"/>
                  <a:pt x="251561" y="800"/>
                </a:cubicBezTo>
                <a:cubicBezTo>
                  <a:pt x="246993" y="9936"/>
                  <a:pt x="249054" y="21085"/>
                  <a:pt x="247227" y="31135"/>
                </a:cubicBezTo>
                <a:cubicBezTo>
                  <a:pt x="245712" y="39466"/>
                  <a:pt x="237056" y="70227"/>
                  <a:pt x="234226" y="74472"/>
                </a:cubicBezTo>
                <a:lnTo>
                  <a:pt x="216892" y="100474"/>
                </a:lnTo>
                <a:cubicBezTo>
                  <a:pt x="214003" y="104808"/>
                  <a:pt x="210553" y="108816"/>
                  <a:pt x="208224" y="113475"/>
                </a:cubicBezTo>
                <a:cubicBezTo>
                  <a:pt x="203306" y="123310"/>
                  <a:pt x="198239" y="135236"/>
                  <a:pt x="190890" y="143810"/>
                </a:cubicBezTo>
                <a:cubicBezTo>
                  <a:pt x="185572" y="150015"/>
                  <a:pt x="179333" y="155367"/>
                  <a:pt x="173555" y="161145"/>
                </a:cubicBezTo>
                <a:cubicBezTo>
                  <a:pt x="167777" y="166923"/>
                  <a:pt x="160754" y="171680"/>
                  <a:pt x="156221" y="178479"/>
                </a:cubicBezTo>
                <a:cubicBezTo>
                  <a:pt x="153332" y="182813"/>
                  <a:pt x="151554" y="188146"/>
                  <a:pt x="147553" y="191480"/>
                </a:cubicBezTo>
                <a:cubicBezTo>
                  <a:pt x="142590" y="195616"/>
                  <a:pt x="135594" y="196565"/>
                  <a:pt x="130219" y="200148"/>
                </a:cubicBezTo>
                <a:cubicBezTo>
                  <a:pt x="105876" y="216377"/>
                  <a:pt x="144122" y="215740"/>
                  <a:pt x="86882" y="234817"/>
                </a:cubicBezTo>
                <a:cubicBezTo>
                  <a:pt x="55690" y="245213"/>
                  <a:pt x="94664" y="232592"/>
                  <a:pt x="56547" y="243484"/>
                </a:cubicBezTo>
                <a:cubicBezTo>
                  <a:pt x="52155" y="244739"/>
                  <a:pt x="47978" y="246710"/>
                  <a:pt x="43546" y="247818"/>
                </a:cubicBezTo>
                <a:cubicBezTo>
                  <a:pt x="25080" y="252434"/>
                  <a:pt x="16099" y="244929"/>
                  <a:pt x="8876" y="25648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9E3C6E-7E13-44DB-A984-DAFDC8F28A85}"/>
              </a:ext>
            </a:extLst>
          </p:cNvPr>
          <p:cNvSpPr/>
          <p:nvPr/>
        </p:nvSpPr>
        <p:spPr>
          <a:xfrm>
            <a:off x="9824383" y="2964216"/>
            <a:ext cx="247362" cy="450700"/>
          </a:xfrm>
          <a:custGeom>
            <a:avLst/>
            <a:gdLst>
              <a:gd name="connsiteX0" fmla="*/ 99674 w 247362"/>
              <a:gd name="connsiteY0" fmla="*/ 30336 h 450700"/>
              <a:gd name="connsiteX1" fmla="*/ 95340 w 247362"/>
              <a:gd name="connsiteY1" fmla="*/ 8667 h 450700"/>
              <a:gd name="connsiteX2" fmla="*/ 82339 w 247362"/>
              <a:gd name="connsiteY2" fmla="*/ 4334 h 450700"/>
              <a:gd name="connsiteX3" fmla="*/ 30335 w 247362"/>
              <a:gd name="connsiteY3" fmla="*/ 0 h 450700"/>
              <a:gd name="connsiteX4" fmla="*/ 13001 w 247362"/>
              <a:gd name="connsiteY4" fmla="*/ 4334 h 450700"/>
              <a:gd name="connsiteX5" fmla="*/ 4334 w 247362"/>
              <a:gd name="connsiteY5" fmla="*/ 30336 h 450700"/>
              <a:gd name="connsiteX6" fmla="*/ 8667 w 247362"/>
              <a:gd name="connsiteY6" fmla="*/ 65005 h 450700"/>
              <a:gd name="connsiteX7" fmla="*/ 13001 w 247362"/>
              <a:gd name="connsiteY7" fmla="*/ 78006 h 450700"/>
              <a:gd name="connsiteX8" fmla="*/ 0 w 247362"/>
              <a:gd name="connsiteY8" fmla="*/ 117009 h 450700"/>
              <a:gd name="connsiteX9" fmla="*/ 13001 w 247362"/>
              <a:gd name="connsiteY9" fmla="*/ 143011 h 450700"/>
              <a:gd name="connsiteX10" fmla="*/ 43336 w 247362"/>
              <a:gd name="connsiteY10" fmla="*/ 177680 h 450700"/>
              <a:gd name="connsiteX11" fmla="*/ 47670 w 247362"/>
              <a:gd name="connsiteY11" fmla="*/ 195014 h 450700"/>
              <a:gd name="connsiteX12" fmla="*/ 56337 w 247362"/>
              <a:gd name="connsiteY12" fmla="*/ 203682 h 450700"/>
              <a:gd name="connsiteX13" fmla="*/ 60671 w 247362"/>
              <a:gd name="connsiteY13" fmla="*/ 216683 h 450700"/>
              <a:gd name="connsiteX14" fmla="*/ 56337 w 247362"/>
              <a:gd name="connsiteY14" fmla="*/ 229684 h 450700"/>
              <a:gd name="connsiteX15" fmla="*/ 60671 w 247362"/>
              <a:gd name="connsiteY15" fmla="*/ 247018 h 450700"/>
              <a:gd name="connsiteX16" fmla="*/ 86673 w 247362"/>
              <a:gd name="connsiteY16" fmla="*/ 268686 h 450700"/>
              <a:gd name="connsiteX17" fmla="*/ 95340 w 247362"/>
              <a:gd name="connsiteY17" fmla="*/ 255685 h 450700"/>
              <a:gd name="connsiteX18" fmla="*/ 99674 w 247362"/>
              <a:gd name="connsiteY18" fmla="*/ 242684 h 450700"/>
              <a:gd name="connsiteX19" fmla="*/ 121342 w 247362"/>
              <a:gd name="connsiteY19" fmla="*/ 221016 h 450700"/>
              <a:gd name="connsiteX20" fmla="*/ 134343 w 247362"/>
              <a:gd name="connsiteY20" fmla="*/ 225350 h 450700"/>
              <a:gd name="connsiteX21" fmla="*/ 160345 w 247362"/>
              <a:gd name="connsiteY21" fmla="*/ 251352 h 450700"/>
              <a:gd name="connsiteX22" fmla="*/ 177680 w 247362"/>
              <a:gd name="connsiteY22" fmla="*/ 255685 h 450700"/>
              <a:gd name="connsiteX23" fmla="*/ 173346 w 247362"/>
              <a:gd name="connsiteY23" fmla="*/ 281687 h 450700"/>
              <a:gd name="connsiteX24" fmla="*/ 160345 w 247362"/>
              <a:gd name="connsiteY24" fmla="*/ 286021 h 450700"/>
              <a:gd name="connsiteX25" fmla="*/ 130009 w 247362"/>
              <a:gd name="connsiteY25" fmla="*/ 290355 h 450700"/>
              <a:gd name="connsiteX26" fmla="*/ 121342 w 247362"/>
              <a:gd name="connsiteY26" fmla="*/ 372694 h 450700"/>
              <a:gd name="connsiteX27" fmla="*/ 134343 w 247362"/>
              <a:gd name="connsiteY27" fmla="*/ 381361 h 450700"/>
              <a:gd name="connsiteX28" fmla="*/ 147344 w 247362"/>
              <a:gd name="connsiteY28" fmla="*/ 377028 h 450700"/>
              <a:gd name="connsiteX29" fmla="*/ 169012 w 247362"/>
              <a:gd name="connsiteY29" fmla="*/ 390029 h 450700"/>
              <a:gd name="connsiteX30" fmla="*/ 195014 w 247362"/>
              <a:gd name="connsiteY30" fmla="*/ 450700 h 450700"/>
              <a:gd name="connsiteX31" fmla="*/ 208015 w 247362"/>
              <a:gd name="connsiteY31" fmla="*/ 446366 h 450700"/>
              <a:gd name="connsiteX32" fmla="*/ 203681 w 247362"/>
              <a:gd name="connsiteY32" fmla="*/ 424698 h 450700"/>
              <a:gd name="connsiteX33" fmla="*/ 208015 w 247362"/>
              <a:gd name="connsiteY33" fmla="*/ 398696 h 450700"/>
              <a:gd name="connsiteX34" fmla="*/ 221016 w 247362"/>
              <a:gd name="connsiteY34" fmla="*/ 407363 h 450700"/>
              <a:gd name="connsiteX35" fmla="*/ 229683 w 247362"/>
              <a:gd name="connsiteY35" fmla="*/ 420364 h 450700"/>
              <a:gd name="connsiteX36" fmla="*/ 238351 w 247362"/>
              <a:gd name="connsiteY36" fmla="*/ 429031 h 450700"/>
              <a:gd name="connsiteX37" fmla="*/ 247018 w 247362"/>
              <a:gd name="connsiteY37" fmla="*/ 416030 h 450700"/>
              <a:gd name="connsiteX38" fmla="*/ 242684 w 247362"/>
              <a:gd name="connsiteY38" fmla="*/ 394362 h 450700"/>
              <a:gd name="connsiteX39" fmla="*/ 203681 w 247362"/>
              <a:gd name="connsiteY39" fmla="*/ 372694 h 450700"/>
              <a:gd name="connsiteX40" fmla="*/ 199348 w 247362"/>
              <a:gd name="connsiteY40" fmla="*/ 359693 h 450700"/>
              <a:gd name="connsiteX41" fmla="*/ 173346 w 247362"/>
              <a:gd name="connsiteY41" fmla="*/ 342358 h 450700"/>
              <a:gd name="connsiteX42" fmla="*/ 160345 w 247362"/>
              <a:gd name="connsiteY42" fmla="*/ 329357 h 450700"/>
              <a:gd name="connsiteX43" fmla="*/ 160345 w 247362"/>
              <a:gd name="connsiteY43" fmla="*/ 281687 h 450700"/>
              <a:gd name="connsiteX44" fmla="*/ 169012 w 247362"/>
              <a:gd name="connsiteY44" fmla="*/ 251352 h 450700"/>
              <a:gd name="connsiteX45" fmla="*/ 164679 w 247362"/>
              <a:gd name="connsiteY45" fmla="*/ 234017 h 450700"/>
              <a:gd name="connsiteX46" fmla="*/ 134343 w 247362"/>
              <a:gd name="connsiteY46" fmla="*/ 221016 h 450700"/>
              <a:gd name="connsiteX47" fmla="*/ 108341 w 247362"/>
              <a:gd name="connsiteY47" fmla="*/ 212349 h 450700"/>
              <a:gd name="connsiteX48" fmla="*/ 99674 w 247362"/>
              <a:gd name="connsiteY48" fmla="*/ 199348 h 450700"/>
              <a:gd name="connsiteX49" fmla="*/ 99674 w 247362"/>
              <a:gd name="connsiteY49" fmla="*/ 125676 h 450700"/>
              <a:gd name="connsiteX50" fmla="*/ 117008 w 247362"/>
              <a:gd name="connsiteY50" fmla="*/ 99674 h 450700"/>
              <a:gd name="connsiteX51" fmla="*/ 125676 w 247362"/>
              <a:gd name="connsiteY51" fmla="*/ 73672 h 450700"/>
              <a:gd name="connsiteX52" fmla="*/ 112675 w 247362"/>
              <a:gd name="connsiteY52" fmla="*/ 30336 h 450700"/>
              <a:gd name="connsiteX53" fmla="*/ 99674 w 247362"/>
              <a:gd name="connsiteY53" fmla="*/ 30336 h 4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7362" h="450700">
                <a:moveTo>
                  <a:pt x="99674" y="30336"/>
                </a:moveTo>
                <a:cubicBezTo>
                  <a:pt x="96785" y="26725"/>
                  <a:pt x="99426" y="14796"/>
                  <a:pt x="95340" y="8667"/>
                </a:cubicBezTo>
                <a:cubicBezTo>
                  <a:pt x="92806" y="4866"/>
                  <a:pt x="86867" y="4938"/>
                  <a:pt x="82339" y="4334"/>
                </a:cubicBezTo>
                <a:cubicBezTo>
                  <a:pt x="65097" y="2035"/>
                  <a:pt x="47670" y="1445"/>
                  <a:pt x="30335" y="0"/>
                </a:cubicBezTo>
                <a:cubicBezTo>
                  <a:pt x="24557" y="1445"/>
                  <a:pt x="16877" y="-188"/>
                  <a:pt x="13001" y="4334"/>
                </a:cubicBezTo>
                <a:cubicBezTo>
                  <a:pt x="7055" y="11271"/>
                  <a:pt x="4334" y="30336"/>
                  <a:pt x="4334" y="30336"/>
                </a:cubicBezTo>
                <a:cubicBezTo>
                  <a:pt x="5778" y="41892"/>
                  <a:pt x="6584" y="53547"/>
                  <a:pt x="8667" y="65005"/>
                </a:cubicBezTo>
                <a:cubicBezTo>
                  <a:pt x="9484" y="69499"/>
                  <a:pt x="13001" y="73438"/>
                  <a:pt x="13001" y="78006"/>
                </a:cubicBezTo>
                <a:cubicBezTo>
                  <a:pt x="13001" y="107473"/>
                  <a:pt x="13924" y="103083"/>
                  <a:pt x="0" y="117009"/>
                </a:cubicBezTo>
                <a:cubicBezTo>
                  <a:pt x="4091" y="129282"/>
                  <a:pt x="3955" y="132672"/>
                  <a:pt x="13001" y="143011"/>
                </a:cubicBezTo>
                <a:cubicBezTo>
                  <a:pt x="48492" y="183573"/>
                  <a:pt x="23833" y="148424"/>
                  <a:pt x="43336" y="177680"/>
                </a:cubicBezTo>
                <a:cubicBezTo>
                  <a:pt x="44781" y="183458"/>
                  <a:pt x="45006" y="189687"/>
                  <a:pt x="47670" y="195014"/>
                </a:cubicBezTo>
                <a:cubicBezTo>
                  <a:pt x="49497" y="198669"/>
                  <a:pt x="54235" y="200178"/>
                  <a:pt x="56337" y="203682"/>
                </a:cubicBezTo>
                <a:cubicBezTo>
                  <a:pt x="58687" y="207599"/>
                  <a:pt x="59226" y="212349"/>
                  <a:pt x="60671" y="216683"/>
                </a:cubicBezTo>
                <a:cubicBezTo>
                  <a:pt x="59226" y="221017"/>
                  <a:pt x="56337" y="225116"/>
                  <a:pt x="56337" y="229684"/>
                </a:cubicBezTo>
                <a:cubicBezTo>
                  <a:pt x="56337" y="235640"/>
                  <a:pt x="57716" y="241847"/>
                  <a:pt x="60671" y="247018"/>
                </a:cubicBezTo>
                <a:cubicBezTo>
                  <a:pt x="65805" y="256002"/>
                  <a:pt x="78388" y="263163"/>
                  <a:pt x="86673" y="268686"/>
                </a:cubicBezTo>
                <a:cubicBezTo>
                  <a:pt x="89562" y="264352"/>
                  <a:pt x="93011" y="260343"/>
                  <a:pt x="95340" y="255685"/>
                </a:cubicBezTo>
                <a:cubicBezTo>
                  <a:pt x="97383" y="251599"/>
                  <a:pt x="96933" y="246338"/>
                  <a:pt x="99674" y="242684"/>
                </a:cubicBezTo>
                <a:cubicBezTo>
                  <a:pt x="105803" y="234513"/>
                  <a:pt x="121342" y="221016"/>
                  <a:pt x="121342" y="221016"/>
                </a:cubicBezTo>
                <a:cubicBezTo>
                  <a:pt x="125676" y="222461"/>
                  <a:pt x="130737" y="222545"/>
                  <a:pt x="134343" y="225350"/>
                </a:cubicBezTo>
                <a:cubicBezTo>
                  <a:pt x="144018" y="232875"/>
                  <a:pt x="148453" y="248380"/>
                  <a:pt x="160345" y="251352"/>
                </a:cubicBezTo>
                <a:lnTo>
                  <a:pt x="177680" y="255685"/>
                </a:lnTo>
                <a:cubicBezTo>
                  <a:pt x="176235" y="264352"/>
                  <a:pt x="177706" y="274058"/>
                  <a:pt x="173346" y="281687"/>
                </a:cubicBezTo>
                <a:cubicBezTo>
                  <a:pt x="171080" y="285653"/>
                  <a:pt x="164824" y="285125"/>
                  <a:pt x="160345" y="286021"/>
                </a:cubicBezTo>
                <a:cubicBezTo>
                  <a:pt x="150329" y="288024"/>
                  <a:pt x="140121" y="288910"/>
                  <a:pt x="130009" y="290355"/>
                </a:cubicBezTo>
                <a:cubicBezTo>
                  <a:pt x="107061" y="320952"/>
                  <a:pt x="107259" y="312841"/>
                  <a:pt x="121342" y="372694"/>
                </a:cubicBezTo>
                <a:cubicBezTo>
                  <a:pt x="122535" y="377764"/>
                  <a:pt x="130009" y="378472"/>
                  <a:pt x="134343" y="381361"/>
                </a:cubicBezTo>
                <a:cubicBezTo>
                  <a:pt x="138677" y="379917"/>
                  <a:pt x="142776" y="377028"/>
                  <a:pt x="147344" y="377028"/>
                </a:cubicBezTo>
                <a:cubicBezTo>
                  <a:pt x="158597" y="377028"/>
                  <a:pt x="162146" y="383162"/>
                  <a:pt x="169012" y="390029"/>
                </a:cubicBezTo>
                <a:cubicBezTo>
                  <a:pt x="172332" y="433182"/>
                  <a:pt x="155495" y="450700"/>
                  <a:pt x="195014" y="450700"/>
                </a:cubicBezTo>
                <a:cubicBezTo>
                  <a:pt x="199582" y="450700"/>
                  <a:pt x="203681" y="447811"/>
                  <a:pt x="208015" y="446366"/>
                </a:cubicBezTo>
                <a:cubicBezTo>
                  <a:pt x="222106" y="404095"/>
                  <a:pt x="208008" y="459308"/>
                  <a:pt x="203681" y="424698"/>
                </a:cubicBezTo>
                <a:cubicBezTo>
                  <a:pt x="202591" y="415979"/>
                  <a:pt x="206570" y="407363"/>
                  <a:pt x="208015" y="398696"/>
                </a:cubicBezTo>
                <a:cubicBezTo>
                  <a:pt x="212349" y="401585"/>
                  <a:pt x="217333" y="403680"/>
                  <a:pt x="221016" y="407363"/>
                </a:cubicBezTo>
                <a:cubicBezTo>
                  <a:pt x="224699" y="411046"/>
                  <a:pt x="226429" y="416297"/>
                  <a:pt x="229683" y="420364"/>
                </a:cubicBezTo>
                <a:cubicBezTo>
                  <a:pt x="232235" y="423555"/>
                  <a:pt x="235462" y="426142"/>
                  <a:pt x="238351" y="429031"/>
                </a:cubicBezTo>
                <a:cubicBezTo>
                  <a:pt x="241240" y="424697"/>
                  <a:pt x="246372" y="421198"/>
                  <a:pt x="247018" y="416030"/>
                </a:cubicBezTo>
                <a:cubicBezTo>
                  <a:pt x="247931" y="408721"/>
                  <a:pt x="247206" y="400176"/>
                  <a:pt x="242684" y="394362"/>
                </a:cubicBezTo>
                <a:cubicBezTo>
                  <a:pt x="232254" y="380952"/>
                  <a:pt x="218068" y="377490"/>
                  <a:pt x="203681" y="372694"/>
                </a:cubicBezTo>
                <a:cubicBezTo>
                  <a:pt x="202237" y="368360"/>
                  <a:pt x="201882" y="363494"/>
                  <a:pt x="199348" y="359693"/>
                </a:cubicBezTo>
                <a:cubicBezTo>
                  <a:pt x="190074" y="345781"/>
                  <a:pt x="186976" y="346902"/>
                  <a:pt x="173346" y="342358"/>
                </a:cubicBezTo>
                <a:cubicBezTo>
                  <a:pt x="169012" y="338024"/>
                  <a:pt x="163745" y="334456"/>
                  <a:pt x="160345" y="329357"/>
                </a:cubicBezTo>
                <a:cubicBezTo>
                  <a:pt x="151237" y="315696"/>
                  <a:pt x="158225" y="294405"/>
                  <a:pt x="160345" y="281687"/>
                </a:cubicBezTo>
                <a:cubicBezTo>
                  <a:pt x="162158" y="270810"/>
                  <a:pt x="165579" y="261652"/>
                  <a:pt x="169012" y="251352"/>
                </a:cubicBezTo>
                <a:cubicBezTo>
                  <a:pt x="167568" y="245574"/>
                  <a:pt x="167343" y="239344"/>
                  <a:pt x="164679" y="234017"/>
                </a:cubicBezTo>
                <a:cubicBezTo>
                  <a:pt x="158238" y="221134"/>
                  <a:pt x="146614" y="224363"/>
                  <a:pt x="134343" y="221016"/>
                </a:cubicBezTo>
                <a:cubicBezTo>
                  <a:pt x="125529" y="218612"/>
                  <a:pt x="108341" y="212349"/>
                  <a:pt x="108341" y="212349"/>
                </a:cubicBezTo>
                <a:cubicBezTo>
                  <a:pt x="105452" y="208015"/>
                  <a:pt x="101321" y="204289"/>
                  <a:pt x="99674" y="199348"/>
                </a:cubicBezTo>
                <a:cubicBezTo>
                  <a:pt x="92810" y="178757"/>
                  <a:pt x="94375" y="143694"/>
                  <a:pt x="99674" y="125676"/>
                </a:cubicBezTo>
                <a:cubicBezTo>
                  <a:pt x="102613" y="115683"/>
                  <a:pt x="113714" y="109556"/>
                  <a:pt x="117008" y="99674"/>
                </a:cubicBezTo>
                <a:lnTo>
                  <a:pt x="125676" y="73672"/>
                </a:lnTo>
                <a:cubicBezTo>
                  <a:pt x="117794" y="18506"/>
                  <a:pt x="128441" y="61868"/>
                  <a:pt x="112675" y="30336"/>
                </a:cubicBezTo>
                <a:cubicBezTo>
                  <a:pt x="105489" y="15965"/>
                  <a:pt x="102563" y="33947"/>
                  <a:pt x="99674" y="3033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B508FE-C85D-43A3-B4CE-01F062C64669}"/>
              </a:ext>
            </a:extLst>
          </p:cNvPr>
          <p:cNvSpPr/>
          <p:nvPr/>
        </p:nvSpPr>
        <p:spPr>
          <a:xfrm>
            <a:off x="9942994" y="3315242"/>
            <a:ext cx="228081" cy="268686"/>
          </a:xfrm>
          <a:custGeom>
            <a:avLst/>
            <a:gdLst>
              <a:gd name="connsiteX0" fmla="*/ 20066 w 228081"/>
              <a:gd name="connsiteY0" fmla="*/ 216682 h 268686"/>
              <a:gd name="connsiteX1" fmla="*/ 33067 w 228081"/>
              <a:gd name="connsiteY1" fmla="*/ 186347 h 268686"/>
              <a:gd name="connsiteX2" fmla="*/ 37400 w 228081"/>
              <a:gd name="connsiteY2" fmla="*/ 173346 h 268686"/>
              <a:gd name="connsiteX3" fmla="*/ 50401 w 228081"/>
              <a:gd name="connsiteY3" fmla="*/ 169012 h 268686"/>
              <a:gd name="connsiteX4" fmla="*/ 72070 w 228081"/>
              <a:gd name="connsiteY4" fmla="*/ 173346 h 268686"/>
              <a:gd name="connsiteX5" fmla="*/ 98071 w 228081"/>
              <a:gd name="connsiteY5" fmla="*/ 169012 h 268686"/>
              <a:gd name="connsiteX6" fmla="*/ 89404 w 228081"/>
              <a:gd name="connsiteY6" fmla="*/ 229683 h 268686"/>
              <a:gd name="connsiteX7" fmla="*/ 115406 w 228081"/>
              <a:gd name="connsiteY7" fmla="*/ 234017 h 268686"/>
              <a:gd name="connsiteX8" fmla="*/ 128407 w 228081"/>
              <a:gd name="connsiteY8" fmla="*/ 242684 h 268686"/>
              <a:gd name="connsiteX9" fmla="*/ 141408 w 228081"/>
              <a:gd name="connsiteY9" fmla="*/ 247018 h 268686"/>
              <a:gd name="connsiteX10" fmla="*/ 180411 w 228081"/>
              <a:gd name="connsiteY10" fmla="*/ 268686 h 268686"/>
              <a:gd name="connsiteX11" fmla="*/ 197745 w 228081"/>
              <a:gd name="connsiteY11" fmla="*/ 264352 h 268686"/>
              <a:gd name="connsiteX12" fmla="*/ 184744 w 228081"/>
              <a:gd name="connsiteY12" fmla="*/ 221016 h 268686"/>
              <a:gd name="connsiteX13" fmla="*/ 189078 w 228081"/>
              <a:gd name="connsiteY13" fmla="*/ 203681 h 268686"/>
              <a:gd name="connsiteX14" fmla="*/ 193412 w 228081"/>
              <a:gd name="connsiteY14" fmla="*/ 190680 h 268686"/>
              <a:gd name="connsiteX15" fmla="*/ 206413 w 228081"/>
              <a:gd name="connsiteY15" fmla="*/ 195014 h 268686"/>
              <a:gd name="connsiteX16" fmla="*/ 210746 w 228081"/>
              <a:gd name="connsiteY16" fmla="*/ 229683 h 268686"/>
              <a:gd name="connsiteX17" fmla="*/ 219414 w 228081"/>
              <a:gd name="connsiteY17" fmla="*/ 216682 h 268686"/>
              <a:gd name="connsiteX18" fmla="*/ 228081 w 228081"/>
              <a:gd name="connsiteY18" fmla="*/ 190680 h 268686"/>
              <a:gd name="connsiteX19" fmla="*/ 223747 w 228081"/>
              <a:gd name="connsiteY19" fmla="*/ 177679 h 268686"/>
              <a:gd name="connsiteX20" fmla="*/ 210746 w 228081"/>
              <a:gd name="connsiteY20" fmla="*/ 169012 h 268686"/>
              <a:gd name="connsiteX21" fmla="*/ 202079 w 228081"/>
              <a:gd name="connsiteY21" fmla="*/ 108341 h 268686"/>
              <a:gd name="connsiteX22" fmla="*/ 193412 w 228081"/>
              <a:gd name="connsiteY22" fmla="*/ 95340 h 268686"/>
              <a:gd name="connsiteX23" fmla="*/ 180411 w 228081"/>
              <a:gd name="connsiteY23" fmla="*/ 91006 h 268686"/>
              <a:gd name="connsiteX24" fmla="*/ 167410 w 228081"/>
              <a:gd name="connsiteY24" fmla="*/ 65004 h 268686"/>
              <a:gd name="connsiteX25" fmla="*/ 158742 w 228081"/>
              <a:gd name="connsiteY25" fmla="*/ 56337 h 268686"/>
              <a:gd name="connsiteX26" fmla="*/ 145742 w 228081"/>
              <a:gd name="connsiteY26" fmla="*/ 30335 h 268686"/>
              <a:gd name="connsiteX27" fmla="*/ 141408 w 228081"/>
              <a:gd name="connsiteY27" fmla="*/ 17334 h 268686"/>
              <a:gd name="connsiteX28" fmla="*/ 132741 w 228081"/>
              <a:gd name="connsiteY28" fmla="*/ 0 h 268686"/>
              <a:gd name="connsiteX29" fmla="*/ 119740 w 228081"/>
              <a:gd name="connsiteY29" fmla="*/ 26002 h 268686"/>
              <a:gd name="connsiteX30" fmla="*/ 124073 w 228081"/>
              <a:gd name="connsiteY30" fmla="*/ 52003 h 268686"/>
              <a:gd name="connsiteX31" fmla="*/ 128407 w 228081"/>
              <a:gd name="connsiteY31" fmla="*/ 65004 h 268686"/>
              <a:gd name="connsiteX32" fmla="*/ 145742 w 228081"/>
              <a:gd name="connsiteY32" fmla="*/ 82339 h 268686"/>
              <a:gd name="connsiteX33" fmla="*/ 154409 w 228081"/>
              <a:gd name="connsiteY33" fmla="*/ 95340 h 268686"/>
              <a:gd name="connsiteX34" fmla="*/ 158742 w 228081"/>
              <a:gd name="connsiteY34" fmla="*/ 108341 h 268686"/>
              <a:gd name="connsiteX35" fmla="*/ 154409 w 228081"/>
              <a:gd name="connsiteY35" fmla="*/ 134343 h 268686"/>
              <a:gd name="connsiteX36" fmla="*/ 141408 w 228081"/>
              <a:gd name="connsiteY36" fmla="*/ 143010 h 268686"/>
              <a:gd name="connsiteX37" fmla="*/ 37400 w 228081"/>
              <a:gd name="connsiteY37" fmla="*/ 151677 h 268686"/>
              <a:gd name="connsiteX38" fmla="*/ 11398 w 228081"/>
              <a:gd name="connsiteY38" fmla="*/ 164678 h 268686"/>
              <a:gd name="connsiteX39" fmla="*/ 2731 w 228081"/>
              <a:gd name="connsiteY39" fmla="*/ 177679 h 268686"/>
              <a:gd name="connsiteX40" fmla="*/ 20066 w 228081"/>
              <a:gd name="connsiteY40" fmla="*/ 216682 h 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8081" h="268686">
                <a:moveTo>
                  <a:pt x="20066" y="216682"/>
                </a:moveTo>
                <a:cubicBezTo>
                  <a:pt x="25122" y="218127"/>
                  <a:pt x="16415" y="214099"/>
                  <a:pt x="33067" y="186347"/>
                </a:cubicBezTo>
                <a:cubicBezTo>
                  <a:pt x="35417" y="182430"/>
                  <a:pt x="34170" y="176576"/>
                  <a:pt x="37400" y="173346"/>
                </a:cubicBezTo>
                <a:cubicBezTo>
                  <a:pt x="40630" y="170116"/>
                  <a:pt x="46067" y="170457"/>
                  <a:pt x="50401" y="169012"/>
                </a:cubicBezTo>
                <a:cubicBezTo>
                  <a:pt x="57624" y="170457"/>
                  <a:pt x="64704" y="173346"/>
                  <a:pt x="72070" y="173346"/>
                </a:cubicBezTo>
                <a:cubicBezTo>
                  <a:pt x="80857" y="173346"/>
                  <a:pt x="93804" y="161331"/>
                  <a:pt x="98071" y="169012"/>
                </a:cubicBezTo>
                <a:cubicBezTo>
                  <a:pt x="103169" y="178188"/>
                  <a:pt x="93147" y="214711"/>
                  <a:pt x="89404" y="229683"/>
                </a:cubicBezTo>
                <a:cubicBezTo>
                  <a:pt x="98071" y="231128"/>
                  <a:pt x="107070" y="231238"/>
                  <a:pt x="115406" y="234017"/>
                </a:cubicBezTo>
                <a:cubicBezTo>
                  <a:pt x="120347" y="235664"/>
                  <a:pt x="123749" y="240355"/>
                  <a:pt x="128407" y="242684"/>
                </a:cubicBezTo>
                <a:cubicBezTo>
                  <a:pt x="132493" y="244727"/>
                  <a:pt x="137415" y="244800"/>
                  <a:pt x="141408" y="247018"/>
                </a:cubicBezTo>
                <a:cubicBezTo>
                  <a:pt x="186112" y="271853"/>
                  <a:pt x="150993" y="258879"/>
                  <a:pt x="180411" y="268686"/>
                </a:cubicBezTo>
                <a:cubicBezTo>
                  <a:pt x="186189" y="267241"/>
                  <a:pt x="195862" y="270002"/>
                  <a:pt x="197745" y="264352"/>
                </a:cubicBezTo>
                <a:cubicBezTo>
                  <a:pt x="206216" y="238938"/>
                  <a:pt x="196978" y="233248"/>
                  <a:pt x="184744" y="221016"/>
                </a:cubicBezTo>
                <a:cubicBezTo>
                  <a:pt x="186189" y="215238"/>
                  <a:pt x="187442" y="209408"/>
                  <a:pt x="189078" y="203681"/>
                </a:cubicBezTo>
                <a:cubicBezTo>
                  <a:pt x="190333" y="199289"/>
                  <a:pt x="189326" y="192723"/>
                  <a:pt x="193412" y="190680"/>
                </a:cubicBezTo>
                <a:cubicBezTo>
                  <a:pt x="197498" y="188637"/>
                  <a:pt x="202079" y="193569"/>
                  <a:pt x="206413" y="195014"/>
                </a:cubicBezTo>
                <a:cubicBezTo>
                  <a:pt x="207857" y="206570"/>
                  <a:pt x="204754" y="219696"/>
                  <a:pt x="210746" y="229683"/>
                </a:cubicBezTo>
                <a:cubicBezTo>
                  <a:pt x="213426" y="234149"/>
                  <a:pt x="217299" y="221442"/>
                  <a:pt x="219414" y="216682"/>
                </a:cubicBezTo>
                <a:cubicBezTo>
                  <a:pt x="223125" y="208333"/>
                  <a:pt x="228081" y="190680"/>
                  <a:pt x="228081" y="190680"/>
                </a:cubicBezTo>
                <a:cubicBezTo>
                  <a:pt x="226636" y="186346"/>
                  <a:pt x="226601" y="181246"/>
                  <a:pt x="223747" y="177679"/>
                </a:cubicBezTo>
                <a:cubicBezTo>
                  <a:pt x="220493" y="173612"/>
                  <a:pt x="212278" y="173990"/>
                  <a:pt x="210746" y="169012"/>
                </a:cubicBezTo>
                <a:cubicBezTo>
                  <a:pt x="202769" y="143087"/>
                  <a:pt x="212384" y="128951"/>
                  <a:pt x="202079" y="108341"/>
                </a:cubicBezTo>
                <a:cubicBezTo>
                  <a:pt x="199750" y="103683"/>
                  <a:pt x="197479" y="98594"/>
                  <a:pt x="193412" y="95340"/>
                </a:cubicBezTo>
                <a:cubicBezTo>
                  <a:pt x="189845" y="92486"/>
                  <a:pt x="184745" y="92451"/>
                  <a:pt x="180411" y="91006"/>
                </a:cubicBezTo>
                <a:cubicBezTo>
                  <a:pt x="160225" y="70823"/>
                  <a:pt x="183384" y="96952"/>
                  <a:pt x="167410" y="65004"/>
                </a:cubicBezTo>
                <a:cubicBezTo>
                  <a:pt x="165583" y="61349"/>
                  <a:pt x="161631" y="59226"/>
                  <a:pt x="158742" y="56337"/>
                </a:cubicBezTo>
                <a:cubicBezTo>
                  <a:pt x="147853" y="23665"/>
                  <a:pt x="162540" y="63931"/>
                  <a:pt x="145742" y="30335"/>
                </a:cubicBezTo>
                <a:cubicBezTo>
                  <a:pt x="143699" y="26249"/>
                  <a:pt x="143208" y="21533"/>
                  <a:pt x="141408" y="17334"/>
                </a:cubicBezTo>
                <a:cubicBezTo>
                  <a:pt x="138863" y="11396"/>
                  <a:pt x="135630" y="5778"/>
                  <a:pt x="132741" y="0"/>
                </a:cubicBezTo>
                <a:cubicBezTo>
                  <a:pt x="128357" y="6575"/>
                  <a:pt x="119740" y="17029"/>
                  <a:pt x="119740" y="26002"/>
                </a:cubicBezTo>
                <a:cubicBezTo>
                  <a:pt x="119740" y="34789"/>
                  <a:pt x="122167" y="43426"/>
                  <a:pt x="124073" y="52003"/>
                </a:cubicBezTo>
                <a:cubicBezTo>
                  <a:pt x="125064" y="56462"/>
                  <a:pt x="125752" y="61287"/>
                  <a:pt x="128407" y="65004"/>
                </a:cubicBezTo>
                <a:cubicBezTo>
                  <a:pt x="133157" y="71654"/>
                  <a:pt x="141209" y="75540"/>
                  <a:pt x="145742" y="82339"/>
                </a:cubicBezTo>
                <a:lnTo>
                  <a:pt x="154409" y="95340"/>
                </a:lnTo>
                <a:cubicBezTo>
                  <a:pt x="155853" y="99674"/>
                  <a:pt x="158742" y="103773"/>
                  <a:pt x="158742" y="108341"/>
                </a:cubicBezTo>
                <a:cubicBezTo>
                  <a:pt x="158742" y="117128"/>
                  <a:pt x="158339" y="126484"/>
                  <a:pt x="154409" y="134343"/>
                </a:cubicBezTo>
                <a:cubicBezTo>
                  <a:pt x="152080" y="139002"/>
                  <a:pt x="146560" y="142247"/>
                  <a:pt x="141408" y="143010"/>
                </a:cubicBezTo>
                <a:cubicBezTo>
                  <a:pt x="106994" y="148108"/>
                  <a:pt x="72069" y="148788"/>
                  <a:pt x="37400" y="151677"/>
                </a:cubicBezTo>
                <a:cubicBezTo>
                  <a:pt x="28733" y="156011"/>
                  <a:pt x="19150" y="158864"/>
                  <a:pt x="11398" y="164678"/>
                </a:cubicBezTo>
                <a:cubicBezTo>
                  <a:pt x="7231" y="167803"/>
                  <a:pt x="4846" y="172920"/>
                  <a:pt x="2731" y="177679"/>
                </a:cubicBezTo>
                <a:cubicBezTo>
                  <a:pt x="-7763" y="201292"/>
                  <a:pt x="15010" y="215237"/>
                  <a:pt x="20066" y="2166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85C541-AE33-4F85-B016-1F53D4290004}"/>
              </a:ext>
            </a:extLst>
          </p:cNvPr>
          <p:cNvSpPr/>
          <p:nvPr/>
        </p:nvSpPr>
        <p:spPr>
          <a:xfrm>
            <a:off x="8831266" y="3584944"/>
            <a:ext cx="1279138" cy="696701"/>
          </a:xfrm>
          <a:custGeom>
            <a:avLst/>
            <a:gdLst>
              <a:gd name="connsiteX0" fmla="*/ 711 w 1279138"/>
              <a:gd name="connsiteY0" fmla="*/ 3318 h 696701"/>
              <a:gd name="connsiteX1" fmla="*/ 22379 w 1279138"/>
              <a:gd name="connsiteY1" fmla="*/ 37987 h 696701"/>
              <a:gd name="connsiteX2" fmla="*/ 35380 w 1279138"/>
              <a:gd name="connsiteY2" fmla="*/ 72656 h 696701"/>
              <a:gd name="connsiteX3" fmla="*/ 52715 w 1279138"/>
              <a:gd name="connsiteY3" fmla="*/ 98658 h 696701"/>
              <a:gd name="connsiteX4" fmla="*/ 65716 w 1279138"/>
              <a:gd name="connsiteY4" fmla="*/ 102992 h 696701"/>
              <a:gd name="connsiteX5" fmla="*/ 74383 w 1279138"/>
              <a:gd name="connsiteY5" fmla="*/ 115992 h 696701"/>
              <a:gd name="connsiteX6" fmla="*/ 87384 w 1279138"/>
              <a:gd name="connsiteY6" fmla="*/ 124660 h 696701"/>
              <a:gd name="connsiteX7" fmla="*/ 96052 w 1279138"/>
              <a:gd name="connsiteY7" fmla="*/ 133327 h 696701"/>
              <a:gd name="connsiteX8" fmla="*/ 117720 w 1279138"/>
              <a:gd name="connsiteY8" fmla="*/ 150662 h 696701"/>
              <a:gd name="connsiteX9" fmla="*/ 135054 w 1279138"/>
              <a:gd name="connsiteY9" fmla="*/ 176664 h 696701"/>
              <a:gd name="connsiteX10" fmla="*/ 143722 w 1279138"/>
              <a:gd name="connsiteY10" fmla="*/ 189665 h 696701"/>
              <a:gd name="connsiteX11" fmla="*/ 148055 w 1279138"/>
              <a:gd name="connsiteY11" fmla="*/ 202665 h 696701"/>
              <a:gd name="connsiteX12" fmla="*/ 165390 w 1279138"/>
              <a:gd name="connsiteY12" fmla="*/ 233001 h 696701"/>
              <a:gd name="connsiteX13" fmla="*/ 169724 w 1279138"/>
              <a:gd name="connsiteY13" fmla="*/ 246002 h 696701"/>
              <a:gd name="connsiteX14" fmla="*/ 178391 w 1279138"/>
              <a:gd name="connsiteY14" fmla="*/ 259003 h 696701"/>
              <a:gd name="connsiteX15" fmla="*/ 182725 w 1279138"/>
              <a:gd name="connsiteY15" fmla="*/ 272004 h 696701"/>
              <a:gd name="connsiteX16" fmla="*/ 204393 w 1279138"/>
              <a:gd name="connsiteY16" fmla="*/ 293672 h 696701"/>
              <a:gd name="connsiteX17" fmla="*/ 217394 w 1279138"/>
              <a:gd name="connsiteY17" fmla="*/ 324008 h 696701"/>
              <a:gd name="connsiteX18" fmla="*/ 221727 w 1279138"/>
              <a:gd name="connsiteY18" fmla="*/ 337009 h 696701"/>
              <a:gd name="connsiteX19" fmla="*/ 230395 w 1279138"/>
              <a:gd name="connsiteY19" fmla="*/ 354343 h 696701"/>
              <a:gd name="connsiteX20" fmla="*/ 234728 w 1279138"/>
              <a:gd name="connsiteY20" fmla="*/ 367344 h 696701"/>
              <a:gd name="connsiteX21" fmla="*/ 247729 w 1279138"/>
              <a:gd name="connsiteY21" fmla="*/ 380345 h 696701"/>
              <a:gd name="connsiteX22" fmla="*/ 269398 w 1279138"/>
              <a:gd name="connsiteY22" fmla="*/ 419348 h 696701"/>
              <a:gd name="connsiteX23" fmla="*/ 278065 w 1279138"/>
              <a:gd name="connsiteY23" fmla="*/ 436683 h 696701"/>
              <a:gd name="connsiteX24" fmla="*/ 304067 w 1279138"/>
              <a:gd name="connsiteY24" fmla="*/ 449683 h 696701"/>
              <a:gd name="connsiteX25" fmla="*/ 330069 w 1279138"/>
              <a:gd name="connsiteY25" fmla="*/ 467018 h 696701"/>
              <a:gd name="connsiteX26" fmla="*/ 351737 w 1279138"/>
              <a:gd name="connsiteY26" fmla="*/ 493020 h 696701"/>
              <a:gd name="connsiteX27" fmla="*/ 360404 w 1279138"/>
              <a:gd name="connsiteY27" fmla="*/ 506021 h 696701"/>
              <a:gd name="connsiteX28" fmla="*/ 373405 w 1279138"/>
              <a:gd name="connsiteY28" fmla="*/ 510355 h 696701"/>
              <a:gd name="connsiteX29" fmla="*/ 382072 w 1279138"/>
              <a:gd name="connsiteY29" fmla="*/ 523356 h 696701"/>
              <a:gd name="connsiteX30" fmla="*/ 408074 w 1279138"/>
              <a:gd name="connsiteY30" fmla="*/ 532023 h 696701"/>
              <a:gd name="connsiteX31" fmla="*/ 438410 w 1279138"/>
              <a:gd name="connsiteY31" fmla="*/ 601361 h 696701"/>
              <a:gd name="connsiteX32" fmla="*/ 451411 w 1279138"/>
              <a:gd name="connsiteY32" fmla="*/ 605695 h 696701"/>
              <a:gd name="connsiteX33" fmla="*/ 507748 w 1279138"/>
              <a:gd name="connsiteY33" fmla="*/ 610029 h 696701"/>
              <a:gd name="connsiteX34" fmla="*/ 529416 w 1279138"/>
              <a:gd name="connsiteY34" fmla="*/ 614362 h 696701"/>
              <a:gd name="connsiteX35" fmla="*/ 568419 w 1279138"/>
              <a:gd name="connsiteY35" fmla="*/ 627363 h 696701"/>
              <a:gd name="connsiteX36" fmla="*/ 581420 w 1279138"/>
              <a:gd name="connsiteY36" fmla="*/ 631697 h 696701"/>
              <a:gd name="connsiteX37" fmla="*/ 603089 w 1279138"/>
              <a:gd name="connsiteY37" fmla="*/ 636030 h 696701"/>
              <a:gd name="connsiteX38" fmla="*/ 620423 w 1279138"/>
              <a:gd name="connsiteY38" fmla="*/ 644698 h 696701"/>
              <a:gd name="connsiteX39" fmla="*/ 655092 w 1279138"/>
              <a:gd name="connsiteY39" fmla="*/ 653365 h 696701"/>
              <a:gd name="connsiteX40" fmla="*/ 715763 w 1279138"/>
              <a:gd name="connsiteY40" fmla="*/ 662032 h 696701"/>
              <a:gd name="connsiteX41" fmla="*/ 750433 w 1279138"/>
              <a:gd name="connsiteY41" fmla="*/ 670700 h 696701"/>
              <a:gd name="connsiteX42" fmla="*/ 776434 w 1279138"/>
              <a:gd name="connsiteY42" fmla="*/ 675033 h 696701"/>
              <a:gd name="connsiteX43" fmla="*/ 819771 w 1279138"/>
              <a:gd name="connsiteY43" fmla="*/ 683701 h 696701"/>
              <a:gd name="connsiteX44" fmla="*/ 871775 w 1279138"/>
              <a:gd name="connsiteY44" fmla="*/ 688034 h 696701"/>
              <a:gd name="connsiteX45" fmla="*/ 889109 w 1279138"/>
              <a:gd name="connsiteY45" fmla="*/ 692368 h 696701"/>
              <a:gd name="connsiteX46" fmla="*/ 902110 w 1279138"/>
              <a:gd name="connsiteY46" fmla="*/ 696701 h 696701"/>
              <a:gd name="connsiteX47" fmla="*/ 1075456 w 1279138"/>
              <a:gd name="connsiteY47" fmla="*/ 692368 h 696701"/>
              <a:gd name="connsiteX48" fmla="*/ 1118793 w 1279138"/>
              <a:gd name="connsiteY48" fmla="*/ 683701 h 696701"/>
              <a:gd name="connsiteX49" fmla="*/ 1153462 w 1279138"/>
              <a:gd name="connsiteY49" fmla="*/ 675033 h 696701"/>
              <a:gd name="connsiteX50" fmla="*/ 1279138 w 1279138"/>
              <a:gd name="connsiteY50" fmla="*/ 670700 h 696701"/>
              <a:gd name="connsiteX51" fmla="*/ 1274804 w 1279138"/>
              <a:gd name="connsiteY51" fmla="*/ 653365 h 696701"/>
              <a:gd name="connsiteX52" fmla="*/ 1166463 w 1279138"/>
              <a:gd name="connsiteY52" fmla="*/ 657699 h 696701"/>
              <a:gd name="connsiteX53" fmla="*/ 1153462 w 1279138"/>
              <a:gd name="connsiteY53" fmla="*/ 662032 h 696701"/>
              <a:gd name="connsiteX54" fmla="*/ 1127460 w 1279138"/>
              <a:gd name="connsiteY54" fmla="*/ 666366 h 696701"/>
              <a:gd name="connsiteX55" fmla="*/ 1053788 w 1279138"/>
              <a:gd name="connsiteY55" fmla="*/ 670700 h 696701"/>
              <a:gd name="connsiteX56" fmla="*/ 1010452 w 1279138"/>
              <a:gd name="connsiteY56" fmla="*/ 683701 h 696701"/>
              <a:gd name="connsiteX57" fmla="*/ 832772 w 1279138"/>
              <a:gd name="connsiteY57" fmla="*/ 679367 h 696701"/>
              <a:gd name="connsiteX58" fmla="*/ 806770 w 1279138"/>
              <a:gd name="connsiteY58" fmla="*/ 675033 h 696701"/>
              <a:gd name="connsiteX59" fmla="*/ 772101 w 1279138"/>
              <a:gd name="connsiteY59" fmla="*/ 657699 h 696701"/>
              <a:gd name="connsiteX60" fmla="*/ 741765 w 1279138"/>
              <a:gd name="connsiteY60" fmla="*/ 644698 h 696701"/>
              <a:gd name="connsiteX61" fmla="*/ 707096 w 1279138"/>
              <a:gd name="connsiteY61" fmla="*/ 614362 h 696701"/>
              <a:gd name="connsiteX62" fmla="*/ 633424 w 1279138"/>
              <a:gd name="connsiteY62" fmla="*/ 597028 h 696701"/>
              <a:gd name="connsiteX63" fmla="*/ 620423 w 1279138"/>
              <a:gd name="connsiteY63" fmla="*/ 592694 h 696701"/>
              <a:gd name="connsiteX64" fmla="*/ 598755 w 1279138"/>
              <a:gd name="connsiteY64" fmla="*/ 588360 h 696701"/>
              <a:gd name="connsiteX65" fmla="*/ 585754 w 1279138"/>
              <a:gd name="connsiteY65" fmla="*/ 579693 h 696701"/>
              <a:gd name="connsiteX66" fmla="*/ 572753 w 1279138"/>
              <a:gd name="connsiteY66" fmla="*/ 575359 h 696701"/>
              <a:gd name="connsiteX67" fmla="*/ 559752 w 1279138"/>
              <a:gd name="connsiteY67" fmla="*/ 566692 h 696701"/>
              <a:gd name="connsiteX68" fmla="*/ 533750 w 1279138"/>
              <a:gd name="connsiteY68" fmla="*/ 562358 h 696701"/>
              <a:gd name="connsiteX69" fmla="*/ 507748 w 1279138"/>
              <a:gd name="connsiteY69" fmla="*/ 553691 h 696701"/>
              <a:gd name="connsiteX70" fmla="*/ 477413 w 1279138"/>
              <a:gd name="connsiteY70" fmla="*/ 545024 h 696701"/>
              <a:gd name="connsiteX71" fmla="*/ 468745 w 1279138"/>
              <a:gd name="connsiteY71" fmla="*/ 536356 h 696701"/>
              <a:gd name="connsiteX72" fmla="*/ 455744 w 1279138"/>
              <a:gd name="connsiteY72" fmla="*/ 532023 h 696701"/>
              <a:gd name="connsiteX73" fmla="*/ 447077 w 1279138"/>
              <a:gd name="connsiteY73" fmla="*/ 519022 h 696701"/>
              <a:gd name="connsiteX74" fmla="*/ 455744 w 1279138"/>
              <a:gd name="connsiteY74" fmla="*/ 410681 h 696701"/>
              <a:gd name="connsiteX75" fmla="*/ 451411 w 1279138"/>
              <a:gd name="connsiteY75" fmla="*/ 384679 h 696701"/>
              <a:gd name="connsiteX76" fmla="*/ 438410 w 1279138"/>
              <a:gd name="connsiteY76" fmla="*/ 376011 h 696701"/>
              <a:gd name="connsiteX77" fmla="*/ 412408 w 1279138"/>
              <a:gd name="connsiteY77" fmla="*/ 367344 h 696701"/>
              <a:gd name="connsiteX78" fmla="*/ 399407 w 1279138"/>
              <a:gd name="connsiteY78" fmla="*/ 350010 h 696701"/>
              <a:gd name="connsiteX79" fmla="*/ 386406 w 1279138"/>
              <a:gd name="connsiteY79" fmla="*/ 328341 h 696701"/>
              <a:gd name="connsiteX80" fmla="*/ 382072 w 1279138"/>
              <a:gd name="connsiteY80" fmla="*/ 315340 h 696701"/>
              <a:gd name="connsiteX81" fmla="*/ 360404 w 1279138"/>
              <a:gd name="connsiteY81" fmla="*/ 311007 h 696701"/>
              <a:gd name="connsiteX82" fmla="*/ 373405 w 1279138"/>
              <a:gd name="connsiteY82" fmla="*/ 263337 h 696701"/>
              <a:gd name="connsiteX83" fmla="*/ 369071 w 1279138"/>
              <a:gd name="connsiteY83" fmla="*/ 241668 h 696701"/>
              <a:gd name="connsiteX84" fmla="*/ 356070 w 1279138"/>
              <a:gd name="connsiteY84" fmla="*/ 233001 h 696701"/>
              <a:gd name="connsiteX85" fmla="*/ 308400 w 1279138"/>
              <a:gd name="connsiteY85" fmla="*/ 211333 h 696701"/>
              <a:gd name="connsiteX86" fmla="*/ 299733 w 1279138"/>
              <a:gd name="connsiteY86" fmla="*/ 202665 h 696701"/>
              <a:gd name="connsiteX87" fmla="*/ 286732 w 1279138"/>
              <a:gd name="connsiteY87" fmla="*/ 198332 h 696701"/>
              <a:gd name="connsiteX88" fmla="*/ 265064 w 1279138"/>
              <a:gd name="connsiteY88" fmla="*/ 167996 h 696701"/>
              <a:gd name="connsiteX89" fmla="*/ 239062 w 1279138"/>
              <a:gd name="connsiteY89" fmla="*/ 159329 h 696701"/>
              <a:gd name="connsiteX90" fmla="*/ 208726 w 1279138"/>
              <a:gd name="connsiteY90" fmla="*/ 133327 h 696701"/>
              <a:gd name="connsiteX91" fmla="*/ 204393 w 1279138"/>
              <a:gd name="connsiteY91" fmla="*/ 115992 h 696701"/>
              <a:gd name="connsiteX92" fmla="*/ 187058 w 1279138"/>
              <a:gd name="connsiteY92" fmla="*/ 98658 h 696701"/>
              <a:gd name="connsiteX93" fmla="*/ 161056 w 1279138"/>
              <a:gd name="connsiteY93" fmla="*/ 63989 h 696701"/>
              <a:gd name="connsiteX94" fmla="*/ 130721 w 1279138"/>
              <a:gd name="connsiteY94" fmla="*/ 46654 h 696701"/>
              <a:gd name="connsiteX95" fmla="*/ 122053 w 1279138"/>
              <a:gd name="connsiteY95" fmla="*/ 37987 h 696701"/>
              <a:gd name="connsiteX96" fmla="*/ 109052 w 1279138"/>
              <a:gd name="connsiteY96" fmla="*/ 33653 h 696701"/>
              <a:gd name="connsiteX97" fmla="*/ 96052 w 1279138"/>
              <a:gd name="connsiteY97" fmla="*/ 24986 h 696701"/>
              <a:gd name="connsiteX98" fmla="*/ 74383 w 1279138"/>
              <a:gd name="connsiteY98" fmla="*/ 16319 h 696701"/>
              <a:gd name="connsiteX99" fmla="*/ 52715 w 1279138"/>
              <a:gd name="connsiteY99" fmla="*/ 3318 h 696701"/>
              <a:gd name="connsiteX100" fmla="*/ 711 w 1279138"/>
              <a:gd name="connsiteY100" fmla="*/ 3318 h 69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79138" h="696701">
                <a:moveTo>
                  <a:pt x="711" y="3318"/>
                </a:moveTo>
                <a:cubicBezTo>
                  <a:pt x="-4345" y="9096"/>
                  <a:pt x="19073" y="24766"/>
                  <a:pt x="22379" y="37987"/>
                </a:cubicBezTo>
                <a:cubicBezTo>
                  <a:pt x="30369" y="69944"/>
                  <a:pt x="21783" y="40930"/>
                  <a:pt x="35380" y="72656"/>
                </a:cubicBezTo>
                <a:cubicBezTo>
                  <a:pt x="41741" y="87498"/>
                  <a:pt x="36365" y="87758"/>
                  <a:pt x="52715" y="98658"/>
                </a:cubicBezTo>
                <a:cubicBezTo>
                  <a:pt x="56516" y="101192"/>
                  <a:pt x="61382" y="101547"/>
                  <a:pt x="65716" y="102992"/>
                </a:cubicBezTo>
                <a:cubicBezTo>
                  <a:pt x="68605" y="107325"/>
                  <a:pt x="70700" y="112309"/>
                  <a:pt x="74383" y="115992"/>
                </a:cubicBezTo>
                <a:cubicBezTo>
                  <a:pt x="78066" y="119675"/>
                  <a:pt x="83317" y="121406"/>
                  <a:pt x="87384" y="124660"/>
                </a:cubicBezTo>
                <a:cubicBezTo>
                  <a:pt x="90575" y="127212"/>
                  <a:pt x="92861" y="130775"/>
                  <a:pt x="96052" y="133327"/>
                </a:cubicBezTo>
                <a:cubicBezTo>
                  <a:pt x="106711" y="141854"/>
                  <a:pt x="109873" y="140199"/>
                  <a:pt x="117720" y="150662"/>
                </a:cubicBezTo>
                <a:cubicBezTo>
                  <a:pt x="123970" y="158995"/>
                  <a:pt x="129276" y="167997"/>
                  <a:pt x="135054" y="176664"/>
                </a:cubicBezTo>
                <a:lnTo>
                  <a:pt x="143722" y="189665"/>
                </a:lnTo>
                <a:cubicBezTo>
                  <a:pt x="145166" y="193998"/>
                  <a:pt x="146012" y="198580"/>
                  <a:pt x="148055" y="202665"/>
                </a:cubicBezTo>
                <a:cubicBezTo>
                  <a:pt x="169820" y="246193"/>
                  <a:pt x="142595" y="179811"/>
                  <a:pt x="165390" y="233001"/>
                </a:cubicBezTo>
                <a:cubicBezTo>
                  <a:pt x="167189" y="237200"/>
                  <a:pt x="167681" y="241916"/>
                  <a:pt x="169724" y="246002"/>
                </a:cubicBezTo>
                <a:cubicBezTo>
                  <a:pt x="172053" y="250660"/>
                  <a:pt x="176062" y="254345"/>
                  <a:pt x="178391" y="259003"/>
                </a:cubicBezTo>
                <a:cubicBezTo>
                  <a:pt x="180434" y="263089"/>
                  <a:pt x="179984" y="268350"/>
                  <a:pt x="182725" y="272004"/>
                </a:cubicBezTo>
                <a:cubicBezTo>
                  <a:pt x="188854" y="280175"/>
                  <a:pt x="204393" y="293672"/>
                  <a:pt x="204393" y="293672"/>
                </a:cubicBezTo>
                <a:cubicBezTo>
                  <a:pt x="214529" y="344361"/>
                  <a:pt x="200743" y="296255"/>
                  <a:pt x="217394" y="324008"/>
                </a:cubicBezTo>
                <a:cubicBezTo>
                  <a:pt x="219744" y="327925"/>
                  <a:pt x="219928" y="332810"/>
                  <a:pt x="221727" y="337009"/>
                </a:cubicBezTo>
                <a:cubicBezTo>
                  <a:pt x="224272" y="342947"/>
                  <a:pt x="227850" y="348405"/>
                  <a:pt x="230395" y="354343"/>
                </a:cubicBezTo>
                <a:cubicBezTo>
                  <a:pt x="232194" y="358542"/>
                  <a:pt x="232194" y="363543"/>
                  <a:pt x="234728" y="367344"/>
                </a:cubicBezTo>
                <a:cubicBezTo>
                  <a:pt x="238128" y="372443"/>
                  <a:pt x="243395" y="376011"/>
                  <a:pt x="247729" y="380345"/>
                </a:cubicBezTo>
                <a:cubicBezTo>
                  <a:pt x="259717" y="416305"/>
                  <a:pt x="239588" y="359725"/>
                  <a:pt x="269398" y="419348"/>
                </a:cubicBezTo>
                <a:cubicBezTo>
                  <a:pt x="272287" y="425126"/>
                  <a:pt x="273929" y="431720"/>
                  <a:pt x="278065" y="436683"/>
                </a:cubicBezTo>
                <a:cubicBezTo>
                  <a:pt x="284527" y="444438"/>
                  <a:pt x="295193" y="446726"/>
                  <a:pt x="304067" y="449683"/>
                </a:cubicBezTo>
                <a:cubicBezTo>
                  <a:pt x="312734" y="455461"/>
                  <a:pt x="324291" y="458351"/>
                  <a:pt x="330069" y="467018"/>
                </a:cubicBezTo>
                <a:cubicBezTo>
                  <a:pt x="351587" y="499297"/>
                  <a:pt x="323931" y="459652"/>
                  <a:pt x="351737" y="493020"/>
                </a:cubicBezTo>
                <a:cubicBezTo>
                  <a:pt x="355071" y="497021"/>
                  <a:pt x="356337" y="502767"/>
                  <a:pt x="360404" y="506021"/>
                </a:cubicBezTo>
                <a:cubicBezTo>
                  <a:pt x="363971" y="508875"/>
                  <a:pt x="369071" y="508910"/>
                  <a:pt x="373405" y="510355"/>
                </a:cubicBezTo>
                <a:cubicBezTo>
                  <a:pt x="376294" y="514689"/>
                  <a:pt x="377655" y="520596"/>
                  <a:pt x="382072" y="523356"/>
                </a:cubicBezTo>
                <a:cubicBezTo>
                  <a:pt x="389819" y="528198"/>
                  <a:pt x="408074" y="532023"/>
                  <a:pt x="408074" y="532023"/>
                </a:cubicBezTo>
                <a:cubicBezTo>
                  <a:pt x="473921" y="523791"/>
                  <a:pt x="429130" y="517850"/>
                  <a:pt x="438410" y="601361"/>
                </a:cubicBezTo>
                <a:cubicBezTo>
                  <a:pt x="438915" y="605901"/>
                  <a:pt x="446878" y="605128"/>
                  <a:pt x="451411" y="605695"/>
                </a:cubicBezTo>
                <a:cubicBezTo>
                  <a:pt x="470100" y="608031"/>
                  <a:pt x="488969" y="608584"/>
                  <a:pt x="507748" y="610029"/>
                </a:cubicBezTo>
                <a:cubicBezTo>
                  <a:pt x="514971" y="611473"/>
                  <a:pt x="522334" y="612339"/>
                  <a:pt x="529416" y="614362"/>
                </a:cubicBezTo>
                <a:cubicBezTo>
                  <a:pt x="542593" y="618127"/>
                  <a:pt x="555418" y="623029"/>
                  <a:pt x="568419" y="627363"/>
                </a:cubicBezTo>
                <a:cubicBezTo>
                  <a:pt x="572753" y="628808"/>
                  <a:pt x="576941" y="630801"/>
                  <a:pt x="581420" y="631697"/>
                </a:cubicBezTo>
                <a:lnTo>
                  <a:pt x="603089" y="636030"/>
                </a:lnTo>
                <a:cubicBezTo>
                  <a:pt x="608867" y="638919"/>
                  <a:pt x="614294" y="642655"/>
                  <a:pt x="620423" y="644698"/>
                </a:cubicBezTo>
                <a:cubicBezTo>
                  <a:pt x="631724" y="648465"/>
                  <a:pt x="643384" y="651170"/>
                  <a:pt x="655092" y="653365"/>
                </a:cubicBezTo>
                <a:cubicBezTo>
                  <a:pt x="711325" y="663909"/>
                  <a:pt x="668582" y="651922"/>
                  <a:pt x="715763" y="662032"/>
                </a:cubicBezTo>
                <a:cubicBezTo>
                  <a:pt x="727411" y="664528"/>
                  <a:pt x="738683" y="668742"/>
                  <a:pt x="750433" y="670700"/>
                </a:cubicBezTo>
                <a:cubicBezTo>
                  <a:pt x="759100" y="672144"/>
                  <a:pt x="767818" y="673310"/>
                  <a:pt x="776434" y="675033"/>
                </a:cubicBezTo>
                <a:cubicBezTo>
                  <a:pt x="803336" y="680413"/>
                  <a:pt x="786356" y="679988"/>
                  <a:pt x="819771" y="683701"/>
                </a:cubicBezTo>
                <a:cubicBezTo>
                  <a:pt x="837059" y="685622"/>
                  <a:pt x="854440" y="686590"/>
                  <a:pt x="871775" y="688034"/>
                </a:cubicBezTo>
                <a:cubicBezTo>
                  <a:pt x="877553" y="689479"/>
                  <a:pt x="883382" y="690732"/>
                  <a:pt x="889109" y="692368"/>
                </a:cubicBezTo>
                <a:cubicBezTo>
                  <a:pt x="893501" y="693623"/>
                  <a:pt x="897542" y="696701"/>
                  <a:pt x="902110" y="696701"/>
                </a:cubicBezTo>
                <a:cubicBezTo>
                  <a:pt x="959910" y="696701"/>
                  <a:pt x="1017674" y="693812"/>
                  <a:pt x="1075456" y="692368"/>
                </a:cubicBezTo>
                <a:cubicBezTo>
                  <a:pt x="1095876" y="688964"/>
                  <a:pt x="1100699" y="688870"/>
                  <a:pt x="1118793" y="683701"/>
                </a:cubicBezTo>
                <a:cubicBezTo>
                  <a:pt x="1132888" y="679674"/>
                  <a:pt x="1136817" y="676012"/>
                  <a:pt x="1153462" y="675033"/>
                </a:cubicBezTo>
                <a:cubicBezTo>
                  <a:pt x="1195307" y="672572"/>
                  <a:pt x="1237246" y="672144"/>
                  <a:pt x="1279138" y="670700"/>
                </a:cubicBezTo>
                <a:cubicBezTo>
                  <a:pt x="1277693" y="664922"/>
                  <a:pt x="1280721" y="654048"/>
                  <a:pt x="1274804" y="653365"/>
                </a:cubicBezTo>
                <a:cubicBezTo>
                  <a:pt x="1238900" y="649222"/>
                  <a:pt x="1202514" y="655124"/>
                  <a:pt x="1166463" y="657699"/>
                </a:cubicBezTo>
                <a:cubicBezTo>
                  <a:pt x="1161907" y="658024"/>
                  <a:pt x="1157921" y="661041"/>
                  <a:pt x="1153462" y="662032"/>
                </a:cubicBezTo>
                <a:cubicBezTo>
                  <a:pt x="1144884" y="663938"/>
                  <a:pt x="1136214" y="665605"/>
                  <a:pt x="1127460" y="666366"/>
                </a:cubicBezTo>
                <a:cubicBezTo>
                  <a:pt x="1102953" y="668497"/>
                  <a:pt x="1078345" y="669255"/>
                  <a:pt x="1053788" y="670700"/>
                </a:cubicBezTo>
                <a:cubicBezTo>
                  <a:pt x="1022136" y="681250"/>
                  <a:pt x="1036649" y="677151"/>
                  <a:pt x="1010452" y="683701"/>
                </a:cubicBezTo>
                <a:lnTo>
                  <a:pt x="832772" y="679367"/>
                </a:lnTo>
                <a:cubicBezTo>
                  <a:pt x="823993" y="678993"/>
                  <a:pt x="815247" y="677345"/>
                  <a:pt x="806770" y="675033"/>
                </a:cubicBezTo>
                <a:cubicBezTo>
                  <a:pt x="782288" y="668356"/>
                  <a:pt x="790221" y="668054"/>
                  <a:pt x="772101" y="657699"/>
                </a:cubicBezTo>
                <a:cubicBezTo>
                  <a:pt x="757103" y="649129"/>
                  <a:pt x="756354" y="649560"/>
                  <a:pt x="741765" y="644698"/>
                </a:cubicBezTo>
                <a:cubicBezTo>
                  <a:pt x="734482" y="637415"/>
                  <a:pt x="719383" y="619482"/>
                  <a:pt x="707096" y="614362"/>
                </a:cubicBezTo>
                <a:cubicBezTo>
                  <a:pt x="671343" y="599465"/>
                  <a:pt x="669540" y="601542"/>
                  <a:pt x="633424" y="597028"/>
                </a:cubicBezTo>
                <a:cubicBezTo>
                  <a:pt x="629090" y="595583"/>
                  <a:pt x="624855" y="593802"/>
                  <a:pt x="620423" y="592694"/>
                </a:cubicBezTo>
                <a:cubicBezTo>
                  <a:pt x="613277" y="590907"/>
                  <a:pt x="605652" y="590946"/>
                  <a:pt x="598755" y="588360"/>
                </a:cubicBezTo>
                <a:cubicBezTo>
                  <a:pt x="593878" y="586531"/>
                  <a:pt x="590412" y="582022"/>
                  <a:pt x="585754" y="579693"/>
                </a:cubicBezTo>
                <a:cubicBezTo>
                  <a:pt x="581668" y="577650"/>
                  <a:pt x="576839" y="577402"/>
                  <a:pt x="572753" y="575359"/>
                </a:cubicBezTo>
                <a:cubicBezTo>
                  <a:pt x="568095" y="573030"/>
                  <a:pt x="564693" y="568339"/>
                  <a:pt x="559752" y="566692"/>
                </a:cubicBezTo>
                <a:cubicBezTo>
                  <a:pt x="551416" y="563913"/>
                  <a:pt x="542275" y="564489"/>
                  <a:pt x="533750" y="562358"/>
                </a:cubicBezTo>
                <a:cubicBezTo>
                  <a:pt x="524887" y="560142"/>
                  <a:pt x="516611" y="555907"/>
                  <a:pt x="507748" y="553691"/>
                </a:cubicBezTo>
                <a:cubicBezTo>
                  <a:pt x="485982" y="548249"/>
                  <a:pt x="496064" y="551240"/>
                  <a:pt x="477413" y="545024"/>
                </a:cubicBezTo>
                <a:cubicBezTo>
                  <a:pt x="474524" y="542135"/>
                  <a:pt x="472249" y="538458"/>
                  <a:pt x="468745" y="536356"/>
                </a:cubicBezTo>
                <a:cubicBezTo>
                  <a:pt x="464828" y="534006"/>
                  <a:pt x="459311" y="534877"/>
                  <a:pt x="455744" y="532023"/>
                </a:cubicBezTo>
                <a:cubicBezTo>
                  <a:pt x="451677" y="528769"/>
                  <a:pt x="449966" y="523356"/>
                  <a:pt x="447077" y="519022"/>
                </a:cubicBezTo>
                <a:cubicBezTo>
                  <a:pt x="448942" y="498504"/>
                  <a:pt x="455744" y="427106"/>
                  <a:pt x="455744" y="410681"/>
                </a:cubicBezTo>
                <a:cubicBezTo>
                  <a:pt x="455744" y="401894"/>
                  <a:pt x="455340" y="392538"/>
                  <a:pt x="451411" y="384679"/>
                </a:cubicBezTo>
                <a:cubicBezTo>
                  <a:pt x="449082" y="380020"/>
                  <a:pt x="443170" y="378126"/>
                  <a:pt x="438410" y="376011"/>
                </a:cubicBezTo>
                <a:cubicBezTo>
                  <a:pt x="430061" y="372300"/>
                  <a:pt x="412408" y="367344"/>
                  <a:pt x="412408" y="367344"/>
                </a:cubicBezTo>
                <a:cubicBezTo>
                  <a:pt x="408074" y="361566"/>
                  <a:pt x="402991" y="356281"/>
                  <a:pt x="399407" y="350010"/>
                </a:cubicBezTo>
                <a:cubicBezTo>
                  <a:pt x="384403" y="323754"/>
                  <a:pt x="406691" y="348628"/>
                  <a:pt x="386406" y="328341"/>
                </a:cubicBezTo>
                <a:cubicBezTo>
                  <a:pt x="384961" y="324007"/>
                  <a:pt x="385873" y="317874"/>
                  <a:pt x="382072" y="315340"/>
                </a:cubicBezTo>
                <a:cubicBezTo>
                  <a:pt x="375943" y="311254"/>
                  <a:pt x="363395" y="317738"/>
                  <a:pt x="360404" y="311007"/>
                </a:cubicBezTo>
                <a:cubicBezTo>
                  <a:pt x="351773" y="291587"/>
                  <a:pt x="364365" y="276898"/>
                  <a:pt x="373405" y="263337"/>
                </a:cubicBezTo>
                <a:cubicBezTo>
                  <a:pt x="371960" y="256114"/>
                  <a:pt x="372726" y="248064"/>
                  <a:pt x="369071" y="241668"/>
                </a:cubicBezTo>
                <a:cubicBezTo>
                  <a:pt x="366487" y="237146"/>
                  <a:pt x="360642" y="235495"/>
                  <a:pt x="356070" y="233001"/>
                </a:cubicBezTo>
                <a:cubicBezTo>
                  <a:pt x="325616" y="216389"/>
                  <a:pt x="330724" y="218773"/>
                  <a:pt x="308400" y="211333"/>
                </a:cubicBezTo>
                <a:cubicBezTo>
                  <a:pt x="305511" y="208444"/>
                  <a:pt x="303237" y="204767"/>
                  <a:pt x="299733" y="202665"/>
                </a:cubicBezTo>
                <a:cubicBezTo>
                  <a:pt x="295816" y="200315"/>
                  <a:pt x="290299" y="201186"/>
                  <a:pt x="286732" y="198332"/>
                </a:cubicBezTo>
                <a:cubicBezTo>
                  <a:pt x="265659" y="181474"/>
                  <a:pt x="292839" y="186513"/>
                  <a:pt x="265064" y="167996"/>
                </a:cubicBezTo>
                <a:cubicBezTo>
                  <a:pt x="257462" y="162928"/>
                  <a:pt x="239062" y="159329"/>
                  <a:pt x="239062" y="159329"/>
                </a:cubicBezTo>
                <a:cubicBezTo>
                  <a:pt x="232830" y="154655"/>
                  <a:pt x="213253" y="141249"/>
                  <a:pt x="208726" y="133327"/>
                </a:cubicBezTo>
                <a:cubicBezTo>
                  <a:pt x="205771" y="128156"/>
                  <a:pt x="207550" y="121043"/>
                  <a:pt x="204393" y="115992"/>
                </a:cubicBezTo>
                <a:cubicBezTo>
                  <a:pt x="200062" y="109063"/>
                  <a:pt x="192289" y="104935"/>
                  <a:pt x="187058" y="98658"/>
                </a:cubicBezTo>
                <a:cubicBezTo>
                  <a:pt x="177810" y="87561"/>
                  <a:pt x="173976" y="70450"/>
                  <a:pt x="161056" y="63989"/>
                </a:cubicBezTo>
                <a:cubicBezTo>
                  <a:pt x="149195" y="58058"/>
                  <a:pt x="140929" y="54820"/>
                  <a:pt x="130721" y="46654"/>
                </a:cubicBezTo>
                <a:cubicBezTo>
                  <a:pt x="127530" y="44102"/>
                  <a:pt x="125557" y="40089"/>
                  <a:pt x="122053" y="37987"/>
                </a:cubicBezTo>
                <a:cubicBezTo>
                  <a:pt x="118136" y="35637"/>
                  <a:pt x="113138" y="35696"/>
                  <a:pt x="109052" y="33653"/>
                </a:cubicBezTo>
                <a:cubicBezTo>
                  <a:pt x="104394" y="31324"/>
                  <a:pt x="100710" y="27315"/>
                  <a:pt x="96052" y="24986"/>
                </a:cubicBezTo>
                <a:cubicBezTo>
                  <a:pt x="89094" y="21507"/>
                  <a:pt x="81341" y="19798"/>
                  <a:pt x="74383" y="16319"/>
                </a:cubicBezTo>
                <a:cubicBezTo>
                  <a:pt x="66849" y="12552"/>
                  <a:pt x="60974" y="4970"/>
                  <a:pt x="52715" y="3318"/>
                </a:cubicBezTo>
                <a:cubicBezTo>
                  <a:pt x="38550" y="485"/>
                  <a:pt x="5767" y="-2460"/>
                  <a:pt x="711" y="3318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7B92ECF-FA57-411F-BE97-2FF6BE42792D}"/>
              </a:ext>
            </a:extLst>
          </p:cNvPr>
          <p:cNvSpPr/>
          <p:nvPr/>
        </p:nvSpPr>
        <p:spPr>
          <a:xfrm>
            <a:off x="9430021" y="3648690"/>
            <a:ext cx="420364" cy="394605"/>
          </a:xfrm>
          <a:custGeom>
            <a:avLst/>
            <a:gdLst>
              <a:gd name="connsiteX0" fmla="*/ 377027 w 420364"/>
              <a:gd name="connsiteY0" fmla="*/ 8910 h 394605"/>
              <a:gd name="connsiteX1" fmla="*/ 316356 w 420364"/>
              <a:gd name="connsiteY1" fmla="*/ 8910 h 394605"/>
              <a:gd name="connsiteX2" fmla="*/ 303355 w 420364"/>
              <a:gd name="connsiteY2" fmla="*/ 21911 h 394605"/>
              <a:gd name="connsiteX3" fmla="*/ 281687 w 420364"/>
              <a:gd name="connsiteY3" fmla="*/ 39246 h 394605"/>
              <a:gd name="connsiteX4" fmla="*/ 260019 w 420364"/>
              <a:gd name="connsiteY4" fmla="*/ 78248 h 394605"/>
              <a:gd name="connsiteX5" fmla="*/ 242684 w 420364"/>
              <a:gd name="connsiteY5" fmla="*/ 95583 h 394605"/>
              <a:gd name="connsiteX6" fmla="*/ 212349 w 420364"/>
              <a:gd name="connsiteY6" fmla="*/ 125919 h 394605"/>
              <a:gd name="connsiteX7" fmla="*/ 177679 w 420364"/>
              <a:gd name="connsiteY7" fmla="*/ 143253 h 394605"/>
              <a:gd name="connsiteX8" fmla="*/ 164679 w 420364"/>
              <a:gd name="connsiteY8" fmla="*/ 147587 h 394605"/>
              <a:gd name="connsiteX9" fmla="*/ 151678 w 420364"/>
              <a:gd name="connsiteY9" fmla="*/ 151920 h 394605"/>
              <a:gd name="connsiteX10" fmla="*/ 65005 w 420364"/>
              <a:gd name="connsiteY10" fmla="*/ 147587 h 394605"/>
              <a:gd name="connsiteX11" fmla="*/ 39003 w 420364"/>
              <a:gd name="connsiteY11" fmla="*/ 134586 h 394605"/>
              <a:gd name="connsiteX12" fmla="*/ 30335 w 420364"/>
              <a:gd name="connsiteY12" fmla="*/ 125919 h 394605"/>
              <a:gd name="connsiteX13" fmla="*/ 17334 w 420364"/>
              <a:gd name="connsiteY13" fmla="*/ 117251 h 394605"/>
              <a:gd name="connsiteX14" fmla="*/ 8667 w 420364"/>
              <a:gd name="connsiteY14" fmla="*/ 125919 h 394605"/>
              <a:gd name="connsiteX15" fmla="*/ 4334 w 420364"/>
              <a:gd name="connsiteY15" fmla="*/ 143253 h 394605"/>
              <a:gd name="connsiteX16" fmla="*/ 0 w 420364"/>
              <a:gd name="connsiteY16" fmla="*/ 156254 h 394605"/>
              <a:gd name="connsiteX17" fmla="*/ 4334 w 420364"/>
              <a:gd name="connsiteY17" fmla="*/ 247261 h 394605"/>
              <a:gd name="connsiteX18" fmla="*/ 17334 w 420364"/>
              <a:gd name="connsiteY18" fmla="*/ 260262 h 394605"/>
              <a:gd name="connsiteX19" fmla="*/ 21668 w 420364"/>
              <a:gd name="connsiteY19" fmla="*/ 273263 h 394605"/>
              <a:gd name="connsiteX20" fmla="*/ 26002 w 420364"/>
              <a:gd name="connsiteY20" fmla="*/ 312265 h 394605"/>
              <a:gd name="connsiteX21" fmla="*/ 34669 w 420364"/>
              <a:gd name="connsiteY21" fmla="*/ 320933 h 394605"/>
              <a:gd name="connsiteX22" fmla="*/ 60671 w 420364"/>
              <a:gd name="connsiteY22" fmla="*/ 338267 h 394605"/>
              <a:gd name="connsiteX23" fmla="*/ 82339 w 420364"/>
              <a:gd name="connsiteY23" fmla="*/ 355602 h 394605"/>
              <a:gd name="connsiteX24" fmla="*/ 108341 w 420364"/>
              <a:gd name="connsiteY24" fmla="*/ 364269 h 394605"/>
              <a:gd name="connsiteX25" fmla="*/ 121342 w 420364"/>
              <a:gd name="connsiteY25" fmla="*/ 368603 h 394605"/>
              <a:gd name="connsiteX26" fmla="*/ 134343 w 420364"/>
              <a:gd name="connsiteY26" fmla="*/ 372937 h 394605"/>
              <a:gd name="connsiteX27" fmla="*/ 186347 w 420364"/>
              <a:gd name="connsiteY27" fmla="*/ 377270 h 394605"/>
              <a:gd name="connsiteX28" fmla="*/ 199348 w 420364"/>
              <a:gd name="connsiteY28" fmla="*/ 385937 h 394605"/>
              <a:gd name="connsiteX29" fmla="*/ 225350 w 420364"/>
              <a:gd name="connsiteY29" fmla="*/ 394605 h 394605"/>
              <a:gd name="connsiteX30" fmla="*/ 286021 w 420364"/>
              <a:gd name="connsiteY30" fmla="*/ 381604 h 394605"/>
              <a:gd name="connsiteX31" fmla="*/ 303355 w 420364"/>
              <a:gd name="connsiteY31" fmla="*/ 355602 h 394605"/>
              <a:gd name="connsiteX32" fmla="*/ 312023 w 420364"/>
              <a:gd name="connsiteY32" fmla="*/ 329600 h 394605"/>
              <a:gd name="connsiteX33" fmla="*/ 320690 w 420364"/>
              <a:gd name="connsiteY33" fmla="*/ 277596 h 394605"/>
              <a:gd name="connsiteX34" fmla="*/ 329357 w 420364"/>
              <a:gd name="connsiteY34" fmla="*/ 264595 h 394605"/>
              <a:gd name="connsiteX35" fmla="*/ 342358 w 420364"/>
              <a:gd name="connsiteY35" fmla="*/ 251594 h 394605"/>
              <a:gd name="connsiteX36" fmla="*/ 355359 w 420364"/>
              <a:gd name="connsiteY36" fmla="*/ 247261 h 394605"/>
              <a:gd name="connsiteX37" fmla="*/ 364026 w 420364"/>
              <a:gd name="connsiteY37" fmla="*/ 216925 h 394605"/>
              <a:gd name="connsiteX38" fmla="*/ 372694 w 420364"/>
              <a:gd name="connsiteY38" fmla="*/ 173589 h 394605"/>
              <a:gd name="connsiteX39" fmla="*/ 385695 w 420364"/>
              <a:gd name="connsiteY39" fmla="*/ 160588 h 394605"/>
              <a:gd name="connsiteX40" fmla="*/ 411697 w 420364"/>
              <a:gd name="connsiteY40" fmla="*/ 147587 h 394605"/>
              <a:gd name="connsiteX41" fmla="*/ 420364 w 420364"/>
              <a:gd name="connsiteY41" fmla="*/ 138919 h 394605"/>
              <a:gd name="connsiteX42" fmla="*/ 411697 w 420364"/>
              <a:gd name="connsiteY42" fmla="*/ 125919 h 394605"/>
              <a:gd name="connsiteX43" fmla="*/ 403029 w 420364"/>
              <a:gd name="connsiteY43" fmla="*/ 117251 h 394605"/>
              <a:gd name="connsiteX44" fmla="*/ 394362 w 420364"/>
              <a:gd name="connsiteY44" fmla="*/ 104250 h 394605"/>
              <a:gd name="connsiteX45" fmla="*/ 381361 w 420364"/>
              <a:gd name="connsiteY45" fmla="*/ 95583 h 394605"/>
              <a:gd name="connsiteX46" fmla="*/ 377027 w 420364"/>
              <a:gd name="connsiteY46" fmla="*/ 8910 h 3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20364" h="394605">
                <a:moveTo>
                  <a:pt x="377027" y="8910"/>
                </a:moveTo>
                <a:cubicBezTo>
                  <a:pt x="366193" y="-5535"/>
                  <a:pt x="343379" y="-98"/>
                  <a:pt x="316356" y="8910"/>
                </a:cubicBezTo>
                <a:cubicBezTo>
                  <a:pt x="310542" y="10848"/>
                  <a:pt x="308063" y="17988"/>
                  <a:pt x="303355" y="21911"/>
                </a:cubicBezTo>
                <a:cubicBezTo>
                  <a:pt x="270565" y="49236"/>
                  <a:pt x="306894" y="14036"/>
                  <a:pt x="281687" y="39246"/>
                </a:cubicBezTo>
                <a:cubicBezTo>
                  <a:pt x="276237" y="55593"/>
                  <a:pt x="274918" y="63349"/>
                  <a:pt x="260019" y="78248"/>
                </a:cubicBezTo>
                <a:cubicBezTo>
                  <a:pt x="254241" y="84026"/>
                  <a:pt x="247217" y="88784"/>
                  <a:pt x="242684" y="95583"/>
                </a:cubicBezTo>
                <a:cubicBezTo>
                  <a:pt x="222816" y="125386"/>
                  <a:pt x="235232" y="118291"/>
                  <a:pt x="212349" y="125919"/>
                </a:cubicBezTo>
                <a:cubicBezTo>
                  <a:pt x="197220" y="141046"/>
                  <a:pt x="207558" y="133293"/>
                  <a:pt x="177679" y="143253"/>
                </a:cubicBezTo>
                <a:lnTo>
                  <a:pt x="164679" y="147587"/>
                </a:lnTo>
                <a:lnTo>
                  <a:pt x="151678" y="151920"/>
                </a:lnTo>
                <a:cubicBezTo>
                  <a:pt x="122787" y="150476"/>
                  <a:pt x="93823" y="150093"/>
                  <a:pt x="65005" y="147587"/>
                </a:cubicBezTo>
                <a:cubicBezTo>
                  <a:pt x="56019" y="146806"/>
                  <a:pt x="45594" y="139858"/>
                  <a:pt x="39003" y="134586"/>
                </a:cubicBezTo>
                <a:cubicBezTo>
                  <a:pt x="35812" y="132034"/>
                  <a:pt x="33526" y="128471"/>
                  <a:pt x="30335" y="125919"/>
                </a:cubicBezTo>
                <a:cubicBezTo>
                  <a:pt x="26268" y="122665"/>
                  <a:pt x="21668" y="120140"/>
                  <a:pt x="17334" y="117251"/>
                </a:cubicBezTo>
                <a:cubicBezTo>
                  <a:pt x="14445" y="120140"/>
                  <a:pt x="10494" y="122264"/>
                  <a:pt x="8667" y="125919"/>
                </a:cubicBezTo>
                <a:cubicBezTo>
                  <a:pt x="6004" y="131246"/>
                  <a:pt x="5970" y="137526"/>
                  <a:pt x="4334" y="143253"/>
                </a:cubicBezTo>
                <a:cubicBezTo>
                  <a:pt x="3079" y="147645"/>
                  <a:pt x="1445" y="151920"/>
                  <a:pt x="0" y="156254"/>
                </a:cubicBezTo>
                <a:cubicBezTo>
                  <a:pt x="1445" y="186590"/>
                  <a:pt x="-659" y="217304"/>
                  <a:pt x="4334" y="247261"/>
                </a:cubicBezTo>
                <a:cubicBezTo>
                  <a:pt x="5341" y="253306"/>
                  <a:pt x="13935" y="255163"/>
                  <a:pt x="17334" y="260262"/>
                </a:cubicBezTo>
                <a:cubicBezTo>
                  <a:pt x="19868" y="264063"/>
                  <a:pt x="20223" y="268929"/>
                  <a:pt x="21668" y="273263"/>
                </a:cubicBezTo>
                <a:cubicBezTo>
                  <a:pt x="23113" y="286264"/>
                  <a:pt x="22560" y="299645"/>
                  <a:pt x="26002" y="312265"/>
                </a:cubicBezTo>
                <a:cubicBezTo>
                  <a:pt x="27077" y="316207"/>
                  <a:pt x="31400" y="318481"/>
                  <a:pt x="34669" y="320933"/>
                </a:cubicBezTo>
                <a:cubicBezTo>
                  <a:pt x="43002" y="327183"/>
                  <a:pt x="53306" y="330901"/>
                  <a:pt x="60671" y="338267"/>
                </a:cubicBezTo>
                <a:cubicBezTo>
                  <a:pt x="67876" y="345472"/>
                  <a:pt x="72497" y="351228"/>
                  <a:pt x="82339" y="355602"/>
                </a:cubicBezTo>
                <a:cubicBezTo>
                  <a:pt x="90688" y="359312"/>
                  <a:pt x="99674" y="361380"/>
                  <a:pt x="108341" y="364269"/>
                </a:cubicBezTo>
                <a:lnTo>
                  <a:pt x="121342" y="368603"/>
                </a:lnTo>
                <a:cubicBezTo>
                  <a:pt x="125676" y="370048"/>
                  <a:pt x="129791" y="372558"/>
                  <a:pt x="134343" y="372937"/>
                </a:cubicBezTo>
                <a:lnTo>
                  <a:pt x="186347" y="377270"/>
                </a:lnTo>
                <a:cubicBezTo>
                  <a:pt x="190681" y="380159"/>
                  <a:pt x="194589" y="383822"/>
                  <a:pt x="199348" y="385937"/>
                </a:cubicBezTo>
                <a:cubicBezTo>
                  <a:pt x="207697" y="389648"/>
                  <a:pt x="225350" y="394605"/>
                  <a:pt x="225350" y="394605"/>
                </a:cubicBezTo>
                <a:cubicBezTo>
                  <a:pt x="241765" y="393113"/>
                  <a:pt x="271640" y="398040"/>
                  <a:pt x="286021" y="381604"/>
                </a:cubicBezTo>
                <a:cubicBezTo>
                  <a:pt x="292880" y="373765"/>
                  <a:pt x="300061" y="365484"/>
                  <a:pt x="303355" y="355602"/>
                </a:cubicBezTo>
                <a:lnTo>
                  <a:pt x="312023" y="329600"/>
                </a:lnTo>
                <a:cubicBezTo>
                  <a:pt x="313397" y="317235"/>
                  <a:pt x="313429" y="292119"/>
                  <a:pt x="320690" y="277596"/>
                </a:cubicBezTo>
                <a:cubicBezTo>
                  <a:pt x="323019" y="272938"/>
                  <a:pt x="326023" y="268596"/>
                  <a:pt x="329357" y="264595"/>
                </a:cubicBezTo>
                <a:cubicBezTo>
                  <a:pt x="333280" y="259887"/>
                  <a:pt x="337259" y="254994"/>
                  <a:pt x="342358" y="251594"/>
                </a:cubicBezTo>
                <a:cubicBezTo>
                  <a:pt x="346159" y="249060"/>
                  <a:pt x="351025" y="248705"/>
                  <a:pt x="355359" y="247261"/>
                </a:cubicBezTo>
                <a:cubicBezTo>
                  <a:pt x="359492" y="234864"/>
                  <a:pt x="361304" y="230537"/>
                  <a:pt x="364026" y="216925"/>
                </a:cubicBezTo>
                <a:cubicBezTo>
                  <a:pt x="364371" y="215201"/>
                  <a:pt x="369596" y="179010"/>
                  <a:pt x="372694" y="173589"/>
                </a:cubicBezTo>
                <a:cubicBezTo>
                  <a:pt x="375735" y="168268"/>
                  <a:pt x="380987" y="164512"/>
                  <a:pt x="385695" y="160588"/>
                </a:cubicBezTo>
                <a:cubicBezTo>
                  <a:pt x="396898" y="151252"/>
                  <a:pt x="398665" y="151930"/>
                  <a:pt x="411697" y="147587"/>
                </a:cubicBezTo>
                <a:cubicBezTo>
                  <a:pt x="414586" y="144698"/>
                  <a:pt x="420364" y="143005"/>
                  <a:pt x="420364" y="138919"/>
                </a:cubicBezTo>
                <a:cubicBezTo>
                  <a:pt x="420364" y="133711"/>
                  <a:pt x="414951" y="129986"/>
                  <a:pt x="411697" y="125919"/>
                </a:cubicBezTo>
                <a:cubicBezTo>
                  <a:pt x="409144" y="122728"/>
                  <a:pt x="405582" y="120442"/>
                  <a:pt x="403029" y="117251"/>
                </a:cubicBezTo>
                <a:cubicBezTo>
                  <a:pt x="399775" y="113184"/>
                  <a:pt x="398045" y="107933"/>
                  <a:pt x="394362" y="104250"/>
                </a:cubicBezTo>
                <a:cubicBezTo>
                  <a:pt x="390679" y="100567"/>
                  <a:pt x="385695" y="98472"/>
                  <a:pt x="381361" y="95583"/>
                </a:cubicBezTo>
                <a:cubicBezTo>
                  <a:pt x="362278" y="66957"/>
                  <a:pt x="387861" y="23355"/>
                  <a:pt x="377027" y="891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6BED2C-FA07-43E7-A449-09237B21B745}"/>
              </a:ext>
            </a:extLst>
          </p:cNvPr>
          <p:cNvSpPr/>
          <p:nvPr/>
        </p:nvSpPr>
        <p:spPr>
          <a:xfrm>
            <a:off x="9828229" y="3770234"/>
            <a:ext cx="286822" cy="357270"/>
          </a:xfrm>
          <a:custGeom>
            <a:avLst/>
            <a:gdLst>
              <a:gd name="connsiteX0" fmla="*/ 282175 w 286822"/>
              <a:gd name="connsiteY0" fmla="*/ 41 h 357270"/>
              <a:gd name="connsiteX1" fmla="*/ 260507 w 286822"/>
              <a:gd name="connsiteY1" fmla="*/ 13042 h 357270"/>
              <a:gd name="connsiteX2" fmla="*/ 251839 w 286822"/>
              <a:gd name="connsiteY2" fmla="*/ 21709 h 357270"/>
              <a:gd name="connsiteX3" fmla="*/ 225837 w 286822"/>
              <a:gd name="connsiteY3" fmla="*/ 30376 h 357270"/>
              <a:gd name="connsiteX4" fmla="*/ 212836 w 286822"/>
              <a:gd name="connsiteY4" fmla="*/ 34710 h 357270"/>
              <a:gd name="connsiteX5" fmla="*/ 199835 w 286822"/>
              <a:gd name="connsiteY5" fmla="*/ 39044 h 357270"/>
              <a:gd name="connsiteX6" fmla="*/ 74160 w 286822"/>
              <a:gd name="connsiteY6" fmla="*/ 34710 h 357270"/>
              <a:gd name="connsiteX7" fmla="*/ 65492 w 286822"/>
              <a:gd name="connsiteY7" fmla="*/ 43377 h 357270"/>
              <a:gd name="connsiteX8" fmla="*/ 61159 w 286822"/>
              <a:gd name="connsiteY8" fmla="*/ 95381 h 357270"/>
              <a:gd name="connsiteX9" fmla="*/ 48158 w 286822"/>
              <a:gd name="connsiteY9" fmla="*/ 99715 h 357270"/>
              <a:gd name="connsiteX10" fmla="*/ 30823 w 286822"/>
              <a:gd name="connsiteY10" fmla="*/ 121383 h 357270"/>
              <a:gd name="connsiteX11" fmla="*/ 26489 w 286822"/>
              <a:gd name="connsiteY11" fmla="*/ 177721 h 357270"/>
              <a:gd name="connsiteX12" fmla="*/ 13489 w 286822"/>
              <a:gd name="connsiteY12" fmla="*/ 208056 h 357270"/>
              <a:gd name="connsiteX13" fmla="*/ 4821 w 286822"/>
              <a:gd name="connsiteY13" fmla="*/ 216723 h 357270"/>
              <a:gd name="connsiteX14" fmla="*/ 488 w 286822"/>
              <a:gd name="connsiteY14" fmla="*/ 229724 h 357270"/>
              <a:gd name="connsiteX15" fmla="*/ 13489 w 286822"/>
              <a:gd name="connsiteY15" fmla="*/ 234058 h 357270"/>
              <a:gd name="connsiteX16" fmla="*/ 43824 w 286822"/>
              <a:gd name="connsiteY16" fmla="*/ 242725 h 357270"/>
              <a:gd name="connsiteX17" fmla="*/ 39490 w 286822"/>
              <a:gd name="connsiteY17" fmla="*/ 351066 h 357270"/>
              <a:gd name="connsiteX18" fmla="*/ 74160 w 286822"/>
              <a:gd name="connsiteY18" fmla="*/ 346733 h 357270"/>
              <a:gd name="connsiteX19" fmla="*/ 69826 w 286822"/>
              <a:gd name="connsiteY19" fmla="*/ 299063 h 357270"/>
              <a:gd name="connsiteX20" fmla="*/ 74160 w 286822"/>
              <a:gd name="connsiteY20" fmla="*/ 247059 h 357270"/>
              <a:gd name="connsiteX21" fmla="*/ 78493 w 286822"/>
              <a:gd name="connsiteY21" fmla="*/ 221057 h 357270"/>
              <a:gd name="connsiteX22" fmla="*/ 87161 w 286822"/>
              <a:gd name="connsiteY22" fmla="*/ 212390 h 357270"/>
              <a:gd name="connsiteX23" fmla="*/ 104495 w 286822"/>
              <a:gd name="connsiteY23" fmla="*/ 208056 h 357270"/>
              <a:gd name="connsiteX24" fmla="*/ 108829 w 286822"/>
              <a:gd name="connsiteY24" fmla="*/ 221057 h 357270"/>
              <a:gd name="connsiteX25" fmla="*/ 117496 w 286822"/>
              <a:gd name="connsiteY25" fmla="*/ 234058 h 357270"/>
              <a:gd name="connsiteX26" fmla="*/ 108829 w 286822"/>
              <a:gd name="connsiteY26" fmla="*/ 247059 h 357270"/>
              <a:gd name="connsiteX27" fmla="*/ 113162 w 286822"/>
              <a:gd name="connsiteY27" fmla="*/ 277394 h 357270"/>
              <a:gd name="connsiteX28" fmla="*/ 126163 w 286822"/>
              <a:gd name="connsiteY28" fmla="*/ 281728 h 357270"/>
              <a:gd name="connsiteX29" fmla="*/ 134831 w 286822"/>
              <a:gd name="connsiteY29" fmla="*/ 290395 h 357270"/>
              <a:gd name="connsiteX30" fmla="*/ 139164 w 286822"/>
              <a:gd name="connsiteY30" fmla="*/ 320731 h 357270"/>
              <a:gd name="connsiteX31" fmla="*/ 173834 w 286822"/>
              <a:gd name="connsiteY31" fmla="*/ 307730 h 357270"/>
              <a:gd name="connsiteX32" fmla="*/ 178167 w 286822"/>
              <a:gd name="connsiteY32" fmla="*/ 290395 h 357270"/>
              <a:gd name="connsiteX33" fmla="*/ 186835 w 286822"/>
              <a:gd name="connsiteY33" fmla="*/ 277394 h 357270"/>
              <a:gd name="connsiteX34" fmla="*/ 169500 w 286822"/>
              <a:gd name="connsiteY34" fmla="*/ 251393 h 357270"/>
              <a:gd name="connsiteX35" fmla="*/ 160833 w 286822"/>
              <a:gd name="connsiteY35" fmla="*/ 238392 h 357270"/>
              <a:gd name="connsiteX36" fmla="*/ 147832 w 286822"/>
              <a:gd name="connsiteY36" fmla="*/ 190721 h 357270"/>
              <a:gd name="connsiteX37" fmla="*/ 134831 w 286822"/>
              <a:gd name="connsiteY37" fmla="*/ 186388 h 357270"/>
              <a:gd name="connsiteX38" fmla="*/ 143498 w 286822"/>
              <a:gd name="connsiteY38" fmla="*/ 160386 h 357270"/>
              <a:gd name="connsiteX39" fmla="*/ 169500 w 286822"/>
              <a:gd name="connsiteY39" fmla="*/ 147385 h 357270"/>
              <a:gd name="connsiteX40" fmla="*/ 182501 w 286822"/>
              <a:gd name="connsiteY40" fmla="*/ 143051 h 357270"/>
              <a:gd name="connsiteX41" fmla="*/ 204169 w 286822"/>
              <a:gd name="connsiteY41" fmla="*/ 117049 h 357270"/>
              <a:gd name="connsiteX42" fmla="*/ 191168 w 286822"/>
              <a:gd name="connsiteY42" fmla="*/ 108382 h 357270"/>
              <a:gd name="connsiteX43" fmla="*/ 160833 w 286822"/>
              <a:gd name="connsiteY43" fmla="*/ 117049 h 357270"/>
              <a:gd name="connsiteX44" fmla="*/ 139164 w 286822"/>
              <a:gd name="connsiteY44" fmla="*/ 134384 h 357270"/>
              <a:gd name="connsiteX45" fmla="*/ 121830 w 286822"/>
              <a:gd name="connsiteY45" fmla="*/ 143051 h 357270"/>
              <a:gd name="connsiteX46" fmla="*/ 95828 w 286822"/>
              <a:gd name="connsiteY46" fmla="*/ 151719 h 357270"/>
              <a:gd name="connsiteX47" fmla="*/ 87161 w 286822"/>
              <a:gd name="connsiteY47" fmla="*/ 143051 h 357270"/>
              <a:gd name="connsiteX48" fmla="*/ 78493 w 286822"/>
              <a:gd name="connsiteY48" fmla="*/ 108382 h 357270"/>
              <a:gd name="connsiteX49" fmla="*/ 74160 w 286822"/>
              <a:gd name="connsiteY49" fmla="*/ 95381 h 357270"/>
              <a:gd name="connsiteX50" fmla="*/ 78493 w 286822"/>
              <a:gd name="connsiteY50" fmla="*/ 69379 h 357270"/>
              <a:gd name="connsiteX51" fmla="*/ 87161 w 286822"/>
              <a:gd name="connsiteY51" fmla="*/ 60712 h 357270"/>
              <a:gd name="connsiteX52" fmla="*/ 134831 w 286822"/>
              <a:gd name="connsiteY52" fmla="*/ 47711 h 357270"/>
              <a:gd name="connsiteX53" fmla="*/ 182501 w 286822"/>
              <a:gd name="connsiteY53" fmla="*/ 52045 h 357270"/>
              <a:gd name="connsiteX54" fmla="*/ 195502 w 286822"/>
              <a:gd name="connsiteY54" fmla="*/ 56378 h 357270"/>
              <a:gd name="connsiteX55" fmla="*/ 234505 w 286822"/>
              <a:gd name="connsiteY55" fmla="*/ 52045 h 357270"/>
              <a:gd name="connsiteX56" fmla="*/ 260507 w 286822"/>
              <a:gd name="connsiteY56" fmla="*/ 43377 h 357270"/>
              <a:gd name="connsiteX57" fmla="*/ 273507 w 286822"/>
              <a:gd name="connsiteY57" fmla="*/ 39044 h 357270"/>
              <a:gd name="connsiteX58" fmla="*/ 286508 w 286822"/>
              <a:gd name="connsiteY58" fmla="*/ 17375 h 357270"/>
              <a:gd name="connsiteX59" fmla="*/ 282175 w 286822"/>
              <a:gd name="connsiteY59" fmla="*/ 41 h 35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6822" h="357270">
                <a:moveTo>
                  <a:pt x="282175" y="41"/>
                </a:moveTo>
                <a:cubicBezTo>
                  <a:pt x="277842" y="-681"/>
                  <a:pt x="267361" y="8146"/>
                  <a:pt x="260507" y="13042"/>
                </a:cubicBezTo>
                <a:cubicBezTo>
                  <a:pt x="257182" y="15417"/>
                  <a:pt x="255494" y="19882"/>
                  <a:pt x="251839" y="21709"/>
                </a:cubicBezTo>
                <a:cubicBezTo>
                  <a:pt x="243667" y="25795"/>
                  <a:pt x="234504" y="27487"/>
                  <a:pt x="225837" y="30376"/>
                </a:cubicBezTo>
                <a:lnTo>
                  <a:pt x="212836" y="34710"/>
                </a:lnTo>
                <a:lnTo>
                  <a:pt x="199835" y="39044"/>
                </a:lnTo>
                <a:cubicBezTo>
                  <a:pt x="149066" y="32697"/>
                  <a:pt x="123594" y="24823"/>
                  <a:pt x="74160" y="34710"/>
                </a:cubicBezTo>
                <a:cubicBezTo>
                  <a:pt x="70153" y="35511"/>
                  <a:pt x="68381" y="40488"/>
                  <a:pt x="65492" y="43377"/>
                </a:cubicBezTo>
                <a:cubicBezTo>
                  <a:pt x="64048" y="60712"/>
                  <a:pt x="66274" y="78755"/>
                  <a:pt x="61159" y="95381"/>
                </a:cubicBezTo>
                <a:cubicBezTo>
                  <a:pt x="59816" y="99747"/>
                  <a:pt x="52075" y="97365"/>
                  <a:pt x="48158" y="99715"/>
                </a:cubicBezTo>
                <a:cubicBezTo>
                  <a:pt x="41294" y="103833"/>
                  <a:pt x="34761" y="115475"/>
                  <a:pt x="30823" y="121383"/>
                </a:cubicBezTo>
                <a:cubicBezTo>
                  <a:pt x="29378" y="140162"/>
                  <a:pt x="28825" y="159032"/>
                  <a:pt x="26489" y="177721"/>
                </a:cubicBezTo>
                <a:cubicBezTo>
                  <a:pt x="25600" y="184833"/>
                  <a:pt x="16438" y="203632"/>
                  <a:pt x="13489" y="208056"/>
                </a:cubicBezTo>
                <a:cubicBezTo>
                  <a:pt x="11223" y="211456"/>
                  <a:pt x="7710" y="213834"/>
                  <a:pt x="4821" y="216723"/>
                </a:cubicBezTo>
                <a:cubicBezTo>
                  <a:pt x="3377" y="221057"/>
                  <a:pt x="-1555" y="225638"/>
                  <a:pt x="488" y="229724"/>
                </a:cubicBezTo>
                <a:cubicBezTo>
                  <a:pt x="2531" y="233810"/>
                  <a:pt x="9097" y="232803"/>
                  <a:pt x="13489" y="234058"/>
                </a:cubicBezTo>
                <a:cubicBezTo>
                  <a:pt x="51606" y="244950"/>
                  <a:pt x="12632" y="232329"/>
                  <a:pt x="43824" y="242725"/>
                </a:cubicBezTo>
                <a:cubicBezTo>
                  <a:pt x="42379" y="278839"/>
                  <a:pt x="29370" y="316369"/>
                  <a:pt x="39490" y="351066"/>
                </a:cubicBezTo>
                <a:cubicBezTo>
                  <a:pt x="42751" y="362247"/>
                  <a:pt x="68291" y="356793"/>
                  <a:pt x="74160" y="346733"/>
                </a:cubicBezTo>
                <a:cubicBezTo>
                  <a:pt x="82200" y="332951"/>
                  <a:pt x="71271" y="314953"/>
                  <a:pt x="69826" y="299063"/>
                </a:cubicBezTo>
                <a:cubicBezTo>
                  <a:pt x="71271" y="281728"/>
                  <a:pt x="72239" y="264347"/>
                  <a:pt x="74160" y="247059"/>
                </a:cubicBezTo>
                <a:cubicBezTo>
                  <a:pt x="75130" y="238326"/>
                  <a:pt x="75408" y="229284"/>
                  <a:pt x="78493" y="221057"/>
                </a:cubicBezTo>
                <a:cubicBezTo>
                  <a:pt x="79928" y="217231"/>
                  <a:pt x="83506" y="214217"/>
                  <a:pt x="87161" y="212390"/>
                </a:cubicBezTo>
                <a:cubicBezTo>
                  <a:pt x="92488" y="209726"/>
                  <a:pt x="98717" y="209501"/>
                  <a:pt x="104495" y="208056"/>
                </a:cubicBezTo>
                <a:cubicBezTo>
                  <a:pt x="105940" y="212390"/>
                  <a:pt x="106786" y="216971"/>
                  <a:pt x="108829" y="221057"/>
                </a:cubicBezTo>
                <a:cubicBezTo>
                  <a:pt x="111158" y="225715"/>
                  <a:pt x="117496" y="228850"/>
                  <a:pt x="117496" y="234058"/>
                </a:cubicBezTo>
                <a:cubicBezTo>
                  <a:pt x="117496" y="239266"/>
                  <a:pt x="111718" y="242725"/>
                  <a:pt x="108829" y="247059"/>
                </a:cubicBezTo>
                <a:cubicBezTo>
                  <a:pt x="110273" y="257171"/>
                  <a:pt x="108594" y="268258"/>
                  <a:pt x="113162" y="277394"/>
                </a:cubicBezTo>
                <a:cubicBezTo>
                  <a:pt x="115205" y="281480"/>
                  <a:pt x="122246" y="279378"/>
                  <a:pt x="126163" y="281728"/>
                </a:cubicBezTo>
                <a:cubicBezTo>
                  <a:pt x="129667" y="283830"/>
                  <a:pt x="131942" y="287506"/>
                  <a:pt x="134831" y="290395"/>
                </a:cubicBezTo>
                <a:cubicBezTo>
                  <a:pt x="136275" y="300507"/>
                  <a:pt x="131941" y="313508"/>
                  <a:pt x="139164" y="320731"/>
                </a:cubicBezTo>
                <a:cubicBezTo>
                  <a:pt x="146661" y="328228"/>
                  <a:pt x="168336" y="311395"/>
                  <a:pt x="173834" y="307730"/>
                </a:cubicBezTo>
                <a:cubicBezTo>
                  <a:pt x="175278" y="301952"/>
                  <a:pt x="175821" y="295870"/>
                  <a:pt x="178167" y="290395"/>
                </a:cubicBezTo>
                <a:cubicBezTo>
                  <a:pt x="180219" y="285608"/>
                  <a:pt x="185979" y="282532"/>
                  <a:pt x="186835" y="277394"/>
                </a:cubicBezTo>
                <a:cubicBezTo>
                  <a:pt x="188739" y="265970"/>
                  <a:pt x="174762" y="257707"/>
                  <a:pt x="169500" y="251393"/>
                </a:cubicBezTo>
                <a:cubicBezTo>
                  <a:pt x="166166" y="247392"/>
                  <a:pt x="163722" y="242726"/>
                  <a:pt x="160833" y="238392"/>
                </a:cubicBezTo>
                <a:cubicBezTo>
                  <a:pt x="158569" y="229335"/>
                  <a:pt x="149977" y="194153"/>
                  <a:pt x="147832" y="190721"/>
                </a:cubicBezTo>
                <a:cubicBezTo>
                  <a:pt x="145411" y="186847"/>
                  <a:pt x="139165" y="187832"/>
                  <a:pt x="134831" y="186388"/>
                </a:cubicBezTo>
                <a:cubicBezTo>
                  <a:pt x="137720" y="177721"/>
                  <a:pt x="134831" y="163275"/>
                  <a:pt x="143498" y="160386"/>
                </a:cubicBezTo>
                <a:cubicBezTo>
                  <a:pt x="176177" y="149492"/>
                  <a:pt x="135896" y="164187"/>
                  <a:pt x="169500" y="147385"/>
                </a:cubicBezTo>
                <a:cubicBezTo>
                  <a:pt x="173586" y="145342"/>
                  <a:pt x="178167" y="144496"/>
                  <a:pt x="182501" y="143051"/>
                </a:cubicBezTo>
                <a:cubicBezTo>
                  <a:pt x="183803" y="141749"/>
                  <a:pt x="205175" y="122077"/>
                  <a:pt x="204169" y="117049"/>
                </a:cubicBezTo>
                <a:cubicBezTo>
                  <a:pt x="203147" y="111942"/>
                  <a:pt x="195502" y="111271"/>
                  <a:pt x="191168" y="108382"/>
                </a:cubicBezTo>
                <a:cubicBezTo>
                  <a:pt x="185621" y="109769"/>
                  <a:pt x="167045" y="113943"/>
                  <a:pt x="160833" y="117049"/>
                </a:cubicBezTo>
                <a:cubicBezTo>
                  <a:pt x="129355" y="132788"/>
                  <a:pt x="163343" y="118265"/>
                  <a:pt x="139164" y="134384"/>
                </a:cubicBezTo>
                <a:cubicBezTo>
                  <a:pt x="133789" y="137967"/>
                  <a:pt x="127828" y="140652"/>
                  <a:pt x="121830" y="143051"/>
                </a:cubicBezTo>
                <a:cubicBezTo>
                  <a:pt x="113347" y="146444"/>
                  <a:pt x="95828" y="151719"/>
                  <a:pt x="95828" y="151719"/>
                </a:cubicBezTo>
                <a:cubicBezTo>
                  <a:pt x="92939" y="148830"/>
                  <a:pt x="89263" y="146555"/>
                  <a:pt x="87161" y="143051"/>
                </a:cubicBezTo>
                <a:cubicBezTo>
                  <a:pt x="82915" y="135974"/>
                  <a:pt x="79825" y="113710"/>
                  <a:pt x="78493" y="108382"/>
                </a:cubicBezTo>
                <a:cubicBezTo>
                  <a:pt x="77385" y="103950"/>
                  <a:pt x="75604" y="99715"/>
                  <a:pt x="74160" y="95381"/>
                </a:cubicBezTo>
                <a:cubicBezTo>
                  <a:pt x="75604" y="86714"/>
                  <a:pt x="75408" y="77606"/>
                  <a:pt x="78493" y="69379"/>
                </a:cubicBezTo>
                <a:cubicBezTo>
                  <a:pt x="79928" y="65553"/>
                  <a:pt x="83970" y="63264"/>
                  <a:pt x="87161" y="60712"/>
                </a:cubicBezTo>
                <a:cubicBezTo>
                  <a:pt x="105371" y="46145"/>
                  <a:pt x="105015" y="51438"/>
                  <a:pt x="134831" y="47711"/>
                </a:cubicBezTo>
                <a:cubicBezTo>
                  <a:pt x="150721" y="49156"/>
                  <a:pt x="166706" y="49789"/>
                  <a:pt x="182501" y="52045"/>
                </a:cubicBezTo>
                <a:cubicBezTo>
                  <a:pt x="187023" y="52691"/>
                  <a:pt x="190934" y="56378"/>
                  <a:pt x="195502" y="56378"/>
                </a:cubicBezTo>
                <a:cubicBezTo>
                  <a:pt x="208583" y="56378"/>
                  <a:pt x="221504" y="53489"/>
                  <a:pt x="234505" y="52045"/>
                </a:cubicBezTo>
                <a:lnTo>
                  <a:pt x="260507" y="43377"/>
                </a:lnTo>
                <a:lnTo>
                  <a:pt x="273507" y="39044"/>
                </a:lnTo>
                <a:cubicBezTo>
                  <a:pt x="278360" y="34191"/>
                  <a:pt x="288759" y="26377"/>
                  <a:pt x="286508" y="17375"/>
                </a:cubicBezTo>
                <a:cubicBezTo>
                  <a:pt x="285725" y="14242"/>
                  <a:pt x="286508" y="763"/>
                  <a:pt x="282175" y="4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077BCE-95A0-414B-9A26-9B310867321A}"/>
              </a:ext>
            </a:extLst>
          </p:cNvPr>
          <p:cNvSpPr/>
          <p:nvPr/>
        </p:nvSpPr>
        <p:spPr>
          <a:xfrm>
            <a:off x="10355456" y="3865613"/>
            <a:ext cx="145288" cy="108343"/>
          </a:xfrm>
          <a:custGeom>
            <a:avLst/>
            <a:gdLst>
              <a:gd name="connsiteX0" fmla="*/ 1966 w 145288"/>
              <a:gd name="connsiteY0" fmla="*/ 52006 h 108343"/>
              <a:gd name="connsiteX1" fmla="*/ 36635 w 145288"/>
              <a:gd name="connsiteY1" fmla="*/ 56340 h 108343"/>
              <a:gd name="connsiteX2" fmla="*/ 62637 w 145288"/>
              <a:gd name="connsiteY2" fmla="*/ 78008 h 108343"/>
              <a:gd name="connsiteX3" fmla="*/ 84305 w 145288"/>
              <a:gd name="connsiteY3" fmla="*/ 108343 h 108343"/>
              <a:gd name="connsiteX4" fmla="*/ 114641 w 145288"/>
              <a:gd name="connsiteY4" fmla="*/ 104010 h 108343"/>
              <a:gd name="connsiteX5" fmla="*/ 127642 w 145288"/>
              <a:gd name="connsiteY5" fmla="*/ 95342 h 108343"/>
              <a:gd name="connsiteX6" fmla="*/ 140643 w 145288"/>
              <a:gd name="connsiteY6" fmla="*/ 91009 h 108343"/>
              <a:gd name="connsiteX7" fmla="*/ 140643 w 145288"/>
              <a:gd name="connsiteY7" fmla="*/ 52006 h 108343"/>
              <a:gd name="connsiteX8" fmla="*/ 123308 w 145288"/>
              <a:gd name="connsiteY8" fmla="*/ 21670 h 108343"/>
              <a:gd name="connsiteX9" fmla="*/ 84305 w 145288"/>
              <a:gd name="connsiteY9" fmla="*/ 17337 h 108343"/>
              <a:gd name="connsiteX10" fmla="*/ 71304 w 145288"/>
              <a:gd name="connsiteY10" fmla="*/ 4336 h 108343"/>
              <a:gd name="connsiteX11" fmla="*/ 36635 w 145288"/>
              <a:gd name="connsiteY11" fmla="*/ 4336 h 108343"/>
              <a:gd name="connsiteX12" fmla="*/ 19300 w 145288"/>
              <a:gd name="connsiteY12" fmla="*/ 17337 h 108343"/>
              <a:gd name="connsiteX13" fmla="*/ 6299 w 145288"/>
              <a:gd name="connsiteY13" fmla="*/ 21670 h 108343"/>
              <a:gd name="connsiteX14" fmla="*/ 1966 w 145288"/>
              <a:gd name="connsiteY14" fmla="*/ 52006 h 10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288" h="108343">
                <a:moveTo>
                  <a:pt x="1966" y="52006"/>
                </a:moveTo>
                <a:cubicBezTo>
                  <a:pt x="7022" y="57784"/>
                  <a:pt x="25399" y="53276"/>
                  <a:pt x="36635" y="56340"/>
                </a:cubicBezTo>
                <a:cubicBezTo>
                  <a:pt x="44932" y="58603"/>
                  <a:pt x="57489" y="72860"/>
                  <a:pt x="62637" y="78008"/>
                </a:cubicBezTo>
                <a:cubicBezTo>
                  <a:pt x="72748" y="108344"/>
                  <a:pt x="62637" y="101121"/>
                  <a:pt x="84305" y="108343"/>
                </a:cubicBezTo>
                <a:cubicBezTo>
                  <a:pt x="94417" y="106899"/>
                  <a:pt x="104857" y="106945"/>
                  <a:pt x="114641" y="104010"/>
                </a:cubicBezTo>
                <a:cubicBezTo>
                  <a:pt x="119630" y="102513"/>
                  <a:pt x="122983" y="97671"/>
                  <a:pt x="127642" y="95342"/>
                </a:cubicBezTo>
                <a:cubicBezTo>
                  <a:pt x="131728" y="93299"/>
                  <a:pt x="136309" y="92453"/>
                  <a:pt x="140643" y="91009"/>
                </a:cubicBezTo>
                <a:cubicBezTo>
                  <a:pt x="147599" y="70139"/>
                  <a:pt x="146026" y="81615"/>
                  <a:pt x="140643" y="52006"/>
                </a:cubicBezTo>
                <a:cubicBezTo>
                  <a:pt x="137945" y="37168"/>
                  <a:pt x="140558" y="25983"/>
                  <a:pt x="123308" y="21670"/>
                </a:cubicBezTo>
                <a:cubicBezTo>
                  <a:pt x="110618" y="18497"/>
                  <a:pt x="97306" y="18781"/>
                  <a:pt x="84305" y="17337"/>
                </a:cubicBezTo>
                <a:cubicBezTo>
                  <a:pt x="79971" y="13003"/>
                  <a:pt x="76403" y="7736"/>
                  <a:pt x="71304" y="4336"/>
                </a:cubicBezTo>
                <a:cubicBezTo>
                  <a:pt x="59003" y="-3865"/>
                  <a:pt x="50387" y="1585"/>
                  <a:pt x="36635" y="4336"/>
                </a:cubicBezTo>
                <a:cubicBezTo>
                  <a:pt x="30857" y="8670"/>
                  <a:pt x="25571" y="13754"/>
                  <a:pt x="19300" y="17337"/>
                </a:cubicBezTo>
                <a:cubicBezTo>
                  <a:pt x="15334" y="19603"/>
                  <a:pt x="10216" y="19320"/>
                  <a:pt x="6299" y="21670"/>
                </a:cubicBezTo>
                <a:cubicBezTo>
                  <a:pt x="2795" y="23772"/>
                  <a:pt x="-3090" y="46228"/>
                  <a:pt x="1966" y="5200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DC42AE-2D6F-41FC-9673-C13EDDAE6E2C}"/>
              </a:ext>
            </a:extLst>
          </p:cNvPr>
          <p:cNvSpPr/>
          <p:nvPr/>
        </p:nvSpPr>
        <p:spPr>
          <a:xfrm>
            <a:off x="10440785" y="3938388"/>
            <a:ext cx="714895" cy="417481"/>
          </a:xfrm>
          <a:custGeom>
            <a:avLst/>
            <a:gdLst>
              <a:gd name="connsiteX0" fmla="*/ 58190 w 714895"/>
              <a:gd name="connsiteY0" fmla="*/ 35096 h 417481"/>
              <a:gd name="connsiteX1" fmla="*/ 103910 w 714895"/>
              <a:gd name="connsiteY1" fmla="*/ 60034 h 417481"/>
              <a:gd name="connsiteX2" fmla="*/ 116379 w 714895"/>
              <a:gd name="connsiteY2" fmla="*/ 68347 h 417481"/>
              <a:gd name="connsiteX3" fmla="*/ 141317 w 714895"/>
              <a:gd name="connsiteY3" fmla="*/ 64190 h 417481"/>
              <a:gd name="connsiteX4" fmla="*/ 157942 w 714895"/>
              <a:gd name="connsiteY4" fmla="*/ 39252 h 417481"/>
              <a:gd name="connsiteX5" fmla="*/ 166255 w 714895"/>
              <a:gd name="connsiteY5" fmla="*/ 26783 h 417481"/>
              <a:gd name="connsiteX6" fmla="*/ 170411 w 714895"/>
              <a:gd name="connsiteY6" fmla="*/ 14314 h 417481"/>
              <a:gd name="connsiteX7" fmla="*/ 216131 w 714895"/>
              <a:gd name="connsiteY7" fmla="*/ 6001 h 417481"/>
              <a:gd name="connsiteX8" fmla="*/ 245226 w 714895"/>
              <a:gd name="connsiteY8" fmla="*/ 26783 h 417481"/>
              <a:gd name="connsiteX9" fmla="*/ 278477 w 714895"/>
              <a:gd name="connsiteY9" fmla="*/ 35096 h 417481"/>
              <a:gd name="connsiteX10" fmla="*/ 290946 w 714895"/>
              <a:gd name="connsiteY10" fmla="*/ 39252 h 417481"/>
              <a:gd name="connsiteX11" fmla="*/ 311728 w 714895"/>
              <a:gd name="connsiteY11" fmla="*/ 43408 h 417481"/>
              <a:gd name="connsiteX12" fmla="*/ 328353 w 714895"/>
              <a:gd name="connsiteY12" fmla="*/ 47565 h 417481"/>
              <a:gd name="connsiteX13" fmla="*/ 353291 w 714895"/>
              <a:gd name="connsiteY13" fmla="*/ 55877 h 417481"/>
              <a:gd name="connsiteX14" fmla="*/ 428106 w 714895"/>
              <a:gd name="connsiteY14" fmla="*/ 60034 h 417481"/>
              <a:gd name="connsiteX15" fmla="*/ 453044 w 714895"/>
              <a:gd name="connsiteY15" fmla="*/ 89128 h 417481"/>
              <a:gd name="connsiteX16" fmla="*/ 461357 w 714895"/>
              <a:gd name="connsiteY16" fmla="*/ 118223 h 417481"/>
              <a:gd name="connsiteX17" fmla="*/ 477982 w 714895"/>
              <a:gd name="connsiteY17" fmla="*/ 126536 h 417481"/>
              <a:gd name="connsiteX18" fmla="*/ 536171 w 714895"/>
              <a:gd name="connsiteY18" fmla="*/ 130692 h 417481"/>
              <a:gd name="connsiteX19" fmla="*/ 552797 w 714895"/>
              <a:gd name="connsiteY19" fmla="*/ 155630 h 417481"/>
              <a:gd name="connsiteX20" fmla="*/ 561110 w 714895"/>
              <a:gd name="connsiteY20" fmla="*/ 188881 h 417481"/>
              <a:gd name="connsiteX21" fmla="*/ 573579 w 714895"/>
              <a:gd name="connsiteY21" fmla="*/ 193037 h 417481"/>
              <a:gd name="connsiteX22" fmla="*/ 635924 w 714895"/>
              <a:gd name="connsiteY22" fmla="*/ 205507 h 417481"/>
              <a:gd name="connsiteX23" fmla="*/ 648393 w 714895"/>
              <a:gd name="connsiteY23" fmla="*/ 217976 h 417481"/>
              <a:gd name="connsiteX24" fmla="*/ 644237 w 714895"/>
              <a:gd name="connsiteY24" fmla="*/ 230445 h 417481"/>
              <a:gd name="connsiteX25" fmla="*/ 602673 w 714895"/>
              <a:gd name="connsiteY25" fmla="*/ 242914 h 417481"/>
              <a:gd name="connsiteX26" fmla="*/ 619299 w 714895"/>
              <a:gd name="connsiteY26" fmla="*/ 276165 h 417481"/>
              <a:gd name="connsiteX27" fmla="*/ 623455 w 714895"/>
              <a:gd name="connsiteY27" fmla="*/ 288634 h 417481"/>
              <a:gd name="connsiteX28" fmla="*/ 631768 w 714895"/>
              <a:gd name="connsiteY28" fmla="*/ 301103 h 417481"/>
              <a:gd name="connsiteX29" fmla="*/ 648393 w 714895"/>
              <a:gd name="connsiteY29" fmla="*/ 330197 h 417481"/>
              <a:gd name="connsiteX30" fmla="*/ 689957 w 714895"/>
              <a:gd name="connsiteY30" fmla="*/ 346823 h 417481"/>
              <a:gd name="connsiteX31" fmla="*/ 702426 w 714895"/>
              <a:gd name="connsiteY31" fmla="*/ 359292 h 417481"/>
              <a:gd name="connsiteX32" fmla="*/ 706582 w 714895"/>
              <a:gd name="connsiteY32" fmla="*/ 371761 h 417481"/>
              <a:gd name="connsiteX33" fmla="*/ 714895 w 714895"/>
              <a:gd name="connsiteY33" fmla="*/ 400856 h 417481"/>
              <a:gd name="connsiteX34" fmla="*/ 710739 w 714895"/>
              <a:gd name="connsiteY34" fmla="*/ 413325 h 417481"/>
              <a:gd name="connsiteX35" fmla="*/ 689957 w 714895"/>
              <a:gd name="connsiteY35" fmla="*/ 417481 h 417481"/>
              <a:gd name="connsiteX36" fmla="*/ 623455 w 714895"/>
              <a:gd name="connsiteY36" fmla="*/ 413325 h 417481"/>
              <a:gd name="connsiteX37" fmla="*/ 598517 w 714895"/>
              <a:gd name="connsiteY37" fmla="*/ 388387 h 417481"/>
              <a:gd name="connsiteX38" fmla="*/ 594360 w 714895"/>
              <a:gd name="connsiteY38" fmla="*/ 375917 h 417481"/>
              <a:gd name="connsiteX39" fmla="*/ 569422 w 714895"/>
              <a:gd name="connsiteY39" fmla="*/ 334354 h 417481"/>
              <a:gd name="connsiteX40" fmla="*/ 556953 w 714895"/>
              <a:gd name="connsiteY40" fmla="*/ 317728 h 417481"/>
              <a:gd name="connsiteX41" fmla="*/ 548640 w 714895"/>
              <a:gd name="connsiteY41" fmla="*/ 305259 h 417481"/>
              <a:gd name="connsiteX42" fmla="*/ 523702 w 714895"/>
              <a:gd name="connsiteY42" fmla="*/ 288634 h 417481"/>
              <a:gd name="connsiteX43" fmla="*/ 423950 w 714895"/>
              <a:gd name="connsiteY43" fmla="*/ 292790 h 417481"/>
              <a:gd name="connsiteX44" fmla="*/ 399011 w 714895"/>
              <a:gd name="connsiteY44" fmla="*/ 330197 h 417481"/>
              <a:gd name="connsiteX45" fmla="*/ 394855 w 714895"/>
              <a:gd name="connsiteY45" fmla="*/ 346823 h 417481"/>
              <a:gd name="connsiteX46" fmla="*/ 353291 w 714895"/>
              <a:gd name="connsiteY46" fmla="*/ 350979 h 417481"/>
              <a:gd name="connsiteX47" fmla="*/ 336666 w 714895"/>
              <a:gd name="connsiteY47" fmla="*/ 346823 h 417481"/>
              <a:gd name="connsiteX48" fmla="*/ 307571 w 714895"/>
              <a:gd name="connsiteY48" fmla="*/ 334354 h 417481"/>
              <a:gd name="connsiteX49" fmla="*/ 282633 w 714895"/>
              <a:gd name="connsiteY49" fmla="*/ 317728 h 417481"/>
              <a:gd name="connsiteX50" fmla="*/ 270164 w 714895"/>
              <a:gd name="connsiteY50" fmla="*/ 309416 h 417481"/>
              <a:gd name="connsiteX51" fmla="*/ 257695 w 714895"/>
              <a:gd name="connsiteY51" fmla="*/ 305259 h 417481"/>
              <a:gd name="connsiteX52" fmla="*/ 228600 w 714895"/>
              <a:gd name="connsiteY52" fmla="*/ 309416 h 417481"/>
              <a:gd name="connsiteX53" fmla="*/ 216131 w 714895"/>
              <a:gd name="connsiteY53" fmla="*/ 313572 h 417481"/>
              <a:gd name="connsiteX54" fmla="*/ 224444 w 714895"/>
              <a:gd name="connsiteY54" fmla="*/ 263696 h 417481"/>
              <a:gd name="connsiteX55" fmla="*/ 232757 w 714895"/>
              <a:gd name="connsiteY55" fmla="*/ 251227 h 417481"/>
              <a:gd name="connsiteX56" fmla="*/ 224444 w 714895"/>
              <a:gd name="connsiteY56" fmla="*/ 205507 h 417481"/>
              <a:gd name="connsiteX57" fmla="*/ 216131 w 714895"/>
              <a:gd name="connsiteY57" fmla="*/ 193037 h 417481"/>
              <a:gd name="connsiteX58" fmla="*/ 211975 w 714895"/>
              <a:gd name="connsiteY58" fmla="*/ 180568 h 417481"/>
              <a:gd name="connsiteX59" fmla="*/ 170411 w 714895"/>
              <a:gd name="connsiteY59" fmla="*/ 151474 h 417481"/>
              <a:gd name="connsiteX60" fmla="*/ 145473 w 714895"/>
              <a:gd name="connsiteY60" fmla="*/ 143161 h 417481"/>
              <a:gd name="connsiteX61" fmla="*/ 133004 w 714895"/>
              <a:gd name="connsiteY61" fmla="*/ 139005 h 417481"/>
              <a:gd name="connsiteX62" fmla="*/ 108066 w 714895"/>
              <a:gd name="connsiteY62" fmla="*/ 126536 h 417481"/>
              <a:gd name="connsiteX63" fmla="*/ 83128 w 714895"/>
              <a:gd name="connsiteY63" fmla="*/ 114067 h 417481"/>
              <a:gd name="connsiteX64" fmla="*/ 70659 w 714895"/>
              <a:gd name="connsiteY64" fmla="*/ 105754 h 417481"/>
              <a:gd name="connsiteX65" fmla="*/ 58190 w 714895"/>
              <a:gd name="connsiteY65" fmla="*/ 101597 h 417481"/>
              <a:gd name="connsiteX66" fmla="*/ 45720 w 714895"/>
              <a:gd name="connsiteY66" fmla="*/ 89128 h 417481"/>
              <a:gd name="connsiteX67" fmla="*/ 20782 w 714895"/>
              <a:gd name="connsiteY67" fmla="*/ 72503 h 417481"/>
              <a:gd name="connsiteX68" fmla="*/ 16626 w 714895"/>
              <a:gd name="connsiteY68" fmla="*/ 89128 h 417481"/>
              <a:gd name="connsiteX69" fmla="*/ 12470 w 714895"/>
              <a:gd name="connsiteY69" fmla="*/ 114067 h 417481"/>
              <a:gd name="connsiteX70" fmla="*/ 8313 w 714895"/>
              <a:gd name="connsiteY70" fmla="*/ 101597 h 417481"/>
              <a:gd name="connsiteX71" fmla="*/ 0 w 714895"/>
              <a:gd name="connsiteY71" fmla="*/ 89128 h 417481"/>
              <a:gd name="connsiteX72" fmla="*/ 58190 w 714895"/>
              <a:gd name="connsiteY72" fmla="*/ 35096 h 41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14895" h="417481">
                <a:moveTo>
                  <a:pt x="58190" y="35096"/>
                </a:moveTo>
                <a:cubicBezTo>
                  <a:pt x="88247" y="47118"/>
                  <a:pt x="72764" y="39270"/>
                  <a:pt x="103910" y="60034"/>
                </a:cubicBezTo>
                <a:lnTo>
                  <a:pt x="116379" y="68347"/>
                </a:lnTo>
                <a:cubicBezTo>
                  <a:pt x="124692" y="66961"/>
                  <a:pt x="134413" y="69023"/>
                  <a:pt x="141317" y="64190"/>
                </a:cubicBezTo>
                <a:cubicBezTo>
                  <a:pt x="149501" y="58461"/>
                  <a:pt x="152400" y="47565"/>
                  <a:pt x="157942" y="39252"/>
                </a:cubicBezTo>
                <a:lnTo>
                  <a:pt x="166255" y="26783"/>
                </a:lnTo>
                <a:cubicBezTo>
                  <a:pt x="167640" y="22627"/>
                  <a:pt x="168452" y="18233"/>
                  <a:pt x="170411" y="14314"/>
                </a:cubicBezTo>
                <a:cubicBezTo>
                  <a:pt x="182066" y="-8995"/>
                  <a:pt x="182845" y="2303"/>
                  <a:pt x="216131" y="6001"/>
                </a:cubicBezTo>
                <a:cubicBezTo>
                  <a:pt x="219892" y="8822"/>
                  <a:pt x="239152" y="23746"/>
                  <a:pt x="245226" y="26783"/>
                </a:cubicBezTo>
                <a:cubicBezTo>
                  <a:pt x="254723" y="31532"/>
                  <a:pt x="268998" y="32726"/>
                  <a:pt x="278477" y="35096"/>
                </a:cubicBezTo>
                <a:cubicBezTo>
                  <a:pt x="282727" y="36159"/>
                  <a:pt x="286696" y="38190"/>
                  <a:pt x="290946" y="39252"/>
                </a:cubicBezTo>
                <a:cubicBezTo>
                  <a:pt x="297800" y="40965"/>
                  <a:pt x="304832" y="41875"/>
                  <a:pt x="311728" y="43408"/>
                </a:cubicBezTo>
                <a:cubicBezTo>
                  <a:pt x="317304" y="44647"/>
                  <a:pt x="322882" y="45924"/>
                  <a:pt x="328353" y="47565"/>
                </a:cubicBezTo>
                <a:cubicBezTo>
                  <a:pt x="336746" y="50083"/>
                  <a:pt x="344542" y="55391"/>
                  <a:pt x="353291" y="55877"/>
                </a:cubicBezTo>
                <a:lnTo>
                  <a:pt x="428106" y="60034"/>
                </a:lnTo>
                <a:cubicBezTo>
                  <a:pt x="436424" y="68352"/>
                  <a:pt x="447713" y="78465"/>
                  <a:pt x="453044" y="89128"/>
                </a:cubicBezTo>
                <a:cubicBezTo>
                  <a:pt x="453154" y="89348"/>
                  <a:pt x="459311" y="116177"/>
                  <a:pt x="461357" y="118223"/>
                </a:cubicBezTo>
                <a:cubicBezTo>
                  <a:pt x="465738" y="122604"/>
                  <a:pt x="471870" y="125517"/>
                  <a:pt x="477982" y="126536"/>
                </a:cubicBezTo>
                <a:cubicBezTo>
                  <a:pt x="497163" y="129733"/>
                  <a:pt x="516775" y="129307"/>
                  <a:pt x="536171" y="130692"/>
                </a:cubicBezTo>
                <a:cubicBezTo>
                  <a:pt x="541713" y="139005"/>
                  <a:pt x="550374" y="145938"/>
                  <a:pt x="552797" y="155630"/>
                </a:cubicBezTo>
                <a:cubicBezTo>
                  <a:pt x="555568" y="166714"/>
                  <a:pt x="555562" y="178894"/>
                  <a:pt x="561110" y="188881"/>
                </a:cubicBezTo>
                <a:cubicBezTo>
                  <a:pt x="563238" y="192711"/>
                  <a:pt x="569383" y="191778"/>
                  <a:pt x="573579" y="193037"/>
                </a:cubicBezTo>
                <a:cubicBezTo>
                  <a:pt x="610164" y="204013"/>
                  <a:pt x="596263" y="200549"/>
                  <a:pt x="635924" y="205507"/>
                </a:cubicBezTo>
                <a:cubicBezTo>
                  <a:pt x="640080" y="209663"/>
                  <a:pt x="646534" y="212400"/>
                  <a:pt x="648393" y="217976"/>
                </a:cubicBezTo>
                <a:cubicBezTo>
                  <a:pt x="649778" y="222132"/>
                  <a:pt x="647603" y="227640"/>
                  <a:pt x="644237" y="230445"/>
                </a:cubicBezTo>
                <a:cubicBezTo>
                  <a:pt x="635605" y="237638"/>
                  <a:pt x="613055" y="240837"/>
                  <a:pt x="602673" y="242914"/>
                </a:cubicBezTo>
                <a:cubicBezTo>
                  <a:pt x="610982" y="284455"/>
                  <a:pt x="599339" y="246224"/>
                  <a:pt x="619299" y="276165"/>
                </a:cubicBezTo>
                <a:cubicBezTo>
                  <a:pt x="621729" y="279810"/>
                  <a:pt x="621496" y="284715"/>
                  <a:pt x="623455" y="288634"/>
                </a:cubicBezTo>
                <a:cubicBezTo>
                  <a:pt x="625689" y="293102"/>
                  <a:pt x="629290" y="296766"/>
                  <a:pt x="631768" y="301103"/>
                </a:cubicBezTo>
                <a:cubicBezTo>
                  <a:pt x="636116" y="308713"/>
                  <a:pt x="641640" y="323444"/>
                  <a:pt x="648393" y="330197"/>
                </a:cubicBezTo>
                <a:cubicBezTo>
                  <a:pt x="658982" y="340786"/>
                  <a:pt x="676194" y="343383"/>
                  <a:pt x="689957" y="346823"/>
                </a:cubicBezTo>
                <a:cubicBezTo>
                  <a:pt x="694113" y="350979"/>
                  <a:pt x="699166" y="354401"/>
                  <a:pt x="702426" y="359292"/>
                </a:cubicBezTo>
                <a:cubicBezTo>
                  <a:pt x="704856" y="362937"/>
                  <a:pt x="705378" y="367548"/>
                  <a:pt x="706582" y="371761"/>
                </a:cubicBezTo>
                <a:cubicBezTo>
                  <a:pt x="717020" y="408294"/>
                  <a:pt x="704931" y="370960"/>
                  <a:pt x="714895" y="400856"/>
                </a:cubicBezTo>
                <a:cubicBezTo>
                  <a:pt x="713510" y="405012"/>
                  <a:pt x="714384" y="410895"/>
                  <a:pt x="710739" y="413325"/>
                </a:cubicBezTo>
                <a:cubicBezTo>
                  <a:pt x="704861" y="417244"/>
                  <a:pt x="697021" y="417481"/>
                  <a:pt x="689957" y="417481"/>
                </a:cubicBezTo>
                <a:cubicBezTo>
                  <a:pt x="667746" y="417481"/>
                  <a:pt x="645622" y="414710"/>
                  <a:pt x="623455" y="413325"/>
                </a:cubicBezTo>
                <a:cubicBezTo>
                  <a:pt x="615142" y="405012"/>
                  <a:pt x="602235" y="399540"/>
                  <a:pt x="598517" y="388387"/>
                </a:cubicBezTo>
                <a:cubicBezTo>
                  <a:pt x="597131" y="384230"/>
                  <a:pt x="596086" y="379944"/>
                  <a:pt x="594360" y="375917"/>
                </a:cubicBezTo>
                <a:cubicBezTo>
                  <a:pt x="587912" y="360870"/>
                  <a:pt x="579275" y="347492"/>
                  <a:pt x="569422" y="334354"/>
                </a:cubicBezTo>
                <a:cubicBezTo>
                  <a:pt x="565266" y="328812"/>
                  <a:pt x="560979" y="323365"/>
                  <a:pt x="556953" y="317728"/>
                </a:cubicBezTo>
                <a:cubicBezTo>
                  <a:pt x="554050" y="313663"/>
                  <a:pt x="552399" y="308548"/>
                  <a:pt x="548640" y="305259"/>
                </a:cubicBezTo>
                <a:cubicBezTo>
                  <a:pt x="541121" y="298680"/>
                  <a:pt x="523702" y="288634"/>
                  <a:pt x="523702" y="288634"/>
                </a:cubicBezTo>
                <a:cubicBezTo>
                  <a:pt x="490451" y="290019"/>
                  <a:pt x="455522" y="282266"/>
                  <a:pt x="423950" y="292790"/>
                </a:cubicBezTo>
                <a:cubicBezTo>
                  <a:pt x="409733" y="297529"/>
                  <a:pt x="399011" y="330197"/>
                  <a:pt x="399011" y="330197"/>
                </a:cubicBezTo>
                <a:cubicBezTo>
                  <a:pt x="397626" y="335739"/>
                  <a:pt x="398024" y="342070"/>
                  <a:pt x="394855" y="346823"/>
                </a:cubicBezTo>
                <a:cubicBezTo>
                  <a:pt x="384854" y="361825"/>
                  <a:pt x="366504" y="353382"/>
                  <a:pt x="353291" y="350979"/>
                </a:cubicBezTo>
                <a:cubicBezTo>
                  <a:pt x="347671" y="349957"/>
                  <a:pt x="342208" y="348208"/>
                  <a:pt x="336666" y="346823"/>
                </a:cubicBezTo>
                <a:cubicBezTo>
                  <a:pt x="291280" y="316565"/>
                  <a:pt x="361250" y="361194"/>
                  <a:pt x="307571" y="334354"/>
                </a:cubicBezTo>
                <a:cubicBezTo>
                  <a:pt x="298635" y="329886"/>
                  <a:pt x="290946" y="323270"/>
                  <a:pt x="282633" y="317728"/>
                </a:cubicBezTo>
                <a:cubicBezTo>
                  <a:pt x="278477" y="314957"/>
                  <a:pt x="274903" y="310996"/>
                  <a:pt x="270164" y="309416"/>
                </a:cubicBezTo>
                <a:lnTo>
                  <a:pt x="257695" y="305259"/>
                </a:lnTo>
                <a:cubicBezTo>
                  <a:pt x="247997" y="306645"/>
                  <a:pt x="238207" y="307495"/>
                  <a:pt x="228600" y="309416"/>
                </a:cubicBezTo>
                <a:cubicBezTo>
                  <a:pt x="224304" y="310275"/>
                  <a:pt x="217193" y="317822"/>
                  <a:pt x="216131" y="313572"/>
                </a:cubicBezTo>
                <a:cubicBezTo>
                  <a:pt x="214596" y="307430"/>
                  <a:pt x="218478" y="275628"/>
                  <a:pt x="224444" y="263696"/>
                </a:cubicBezTo>
                <a:cubicBezTo>
                  <a:pt x="226678" y="259228"/>
                  <a:pt x="229986" y="255383"/>
                  <a:pt x="232757" y="251227"/>
                </a:cubicBezTo>
                <a:cubicBezTo>
                  <a:pt x="231325" y="239769"/>
                  <a:pt x="230850" y="218320"/>
                  <a:pt x="224444" y="205507"/>
                </a:cubicBezTo>
                <a:cubicBezTo>
                  <a:pt x="222210" y="201039"/>
                  <a:pt x="218902" y="197194"/>
                  <a:pt x="216131" y="193037"/>
                </a:cubicBezTo>
                <a:cubicBezTo>
                  <a:pt x="214746" y="188881"/>
                  <a:pt x="213934" y="184487"/>
                  <a:pt x="211975" y="180568"/>
                </a:cubicBezTo>
                <a:cubicBezTo>
                  <a:pt x="202865" y="162348"/>
                  <a:pt x="193055" y="159022"/>
                  <a:pt x="170411" y="151474"/>
                </a:cubicBezTo>
                <a:lnTo>
                  <a:pt x="145473" y="143161"/>
                </a:lnTo>
                <a:lnTo>
                  <a:pt x="133004" y="139005"/>
                </a:lnTo>
                <a:cubicBezTo>
                  <a:pt x="97269" y="115181"/>
                  <a:pt x="142482" y="143744"/>
                  <a:pt x="108066" y="126536"/>
                </a:cubicBezTo>
                <a:cubicBezTo>
                  <a:pt x="75837" y="110422"/>
                  <a:pt x="114469" y="124513"/>
                  <a:pt x="83128" y="114067"/>
                </a:cubicBezTo>
                <a:cubicBezTo>
                  <a:pt x="78972" y="111296"/>
                  <a:pt x="75127" y="107988"/>
                  <a:pt x="70659" y="105754"/>
                </a:cubicBezTo>
                <a:cubicBezTo>
                  <a:pt x="66740" y="103795"/>
                  <a:pt x="61835" y="104027"/>
                  <a:pt x="58190" y="101597"/>
                </a:cubicBezTo>
                <a:cubicBezTo>
                  <a:pt x="53299" y="98336"/>
                  <a:pt x="50360" y="92737"/>
                  <a:pt x="45720" y="89128"/>
                </a:cubicBezTo>
                <a:cubicBezTo>
                  <a:pt x="37834" y="82995"/>
                  <a:pt x="20782" y="72503"/>
                  <a:pt x="20782" y="72503"/>
                </a:cubicBezTo>
                <a:cubicBezTo>
                  <a:pt x="19397" y="78045"/>
                  <a:pt x="17746" y="83527"/>
                  <a:pt x="16626" y="89128"/>
                </a:cubicBezTo>
                <a:cubicBezTo>
                  <a:pt x="14973" y="97392"/>
                  <a:pt x="17145" y="107055"/>
                  <a:pt x="12470" y="114067"/>
                </a:cubicBezTo>
                <a:cubicBezTo>
                  <a:pt x="10039" y="117713"/>
                  <a:pt x="10273" y="105516"/>
                  <a:pt x="8313" y="101597"/>
                </a:cubicBezTo>
                <a:cubicBezTo>
                  <a:pt x="6079" y="97129"/>
                  <a:pt x="2771" y="93284"/>
                  <a:pt x="0" y="89128"/>
                </a:cubicBezTo>
                <a:cubicBezTo>
                  <a:pt x="6299" y="32443"/>
                  <a:pt x="-8389" y="51721"/>
                  <a:pt x="58190" y="3509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033799-2C20-415F-AF06-32B30A07DB02}"/>
              </a:ext>
            </a:extLst>
          </p:cNvPr>
          <p:cNvSpPr/>
          <p:nvPr/>
        </p:nvSpPr>
        <p:spPr>
          <a:xfrm>
            <a:off x="9455727" y="4401589"/>
            <a:ext cx="1670858" cy="1300942"/>
          </a:xfrm>
          <a:custGeom>
            <a:avLst/>
            <a:gdLst>
              <a:gd name="connsiteX0" fmla="*/ 1101437 w 1670858"/>
              <a:gd name="connsiteY0" fmla="*/ 0 h 1300942"/>
              <a:gd name="connsiteX1" fmla="*/ 1080655 w 1670858"/>
              <a:gd name="connsiteY1" fmla="*/ 37407 h 1300942"/>
              <a:gd name="connsiteX2" fmla="*/ 1068186 w 1670858"/>
              <a:gd name="connsiteY2" fmla="*/ 45720 h 1300942"/>
              <a:gd name="connsiteX3" fmla="*/ 1055717 w 1670858"/>
              <a:gd name="connsiteY3" fmla="*/ 49876 h 1300942"/>
              <a:gd name="connsiteX4" fmla="*/ 1026622 w 1670858"/>
              <a:gd name="connsiteY4" fmla="*/ 41564 h 1300942"/>
              <a:gd name="connsiteX5" fmla="*/ 1005840 w 1670858"/>
              <a:gd name="connsiteY5" fmla="*/ 37407 h 1300942"/>
              <a:gd name="connsiteX6" fmla="*/ 976746 w 1670858"/>
              <a:gd name="connsiteY6" fmla="*/ 24938 h 1300942"/>
              <a:gd name="connsiteX7" fmla="*/ 964277 w 1670858"/>
              <a:gd name="connsiteY7" fmla="*/ 20782 h 1300942"/>
              <a:gd name="connsiteX8" fmla="*/ 931026 w 1670858"/>
              <a:gd name="connsiteY8" fmla="*/ 33251 h 1300942"/>
              <a:gd name="connsiteX9" fmla="*/ 901931 w 1670858"/>
              <a:gd name="connsiteY9" fmla="*/ 45720 h 1300942"/>
              <a:gd name="connsiteX10" fmla="*/ 852055 w 1670858"/>
              <a:gd name="connsiteY10" fmla="*/ 87284 h 1300942"/>
              <a:gd name="connsiteX11" fmla="*/ 843742 w 1670858"/>
              <a:gd name="connsiteY11" fmla="*/ 99753 h 1300942"/>
              <a:gd name="connsiteX12" fmla="*/ 835429 w 1670858"/>
              <a:gd name="connsiteY12" fmla="*/ 124691 h 1300942"/>
              <a:gd name="connsiteX13" fmla="*/ 814648 w 1670858"/>
              <a:gd name="connsiteY13" fmla="*/ 149629 h 1300942"/>
              <a:gd name="connsiteX14" fmla="*/ 810491 w 1670858"/>
              <a:gd name="connsiteY14" fmla="*/ 162098 h 1300942"/>
              <a:gd name="connsiteX15" fmla="*/ 610986 w 1670858"/>
              <a:gd name="connsiteY15" fmla="*/ 166255 h 1300942"/>
              <a:gd name="connsiteX16" fmla="*/ 598517 w 1670858"/>
              <a:gd name="connsiteY16" fmla="*/ 178724 h 1300942"/>
              <a:gd name="connsiteX17" fmla="*/ 577735 w 1670858"/>
              <a:gd name="connsiteY17" fmla="*/ 191193 h 1300942"/>
              <a:gd name="connsiteX18" fmla="*/ 565266 w 1670858"/>
              <a:gd name="connsiteY18" fmla="*/ 199506 h 1300942"/>
              <a:gd name="connsiteX19" fmla="*/ 552797 w 1670858"/>
              <a:gd name="connsiteY19" fmla="*/ 216131 h 1300942"/>
              <a:gd name="connsiteX20" fmla="*/ 536171 w 1670858"/>
              <a:gd name="connsiteY20" fmla="*/ 224444 h 1300942"/>
              <a:gd name="connsiteX21" fmla="*/ 523702 w 1670858"/>
              <a:gd name="connsiteY21" fmla="*/ 232756 h 1300942"/>
              <a:gd name="connsiteX22" fmla="*/ 507077 w 1670858"/>
              <a:gd name="connsiteY22" fmla="*/ 245226 h 1300942"/>
              <a:gd name="connsiteX23" fmla="*/ 482138 w 1670858"/>
              <a:gd name="connsiteY23" fmla="*/ 261851 h 1300942"/>
              <a:gd name="connsiteX24" fmla="*/ 453044 w 1670858"/>
              <a:gd name="connsiteY24" fmla="*/ 282633 h 1300942"/>
              <a:gd name="connsiteX25" fmla="*/ 444731 w 1670858"/>
              <a:gd name="connsiteY25" fmla="*/ 295102 h 1300942"/>
              <a:gd name="connsiteX26" fmla="*/ 432262 w 1670858"/>
              <a:gd name="connsiteY26" fmla="*/ 303415 h 1300942"/>
              <a:gd name="connsiteX27" fmla="*/ 428106 w 1670858"/>
              <a:gd name="connsiteY27" fmla="*/ 315884 h 1300942"/>
              <a:gd name="connsiteX28" fmla="*/ 419793 w 1670858"/>
              <a:gd name="connsiteY28" fmla="*/ 328353 h 1300942"/>
              <a:gd name="connsiteX29" fmla="*/ 415637 w 1670858"/>
              <a:gd name="connsiteY29" fmla="*/ 340822 h 1300942"/>
              <a:gd name="connsiteX30" fmla="*/ 407324 w 1670858"/>
              <a:gd name="connsiteY30" fmla="*/ 353291 h 1300942"/>
              <a:gd name="connsiteX31" fmla="*/ 382386 w 1670858"/>
              <a:gd name="connsiteY31" fmla="*/ 382386 h 1300942"/>
              <a:gd name="connsiteX32" fmla="*/ 357448 w 1670858"/>
              <a:gd name="connsiteY32" fmla="*/ 399011 h 1300942"/>
              <a:gd name="connsiteX33" fmla="*/ 344978 w 1670858"/>
              <a:gd name="connsiteY33" fmla="*/ 403167 h 1300942"/>
              <a:gd name="connsiteX34" fmla="*/ 311728 w 1670858"/>
              <a:gd name="connsiteY34" fmla="*/ 423949 h 1300942"/>
              <a:gd name="connsiteX35" fmla="*/ 299258 w 1670858"/>
              <a:gd name="connsiteY35" fmla="*/ 432262 h 1300942"/>
              <a:gd name="connsiteX36" fmla="*/ 286789 w 1670858"/>
              <a:gd name="connsiteY36" fmla="*/ 444731 h 1300942"/>
              <a:gd name="connsiteX37" fmla="*/ 261851 w 1670858"/>
              <a:gd name="connsiteY37" fmla="*/ 448887 h 1300942"/>
              <a:gd name="connsiteX38" fmla="*/ 249382 w 1670858"/>
              <a:gd name="connsiteY38" fmla="*/ 453044 h 1300942"/>
              <a:gd name="connsiteX39" fmla="*/ 187037 w 1670858"/>
              <a:gd name="connsiteY39" fmla="*/ 469669 h 1300942"/>
              <a:gd name="connsiteX40" fmla="*/ 170411 w 1670858"/>
              <a:gd name="connsiteY40" fmla="*/ 477982 h 1300942"/>
              <a:gd name="connsiteX41" fmla="*/ 157942 w 1670858"/>
              <a:gd name="connsiteY41" fmla="*/ 482138 h 1300942"/>
              <a:gd name="connsiteX42" fmla="*/ 124691 w 1670858"/>
              <a:gd name="connsiteY42" fmla="*/ 494607 h 1300942"/>
              <a:gd name="connsiteX43" fmla="*/ 99753 w 1670858"/>
              <a:gd name="connsiteY43" fmla="*/ 515389 h 1300942"/>
              <a:gd name="connsiteX44" fmla="*/ 83128 w 1670858"/>
              <a:gd name="connsiteY44" fmla="*/ 527858 h 1300942"/>
              <a:gd name="connsiteX45" fmla="*/ 70658 w 1670858"/>
              <a:gd name="connsiteY45" fmla="*/ 552796 h 1300942"/>
              <a:gd name="connsiteX46" fmla="*/ 62346 w 1670858"/>
              <a:gd name="connsiteY46" fmla="*/ 619298 h 1300942"/>
              <a:gd name="connsiteX47" fmla="*/ 58189 w 1670858"/>
              <a:gd name="connsiteY47" fmla="*/ 631767 h 1300942"/>
              <a:gd name="connsiteX48" fmla="*/ 54033 w 1670858"/>
              <a:gd name="connsiteY48" fmla="*/ 660862 h 1300942"/>
              <a:gd name="connsiteX49" fmla="*/ 45720 w 1670858"/>
              <a:gd name="connsiteY49" fmla="*/ 702426 h 1300942"/>
              <a:gd name="connsiteX50" fmla="*/ 41564 w 1670858"/>
              <a:gd name="connsiteY50" fmla="*/ 773084 h 1300942"/>
              <a:gd name="connsiteX51" fmla="*/ 33251 w 1670858"/>
              <a:gd name="connsiteY51" fmla="*/ 835429 h 1300942"/>
              <a:gd name="connsiteX52" fmla="*/ 29095 w 1670858"/>
              <a:gd name="connsiteY52" fmla="*/ 847898 h 1300942"/>
              <a:gd name="connsiteX53" fmla="*/ 24938 w 1670858"/>
              <a:gd name="connsiteY53" fmla="*/ 985058 h 1300942"/>
              <a:gd name="connsiteX54" fmla="*/ 16626 w 1670858"/>
              <a:gd name="connsiteY54" fmla="*/ 1014153 h 1300942"/>
              <a:gd name="connsiteX55" fmla="*/ 12469 w 1670858"/>
              <a:gd name="connsiteY55" fmla="*/ 1034935 h 1300942"/>
              <a:gd name="connsiteX56" fmla="*/ 4157 w 1670858"/>
              <a:gd name="connsiteY56" fmla="*/ 1059873 h 1300942"/>
              <a:gd name="connsiteX57" fmla="*/ 0 w 1670858"/>
              <a:gd name="connsiteY57" fmla="*/ 1076498 h 1300942"/>
              <a:gd name="connsiteX58" fmla="*/ 4157 w 1670858"/>
              <a:gd name="connsiteY58" fmla="*/ 1093124 h 1300942"/>
              <a:gd name="connsiteX59" fmla="*/ 37408 w 1670858"/>
              <a:gd name="connsiteY59" fmla="*/ 1101436 h 1300942"/>
              <a:gd name="connsiteX60" fmla="*/ 66502 w 1670858"/>
              <a:gd name="connsiteY60" fmla="*/ 1109749 h 1300942"/>
              <a:gd name="connsiteX61" fmla="*/ 228600 w 1670858"/>
              <a:gd name="connsiteY61" fmla="*/ 1097280 h 1300942"/>
              <a:gd name="connsiteX62" fmla="*/ 253538 w 1670858"/>
              <a:gd name="connsiteY62" fmla="*/ 1088967 h 1300942"/>
              <a:gd name="connsiteX63" fmla="*/ 266008 w 1670858"/>
              <a:gd name="connsiteY63" fmla="*/ 1080655 h 1300942"/>
              <a:gd name="connsiteX64" fmla="*/ 278477 w 1670858"/>
              <a:gd name="connsiteY64" fmla="*/ 1068186 h 1300942"/>
              <a:gd name="connsiteX65" fmla="*/ 290946 w 1670858"/>
              <a:gd name="connsiteY65" fmla="*/ 1064029 h 1300942"/>
              <a:gd name="connsiteX66" fmla="*/ 307571 w 1670858"/>
              <a:gd name="connsiteY66" fmla="*/ 1059873 h 1300942"/>
              <a:gd name="connsiteX67" fmla="*/ 320040 w 1670858"/>
              <a:gd name="connsiteY67" fmla="*/ 1055716 h 1300942"/>
              <a:gd name="connsiteX68" fmla="*/ 353291 w 1670858"/>
              <a:gd name="connsiteY68" fmla="*/ 1047404 h 1300942"/>
              <a:gd name="connsiteX69" fmla="*/ 390698 w 1670858"/>
              <a:gd name="connsiteY69" fmla="*/ 1034935 h 1300942"/>
              <a:gd name="connsiteX70" fmla="*/ 407324 w 1670858"/>
              <a:gd name="connsiteY70" fmla="*/ 1026622 h 1300942"/>
              <a:gd name="connsiteX71" fmla="*/ 465513 w 1670858"/>
              <a:gd name="connsiteY71" fmla="*/ 1005840 h 1300942"/>
              <a:gd name="connsiteX72" fmla="*/ 507077 w 1670858"/>
              <a:gd name="connsiteY72" fmla="*/ 997527 h 1300942"/>
              <a:gd name="connsiteX73" fmla="*/ 544484 w 1670858"/>
              <a:gd name="connsiteY73" fmla="*/ 985058 h 1300942"/>
              <a:gd name="connsiteX74" fmla="*/ 556953 w 1670858"/>
              <a:gd name="connsiteY74" fmla="*/ 976746 h 1300942"/>
              <a:gd name="connsiteX75" fmla="*/ 594360 w 1670858"/>
              <a:gd name="connsiteY75" fmla="*/ 968433 h 1300942"/>
              <a:gd name="connsiteX76" fmla="*/ 615142 w 1670858"/>
              <a:gd name="connsiteY76" fmla="*/ 960120 h 1300942"/>
              <a:gd name="connsiteX77" fmla="*/ 635924 w 1670858"/>
              <a:gd name="connsiteY77" fmla="*/ 955964 h 1300942"/>
              <a:gd name="connsiteX78" fmla="*/ 694113 w 1670858"/>
              <a:gd name="connsiteY78" fmla="*/ 943495 h 1300942"/>
              <a:gd name="connsiteX79" fmla="*/ 743989 w 1670858"/>
              <a:gd name="connsiteY79" fmla="*/ 947651 h 1300942"/>
              <a:gd name="connsiteX80" fmla="*/ 760615 w 1670858"/>
              <a:gd name="connsiteY80" fmla="*/ 960120 h 1300942"/>
              <a:gd name="connsiteX81" fmla="*/ 773084 w 1670858"/>
              <a:gd name="connsiteY81" fmla="*/ 989215 h 1300942"/>
              <a:gd name="connsiteX82" fmla="*/ 777240 w 1670858"/>
              <a:gd name="connsiteY82" fmla="*/ 1026622 h 1300942"/>
              <a:gd name="connsiteX83" fmla="*/ 785553 w 1670858"/>
              <a:gd name="connsiteY83" fmla="*/ 1039091 h 1300942"/>
              <a:gd name="connsiteX84" fmla="*/ 802178 w 1670858"/>
              <a:gd name="connsiteY84" fmla="*/ 1076498 h 1300942"/>
              <a:gd name="connsiteX85" fmla="*/ 810491 w 1670858"/>
              <a:gd name="connsiteY85" fmla="*/ 1088967 h 1300942"/>
              <a:gd name="connsiteX86" fmla="*/ 843742 w 1670858"/>
              <a:gd name="connsiteY86" fmla="*/ 1076498 h 1300942"/>
              <a:gd name="connsiteX87" fmla="*/ 847898 w 1670858"/>
              <a:gd name="connsiteY87" fmla="*/ 1064029 h 1300942"/>
              <a:gd name="connsiteX88" fmla="*/ 868680 w 1670858"/>
              <a:gd name="connsiteY88" fmla="*/ 1034935 h 1300942"/>
              <a:gd name="connsiteX89" fmla="*/ 876993 w 1670858"/>
              <a:gd name="connsiteY89" fmla="*/ 1022466 h 1300942"/>
              <a:gd name="connsiteX90" fmla="*/ 889462 w 1670858"/>
              <a:gd name="connsiteY90" fmla="*/ 1014153 h 1300942"/>
              <a:gd name="connsiteX91" fmla="*/ 926869 w 1670858"/>
              <a:gd name="connsiteY91" fmla="*/ 1018309 h 1300942"/>
              <a:gd name="connsiteX92" fmla="*/ 931026 w 1670858"/>
              <a:gd name="connsiteY92" fmla="*/ 1030778 h 1300942"/>
              <a:gd name="connsiteX93" fmla="*/ 943495 w 1670858"/>
              <a:gd name="connsiteY93" fmla="*/ 1059873 h 1300942"/>
              <a:gd name="connsiteX94" fmla="*/ 947651 w 1670858"/>
              <a:gd name="connsiteY94" fmla="*/ 1126375 h 1300942"/>
              <a:gd name="connsiteX95" fmla="*/ 951808 w 1670858"/>
              <a:gd name="connsiteY95" fmla="*/ 1167938 h 1300942"/>
              <a:gd name="connsiteX96" fmla="*/ 955964 w 1670858"/>
              <a:gd name="connsiteY96" fmla="*/ 1271847 h 1300942"/>
              <a:gd name="connsiteX97" fmla="*/ 960120 w 1670858"/>
              <a:gd name="connsiteY97" fmla="*/ 1284316 h 1300942"/>
              <a:gd name="connsiteX98" fmla="*/ 976746 w 1670858"/>
              <a:gd name="connsiteY98" fmla="*/ 1288473 h 1300942"/>
              <a:gd name="connsiteX99" fmla="*/ 1018309 w 1670858"/>
              <a:gd name="connsiteY99" fmla="*/ 1296786 h 1300942"/>
              <a:gd name="connsiteX100" fmla="*/ 1080655 w 1670858"/>
              <a:gd name="connsiteY100" fmla="*/ 1292629 h 1300942"/>
              <a:gd name="connsiteX101" fmla="*/ 1105593 w 1670858"/>
              <a:gd name="connsiteY101" fmla="*/ 1276004 h 1300942"/>
              <a:gd name="connsiteX102" fmla="*/ 1155469 w 1670858"/>
              <a:gd name="connsiteY102" fmla="*/ 1284316 h 1300942"/>
              <a:gd name="connsiteX103" fmla="*/ 1167938 w 1670858"/>
              <a:gd name="connsiteY103" fmla="*/ 1296786 h 1300942"/>
              <a:gd name="connsiteX104" fmla="*/ 1180408 w 1670858"/>
              <a:gd name="connsiteY104" fmla="*/ 1300942 h 1300942"/>
              <a:gd name="connsiteX105" fmla="*/ 1246909 w 1670858"/>
              <a:gd name="connsiteY105" fmla="*/ 1292629 h 1300942"/>
              <a:gd name="connsiteX106" fmla="*/ 1292629 w 1670858"/>
              <a:gd name="connsiteY106" fmla="*/ 1267691 h 1300942"/>
              <a:gd name="connsiteX107" fmla="*/ 1305098 w 1670858"/>
              <a:gd name="connsiteY107" fmla="*/ 1255222 h 1300942"/>
              <a:gd name="connsiteX108" fmla="*/ 1321724 w 1670858"/>
              <a:gd name="connsiteY108" fmla="*/ 1246909 h 1300942"/>
              <a:gd name="connsiteX109" fmla="*/ 1342506 w 1670858"/>
              <a:gd name="connsiteY109" fmla="*/ 1226127 h 1300942"/>
              <a:gd name="connsiteX110" fmla="*/ 1379913 w 1670858"/>
              <a:gd name="connsiteY110" fmla="*/ 1192876 h 1300942"/>
              <a:gd name="connsiteX111" fmla="*/ 1388226 w 1670858"/>
              <a:gd name="connsiteY111" fmla="*/ 1180407 h 1300942"/>
              <a:gd name="connsiteX112" fmla="*/ 1417320 w 1670858"/>
              <a:gd name="connsiteY112" fmla="*/ 1151313 h 1300942"/>
              <a:gd name="connsiteX113" fmla="*/ 1429789 w 1670858"/>
              <a:gd name="connsiteY113" fmla="*/ 1138844 h 1300942"/>
              <a:gd name="connsiteX114" fmla="*/ 1438102 w 1670858"/>
              <a:gd name="connsiteY114" fmla="*/ 1122218 h 1300942"/>
              <a:gd name="connsiteX115" fmla="*/ 1454728 w 1670858"/>
              <a:gd name="connsiteY115" fmla="*/ 1109749 h 1300942"/>
              <a:gd name="connsiteX116" fmla="*/ 1467197 w 1670858"/>
              <a:gd name="connsiteY116" fmla="*/ 1097280 h 1300942"/>
              <a:gd name="connsiteX117" fmla="*/ 1471353 w 1670858"/>
              <a:gd name="connsiteY117" fmla="*/ 1080655 h 1300942"/>
              <a:gd name="connsiteX118" fmla="*/ 1496291 w 1670858"/>
              <a:gd name="connsiteY118" fmla="*/ 1051560 h 1300942"/>
              <a:gd name="connsiteX119" fmla="*/ 1525386 w 1670858"/>
              <a:gd name="connsiteY119" fmla="*/ 1014153 h 1300942"/>
              <a:gd name="connsiteX120" fmla="*/ 1537855 w 1670858"/>
              <a:gd name="connsiteY120" fmla="*/ 997527 h 1300942"/>
              <a:gd name="connsiteX121" fmla="*/ 1554480 w 1670858"/>
              <a:gd name="connsiteY121" fmla="*/ 980902 h 1300942"/>
              <a:gd name="connsiteX122" fmla="*/ 1575262 w 1670858"/>
              <a:gd name="connsiteY122" fmla="*/ 947651 h 1300942"/>
              <a:gd name="connsiteX123" fmla="*/ 1591888 w 1670858"/>
              <a:gd name="connsiteY123" fmla="*/ 926869 h 1300942"/>
              <a:gd name="connsiteX124" fmla="*/ 1620982 w 1670858"/>
              <a:gd name="connsiteY124" fmla="*/ 889462 h 1300942"/>
              <a:gd name="connsiteX125" fmla="*/ 1633451 w 1670858"/>
              <a:gd name="connsiteY125" fmla="*/ 864524 h 1300942"/>
              <a:gd name="connsiteX126" fmla="*/ 1637608 w 1670858"/>
              <a:gd name="connsiteY126" fmla="*/ 852055 h 1300942"/>
              <a:gd name="connsiteX127" fmla="*/ 1645920 w 1670858"/>
              <a:gd name="connsiteY127" fmla="*/ 835429 h 1300942"/>
              <a:gd name="connsiteX128" fmla="*/ 1658389 w 1670858"/>
              <a:gd name="connsiteY128" fmla="*/ 798022 h 1300942"/>
              <a:gd name="connsiteX129" fmla="*/ 1666702 w 1670858"/>
              <a:gd name="connsiteY129" fmla="*/ 760615 h 1300942"/>
              <a:gd name="connsiteX130" fmla="*/ 1670858 w 1670858"/>
              <a:gd name="connsiteY130" fmla="*/ 748146 h 1300942"/>
              <a:gd name="connsiteX131" fmla="*/ 1666702 w 1670858"/>
              <a:gd name="connsiteY131" fmla="*/ 615142 h 1300942"/>
              <a:gd name="connsiteX132" fmla="*/ 1662546 w 1670858"/>
              <a:gd name="connsiteY132" fmla="*/ 602673 h 1300942"/>
              <a:gd name="connsiteX133" fmla="*/ 1633451 w 1670858"/>
              <a:gd name="connsiteY133" fmla="*/ 548640 h 1300942"/>
              <a:gd name="connsiteX134" fmla="*/ 1625138 w 1670858"/>
              <a:gd name="connsiteY134" fmla="*/ 523702 h 1300942"/>
              <a:gd name="connsiteX135" fmla="*/ 1608513 w 1670858"/>
              <a:gd name="connsiteY135" fmla="*/ 494607 h 1300942"/>
              <a:gd name="connsiteX136" fmla="*/ 1604357 w 1670858"/>
              <a:gd name="connsiteY136" fmla="*/ 477982 h 1300942"/>
              <a:gd name="connsiteX137" fmla="*/ 1579418 w 1670858"/>
              <a:gd name="connsiteY137" fmla="*/ 440575 h 1300942"/>
              <a:gd name="connsiteX138" fmla="*/ 1571106 w 1670858"/>
              <a:gd name="connsiteY138" fmla="*/ 428106 h 1300942"/>
              <a:gd name="connsiteX139" fmla="*/ 1558637 w 1670858"/>
              <a:gd name="connsiteY139" fmla="*/ 415636 h 1300942"/>
              <a:gd name="connsiteX140" fmla="*/ 1546168 w 1670858"/>
              <a:gd name="connsiteY140" fmla="*/ 399011 h 1300942"/>
              <a:gd name="connsiteX141" fmla="*/ 1533698 w 1670858"/>
              <a:gd name="connsiteY141" fmla="*/ 390698 h 1300942"/>
              <a:gd name="connsiteX142" fmla="*/ 1508760 w 1670858"/>
              <a:gd name="connsiteY142" fmla="*/ 361604 h 1300942"/>
              <a:gd name="connsiteX143" fmla="*/ 1500448 w 1670858"/>
              <a:gd name="connsiteY143" fmla="*/ 349135 h 1300942"/>
              <a:gd name="connsiteX144" fmla="*/ 1467197 w 1670858"/>
              <a:gd name="connsiteY144" fmla="*/ 315884 h 1300942"/>
              <a:gd name="connsiteX145" fmla="*/ 1450571 w 1670858"/>
              <a:gd name="connsiteY145" fmla="*/ 290946 h 1300942"/>
              <a:gd name="connsiteX146" fmla="*/ 1438102 w 1670858"/>
              <a:gd name="connsiteY146" fmla="*/ 261851 h 1300942"/>
              <a:gd name="connsiteX147" fmla="*/ 1421477 w 1670858"/>
              <a:gd name="connsiteY147" fmla="*/ 228600 h 1300942"/>
              <a:gd name="connsiteX148" fmla="*/ 1413164 w 1670858"/>
              <a:gd name="connsiteY148" fmla="*/ 195349 h 1300942"/>
              <a:gd name="connsiteX149" fmla="*/ 1404851 w 1670858"/>
              <a:gd name="connsiteY149" fmla="*/ 182880 h 1300942"/>
              <a:gd name="connsiteX150" fmla="*/ 1400695 w 1670858"/>
              <a:gd name="connsiteY150" fmla="*/ 153786 h 1300942"/>
              <a:gd name="connsiteX151" fmla="*/ 1388226 w 1670858"/>
              <a:gd name="connsiteY151" fmla="*/ 133004 h 1300942"/>
              <a:gd name="connsiteX152" fmla="*/ 1384069 w 1670858"/>
              <a:gd name="connsiteY152" fmla="*/ 103909 h 1300942"/>
              <a:gd name="connsiteX153" fmla="*/ 1375757 w 1670858"/>
              <a:gd name="connsiteY153" fmla="*/ 78971 h 1300942"/>
              <a:gd name="connsiteX154" fmla="*/ 1371600 w 1670858"/>
              <a:gd name="connsiteY154" fmla="*/ 58189 h 1300942"/>
              <a:gd name="connsiteX155" fmla="*/ 1363288 w 1670858"/>
              <a:gd name="connsiteY155" fmla="*/ 33251 h 1300942"/>
              <a:gd name="connsiteX156" fmla="*/ 1350818 w 1670858"/>
              <a:gd name="connsiteY156" fmla="*/ 4156 h 1300942"/>
              <a:gd name="connsiteX157" fmla="*/ 1338349 w 1670858"/>
              <a:gd name="connsiteY157" fmla="*/ 8313 h 1300942"/>
              <a:gd name="connsiteX158" fmla="*/ 1330037 w 1670858"/>
              <a:gd name="connsiteY158" fmla="*/ 33251 h 1300942"/>
              <a:gd name="connsiteX159" fmla="*/ 1325880 w 1670858"/>
              <a:gd name="connsiteY159" fmla="*/ 45720 h 1300942"/>
              <a:gd name="connsiteX160" fmla="*/ 1321724 w 1670858"/>
              <a:gd name="connsiteY160" fmla="*/ 58189 h 1300942"/>
              <a:gd name="connsiteX161" fmla="*/ 1313411 w 1670858"/>
              <a:gd name="connsiteY161" fmla="*/ 74815 h 1300942"/>
              <a:gd name="connsiteX162" fmla="*/ 1300942 w 1670858"/>
              <a:gd name="connsiteY162" fmla="*/ 124691 h 1300942"/>
              <a:gd name="connsiteX163" fmla="*/ 1296786 w 1670858"/>
              <a:gd name="connsiteY163" fmla="*/ 145473 h 1300942"/>
              <a:gd name="connsiteX164" fmla="*/ 1284317 w 1670858"/>
              <a:gd name="connsiteY164" fmla="*/ 182880 h 1300942"/>
              <a:gd name="connsiteX165" fmla="*/ 1271848 w 1670858"/>
              <a:gd name="connsiteY165" fmla="*/ 220287 h 1300942"/>
              <a:gd name="connsiteX166" fmla="*/ 1267691 w 1670858"/>
              <a:gd name="connsiteY166" fmla="*/ 232756 h 1300942"/>
              <a:gd name="connsiteX167" fmla="*/ 1259378 w 1670858"/>
              <a:gd name="connsiteY167" fmla="*/ 245226 h 1300942"/>
              <a:gd name="connsiteX168" fmla="*/ 1242753 w 1670858"/>
              <a:gd name="connsiteY168" fmla="*/ 274320 h 1300942"/>
              <a:gd name="connsiteX169" fmla="*/ 1230284 w 1670858"/>
              <a:gd name="connsiteY169" fmla="*/ 286789 h 1300942"/>
              <a:gd name="connsiteX170" fmla="*/ 1192877 w 1670858"/>
              <a:gd name="connsiteY170" fmla="*/ 282633 h 1300942"/>
              <a:gd name="connsiteX171" fmla="*/ 1176251 w 1670858"/>
              <a:gd name="connsiteY171" fmla="*/ 274320 h 1300942"/>
              <a:gd name="connsiteX172" fmla="*/ 1159626 w 1670858"/>
              <a:gd name="connsiteY172" fmla="*/ 270164 h 1300942"/>
              <a:gd name="connsiteX173" fmla="*/ 1143000 w 1670858"/>
              <a:gd name="connsiteY173" fmla="*/ 257695 h 1300942"/>
              <a:gd name="connsiteX174" fmla="*/ 1130531 w 1670858"/>
              <a:gd name="connsiteY174" fmla="*/ 249382 h 1300942"/>
              <a:gd name="connsiteX175" fmla="*/ 1118062 w 1670858"/>
              <a:gd name="connsiteY175" fmla="*/ 236913 h 1300942"/>
              <a:gd name="connsiteX176" fmla="*/ 1101437 w 1670858"/>
              <a:gd name="connsiteY176" fmla="*/ 228600 h 1300942"/>
              <a:gd name="connsiteX177" fmla="*/ 1059873 w 1670858"/>
              <a:gd name="connsiteY177" fmla="*/ 207818 h 1300942"/>
              <a:gd name="connsiteX178" fmla="*/ 1047404 w 1670858"/>
              <a:gd name="connsiteY178" fmla="*/ 195349 h 1300942"/>
              <a:gd name="connsiteX179" fmla="*/ 1034935 w 1670858"/>
              <a:gd name="connsiteY179" fmla="*/ 187036 h 1300942"/>
              <a:gd name="connsiteX180" fmla="*/ 1026622 w 1670858"/>
              <a:gd name="connsiteY180" fmla="*/ 174567 h 1300942"/>
              <a:gd name="connsiteX181" fmla="*/ 1022466 w 1670858"/>
              <a:gd name="connsiteY181" fmla="*/ 162098 h 1300942"/>
              <a:gd name="connsiteX182" fmla="*/ 1030778 w 1670858"/>
              <a:gd name="connsiteY182" fmla="*/ 133004 h 1300942"/>
              <a:gd name="connsiteX183" fmla="*/ 1043248 w 1670858"/>
              <a:gd name="connsiteY183" fmla="*/ 116378 h 1300942"/>
              <a:gd name="connsiteX184" fmla="*/ 1051560 w 1670858"/>
              <a:gd name="connsiteY184" fmla="*/ 99753 h 1300942"/>
              <a:gd name="connsiteX185" fmla="*/ 1059873 w 1670858"/>
              <a:gd name="connsiteY185" fmla="*/ 74815 h 1300942"/>
              <a:gd name="connsiteX186" fmla="*/ 1068186 w 1670858"/>
              <a:gd name="connsiteY186" fmla="*/ 62346 h 1300942"/>
              <a:gd name="connsiteX187" fmla="*/ 1072342 w 1670858"/>
              <a:gd name="connsiteY187" fmla="*/ 49876 h 1300942"/>
              <a:gd name="connsiteX188" fmla="*/ 1084811 w 1670858"/>
              <a:gd name="connsiteY188" fmla="*/ 37407 h 1300942"/>
              <a:gd name="connsiteX189" fmla="*/ 1101437 w 1670858"/>
              <a:gd name="connsiteY189" fmla="*/ 0 h 1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670858" h="1300942">
                <a:moveTo>
                  <a:pt x="1101437" y="0"/>
                </a:moveTo>
                <a:cubicBezTo>
                  <a:pt x="1100744" y="0"/>
                  <a:pt x="1087390" y="30672"/>
                  <a:pt x="1080655" y="37407"/>
                </a:cubicBezTo>
                <a:cubicBezTo>
                  <a:pt x="1077123" y="40939"/>
                  <a:pt x="1072654" y="43486"/>
                  <a:pt x="1068186" y="45720"/>
                </a:cubicBezTo>
                <a:cubicBezTo>
                  <a:pt x="1064267" y="47679"/>
                  <a:pt x="1059873" y="48491"/>
                  <a:pt x="1055717" y="49876"/>
                </a:cubicBezTo>
                <a:cubicBezTo>
                  <a:pt x="1046019" y="47105"/>
                  <a:pt x="1036407" y="44010"/>
                  <a:pt x="1026622" y="41564"/>
                </a:cubicBezTo>
                <a:cubicBezTo>
                  <a:pt x="1019768" y="39851"/>
                  <a:pt x="1012542" y="39641"/>
                  <a:pt x="1005840" y="37407"/>
                </a:cubicBezTo>
                <a:cubicBezTo>
                  <a:pt x="995830" y="34070"/>
                  <a:pt x="986542" y="28857"/>
                  <a:pt x="976746" y="24938"/>
                </a:cubicBezTo>
                <a:cubicBezTo>
                  <a:pt x="972678" y="23311"/>
                  <a:pt x="968433" y="22167"/>
                  <a:pt x="964277" y="20782"/>
                </a:cubicBezTo>
                <a:cubicBezTo>
                  <a:pt x="933623" y="28445"/>
                  <a:pt x="961455" y="20210"/>
                  <a:pt x="931026" y="33251"/>
                </a:cubicBezTo>
                <a:cubicBezTo>
                  <a:pt x="910958" y="41852"/>
                  <a:pt x="924910" y="31932"/>
                  <a:pt x="901931" y="45720"/>
                </a:cubicBezTo>
                <a:cubicBezTo>
                  <a:pt x="884893" y="55943"/>
                  <a:pt x="863252" y="70489"/>
                  <a:pt x="852055" y="87284"/>
                </a:cubicBezTo>
                <a:lnTo>
                  <a:pt x="843742" y="99753"/>
                </a:lnTo>
                <a:cubicBezTo>
                  <a:pt x="840971" y="108066"/>
                  <a:pt x="841625" y="118495"/>
                  <a:pt x="835429" y="124691"/>
                </a:cubicBezTo>
                <a:cubicBezTo>
                  <a:pt x="826235" y="133885"/>
                  <a:pt x="820436" y="138054"/>
                  <a:pt x="814648" y="149629"/>
                </a:cubicBezTo>
                <a:cubicBezTo>
                  <a:pt x="812689" y="153548"/>
                  <a:pt x="814858" y="161742"/>
                  <a:pt x="810491" y="162098"/>
                </a:cubicBezTo>
                <a:cubicBezTo>
                  <a:pt x="744195" y="167510"/>
                  <a:pt x="677488" y="164869"/>
                  <a:pt x="610986" y="166255"/>
                </a:cubicBezTo>
                <a:cubicBezTo>
                  <a:pt x="606830" y="170411"/>
                  <a:pt x="603219" y="175197"/>
                  <a:pt x="598517" y="178724"/>
                </a:cubicBezTo>
                <a:cubicBezTo>
                  <a:pt x="592054" y="183571"/>
                  <a:pt x="584586" y="186911"/>
                  <a:pt x="577735" y="191193"/>
                </a:cubicBezTo>
                <a:cubicBezTo>
                  <a:pt x="573499" y="193841"/>
                  <a:pt x="568798" y="195974"/>
                  <a:pt x="565266" y="199506"/>
                </a:cubicBezTo>
                <a:cubicBezTo>
                  <a:pt x="560368" y="204404"/>
                  <a:pt x="558057" y="211623"/>
                  <a:pt x="552797" y="216131"/>
                </a:cubicBezTo>
                <a:cubicBezTo>
                  <a:pt x="548092" y="220163"/>
                  <a:pt x="541551" y="221370"/>
                  <a:pt x="536171" y="224444"/>
                </a:cubicBezTo>
                <a:cubicBezTo>
                  <a:pt x="531834" y="226922"/>
                  <a:pt x="527767" y="229853"/>
                  <a:pt x="523702" y="232756"/>
                </a:cubicBezTo>
                <a:cubicBezTo>
                  <a:pt x="518065" y="236783"/>
                  <a:pt x="512752" y="241253"/>
                  <a:pt x="507077" y="245226"/>
                </a:cubicBezTo>
                <a:cubicBezTo>
                  <a:pt x="498892" y="250955"/>
                  <a:pt x="490131" y="255856"/>
                  <a:pt x="482138" y="261851"/>
                </a:cubicBezTo>
                <a:cubicBezTo>
                  <a:pt x="461517" y="277317"/>
                  <a:pt x="471277" y="270477"/>
                  <a:pt x="453044" y="282633"/>
                </a:cubicBezTo>
                <a:cubicBezTo>
                  <a:pt x="450273" y="286789"/>
                  <a:pt x="448263" y="291570"/>
                  <a:pt x="444731" y="295102"/>
                </a:cubicBezTo>
                <a:cubicBezTo>
                  <a:pt x="441199" y="298634"/>
                  <a:pt x="435383" y="299514"/>
                  <a:pt x="432262" y="303415"/>
                </a:cubicBezTo>
                <a:cubicBezTo>
                  <a:pt x="429525" y="306836"/>
                  <a:pt x="430065" y="311965"/>
                  <a:pt x="428106" y="315884"/>
                </a:cubicBezTo>
                <a:cubicBezTo>
                  <a:pt x="425872" y="320352"/>
                  <a:pt x="422564" y="324197"/>
                  <a:pt x="419793" y="328353"/>
                </a:cubicBezTo>
                <a:cubicBezTo>
                  <a:pt x="418408" y="332509"/>
                  <a:pt x="417596" y="336903"/>
                  <a:pt x="415637" y="340822"/>
                </a:cubicBezTo>
                <a:cubicBezTo>
                  <a:pt x="413403" y="345290"/>
                  <a:pt x="410228" y="349226"/>
                  <a:pt x="407324" y="353291"/>
                </a:cubicBezTo>
                <a:cubicBezTo>
                  <a:pt x="400354" y="363049"/>
                  <a:pt x="392094" y="374835"/>
                  <a:pt x="382386" y="382386"/>
                </a:cubicBezTo>
                <a:cubicBezTo>
                  <a:pt x="374500" y="388520"/>
                  <a:pt x="366926" y="395852"/>
                  <a:pt x="357448" y="399011"/>
                </a:cubicBezTo>
                <a:lnTo>
                  <a:pt x="344978" y="403167"/>
                </a:lnTo>
                <a:cubicBezTo>
                  <a:pt x="323100" y="425045"/>
                  <a:pt x="343214" y="408206"/>
                  <a:pt x="311728" y="423949"/>
                </a:cubicBezTo>
                <a:cubicBezTo>
                  <a:pt x="307260" y="426183"/>
                  <a:pt x="303096" y="429064"/>
                  <a:pt x="299258" y="432262"/>
                </a:cubicBezTo>
                <a:cubicBezTo>
                  <a:pt x="294742" y="436025"/>
                  <a:pt x="292160" y="442344"/>
                  <a:pt x="286789" y="444731"/>
                </a:cubicBezTo>
                <a:cubicBezTo>
                  <a:pt x="279088" y="448154"/>
                  <a:pt x="270164" y="447502"/>
                  <a:pt x="261851" y="448887"/>
                </a:cubicBezTo>
                <a:cubicBezTo>
                  <a:pt x="257695" y="450273"/>
                  <a:pt x="253609" y="451891"/>
                  <a:pt x="249382" y="453044"/>
                </a:cubicBezTo>
                <a:cubicBezTo>
                  <a:pt x="234484" y="457107"/>
                  <a:pt x="202275" y="464128"/>
                  <a:pt x="187037" y="469669"/>
                </a:cubicBezTo>
                <a:cubicBezTo>
                  <a:pt x="181214" y="471787"/>
                  <a:pt x="176106" y="475541"/>
                  <a:pt x="170411" y="477982"/>
                </a:cubicBezTo>
                <a:cubicBezTo>
                  <a:pt x="166384" y="479708"/>
                  <a:pt x="162044" y="480600"/>
                  <a:pt x="157942" y="482138"/>
                </a:cubicBezTo>
                <a:cubicBezTo>
                  <a:pt x="118183" y="497048"/>
                  <a:pt x="152993" y="485174"/>
                  <a:pt x="124691" y="494607"/>
                </a:cubicBezTo>
                <a:cubicBezTo>
                  <a:pt x="97132" y="512980"/>
                  <a:pt x="127755" y="491387"/>
                  <a:pt x="99753" y="515389"/>
                </a:cubicBezTo>
                <a:cubicBezTo>
                  <a:pt x="94494" y="519897"/>
                  <a:pt x="88026" y="522960"/>
                  <a:pt x="83128" y="527858"/>
                </a:cubicBezTo>
                <a:cubicBezTo>
                  <a:pt x="75071" y="535915"/>
                  <a:pt x="74039" y="542655"/>
                  <a:pt x="70658" y="552796"/>
                </a:cubicBezTo>
                <a:cubicBezTo>
                  <a:pt x="68568" y="573695"/>
                  <a:pt x="67033" y="598208"/>
                  <a:pt x="62346" y="619298"/>
                </a:cubicBezTo>
                <a:cubicBezTo>
                  <a:pt x="61396" y="623575"/>
                  <a:pt x="59575" y="627611"/>
                  <a:pt x="58189" y="631767"/>
                </a:cubicBezTo>
                <a:cubicBezTo>
                  <a:pt x="56804" y="641465"/>
                  <a:pt x="55736" y="651214"/>
                  <a:pt x="54033" y="660862"/>
                </a:cubicBezTo>
                <a:cubicBezTo>
                  <a:pt x="51578" y="674776"/>
                  <a:pt x="45720" y="702426"/>
                  <a:pt x="45720" y="702426"/>
                </a:cubicBezTo>
                <a:cubicBezTo>
                  <a:pt x="44335" y="725979"/>
                  <a:pt x="43373" y="749560"/>
                  <a:pt x="41564" y="773084"/>
                </a:cubicBezTo>
                <a:cubicBezTo>
                  <a:pt x="40504" y="786867"/>
                  <a:pt x="36766" y="819612"/>
                  <a:pt x="33251" y="835429"/>
                </a:cubicBezTo>
                <a:cubicBezTo>
                  <a:pt x="32301" y="839706"/>
                  <a:pt x="30480" y="843742"/>
                  <a:pt x="29095" y="847898"/>
                </a:cubicBezTo>
                <a:cubicBezTo>
                  <a:pt x="27709" y="893618"/>
                  <a:pt x="27407" y="939384"/>
                  <a:pt x="24938" y="985058"/>
                </a:cubicBezTo>
                <a:cubicBezTo>
                  <a:pt x="24402" y="994977"/>
                  <a:pt x="18997" y="1004668"/>
                  <a:pt x="16626" y="1014153"/>
                </a:cubicBezTo>
                <a:cubicBezTo>
                  <a:pt x="14913" y="1021007"/>
                  <a:pt x="14328" y="1028119"/>
                  <a:pt x="12469" y="1034935"/>
                </a:cubicBezTo>
                <a:cubicBezTo>
                  <a:pt x="10164" y="1043389"/>
                  <a:pt x="6283" y="1051372"/>
                  <a:pt x="4157" y="1059873"/>
                </a:cubicBezTo>
                <a:lnTo>
                  <a:pt x="0" y="1076498"/>
                </a:lnTo>
                <a:cubicBezTo>
                  <a:pt x="1386" y="1082040"/>
                  <a:pt x="-596" y="1089955"/>
                  <a:pt x="4157" y="1093124"/>
                </a:cubicBezTo>
                <a:cubicBezTo>
                  <a:pt x="13663" y="1099461"/>
                  <a:pt x="26324" y="1098665"/>
                  <a:pt x="37408" y="1101436"/>
                </a:cubicBezTo>
                <a:cubicBezTo>
                  <a:pt x="58272" y="1106652"/>
                  <a:pt x="48622" y="1103790"/>
                  <a:pt x="66502" y="1109749"/>
                </a:cubicBezTo>
                <a:cubicBezTo>
                  <a:pt x="134351" y="1107140"/>
                  <a:pt x="168473" y="1109939"/>
                  <a:pt x="228600" y="1097280"/>
                </a:cubicBezTo>
                <a:cubicBezTo>
                  <a:pt x="237174" y="1095475"/>
                  <a:pt x="246247" y="1093827"/>
                  <a:pt x="253538" y="1088967"/>
                </a:cubicBezTo>
                <a:cubicBezTo>
                  <a:pt x="257695" y="1086196"/>
                  <a:pt x="262170" y="1083853"/>
                  <a:pt x="266008" y="1080655"/>
                </a:cubicBezTo>
                <a:cubicBezTo>
                  <a:pt x="270524" y="1076892"/>
                  <a:pt x="273586" y="1071447"/>
                  <a:pt x="278477" y="1068186"/>
                </a:cubicBezTo>
                <a:cubicBezTo>
                  <a:pt x="282122" y="1065756"/>
                  <a:pt x="286733" y="1065233"/>
                  <a:pt x="290946" y="1064029"/>
                </a:cubicBezTo>
                <a:cubicBezTo>
                  <a:pt x="296438" y="1062460"/>
                  <a:pt x="302079" y="1061442"/>
                  <a:pt x="307571" y="1059873"/>
                </a:cubicBezTo>
                <a:cubicBezTo>
                  <a:pt x="311784" y="1058669"/>
                  <a:pt x="315813" y="1056869"/>
                  <a:pt x="320040" y="1055716"/>
                </a:cubicBezTo>
                <a:cubicBezTo>
                  <a:pt x="331062" y="1052710"/>
                  <a:pt x="353291" y="1047404"/>
                  <a:pt x="353291" y="1047404"/>
                </a:cubicBezTo>
                <a:cubicBezTo>
                  <a:pt x="395082" y="1026508"/>
                  <a:pt x="342354" y="1051050"/>
                  <a:pt x="390698" y="1034935"/>
                </a:cubicBezTo>
                <a:cubicBezTo>
                  <a:pt x="396576" y="1032976"/>
                  <a:pt x="401604" y="1029005"/>
                  <a:pt x="407324" y="1026622"/>
                </a:cubicBezTo>
                <a:cubicBezTo>
                  <a:pt x="413981" y="1023848"/>
                  <a:pt x="455104" y="1008442"/>
                  <a:pt x="465513" y="1005840"/>
                </a:cubicBezTo>
                <a:cubicBezTo>
                  <a:pt x="479220" y="1002413"/>
                  <a:pt x="507077" y="997527"/>
                  <a:pt x="507077" y="997527"/>
                </a:cubicBezTo>
                <a:cubicBezTo>
                  <a:pt x="535409" y="978640"/>
                  <a:pt x="499686" y="999991"/>
                  <a:pt x="544484" y="985058"/>
                </a:cubicBezTo>
                <a:cubicBezTo>
                  <a:pt x="549223" y="983478"/>
                  <a:pt x="552214" y="978326"/>
                  <a:pt x="556953" y="976746"/>
                </a:cubicBezTo>
                <a:cubicBezTo>
                  <a:pt x="569071" y="972707"/>
                  <a:pt x="582078" y="971942"/>
                  <a:pt x="594360" y="968433"/>
                </a:cubicBezTo>
                <a:cubicBezTo>
                  <a:pt x="601534" y="966383"/>
                  <a:pt x="607996" y="962264"/>
                  <a:pt x="615142" y="960120"/>
                </a:cubicBezTo>
                <a:cubicBezTo>
                  <a:pt x="621909" y="958090"/>
                  <a:pt x="629108" y="957823"/>
                  <a:pt x="635924" y="955964"/>
                </a:cubicBezTo>
                <a:cubicBezTo>
                  <a:pt x="686040" y="942296"/>
                  <a:pt x="633580" y="951061"/>
                  <a:pt x="694113" y="943495"/>
                </a:cubicBezTo>
                <a:cubicBezTo>
                  <a:pt x="710738" y="944880"/>
                  <a:pt x="727804" y="943605"/>
                  <a:pt x="743989" y="947651"/>
                </a:cubicBezTo>
                <a:cubicBezTo>
                  <a:pt x="750710" y="949331"/>
                  <a:pt x="756107" y="954860"/>
                  <a:pt x="760615" y="960120"/>
                </a:cubicBezTo>
                <a:cubicBezTo>
                  <a:pt x="766219" y="966657"/>
                  <a:pt x="770270" y="980772"/>
                  <a:pt x="773084" y="989215"/>
                </a:cubicBezTo>
                <a:cubicBezTo>
                  <a:pt x="774469" y="1001684"/>
                  <a:pt x="774197" y="1014451"/>
                  <a:pt x="777240" y="1026622"/>
                </a:cubicBezTo>
                <a:cubicBezTo>
                  <a:pt x="778452" y="1031468"/>
                  <a:pt x="783075" y="1034754"/>
                  <a:pt x="785553" y="1039091"/>
                </a:cubicBezTo>
                <a:cubicBezTo>
                  <a:pt x="803184" y="1069944"/>
                  <a:pt x="784363" y="1040866"/>
                  <a:pt x="802178" y="1076498"/>
                </a:cubicBezTo>
                <a:cubicBezTo>
                  <a:pt x="804412" y="1080966"/>
                  <a:pt x="807720" y="1084811"/>
                  <a:pt x="810491" y="1088967"/>
                </a:cubicBezTo>
                <a:cubicBezTo>
                  <a:pt x="821757" y="1086714"/>
                  <a:pt x="835587" y="1086691"/>
                  <a:pt x="843742" y="1076498"/>
                </a:cubicBezTo>
                <a:cubicBezTo>
                  <a:pt x="846479" y="1073077"/>
                  <a:pt x="845939" y="1067948"/>
                  <a:pt x="847898" y="1064029"/>
                </a:cubicBezTo>
                <a:cubicBezTo>
                  <a:pt x="851162" y="1057500"/>
                  <a:pt x="865543" y="1039326"/>
                  <a:pt x="868680" y="1034935"/>
                </a:cubicBezTo>
                <a:cubicBezTo>
                  <a:pt x="871584" y="1030870"/>
                  <a:pt x="873461" y="1025998"/>
                  <a:pt x="876993" y="1022466"/>
                </a:cubicBezTo>
                <a:cubicBezTo>
                  <a:pt x="880525" y="1018934"/>
                  <a:pt x="885306" y="1016924"/>
                  <a:pt x="889462" y="1014153"/>
                </a:cubicBezTo>
                <a:cubicBezTo>
                  <a:pt x="901931" y="1015538"/>
                  <a:pt x="915221" y="1013650"/>
                  <a:pt x="926869" y="1018309"/>
                </a:cubicBezTo>
                <a:cubicBezTo>
                  <a:pt x="930937" y="1019936"/>
                  <a:pt x="929300" y="1026751"/>
                  <a:pt x="931026" y="1030778"/>
                </a:cubicBezTo>
                <a:cubicBezTo>
                  <a:pt x="946434" y="1066731"/>
                  <a:pt x="933746" y="1030631"/>
                  <a:pt x="943495" y="1059873"/>
                </a:cubicBezTo>
                <a:cubicBezTo>
                  <a:pt x="944880" y="1082040"/>
                  <a:pt x="945947" y="1104230"/>
                  <a:pt x="947651" y="1126375"/>
                </a:cubicBezTo>
                <a:cubicBezTo>
                  <a:pt x="948719" y="1140257"/>
                  <a:pt x="951014" y="1154037"/>
                  <a:pt x="951808" y="1167938"/>
                </a:cubicBezTo>
                <a:cubicBezTo>
                  <a:pt x="953786" y="1202546"/>
                  <a:pt x="953495" y="1237271"/>
                  <a:pt x="955964" y="1271847"/>
                </a:cubicBezTo>
                <a:cubicBezTo>
                  <a:pt x="956276" y="1276217"/>
                  <a:pt x="956699" y="1281579"/>
                  <a:pt x="960120" y="1284316"/>
                </a:cubicBezTo>
                <a:cubicBezTo>
                  <a:pt x="964581" y="1287885"/>
                  <a:pt x="971144" y="1287353"/>
                  <a:pt x="976746" y="1288473"/>
                </a:cubicBezTo>
                <a:cubicBezTo>
                  <a:pt x="1027695" y="1298663"/>
                  <a:pt x="979697" y="1287131"/>
                  <a:pt x="1018309" y="1296786"/>
                </a:cubicBezTo>
                <a:cubicBezTo>
                  <a:pt x="1039091" y="1295400"/>
                  <a:pt x="1060393" y="1297453"/>
                  <a:pt x="1080655" y="1292629"/>
                </a:cubicBezTo>
                <a:cubicBezTo>
                  <a:pt x="1090374" y="1290315"/>
                  <a:pt x="1105593" y="1276004"/>
                  <a:pt x="1105593" y="1276004"/>
                </a:cubicBezTo>
                <a:cubicBezTo>
                  <a:pt x="1122218" y="1278775"/>
                  <a:pt x="1139479" y="1278986"/>
                  <a:pt x="1155469" y="1284316"/>
                </a:cubicBezTo>
                <a:cubicBezTo>
                  <a:pt x="1161046" y="1286175"/>
                  <a:pt x="1163047" y="1293525"/>
                  <a:pt x="1167938" y="1296786"/>
                </a:cubicBezTo>
                <a:cubicBezTo>
                  <a:pt x="1171584" y="1299216"/>
                  <a:pt x="1176251" y="1299557"/>
                  <a:pt x="1180408" y="1300942"/>
                </a:cubicBezTo>
                <a:cubicBezTo>
                  <a:pt x="1202575" y="1298171"/>
                  <a:pt x="1225236" y="1298047"/>
                  <a:pt x="1246909" y="1292629"/>
                </a:cubicBezTo>
                <a:cubicBezTo>
                  <a:pt x="1252320" y="1291276"/>
                  <a:pt x="1282873" y="1275821"/>
                  <a:pt x="1292629" y="1267691"/>
                </a:cubicBezTo>
                <a:cubicBezTo>
                  <a:pt x="1297145" y="1263928"/>
                  <a:pt x="1300315" y="1258638"/>
                  <a:pt x="1305098" y="1255222"/>
                </a:cubicBezTo>
                <a:cubicBezTo>
                  <a:pt x="1310140" y="1251621"/>
                  <a:pt x="1316833" y="1250713"/>
                  <a:pt x="1321724" y="1246909"/>
                </a:cubicBezTo>
                <a:cubicBezTo>
                  <a:pt x="1329457" y="1240894"/>
                  <a:pt x="1335133" y="1232578"/>
                  <a:pt x="1342506" y="1226127"/>
                </a:cubicBezTo>
                <a:cubicBezTo>
                  <a:pt x="1362499" y="1208633"/>
                  <a:pt x="1356756" y="1227610"/>
                  <a:pt x="1379913" y="1192876"/>
                </a:cubicBezTo>
                <a:cubicBezTo>
                  <a:pt x="1382684" y="1188720"/>
                  <a:pt x="1384884" y="1184120"/>
                  <a:pt x="1388226" y="1180407"/>
                </a:cubicBezTo>
                <a:cubicBezTo>
                  <a:pt x="1397401" y="1170213"/>
                  <a:pt x="1407622" y="1161011"/>
                  <a:pt x="1417320" y="1151313"/>
                </a:cubicBezTo>
                <a:cubicBezTo>
                  <a:pt x="1421476" y="1147157"/>
                  <a:pt x="1427160" y="1144101"/>
                  <a:pt x="1429789" y="1138844"/>
                </a:cubicBezTo>
                <a:cubicBezTo>
                  <a:pt x="1432560" y="1133302"/>
                  <a:pt x="1434070" y="1126922"/>
                  <a:pt x="1438102" y="1122218"/>
                </a:cubicBezTo>
                <a:cubicBezTo>
                  <a:pt x="1442610" y="1116958"/>
                  <a:pt x="1449468" y="1114257"/>
                  <a:pt x="1454728" y="1109749"/>
                </a:cubicBezTo>
                <a:cubicBezTo>
                  <a:pt x="1459191" y="1105924"/>
                  <a:pt x="1463041" y="1101436"/>
                  <a:pt x="1467197" y="1097280"/>
                </a:cubicBezTo>
                <a:cubicBezTo>
                  <a:pt x="1468582" y="1091738"/>
                  <a:pt x="1468798" y="1085764"/>
                  <a:pt x="1471353" y="1080655"/>
                </a:cubicBezTo>
                <a:cubicBezTo>
                  <a:pt x="1479136" y="1065088"/>
                  <a:pt x="1485892" y="1064039"/>
                  <a:pt x="1496291" y="1051560"/>
                </a:cubicBezTo>
                <a:cubicBezTo>
                  <a:pt x="1506404" y="1039425"/>
                  <a:pt x="1515755" y="1026674"/>
                  <a:pt x="1525386" y="1014153"/>
                </a:cubicBezTo>
                <a:cubicBezTo>
                  <a:pt x="1529610" y="1008662"/>
                  <a:pt x="1532957" y="1002425"/>
                  <a:pt x="1537855" y="997527"/>
                </a:cubicBezTo>
                <a:cubicBezTo>
                  <a:pt x="1543397" y="991985"/>
                  <a:pt x="1549380" y="986852"/>
                  <a:pt x="1554480" y="980902"/>
                </a:cubicBezTo>
                <a:cubicBezTo>
                  <a:pt x="1559448" y="975106"/>
                  <a:pt x="1572879" y="951055"/>
                  <a:pt x="1575262" y="947651"/>
                </a:cubicBezTo>
                <a:cubicBezTo>
                  <a:pt x="1580349" y="940383"/>
                  <a:pt x="1586670" y="934044"/>
                  <a:pt x="1591888" y="926869"/>
                </a:cubicBezTo>
                <a:cubicBezTo>
                  <a:pt x="1618404" y="890410"/>
                  <a:pt x="1597548" y="912896"/>
                  <a:pt x="1620982" y="889462"/>
                </a:cubicBezTo>
                <a:cubicBezTo>
                  <a:pt x="1631426" y="858128"/>
                  <a:pt x="1617339" y="896745"/>
                  <a:pt x="1633451" y="864524"/>
                </a:cubicBezTo>
                <a:cubicBezTo>
                  <a:pt x="1635410" y="860605"/>
                  <a:pt x="1635882" y="856082"/>
                  <a:pt x="1637608" y="852055"/>
                </a:cubicBezTo>
                <a:cubicBezTo>
                  <a:pt x="1640049" y="846360"/>
                  <a:pt x="1643696" y="841212"/>
                  <a:pt x="1645920" y="835429"/>
                </a:cubicBezTo>
                <a:cubicBezTo>
                  <a:pt x="1650638" y="823162"/>
                  <a:pt x="1655811" y="810910"/>
                  <a:pt x="1658389" y="798022"/>
                </a:cubicBezTo>
                <a:cubicBezTo>
                  <a:pt x="1661245" y="783743"/>
                  <a:pt x="1662790" y="774307"/>
                  <a:pt x="1666702" y="760615"/>
                </a:cubicBezTo>
                <a:cubicBezTo>
                  <a:pt x="1667906" y="756402"/>
                  <a:pt x="1669473" y="752302"/>
                  <a:pt x="1670858" y="748146"/>
                </a:cubicBezTo>
                <a:cubicBezTo>
                  <a:pt x="1669473" y="703811"/>
                  <a:pt x="1669232" y="659426"/>
                  <a:pt x="1666702" y="615142"/>
                </a:cubicBezTo>
                <a:cubicBezTo>
                  <a:pt x="1666452" y="610768"/>
                  <a:pt x="1664382" y="606651"/>
                  <a:pt x="1662546" y="602673"/>
                </a:cubicBezTo>
                <a:cubicBezTo>
                  <a:pt x="1645284" y="565272"/>
                  <a:pt x="1648501" y="571214"/>
                  <a:pt x="1633451" y="548640"/>
                </a:cubicBezTo>
                <a:cubicBezTo>
                  <a:pt x="1630680" y="540327"/>
                  <a:pt x="1629056" y="531539"/>
                  <a:pt x="1625138" y="523702"/>
                </a:cubicBezTo>
                <a:cubicBezTo>
                  <a:pt x="1614592" y="502608"/>
                  <a:pt x="1620263" y="512231"/>
                  <a:pt x="1608513" y="494607"/>
                </a:cubicBezTo>
                <a:cubicBezTo>
                  <a:pt x="1607128" y="489065"/>
                  <a:pt x="1606912" y="483091"/>
                  <a:pt x="1604357" y="477982"/>
                </a:cubicBezTo>
                <a:lnTo>
                  <a:pt x="1579418" y="440575"/>
                </a:lnTo>
                <a:cubicBezTo>
                  <a:pt x="1576647" y="436419"/>
                  <a:pt x="1574638" y="431638"/>
                  <a:pt x="1571106" y="428106"/>
                </a:cubicBezTo>
                <a:cubicBezTo>
                  <a:pt x="1566950" y="423949"/>
                  <a:pt x="1562462" y="420099"/>
                  <a:pt x="1558637" y="415636"/>
                </a:cubicBezTo>
                <a:cubicBezTo>
                  <a:pt x="1554129" y="410376"/>
                  <a:pt x="1551066" y="403909"/>
                  <a:pt x="1546168" y="399011"/>
                </a:cubicBezTo>
                <a:cubicBezTo>
                  <a:pt x="1542635" y="395479"/>
                  <a:pt x="1537536" y="393896"/>
                  <a:pt x="1533698" y="390698"/>
                </a:cubicBezTo>
                <a:cubicBezTo>
                  <a:pt x="1523037" y="381814"/>
                  <a:pt x="1516853" y="372934"/>
                  <a:pt x="1508760" y="361604"/>
                </a:cubicBezTo>
                <a:cubicBezTo>
                  <a:pt x="1505857" y="357539"/>
                  <a:pt x="1503808" y="352831"/>
                  <a:pt x="1500448" y="349135"/>
                </a:cubicBezTo>
                <a:cubicBezTo>
                  <a:pt x="1489904" y="337537"/>
                  <a:pt x="1475892" y="328926"/>
                  <a:pt x="1467197" y="315884"/>
                </a:cubicBezTo>
                <a:lnTo>
                  <a:pt x="1450571" y="290946"/>
                </a:lnTo>
                <a:cubicBezTo>
                  <a:pt x="1445908" y="276955"/>
                  <a:pt x="1446321" y="276234"/>
                  <a:pt x="1438102" y="261851"/>
                </a:cubicBezTo>
                <a:cubicBezTo>
                  <a:pt x="1427266" y="242890"/>
                  <a:pt x="1429230" y="254445"/>
                  <a:pt x="1421477" y="228600"/>
                </a:cubicBezTo>
                <a:cubicBezTo>
                  <a:pt x="1417923" y="216752"/>
                  <a:pt x="1418647" y="206315"/>
                  <a:pt x="1413164" y="195349"/>
                </a:cubicBezTo>
                <a:cubicBezTo>
                  <a:pt x="1410930" y="190881"/>
                  <a:pt x="1407622" y="187036"/>
                  <a:pt x="1404851" y="182880"/>
                </a:cubicBezTo>
                <a:cubicBezTo>
                  <a:pt x="1403466" y="173182"/>
                  <a:pt x="1403793" y="163080"/>
                  <a:pt x="1400695" y="153786"/>
                </a:cubicBezTo>
                <a:cubicBezTo>
                  <a:pt x="1398140" y="146122"/>
                  <a:pt x="1390781" y="140668"/>
                  <a:pt x="1388226" y="133004"/>
                </a:cubicBezTo>
                <a:cubicBezTo>
                  <a:pt x="1385128" y="123710"/>
                  <a:pt x="1386272" y="113455"/>
                  <a:pt x="1384069" y="103909"/>
                </a:cubicBezTo>
                <a:cubicBezTo>
                  <a:pt x="1382099" y="95371"/>
                  <a:pt x="1377476" y="87563"/>
                  <a:pt x="1375757" y="78971"/>
                </a:cubicBezTo>
                <a:cubicBezTo>
                  <a:pt x="1374371" y="72044"/>
                  <a:pt x="1373459" y="65005"/>
                  <a:pt x="1371600" y="58189"/>
                </a:cubicBezTo>
                <a:cubicBezTo>
                  <a:pt x="1369295" y="49735"/>
                  <a:pt x="1367207" y="41088"/>
                  <a:pt x="1363288" y="33251"/>
                </a:cubicBezTo>
                <a:cubicBezTo>
                  <a:pt x="1353015" y="12707"/>
                  <a:pt x="1356934" y="22504"/>
                  <a:pt x="1350818" y="4156"/>
                </a:cubicBezTo>
                <a:cubicBezTo>
                  <a:pt x="1346662" y="5542"/>
                  <a:pt x="1340895" y="4748"/>
                  <a:pt x="1338349" y="8313"/>
                </a:cubicBezTo>
                <a:cubicBezTo>
                  <a:pt x="1333256" y="15443"/>
                  <a:pt x="1332808" y="24938"/>
                  <a:pt x="1330037" y="33251"/>
                </a:cubicBezTo>
                <a:lnTo>
                  <a:pt x="1325880" y="45720"/>
                </a:lnTo>
                <a:cubicBezTo>
                  <a:pt x="1324495" y="49876"/>
                  <a:pt x="1323683" y="54270"/>
                  <a:pt x="1321724" y="58189"/>
                </a:cubicBezTo>
                <a:lnTo>
                  <a:pt x="1313411" y="74815"/>
                </a:lnTo>
                <a:cubicBezTo>
                  <a:pt x="1304798" y="126498"/>
                  <a:pt x="1315057" y="72937"/>
                  <a:pt x="1300942" y="124691"/>
                </a:cubicBezTo>
                <a:cubicBezTo>
                  <a:pt x="1299083" y="131507"/>
                  <a:pt x="1298727" y="138680"/>
                  <a:pt x="1296786" y="145473"/>
                </a:cubicBezTo>
                <a:cubicBezTo>
                  <a:pt x="1293175" y="158111"/>
                  <a:pt x="1288473" y="170411"/>
                  <a:pt x="1284317" y="182880"/>
                </a:cubicBezTo>
                <a:lnTo>
                  <a:pt x="1271848" y="220287"/>
                </a:lnTo>
                <a:cubicBezTo>
                  <a:pt x="1270462" y="224443"/>
                  <a:pt x="1270121" y="229111"/>
                  <a:pt x="1267691" y="232756"/>
                </a:cubicBezTo>
                <a:cubicBezTo>
                  <a:pt x="1264920" y="236913"/>
                  <a:pt x="1261856" y="240889"/>
                  <a:pt x="1259378" y="245226"/>
                </a:cubicBezTo>
                <a:cubicBezTo>
                  <a:pt x="1251985" y="258164"/>
                  <a:pt x="1251961" y="263271"/>
                  <a:pt x="1242753" y="274320"/>
                </a:cubicBezTo>
                <a:cubicBezTo>
                  <a:pt x="1238990" y="278836"/>
                  <a:pt x="1234440" y="282633"/>
                  <a:pt x="1230284" y="286789"/>
                </a:cubicBezTo>
                <a:cubicBezTo>
                  <a:pt x="1217815" y="285404"/>
                  <a:pt x="1205101" y="285454"/>
                  <a:pt x="1192877" y="282633"/>
                </a:cubicBezTo>
                <a:cubicBezTo>
                  <a:pt x="1186840" y="281240"/>
                  <a:pt x="1182053" y="276496"/>
                  <a:pt x="1176251" y="274320"/>
                </a:cubicBezTo>
                <a:cubicBezTo>
                  <a:pt x="1170902" y="272314"/>
                  <a:pt x="1165168" y="271549"/>
                  <a:pt x="1159626" y="270164"/>
                </a:cubicBezTo>
                <a:cubicBezTo>
                  <a:pt x="1154084" y="266008"/>
                  <a:pt x="1148637" y="261721"/>
                  <a:pt x="1143000" y="257695"/>
                </a:cubicBezTo>
                <a:cubicBezTo>
                  <a:pt x="1138935" y="254792"/>
                  <a:pt x="1134369" y="252580"/>
                  <a:pt x="1130531" y="249382"/>
                </a:cubicBezTo>
                <a:cubicBezTo>
                  <a:pt x="1126015" y="245619"/>
                  <a:pt x="1122845" y="240330"/>
                  <a:pt x="1118062" y="236913"/>
                </a:cubicBezTo>
                <a:cubicBezTo>
                  <a:pt x="1113020" y="233312"/>
                  <a:pt x="1106750" y="231788"/>
                  <a:pt x="1101437" y="228600"/>
                </a:cubicBezTo>
                <a:cubicBezTo>
                  <a:pt x="1066091" y="207393"/>
                  <a:pt x="1089423" y="215207"/>
                  <a:pt x="1059873" y="207818"/>
                </a:cubicBezTo>
                <a:cubicBezTo>
                  <a:pt x="1055717" y="203662"/>
                  <a:pt x="1051920" y="199112"/>
                  <a:pt x="1047404" y="195349"/>
                </a:cubicBezTo>
                <a:cubicBezTo>
                  <a:pt x="1043566" y="192151"/>
                  <a:pt x="1038467" y="190568"/>
                  <a:pt x="1034935" y="187036"/>
                </a:cubicBezTo>
                <a:cubicBezTo>
                  <a:pt x="1031403" y="183504"/>
                  <a:pt x="1029393" y="178723"/>
                  <a:pt x="1026622" y="174567"/>
                </a:cubicBezTo>
                <a:cubicBezTo>
                  <a:pt x="1025237" y="170411"/>
                  <a:pt x="1022466" y="166479"/>
                  <a:pt x="1022466" y="162098"/>
                </a:cubicBezTo>
                <a:cubicBezTo>
                  <a:pt x="1022466" y="160074"/>
                  <a:pt x="1028818" y="136433"/>
                  <a:pt x="1030778" y="133004"/>
                </a:cubicBezTo>
                <a:cubicBezTo>
                  <a:pt x="1034215" y="126989"/>
                  <a:pt x="1039576" y="122253"/>
                  <a:pt x="1043248" y="116378"/>
                </a:cubicBezTo>
                <a:cubicBezTo>
                  <a:pt x="1046532" y="111124"/>
                  <a:pt x="1049259" y="105506"/>
                  <a:pt x="1051560" y="99753"/>
                </a:cubicBezTo>
                <a:cubicBezTo>
                  <a:pt x="1054814" y="91617"/>
                  <a:pt x="1055012" y="82106"/>
                  <a:pt x="1059873" y="74815"/>
                </a:cubicBezTo>
                <a:lnTo>
                  <a:pt x="1068186" y="62346"/>
                </a:lnTo>
                <a:cubicBezTo>
                  <a:pt x="1069571" y="58189"/>
                  <a:pt x="1069912" y="53522"/>
                  <a:pt x="1072342" y="49876"/>
                </a:cubicBezTo>
                <a:cubicBezTo>
                  <a:pt x="1075602" y="44985"/>
                  <a:pt x="1082182" y="42664"/>
                  <a:pt x="1084811" y="37407"/>
                </a:cubicBezTo>
                <a:cubicBezTo>
                  <a:pt x="1086670" y="33689"/>
                  <a:pt x="1102130" y="0"/>
                  <a:pt x="1101437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EB1BC8-89B5-4343-8B27-BB3772B996FA}"/>
              </a:ext>
            </a:extLst>
          </p:cNvPr>
          <p:cNvSpPr/>
          <p:nvPr/>
        </p:nvSpPr>
        <p:spPr>
          <a:xfrm>
            <a:off x="10435377" y="5785658"/>
            <a:ext cx="179976" cy="128847"/>
          </a:xfrm>
          <a:custGeom>
            <a:avLst/>
            <a:gdLst>
              <a:gd name="connsiteX0" fmla="*/ 30347 w 179976"/>
              <a:gd name="connsiteY0" fmla="*/ 12469 h 128847"/>
              <a:gd name="connsiteX1" fmla="*/ 17878 w 179976"/>
              <a:gd name="connsiteY1" fmla="*/ 49877 h 128847"/>
              <a:gd name="connsiteX2" fmla="*/ 13721 w 179976"/>
              <a:gd name="connsiteY2" fmla="*/ 62346 h 128847"/>
              <a:gd name="connsiteX3" fmla="*/ 17878 w 179976"/>
              <a:gd name="connsiteY3" fmla="*/ 74815 h 128847"/>
              <a:gd name="connsiteX4" fmla="*/ 13721 w 179976"/>
              <a:gd name="connsiteY4" fmla="*/ 116378 h 128847"/>
              <a:gd name="connsiteX5" fmla="*/ 1252 w 179976"/>
              <a:gd name="connsiteY5" fmla="*/ 128847 h 128847"/>
              <a:gd name="connsiteX6" fmla="*/ 92692 w 179976"/>
              <a:gd name="connsiteY6" fmla="*/ 116378 h 128847"/>
              <a:gd name="connsiteX7" fmla="*/ 134256 w 179976"/>
              <a:gd name="connsiteY7" fmla="*/ 87284 h 128847"/>
              <a:gd name="connsiteX8" fmla="*/ 150881 w 179976"/>
              <a:gd name="connsiteY8" fmla="*/ 78971 h 128847"/>
              <a:gd name="connsiteX9" fmla="*/ 179976 w 179976"/>
              <a:gd name="connsiteY9" fmla="*/ 54033 h 128847"/>
              <a:gd name="connsiteX10" fmla="*/ 175819 w 179976"/>
              <a:gd name="connsiteY10" fmla="*/ 29095 h 128847"/>
              <a:gd name="connsiteX11" fmla="*/ 171663 w 179976"/>
              <a:gd name="connsiteY11" fmla="*/ 16626 h 128847"/>
              <a:gd name="connsiteX12" fmla="*/ 167507 w 179976"/>
              <a:gd name="connsiteY12" fmla="*/ 0 h 128847"/>
              <a:gd name="connsiteX13" fmla="*/ 150881 w 179976"/>
              <a:gd name="connsiteY13" fmla="*/ 4157 h 128847"/>
              <a:gd name="connsiteX14" fmla="*/ 130099 w 179976"/>
              <a:gd name="connsiteY14" fmla="*/ 8313 h 128847"/>
              <a:gd name="connsiteX15" fmla="*/ 80223 w 179976"/>
              <a:gd name="connsiteY15" fmla="*/ 33251 h 128847"/>
              <a:gd name="connsiteX16" fmla="*/ 30347 w 179976"/>
              <a:gd name="connsiteY16" fmla="*/ 12469 h 12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976" h="128847">
                <a:moveTo>
                  <a:pt x="30347" y="12469"/>
                </a:moveTo>
                <a:lnTo>
                  <a:pt x="17878" y="49877"/>
                </a:lnTo>
                <a:lnTo>
                  <a:pt x="13721" y="62346"/>
                </a:lnTo>
                <a:cubicBezTo>
                  <a:pt x="15107" y="66502"/>
                  <a:pt x="17878" y="70434"/>
                  <a:pt x="17878" y="74815"/>
                </a:cubicBezTo>
                <a:cubicBezTo>
                  <a:pt x="17878" y="88738"/>
                  <a:pt x="17816" y="103070"/>
                  <a:pt x="13721" y="116378"/>
                </a:cubicBezTo>
                <a:cubicBezTo>
                  <a:pt x="11992" y="121996"/>
                  <a:pt x="-4626" y="128847"/>
                  <a:pt x="1252" y="128847"/>
                </a:cubicBezTo>
                <a:cubicBezTo>
                  <a:pt x="32014" y="128847"/>
                  <a:pt x="62212" y="120534"/>
                  <a:pt x="92692" y="116378"/>
                </a:cubicBezTo>
                <a:cubicBezTo>
                  <a:pt x="103118" y="108559"/>
                  <a:pt x="124022" y="92402"/>
                  <a:pt x="134256" y="87284"/>
                </a:cubicBezTo>
                <a:cubicBezTo>
                  <a:pt x="139798" y="84513"/>
                  <a:pt x="145627" y="82255"/>
                  <a:pt x="150881" y="78971"/>
                </a:cubicBezTo>
                <a:cubicBezTo>
                  <a:pt x="165102" y="70083"/>
                  <a:pt x="168639" y="65370"/>
                  <a:pt x="179976" y="54033"/>
                </a:cubicBezTo>
                <a:cubicBezTo>
                  <a:pt x="178590" y="45720"/>
                  <a:pt x="177647" y="37322"/>
                  <a:pt x="175819" y="29095"/>
                </a:cubicBezTo>
                <a:cubicBezTo>
                  <a:pt x="174869" y="24818"/>
                  <a:pt x="172866" y="20839"/>
                  <a:pt x="171663" y="16626"/>
                </a:cubicBezTo>
                <a:cubicBezTo>
                  <a:pt x="170094" y="11133"/>
                  <a:pt x="168892" y="5542"/>
                  <a:pt x="167507" y="0"/>
                </a:cubicBezTo>
                <a:cubicBezTo>
                  <a:pt x="161965" y="1386"/>
                  <a:pt x="156458" y="2918"/>
                  <a:pt x="150881" y="4157"/>
                </a:cubicBezTo>
                <a:cubicBezTo>
                  <a:pt x="143985" y="5690"/>
                  <a:pt x="136631" y="5623"/>
                  <a:pt x="130099" y="8313"/>
                </a:cubicBezTo>
                <a:cubicBezTo>
                  <a:pt x="112911" y="15390"/>
                  <a:pt x="80223" y="33251"/>
                  <a:pt x="80223" y="33251"/>
                </a:cubicBezTo>
                <a:cubicBezTo>
                  <a:pt x="47249" y="28541"/>
                  <a:pt x="58055" y="36023"/>
                  <a:pt x="30347" y="1246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B54DD9-D8B3-4917-9171-7745A4437AA7}"/>
              </a:ext>
            </a:extLst>
          </p:cNvPr>
          <p:cNvSpPr/>
          <p:nvPr/>
        </p:nvSpPr>
        <p:spPr>
          <a:xfrm>
            <a:off x="11099663" y="5507182"/>
            <a:ext cx="753307" cy="581891"/>
          </a:xfrm>
          <a:custGeom>
            <a:avLst/>
            <a:gdLst>
              <a:gd name="connsiteX0" fmla="*/ 750130 w 753307"/>
              <a:gd name="connsiteY0" fmla="*/ 153785 h 581891"/>
              <a:gd name="connsiteX1" fmla="*/ 716879 w 753307"/>
              <a:gd name="connsiteY1" fmla="*/ 128847 h 581891"/>
              <a:gd name="connsiteX2" fmla="*/ 708566 w 753307"/>
              <a:gd name="connsiteY2" fmla="*/ 103909 h 581891"/>
              <a:gd name="connsiteX3" fmla="*/ 712722 w 753307"/>
              <a:gd name="connsiteY3" fmla="*/ 83127 h 581891"/>
              <a:gd name="connsiteX4" fmla="*/ 696097 w 753307"/>
              <a:gd name="connsiteY4" fmla="*/ 87283 h 581891"/>
              <a:gd name="connsiteX5" fmla="*/ 679472 w 753307"/>
              <a:gd name="connsiteY5" fmla="*/ 99753 h 581891"/>
              <a:gd name="connsiteX6" fmla="*/ 675315 w 753307"/>
              <a:gd name="connsiteY6" fmla="*/ 116378 h 581891"/>
              <a:gd name="connsiteX7" fmla="*/ 679472 w 753307"/>
              <a:gd name="connsiteY7" fmla="*/ 103909 h 581891"/>
              <a:gd name="connsiteX8" fmla="*/ 683628 w 753307"/>
              <a:gd name="connsiteY8" fmla="*/ 78971 h 581891"/>
              <a:gd name="connsiteX9" fmla="*/ 662846 w 753307"/>
              <a:gd name="connsiteY9" fmla="*/ 4156 h 581891"/>
              <a:gd name="connsiteX10" fmla="*/ 650377 w 753307"/>
              <a:gd name="connsiteY10" fmla="*/ 0 h 581891"/>
              <a:gd name="connsiteX11" fmla="*/ 637908 w 753307"/>
              <a:gd name="connsiteY11" fmla="*/ 58189 h 581891"/>
              <a:gd name="connsiteX12" fmla="*/ 650377 w 753307"/>
              <a:gd name="connsiteY12" fmla="*/ 91440 h 581891"/>
              <a:gd name="connsiteX13" fmla="*/ 646221 w 753307"/>
              <a:gd name="connsiteY13" fmla="*/ 149629 h 581891"/>
              <a:gd name="connsiteX14" fmla="*/ 637908 w 753307"/>
              <a:gd name="connsiteY14" fmla="*/ 162098 h 581891"/>
              <a:gd name="connsiteX15" fmla="*/ 612970 w 753307"/>
              <a:gd name="connsiteY15" fmla="*/ 187036 h 581891"/>
              <a:gd name="connsiteX16" fmla="*/ 575562 w 753307"/>
              <a:gd name="connsiteY16" fmla="*/ 216131 h 581891"/>
              <a:gd name="connsiteX17" fmla="*/ 563093 w 753307"/>
              <a:gd name="connsiteY17" fmla="*/ 220287 h 581891"/>
              <a:gd name="connsiteX18" fmla="*/ 550624 w 753307"/>
              <a:gd name="connsiteY18" fmla="*/ 245225 h 581891"/>
              <a:gd name="connsiteX19" fmla="*/ 563093 w 753307"/>
              <a:gd name="connsiteY19" fmla="*/ 249382 h 581891"/>
              <a:gd name="connsiteX20" fmla="*/ 575562 w 753307"/>
              <a:gd name="connsiteY20" fmla="*/ 261851 h 581891"/>
              <a:gd name="connsiteX21" fmla="*/ 554781 w 753307"/>
              <a:gd name="connsiteY21" fmla="*/ 303414 h 581891"/>
              <a:gd name="connsiteX22" fmla="*/ 542312 w 753307"/>
              <a:gd name="connsiteY22" fmla="*/ 307571 h 581891"/>
              <a:gd name="connsiteX23" fmla="*/ 504904 w 753307"/>
              <a:gd name="connsiteY23" fmla="*/ 320040 h 581891"/>
              <a:gd name="connsiteX24" fmla="*/ 475810 w 753307"/>
              <a:gd name="connsiteY24" fmla="*/ 315883 h 581891"/>
              <a:gd name="connsiteX25" fmla="*/ 471653 w 753307"/>
              <a:gd name="connsiteY25" fmla="*/ 290945 h 581891"/>
              <a:gd name="connsiteX26" fmla="*/ 425933 w 753307"/>
              <a:gd name="connsiteY26" fmla="*/ 295102 h 581891"/>
              <a:gd name="connsiteX27" fmla="*/ 413464 w 753307"/>
              <a:gd name="connsiteY27" fmla="*/ 299258 h 581891"/>
              <a:gd name="connsiteX28" fmla="*/ 396839 w 753307"/>
              <a:gd name="connsiteY28" fmla="*/ 311727 h 581891"/>
              <a:gd name="connsiteX29" fmla="*/ 376057 w 753307"/>
              <a:gd name="connsiteY29" fmla="*/ 324196 h 581891"/>
              <a:gd name="connsiteX30" fmla="*/ 309555 w 753307"/>
              <a:gd name="connsiteY30" fmla="*/ 361603 h 581891"/>
              <a:gd name="connsiteX31" fmla="*/ 297086 w 753307"/>
              <a:gd name="connsiteY31" fmla="*/ 374073 h 581891"/>
              <a:gd name="connsiteX32" fmla="*/ 280461 w 753307"/>
              <a:gd name="connsiteY32" fmla="*/ 382385 h 581891"/>
              <a:gd name="connsiteX33" fmla="*/ 226428 w 753307"/>
              <a:gd name="connsiteY33" fmla="*/ 411480 h 581891"/>
              <a:gd name="connsiteX34" fmla="*/ 213959 w 753307"/>
              <a:gd name="connsiteY34" fmla="*/ 415636 h 581891"/>
              <a:gd name="connsiteX35" fmla="*/ 168239 w 753307"/>
              <a:gd name="connsiteY35" fmla="*/ 440574 h 581891"/>
              <a:gd name="connsiteX36" fmla="*/ 151613 w 753307"/>
              <a:gd name="connsiteY36" fmla="*/ 444731 h 581891"/>
              <a:gd name="connsiteX37" fmla="*/ 134988 w 753307"/>
              <a:gd name="connsiteY37" fmla="*/ 453043 h 581891"/>
              <a:gd name="connsiteX38" fmla="*/ 122519 w 753307"/>
              <a:gd name="connsiteY38" fmla="*/ 457200 h 581891"/>
              <a:gd name="connsiteX39" fmla="*/ 89268 w 753307"/>
              <a:gd name="connsiteY39" fmla="*/ 469669 h 581891"/>
              <a:gd name="connsiteX40" fmla="*/ 43548 w 753307"/>
              <a:gd name="connsiteY40" fmla="*/ 494607 h 581891"/>
              <a:gd name="connsiteX41" fmla="*/ 10297 w 753307"/>
              <a:gd name="connsiteY41" fmla="*/ 507076 h 581891"/>
              <a:gd name="connsiteX42" fmla="*/ 6141 w 753307"/>
              <a:gd name="connsiteY42" fmla="*/ 544483 h 581891"/>
              <a:gd name="connsiteX43" fmla="*/ 18610 w 753307"/>
              <a:gd name="connsiteY43" fmla="*/ 548640 h 581891"/>
              <a:gd name="connsiteX44" fmla="*/ 43548 w 753307"/>
              <a:gd name="connsiteY44" fmla="*/ 565265 h 581891"/>
              <a:gd name="connsiteX45" fmla="*/ 60173 w 753307"/>
              <a:gd name="connsiteY45" fmla="*/ 569422 h 581891"/>
              <a:gd name="connsiteX46" fmla="*/ 76799 w 753307"/>
              <a:gd name="connsiteY46" fmla="*/ 577734 h 581891"/>
              <a:gd name="connsiteX47" fmla="*/ 89268 w 753307"/>
              <a:gd name="connsiteY47" fmla="*/ 581891 h 581891"/>
              <a:gd name="connsiteX48" fmla="*/ 139144 w 753307"/>
              <a:gd name="connsiteY48" fmla="*/ 565265 h 581891"/>
              <a:gd name="connsiteX49" fmla="*/ 151613 w 753307"/>
              <a:gd name="connsiteY49" fmla="*/ 561109 h 581891"/>
              <a:gd name="connsiteX50" fmla="*/ 172395 w 753307"/>
              <a:gd name="connsiteY50" fmla="*/ 552796 h 581891"/>
              <a:gd name="connsiteX51" fmla="*/ 205646 w 753307"/>
              <a:gd name="connsiteY51" fmla="*/ 527858 h 581891"/>
              <a:gd name="connsiteX52" fmla="*/ 218115 w 753307"/>
              <a:gd name="connsiteY52" fmla="*/ 523702 h 581891"/>
              <a:gd name="connsiteX53" fmla="*/ 259679 w 753307"/>
              <a:gd name="connsiteY53" fmla="*/ 507076 h 581891"/>
              <a:gd name="connsiteX54" fmla="*/ 276304 w 753307"/>
              <a:gd name="connsiteY54" fmla="*/ 498763 h 581891"/>
              <a:gd name="connsiteX55" fmla="*/ 288773 w 753307"/>
              <a:gd name="connsiteY55" fmla="*/ 494607 h 581891"/>
              <a:gd name="connsiteX56" fmla="*/ 313712 w 753307"/>
              <a:gd name="connsiteY56" fmla="*/ 477982 h 581891"/>
              <a:gd name="connsiteX57" fmla="*/ 326181 w 753307"/>
              <a:gd name="connsiteY57" fmla="*/ 469669 h 581891"/>
              <a:gd name="connsiteX58" fmla="*/ 346962 w 753307"/>
              <a:gd name="connsiteY58" fmla="*/ 448887 h 581891"/>
              <a:gd name="connsiteX59" fmla="*/ 359432 w 753307"/>
              <a:gd name="connsiteY59" fmla="*/ 432262 h 581891"/>
              <a:gd name="connsiteX60" fmla="*/ 392682 w 753307"/>
              <a:gd name="connsiteY60" fmla="*/ 411480 h 581891"/>
              <a:gd name="connsiteX61" fmla="*/ 450872 w 753307"/>
              <a:gd name="connsiteY61" fmla="*/ 374073 h 581891"/>
              <a:gd name="connsiteX62" fmla="*/ 463341 w 753307"/>
              <a:gd name="connsiteY62" fmla="*/ 365760 h 581891"/>
              <a:gd name="connsiteX63" fmla="*/ 475810 w 753307"/>
              <a:gd name="connsiteY63" fmla="*/ 357447 h 581891"/>
              <a:gd name="connsiteX64" fmla="*/ 488279 w 753307"/>
              <a:gd name="connsiteY64" fmla="*/ 344978 h 581891"/>
              <a:gd name="connsiteX65" fmla="*/ 496592 w 753307"/>
              <a:gd name="connsiteY65" fmla="*/ 332509 h 581891"/>
              <a:gd name="connsiteX66" fmla="*/ 521530 w 753307"/>
              <a:gd name="connsiteY66" fmla="*/ 320040 h 581891"/>
              <a:gd name="connsiteX67" fmla="*/ 546468 w 753307"/>
              <a:gd name="connsiteY67" fmla="*/ 303414 h 581891"/>
              <a:gd name="connsiteX68" fmla="*/ 600501 w 753307"/>
              <a:gd name="connsiteY68" fmla="*/ 290945 h 581891"/>
              <a:gd name="connsiteX69" fmla="*/ 621282 w 753307"/>
              <a:gd name="connsiteY69" fmla="*/ 286789 h 581891"/>
              <a:gd name="connsiteX70" fmla="*/ 633752 w 753307"/>
              <a:gd name="connsiteY70" fmla="*/ 282633 h 581891"/>
              <a:gd name="connsiteX71" fmla="*/ 662846 w 753307"/>
              <a:gd name="connsiteY71" fmla="*/ 261851 h 581891"/>
              <a:gd name="connsiteX72" fmla="*/ 671159 w 753307"/>
              <a:gd name="connsiteY72" fmla="*/ 249382 h 581891"/>
              <a:gd name="connsiteX73" fmla="*/ 704410 w 753307"/>
              <a:gd name="connsiteY73" fmla="*/ 224443 h 581891"/>
              <a:gd name="connsiteX74" fmla="*/ 716879 w 753307"/>
              <a:gd name="connsiteY74" fmla="*/ 220287 h 581891"/>
              <a:gd name="connsiteX75" fmla="*/ 725192 w 753307"/>
              <a:gd name="connsiteY75" fmla="*/ 207818 h 581891"/>
              <a:gd name="connsiteX76" fmla="*/ 750130 w 753307"/>
              <a:gd name="connsiteY76" fmla="*/ 153785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53307" h="581891">
                <a:moveTo>
                  <a:pt x="750130" y="153785"/>
                </a:moveTo>
                <a:cubicBezTo>
                  <a:pt x="748745" y="140623"/>
                  <a:pt x="722940" y="139756"/>
                  <a:pt x="716879" y="128847"/>
                </a:cubicBezTo>
                <a:cubicBezTo>
                  <a:pt x="712624" y="121187"/>
                  <a:pt x="708566" y="103909"/>
                  <a:pt x="708566" y="103909"/>
                </a:cubicBezTo>
                <a:cubicBezTo>
                  <a:pt x="709951" y="96982"/>
                  <a:pt x="716961" y="88779"/>
                  <a:pt x="712722" y="83127"/>
                </a:cubicBezTo>
                <a:cubicBezTo>
                  <a:pt x="709295" y="78557"/>
                  <a:pt x="701206" y="84728"/>
                  <a:pt x="696097" y="87283"/>
                </a:cubicBezTo>
                <a:cubicBezTo>
                  <a:pt x="689901" y="90381"/>
                  <a:pt x="685014" y="95596"/>
                  <a:pt x="679472" y="99753"/>
                </a:cubicBezTo>
                <a:cubicBezTo>
                  <a:pt x="678086" y="105295"/>
                  <a:pt x="675315" y="110666"/>
                  <a:pt x="675315" y="116378"/>
                </a:cubicBezTo>
                <a:cubicBezTo>
                  <a:pt x="675315" y="120759"/>
                  <a:pt x="678522" y="108186"/>
                  <a:pt x="679472" y="103909"/>
                </a:cubicBezTo>
                <a:cubicBezTo>
                  <a:pt x="681300" y="95682"/>
                  <a:pt x="682243" y="87284"/>
                  <a:pt x="683628" y="78971"/>
                </a:cubicBezTo>
                <a:cubicBezTo>
                  <a:pt x="679686" y="15887"/>
                  <a:pt x="699170" y="19723"/>
                  <a:pt x="662846" y="4156"/>
                </a:cubicBezTo>
                <a:cubicBezTo>
                  <a:pt x="658819" y="2430"/>
                  <a:pt x="654533" y="1385"/>
                  <a:pt x="650377" y="0"/>
                </a:cubicBezTo>
                <a:cubicBezTo>
                  <a:pt x="643360" y="21053"/>
                  <a:pt x="639803" y="29765"/>
                  <a:pt x="637908" y="58189"/>
                </a:cubicBezTo>
                <a:cubicBezTo>
                  <a:pt x="637242" y="68176"/>
                  <a:pt x="646370" y="83426"/>
                  <a:pt x="650377" y="91440"/>
                </a:cubicBezTo>
                <a:cubicBezTo>
                  <a:pt x="648992" y="110836"/>
                  <a:pt x="649600" y="130479"/>
                  <a:pt x="646221" y="149629"/>
                </a:cubicBezTo>
                <a:cubicBezTo>
                  <a:pt x="645353" y="154548"/>
                  <a:pt x="641227" y="158364"/>
                  <a:pt x="637908" y="162098"/>
                </a:cubicBezTo>
                <a:cubicBezTo>
                  <a:pt x="630098" y="170884"/>
                  <a:pt x="621283" y="178723"/>
                  <a:pt x="612970" y="187036"/>
                </a:cubicBezTo>
                <a:cubicBezTo>
                  <a:pt x="602211" y="197795"/>
                  <a:pt x="590476" y="211160"/>
                  <a:pt x="575562" y="216131"/>
                </a:cubicBezTo>
                <a:lnTo>
                  <a:pt x="563093" y="220287"/>
                </a:lnTo>
                <a:cubicBezTo>
                  <a:pt x="561693" y="222387"/>
                  <a:pt x="548167" y="240310"/>
                  <a:pt x="550624" y="245225"/>
                </a:cubicBezTo>
                <a:cubicBezTo>
                  <a:pt x="552583" y="249144"/>
                  <a:pt x="558937" y="247996"/>
                  <a:pt x="563093" y="249382"/>
                </a:cubicBezTo>
                <a:cubicBezTo>
                  <a:pt x="567249" y="253538"/>
                  <a:pt x="574409" y="256087"/>
                  <a:pt x="575562" y="261851"/>
                </a:cubicBezTo>
                <a:cubicBezTo>
                  <a:pt x="580380" y="285938"/>
                  <a:pt x="572205" y="293457"/>
                  <a:pt x="554781" y="303414"/>
                </a:cubicBezTo>
                <a:cubicBezTo>
                  <a:pt x="550977" y="305588"/>
                  <a:pt x="546231" y="305612"/>
                  <a:pt x="542312" y="307571"/>
                </a:cubicBezTo>
                <a:cubicBezTo>
                  <a:pt x="513092" y="322180"/>
                  <a:pt x="551197" y="312323"/>
                  <a:pt x="504904" y="320040"/>
                </a:cubicBezTo>
                <a:cubicBezTo>
                  <a:pt x="495206" y="318654"/>
                  <a:pt x="483183" y="322334"/>
                  <a:pt x="475810" y="315883"/>
                </a:cubicBezTo>
                <a:cubicBezTo>
                  <a:pt x="469468" y="310334"/>
                  <a:pt x="479432" y="294186"/>
                  <a:pt x="471653" y="290945"/>
                </a:cubicBezTo>
                <a:cubicBezTo>
                  <a:pt x="457527" y="285060"/>
                  <a:pt x="441173" y="293716"/>
                  <a:pt x="425933" y="295102"/>
                </a:cubicBezTo>
                <a:cubicBezTo>
                  <a:pt x="421777" y="296487"/>
                  <a:pt x="417268" y="297084"/>
                  <a:pt x="413464" y="299258"/>
                </a:cubicBezTo>
                <a:cubicBezTo>
                  <a:pt x="407450" y="302695"/>
                  <a:pt x="402603" y="307885"/>
                  <a:pt x="396839" y="311727"/>
                </a:cubicBezTo>
                <a:cubicBezTo>
                  <a:pt x="390117" y="316208"/>
                  <a:pt x="383119" y="320273"/>
                  <a:pt x="376057" y="324196"/>
                </a:cubicBezTo>
                <a:cubicBezTo>
                  <a:pt x="354658" y="336085"/>
                  <a:pt x="326136" y="345020"/>
                  <a:pt x="309555" y="361603"/>
                </a:cubicBezTo>
                <a:cubicBezTo>
                  <a:pt x="305399" y="365760"/>
                  <a:pt x="301869" y="370656"/>
                  <a:pt x="297086" y="374073"/>
                </a:cubicBezTo>
                <a:cubicBezTo>
                  <a:pt x="292044" y="377674"/>
                  <a:pt x="285840" y="379311"/>
                  <a:pt x="280461" y="382385"/>
                </a:cubicBezTo>
                <a:cubicBezTo>
                  <a:pt x="255350" y="396734"/>
                  <a:pt x="271695" y="396392"/>
                  <a:pt x="226428" y="411480"/>
                </a:cubicBezTo>
                <a:cubicBezTo>
                  <a:pt x="222272" y="412865"/>
                  <a:pt x="217878" y="413677"/>
                  <a:pt x="213959" y="415636"/>
                </a:cubicBezTo>
                <a:cubicBezTo>
                  <a:pt x="184410" y="430410"/>
                  <a:pt x="201321" y="427341"/>
                  <a:pt x="168239" y="440574"/>
                </a:cubicBezTo>
                <a:cubicBezTo>
                  <a:pt x="162935" y="442696"/>
                  <a:pt x="156962" y="442725"/>
                  <a:pt x="151613" y="444731"/>
                </a:cubicBezTo>
                <a:cubicBezTo>
                  <a:pt x="145812" y="446906"/>
                  <a:pt x="140683" y="450602"/>
                  <a:pt x="134988" y="453043"/>
                </a:cubicBezTo>
                <a:cubicBezTo>
                  <a:pt x="130961" y="454769"/>
                  <a:pt x="126636" y="455703"/>
                  <a:pt x="122519" y="457200"/>
                </a:cubicBezTo>
                <a:cubicBezTo>
                  <a:pt x="111394" y="461245"/>
                  <a:pt x="100259" y="465273"/>
                  <a:pt x="89268" y="469669"/>
                </a:cubicBezTo>
                <a:cubicBezTo>
                  <a:pt x="12595" y="500338"/>
                  <a:pt x="95669" y="465650"/>
                  <a:pt x="43548" y="494607"/>
                </a:cubicBezTo>
                <a:cubicBezTo>
                  <a:pt x="36090" y="498750"/>
                  <a:pt x="19632" y="503965"/>
                  <a:pt x="10297" y="507076"/>
                </a:cubicBezTo>
                <a:cubicBezTo>
                  <a:pt x="1167" y="520770"/>
                  <a:pt x="-5346" y="524381"/>
                  <a:pt x="6141" y="544483"/>
                </a:cubicBezTo>
                <a:cubicBezTo>
                  <a:pt x="8315" y="548287"/>
                  <a:pt x="14780" y="546512"/>
                  <a:pt x="18610" y="548640"/>
                </a:cubicBezTo>
                <a:cubicBezTo>
                  <a:pt x="27343" y="553492"/>
                  <a:pt x="33856" y="562842"/>
                  <a:pt x="43548" y="565265"/>
                </a:cubicBezTo>
                <a:cubicBezTo>
                  <a:pt x="49090" y="566651"/>
                  <a:pt x="54824" y="567416"/>
                  <a:pt x="60173" y="569422"/>
                </a:cubicBezTo>
                <a:cubicBezTo>
                  <a:pt x="65974" y="571598"/>
                  <a:pt x="71104" y="575293"/>
                  <a:pt x="76799" y="577734"/>
                </a:cubicBezTo>
                <a:cubicBezTo>
                  <a:pt x="80826" y="579460"/>
                  <a:pt x="85112" y="580505"/>
                  <a:pt x="89268" y="581891"/>
                </a:cubicBezTo>
                <a:cubicBezTo>
                  <a:pt x="136270" y="575175"/>
                  <a:pt x="101789" y="583942"/>
                  <a:pt x="139144" y="565265"/>
                </a:cubicBezTo>
                <a:cubicBezTo>
                  <a:pt x="143063" y="563306"/>
                  <a:pt x="147511" y="562647"/>
                  <a:pt x="151613" y="561109"/>
                </a:cubicBezTo>
                <a:cubicBezTo>
                  <a:pt x="158599" y="558489"/>
                  <a:pt x="165722" y="556133"/>
                  <a:pt x="172395" y="552796"/>
                </a:cubicBezTo>
                <a:cubicBezTo>
                  <a:pt x="185232" y="546377"/>
                  <a:pt x="193418" y="535500"/>
                  <a:pt x="205646" y="527858"/>
                </a:cubicBezTo>
                <a:cubicBezTo>
                  <a:pt x="209361" y="525536"/>
                  <a:pt x="214196" y="525661"/>
                  <a:pt x="218115" y="523702"/>
                </a:cubicBezTo>
                <a:cubicBezTo>
                  <a:pt x="253903" y="505808"/>
                  <a:pt x="223150" y="514383"/>
                  <a:pt x="259679" y="507076"/>
                </a:cubicBezTo>
                <a:cubicBezTo>
                  <a:pt x="265221" y="504305"/>
                  <a:pt x="270609" y="501204"/>
                  <a:pt x="276304" y="498763"/>
                </a:cubicBezTo>
                <a:cubicBezTo>
                  <a:pt x="280331" y="497037"/>
                  <a:pt x="284943" y="496735"/>
                  <a:pt x="288773" y="494607"/>
                </a:cubicBezTo>
                <a:cubicBezTo>
                  <a:pt x="297507" y="489755"/>
                  <a:pt x="305399" y="483524"/>
                  <a:pt x="313712" y="477982"/>
                </a:cubicBezTo>
                <a:lnTo>
                  <a:pt x="326181" y="469669"/>
                </a:lnTo>
                <a:cubicBezTo>
                  <a:pt x="348341" y="436426"/>
                  <a:pt x="319259" y="476589"/>
                  <a:pt x="346962" y="448887"/>
                </a:cubicBezTo>
                <a:cubicBezTo>
                  <a:pt x="351860" y="443989"/>
                  <a:pt x="354534" y="437160"/>
                  <a:pt x="359432" y="432262"/>
                </a:cubicBezTo>
                <a:cubicBezTo>
                  <a:pt x="373168" y="418526"/>
                  <a:pt x="376879" y="420699"/>
                  <a:pt x="392682" y="411480"/>
                </a:cubicBezTo>
                <a:cubicBezTo>
                  <a:pt x="413528" y="399320"/>
                  <a:pt x="431016" y="387310"/>
                  <a:pt x="450872" y="374073"/>
                </a:cubicBezTo>
                <a:lnTo>
                  <a:pt x="463341" y="365760"/>
                </a:lnTo>
                <a:cubicBezTo>
                  <a:pt x="467497" y="362989"/>
                  <a:pt x="472278" y="360979"/>
                  <a:pt x="475810" y="357447"/>
                </a:cubicBezTo>
                <a:cubicBezTo>
                  <a:pt x="479966" y="353291"/>
                  <a:pt x="484516" y="349494"/>
                  <a:pt x="488279" y="344978"/>
                </a:cubicBezTo>
                <a:cubicBezTo>
                  <a:pt x="491477" y="341140"/>
                  <a:pt x="493060" y="336041"/>
                  <a:pt x="496592" y="332509"/>
                </a:cubicBezTo>
                <a:cubicBezTo>
                  <a:pt x="504650" y="324451"/>
                  <a:pt x="511388" y="323421"/>
                  <a:pt x="521530" y="320040"/>
                </a:cubicBezTo>
                <a:cubicBezTo>
                  <a:pt x="529843" y="314498"/>
                  <a:pt x="536990" y="306573"/>
                  <a:pt x="546468" y="303414"/>
                </a:cubicBezTo>
                <a:cubicBezTo>
                  <a:pt x="572341" y="294790"/>
                  <a:pt x="554643" y="300117"/>
                  <a:pt x="600501" y="290945"/>
                </a:cubicBezTo>
                <a:cubicBezTo>
                  <a:pt x="607428" y="289560"/>
                  <a:pt x="614580" y="289023"/>
                  <a:pt x="621282" y="286789"/>
                </a:cubicBezTo>
                <a:lnTo>
                  <a:pt x="633752" y="282633"/>
                </a:lnTo>
                <a:cubicBezTo>
                  <a:pt x="640831" y="277913"/>
                  <a:pt x="657691" y="267006"/>
                  <a:pt x="662846" y="261851"/>
                </a:cubicBezTo>
                <a:cubicBezTo>
                  <a:pt x="666378" y="258319"/>
                  <a:pt x="667961" y="253220"/>
                  <a:pt x="671159" y="249382"/>
                </a:cubicBezTo>
                <a:cubicBezTo>
                  <a:pt x="681461" y="237019"/>
                  <a:pt x="689417" y="231940"/>
                  <a:pt x="704410" y="224443"/>
                </a:cubicBezTo>
                <a:cubicBezTo>
                  <a:pt x="708329" y="222484"/>
                  <a:pt x="712723" y="221672"/>
                  <a:pt x="716879" y="220287"/>
                </a:cubicBezTo>
                <a:cubicBezTo>
                  <a:pt x="719650" y="216131"/>
                  <a:pt x="720956" y="210466"/>
                  <a:pt x="725192" y="207818"/>
                </a:cubicBezTo>
                <a:cubicBezTo>
                  <a:pt x="764588" y="183195"/>
                  <a:pt x="751515" y="166947"/>
                  <a:pt x="750130" y="15378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DCA526-1429-432B-92D4-EA7C59C55D1A}"/>
              </a:ext>
            </a:extLst>
          </p:cNvPr>
          <p:cNvSpPr/>
          <p:nvPr/>
        </p:nvSpPr>
        <p:spPr>
          <a:xfrm>
            <a:off x="7601803" y="1819701"/>
            <a:ext cx="291152" cy="118281"/>
          </a:xfrm>
          <a:custGeom>
            <a:avLst/>
            <a:gdLst>
              <a:gd name="connsiteX0" fmla="*/ 122830 w 291152"/>
              <a:gd name="connsiteY0" fmla="*/ 0 h 118281"/>
              <a:gd name="connsiteX1" fmla="*/ 95534 w 291152"/>
              <a:gd name="connsiteY1" fmla="*/ 4550 h 118281"/>
              <a:gd name="connsiteX2" fmla="*/ 81887 w 291152"/>
              <a:gd name="connsiteY2" fmla="*/ 9099 h 118281"/>
              <a:gd name="connsiteX3" fmla="*/ 40943 w 291152"/>
              <a:gd name="connsiteY3" fmla="*/ 13648 h 118281"/>
              <a:gd name="connsiteX4" fmla="*/ 0 w 291152"/>
              <a:gd name="connsiteY4" fmla="*/ 31845 h 118281"/>
              <a:gd name="connsiteX5" fmla="*/ 4549 w 291152"/>
              <a:gd name="connsiteY5" fmla="*/ 59141 h 118281"/>
              <a:gd name="connsiteX6" fmla="*/ 22746 w 291152"/>
              <a:gd name="connsiteY6" fmla="*/ 63690 h 118281"/>
              <a:gd name="connsiteX7" fmla="*/ 36394 w 291152"/>
              <a:gd name="connsiteY7" fmla="*/ 72789 h 118281"/>
              <a:gd name="connsiteX8" fmla="*/ 59140 w 291152"/>
              <a:gd name="connsiteY8" fmla="*/ 104633 h 118281"/>
              <a:gd name="connsiteX9" fmla="*/ 154675 w 291152"/>
              <a:gd name="connsiteY9" fmla="*/ 109183 h 118281"/>
              <a:gd name="connsiteX10" fmla="*/ 172872 w 291152"/>
              <a:gd name="connsiteY10" fmla="*/ 118281 h 118281"/>
              <a:gd name="connsiteX11" fmla="*/ 200167 w 291152"/>
              <a:gd name="connsiteY11" fmla="*/ 109183 h 118281"/>
              <a:gd name="connsiteX12" fmla="*/ 213815 w 291152"/>
              <a:gd name="connsiteY12" fmla="*/ 95535 h 118281"/>
              <a:gd name="connsiteX13" fmla="*/ 227463 w 291152"/>
              <a:gd name="connsiteY13" fmla="*/ 86436 h 118281"/>
              <a:gd name="connsiteX14" fmla="*/ 236561 w 291152"/>
              <a:gd name="connsiteY14" fmla="*/ 72789 h 118281"/>
              <a:gd name="connsiteX15" fmla="*/ 250209 w 291152"/>
              <a:gd name="connsiteY15" fmla="*/ 68239 h 118281"/>
              <a:gd name="connsiteX16" fmla="*/ 277504 w 291152"/>
              <a:gd name="connsiteY16" fmla="*/ 50042 h 118281"/>
              <a:gd name="connsiteX17" fmla="*/ 291152 w 291152"/>
              <a:gd name="connsiteY17" fmla="*/ 22747 h 118281"/>
              <a:gd name="connsiteX18" fmla="*/ 286603 w 291152"/>
              <a:gd name="connsiteY18" fmla="*/ 4550 h 118281"/>
              <a:gd name="connsiteX19" fmla="*/ 227463 w 291152"/>
              <a:gd name="connsiteY19" fmla="*/ 13648 h 118281"/>
              <a:gd name="connsiteX20" fmla="*/ 213815 w 291152"/>
              <a:gd name="connsiteY20" fmla="*/ 18198 h 118281"/>
              <a:gd name="connsiteX21" fmla="*/ 186519 w 291152"/>
              <a:gd name="connsiteY21" fmla="*/ 13648 h 118281"/>
              <a:gd name="connsiteX22" fmla="*/ 172872 w 291152"/>
              <a:gd name="connsiteY22" fmla="*/ 4550 h 118281"/>
              <a:gd name="connsiteX23" fmla="*/ 122830 w 291152"/>
              <a:gd name="connsiteY23" fmla="*/ 0 h 11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1152" h="118281">
                <a:moveTo>
                  <a:pt x="122830" y="0"/>
                </a:moveTo>
                <a:cubicBezTo>
                  <a:pt x="109940" y="0"/>
                  <a:pt x="104539" y="2549"/>
                  <a:pt x="95534" y="4550"/>
                </a:cubicBezTo>
                <a:cubicBezTo>
                  <a:pt x="90853" y="5590"/>
                  <a:pt x="86617" y="8311"/>
                  <a:pt x="81887" y="9099"/>
                </a:cubicBezTo>
                <a:cubicBezTo>
                  <a:pt x="68342" y="11356"/>
                  <a:pt x="54591" y="12132"/>
                  <a:pt x="40943" y="13648"/>
                </a:cubicBezTo>
                <a:cubicBezTo>
                  <a:pt x="8461" y="24476"/>
                  <a:pt x="21628" y="17427"/>
                  <a:pt x="0" y="31845"/>
                </a:cubicBezTo>
                <a:cubicBezTo>
                  <a:pt x="1516" y="40944"/>
                  <a:pt x="-812" y="51635"/>
                  <a:pt x="4549" y="59141"/>
                </a:cubicBezTo>
                <a:cubicBezTo>
                  <a:pt x="8183" y="64229"/>
                  <a:pt x="16999" y="61227"/>
                  <a:pt x="22746" y="63690"/>
                </a:cubicBezTo>
                <a:cubicBezTo>
                  <a:pt x="27772" y="65844"/>
                  <a:pt x="31845" y="69756"/>
                  <a:pt x="36394" y="72789"/>
                </a:cubicBezTo>
                <a:cubicBezTo>
                  <a:pt x="43110" y="92935"/>
                  <a:pt x="38344" y="102900"/>
                  <a:pt x="59140" y="104633"/>
                </a:cubicBezTo>
                <a:cubicBezTo>
                  <a:pt x="90911" y="107281"/>
                  <a:pt x="122830" y="107666"/>
                  <a:pt x="154675" y="109183"/>
                </a:cubicBezTo>
                <a:cubicBezTo>
                  <a:pt x="160741" y="112216"/>
                  <a:pt x="166090" y="118281"/>
                  <a:pt x="172872" y="118281"/>
                </a:cubicBezTo>
                <a:cubicBezTo>
                  <a:pt x="182462" y="118281"/>
                  <a:pt x="200167" y="109183"/>
                  <a:pt x="200167" y="109183"/>
                </a:cubicBezTo>
                <a:cubicBezTo>
                  <a:pt x="204716" y="104634"/>
                  <a:pt x="208873" y="99654"/>
                  <a:pt x="213815" y="95535"/>
                </a:cubicBezTo>
                <a:cubicBezTo>
                  <a:pt x="218015" y="92035"/>
                  <a:pt x="223597" y="90302"/>
                  <a:pt x="227463" y="86436"/>
                </a:cubicBezTo>
                <a:cubicBezTo>
                  <a:pt x="231329" y="82570"/>
                  <a:pt x="232292" y="76204"/>
                  <a:pt x="236561" y="72789"/>
                </a:cubicBezTo>
                <a:cubicBezTo>
                  <a:pt x="240306" y="69793"/>
                  <a:pt x="246017" y="70568"/>
                  <a:pt x="250209" y="68239"/>
                </a:cubicBezTo>
                <a:cubicBezTo>
                  <a:pt x="259768" y="62928"/>
                  <a:pt x="277504" y="50042"/>
                  <a:pt x="277504" y="50042"/>
                </a:cubicBezTo>
                <a:cubicBezTo>
                  <a:pt x="282106" y="43140"/>
                  <a:pt x="291152" y="32166"/>
                  <a:pt x="291152" y="22747"/>
                </a:cubicBezTo>
                <a:cubicBezTo>
                  <a:pt x="291152" y="16495"/>
                  <a:pt x="288119" y="10616"/>
                  <a:pt x="286603" y="4550"/>
                </a:cubicBezTo>
                <a:cubicBezTo>
                  <a:pt x="264511" y="7311"/>
                  <a:pt x="248300" y="8439"/>
                  <a:pt x="227463" y="13648"/>
                </a:cubicBezTo>
                <a:cubicBezTo>
                  <a:pt x="222811" y="14811"/>
                  <a:pt x="218364" y="16681"/>
                  <a:pt x="213815" y="18198"/>
                </a:cubicBezTo>
                <a:cubicBezTo>
                  <a:pt x="204716" y="16681"/>
                  <a:pt x="195270" y="16565"/>
                  <a:pt x="186519" y="13648"/>
                </a:cubicBezTo>
                <a:cubicBezTo>
                  <a:pt x="181332" y="11919"/>
                  <a:pt x="178291" y="5273"/>
                  <a:pt x="172872" y="4550"/>
                </a:cubicBezTo>
                <a:cubicBezTo>
                  <a:pt x="154835" y="2145"/>
                  <a:pt x="135720" y="0"/>
                  <a:pt x="122830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F2B0C2-995D-49F5-9FE2-518E28D39DFD}"/>
              </a:ext>
            </a:extLst>
          </p:cNvPr>
          <p:cNvSpPr/>
          <p:nvPr/>
        </p:nvSpPr>
        <p:spPr>
          <a:xfrm>
            <a:off x="7146225" y="1826751"/>
            <a:ext cx="482874" cy="115780"/>
          </a:xfrm>
          <a:custGeom>
            <a:avLst/>
            <a:gdLst>
              <a:gd name="connsiteX0" fmla="*/ 14300 w 482874"/>
              <a:gd name="connsiteY0" fmla="*/ 2049 h 115780"/>
              <a:gd name="connsiteX1" fmla="*/ 41596 w 482874"/>
              <a:gd name="connsiteY1" fmla="*/ 33894 h 115780"/>
              <a:gd name="connsiteX2" fmla="*/ 50694 w 482874"/>
              <a:gd name="connsiteY2" fmla="*/ 47542 h 115780"/>
              <a:gd name="connsiteX3" fmla="*/ 73441 w 482874"/>
              <a:gd name="connsiteY3" fmla="*/ 52091 h 115780"/>
              <a:gd name="connsiteX4" fmla="*/ 105285 w 482874"/>
              <a:gd name="connsiteY4" fmla="*/ 56640 h 115780"/>
              <a:gd name="connsiteX5" fmla="*/ 118933 w 482874"/>
              <a:gd name="connsiteY5" fmla="*/ 97583 h 115780"/>
              <a:gd name="connsiteX6" fmla="*/ 132581 w 482874"/>
              <a:gd name="connsiteY6" fmla="*/ 106682 h 115780"/>
              <a:gd name="connsiteX7" fmla="*/ 159876 w 482874"/>
              <a:gd name="connsiteY7" fmla="*/ 115780 h 115780"/>
              <a:gd name="connsiteX8" fmla="*/ 373691 w 482874"/>
              <a:gd name="connsiteY8" fmla="*/ 111231 h 115780"/>
              <a:gd name="connsiteX9" fmla="*/ 400987 w 482874"/>
              <a:gd name="connsiteY9" fmla="*/ 79386 h 115780"/>
              <a:gd name="connsiteX10" fmla="*/ 437381 w 482874"/>
              <a:gd name="connsiteY10" fmla="*/ 70288 h 115780"/>
              <a:gd name="connsiteX11" fmla="*/ 446479 w 482874"/>
              <a:gd name="connsiteY11" fmla="*/ 106682 h 115780"/>
              <a:gd name="connsiteX12" fmla="*/ 482874 w 482874"/>
              <a:gd name="connsiteY12" fmla="*/ 106682 h 115780"/>
              <a:gd name="connsiteX13" fmla="*/ 478324 w 482874"/>
              <a:gd name="connsiteY13" fmla="*/ 74837 h 115780"/>
              <a:gd name="connsiteX14" fmla="*/ 446479 w 482874"/>
              <a:gd name="connsiteY14" fmla="*/ 70288 h 115780"/>
              <a:gd name="connsiteX15" fmla="*/ 432832 w 482874"/>
              <a:gd name="connsiteY15" fmla="*/ 65739 h 115780"/>
              <a:gd name="connsiteX16" fmla="*/ 396438 w 482874"/>
              <a:gd name="connsiteY16" fmla="*/ 52091 h 115780"/>
              <a:gd name="connsiteX17" fmla="*/ 382790 w 482874"/>
              <a:gd name="connsiteY17" fmla="*/ 56640 h 115780"/>
              <a:gd name="connsiteX18" fmla="*/ 373691 w 482874"/>
              <a:gd name="connsiteY18" fmla="*/ 74837 h 115780"/>
              <a:gd name="connsiteX19" fmla="*/ 360044 w 482874"/>
              <a:gd name="connsiteY19" fmla="*/ 88485 h 115780"/>
              <a:gd name="connsiteX20" fmla="*/ 332748 w 482874"/>
              <a:gd name="connsiteY20" fmla="*/ 83936 h 115780"/>
              <a:gd name="connsiteX21" fmla="*/ 323650 w 482874"/>
              <a:gd name="connsiteY21" fmla="*/ 70288 h 115780"/>
              <a:gd name="connsiteX22" fmla="*/ 310002 w 482874"/>
              <a:gd name="connsiteY22" fmla="*/ 65739 h 115780"/>
              <a:gd name="connsiteX23" fmla="*/ 296354 w 482874"/>
              <a:gd name="connsiteY23" fmla="*/ 56640 h 115780"/>
              <a:gd name="connsiteX24" fmla="*/ 291805 w 482874"/>
              <a:gd name="connsiteY24" fmla="*/ 42992 h 115780"/>
              <a:gd name="connsiteX25" fmla="*/ 282706 w 482874"/>
              <a:gd name="connsiteY25" fmla="*/ 29345 h 115780"/>
              <a:gd name="connsiteX26" fmla="*/ 259960 w 482874"/>
              <a:gd name="connsiteY26" fmla="*/ 11148 h 115780"/>
              <a:gd name="connsiteX27" fmla="*/ 232665 w 482874"/>
              <a:gd name="connsiteY27" fmla="*/ 2049 h 115780"/>
              <a:gd name="connsiteX28" fmla="*/ 14300 w 482874"/>
              <a:gd name="connsiteY28" fmla="*/ 2049 h 11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874" h="115780">
                <a:moveTo>
                  <a:pt x="14300" y="2049"/>
                </a:moveTo>
                <a:cubicBezTo>
                  <a:pt x="-17545" y="7356"/>
                  <a:pt x="9236" y="8006"/>
                  <a:pt x="41596" y="33894"/>
                </a:cubicBezTo>
                <a:cubicBezTo>
                  <a:pt x="45865" y="37310"/>
                  <a:pt x="45947" y="44829"/>
                  <a:pt x="50694" y="47542"/>
                </a:cubicBezTo>
                <a:cubicBezTo>
                  <a:pt x="57408" y="51378"/>
                  <a:pt x="65814" y="50820"/>
                  <a:pt x="73441" y="52091"/>
                </a:cubicBezTo>
                <a:cubicBezTo>
                  <a:pt x="84018" y="53854"/>
                  <a:pt x="94670" y="55124"/>
                  <a:pt x="105285" y="56640"/>
                </a:cubicBezTo>
                <a:cubicBezTo>
                  <a:pt x="108335" y="74939"/>
                  <a:pt x="106140" y="84790"/>
                  <a:pt x="118933" y="97583"/>
                </a:cubicBezTo>
                <a:cubicBezTo>
                  <a:pt x="122799" y="101449"/>
                  <a:pt x="127585" y="104461"/>
                  <a:pt x="132581" y="106682"/>
                </a:cubicBezTo>
                <a:cubicBezTo>
                  <a:pt x="141345" y="110577"/>
                  <a:pt x="159876" y="115780"/>
                  <a:pt x="159876" y="115780"/>
                </a:cubicBezTo>
                <a:lnTo>
                  <a:pt x="373691" y="111231"/>
                </a:lnTo>
                <a:cubicBezTo>
                  <a:pt x="446953" y="108358"/>
                  <a:pt x="319716" y="106474"/>
                  <a:pt x="400987" y="79386"/>
                </a:cubicBezTo>
                <a:cubicBezTo>
                  <a:pt x="421970" y="72392"/>
                  <a:pt x="409933" y="75777"/>
                  <a:pt x="437381" y="70288"/>
                </a:cubicBezTo>
                <a:cubicBezTo>
                  <a:pt x="440414" y="82419"/>
                  <a:pt x="440406" y="95751"/>
                  <a:pt x="446479" y="106682"/>
                </a:cubicBezTo>
                <a:cubicBezTo>
                  <a:pt x="452074" y="116753"/>
                  <a:pt x="480238" y="107209"/>
                  <a:pt x="482874" y="106682"/>
                </a:cubicBezTo>
                <a:cubicBezTo>
                  <a:pt x="481357" y="96067"/>
                  <a:pt x="485906" y="82419"/>
                  <a:pt x="478324" y="74837"/>
                </a:cubicBezTo>
                <a:cubicBezTo>
                  <a:pt x="470742" y="67255"/>
                  <a:pt x="456994" y="72391"/>
                  <a:pt x="446479" y="70288"/>
                </a:cubicBezTo>
                <a:cubicBezTo>
                  <a:pt x="441777" y="69348"/>
                  <a:pt x="437443" y="67056"/>
                  <a:pt x="432832" y="65739"/>
                </a:cubicBezTo>
                <a:cubicBezTo>
                  <a:pt x="403928" y="57480"/>
                  <a:pt x="424705" y="66224"/>
                  <a:pt x="396438" y="52091"/>
                </a:cubicBezTo>
                <a:cubicBezTo>
                  <a:pt x="391889" y="53607"/>
                  <a:pt x="386181" y="53249"/>
                  <a:pt x="382790" y="56640"/>
                </a:cubicBezTo>
                <a:cubicBezTo>
                  <a:pt x="377995" y="61435"/>
                  <a:pt x="377633" y="69318"/>
                  <a:pt x="373691" y="74837"/>
                </a:cubicBezTo>
                <a:cubicBezTo>
                  <a:pt x="369952" y="80072"/>
                  <a:pt x="364593" y="83936"/>
                  <a:pt x="360044" y="88485"/>
                </a:cubicBezTo>
                <a:cubicBezTo>
                  <a:pt x="350945" y="86969"/>
                  <a:pt x="340998" y="88061"/>
                  <a:pt x="332748" y="83936"/>
                </a:cubicBezTo>
                <a:cubicBezTo>
                  <a:pt x="327858" y="81491"/>
                  <a:pt x="327919" y="73704"/>
                  <a:pt x="323650" y="70288"/>
                </a:cubicBezTo>
                <a:cubicBezTo>
                  <a:pt x="319905" y="67292"/>
                  <a:pt x="314551" y="67255"/>
                  <a:pt x="310002" y="65739"/>
                </a:cubicBezTo>
                <a:cubicBezTo>
                  <a:pt x="305453" y="62706"/>
                  <a:pt x="299770" y="60910"/>
                  <a:pt x="296354" y="56640"/>
                </a:cubicBezTo>
                <a:cubicBezTo>
                  <a:pt x="293358" y="52895"/>
                  <a:pt x="293950" y="47281"/>
                  <a:pt x="291805" y="42992"/>
                </a:cubicBezTo>
                <a:cubicBezTo>
                  <a:pt x="289360" y="38102"/>
                  <a:pt x="285739" y="33894"/>
                  <a:pt x="282706" y="29345"/>
                </a:cubicBezTo>
                <a:cubicBezTo>
                  <a:pt x="275855" y="8791"/>
                  <a:pt x="283233" y="18130"/>
                  <a:pt x="259960" y="11148"/>
                </a:cubicBezTo>
                <a:cubicBezTo>
                  <a:pt x="250774" y="8392"/>
                  <a:pt x="232665" y="2049"/>
                  <a:pt x="232665" y="2049"/>
                </a:cubicBezTo>
                <a:cubicBezTo>
                  <a:pt x="167460" y="3601"/>
                  <a:pt x="46145" y="-3258"/>
                  <a:pt x="14300" y="204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692174-34DE-4A54-BB7B-D604DF44AC1D}"/>
              </a:ext>
            </a:extLst>
          </p:cNvPr>
          <p:cNvSpPr/>
          <p:nvPr/>
        </p:nvSpPr>
        <p:spPr>
          <a:xfrm>
            <a:off x="7499216" y="1901588"/>
            <a:ext cx="284557" cy="186519"/>
          </a:xfrm>
          <a:custGeom>
            <a:avLst/>
            <a:gdLst>
              <a:gd name="connsiteX0" fmla="*/ 2503 w 284557"/>
              <a:gd name="connsiteY0" fmla="*/ 54591 h 186519"/>
              <a:gd name="connsiteX1" fmla="*/ 7053 w 284557"/>
              <a:gd name="connsiteY1" fmla="*/ 95534 h 186519"/>
              <a:gd name="connsiteX2" fmla="*/ 34348 w 284557"/>
              <a:gd name="connsiteY2" fmla="*/ 104633 h 186519"/>
              <a:gd name="connsiteX3" fmla="*/ 38897 w 284557"/>
              <a:gd name="connsiteY3" fmla="*/ 118281 h 186519"/>
              <a:gd name="connsiteX4" fmla="*/ 34348 w 284557"/>
              <a:gd name="connsiteY4" fmla="*/ 136478 h 186519"/>
              <a:gd name="connsiteX5" fmla="*/ 70742 w 284557"/>
              <a:gd name="connsiteY5" fmla="*/ 150125 h 186519"/>
              <a:gd name="connsiteX6" fmla="*/ 84390 w 284557"/>
              <a:gd name="connsiteY6" fmla="*/ 159224 h 186519"/>
              <a:gd name="connsiteX7" fmla="*/ 98038 w 284557"/>
              <a:gd name="connsiteY7" fmla="*/ 154675 h 186519"/>
              <a:gd name="connsiteX8" fmla="*/ 111685 w 284557"/>
              <a:gd name="connsiteY8" fmla="*/ 145576 h 186519"/>
              <a:gd name="connsiteX9" fmla="*/ 125333 w 284557"/>
              <a:gd name="connsiteY9" fmla="*/ 131928 h 186519"/>
              <a:gd name="connsiteX10" fmla="*/ 143530 w 284557"/>
              <a:gd name="connsiteY10" fmla="*/ 127379 h 186519"/>
              <a:gd name="connsiteX11" fmla="*/ 152629 w 284557"/>
              <a:gd name="connsiteY11" fmla="*/ 145576 h 186519"/>
              <a:gd name="connsiteX12" fmla="*/ 161727 w 284557"/>
              <a:gd name="connsiteY12" fmla="*/ 159224 h 186519"/>
              <a:gd name="connsiteX13" fmla="*/ 170826 w 284557"/>
              <a:gd name="connsiteY13" fmla="*/ 186519 h 186519"/>
              <a:gd name="connsiteX14" fmla="*/ 207220 w 284557"/>
              <a:gd name="connsiteY14" fmla="*/ 181970 h 186519"/>
              <a:gd name="connsiteX15" fmla="*/ 239065 w 284557"/>
              <a:gd name="connsiteY15" fmla="*/ 168322 h 186519"/>
              <a:gd name="connsiteX16" fmla="*/ 257262 w 284557"/>
              <a:gd name="connsiteY16" fmla="*/ 163773 h 186519"/>
              <a:gd name="connsiteX17" fmla="*/ 284557 w 284557"/>
              <a:gd name="connsiteY17" fmla="*/ 154675 h 186519"/>
              <a:gd name="connsiteX18" fmla="*/ 270909 w 284557"/>
              <a:gd name="connsiteY18" fmla="*/ 127379 h 186519"/>
              <a:gd name="connsiteX19" fmla="*/ 266360 w 284557"/>
              <a:gd name="connsiteY19" fmla="*/ 109182 h 186519"/>
              <a:gd name="connsiteX20" fmla="*/ 243614 w 284557"/>
              <a:gd name="connsiteY20" fmla="*/ 104633 h 186519"/>
              <a:gd name="connsiteX21" fmla="*/ 252712 w 284557"/>
              <a:gd name="connsiteY21" fmla="*/ 45493 h 186519"/>
              <a:gd name="connsiteX22" fmla="*/ 261811 w 284557"/>
              <a:gd name="connsiteY22" fmla="*/ 31845 h 186519"/>
              <a:gd name="connsiteX23" fmla="*/ 248163 w 284557"/>
              <a:gd name="connsiteY23" fmla="*/ 27296 h 186519"/>
              <a:gd name="connsiteX24" fmla="*/ 234515 w 284557"/>
              <a:gd name="connsiteY24" fmla="*/ 36394 h 186519"/>
              <a:gd name="connsiteX25" fmla="*/ 220868 w 284557"/>
              <a:gd name="connsiteY25" fmla="*/ 40943 h 186519"/>
              <a:gd name="connsiteX26" fmla="*/ 179924 w 284557"/>
              <a:gd name="connsiteY26" fmla="*/ 36394 h 186519"/>
              <a:gd name="connsiteX27" fmla="*/ 161727 w 284557"/>
              <a:gd name="connsiteY27" fmla="*/ 31845 h 186519"/>
              <a:gd name="connsiteX28" fmla="*/ 129883 w 284557"/>
              <a:gd name="connsiteY28" fmla="*/ 36394 h 186519"/>
              <a:gd name="connsiteX29" fmla="*/ 111685 w 284557"/>
              <a:gd name="connsiteY29" fmla="*/ 45493 h 186519"/>
              <a:gd name="connsiteX30" fmla="*/ 98038 w 284557"/>
              <a:gd name="connsiteY30" fmla="*/ 54591 h 186519"/>
              <a:gd name="connsiteX31" fmla="*/ 88939 w 284557"/>
              <a:gd name="connsiteY31" fmla="*/ 27296 h 186519"/>
              <a:gd name="connsiteX32" fmla="*/ 75291 w 284557"/>
              <a:gd name="connsiteY32" fmla="*/ 0 h 186519"/>
              <a:gd name="connsiteX33" fmla="*/ 57094 w 284557"/>
              <a:gd name="connsiteY33" fmla="*/ 4549 h 186519"/>
              <a:gd name="connsiteX34" fmla="*/ 34348 w 284557"/>
              <a:gd name="connsiteY34" fmla="*/ 31845 h 186519"/>
              <a:gd name="connsiteX35" fmla="*/ 2503 w 284557"/>
              <a:gd name="connsiteY35" fmla="*/ 54591 h 18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4557" h="186519">
                <a:moveTo>
                  <a:pt x="2503" y="54591"/>
                </a:moveTo>
                <a:cubicBezTo>
                  <a:pt x="-2046" y="65206"/>
                  <a:pt x="-319" y="83949"/>
                  <a:pt x="7053" y="95534"/>
                </a:cubicBezTo>
                <a:cubicBezTo>
                  <a:pt x="12202" y="103625"/>
                  <a:pt x="34348" y="104633"/>
                  <a:pt x="34348" y="104633"/>
                </a:cubicBezTo>
                <a:cubicBezTo>
                  <a:pt x="35864" y="109182"/>
                  <a:pt x="38897" y="113486"/>
                  <a:pt x="38897" y="118281"/>
                </a:cubicBezTo>
                <a:cubicBezTo>
                  <a:pt x="38897" y="124533"/>
                  <a:pt x="32371" y="130547"/>
                  <a:pt x="34348" y="136478"/>
                </a:cubicBezTo>
                <a:cubicBezTo>
                  <a:pt x="37695" y="146518"/>
                  <a:pt x="66301" y="149237"/>
                  <a:pt x="70742" y="150125"/>
                </a:cubicBezTo>
                <a:cubicBezTo>
                  <a:pt x="75291" y="153158"/>
                  <a:pt x="78997" y="158325"/>
                  <a:pt x="84390" y="159224"/>
                </a:cubicBezTo>
                <a:cubicBezTo>
                  <a:pt x="89120" y="160012"/>
                  <a:pt x="93749" y="156820"/>
                  <a:pt x="98038" y="154675"/>
                </a:cubicBezTo>
                <a:cubicBezTo>
                  <a:pt x="102928" y="152230"/>
                  <a:pt x="107485" y="149076"/>
                  <a:pt x="111685" y="145576"/>
                </a:cubicBezTo>
                <a:cubicBezTo>
                  <a:pt x="116627" y="141457"/>
                  <a:pt x="119747" y="135120"/>
                  <a:pt x="125333" y="131928"/>
                </a:cubicBezTo>
                <a:cubicBezTo>
                  <a:pt x="130762" y="128826"/>
                  <a:pt x="137464" y="128895"/>
                  <a:pt x="143530" y="127379"/>
                </a:cubicBezTo>
                <a:cubicBezTo>
                  <a:pt x="146563" y="133445"/>
                  <a:pt x="149264" y="139688"/>
                  <a:pt x="152629" y="145576"/>
                </a:cubicBezTo>
                <a:cubicBezTo>
                  <a:pt x="155342" y="150323"/>
                  <a:pt x="159506" y="154228"/>
                  <a:pt x="161727" y="159224"/>
                </a:cubicBezTo>
                <a:cubicBezTo>
                  <a:pt x="165622" y="167988"/>
                  <a:pt x="170826" y="186519"/>
                  <a:pt x="170826" y="186519"/>
                </a:cubicBezTo>
                <a:cubicBezTo>
                  <a:pt x="182957" y="185003"/>
                  <a:pt x="195191" y="184157"/>
                  <a:pt x="207220" y="181970"/>
                </a:cubicBezTo>
                <a:cubicBezTo>
                  <a:pt x="221843" y="179311"/>
                  <a:pt x="224298" y="173860"/>
                  <a:pt x="239065" y="168322"/>
                </a:cubicBezTo>
                <a:cubicBezTo>
                  <a:pt x="244919" y="166127"/>
                  <a:pt x="251273" y="165570"/>
                  <a:pt x="257262" y="163773"/>
                </a:cubicBezTo>
                <a:cubicBezTo>
                  <a:pt x="266448" y="161017"/>
                  <a:pt x="284557" y="154675"/>
                  <a:pt x="284557" y="154675"/>
                </a:cubicBezTo>
                <a:cubicBezTo>
                  <a:pt x="274590" y="139724"/>
                  <a:pt x="275617" y="143857"/>
                  <a:pt x="270909" y="127379"/>
                </a:cubicBezTo>
                <a:cubicBezTo>
                  <a:pt x="269191" y="121367"/>
                  <a:pt x="271163" y="113185"/>
                  <a:pt x="266360" y="109182"/>
                </a:cubicBezTo>
                <a:cubicBezTo>
                  <a:pt x="260420" y="104232"/>
                  <a:pt x="251196" y="106149"/>
                  <a:pt x="243614" y="104633"/>
                </a:cubicBezTo>
                <a:cubicBezTo>
                  <a:pt x="244918" y="91589"/>
                  <a:pt x="244515" y="61887"/>
                  <a:pt x="252712" y="45493"/>
                </a:cubicBezTo>
                <a:cubicBezTo>
                  <a:pt x="255157" y="40603"/>
                  <a:pt x="258778" y="36394"/>
                  <a:pt x="261811" y="31845"/>
                </a:cubicBezTo>
                <a:cubicBezTo>
                  <a:pt x="257262" y="30329"/>
                  <a:pt x="252893" y="26508"/>
                  <a:pt x="248163" y="27296"/>
                </a:cubicBezTo>
                <a:cubicBezTo>
                  <a:pt x="242770" y="28195"/>
                  <a:pt x="239405" y="33949"/>
                  <a:pt x="234515" y="36394"/>
                </a:cubicBezTo>
                <a:cubicBezTo>
                  <a:pt x="230226" y="38538"/>
                  <a:pt x="225417" y="39427"/>
                  <a:pt x="220868" y="40943"/>
                </a:cubicBezTo>
                <a:cubicBezTo>
                  <a:pt x="207220" y="39427"/>
                  <a:pt x="193496" y="38482"/>
                  <a:pt x="179924" y="36394"/>
                </a:cubicBezTo>
                <a:cubicBezTo>
                  <a:pt x="173744" y="35443"/>
                  <a:pt x="167979" y="31845"/>
                  <a:pt x="161727" y="31845"/>
                </a:cubicBezTo>
                <a:cubicBezTo>
                  <a:pt x="151005" y="31845"/>
                  <a:pt x="140498" y="34878"/>
                  <a:pt x="129883" y="36394"/>
                </a:cubicBezTo>
                <a:cubicBezTo>
                  <a:pt x="123817" y="39427"/>
                  <a:pt x="117573" y="42128"/>
                  <a:pt x="111685" y="45493"/>
                </a:cubicBezTo>
                <a:cubicBezTo>
                  <a:pt x="106938" y="48205"/>
                  <a:pt x="102307" y="58006"/>
                  <a:pt x="98038" y="54591"/>
                </a:cubicBezTo>
                <a:cubicBezTo>
                  <a:pt x="90549" y="48600"/>
                  <a:pt x="91972" y="36394"/>
                  <a:pt x="88939" y="27296"/>
                </a:cubicBezTo>
                <a:cubicBezTo>
                  <a:pt x="82660" y="8459"/>
                  <a:pt x="87051" y="17640"/>
                  <a:pt x="75291" y="0"/>
                </a:cubicBezTo>
                <a:cubicBezTo>
                  <a:pt x="69225" y="1516"/>
                  <a:pt x="62523" y="1447"/>
                  <a:pt x="57094" y="4549"/>
                </a:cubicBezTo>
                <a:cubicBezTo>
                  <a:pt x="47666" y="9937"/>
                  <a:pt x="40145" y="23150"/>
                  <a:pt x="34348" y="31845"/>
                </a:cubicBezTo>
                <a:cubicBezTo>
                  <a:pt x="24882" y="69710"/>
                  <a:pt x="7052" y="43976"/>
                  <a:pt x="2503" y="545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7CE971D-E735-44AD-AF6F-855064E61259}"/>
              </a:ext>
            </a:extLst>
          </p:cNvPr>
          <p:cNvSpPr/>
          <p:nvPr/>
        </p:nvSpPr>
        <p:spPr>
          <a:xfrm>
            <a:off x="7028118" y="1832582"/>
            <a:ext cx="428436" cy="319215"/>
          </a:xfrm>
          <a:custGeom>
            <a:avLst/>
            <a:gdLst>
              <a:gd name="connsiteX0" fmla="*/ 77816 w 428436"/>
              <a:gd name="connsiteY0" fmla="*/ 767 h 319215"/>
              <a:gd name="connsiteX1" fmla="*/ 55070 w 428436"/>
              <a:gd name="connsiteY1" fmla="*/ 5317 h 319215"/>
              <a:gd name="connsiteX2" fmla="*/ 50521 w 428436"/>
              <a:gd name="connsiteY2" fmla="*/ 18964 h 319215"/>
              <a:gd name="connsiteX3" fmla="*/ 36873 w 428436"/>
              <a:gd name="connsiteY3" fmla="*/ 32612 h 319215"/>
              <a:gd name="connsiteX4" fmla="*/ 14127 w 428436"/>
              <a:gd name="connsiteY4" fmla="*/ 55358 h 319215"/>
              <a:gd name="connsiteX5" fmla="*/ 479 w 428436"/>
              <a:gd name="connsiteY5" fmla="*/ 73555 h 319215"/>
              <a:gd name="connsiteX6" fmla="*/ 5028 w 428436"/>
              <a:gd name="connsiteY6" fmla="*/ 114499 h 319215"/>
              <a:gd name="connsiteX7" fmla="*/ 9578 w 428436"/>
              <a:gd name="connsiteY7" fmla="*/ 169090 h 319215"/>
              <a:gd name="connsiteX8" fmla="*/ 14127 w 428436"/>
              <a:gd name="connsiteY8" fmla="*/ 200934 h 319215"/>
              <a:gd name="connsiteX9" fmla="*/ 86915 w 428436"/>
              <a:gd name="connsiteY9" fmla="*/ 205484 h 319215"/>
              <a:gd name="connsiteX10" fmla="*/ 114210 w 428436"/>
              <a:gd name="connsiteY10" fmla="*/ 223681 h 319215"/>
              <a:gd name="connsiteX11" fmla="*/ 146055 w 428436"/>
              <a:gd name="connsiteY11" fmla="*/ 232779 h 319215"/>
              <a:gd name="connsiteX12" fmla="*/ 177900 w 428436"/>
              <a:gd name="connsiteY12" fmla="*/ 250976 h 319215"/>
              <a:gd name="connsiteX13" fmla="*/ 191548 w 428436"/>
              <a:gd name="connsiteY13" fmla="*/ 255525 h 319215"/>
              <a:gd name="connsiteX14" fmla="*/ 209745 w 428436"/>
              <a:gd name="connsiteY14" fmla="*/ 269173 h 319215"/>
              <a:gd name="connsiteX15" fmla="*/ 223392 w 428436"/>
              <a:gd name="connsiteY15" fmla="*/ 278272 h 319215"/>
              <a:gd name="connsiteX16" fmla="*/ 273434 w 428436"/>
              <a:gd name="connsiteY16" fmla="*/ 282821 h 319215"/>
              <a:gd name="connsiteX17" fmla="*/ 282533 w 428436"/>
              <a:gd name="connsiteY17" fmla="*/ 296469 h 319215"/>
              <a:gd name="connsiteX18" fmla="*/ 287082 w 428436"/>
              <a:gd name="connsiteY18" fmla="*/ 314666 h 319215"/>
              <a:gd name="connsiteX19" fmla="*/ 300730 w 428436"/>
              <a:gd name="connsiteY19" fmla="*/ 319215 h 319215"/>
              <a:gd name="connsiteX20" fmla="*/ 368969 w 428436"/>
              <a:gd name="connsiteY20" fmla="*/ 314666 h 319215"/>
              <a:gd name="connsiteX21" fmla="*/ 373518 w 428436"/>
              <a:gd name="connsiteY21" fmla="*/ 301018 h 319215"/>
              <a:gd name="connsiteX22" fmla="*/ 391715 w 428436"/>
              <a:gd name="connsiteY22" fmla="*/ 241878 h 319215"/>
              <a:gd name="connsiteX23" fmla="*/ 405363 w 428436"/>
              <a:gd name="connsiteY23" fmla="*/ 232779 h 319215"/>
              <a:gd name="connsiteX24" fmla="*/ 428109 w 428436"/>
              <a:gd name="connsiteY24" fmla="*/ 223681 h 319215"/>
              <a:gd name="connsiteX25" fmla="*/ 414461 w 428436"/>
              <a:gd name="connsiteY25" fmla="*/ 214582 h 319215"/>
              <a:gd name="connsiteX26" fmla="*/ 382616 w 428436"/>
              <a:gd name="connsiteY26" fmla="*/ 191836 h 319215"/>
              <a:gd name="connsiteX27" fmla="*/ 368969 w 428436"/>
              <a:gd name="connsiteY27" fmla="*/ 178188 h 319215"/>
              <a:gd name="connsiteX28" fmla="*/ 355321 w 428436"/>
              <a:gd name="connsiteY28" fmla="*/ 173639 h 319215"/>
              <a:gd name="connsiteX29" fmla="*/ 346222 w 428436"/>
              <a:gd name="connsiteY29" fmla="*/ 159991 h 319215"/>
              <a:gd name="connsiteX30" fmla="*/ 318927 w 428436"/>
              <a:gd name="connsiteY30" fmla="*/ 141794 h 319215"/>
              <a:gd name="connsiteX31" fmla="*/ 300730 w 428436"/>
              <a:gd name="connsiteY31" fmla="*/ 128146 h 319215"/>
              <a:gd name="connsiteX32" fmla="*/ 287082 w 428436"/>
              <a:gd name="connsiteY32" fmla="*/ 123597 h 319215"/>
              <a:gd name="connsiteX33" fmla="*/ 259786 w 428436"/>
              <a:gd name="connsiteY33" fmla="*/ 105400 h 319215"/>
              <a:gd name="connsiteX34" fmla="*/ 246139 w 428436"/>
              <a:gd name="connsiteY34" fmla="*/ 96302 h 319215"/>
              <a:gd name="connsiteX35" fmla="*/ 232491 w 428436"/>
              <a:gd name="connsiteY35" fmla="*/ 91752 h 319215"/>
              <a:gd name="connsiteX36" fmla="*/ 200646 w 428436"/>
              <a:gd name="connsiteY36" fmla="*/ 55358 h 319215"/>
              <a:gd name="connsiteX37" fmla="*/ 173351 w 428436"/>
              <a:gd name="connsiteY37" fmla="*/ 46260 h 319215"/>
              <a:gd name="connsiteX38" fmla="*/ 159703 w 428436"/>
              <a:gd name="connsiteY38" fmla="*/ 32612 h 319215"/>
              <a:gd name="connsiteX39" fmla="*/ 150604 w 428436"/>
              <a:gd name="connsiteY39" fmla="*/ 18964 h 319215"/>
              <a:gd name="connsiteX40" fmla="*/ 132407 w 428436"/>
              <a:gd name="connsiteY40" fmla="*/ 14415 h 319215"/>
              <a:gd name="connsiteX41" fmla="*/ 118760 w 428436"/>
              <a:gd name="connsiteY41" fmla="*/ 5317 h 319215"/>
              <a:gd name="connsiteX42" fmla="*/ 105112 w 428436"/>
              <a:gd name="connsiteY42" fmla="*/ 767 h 319215"/>
              <a:gd name="connsiteX43" fmla="*/ 77816 w 428436"/>
              <a:gd name="connsiteY43" fmla="*/ 767 h 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28436" h="319215">
                <a:moveTo>
                  <a:pt x="77816" y="767"/>
                </a:moveTo>
                <a:cubicBezTo>
                  <a:pt x="69476" y="1525"/>
                  <a:pt x="61504" y="1028"/>
                  <a:pt x="55070" y="5317"/>
                </a:cubicBezTo>
                <a:cubicBezTo>
                  <a:pt x="51080" y="7977"/>
                  <a:pt x="53181" y="14974"/>
                  <a:pt x="50521" y="18964"/>
                </a:cubicBezTo>
                <a:cubicBezTo>
                  <a:pt x="46952" y="24317"/>
                  <a:pt x="40992" y="27669"/>
                  <a:pt x="36873" y="32612"/>
                </a:cubicBezTo>
                <a:cubicBezTo>
                  <a:pt x="17918" y="55358"/>
                  <a:pt x="39148" y="38678"/>
                  <a:pt x="14127" y="55358"/>
                </a:cubicBezTo>
                <a:cubicBezTo>
                  <a:pt x="9578" y="61424"/>
                  <a:pt x="1632" y="66061"/>
                  <a:pt x="479" y="73555"/>
                </a:cubicBezTo>
                <a:cubicBezTo>
                  <a:pt x="-1609" y="87127"/>
                  <a:pt x="3726" y="100829"/>
                  <a:pt x="5028" y="114499"/>
                </a:cubicBezTo>
                <a:cubicBezTo>
                  <a:pt x="6759" y="132677"/>
                  <a:pt x="7666" y="150930"/>
                  <a:pt x="9578" y="169090"/>
                </a:cubicBezTo>
                <a:cubicBezTo>
                  <a:pt x="10701" y="179754"/>
                  <a:pt x="4425" y="196368"/>
                  <a:pt x="14127" y="200934"/>
                </a:cubicBezTo>
                <a:cubicBezTo>
                  <a:pt x="36123" y="211285"/>
                  <a:pt x="62652" y="203967"/>
                  <a:pt x="86915" y="205484"/>
                </a:cubicBezTo>
                <a:cubicBezTo>
                  <a:pt x="96013" y="211550"/>
                  <a:pt x="103602" y="221029"/>
                  <a:pt x="114210" y="223681"/>
                </a:cubicBezTo>
                <a:cubicBezTo>
                  <a:pt x="137059" y="229393"/>
                  <a:pt x="126475" y="226253"/>
                  <a:pt x="146055" y="232779"/>
                </a:cubicBezTo>
                <a:cubicBezTo>
                  <a:pt x="159762" y="241918"/>
                  <a:pt x="161737" y="244050"/>
                  <a:pt x="177900" y="250976"/>
                </a:cubicBezTo>
                <a:cubicBezTo>
                  <a:pt x="182308" y="252865"/>
                  <a:pt x="186999" y="254009"/>
                  <a:pt x="191548" y="255525"/>
                </a:cubicBezTo>
                <a:cubicBezTo>
                  <a:pt x="197614" y="260074"/>
                  <a:pt x="203575" y="264766"/>
                  <a:pt x="209745" y="269173"/>
                </a:cubicBezTo>
                <a:cubicBezTo>
                  <a:pt x="214194" y="272351"/>
                  <a:pt x="218046" y="277126"/>
                  <a:pt x="223392" y="278272"/>
                </a:cubicBezTo>
                <a:cubicBezTo>
                  <a:pt x="239770" y="281782"/>
                  <a:pt x="256753" y="281305"/>
                  <a:pt x="273434" y="282821"/>
                </a:cubicBezTo>
                <a:cubicBezTo>
                  <a:pt x="276467" y="287370"/>
                  <a:pt x="280379" y="291443"/>
                  <a:pt x="282533" y="296469"/>
                </a:cubicBezTo>
                <a:cubicBezTo>
                  <a:pt x="284996" y="302216"/>
                  <a:pt x="283176" y="309784"/>
                  <a:pt x="287082" y="314666"/>
                </a:cubicBezTo>
                <a:cubicBezTo>
                  <a:pt x="290078" y="318411"/>
                  <a:pt x="296181" y="317699"/>
                  <a:pt x="300730" y="319215"/>
                </a:cubicBezTo>
                <a:cubicBezTo>
                  <a:pt x="323476" y="317699"/>
                  <a:pt x="346853" y="320195"/>
                  <a:pt x="368969" y="314666"/>
                </a:cubicBezTo>
                <a:cubicBezTo>
                  <a:pt x="373621" y="313503"/>
                  <a:pt x="372884" y="305771"/>
                  <a:pt x="373518" y="301018"/>
                </a:cubicBezTo>
                <a:cubicBezTo>
                  <a:pt x="381572" y="240613"/>
                  <a:pt x="359928" y="252473"/>
                  <a:pt x="391715" y="241878"/>
                </a:cubicBezTo>
                <a:cubicBezTo>
                  <a:pt x="396264" y="238845"/>
                  <a:pt x="400473" y="235224"/>
                  <a:pt x="405363" y="232779"/>
                </a:cubicBezTo>
                <a:cubicBezTo>
                  <a:pt x="412667" y="229127"/>
                  <a:pt x="424457" y="230985"/>
                  <a:pt x="428109" y="223681"/>
                </a:cubicBezTo>
                <a:cubicBezTo>
                  <a:pt x="430554" y="218791"/>
                  <a:pt x="418661" y="218082"/>
                  <a:pt x="414461" y="214582"/>
                </a:cubicBezTo>
                <a:cubicBezTo>
                  <a:pt x="386798" y="191529"/>
                  <a:pt x="416286" y="208670"/>
                  <a:pt x="382616" y="191836"/>
                </a:cubicBezTo>
                <a:cubicBezTo>
                  <a:pt x="378067" y="187287"/>
                  <a:pt x="374322" y="181757"/>
                  <a:pt x="368969" y="178188"/>
                </a:cubicBezTo>
                <a:cubicBezTo>
                  <a:pt x="364979" y="175528"/>
                  <a:pt x="359066" y="176635"/>
                  <a:pt x="355321" y="173639"/>
                </a:cubicBezTo>
                <a:cubicBezTo>
                  <a:pt x="351051" y="170223"/>
                  <a:pt x="350337" y="163592"/>
                  <a:pt x="346222" y="159991"/>
                </a:cubicBezTo>
                <a:cubicBezTo>
                  <a:pt x="337993" y="152790"/>
                  <a:pt x="327675" y="148355"/>
                  <a:pt x="318927" y="141794"/>
                </a:cubicBezTo>
                <a:cubicBezTo>
                  <a:pt x="312861" y="137245"/>
                  <a:pt x="307313" y="131908"/>
                  <a:pt x="300730" y="128146"/>
                </a:cubicBezTo>
                <a:cubicBezTo>
                  <a:pt x="296566" y="125767"/>
                  <a:pt x="291274" y="125926"/>
                  <a:pt x="287082" y="123597"/>
                </a:cubicBezTo>
                <a:cubicBezTo>
                  <a:pt x="277523" y="118287"/>
                  <a:pt x="268885" y="111466"/>
                  <a:pt x="259786" y="105400"/>
                </a:cubicBezTo>
                <a:cubicBezTo>
                  <a:pt x="255237" y="102367"/>
                  <a:pt x="251326" y="98031"/>
                  <a:pt x="246139" y="96302"/>
                </a:cubicBezTo>
                <a:lnTo>
                  <a:pt x="232491" y="91752"/>
                </a:lnTo>
                <a:cubicBezTo>
                  <a:pt x="220839" y="74275"/>
                  <a:pt x="218603" y="63339"/>
                  <a:pt x="200646" y="55358"/>
                </a:cubicBezTo>
                <a:cubicBezTo>
                  <a:pt x="191882" y="51463"/>
                  <a:pt x="173351" y="46260"/>
                  <a:pt x="173351" y="46260"/>
                </a:cubicBezTo>
                <a:cubicBezTo>
                  <a:pt x="168802" y="41711"/>
                  <a:pt x="163822" y="37554"/>
                  <a:pt x="159703" y="32612"/>
                </a:cubicBezTo>
                <a:cubicBezTo>
                  <a:pt x="156203" y="28412"/>
                  <a:pt x="155153" y="21997"/>
                  <a:pt x="150604" y="18964"/>
                </a:cubicBezTo>
                <a:cubicBezTo>
                  <a:pt x="145402" y="15496"/>
                  <a:pt x="138473" y="15931"/>
                  <a:pt x="132407" y="14415"/>
                </a:cubicBezTo>
                <a:cubicBezTo>
                  <a:pt x="127858" y="11382"/>
                  <a:pt x="123650" y="7762"/>
                  <a:pt x="118760" y="5317"/>
                </a:cubicBezTo>
                <a:cubicBezTo>
                  <a:pt x="114471" y="3172"/>
                  <a:pt x="109564" y="2548"/>
                  <a:pt x="105112" y="767"/>
                </a:cubicBezTo>
                <a:cubicBezTo>
                  <a:pt x="101964" y="-492"/>
                  <a:pt x="86156" y="9"/>
                  <a:pt x="77816" y="76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59FBA8-27B2-4F15-B0C3-70C3AD9765D9}"/>
              </a:ext>
            </a:extLst>
          </p:cNvPr>
          <p:cNvSpPr/>
          <p:nvPr/>
        </p:nvSpPr>
        <p:spPr>
          <a:xfrm>
            <a:off x="7260355" y="2033516"/>
            <a:ext cx="514320" cy="423626"/>
          </a:xfrm>
          <a:custGeom>
            <a:avLst/>
            <a:gdLst>
              <a:gd name="connsiteX0" fmla="*/ 173126 w 514320"/>
              <a:gd name="connsiteY0" fmla="*/ 40944 h 423626"/>
              <a:gd name="connsiteX1" fmla="*/ 164027 w 514320"/>
              <a:gd name="connsiteY1" fmla="*/ 77338 h 423626"/>
              <a:gd name="connsiteX2" fmla="*/ 141281 w 514320"/>
              <a:gd name="connsiteY2" fmla="*/ 104633 h 423626"/>
              <a:gd name="connsiteX3" fmla="*/ 127633 w 514320"/>
              <a:gd name="connsiteY3" fmla="*/ 113732 h 423626"/>
              <a:gd name="connsiteX4" fmla="*/ 109436 w 514320"/>
              <a:gd name="connsiteY4" fmla="*/ 118281 h 423626"/>
              <a:gd name="connsiteX5" fmla="*/ 41197 w 514320"/>
              <a:gd name="connsiteY5" fmla="*/ 113732 h 423626"/>
              <a:gd name="connsiteX6" fmla="*/ 18451 w 514320"/>
              <a:gd name="connsiteY6" fmla="*/ 118281 h 423626"/>
              <a:gd name="connsiteX7" fmla="*/ 9352 w 514320"/>
              <a:gd name="connsiteY7" fmla="*/ 131929 h 423626"/>
              <a:gd name="connsiteX8" fmla="*/ 4803 w 514320"/>
              <a:gd name="connsiteY8" fmla="*/ 250209 h 423626"/>
              <a:gd name="connsiteX9" fmla="*/ 13902 w 514320"/>
              <a:gd name="connsiteY9" fmla="*/ 277505 h 423626"/>
              <a:gd name="connsiteX10" fmla="*/ 23000 w 514320"/>
              <a:gd name="connsiteY10" fmla="*/ 309350 h 423626"/>
              <a:gd name="connsiteX11" fmla="*/ 32099 w 514320"/>
              <a:gd name="connsiteY11" fmla="*/ 322997 h 423626"/>
              <a:gd name="connsiteX12" fmla="*/ 45746 w 514320"/>
              <a:gd name="connsiteY12" fmla="*/ 327547 h 423626"/>
              <a:gd name="connsiteX13" fmla="*/ 86690 w 514320"/>
              <a:gd name="connsiteY13" fmla="*/ 322997 h 423626"/>
              <a:gd name="connsiteX14" fmla="*/ 104887 w 514320"/>
              <a:gd name="connsiteY14" fmla="*/ 313899 h 423626"/>
              <a:gd name="connsiteX15" fmla="*/ 73042 w 514320"/>
              <a:gd name="connsiteY15" fmla="*/ 322997 h 423626"/>
              <a:gd name="connsiteX16" fmla="*/ 68493 w 514320"/>
              <a:gd name="connsiteY16" fmla="*/ 341194 h 423626"/>
              <a:gd name="connsiteX17" fmla="*/ 59394 w 514320"/>
              <a:gd name="connsiteY17" fmla="*/ 386687 h 423626"/>
              <a:gd name="connsiteX18" fmla="*/ 223167 w 514320"/>
              <a:gd name="connsiteY18" fmla="*/ 400335 h 423626"/>
              <a:gd name="connsiteX19" fmla="*/ 264111 w 514320"/>
              <a:gd name="connsiteY19" fmla="*/ 395785 h 423626"/>
              <a:gd name="connsiteX20" fmla="*/ 268660 w 514320"/>
              <a:gd name="connsiteY20" fmla="*/ 377588 h 423626"/>
              <a:gd name="connsiteX21" fmla="*/ 273209 w 514320"/>
              <a:gd name="connsiteY21" fmla="*/ 318448 h 423626"/>
              <a:gd name="connsiteX22" fmla="*/ 295955 w 514320"/>
              <a:gd name="connsiteY22" fmla="*/ 313899 h 423626"/>
              <a:gd name="connsiteX23" fmla="*/ 332349 w 514320"/>
              <a:gd name="connsiteY23" fmla="*/ 309350 h 423626"/>
              <a:gd name="connsiteX24" fmla="*/ 345997 w 514320"/>
              <a:gd name="connsiteY24" fmla="*/ 304800 h 423626"/>
              <a:gd name="connsiteX25" fmla="*/ 368744 w 514320"/>
              <a:gd name="connsiteY25" fmla="*/ 263857 h 423626"/>
              <a:gd name="connsiteX26" fmla="*/ 377842 w 514320"/>
              <a:gd name="connsiteY26" fmla="*/ 250209 h 423626"/>
              <a:gd name="connsiteX27" fmla="*/ 391490 w 514320"/>
              <a:gd name="connsiteY27" fmla="*/ 200168 h 423626"/>
              <a:gd name="connsiteX28" fmla="*/ 400588 w 514320"/>
              <a:gd name="connsiteY28" fmla="*/ 186520 h 423626"/>
              <a:gd name="connsiteX29" fmla="*/ 409687 w 514320"/>
              <a:gd name="connsiteY29" fmla="*/ 168323 h 423626"/>
              <a:gd name="connsiteX30" fmla="*/ 418785 w 514320"/>
              <a:gd name="connsiteY30" fmla="*/ 141027 h 423626"/>
              <a:gd name="connsiteX31" fmla="*/ 423335 w 514320"/>
              <a:gd name="connsiteY31" fmla="*/ 72788 h 423626"/>
              <a:gd name="connsiteX32" fmla="*/ 436982 w 514320"/>
              <a:gd name="connsiteY32" fmla="*/ 68239 h 423626"/>
              <a:gd name="connsiteX33" fmla="*/ 450630 w 514320"/>
              <a:gd name="connsiteY33" fmla="*/ 59141 h 423626"/>
              <a:gd name="connsiteX34" fmla="*/ 491573 w 514320"/>
              <a:gd name="connsiteY34" fmla="*/ 54591 h 423626"/>
              <a:gd name="connsiteX35" fmla="*/ 514320 w 514320"/>
              <a:gd name="connsiteY35" fmla="*/ 50042 h 423626"/>
              <a:gd name="connsiteX36" fmla="*/ 482475 w 514320"/>
              <a:gd name="connsiteY36" fmla="*/ 50042 h 423626"/>
              <a:gd name="connsiteX37" fmla="*/ 436982 w 514320"/>
              <a:gd name="connsiteY37" fmla="*/ 45493 h 423626"/>
              <a:gd name="connsiteX38" fmla="*/ 409687 w 514320"/>
              <a:gd name="connsiteY38" fmla="*/ 31845 h 423626"/>
              <a:gd name="connsiteX39" fmla="*/ 386941 w 514320"/>
              <a:gd name="connsiteY39" fmla="*/ 4550 h 423626"/>
              <a:gd name="connsiteX40" fmla="*/ 373293 w 514320"/>
              <a:gd name="connsiteY40" fmla="*/ 0 h 423626"/>
              <a:gd name="connsiteX41" fmla="*/ 318702 w 514320"/>
              <a:gd name="connsiteY41" fmla="*/ 18197 h 423626"/>
              <a:gd name="connsiteX42" fmla="*/ 291406 w 514320"/>
              <a:gd name="connsiteY42" fmla="*/ 27296 h 423626"/>
              <a:gd name="connsiteX43" fmla="*/ 277758 w 514320"/>
              <a:gd name="connsiteY43" fmla="*/ 31845 h 423626"/>
              <a:gd name="connsiteX44" fmla="*/ 259561 w 514320"/>
              <a:gd name="connsiteY44" fmla="*/ 40944 h 423626"/>
              <a:gd name="connsiteX45" fmla="*/ 209520 w 514320"/>
              <a:gd name="connsiteY45" fmla="*/ 36394 h 423626"/>
              <a:gd name="connsiteX46" fmla="*/ 173126 w 514320"/>
              <a:gd name="connsiteY46" fmla="*/ 40944 h 42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4320" h="423626">
                <a:moveTo>
                  <a:pt x="173126" y="40944"/>
                </a:moveTo>
                <a:cubicBezTo>
                  <a:pt x="165544" y="47768"/>
                  <a:pt x="168689" y="68015"/>
                  <a:pt x="164027" y="77338"/>
                </a:cubicBezTo>
                <a:cubicBezTo>
                  <a:pt x="158915" y="87562"/>
                  <a:pt x="149904" y="97447"/>
                  <a:pt x="141281" y="104633"/>
                </a:cubicBezTo>
                <a:cubicBezTo>
                  <a:pt x="137081" y="108133"/>
                  <a:pt x="132659" y="111578"/>
                  <a:pt x="127633" y="113732"/>
                </a:cubicBezTo>
                <a:cubicBezTo>
                  <a:pt x="121886" y="116195"/>
                  <a:pt x="115502" y="116765"/>
                  <a:pt x="109436" y="118281"/>
                </a:cubicBezTo>
                <a:cubicBezTo>
                  <a:pt x="86690" y="116765"/>
                  <a:pt x="63994" y="113732"/>
                  <a:pt x="41197" y="113732"/>
                </a:cubicBezTo>
                <a:cubicBezTo>
                  <a:pt x="33465" y="113732"/>
                  <a:pt x="25164" y="114445"/>
                  <a:pt x="18451" y="118281"/>
                </a:cubicBezTo>
                <a:cubicBezTo>
                  <a:pt x="13704" y="120994"/>
                  <a:pt x="12385" y="127380"/>
                  <a:pt x="9352" y="131929"/>
                </a:cubicBezTo>
                <a:cubicBezTo>
                  <a:pt x="1103" y="189674"/>
                  <a:pt x="-4449" y="194700"/>
                  <a:pt x="4803" y="250209"/>
                </a:cubicBezTo>
                <a:cubicBezTo>
                  <a:pt x="6380" y="259669"/>
                  <a:pt x="11576" y="268200"/>
                  <a:pt x="13902" y="277505"/>
                </a:cubicBezTo>
                <a:cubicBezTo>
                  <a:pt x="15359" y="283333"/>
                  <a:pt x="19737" y="302825"/>
                  <a:pt x="23000" y="309350"/>
                </a:cubicBezTo>
                <a:cubicBezTo>
                  <a:pt x="25445" y="314240"/>
                  <a:pt x="27830" y="319582"/>
                  <a:pt x="32099" y="322997"/>
                </a:cubicBezTo>
                <a:cubicBezTo>
                  <a:pt x="35843" y="325993"/>
                  <a:pt x="41197" y="326030"/>
                  <a:pt x="45746" y="327547"/>
                </a:cubicBezTo>
                <a:cubicBezTo>
                  <a:pt x="59394" y="326030"/>
                  <a:pt x="73310" y="326085"/>
                  <a:pt x="86690" y="322997"/>
                </a:cubicBezTo>
                <a:cubicBezTo>
                  <a:pt x="93298" y="321472"/>
                  <a:pt x="104887" y="320681"/>
                  <a:pt x="104887" y="313899"/>
                </a:cubicBezTo>
                <a:cubicBezTo>
                  <a:pt x="104887" y="311995"/>
                  <a:pt x="75097" y="322312"/>
                  <a:pt x="73042" y="322997"/>
                </a:cubicBezTo>
                <a:cubicBezTo>
                  <a:pt x="71526" y="329063"/>
                  <a:pt x="69803" y="335080"/>
                  <a:pt x="68493" y="341194"/>
                </a:cubicBezTo>
                <a:cubicBezTo>
                  <a:pt x="65253" y="356315"/>
                  <a:pt x="59394" y="386687"/>
                  <a:pt x="59394" y="386687"/>
                </a:cubicBezTo>
                <a:cubicBezTo>
                  <a:pt x="76742" y="456069"/>
                  <a:pt x="58385" y="407826"/>
                  <a:pt x="223167" y="400335"/>
                </a:cubicBezTo>
                <a:cubicBezTo>
                  <a:pt x="236885" y="399711"/>
                  <a:pt x="250463" y="397302"/>
                  <a:pt x="264111" y="395785"/>
                </a:cubicBezTo>
                <a:cubicBezTo>
                  <a:pt x="265627" y="389719"/>
                  <a:pt x="267930" y="383798"/>
                  <a:pt x="268660" y="377588"/>
                </a:cubicBezTo>
                <a:cubicBezTo>
                  <a:pt x="270970" y="357952"/>
                  <a:pt x="265421" y="336621"/>
                  <a:pt x="273209" y="318448"/>
                </a:cubicBezTo>
                <a:cubicBezTo>
                  <a:pt x="276255" y="311341"/>
                  <a:pt x="288313" y="315075"/>
                  <a:pt x="295955" y="313899"/>
                </a:cubicBezTo>
                <a:cubicBezTo>
                  <a:pt x="308039" y="312040"/>
                  <a:pt x="320218" y="310866"/>
                  <a:pt x="332349" y="309350"/>
                </a:cubicBezTo>
                <a:cubicBezTo>
                  <a:pt x="336898" y="307833"/>
                  <a:pt x="342606" y="308191"/>
                  <a:pt x="345997" y="304800"/>
                </a:cubicBezTo>
                <a:cubicBezTo>
                  <a:pt x="374679" y="276118"/>
                  <a:pt x="357304" y="286737"/>
                  <a:pt x="368744" y="263857"/>
                </a:cubicBezTo>
                <a:cubicBezTo>
                  <a:pt x="371189" y="258967"/>
                  <a:pt x="375621" y="255205"/>
                  <a:pt x="377842" y="250209"/>
                </a:cubicBezTo>
                <a:cubicBezTo>
                  <a:pt x="413265" y="170507"/>
                  <a:pt x="365808" y="268657"/>
                  <a:pt x="391490" y="200168"/>
                </a:cubicBezTo>
                <a:cubicBezTo>
                  <a:pt x="393410" y="195049"/>
                  <a:pt x="397875" y="191267"/>
                  <a:pt x="400588" y="186520"/>
                </a:cubicBezTo>
                <a:cubicBezTo>
                  <a:pt x="403953" y="180632"/>
                  <a:pt x="407168" y="174620"/>
                  <a:pt x="409687" y="168323"/>
                </a:cubicBezTo>
                <a:cubicBezTo>
                  <a:pt x="413249" y="159418"/>
                  <a:pt x="418785" y="141027"/>
                  <a:pt x="418785" y="141027"/>
                </a:cubicBezTo>
                <a:cubicBezTo>
                  <a:pt x="420302" y="118281"/>
                  <a:pt x="417806" y="94904"/>
                  <a:pt x="423335" y="72788"/>
                </a:cubicBezTo>
                <a:cubicBezTo>
                  <a:pt x="424498" y="68136"/>
                  <a:pt x="432693" y="70383"/>
                  <a:pt x="436982" y="68239"/>
                </a:cubicBezTo>
                <a:cubicBezTo>
                  <a:pt x="441872" y="65794"/>
                  <a:pt x="445326" y="60467"/>
                  <a:pt x="450630" y="59141"/>
                </a:cubicBezTo>
                <a:cubicBezTo>
                  <a:pt x="463952" y="55811"/>
                  <a:pt x="477979" y="56533"/>
                  <a:pt x="491573" y="54591"/>
                </a:cubicBezTo>
                <a:cubicBezTo>
                  <a:pt x="499228" y="53497"/>
                  <a:pt x="506738" y="51558"/>
                  <a:pt x="514320" y="50042"/>
                </a:cubicBezTo>
                <a:cubicBezTo>
                  <a:pt x="481597" y="39135"/>
                  <a:pt x="522461" y="50042"/>
                  <a:pt x="482475" y="50042"/>
                </a:cubicBezTo>
                <a:cubicBezTo>
                  <a:pt x="467235" y="50042"/>
                  <a:pt x="452146" y="47009"/>
                  <a:pt x="436982" y="45493"/>
                </a:cubicBezTo>
                <a:cubicBezTo>
                  <a:pt x="425881" y="41793"/>
                  <a:pt x="418506" y="40664"/>
                  <a:pt x="409687" y="31845"/>
                </a:cubicBezTo>
                <a:cubicBezTo>
                  <a:pt x="392904" y="15062"/>
                  <a:pt x="409296" y="19454"/>
                  <a:pt x="386941" y="4550"/>
                </a:cubicBezTo>
                <a:cubicBezTo>
                  <a:pt x="382951" y="1890"/>
                  <a:pt x="377842" y="1517"/>
                  <a:pt x="373293" y="0"/>
                </a:cubicBezTo>
                <a:cubicBezTo>
                  <a:pt x="294205" y="19773"/>
                  <a:pt x="367669" y="-1390"/>
                  <a:pt x="318702" y="18197"/>
                </a:cubicBezTo>
                <a:cubicBezTo>
                  <a:pt x="309797" y="21759"/>
                  <a:pt x="300505" y="24263"/>
                  <a:pt x="291406" y="27296"/>
                </a:cubicBezTo>
                <a:cubicBezTo>
                  <a:pt x="286857" y="28812"/>
                  <a:pt x="282047" y="29700"/>
                  <a:pt x="277758" y="31845"/>
                </a:cubicBezTo>
                <a:lnTo>
                  <a:pt x="259561" y="40944"/>
                </a:lnTo>
                <a:cubicBezTo>
                  <a:pt x="242881" y="39427"/>
                  <a:pt x="226269" y="36394"/>
                  <a:pt x="209520" y="36394"/>
                </a:cubicBezTo>
                <a:cubicBezTo>
                  <a:pt x="192771" y="36394"/>
                  <a:pt x="180708" y="34120"/>
                  <a:pt x="173126" y="409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E26B6C-DE59-43C0-B95E-1113A3F0CA8B}"/>
              </a:ext>
            </a:extLst>
          </p:cNvPr>
          <p:cNvSpPr/>
          <p:nvPr/>
        </p:nvSpPr>
        <p:spPr>
          <a:xfrm>
            <a:off x="6418823" y="1778758"/>
            <a:ext cx="214100" cy="104633"/>
          </a:xfrm>
          <a:custGeom>
            <a:avLst/>
            <a:gdLst>
              <a:gd name="connsiteX0" fmla="*/ 32019 w 214100"/>
              <a:gd name="connsiteY0" fmla="*/ 36394 h 104633"/>
              <a:gd name="connsiteX1" fmla="*/ 174 w 214100"/>
              <a:gd name="connsiteY1" fmla="*/ 68239 h 104633"/>
              <a:gd name="connsiteX2" fmla="*/ 4723 w 214100"/>
              <a:gd name="connsiteY2" fmla="*/ 81887 h 104633"/>
              <a:gd name="connsiteX3" fmla="*/ 18371 w 214100"/>
              <a:gd name="connsiteY3" fmla="*/ 86436 h 104633"/>
              <a:gd name="connsiteX4" fmla="*/ 32019 w 214100"/>
              <a:gd name="connsiteY4" fmla="*/ 95535 h 104633"/>
              <a:gd name="connsiteX5" fmla="*/ 59314 w 214100"/>
              <a:gd name="connsiteY5" fmla="*/ 104633 h 104633"/>
              <a:gd name="connsiteX6" fmla="*/ 82061 w 214100"/>
              <a:gd name="connsiteY6" fmla="*/ 100084 h 104633"/>
              <a:gd name="connsiteX7" fmla="*/ 163947 w 214100"/>
              <a:gd name="connsiteY7" fmla="*/ 95535 h 104633"/>
              <a:gd name="connsiteX8" fmla="*/ 191243 w 214100"/>
              <a:gd name="connsiteY8" fmla="*/ 86436 h 104633"/>
              <a:gd name="connsiteX9" fmla="*/ 213989 w 214100"/>
              <a:gd name="connsiteY9" fmla="*/ 63690 h 104633"/>
              <a:gd name="connsiteX10" fmla="*/ 200341 w 214100"/>
              <a:gd name="connsiteY10" fmla="*/ 54591 h 104633"/>
              <a:gd name="connsiteX11" fmla="*/ 154849 w 214100"/>
              <a:gd name="connsiteY11" fmla="*/ 45493 h 104633"/>
              <a:gd name="connsiteX12" fmla="*/ 132102 w 214100"/>
              <a:gd name="connsiteY12" fmla="*/ 40943 h 104633"/>
              <a:gd name="connsiteX13" fmla="*/ 100258 w 214100"/>
              <a:gd name="connsiteY13" fmla="*/ 18197 h 104633"/>
              <a:gd name="connsiteX14" fmla="*/ 86610 w 214100"/>
              <a:gd name="connsiteY14" fmla="*/ 9099 h 104633"/>
              <a:gd name="connsiteX15" fmla="*/ 59314 w 214100"/>
              <a:gd name="connsiteY15" fmla="*/ 0 h 104633"/>
              <a:gd name="connsiteX16" fmla="*/ 32019 w 214100"/>
              <a:gd name="connsiteY16" fmla="*/ 36394 h 10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100" h="104633">
                <a:moveTo>
                  <a:pt x="32019" y="36394"/>
                </a:moveTo>
                <a:cubicBezTo>
                  <a:pt x="22162" y="47767"/>
                  <a:pt x="2124" y="56540"/>
                  <a:pt x="174" y="68239"/>
                </a:cubicBezTo>
                <a:cubicBezTo>
                  <a:pt x="-614" y="72969"/>
                  <a:pt x="1332" y="78496"/>
                  <a:pt x="4723" y="81887"/>
                </a:cubicBezTo>
                <a:cubicBezTo>
                  <a:pt x="8114" y="85278"/>
                  <a:pt x="13822" y="84920"/>
                  <a:pt x="18371" y="86436"/>
                </a:cubicBezTo>
                <a:cubicBezTo>
                  <a:pt x="22920" y="89469"/>
                  <a:pt x="27023" y="93314"/>
                  <a:pt x="32019" y="95535"/>
                </a:cubicBezTo>
                <a:cubicBezTo>
                  <a:pt x="40783" y="99430"/>
                  <a:pt x="59314" y="104633"/>
                  <a:pt x="59314" y="104633"/>
                </a:cubicBezTo>
                <a:cubicBezTo>
                  <a:pt x="66896" y="103117"/>
                  <a:pt x="74358" y="100754"/>
                  <a:pt x="82061" y="100084"/>
                </a:cubicBezTo>
                <a:cubicBezTo>
                  <a:pt x="109296" y="97716"/>
                  <a:pt x="136821" y="98926"/>
                  <a:pt x="163947" y="95535"/>
                </a:cubicBezTo>
                <a:cubicBezTo>
                  <a:pt x="173464" y="94345"/>
                  <a:pt x="191243" y="86436"/>
                  <a:pt x="191243" y="86436"/>
                </a:cubicBezTo>
                <a:cubicBezTo>
                  <a:pt x="195525" y="83581"/>
                  <a:pt x="215773" y="72610"/>
                  <a:pt x="213989" y="63690"/>
                </a:cubicBezTo>
                <a:cubicBezTo>
                  <a:pt x="212917" y="58328"/>
                  <a:pt x="205231" y="57036"/>
                  <a:pt x="200341" y="54591"/>
                </a:cubicBezTo>
                <a:cubicBezTo>
                  <a:pt x="187263" y="48052"/>
                  <a:pt x="167420" y="47588"/>
                  <a:pt x="154849" y="45493"/>
                </a:cubicBezTo>
                <a:cubicBezTo>
                  <a:pt x="147222" y="44222"/>
                  <a:pt x="139684" y="42460"/>
                  <a:pt x="132102" y="40943"/>
                </a:cubicBezTo>
                <a:cubicBezTo>
                  <a:pt x="109875" y="18716"/>
                  <a:pt x="128199" y="34163"/>
                  <a:pt x="100258" y="18197"/>
                </a:cubicBezTo>
                <a:cubicBezTo>
                  <a:pt x="95511" y="15484"/>
                  <a:pt x="91606" y="11320"/>
                  <a:pt x="86610" y="9099"/>
                </a:cubicBezTo>
                <a:cubicBezTo>
                  <a:pt x="77846" y="5204"/>
                  <a:pt x="59314" y="0"/>
                  <a:pt x="59314" y="0"/>
                </a:cubicBezTo>
                <a:cubicBezTo>
                  <a:pt x="43523" y="15792"/>
                  <a:pt x="41876" y="25021"/>
                  <a:pt x="32019" y="3639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ACDE310-5D4A-4966-AAAF-8A058C36DBD4}"/>
              </a:ext>
            </a:extLst>
          </p:cNvPr>
          <p:cNvSpPr/>
          <p:nvPr/>
        </p:nvSpPr>
        <p:spPr>
          <a:xfrm>
            <a:off x="7337769" y="2097206"/>
            <a:ext cx="576383" cy="618698"/>
          </a:xfrm>
          <a:custGeom>
            <a:avLst/>
            <a:gdLst>
              <a:gd name="connsiteX0" fmla="*/ 573383 w 576383"/>
              <a:gd name="connsiteY0" fmla="*/ 81887 h 618698"/>
              <a:gd name="connsiteX1" fmla="*/ 546088 w 576383"/>
              <a:gd name="connsiteY1" fmla="*/ 72788 h 618698"/>
              <a:gd name="connsiteX2" fmla="*/ 527891 w 576383"/>
              <a:gd name="connsiteY2" fmla="*/ 50042 h 618698"/>
              <a:gd name="connsiteX3" fmla="*/ 514243 w 576383"/>
              <a:gd name="connsiteY3" fmla="*/ 18197 h 618698"/>
              <a:gd name="connsiteX4" fmla="*/ 500595 w 576383"/>
              <a:gd name="connsiteY4" fmla="*/ 9098 h 618698"/>
              <a:gd name="connsiteX5" fmla="*/ 473300 w 576383"/>
              <a:gd name="connsiteY5" fmla="*/ 0 h 618698"/>
              <a:gd name="connsiteX6" fmla="*/ 446004 w 576383"/>
              <a:gd name="connsiteY6" fmla="*/ 9098 h 618698"/>
              <a:gd name="connsiteX7" fmla="*/ 432356 w 576383"/>
              <a:gd name="connsiteY7" fmla="*/ 13648 h 618698"/>
              <a:gd name="connsiteX8" fmla="*/ 382315 w 576383"/>
              <a:gd name="connsiteY8" fmla="*/ 18197 h 618698"/>
              <a:gd name="connsiteX9" fmla="*/ 377765 w 576383"/>
              <a:gd name="connsiteY9" fmla="*/ 36394 h 618698"/>
              <a:gd name="connsiteX10" fmla="*/ 373216 w 576383"/>
              <a:gd name="connsiteY10" fmla="*/ 50042 h 618698"/>
              <a:gd name="connsiteX11" fmla="*/ 368667 w 576383"/>
              <a:gd name="connsiteY11" fmla="*/ 77337 h 618698"/>
              <a:gd name="connsiteX12" fmla="*/ 350470 w 576383"/>
              <a:gd name="connsiteY12" fmla="*/ 104633 h 618698"/>
              <a:gd name="connsiteX13" fmla="*/ 341371 w 576383"/>
              <a:gd name="connsiteY13" fmla="*/ 118281 h 618698"/>
              <a:gd name="connsiteX14" fmla="*/ 332273 w 576383"/>
              <a:gd name="connsiteY14" fmla="*/ 131928 h 618698"/>
              <a:gd name="connsiteX15" fmla="*/ 327724 w 576383"/>
              <a:gd name="connsiteY15" fmla="*/ 145576 h 618698"/>
              <a:gd name="connsiteX16" fmla="*/ 318625 w 576383"/>
              <a:gd name="connsiteY16" fmla="*/ 186519 h 618698"/>
              <a:gd name="connsiteX17" fmla="*/ 309527 w 576383"/>
              <a:gd name="connsiteY17" fmla="*/ 200167 h 618698"/>
              <a:gd name="connsiteX18" fmla="*/ 304977 w 576383"/>
              <a:gd name="connsiteY18" fmla="*/ 213815 h 618698"/>
              <a:gd name="connsiteX19" fmla="*/ 291330 w 576383"/>
              <a:gd name="connsiteY19" fmla="*/ 222913 h 618698"/>
              <a:gd name="connsiteX20" fmla="*/ 264034 w 576383"/>
              <a:gd name="connsiteY20" fmla="*/ 254758 h 618698"/>
              <a:gd name="connsiteX21" fmla="*/ 245837 w 576383"/>
              <a:gd name="connsiteY21" fmla="*/ 259307 h 618698"/>
              <a:gd name="connsiteX22" fmla="*/ 223091 w 576383"/>
              <a:gd name="connsiteY22" fmla="*/ 272955 h 618698"/>
              <a:gd name="connsiteX23" fmla="*/ 200344 w 576383"/>
              <a:gd name="connsiteY23" fmla="*/ 291152 h 618698"/>
              <a:gd name="connsiteX24" fmla="*/ 173049 w 576383"/>
              <a:gd name="connsiteY24" fmla="*/ 309349 h 618698"/>
              <a:gd name="connsiteX25" fmla="*/ 168500 w 576383"/>
              <a:gd name="connsiteY25" fmla="*/ 322997 h 618698"/>
              <a:gd name="connsiteX26" fmla="*/ 141204 w 576383"/>
              <a:gd name="connsiteY26" fmla="*/ 332095 h 618698"/>
              <a:gd name="connsiteX27" fmla="*/ 113909 w 576383"/>
              <a:gd name="connsiteY27" fmla="*/ 341194 h 618698"/>
              <a:gd name="connsiteX28" fmla="*/ 54768 w 576383"/>
              <a:gd name="connsiteY28" fmla="*/ 350293 h 618698"/>
              <a:gd name="connsiteX29" fmla="*/ 13825 w 576383"/>
              <a:gd name="connsiteY29" fmla="*/ 354842 h 618698"/>
              <a:gd name="connsiteX30" fmla="*/ 177 w 576383"/>
              <a:gd name="connsiteY30" fmla="*/ 368490 h 618698"/>
              <a:gd name="connsiteX31" fmla="*/ 22924 w 576383"/>
              <a:gd name="connsiteY31" fmla="*/ 386687 h 618698"/>
              <a:gd name="connsiteX32" fmla="*/ 36571 w 576383"/>
              <a:gd name="connsiteY32" fmla="*/ 400334 h 618698"/>
              <a:gd name="connsiteX33" fmla="*/ 50219 w 576383"/>
              <a:gd name="connsiteY33" fmla="*/ 409433 h 618698"/>
              <a:gd name="connsiteX34" fmla="*/ 59318 w 576383"/>
              <a:gd name="connsiteY34" fmla="*/ 436728 h 618698"/>
              <a:gd name="connsiteX35" fmla="*/ 63867 w 576383"/>
              <a:gd name="connsiteY35" fmla="*/ 450376 h 618698"/>
              <a:gd name="connsiteX36" fmla="*/ 82064 w 576383"/>
              <a:gd name="connsiteY36" fmla="*/ 477672 h 618698"/>
              <a:gd name="connsiteX37" fmla="*/ 68416 w 576383"/>
              <a:gd name="connsiteY37" fmla="*/ 486770 h 618698"/>
              <a:gd name="connsiteX38" fmla="*/ 50219 w 576383"/>
              <a:gd name="connsiteY38" fmla="*/ 491319 h 618698"/>
              <a:gd name="connsiteX39" fmla="*/ 36571 w 576383"/>
              <a:gd name="connsiteY39" fmla="*/ 495869 h 618698"/>
              <a:gd name="connsiteX40" fmla="*/ 27473 w 576383"/>
              <a:gd name="connsiteY40" fmla="*/ 550460 h 618698"/>
              <a:gd name="connsiteX41" fmla="*/ 32022 w 576383"/>
              <a:gd name="connsiteY41" fmla="*/ 564107 h 618698"/>
              <a:gd name="connsiteX42" fmla="*/ 45670 w 576383"/>
              <a:gd name="connsiteY42" fmla="*/ 559558 h 618698"/>
              <a:gd name="connsiteX43" fmla="*/ 59318 w 576383"/>
              <a:gd name="connsiteY43" fmla="*/ 550460 h 618698"/>
              <a:gd name="connsiteX44" fmla="*/ 118458 w 576383"/>
              <a:gd name="connsiteY44" fmla="*/ 532263 h 618698"/>
              <a:gd name="connsiteX45" fmla="*/ 154852 w 576383"/>
              <a:gd name="connsiteY45" fmla="*/ 523164 h 618698"/>
              <a:gd name="connsiteX46" fmla="*/ 218541 w 576383"/>
              <a:gd name="connsiteY46" fmla="*/ 527713 h 618698"/>
              <a:gd name="connsiteX47" fmla="*/ 227640 w 576383"/>
              <a:gd name="connsiteY47" fmla="*/ 541361 h 618698"/>
              <a:gd name="connsiteX48" fmla="*/ 241288 w 576383"/>
              <a:gd name="connsiteY48" fmla="*/ 568657 h 618698"/>
              <a:gd name="connsiteX49" fmla="*/ 250386 w 576383"/>
              <a:gd name="connsiteY49" fmla="*/ 595952 h 618698"/>
              <a:gd name="connsiteX50" fmla="*/ 254935 w 576383"/>
              <a:gd name="connsiteY50" fmla="*/ 609600 h 618698"/>
              <a:gd name="connsiteX51" fmla="*/ 273132 w 576383"/>
              <a:gd name="connsiteY51" fmla="*/ 618698 h 618698"/>
              <a:gd name="connsiteX52" fmla="*/ 368667 w 576383"/>
              <a:gd name="connsiteY52" fmla="*/ 614149 h 618698"/>
              <a:gd name="connsiteX53" fmla="*/ 382315 w 576383"/>
              <a:gd name="connsiteY53" fmla="*/ 609600 h 618698"/>
              <a:gd name="connsiteX54" fmla="*/ 386864 w 576383"/>
              <a:gd name="connsiteY54" fmla="*/ 595952 h 618698"/>
              <a:gd name="connsiteX55" fmla="*/ 382315 w 576383"/>
              <a:gd name="connsiteY55" fmla="*/ 545910 h 618698"/>
              <a:gd name="connsiteX56" fmla="*/ 368667 w 576383"/>
              <a:gd name="connsiteY56" fmla="*/ 532263 h 618698"/>
              <a:gd name="connsiteX57" fmla="*/ 350470 w 576383"/>
              <a:gd name="connsiteY57" fmla="*/ 509516 h 618698"/>
              <a:gd name="connsiteX58" fmla="*/ 345921 w 576383"/>
              <a:gd name="connsiteY58" fmla="*/ 495869 h 618698"/>
              <a:gd name="connsiteX59" fmla="*/ 364118 w 576383"/>
              <a:gd name="connsiteY59" fmla="*/ 441278 h 618698"/>
              <a:gd name="connsiteX60" fmla="*/ 382315 w 576383"/>
              <a:gd name="connsiteY60" fmla="*/ 436728 h 618698"/>
              <a:gd name="connsiteX61" fmla="*/ 395962 w 576383"/>
              <a:gd name="connsiteY61" fmla="*/ 427630 h 618698"/>
              <a:gd name="connsiteX62" fmla="*/ 414159 w 576383"/>
              <a:gd name="connsiteY62" fmla="*/ 423081 h 618698"/>
              <a:gd name="connsiteX63" fmla="*/ 446004 w 576383"/>
              <a:gd name="connsiteY63" fmla="*/ 382137 h 618698"/>
              <a:gd name="connsiteX64" fmla="*/ 450553 w 576383"/>
              <a:gd name="connsiteY64" fmla="*/ 368490 h 618698"/>
              <a:gd name="connsiteX65" fmla="*/ 459652 w 576383"/>
              <a:gd name="connsiteY65" fmla="*/ 354842 h 618698"/>
              <a:gd name="connsiteX66" fmla="*/ 468750 w 576383"/>
              <a:gd name="connsiteY66" fmla="*/ 336645 h 618698"/>
              <a:gd name="connsiteX67" fmla="*/ 473300 w 576383"/>
              <a:gd name="connsiteY67" fmla="*/ 322997 h 618698"/>
              <a:gd name="connsiteX68" fmla="*/ 482398 w 576383"/>
              <a:gd name="connsiteY68" fmla="*/ 309349 h 618698"/>
              <a:gd name="connsiteX69" fmla="*/ 491497 w 576383"/>
              <a:gd name="connsiteY69" fmla="*/ 272955 h 618698"/>
              <a:gd name="connsiteX70" fmla="*/ 486947 w 576383"/>
              <a:gd name="connsiteY70" fmla="*/ 222913 h 618698"/>
              <a:gd name="connsiteX71" fmla="*/ 482398 w 576383"/>
              <a:gd name="connsiteY71" fmla="*/ 209266 h 618698"/>
              <a:gd name="connsiteX72" fmla="*/ 477849 w 576383"/>
              <a:gd name="connsiteY72" fmla="*/ 177421 h 618698"/>
              <a:gd name="connsiteX73" fmla="*/ 468750 w 576383"/>
              <a:gd name="connsiteY73" fmla="*/ 141027 h 618698"/>
              <a:gd name="connsiteX74" fmla="*/ 468750 w 576383"/>
              <a:gd name="connsiteY74" fmla="*/ 77337 h 618698"/>
              <a:gd name="connsiteX75" fmla="*/ 573383 w 576383"/>
              <a:gd name="connsiteY75" fmla="*/ 81887 h 61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76383" h="618698">
                <a:moveTo>
                  <a:pt x="573383" y="81887"/>
                </a:moveTo>
                <a:cubicBezTo>
                  <a:pt x="586273" y="81129"/>
                  <a:pt x="553945" y="78288"/>
                  <a:pt x="546088" y="72788"/>
                </a:cubicBezTo>
                <a:cubicBezTo>
                  <a:pt x="538134" y="67220"/>
                  <a:pt x="532607" y="58530"/>
                  <a:pt x="527891" y="50042"/>
                </a:cubicBezTo>
                <a:cubicBezTo>
                  <a:pt x="514841" y="26552"/>
                  <a:pt x="533082" y="37037"/>
                  <a:pt x="514243" y="18197"/>
                </a:cubicBezTo>
                <a:cubicBezTo>
                  <a:pt x="510377" y="14331"/>
                  <a:pt x="505591" y="11319"/>
                  <a:pt x="500595" y="9098"/>
                </a:cubicBezTo>
                <a:cubicBezTo>
                  <a:pt x="491831" y="5203"/>
                  <a:pt x="473300" y="0"/>
                  <a:pt x="473300" y="0"/>
                </a:cubicBezTo>
                <a:lnTo>
                  <a:pt x="446004" y="9098"/>
                </a:lnTo>
                <a:cubicBezTo>
                  <a:pt x="441455" y="10614"/>
                  <a:pt x="437132" y="13214"/>
                  <a:pt x="432356" y="13648"/>
                </a:cubicBezTo>
                <a:lnTo>
                  <a:pt x="382315" y="18197"/>
                </a:lnTo>
                <a:cubicBezTo>
                  <a:pt x="380798" y="24263"/>
                  <a:pt x="379483" y="30382"/>
                  <a:pt x="377765" y="36394"/>
                </a:cubicBezTo>
                <a:cubicBezTo>
                  <a:pt x="376448" y="41005"/>
                  <a:pt x="374256" y="45361"/>
                  <a:pt x="373216" y="50042"/>
                </a:cubicBezTo>
                <a:cubicBezTo>
                  <a:pt x="371215" y="59046"/>
                  <a:pt x="372215" y="68823"/>
                  <a:pt x="368667" y="77337"/>
                </a:cubicBezTo>
                <a:cubicBezTo>
                  <a:pt x="364461" y="87431"/>
                  <a:pt x="356536" y="95534"/>
                  <a:pt x="350470" y="104633"/>
                </a:cubicBezTo>
                <a:lnTo>
                  <a:pt x="341371" y="118281"/>
                </a:lnTo>
                <a:lnTo>
                  <a:pt x="332273" y="131928"/>
                </a:lnTo>
                <a:cubicBezTo>
                  <a:pt x="330757" y="136477"/>
                  <a:pt x="328764" y="140895"/>
                  <a:pt x="327724" y="145576"/>
                </a:cubicBezTo>
                <a:cubicBezTo>
                  <a:pt x="324929" y="158154"/>
                  <a:pt x="324769" y="174231"/>
                  <a:pt x="318625" y="186519"/>
                </a:cubicBezTo>
                <a:cubicBezTo>
                  <a:pt x="316180" y="191409"/>
                  <a:pt x="311972" y="195277"/>
                  <a:pt x="309527" y="200167"/>
                </a:cubicBezTo>
                <a:cubicBezTo>
                  <a:pt x="307382" y="204456"/>
                  <a:pt x="307973" y="210070"/>
                  <a:pt x="304977" y="213815"/>
                </a:cubicBezTo>
                <a:cubicBezTo>
                  <a:pt x="301562" y="218084"/>
                  <a:pt x="295879" y="219880"/>
                  <a:pt x="291330" y="222913"/>
                </a:cubicBezTo>
                <a:cubicBezTo>
                  <a:pt x="283500" y="234658"/>
                  <a:pt x="276641" y="246879"/>
                  <a:pt x="264034" y="254758"/>
                </a:cubicBezTo>
                <a:cubicBezTo>
                  <a:pt x="258732" y="258072"/>
                  <a:pt x="251903" y="257791"/>
                  <a:pt x="245837" y="259307"/>
                </a:cubicBezTo>
                <a:cubicBezTo>
                  <a:pt x="238255" y="263856"/>
                  <a:pt x="229804" y="267201"/>
                  <a:pt x="223091" y="272955"/>
                </a:cubicBezTo>
                <a:cubicBezTo>
                  <a:pt x="196903" y="295402"/>
                  <a:pt x="231834" y="280656"/>
                  <a:pt x="200344" y="291152"/>
                </a:cubicBezTo>
                <a:cubicBezTo>
                  <a:pt x="191246" y="297218"/>
                  <a:pt x="176507" y="298975"/>
                  <a:pt x="173049" y="309349"/>
                </a:cubicBezTo>
                <a:cubicBezTo>
                  <a:pt x="171533" y="313898"/>
                  <a:pt x="172402" y="320210"/>
                  <a:pt x="168500" y="322997"/>
                </a:cubicBezTo>
                <a:cubicBezTo>
                  <a:pt x="160696" y="328571"/>
                  <a:pt x="150303" y="329062"/>
                  <a:pt x="141204" y="332095"/>
                </a:cubicBezTo>
                <a:cubicBezTo>
                  <a:pt x="141200" y="332096"/>
                  <a:pt x="113914" y="341193"/>
                  <a:pt x="113909" y="341194"/>
                </a:cubicBezTo>
                <a:cubicBezTo>
                  <a:pt x="91163" y="344985"/>
                  <a:pt x="78160" y="347369"/>
                  <a:pt x="54768" y="350293"/>
                </a:cubicBezTo>
                <a:cubicBezTo>
                  <a:pt x="41142" y="351996"/>
                  <a:pt x="27473" y="353326"/>
                  <a:pt x="13825" y="354842"/>
                </a:cubicBezTo>
                <a:cubicBezTo>
                  <a:pt x="9276" y="359391"/>
                  <a:pt x="1235" y="362144"/>
                  <a:pt x="177" y="368490"/>
                </a:cubicBezTo>
                <a:cubicBezTo>
                  <a:pt x="-1989" y="381485"/>
                  <a:pt x="16303" y="384480"/>
                  <a:pt x="22924" y="386687"/>
                </a:cubicBezTo>
                <a:cubicBezTo>
                  <a:pt x="27473" y="391236"/>
                  <a:pt x="31629" y="396216"/>
                  <a:pt x="36571" y="400334"/>
                </a:cubicBezTo>
                <a:cubicBezTo>
                  <a:pt x="40771" y="403834"/>
                  <a:pt x="47321" y="404796"/>
                  <a:pt x="50219" y="409433"/>
                </a:cubicBezTo>
                <a:cubicBezTo>
                  <a:pt x="55302" y="417566"/>
                  <a:pt x="56285" y="427630"/>
                  <a:pt x="59318" y="436728"/>
                </a:cubicBezTo>
                <a:cubicBezTo>
                  <a:pt x="60834" y="441277"/>
                  <a:pt x="61207" y="446386"/>
                  <a:pt x="63867" y="450376"/>
                </a:cubicBezTo>
                <a:lnTo>
                  <a:pt x="82064" y="477672"/>
                </a:lnTo>
                <a:cubicBezTo>
                  <a:pt x="77515" y="480705"/>
                  <a:pt x="73441" y="484616"/>
                  <a:pt x="68416" y="486770"/>
                </a:cubicBezTo>
                <a:cubicBezTo>
                  <a:pt x="62669" y="489233"/>
                  <a:pt x="56231" y="489601"/>
                  <a:pt x="50219" y="491319"/>
                </a:cubicBezTo>
                <a:cubicBezTo>
                  <a:pt x="45608" y="492636"/>
                  <a:pt x="41120" y="494352"/>
                  <a:pt x="36571" y="495869"/>
                </a:cubicBezTo>
                <a:cubicBezTo>
                  <a:pt x="29453" y="517223"/>
                  <a:pt x="27473" y="519986"/>
                  <a:pt x="27473" y="550460"/>
                </a:cubicBezTo>
                <a:cubicBezTo>
                  <a:pt x="27473" y="555255"/>
                  <a:pt x="30506" y="559558"/>
                  <a:pt x="32022" y="564107"/>
                </a:cubicBezTo>
                <a:cubicBezTo>
                  <a:pt x="36571" y="562591"/>
                  <a:pt x="41381" y="561702"/>
                  <a:pt x="45670" y="559558"/>
                </a:cubicBezTo>
                <a:cubicBezTo>
                  <a:pt x="50560" y="557113"/>
                  <a:pt x="54271" y="552563"/>
                  <a:pt x="59318" y="550460"/>
                </a:cubicBezTo>
                <a:cubicBezTo>
                  <a:pt x="96559" y="534943"/>
                  <a:pt x="90492" y="540254"/>
                  <a:pt x="118458" y="532263"/>
                </a:cubicBezTo>
                <a:cubicBezTo>
                  <a:pt x="151104" y="522935"/>
                  <a:pt x="108598" y="532414"/>
                  <a:pt x="154852" y="523164"/>
                </a:cubicBezTo>
                <a:cubicBezTo>
                  <a:pt x="176082" y="524680"/>
                  <a:pt x="197893" y="522551"/>
                  <a:pt x="218541" y="527713"/>
                </a:cubicBezTo>
                <a:cubicBezTo>
                  <a:pt x="223845" y="529039"/>
                  <a:pt x="225195" y="536471"/>
                  <a:pt x="227640" y="541361"/>
                </a:cubicBezTo>
                <a:cubicBezTo>
                  <a:pt x="246475" y="579031"/>
                  <a:pt x="215211" y="529543"/>
                  <a:pt x="241288" y="568657"/>
                </a:cubicBezTo>
                <a:lnTo>
                  <a:pt x="250386" y="595952"/>
                </a:lnTo>
                <a:cubicBezTo>
                  <a:pt x="251902" y="600501"/>
                  <a:pt x="250646" y="607456"/>
                  <a:pt x="254935" y="609600"/>
                </a:cubicBezTo>
                <a:lnTo>
                  <a:pt x="273132" y="618698"/>
                </a:lnTo>
                <a:cubicBezTo>
                  <a:pt x="304977" y="617182"/>
                  <a:pt x="336896" y="616796"/>
                  <a:pt x="368667" y="614149"/>
                </a:cubicBezTo>
                <a:cubicBezTo>
                  <a:pt x="373446" y="613751"/>
                  <a:pt x="378924" y="612991"/>
                  <a:pt x="382315" y="609600"/>
                </a:cubicBezTo>
                <a:cubicBezTo>
                  <a:pt x="385706" y="606209"/>
                  <a:pt x="385348" y="600501"/>
                  <a:pt x="386864" y="595952"/>
                </a:cubicBezTo>
                <a:cubicBezTo>
                  <a:pt x="385348" y="579271"/>
                  <a:pt x="386916" y="562015"/>
                  <a:pt x="382315" y="545910"/>
                </a:cubicBezTo>
                <a:cubicBezTo>
                  <a:pt x="380548" y="539724"/>
                  <a:pt x="372236" y="537616"/>
                  <a:pt x="368667" y="532263"/>
                </a:cubicBezTo>
                <a:cubicBezTo>
                  <a:pt x="351086" y="505892"/>
                  <a:pt x="380995" y="529867"/>
                  <a:pt x="350470" y="509516"/>
                </a:cubicBezTo>
                <a:cubicBezTo>
                  <a:pt x="348954" y="504967"/>
                  <a:pt x="345921" y="500664"/>
                  <a:pt x="345921" y="495869"/>
                </a:cubicBezTo>
                <a:cubicBezTo>
                  <a:pt x="345921" y="472900"/>
                  <a:pt x="343224" y="453217"/>
                  <a:pt x="364118" y="441278"/>
                </a:cubicBezTo>
                <a:cubicBezTo>
                  <a:pt x="369547" y="438176"/>
                  <a:pt x="376249" y="438245"/>
                  <a:pt x="382315" y="436728"/>
                </a:cubicBezTo>
                <a:cubicBezTo>
                  <a:pt x="386864" y="433695"/>
                  <a:pt x="390937" y="429784"/>
                  <a:pt x="395962" y="427630"/>
                </a:cubicBezTo>
                <a:cubicBezTo>
                  <a:pt x="401709" y="425167"/>
                  <a:pt x="408730" y="426183"/>
                  <a:pt x="414159" y="423081"/>
                </a:cubicBezTo>
                <a:cubicBezTo>
                  <a:pt x="423857" y="417539"/>
                  <a:pt x="444094" y="387866"/>
                  <a:pt x="446004" y="382137"/>
                </a:cubicBezTo>
                <a:cubicBezTo>
                  <a:pt x="447520" y="377588"/>
                  <a:pt x="448409" y="372779"/>
                  <a:pt x="450553" y="368490"/>
                </a:cubicBezTo>
                <a:cubicBezTo>
                  <a:pt x="452998" y="363600"/>
                  <a:pt x="456939" y="359589"/>
                  <a:pt x="459652" y="354842"/>
                </a:cubicBezTo>
                <a:cubicBezTo>
                  <a:pt x="463017" y="348954"/>
                  <a:pt x="466079" y="342878"/>
                  <a:pt x="468750" y="336645"/>
                </a:cubicBezTo>
                <a:cubicBezTo>
                  <a:pt x="470639" y="332237"/>
                  <a:pt x="471155" y="327286"/>
                  <a:pt x="473300" y="322997"/>
                </a:cubicBezTo>
                <a:cubicBezTo>
                  <a:pt x="475745" y="318107"/>
                  <a:pt x="479953" y="314239"/>
                  <a:pt x="482398" y="309349"/>
                </a:cubicBezTo>
                <a:cubicBezTo>
                  <a:pt x="487060" y="300025"/>
                  <a:pt x="489767" y="281603"/>
                  <a:pt x="491497" y="272955"/>
                </a:cubicBezTo>
                <a:cubicBezTo>
                  <a:pt x="489980" y="256274"/>
                  <a:pt x="489316" y="239494"/>
                  <a:pt x="486947" y="222913"/>
                </a:cubicBezTo>
                <a:cubicBezTo>
                  <a:pt x="486269" y="218166"/>
                  <a:pt x="483338" y="213968"/>
                  <a:pt x="482398" y="209266"/>
                </a:cubicBezTo>
                <a:cubicBezTo>
                  <a:pt x="480295" y="198751"/>
                  <a:pt x="479612" y="187998"/>
                  <a:pt x="477849" y="177421"/>
                </a:cubicBezTo>
                <a:cubicBezTo>
                  <a:pt x="474189" y="155460"/>
                  <a:pt x="474611" y="158607"/>
                  <a:pt x="468750" y="141027"/>
                </a:cubicBezTo>
                <a:cubicBezTo>
                  <a:pt x="467219" y="131841"/>
                  <a:pt x="456393" y="82898"/>
                  <a:pt x="468750" y="77337"/>
                </a:cubicBezTo>
                <a:cubicBezTo>
                  <a:pt x="495061" y="65497"/>
                  <a:pt x="560493" y="82645"/>
                  <a:pt x="573383" y="818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14601C3-D1DE-44F6-85F2-4289A0CB0BA5}"/>
              </a:ext>
            </a:extLst>
          </p:cNvPr>
          <p:cNvSpPr/>
          <p:nvPr/>
        </p:nvSpPr>
        <p:spPr>
          <a:xfrm>
            <a:off x="-12700" y="1517650"/>
            <a:ext cx="2344830" cy="1108316"/>
          </a:xfrm>
          <a:custGeom>
            <a:avLst/>
            <a:gdLst>
              <a:gd name="connsiteX0" fmla="*/ 311150 w 2344830"/>
              <a:gd name="connsiteY0" fmla="*/ 0 h 1108316"/>
              <a:gd name="connsiteX1" fmla="*/ 514350 w 2344830"/>
              <a:gd name="connsiteY1" fmla="*/ 12700 h 1108316"/>
              <a:gd name="connsiteX2" fmla="*/ 946150 w 2344830"/>
              <a:gd name="connsiteY2" fmla="*/ 19050 h 1108316"/>
              <a:gd name="connsiteX3" fmla="*/ 1270000 w 2344830"/>
              <a:gd name="connsiteY3" fmla="*/ 12700 h 1108316"/>
              <a:gd name="connsiteX4" fmla="*/ 1295400 w 2344830"/>
              <a:gd name="connsiteY4" fmla="*/ 6350 h 1108316"/>
              <a:gd name="connsiteX5" fmla="*/ 1327150 w 2344830"/>
              <a:gd name="connsiteY5" fmla="*/ 0 h 1108316"/>
              <a:gd name="connsiteX6" fmla="*/ 1460500 w 2344830"/>
              <a:gd name="connsiteY6" fmla="*/ 6350 h 1108316"/>
              <a:gd name="connsiteX7" fmla="*/ 1479550 w 2344830"/>
              <a:gd name="connsiteY7" fmla="*/ 12700 h 1108316"/>
              <a:gd name="connsiteX8" fmla="*/ 1485900 w 2344830"/>
              <a:gd name="connsiteY8" fmla="*/ 31750 h 1108316"/>
              <a:gd name="connsiteX9" fmla="*/ 1479550 w 2344830"/>
              <a:gd name="connsiteY9" fmla="*/ 69850 h 1108316"/>
              <a:gd name="connsiteX10" fmla="*/ 1441450 w 2344830"/>
              <a:gd name="connsiteY10" fmla="*/ 82550 h 1108316"/>
              <a:gd name="connsiteX11" fmla="*/ 1435100 w 2344830"/>
              <a:gd name="connsiteY11" fmla="*/ 101600 h 1108316"/>
              <a:gd name="connsiteX12" fmla="*/ 1454150 w 2344830"/>
              <a:gd name="connsiteY12" fmla="*/ 114300 h 1108316"/>
              <a:gd name="connsiteX13" fmla="*/ 1600200 w 2344830"/>
              <a:gd name="connsiteY13" fmla="*/ 120650 h 1108316"/>
              <a:gd name="connsiteX14" fmla="*/ 1625600 w 2344830"/>
              <a:gd name="connsiteY14" fmla="*/ 127000 h 1108316"/>
              <a:gd name="connsiteX15" fmla="*/ 1644650 w 2344830"/>
              <a:gd name="connsiteY15" fmla="*/ 133350 h 1108316"/>
              <a:gd name="connsiteX16" fmla="*/ 1682750 w 2344830"/>
              <a:gd name="connsiteY16" fmla="*/ 139700 h 1108316"/>
              <a:gd name="connsiteX17" fmla="*/ 1670050 w 2344830"/>
              <a:gd name="connsiteY17" fmla="*/ 158750 h 1108316"/>
              <a:gd name="connsiteX18" fmla="*/ 1651000 w 2344830"/>
              <a:gd name="connsiteY18" fmla="*/ 165100 h 1108316"/>
              <a:gd name="connsiteX19" fmla="*/ 1612900 w 2344830"/>
              <a:gd name="connsiteY19" fmla="*/ 184150 h 1108316"/>
              <a:gd name="connsiteX20" fmla="*/ 1593850 w 2344830"/>
              <a:gd name="connsiteY20" fmla="*/ 209550 h 1108316"/>
              <a:gd name="connsiteX21" fmla="*/ 1536700 w 2344830"/>
              <a:gd name="connsiteY21" fmla="*/ 234950 h 1108316"/>
              <a:gd name="connsiteX22" fmla="*/ 1498600 w 2344830"/>
              <a:gd name="connsiteY22" fmla="*/ 273050 h 1108316"/>
              <a:gd name="connsiteX23" fmla="*/ 1492250 w 2344830"/>
              <a:gd name="connsiteY23" fmla="*/ 292100 h 1108316"/>
              <a:gd name="connsiteX24" fmla="*/ 1479550 w 2344830"/>
              <a:gd name="connsiteY24" fmla="*/ 311150 h 1108316"/>
              <a:gd name="connsiteX25" fmla="*/ 1498600 w 2344830"/>
              <a:gd name="connsiteY25" fmla="*/ 317500 h 1108316"/>
              <a:gd name="connsiteX26" fmla="*/ 1530350 w 2344830"/>
              <a:gd name="connsiteY26" fmla="*/ 304800 h 1108316"/>
              <a:gd name="connsiteX27" fmla="*/ 1543050 w 2344830"/>
              <a:gd name="connsiteY27" fmla="*/ 285750 h 1108316"/>
              <a:gd name="connsiteX28" fmla="*/ 1555750 w 2344830"/>
              <a:gd name="connsiteY28" fmla="*/ 241300 h 1108316"/>
              <a:gd name="connsiteX29" fmla="*/ 1600200 w 2344830"/>
              <a:gd name="connsiteY29" fmla="*/ 190500 h 1108316"/>
              <a:gd name="connsiteX30" fmla="*/ 1638300 w 2344830"/>
              <a:gd name="connsiteY30" fmla="*/ 165100 h 1108316"/>
              <a:gd name="connsiteX31" fmla="*/ 1651000 w 2344830"/>
              <a:gd name="connsiteY31" fmla="*/ 228600 h 1108316"/>
              <a:gd name="connsiteX32" fmla="*/ 1689100 w 2344830"/>
              <a:gd name="connsiteY32" fmla="*/ 247650 h 1108316"/>
              <a:gd name="connsiteX33" fmla="*/ 1682750 w 2344830"/>
              <a:gd name="connsiteY33" fmla="*/ 266700 h 1108316"/>
              <a:gd name="connsiteX34" fmla="*/ 1644650 w 2344830"/>
              <a:gd name="connsiteY34" fmla="*/ 298450 h 1108316"/>
              <a:gd name="connsiteX35" fmla="*/ 1638300 w 2344830"/>
              <a:gd name="connsiteY35" fmla="*/ 317500 h 1108316"/>
              <a:gd name="connsiteX36" fmla="*/ 1663700 w 2344830"/>
              <a:gd name="connsiteY36" fmla="*/ 323850 h 1108316"/>
              <a:gd name="connsiteX37" fmla="*/ 1701800 w 2344830"/>
              <a:gd name="connsiteY37" fmla="*/ 342900 h 1108316"/>
              <a:gd name="connsiteX38" fmla="*/ 1739900 w 2344830"/>
              <a:gd name="connsiteY38" fmla="*/ 323850 h 1108316"/>
              <a:gd name="connsiteX39" fmla="*/ 1758950 w 2344830"/>
              <a:gd name="connsiteY39" fmla="*/ 317500 h 1108316"/>
              <a:gd name="connsiteX40" fmla="*/ 1778000 w 2344830"/>
              <a:gd name="connsiteY40" fmla="*/ 304800 h 1108316"/>
              <a:gd name="connsiteX41" fmla="*/ 1797050 w 2344830"/>
              <a:gd name="connsiteY41" fmla="*/ 298450 h 1108316"/>
              <a:gd name="connsiteX42" fmla="*/ 1866900 w 2344830"/>
              <a:gd name="connsiteY42" fmla="*/ 260350 h 1108316"/>
              <a:gd name="connsiteX43" fmla="*/ 1905000 w 2344830"/>
              <a:gd name="connsiteY43" fmla="*/ 254000 h 1108316"/>
              <a:gd name="connsiteX44" fmla="*/ 1968500 w 2344830"/>
              <a:gd name="connsiteY44" fmla="*/ 228600 h 1108316"/>
              <a:gd name="connsiteX45" fmla="*/ 1987550 w 2344830"/>
              <a:gd name="connsiteY45" fmla="*/ 215900 h 1108316"/>
              <a:gd name="connsiteX46" fmla="*/ 2000250 w 2344830"/>
              <a:gd name="connsiteY46" fmla="*/ 196850 h 1108316"/>
              <a:gd name="connsiteX47" fmla="*/ 2254250 w 2344830"/>
              <a:gd name="connsiteY47" fmla="*/ 177800 h 1108316"/>
              <a:gd name="connsiteX48" fmla="*/ 2343150 w 2344830"/>
              <a:gd name="connsiteY48" fmla="*/ 177800 h 1108316"/>
              <a:gd name="connsiteX49" fmla="*/ 2317750 w 2344830"/>
              <a:gd name="connsiteY49" fmla="*/ 184150 h 1108316"/>
              <a:gd name="connsiteX50" fmla="*/ 2279650 w 2344830"/>
              <a:gd name="connsiteY50" fmla="*/ 203200 h 1108316"/>
              <a:gd name="connsiteX51" fmla="*/ 2254250 w 2344830"/>
              <a:gd name="connsiteY51" fmla="*/ 215900 h 1108316"/>
              <a:gd name="connsiteX52" fmla="*/ 2222500 w 2344830"/>
              <a:gd name="connsiteY52" fmla="*/ 222250 h 1108316"/>
              <a:gd name="connsiteX53" fmla="*/ 2190750 w 2344830"/>
              <a:gd name="connsiteY53" fmla="*/ 254000 h 1108316"/>
              <a:gd name="connsiteX54" fmla="*/ 2171700 w 2344830"/>
              <a:gd name="connsiteY54" fmla="*/ 266700 h 1108316"/>
              <a:gd name="connsiteX55" fmla="*/ 2139950 w 2344830"/>
              <a:gd name="connsiteY55" fmla="*/ 304800 h 1108316"/>
              <a:gd name="connsiteX56" fmla="*/ 2139950 w 2344830"/>
              <a:gd name="connsiteY56" fmla="*/ 342900 h 1108316"/>
              <a:gd name="connsiteX57" fmla="*/ 2114550 w 2344830"/>
              <a:gd name="connsiteY57" fmla="*/ 355600 h 1108316"/>
              <a:gd name="connsiteX58" fmla="*/ 2044700 w 2344830"/>
              <a:gd name="connsiteY58" fmla="*/ 374650 h 1108316"/>
              <a:gd name="connsiteX59" fmla="*/ 2025650 w 2344830"/>
              <a:gd name="connsiteY59" fmla="*/ 381000 h 1108316"/>
              <a:gd name="connsiteX60" fmla="*/ 1974850 w 2344830"/>
              <a:gd name="connsiteY60" fmla="*/ 387350 h 1108316"/>
              <a:gd name="connsiteX61" fmla="*/ 1955800 w 2344830"/>
              <a:gd name="connsiteY61" fmla="*/ 400050 h 1108316"/>
              <a:gd name="connsiteX62" fmla="*/ 1936750 w 2344830"/>
              <a:gd name="connsiteY62" fmla="*/ 438150 h 1108316"/>
              <a:gd name="connsiteX63" fmla="*/ 1924050 w 2344830"/>
              <a:gd name="connsiteY63" fmla="*/ 457200 h 1108316"/>
              <a:gd name="connsiteX64" fmla="*/ 1917700 w 2344830"/>
              <a:gd name="connsiteY64" fmla="*/ 482600 h 1108316"/>
              <a:gd name="connsiteX65" fmla="*/ 1885950 w 2344830"/>
              <a:gd name="connsiteY65" fmla="*/ 520700 h 1108316"/>
              <a:gd name="connsiteX66" fmla="*/ 1847850 w 2344830"/>
              <a:gd name="connsiteY66" fmla="*/ 546100 h 1108316"/>
              <a:gd name="connsiteX67" fmla="*/ 1841500 w 2344830"/>
              <a:gd name="connsiteY67" fmla="*/ 609600 h 1108316"/>
              <a:gd name="connsiteX68" fmla="*/ 1778000 w 2344830"/>
              <a:gd name="connsiteY68" fmla="*/ 685800 h 1108316"/>
              <a:gd name="connsiteX69" fmla="*/ 1758950 w 2344830"/>
              <a:gd name="connsiteY69" fmla="*/ 692150 h 1108316"/>
              <a:gd name="connsiteX70" fmla="*/ 1739900 w 2344830"/>
              <a:gd name="connsiteY70" fmla="*/ 704850 h 1108316"/>
              <a:gd name="connsiteX71" fmla="*/ 1670050 w 2344830"/>
              <a:gd name="connsiteY71" fmla="*/ 736600 h 1108316"/>
              <a:gd name="connsiteX72" fmla="*/ 1644650 w 2344830"/>
              <a:gd name="connsiteY72" fmla="*/ 755650 h 1108316"/>
              <a:gd name="connsiteX73" fmla="*/ 1574800 w 2344830"/>
              <a:gd name="connsiteY73" fmla="*/ 793750 h 1108316"/>
              <a:gd name="connsiteX74" fmla="*/ 1536700 w 2344830"/>
              <a:gd name="connsiteY74" fmla="*/ 831850 h 1108316"/>
              <a:gd name="connsiteX75" fmla="*/ 1524000 w 2344830"/>
              <a:gd name="connsiteY75" fmla="*/ 869950 h 1108316"/>
              <a:gd name="connsiteX76" fmla="*/ 1517650 w 2344830"/>
              <a:gd name="connsiteY76" fmla="*/ 889000 h 1108316"/>
              <a:gd name="connsiteX77" fmla="*/ 1511300 w 2344830"/>
              <a:gd name="connsiteY77" fmla="*/ 914400 h 1108316"/>
              <a:gd name="connsiteX78" fmla="*/ 1524000 w 2344830"/>
              <a:gd name="connsiteY78" fmla="*/ 1047750 h 1108316"/>
              <a:gd name="connsiteX79" fmla="*/ 1517650 w 2344830"/>
              <a:gd name="connsiteY79" fmla="*/ 1104900 h 1108316"/>
              <a:gd name="connsiteX80" fmla="*/ 1454150 w 2344830"/>
              <a:gd name="connsiteY80" fmla="*/ 1098550 h 1108316"/>
              <a:gd name="connsiteX81" fmla="*/ 1447800 w 2344830"/>
              <a:gd name="connsiteY81" fmla="*/ 971550 h 1108316"/>
              <a:gd name="connsiteX82" fmla="*/ 1428750 w 2344830"/>
              <a:gd name="connsiteY82" fmla="*/ 933450 h 1108316"/>
              <a:gd name="connsiteX83" fmla="*/ 1390650 w 2344830"/>
              <a:gd name="connsiteY83" fmla="*/ 920750 h 1108316"/>
              <a:gd name="connsiteX84" fmla="*/ 1371600 w 2344830"/>
              <a:gd name="connsiteY84" fmla="*/ 914400 h 1108316"/>
              <a:gd name="connsiteX85" fmla="*/ 1327150 w 2344830"/>
              <a:gd name="connsiteY85" fmla="*/ 895350 h 1108316"/>
              <a:gd name="connsiteX86" fmla="*/ 1270000 w 2344830"/>
              <a:gd name="connsiteY86" fmla="*/ 869950 h 1108316"/>
              <a:gd name="connsiteX87" fmla="*/ 1168400 w 2344830"/>
              <a:gd name="connsiteY87" fmla="*/ 889000 h 1108316"/>
              <a:gd name="connsiteX88" fmla="*/ 1155700 w 2344830"/>
              <a:gd name="connsiteY88" fmla="*/ 908050 h 1108316"/>
              <a:gd name="connsiteX89" fmla="*/ 1130300 w 2344830"/>
              <a:gd name="connsiteY89" fmla="*/ 889000 h 1108316"/>
              <a:gd name="connsiteX90" fmla="*/ 1092200 w 2344830"/>
              <a:gd name="connsiteY90" fmla="*/ 876300 h 1108316"/>
              <a:gd name="connsiteX91" fmla="*/ 1028700 w 2344830"/>
              <a:gd name="connsiteY91" fmla="*/ 882650 h 1108316"/>
              <a:gd name="connsiteX92" fmla="*/ 984250 w 2344830"/>
              <a:gd name="connsiteY92" fmla="*/ 895350 h 1108316"/>
              <a:gd name="connsiteX93" fmla="*/ 965200 w 2344830"/>
              <a:gd name="connsiteY93" fmla="*/ 914400 h 1108316"/>
              <a:gd name="connsiteX94" fmla="*/ 927100 w 2344830"/>
              <a:gd name="connsiteY94" fmla="*/ 927100 h 1108316"/>
              <a:gd name="connsiteX95" fmla="*/ 895350 w 2344830"/>
              <a:gd name="connsiteY95" fmla="*/ 952500 h 1108316"/>
              <a:gd name="connsiteX96" fmla="*/ 882650 w 2344830"/>
              <a:gd name="connsiteY96" fmla="*/ 971550 h 1108316"/>
              <a:gd name="connsiteX97" fmla="*/ 863600 w 2344830"/>
              <a:gd name="connsiteY97" fmla="*/ 977900 h 1108316"/>
              <a:gd name="connsiteX98" fmla="*/ 825500 w 2344830"/>
              <a:gd name="connsiteY98" fmla="*/ 996950 h 1108316"/>
              <a:gd name="connsiteX99" fmla="*/ 723900 w 2344830"/>
              <a:gd name="connsiteY99" fmla="*/ 984250 h 1108316"/>
              <a:gd name="connsiteX100" fmla="*/ 685800 w 2344830"/>
              <a:gd name="connsiteY100" fmla="*/ 946150 h 1108316"/>
              <a:gd name="connsiteX101" fmla="*/ 673100 w 2344830"/>
              <a:gd name="connsiteY101" fmla="*/ 927100 h 1108316"/>
              <a:gd name="connsiteX102" fmla="*/ 647700 w 2344830"/>
              <a:gd name="connsiteY102" fmla="*/ 908050 h 1108316"/>
              <a:gd name="connsiteX103" fmla="*/ 558800 w 2344830"/>
              <a:gd name="connsiteY103" fmla="*/ 901700 h 1108316"/>
              <a:gd name="connsiteX104" fmla="*/ 527050 w 2344830"/>
              <a:gd name="connsiteY104" fmla="*/ 850900 h 1108316"/>
              <a:gd name="connsiteX105" fmla="*/ 514350 w 2344830"/>
              <a:gd name="connsiteY105" fmla="*/ 831850 h 1108316"/>
              <a:gd name="connsiteX106" fmla="*/ 488950 w 2344830"/>
              <a:gd name="connsiteY106" fmla="*/ 825500 h 1108316"/>
              <a:gd name="connsiteX107" fmla="*/ 469900 w 2344830"/>
              <a:gd name="connsiteY107" fmla="*/ 819150 h 1108316"/>
              <a:gd name="connsiteX108" fmla="*/ 247650 w 2344830"/>
              <a:gd name="connsiteY108" fmla="*/ 819150 h 1108316"/>
              <a:gd name="connsiteX109" fmla="*/ 209550 w 2344830"/>
              <a:gd name="connsiteY109" fmla="*/ 806450 h 1108316"/>
              <a:gd name="connsiteX110" fmla="*/ 171450 w 2344830"/>
              <a:gd name="connsiteY110" fmla="*/ 781050 h 1108316"/>
              <a:gd name="connsiteX111" fmla="*/ 152400 w 2344830"/>
              <a:gd name="connsiteY111" fmla="*/ 768350 h 1108316"/>
              <a:gd name="connsiteX112" fmla="*/ 127000 w 2344830"/>
              <a:gd name="connsiteY112" fmla="*/ 749300 h 1108316"/>
              <a:gd name="connsiteX113" fmla="*/ 107950 w 2344830"/>
              <a:gd name="connsiteY113" fmla="*/ 742950 h 1108316"/>
              <a:gd name="connsiteX114" fmla="*/ 69850 w 2344830"/>
              <a:gd name="connsiteY114" fmla="*/ 717550 h 1108316"/>
              <a:gd name="connsiteX115" fmla="*/ 44450 w 2344830"/>
              <a:gd name="connsiteY115" fmla="*/ 679450 h 1108316"/>
              <a:gd name="connsiteX116" fmla="*/ 38100 w 2344830"/>
              <a:gd name="connsiteY116" fmla="*/ 660400 h 1108316"/>
              <a:gd name="connsiteX117" fmla="*/ 19050 w 2344830"/>
              <a:gd name="connsiteY117" fmla="*/ 622300 h 1108316"/>
              <a:gd name="connsiteX118" fmla="*/ 12700 w 2344830"/>
              <a:gd name="connsiteY118" fmla="*/ 584200 h 1108316"/>
              <a:gd name="connsiteX119" fmla="*/ 0 w 2344830"/>
              <a:gd name="connsiteY119" fmla="*/ 546100 h 1108316"/>
              <a:gd name="connsiteX120" fmla="*/ 6350 w 2344830"/>
              <a:gd name="connsiteY120" fmla="*/ 361950 h 1108316"/>
              <a:gd name="connsiteX121" fmla="*/ 12700 w 2344830"/>
              <a:gd name="connsiteY121" fmla="*/ 330200 h 1108316"/>
              <a:gd name="connsiteX122" fmla="*/ 25400 w 2344830"/>
              <a:gd name="connsiteY122" fmla="*/ 311150 h 1108316"/>
              <a:gd name="connsiteX123" fmla="*/ 31750 w 2344830"/>
              <a:gd name="connsiteY123" fmla="*/ 285750 h 1108316"/>
              <a:gd name="connsiteX124" fmla="*/ 63500 w 2344830"/>
              <a:gd name="connsiteY124" fmla="*/ 247650 h 1108316"/>
              <a:gd name="connsiteX125" fmla="*/ 76200 w 2344830"/>
              <a:gd name="connsiteY125" fmla="*/ 222250 h 1108316"/>
              <a:gd name="connsiteX126" fmla="*/ 107950 w 2344830"/>
              <a:gd name="connsiteY126" fmla="*/ 184150 h 1108316"/>
              <a:gd name="connsiteX127" fmla="*/ 127000 w 2344830"/>
              <a:gd name="connsiteY127" fmla="*/ 158750 h 1108316"/>
              <a:gd name="connsiteX128" fmla="*/ 152400 w 2344830"/>
              <a:gd name="connsiteY128" fmla="*/ 120650 h 1108316"/>
              <a:gd name="connsiteX129" fmla="*/ 209550 w 2344830"/>
              <a:gd name="connsiteY129" fmla="*/ 76200 h 1108316"/>
              <a:gd name="connsiteX130" fmla="*/ 247650 w 2344830"/>
              <a:gd name="connsiteY130" fmla="*/ 57150 h 1108316"/>
              <a:gd name="connsiteX131" fmla="*/ 266700 w 2344830"/>
              <a:gd name="connsiteY131" fmla="*/ 38100 h 1108316"/>
              <a:gd name="connsiteX132" fmla="*/ 323850 w 2344830"/>
              <a:gd name="connsiteY132" fmla="*/ 6350 h 1108316"/>
              <a:gd name="connsiteX133" fmla="*/ 355600 w 2344830"/>
              <a:gd name="connsiteY133" fmla="*/ 0 h 1108316"/>
              <a:gd name="connsiteX134" fmla="*/ 336550 w 2344830"/>
              <a:gd name="connsiteY134" fmla="*/ 12700 h 1108316"/>
              <a:gd name="connsiteX135" fmla="*/ 317500 w 2344830"/>
              <a:gd name="connsiteY135" fmla="*/ 19050 h 1108316"/>
              <a:gd name="connsiteX136" fmla="*/ 311150 w 2344830"/>
              <a:gd name="connsiteY136" fmla="*/ 0 h 11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344830" h="1108316">
                <a:moveTo>
                  <a:pt x="311150" y="0"/>
                </a:moveTo>
                <a:cubicBezTo>
                  <a:pt x="395907" y="16951"/>
                  <a:pt x="348393" y="9206"/>
                  <a:pt x="514350" y="12700"/>
                </a:cubicBezTo>
                <a:lnTo>
                  <a:pt x="946150" y="19050"/>
                </a:lnTo>
                <a:lnTo>
                  <a:pt x="1270000" y="12700"/>
                </a:lnTo>
                <a:cubicBezTo>
                  <a:pt x="1278721" y="12383"/>
                  <a:pt x="1286881" y="8243"/>
                  <a:pt x="1295400" y="6350"/>
                </a:cubicBezTo>
                <a:cubicBezTo>
                  <a:pt x="1305936" y="4009"/>
                  <a:pt x="1316567" y="2117"/>
                  <a:pt x="1327150" y="0"/>
                </a:cubicBezTo>
                <a:cubicBezTo>
                  <a:pt x="1371600" y="2117"/>
                  <a:pt x="1416153" y="2654"/>
                  <a:pt x="1460500" y="6350"/>
                </a:cubicBezTo>
                <a:cubicBezTo>
                  <a:pt x="1467170" y="6906"/>
                  <a:pt x="1474817" y="7967"/>
                  <a:pt x="1479550" y="12700"/>
                </a:cubicBezTo>
                <a:cubicBezTo>
                  <a:pt x="1484283" y="17433"/>
                  <a:pt x="1483783" y="25400"/>
                  <a:pt x="1485900" y="31750"/>
                </a:cubicBezTo>
                <a:cubicBezTo>
                  <a:pt x="1483783" y="44450"/>
                  <a:pt x="1488028" y="60160"/>
                  <a:pt x="1479550" y="69850"/>
                </a:cubicBezTo>
                <a:cubicBezTo>
                  <a:pt x="1470735" y="79925"/>
                  <a:pt x="1441450" y="82550"/>
                  <a:pt x="1441450" y="82550"/>
                </a:cubicBezTo>
                <a:cubicBezTo>
                  <a:pt x="1439333" y="88900"/>
                  <a:pt x="1432614" y="95385"/>
                  <a:pt x="1435100" y="101600"/>
                </a:cubicBezTo>
                <a:cubicBezTo>
                  <a:pt x="1437934" y="108686"/>
                  <a:pt x="1446569" y="113425"/>
                  <a:pt x="1454150" y="114300"/>
                </a:cubicBezTo>
                <a:cubicBezTo>
                  <a:pt x="1502558" y="119886"/>
                  <a:pt x="1551517" y="118533"/>
                  <a:pt x="1600200" y="120650"/>
                </a:cubicBezTo>
                <a:cubicBezTo>
                  <a:pt x="1608667" y="122767"/>
                  <a:pt x="1617209" y="124602"/>
                  <a:pt x="1625600" y="127000"/>
                </a:cubicBezTo>
                <a:cubicBezTo>
                  <a:pt x="1632036" y="128839"/>
                  <a:pt x="1638116" y="131898"/>
                  <a:pt x="1644650" y="133350"/>
                </a:cubicBezTo>
                <a:cubicBezTo>
                  <a:pt x="1657219" y="136143"/>
                  <a:pt x="1670050" y="137583"/>
                  <a:pt x="1682750" y="139700"/>
                </a:cubicBezTo>
                <a:cubicBezTo>
                  <a:pt x="1678517" y="146050"/>
                  <a:pt x="1676009" y="153982"/>
                  <a:pt x="1670050" y="158750"/>
                </a:cubicBezTo>
                <a:cubicBezTo>
                  <a:pt x="1664823" y="162931"/>
                  <a:pt x="1656987" y="162107"/>
                  <a:pt x="1651000" y="165100"/>
                </a:cubicBezTo>
                <a:cubicBezTo>
                  <a:pt x="1601761" y="189719"/>
                  <a:pt x="1660783" y="168189"/>
                  <a:pt x="1612900" y="184150"/>
                </a:cubicBezTo>
                <a:cubicBezTo>
                  <a:pt x="1606550" y="192617"/>
                  <a:pt x="1602656" y="203679"/>
                  <a:pt x="1593850" y="209550"/>
                </a:cubicBezTo>
                <a:cubicBezTo>
                  <a:pt x="1533454" y="249814"/>
                  <a:pt x="1575472" y="200486"/>
                  <a:pt x="1536700" y="234950"/>
                </a:cubicBezTo>
                <a:cubicBezTo>
                  <a:pt x="1523276" y="246882"/>
                  <a:pt x="1498600" y="273050"/>
                  <a:pt x="1498600" y="273050"/>
                </a:cubicBezTo>
                <a:cubicBezTo>
                  <a:pt x="1496483" y="279400"/>
                  <a:pt x="1495243" y="286113"/>
                  <a:pt x="1492250" y="292100"/>
                </a:cubicBezTo>
                <a:cubicBezTo>
                  <a:pt x="1488837" y="298926"/>
                  <a:pt x="1477699" y="303746"/>
                  <a:pt x="1479550" y="311150"/>
                </a:cubicBezTo>
                <a:cubicBezTo>
                  <a:pt x="1481173" y="317644"/>
                  <a:pt x="1492250" y="315383"/>
                  <a:pt x="1498600" y="317500"/>
                </a:cubicBezTo>
                <a:cubicBezTo>
                  <a:pt x="1509183" y="313267"/>
                  <a:pt x="1521075" y="311425"/>
                  <a:pt x="1530350" y="304800"/>
                </a:cubicBezTo>
                <a:cubicBezTo>
                  <a:pt x="1536560" y="300364"/>
                  <a:pt x="1540044" y="292765"/>
                  <a:pt x="1543050" y="285750"/>
                </a:cubicBezTo>
                <a:cubicBezTo>
                  <a:pt x="1549215" y="271364"/>
                  <a:pt x="1548027" y="255202"/>
                  <a:pt x="1555750" y="241300"/>
                </a:cubicBezTo>
                <a:cubicBezTo>
                  <a:pt x="1587135" y="184807"/>
                  <a:pt x="1567574" y="217688"/>
                  <a:pt x="1600200" y="190500"/>
                </a:cubicBezTo>
                <a:cubicBezTo>
                  <a:pt x="1631911" y="164074"/>
                  <a:pt x="1604822" y="176259"/>
                  <a:pt x="1638300" y="165100"/>
                </a:cubicBezTo>
                <a:cubicBezTo>
                  <a:pt x="1682481" y="179827"/>
                  <a:pt x="1638194" y="158166"/>
                  <a:pt x="1651000" y="228600"/>
                </a:cubicBezTo>
                <a:cubicBezTo>
                  <a:pt x="1652588" y="237336"/>
                  <a:pt x="1683009" y="245620"/>
                  <a:pt x="1689100" y="247650"/>
                </a:cubicBezTo>
                <a:cubicBezTo>
                  <a:pt x="1686983" y="254000"/>
                  <a:pt x="1686463" y="261131"/>
                  <a:pt x="1682750" y="266700"/>
                </a:cubicBezTo>
                <a:cubicBezTo>
                  <a:pt x="1672971" y="281368"/>
                  <a:pt x="1658707" y="289079"/>
                  <a:pt x="1644650" y="298450"/>
                </a:cubicBezTo>
                <a:cubicBezTo>
                  <a:pt x="1642533" y="304800"/>
                  <a:pt x="1634284" y="312145"/>
                  <a:pt x="1638300" y="317500"/>
                </a:cubicBezTo>
                <a:cubicBezTo>
                  <a:pt x="1643536" y="324482"/>
                  <a:pt x="1655309" y="321452"/>
                  <a:pt x="1663700" y="323850"/>
                </a:cubicBezTo>
                <a:cubicBezTo>
                  <a:pt x="1686704" y="330423"/>
                  <a:pt x="1680928" y="328985"/>
                  <a:pt x="1701800" y="342900"/>
                </a:cubicBezTo>
                <a:cubicBezTo>
                  <a:pt x="1749683" y="326939"/>
                  <a:pt x="1690661" y="348469"/>
                  <a:pt x="1739900" y="323850"/>
                </a:cubicBezTo>
                <a:cubicBezTo>
                  <a:pt x="1745887" y="320857"/>
                  <a:pt x="1752963" y="320493"/>
                  <a:pt x="1758950" y="317500"/>
                </a:cubicBezTo>
                <a:cubicBezTo>
                  <a:pt x="1765776" y="314087"/>
                  <a:pt x="1771174" y="308213"/>
                  <a:pt x="1778000" y="304800"/>
                </a:cubicBezTo>
                <a:cubicBezTo>
                  <a:pt x="1783987" y="301807"/>
                  <a:pt x="1791063" y="301443"/>
                  <a:pt x="1797050" y="298450"/>
                </a:cubicBezTo>
                <a:cubicBezTo>
                  <a:pt x="1826024" y="283963"/>
                  <a:pt x="1823733" y="267545"/>
                  <a:pt x="1866900" y="260350"/>
                </a:cubicBezTo>
                <a:cubicBezTo>
                  <a:pt x="1879600" y="258233"/>
                  <a:pt x="1892509" y="257123"/>
                  <a:pt x="1905000" y="254000"/>
                </a:cubicBezTo>
                <a:cubicBezTo>
                  <a:pt x="1928129" y="248218"/>
                  <a:pt x="1948063" y="240279"/>
                  <a:pt x="1968500" y="228600"/>
                </a:cubicBezTo>
                <a:cubicBezTo>
                  <a:pt x="1975126" y="224814"/>
                  <a:pt x="1981200" y="220133"/>
                  <a:pt x="1987550" y="215900"/>
                </a:cubicBezTo>
                <a:cubicBezTo>
                  <a:pt x="1991783" y="209550"/>
                  <a:pt x="1993010" y="199263"/>
                  <a:pt x="2000250" y="196850"/>
                </a:cubicBezTo>
                <a:cubicBezTo>
                  <a:pt x="2055077" y="178574"/>
                  <a:pt x="2228037" y="178771"/>
                  <a:pt x="2254250" y="177800"/>
                </a:cubicBezTo>
                <a:cubicBezTo>
                  <a:pt x="2288586" y="166355"/>
                  <a:pt x="2290712" y="162818"/>
                  <a:pt x="2343150" y="177800"/>
                </a:cubicBezTo>
                <a:cubicBezTo>
                  <a:pt x="2351541" y="180198"/>
                  <a:pt x="2326217" y="182033"/>
                  <a:pt x="2317750" y="184150"/>
                </a:cubicBezTo>
                <a:cubicBezTo>
                  <a:pt x="2281141" y="208556"/>
                  <a:pt x="2316456" y="187426"/>
                  <a:pt x="2279650" y="203200"/>
                </a:cubicBezTo>
                <a:cubicBezTo>
                  <a:pt x="2270949" y="206929"/>
                  <a:pt x="2263230" y="212907"/>
                  <a:pt x="2254250" y="215900"/>
                </a:cubicBezTo>
                <a:cubicBezTo>
                  <a:pt x="2244011" y="219313"/>
                  <a:pt x="2233083" y="220133"/>
                  <a:pt x="2222500" y="222250"/>
                </a:cubicBezTo>
                <a:cubicBezTo>
                  <a:pt x="2171700" y="256117"/>
                  <a:pt x="2233083" y="211667"/>
                  <a:pt x="2190750" y="254000"/>
                </a:cubicBezTo>
                <a:cubicBezTo>
                  <a:pt x="2185354" y="259396"/>
                  <a:pt x="2177563" y="261814"/>
                  <a:pt x="2171700" y="266700"/>
                </a:cubicBezTo>
                <a:cubicBezTo>
                  <a:pt x="2153365" y="281979"/>
                  <a:pt x="2152437" y="286069"/>
                  <a:pt x="2139950" y="304800"/>
                </a:cubicBezTo>
                <a:cubicBezTo>
                  <a:pt x="2144183" y="317500"/>
                  <a:pt x="2152650" y="330200"/>
                  <a:pt x="2139950" y="342900"/>
                </a:cubicBezTo>
                <a:cubicBezTo>
                  <a:pt x="2133257" y="349593"/>
                  <a:pt x="2123339" y="352084"/>
                  <a:pt x="2114550" y="355600"/>
                </a:cubicBezTo>
                <a:cubicBezTo>
                  <a:pt x="2069141" y="373764"/>
                  <a:pt x="2087215" y="364021"/>
                  <a:pt x="2044700" y="374650"/>
                </a:cubicBezTo>
                <a:cubicBezTo>
                  <a:pt x="2038206" y="376273"/>
                  <a:pt x="2032236" y="379803"/>
                  <a:pt x="2025650" y="381000"/>
                </a:cubicBezTo>
                <a:cubicBezTo>
                  <a:pt x="2008860" y="384053"/>
                  <a:pt x="1991783" y="385233"/>
                  <a:pt x="1974850" y="387350"/>
                </a:cubicBezTo>
                <a:cubicBezTo>
                  <a:pt x="1968500" y="391583"/>
                  <a:pt x="1961196" y="394654"/>
                  <a:pt x="1955800" y="400050"/>
                </a:cubicBezTo>
                <a:cubicBezTo>
                  <a:pt x="1937602" y="418248"/>
                  <a:pt x="1947079" y="417492"/>
                  <a:pt x="1936750" y="438150"/>
                </a:cubicBezTo>
                <a:cubicBezTo>
                  <a:pt x="1933337" y="444976"/>
                  <a:pt x="1928283" y="450850"/>
                  <a:pt x="1924050" y="457200"/>
                </a:cubicBezTo>
                <a:cubicBezTo>
                  <a:pt x="1921933" y="465667"/>
                  <a:pt x="1921138" y="474578"/>
                  <a:pt x="1917700" y="482600"/>
                </a:cubicBezTo>
                <a:cubicBezTo>
                  <a:pt x="1912459" y="494830"/>
                  <a:pt x="1895758" y="513071"/>
                  <a:pt x="1885950" y="520700"/>
                </a:cubicBezTo>
                <a:cubicBezTo>
                  <a:pt x="1873902" y="530071"/>
                  <a:pt x="1847850" y="546100"/>
                  <a:pt x="1847850" y="546100"/>
                </a:cubicBezTo>
                <a:cubicBezTo>
                  <a:pt x="1845733" y="567267"/>
                  <a:pt x="1847845" y="589296"/>
                  <a:pt x="1841500" y="609600"/>
                </a:cubicBezTo>
                <a:cubicBezTo>
                  <a:pt x="1836771" y="624732"/>
                  <a:pt x="1790846" y="681518"/>
                  <a:pt x="1778000" y="685800"/>
                </a:cubicBezTo>
                <a:cubicBezTo>
                  <a:pt x="1771650" y="687917"/>
                  <a:pt x="1764937" y="689157"/>
                  <a:pt x="1758950" y="692150"/>
                </a:cubicBezTo>
                <a:cubicBezTo>
                  <a:pt x="1752124" y="695563"/>
                  <a:pt x="1746600" y="701196"/>
                  <a:pt x="1739900" y="704850"/>
                </a:cubicBezTo>
                <a:cubicBezTo>
                  <a:pt x="1695282" y="729187"/>
                  <a:pt x="1702758" y="725697"/>
                  <a:pt x="1670050" y="736600"/>
                </a:cubicBezTo>
                <a:cubicBezTo>
                  <a:pt x="1661583" y="742950"/>
                  <a:pt x="1653792" y="750317"/>
                  <a:pt x="1644650" y="755650"/>
                </a:cubicBezTo>
                <a:cubicBezTo>
                  <a:pt x="1634096" y="761806"/>
                  <a:pt x="1590627" y="779682"/>
                  <a:pt x="1574800" y="793750"/>
                </a:cubicBezTo>
                <a:cubicBezTo>
                  <a:pt x="1561376" y="805682"/>
                  <a:pt x="1536700" y="831850"/>
                  <a:pt x="1536700" y="831850"/>
                </a:cubicBezTo>
                <a:lnTo>
                  <a:pt x="1524000" y="869950"/>
                </a:lnTo>
                <a:cubicBezTo>
                  <a:pt x="1521883" y="876300"/>
                  <a:pt x="1519273" y="882506"/>
                  <a:pt x="1517650" y="889000"/>
                </a:cubicBezTo>
                <a:lnTo>
                  <a:pt x="1511300" y="914400"/>
                </a:lnTo>
                <a:cubicBezTo>
                  <a:pt x="1514492" y="943132"/>
                  <a:pt x="1524000" y="1023925"/>
                  <a:pt x="1524000" y="1047750"/>
                </a:cubicBezTo>
                <a:cubicBezTo>
                  <a:pt x="1524000" y="1066917"/>
                  <a:pt x="1519767" y="1085850"/>
                  <a:pt x="1517650" y="1104900"/>
                </a:cubicBezTo>
                <a:cubicBezTo>
                  <a:pt x="1496483" y="1102783"/>
                  <a:pt x="1464020" y="1117394"/>
                  <a:pt x="1454150" y="1098550"/>
                </a:cubicBezTo>
                <a:cubicBezTo>
                  <a:pt x="1434482" y="1061003"/>
                  <a:pt x="1451472" y="1013777"/>
                  <a:pt x="1447800" y="971550"/>
                </a:cubicBezTo>
                <a:cubicBezTo>
                  <a:pt x="1447044" y="962860"/>
                  <a:pt x="1436033" y="938002"/>
                  <a:pt x="1428750" y="933450"/>
                </a:cubicBezTo>
                <a:cubicBezTo>
                  <a:pt x="1417398" y="926355"/>
                  <a:pt x="1403350" y="924983"/>
                  <a:pt x="1390650" y="920750"/>
                </a:cubicBezTo>
                <a:lnTo>
                  <a:pt x="1371600" y="914400"/>
                </a:lnTo>
                <a:cubicBezTo>
                  <a:pt x="1310279" y="893960"/>
                  <a:pt x="1405617" y="926737"/>
                  <a:pt x="1327150" y="895350"/>
                </a:cubicBezTo>
                <a:cubicBezTo>
                  <a:pt x="1270475" y="872680"/>
                  <a:pt x="1306651" y="894384"/>
                  <a:pt x="1270000" y="869950"/>
                </a:cubicBezTo>
                <a:cubicBezTo>
                  <a:pt x="1234703" y="872665"/>
                  <a:pt x="1195242" y="862158"/>
                  <a:pt x="1168400" y="889000"/>
                </a:cubicBezTo>
                <a:cubicBezTo>
                  <a:pt x="1163004" y="894396"/>
                  <a:pt x="1159933" y="901700"/>
                  <a:pt x="1155700" y="908050"/>
                </a:cubicBezTo>
                <a:cubicBezTo>
                  <a:pt x="1147233" y="901700"/>
                  <a:pt x="1139766" y="893733"/>
                  <a:pt x="1130300" y="889000"/>
                </a:cubicBezTo>
                <a:cubicBezTo>
                  <a:pt x="1118326" y="883013"/>
                  <a:pt x="1092200" y="876300"/>
                  <a:pt x="1092200" y="876300"/>
                </a:cubicBezTo>
                <a:cubicBezTo>
                  <a:pt x="1071033" y="878417"/>
                  <a:pt x="1049758" y="879642"/>
                  <a:pt x="1028700" y="882650"/>
                </a:cubicBezTo>
                <a:cubicBezTo>
                  <a:pt x="1014747" y="884643"/>
                  <a:pt x="997820" y="890827"/>
                  <a:pt x="984250" y="895350"/>
                </a:cubicBezTo>
                <a:cubicBezTo>
                  <a:pt x="977900" y="901700"/>
                  <a:pt x="973050" y="910039"/>
                  <a:pt x="965200" y="914400"/>
                </a:cubicBezTo>
                <a:cubicBezTo>
                  <a:pt x="953498" y="920901"/>
                  <a:pt x="927100" y="927100"/>
                  <a:pt x="927100" y="927100"/>
                </a:cubicBezTo>
                <a:cubicBezTo>
                  <a:pt x="890704" y="981695"/>
                  <a:pt x="939167" y="917447"/>
                  <a:pt x="895350" y="952500"/>
                </a:cubicBezTo>
                <a:cubicBezTo>
                  <a:pt x="889391" y="957268"/>
                  <a:pt x="888609" y="966782"/>
                  <a:pt x="882650" y="971550"/>
                </a:cubicBezTo>
                <a:cubicBezTo>
                  <a:pt x="877423" y="975731"/>
                  <a:pt x="869587" y="974907"/>
                  <a:pt x="863600" y="977900"/>
                </a:cubicBezTo>
                <a:cubicBezTo>
                  <a:pt x="814361" y="1002519"/>
                  <a:pt x="873383" y="980989"/>
                  <a:pt x="825500" y="996950"/>
                </a:cubicBezTo>
                <a:cubicBezTo>
                  <a:pt x="817858" y="996255"/>
                  <a:pt x="744895" y="992123"/>
                  <a:pt x="723900" y="984250"/>
                </a:cubicBezTo>
                <a:cubicBezTo>
                  <a:pt x="705079" y="977192"/>
                  <a:pt x="696900" y="961690"/>
                  <a:pt x="685800" y="946150"/>
                </a:cubicBezTo>
                <a:cubicBezTo>
                  <a:pt x="681364" y="939940"/>
                  <a:pt x="678496" y="932496"/>
                  <a:pt x="673100" y="927100"/>
                </a:cubicBezTo>
                <a:cubicBezTo>
                  <a:pt x="665616" y="919616"/>
                  <a:pt x="658031" y="910346"/>
                  <a:pt x="647700" y="908050"/>
                </a:cubicBezTo>
                <a:cubicBezTo>
                  <a:pt x="618699" y="901605"/>
                  <a:pt x="588433" y="903817"/>
                  <a:pt x="558800" y="901700"/>
                </a:cubicBezTo>
                <a:cubicBezTo>
                  <a:pt x="543687" y="856360"/>
                  <a:pt x="557239" y="871026"/>
                  <a:pt x="527050" y="850900"/>
                </a:cubicBezTo>
                <a:cubicBezTo>
                  <a:pt x="522817" y="844550"/>
                  <a:pt x="520700" y="836083"/>
                  <a:pt x="514350" y="831850"/>
                </a:cubicBezTo>
                <a:cubicBezTo>
                  <a:pt x="507088" y="827009"/>
                  <a:pt x="497341" y="827898"/>
                  <a:pt x="488950" y="825500"/>
                </a:cubicBezTo>
                <a:cubicBezTo>
                  <a:pt x="482514" y="823661"/>
                  <a:pt x="476250" y="821267"/>
                  <a:pt x="469900" y="819150"/>
                </a:cubicBezTo>
                <a:cubicBezTo>
                  <a:pt x="375169" y="825465"/>
                  <a:pt x="349404" y="830891"/>
                  <a:pt x="247650" y="819150"/>
                </a:cubicBezTo>
                <a:cubicBezTo>
                  <a:pt x="234351" y="817616"/>
                  <a:pt x="220689" y="813876"/>
                  <a:pt x="209550" y="806450"/>
                </a:cubicBezTo>
                <a:lnTo>
                  <a:pt x="171450" y="781050"/>
                </a:lnTo>
                <a:cubicBezTo>
                  <a:pt x="165100" y="776817"/>
                  <a:pt x="158505" y="772929"/>
                  <a:pt x="152400" y="768350"/>
                </a:cubicBezTo>
                <a:cubicBezTo>
                  <a:pt x="143933" y="762000"/>
                  <a:pt x="136189" y="754551"/>
                  <a:pt x="127000" y="749300"/>
                </a:cubicBezTo>
                <a:cubicBezTo>
                  <a:pt x="121188" y="745979"/>
                  <a:pt x="113801" y="746201"/>
                  <a:pt x="107950" y="742950"/>
                </a:cubicBezTo>
                <a:cubicBezTo>
                  <a:pt x="94607" y="735537"/>
                  <a:pt x="69850" y="717550"/>
                  <a:pt x="69850" y="717550"/>
                </a:cubicBezTo>
                <a:cubicBezTo>
                  <a:pt x="61383" y="704850"/>
                  <a:pt x="49277" y="693930"/>
                  <a:pt x="44450" y="679450"/>
                </a:cubicBezTo>
                <a:cubicBezTo>
                  <a:pt x="42333" y="673100"/>
                  <a:pt x="41093" y="666387"/>
                  <a:pt x="38100" y="660400"/>
                </a:cubicBezTo>
                <a:cubicBezTo>
                  <a:pt x="24400" y="632999"/>
                  <a:pt x="25434" y="651030"/>
                  <a:pt x="19050" y="622300"/>
                </a:cubicBezTo>
                <a:cubicBezTo>
                  <a:pt x="16257" y="609731"/>
                  <a:pt x="15823" y="596691"/>
                  <a:pt x="12700" y="584200"/>
                </a:cubicBezTo>
                <a:cubicBezTo>
                  <a:pt x="9453" y="571213"/>
                  <a:pt x="0" y="546100"/>
                  <a:pt x="0" y="546100"/>
                </a:cubicBezTo>
                <a:cubicBezTo>
                  <a:pt x="2117" y="484717"/>
                  <a:pt x="2743" y="423264"/>
                  <a:pt x="6350" y="361950"/>
                </a:cubicBezTo>
                <a:cubicBezTo>
                  <a:pt x="6984" y="351176"/>
                  <a:pt x="8910" y="340306"/>
                  <a:pt x="12700" y="330200"/>
                </a:cubicBezTo>
                <a:cubicBezTo>
                  <a:pt x="15380" y="323054"/>
                  <a:pt x="21167" y="317500"/>
                  <a:pt x="25400" y="311150"/>
                </a:cubicBezTo>
                <a:cubicBezTo>
                  <a:pt x="27517" y="302683"/>
                  <a:pt x="28312" y="293772"/>
                  <a:pt x="31750" y="285750"/>
                </a:cubicBezTo>
                <a:cubicBezTo>
                  <a:pt x="42548" y="260554"/>
                  <a:pt x="47153" y="270536"/>
                  <a:pt x="63500" y="247650"/>
                </a:cubicBezTo>
                <a:cubicBezTo>
                  <a:pt x="69002" y="239947"/>
                  <a:pt x="71504" y="230469"/>
                  <a:pt x="76200" y="222250"/>
                </a:cubicBezTo>
                <a:cubicBezTo>
                  <a:pt x="92239" y="194181"/>
                  <a:pt x="85436" y="210417"/>
                  <a:pt x="107950" y="184150"/>
                </a:cubicBezTo>
                <a:cubicBezTo>
                  <a:pt x="114838" y="176115"/>
                  <a:pt x="120931" y="167420"/>
                  <a:pt x="127000" y="158750"/>
                </a:cubicBezTo>
                <a:cubicBezTo>
                  <a:pt x="135753" y="146246"/>
                  <a:pt x="141607" y="131443"/>
                  <a:pt x="152400" y="120650"/>
                </a:cubicBezTo>
                <a:cubicBezTo>
                  <a:pt x="182243" y="90807"/>
                  <a:pt x="163978" y="106581"/>
                  <a:pt x="209550" y="76200"/>
                </a:cubicBezTo>
                <a:cubicBezTo>
                  <a:pt x="234169" y="59787"/>
                  <a:pt x="221360" y="65913"/>
                  <a:pt x="247650" y="57150"/>
                </a:cubicBezTo>
                <a:cubicBezTo>
                  <a:pt x="254000" y="50800"/>
                  <a:pt x="259611" y="43613"/>
                  <a:pt x="266700" y="38100"/>
                </a:cubicBezTo>
                <a:cubicBezTo>
                  <a:pt x="289103" y="20675"/>
                  <a:pt x="299646" y="12401"/>
                  <a:pt x="323850" y="6350"/>
                </a:cubicBezTo>
                <a:cubicBezTo>
                  <a:pt x="334321" y="3732"/>
                  <a:pt x="345017" y="2117"/>
                  <a:pt x="355600" y="0"/>
                </a:cubicBezTo>
                <a:cubicBezTo>
                  <a:pt x="349250" y="4233"/>
                  <a:pt x="343376" y="9287"/>
                  <a:pt x="336550" y="12700"/>
                </a:cubicBezTo>
                <a:cubicBezTo>
                  <a:pt x="330563" y="15693"/>
                  <a:pt x="323069" y="15337"/>
                  <a:pt x="317500" y="19050"/>
                </a:cubicBezTo>
                <a:lnTo>
                  <a:pt x="311150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F46466-D060-4332-A66A-0DA829C9344E}"/>
              </a:ext>
            </a:extLst>
          </p:cNvPr>
          <p:cNvSpPr/>
          <p:nvPr/>
        </p:nvSpPr>
        <p:spPr>
          <a:xfrm>
            <a:off x="-17188" y="546046"/>
            <a:ext cx="636985" cy="868342"/>
          </a:xfrm>
          <a:custGeom>
            <a:avLst/>
            <a:gdLst>
              <a:gd name="connsiteX0" fmla="*/ 239438 w 636985"/>
              <a:gd name="connsiteY0" fmla="*/ 863654 h 868342"/>
              <a:gd name="connsiteX1" fmla="*/ 233088 w 636985"/>
              <a:gd name="connsiteY1" fmla="*/ 825554 h 868342"/>
              <a:gd name="connsiteX2" fmla="*/ 245788 w 636985"/>
              <a:gd name="connsiteY2" fmla="*/ 787454 h 868342"/>
              <a:gd name="connsiteX3" fmla="*/ 252138 w 636985"/>
              <a:gd name="connsiteY3" fmla="*/ 743004 h 868342"/>
              <a:gd name="connsiteX4" fmla="*/ 264838 w 636985"/>
              <a:gd name="connsiteY4" fmla="*/ 704904 h 868342"/>
              <a:gd name="connsiteX5" fmla="*/ 271188 w 636985"/>
              <a:gd name="connsiteY5" fmla="*/ 590604 h 868342"/>
              <a:gd name="connsiteX6" fmla="*/ 271188 w 636985"/>
              <a:gd name="connsiteY6" fmla="*/ 546154 h 868342"/>
              <a:gd name="connsiteX7" fmla="*/ 169588 w 636985"/>
              <a:gd name="connsiteY7" fmla="*/ 539804 h 868342"/>
              <a:gd name="connsiteX8" fmla="*/ 131488 w 636985"/>
              <a:gd name="connsiteY8" fmla="*/ 508054 h 868342"/>
              <a:gd name="connsiteX9" fmla="*/ 112438 w 636985"/>
              <a:gd name="connsiteY9" fmla="*/ 501704 h 868342"/>
              <a:gd name="connsiteX10" fmla="*/ 93388 w 636985"/>
              <a:gd name="connsiteY10" fmla="*/ 489004 h 868342"/>
              <a:gd name="connsiteX11" fmla="*/ 55288 w 636985"/>
              <a:gd name="connsiteY11" fmla="*/ 476304 h 868342"/>
              <a:gd name="connsiteX12" fmla="*/ 17188 w 636985"/>
              <a:gd name="connsiteY12" fmla="*/ 444554 h 868342"/>
              <a:gd name="connsiteX13" fmla="*/ 10838 w 636985"/>
              <a:gd name="connsiteY13" fmla="*/ 241354 h 868342"/>
              <a:gd name="connsiteX14" fmla="*/ 17188 w 636985"/>
              <a:gd name="connsiteY14" fmla="*/ 44504 h 868342"/>
              <a:gd name="connsiteX15" fmla="*/ 29888 w 636985"/>
              <a:gd name="connsiteY15" fmla="*/ 25454 h 868342"/>
              <a:gd name="connsiteX16" fmla="*/ 55288 w 636985"/>
              <a:gd name="connsiteY16" fmla="*/ 19104 h 868342"/>
              <a:gd name="connsiteX17" fmla="*/ 239438 w 636985"/>
              <a:gd name="connsiteY17" fmla="*/ 12754 h 868342"/>
              <a:gd name="connsiteX18" fmla="*/ 341038 w 636985"/>
              <a:gd name="connsiteY18" fmla="*/ 6404 h 868342"/>
              <a:gd name="connsiteX19" fmla="*/ 404538 w 636985"/>
              <a:gd name="connsiteY19" fmla="*/ 50854 h 868342"/>
              <a:gd name="connsiteX20" fmla="*/ 423588 w 636985"/>
              <a:gd name="connsiteY20" fmla="*/ 63554 h 868342"/>
              <a:gd name="connsiteX21" fmla="*/ 448988 w 636985"/>
              <a:gd name="connsiteY21" fmla="*/ 69904 h 868342"/>
              <a:gd name="connsiteX22" fmla="*/ 487088 w 636985"/>
              <a:gd name="connsiteY22" fmla="*/ 82604 h 868342"/>
              <a:gd name="connsiteX23" fmla="*/ 506138 w 636985"/>
              <a:gd name="connsiteY23" fmla="*/ 88954 h 868342"/>
              <a:gd name="connsiteX24" fmla="*/ 569638 w 636985"/>
              <a:gd name="connsiteY24" fmla="*/ 101654 h 868342"/>
              <a:gd name="connsiteX25" fmla="*/ 633138 w 636985"/>
              <a:gd name="connsiteY25" fmla="*/ 95304 h 868342"/>
              <a:gd name="connsiteX26" fmla="*/ 575988 w 636985"/>
              <a:gd name="connsiteY26" fmla="*/ 101654 h 868342"/>
              <a:gd name="connsiteX27" fmla="*/ 556938 w 636985"/>
              <a:gd name="connsiteY27" fmla="*/ 114354 h 868342"/>
              <a:gd name="connsiteX28" fmla="*/ 525188 w 636985"/>
              <a:gd name="connsiteY28" fmla="*/ 158804 h 868342"/>
              <a:gd name="connsiteX29" fmla="*/ 499788 w 636985"/>
              <a:gd name="connsiteY29" fmla="*/ 184204 h 868342"/>
              <a:gd name="connsiteX30" fmla="*/ 429938 w 636985"/>
              <a:gd name="connsiteY30" fmla="*/ 266754 h 868342"/>
              <a:gd name="connsiteX31" fmla="*/ 410888 w 636985"/>
              <a:gd name="connsiteY31" fmla="*/ 285804 h 868342"/>
              <a:gd name="connsiteX32" fmla="*/ 372788 w 636985"/>
              <a:gd name="connsiteY32" fmla="*/ 317554 h 868342"/>
              <a:gd name="connsiteX33" fmla="*/ 353738 w 636985"/>
              <a:gd name="connsiteY33" fmla="*/ 323904 h 868342"/>
              <a:gd name="connsiteX34" fmla="*/ 315638 w 636985"/>
              <a:gd name="connsiteY34" fmla="*/ 349304 h 868342"/>
              <a:gd name="connsiteX35" fmla="*/ 277538 w 636985"/>
              <a:gd name="connsiteY35" fmla="*/ 374704 h 868342"/>
              <a:gd name="connsiteX36" fmla="*/ 258488 w 636985"/>
              <a:gd name="connsiteY36" fmla="*/ 387404 h 868342"/>
              <a:gd name="connsiteX37" fmla="*/ 239438 w 636985"/>
              <a:gd name="connsiteY37" fmla="*/ 393754 h 868342"/>
              <a:gd name="connsiteX38" fmla="*/ 220388 w 636985"/>
              <a:gd name="connsiteY38" fmla="*/ 412804 h 868342"/>
              <a:gd name="connsiteX39" fmla="*/ 201338 w 636985"/>
              <a:gd name="connsiteY39" fmla="*/ 419154 h 868342"/>
              <a:gd name="connsiteX40" fmla="*/ 182288 w 636985"/>
              <a:gd name="connsiteY40" fmla="*/ 431854 h 868342"/>
              <a:gd name="connsiteX41" fmla="*/ 163238 w 636985"/>
              <a:gd name="connsiteY41" fmla="*/ 469954 h 868342"/>
              <a:gd name="connsiteX42" fmla="*/ 182288 w 636985"/>
              <a:gd name="connsiteY42" fmla="*/ 482654 h 868342"/>
              <a:gd name="connsiteX43" fmla="*/ 207688 w 636985"/>
              <a:gd name="connsiteY43" fmla="*/ 489004 h 868342"/>
              <a:gd name="connsiteX44" fmla="*/ 226738 w 636985"/>
              <a:gd name="connsiteY44" fmla="*/ 495354 h 868342"/>
              <a:gd name="connsiteX45" fmla="*/ 239438 w 636985"/>
              <a:gd name="connsiteY45" fmla="*/ 514404 h 868342"/>
              <a:gd name="connsiteX46" fmla="*/ 277538 w 636985"/>
              <a:gd name="connsiteY46" fmla="*/ 533454 h 868342"/>
              <a:gd name="connsiteX47" fmla="*/ 283888 w 636985"/>
              <a:gd name="connsiteY47" fmla="*/ 552504 h 868342"/>
              <a:gd name="connsiteX48" fmla="*/ 264838 w 636985"/>
              <a:gd name="connsiteY48" fmla="*/ 590604 h 868342"/>
              <a:gd name="connsiteX49" fmla="*/ 258488 w 636985"/>
              <a:gd name="connsiteY49" fmla="*/ 609654 h 868342"/>
              <a:gd name="connsiteX50" fmla="*/ 277538 w 636985"/>
              <a:gd name="connsiteY50" fmla="*/ 616004 h 868342"/>
              <a:gd name="connsiteX51" fmla="*/ 283888 w 636985"/>
              <a:gd name="connsiteY51" fmla="*/ 635054 h 868342"/>
              <a:gd name="connsiteX52" fmla="*/ 258488 w 636985"/>
              <a:gd name="connsiteY52" fmla="*/ 692204 h 868342"/>
              <a:gd name="connsiteX53" fmla="*/ 252138 w 636985"/>
              <a:gd name="connsiteY53" fmla="*/ 711254 h 868342"/>
              <a:gd name="connsiteX54" fmla="*/ 239438 w 636985"/>
              <a:gd name="connsiteY54" fmla="*/ 863654 h 86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36985" h="868342">
                <a:moveTo>
                  <a:pt x="239438" y="863654"/>
                </a:moveTo>
                <a:cubicBezTo>
                  <a:pt x="236263" y="882704"/>
                  <a:pt x="232019" y="838385"/>
                  <a:pt x="233088" y="825554"/>
                </a:cubicBezTo>
                <a:cubicBezTo>
                  <a:pt x="234200" y="812213"/>
                  <a:pt x="245788" y="787454"/>
                  <a:pt x="245788" y="787454"/>
                </a:cubicBezTo>
                <a:cubicBezTo>
                  <a:pt x="247905" y="772637"/>
                  <a:pt x="248773" y="757588"/>
                  <a:pt x="252138" y="743004"/>
                </a:cubicBezTo>
                <a:cubicBezTo>
                  <a:pt x="255148" y="729960"/>
                  <a:pt x="264838" y="704904"/>
                  <a:pt x="264838" y="704904"/>
                </a:cubicBezTo>
                <a:cubicBezTo>
                  <a:pt x="266955" y="666804"/>
                  <a:pt x="267733" y="628606"/>
                  <a:pt x="271188" y="590604"/>
                </a:cubicBezTo>
                <a:cubicBezTo>
                  <a:pt x="271271" y="589692"/>
                  <a:pt x="286350" y="549721"/>
                  <a:pt x="271188" y="546154"/>
                </a:cubicBezTo>
                <a:cubicBezTo>
                  <a:pt x="238157" y="538382"/>
                  <a:pt x="203455" y="541921"/>
                  <a:pt x="169588" y="539804"/>
                </a:cubicBezTo>
                <a:cubicBezTo>
                  <a:pt x="155544" y="525760"/>
                  <a:pt x="149169" y="516895"/>
                  <a:pt x="131488" y="508054"/>
                </a:cubicBezTo>
                <a:cubicBezTo>
                  <a:pt x="125501" y="505061"/>
                  <a:pt x="118425" y="504697"/>
                  <a:pt x="112438" y="501704"/>
                </a:cubicBezTo>
                <a:cubicBezTo>
                  <a:pt x="105612" y="498291"/>
                  <a:pt x="100362" y="492104"/>
                  <a:pt x="93388" y="489004"/>
                </a:cubicBezTo>
                <a:cubicBezTo>
                  <a:pt x="81155" y="483567"/>
                  <a:pt x="66427" y="483730"/>
                  <a:pt x="55288" y="476304"/>
                </a:cubicBezTo>
                <a:cubicBezTo>
                  <a:pt x="28766" y="458623"/>
                  <a:pt x="41634" y="469000"/>
                  <a:pt x="17188" y="444554"/>
                </a:cubicBezTo>
                <a:cubicBezTo>
                  <a:pt x="-13060" y="353809"/>
                  <a:pt x="4518" y="421465"/>
                  <a:pt x="10838" y="241354"/>
                </a:cubicBezTo>
                <a:cubicBezTo>
                  <a:pt x="13140" y="175744"/>
                  <a:pt x="11418" y="109901"/>
                  <a:pt x="17188" y="44504"/>
                </a:cubicBezTo>
                <a:cubicBezTo>
                  <a:pt x="17859" y="36902"/>
                  <a:pt x="23538" y="29687"/>
                  <a:pt x="29888" y="25454"/>
                </a:cubicBezTo>
                <a:cubicBezTo>
                  <a:pt x="37150" y="20613"/>
                  <a:pt x="46577" y="19632"/>
                  <a:pt x="55288" y="19104"/>
                </a:cubicBezTo>
                <a:cubicBezTo>
                  <a:pt x="116595" y="15388"/>
                  <a:pt x="178055" y="14871"/>
                  <a:pt x="239438" y="12754"/>
                </a:cubicBezTo>
                <a:cubicBezTo>
                  <a:pt x="306794" y="-4085"/>
                  <a:pt x="272918" y="-2111"/>
                  <a:pt x="341038" y="6404"/>
                </a:cubicBezTo>
                <a:cubicBezTo>
                  <a:pt x="389230" y="44957"/>
                  <a:pt x="354970" y="19874"/>
                  <a:pt x="404538" y="50854"/>
                </a:cubicBezTo>
                <a:cubicBezTo>
                  <a:pt x="411010" y="54899"/>
                  <a:pt x="416573" y="60548"/>
                  <a:pt x="423588" y="63554"/>
                </a:cubicBezTo>
                <a:cubicBezTo>
                  <a:pt x="431610" y="66992"/>
                  <a:pt x="440629" y="67396"/>
                  <a:pt x="448988" y="69904"/>
                </a:cubicBezTo>
                <a:cubicBezTo>
                  <a:pt x="461810" y="73751"/>
                  <a:pt x="474388" y="78371"/>
                  <a:pt x="487088" y="82604"/>
                </a:cubicBezTo>
                <a:cubicBezTo>
                  <a:pt x="493438" y="84721"/>
                  <a:pt x="499574" y="87641"/>
                  <a:pt x="506138" y="88954"/>
                </a:cubicBezTo>
                <a:lnTo>
                  <a:pt x="569638" y="101654"/>
                </a:lnTo>
                <a:cubicBezTo>
                  <a:pt x="590805" y="99537"/>
                  <a:pt x="611866" y="95304"/>
                  <a:pt x="633138" y="95304"/>
                </a:cubicBezTo>
                <a:cubicBezTo>
                  <a:pt x="652305" y="95304"/>
                  <a:pt x="594583" y="97005"/>
                  <a:pt x="575988" y="101654"/>
                </a:cubicBezTo>
                <a:cubicBezTo>
                  <a:pt x="568584" y="103505"/>
                  <a:pt x="563288" y="110121"/>
                  <a:pt x="556938" y="114354"/>
                </a:cubicBezTo>
                <a:cubicBezTo>
                  <a:pt x="547455" y="128579"/>
                  <a:pt x="536215" y="146202"/>
                  <a:pt x="525188" y="158804"/>
                </a:cubicBezTo>
                <a:cubicBezTo>
                  <a:pt x="517303" y="167815"/>
                  <a:pt x="507268" y="174854"/>
                  <a:pt x="499788" y="184204"/>
                </a:cubicBezTo>
                <a:cubicBezTo>
                  <a:pt x="425742" y="276762"/>
                  <a:pt x="536007" y="160685"/>
                  <a:pt x="429938" y="266754"/>
                </a:cubicBezTo>
                <a:lnTo>
                  <a:pt x="410888" y="285804"/>
                </a:lnTo>
                <a:cubicBezTo>
                  <a:pt x="396844" y="299848"/>
                  <a:pt x="390469" y="308713"/>
                  <a:pt x="372788" y="317554"/>
                </a:cubicBezTo>
                <a:cubicBezTo>
                  <a:pt x="366801" y="320547"/>
                  <a:pt x="360088" y="321787"/>
                  <a:pt x="353738" y="323904"/>
                </a:cubicBezTo>
                <a:cubicBezTo>
                  <a:pt x="311461" y="366181"/>
                  <a:pt x="356992" y="326329"/>
                  <a:pt x="315638" y="349304"/>
                </a:cubicBezTo>
                <a:cubicBezTo>
                  <a:pt x="302295" y="356717"/>
                  <a:pt x="290238" y="366237"/>
                  <a:pt x="277538" y="374704"/>
                </a:cubicBezTo>
                <a:cubicBezTo>
                  <a:pt x="271188" y="378937"/>
                  <a:pt x="265728" y="384991"/>
                  <a:pt x="258488" y="387404"/>
                </a:cubicBezTo>
                <a:lnTo>
                  <a:pt x="239438" y="393754"/>
                </a:lnTo>
                <a:cubicBezTo>
                  <a:pt x="233088" y="400104"/>
                  <a:pt x="227860" y="407823"/>
                  <a:pt x="220388" y="412804"/>
                </a:cubicBezTo>
                <a:cubicBezTo>
                  <a:pt x="214819" y="416517"/>
                  <a:pt x="207325" y="416161"/>
                  <a:pt x="201338" y="419154"/>
                </a:cubicBezTo>
                <a:cubicBezTo>
                  <a:pt x="194512" y="422567"/>
                  <a:pt x="188638" y="427621"/>
                  <a:pt x="182288" y="431854"/>
                </a:cubicBezTo>
                <a:cubicBezTo>
                  <a:pt x="179614" y="435865"/>
                  <a:pt x="159952" y="461738"/>
                  <a:pt x="163238" y="469954"/>
                </a:cubicBezTo>
                <a:cubicBezTo>
                  <a:pt x="166072" y="477040"/>
                  <a:pt x="175273" y="479648"/>
                  <a:pt x="182288" y="482654"/>
                </a:cubicBezTo>
                <a:cubicBezTo>
                  <a:pt x="190310" y="486092"/>
                  <a:pt x="199297" y="486606"/>
                  <a:pt x="207688" y="489004"/>
                </a:cubicBezTo>
                <a:cubicBezTo>
                  <a:pt x="214124" y="490843"/>
                  <a:pt x="220388" y="493237"/>
                  <a:pt x="226738" y="495354"/>
                </a:cubicBezTo>
                <a:cubicBezTo>
                  <a:pt x="230971" y="501704"/>
                  <a:pt x="234042" y="509008"/>
                  <a:pt x="239438" y="514404"/>
                </a:cubicBezTo>
                <a:cubicBezTo>
                  <a:pt x="251748" y="526714"/>
                  <a:pt x="262044" y="528289"/>
                  <a:pt x="277538" y="533454"/>
                </a:cubicBezTo>
                <a:cubicBezTo>
                  <a:pt x="279655" y="539804"/>
                  <a:pt x="283888" y="545811"/>
                  <a:pt x="283888" y="552504"/>
                </a:cubicBezTo>
                <a:cubicBezTo>
                  <a:pt x="283888" y="568465"/>
                  <a:pt x="271259" y="577762"/>
                  <a:pt x="264838" y="590604"/>
                </a:cubicBezTo>
                <a:cubicBezTo>
                  <a:pt x="261845" y="596591"/>
                  <a:pt x="260605" y="603304"/>
                  <a:pt x="258488" y="609654"/>
                </a:cubicBezTo>
                <a:cubicBezTo>
                  <a:pt x="264838" y="611771"/>
                  <a:pt x="272805" y="611271"/>
                  <a:pt x="277538" y="616004"/>
                </a:cubicBezTo>
                <a:cubicBezTo>
                  <a:pt x="282271" y="620737"/>
                  <a:pt x="284627" y="628401"/>
                  <a:pt x="283888" y="635054"/>
                </a:cubicBezTo>
                <a:cubicBezTo>
                  <a:pt x="279207" y="677180"/>
                  <a:pt x="272666" y="663848"/>
                  <a:pt x="258488" y="692204"/>
                </a:cubicBezTo>
                <a:cubicBezTo>
                  <a:pt x="255495" y="698191"/>
                  <a:pt x="254255" y="704904"/>
                  <a:pt x="252138" y="711254"/>
                </a:cubicBezTo>
                <a:cubicBezTo>
                  <a:pt x="258672" y="861533"/>
                  <a:pt x="242613" y="844604"/>
                  <a:pt x="239438" y="86365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7F9C918-124D-4D4A-8FA3-841E7C221865}"/>
              </a:ext>
            </a:extLst>
          </p:cNvPr>
          <p:cNvSpPr/>
          <p:nvPr/>
        </p:nvSpPr>
        <p:spPr>
          <a:xfrm>
            <a:off x="165076" y="127000"/>
            <a:ext cx="3216851" cy="1689100"/>
          </a:xfrm>
          <a:custGeom>
            <a:avLst/>
            <a:gdLst>
              <a:gd name="connsiteX0" fmla="*/ 24 w 3216851"/>
              <a:gd name="connsiteY0" fmla="*/ 876300 h 1689100"/>
              <a:gd name="connsiteX1" fmla="*/ 50824 w 3216851"/>
              <a:gd name="connsiteY1" fmla="*/ 825500 h 1689100"/>
              <a:gd name="connsiteX2" fmla="*/ 88924 w 3216851"/>
              <a:gd name="connsiteY2" fmla="*/ 800100 h 1689100"/>
              <a:gd name="connsiteX3" fmla="*/ 133374 w 3216851"/>
              <a:gd name="connsiteY3" fmla="*/ 762000 h 1689100"/>
              <a:gd name="connsiteX4" fmla="*/ 184174 w 3216851"/>
              <a:gd name="connsiteY4" fmla="*/ 711200 h 1689100"/>
              <a:gd name="connsiteX5" fmla="*/ 203224 w 3216851"/>
              <a:gd name="connsiteY5" fmla="*/ 704850 h 1689100"/>
              <a:gd name="connsiteX6" fmla="*/ 266724 w 3216851"/>
              <a:gd name="connsiteY6" fmla="*/ 660400 h 1689100"/>
              <a:gd name="connsiteX7" fmla="*/ 292124 w 3216851"/>
              <a:gd name="connsiteY7" fmla="*/ 641350 h 1689100"/>
              <a:gd name="connsiteX8" fmla="*/ 311174 w 3216851"/>
              <a:gd name="connsiteY8" fmla="*/ 622300 h 1689100"/>
              <a:gd name="connsiteX9" fmla="*/ 330224 w 3216851"/>
              <a:gd name="connsiteY9" fmla="*/ 615950 h 1689100"/>
              <a:gd name="connsiteX10" fmla="*/ 349274 w 3216851"/>
              <a:gd name="connsiteY10" fmla="*/ 603250 h 1689100"/>
              <a:gd name="connsiteX11" fmla="*/ 361974 w 3216851"/>
              <a:gd name="connsiteY11" fmla="*/ 584200 h 1689100"/>
              <a:gd name="connsiteX12" fmla="*/ 381024 w 3216851"/>
              <a:gd name="connsiteY12" fmla="*/ 571500 h 1689100"/>
              <a:gd name="connsiteX13" fmla="*/ 400074 w 3216851"/>
              <a:gd name="connsiteY13" fmla="*/ 552450 h 1689100"/>
              <a:gd name="connsiteX14" fmla="*/ 425474 w 3216851"/>
              <a:gd name="connsiteY14" fmla="*/ 520700 h 1689100"/>
              <a:gd name="connsiteX15" fmla="*/ 444524 w 3216851"/>
              <a:gd name="connsiteY15" fmla="*/ 501650 h 1689100"/>
              <a:gd name="connsiteX16" fmla="*/ 482624 w 3216851"/>
              <a:gd name="connsiteY16" fmla="*/ 488950 h 1689100"/>
              <a:gd name="connsiteX17" fmla="*/ 774724 w 3216851"/>
              <a:gd name="connsiteY17" fmla="*/ 482600 h 1689100"/>
              <a:gd name="connsiteX18" fmla="*/ 838224 w 3216851"/>
              <a:gd name="connsiteY18" fmla="*/ 469900 h 1689100"/>
              <a:gd name="connsiteX19" fmla="*/ 1041424 w 3216851"/>
              <a:gd name="connsiteY19" fmla="*/ 482600 h 1689100"/>
              <a:gd name="connsiteX20" fmla="*/ 1060474 w 3216851"/>
              <a:gd name="connsiteY20" fmla="*/ 488950 h 1689100"/>
              <a:gd name="connsiteX21" fmla="*/ 1143024 w 3216851"/>
              <a:gd name="connsiteY21" fmla="*/ 514350 h 1689100"/>
              <a:gd name="connsiteX22" fmla="*/ 1162074 w 3216851"/>
              <a:gd name="connsiteY22" fmla="*/ 520700 h 1689100"/>
              <a:gd name="connsiteX23" fmla="*/ 1219224 w 3216851"/>
              <a:gd name="connsiteY23" fmla="*/ 546100 h 1689100"/>
              <a:gd name="connsiteX24" fmla="*/ 1530374 w 3216851"/>
              <a:gd name="connsiteY24" fmla="*/ 552450 h 1689100"/>
              <a:gd name="connsiteX25" fmla="*/ 1555774 w 3216851"/>
              <a:gd name="connsiteY25" fmla="*/ 558800 h 1689100"/>
              <a:gd name="connsiteX26" fmla="*/ 1574824 w 3216851"/>
              <a:gd name="connsiteY26" fmla="*/ 565150 h 1689100"/>
              <a:gd name="connsiteX27" fmla="*/ 1625624 w 3216851"/>
              <a:gd name="connsiteY27" fmla="*/ 571500 h 1689100"/>
              <a:gd name="connsiteX28" fmla="*/ 1657374 w 3216851"/>
              <a:gd name="connsiteY28" fmla="*/ 577850 h 1689100"/>
              <a:gd name="connsiteX29" fmla="*/ 1676424 w 3216851"/>
              <a:gd name="connsiteY29" fmla="*/ 590550 h 1689100"/>
              <a:gd name="connsiteX30" fmla="*/ 1727224 w 3216851"/>
              <a:gd name="connsiteY30" fmla="*/ 603250 h 1689100"/>
              <a:gd name="connsiteX31" fmla="*/ 1746274 w 3216851"/>
              <a:gd name="connsiteY31" fmla="*/ 609600 h 1689100"/>
              <a:gd name="connsiteX32" fmla="*/ 1771674 w 3216851"/>
              <a:gd name="connsiteY32" fmla="*/ 603250 h 1689100"/>
              <a:gd name="connsiteX33" fmla="*/ 1797074 w 3216851"/>
              <a:gd name="connsiteY33" fmla="*/ 565150 h 1689100"/>
              <a:gd name="connsiteX34" fmla="*/ 1790724 w 3216851"/>
              <a:gd name="connsiteY34" fmla="*/ 539750 h 1689100"/>
              <a:gd name="connsiteX35" fmla="*/ 1778024 w 3216851"/>
              <a:gd name="connsiteY35" fmla="*/ 514350 h 1689100"/>
              <a:gd name="connsiteX36" fmla="*/ 1790724 w 3216851"/>
              <a:gd name="connsiteY36" fmla="*/ 495300 h 1689100"/>
              <a:gd name="connsiteX37" fmla="*/ 1892324 w 3216851"/>
              <a:gd name="connsiteY37" fmla="*/ 469900 h 1689100"/>
              <a:gd name="connsiteX38" fmla="*/ 1854224 w 3216851"/>
              <a:gd name="connsiteY38" fmla="*/ 457200 h 1689100"/>
              <a:gd name="connsiteX39" fmla="*/ 1835174 w 3216851"/>
              <a:gd name="connsiteY39" fmla="*/ 450850 h 1689100"/>
              <a:gd name="connsiteX40" fmla="*/ 1822474 w 3216851"/>
              <a:gd name="connsiteY40" fmla="*/ 431800 h 1689100"/>
              <a:gd name="connsiteX41" fmla="*/ 1803424 w 3216851"/>
              <a:gd name="connsiteY41" fmla="*/ 419100 h 1689100"/>
              <a:gd name="connsiteX42" fmla="*/ 1797074 w 3216851"/>
              <a:gd name="connsiteY42" fmla="*/ 400050 h 1689100"/>
              <a:gd name="connsiteX43" fmla="*/ 1854224 w 3216851"/>
              <a:gd name="connsiteY43" fmla="*/ 368300 h 1689100"/>
              <a:gd name="connsiteX44" fmla="*/ 1809774 w 3216851"/>
              <a:gd name="connsiteY44" fmla="*/ 355600 h 1689100"/>
              <a:gd name="connsiteX45" fmla="*/ 1790724 w 3216851"/>
              <a:gd name="connsiteY45" fmla="*/ 349250 h 1689100"/>
              <a:gd name="connsiteX46" fmla="*/ 1778024 w 3216851"/>
              <a:gd name="connsiteY46" fmla="*/ 323850 h 1689100"/>
              <a:gd name="connsiteX47" fmla="*/ 1739924 w 3216851"/>
              <a:gd name="connsiteY47" fmla="*/ 279400 h 1689100"/>
              <a:gd name="connsiteX48" fmla="*/ 1746274 w 3216851"/>
              <a:gd name="connsiteY48" fmla="*/ 203200 h 1689100"/>
              <a:gd name="connsiteX49" fmla="*/ 1758974 w 3216851"/>
              <a:gd name="connsiteY49" fmla="*/ 184150 h 1689100"/>
              <a:gd name="connsiteX50" fmla="*/ 1860574 w 3216851"/>
              <a:gd name="connsiteY50" fmla="*/ 177800 h 1689100"/>
              <a:gd name="connsiteX51" fmla="*/ 1949474 w 3216851"/>
              <a:gd name="connsiteY51" fmla="*/ 152400 h 1689100"/>
              <a:gd name="connsiteX52" fmla="*/ 2101874 w 3216851"/>
              <a:gd name="connsiteY52" fmla="*/ 127000 h 1689100"/>
              <a:gd name="connsiteX53" fmla="*/ 2146324 w 3216851"/>
              <a:gd name="connsiteY53" fmla="*/ 120650 h 1689100"/>
              <a:gd name="connsiteX54" fmla="*/ 2235224 w 3216851"/>
              <a:gd name="connsiteY54" fmla="*/ 107950 h 1689100"/>
              <a:gd name="connsiteX55" fmla="*/ 2273324 w 3216851"/>
              <a:gd name="connsiteY55" fmla="*/ 114300 h 1689100"/>
              <a:gd name="connsiteX56" fmla="*/ 2266974 w 3216851"/>
              <a:gd name="connsiteY56" fmla="*/ 133350 h 1689100"/>
              <a:gd name="connsiteX57" fmla="*/ 2203474 w 3216851"/>
              <a:gd name="connsiteY57" fmla="*/ 171450 h 1689100"/>
              <a:gd name="connsiteX58" fmla="*/ 2133624 w 3216851"/>
              <a:gd name="connsiteY58" fmla="*/ 177800 h 1689100"/>
              <a:gd name="connsiteX59" fmla="*/ 2178074 w 3216851"/>
              <a:gd name="connsiteY59" fmla="*/ 234950 h 1689100"/>
              <a:gd name="connsiteX60" fmla="*/ 2184424 w 3216851"/>
              <a:gd name="connsiteY60" fmla="*/ 254000 h 1689100"/>
              <a:gd name="connsiteX61" fmla="*/ 2209824 w 3216851"/>
              <a:gd name="connsiteY61" fmla="*/ 247650 h 1689100"/>
              <a:gd name="connsiteX62" fmla="*/ 2235224 w 3216851"/>
              <a:gd name="connsiteY62" fmla="*/ 146050 h 1689100"/>
              <a:gd name="connsiteX63" fmla="*/ 2254274 w 3216851"/>
              <a:gd name="connsiteY63" fmla="*/ 133350 h 1689100"/>
              <a:gd name="connsiteX64" fmla="*/ 2260624 w 3216851"/>
              <a:gd name="connsiteY64" fmla="*/ 95250 h 1689100"/>
              <a:gd name="connsiteX65" fmla="*/ 2273324 w 3216851"/>
              <a:gd name="connsiteY65" fmla="*/ 76200 h 1689100"/>
              <a:gd name="connsiteX66" fmla="*/ 2292374 w 3216851"/>
              <a:gd name="connsiteY66" fmla="*/ 69850 h 1689100"/>
              <a:gd name="connsiteX67" fmla="*/ 2362224 w 3216851"/>
              <a:gd name="connsiteY67" fmla="*/ 63500 h 1689100"/>
              <a:gd name="connsiteX68" fmla="*/ 2432074 w 3216851"/>
              <a:gd name="connsiteY68" fmla="*/ 44450 h 1689100"/>
              <a:gd name="connsiteX69" fmla="*/ 2463824 w 3216851"/>
              <a:gd name="connsiteY69" fmla="*/ 38100 h 1689100"/>
              <a:gd name="connsiteX70" fmla="*/ 2641624 w 3216851"/>
              <a:gd name="connsiteY70" fmla="*/ 25400 h 1689100"/>
              <a:gd name="connsiteX71" fmla="*/ 2844824 w 3216851"/>
              <a:gd name="connsiteY71" fmla="*/ 6350 h 1689100"/>
              <a:gd name="connsiteX72" fmla="*/ 2876574 w 3216851"/>
              <a:gd name="connsiteY72" fmla="*/ 0 h 1689100"/>
              <a:gd name="connsiteX73" fmla="*/ 3213124 w 3216851"/>
              <a:gd name="connsiteY73" fmla="*/ 6350 h 1689100"/>
              <a:gd name="connsiteX74" fmla="*/ 3206774 w 3216851"/>
              <a:gd name="connsiteY74" fmla="*/ 31750 h 1689100"/>
              <a:gd name="connsiteX75" fmla="*/ 3175024 w 3216851"/>
              <a:gd name="connsiteY75" fmla="*/ 38100 h 1689100"/>
              <a:gd name="connsiteX76" fmla="*/ 3130574 w 3216851"/>
              <a:gd name="connsiteY76" fmla="*/ 50800 h 1689100"/>
              <a:gd name="connsiteX77" fmla="*/ 3086124 w 3216851"/>
              <a:gd name="connsiteY77" fmla="*/ 57150 h 1689100"/>
              <a:gd name="connsiteX78" fmla="*/ 3054374 w 3216851"/>
              <a:gd name="connsiteY78" fmla="*/ 63500 h 1689100"/>
              <a:gd name="connsiteX79" fmla="*/ 2978174 w 3216851"/>
              <a:gd name="connsiteY79" fmla="*/ 76200 h 1689100"/>
              <a:gd name="connsiteX80" fmla="*/ 2921024 w 3216851"/>
              <a:gd name="connsiteY80" fmla="*/ 95250 h 1689100"/>
              <a:gd name="connsiteX81" fmla="*/ 2895624 w 3216851"/>
              <a:gd name="connsiteY81" fmla="*/ 101600 h 1689100"/>
              <a:gd name="connsiteX82" fmla="*/ 2819424 w 3216851"/>
              <a:gd name="connsiteY82" fmla="*/ 133350 h 1689100"/>
              <a:gd name="connsiteX83" fmla="*/ 2705124 w 3216851"/>
              <a:gd name="connsiteY83" fmla="*/ 203200 h 1689100"/>
              <a:gd name="connsiteX84" fmla="*/ 2705124 w 3216851"/>
              <a:gd name="connsiteY84" fmla="*/ 203200 h 1689100"/>
              <a:gd name="connsiteX85" fmla="*/ 2660674 w 3216851"/>
              <a:gd name="connsiteY85" fmla="*/ 228600 h 1689100"/>
              <a:gd name="connsiteX86" fmla="*/ 2641624 w 3216851"/>
              <a:gd name="connsiteY86" fmla="*/ 234950 h 1689100"/>
              <a:gd name="connsiteX87" fmla="*/ 2597174 w 3216851"/>
              <a:gd name="connsiteY87" fmla="*/ 254000 h 1689100"/>
              <a:gd name="connsiteX88" fmla="*/ 2571774 w 3216851"/>
              <a:gd name="connsiteY88" fmla="*/ 273050 h 1689100"/>
              <a:gd name="connsiteX89" fmla="*/ 2514624 w 3216851"/>
              <a:gd name="connsiteY89" fmla="*/ 317500 h 1689100"/>
              <a:gd name="connsiteX90" fmla="*/ 2520974 w 3216851"/>
              <a:gd name="connsiteY90" fmla="*/ 336550 h 1689100"/>
              <a:gd name="connsiteX91" fmla="*/ 2540024 w 3216851"/>
              <a:gd name="connsiteY91" fmla="*/ 342900 h 1689100"/>
              <a:gd name="connsiteX92" fmla="*/ 2559074 w 3216851"/>
              <a:gd name="connsiteY92" fmla="*/ 355600 h 1689100"/>
              <a:gd name="connsiteX93" fmla="*/ 2590824 w 3216851"/>
              <a:gd name="connsiteY93" fmla="*/ 419100 h 1689100"/>
              <a:gd name="connsiteX94" fmla="*/ 2616224 w 3216851"/>
              <a:gd name="connsiteY94" fmla="*/ 425450 h 1689100"/>
              <a:gd name="connsiteX95" fmla="*/ 2692424 w 3216851"/>
              <a:gd name="connsiteY95" fmla="*/ 444500 h 1689100"/>
              <a:gd name="connsiteX96" fmla="*/ 2698774 w 3216851"/>
              <a:gd name="connsiteY96" fmla="*/ 469900 h 1689100"/>
              <a:gd name="connsiteX97" fmla="*/ 2692424 w 3216851"/>
              <a:gd name="connsiteY97" fmla="*/ 501650 h 1689100"/>
              <a:gd name="connsiteX98" fmla="*/ 2647974 w 3216851"/>
              <a:gd name="connsiteY98" fmla="*/ 539750 h 1689100"/>
              <a:gd name="connsiteX99" fmla="*/ 2641624 w 3216851"/>
              <a:gd name="connsiteY99" fmla="*/ 565150 h 1689100"/>
              <a:gd name="connsiteX100" fmla="*/ 2698774 w 3216851"/>
              <a:gd name="connsiteY100" fmla="*/ 571500 h 1689100"/>
              <a:gd name="connsiteX101" fmla="*/ 2749574 w 3216851"/>
              <a:gd name="connsiteY101" fmla="*/ 577850 h 1689100"/>
              <a:gd name="connsiteX102" fmla="*/ 2794024 w 3216851"/>
              <a:gd name="connsiteY102" fmla="*/ 590550 h 1689100"/>
              <a:gd name="connsiteX103" fmla="*/ 2730524 w 3216851"/>
              <a:gd name="connsiteY103" fmla="*/ 635000 h 1689100"/>
              <a:gd name="connsiteX104" fmla="*/ 2698774 w 3216851"/>
              <a:gd name="connsiteY104" fmla="*/ 666750 h 1689100"/>
              <a:gd name="connsiteX105" fmla="*/ 2705124 w 3216851"/>
              <a:gd name="connsiteY105" fmla="*/ 685800 h 1689100"/>
              <a:gd name="connsiteX106" fmla="*/ 2641624 w 3216851"/>
              <a:gd name="connsiteY106" fmla="*/ 730250 h 1689100"/>
              <a:gd name="connsiteX107" fmla="*/ 2616224 w 3216851"/>
              <a:gd name="connsiteY107" fmla="*/ 742950 h 1689100"/>
              <a:gd name="connsiteX108" fmla="*/ 2609874 w 3216851"/>
              <a:gd name="connsiteY108" fmla="*/ 762000 h 1689100"/>
              <a:gd name="connsiteX109" fmla="*/ 2597174 w 3216851"/>
              <a:gd name="connsiteY109" fmla="*/ 781050 h 1689100"/>
              <a:gd name="connsiteX110" fmla="*/ 2578124 w 3216851"/>
              <a:gd name="connsiteY110" fmla="*/ 844550 h 1689100"/>
              <a:gd name="connsiteX111" fmla="*/ 2520974 w 3216851"/>
              <a:gd name="connsiteY111" fmla="*/ 838200 h 1689100"/>
              <a:gd name="connsiteX112" fmla="*/ 2482874 w 3216851"/>
              <a:gd name="connsiteY112" fmla="*/ 825500 h 1689100"/>
              <a:gd name="connsiteX113" fmla="*/ 2470174 w 3216851"/>
              <a:gd name="connsiteY113" fmla="*/ 806450 h 1689100"/>
              <a:gd name="connsiteX114" fmla="*/ 2419374 w 3216851"/>
              <a:gd name="connsiteY114" fmla="*/ 781050 h 1689100"/>
              <a:gd name="connsiteX115" fmla="*/ 2400324 w 3216851"/>
              <a:gd name="connsiteY115" fmla="*/ 762000 h 1689100"/>
              <a:gd name="connsiteX116" fmla="*/ 2355874 w 3216851"/>
              <a:gd name="connsiteY116" fmla="*/ 736600 h 1689100"/>
              <a:gd name="connsiteX117" fmla="*/ 2317774 w 3216851"/>
              <a:gd name="connsiteY117" fmla="*/ 717550 h 1689100"/>
              <a:gd name="connsiteX118" fmla="*/ 2311424 w 3216851"/>
              <a:gd name="connsiteY118" fmla="*/ 698500 h 1689100"/>
              <a:gd name="connsiteX119" fmla="*/ 2292374 w 3216851"/>
              <a:gd name="connsiteY119" fmla="*/ 692150 h 1689100"/>
              <a:gd name="connsiteX120" fmla="*/ 2228874 w 3216851"/>
              <a:gd name="connsiteY120" fmla="*/ 698500 h 1689100"/>
              <a:gd name="connsiteX121" fmla="*/ 2127274 w 3216851"/>
              <a:gd name="connsiteY121" fmla="*/ 704850 h 1689100"/>
              <a:gd name="connsiteX122" fmla="*/ 2095524 w 3216851"/>
              <a:gd name="connsiteY122" fmla="*/ 742950 h 1689100"/>
              <a:gd name="connsiteX123" fmla="*/ 2114574 w 3216851"/>
              <a:gd name="connsiteY123" fmla="*/ 749300 h 1689100"/>
              <a:gd name="connsiteX124" fmla="*/ 2133624 w 3216851"/>
              <a:gd name="connsiteY124" fmla="*/ 774700 h 1689100"/>
              <a:gd name="connsiteX125" fmla="*/ 2152674 w 3216851"/>
              <a:gd name="connsiteY125" fmla="*/ 781050 h 1689100"/>
              <a:gd name="connsiteX126" fmla="*/ 2197124 w 3216851"/>
              <a:gd name="connsiteY126" fmla="*/ 787400 h 1689100"/>
              <a:gd name="connsiteX127" fmla="*/ 2235224 w 3216851"/>
              <a:gd name="connsiteY127" fmla="*/ 781050 h 1689100"/>
              <a:gd name="connsiteX128" fmla="*/ 2254274 w 3216851"/>
              <a:gd name="connsiteY128" fmla="*/ 774700 h 1689100"/>
              <a:gd name="connsiteX129" fmla="*/ 2330474 w 3216851"/>
              <a:gd name="connsiteY129" fmla="*/ 781050 h 1689100"/>
              <a:gd name="connsiteX130" fmla="*/ 2336824 w 3216851"/>
              <a:gd name="connsiteY130" fmla="*/ 819150 h 1689100"/>
              <a:gd name="connsiteX131" fmla="*/ 2343174 w 3216851"/>
              <a:gd name="connsiteY131" fmla="*/ 869950 h 1689100"/>
              <a:gd name="connsiteX132" fmla="*/ 2381274 w 3216851"/>
              <a:gd name="connsiteY132" fmla="*/ 895350 h 1689100"/>
              <a:gd name="connsiteX133" fmla="*/ 2387624 w 3216851"/>
              <a:gd name="connsiteY133" fmla="*/ 952500 h 1689100"/>
              <a:gd name="connsiteX134" fmla="*/ 2444774 w 3216851"/>
              <a:gd name="connsiteY134" fmla="*/ 946150 h 1689100"/>
              <a:gd name="connsiteX135" fmla="*/ 2495574 w 3216851"/>
              <a:gd name="connsiteY135" fmla="*/ 920750 h 1689100"/>
              <a:gd name="connsiteX136" fmla="*/ 2552724 w 3216851"/>
              <a:gd name="connsiteY136" fmla="*/ 895350 h 1689100"/>
              <a:gd name="connsiteX137" fmla="*/ 2578124 w 3216851"/>
              <a:gd name="connsiteY137" fmla="*/ 1104900 h 1689100"/>
              <a:gd name="connsiteX138" fmla="*/ 2597174 w 3216851"/>
              <a:gd name="connsiteY138" fmla="*/ 1111250 h 1689100"/>
              <a:gd name="connsiteX139" fmla="*/ 2622574 w 3216851"/>
              <a:gd name="connsiteY139" fmla="*/ 1117600 h 1689100"/>
              <a:gd name="connsiteX140" fmla="*/ 2686074 w 3216851"/>
              <a:gd name="connsiteY140" fmla="*/ 1136650 h 1689100"/>
              <a:gd name="connsiteX141" fmla="*/ 2667024 w 3216851"/>
              <a:gd name="connsiteY141" fmla="*/ 1263650 h 1689100"/>
              <a:gd name="connsiteX142" fmla="*/ 2647974 w 3216851"/>
              <a:gd name="connsiteY142" fmla="*/ 1282700 h 1689100"/>
              <a:gd name="connsiteX143" fmla="*/ 2667024 w 3216851"/>
              <a:gd name="connsiteY143" fmla="*/ 1301750 h 1689100"/>
              <a:gd name="connsiteX144" fmla="*/ 2673374 w 3216851"/>
              <a:gd name="connsiteY144" fmla="*/ 1320800 h 1689100"/>
              <a:gd name="connsiteX145" fmla="*/ 2686074 w 3216851"/>
              <a:gd name="connsiteY145" fmla="*/ 1339850 h 1689100"/>
              <a:gd name="connsiteX146" fmla="*/ 2692424 w 3216851"/>
              <a:gd name="connsiteY146" fmla="*/ 1358900 h 1689100"/>
              <a:gd name="connsiteX147" fmla="*/ 2717824 w 3216851"/>
              <a:gd name="connsiteY147" fmla="*/ 1397000 h 1689100"/>
              <a:gd name="connsiteX148" fmla="*/ 2730524 w 3216851"/>
              <a:gd name="connsiteY148" fmla="*/ 1416050 h 1689100"/>
              <a:gd name="connsiteX149" fmla="*/ 2736874 w 3216851"/>
              <a:gd name="connsiteY149" fmla="*/ 1435100 h 1689100"/>
              <a:gd name="connsiteX150" fmla="*/ 2730524 w 3216851"/>
              <a:gd name="connsiteY150" fmla="*/ 1460500 h 1689100"/>
              <a:gd name="connsiteX151" fmla="*/ 2711474 w 3216851"/>
              <a:gd name="connsiteY151" fmla="*/ 1466850 h 1689100"/>
              <a:gd name="connsiteX152" fmla="*/ 2692424 w 3216851"/>
              <a:gd name="connsiteY152" fmla="*/ 1479550 h 1689100"/>
              <a:gd name="connsiteX153" fmla="*/ 2578124 w 3216851"/>
              <a:gd name="connsiteY153" fmla="*/ 1473200 h 1689100"/>
              <a:gd name="connsiteX154" fmla="*/ 2540024 w 3216851"/>
              <a:gd name="connsiteY154" fmla="*/ 1466850 h 1689100"/>
              <a:gd name="connsiteX155" fmla="*/ 2520974 w 3216851"/>
              <a:gd name="connsiteY155" fmla="*/ 1454150 h 1689100"/>
              <a:gd name="connsiteX156" fmla="*/ 2482874 w 3216851"/>
              <a:gd name="connsiteY156" fmla="*/ 1441450 h 1689100"/>
              <a:gd name="connsiteX157" fmla="*/ 2476524 w 3216851"/>
              <a:gd name="connsiteY157" fmla="*/ 1422400 h 1689100"/>
              <a:gd name="connsiteX158" fmla="*/ 2520974 w 3216851"/>
              <a:gd name="connsiteY158" fmla="*/ 1403350 h 1689100"/>
              <a:gd name="connsiteX159" fmla="*/ 2559074 w 3216851"/>
              <a:gd name="connsiteY159" fmla="*/ 1377950 h 1689100"/>
              <a:gd name="connsiteX160" fmla="*/ 2571774 w 3216851"/>
              <a:gd name="connsiteY160" fmla="*/ 1358900 h 1689100"/>
              <a:gd name="connsiteX161" fmla="*/ 2616224 w 3216851"/>
              <a:gd name="connsiteY161" fmla="*/ 1333500 h 1689100"/>
              <a:gd name="connsiteX162" fmla="*/ 2552724 w 3216851"/>
              <a:gd name="connsiteY162" fmla="*/ 1333500 h 1689100"/>
              <a:gd name="connsiteX163" fmla="*/ 2305074 w 3216851"/>
              <a:gd name="connsiteY163" fmla="*/ 1339850 h 1689100"/>
              <a:gd name="connsiteX164" fmla="*/ 2279674 w 3216851"/>
              <a:gd name="connsiteY164" fmla="*/ 1377950 h 1689100"/>
              <a:gd name="connsiteX165" fmla="*/ 2292374 w 3216851"/>
              <a:gd name="connsiteY165" fmla="*/ 1397000 h 1689100"/>
              <a:gd name="connsiteX166" fmla="*/ 2298724 w 3216851"/>
              <a:gd name="connsiteY166" fmla="*/ 1428750 h 1689100"/>
              <a:gd name="connsiteX167" fmla="*/ 2286024 w 3216851"/>
              <a:gd name="connsiteY167" fmla="*/ 1492250 h 1689100"/>
              <a:gd name="connsiteX168" fmla="*/ 2298724 w 3216851"/>
              <a:gd name="connsiteY168" fmla="*/ 1530350 h 1689100"/>
              <a:gd name="connsiteX169" fmla="*/ 2330474 w 3216851"/>
              <a:gd name="connsiteY169" fmla="*/ 1524000 h 1689100"/>
              <a:gd name="connsiteX170" fmla="*/ 2381274 w 3216851"/>
              <a:gd name="connsiteY170" fmla="*/ 1498600 h 1689100"/>
              <a:gd name="connsiteX171" fmla="*/ 2406674 w 3216851"/>
              <a:gd name="connsiteY171" fmla="*/ 1511300 h 1689100"/>
              <a:gd name="connsiteX172" fmla="*/ 2374924 w 3216851"/>
              <a:gd name="connsiteY172" fmla="*/ 1587500 h 1689100"/>
              <a:gd name="connsiteX173" fmla="*/ 2349524 w 3216851"/>
              <a:gd name="connsiteY173" fmla="*/ 1606550 h 1689100"/>
              <a:gd name="connsiteX174" fmla="*/ 2305074 w 3216851"/>
              <a:gd name="connsiteY174" fmla="*/ 1619250 h 1689100"/>
              <a:gd name="connsiteX175" fmla="*/ 2190774 w 3216851"/>
              <a:gd name="connsiteY175" fmla="*/ 1612900 h 1689100"/>
              <a:gd name="connsiteX176" fmla="*/ 2184424 w 3216851"/>
              <a:gd name="connsiteY176" fmla="*/ 1549400 h 1689100"/>
              <a:gd name="connsiteX177" fmla="*/ 2076474 w 3216851"/>
              <a:gd name="connsiteY177" fmla="*/ 1543050 h 1689100"/>
              <a:gd name="connsiteX178" fmla="*/ 1974874 w 3216851"/>
              <a:gd name="connsiteY178" fmla="*/ 1543050 h 1689100"/>
              <a:gd name="connsiteX179" fmla="*/ 1955824 w 3216851"/>
              <a:gd name="connsiteY179" fmla="*/ 1549400 h 1689100"/>
              <a:gd name="connsiteX180" fmla="*/ 1873274 w 3216851"/>
              <a:gd name="connsiteY180" fmla="*/ 1555750 h 1689100"/>
              <a:gd name="connsiteX181" fmla="*/ 1835174 w 3216851"/>
              <a:gd name="connsiteY181" fmla="*/ 1568450 h 1689100"/>
              <a:gd name="connsiteX182" fmla="*/ 1816124 w 3216851"/>
              <a:gd name="connsiteY182" fmla="*/ 1574800 h 1689100"/>
              <a:gd name="connsiteX183" fmla="*/ 1771674 w 3216851"/>
              <a:gd name="connsiteY183" fmla="*/ 1593850 h 1689100"/>
              <a:gd name="connsiteX184" fmla="*/ 1714524 w 3216851"/>
              <a:gd name="connsiteY184" fmla="*/ 1631950 h 1689100"/>
              <a:gd name="connsiteX185" fmla="*/ 1689124 w 3216851"/>
              <a:gd name="connsiteY185" fmla="*/ 1638300 h 1689100"/>
              <a:gd name="connsiteX186" fmla="*/ 1651024 w 3216851"/>
              <a:gd name="connsiteY186" fmla="*/ 1663700 h 1689100"/>
              <a:gd name="connsiteX187" fmla="*/ 1612924 w 3216851"/>
              <a:gd name="connsiteY187" fmla="*/ 1676400 h 1689100"/>
              <a:gd name="connsiteX188" fmla="*/ 1593874 w 3216851"/>
              <a:gd name="connsiteY188" fmla="*/ 1682750 h 1689100"/>
              <a:gd name="connsiteX189" fmla="*/ 1536724 w 3216851"/>
              <a:gd name="connsiteY189" fmla="*/ 1689100 h 1689100"/>
              <a:gd name="connsiteX190" fmla="*/ 1511324 w 3216851"/>
              <a:gd name="connsiteY190" fmla="*/ 1682750 h 1689100"/>
              <a:gd name="connsiteX191" fmla="*/ 1504974 w 3216851"/>
              <a:gd name="connsiteY191" fmla="*/ 1657350 h 1689100"/>
              <a:gd name="connsiteX192" fmla="*/ 1498624 w 3216851"/>
              <a:gd name="connsiteY192" fmla="*/ 1638300 h 1689100"/>
              <a:gd name="connsiteX193" fmla="*/ 1492274 w 3216851"/>
              <a:gd name="connsiteY193" fmla="*/ 1543050 h 1689100"/>
              <a:gd name="connsiteX194" fmla="*/ 1485924 w 3216851"/>
              <a:gd name="connsiteY194" fmla="*/ 1524000 h 1689100"/>
              <a:gd name="connsiteX195" fmla="*/ 1422424 w 3216851"/>
              <a:gd name="connsiteY195" fmla="*/ 1504950 h 1689100"/>
              <a:gd name="connsiteX196" fmla="*/ 1333524 w 3216851"/>
              <a:gd name="connsiteY196" fmla="*/ 1485900 h 1689100"/>
              <a:gd name="connsiteX197" fmla="*/ 1308124 w 3216851"/>
              <a:gd name="connsiteY197" fmla="*/ 1447800 h 1689100"/>
              <a:gd name="connsiteX198" fmla="*/ 1301774 w 3216851"/>
              <a:gd name="connsiteY198" fmla="*/ 1403350 h 1689100"/>
              <a:gd name="connsiteX199" fmla="*/ 1263674 w 3216851"/>
              <a:gd name="connsiteY199" fmla="*/ 1390650 h 1689100"/>
              <a:gd name="connsiteX200" fmla="*/ 1168424 w 3216851"/>
              <a:gd name="connsiteY200" fmla="*/ 1384300 h 1689100"/>
              <a:gd name="connsiteX201" fmla="*/ 120674 w 3216851"/>
              <a:gd name="connsiteY201" fmla="*/ 1377950 h 1689100"/>
              <a:gd name="connsiteX202" fmla="*/ 95274 w 3216851"/>
              <a:gd name="connsiteY202" fmla="*/ 1365250 h 1689100"/>
              <a:gd name="connsiteX203" fmla="*/ 63524 w 3216851"/>
              <a:gd name="connsiteY203" fmla="*/ 1327150 h 1689100"/>
              <a:gd name="connsiteX204" fmla="*/ 50824 w 3216851"/>
              <a:gd name="connsiteY204" fmla="*/ 1289050 h 1689100"/>
              <a:gd name="connsiteX205" fmla="*/ 76224 w 3216851"/>
              <a:gd name="connsiteY205" fmla="*/ 1174750 h 1689100"/>
              <a:gd name="connsiteX206" fmla="*/ 82574 w 3216851"/>
              <a:gd name="connsiteY206" fmla="*/ 1155700 h 1689100"/>
              <a:gd name="connsiteX207" fmla="*/ 88924 w 3216851"/>
              <a:gd name="connsiteY207" fmla="*/ 1136650 h 1689100"/>
              <a:gd name="connsiteX208" fmla="*/ 95274 w 3216851"/>
              <a:gd name="connsiteY208" fmla="*/ 1016000 h 1689100"/>
              <a:gd name="connsiteX209" fmla="*/ 88924 w 3216851"/>
              <a:gd name="connsiteY209" fmla="*/ 971550 h 1689100"/>
              <a:gd name="connsiteX210" fmla="*/ 63524 w 3216851"/>
              <a:gd name="connsiteY210" fmla="*/ 952500 h 1689100"/>
              <a:gd name="connsiteX211" fmla="*/ 25424 w 3216851"/>
              <a:gd name="connsiteY211" fmla="*/ 920750 h 1689100"/>
              <a:gd name="connsiteX212" fmla="*/ 31774 w 3216851"/>
              <a:gd name="connsiteY212" fmla="*/ 844550 h 1689100"/>
              <a:gd name="connsiteX213" fmla="*/ 44474 w 3216851"/>
              <a:gd name="connsiteY213" fmla="*/ 819150 h 1689100"/>
              <a:gd name="connsiteX214" fmla="*/ 57174 w 3216851"/>
              <a:gd name="connsiteY214" fmla="*/ 800100 h 1689100"/>
              <a:gd name="connsiteX215" fmla="*/ 44474 w 3216851"/>
              <a:gd name="connsiteY215" fmla="*/ 825500 h 1689100"/>
              <a:gd name="connsiteX216" fmla="*/ 24 w 3216851"/>
              <a:gd name="connsiteY216" fmla="*/ 8763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216851" h="1689100">
                <a:moveTo>
                  <a:pt x="24" y="876300"/>
                </a:moveTo>
                <a:cubicBezTo>
                  <a:pt x="1082" y="876300"/>
                  <a:pt x="30899" y="838784"/>
                  <a:pt x="50824" y="825500"/>
                </a:cubicBezTo>
                <a:cubicBezTo>
                  <a:pt x="63524" y="817033"/>
                  <a:pt x="78131" y="810893"/>
                  <a:pt x="88924" y="800100"/>
                </a:cubicBezTo>
                <a:cubicBezTo>
                  <a:pt x="119720" y="769304"/>
                  <a:pt x="104361" y="781342"/>
                  <a:pt x="133374" y="762000"/>
                </a:cubicBezTo>
                <a:cubicBezTo>
                  <a:pt x="151185" y="735283"/>
                  <a:pt x="149004" y="734647"/>
                  <a:pt x="184174" y="711200"/>
                </a:cubicBezTo>
                <a:cubicBezTo>
                  <a:pt x="189743" y="707487"/>
                  <a:pt x="196874" y="706967"/>
                  <a:pt x="203224" y="704850"/>
                </a:cubicBezTo>
                <a:cubicBezTo>
                  <a:pt x="268426" y="652689"/>
                  <a:pt x="201666" y="703772"/>
                  <a:pt x="266724" y="660400"/>
                </a:cubicBezTo>
                <a:cubicBezTo>
                  <a:pt x="275530" y="654529"/>
                  <a:pt x="284089" y="648238"/>
                  <a:pt x="292124" y="641350"/>
                </a:cubicBezTo>
                <a:cubicBezTo>
                  <a:pt x="298942" y="635506"/>
                  <a:pt x="303702" y="627281"/>
                  <a:pt x="311174" y="622300"/>
                </a:cubicBezTo>
                <a:cubicBezTo>
                  <a:pt x="316743" y="618587"/>
                  <a:pt x="324237" y="618943"/>
                  <a:pt x="330224" y="615950"/>
                </a:cubicBezTo>
                <a:cubicBezTo>
                  <a:pt x="337050" y="612537"/>
                  <a:pt x="342924" y="607483"/>
                  <a:pt x="349274" y="603250"/>
                </a:cubicBezTo>
                <a:cubicBezTo>
                  <a:pt x="353507" y="596900"/>
                  <a:pt x="356578" y="589596"/>
                  <a:pt x="361974" y="584200"/>
                </a:cubicBezTo>
                <a:cubicBezTo>
                  <a:pt x="367370" y="578804"/>
                  <a:pt x="375161" y="576386"/>
                  <a:pt x="381024" y="571500"/>
                </a:cubicBezTo>
                <a:cubicBezTo>
                  <a:pt x="387923" y="565751"/>
                  <a:pt x="393724" y="558800"/>
                  <a:pt x="400074" y="552450"/>
                </a:cubicBezTo>
                <a:cubicBezTo>
                  <a:pt x="410498" y="521177"/>
                  <a:pt x="398961" y="542794"/>
                  <a:pt x="425474" y="520700"/>
                </a:cubicBezTo>
                <a:cubicBezTo>
                  <a:pt x="432373" y="514951"/>
                  <a:pt x="436674" y="506011"/>
                  <a:pt x="444524" y="501650"/>
                </a:cubicBezTo>
                <a:cubicBezTo>
                  <a:pt x="456226" y="495149"/>
                  <a:pt x="469240" y="489241"/>
                  <a:pt x="482624" y="488950"/>
                </a:cubicBezTo>
                <a:lnTo>
                  <a:pt x="774724" y="482600"/>
                </a:lnTo>
                <a:cubicBezTo>
                  <a:pt x="795891" y="478367"/>
                  <a:pt x="816646" y="470483"/>
                  <a:pt x="838224" y="469900"/>
                </a:cubicBezTo>
                <a:cubicBezTo>
                  <a:pt x="894321" y="468384"/>
                  <a:pt x="977401" y="466594"/>
                  <a:pt x="1041424" y="482600"/>
                </a:cubicBezTo>
                <a:cubicBezTo>
                  <a:pt x="1047918" y="484223"/>
                  <a:pt x="1054038" y="487111"/>
                  <a:pt x="1060474" y="488950"/>
                </a:cubicBezTo>
                <a:cubicBezTo>
                  <a:pt x="1139016" y="511390"/>
                  <a:pt x="1000145" y="466724"/>
                  <a:pt x="1143024" y="514350"/>
                </a:cubicBezTo>
                <a:cubicBezTo>
                  <a:pt x="1149374" y="516467"/>
                  <a:pt x="1156505" y="516987"/>
                  <a:pt x="1162074" y="520700"/>
                </a:cubicBezTo>
                <a:cubicBezTo>
                  <a:pt x="1179747" y="532482"/>
                  <a:pt x="1195838" y="545623"/>
                  <a:pt x="1219224" y="546100"/>
                </a:cubicBezTo>
                <a:lnTo>
                  <a:pt x="1530374" y="552450"/>
                </a:lnTo>
                <a:cubicBezTo>
                  <a:pt x="1538841" y="554567"/>
                  <a:pt x="1547383" y="556402"/>
                  <a:pt x="1555774" y="558800"/>
                </a:cubicBezTo>
                <a:cubicBezTo>
                  <a:pt x="1562210" y="560639"/>
                  <a:pt x="1568238" y="563953"/>
                  <a:pt x="1574824" y="565150"/>
                </a:cubicBezTo>
                <a:cubicBezTo>
                  <a:pt x="1591614" y="568203"/>
                  <a:pt x="1608757" y="568905"/>
                  <a:pt x="1625624" y="571500"/>
                </a:cubicBezTo>
                <a:cubicBezTo>
                  <a:pt x="1636291" y="573141"/>
                  <a:pt x="1646791" y="575733"/>
                  <a:pt x="1657374" y="577850"/>
                </a:cubicBezTo>
                <a:cubicBezTo>
                  <a:pt x="1663724" y="582083"/>
                  <a:pt x="1669252" y="587942"/>
                  <a:pt x="1676424" y="590550"/>
                </a:cubicBezTo>
                <a:cubicBezTo>
                  <a:pt x="1692828" y="596515"/>
                  <a:pt x="1710665" y="597730"/>
                  <a:pt x="1727224" y="603250"/>
                </a:cubicBezTo>
                <a:lnTo>
                  <a:pt x="1746274" y="609600"/>
                </a:lnTo>
                <a:cubicBezTo>
                  <a:pt x="1754741" y="607483"/>
                  <a:pt x="1764097" y="607580"/>
                  <a:pt x="1771674" y="603250"/>
                </a:cubicBezTo>
                <a:cubicBezTo>
                  <a:pt x="1791260" y="592058"/>
                  <a:pt x="1791012" y="583335"/>
                  <a:pt x="1797074" y="565150"/>
                </a:cubicBezTo>
                <a:cubicBezTo>
                  <a:pt x="1794957" y="556683"/>
                  <a:pt x="1793788" y="547922"/>
                  <a:pt x="1790724" y="539750"/>
                </a:cubicBezTo>
                <a:cubicBezTo>
                  <a:pt x="1787400" y="530887"/>
                  <a:pt x="1778024" y="523816"/>
                  <a:pt x="1778024" y="514350"/>
                </a:cubicBezTo>
                <a:cubicBezTo>
                  <a:pt x="1778024" y="506718"/>
                  <a:pt x="1785328" y="500696"/>
                  <a:pt x="1790724" y="495300"/>
                </a:cubicBezTo>
                <a:cubicBezTo>
                  <a:pt x="1816309" y="469715"/>
                  <a:pt x="1862897" y="474427"/>
                  <a:pt x="1892324" y="469900"/>
                </a:cubicBezTo>
                <a:lnTo>
                  <a:pt x="1854224" y="457200"/>
                </a:lnTo>
                <a:lnTo>
                  <a:pt x="1835174" y="450850"/>
                </a:lnTo>
                <a:cubicBezTo>
                  <a:pt x="1830941" y="444500"/>
                  <a:pt x="1827870" y="437196"/>
                  <a:pt x="1822474" y="431800"/>
                </a:cubicBezTo>
                <a:cubicBezTo>
                  <a:pt x="1817078" y="426404"/>
                  <a:pt x="1808192" y="425059"/>
                  <a:pt x="1803424" y="419100"/>
                </a:cubicBezTo>
                <a:cubicBezTo>
                  <a:pt x="1799243" y="413873"/>
                  <a:pt x="1799191" y="406400"/>
                  <a:pt x="1797074" y="400050"/>
                </a:cubicBezTo>
                <a:cubicBezTo>
                  <a:pt x="1840743" y="370937"/>
                  <a:pt x="1820694" y="379477"/>
                  <a:pt x="1854224" y="368300"/>
                </a:cubicBezTo>
                <a:lnTo>
                  <a:pt x="1809774" y="355600"/>
                </a:lnTo>
                <a:cubicBezTo>
                  <a:pt x="1803363" y="353677"/>
                  <a:pt x="1795457" y="353983"/>
                  <a:pt x="1790724" y="349250"/>
                </a:cubicBezTo>
                <a:cubicBezTo>
                  <a:pt x="1784031" y="342557"/>
                  <a:pt x="1783041" y="331877"/>
                  <a:pt x="1778024" y="323850"/>
                </a:cubicBezTo>
                <a:cubicBezTo>
                  <a:pt x="1764447" y="302127"/>
                  <a:pt x="1757241" y="296717"/>
                  <a:pt x="1739924" y="279400"/>
                </a:cubicBezTo>
                <a:cubicBezTo>
                  <a:pt x="1742041" y="254000"/>
                  <a:pt x="1741275" y="228193"/>
                  <a:pt x="1746274" y="203200"/>
                </a:cubicBezTo>
                <a:cubicBezTo>
                  <a:pt x="1747771" y="195716"/>
                  <a:pt x="1751524" y="185806"/>
                  <a:pt x="1758974" y="184150"/>
                </a:cubicBezTo>
                <a:cubicBezTo>
                  <a:pt x="1792099" y="176789"/>
                  <a:pt x="1826707" y="179917"/>
                  <a:pt x="1860574" y="177800"/>
                </a:cubicBezTo>
                <a:cubicBezTo>
                  <a:pt x="1896887" y="165696"/>
                  <a:pt x="1909607" y="160373"/>
                  <a:pt x="1949474" y="152400"/>
                </a:cubicBezTo>
                <a:cubicBezTo>
                  <a:pt x="2018095" y="138676"/>
                  <a:pt x="1982082" y="145430"/>
                  <a:pt x="2101874" y="127000"/>
                </a:cubicBezTo>
                <a:cubicBezTo>
                  <a:pt x="2116667" y="124724"/>
                  <a:pt x="2146324" y="120650"/>
                  <a:pt x="2146324" y="120650"/>
                </a:cubicBezTo>
                <a:cubicBezTo>
                  <a:pt x="2181579" y="108898"/>
                  <a:pt x="2179576" y="107950"/>
                  <a:pt x="2235224" y="107950"/>
                </a:cubicBezTo>
                <a:cubicBezTo>
                  <a:pt x="2248099" y="107950"/>
                  <a:pt x="2260624" y="112183"/>
                  <a:pt x="2273324" y="114300"/>
                </a:cubicBezTo>
                <a:cubicBezTo>
                  <a:pt x="2271207" y="120650"/>
                  <a:pt x="2271330" y="128268"/>
                  <a:pt x="2266974" y="133350"/>
                </a:cubicBezTo>
                <a:cubicBezTo>
                  <a:pt x="2252986" y="149670"/>
                  <a:pt x="2225384" y="167342"/>
                  <a:pt x="2203474" y="171450"/>
                </a:cubicBezTo>
                <a:cubicBezTo>
                  <a:pt x="2180495" y="175759"/>
                  <a:pt x="2156907" y="175683"/>
                  <a:pt x="2133624" y="177800"/>
                </a:cubicBezTo>
                <a:cubicBezTo>
                  <a:pt x="2156764" y="200940"/>
                  <a:pt x="2159086" y="200771"/>
                  <a:pt x="2178074" y="234950"/>
                </a:cubicBezTo>
                <a:cubicBezTo>
                  <a:pt x="2181325" y="240801"/>
                  <a:pt x="2182307" y="247650"/>
                  <a:pt x="2184424" y="254000"/>
                </a:cubicBezTo>
                <a:cubicBezTo>
                  <a:pt x="2192891" y="251883"/>
                  <a:pt x="2203198" y="253330"/>
                  <a:pt x="2209824" y="247650"/>
                </a:cubicBezTo>
                <a:cubicBezTo>
                  <a:pt x="2243156" y="219080"/>
                  <a:pt x="2223488" y="184193"/>
                  <a:pt x="2235224" y="146050"/>
                </a:cubicBezTo>
                <a:cubicBezTo>
                  <a:pt x="2237468" y="138756"/>
                  <a:pt x="2247924" y="137583"/>
                  <a:pt x="2254274" y="133350"/>
                </a:cubicBezTo>
                <a:cubicBezTo>
                  <a:pt x="2256391" y="120650"/>
                  <a:pt x="2256553" y="107464"/>
                  <a:pt x="2260624" y="95250"/>
                </a:cubicBezTo>
                <a:cubicBezTo>
                  <a:pt x="2263037" y="88010"/>
                  <a:pt x="2267365" y="80968"/>
                  <a:pt x="2273324" y="76200"/>
                </a:cubicBezTo>
                <a:cubicBezTo>
                  <a:pt x="2278551" y="72019"/>
                  <a:pt x="2285748" y="70797"/>
                  <a:pt x="2292374" y="69850"/>
                </a:cubicBezTo>
                <a:cubicBezTo>
                  <a:pt x="2315518" y="66544"/>
                  <a:pt x="2338941" y="65617"/>
                  <a:pt x="2362224" y="63500"/>
                </a:cubicBezTo>
                <a:cubicBezTo>
                  <a:pt x="2393713" y="53004"/>
                  <a:pt x="2385523" y="55193"/>
                  <a:pt x="2432074" y="44450"/>
                </a:cubicBezTo>
                <a:cubicBezTo>
                  <a:pt x="2442591" y="42023"/>
                  <a:pt x="2453140" y="39626"/>
                  <a:pt x="2463824" y="38100"/>
                </a:cubicBezTo>
                <a:cubicBezTo>
                  <a:pt x="2526808" y="29102"/>
                  <a:pt x="2573673" y="28976"/>
                  <a:pt x="2641624" y="25400"/>
                </a:cubicBezTo>
                <a:cubicBezTo>
                  <a:pt x="2728022" y="3801"/>
                  <a:pt x="2635482" y="25381"/>
                  <a:pt x="2844824" y="6350"/>
                </a:cubicBezTo>
                <a:cubicBezTo>
                  <a:pt x="2855573" y="5373"/>
                  <a:pt x="2865991" y="2117"/>
                  <a:pt x="2876574" y="0"/>
                </a:cubicBezTo>
                <a:lnTo>
                  <a:pt x="3213124" y="6350"/>
                </a:lnTo>
                <a:cubicBezTo>
                  <a:pt x="3221811" y="7185"/>
                  <a:pt x="3213478" y="26163"/>
                  <a:pt x="3206774" y="31750"/>
                </a:cubicBezTo>
                <a:cubicBezTo>
                  <a:pt x="3198483" y="38659"/>
                  <a:pt x="3185495" y="35482"/>
                  <a:pt x="3175024" y="38100"/>
                </a:cubicBezTo>
                <a:cubicBezTo>
                  <a:pt x="3138753" y="47168"/>
                  <a:pt x="3174126" y="42882"/>
                  <a:pt x="3130574" y="50800"/>
                </a:cubicBezTo>
                <a:cubicBezTo>
                  <a:pt x="3115848" y="53477"/>
                  <a:pt x="3100887" y="54689"/>
                  <a:pt x="3086124" y="57150"/>
                </a:cubicBezTo>
                <a:cubicBezTo>
                  <a:pt x="3075478" y="58924"/>
                  <a:pt x="3065020" y="61726"/>
                  <a:pt x="3054374" y="63500"/>
                </a:cubicBezTo>
                <a:cubicBezTo>
                  <a:pt x="3034568" y="66801"/>
                  <a:pt x="2999125" y="70214"/>
                  <a:pt x="2978174" y="76200"/>
                </a:cubicBezTo>
                <a:cubicBezTo>
                  <a:pt x="2958866" y="81717"/>
                  <a:pt x="2940505" y="90380"/>
                  <a:pt x="2921024" y="95250"/>
                </a:cubicBezTo>
                <a:cubicBezTo>
                  <a:pt x="2912557" y="97367"/>
                  <a:pt x="2903727" y="98359"/>
                  <a:pt x="2895624" y="101600"/>
                </a:cubicBezTo>
                <a:cubicBezTo>
                  <a:pt x="2770440" y="151674"/>
                  <a:pt x="2941809" y="92555"/>
                  <a:pt x="2819424" y="133350"/>
                </a:cubicBezTo>
                <a:cubicBezTo>
                  <a:pt x="2759508" y="183280"/>
                  <a:pt x="2796110" y="157707"/>
                  <a:pt x="2705124" y="203200"/>
                </a:cubicBezTo>
                <a:lnTo>
                  <a:pt x="2705124" y="203200"/>
                </a:lnTo>
                <a:cubicBezTo>
                  <a:pt x="2685992" y="215955"/>
                  <a:pt x="2683232" y="218932"/>
                  <a:pt x="2660674" y="228600"/>
                </a:cubicBezTo>
                <a:cubicBezTo>
                  <a:pt x="2654522" y="231237"/>
                  <a:pt x="2647611" y="231957"/>
                  <a:pt x="2641624" y="234950"/>
                </a:cubicBezTo>
                <a:cubicBezTo>
                  <a:pt x="2597771" y="256876"/>
                  <a:pt x="2650037" y="240784"/>
                  <a:pt x="2597174" y="254000"/>
                </a:cubicBezTo>
                <a:cubicBezTo>
                  <a:pt x="2588707" y="260350"/>
                  <a:pt x="2579641" y="265970"/>
                  <a:pt x="2571774" y="273050"/>
                </a:cubicBezTo>
                <a:cubicBezTo>
                  <a:pt x="2521382" y="318403"/>
                  <a:pt x="2553530" y="304531"/>
                  <a:pt x="2514624" y="317500"/>
                </a:cubicBezTo>
                <a:cubicBezTo>
                  <a:pt x="2516741" y="323850"/>
                  <a:pt x="2516241" y="331817"/>
                  <a:pt x="2520974" y="336550"/>
                </a:cubicBezTo>
                <a:cubicBezTo>
                  <a:pt x="2525707" y="341283"/>
                  <a:pt x="2534037" y="339907"/>
                  <a:pt x="2540024" y="342900"/>
                </a:cubicBezTo>
                <a:cubicBezTo>
                  <a:pt x="2546850" y="346313"/>
                  <a:pt x="2552724" y="351367"/>
                  <a:pt x="2559074" y="355600"/>
                </a:cubicBezTo>
                <a:cubicBezTo>
                  <a:pt x="2565843" y="375907"/>
                  <a:pt x="2571077" y="404995"/>
                  <a:pt x="2590824" y="419100"/>
                </a:cubicBezTo>
                <a:cubicBezTo>
                  <a:pt x="2597926" y="424173"/>
                  <a:pt x="2607865" y="422942"/>
                  <a:pt x="2616224" y="425450"/>
                </a:cubicBezTo>
                <a:cubicBezTo>
                  <a:pt x="2679117" y="444318"/>
                  <a:pt x="2629021" y="433933"/>
                  <a:pt x="2692424" y="444500"/>
                </a:cubicBezTo>
                <a:cubicBezTo>
                  <a:pt x="2694541" y="452967"/>
                  <a:pt x="2698774" y="461173"/>
                  <a:pt x="2698774" y="469900"/>
                </a:cubicBezTo>
                <a:cubicBezTo>
                  <a:pt x="2698774" y="480693"/>
                  <a:pt x="2697251" y="491997"/>
                  <a:pt x="2692424" y="501650"/>
                </a:cubicBezTo>
                <a:cubicBezTo>
                  <a:pt x="2687117" y="512263"/>
                  <a:pt x="2655542" y="534074"/>
                  <a:pt x="2647974" y="539750"/>
                </a:cubicBezTo>
                <a:cubicBezTo>
                  <a:pt x="2645857" y="548217"/>
                  <a:pt x="2634223" y="560525"/>
                  <a:pt x="2641624" y="565150"/>
                </a:cubicBezTo>
                <a:cubicBezTo>
                  <a:pt x="2657878" y="575309"/>
                  <a:pt x="2679738" y="569260"/>
                  <a:pt x="2698774" y="571500"/>
                </a:cubicBezTo>
                <a:cubicBezTo>
                  <a:pt x="2715722" y="573494"/>
                  <a:pt x="2732741" y="575045"/>
                  <a:pt x="2749574" y="577850"/>
                </a:cubicBezTo>
                <a:cubicBezTo>
                  <a:pt x="2765521" y="580508"/>
                  <a:pt x="2778925" y="585517"/>
                  <a:pt x="2794024" y="590550"/>
                </a:cubicBezTo>
                <a:cubicBezTo>
                  <a:pt x="2749753" y="634821"/>
                  <a:pt x="2773348" y="624294"/>
                  <a:pt x="2730524" y="635000"/>
                </a:cubicBezTo>
                <a:cubicBezTo>
                  <a:pt x="2719412" y="642408"/>
                  <a:pt x="2701420" y="650875"/>
                  <a:pt x="2698774" y="666750"/>
                </a:cubicBezTo>
                <a:cubicBezTo>
                  <a:pt x="2697674" y="673352"/>
                  <a:pt x="2703007" y="679450"/>
                  <a:pt x="2705124" y="685800"/>
                </a:cubicBezTo>
                <a:cubicBezTo>
                  <a:pt x="2681968" y="703167"/>
                  <a:pt x="2667683" y="714615"/>
                  <a:pt x="2641624" y="730250"/>
                </a:cubicBezTo>
                <a:cubicBezTo>
                  <a:pt x="2633507" y="735120"/>
                  <a:pt x="2624691" y="738717"/>
                  <a:pt x="2616224" y="742950"/>
                </a:cubicBezTo>
                <a:cubicBezTo>
                  <a:pt x="2614107" y="749300"/>
                  <a:pt x="2612867" y="756013"/>
                  <a:pt x="2609874" y="762000"/>
                </a:cubicBezTo>
                <a:cubicBezTo>
                  <a:pt x="2606461" y="768826"/>
                  <a:pt x="2599587" y="773810"/>
                  <a:pt x="2597174" y="781050"/>
                </a:cubicBezTo>
                <a:cubicBezTo>
                  <a:pt x="2565549" y="875924"/>
                  <a:pt x="2614020" y="772758"/>
                  <a:pt x="2578124" y="844550"/>
                </a:cubicBezTo>
                <a:cubicBezTo>
                  <a:pt x="2559074" y="842433"/>
                  <a:pt x="2539769" y="841959"/>
                  <a:pt x="2520974" y="838200"/>
                </a:cubicBezTo>
                <a:cubicBezTo>
                  <a:pt x="2507847" y="835575"/>
                  <a:pt x="2482874" y="825500"/>
                  <a:pt x="2482874" y="825500"/>
                </a:cubicBezTo>
                <a:cubicBezTo>
                  <a:pt x="2478641" y="819150"/>
                  <a:pt x="2475570" y="811846"/>
                  <a:pt x="2470174" y="806450"/>
                </a:cubicBezTo>
                <a:cubicBezTo>
                  <a:pt x="2457492" y="793768"/>
                  <a:pt x="2434533" y="787114"/>
                  <a:pt x="2419374" y="781050"/>
                </a:cubicBezTo>
                <a:cubicBezTo>
                  <a:pt x="2413024" y="774700"/>
                  <a:pt x="2407223" y="767749"/>
                  <a:pt x="2400324" y="762000"/>
                </a:cubicBezTo>
                <a:cubicBezTo>
                  <a:pt x="2383447" y="747936"/>
                  <a:pt x="2375636" y="747892"/>
                  <a:pt x="2355874" y="736600"/>
                </a:cubicBezTo>
                <a:cubicBezTo>
                  <a:pt x="2321407" y="716905"/>
                  <a:pt x="2352701" y="729192"/>
                  <a:pt x="2317774" y="717550"/>
                </a:cubicBezTo>
                <a:cubicBezTo>
                  <a:pt x="2315657" y="711200"/>
                  <a:pt x="2316157" y="703233"/>
                  <a:pt x="2311424" y="698500"/>
                </a:cubicBezTo>
                <a:cubicBezTo>
                  <a:pt x="2306691" y="693767"/>
                  <a:pt x="2299067" y="692150"/>
                  <a:pt x="2292374" y="692150"/>
                </a:cubicBezTo>
                <a:cubicBezTo>
                  <a:pt x="2271102" y="692150"/>
                  <a:pt x="2250084" y="696868"/>
                  <a:pt x="2228874" y="698500"/>
                </a:cubicBezTo>
                <a:cubicBezTo>
                  <a:pt x="2195041" y="701103"/>
                  <a:pt x="2161141" y="702733"/>
                  <a:pt x="2127274" y="704850"/>
                </a:cubicBezTo>
                <a:cubicBezTo>
                  <a:pt x="2125714" y="706410"/>
                  <a:pt x="2093756" y="735877"/>
                  <a:pt x="2095524" y="742950"/>
                </a:cubicBezTo>
                <a:cubicBezTo>
                  <a:pt x="2097147" y="749444"/>
                  <a:pt x="2108224" y="747183"/>
                  <a:pt x="2114574" y="749300"/>
                </a:cubicBezTo>
                <a:cubicBezTo>
                  <a:pt x="2120924" y="757767"/>
                  <a:pt x="2125494" y="767925"/>
                  <a:pt x="2133624" y="774700"/>
                </a:cubicBezTo>
                <a:cubicBezTo>
                  <a:pt x="2138766" y="778985"/>
                  <a:pt x="2146110" y="779737"/>
                  <a:pt x="2152674" y="781050"/>
                </a:cubicBezTo>
                <a:cubicBezTo>
                  <a:pt x="2167350" y="783985"/>
                  <a:pt x="2182307" y="785283"/>
                  <a:pt x="2197124" y="787400"/>
                </a:cubicBezTo>
                <a:cubicBezTo>
                  <a:pt x="2209824" y="785283"/>
                  <a:pt x="2222655" y="783843"/>
                  <a:pt x="2235224" y="781050"/>
                </a:cubicBezTo>
                <a:cubicBezTo>
                  <a:pt x="2241758" y="779598"/>
                  <a:pt x="2247581" y="774700"/>
                  <a:pt x="2254274" y="774700"/>
                </a:cubicBezTo>
                <a:cubicBezTo>
                  <a:pt x="2279762" y="774700"/>
                  <a:pt x="2305074" y="778933"/>
                  <a:pt x="2330474" y="781050"/>
                </a:cubicBezTo>
                <a:cubicBezTo>
                  <a:pt x="2332591" y="793750"/>
                  <a:pt x="2335003" y="806404"/>
                  <a:pt x="2336824" y="819150"/>
                </a:cubicBezTo>
                <a:cubicBezTo>
                  <a:pt x="2339237" y="836044"/>
                  <a:pt x="2334575" y="855210"/>
                  <a:pt x="2343174" y="869950"/>
                </a:cubicBezTo>
                <a:cubicBezTo>
                  <a:pt x="2350865" y="883134"/>
                  <a:pt x="2381274" y="895350"/>
                  <a:pt x="2381274" y="895350"/>
                </a:cubicBezTo>
                <a:cubicBezTo>
                  <a:pt x="2383391" y="914400"/>
                  <a:pt x="2372657" y="940526"/>
                  <a:pt x="2387624" y="952500"/>
                </a:cubicBezTo>
                <a:cubicBezTo>
                  <a:pt x="2402591" y="964474"/>
                  <a:pt x="2426032" y="950166"/>
                  <a:pt x="2444774" y="946150"/>
                </a:cubicBezTo>
                <a:cubicBezTo>
                  <a:pt x="2474780" y="939720"/>
                  <a:pt x="2472952" y="933677"/>
                  <a:pt x="2495574" y="920750"/>
                </a:cubicBezTo>
                <a:cubicBezTo>
                  <a:pt x="2516338" y="908885"/>
                  <a:pt x="2530044" y="904422"/>
                  <a:pt x="2552724" y="895350"/>
                </a:cubicBezTo>
                <a:cubicBezTo>
                  <a:pt x="2638006" y="923777"/>
                  <a:pt x="2551888" y="888451"/>
                  <a:pt x="2578124" y="1104900"/>
                </a:cubicBezTo>
                <a:cubicBezTo>
                  <a:pt x="2578929" y="1111545"/>
                  <a:pt x="2590738" y="1109411"/>
                  <a:pt x="2597174" y="1111250"/>
                </a:cubicBezTo>
                <a:cubicBezTo>
                  <a:pt x="2605565" y="1113648"/>
                  <a:pt x="2614154" y="1115304"/>
                  <a:pt x="2622574" y="1117600"/>
                </a:cubicBezTo>
                <a:cubicBezTo>
                  <a:pt x="2662556" y="1128504"/>
                  <a:pt x="2657142" y="1127006"/>
                  <a:pt x="2686074" y="1136650"/>
                </a:cubicBezTo>
                <a:cubicBezTo>
                  <a:pt x="2682208" y="1202374"/>
                  <a:pt x="2699098" y="1225162"/>
                  <a:pt x="2667024" y="1263650"/>
                </a:cubicBezTo>
                <a:cubicBezTo>
                  <a:pt x="2661275" y="1270549"/>
                  <a:pt x="2654324" y="1276350"/>
                  <a:pt x="2647974" y="1282700"/>
                </a:cubicBezTo>
                <a:cubicBezTo>
                  <a:pt x="2654324" y="1289050"/>
                  <a:pt x="2662043" y="1294278"/>
                  <a:pt x="2667024" y="1301750"/>
                </a:cubicBezTo>
                <a:cubicBezTo>
                  <a:pt x="2670737" y="1307319"/>
                  <a:pt x="2670381" y="1314813"/>
                  <a:pt x="2673374" y="1320800"/>
                </a:cubicBezTo>
                <a:cubicBezTo>
                  <a:pt x="2676787" y="1327626"/>
                  <a:pt x="2682661" y="1333024"/>
                  <a:pt x="2686074" y="1339850"/>
                </a:cubicBezTo>
                <a:cubicBezTo>
                  <a:pt x="2689067" y="1345837"/>
                  <a:pt x="2689173" y="1353049"/>
                  <a:pt x="2692424" y="1358900"/>
                </a:cubicBezTo>
                <a:cubicBezTo>
                  <a:pt x="2699837" y="1372243"/>
                  <a:pt x="2709357" y="1384300"/>
                  <a:pt x="2717824" y="1397000"/>
                </a:cubicBezTo>
                <a:cubicBezTo>
                  <a:pt x="2722057" y="1403350"/>
                  <a:pt x="2728111" y="1408810"/>
                  <a:pt x="2730524" y="1416050"/>
                </a:cubicBezTo>
                <a:lnTo>
                  <a:pt x="2736874" y="1435100"/>
                </a:lnTo>
                <a:cubicBezTo>
                  <a:pt x="2734757" y="1443567"/>
                  <a:pt x="2735976" y="1453685"/>
                  <a:pt x="2730524" y="1460500"/>
                </a:cubicBezTo>
                <a:cubicBezTo>
                  <a:pt x="2726343" y="1465727"/>
                  <a:pt x="2717461" y="1463857"/>
                  <a:pt x="2711474" y="1466850"/>
                </a:cubicBezTo>
                <a:cubicBezTo>
                  <a:pt x="2704648" y="1470263"/>
                  <a:pt x="2698774" y="1475317"/>
                  <a:pt x="2692424" y="1479550"/>
                </a:cubicBezTo>
                <a:cubicBezTo>
                  <a:pt x="2654324" y="1477433"/>
                  <a:pt x="2616151" y="1476369"/>
                  <a:pt x="2578124" y="1473200"/>
                </a:cubicBezTo>
                <a:cubicBezTo>
                  <a:pt x="2565293" y="1472131"/>
                  <a:pt x="2552238" y="1470921"/>
                  <a:pt x="2540024" y="1466850"/>
                </a:cubicBezTo>
                <a:cubicBezTo>
                  <a:pt x="2532784" y="1464437"/>
                  <a:pt x="2527948" y="1457250"/>
                  <a:pt x="2520974" y="1454150"/>
                </a:cubicBezTo>
                <a:cubicBezTo>
                  <a:pt x="2508741" y="1448713"/>
                  <a:pt x="2482874" y="1441450"/>
                  <a:pt x="2482874" y="1441450"/>
                </a:cubicBezTo>
                <a:cubicBezTo>
                  <a:pt x="2480757" y="1435100"/>
                  <a:pt x="2474038" y="1428615"/>
                  <a:pt x="2476524" y="1422400"/>
                </a:cubicBezTo>
                <a:cubicBezTo>
                  <a:pt x="2481397" y="1410219"/>
                  <a:pt x="2512687" y="1405422"/>
                  <a:pt x="2520974" y="1403350"/>
                </a:cubicBezTo>
                <a:cubicBezTo>
                  <a:pt x="2533674" y="1394883"/>
                  <a:pt x="2547587" y="1388001"/>
                  <a:pt x="2559074" y="1377950"/>
                </a:cubicBezTo>
                <a:cubicBezTo>
                  <a:pt x="2564817" y="1372924"/>
                  <a:pt x="2566378" y="1364296"/>
                  <a:pt x="2571774" y="1358900"/>
                </a:cubicBezTo>
                <a:cubicBezTo>
                  <a:pt x="2580749" y="1349925"/>
                  <a:pt x="2606263" y="1338480"/>
                  <a:pt x="2616224" y="1333500"/>
                </a:cubicBezTo>
                <a:cubicBezTo>
                  <a:pt x="2576951" y="1320409"/>
                  <a:pt x="2617271" y="1330694"/>
                  <a:pt x="2552724" y="1333500"/>
                </a:cubicBezTo>
                <a:cubicBezTo>
                  <a:pt x="2470225" y="1337087"/>
                  <a:pt x="2387624" y="1337733"/>
                  <a:pt x="2305074" y="1339850"/>
                </a:cubicBezTo>
                <a:cubicBezTo>
                  <a:pt x="2297143" y="1347781"/>
                  <a:pt x="2277048" y="1362196"/>
                  <a:pt x="2279674" y="1377950"/>
                </a:cubicBezTo>
                <a:cubicBezTo>
                  <a:pt x="2280929" y="1385478"/>
                  <a:pt x="2288141" y="1390650"/>
                  <a:pt x="2292374" y="1397000"/>
                </a:cubicBezTo>
                <a:cubicBezTo>
                  <a:pt x="2294491" y="1407583"/>
                  <a:pt x="2298724" y="1417957"/>
                  <a:pt x="2298724" y="1428750"/>
                </a:cubicBezTo>
                <a:cubicBezTo>
                  <a:pt x="2298724" y="1457936"/>
                  <a:pt x="2293844" y="1468790"/>
                  <a:pt x="2286024" y="1492250"/>
                </a:cubicBezTo>
                <a:cubicBezTo>
                  <a:pt x="2290257" y="1504950"/>
                  <a:pt x="2287831" y="1522569"/>
                  <a:pt x="2298724" y="1530350"/>
                </a:cubicBezTo>
                <a:cubicBezTo>
                  <a:pt x="2307507" y="1536623"/>
                  <a:pt x="2320003" y="1526618"/>
                  <a:pt x="2330474" y="1524000"/>
                </a:cubicBezTo>
                <a:cubicBezTo>
                  <a:pt x="2353909" y="1518141"/>
                  <a:pt x="2357288" y="1512991"/>
                  <a:pt x="2381274" y="1498600"/>
                </a:cubicBezTo>
                <a:cubicBezTo>
                  <a:pt x="2389741" y="1502833"/>
                  <a:pt x="2405118" y="1501963"/>
                  <a:pt x="2406674" y="1511300"/>
                </a:cubicBezTo>
                <a:cubicBezTo>
                  <a:pt x="2416478" y="1570125"/>
                  <a:pt x="2403449" y="1567125"/>
                  <a:pt x="2374924" y="1587500"/>
                </a:cubicBezTo>
                <a:cubicBezTo>
                  <a:pt x="2366312" y="1593651"/>
                  <a:pt x="2358713" y="1601299"/>
                  <a:pt x="2349524" y="1606550"/>
                </a:cubicBezTo>
                <a:cubicBezTo>
                  <a:pt x="2342439" y="1610599"/>
                  <a:pt x="2310573" y="1617875"/>
                  <a:pt x="2305074" y="1619250"/>
                </a:cubicBezTo>
                <a:cubicBezTo>
                  <a:pt x="2266974" y="1617133"/>
                  <a:pt x="2223798" y="1632019"/>
                  <a:pt x="2190774" y="1612900"/>
                </a:cubicBezTo>
                <a:cubicBezTo>
                  <a:pt x="2172364" y="1602242"/>
                  <a:pt x="2202575" y="1560492"/>
                  <a:pt x="2184424" y="1549400"/>
                </a:cubicBezTo>
                <a:cubicBezTo>
                  <a:pt x="2153667" y="1530604"/>
                  <a:pt x="2112457" y="1545167"/>
                  <a:pt x="2076474" y="1543050"/>
                </a:cubicBezTo>
                <a:cubicBezTo>
                  <a:pt x="2033512" y="1528729"/>
                  <a:pt x="2054739" y="1533067"/>
                  <a:pt x="1974874" y="1543050"/>
                </a:cubicBezTo>
                <a:cubicBezTo>
                  <a:pt x="1968232" y="1543880"/>
                  <a:pt x="1962466" y="1548570"/>
                  <a:pt x="1955824" y="1549400"/>
                </a:cubicBezTo>
                <a:cubicBezTo>
                  <a:pt x="1928439" y="1552823"/>
                  <a:pt x="1900791" y="1553633"/>
                  <a:pt x="1873274" y="1555750"/>
                </a:cubicBezTo>
                <a:lnTo>
                  <a:pt x="1835174" y="1568450"/>
                </a:lnTo>
                <a:cubicBezTo>
                  <a:pt x="1828824" y="1570567"/>
                  <a:pt x="1821693" y="1571087"/>
                  <a:pt x="1816124" y="1574800"/>
                </a:cubicBezTo>
                <a:cubicBezTo>
                  <a:pt x="1789812" y="1592341"/>
                  <a:pt x="1804478" y="1585649"/>
                  <a:pt x="1771674" y="1593850"/>
                </a:cubicBezTo>
                <a:cubicBezTo>
                  <a:pt x="1748333" y="1612522"/>
                  <a:pt x="1741010" y="1622018"/>
                  <a:pt x="1714524" y="1631950"/>
                </a:cubicBezTo>
                <a:cubicBezTo>
                  <a:pt x="1706352" y="1635014"/>
                  <a:pt x="1697591" y="1636183"/>
                  <a:pt x="1689124" y="1638300"/>
                </a:cubicBezTo>
                <a:cubicBezTo>
                  <a:pt x="1676424" y="1646767"/>
                  <a:pt x="1665504" y="1658873"/>
                  <a:pt x="1651024" y="1663700"/>
                </a:cubicBezTo>
                <a:lnTo>
                  <a:pt x="1612924" y="1676400"/>
                </a:lnTo>
                <a:cubicBezTo>
                  <a:pt x="1606574" y="1678517"/>
                  <a:pt x="1600527" y="1682011"/>
                  <a:pt x="1593874" y="1682750"/>
                </a:cubicBezTo>
                <a:lnTo>
                  <a:pt x="1536724" y="1689100"/>
                </a:lnTo>
                <a:cubicBezTo>
                  <a:pt x="1528257" y="1686983"/>
                  <a:pt x="1517495" y="1688921"/>
                  <a:pt x="1511324" y="1682750"/>
                </a:cubicBezTo>
                <a:cubicBezTo>
                  <a:pt x="1505153" y="1676579"/>
                  <a:pt x="1507372" y="1665741"/>
                  <a:pt x="1504974" y="1657350"/>
                </a:cubicBezTo>
                <a:cubicBezTo>
                  <a:pt x="1503135" y="1650914"/>
                  <a:pt x="1500741" y="1644650"/>
                  <a:pt x="1498624" y="1638300"/>
                </a:cubicBezTo>
                <a:cubicBezTo>
                  <a:pt x="1496507" y="1606550"/>
                  <a:pt x="1495788" y="1574676"/>
                  <a:pt x="1492274" y="1543050"/>
                </a:cubicBezTo>
                <a:cubicBezTo>
                  <a:pt x="1491535" y="1536397"/>
                  <a:pt x="1491371" y="1527891"/>
                  <a:pt x="1485924" y="1524000"/>
                </a:cubicBezTo>
                <a:cubicBezTo>
                  <a:pt x="1478775" y="1518894"/>
                  <a:pt x="1435236" y="1507797"/>
                  <a:pt x="1422424" y="1504950"/>
                </a:cubicBezTo>
                <a:lnTo>
                  <a:pt x="1333524" y="1485900"/>
                </a:lnTo>
                <a:cubicBezTo>
                  <a:pt x="1325057" y="1473200"/>
                  <a:pt x="1310283" y="1462910"/>
                  <a:pt x="1308124" y="1447800"/>
                </a:cubicBezTo>
                <a:cubicBezTo>
                  <a:pt x="1306007" y="1432983"/>
                  <a:pt x="1310963" y="1415164"/>
                  <a:pt x="1301774" y="1403350"/>
                </a:cubicBezTo>
                <a:cubicBezTo>
                  <a:pt x="1293555" y="1392783"/>
                  <a:pt x="1277031" y="1391540"/>
                  <a:pt x="1263674" y="1390650"/>
                </a:cubicBezTo>
                <a:cubicBezTo>
                  <a:pt x="1231924" y="1388533"/>
                  <a:pt x="1200243" y="1384654"/>
                  <a:pt x="1168424" y="1384300"/>
                </a:cubicBezTo>
                <a:lnTo>
                  <a:pt x="120674" y="1377950"/>
                </a:lnTo>
                <a:cubicBezTo>
                  <a:pt x="112207" y="1373717"/>
                  <a:pt x="102977" y="1370752"/>
                  <a:pt x="95274" y="1365250"/>
                </a:cubicBezTo>
                <a:cubicBezTo>
                  <a:pt x="85537" y="1358295"/>
                  <a:pt x="68705" y="1338807"/>
                  <a:pt x="63524" y="1327150"/>
                </a:cubicBezTo>
                <a:cubicBezTo>
                  <a:pt x="58087" y="1314917"/>
                  <a:pt x="50824" y="1289050"/>
                  <a:pt x="50824" y="1289050"/>
                </a:cubicBezTo>
                <a:cubicBezTo>
                  <a:pt x="65725" y="1199645"/>
                  <a:pt x="55381" y="1237279"/>
                  <a:pt x="76224" y="1174750"/>
                </a:cubicBezTo>
                <a:lnTo>
                  <a:pt x="82574" y="1155700"/>
                </a:lnTo>
                <a:lnTo>
                  <a:pt x="88924" y="1136650"/>
                </a:lnTo>
                <a:cubicBezTo>
                  <a:pt x="91041" y="1096433"/>
                  <a:pt x="95274" y="1056272"/>
                  <a:pt x="95274" y="1016000"/>
                </a:cubicBezTo>
                <a:cubicBezTo>
                  <a:pt x="95274" y="1001033"/>
                  <a:pt x="95617" y="984937"/>
                  <a:pt x="88924" y="971550"/>
                </a:cubicBezTo>
                <a:cubicBezTo>
                  <a:pt x="84191" y="962084"/>
                  <a:pt x="71008" y="959984"/>
                  <a:pt x="63524" y="952500"/>
                </a:cubicBezTo>
                <a:cubicBezTo>
                  <a:pt x="28925" y="917901"/>
                  <a:pt x="61808" y="932878"/>
                  <a:pt x="25424" y="920750"/>
                </a:cubicBezTo>
                <a:cubicBezTo>
                  <a:pt x="27541" y="895350"/>
                  <a:pt x="27077" y="869601"/>
                  <a:pt x="31774" y="844550"/>
                </a:cubicBezTo>
                <a:cubicBezTo>
                  <a:pt x="33518" y="835246"/>
                  <a:pt x="39778" y="827369"/>
                  <a:pt x="44474" y="819150"/>
                </a:cubicBezTo>
                <a:cubicBezTo>
                  <a:pt x="48260" y="812524"/>
                  <a:pt x="57174" y="792468"/>
                  <a:pt x="57174" y="800100"/>
                </a:cubicBezTo>
                <a:cubicBezTo>
                  <a:pt x="57174" y="809566"/>
                  <a:pt x="48203" y="816799"/>
                  <a:pt x="44474" y="825500"/>
                </a:cubicBezTo>
                <a:cubicBezTo>
                  <a:pt x="32109" y="854351"/>
                  <a:pt x="-1034" y="876300"/>
                  <a:pt x="24" y="87630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76FE2F-40F5-44FC-BE0B-37CF3ACD0314}"/>
              </a:ext>
            </a:extLst>
          </p:cNvPr>
          <p:cNvSpPr/>
          <p:nvPr/>
        </p:nvSpPr>
        <p:spPr>
          <a:xfrm>
            <a:off x="6623050" y="4441259"/>
            <a:ext cx="315333" cy="619691"/>
          </a:xfrm>
          <a:custGeom>
            <a:avLst/>
            <a:gdLst>
              <a:gd name="connsiteX0" fmla="*/ 254000 w 315333"/>
              <a:gd name="connsiteY0" fmla="*/ 3741 h 619691"/>
              <a:gd name="connsiteX1" fmla="*/ 228600 w 315333"/>
              <a:gd name="connsiteY1" fmla="*/ 60891 h 619691"/>
              <a:gd name="connsiteX2" fmla="*/ 209550 w 315333"/>
              <a:gd name="connsiteY2" fmla="*/ 67241 h 619691"/>
              <a:gd name="connsiteX3" fmla="*/ 196850 w 315333"/>
              <a:gd name="connsiteY3" fmla="*/ 86291 h 619691"/>
              <a:gd name="connsiteX4" fmla="*/ 158750 w 315333"/>
              <a:gd name="connsiteY4" fmla="*/ 105341 h 619691"/>
              <a:gd name="connsiteX5" fmla="*/ 120650 w 315333"/>
              <a:gd name="connsiteY5" fmla="*/ 137091 h 619691"/>
              <a:gd name="connsiteX6" fmla="*/ 101600 w 315333"/>
              <a:gd name="connsiteY6" fmla="*/ 149791 h 619691"/>
              <a:gd name="connsiteX7" fmla="*/ 57150 w 315333"/>
              <a:gd name="connsiteY7" fmla="*/ 162491 h 619691"/>
              <a:gd name="connsiteX8" fmla="*/ 38100 w 315333"/>
              <a:gd name="connsiteY8" fmla="*/ 175191 h 619691"/>
              <a:gd name="connsiteX9" fmla="*/ 31750 w 315333"/>
              <a:gd name="connsiteY9" fmla="*/ 194241 h 619691"/>
              <a:gd name="connsiteX10" fmla="*/ 25400 w 315333"/>
              <a:gd name="connsiteY10" fmla="*/ 365691 h 619691"/>
              <a:gd name="connsiteX11" fmla="*/ 12700 w 315333"/>
              <a:gd name="connsiteY11" fmla="*/ 403791 h 619691"/>
              <a:gd name="connsiteX12" fmla="*/ 0 w 315333"/>
              <a:gd name="connsiteY12" fmla="*/ 441891 h 619691"/>
              <a:gd name="connsiteX13" fmla="*/ 19050 w 315333"/>
              <a:gd name="connsiteY13" fmla="*/ 549841 h 619691"/>
              <a:gd name="connsiteX14" fmla="*/ 25400 w 315333"/>
              <a:gd name="connsiteY14" fmla="*/ 581591 h 619691"/>
              <a:gd name="connsiteX15" fmla="*/ 57150 w 315333"/>
              <a:gd name="connsiteY15" fmla="*/ 613341 h 619691"/>
              <a:gd name="connsiteX16" fmla="*/ 76200 w 315333"/>
              <a:gd name="connsiteY16" fmla="*/ 619691 h 619691"/>
              <a:gd name="connsiteX17" fmla="*/ 120650 w 315333"/>
              <a:gd name="connsiteY17" fmla="*/ 613341 h 619691"/>
              <a:gd name="connsiteX18" fmla="*/ 139700 w 315333"/>
              <a:gd name="connsiteY18" fmla="*/ 606991 h 619691"/>
              <a:gd name="connsiteX19" fmla="*/ 165100 w 315333"/>
              <a:gd name="connsiteY19" fmla="*/ 562541 h 619691"/>
              <a:gd name="connsiteX20" fmla="*/ 177800 w 315333"/>
              <a:gd name="connsiteY20" fmla="*/ 543491 h 619691"/>
              <a:gd name="connsiteX21" fmla="*/ 190500 w 315333"/>
              <a:gd name="connsiteY21" fmla="*/ 505391 h 619691"/>
              <a:gd name="connsiteX22" fmla="*/ 209550 w 315333"/>
              <a:gd name="connsiteY22" fmla="*/ 492691 h 619691"/>
              <a:gd name="connsiteX23" fmla="*/ 234950 w 315333"/>
              <a:gd name="connsiteY23" fmla="*/ 454591 h 619691"/>
              <a:gd name="connsiteX24" fmla="*/ 247650 w 315333"/>
              <a:gd name="connsiteY24" fmla="*/ 429191 h 619691"/>
              <a:gd name="connsiteX25" fmla="*/ 254000 w 315333"/>
              <a:gd name="connsiteY25" fmla="*/ 397441 h 619691"/>
              <a:gd name="connsiteX26" fmla="*/ 266700 w 315333"/>
              <a:gd name="connsiteY26" fmla="*/ 359341 h 619691"/>
              <a:gd name="connsiteX27" fmla="*/ 273050 w 315333"/>
              <a:gd name="connsiteY27" fmla="*/ 333941 h 619691"/>
              <a:gd name="connsiteX28" fmla="*/ 285750 w 315333"/>
              <a:gd name="connsiteY28" fmla="*/ 302191 h 619691"/>
              <a:gd name="connsiteX29" fmla="*/ 304800 w 315333"/>
              <a:gd name="connsiteY29" fmla="*/ 245041 h 619691"/>
              <a:gd name="connsiteX30" fmla="*/ 304800 w 315333"/>
              <a:gd name="connsiteY30" fmla="*/ 16441 h 619691"/>
              <a:gd name="connsiteX31" fmla="*/ 254000 w 315333"/>
              <a:gd name="connsiteY31" fmla="*/ 3741 h 6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5333" h="619691">
                <a:moveTo>
                  <a:pt x="254000" y="3741"/>
                </a:moveTo>
                <a:cubicBezTo>
                  <a:pt x="241300" y="11149"/>
                  <a:pt x="234533" y="54958"/>
                  <a:pt x="228600" y="60891"/>
                </a:cubicBezTo>
                <a:cubicBezTo>
                  <a:pt x="223867" y="65624"/>
                  <a:pt x="215900" y="65124"/>
                  <a:pt x="209550" y="67241"/>
                </a:cubicBezTo>
                <a:cubicBezTo>
                  <a:pt x="205317" y="73591"/>
                  <a:pt x="202246" y="80895"/>
                  <a:pt x="196850" y="86291"/>
                </a:cubicBezTo>
                <a:cubicBezTo>
                  <a:pt x="178652" y="104489"/>
                  <a:pt x="179408" y="95012"/>
                  <a:pt x="158750" y="105341"/>
                </a:cubicBezTo>
                <a:cubicBezTo>
                  <a:pt x="135101" y="117165"/>
                  <a:pt x="141716" y="119536"/>
                  <a:pt x="120650" y="137091"/>
                </a:cubicBezTo>
                <a:cubicBezTo>
                  <a:pt x="114787" y="141977"/>
                  <a:pt x="108426" y="146378"/>
                  <a:pt x="101600" y="149791"/>
                </a:cubicBezTo>
                <a:cubicBezTo>
                  <a:pt x="92490" y="154346"/>
                  <a:pt x="65288" y="160456"/>
                  <a:pt x="57150" y="162491"/>
                </a:cubicBezTo>
                <a:cubicBezTo>
                  <a:pt x="50800" y="166724"/>
                  <a:pt x="42868" y="169232"/>
                  <a:pt x="38100" y="175191"/>
                </a:cubicBezTo>
                <a:cubicBezTo>
                  <a:pt x="33919" y="180418"/>
                  <a:pt x="32195" y="187562"/>
                  <a:pt x="31750" y="194241"/>
                </a:cubicBezTo>
                <a:cubicBezTo>
                  <a:pt x="27946" y="251304"/>
                  <a:pt x="30578" y="308737"/>
                  <a:pt x="25400" y="365691"/>
                </a:cubicBezTo>
                <a:cubicBezTo>
                  <a:pt x="24188" y="379023"/>
                  <a:pt x="16933" y="391091"/>
                  <a:pt x="12700" y="403791"/>
                </a:cubicBezTo>
                <a:lnTo>
                  <a:pt x="0" y="441891"/>
                </a:lnTo>
                <a:cubicBezTo>
                  <a:pt x="12062" y="586640"/>
                  <a:pt x="-5247" y="468850"/>
                  <a:pt x="19050" y="549841"/>
                </a:cubicBezTo>
                <a:cubicBezTo>
                  <a:pt x="22151" y="560179"/>
                  <a:pt x="21610" y="571485"/>
                  <a:pt x="25400" y="581591"/>
                </a:cubicBezTo>
                <a:cubicBezTo>
                  <a:pt x="31262" y="597222"/>
                  <a:pt x="42822" y="606177"/>
                  <a:pt x="57150" y="613341"/>
                </a:cubicBezTo>
                <a:cubicBezTo>
                  <a:pt x="63137" y="616334"/>
                  <a:pt x="69850" y="617574"/>
                  <a:pt x="76200" y="619691"/>
                </a:cubicBezTo>
                <a:cubicBezTo>
                  <a:pt x="91017" y="617574"/>
                  <a:pt x="105974" y="616276"/>
                  <a:pt x="120650" y="613341"/>
                </a:cubicBezTo>
                <a:cubicBezTo>
                  <a:pt x="127214" y="612028"/>
                  <a:pt x="134473" y="611172"/>
                  <a:pt x="139700" y="606991"/>
                </a:cubicBezTo>
                <a:cubicBezTo>
                  <a:pt x="147843" y="600477"/>
                  <a:pt x="161153" y="569449"/>
                  <a:pt x="165100" y="562541"/>
                </a:cubicBezTo>
                <a:cubicBezTo>
                  <a:pt x="168886" y="555915"/>
                  <a:pt x="174700" y="550465"/>
                  <a:pt x="177800" y="543491"/>
                </a:cubicBezTo>
                <a:cubicBezTo>
                  <a:pt x="183237" y="531258"/>
                  <a:pt x="179361" y="512817"/>
                  <a:pt x="190500" y="505391"/>
                </a:cubicBezTo>
                <a:lnTo>
                  <a:pt x="209550" y="492691"/>
                </a:lnTo>
                <a:cubicBezTo>
                  <a:pt x="223172" y="451826"/>
                  <a:pt x="205221" y="496211"/>
                  <a:pt x="234950" y="454591"/>
                </a:cubicBezTo>
                <a:cubicBezTo>
                  <a:pt x="240452" y="446888"/>
                  <a:pt x="243417" y="437658"/>
                  <a:pt x="247650" y="429191"/>
                </a:cubicBezTo>
                <a:cubicBezTo>
                  <a:pt x="249767" y="418608"/>
                  <a:pt x="251160" y="407854"/>
                  <a:pt x="254000" y="397441"/>
                </a:cubicBezTo>
                <a:cubicBezTo>
                  <a:pt x="257522" y="384526"/>
                  <a:pt x="263453" y="372328"/>
                  <a:pt x="266700" y="359341"/>
                </a:cubicBezTo>
                <a:cubicBezTo>
                  <a:pt x="268817" y="350874"/>
                  <a:pt x="270290" y="342220"/>
                  <a:pt x="273050" y="333941"/>
                </a:cubicBezTo>
                <a:cubicBezTo>
                  <a:pt x="276655" y="323127"/>
                  <a:pt x="281916" y="312926"/>
                  <a:pt x="285750" y="302191"/>
                </a:cubicBezTo>
                <a:cubicBezTo>
                  <a:pt x="292504" y="283280"/>
                  <a:pt x="304800" y="245041"/>
                  <a:pt x="304800" y="245041"/>
                </a:cubicBezTo>
                <a:cubicBezTo>
                  <a:pt x="315637" y="158342"/>
                  <a:pt x="321727" y="131548"/>
                  <a:pt x="304800" y="16441"/>
                </a:cubicBezTo>
                <a:cubicBezTo>
                  <a:pt x="302324" y="-395"/>
                  <a:pt x="266700" y="-3667"/>
                  <a:pt x="254000" y="374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F148A2-63B7-4CB7-A24C-83418A52113F}"/>
              </a:ext>
            </a:extLst>
          </p:cNvPr>
          <p:cNvSpPr/>
          <p:nvPr/>
        </p:nvSpPr>
        <p:spPr>
          <a:xfrm>
            <a:off x="6578600" y="1921907"/>
            <a:ext cx="825500" cy="694293"/>
          </a:xfrm>
          <a:custGeom>
            <a:avLst/>
            <a:gdLst>
              <a:gd name="connsiteX0" fmla="*/ 196850 w 825500"/>
              <a:gd name="connsiteY0" fmla="*/ 8493 h 694293"/>
              <a:gd name="connsiteX1" fmla="*/ 177800 w 825500"/>
              <a:gd name="connsiteY1" fmla="*/ 46593 h 694293"/>
              <a:gd name="connsiteX2" fmla="*/ 165100 w 825500"/>
              <a:gd name="connsiteY2" fmla="*/ 97393 h 694293"/>
              <a:gd name="connsiteX3" fmla="*/ 171450 w 825500"/>
              <a:gd name="connsiteY3" fmla="*/ 122793 h 694293"/>
              <a:gd name="connsiteX4" fmla="*/ 190500 w 825500"/>
              <a:gd name="connsiteY4" fmla="*/ 129143 h 694293"/>
              <a:gd name="connsiteX5" fmla="*/ 228600 w 825500"/>
              <a:gd name="connsiteY5" fmla="*/ 154543 h 694293"/>
              <a:gd name="connsiteX6" fmla="*/ 247650 w 825500"/>
              <a:gd name="connsiteY6" fmla="*/ 167243 h 694293"/>
              <a:gd name="connsiteX7" fmla="*/ 285750 w 825500"/>
              <a:gd name="connsiteY7" fmla="*/ 186293 h 694293"/>
              <a:gd name="connsiteX8" fmla="*/ 304800 w 825500"/>
              <a:gd name="connsiteY8" fmla="*/ 192643 h 694293"/>
              <a:gd name="connsiteX9" fmla="*/ 381000 w 825500"/>
              <a:gd name="connsiteY9" fmla="*/ 154543 h 694293"/>
              <a:gd name="connsiteX10" fmla="*/ 387350 w 825500"/>
              <a:gd name="connsiteY10" fmla="*/ 129143 h 694293"/>
              <a:gd name="connsiteX11" fmla="*/ 412750 w 825500"/>
              <a:gd name="connsiteY11" fmla="*/ 122793 h 694293"/>
              <a:gd name="connsiteX12" fmla="*/ 476250 w 825500"/>
              <a:gd name="connsiteY12" fmla="*/ 110093 h 694293"/>
              <a:gd name="connsiteX13" fmla="*/ 609600 w 825500"/>
              <a:gd name="connsiteY13" fmla="*/ 116443 h 694293"/>
              <a:gd name="connsiteX14" fmla="*/ 647700 w 825500"/>
              <a:gd name="connsiteY14" fmla="*/ 141843 h 694293"/>
              <a:gd name="connsiteX15" fmla="*/ 685800 w 825500"/>
              <a:gd name="connsiteY15" fmla="*/ 173593 h 694293"/>
              <a:gd name="connsiteX16" fmla="*/ 698500 w 825500"/>
              <a:gd name="connsiteY16" fmla="*/ 192643 h 694293"/>
              <a:gd name="connsiteX17" fmla="*/ 692150 w 825500"/>
              <a:gd name="connsiteY17" fmla="*/ 224393 h 694293"/>
              <a:gd name="connsiteX18" fmla="*/ 666750 w 825500"/>
              <a:gd name="connsiteY18" fmla="*/ 262493 h 694293"/>
              <a:gd name="connsiteX19" fmla="*/ 673100 w 825500"/>
              <a:gd name="connsiteY19" fmla="*/ 306943 h 694293"/>
              <a:gd name="connsiteX20" fmla="*/ 679450 w 825500"/>
              <a:gd name="connsiteY20" fmla="*/ 395843 h 694293"/>
              <a:gd name="connsiteX21" fmla="*/ 685800 w 825500"/>
              <a:gd name="connsiteY21" fmla="*/ 414893 h 694293"/>
              <a:gd name="connsiteX22" fmla="*/ 730250 w 825500"/>
              <a:gd name="connsiteY22" fmla="*/ 427593 h 694293"/>
              <a:gd name="connsiteX23" fmla="*/ 742950 w 825500"/>
              <a:gd name="connsiteY23" fmla="*/ 472043 h 694293"/>
              <a:gd name="connsiteX24" fmla="*/ 749300 w 825500"/>
              <a:gd name="connsiteY24" fmla="*/ 516493 h 694293"/>
              <a:gd name="connsiteX25" fmla="*/ 755650 w 825500"/>
              <a:gd name="connsiteY25" fmla="*/ 548243 h 694293"/>
              <a:gd name="connsiteX26" fmla="*/ 774700 w 825500"/>
              <a:gd name="connsiteY26" fmla="*/ 560943 h 694293"/>
              <a:gd name="connsiteX27" fmla="*/ 793750 w 825500"/>
              <a:gd name="connsiteY27" fmla="*/ 579993 h 694293"/>
              <a:gd name="connsiteX28" fmla="*/ 800100 w 825500"/>
              <a:gd name="connsiteY28" fmla="*/ 605393 h 694293"/>
              <a:gd name="connsiteX29" fmla="*/ 825500 w 825500"/>
              <a:gd name="connsiteY29" fmla="*/ 643493 h 694293"/>
              <a:gd name="connsiteX30" fmla="*/ 819150 w 825500"/>
              <a:gd name="connsiteY30" fmla="*/ 668893 h 694293"/>
              <a:gd name="connsiteX31" fmla="*/ 781050 w 825500"/>
              <a:gd name="connsiteY31" fmla="*/ 681593 h 694293"/>
              <a:gd name="connsiteX32" fmla="*/ 704850 w 825500"/>
              <a:gd name="connsiteY32" fmla="*/ 694293 h 694293"/>
              <a:gd name="connsiteX33" fmla="*/ 622300 w 825500"/>
              <a:gd name="connsiteY33" fmla="*/ 687943 h 694293"/>
              <a:gd name="connsiteX34" fmla="*/ 603250 w 825500"/>
              <a:gd name="connsiteY34" fmla="*/ 681593 h 694293"/>
              <a:gd name="connsiteX35" fmla="*/ 571500 w 825500"/>
              <a:gd name="connsiteY35" fmla="*/ 637143 h 694293"/>
              <a:gd name="connsiteX36" fmla="*/ 552450 w 825500"/>
              <a:gd name="connsiteY36" fmla="*/ 630793 h 694293"/>
              <a:gd name="connsiteX37" fmla="*/ 400050 w 825500"/>
              <a:gd name="connsiteY37" fmla="*/ 624443 h 694293"/>
              <a:gd name="connsiteX38" fmla="*/ 349250 w 825500"/>
              <a:gd name="connsiteY38" fmla="*/ 611743 h 694293"/>
              <a:gd name="connsiteX39" fmla="*/ 330200 w 825500"/>
              <a:gd name="connsiteY39" fmla="*/ 599043 h 694293"/>
              <a:gd name="connsiteX40" fmla="*/ 304800 w 825500"/>
              <a:gd name="connsiteY40" fmla="*/ 535543 h 694293"/>
              <a:gd name="connsiteX41" fmla="*/ 247650 w 825500"/>
              <a:gd name="connsiteY41" fmla="*/ 484743 h 694293"/>
              <a:gd name="connsiteX42" fmla="*/ 222250 w 825500"/>
              <a:gd name="connsiteY42" fmla="*/ 472043 h 694293"/>
              <a:gd name="connsiteX43" fmla="*/ 184150 w 825500"/>
              <a:gd name="connsiteY43" fmla="*/ 446643 h 694293"/>
              <a:gd name="connsiteX44" fmla="*/ 165100 w 825500"/>
              <a:gd name="connsiteY44" fmla="*/ 395843 h 694293"/>
              <a:gd name="connsiteX45" fmla="*/ 139700 w 825500"/>
              <a:gd name="connsiteY45" fmla="*/ 357743 h 694293"/>
              <a:gd name="connsiteX46" fmla="*/ 107950 w 825500"/>
              <a:gd name="connsiteY46" fmla="*/ 319643 h 694293"/>
              <a:gd name="connsiteX47" fmla="*/ 95250 w 825500"/>
              <a:gd name="connsiteY47" fmla="*/ 262493 h 694293"/>
              <a:gd name="connsiteX48" fmla="*/ 88900 w 825500"/>
              <a:gd name="connsiteY48" fmla="*/ 243443 h 694293"/>
              <a:gd name="connsiteX49" fmla="*/ 82550 w 825500"/>
              <a:gd name="connsiteY49" fmla="*/ 198993 h 694293"/>
              <a:gd name="connsiteX50" fmla="*/ 50800 w 825500"/>
              <a:gd name="connsiteY50" fmla="*/ 160893 h 694293"/>
              <a:gd name="connsiteX51" fmla="*/ 25400 w 825500"/>
              <a:gd name="connsiteY51" fmla="*/ 122793 h 694293"/>
              <a:gd name="connsiteX52" fmla="*/ 12700 w 825500"/>
              <a:gd name="connsiteY52" fmla="*/ 103743 h 694293"/>
              <a:gd name="connsiteX53" fmla="*/ 0 w 825500"/>
              <a:gd name="connsiteY53" fmla="*/ 59293 h 694293"/>
              <a:gd name="connsiteX54" fmla="*/ 6350 w 825500"/>
              <a:gd name="connsiteY54" fmla="*/ 27543 h 694293"/>
              <a:gd name="connsiteX55" fmla="*/ 44450 w 825500"/>
              <a:gd name="connsiteY55" fmla="*/ 2143 h 694293"/>
              <a:gd name="connsiteX56" fmla="*/ 76200 w 825500"/>
              <a:gd name="connsiteY56" fmla="*/ 33893 h 694293"/>
              <a:gd name="connsiteX57" fmla="*/ 133350 w 825500"/>
              <a:gd name="connsiteY57" fmla="*/ 14843 h 694293"/>
              <a:gd name="connsiteX58" fmla="*/ 152400 w 825500"/>
              <a:gd name="connsiteY58" fmla="*/ 8493 h 694293"/>
              <a:gd name="connsiteX59" fmla="*/ 171450 w 825500"/>
              <a:gd name="connsiteY59" fmla="*/ 2143 h 694293"/>
              <a:gd name="connsiteX60" fmla="*/ 196850 w 825500"/>
              <a:gd name="connsiteY60" fmla="*/ 8493 h 6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5500" h="694293">
                <a:moveTo>
                  <a:pt x="196850" y="8493"/>
                </a:moveTo>
                <a:cubicBezTo>
                  <a:pt x="190500" y="21193"/>
                  <a:pt x="183567" y="33618"/>
                  <a:pt x="177800" y="46593"/>
                </a:cubicBezTo>
                <a:cubicBezTo>
                  <a:pt x="170700" y="62569"/>
                  <a:pt x="168469" y="80546"/>
                  <a:pt x="165100" y="97393"/>
                </a:cubicBezTo>
                <a:cubicBezTo>
                  <a:pt x="167217" y="105860"/>
                  <a:pt x="165998" y="115978"/>
                  <a:pt x="171450" y="122793"/>
                </a:cubicBezTo>
                <a:cubicBezTo>
                  <a:pt x="175631" y="128020"/>
                  <a:pt x="184649" y="125892"/>
                  <a:pt x="190500" y="129143"/>
                </a:cubicBezTo>
                <a:cubicBezTo>
                  <a:pt x="203843" y="136556"/>
                  <a:pt x="215900" y="146076"/>
                  <a:pt x="228600" y="154543"/>
                </a:cubicBezTo>
                <a:cubicBezTo>
                  <a:pt x="234950" y="158776"/>
                  <a:pt x="240410" y="164830"/>
                  <a:pt x="247650" y="167243"/>
                </a:cubicBezTo>
                <a:cubicBezTo>
                  <a:pt x="295533" y="183204"/>
                  <a:pt x="236511" y="161674"/>
                  <a:pt x="285750" y="186293"/>
                </a:cubicBezTo>
                <a:cubicBezTo>
                  <a:pt x="291737" y="189286"/>
                  <a:pt x="298450" y="190526"/>
                  <a:pt x="304800" y="192643"/>
                </a:cubicBezTo>
                <a:cubicBezTo>
                  <a:pt x="388085" y="185072"/>
                  <a:pt x="368825" y="209331"/>
                  <a:pt x="381000" y="154543"/>
                </a:cubicBezTo>
                <a:cubicBezTo>
                  <a:pt x="382893" y="146024"/>
                  <a:pt x="381179" y="135314"/>
                  <a:pt x="387350" y="129143"/>
                </a:cubicBezTo>
                <a:cubicBezTo>
                  <a:pt x="393521" y="122972"/>
                  <a:pt x="404359" y="125191"/>
                  <a:pt x="412750" y="122793"/>
                </a:cubicBezTo>
                <a:cubicBezTo>
                  <a:pt x="457082" y="110127"/>
                  <a:pt x="400391" y="120930"/>
                  <a:pt x="476250" y="110093"/>
                </a:cubicBezTo>
                <a:cubicBezTo>
                  <a:pt x="520700" y="112210"/>
                  <a:pt x="565844" y="108340"/>
                  <a:pt x="609600" y="116443"/>
                </a:cubicBezTo>
                <a:cubicBezTo>
                  <a:pt x="624608" y="119222"/>
                  <a:pt x="635000" y="133376"/>
                  <a:pt x="647700" y="141843"/>
                </a:cubicBezTo>
                <a:cubicBezTo>
                  <a:pt x="666431" y="154330"/>
                  <a:pt x="670521" y="155258"/>
                  <a:pt x="685800" y="173593"/>
                </a:cubicBezTo>
                <a:cubicBezTo>
                  <a:pt x="690686" y="179456"/>
                  <a:pt x="694267" y="186293"/>
                  <a:pt x="698500" y="192643"/>
                </a:cubicBezTo>
                <a:cubicBezTo>
                  <a:pt x="696383" y="203226"/>
                  <a:pt x="696616" y="214567"/>
                  <a:pt x="692150" y="224393"/>
                </a:cubicBezTo>
                <a:cubicBezTo>
                  <a:pt x="685834" y="238288"/>
                  <a:pt x="666750" y="262493"/>
                  <a:pt x="666750" y="262493"/>
                </a:cubicBezTo>
                <a:cubicBezTo>
                  <a:pt x="668867" y="277310"/>
                  <a:pt x="671681" y="292043"/>
                  <a:pt x="673100" y="306943"/>
                </a:cubicBezTo>
                <a:cubicBezTo>
                  <a:pt x="675917" y="336518"/>
                  <a:pt x="675979" y="366338"/>
                  <a:pt x="679450" y="395843"/>
                </a:cubicBezTo>
                <a:cubicBezTo>
                  <a:pt x="680232" y="402491"/>
                  <a:pt x="681067" y="410160"/>
                  <a:pt x="685800" y="414893"/>
                </a:cubicBezTo>
                <a:cubicBezTo>
                  <a:pt x="688837" y="417930"/>
                  <a:pt x="730030" y="427538"/>
                  <a:pt x="730250" y="427593"/>
                </a:cubicBezTo>
                <a:cubicBezTo>
                  <a:pt x="735691" y="443915"/>
                  <a:pt x="739761" y="454501"/>
                  <a:pt x="742950" y="472043"/>
                </a:cubicBezTo>
                <a:cubicBezTo>
                  <a:pt x="745627" y="486769"/>
                  <a:pt x="746839" y="501730"/>
                  <a:pt x="749300" y="516493"/>
                </a:cubicBezTo>
                <a:cubicBezTo>
                  <a:pt x="751074" y="527139"/>
                  <a:pt x="750295" y="538872"/>
                  <a:pt x="755650" y="548243"/>
                </a:cubicBezTo>
                <a:cubicBezTo>
                  <a:pt x="759436" y="554869"/>
                  <a:pt x="768837" y="556057"/>
                  <a:pt x="774700" y="560943"/>
                </a:cubicBezTo>
                <a:cubicBezTo>
                  <a:pt x="781599" y="566692"/>
                  <a:pt x="787400" y="573643"/>
                  <a:pt x="793750" y="579993"/>
                </a:cubicBezTo>
                <a:cubicBezTo>
                  <a:pt x="795867" y="588460"/>
                  <a:pt x="795259" y="598131"/>
                  <a:pt x="800100" y="605393"/>
                </a:cubicBezTo>
                <a:cubicBezTo>
                  <a:pt x="835182" y="658016"/>
                  <a:pt x="807270" y="570571"/>
                  <a:pt x="825500" y="643493"/>
                </a:cubicBezTo>
                <a:cubicBezTo>
                  <a:pt x="823383" y="651960"/>
                  <a:pt x="825776" y="663213"/>
                  <a:pt x="819150" y="668893"/>
                </a:cubicBezTo>
                <a:cubicBezTo>
                  <a:pt x="808986" y="677605"/>
                  <a:pt x="793750" y="677360"/>
                  <a:pt x="781050" y="681593"/>
                </a:cubicBezTo>
                <a:cubicBezTo>
                  <a:pt x="743816" y="694004"/>
                  <a:pt x="768653" y="687204"/>
                  <a:pt x="704850" y="694293"/>
                </a:cubicBezTo>
                <a:cubicBezTo>
                  <a:pt x="677333" y="692176"/>
                  <a:pt x="649685" y="691366"/>
                  <a:pt x="622300" y="687943"/>
                </a:cubicBezTo>
                <a:cubicBezTo>
                  <a:pt x="615658" y="687113"/>
                  <a:pt x="608819" y="685306"/>
                  <a:pt x="603250" y="681593"/>
                </a:cubicBezTo>
                <a:cubicBezTo>
                  <a:pt x="555675" y="649876"/>
                  <a:pt x="611228" y="676871"/>
                  <a:pt x="571500" y="637143"/>
                </a:cubicBezTo>
                <a:cubicBezTo>
                  <a:pt x="566767" y="632410"/>
                  <a:pt x="558800" y="632910"/>
                  <a:pt x="552450" y="630793"/>
                </a:cubicBezTo>
                <a:cubicBezTo>
                  <a:pt x="487280" y="647085"/>
                  <a:pt x="528400" y="639845"/>
                  <a:pt x="400050" y="624443"/>
                </a:cubicBezTo>
                <a:cubicBezTo>
                  <a:pt x="390516" y="623299"/>
                  <a:pt x="360691" y="617463"/>
                  <a:pt x="349250" y="611743"/>
                </a:cubicBezTo>
                <a:cubicBezTo>
                  <a:pt x="342424" y="608330"/>
                  <a:pt x="336550" y="603276"/>
                  <a:pt x="330200" y="599043"/>
                </a:cubicBezTo>
                <a:cubicBezTo>
                  <a:pt x="325833" y="585941"/>
                  <a:pt x="315478" y="548891"/>
                  <a:pt x="304800" y="535543"/>
                </a:cubicBezTo>
                <a:cubicBezTo>
                  <a:pt x="288557" y="515239"/>
                  <a:pt x="270064" y="497551"/>
                  <a:pt x="247650" y="484743"/>
                </a:cubicBezTo>
                <a:cubicBezTo>
                  <a:pt x="239431" y="480047"/>
                  <a:pt x="230367" y="476913"/>
                  <a:pt x="222250" y="472043"/>
                </a:cubicBezTo>
                <a:cubicBezTo>
                  <a:pt x="209162" y="464190"/>
                  <a:pt x="184150" y="446643"/>
                  <a:pt x="184150" y="446643"/>
                </a:cubicBezTo>
                <a:cubicBezTo>
                  <a:pt x="179291" y="432066"/>
                  <a:pt x="171608" y="407775"/>
                  <a:pt x="165100" y="395843"/>
                </a:cubicBezTo>
                <a:cubicBezTo>
                  <a:pt x="157791" y="382443"/>
                  <a:pt x="150493" y="368536"/>
                  <a:pt x="139700" y="357743"/>
                </a:cubicBezTo>
                <a:cubicBezTo>
                  <a:pt x="125656" y="343699"/>
                  <a:pt x="116791" y="337324"/>
                  <a:pt x="107950" y="319643"/>
                </a:cubicBezTo>
                <a:cubicBezTo>
                  <a:pt x="99373" y="302489"/>
                  <a:pt x="99152" y="280053"/>
                  <a:pt x="95250" y="262493"/>
                </a:cubicBezTo>
                <a:cubicBezTo>
                  <a:pt x="93798" y="255959"/>
                  <a:pt x="91017" y="249793"/>
                  <a:pt x="88900" y="243443"/>
                </a:cubicBezTo>
                <a:cubicBezTo>
                  <a:pt x="86783" y="228626"/>
                  <a:pt x="86851" y="213329"/>
                  <a:pt x="82550" y="198993"/>
                </a:cubicBezTo>
                <a:cubicBezTo>
                  <a:pt x="77801" y="183162"/>
                  <a:pt x="60029" y="172759"/>
                  <a:pt x="50800" y="160893"/>
                </a:cubicBezTo>
                <a:cubicBezTo>
                  <a:pt x="41429" y="148845"/>
                  <a:pt x="33867" y="135493"/>
                  <a:pt x="25400" y="122793"/>
                </a:cubicBezTo>
                <a:cubicBezTo>
                  <a:pt x="21167" y="116443"/>
                  <a:pt x="15113" y="110983"/>
                  <a:pt x="12700" y="103743"/>
                </a:cubicBezTo>
                <a:cubicBezTo>
                  <a:pt x="3590" y="76414"/>
                  <a:pt x="7973" y="91187"/>
                  <a:pt x="0" y="59293"/>
                </a:cubicBezTo>
                <a:cubicBezTo>
                  <a:pt x="2117" y="48710"/>
                  <a:pt x="1523" y="37196"/>
                  <a:pt x="6350" y="27543"/>
                </a:cubicBezTo>
                <a:cubicBezTo>
                  <a:pt x="15863" y="8517"/>
                  <a:pt x="27517" y="7787"/>
                  <a:pt x="44450" y="2143"/>
                </a:cubicBezTo>
                <a:cubicBezTo>
                  <a:pt x="50094" y="10610"/>
                  <a:pt x="62089" y="33893"/>
                  <a:pt x="76200" y="33893"/>
                </a:cubicBezTo>
                <a:lnTo>
                  <a:pt x="133350" y="14843"/>
                </a:lnTo>
                <a:lnTo>
                  <a:pt x="152400" y="8493"/>
                </a:lnTo>
                <a:cubicBezTo>
                  <a:pt x="158750" y="6376"/>
                  <a:pt x="171450" y="-4550"/>
                  <a:pt x="171450" y="2143"/>
                </a:cubicBezTo>
                <a:lnTo>
                  <a:pt x="196850" y="849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4027F7-01F8-47AE-8082-FCA847F4D638}"/>
              </a:ext>
            </a:extLst>
          </p:cNvPr>
          <p:cNvSpPr/>
          <p:nvPr/>
        </p:nvSpPr>
        <p:spPr>
          <a:xfrm>
            <a:off x="5607050" y="570459"/>
            <a:ext cx="323850" cy="445790"/>
          </a:xfrm>
          <a:custGeom>
            <a:avLst/>
            <a:gdLst>
              <a:gd name="connsiteX0" fmla="*/ 69850 w 323850"/>
              <a:gd name="connsiteY0" fmla="*/ 178841 h 445790"/>
              <a:gd name="connsiteX1" fmla="*/ 63500 w 323850"/>
              <a:gd name="connsiteY1" fmla="*/ 96291 h 445790"/>
              <a:gd name="connsiteX2" fmla="*/ 25400 w 323850"/>
              <a:gd name="connsiteY2" fmla="*/ 83591 h 445790"/>
              <a:gd name="connsiteX3" fmla="*/ 50800 w 323850"/>
              <a:gd name="connsiteY3" fmla="*/ 77241 h 445790"/>
              <a:gd name="connsiteX4" fmla="*/ 88900 w 323850"/>
              <a:gd name="connsiteY4" fmla="*/ 70891 h 445790"/>
              <a:gd name="connsiteX5" fmla="*/ 107950 w 323850"/>
              <a:gd name="connsiteY5" fmla="*/ 58191 h 445790"/>
              <a:gd name="connsiteX6" fmla="*/ 133350 w 323850"/>
              <a:gd name="connsiteY6" fmla="*/ 51841 h 445790"/>
              <a:gd name="connsiteX7" fmla="*/ 152400 w 323850"/>
              <a:gd name="connsiteY7" fmla="*/ 39141 h 445790"/>
              <a:gd name="connsiteX8" fmla="*/ 146050 w 323850"/>
              <a:gd name="connsiteY8" fmla="*/ 1041 h 445790"/>
              <a:gd name="connsiteX9" fmla="*/ 139700 w 323850"/>
              <a:gd name="connsiteY9" fmla="*/ 20091 h 445790"/>
              <a:gd name="connsiteX10" fmla="*/ 165100 w 323850"/>
              <a:gd name="connsiteY10" fmla="*/ 32791 h 445790"/>
              <a:gd name="connsiteX11" fmla="*/ 209550 w 323850"/>
              <a:gd name="connsiteY11" fmla="*/ 39141 h 445790"/>
              <a:gd name="connsiteX12" fmla="*/ 215900 w 323850"/>
              <a:gd name="connsiteY12" fmla="*/ 102641 h 445790"/>
              <a:gd name="connsiteX13" fmla="*/ 228600 w 323850"/>
              <a:gd name="connsiteY13" fmla="*/ 121691 h 445790"/>
              <a:gd name="connsiteX14" fmla="*/ 234950 w 323850"/>
              <a:gd name="connsiteY14" fmla="*/ 140741 h 445790"/>
              <a:gd name="connsiteX15" fmla="*/ 241300 w 323850"/>
              <a:gd name="connsiteY15" fmla="*/ 216941 h 445790"/>
              <a:gd name="connsiteX16" fmla="*/ 260350 w 323850"/>
              <a:gd name="connsiteY16" fmla="*/ 223291 h 445790"/>
              <a:gd name="connsiteX17" fmla="*/ 266700 w 323850"/>
              <a:gd name="connsiteY17" fmla="*/ 242341 h 445790"/>
              <a:gd name="connsiteX18" fmla="*/ 279400 w 323850"/>
              <a:gd name="connsiteY18" fmla="*/ 286791 h 445790"/>
              <a:gd name="connsiteX19" fmla="*/ 317500 w 323850"/>
              <a:gd name="connsiteY19" fmla="*/ 305841 h 445790"/>
              <a:gd name="connsiteX20" fmla="*/ 323850 w 323850"/>
              <a:gd name="connsiteY20" fmla="*/ 324891 h 445790"/>
              <a:gd name="connsiteX21" fmla="*/ 298450 w 323850"/>
              <a:gd name="connsiteY21" fmla="*/ 362991 h 445790"/>
              <a:gd name="connsiteX22" fmla="*/ 273050 w 323850"/>
              <a:gd name="connsiteY22" fmla="*/ 382041 h 445790"/>
              <a:gd name="connsiteX23" fmla="*/ 241300 w 323850"/>
              <a:gd name="connsiteY23" fmla="*/ 388391 h 445790"/>
              <a:gd name="connsiteX24" fmla="*/ 209550 w 323850"/>
              <a:gd name="connsiteY24" fmla="*/ 401091 h 445790"/>
              <a:gd name="connsiteX25" fmla="*/ 177800 w 323850"/>
              <a:gd name="connsiteY25" fmla="*/ 407441 h 445790"/>
              <a:gd name="connsiteX26" fmla="*/ 152400 w 323850"/>
              <a:gd name="connsiteY26" fmla="*/ 413791 h 445790"/>
              <a:gd name="connsiteX27" fmla="*/ 114300 w 323850"/>
              <a:gd name="connsiteY27" fmla="*/ 445541 h 445790"/>
              <a:gd name="connsiteX28" fmla="*/ 57150 w 323850"/>
              <a:gd name="connsiteY28" fmla="*/ 432841 h 445790"/>
              <a:gd name="connsiteX29" fmla="*/ 0 w 323850"/>
              <a:gd name="connsiteY29" fmla="*/ 369341 h 445790"/>
              <a:gd name="connsiteX30" fmla="*/ 6350 w 323850"/>
              <a:gd name="connsiteY30" fmla="*/ 293141 h 445790"/>
              <a:gd name="connsiteX31" fmla="*/ 25400 w 323850"/>
              <a:gd name="connsiteY31" fmla="*/ 280441 h 445790"/>
              <a:gd name="connsiteX32" fmla="*/ 63500 w 323850"/>
              <a:gd name="connsiteY32" fmla="*/ 267741 h 445790"/>
              <a:gd name="connsiteX33" fmla="*/ 82550 w 323850"/>
              <a:gd name="connsiteY33" fmla="*/ 261391 h 445790"/>
              <a:gd name="connsiteX34" fmla="*/ 69850 w 323850"/>
              <a:gd name="connsiteY34" fmla="*/ 178841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850" h="445790">
                <a:moveTo>
                  <a:pt x="69850" y="178841"/>
                </a:moveTo>
                <a:cubicBezTo>
                  <a:pt x="66675" y="151324"/>
                  <a:pt x="75171" y="121300"/>
                  <a:pt x="63500" y="96291"/>
                </a:cubicBezTo>
                <a:cubicBezTo>
                  <a:pt x="57839" y="84160"/>
                  <a:pt x="25400" y="83591"/>
                  <a:pt x="25400" y="83591"/>
                </a:cubicBezTo>
                <a:cubicBezTo>
                  <a:pt x="33867" y="81474"/>
                  <a:pt x="42242" y="78953"/>
                  <a:pt x="50800" y="77241"/>
                </a:cubicBezTo>
                <a:cubicBezTo>
                  <a:pt x="63425" y="74716"/>
                  <a:pt x="76686" y="74962"/>
                  <a:pt x="88900" y="70891"/>
                </a:cubicBezTo>
                <a:cubicBezTo>
                  <a:pt x="96140" y="68478"/>
                  <a:pt x="100935" y="61197"/>
                  <a:pt x="107950" y="58191"/>
                </a:cubicBezTo>
                <a:cubicBezTo>
                  <a:pt x="115972" y="54753"/>
                  <a:pt x="124883" y="53958"/>
                  <a:pt x="133350" y="51841"/>
                </a:cubicBezTo>
                <a:cubicBezTo>
                  <a:pt x="139700" y="47608"/>
                  <a:pt x="150549" y="46545"/>
                  <a:pt x="152400" y="39141"/>
                </a:cubicBezTo>
                <a:cubicBezTo>
                  <a:pt x="155523" y="26650"/>
                  <a:pt x="153192" y="11754"/>
                  <a:pt x="146050" y="1041"/>
                </a:cubicBezTo>
                <a:cubicBezTo>
                  <a:pt x="142337" y="-4528"/>
                  <a:pt x="141817" y="13741"/>
                  <a:pt x="139700" y="20091"/>
                </a:cubicBezTo>
                <a:cubicBezTo>
                  <a:pt x="148167" y="24324"/>
                  <a:pt x="155968" y="30300"/>
                  <a:pt x="165100" y="32791"/>
                </a:cubicBezTo>
                <a:cubicBezTo>
                  <a:pt x="179540" y="36729"/>
                  <a:pt x="200747" y="27037"/>
                  <a:pt x="209550" y="39141"/>
                </a:cubicBezTo>
                <a:cubicBezTo>
                  <a:pt x="222062" y="56345"/>
                  <a:pt x="211117" y="81914"/>
                  <a:pt x="215900" y="102641"/>
                </a:cubicBezTo>
                <a:cubicBezTo>
                  <a:pt x="217616" y="110077"/>
                  <a:pt x="225187" y="114865"/>
                  <a:pt x="228600" y="121691"/>
                </a:cubicBezTo>
                <a:cubicBezTo>
                  <a:pt x="231593" y="127678"/>
                  <a:pt x="232833" y="134391"/>
                  <a:pt x="234950" y="140741"/>
                </a:cubicBezTo>
                <a:cubicBezTo>
                  <a:pt x="237067" y="166141"/>
                  <a:pt x="233804" y="192580"/>
                  <a:pt x="241300" y="216941"/>
                </a:cubicBezTo>
                <a:cubicBezTo>
                  <a:pt x="243268" y="223338"/>
                  <a:pt x="255617" y="218558"/>
                  <a:pt x="260350" y="223291"/>
                </a:cubicBezTo>
                <a:cubicBezTo>
                  <a:pt x="265083" y="228024"/>
                  <a:pt x="264861" y="235905"/>
                  <a:pt x="266700" y="242341"/>
                </a:cubicBezTo>
                <a:cubicBezTo>
                  <a:pt x="267207" y="244116"/>
                  <a:pt x="276017" y="282562"/>
                  <a:pt x="279400" y="286791"/>
                </a:cubicBezTo>
                <a:cubicBezTo>
                  <a:pt x="288352" y="297982"/>
                  <a:pt x="304951" y="301658"/>
                  <a:pt x="317500" y="305841"/>
                </a:cubicBezTo>
                <a:cubicBezTo>
                  <a:pt x="319617" y="312191"/>
                  <a:pt x="323850" y="318198"/>
                  <a:pt x="323850" y="324891"/>
                </a:cubicBezTo>
                <a:cubicBezTo>
                  <a:pt x="323850" y="342051"/>
                  <a:pt x="309904" y="353174"/>
                  <a:pt x="298450" y="362991"/>
                </a:cubicBezTo>
                <a:cubicBezTo>
                  <a:pt x="290415" y="369879"/>
                  <a:pt x="282721" y="377743"/>
                  <a:pt x="273050" y="382041"/>
                </a:cubicBezTo>
                <a:cubicBezTo>
                  <a:pt x="263187" y="386424"/>
                  <a:pt x="251638" y="385290"/>
                  <a:pt x="241300" y="388391"/>
                </a:cubicBezTo>
                <a:cubicBezTo>
                  <a:pt x="230382" y="391666"/>
                  <a:pt x="220468" y="397816"/>
                  <a:pt x="209550" y="401091"/>
                </a:cubicBezTo>
                <a:cubicBezTo>
                  <a:pt x="199212" y="404192"/>
                  <a:pt x="188336" y="405100"/>
                  <a:pt x="177800" y="407441"/>
                </a:cubicBezTo>
                <a:cubicBezTo>
                  <a:pt x="169281" y="409334"/>
                  <a:pt x="160867" y="411674"/>
                  <a:pt x="152400" y="413791"/>
                </a:cubicBezTo>
                <a:cubicBezTo>
                  <a:pt x="147459" y="418732"/>
                  <a:pt x="124246" y="444436"/>
                  <a:pt x="114300" y="445541"/>
                </a:cubicBezTo>
                <a:cubicBezTo>
                  <a:pt x="97537" y="447404"/>
                  <a:pt x="73890" y="438421"/>
                  <a:pt x="57150" y="432841"/>
                </a:cubicBezTo>
                <a:cubicBezTo>
                  <a:pt x="11566" y="387257"/>
                  <a:pt x="29826" y="409109"/>
                  <a:pt x="0" y="369341"/>
                </a:cubicBezTo>
                <a:cubicBezTo>
                  <a:pt x="2117" y="343941"/>
                  <a:pt x="-652" y="317648"/>
                  <a:pt x="6350" y="293141"/>
                </a:cubicBezTo>
                <a:cubicBezTo>
                  <a:pt x="8447" y="285803"/>
                  <a:pt x="18426" y="283541"/>
                  <a:pt x="25400" y="280441"/>
                </a:cubicBezTo>
                <a:cubicBezTo>
                  <a:pt x="37633" y="275004"/>
                  <a:pt x="50800" y="271974"/>
                  <a:pt x="63500" y="267741"/>
                </a:cubicBezTo>
                <a:lnTo>
                  <a:pt x="82550" y="261391"/>
                </a:lnTo>
                <a:cubicBezTo>
                  <a:pt x="105817" y="226490"/>
                  <a:pt x="73025" y="206358"/>
                  <a:pt x="69850" y="17884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6D48A7-D5DB-419C-A9FC-3E6AFC3D9233}"/>
              </a:ext>
            </a:extLst>
          </p:cNvPr>
          <p:cNvSpPr/>
          <p:nvPr/>
        </p:nvSpPr>
        <p:spPr>
          <a:xfrm>
            <a:off x="5242579" y="209550"/>
            <a:ext cx="421621" cy="146050"/>
          </a:xfrm>
          <a:custGeom>
            <a:avLst/>
            <a:gdLst>
              <a:gd name="connsiteX0" fmla="*/ 2521 w 421621"/>
              <a:gd name="connsiteY0" fmla="*/ 38100 h 146050"/>
              <a:gd name="connsiteX1" fmla="*/ 53321 w 421621"/>
              <a:gd name="connsiteY1" fmla="*/ 82550 h 146050"/>
              <a:gd name="connsiteX2" fmla="*/ 78721 w 421621"/>
              <a:gd name="connsiteY2" fmla="*/ 88900 h 146050"/>
              <a:gd name="connsiteX3" fmla="*/ 85071 w 421621"/>
              <a:gd name="connsiteY3" fmla="*/ 133350 h 146050"/>
              <a:gd name="connsiteX4" fmla="*/ 123171 w 421621"/>
              <a:gd name="connsiteY4" fmla="*/ 146050 h 146050"/>
              <a:gd name="connsiteX5" fmla="*/ 167621 w 421621"/>
              <a:gd name="connsiteY5" fmla="*/ 139700 h 146050"/>
              <a:gd name="connsiteX6" fmla="*/ 186671 w 421621"/>
              <a:gd name="connsiteY6" fmla="*/ 95250 h 146050"/>
              <a:gd name="connsiteX7" fmla="*/ 218421 w 421621"/>
              <a:gd name="connsiteY7" fmla="*/ 63500 h 146050"/>
              <a:gd name="connsiteX8" fmla="*/ 275571 w 421621"/>
              <a:gd name="connsiteY8" fmla="*/ 88900 h 146050"/>
              <a:gd name="connsiteX9" fmla="*/ 294621 w 421621"/>
              <a:gd name="connsiteY9" fmla="*/ 95250 h 146050"/>
              <a:gd name="connsiteX10" fmla="*/ 332721 w 421621"/>
              <a:gd name="connsiteY10" fmla="*/ 114300 h 146050"/>
              <a:gd name="connsiteX11" fmla="*/ 313671 w 421621"/>
              <a:gd name="connsiteY11" fmla="*/ 95250 h 146050"/>
              <a:gd name="connsiteX12" fmla="*/ 294621 w 421621"/>
              <a:gd name="connsiteY12" fmla="*/ 88900 h 146050"/>
              <a:gd name="connsiteX13" fmla="*/ 256521 w 421621"/>
              <a:gd name="connsiteY13" fmla="*/ 69850 h 146050"/>
              <a:gd name="connsiteX14" fmla="*/ 300971 w 421621"/>
              <a:gd name="connsiteY14" fmla="*/ 44450 h 146050"/>
              <a:gd name="connsiteX15" fmla="*/ 339071 w 421621"/>
              <a:gd name="connsiteY15" fmla="*/ 31750 h 146050"/>
              <a:gd name="connsiteX16" fmla="*/ 421621 w 421621"/>
              <a:gd name="connsiteY16" fmla="*/ 25400 h 146050"/>
              <a:gd name="connsiteX17" fmla="*/ 415271 w 421621"/>
              <a:gd name="connsiteY17" fmla="*/ 6350 h 146050"/>
              <a:gd name="connsiteX18" fmla="*/ 396221 w 421621"/>
              <a:gd name="connsiteY18" fmla="*/ 0 h 146050"/>
              <a:gd name="connsiteX19" fmla="*/ 193021 w 421621"/>
              <a:gd name="connsiteY19" fmla="*/ 6350 h 146050"/>
              <a:gd name="connsiteX20" fmla="*/ 135871 w 421621"/>
              <a:gd name="connsiteY20" fmla="*/ 19050 h 146050"/>
              <a:gd name="connsiteX21" fmla="*/ 2521 w 421621"/>
              <a:gd name="connsiteY21" fmla="*/ 3810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621" h="146050">
                <a:moveTo>
                  <a:pt x="2521" y="38100"/>
                </a:moveTo>
                <a:cubicBezTo>
                  <a:pt x="-11237" y="48683"/>
                  <a:pt x="34944" y="74674"/>
                  <a:pt x="53321" y="82550"/>
                </a:cubicBezTo>
                <a:cubicBezTo>
                  <a:pt x="61343" y="85988"/>
                  <a:pt x="70254" y="86783"/>
                  <a:pt x="78721" y="88900"/>
                </a:cubicBezTo>
                <a:cubicBezTo>
                  <a:pt x="80838" y="103717"/>
                  <a:pt x="75882" y="121536"/>
                  <a:pt x="85071" y="133350"/>
                </a:cubicBezTo>
                <a:cubicBezTo>
                  <a:pt x="93290" y="143917"/>
                  <a:pt x="123171" y="146050"/>
                  <a:pt x="123171" y="146050"/>
                </a:cubicBezTo>
                <a:cubicBezTo>
                  <a:pt x="137988" y="143933"/>
                  <a:pt x="154537" y="146969"/>
                  <a:pt x="167621" y="139700"/>
                </a:cubicBezTo>
                <a:cubicBezTo>
                  <a:pt x="176769" y="134618"/>
                  <a:pt x="181956" y="104680"/>
                  <a:pt x="186671" y="95250"/>
                </a:cubicBezTo>
                <a:cubicBezTo>
                  <a:pt x="197254" y="74083"/>
                  <a:pt x="199371" y="76200"/>
                  <a:pt x="218421" y="63500"/>
                </a:cubicBezTo>
                <a:cubicBezTo>
                  <a:pt x="248610" y="83626"/>
                  <a:pt x="230231" y="73787"/>
                  <a:pt x="275571" y="88900"/>
                </a:cubicBezTo>
                <a:cubicBezTo>
                  <a:pt x="281921" y="91017"/>
                  <a:pt x="289052" y="91537"/>
                  <a:pt x="294621" y="95250"/>
                </a:cubicBezTo>
                <a:cubicBezTo>
                  <a:pt x="319240" y="111663"/>
                  <a:pt x="306431" y="105537"/>
                  <a:pt x="332721" y="114300"/>
                </a:cubicBezTo>
                <a:cubicBezTo>
                  <a:pt x="389005" y="95539"/>
                  <a:pt x="384126" y="103078"/>
                  <a:pt x="313671" y="95250"/>
                </a:cubicBezTo>
                <a:cubicBezTo>
                  <a:pt x="307321" y="93133"/>
                  <a:pt x="300608" y="91893"/>
                  <a:pt x="294621" y="88900"/>
                </a:cubicBezTo>
                <a:cubicBezTo>
                  <a:pt x="245382" y="64281"/>
                  <a:pt x="304404" y="85811"/>
                  <a:pt x="256521" y="69850"/>
                </a:cubicBezTo>
                <a:cubicBezTo>
                  <a:pt x="273704" y="58395"/>
                  <a:pt x="280830" y="52507"/>
                  <a:pt x="300971" y="44450"/>
                </a:cubicBezTo>
                <a:cubicBezTo>
                  <a:pt x="313400" y="39478"/>
                  <a:pt x="325723" y="32777"/>
                  <a:pt x="339071" y="31750"/>
                </a:cubicBezTo>
                <a:lnTo>
                  <a:pt x="421621" y="25400"/>
                </a:lnTo>
                <a:cubicBezTo>
                  <a:pt x="419504" y="19050"/>
                  <a:pt x="420004" y="11083"/>
                  <a:pt x="415271" y="6350"/>
                </a:cubicBezTo>
                <a:cubicBezTo>
                  <a:pt x="410538" y="1617"/>
                  <a:pt x="402914" y="0"/>
                  <a:pt x="396221" y="0"/>
                </a:cubicBezTo>
                <a:cubicBezTo>
                  <a:pt x="328455" y="0"/>
                  <a:pt x="260754" y="4233"/>
                  <a:pt x="193021" y="6350"/>
                </a:cubicBezTo>
                <a:cubicBezTo>
                  <a:pt x="181983" y="9109"/>
                  <a:pt x="145468" y="18666"/>
                  <a:pt x="135871" y="19050"/>
                </a:cubicBezTo>
                <a:cubicBezTo>
                  <a:pt x="93571" y="20742"/>
                  <a:pt x="16279" y="27517"/>
                  <a:pt x="2521" y="3810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DC5A3-7959-4561-80D3-3BE5B7F79CCF}"/>
              </a:ext>
            </a:extLst>
          </p:cNvPr>
          <p:cNvSpPr/>
          <p:nvPr/>
        </p:nvSpPr>
        <p:spPr>
          <a:xfrm>
            <a:off x="5283200" y="622300"/>
            <a:ext cx="394452" cy="628650"/>
          </a:xfrm>
          <a:custGeom>
            <a:avLst/>
            <a:gdLst>
              <a:gd name="connsiteX0" fmla="*/ 292100 w 394452"/>
              <a:gd name="connsiteY0" fmla="*/ 50800 h 628650"/>
              <a:gd name="connsiteX1" fmla="*/ 171450 w 394452"/>
              <a:gd name="connsiteY1" fmla="*/ 57150 h 628650"/>
              <a:gd name="connsiteX2" fmla="*/ 152400 w 394452"/>
              <a:gd name="connsiteY2" fmla="*/ 69850 h 628650"/>
              <a:gd name="connsiteX3" fmla="*/ 107950 w 394452"/>
              <a:gd name="connsiteY3" fmla="*/ 107950 h 628650"/>
              <a:gd name="connsiteX4" fmla="*/ 69850 w 394452"/>
              <a:gd name="connsiteY4" fmla="*/ 196850 h 628650"/>
              <a:gd name="connsiteX5" fmla="*/ 50800 w 394452"/>
              <a:gd name="connsiteY5" fmla="*/ 209550 h 628650"/>
              <a:gd name="connsiteX6" fmla="*/ 38100 w 394452"/>
              <a:gd name="connsiteY6" fmla="*/ 228600 h 628650"/>
              <a:gd name="connsiteX7" fmla="*/ 19050 w 394452"/>
              <a:gd name="connsiteY7" fmla="*/ 292100 h 628650"/>
              <a:gd name="connsiteX8" fmla="*/ 31750 w 394452"/>
              <a:gd name="connsiteY8" fmla="*/ 330200 h 628650"/>
              <a:gd name="connsiteX9" fmla="*/ 19050 w 394452"/>
              <a:gd name="connsiteY9" fmla="*/ 393700 h 628650"/>
              <a:gd name="connsiteX10" fmla="*/ 0 w 394452"/>
              <a:gd name="connsiteY10" fmla="*/ 431800 h 628650"/>
              <a:gd name="connsiteX11" fmla="*/ 6350 w 394452"/>
              <a:gd name="connsiteY11" fmla="*/ 488950 h 628650"/>
              <a:gd name="connsiteX12" fmla="*/ 31750 w 394452"/>
              <a:gd name="connsiteY12" fmla="*/ 527050 h 628650"/>
              <a:gd name="connsiteX13" fmla="*/ 50800 w 394452"/>
              <a:gd name="connsiteY13" fmla="*/ 590550 h 628650"/>
              <a:gd name="connsiteX14" fmla="*/ 57150 w 394452"/>
              <a:gd name="connsiteY14" fmla="*/ 609600 h 628650"/>
              <a:gd name="connsiteX15" fmla="*/ 63500 w 394452"/>
              <a:gd name="connsiteY15" fmla="*/ 628650 h 628650"/>
              <a:gd name="connsiteX16" fmla="*/ 88900 w 394452"/>
              <a:gd name="connsiteY16" fmla="*/ 622300 h 628650"/>
              <a:gd name="connsiteX17" fmla="*/ 120650 w 394452"/>
              <a:gd name="connsiteY17" fmla="*/ 584200 h 628650"/>
              <a:gd name="connsiteX18" fmla="*/ 139700 w 394452"/>
              <a:gd name="connsiteY18" fmla="*/ 577850 h 628650"/>
              <a:gd name="connsiteX19" fmla="*/ 184150 w 394452"/>
              <a:gd name="connsiteY19" fmla="*/ 558800 h 628650"/>
              <a:gd name="connsiteX20" fmla="*/ 190500 w 394452"/>
              <a:gd name="connsiteY20" fmla="*/ 539750 h 628650"/>
              <a:gd name="connsiteX21" fmla="*/ 209550 w 394452"/>
              <a:gd name="connsiteY21" fmla="*/ 425450 h 628650"/>
              <a:gd name="connsiteX22" fmla="*/ 234950 w 394452"/>
              <a:gd name="connsiteY22" fmla="*/ 412750 h 628650"/>
              <a:gd name="connsiteX23" fmla="*/ 254000 w 394452"/>
              <a:gd name="connsiteY23" fmla="*/ 400050 h 628650"/>
              <a:gd name="connsiteX24" fmla="*/ 241300 w 394452"/>
              <a:gd name="connsiteY24" fmla="*/ 368300 h 628650"/>
              <a:gd name="connsiteX25" fmla="*/ 203200 w 394452"/>
              <a:gd name="connsiteY25" fmla="*/ 355600 h 628650"/>
              <a:gd name="connsiteX26" fmla="*/ 203200 w 394452"/>
              <a:gd name="connsiteY26" fmla="*/ 285750 h 628650"/>
              <a:gd name="connsiteX27" fmla="*/ 209550 w 394452"/>
              <a:gd name="connsiteY27" fmla="*/ 266700 h 628650"/>
              <a:gd name="connsiteX28" fmla="*/ 228600 w 394452"/>
              <a:gd name="connsiteY28" fmla="*/ 247650 h 628650"/>
              <a:gd name="connsiteX29" fmla="*/ 260350 w 394452"/>
              <a:gd name="connsiteY29" fmla="*/ 215900 h 628650"/>
              <a:gd name="connsiteX30" fmla="*/ 317500 w 394452"/>
              <a:gd name="connsiteY30" fmla="*/ 190500 h 628650"/>
              <a:gd name="connsiteX31" fmla="*/ 323850 w 394452"/>
              <a:gd name="connsiteY31" fmla="*/ 152400 h 628650"/>
              <a:gd name="connsiteX32" fmla="*/ 342900 w 394452"/>
              <a:gd name="connsiteY32" fmla="*/ 146050 h 628650"/>
              <a:gd name="connsiteX33" fmla="*/ 381000 w 394452"/>
              <a:gd name="connsiteY33" fmla="*/ 127000 h 628650"/>
              <a:gd name="connsiteX34" fmla="*/ 393700 w 394452"/>
              <a:gd name="connsiteY34" fmla="*/ 107950 h 628650"/>
              <a:gd name="connsiteX35" fmla="*/ 387350 w 394452"/>
              <a:gd name="connsiteY35" fmla="*/ 57150 h 628650"/>
              <a:gd name="connsiteX36" fmla="*/ 323850 w 394452"/>
              <a:gd name="connsiteY36" fmla="*/ 12700 h 628650"/>
              <a:gd name="connsiteX37" fmla="*/ 254000 w 394452"/>
              <a:gd name="connsiteY37" fmla="*/ 0 h 628650"/>
              <a:gd name="connsiteX38" fmla="*/ 292100 w 394452"/>
              <a:gd name="connsiteY38" fmla="*/ 5080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452" h="628650">
                <a:moveTo>
                  <a:pt x="292100" y="50800"/>
                </a:moveTo>
                <a:cubicBezTo>
                  <a:pt x="251883" y="52917"/>
                  <a:pt x="211353" y="51709"/>
                  <a:pt x="171450" y="57150"/>
                </a:cubicBezTo>
                <a:cubicBezTo>
                  <a:pt x="163888" y="58181"/>
                  <a:pt x="158610" y="65414"/>
                  <a:pt x="152400" y="69850"/>
                </a:cubicBezTo>
                <a:cubicBezTo>
                  <a:pt x="123889" y="90215"/>
                  <a:pt x="131027" y="84873"/>
                  <a:pt x="107950" y="107950"/>
                </a:cubicBezTo>
                <a:cubicBezTo>
                  <a:pt x="101945" y="125964"/>
                  <a:pt x="83302" y="187882"/>
                  <a:pt x="69850" y="196850"/>
                </a:cubicBezTo>
                <a:lnTo>
                  <a:pt x="50800" y="209550"/>
                </a:lnTo>
                <a:cubicBezTo>
                  <a:pt x="46567" y="215900"/>
                  <a:pt x="41513" y="221774"/>
                  <a:pt x="38100" y="228600"/>
                </a:cubicBezTo>
                <a:cubicBezTo>
                  <a:pt x="24176" y="256447"/>
                  <a:pt x="24999" y="262357"/>
                  <a:pt x="19050" y="292100"/>
                </a:cubicBezTo>
                <a:cubicBezTo>
                  <a:pt x="23283" y="304800"/>
                  <a:pt x="33643" y="316948"/>
                  <a:pt x="31750" y="330200"/>
                </a:cubicBezTo>
                <a:cubicBezTo>
                  <a:pt x="29410" y="346581"/>
                  <a:pt x="27916" y="375967"/>
                  <a:pt x="19050" y="393700"/>
                </a:cubicBezTo>
                <a:cubicBezTo>
                  <a:pt x="-5569" y="442939"/>
                  <a:pt x="15961" y="383917"/>
                  <a:pt x="0" y="431800"/>
                </a:cubicBezTo>
                <a:cubicBezTo>
                  <a:pt x="2117" y="450850"/>
                  <a:pt x="289" y="470766"/>
                  <a:pt x="6350" y="488950"/>
                </a:cubicBezTo>
                <a:cubicBezTo>
                  <a:pt x="11177" y="503430"/>
                  <a:pt x="31750" y="527050"/>
                  <a:pt x="31750" y="527050"/>
                </a:cubicBezTo>
                <a:cubicBezTo>
                  <a:pt x="41347" y="565437"/>
                  <a:pt x="35340" y="544171"/>
                  <a:pt x="50800" y="590550"/>
                </a:cubicBezTo>
                <a:lnTo>
                  <a:pt x="57150" y="609600"/>
                </a:lnTo>
                <a:lnTo>
                  <a:pt x="63500" y="628650"/>
                </a:lnTo>
                <a:cubicBezTo>
                  <a:pt x="71967" y="626533"/>
                  <a:pt x="81323" y="626630"/>
                  <a:pt x="88900" y="622300"/>
                </a:cubicBezTo>
                <a:cubicBezTo>
                  <a:pt x="131226" y="598113"/>
                  <a:pt x="87774" y="610501"/>
                  <a:pt x="120650" y="584200"/>
                </a:cubicBezTo>
                <a:cubicBezTo>
                  <a:pt x="125877" y="580019"/>
                  <a:pt x="133713" y="580843"/>
                  <a:pt x="139700" y="577850"/>
                </a:cubicBezTo>
                <a:cubicBezTo>
                  <a:pt x="183553" y="555924"/>
                  <a:pt x="131287" y="572016"/>
                  <a:pt x="184150" y="558800"/>
                </a:cubicBezTo>
                <a:cubicBezTo>
                  <a:pt x="186267" y="552450"/>
                  <a:pt x="189761" y="546403"/>
                  <a:pt x="190500" y="539750"/>
                </a:cubicBezTo>
                <a:cubicBezTo>
                  <a:pt x="192066" y="525660"/>
                  <a:pt x="180468" y="449685"/>
                  <a:pt x="209550" y="425450"/>
                </a:cubicBezTo>
                <a:cubicBezTo>
                  <a:pt x="216822" y="419390"/>
                  <a:pt x="226731" y="417446"/>
                  <a:pt x="234950" y="412750"/>
                </a:cubicBezTo>
                <a:cubicBezTo>
                  <a:pt x="241576" y="408964"/>
                  <a:pt x="247650" y="404283"/>
                  <a:pt x="254000" y="400050"/>
                </a:cubicBezTo>
                <a:cubicBezTo>
                  <a:pt x="261370" y="377939"/>
                  <a:pt x="267508" y="379948"/>
                  <a:pt x="241300" y="368300"/>
                </a:cubicBezTo>
                <a:cubicBezTo>
                  <a:pt x="229067" y="362863"/>
                  <a:pt x="203200" y="355600"/>
                  <a:pt x="203200" y="355600"/>
                </a:cubicBezTo>
                <a:cubicBezTo>
                  <a:pt x="194203" y="319611"/>
                  <a:pt x="193930" y="332098"/>
                  <a:pt x="203200" y="285750"/>
                </a:cubicBezTo>
                <a:cubicBezTo>
                  <a:pt x="204513" y="279186"/>
                  <a:pt x="205837" y="272269"/>
                  <a:pt x="209550" y="266700"/>
                </a:cubicBezTo>
                <a:cubicBezTo>
                  <a:pt x="214531" y="259228"/>
                  <a:pt x="222851" y="254549"/>
                  <a:pt x="228600" y="247650"/>
                </a:cubicBezTo>
                <a:cubicBezTo>
                  <a:pt x="244786" y="228226"/>
                  <a:pt x="235697" y="226857"/>
                  <a:pt x="260350" y="215900"/>
                </a:cubicBezTo>
                <a:cubicBezTo>
                  <a:pt x="328360" y="185673"/>
                  <a:pt x="274387" y="219242"/>
                  <a:pt x="317500" y="190500"/>
                </a:cubicBezTo>
                <a:cubicBezTo>
                  <a:pt x="319617" y="177800"/>
                  <a:pt x="317462" y="163579"/>
                  <a:pt x="323850" y="152400"/>
                </a:cubicBezTo>
                <a:cubicBezTo>
                  <a:pt x="327171" y="146588"/>
                  <a:pt x="336913" y="149043"/>
                  <a:pt x="342900" y="146050"/>
                </a:cubicBezTo>
                <a:cubicBezTo>
                  <a:pt x="392139" y="121431"/>
                  <a:pt x="333117" y="142961"/>
                  <a:pt x="381000" y="127000"/>
                </a:cubicBezTo>
                <a:cubicBezTo>
                  <a:pt x="385233" y="120650"/>
                  <a:pt x="393009" y="115550"/>
                  <a:pt x="393700" y="107950"/>
                </a:cubicBezTo>
                <a:cubicBezTo>
                  <a:pt x="395245" y="90955"/>
                  <a:pt x="394982" y="72414"/>
                  <a:pt x="387350" y="57150"/>
                </a:cubicBezTo>
                <a:cubicBezTo>
                  <a:pt x="367068" y="16585"/>
                  <a:pt x="355018" y="21605"/>
                  <a:pt x="323850" y="12700"/>
                </a:cubicBezTo>
                <a:cubicBezTo>
                  <a:pt x="278169" y="-352"/>
                  <a:pt x="338062" y="10508"/>
                  <a:pt x="254000" y="0"/>
                </a:cubicBezTo>
                <a:lnTo>
                  <a:pt x="292100" y="5080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47C1251-1F91-492F-B39C-BAF4D7748910}"/>
              </a:ext>
            </a:extLst>
          </p:cNvPr>
          <p:cNvSpPr/>
          <p:nvPr/>
        </p:nvSpPr>
        <p:spPr>
          <a:xfrm>
            <a:off x="5861050" y="1835150"/>
            <a:ext cx="903097" cy="292100"/>
          </a:xfrm>
          <a:custGeom>
            <a:avLst/>
            <a:gdLst>
              <a:gd name="connsiteX0" fmla="*/ 482600 w 903097"/>
              <a:gd name="connsiteY0" fmla="*/ 50800 h 292100"/>
              <a:gd name="connsiteX1" fmla="*/ 349250 w 903097"/>
              <a:gd name="connsiteY1" fmla="*/ 44450 h 292100"/>
              <a:gd name="connsiteX2" fmla="*/ 304800 w 903097"/>
              <a:gd name="connsiteY2" fmla="*/ 12700 h 292100"/>
              <a:gd name="connsiteX3" fmla="*/ 285750 w 903097"/>
              <a:gd name="connsiteY3" fmla="*/ 0 h 292100"/>
              <a:gd name="connsiteX4" fmla="*/ 241300 w 903097"/>
              <a:gd name="connsiteY4" fmla="*/ 6350 h 292100"/>
              <a:gd name="connsiteX5" fmla="*/ 184150 w 903097"/>
              <a:gd name="connsiteY5" fmla="*/ 12700 h 292100"/>
              <a:gd name="connsiteX6" fmla="*/ 165100 w 903097"/>
              <a:gd name="connsiteY6" fmla="*/ 25400 h 292100"/>
              <a:gd name="connsiteX7" fmla="*/ 127000 w 903097"/>
              <a:gd name="connsiteY7" fmla="*/ 38100 h 292100"/>
              <a:gd name="connsiteX8" fmla="*/ 82550 w 903097"/>
              <a:gd name="connsiteY8" fmla="*/ 50800 h 292100"/>
              <a:gd name="connsiteX9" fmla="*/ 57150 w 903097"/>
              <a:gd name="connsiteY9" fmla="*/ 44450 h 292100"/>
              <a:gd name="connsiteX10" fmla="*/ 25400 w 903097"/>
              <a:gd name="connsiteY10" fmla="*/ 6350 h 292100"/>
              <a:gd name="connsiteX11" fmla="*/ 12700 w 903097"/>
              <a:gd name="connsiteY11" fmla="*/ 25400 h 292100"/>
              <a:gd name="connsiteX12" fmla="*/ 6350 w 903097"/>
              <a:gd name="connsiteY12" fmla="*/ 50800 h 292100"/>
              <a:gd name="connsiteX13" fmla="*/ 0 w 903097"/>
              <a:gd name="connsiteY13" fmla="*/ 69850 h 292100"/>
              <a:gd name="connsiteX14" fmla="*/ 6350 w 903097"/>
              <a:gd name="connsiteY14" fmla="*/ 101600 h 292100"/>
              <a:gd name="connsiteX15" fmla="*/ 12700 w 903097"/>
              <a:gd name="connsiteY15" fmla="*/ 120650 h 292100"/>
              <a:gd name="connsiteX16" fmla="*/ 31750 w 903097"/>
              <a:gd name="connsiteY16" fmla="*/ 127000 h 292100"/>
              <a:gd name="connsiteX17" fmla="*/ 31750 w 903097"/>
              <a:gd name="connsiteY17" fmla="*/ 215900 h 292100"/>
              <a:gd name="connsiteX18" fmla="*/ 50800 w 903097"/>
              <a:gd name="connsiteY18" fmla="*/ 222250 h 292100"/>
              <a:gd name="connsiteX19" fmla="*/ 88900 w 903097"/>
              <a:gd name="connsiteY19" fmla="*/ 254000 h 292100"/>
              <a:gd name="connsiteX20" fmla="*/ 120650 w 903097"/>
              <a:gd name="connsiteY20" fmla="*/ 292100 h 292100"/>
              <a:gd name="connsiteX21" fmla="*/ 171450 w 903097"/>
              <a:gd name="connsiteY21" fmla="*/ 285750 h 292100"/>
              <a:gd name="connsiteX22" fmla="*/ 203200 w 903097"/>
              <a:gd name="connsiteY22" fmla="*/ 279400 h 292100"/>
              <a:gd name="connsiteX23" fmla="*/ 209550 w 903097"/>
              <a:gd name="connsiteY23" fmla="*/ 260350 h 292100"/>
              <a:gd name="connsiteX24" fmla="*/ 247650 w 903097"/>
              <a:gd name="connsiteY24" fmla="*/ 254000 h 292100"/>
              <a:gd name="connsiteX25" fmla="*/ 266700 w 903097"/>
              <a:gd name="connsiteY25" fmla="*/ 273050 h 292100"/>
              <a:gd name="connsiteX26" fmla="*/ 317500 w 903097"/>
              <a:gd name="connsiteY26" fmla="*/ 266700 h 292100"/>
              <a:gd name="connsiteX27" fmla="*/ 336550 w 903097"/>
              <a:gd name="connsiteY27" fmla="*/ 254000 h 292100"/>
              <a:gd name="connsiteX28" fmla="*/ 355600 w 903097"/>
              <a:gd name="connsiteY28" fmla="*/ 247650 h 292100"/>
              <a:gd name="connsiteX29" fmla="*/ 381000 w 903097"/>
              <a:gd name="connsiteY29" fmla="*/ 234950 h 292100"/>
              <a:gd name="connsiteX30" fmla="*/ 685800 w 903097"/>
              <a:gd name="connsiteY30" fmla="*/ 247650 h 292100"/>
              <a:gd name="connsiteX31" fmla="*/ 711200 w 903097"/>
              <a:gd name="connsiteY31" fmla="*/ 241300 h 292100"/>
              <a:gd name="connsiteX32" fmla="*/ 723900 w 903097"/>
              <a:gd name="connsiteY32" fmla="*/ 222250 h 292100"/>
              <a:gd name="connsiteX33" fmla="*/ 704850 w 903097"/>
              <a:gd name="connsiteY33" fmla="*/ 152400 h 292100"/>
              <a:gd name="connsiteX34" fmla="*/ 711200 w 903097"/>
              <a:gd name="connsiteY34" fmla="*/ 88900 h 292100"/>
              <a:gd name="connsiteX35" fmla="*/ 901700 w 903097"/>
              <a:gd name="connsiteY35" fmla="*/ 82550 h 292100"/>
              <a:gd name="connsiteX36" fmla="*/ 882650 w 903097"/>
              <a:gd name="connsiteY36" fmla="*/ 76200 h 292100"/>
              <a:gd name="connsiteX37" fmla="*/ 673100 w 903097"/>
              <a:gd name="connsiteY37" fmla="*/ 69850 h 292100"/>
              <a:gd name="connsiteX38" fmla="*/ 482600 w 903097"/>
              <a:gd name="connsiteY38" fmla="*/ 508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03097" h="292100">
                <a:moveTo>
                  <a:pt x="482600" y="50800"/>
                </a:moveTo>
                <a:cubicBezTo>
                  <a:pt x="428625" y="46567"/>
                  <a:pt x="393433" y="49752"/>
                  <a:pt x="349250" y="44450"/>
                </a:cubicBezTo>
                <a:cubicBezTo>
                  <a:pt x="327287" y="41814"/>
                  <a:pt x="319663" y="25085"/>
                  <a:pt x="304800" y="12700"/>
                </a:cubicBezTo>
                <a:cubicBezTo>
                  <a:pt x="298937" y="7814"/>
                  <a:pt x="292100" y="4233"/>
                  <a:pt x="285750" y="0"/>
                </a:cubicBezTo>
                <a:lnTo>
                  <a:pt x="241300" y="6350"/>
                </a:lnTo>
                <a:cubicBezTo>
                  <a:pt x="222281" y="8727"/>
                  <a:pt x="202745" y="8051"/>
                  <a:pt x="184150" y="12700"/>
                </a:cubicBezTo>
                <a:cubicBezTo>
                  <a:pt x="176746" y="14551"/>
                  <a:pt x="172074" y="22300"/>
                  <a:pt x="165100" y="25400"/>
                </a:cubicBezTo>
                <a:cubicBezTo>
                  <a:pt x="152867" y="30837"/>
                  <a:pt x="139700" y="33867"/>
                  <a:pt x="127000" y="38100"/>
                </a:cubicBezTo>
                <a:cubicBezTo>
                  <a:pt x="99671" y="47210"/>
                  <a:pt x="114444" y="42827"/>
                  <a:pt x="82550" y="50800"/>
                </a:cubicBezTo>
                <a:cubicBezTo>
                  <a:pt x="74083" y="48683"/>
                  <a:pt x="64727" y="48780"/>
                  <a:pt x="57150" y="44450"/>
                </a:cubicBezTo>
                <a:cubicBezTo>
                  <a:pt x="43987" y="36928"/>
                  <a:pt x="33493" y="18489"/>
                  <a:pt x="25400" y="6350"/>
                </a:cubicBezTo>
                <a:cubicBezTo>
                  <a:pt x="21167" y="12700"/>
                  <a:pt x="15706" y="18385"/>
                  <a:pt x="12700" y="25400"/>
                </a:cubicBezTo>
                <a:cubicBezTo>
                  <a:pt x="9262" y="33422"/>
                  <a:pt x="8748" y="42409"/>
                  <a:pt x="6350" y="50800"/>
                </a:cubicBezTo>
                <a:cubicBezTo>
                  <a:pt x="4511" y="57236"/>
                  <a:pt x="2117" y="63500"/>
                  <a:pt x="0" y="69850"/>
                </a:cubicBezTo>
                <a:cubicBezTo>
                  <a:pt x="2117" y="80433"/>
                  <a:pt x="3732" y="91129"/>
                  <a:pt x="6350" y="101600"/>
                </a:cubicBezTo>
                <a:cubicBezTo>
                  <a:pt x="7973" y="108094"/>
                  <a:pt x="7967" y="115917"/>
                  <a:pt x="12700" y="120650"/>
                </a:cubicBezTo>
                <a:cubicBezTo>
                  <a:pt x="17433" y="125383"/>
                  <a:pt x="25400" y="124883"/>
                  <a:pt x="31750" y="127000"/>
                </a:cubicBezTo>
                <a:cubicBezTo>
                  <a:pt x="30192" y="141019"/>
                  <a:pt x="18271" y="195682"/>
                  <a:pt x="31750" y="215900"/>
                </a:cubicBezTo>
                <a:cubicBezTo>
                  <a:pt x="35463" y="221469"/>
                  <a:pt x="44450" y="220133"/>
                  <a:pt x="50800" y="222250"/>
                </a:cubicBezTo>
                <a:cubicBezTo>
                  <a:pt x="106455" y="277905"/>
                  <a:pt x="35856" y="209797"/>
                  <a:pt x="88900" y="254000"/>
                </a:cubicBezTo>
                <a:cubicBezTo>
                  <a:pt x="107235" y="269279"/>
                  <a:pt x="108163" y="273369"/>
                  <a:pt x="120650" y="292100"/>
                </a:cubicBezTo>
                <a:cubicBezTo>
                  <a:pt x="137583" y="289983"/>
                  <a:pt x="154583" y="288345"/>
                  <a:pt x="171450" y="285750"/>
                </a:cubicBezTo>
                <a:cubicBezTo>
                  <a:pt x="182117" y="284109"/>
                  <a:pt x="194220" y="285387"/>
                  <a:pt x="203200" y="279400"/>
                </a:cubicBezTo>
                <a:cubicBezTo>
                  <a:pt x="208769" y="275687"/>
                  <a:pt x="207433" y="266700"/>
                  <a:pt x="209550" y="260350"/>
                </a:cubicBezTo>
                <a:cubicBezTo>
                  <a:pt x="191735" y="248474"/>
                  <a:pt x="139758" y="218036"/>
                  <a:pt x="247650" y="254000"/>
                </a:cubicBezTo>
                <a:cubicBezTo>
                  <a:pt x="256169" y="256840"/>
                  <a:pt x="260350" y="266700"/>
                  <a:pt x="266700" y="273050"/>
                </a:cubicBezTo>
                <a:cubicBezTo>
                  <a:pt x="283633" y="270933"/>
                  <a:pt x="301036" y="271190"/>
                  <a:pt x="317500" y="266700"/>
                </a:cubicBezTo>
                <a:cubicBezTo>
                  <a:pt x="324863" y="264692"/>
                  <a:pt x="329724" y="257413"/>
                  <a:pt x="336550" y="254000"/>
                </a:cubicBezTo>
                <a:cubicBezTo>
                  <a:pt x="342537" y="251007"/>
                  <a:pt x="349448" y="250287"/>
                  <a:pt x="355600" y="247650"/>
                </a:cubicBezTo>
                <a:cubicBezTo>
                  <a:pt x="364301" y="243921"/>
                  <a:pt x="372533" y="239183"/>
                  <a:pt x="381000" y="234950"/>
                </a:cubicBezTo>
                <a:cubicBezTo>
                  <a:pt x="531153" y="272488"/>
                  <a:pt x="431028" y="254727"/>
                  <a:pt x="685800" y="247650"/>
                </a:cubicBezTo>
                <a:cubicBezTo>
                  <a:pt x="694267" y="245533"/>
                  <a:pt x="703938" y="246141"/>
                  <a:pt x="711200" y="241300"/>
                </a:cubicBezTo>
                <a:cubicBezTo>
                  <a:pt x="717550" y="237067"/>
                  <a:pt x="723900" y="229882"/>
                  <a:pt x="723900" y="222250"/>
                </a:cubicBezTo>
                <a:cubicBezTo>
                  <a:pt x="723900" y="207927"/>
                  <a:pt x="711227" y="171530"/>
                  <a:pt x="704850" y="152400"/>
                </a:cubicBezTo>
                <a:cubicBezTo>
                  <a:pt x="706967" y="131233"/>
                  <a:pt x="691152" y="96014"/>
                  <a:pt x="711200" y="88900"/>
                </a:cubicBezTo>
                <a:cubicBezTo>
                  <a:pt x="771077" y="67653"/>
                  <a:pt x="838338" y="87243"/>
                  <a:pt x="901700" y="82550"/>
                </a:cubicBezTo>
                <a:cubicBezTo>
                  <a:pt x="908375" y="82056"/>
                  <a:pt x="889333" y="76571"/>
                  <a:pt x="882650" y="76200"/>
                </a:cubicBezTo>
                <a:cubicBezTo>
                  <a:pt x="812876" y="72324"/>
                  <a:pt x="742942" y="72218"/>
                  <a:pt x="673100" y="69850"/>
                </a:cubicBezTo>
                <a:cubicBezTo>
                  <a:pt x="476176" y="63175"/>
                  <a:pt x="536575" y="55033"/>
                  <a:pt x="482600" y="5080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EED5B9-E9A3-4DA3-A247-5062E51A7404}"/>
              </a:ext>
            </a:extLst>
          </p:cNvPr>
          <p:cNvSpPr/>
          <p:nvPr/>
        </p:nvSpPr>
        <p:spPr>
          <a:xfrm>
            <a:off x="1949380" y="4893451"/>
            <a:ext cx="644833" cy="1416914"/>
          </a:xfrm>
          <a:custGeom>
            <a:avLst/>
            <a:gdLst>
              <a:gd name="connsiteX0" fmla="*/ 457200 w 644833"/>
              <a:gd name="connsiteY0" fmla="*/ 140773 h 1416914"/>
              <a:gd name="connsiteX1" fmla="*/ 341644 w 644833"/>
              <a:gd name="connsiteY1" fmla="*/ 65411 h 1416914"/>
              <a:gd name="connsiteX2" fmla="*/ 296427 w 644833"/>
              <a:gd name="connsiteY2" fmla="*/ 30241 h 1416914"/>
              <a:gd name="connsiteX3" fmla="*/ 281354 w 644833"/>
              <a:gd name="connsiteY3" fmla="*/ 25217 h 1416914"/>
              <a:gd name="connsiteX4" fmla="*/ 266282 w 644833"/>
              <a:gd name="connsiteY4" fmla="*/ 15169 h 1416914"/>
              <a:gd name="connsiteX5" fmla="*/ 236136 w 644833"/>
              <a:gd name="connsiteY5" fmla="*/ 5120 h 1416914"/>
              <a:gd name="connsiteX6" fmla="*/ 211016 w 644833"/>
              <a:gd name="connsiteY6" fmla="*/ 10145 h 1416914"/>
              <a:gd name="connsiteX7" fmla="*/ 180871 w 644833"/>
              <a:gd name="connsiteY7" fmla="*/ 40290 h 1416914"/>
              <a:gd name="connsiteX8" fmla="*/ 165798 w 644833"/>
              <a:gd name="connsiteY8" fmla="*/ 5120 h 1416914"/>
              <a:gd name="connsiteX9" fmla="*/ 150725 w 644833"/>
              <a:gd name="connsiteY9" fmla="*/ 96 h 1416914"/>
              <a:gd name="connsiteX10" fmla="*/ 85411 w 644833"/>
              <a:gd name="connsiteY10" fmla="*/ 10145 h 1416914"/>
              <a:gd name="connsiteX11" fmla="*/ 65315 w 644833"/>
              <a:gd name="connsiteY11" fmla="*/ 95556 h 1416914"/>
              <a:gd name="connsiteX12" fmla="*/ 45218 w 644833"/>
              <a:gd name="connsiteY12" fmla="*/ 100580 h 1416914"/>
              <a:gd name="connsiteX13" fmla="*/ 50242 w 644833"/>
              <a:gd name="connsiteY13" fmla="*/ 135749 h 1416914"/>
              <a:gd name="connsiteX14" fmla="*/ 55266 w 644833"/>
              <a:gd name="connsiteY14" fmla="*/ 155846 h 1416914"/>
              <a:gd name="connsiteX15" fmla="*/ 45218 w 644833"/>
              <a:gd name="connsiteY15" fmla="*/ 261353 h 1416914"/>
              <a:gd name="connsiteX16" fmla="*/ 30145 w 644833"/>
              <a:gd name="connsiteY16" fmla="*/ 266378 h 1416914"/>
              <a:gd name="connsiteX17" fmla="*/ 5024 w 644833"/>
              <a:gd name="connsiteY17" fmla="*/ 311595 h 1416914"/>
              <a:gd name="connsiteX18" fmla="*/ 0 w 644833"/>
              <a:gd name="connsiteY18" fmla="*/ 326668 h 1416914"/>
              <a:gd name="connsiteX19" fmla="*/ 10049 w 644833"/>
              <a:gd name="connsiteY19" fmla="*/ 452272 h 1416914"/>
              <a:gd name="connsiteX20" fmla="*/ 15073 w 644833"/>
              <a:gd name="connsiteY20" fmla="*/ 467345 h 1416914"/>
              <a:gd name="connsiteX21" fmla="*/ 25121 w 644833"/>
              <a:gd name="connsiteY21" fmla="*/ 502514 h 1416914"/>
              <a:gd name="connsiteX22" fmla="*/ 45218 w 644833"/>
              <a:gd name="connsiteY22" fmla="*/ 522611 h 1416914"/>
              <a:gd name="connsiteX23" fmla="*/ 55266 w 644833"/>
              <a:gd name="connsiteY23" fmla="*/ 552756 h 1416914"/>
              <a:gd name="connsiteX24" fmla="*/ 60290 w 644833"/>
              <a:gd name="connsiteY24" fmla="*/ 567828 h 1416914"/>
              <a:gd name="connsiteX25" fmla="*/ 55266 w 644833"/>
              <a:gd name="connsiteY25" fmla="*/ 673336 h 1416914"/>
              <a:gd name="connsiteX26" fmla="*/ 55266 w 644833"/>
              <a:gd name="connsiteY26" fmla="*/ 728602 h 1416914"/>
              <a:gd name="connsiteX27" fmla="*/ 65315 w 644833"/>
              <a:gd name="connsiteY27" fmla="*/ 738650 h 1416914"/>
              <a:gd name="connsiteX28" fmla="*/ 70339 w 644833"/>
              <a:gd name="connsiteY28" fmla="*/ 788892 h 1416914"/>
              <a:gd name="connsiteX29" fmla="*/ 90435 w 644833"/>
              <a:gd name="connsiteY29" fmla="*/ 919520 h 1416914"/>
              <a:gd name="connsiteX30" fmla="*/ 105508 w 644833"/>
              <a:gd name="connsiteY30" fmla="*/ 949665 h 1416914"/>
              <a:gd name="connsiteX31" fmla="*/ 115556 w 644833"/>
              <a:gd name="connsiteY31" fmla="*/ 979811 h 1416914"/>
              <a:gd name="connsiteX32" fmla="*/ 120580 w 644833"/>
              <a:gd name="connsiteY32" fmla="*/ 994883 h 1416914"/>
              <a:gd name="connsiteX33" fmla="*/ 135653 w 644833"/>
              <a:gd name="connsiteY33" fmla="*/ 1025028 h 1416914"/>
              <a:gd name="connsiteX34" fmla="*/ 150725 w 644833"/>
              <a:gd name="connsiteY34" fmla="*/ 1035076 h 1416914"/>
              <a:gd name="connsiteX35" fmla="*/ 165798 w 644833"/>
              <a:gd name="connsiteY35" fmla="*/ 1085318 h 1416914"/>
              <a:gd name="connsiteX36" fmla="*/ 170822 w 644833"/>
              <a:gd name="connsiteY36" fmla="*/ 1105415 h 1416914"/>
              <a:gd name="connsiteX37" fmla="*/ 180871 w 644833"/>
              <a:gd name="connsiteY37" fmla="*/ 1135560 h 1416914"/>
              <a:gd name="connsiteX38" fmla="*/ 185895 w 644833"/>
              <a:gd name="connsiteY38" fmla="*/ 1150633 h 1416914"/>
              <a:gd name="connsiteX39" fmla="*/ 190919 w 644833"/>
              <a:gd name="connsiteY39" fmla="*/ 1271213 h 1416914"/>
              <a:gd name="connsiteX40" fmla="*/ 200967 w 644833"/>
              <a:gd name="connsiteY40" fmla="*/ 1316430 h 1416914"/>
              <a:gd name="connsiteX41" fmla="*/ 226088 w 644833"/>
              <a:gd name="connsiteY41" fmla="*/ 1341551 h 1416914"/>
              <a:gd name="connsiteX42" fmla="*/ 236136 w 644833"/>
              <a:gd name="connsiteY42" fmla="*/ 1351600 h 1416914"/>
              <a:gd name="connsiteX43" fmla="*/ 261257 w 644833"/>
              <a:gd name="connsiteY43" fmla="*/ 1371696 h 1416914"/>
              <a:gd name="connsiteX44" fmla="*/ 286378 w 644833"/>
              <a:gd name="connsiteY44" fmla="*/ 1376720 h 1416914"/>
              <a:gd name="connsiteX45" fmla="*/ 316523 w 644833"/>
              <a:gd name="connsiteY45" fmla="*/ 1391793 h 1416914"/>
              <a:gd name="connsiteX46" fmla="*/ 331596 w 644833"/>
              <a:gd name="connsiteY46" fmla="*/ 1401841 h 1416914"/>
              <a:gd name="connsiteX47" fmla="*/ 356717 w 644833"/>
              <a:gd name="connsiteY47" fmla="*/ 1406865 h 1416914"/>
              <a:gd name="connsiteX48" fmla="*/ 371789 w 644833"/>
              <a:gd name="connsiteY48" fmla="*/ 1411890 h 1416914"/>
              <a:gd name="connsiteX49" fmla="*/ 391886 w 644833"/>
              <a:gd name="connsiteY49" fmla="*/ 1416914 h 1416914"/>
              <a:gd name="connsiteX50" fmla="*/ 406958 w 644833"/>
              <a:gd name="connsiteY50" fmla="*/ 1411890 h 1416914"/>
              <a:gd name="connsiteX51" fmla="*/ 391886 w 644833"/>
              <a:gd name="connsiteY51" fmla="*/ 1361648 h 1416914"/>
              <a:gd name="connsiteX52" fmla="*/ 386862 w 644833"/>
              <a:gd name="connsiteY52" fmla="*/ 1346575 h 1416914"/>
              <a:gd name="connsiteX53" fmla="*/ 401934 w 644833"/>
              <a:gd name="connsiteY53" fmla="*/ 1321454 h 1416914"/>
              <a:gd name="connsiteX54" fmla="*/ 406958 w 644833"/>
              <a:gd name="connsiteY54" fmla="*/ 1306382 h 1416914"/>
              <a:gd name="connsiteX55" fmla="*/ 411983 w 644833"/>
              <a:gd name="connsiteY55" fmla="*/ 1286285 h 1416914"/>
              <a:gd name="connsiteX56" fmla="*/ 422031 w 644833"/>
              <a:gd name="connsiteY56" fmla="*/ 1271213 h 1416914"/>
              <a:gd name="connsiteX57" fmla="*/ 432079 w 644833"/>
              <a:gd name="connsiteY57" fmla="*/ 1241068 h 1416914"/>
              <a:gd name="connsiteX58" fmla="*/ 447152 w 644833"/>
              <a:gd name="connsiteY58" fmla="*/ 1231019 h 1416914"/>
              <a:gd name="connsiteX59" fmla="*/ 442128 w 644833"/>
              <a:gd name="connsiteY59" fmla="*/ 1200874 h 1416914"/>
              <a:gd name="connsiteX60" fmla="*/ 411983 w 644833"/>
              <a:gd name="connsiteY60" fmla="*/ 1185802 h 1416914"/>
              <a:gd name="connsiteX61" fmla="*/ 376813 w 644833"/>
              <a:gd name="connsiteY61" fmla="*/ 1145608 h 1416914"/>
              <a:gd name="connsiteX62" fmla="*/ 371789 w 644833"/>
              <a:gd name="connsiteY62" fmla="*/ 1130536 h 1416914"/>
              <a:gd name="connsiteX63" fmla="*/ 386862 w 644833"/>
              <a:gd name="connsiteY63" fmla="*/ 1070246 h 1416914"/>
              <a:gd name="connsiteX64" fmla="*/ 391886 w 644833"/>
              <a:gd name="connsiteY64" fmla="*/ 1050149 h 1416914"/>
              <a:gd name="connsiteX65" fmla="*/ 396910 w 644833"/>
              <a:gd name="connsiteY65" fmla="*/ 1025028 h 1416914"/>
              <a:gd name="connsiteX66" fmla="*/ 411983 w 644833"/>
              <a:gd name="connsiteY66" fmla="*/ 1020004 h 1416914"/>
              <a:gd name="connsiteX67" fmla="*/ 432079 w 644833"/>
              <a:gd name="connsiteY67" fmla="*/ 979811 h 1416914"/>
              <a:gd name="connsiteX68" fmla="*/ 417007 w 644833"/>
              <a:gd name="connsiteY68" fmla="*/ 974786 h 1416914"/>
              <a:gd name="connsiteX69" fmla="*/ 406958 w 644833"/>
              <a:gd name="connsiteY69" fmla="*/ 964738 h 1416914"/>
              <a:gd name="connsiteX70" fmla="*/ 391886 w 644833"/>
              <a:gd name="connsiteY70" fmla="*/ 959714 h 1416914"/>
              <a:gd name="connsiteX71" fmla="*/ 386862 w 644833"/>
              <a:gd name="connsiteY71" fmla="*/ 944641 h 1416914"/>
              <a:gd name="connsiteX72" fmla="*/ 391886 w 644833"/>
              <a:gd name="connsiteY72" fmla="*/ 909472 h 1416914"/>
              <a:gd name="connsiteX73" fmla="*/ 406958 w 644833"/>
              <a:gd name="connsiteY73" fmla="*/ 904448 h 1416914"/>
              <a:gd name="connsiteX74" fmla="*/ 447152 w 644833"/>
              <a:gd name="connsiteY74" fmla="*/ 894400 h 1416914"/>
              <a:gd name="connsiteX75" fmla="*/ 452176 w 644833"/>
              <a:gd name="connsiteY75" fmla="*/ 879327 h 1416914"/>
              <a:gd name="connsiteX76" fmla="*/ 457200 w 644833"/>
              <a:gd name="connsiteY76" fmla="*/ 814013 h 1416914"/>
              <a:gd name="connsiteX77" fmla="*/ 477297 w 644833"/>
              <a:gd name="connsiteY77" fmla="*/ 808989 h 1416914"/>
              <a:gd name="connsiteX78" fmla="*/ 502418 w 644833"/>
              <a:gd name="connsiteY78" fmla="*/ 803964 h 1416914"/>
              <a:gd name="connsiteX79" fmla="*/ 562708 w 644833"/>
              <a:gd name="connsiteY79" fmla="*/ 793916 h 1416914"/>
              <a:gd name="connsiteX80" fmla="*/ 582805 w 644833"/>
              <a:gd name="connsiteY80" fmla="*/ 783868 h 1416914"/>
              <a:gd name="connsiteX81" fmla="*/ 597877 w 644833"/>
              <a:gd name="connsiteY81" fmla="*/ 778844 h 1416914"/>
              <a:gd name="connsiteX82" fmla="*/ 602901 w 644833"/>
              <a:gd name="connsiteY82" fmla="*/ 763771 h 1416914"/>
              <a:gd name="connsiteX83" fmla="*/ 612950 w 644833"/>
              <a:gd name="connsiteY83" fmla="*/ 753723 h 1416914"/>
              <a:gd name="connsiteX84" fmla="*/ 617974 w 644833"/>
              <a:gd name="connsiteY84" fmla="*/ 678360 h 1416914"/>
              <a:gd name="connsiteX85" fmla="*/ 592853 w 644833"/>
              <a:gd name="connsiteY85" fmla="*/ 658263 h 1416914"/>
              <a:gd name="connsiteX86" fmla="*/ 567732 w 644833"/>
              <a:gd name="connsiteY86" fmla="*/ 633142 h 1416914"/>
              <a:gd name="connsiteX87" fmla="*/ 542611 w 644833"/>
              <a:gd name="connsiteY87" fmla="*/ 592949 h 1416914"/>
              <a:gd name="connsiteX88" fmla="*/ 522515 w 644833"/>
              <a:gd name="connsiteY88" fmla="*/ 562804 h 1416914"/>
              <a:gd name="connsiteX89" fmla="*/ 527539 w 644833"/>
              <a:gd name="connsiteY89" fmla="*/ 407054 h 1416914"/>
              <a:gd name="connsiteX90" fmla="*/ 542611 w 644833"/>
              <a:gd name="connsiteY90" fmla="*/ 376909 h 1416914"/>
              <a:gd name="connsiteX91" fmla="*/ 547635 w 644833"/>
              <a:gd name="connsiteY91" fmla="*/ 361837 h 1416914"/>
              <a:gd name="connsiteX92" fmla="*/ 557684 w 644833"/>
              <a:gd name="connsiteY92" fmla="*/ 341740 h 1416914"/>
              <a:gd name="connsiteX93" fmla="*/ 562708 w 644833"/>
              <a:gd name="connsiteY93" fmla="*/ 326668 h 1416914"/>
              <a:gd name="connsiteX94" fmla="*/ 592853 w 644833"/>
              <a:gd name="connsiteY94" fmla="*/ 286474 h 1416914"/>
              <a:gd name="connsiteX95" fmla="*/ 602901 w 644833"/>
              <a:gd name="connsiteY95" fmla="*/ 271402 h 1416914"/>
              <a:gd name="connsiteX96" fmla="*/ 643095 w 644833"/>
              <a:gd name="connsiteY96" fmla="*/ 241257 h 1416914"/>
              <a:gd name="connsiteX97" fmla="*/ 638071 w 644833"/>
              <a:gd name="connsiteY97" fmla="*/ 191015 h 1416914"/>
              <a:gd name="connsiteX98" fmla="*/ 633046 w 644833"/>
              <a:gd name="connsiteY98" fmla="*/ 175942 h 1416914"/>
              <a:gd name="connsiteX99" fmla="*/ 607925 w 644833"/>
              <a:gd name="connsiteY99" fmla="*/ 180967 h 1416914"/>
              <a:gd name="connsiteX100" fmla="*/ 602901 w 644833"/>
              <a:gd name="connsiteY100" fmla="*/ 236233 h 1416914"/>
              <a:gd name="connsiteX101" fmla="*/ 572756 w 644833"/>
              <a:gd name="connsiteY101" fmla="*/ 246281 h 1416914"/>
              <a:gd name="connsiteX102" fmla="*/ 462224 w 644833"/>
              <a:gd name="connsiteY102" fmla="*/ 251305 h 1416914"/>
              <a:gd name="connsiteX103" fmla="*/ 472273 w 644833"/>
              <a:gd name="connsiteY103" fmla="*/ 211112 h 1416914"/>
              <a:gd name="connsiteX104" fmla="*/ 482321 w 644833"/>
              <a:gd name="connsiteY104" fmla="*/ 180967 h 1416914"/>
              <a:gd name="connsiteX105" fmla="*/ 457200 w 644833"/>
              <a:gd name="connsiteY105" fmla="*/ 140773 h 14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44833" h="1416914">
                <a:moveTo>
                  <a:pt x="457200" y="140773"/>
                </a:moveTo>
                <a:cubicBezTo>
                  <a:pt x="418681" y="115652"/>
                  <a:pt x="379501" y="91519"/>
                  <a:pt x="341644" y="65411"/>
                </a:cubicBezTo>
                <a:cubicBezTo>
                  <a:pt x="329933" y="57334"/>
                  <a:pt x="311731" y="37893"/>
                  <a:pt x="296427" y="30241"/>
                </a:cubicBezTo>
                <a:cubicBezTo>
                  <a:pt x="291690" y="27872"/>
                  <a:pt x="286378" y="26892"/>
                  <a:pt x="281354" y="25217"/>
                </a:cubicBezTo>
                <a:cubicBezTo>
                  <a:pt x="276330" y="21868"/>
                  <a:pt x="271800" y="17621"/>
                  <a:pt x="266282" y="15169"/>
                </a:cubicBezTo>
                <a:cubicBezTo>
                  <a:pt x="256603" y="10867"/>
                  <a:pt x="236136" y="5120"/>
                  <a:pt x="236136" y="5120"/>
                </a:cubicBezTo>
                <a:cubicBezTo>
                  <a:pt x="227763" y="6795"/>
                  <a:pt x="216139" y="3314"/>
                  <a:pt x="211016" y="10145"/>
                </a:cubicBezTo>
                <a:cubicBezTo>
                  <a:pt x="181754" y="49161"/>
                  <a:pt x="234209" y="50958"/>
                  <a:pt x="180871" y="40290"/>
                </a:cubicBezTo>
                <a:cubicBezTo>
                  <a:pt x="177854" y="28224"/>
                  <a:pt x="176639" y="13793"/>
                  <a:pt x="165798" y="5120"/>
                </a:cubicBezTo>
                <a:cubicBezTo>
                  <a:pt x="161662" y="1812"/>
                  <a:pt x="155749" y="1771"/>
                  <a:pt x="150725" y="96"/>
                </a:cubicBezTo>
                <a:cubicBezTo>
                  <a:pt x="128954" y="3446"/>
                  <a:pt x="99414" y="-6859"/>
                  <a:pt x="85411" y="10145"/>
                </a:cubicBezTo>
                <a:cubicBezTo>
                  <a:pt x="30306" y="77059"/>
                  <a:pt x="113249" y="75012"/>
                  <a:pt x="65315" y="95556"/>
                </a:cubicBezTo>
                <a:cubicBezTo>
                  <a:pt x="58968" y="98276"/>
                  <a:pt x="51917" y="98905"/>
                  <a:pt x="45218" y="100580"/>
                </a:cubicBezTo>
                <a:cubicBezTo>
                  <a:pt x="46893" y="112303"/>
                  <a:pt x="48124" y="124098"/>
                  <a:pt x="50242" y="135749"/>
                </a:cubicBezTo>
                <a:cubicBezTo>
                  <a:pt x="51477" y="142543"/>
                  <a:pt x="55542" y="148946"/>
                  <a:pt x="55266" y="155846"/>
                </a:cubicBezTo>
                <a:cubicBezTo>
                  <a:pt x="53854" y="191146"/>
                  <a:pt x="53047" y="226903"/>
                  <a:pt x="45218" y="261353"/>
                </a:cubicBezTo>
                <a:cubicBezTo>
                  <a:pt x="44044" y="266517"/>
                  <a:pt x="35169" y="264703"/>
                  <a:pt x="30145" y="266378"/>
                </a:cubicBezTo>
                <a:cubicBezTo>
                  <a:pt x="7584" y="288939"/>
                  <a:pt x="17319" y="274710"/>
                  <a:pt x="5024" y="311595"/>
                </a:cubicBezTo>
                <a:lnTo>
                  <a:pt x="0" y="326668"/>
                </a:lnTo>
                <a:cubicBezTo>
                  <a:pt x="1728" y="354320"/>
                  <a:pt x="4455" y="418708"/>
                  <a:pt x="10049" y="452272"/>
                </a:cubicBezTo>
                <a:cubicBezTo>
                  <a:pt x="10920" y="457496"/>
                  <a:pt x="13618" y="462253"/>
                  <a:pt x="15073" y="467345"/>
                </a:cubicBezTo>
                <a:cubicBezTo>
                  <a:pt x="15723" y="469621"/>
                  <a:pt x="22254" y="498500"/>
                  <a:pt x="25121" y="502514"/>
                </a:cubicBezTo>
                <a:cubicBezTo>
                  <a:pt x="30627" y="510223"/>
                  <a:pt x="38519" y="515912"/>
                  <a:pt x="45218" y="522611"/>
                </a:cubicBezTo>
                <a:lnTo>
                  <a:pt x="55266" y="552756"/>
                </a:lnTo>
                <a:lnTo>
                  <a:pt x="60290" y="567828"/>
                </a:lnTo>
                <a:cubicBezTo>
                  <a:pt x="58615" y="602997"/>
                  <a:pt x="57966" y="638231"/>
                  <a:pt x="55266" y="673336"/>
                </a:cubicBezTo>
                <a:cubicBezTo>
                  <a:pt x="52976" y="703102"/>
                  <a:pt x="43193" y="696409"/>
                  <a:pt x="55266" y="728602"/>
                </a:cubicBezTo>
                <a:cubicBezTo>
                  <a:pt x="56929" y="733037"/>
                  <a:pt x="61965" y="735301"/>
                  <a:pt x="65315" y="738650"/>
                </a:cubicBezTo>
                <a:cubicBezTo>
                  <a:pt x="66990" y="755397"/>
                  <a:pt x="69351" y="772090"/>
                  <a:pt x="70339" y="788892"/>
                </a:cubicBezTo>
                <a:cubicBezTo>
                  <a:pt x="77875" y="917012"/>
                  <a:pt x="41552" y="886931"/>
                  <a:pt x="90435" y="919520"/>
                </a:cubicBezTo>
                <a:cubicBezTo>
                  <a:pt x="108769" y="974514"/>
                  <a:pt x="79526" y="891203"/>
                  <a:pt x="105508" y="949665"/>
                </a:cubicBezTo>
                <a:cubicBezTo>
                  <a:pt x="109810" y="959344"/>
                  <a:pt x="112207" y="969762"/>
                  <a:pt x="115556" y="979811"/>
                </a:cubicBezTo>
                <a:lnTo>
                  <a:pt x="120580" y="994883"/>
                </a:lnTo>
                <a:cubicBezTo>
                  <a:pt x="124666" y="1007141"/>
                  <a:pt x="125915" y="1015290"/>
                  <a:pt x="135653" y="1025028"/>
                </a:cubicBezTo>
                <a:cubicBezTo>
                  <a:pt x="139923" y="1029298"/>
                  <a:pt x="145701" y="1031727"/>
                  <a:pt x="150725" y="1035076"/>
                </a:cubicBezTo>
                <a:cubicBezTo>
                  <a:pt x="162311" y="1081414"/>
                  <a:pt x="147443" y="1024133"/>
                  <a:pt x="165798" y="1085318"/>
                </a:cubicBezTo>
                <a:cubicBezTo>
                  <a:pt x="167782" y="1091932"/>
                  <a:pt x="168838" y="1098801"/>
                  <a:pt x="170822" y="1105415"/>
                </a:cubicBezTo>
                <a:cubicBezTo>
                  <a:pt x="173866" y="1115560"/>
                  <a:pt x="177521" y="1125512"/>
                  <a:pt x="180871" y="1135560"/>
                </a:cubicBezTo>
                <a:lnTo>
                  <a:pt x="185895" y="1150633"/>
                </a:lnTo>
                <a:cubicBezTo>
                  <a:pt x="187570" y="1190826"/>
                  <a:pt x="188151" y="1231080"/>
                  <a:pt x="190919" y="1271213"/>
                </a:cubicBezTo>
                <a:cubicBezTo>
                  <a:pt x="190949" y="1271645"/>
                  <a:pt x="199005" y="1313487"/>
                  <a:pt x="200967" y="1316430"/>
                </a:cubicBezTo>
                <a:cubicBezTo>
                  <a:pt x="207536" y="1326283"/>
                  <a:pt x="217714" y="1333177"/>
                  <a:pt x="226088" y="1341551"/>
                </a:cubicBezTo>
                <a:lnTo>
                  <a:pt x="236136" y="1351600"/>
                </a:lnTo>
                <a:cubicBezTo>
                  <a:pt x="243492" y="1358956"/>
                  <a:pt x="251120" y="1367895"/>
                  <a:pt x="261257" y="1371696"/>
                </a:cubicBezTo>
                <a:cubicBezTo>
                  <a:pt x="269253" y="1374694"/>
                  <a:pt x="278004" y="1375045"/>
                  <a:pt x="286378" y="1376720"/>
                </a:cubicBezTo>
                <a:cubicBezTo>
                  <a:pt x="329568" y="1405514"/>
                  <a:pt x="274929" y="1370996"/>
                  <a:pt x="316523" y="1391793"/>
                </a:cubicBezTo>
                <a:cubicBezTo>
                  <a:pt x="321924" y="1394493"/>
                  <a:pt x="325942" y="1399721"/>
                  <a:pt x="331596" y="1401841"/>
                </a:cubicBezTo>
                <a:cubicBezTo>
                  <a:pt x="339592" y="1404839"/>
                  <a:pt x="348433" y="1404794"/>
                  <a:pt x="356717" y="1406865"/>
                </a:cubicBezTo>
                <a:cubicBezTo>
                  <a:pt x="361855" y="1408150"/>
                  <a:pt x="366697" y="1410435"/>
                  <a:pt x="371789" y="1411890"/>
                </a:cubicBezTo>
                <a:cubicBezTo>
                  <a:pt x="378428" y="1413787"/>
                  <a:pt x="385187" y="1415239"/>
                  <a:pt x="391886" y="1416914"/>
                </a:cubicBezTo>
                <a:cubicBezTo>
                  <a:pt x="396910" y="1415239"/>
                  <a:pt x="405674" y="1417028"/>
                  <a:pt x="406958" y="1411890"/>
                </a:cubicBezTo>
                <a:cubicBezTo>
                  <a:pt x="412836" y="1388377"/>
                  <a:pt x="402509" y="1377582"/>
                  <a:pt x="391886" y="1361648"/>
                </a:cubicBezTo>
                <a:cubicBezTo>
                  <a:pt x="390211" y="1356624"/>
                  <a:pt x="386862" y="1351871"/>
                  <a:pt x="386862" y="1346575"/>
                </a:cubicBezTo>
                <a:cubicBezTo>
                  <a:pt x="386862" y="1333532"/>
                  <a:pt x="393975" y="1329414"/>
                  <a:pt x="401934" y="1321454"/>
                </a:cubicBezTo>
                <a:cubicBezTo>
                  <a:pt x="403609" y="1316430"/>
                  <a:pt x="407829" y="1311606"/>
                  <a:pt x="406958" y="1306382"/>
                </a:cubicBezTo>
                <a:cubicBezTo>
                  <a:pt x="403199" y="1283827"/>
                  <a:pt x="383089" y="1295916"/>
                  <a:pt x="411983" y="1286285"/>
                </a:cubicBezTo>
                <a:cubicBezTo>
                  <a:pt x="415332" y="1281261"/>
                  <a:pt x="419579" y="1276731"/>
                  <a:pt x="422031" y="1271213"/>
                </a:cubicBezTo>
                <a:cubicBezTo>
                  <a:pt x="426333" y="1261534"/>
                  <a:pt x="423266" y="1246943"/>
                  <a:pt x="432079" y="1241068"/>
                </a:cubicBezTo>
                <a:lnTo>
                  <a:pt x="447152" y="1231019"/>
                </a:lnTo>
                <a:cubicBezTo>
                  <a:pt x="445477" y="1220971"/>
                  <a:pt x="446684" y="1209985"/>
                  <a:pt x="442128" y="1200874"/>
                </a:cubicBezTo>
                <a:cubicBezTo>
                  <a:pt x="438233" y="1193083"/>
                  <a:pt x="419116" y="1188180"/>
                  <a:pt x="411983" y="1185802"/>
                </a:cubicBezTo>
                <a:cubicBezTo>
                  <a:pt x="382592" y="1156411"/>
                  <a:pt x="393431" y="1170534"/>
                  <a:pt x="376813" y="1145608"/>
                </a:cubicBezTo>
                <a:cubicBezTo>
                  <a:pt x="375138" y="1140584"/>
                  <a:pt x="371789" y="1135832"/>
                  <a:pt x="371789" y="1130536"/>
                </a:cubicBezTo>
                <a:cubicBezTo>
                  <a:pt x="371789" y="1104237"/>
                  <a:pt x="380626" y="1095193"/>
                  <a:pt x="386862" y="1070246"/>
                </a:cubicBezTo>
                <a:cubicBezTo>
                  <a:pt x="388537" y="1063547"/>
                  <a:pt x="390388" y="1056890"/>
                  <a:pt x="391886" y="1050149"/>
                </a:cubicBezTo>
                <a:cubicBezTo>
                  <a:pt x="393738" y="1041813"/>
                  <a:pt x="392173" y="1032133"/>
                  <a:pt x="396910" y="1025028"/>
                </a:cubicBezTo>
                <a:cubicBezTo>
                  <a:pt x="399848" y="1020621"/>
                  <a:pt x="406959" y="1021679"/>
                  <a:pt x="411983" y="1020004"/>
                </a:cubicBezTo>
                <a:cubicBezTo>
                  <a:pt x="421243" y="1010744"/>
                  <a:pt x="449617" y="997349"/>
                  <a:pt x="432079" y="979811"/>
                </a:cubicBezTo>
                <a:cubicBezTo>
                  <a:pt x="428334" y="976066"/>
                  <a:pt x="422031" y="976461"/>
                  <a:pt x="417007" y="974786"/>
                </a:cubicBezTo>
                <a:cubicBezTo>
                  <a:pt x="413657" y="971437"/>
                  <a:pt x="411020" y="967175"/>
                  <a:pt x="406958" y="964738"/>
                </a:cubicBezTo>
                <a:cubicBezTo>
                  <a:pt x="402417" y="962013"/>
                  <a:pt x="395631" y="963459"/>
                  <a:pt x="391886" y="959714"/>
                </a:cubicBezTo>
                <a:cubicBezTo>
                  <a:pt x="388141" y="955969"/>
                  <a:pt x="388537" y="949665"/>
                  <a:pt x="386862" y="944641"/>
                </a:cubicBezTo>
                <a:cubicBezTo>
                  <a:pt x="388537" y="932918"/>
                  <a:pt x="386590" y="920064"/>
                  <a:pt x="391886" y="909472"/>
                </a:cubicBezTo>
                <a:cubicBezTo>
                  <a:pt x="394254" y="904735"/>
                  <a:pt x="401820" y="905732"/>
                  <a:pt x="406958" y="904448"/>
                </a:cubicBezTo>
                <a:lnTo>
                  <a:pt x="447152" y="894400"/>
                </a:lnTo>
                <a:cubicBezTo>
                  <a:pt x="448827" y="889376"/>
                  <a:pt x="451519" y="884582"/>
                  <a:pt x="452176" y="879327"/>
                </a:cubicBezTo>
                <a:cubicBezTo>
                  <a:pt x="454884" y="857660"/>
                  <a:pt x="449856" y="834577"/>
                  <a:pt x="457200" y="814013"/>
                </a:cubicBezTo>
                <a:cubicBezTo>
                  <a:pt x="459522" y="807510"/>
                  <a:pt x="470556" y="810487"/>
                  <a:pt x="477297" y="808989"/>
                </a:cubicBezTo>
                <a:cubicBezTo>
                  <a:pt x="485633" y="807136"/>
                  <a:pt x="494008" y="805448"/>
                  <a:pt x="502418" y="803964"/>
                </a:cubicBezTo>
                <a:lnTo>
                  <a:pt x="562708" y="793916"/>
                </a:lnTo>
                <a:cubicBezTo>
                  <a:pt x="569407" y="790567"/>
                  <a:pt x="575921" y="786818"/>
                  <a:pt x="582805" y="783868"/>
                </a:cubicBezTo>
                <a:cubicBezTo>
                  <a:pt x="587673" y="781782"/>
                  <a:pt x="594132" y="782589"/>
                  <a:pt x="597877" y="778844"/>
                </a:cubicBezTo>
                <a:cubicBezTo>
                  <a:pt x="601622" y="775099"/>
                  <a:pt x="600176" y="768312"/>
                  <a:pt x="602901" y="763771"/>
                </a:cubicBezTo>
                <a:cubicBezTo>
                  <a:pt x="605338" y="759709"/>
                  <a:pt x="609600" y="757072"/>
                  <a:pt x="612950" y="753723"/>
                </a:cubicBezTo>
                <a:cubicBezTo>
                  <a:pt x="624333" y="719574"/>
                  <a:pt x="629123" y="719238"/>
                  <a:pt x="617974" y="678360"/>
                </a:cubicBezTo>
                <a:cubicBezTo>
                  <a:pt x="616221" y="671931"/>
                  <a:pt x="595849" y="660884"/>
                  <a:pt x="592853" y="658263"/>
                </a:cubicBezTo>
                <a:cubicBezTo>
                  <a:pt x="583941" y="650465"/>
                  <a:pt x="567732" y="633142"/>
                  <a:pt x="567732" y="633142"/>
                </a:cubicBezTo>
                <a:cubicBezTo>
                  <a:pt x="556769" y="589289"/>
                  <a:pt x="572587" y="637914"/>
                  <a:pt x="542611" y="592949"/>
                </a:cubicBezTo>
                <a:lnTo>
                  <a:pt x="522515" y="562804"/>
                </a:lnTo>
                <a:cubicBezTo>
                  <a:pt x="524190" y="510887"/>
                  <a:pt x="524489" y="458908"/>
                  <a:pt x="527539" y="407054"/>
                </a:cubicBezTo>
                <a:cubicBezTo>
                  <a:pt x="528381" y="392744"/>
                  <a:pt x="536572" y="388988"/>
                  <a:pt x="542611" y="376909"/>
                </a:cubicBezTo>
                <a:cubicBezTo>
                  <a:pt x="544979" y="372172"/>
                  <a:pt x="545549" y="366705"/>
                  <a:pt x="547635" y="361837"/>
                </a:cubicBezTo>
                <a:cubicBezTo>
                  <a:pt x="550585" y="354953"/>
                  <a:pt x="554734" y="348624"/>
                  <a:pt x="557684" y="341740"/>
                </a:cubicBezTo>
                <a:cubicBezTo>
                  <a:pt x="559770" y="336872"/>
                  <a:pt x="560136" y="331297"/>
                  <a:pt x="562708" y="326668"/>
                </a:cubicBezTo>
                <a:cubicBezTo>
                  <a:pt x="594574" y="269309"/>
                  <a:pt x="570680" y="314191"/>
                  <a:pt x="592853" y="286474"/>
                </a:cubicBezTo>
                <a:cubicBezTo>
                  <a:pt x="596625" y="281759"/>
                  <a:pt x="598357" y="275378"/>
                  <a:pt x="602901" y="271402"/>
                </a:cubicBezTo>
                <a:cubicBezTo>
                  <a:pt x="693842" y="191828"/>
                  <a:pt x="602205" y="282142"/>
                  <a:pt x="643095" y="241257"/>
                </a:cubicBezTo>
                <a:cubicBezTo>
                  <a:pt x="641420" y="224510"/>
                  <a:pt x="640630" y="207650"/>
                  <a:pt x="638071" y="191015"/>
                </a:cubicBezTo>
                <a:cubicBezTo>
                  <a:pt x="637266" y="185780"/>
                  <a:pt x="638070" y="177617"/>
                  <a:pt x="633046" y="175942"/>
                </a:cubicBezTo>
                <a:cubicBezTo>
                  <a:pt x="624945" y="173242"/>
                  <a:pt x="616299" y="179292"/>
                  <a:pt x="607925" y="180967"/>
                </a:cubicBezTo>
                <a:cubicBezTo>
                  <a:pt x="606250" y="199389"/>
                  <a:pt x="611671" y="219946"/>
                  <a:pt x="602901" y="236233"/>
                </a:cubicBezTo>
                <a:cubicBezTo>
                  <a:pt x="597879" y="245559"/>
                  <a:pt x="572756" y="246281"/>
                  <a:pt x="572756" y="246281"/>
                </a:cubicBezTo>
                <a:cubicBezTo>
                  <a:pt x="538838" y="268893"/>
                  <a:pt x="523258" y="283617"/>
                  <a:pt x="462224" y="251305"/>
                </a:cubicBezTo>
                <a:cubicBezTo>
                  <a:pt x="450019" y="244844"/>
                  <a:pt x="467906" y="224213"/>
                  <a:pt x="472273" y="211112"/>
                </a:cubicBezTo>
                <a:lnTo>
                  <a:pt x="482321" y="180967"/>
                </a:lnTo>
                <a:lnTo>
                  <a:pt x="457200" y="14077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C1C7D-9DAD-40FB-8DA1-7DD3D73F5AE2}"/>
              </a:ext>
            </a:extLst>
          </p:cNvPr>
          <p:cNvSpPr/>
          <p:nvPr/>
        </p:nvSpPr>
        <p:spPr>
          <a:xfrm>
            <a:off x="1837838" y="4662462"/>
            <a:ext cx="652950" cy="1813818"/>
          </a:xfrm>
          <a:custGeom>
            <a:avLst/>
            <a:gdLst>
              <a:gd name="connsiteX0" fmla="*/ 67162 w 652950"/>
              <a:gd name="connsiteY0" fmla="*/ 28601 h 1813818"/>
              <a:gd name="connsiteX1" fmla="*/ 86212 w 652950"/>
              <a:gd name="connsiteY1" fmla="*/ 80988 h 1813818"/>
              <a:gd name="connsiteX2" fmla="*/ 100500 w 652950"/>
              <a:gd name="connsiteY2" fmla="*/ 128613 h 1813818"/>
              <a:gd name="connsiteX3" fmla="*/ 110025 w 652950"/>
              <a:gd name="connsiteY3" fmla="*/ 142901 h 1813818"/>
              <a:gd name="connsiteX4" fmla="*/ 129075 w 652950"/>
              <a:gd name="connsiteY4" fmla="*/ 190526 h 1813818"/>
              <a:gd name="connsiteX5" fmla="*/ 133837 w 652950"/>
              <a:gd name="connsiteY5" fmla="*/ 209576 h 1813818"/>
              <a:gd name="connsiteX6" fmla="*/ 143362 w 652950"/>
              <a:gd name="connsiteY6" fmla="*/ 247676 h 1813818"/>
              <a:gd name="connsiteX7" fmla="*/ 152887 w 652950"/>
              <a:gd name="connsiteY7" fmla="*/ 261963 h 1813818"/>
              <a:gd name="connsiteX8" fmla="*/ 167175 w 652950"/>
              <a:gd name="connsiteY8" fmla="*/ 290538 h 1813818"/>
              <a:gd name="connsiteX9" fmla="*/ 162412 w 652950"/>
              <a:gd name="connsiteY9" fmla="*/ 342926 h 1813818"/>
              <a:gd name="connsiteX10" fmla="*/ 157650 w 652950"/>
              <a:gd name="connsiteY10" fmla="*/ 357213 h 1813818"/>
              <a:gd name="connsiteX11" fmla="*/ 152887 w 652950"/>
              <a:gd name="connsiteY11" fmla="*/ 476276 h 1813818"/>
              <a:gd name="connsiteX12" fmla="*/ 143362 w 652950"/>
              <a:gd name="connsiteY12" fmla="*/ 504851 h 1813818"/>
              <a:gd name="connsiteX13" fmla="*/ 133837 w 652950"/>
              <a:gd name="connsiteY13" fmla="*/ 519138 h 1813818"/>
              <a:gd name="connsiteX14" fmla="*/ 133837 w 652950"/>
              <a:gd name="connsiteY14" fmla="*/ 733451 h 1813818"/>
              <a:gd name="connsiteX15" fmla="*/ 152887 w 652950"/>
              <a:gd name="connsiteY15" fmla="*/ 762026 h 1813818"/>
              <a:gd name="connsiteX16" fmla="*/ 162412 w 652950"/>
              <a:gd name="connsiteY16" fmla="*/ 919188 h 1813818"/>
              <a:gd name="connsiteX17" fmla="*/ 167175 w 652950"/>
              <a:gd name="connsiteY17" fmla="*/ 1023963 h 1813818"/>
              <a:gd name="connsiteX18" fmla="*/ 176700 w 652950"/>
              <a:gd name="connsiteY18" fmla="*/ 1057301 h 1813818"/>
              <a:gd name="connsiteX19" fmla="*/ 200512 w 652950"/>
              <a:gd name="connsiteY19" fmla="*/ 1171601 h 1813818"/>
              <a:gd name="connsiteX20" fmla="*/ 219562 w 652950"/>
              <a:gd name="connsiteY20" fmla="*/ 1176363 h 1813818"/>
              <a:gd name="connsiteX21" fmla="*/ 238612 w 652950"/>
              <a:gd name="connsiteY21" fmla="*/ 1204938 h 1813818"/>
              <a:gd name="connsiteX22" fmla="*/ 248137 w 652950"/>
              <a:gd name="connsiteY22" fmla="*/ 1219226 h 1813818"/>
              <a:gd name="connsiteX23" fmla="*/ 252900 w 652950"/>
              <a:gd name="connsiteY23" fmla="*/ 1233513 h 1813818"/>
              <a:gd name="connsiteX24" fmla="*/ 267187 w 652950"/>
              <a:gd name="connsiteY24" fmla="*/ 1247801 h 1813818"/>
              <a:gd name="connsiteX25" fmla="*/ 286237 w 652950"/>
              <a:gd name="connsiteY25" fmla="*/ 1295426 h 1813818"/>
              <a:gd name="connsiteX26" fmla="*/ 295762 w 652950"/>
              <a:gd name="connsiteY26" fmla="*/ 1328763 h 1813818"/>
              <a:gd name="connsiteX27" fmla="*/ 305287 w 652950"/>
              <a:gd name="connsiteY27" fmla="*/ 1362101 h 1813818"/>
              <a:gd name="connsiteX28" fmla="*/ 310050 w 652950"/>
              <a:gd name="connsiteY28" fmla="*/ 1390676 h 1813818"/>
              <a:gd name="connsiteX29" fmla="*/ 314812 w 652950"/>
              <a:gd name="connsiteY29" fmla="*/ 1504976 h 1813818"/>
              <a:gd name="connsiteX30" fmla="*/ 324337 w 652950"/>
              <a:gd name="connsiteY30" fmla="*/ 1557363 h 1813818"/>
              <a:gd name="connsiteX31" fmla="*/ 343387 w 652950"/>
              <a:gd name="connsiteY31" fmla="*/ 1581176 h 1813818"/>
              <a:gd name="connsiteX32" fmla="*/ 371962 w 652950"/>
              <a:gd name="connsiteY32" fmla="*/ 1609751 h 1813818"/>
              <a:gd name="connsiteX33" fmla="*/ 376725 w 652950"/>
              <a:gd name="connsiteY33" fmla="*/ 1624038 h 1813818"/>
              <a:gd name="connsiteX34" fmla="*/ 410062 w 652950"/>
              <a:gd name="connsiteY34" fmla="*/ 1643088 h 1813818"/>
              <a:gd name="connsiteX35" fmla="*/ 424350 w 652950"/>
              <a:gd name="connsiteY35" fmla="*/ 1657376 h 1813818"/>
              <a:gd name="connsiteX36" fmla="*/ 438637 w 652950"/>
              <a:gd name="connsiteY36" fmla="*/ 1666901 h 1813818"/>
              <a:gd name="connsiteX37" fmla="*/ 486262 w 652950"/>
              <a:gd name="connsiteY37" fmla="*/ 1676426 h 1813818"/>
              <a:gd name="connsiteX38" fmla="*/ 514837 w 652950"/>
              <a:gd name="connsiteY38" fmla="*/ 1685951 h 1813818"/>
              <a:gd name="connsiteX39" fmla="*/ 543412 w 652950"/>
              <a:gd name="connsiteY39" fmla="*/ 1700238 h 1813818"/>
              <a:gd name="connsiteX40" fmla="*/ 576750 w 652950"/>
              <a:gd name="connsiteY40" fmla="*/ 1743101 h 1813818"/>
              <a:gd name="connsiteX41" fmla="*/ 600562 w 652950"/>
              <a:gd name="connsiteY41" fmla="*/ 1771676 h 1813818"/>
              <a:gd name="connsiteX42" fmla="*/ 624375 w 652950"/>
              <a:gd name="connsiteY42" fmla="*/ 1795488 h 1813818"/>
              <a:gd name="connsiteX43" fmla="*/ 652950 w 652950"/>
              <a:gd name="connsiteY43" fmla="*/ 1805013 h 1813818"/>
              <a:gd name="connsiteX44" fmla="*/ 552937 w 652950"/>
              <a:gd name="connsiteY44" fmla="*/ 1805013 h 1813818"/>
              <a:gd name="connsiteX45" fmla="*/ 538650 w 652950"/>
              <a:gd name="connsiteY45" fmla="*/ 1795488 h 1813818"/>
              <a:gd name="connsiteX46" fmla="*/ 500550 w 652950"/>
              <a:gd name="connsiteY46" fmla="*/ 1766913 h 1813818"/>
              <a:gd name="connsiteX47" fmla="*/ 462450 w 652950"/>
              <a:gd name="connsiteY47" fmla="*/ 1757388 h 1813818"/>
              <a:gd name="connsiteX48" fmla="*/ 448162 w 652950"/>
              <a:gd name="connsiteY48" fmla="*/ 1747863 h 1813818"/>
              <a:gd name="connsiteX49" fmla="*/ 424350 w 652950"/>
              <a:gd name="connsiteY49" fmla="*/ 1724051 h 1813818"/>
              <a:gd name="connsiteX50" fmla="*/ 391012 w 652950"/>
              <a:gd name="connsiteY50" fmla="*/ 1705001 h 1813818"/>
              <a:gd name="connsiteX51" fmla="*/ 362437 w 652950"/>
              <a:gd name="connsiteY51" fmla="*/ 1676426 h 1813818"/>
              <a:gd name="connsiteX52" fmla="*/ 348150 w 652950"/>
              <a:gd name="connsiteY52" fmla="*/ 1666901 h 1813818"/>
              <a:gd name="connsiteX53" fmla="*/ 314812 w 652950"/>
              <a:gd name="connsiteY53" fmla="*/ 1633563 h 1813818"/>
              <a:gd name="connsiteX54" fmla="*/ 281475 w 652950"/>
              <a:gd name="connsiteY54" fmla="*/ 1595463 h 1813818"/>
              <a:gd name="connsiteX55" fmla="*/ 262425 w 652950"/>
              <a:gd name="connsiteY55" fmla="*/ 1552601 h 1813818"/>
              <a:gd name="connsiteX56" fmla="*/ 252900 w 652950"/>
              <a:gd name="connsiteY56" fmla="*/ 1533551 h 1813818"/>
              <a:gd name="connsiteX57" fmla="*/ 243375 w 652950"/>
              <a:gd name="connsiteY57" fmla="*/ 1504976 h 1813818"/>
              <a:gd name="connsiteX58" fmla="*/ 229087 w 652950"/>
              <a:gd name="connsiteY58" fmla="*/ 1485926 h 1813818"/>
              <a:gd name="connsiteX59" fmla="*/ 219562 w 652950"/>
              <a:gd name="connsiteY59" fmla="*/ 1257326 h 1813818"/>
              <a:gd name="connsiteX60" fmla="*/ 210037 w 652950"/>
              <a:gd name="connsiteY60" fmla="*/ 1243038 h 1813818"/>
              <a:gd name="connsiteX61" fmla="*/ 190987 w 652950"/>
              <a:gd name="connsiteY61" fmla="*/ 1228751 h 1813818"/>
              <a:gd name="connsiteX62" fmla="*/ 176700 w 652950"/>
              <a:gd name="connsiteY62" fmla="*/ 1238276 h 1813818"/>
              <a:gd name="connsiteX63" fmla="*/ 143362 w 652950"/>
              <a:gd name="connsiteY63" fmla="*/ 1233513 h 1813818"/>
              <a:gd name="connsiteX64" fmla="*/ 138600 w 652950"/>
              <a:gd name="connsiteY64" fmla="*/ 1200176 h 1813818"/>
              <a:gd name="connsiteX65" fmla="*/ 129075 w 652950"/>
              <a:gd name="connsiteY65" fmla="*/ 1166838 h 1813818"/>
              <a:gd name="connsiteX66" fmla="*/ 124312 w 652950"/>
              <a:gd name="connsiteY66" fmla="*/ 1147788 h 1813818"/>
              <a:gd name="connsiteX67" fmla="*/ 110025 w 652950"/>
              <a:gd name="connsiteY67" fmla="*/ 1128738 h 1813818"/>
              <a:gd name="connsiteX68" fmla="*/ 100500 w 652950"/>
              <a:gd name="connsiteY68" fmla="*/ 1090638 h 1813818"/>
              <a:gd name="connsiteX69" fmla="*/ 95737 w 652950"/>
              <a:gd name="connsiteY69" fmla="*/ 1071588 h 1813818"/>
              <a:gd name="connsiteX70" fmla="*/ 90975 w 652950"/>
              <a:gd name="connsiteY70" fmla="*/ 985863 h 1813818"/>
              <a:gd name="connsiteX71" fmla="*/ 81450 w 652950"/>
              <a:gd name="connsiteY71" fmla="*/ 957288 h 1813818"/>
              <a:gd name="connsiteX72" fmla="*/ 76687 w 652950"/>
              <a:gd name="connsiteY72" fmla="*/ 904901 h 1813818"/>
              <a:gd name="connsiteX73" fmla="*/ 71925 w 652950"/>
              <a:gd name="connsiteY73" fmla="*/ 876326 h 1813818"/>
              <a:gd name="connsiteX74" fmla="*/ 62400 w 652950"/>
              <a:gd name="connsiteY74" fmla="*/ 690588 h 1813818"/>
              <a:gd name="connsiteX75" fmla="*/ 52875 w 652950"/>
              <a:gd name="connsiteY75" fmla="*/ 662013 h 1813818"/>
              <a:gd name="connsiteX76" fmla="*/ 43350 w 652950"/>
              <a:gd name="connsiteY76" fmla="*/ 609626 h 1813818"/>
              <a:gd name="connsiteX77" fmla="*/ 57637 w 652950"/>
              <a:gd name="connsiteY77" fmla="*/ 476276 h 1813818"/>
              <a:gd name="connsiteX78" fmla="*/ 71925 w 652950"/>
              <a:gd name="connsiteY78" fmla="*/ 461988 h 1813818"/>
              <a:gd name="connsiteX79" fmla="*/ 76687 w 652950"/>
              <a:gd name="connsiteY79" fmla="*/ 447701 h 1813818"/>
              <a:gd name="connsiteX80" fmla="*/ 67162 w 652950"/>
              <a:gd name="connsiteY80" fmla="*/ 395313 h 1813818"/>
              <a:gd name="connsiteX81" fmla="*/ 57637 w 652950"/>
              <a:gd name="connsiteY81" fmla="*/ 357213 h 1813818"/>
              <a:gd name="connsiteX82" fmla="*/ 52875 w 652950"/>
              <a:gd name="connsiteY82" fmla="*/ 328638 h 1813818"/>
              <a:gd name="connsiteX83" fmla="*/ 43350 w 652950"/>
              <a:gd name="connsiteY83" fmla="*/ 304826 h 1813818"/>
              <a:gd name="connsiteX84" fmla="*/ 33825 w 652950"/>
              <a:gd name="connsiteY84" fmla="*/ 242913 h 1813818"/>
              <a:gd name="connsiteX85" fmla="*/ 29062 w 652950"/>
              <a:gd name="connsiteY85" fmla="*/ 228626 h 1813818"/>
              <a:gd name="connsiteX86" fmla="*/ 24300 w 652950"/>
              <a:gd name="connsiteY86" fmla="*/ 195288 h 1813818"/>
              <a:gd name="connsiteX87" fmla="*/ 19537 w 652950"/>
              <a:gd name="connsiteY87" fmla="*/ 147663 h 1813818"/>
              <a:gd name="connsiteX88" fmla="*/ 14775 w 652950"/>
              <a:gd name="connsiteY88" fmla="*/ 123851 h 1813818"/>
              <a:gd name="connsiteX89" fmla="*/ 487 w 652950"/>
              <a:gd name="connsiteY89" fmla="*/ 71463 h 1813818"/>
              <a:gd name="connsiteX90" fmla="*/ 5250 w 652950"/>
              <a:gd name="connsiteY90" fmla="*/ 19076 h 1813818"/>
              <a:gd name="connsiteX91" fmla="*/ 38587 w 652950"/>
              <a:gd name="connsiteY91" fmla="*/ 9551 h 1813818"/>
              <a:gd name="connsiteX92" fmla="*/ 67162 w 652950"/>
              <a:gd name="connsiteY92" fmla="*/ 26 h 1813818"/>
              <a:gd name="connsiteX93" fmla="*/ 67162 w 652950"/>
              <a:gd name="connsiteY93" fmla="*/ 28601 h 181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52950" h="1813818">
                <a:moveTo>
                  <a:pt x="67162" y="28601"/>
                </a:moveTo>
                <a:cubicBezTo>
                  <a:pt x="70337" y="42095"/>
                  <a:pt x="82134" y="64680"/>
                  <a:pt x="86212" y="80988"/>
                </a:cubicBezTo>
                <a:cubicBezTo>
                  <a:pt x="88874" y="91636"/>
                  <a:pt x="95863" y="121657"/>
                  <a:pt x="100500" y="128613"/>
                </a:cubicBezTo>
                <a:lnTo>
                  <a:pt x="110025" y="142901"/>
                </a:lnTo>
                <a:cubicBezTo>
                  <a:pt x="121795" y="178211"/>
                  <a:pt x="115060" y="162496"/>
                  <a:pt x="129075" y="190526"/>
                </a:cubicBezTo>
                <a:cubicBezTo>
                  <a:pt x="130662" y="196876"/>
                  <a:pt x="132417" y="203186"/>
                  <a:pt x="133837" y="209576"/>
                </a:cubicBezTo>
                <a:cubicBezTo>
                  <a:pt x="136009" y="219350"/>
                  <a:pt x="138258" y="237468"/>
                  <a:pt x="143362" y="247676"/>
                </a:cubicBezTo>
                <a:cubicBezTo>
                  <a:pt x="145922" y="252795"/>
                  <a:pt x="150327" y="256844"/>
                  <a:pt x="152887" y="261963"/>
                </a:cubicBezTo>
                <a:cubicBezTo>
                  <a:pt x="172605" y="301397"/>
                  <a:pt x="139879" y="249595"/>
                  <a:pt x="167175" y="290538"/>
                </a:cubicBezTo>
                <a:cubicBezTo>
                  <a:pt x="165587" y="308001"/>
                  <a:pt x="164892" y="325568"/>
                  <a:pt x="162412" y="342926"/>
                </a:cubicBezTo>
                <a:cubicBezTo>
                  <a:pt x="161702" y="347895"/>
                  <a:pt x="158008" y="352206"/>
                  <a:pt x="157650" y="357213"/>
                </a:cubicBezTo>
                <a:cubicBezTo>
                  <a:pt x="154820" y="396831"/>
                  <a:pt x="156713" y="436741"/>
                  <a:pt x="152887" y="476276"/>
                </a:cubicBezTo>
                <a:cubicBezTo>
                  <a:pt x="151920" y="486270"/>
                  <a:pt x="148931" y="496497"/>
                  <a:pt x="143362" y="504851"/>
                </a:cubicBezTo>
                <a:lnTo>
                  <a:pt x="133837" y="519138"/>
                </a:lnTo>
                <a:cubicBezTo>
                  <a:pt x="108268" y="595855"/>
                  <a:pt x="125222" y="539610"/>
                  <a:pt x="133837" y="733451"/>
                </a:cubicBezTo>
                <a:cubicBezTo>
                  <a:pt x="134478" y="747875"/>
                  <a:pt x="143439" y="752577"/>
                  <a:pt x="152887" y="762026"/>
                </a:cubicBezTo>
                <a:cubicBezTo>
                  <a:pt x="172811" y="821790"/>
                  <a:pt x="156625" y="768722"/>
                  <a:pt x="162412" y="919188"/>
                </a:cubicBezTo>
                <a:cubicBezTo>
                  <a:pt x="163756" y="954123"/>
                  <a:pt x="164494" y="989105"/>
                  <a:pt x="167175" y="1023963"/>
                </a:cubicBezTo>
                <a:cubicBezTo>
                  <a:pt x="167773" y="1031741"/>
                  <a:pt x="173994" y="1049185"/>
                  <a:pt x="176700" y="1057301"/>
                </a:cubicBezTo>
                <a:cubicBezTo>
                  <a:pt x="180352" y="1137653"/>
                  <a:pt x="150483" y="1152841"/>
                  <a:pt x="200512" y="1171601"/>
                </a:cubicBezTo>
                <a:cubicBezTo>
                  <a:pt x="206641" y="1173899"/>
                  <a:pt x="213212" y="1174776"/>
                  <a:pt x="219562" y="1176363"/>
                </a:cubicBezTo>
                <a:cubicBezTo>
                  <a:pt x="246647" y="1203448"/>
                  <a:pt x="224828" y="1177369"/>
                  <a:pt x="238612" y="1204938"/>
                </a:cubicBezTo>
                <a:cubicBezTo>
                  <a:pt x="241172" y="1210058"/>
                  <a:pt x="245577" y="1214106"/>
                  <a:pt x="248137" y="1219226"/>
                </a:cubicBezTo>
                <a:cubicBezTo>
                  <a:pt x="250382" y="1223716"/>
                  <a:pt x="250115" y="1229336"/>
                  <a:pt x="252900" y="1233513"/>
                </a:cubicBezTo>
                <a:cubicBezTo>
                  <a:pt x="256636" y="1239117"/>
                  <a:pt x="263272" y="1242320"/>
                  <a:pt x="267187" y="1247801"/>
                </a:cubicBezTo>
                <a:cubicBezTo>
                  <a:pt x="275947" y="1260065"/>
                  <a:pt x="281899" y="1282412"/>
                  <a:pt x="286237" y="1295426"/>
                </a:cubicBezTo>
                <a:cubicBezTo>
                  <a:pt x="297661" y="1329698"/>
                  <a:pt x="283796" y="1286882"/>
                  <a:pt x="295762" y="1328763"/>
                </a:cubicBezTo>
                <a:cubicBezTo>
                  <a:pt x="301818" y="1349958"/>
                  <a:pt x="300321" y="1337271"/>
                  <a:pt x="305287" y="1362101"/>
                </a:cubicBezTo>
                <a:cubicBezTo>
                  <a:pt x="307181" y="1371570"/>
                  <a:pt x="308462" y="1381151"/>
                  <a:pt x="310050" y="1390676"/>
                </a:cubicBezTo>
                <a:cubicBezTo>
                  <a:pt x="311637" y="1428776"/>
                  <a:pt x="312275" y="1466927"/>
                  <a:pt x="314812" y="1504976"/>
                </a:cubicBezTo>
                <a:cubicBezTo>
                  <a:pt x="315198" y="1510759"/>
                  <a:pt x="322466" y="1549881"/>
                  <a:pt x="324337" y="1557363"/>
                </a:cubicBezTo>
                <a:cubicBezTo>
                  <a:pt x="329954" y="1579829"/>
                  <a:pt x="326013" y="1565733"/>
                  <a:pt x="343387" y="1581176"/>
                </a:cubicBezTo>
                <a:cubicBezTo>
                  <a:pt x="353455" y="1590125"/>
                  <a:pt x="371962" y="1609751"/>
                  <a:pt x="371962" y="1609751"/>
                </a:cubicBezTo>
                <a:cubicBezTo>
                  <a:pt x="373550" y="1614513"/>
                  <a:pt x="373511" y="1620182"/>
                  <a:pt x="376725" y="1624038"/>
                </a:cubicBezTo>
                <a:cubicBezTo>
                  <a:pt x="387816" y="1637347"/>
                  <a:pt x="395818" y="1638340"/>
                  <a:pt x="410062" y="1643088"/>
                </a:cubicBezTo>
                <a:cubicBezTo>
                  <a:pt x="414825" y="1647851"/>
                  <a:pt x="419176" y="1653064"/>
                  <a:pt x="424350" y="1657376"/>
                </a:cubicBezTo>
                <a:cubicBezTo>
                  <a:pt x="428747" y="1661040"/>
                  <a:pt x="433518" y="1664341"/>
                  <a:pt x="438637" y="1666901"/>
                </a:cubicBezTo>
                <a:cubicBezTo>
                  <a:pt x="451934" y="1673549"/>
                  <a:pt x="473983" y="1674672"/>
                  <a:pt x="486262" y="1676426"/>
                </a:cubicBezTo>
                <a:cubicBezTo>
                  <a:pt x="495787" y="1679601"/>
                  <a:pt x="506483" y="1680382"/>
                  <a:pt x="514837" y="1685951"/>
                </a:cubicBezTo>
                <a:cubicBezTo>
                  <a:pt x="533302" y="1698260"/>
                  <a:pt x="523695" y="1693666"/>
                  <a:pt x="543412" y="1700238"/>
                </a:cubicBezTo>
                <a:cubicBezTo>
                  <a:pt x="566198" y="1734417"/>
                  <a:pt x="554367" y="1720718"/>
                  <a:pt x="576750" y="1743101"/>
                </a:cubicBezTo>
                <a:cubicBezTo>
                  <a:pt x="585845" y="1770388"/>
                  <a:pt x="574613" y="1745727"/>
                  <a:pt x="600562" y="1771676"/>
                </a:cubicBezTo>
                <a:cubicBezTo>
                  <a:pt x="617072" y="1788186"/>
                  <a:pt x="601515" y="1785328"/>
                  <a:pt x="624375" y="1795488"/>
                </a:cubicBezTo>
                <a:cubicBezTo>
                  <a:pt x="633550" y="1799566"/>
                  <a:pt x="652950" y="1805013"/>
                  <a:pt x="652950" y="1805013"/>
                </a:cubicBezTo>
                <a:cubicBezTo>
                  <a:pt x="614430" y="1817854"/>
                  <a:pt x="627040" y="1815600"/>
                  <a:pt x="552937" y="1805013"/>
                </a:cubicBezTo>
                <a:cubicBezTo>
                  <a:pt x="547271" y="1804204"/>
                  <a:pt x="543279" y="1798855"/>
                  <a:pt x="538650" y="1795488"/>
                </a:cubicBezTo>
                <a:cubicBezTo>
                  <a:pt x="525811" y="1786151"/>
                  <a:pt x="515611" y="1771932"/>
                  <a:pt x="500550" y="1766913"/>
                </a:cubicBezTo>
                <a:cubicBezTo>
                  <a:pt x="478583" y="1759592"/>
                  <a:pt x="491185" y="1763136"/>
                  <a:pt x="462450" y="1757388"/>
                </a:cubicBezTo>
                <a:cubicBezTo>
                  <a:pt x="457687" y="1754213"/>
                  <a:pt x="452470" y="1751632"/>
                  <a:pt x="448162" y="1747863"/>
                </a:cubicBezTo>
                <a:cubicBezTo>
                  <a:pt x="439714" y="1740471"/>
                  <a:pt x="433330" y="1730786"/>
                  <a:pt x="424350" y="1724051"/>
                </a:cubicBezTo>
                <a:cubicBezTo>
                  <a:pt x="414111" y="1716372"/>
                  <a:pt x="401810" y="1711872"/>
                  <a:pt x="391012" y="1705001"/>
                </a:cubicBezTo>
                <a:cubicBezTo>
                  <a:pt x="348212" y="1677765"/>
                  <a:pt x="390189" y="1704178"/>
                  <a:pt x="362437" y="1676426"/>
                </a:cubicBezTo>
                <a:cubicBezTo>
                  <a:pt x="358390" y="1672379"/>
                  <a:pt x="352404" y="1670730"/>
                  <a:pt x="348150" y="1666901"/>
                </a:cubicBezTo>
                <a:cubicBezTo>
                  <a:pt x="336469" y="1656388"/>
                  <a:pt x="325925" y="1644676"/>
                  <a:pt x="314812" y="1633563"/>
                </a:cubicBezTo>
                <a:cubicBezTo>
                  <a:pt x="302004" y="1620755"/>
                  <a:pt x="291651" y="1611454"/>
                  <a:pt x="281475" y="1595463"/>
                </a:cubicBezTo>
                <a:cubicBezTo>
                  <a:pt x="259147" y="1560376"/>
                  <a:pt x="273286" y="1577944"/>
                  <a:pt x="262425" y="1552601"/>
                </a:cubicBezTo>
                <a:cubicBezTo>
                  <a:pt x="259628" y="1546075"/>
                  <a:pt x="255537" y="1540143"/>
                  <a:pt x="252900" y="1533551"/>
                </a:cubicBezTo>
                <a:cubicBezTo>
                  <a:pt x="249171" y="1524229"/>
                  <a:pt x="247865" y="1513956"/>
                  <a:pt x="243375" y="1504976"/>
                </a:cubicBezTo>
                <a:cubicBezTo>
                  <a:pt x="239825" y="1497876"/>
                  <a:pt x="233850" y="1492276"/>
                  <a:pt x="229087" y="1485926"/>
                </a:cubicBezTo>
                <a:cubicBezTo>
                  <a:pt x="200968" y="1401557"/>
                  <a:pt x="235310" y="1509281"/>
                  <a:pt x="219562" y="1257326"/>
                </a:cubicBezTo>
                <a:cubicBezTo>
                  <a:pt x="219205" y="1251613"/>
                  <a:pt x="213212" y="1247801"/>
                  <a:pt x="210037" y="1243038"/>
                </a:cubicBezTo>
                <a:cubicBezTo>
                  <a:pt x="195392" y="1199104"/>
                  <a:pt x="207968" y="1211769"/>
                  <a:pt x="190987" y="1228751"/>
                </a:cubicBezTo>
                <a:cubicBezTo>
                  <a:pt x="186940" y="1232798"/>
                  <a:pt x="181462" y="1235101"/>
                  <a:pt x="176700" y="1238276"/>
                </a:cubicBezTo>
                <a:cubicBezTo>
                  <a:pt x="165587" y="1236688"/>
                  <a:pt x="151300" y="1241451"/>
                  <a:pt x="143362" y="1233513"/>
                </a:cubicBezTo>
                <a:cubicBezTo>
                  <a:pt x="135425" y="1225576"/>
                  <a:pt x="140952" y="1211152"/>
                  <a:pt x="138600" y="1200176"/>
                </a:cubicBezTo>
                <a:cubicBezTo>
                  <a:pt x="136178" y="1188875"/>
                  <a:pt x="132116" y="1177988"/>
                  <a:pt x="129075" y="1166838"/>
                </a:cubicBezTo>
                <a:cubicBezTo>
                  <a:pt x="127353" y="1160523"/>
                  <a:pt x="127239" y="1153642"/>
                  <a:pt x="124312" y="1147788"/>
                </a:cubicBezTo>
                <a:cubicBezTo>
                  <a:pt x="120762" y="1140689"/>
                  <a:pt x="114787" y="1135088"/>
                  <a:pt x="110025" y="1128738"/>
                </a:cubicBezTo>
                <a:lnTo>
                  <a:pt x="100500" y="1090638"/>
                </a:lnTo>
                <a:lnTo>
                  <a:pt x="95737" y="1071588"/>
                </a:lnTo>
                <a:cubicBezTo>
                  <a:pt x="94150" y="1043013"/>
                  <a:pt x="94525" y="1014261"/>
                  <a:pt x="90975" y="985863"/>
                </a:cubicBezTo>
                <a:cubicBezTo>
                  <a:pt x="89730" y="975900"/>
                  <a:pt x="81450" y="957288"/>
                  <a:pt x="81450" y="957288"/>
                </a:cubicBezTo>
                <a:cubicBezTo>
                  <a:pt x="79862" y="939826"/>
                  <a:pt x="78736" y="922315"/>
                  <a:pt x="76687" y="904901"/>
                </a:cubicBezTo>
                <a:cubicBezTo>
                  <a:pt x="75559" y="895311"/>
                  <a:pt x="72567" y="885961"/>
                  <a:pt x="71925" y="876326"/>
                </a:cubicBezTo>
                <a:cubicBezTo>
                  <a:pt x="67801" y="814469"/>
                  <a:pt x="67889" y="752339"/>
                  <a:pt x="62400" y="690588"/>
                </a:cubicBezTo>
                <a:cubicBezTo>
                  <a:pt x="61511" y="680587"/>
                  <a:pt x="54671" y="671891"/>
                  <a:pt x="52875" y="662013"/>
                </a:cubicBezTo>
                <a:lnTo>
                  <a:pt x="43350" y="609626"/>
                </a:lnTo>
                <a:cubicBezTo>
                  <a:pt x="44618" y="579195"/>
                  <a:pt x="31764" y="512498"/>
                  <a:pt x="57637" y="476276"/>
                </a:cubicBezTo>
                <a:cubicBezTo>
                  <a:pt x="61552" y="470795"/>
                  <a:pt x="67162" y="466751"/>
                  <a:pt x="71925" y="461988"/>
                </a:cubicBezTo>
                <a:cubicBezTo>
                  <a:pt x="73512" y="457226"/>
                  <a:pt x="76687" y="452721"/>
                  <a:pt x="76687" y="447701"/>
                </a:cubicBezTo>
                <a:cubicBezTo>
                  <a:pt x="76687" y="442834"/>
                  <a:pt x="68711" y="402027"/>
                  <a:pt x="67162" y="395313"/>
                </a:cubicBezTo>
                <a:cubicBezTo>
                  <a:pt x="64218" y="382557"/>
                  <a:pt x="59789" y="370126"/>
                  <a:pt x="57637" y="357213"/>
                </a:cubicBezTo>
                <a:cubicBezTo>
                  <a:pt x="56050" y="347688"/>
                  <a:pt x="55416" y="337954"/>
                  <a:pt x="52875" y="328638"/>
                </a:cubicBezTo>
                <a:cubicBezTo>
                  <a:pt x="50626" y="320390"/>
                  <a:pt x="46525" y="312763"/>
                  <a:pt x="43350" y="304826"/>
                </a:cubicBezTo>
                <a:cubicBezTo>
                  <a:pt x="41833" y="294208"/>
                  <a:pt x="36465" y="254794"/>
                  <a:pt x="33825" y="242913"/>
                </a:cubicBezTo>
                <a:cubicBezTo>
                  <a:pt x="32736" y="238013"/>
                  <a:pt x="30650" y="233388"/>
                  <a:pt x="29062" y="228626"/>
                </a:cubicBezTo>
                <a:cubicBezTo>
                  <a:pt x="27475" y="217513"/>
                  <a:pt x="25612" y="206437"/>
                  <a:pt x="24300" y="195288"/>
                </a:cubicBezTo>
                <a:cubicBezTo>
                  <a:pt x="22436" y="179443"/>
                  <a:pt x="21646" y="163477"/>
                  <a:pt x="19537" y="147663"/>
                </a:cubicBezTo>
                <a:cubicBezTo>
                  <a:pt x="18467" y="139640"/>
                  <a:pt x="16531" y="131753"/>
                  <a:pt x="14775" y="123851"/>
                </a:cubicBezTo>
                <a:cubicBezTo>
                  <a:pt x="10995" y="106841"/>
                  <a:pt x="5125" y="87695"/>
                  <a:pt x="487" y="71463"/>
                </a:cubicBezTo>
                <a:cubicBezTo>
                  <a:pt x="2075" y="54001"/>
                  <a:pt x="-3940" y="34009"/>
                  <a:pt x="5250" y="19076"/>
                </a:cubicBezTo>
                <a:cubicBezTo>
                  <a:pt x="11307" y="9233"/>
                  <a:pt x="27541" y="12950"/>
                  <a:pt x="38587" y="9551"/>
                </a:cubicBezTo>
                <a:cubicBezTo>
                  <a:pt x="48183" y="6598"/>
                  <a:pt x="57422" y="2461"/>
                  <a:pt x="67162" y="26"/>
                </a:cubicBezTo>
                <a:cubicBezTo>
                  <a:pt x="70242" y="-744"/>
                  <a:pt x="63987" y="15107"/>
                  <a:pt x="67162" y="2860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9F50A-C8D9-4993-86D8-DF829C4C4CA0}"/>
              </a:ext>
            </a:extLst>
          </p:cNvPr>
          <p:cNvSpPr/>
          <p:nvPr/>
        </p:nvSpPr>
        <p:spPr>
          <a:xfrm>
            <a:off x="2486025" y="5276850"/>
            <a:ext cx="284103" cy="238125"/>
          </a:xfrm>
          <a:custGeom>
            <a:avLst/>
            <a:gdLst>
              <a:gd name="connsiteX0" fmla="*/ 0 w 284103"/>
              <a:gd name="connsiteY0" fmla="*/ 228600 h 238125"/>
              <a:gd name="connsiteX1" fmla="*/ 23813 w 284103"/>
              <a:gd name="connsiteY1" fmla="*/ 219075 h 238125"/>
              <a:gd name="connsiteX2" fmla="*/ 95250 w 284103"/>
              <a:gd name="connsiteY2" fmla="*/ 233363 h 238125"/>
              <a:gd name="connsiteX3" fmla="*/ 114300 w 284103"/>
              <a:gd name="connsiteY3" fmla="*/ 238125 h 238125"/>
              <a:gd name="connsiteX4" fmla="*/ 157163 w 284103"/>
              <a:gd name="connsiteY4" fmla="*/ 233363 h 238125"/>
              <a:gd name="connsiteX5" fmla="*/ 185738 w 284103"/>
              <a:gd name="connsiteY5" fmla="*/ 223838 h 238125"/>
              <a:gd name="connsiteX6" fmla="*/ 200025 w 284103"/>
              <a:gd name="connsiteY6" fmla="*/ 214313 h 238125"/>
              <a:gd name="connsiteX7" fmla="*/ 204788 w 284103"/>
              <a:gd name="connsiteY7" fmla="*/ 190500 h 238125"/>
              <a:gd name="connsiteX8" fmla="*/ 209550 w 284103"/>
              <a:gd name="connsiteY8" fmla="*/ 157163 h 238125"/>
              <a:gd name="connsiteX9" fmla="*/ 223838 w 284103"/>
              <a:gd name="connsiteY9" fmla="*/ 128588 h 238125"/>
              <a:gd name="connsiteX10" fmla="*/ 242888 w 284103"/>
              <a:gd name="connsiteY10" fmla="*/ 85725 h 238125"/>
              <a:gd name="connsiteX11" fmla="*/ 257175 w 284103"/>
              <a:gd name="connsiteY11" fmla="*/ 71438 h 238125"/>
              <a:gd name="connsiteX12" fmla="*/ 271463 w 284103"/>
              <a:gd name="connsiteY12" fmla="*/ 61913 h 238125"/>
              <a:gd name="connsiteX13" fmla="*/ 276225 w 284103"/>
              <a:gd name="connsiteY13" fmla="*/ 23813 h 238125"/>
              <a:gd name="connsiteX14" fmla="*/ 252413 w 284103"/>
              <a:gd name="connsiteY14" fmla="*/ 28575 h 238125"/>
              <a:gd name="connsiteX15" fmla="*/ 242888 w 284103"/>
              <a:gd name="connsiteY15" fmla="*/ 57150 h 238125"/>
              <a:gd name="connsiteX16" fmla="*/ 233363 w 284103"/>
              <a:gd name="connsiteY16" fmla="*/ 95250 h 238125"/>
              <a:gd name="connsiteX17" fmla="*/ 228600 w 284103"/>
              <a:gd name="connsiteY17" fmla="*/ 114300 h 238125"/>
              <a:gd name="connsiteX18" fmla="*/ 219075 w 284103"/>
              <a:gd name="connsiteY18" fmla="*/ 128588 h 238125"/>
              <a:gd name="connsiteX19" fmla="*/ 200025 w 284103"/>
              <a:gd name="connsiteY19" fmla="*/ 157163 h 238125"/>
              <a:gd name="connsiteX20" fmla="*/ 185738 w 284103"/>
              <a:gd name="connsiteY20" fmla="*/ 142875 h 238125"/>
              <a:gd name="connsiteX21" fmla="*/ 166688 w 284103"/>
              <a:gd name="connsiteY21" fmla="*/ 114300 h 238125"/>
              <a:gd name="connsiteX22" fmla="*/ 147638 w 284103"/>
              <a:gd name="connsiteY22" fmla="*/ 85725 h 238125"/>
              <a:gd name="connsiteX23" fmla="*/ 109538 w 284103"/>
              <a:gd name="connsiteY23" fmla="*/ 52388 h 238125"/>
              <a:gd name="connsiteX24" fmla="*/ 80963 w 284103"/>
              <a:gd name="connsiteY24" fmla="*/ 38100 h 238125"/>
              <a:gd name="connsiteX25" fmla="*/ 38100 w 284103"/>
              <a:gd name="connsiteY25" fmla="*/ 4763 h 238125"/>
              <a:gd name="connsiteX26" fmla="*/ 19050 w 284103"/>
              <a:gd name="connsiteY26" fmla="*/ 0 h 238125"/>
              <a:gd name="connsiteX27" fmla="*/ 9525 w 284103"/>
              <a:gd name="connsiteY27" fmla="*/ 19050 h 238125"/>
              <a:gd name="connsiteX28" fmla="*/ 4763 w 284103"/>
              <a:gd name="connsiteY28" fmla="*/ 42863 h 238125"/>
              <a:gd name="connsiteX29" fmla="*/ 0 w 284103"/>
              <a:gd name="connsiteY29" fmla="*/ 61913 h 238125"/>
              <a:gd name="connsiteX30" fmla="*/ 0 w 284103"/>
              <a:gd name="connsiteY30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103" h="238125">
                <a:moveTo>
                  <a:pt x="0" y="228600"/>
                </a:moveTo>
                <a:cubicBezTo>
                  <a:pt x="7938" y="225425"/>
                  <a:pt x="15286" y="219684"/>
                  <a:pt x="23813" y="219075"/>
                </a:cubicBezTo>
                <a:cubicBezTo>
                  <a:pt x="62317" y="216325"/>
                  <a:pt x="63051" y="225314"/>
                  <a:pt x="95250" y="233363"/>
                </a:cubicBezTo>
                <a:lnTo>
                  <a:pt x="114300" y="238125"/>
                </a:lnTo>
                <a:cubicBezTo>
                  <a:pt x="128588" y="236538"/>
                  <a:pt x="143067" y="236182"/>
                  <a:pt x="157163" y="233363"/>
                </a:cubicBezTo>
                <a:cubicBezTo>
                  <a:pt x="167008" y="231394"/>
                  <a:pt x="185738" y="223838"/>
                  <a:pt x="185738" y="223838"/>
                </a:cubicBezTo>
                <a:cubicBezTo>
                  <a:pt x="190500" y="220663"/>
                  <a:pt x="197185" y="219283"/>
                  <a:pt x="200025" y="214313"/>
                </a:cubicBezTo>
                <a:cubicBezTo>
                  <a:pt x="204041" y="207285"/>
                  <a:pt x="203457" y="198485"/>
                  <a:pt x="204788" y="190500"/>
                </a:cubicBezTo>
                <a:cubicBezTo>
                  <a:pt x="206633" y="179428"/>
                  <a:pt x="207349" y="168170"/>
                  <a:pt x="209550" y="157163"/>
                </a:cubicBezTo>
                <a:cubicBezTo>
                  <a:pt x="212367" y="143079"/>
                  <a:pt x="215811" y="140628"/>
                  <a:pt x="223838" y="128588"/>
                </a:cubicBezTo>
                <a:cubicBezTo>
                  <a:pt x="230760" y="107822"/>
                  <a:pt x="230310" y="100819"/>
                  <a:pt x="242888" y="85725"/>
                </a:cubicBezTo>
                <a:cubicBezTo>
                  <a:pt x="247200" y="80551"/>
                  <a:pt x="252001" y="75750"/>
                  <a:pt x="257175" y="71438"/>
                </a:cubicBezTo>
                <a:cubicBezTo>
                  <a:pt x="261572" y="67774"/>
                  <a:pt x="266700" y="65088"/>
                  <a:pt x="271463" y="61913"/>
                </a:cubicBezTo>
                <a:cubicBezTo>
                  <a:pt x="277155" y="53374"/>
                  <a:pt x="293880" y="35583"/>
                  <a:pt x="276225" y="23813"/>
                </a:cubicBezTo>
                <a:cubicBezTo>
                  <a:pt x="269490" y="19323"/>
                  <a:pt x="260350" y="26988"/>
                  <a:pt x="252413" y="28575"/>
                </a:cubicBezTo>
                <a:cubicBezTo>
                  <a:pt x="249238" y="38100"/>
                  <a:pt x="244857" y="47305"/>
                  <a:pt x="242888" y="57150"/>
                </a:cubicBezTo>
                <a:cubicBezTo>
                  <a:pt x="233206" y="105556"/>
                  <a:pt x="243125" y="61085"/>
                  <a:pt x="233363" y="95250"/>
                </a:cubicBezTo>
                <a:cubicBezTo>
                  <a:pt x="231565" y="101544"/>
                  <a:pt x="231178" y="108284"/>
                  <a:pt x="228600" y="114300"/>
                </a:cubicBezTo>
                <a:cubicBezTo>
                  <a:pt x="226345" y="119561"/>
                  <a:pt x="222250" y="123825"/>
                  <a:pt x="219075" y="128588"/>
                </a:cubicBezTo>
                <a:cubicBezTo>
                  <a:pt x="216614" y="135970"/>
                  <a:pt x="211917" y="157163"/>
                  <a:pt x="200025" y="157163"/>
                </a:cubicBezTo>
                <a:cubicBezTo>
                  <a:pt x="193290" y="157163"/>
                  <a:pt x="189873" y="148191"/>
                  <a:pt x="185738" y="142875"/>
                </a:cubicBezTo>
                <a:cubicBezTo>
                  <a:pt x="178710" y="133839"/>
                  <a:pt x="173038" y="123825"/>
                  <a:pt x="166688" y="114300"/>
                </a:cubicBezTo>
                <a:lnTo>
                  <a:pt x="147638" y="85725"/>
                </a:lnTo>
                <a:cubicBezTo>
                  <a:pt x="136526" y="69057"/>
                  <a:pt x="133349" y="60326"/>
                  <a:pt x="109538" y="52388"/>
                </a:cubicBezTo>
                <a:cubicBezTo>
                  <a:pt x="95218" y="47614"/>
                  <a:pt x="93273" y="48358"/>
                  <a:pt x="80963" y="38100"/>
                </a:cubicBezTo>
                <a:cubicBezTo>
                  <a:pt x="66550" y="26090"/>
                  <a:pt x="58732" y="9922"/>
                  <a:pt x="38100" y="4763"/>
                </a:cubicBezTo>
                <a:lnTo>
                  <a:pt x="19050" y="0"/>
                </a:lnTo>
                <a:cubicBezTo>
                  <a:pt x="15875" y="6350"/>
                  <a:pt x="11770" y="12315"/>
                  <a:pt x="9525" y="19050"/>
                </a:cubicBezTo>
                <a:cubicBezTo>
                  <a:pt x="6965" y="26729"/>
                  <a:pt x="6519" y="34961"/>
                  <a:pt x="4763" y="42863"/>
                </a:cubicBezTo>
                <a:cubicBezTo>
                  <a:pt x="3343" y="49253"/>
                  <a:pt x="1588" y="55563"/>
                  <a:pt x="0" y="61913"/>
                </a:cubicBezTo>
                <a:lnTo>
                  <a:pt x="0" y="22860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2BEB36-D5A4-459C-A384-97F74E39703C}"/>
              </a:ext>
            </a:extLst>
          </p:cNvPr>
          <p:cNvSpPr/>
          <p:nvPr/>
        </p:nvSpPr>
        <p:spPr>
          <a:xfrm>
            <a:off x="1695450" y="3667125"/>
            <a:ext cx="1638599" cy="1757363"/>
          </a:xfrm>
          <a:custGeom>
            <a:avLst/>
            <a:gdLst>
              <a:gd name="connsiteX0" fmla="*/ 280988 w 1638599"/>
              <a:gd name="connsiteY0" fmla="*/ 133350 h 1757363"/>
              <a:gd name="connsiteX1" fmla="*/ 190500 w 1638599"/>
              <a:gd name="connsiteY1" fmla="*/ 138113 h 1757363"/>
              <a:gd name="connsiteX2" fmla="*/ 176213 w 1638599"/>
              <a:gd name="connsiteY2" fmla="*/ 147638 h 1757363"/>
              <a:gd name="connsiteX3" fmla="*/ 161925 w 1638599"/>
              <a:gd name="connsiteY3" fmla="*/ 152400 h 1757363"/>
              <a:gd name="connsiteX4" fmla="*/ 147638 w 1638599"/>
              <a:gd name="connsiteY4" fmla="*/ 166688 h 1757363"/>
              <a:gd name="connsiteX5" fmla="*/ 119063 w 1638599"/>
              <a:gd name="connsiteY5" fmla="*/ 185738 h 1757363"/>
              <a:gd name="connsiteX6" fmla="*/ 133350 w 1638599"/>
              <a:gd name="connsiteY6" fmla="*/ 228600 h 1757363"/>
              <a:gd name="connsiteX7" fmla="*/ 147638 w 1638599"/>
              <a:gd name="connsiteY7" fmla="*/ 233363 h 1757363"/>
              <a:gd name="connsiteX8" fmla="*/ 152400 w 1638599"/>
              <a:gd name="connsiteY8" fmla="*/ 247650 h 1757363"/>
              <a:gd name="connsiteX9" fmla="*/ 142875 w 1638599"/>
              <a:gd name="connsiteY9" fmla="*/ 357188 h 1757363"/>
              <a:gd name="connsiteX10" fmla="*/ 133350 w 1638599"/>
              <a:gd name="connsiteY10" fmla="*/ 376238 h 1757363"/>
              <a:gd name="connsiteX11" fmla="*/ 123825 w 1638599"/>
              <a:gd name="connsiteY11" fmla="*/ 390525 h 1757363"/>
              <a:gd name="connsiteX12" fmla="*/ 90488 w 1638599"/>
              <a:gd name="connsiteY12" fmla="*/ 400050 h 1757363"/>
              <a:gd name="connsiteX13" fmla="*/ 76200 w 1638599"/>
              <a:gd name="connsiteY13" fmla="*/ 409575 h 1757363"/>
              <a:gd name="connsiteX14" fmla="*/ 47625 w 1638599"/>
              <a:gd name="connsiteY14" fmla="*/ 438150 h 1757363"/>
              <a:gd name="connsiteX15" fmla="*/ 42863 w 1638599"/>
              <a:gd name="connsiteY15" fmla="*/ 452438 h 1757363"/>
              <a:gd name="connsiteX16" fmla="*/ 28575 w 1638599"/>
              <a:gd name="connsiteY16" fmla="*/ 466725 h 1757363"/>
              <a:gd name="connsiteX17" fmla="*/ 19050 w 1638599"/>
              <a:gd name="connsiteY17" fmla="*/ 481013 h 1757363"/>
              <a:gd name="connsiteX18" fmla="*/ 9525 w 1638599"/>
              <a:gd name="connsiteY18" fmla="*/ 509588 h 1757363"/>
              <a:gd name="connsiteX19" fmla="*/ 4763 w 1638599"/>
              <a:gd name="connsiteY19" fmla="*/ 523875 h 1757363"/>
              <a:gd name="connsiteX20" fmla="*/ 0 w 1638599"/>
              <a:gd name="connsiteY20" fmla="*/ 542925 h 1757363"/>
              <a:gd name="connsiteX21" fmla="*/ 19050 w 1638599"/>
              <a:gd name="connsiteY21" fmla="*/ 600075 h 1757363"/>
              <a:gd name="connsiteX22" fmla="*/ 38100 w 1638599"/>
              <a:gd name="connsiteY22" fmla="*/ 628650 h 1757363"/>
              <a:gd name="connsiteX23" fmla="*/ 42863 w 1638599"/>
              <a:gd name="connsiteY23" fmla="*/ 647700 h 1757363"/>
              <a:gd name="connsiteX24" fmla="*/ 57150 w 1638599"/>
              <a:gd name="connsiteY24" fmla="*/ 657225 h 1757363"/>
              <a:gd name="connsiteX25" fmla="*/ 133350 w 1638599"/>
              <a:gd name="connsiteY25" fmla="*/ 652463 h 1757363"/>
              <a:gd name="connsiteX26" fmla="*/ 152400 w 1638599"/>
              <a:gd name="connsiteY26" fmla="*/ 695325 h 1757363"/>
              <a:gd name="connsiteX27" fmla="*/ 204788 w 1638599"/>
              <a:gd name="connsiteY27" fmla="*/ 690563 h 1757363"/>
              <a:gd name="connsiteX28" fmla="*/ 247650 w 1638599"/>
              <a:gd name="connsiteY28" fmla="*/ 676275 h 1757363"/>
              <a:gd name="connsiteX29" fmla="*/ 276225 w 1638599"/>
              <a:gd name="connsiteY29" fmla="*/ 671513 h 1757363"/>
              <a:gd name="connsiteX30" fmla="*/ 304800 w 1638599"/>
              <a:gd name="connsiteY30" fmla="*/ 661988 h 1757363"/>
              <a:gd name="connsiteX31" fmla="*/ 319088 w 1638599"/>
              <a:gd name="connsiteY31" fmla="*/ 657225 h 1757363"/>
              <a:gd name="connsiteX32" fmla="*/ 342900 w 1638599"/>
              <a:gd name="connsiteY32" fmla="*/ 661988 h 1757363"/>
              <a:gd name="connsiteX33" fmla="*/ 347663 w 1638599"/>
              <a:gd name="connsiteY33" fmla="*/ 676275 h 1757363"/>
              <a:gd name="connsiteX34" fmla="*/ 357188 w 1638599"/>
              <a:gd name="connsiteY34" fmla="*/ 747713 h 1757363"/>
              <a:gd name="connsiteX35" fmla="*/ 376238 w 1638599"/>
              <a:gd name="connsiteY35" fmla="*/ 776288 h 1757363"/>
              <a:gd name="connsiteX36" fmla="*/ 409575 w 1638599"/>
              <a:gd name="connsiteY36" fmla="*/ 795338 h 1757363"/>
              <a:gd name="connsiteX37" fmla="*/ 442913 w 1638599"/>
              <a:gd name="connsiteY37" fmla="*/ 819150 h 1757363"/>
              <a:gd name="connsiteX38" fmla="*/ 476250 w 1638599"/>
              <a:gd name="connsiteY38" fmla="*/ 823913 h 1757363"/>
              <a:gd name="connsiteX39" fmla="*/ 495300 w 1638599"/>
              <a:gd name="connsiteY39" fmla="*/ 828675 h 1757363"/>
              <a:gd name="connsiteX40" fmla="*/ 509588 w 1638599"/>
              <a:gd name="connsiteY40" fmla="*/ 833438 h 1757363"/>
              <a:gd name="connsiteX41" fmla="*/ 571500 w 1638599"/>
              <a:gd name="connsiteY41" fmla="*/ 838200 h 1757363"/>
              <a:gd name="connsiteX42" fmla="*/ 585788 w 1638599"/>
              <a:gd name="connsiteY42" fmla="*/ 885825 h 1757363"/>
              <a:gd name="connsiteX43" fmla="*/ 590550 w 1638599"/>
              <a:gd name="connsiteY43" fmla="*/ 900113 h 1757363"/>
              <a:gd name="connsiteX44" fmla="*/ 623888 w 1638599"/>
              <a:gd name="connsiteY44" fmla="*/ 919163 h 1757363"/>
              <a:gd name="connsiteX45" fmla="*/ 628650 w 1638599"/>
              <a:gd name="connsiteY45" fmla="*/ 933450 h 1757363"/>
              <a:gd name="connsiteX46" fmla="*/ 642938 w 1638599"/>
              <a:gd name="connsiteY46" fmla="*/ 947738 h 1757363"/>
              <a:gd name="connsiteX47" fmla="*/ 676275 w 1638599"/>
              <a:gd name="connsiteY47" fmla="*/ 966788 h 1757363"/>
              <a:gd name="connsiteX48" fmla="*/ 690563 w 1638599"/>
              <a:gd name="connsiteY48" fmla="*/ 981075 h 1757363"/>
              <a:gd name="connsiteX49" fmla="*/ 709613 w 1638599"/>
              <a:gd name="connsiteY49" fmla="*/ 1009650 h 1757363"/>
              <a:gd name="connsiteX50" fmla="*/ 719138 w 1638599"/>
              <a:gd name="connsiteY50" fmla="*/ 1204913 h 1757363"/>
              <a:gd name="connsiteX51" fmla="*/ 728663 w 1638599"/>
              <a:gd name="connsiteY51" fmla="*/ 1233488 h 1757363"/>
              <a:gd name="connsiteX52" fmla="*/ 800100 w 1638599"/>
              <a:gd name="connsiteY52" fmla="*/ 1238250 h 1757363"/>
              <a:gd name="connsiteX53" fmla="*/ 809625 w 1638599"/>
              <a:gd name="connsiteY53" fmla="*/ 1257300 h 1757363"/>
              <a:gd name="connsiteX54" fmla="*/ 814388 w 1638599"/>
              <a:gd name="connsiteY54" fmla="*/ 1300163 h 1757363"/>
              <a:gd name="connsiteX55" fmla="*/ 828675 w 1638599"/>
              <a:gd name="connsiteY55" fmla="*/ 1304925 h 1757363"/>
              <a:gd name="connsiteX56" fmla="*/ 866775 w 1638599"/>
              <a:gd name="connsiteY56" fmla="*/ 1309688 h 1757363"/>
              <a:gd name="connsiteX57" fmla="*/ 881063 w 1638599"/>
              <a:gd name="connsiteY57" fmla="*/ 1362075 h 1757363"/>
              <a:gd name="connsiteX58" fmla="*/ 885825 w 1638599"/>
              <a:gd name="connsiteY58" fmla="*/ 1376363 h 1757363"/>
              <a:gd name="connsiteX59" fmla="*/ 890588 w 1638599"/>
              <a:gd name="connsiteY59" fmla="*/ 1390650 h 1757363"/>
              <a:gd name="connsiteX60" fmla="*/ 890588 w 1638599"/>
              <a:gd name="connsiteY60" fmla="*/ 1504950 h 1757363"/>
              <a:gd name="connsiteX61" fmla="*/ 876300 w 1638599"/>
              <a:gd name="connsiteY61" fmla="*/ 1509713 h 1757363"/>
              <a:gd name="connsiteX62" fmla="*/ 862013 w 1638599"/>
              <a:gd name="connsiteY62" fmla="*/ 1519238 h 1757363"/>
              <a:gd name="connsiteX63" fmla="*/ 833438 w 1638599"/>
              <a:gd name="connsiteY63" fmla="*/ 1576388 h 1757363"/>
              <a:gd name="connsiteX64" fmla="*/ 828675 w 1638599"/>
              <a:gd name="connsiteY64" fmla="*/ 1590675 h 1757363"/>
              <a:gd name="connsiteX65" fmla="*/ 823913 w 1638599"/>
              <a:gd name="connsiteY65" fmla="*/ 1604963 h 1757363"/>
              <a:gd name="connsiteX66" fmla="*/ 833438 w 1638599"/>
              <a:gd name="connsiteY66" fmla="*/ 1624013 h 1757363"/>
              <a:gd name="connsiteX67" fmla="*/ 862013 w 1638599"/>
              <a:gd name="connsiteY67" fmla="*/ 1643063 h 1757363"/>
              <a:gd name="connsiteX68" fmla="*/ 890588 w 1638599"/>
              <a:gd name="connsiteY68" fmla="*/ 1666875 h 1757363"/>
              <a:gd name="connsiteX69" fmla="*/ 919163 w 1638599"/>
              <a:gd name="connsiteY69" fmla="*/ 1681163 h 1757363"/>
              <a:gd name="connsiteX70" fmla="*/ 933450 w 1638599"/>
              <a:gd name="connsiteY70" fmla="*/ 1695450 h 1757363"/>
              <a:gd name="connsiteX71" fmla="*/ 962025 w 1638599"/>
              <a:gd name="connsiteY71" fmla="*/ 1714500 h 1757363"/>
              <a:gd name="connsiteX72" fmla="*/ 976313 w 1638599"/>
              <a:gd name="connsiteY72" fmla="*/ 1747838 h 1757363"/>
              <a:gd name="connsiteX73" fmla="*/ 990600 w 1638599"/>
              <a:gd name="connsiteY73" fmla="*/ 1757363 h 1757363"/>
              <a:gd name="connsiteX74" fmla="*/ 1000125 w 1638599"/>
              <a:gd name="connsiteY74" fmla="*/ 1743075 h 1757363"/>
              <a:gd name="connsiteX75" fmla="*/ 1028700 w 1638599"/>
              <a:gd name="connsiteY75" fmla="*/ 1676400 h 1757363"/>
              <a:gd name="connsiteX76" fmla="*/ 1047750 w 1638599"/>
              <a:gd name="connsiteY76" fmla="*/ 1662113 h 1757363"/>
              <a:gd name="connsiteX77" fmla="*/ 1071563 w 1638599"/>
              <a:gd name="connsiteY77" fmla="*/ 1643063 h 1757363"/>
              <a:gd name="connsiteX78" fmla="*/ 1085850 w 1638599"/>
              <a:gd name="connsiteY78" fmla="*/ 1628775 h 1757363"/>
              <a:gd name="connsiteX79" fmla="*/ 1104900 w 1638599"/>
              <a:gd name="connsiteY79" fmla="*/ 1614488 h 1757363"/>
              <a:gd name="connsiteX80" fmla="*/ 1119188 w 1638599"/>
              <a:gd name="connsiteY80" fmla="*/ 1585913 h 1757363"/>
              <a:gd name="connsiteX81" fmla="*/ 1128713 w 1638599"/>
              <a:gd name="connsiteY81" fmla="*/ 1571625 h 1757363"/>
              <a:gd name="connsiteX82" fmla="*/ 1138238 w 1638599"/>
              <a:gd name="connsiteY82" fmla="*/ 1543050 h 1757363"/>
              <a:gd name="connsiteX83" fmla="*/ 1128713 w 1638599"/>
              <a:gd name="connsiteY83" fmla="*/ 1462088 h 1757363"/>
              <a:gd name="connsiteX84" fmla="*/ 1133475 w 1638599"/>
              <a:gd name="connsiteY84" fmla="*/ 1366838 h 1757363"/>
              <a:gd name="connsiteX85" fmla="*/ 1143000 w 1638599"/>
              <a:gd name="connsiteY85" fmla="*/ 1352550 h 1757363"/>
              <a:gd name="connsiteX86" fmla="*/ 1176338 w 1638599"/>
              <a:gd name="connsiteY86" fmla="*/ 1328738 h 1757363"/>
              <a:gd name="connsiteX87" fmla="*/ 1190625 w 1638599"/>
              <a:gd name="connsiteY87" fmla="*/ 1319213 h 1757363"/>
              <a:gd name="connsiteX88" fmla="*/ 1204913 w 1638599"/>
              <a:gd name="connsiteY88" fmla="*/ 1314450 h 1757363"/>
              <a:gd name="connsiteX89" fmla="*/ 1223963 w 1638599"/>
              <a:gd name="connsiteY89" fmla="*/ 1304925 h 1757363"/>
              <a:gd name="connsiteX90" fmla="*/ 1257300 w 1638599"/>
              <a:gd name="connsiteY90" fmla="*/ 1295400 h 1757363"/>
              <a:gd name="connsiteX91" fmla="*/ 1271588 w 1638599"/>
              <a:gd name="connsiteY91" fmla="*/ 1290638 h 1757363"/>
              <a:gd name="connsiteX92" fmla="*/ 1314450 w 1638599"/>
              <a:gd name="connsiteY92" fmla="*/ 1271588 h 1757363"/>
              <a:gd name="connsiteX93" fmla="*/ 1357313 w 1638599"/>
              <a:gd name="connsiteY93" fmla="*/ 1257300 h 1757363"/>
              <a:gd name="connsiteX94" fmla="*/ 1366838 w 1638599"/>
              <a:gd name="connsiteY94" fmla="*/ 1243013 h 1757363"/>
              <a:gd name="connsiteX95" fmla="*/ 1390650 w 1638599"/>
              <a:gd name="connsiteY95" fmla="*/ 1223963 h 1757363"/>
              <a:gd name="connsiteX96" fmla="*/ 1395413 w 1638599"/>
              <a:gd name="connsiteY96" fmla="*/ 1209675 h 1757363"/>
              <a:gd name="connsiteX97" fmla="*/ 1404938 w 1638599"/>
              <a:gd name="connsiteY97" fmla="*/ 1190625 h 1757363"/>
              <a:gd name="connsiteX98" fmla="*/ 1414463 w 1638599"/>
              <a:gd name="connsiteY98" fmla="*/ 1162050 h 1757363"/>
              <a:gd name="connsiteX99" fmla="*/ 1419225 w 1638599"/>
              <a:gd name="connsiteY99" fmla="*/ 1147763 h 1757363"/>
              <a:gd name="connsiteX100" fmla="*/ 1423988 w 1638599"/>
              <a:gd name="connsiteY100" fmla="*/ 1133475 h 1757363"/>
              <a:gd name="connsiteX101" fmla="*/ 1438275 w 1638599"/>
              <a:gd name="connsiteY101" fmla="*/ 1085850 h 1757363"/>
              <a:gd name="connsiteX102" fmla="*/ 1443038 w 1638599"/>
              <a:gd name="connsiteY102" fmla="*/ 1071563 h 1757363"/>
              <a:gd name="connsiteX103" fmla="*/ 1452563 w 1638599"/>
              <a:gd name="connsiteY103" fmla="*/ 1057275 h 1757363"/>
              <a:gd name="connsiteX104" fmla="*/ 1457325 w 1638599"/>
              <a:gd name="connsiteY104" fmla="*/ 1033463 h 1757363"/>
              <a:gd name="connsiteX105" fmla="*/ 1466850 w 1638599"/>
              <a:gd name="connsiteY105" fmla="*/ 1004888 h 1757363"/>
              <a:gd name="connsiteX106" fmla="*/ 1476375 w 1638599"/>
              <a:gd name="connsiteY106" fmla="*/ 871538 h 1757363"/>
              <a:gd name="connsiteX107" fmla="*/ 1485900 w 1638599"/>
              <a:gd name="connsiteY107" fmla="*/ 804863 h 1757363"/>
              <a:gd name="connsiteX108" fmla="*/ 1514475 w 1638599"/>
              <a:gd name="connsiteY108" fmla="*/ 738188 h 1757363"/>
              <a:gd name="connsiteX109" fmla="*/ 1528763 w 1638599"/>
              <a:gd name="connsiteY109" fmla="*/ 723900 h 1757363"/>
              <a:gd name="connsiteX110" fmla="*/ 1547813 w 1638599"/>
              <a:gd name="connsiteY110" fmla="*/ 695325 h 1757363"/>
              <a:gd name="connsiteX111" fmla="*/ 1552575 w 1638599"/>
              <a:gd name="connsiteY111" fmla="*/ 681038 h 1757363"/>
              <a:gd name="connsiteX112" fmla="*/ 1571625 w 1638599"/>
              <a:gd name="connsiteY112" fmla="*/ 652463 h 1757363"/>
              <a:gd name="connsiteX113" fmla="*/ 1585913 w 1638599"/>
              <a:gd name="connsiteY113" fmla="*/ 623888 h 1757363"/>
              <a:gd name="connsiteX114" fmla="*/ 1619250 w 1638599"/>
              <a:gd name="connsiteY114" fmla="*/ 604838 h 1757363"/>
              <a:gd name="connsiteX115" fmla="*/ 1638300 w 1638599"/>
              <a:gd name="connsiteY115" fmla="*/ 519113 h 1757363"/>
              <a:gd name="connsiteX116" fmla="*/ 1619250 w 1638599"/>
              <a:gd name="connsiteY116" fmla="*/ 452438 h 1757363"/>
              <a:gd name="connsiteX117" fmla="*/ 1604963 w 1638599"/>
              <a:gd name="connsiteY117" fmla="*/ 447675 h 1757363"/>
              <a:gd name="connsiteX118" fmla="*/ 1590675 w 1638599"/>
              <a:gd name="connsiteY118" fmla="*/ 438150 h 1757363"/>
              <a:gd name="connsiteX119" fmla="*/ 1566863 w 1638599"/>
              <a:gd name="connsiteY119" fmla="*/ 433388 h 1757363"/>
              <a:gd name="connsiteX120" fmla="*/ 1538288 w 1638599"/>
              <a:gd name="connsiteY120" fmla="*/ 423863 h 1757363"/>
              <a:gd name="connsiteX121" fmla="*/ 1500188 w 1638599"/>
              <a:gd name="connsiteY121" fmla="*/ 395288 h 1757363"/>
              <a:gd name="connsiteX122" fmla="*/ 1481138 w 1638599"/>
              <a:gd name="connsiteY122" fmla="*/ 366713 h 1757363"/>
              <a:gd name="connsiteX123" fmla="*/ 1471613 w 1638599"/>
              <a:gd name="connsiteY123" fmla="*/ 352425 h 1757363"/>
              <a:gd name="connsiteX124" fmla="*/ 1452563 w 1638599"/>
              <a:gd name="connsiteY124" fmla="*/ 342900 h 1757363"/>
              <a:gd name="connsiteX125" fmla="*/ 1438275 w 1638599"/>
              <a:gd name="connsiteY125" fmla="*/ 338138 h 1757363"/>
              <a:gd name="connsiteX126" fmla="*/ 1423988 w 1638599"/>
              <a:gd name="connsiteY126" fmla="*/ 328613 h 1757363"/>
              <a:gd name="connsiteX127" fmla="*/ 1404938 w 1638599"/>
              <a:gd name="connsiteY127" fmla="*/ 314325 h 1757363"/>
              <a:gd name="connsiteX128" fmla="*/ 1385888 w 1638599"/>
              <a:gd name="connsiteY128" fmla="*/ 309563 h 1757363"/>
              <a:gd name="connsiteX129" fmla="*/ 1247775 w 1638599"/>
              <a:gd name="connsiteY129" fmla="*/ 300038 h 1757363"/>
              <a:gd name="connsiteX130" fmla="*/ 1233488 w 1638599"/>
              <a:gd name="connsiteY130" fmla="*/ 295275 h 1757363"/>
              <a:gd name="connsiteX131" fmla="*/ 1223963 w 1638599"/>
              <a:gd name="connsiteY131" fmla="*/ 309563 h 1757363"/>
              <a:gd name="connsiteX132" fmla="*/ 1204913 w 1638599"/>
              <a:gd name="connsiteY132" fmla="*/ 266700 h 1757363"/>
              <a:gd name="connsiteX133" fmla="*/ 1176338 w 1638599"/>
              <a:gd name="connsiteY133" fmla="*/ 257175 h 1757363"/>
              <a:gd name="connsiteX134" fmla="*/ 1143000 w 1638599"/>
              <a:gd name="connsiteY134" fmla="*/ 247650 h 1757363"/>
              <a:gd name="connsiteX135" fmla="*/ 1128713 w 1638599"/>
              <a:gd name="connsiteY135" fmla="*/ 242888 h 1757363"/>
              <a:gd name="connsiteX136" fmla="*/ 1042988 w 1638599"/>
              <a:gd name="connsiteY136" fmla="*/ 233363 h 1757363"/>
              <a:gd name="connsiteX137" fmla="*/ 1028700 w 1638599"/>
              <a:gd name="connsiteY137" fmla="*/ 238125 h 1757363"/>
              <a:gd name="connsiteX138" fmla="*/ 1014413 w 1638599"/>
              <a:gd name="connsiteY138" fmla="*/ 247650 h 1757363"/>
              <a:gd name="connsiteX139" fmla="*/ 981075 w 1638599"/>
              <a:gd name="connsiteY139" fmla="*/ 242888 h 1757363"/>
              <a:gd name="connsiteX140" fmla="*/ 966788 w 1638599"/>
              <a:gd name="connsiteY140" fmla="*/ 238125 h 1757363"/>
              <a:gd name="connsiteX141" fmla="*/ 962025 w 1638599"/>
              <a:gd name="connsiteY141" fmla="*/ 190500 h 1757363"/>
              <a:gd name="connsiteX142" fmla="*/ 981075 w 1638599"/>
              <a:gd name="connsiteY142" fmla="*/ 147638 h 1757363"/>
              <a:gd name="connsiteX143" fmla="*/ 976313 w 1638599"/>
              <a:gd name="connsiteY143" fmla="*/ 85725 h 1757363"/>
              <a:gd name="connsiteX144" fmla="*/ 966788 w 1638599"/>
              <a:gd name="connsiteY144" fmla="*/ 66675 h 1757363"/>
              <a:gd name="connsiteX145" fmla="*/ 962025 w 1638599"/>
              <a:gd name="connsiteY145" fmla="*/ 52388 h 1757363"/>
              <a:gd name="connsiteX146" fmla="*/ 947738 w 1638599"/>
              <a:gd name="connsiteY146" fmla="*/ 38100 h 1757363"/>
              <a:gd name="connsiteX147" fmla="*/ 933450 w 1638599"/>
              <a:gd name="connsiteY147" fmla="*/ 0 h 1757363"/>
              <a:gd name="connsiteX148" fmla="*/ 900113 w 1638599"/>
              <a:gd name="connsiteY148" fmla="*/ 4763 h 1757363"/>
              <a:gd name="connsiteX149" fmla="*/ 881063 w 1638599"/>
              <a:gd name="connsiteY149" fmla="*/ 33338 h 1757363"/>
              <a:gd name="connsiteX150" fmla="*/ 842963 w 1638599"/>
              <a:gd name="connsiteY150" fmla="*/ 76200 h 1757363"/>
              <a:gd name="connsiteX151" fmla="*/ 742950 w 1638599"/>
              <a:gd name="connsiteY151" fmla="*/ 90488 h 1757363"/>
              <a:gd name="connsiteX152" fmla="*/ 700088 w 1638599"/>
              <a:gd name="connsiteY152" fmla="*/ 100013 h 1757363"/>
              <a:gd name="connsiteX153" fmla="*/ 657225 w 1638599"/>
              <a:gd name="connsiteY153" fmla="*/ 114300 h 1757363"/>
              <a:gd name="connsiteX154" fmla="*/ 642938 w 1638599"/>
              <a:gd name="connsiteY154" fmla="*/ 119063 h 1757363"/>
              <a:gd name="connsiteX155" fmla="*/ 600075 w 1638599"/>
              <a:gd name="connsiteY155" fmla="*/ 128588 h 1757363"/>
              <a:gd name="connsiteX156" fmla="*/ 557213 w 1638599"/>
              <a:gd name="connsiteY156" fmla="*/ 123825 h 1757363"/>
              <a:gd name="connsiteX157" fmla="*/ 528638 w 1638599"/>
              <a:gd name="connsiteY157" fmla="*/ 85725 h 1757363"/>
              <a:gd name="connsiteX158" fmla="*/ 514350 w 1638599"/>
              <a:gd name="connsiteY158" fmla="*/ 80963 h 1757363"/>
              <a:gd name="connsiteX159" fmla="*/ 495300 w 1638599"/>
              <a:gd name="connsiteY159" fmla="*/ 71438 h 1757363"/>
              <a:gd name="connsiteX160" fmla="*/ 471488 w 1638599"/>
              <a:gd name="connsiteY160" fmla="*/ 66675 h 1757363"/>
              <a:gd name="connsiteX161" fmla="*/ 423863 w 1638599"/>
              <a:gd name="connsiteY161" fmla="*/ 76200 h 1757363"/>
              <a:gd name="connsiteX162" fmla="*/ 371475 w 1638599"/>
              <a:gd name="connsiteY162" fmla="*/ 104775 h 1757363"/>
              <a:gd name="connsiteX163" fmla="*/ 357188 w 1638599"/>
              <a:gd name="connsiteY163" fmla="*/ 114300 h 1757363"/>
              <a:gd name="connsiteX164" fmla="*/ 338138 w 1638599"/>
              <a:gd name="connsiteY164" fmla="*/ 128588 h 1757363"/>
              <a:gd name="connsiteX165" fmla="*/ 319088 w 1638599"/>
              <a:gd name="connsiteY165" fmla="*/ 133350 h 1757363"/>
              <a:gd name="connsiteX166" fmla="*/ 209550 w 1638599"/>
              <a:gd name="connsiteY166" fmla="*/ 147638 h 1757363"/>
              <a:gd name="connsiteX167" fmla="*/ 280988 w 1638599"/>
              <a:gd name="connsiteY167" fmla="*/ 133350 h 175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638599" h="1757363">
                <a:moveTo>
                  <a:pt x="280988" y="133350"/>
                </a:moveTo>
                <a:cubicBezTo>
                  <a:pt x="277813" y="131763"/>
                  <a:pt x="220427" y="134032"/>
                  <a:pt x="190500" y="138113"/>
                </a:cubicBezTo>
                <a:cubicBezTo>
                  <a:pt x="184829" y="138886"/>
                  <a:pt x="181332" y="145078"/>
                  <a:pt x="176213" y="147638"/>
                </a:cubicBezTo>
                <a:cubicBezTo>
                  <a:pt x="171723" y="149883"/>
                  <a:pt x="166688" y="150813"/>
                  <a:pt x="161925" y="152400"/>
                </a:cubicBezTo>
                <a:cubicBezTo>
                  <a:pt x="157163" y="157163"/>
                  <a:pt x="152954" y="162553"/>
                  <a:pt x="147638" y="166688"/>
                </a:cubicBezTo>
                <a:cubicBezTo>
                  <a:pt x="138602" y="173716"/>
                  <a:pt x="119063" y="185738"/>
                  <a:pt x="119063" y="185738"/>
                </a:cubicBezTo>
                <a:cubicBezTo>
                  <a:pt x="121387" y="199682"/>
                  <a:pt x="120471" y="218297"/>
                  <a:pt x="133350" y="228600"/>
                </a:cubicBezTo>
                <a:cubicBezTo>
                  <a:pt x="137270" y="231736"/>
                  <a:pt x="142875" y="231775"/>
                  <a:pt x="147638" y="233363"/>
                </a:cubicBezTo>
                <a:cubicBezTo>
                  <a:pt x="149225" y="238125"/>
                  <a:pt x="152400" y="242630"/>
                  <a:pt x="152400" y="247650"/>
                </a:cubicBezTo>
                <a:cubicBezTo>
                  <a:pt x="152400" y="252469"/>
                  <a:pt x="151777" y="330482"/>
                  <a:pt x="142875" y="357188"/>
                </a:cubicBezTo>
                <a:cubicBezTo>
                  <a:pt x="140630" y="363923"/>
                  <a:pt x="136872" y="370074"/>
                  <a:pt x="133350" y="376238"/>
                </a:cubicBezTo>
                <a:cubicBezTo>
                  <a:pt x="130510" y="381208"/>
                  <a:pt x="128294" y="386949"/>
                  <a:pt x="123825" y="390525"/>
                </a:cubicBezTo>
                <a:cubicBezTo>
                  <a:pt x="120717" y="393011"/>
                  <a:pt x="91736" y="399738"/>
                  <a:pt x="90488" y="400050"/>
                </a:cubicBezTo>
                <a:cubicBezTo>
                  <a:pt x="85725" y="403225"/>
                  <a:pt x="80478" y="405772"/>
                  <a:pt x="76200" y="409575"/>
                </a:cubicBezTo>
                <a:cubicBezTo>
                  <a:pt x="66132" y="418524"/>
                  <a:pt x="47625" y="438150"/>
                  <a:pt x="47625" y="438150"/>
                </a:cubicBezTo>
                <a:cubicBezTo>
                  <a:pt x="46038" y="442913"/>
                  <a:pt x="45648" y="448261"/>
                  <a:pt x="42863" y="452438"/>
                </a:cubicBezTo>
                <a:cubicBezTo>
                  <a:pt x="39127" y="458042"/>
                  <a:pt x="32887" y="461551"/>
                  <a:pt x="28575" y="466725"/>
                </a:cubicBezTo>
                <a:cubicBezTo>
                  <a:pt x="24911" y="471122"/>
                  <a:pt x="22225" y="476250"/>
                  <a:pt x="19050" y="481013"/>
                </a:cubicBezTo>
                <a:lnTo>
                  <a:pt x="9525" y="509588"/>
                </a:lnTo>
                <a:cubicBezTo>
                  <a:pt x="7938" y="514350"/>
                  <a:pt x="5981" y="519005"/>
                  <a:pt x="4763" y="523875"/>
                </a:cubicBezTo>
                <a:lnTo>
                  <a:pt x="0" y="542925"/>
                </a:lnTo>
                <a:cubicBezTo>
                  <a:pt x="7440" y="609880"/>
                  <a:pt x="-6308" y="567472"/>
                  <a:pt x="19050" y="600075"/>
                </a:cubicBezTo>
                <a:cubicBezTo>
                  <a:pt x="26078" y="609111"/>
                  <a:pt x="38100" y="628650"/>
                  <a:pt x="38100" y="628650"/>
                </a:cubicBezTo>
                <a:cubicBezTo>
                  <a:pt x="39688" y="635000"/>
                  <a:pt x="39232" y="642254"/>
                  <a:pt x="42863" y="647700"/>
                </a:cubicBezTo>
                <a:cubicBezTo>
                  <a:pt x="46038" y="652462"/>
                  <a:pt x="51434" y="656924"/>
                  <a:pt x="57150" y="657225"/>
                </a:cubicBezTo>
                <a:lnTo>
                  <a:pt x="133350" y="652463"/>
                </a:lnTo>
                <a:cubicBezTo>
                  <a:pt x="144685" y="686468"/>
                  <a:pt x="137306" y="672684"/>
                  <a:pt x="152400" y="695325"/>
                </a:cubicBezTo>
                <a:cubicBezTo>
                  <a:pt x="169863" y="693738"/>
                  <a:pt x="187594" y="694002"/>
                  <a:pt x="204788" y="690563"/>
                </a:cubicBezTo>
                <a:cubicBezTo>
                  <a:pt x="219556" y="687609"/>
                  <a:pt x="232795" y="678751"/>
                  <a:pt x="247650" y="676275"/>
                </a:cubicBezTo>
                <a:lnTo>
                  <a:pt x="276225" y="671513"/>
                </a:lnTo>
                <a:lnTo>
                  <a:pt x="304800" y="661988"/>
                </a:lnTo>
                <a:lnTo>
                  <a:pt x="319088" y="657225"/>
                </a:lnTo>
                <a:cubicBezTo>
                  <a:pt x="327025" y="658813"/>
                  <a:pt x="336165" y="657498"/>
                  <a:pt x="342900" y="661988"/>
                </a:cubicBezTo>
                <a:cubicBezTo>
                  <a:pt x="347077" y="664773"/>
                  <a:pt x="347000" y="671299"/>
                  <a:pt x="347663" y="676275"/>
                </a:cubicBezTo>
                <a:cubicBezTo>
                  <a:pt x="348269" y="680818"/>
                  <a:pt x="347581" y="730420"/>
                  <a:pt x="357188" y="747713"/>
                </a:cubicBezTo>
                <a:cubicBezTo>
                  <a:pt x="362747" y="757720"/>
                  <a:pt x="365999" y="771168"/>
                  <a:pt x="376238" y="776288"/>
                </a:cubicBezTo>
                <a:cubicBezTo>
                  <a:pt x="394844" y="785591"/>
                  <a:pt x="393866" y="784117"/>
                  <a:pt x="409575" y="795338"/>
                </a:cubicBezTo>
                <a:cubicBezTo>
                  <a:pt x="409600" y="795356"/>
                  <a:pt x="439042" y="817989"/>
                  <a:pt x="442913" y="819150"/>
                </a:cubicBezTo>
                <a:cubicBezTo>
                  <a:pt x="453665" y="822376"/>
                  <a:pt x="465206" y="821905"/>
                  <a:pt x="476250" y="823913"/>
                </a:cubicBezTo>
                <a:cubicBezTo>
                  <a:pt x="482690" y="825084"/>
                  <a:pt x="489006" y="826877"/>
                  <a:pt x="495300" y="828675"/>
                </a:cubicBezTo>
                <a:cubicBezTo>
                  <a:pt x="500127" y="830054"/>
                  <a:pt x="504606" y="832815"/>
                  <a:pt x="509588" y="833438"/>
                </a:cubicBezTo>
                <a:cubicBezTo>
                  <a:pt x="530126" y="836005"/>
                  <a:pt x="550863" y="836613"/>
                  <a:pt x="571500" y="838200"/>
                </a:cubicBezTo>
                <a:cubicBezTo>
                  <a:pt x="594125" y="906075"/>
                  <a:pt x="571399" y="835462"/>
                  <a:pt x="585788" y="885825"/>
                </a:cubicBezTo>
                <a:cubicBezTo>
                  <a:pt x="587167" y="890652"/>
                  <a:pt x="587414" y="896193"/>
                  <a:pt x="590550" y="900113"/>
                </a:cubicBezTo>
                <a:cubicBezTo>
                  <a:pt x="595037" y="905722"/>
                  <a:pt x="619201" y="916820"/>
                  <a:pt x="623888" y="919163"/>
                </a:cubicBezTo>
                <a:cubicBezTo>
                  <a:pt x="625475" y="923925"/>
                  <a:pt x="625865" y="929273"/>
                  <a:pt x="628650" y="933450"/>
                </a:cubicBezTo>
                <a:cubicBezTo>
                  <a:pt x="632386" y="939054"/>
                  <a:pt x="637457" y="943823"/>
                  <a:pt x="642938" y="947738"/>
                </a:cubicBezTo>
                <a:cubicBezTo>
                  <a:pt x="675556" y="971037"/>
                  <a:pt x="649270" y="944284"/>
                  <a:pt x="676275" y="966788"/>
                </a:cubicBezTo>
                <a:cubicBezTo>
                  <a:pt x="681449" y="971100"/>
                  <a:pt x="686428" y="975759"/>
                  <a:pt x="690563" y="981075"/>
                </a:cubicBezTo>
                <a:cubicBezTo>
                  <a:pt x="697591" y="990111"/>
                  <a:pt x="709613" y="1009650"/>
                  <a:pt x="709613" y="1009650"/>
                </a:cubicBezTo>
                <a:cubicBezTo>
                  <a:pt x="709785" y="1013442"/>
                  <a:pt x="717687" y="1192824"/>
                  <a:pt x="719138" y="1204913"/>
                </a:cubicBezTo>
                <a:cubicBezTo>
                  <a:pt x="720334" y="1214882"/>
                  <a:pt x="718645" y="1232820"/>
                  <a:pt x="728663" y="1233488"/>
                </a:cubicBezTo>
                <a:lnTo>
                  <a:pt x="800100" y="1238250"/>
                </a:lnTo>
                <a:cubicBezTo>
                  <a:pt x="803275" y="1244600"/>
                  <a:pt x="808029" y="1250382"/>
                  <a:pt x="809625" y="1257300"/>
                </a:cubicBezTo>
                <a:cubicBezTo>
                  <a:pt x="812858" y="1271307"/>
                  <a:pt x="809049" y="1286816"/>
                  <a:pt x="814388" y="1300163"/>
                </a:cubicBezTo>
                <a:cubicBezTo>
                  <a:pt x="816252" y="1304824"/>
                  <a:pt x="823736" y="1304027"/>
                  <a:pt x="828675" y="1304925"/>
                </a:cubicBezTo>
                <a:cubicBezTo>
                  <a:pt x="841267" y="1307215"/>
                  <a:pt x="854075" y="1308100"/>
                  <a:pt x="866775" y="1309688"/>
                </a:cubicBezTo>
                <a:cubicBezTo>
                  <a:pt x="873508" y="1343349"/>
                  <a:pt x="868977" y="1325817"/>
                  <a:pt x="881063" y="1362075"/>
                </a:cubicBezTo>
                <a:lnTo>
                  <a:pt x="885825" y="1376363"/>
                </a:lnTo>
                <a:lnTo>
                  <a:pt x="890588" y="1390650"/>
                </a:lnTo>
                <a:cubicBezTo>
                  <a:pt x="895070" y="1430997"/>
                  <a:pt x="901145" y="1462723"/>
                  <a:pt x="890588" y="1504950"/>
                </a:cubicBezTo>
                <a:cubicBezTo>
                  <a:pt x="889370" y="1509820"/>
                  <a:pt x="880790" y="1507468"/>
                  <a:pt x="876300" y="1509713"/>
                </a:cubicBezTo>
                <a:cubicBezTo>
                  <a:pt x="871181" y="1512273"/>
                  <a:pt x="866775" y="1516063"/>
                  <a:pt x="862013" y="1519238"/>
                </a:cubicBezTo>
                <a:cubicBezTo>
                  <a:pt x="837392" y="1556169"/>
                  <a:pt x="846584" y="1536951"/>
                  <a:pt x="833438" y="1576388"/>
                </a:cubicBezTo>
                <a:lnTo>
                  <a:pt x="828675" y="1590675"/>
                </a:lnTo>
                <a:lnTo>
                  <a:pt x="823913" y="1604963"/>
                </a:lnTo>
                <a:cubicBezTo>
                  <a:pt x="827088" y="1611313"/>
                  <a:pt x="828418" y="1618993"/>
                  <a:pt x="833438" y="1624013"/>
                </a:cubicBezTo>
                <a:cubicBezTo>
                  <a:pt x="841533" y="1632108"/>
                  <a:pt x="853918" y="1634968"/>
                  <a:pt x="862013" y="1643063"/>
                </a:cubicBezTo>
                <a:cubicBezTo>
                  <a:pt x="872547" y="1653597"/>
                  <a:pt x="877325" y="1660243"/>
                  <a:pt x="890588" y="1666875"/>
                </a:cubicBezTo>
                <a:cubicBezTo>
                  <a:pt x="912065" y="1677614"/>
                  <a:pt x="898692" y="1664104"/>
                  <a:pt x="919163" y="1681163"/>
                </a:cubicBezTo>
                <a:cubicBezTo>
                  <a:pt x="924337" y="1685475"/>
                  <a:pt x="928134" y="1691315"/>
                  <a:pt x="933450" y="1695450"/>
                </a:cubicBezTo>
                <a:cubicBezTo>
                  <a:pt x="942486" y="1702478"/>
                  <a:pt x="962025" y="1714500"/>
                  <a:pt x="962025" y="1714500"/>
                </a:cubicBezTo>
                <a:cubicBezTo>
                  <a:pt x="965334" y="1724425"/>
                  <a:pt x="969775" y="1739992"/>
                  <a:pt x="976313" y="1747838"/>
                </a:cubicBezTo>
                <a:cubicBezTo>
                  <a:pt x="979977" y="1752235"/>
                  <a:pt x="985838" y="1754188"/>
                  <a:pt x="990600" y="1757363"/>
                </a:cubicBezTo>
                <a:cubicBezTo>
                  <a:pt x="993775" y="1752600"/>
                  <a:pt x="997800" y="1748306"/>
                  <a:pt x="1000125" y="1743075"/>
                </a:cubicBezTo>
                <a:cubicBezTo>
                  <a:pt x="1007276" y="1726985"/>
                  <a:pt x="1014867" y="1686774"/>
                  <a:pt x="1028700" y="1676400"/>
                </a:cubicBezTo>
                <a:lnTo>
                  <a:pt x="1047750" y="1662113"/>
                </a:lnTo>
                <a:cubicBezTo>
                  <a:pt x="1069053" y="1630157"/>
                  <a:pt x="1043957" y="1661467"/>
                  <a:pt x="1071563" y="1643063"/>
                </a:cubicBezTo>
                <a:cubicBezTo>
                  <a:pt x="1077167" y="1639327"/>
                  <a:pt x="1080736" y="1633158"/>
                  <a:pt x="1085850" y="1628775"/>
                </a:cubicBezTo>
                <a:cubicBezTo>
                  <a:pt x="1091876" y="1623609"/>
                  <a:pt x="1098550" y="1619250"/>
                  <a:pt x="1104900" y="1614488"/>
                </a:cubicBezTo>
                <a:cubicBezTo>
                  <a:pt x="1132198" y="1573539"/>
                  <a:pt x="1099469" y="1625349"/>
                  <a:pt x="1119188" y="1585913"/>
                </a:cubicBezTo>
                <a:cubicBezTo>
                  <a:pt x="1121748" y="1580793"/>
                  <a:pt x="1125538" y="1576388"/>
                  <a:pt x="1128713" y="1571625"/>
                </a:cubicBezTo>
                <a:cubicBezTo>
                  <a:pt x="1131888" y="1562100"/>
                  <a:pt x="1138953" y="1553065"/>
                  <a:pt x="1138238" y="1543050"/>
                </a:cubicBezTo>
                <a:cubicBezTo>
                  <a:pt x="1133117" y="1471368"/>
                  <a:pt x="1140521" y="1497513"/>
                  <a:pt x="1128713" y="1462088"/>
                </a:cubicBezTo>
                <a:cubicBezTo>
                  <a:pt x="1130300" y="1430338"/>
                  <a:pt x="1129364" y="1398361"/>
                  <a:pt x="1133475" y="1366838"/>
                </a:cubicBezTo>
                <a:cubicBezTo>
                  <a:pt x="1134215" y="1361162"/>
                  <a:pt x="1139336" y="1356947"/>
                  <a:pt x="1143000" y="1352550"/>
                </a:cubicBezTo>
                <a:cubicBezTo>
                  <a:pt x="1158867" y="1333510"/>
                  <a:pt x="1154892" y="1340993"/>
                  <a:pt x="1176338" y="1328738"/>
                </a:cubicBezTo>
                <a:cubicBezTo>
                  <a:pt x="1181308" y="1325898"/>
                  <a:pt x="1185506" y="1321773"/>
                  <a:pt x="1190625" y="1319213"/>
                </a:cubicBezTo>
                <a:cubicBezTo>
                  <a:pt x="1195115" y="1316968"/>
                  <a:pt x="1200299" y="1316428"/>
                  <a:pt x="1204913" y="1314450"/>
                </a:cubicBezTo>
                <a:cubicBezTo>
                  <a:pt x="1211438" y="1311653"/>
                  <a:pt x="1217437" y="1307722"/>
                  <a:pt x="1223963" y="1304925"/>
                </a:cubicBezTo>
                <a:cubicBezTo>
                  <a:pt x="1235375" y="1300034"/>
                  <a:pt x="1245225" y="1298850"/>
                  <a:pt x="1257300" y="1295400"/>
                </a:cubicBezTo>
                <a:cubicBezTo>
                  <a:pt x="1262127" y="1294021"/>
                  <a:pt x="1266825" y="1292225"/>
                  <a:pt x="1271588" y="1290638"/>
                </a:cubicBezTo>
                <a:cubicBezTo>
                  <a:pt x="1299074" y="1272313"/>
                  <a:pt x="1271946" y="1288589"/>
                  <a:pt x="1314450" y="1271588"/>
                </a:cubicBezTo>
                <a:cubicBezTo>
                  <a:pt x="1344340" y="1259632"/>
                  <a:pt x="1329969" y="1264137"/>
                  <a:pt x="1357313" y="1257300"/>
                </a:cubicBezTo>
                <a:cubicBezTo>
                  <a:pt x="1360488" y="1252538"/>
                  <a:pt x="1362369" y="1246589"/>
                  <a:pt x="1366838" y="1243013"/>
                </a:cubicBezTo>
                <a:cubicBezTo>
                  <a:pt x="1389724" y="1224704"/>
                  <a:pt x="1374727" y="1255808"/>
                  <a:pt x="1390650" y="1223963"/>
                </a:cubicBezTo>
                <a:cubicBezTo>
                  <a:pt x="1392895" y="1219473"/>
                  <a:pt x="1393435" y="1214289"/>
                  <a:pt x="1395413" y="1209675"/>
                </a:cubicBezTo>
                <a:cubicBezTo>
                  <a:pt x="1398210" y="1203150"/>
                  <a:pt x="1402301" y="1197217"/>
                  <a:pt x="1404938" y="1190625"/>
                </a:cubicBezTo>
                <a:cubicBezTo>
                  <a:pt x="1408667" y="1181303"/>
                  <a:pt x="1411288" y="1171575"/>
                  <a:pt x="1414463" y="1162050"/>
                </a:cubicBezTo>
                <a:lnTo>
                  <a:pt x="1419225" y="1147763"/>
                </a:lnTo>
                <a:cubicBezTo>
                  <a:pt x="1420813" y="1143000"/>
                  <a:pt x="1422771" y="1138345"/>
                  <a:pt x="1423988" y="1133475"/>
                </a:cubicBezTo>
                <a:cubicBezTo>
                  <a:pt x="1431184" y="1104689"/>
                  <a:pt x="1426682" y="1120628"/>
                  <a:pt x="1438275" y="1085850"/>
                </a:cubicBezTo>
                <a:cubicBezTo>
                  <a:pt x="1439863" y="1081088"/>
                  <a:pt x="1440253" y="1075740"/>
                  <a:pt x="1443038" y="1071563"/>
                </a:cubicBezTo>
                <a:lnTo>
                  <a:pt x="1452563" y="1057275"/>
                </a:lnTo>
                <a:cubicBezTo>
                  <a:pt x="1454150" y="1049338"/>
                  <a:pt x="1455195" y="1041272"/>
                  <a:pt x="1457325" y="1033463"/>
                </a:cubicBezTo>
                <a:cubicBezTo>
                  <a:pt x="1459967" y="1023777"/>
                  <a:pt x="1466850" y="1004888"/>
                  <a:pt x="1466850" y="1004888"/>
                </a:cubicBezTo>
                <a:cubicBezTo>
                  <a:pt x="1470025" y="960438"/>
                  <a:pt x="1472773" y="915955"/>
                  <a:pt x="1476375" y="871538"/>
                </a:cubicBezTo>
                <a:cubicBezTo>
                  <a:pt x="1477784" y="854163"/>
                  <a:pt x="1480711" y="823890"/>
                  <a:pt x="1485900" y="804863"/>
                </a:cubicBezTo>
                <a:cubicBezTo>
                  <a:pt x="1490169" y="789209"/>
                  <a:pt x="1504718" y="747945"/>
                  <a:pt x="1514475" y="738188"/>
                </a:cubicBezTo>
                <a:cubicBezTo>
                  <a:pt x="1519238" y="733425"/>
                  <a:pt x="1524628" y="729217"/>
                  <a:pt x="1528763" y="723900"/>
                </a:cubicBezTo>
                <a:cubicBezTo>
                  <a:pt x="1535791" y="714864"/>
                  <a:pt x="1547813" y="695325"/>
                  <a:pt x="1547813" y="695325"/>
                </a:cubicBezTo>
                <a:cubicBezTo>
                  <a:pt x="1549400" y="690563"/>
                  <a:pt x="1550137" y="685426"/>
                  <a:pt x="1552575" y="681038"/>
                </a:cubicBezTo>
                <a:cubicBezTo>
                  <a:pt x="1558134" y="671031"/>
                  <a:pt x="1568005" y="663323"/>
                  <a:pt x="1571625" y="652463"/>
                </a:cubicBezTo>
                <a:cubicBezTo>
                  <a:pt x="1575499" y="640842"/>
                  <a:pt x="1576681" y="633120"/>
                  <a:pt x="1585913" y="623888"/>
                </a:cubicBezTo>
                <a:cubicBezTo>
                  <a:pt x="1592645" y="617156"/>
                  <a:pt x="1611778" y="608574"/>
                  <a:pt x="1619250" y="604838"/>
                </a:cubicBezTo>
                <a:cubicBezTo>
                  <a:pt x="1638084" y="548337"/>
                  <a:pt x="1631875" y="576943"/>
                  <a:pt x="1638300" y="519113"/>
                </a:cubicBezTo>
                <a:cubicBezTo>
                  <a:pt x="1634524" y="473791"/>
                  <a:pt x="1649006" y="467317"/>
                  <a:pt x="1619250" y="452438"/>
                </a:cubicBezTo>
                <a:cubicBezTo>
                  <a:pt x="1614760" y="450193"/>
                  <a:pt x="1609453" y="449920"/>
                  <a:pt x="1604963" y="447675"/>
                </a:cubicBezTo>
                <a:cubicBezTo>
                  <a:pt x="1599843" y="445115"/>
                  <a:pt x="1596035" y="440160"/>
                  <a:pt x="1590675" y="438150"/>
                </a:cubicBezTo>
                <a:cubicBezTo>
                  <a:pt x="1583096" y="435308"/>
                  <a:pt x="1574672" y="435518"/>
                  <a:pt x="1566863" y="433388"/>
                </a:cubicBezTo>
                <a:cubicBezTo>
                  <a:pt x="1557177" y="430746"/>
                  <a:pt x="1538288" y="423863"/>
                  <a:pt x="1538288" y="423863"/>
                </a:cubicBezTo>
                <a:cubicBezTo>
                  <a:pt x="1526689" y="416131"/>
                  <a:pt x="1508674" y="404717"/>
                  <a:pt x="1500188" y="395288"/>
                </a:cubicBezTo>
                <a:cubicBezTo>
                  <a:pt x="1492530" y="386779"/>
                  <a:pt x="1487488" y="376238"/>
                  <a:pt x="1481138" y="366713"/>
                </a:cubicBezTo>
                <a:cubicBezTo>
                  <a:pt x="1477963" y="361950"/>
                  <a:pt x="1476733" y="354985"/>
                  <a:pt x="1471613" y="352425"/>
                </a:cubicBezTo>
                <a:cubicBezTo>
                  <a:pt x="1465263" y="349250"/>
                  <a:pt x="1459089" y="345697"/>
                  <a:pt x="1452563" y="342900"/>
                </a:cubicBezTo>
                <a:cubicBezTo>
                  <a:pt x="1447949" y="340923"/>
                  <a:pt x="1443038" y="339725"/>
                  <a:pt x="1438275" y="338138"/>
                </a:cubicBezTo>
                <a:cubicBezTo>
                  <a:pt x="1433513" y="334963"/>
                  <a:pt x="1428645" y="331940"/>
                  <a:pt x="1423988" y="328613"/>
                </a:cubicBezTo>
                <a:cubicBezTo>
                  <a:pt x="1417529" y="323999"/>
                  <a:pt x="1412038" y="317875"/>
                  <a:pt x="1404938" y="314325"/>
                </a:cubicBezTo>
                <a:cubicBezTo>
                  <a:pt x="1399084" y="311398"/>
                  <a:pt x="1392407" y="310156"/>
                  <a:pt x="1385888" y="309563"/>
                </a:cubicBezTo>
                <a:cubicBezTo>
                  <a:pt x="1339930" y="305385"/>
                  <a:pt x="1293813" y="303213"/>
                  <a:pt x="1247775" y="300038"/>
                </a:cubicBezTo>
                <a:cubicBezTo>
                  <a:pt x="1243013" y="298450"/>
                  <a:pt x="1238149" y="293411"/>
                  <a:pt x="1233488" y="295275"/>
                </a:cubicBezTo>
                <a:cubicBezTo>
                  <a:pt x="1228173" y="297401"/>
                  <a:pt x="1228542" y="312997"/>
                  <a:pt x="1223963" y="309563"/>
                </a:cubicBezTo>
                <a:cubicBezTo>
                  <a:pt x="1193931" y="287040"/>
                  <a:pt x="1230666" y="282796"/>
                  <a:pt x="1204913" y="266700"/>
                </a:cubicBezTo>
                <a:cubicBezTo>
                  <a:pt x="1196399" y="261379"/>
                  <a:pt x="1185863" y="260350"/>
                  <a:pt x="1176338" y="257175"/>
                </a:cubicBezTo>
                <a:cubicBezTo>
                  <a:pt x="1142097" y="245762"/>
                  <a:pt x="1184840" y="259604"/>
                  <a:pt x="1143000" y="247650"/>
                </a:cubicBezTo>
                <a:cubicBezTo>
                  <a:pt x="1138173" y="246271"/>
                  <a:pt x="1133652" y="243786"/>
                  <a:pt x="1128713" y="242888"/>
                </a:cubicBezTo>
                <a:cubicBezTo>
                  <a:pt x="1112221" y="239889"/>
                  <a:pt x="1056680" y="234732"/>
                  <a:pt x="1042988" y="233363"/>
                </a:cubicBezTo>
                <a:cubicBezTo>
                  <a:pt x="1038225" y="234950"/>
                  <a:pt x="1033190" y="235880"/>
                  <a:pt x="1028700" y="238125"/>
                </a:cubicBezTo>
                <a:cubicBezTo>
                  <a:pt x="1023581" y="240685"/>
                  <a:pt x="1020108" y="247080"/>
                  <a:pt x="1014413" y="247650"/>
                </a:cubicBezTo>
                <a:cubicBezTo>
                  <a:pt x="1003243" y="248767"/>
                  <a:pt x="992188" y="244475"/>
                  <a:pt x="981075" y="242888"/>
                </a:cubicBezTo>
                <a:cubicBezTo>
                  <a:pt x="976313" y="241300"/>
                  <a:pt x="970708" y="241261"/>
                  <a:pt x="966788" y="238125"/>
                </a:cubicBezTo>
                <a:cubicBezTo>
                  <a:pt x="950364" y="224986"/>
                  <a:pt x="957771" y="208935"/>
                  <a:pt x="962025" y="190500"/>
                </a:cubicBezTo>
                <a:cubicBezTo>
                  <a:pt x="968026" y="164496"/>
                  <a:pt x="969022" y="165718"/>
                  <a:pt x="981075" y="147638"/>
                </a:cubicBezTo>
                <a:cubicBezTo>
                  <a:pt x="979488" y="127000"/>
                  <a:pt x="979910" y="106109"/>
                  <a:pt x="976313" y="85725"/>
                </a:cubicBezTo>
                <a:cubicBezTo>
                  <a:pt x="975079" y="78734"/>
                  <a:pt x="969585" y="73200"/>
                  <a:pt x="966788" y="66675"/>
                </a:cubicBezTo>
                <a:cubicBezTo>
                  <a:pt x="964810" y="62061"/>
                  <a:pt x="964810" y="56565"/>
                  <a:pt x="962025" y="52388"/>
                </a:cubicBezTo>
                <a:cubicBezTo>
                  <a:pt x="958289" y="46784"/>
                  <a:pt x="951653" y="43581"/>
                  <a:pt x="947738" y="38100"/>
                </a:cubicBezTo>
                <a:cubicBezTo>
                  <a:pt x="938160" y="24690"/>
                  <a:pt x="937285" y="15340"/>
                  <a:pt x="933450" y="0"/>
                </a:cubicBezTo>
                <a:cubicBezTo>
                  <a:pt x="922338" y="1588"/>
                  <a:pt x="910535" y="594"/>
                  <a:pt x="900113" y="4763"/>
                </a:cubicBezTo>
                <a:cubicBezTo>
                  <a:pt x="881992" y="12012"/>
                  <a:pt x="888166" y="20552"/>
                  <a:pt x="881063" y="33338"/>
                </a:cubicBezTo>
                <a:cubicBezTo>
                  <a:pt x="870846" y="51729"/>
                  <a:pt x="861994" y="66685"/>
                  <a:pt x="842963" y="76200"/>
                </a:cubicBezTo>
                <a:cubicBezTo>
                  <a:pt x="811445" y="91959"/>
                  <a:pt x="777584" y="88179"/>
                  <a:pt x="742950" y="90488"/>
                </a:cubicBezTo>
                <a:cubicBezTo>
                  <a:pt x="729345" y="93209"/>
                  <a:pt x="713547" y="95975"/>
                  <a:pt x="700088" y="100013"/>
                </a:cubicBezTo>
                <a:cubicBezTo>
                  <a:pt x="685663" y="104341"/>
                  <a:pt x="671513" y="109537"/>
                  <a:pt x="657225" y="114300"/>
                </a:cubicBezTo>
                <a:cubicBezTo>
                  <a:pt x="652463" y="115887"/>
                  <a:pt x="647808" y="117846"/>
                  <a:pt x="642938" y="119063"/>
                </a:cubicBezTo>
                <a:cubicBezTo>
                  <a:pt x="616035" y="125788"/>
                  <a:pt x="630306" y="122541"/>
                  <a:pt x="600075" y="128588"/>
                </a:cubicBezTo>
                <a:cubicBezTo>
                  <a:pt x="585788" y="127000"/>
                  <a:pt x="569540" y="131221"/>
                  <a:pt x="557213" y="123825"/>
                </a:cubicBezTo>
                <a:cubicBezTo>
                  <a:pt x="543600" y="115657"/>
                  <a:pt x="543699" y="90744"/>
                  <a:pt x="528638" y="85725"/>
                </a:cubicBezTo>
                <a:cubicBezTo>
                  <a:pt x="523875" y="84138"/>
                  <a:pt x="518964" y="82940"/>
                  <a:pt x="514350" y="80963"/>
                </a:cubicBezTo>
                <a:cubicBezTo>
                  <a:pt x="507824" y="78166"/>
                  <a:pt x="502035" y="73683"/>
                  <a:pt x="495300" y="71438"/>
                </a:cubicBezTo>
                <a:cubicBezTo>
                  <a:pt x="487621" y="68878"/>
                  <a:pt x="479425" y="68263"/>
                  <a:pt x="471488" y="66675"/>
                </a:cubicBezTo>
                <a:cubicBezTo>
                  <a:pt x="467906" y="67272"/>
                  <a:pt x="430964" y="72649"/>
                  <a:pt x="423863" y="76200"/>
                </a:cubicBezTo>
                <a:cubicBezTo>
                  <a:pt x="349744" y="113260"/>
                  <a:pt x="410618" y="91729"/>
                  <a:pt x="371475" y="104775"/>
                </a:cubicBezTo>
                <a:cubicBezTo>
                  <a:pt x="366713" y="107950"/>
                  <a:pt x="361845" y="110973"/>
                  <a:pt x="357188" y="114300"/>
                </a:cubicBezTo>
                <a:cubicBezTo>
                  <a:pt x="350729" y="118914"/>
                  <a:pt x="345238" y="125038"/>
                  <a:pt x="338138" y="128588"/>
                </a:cubicBezTo>
                <a:cubicBezTo>
                  <a:pt x="332284" y="131515"/>
                  <a:pt x="325438" y="131763"/>
                  <a:pt x="319088" y="133350"/>
                </a:cubicBezTo>
                <a:cubicBezTo>
                  <a:pt x="275437" y="155176"/>
                  <a:pt x="296855" y="147638"/>
                  <a:pt x="209550" y="147638"/>
                </a:cubicBezTo>
                <a:cubicBezTo>
                  <a:pt x="195174" y="147638"/>
                  <a:pt x="284163" y="134937"/>
                  <a:pt x="280988" y="13335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DB9470-ED31-40B5-9AC8-693327A83CF4}"/>
              </a:ext>
            </a:extLst>
          </p:cNvPr>
          <p:cNvSpPr/>
          <p:nvPr/>
        </p:nvSpPr>
        <p:spPr>
          <a:xfrm>
            <a:off x="1887279" y="4321240"/>
            <a:ext cx="533144" cy="606951"/>
          </a:xfrm>
          <a:custGeom>
            <a:avLst/>
            <a:gdLst>
              <a:gd name="connsiteX0" fmla="*/ 5316 w 533144"/>
              <a:gd name="connsiteY0" fmla="*/ 43425 h 606951"/>
              <a:gd name="connsiteX1" fmla="*/ 79744 w 533144"/>
              <a:gd name="connsiteY1" fmla="*/ 27476 h 606951"/>
              <a:gd name="connsiteX2" fmla="*/ 95693 w 533144"/>
              <a:gd name="connsiteY2" fmla="*/ 22160 h 606951"/>
              <a:gd name="connsiteX3" fmla="*/ 122274 w 533144"/>
              <a:gd name="connsiteY3" fmla="*/ 895 h 606951"/>
              <a:gd name="connsiteX4" fmla="*/ 132907 w 533144"/>
              <a:gd name="connsiteY4" fmla="*/ 16844 h 606951"/>
              <a:gd name="connsiteX5" fmla="*/ 138223 w 533144"/>
              <a:gd name="connsiteY5" fmla="*/ 54058 h 606951"/>
              <a:gd name="connsiteX6" fmla="*/ 170121 w 533144"/>
              <a:gd name="connsiteY6" fmla="*/ 70007 h 606951"/>
              <a:gd name="connsiteX7" fmla="*/ 186070 w 533144"/>
              <a:gd name="connsiteY7" fmla="*/ 101904 h 606951"/>
              <a:gd name="connsiteX8" fmla="*/ 191386 w 533144"/>
              <a:gd name="connsiteY8" fmla="*/ 123169 h 606951"/>
              <a:gd name="connsiteX9" fmla="*/ 207335 w 533144"/>
              <a:gd name="connsiteY9" fmla="*/ 128486 h 606951"/>
              <a:gd name="connsiteX10" fmla="*/ 223284 w 533144"/>
              <a:gd name="connsiteY10" fmla="*/ 139118 h 606951"/>
              <a:gd name="connsiteX11" fmla="*/ 271130 w 533144"/>
              <a:gd name="connsiteY11" fmla="*/ 155067 h 606951"/>
              <a:gd name="connsiteX12" fmla="*/ 287079 w 533144"/>
              <a:gd name="connsiteY12" fmla="*/ 160383 h 606951"/>
              <a:gd name="connsiteX13" fmla="*/ 334926 w 533144"/>
              <a:gd name="connsiteY13" fmla="*/ 165700 h 606951"/>
              <a:gd name="connsiteX14" fmla="*/ 361507 w 533144"/>
              <a:gd name="connsiteY14" fmla="*/ 202913 h 606951"/>
              <a:gd name="connsiteX15" fmla="*/ 372140 w 533144"/>
              <a:gd name="connsiteY15" fmla="*/ 234811 h 606951"/>
              <a:gd name="connsiteX16" fmla="*/ 377456 w 533144"/>
              <a:gd name="connsiteY16" fmla="*/ 256076 h 606951"/>
              <a:gd name="connsiteX17" fmla="*/ 409354 w 533144"/>
              <a:gd name="connsiteY17" fmla="*/ 272025 h 606951"/>
              <a:gd name="connsiteX18" fmla="*/ 435935 w 533144"/>
              <a:gd name="connsiteY18" fmla="*/ 303923 h 606951"/>
              <a:gd name="connsiteX19" fmla="*/ 451884 w 533144"/>
              <a:gd name="connsiteY19" fmla="*/ 335820 h 606951"/>
              <a:gd name="connsiteX20" fmla="*/ 478465 w 533144"/>
              <a:gd name="connsiteY20" fmla="*/ 383667 h 606951"/>
              <a:gd name="connsiteX21" fmla="*/ 494414 w 533144"/>
              <a:gd name="connsiteY21" fmla="*/ 388983 h 606951"/>
              <a:gd name="connsiteX22" fmla="*/ 505047 w 533144"/>
              <a:gd name="connsiteY22" fmla="*/ 410248 h 606951"/>
              <a:gd name="connsiteX23" fmla="*/ 510363 w 533144"/>
              <a:gd name="connsiteY23" fmla="*/ 431513 h 606951"/>
              <a:gd name="connsiteX24" fmla="*/ 520995 w 533144"/>
              <a:gd name="connsiteY24" fmla="*/ 463411 h 606951"/>
              <a:gd name="connsiteX25" fmla="*/ 526312 w 533144"/>
              <a:gd name="connsiteY25" fmla="*/ 479360 h 606951"/>
              <a:gd name="connsiteX26" fmla="*/ 526312 w 533144"/>
              <a:gd name="connsiteY26" fmla="*/ 569737 h 606951"/>
              <a:gd name="connsiteX27" fmla="*/ 515679 w 533144"/>
              <a:gd name="connsiteY27" fmla="*/ 553788 h 606951"/>
              <a:gd name="connsiteX28" fmla="*/ 494414 w 533144"/>
              <a:gd name="connsiteY28" fmla="*/ 495309 h 606951"/>
              <a:gd name="connsiteX29" fmla="*/ 473149 w 533144"/>
              <a:gd name="connsiteY29" fmla="*/ 474044 h 606951"/>
              <a:gd name="connsiteX30" fmla="*/ 382772 w 533144"/>
              <a:gd name="connsiteY30" fmla="*/ 479360 h 606951"/>
              <a:gd name="connsiteX31" fmla="*/ 366823 w 533144"/>
              <a:gd name="connsiteY31" fmla="*/ 484676 h 606951"/>
              <a:gd name="connsiteX32" fmla="*/ 356191 w 533144"/>
              <a:gd name="connsiteY32" fmla="*/ 500625 h 606951"/>
              <a:gd name="connsiteX33" fmla="*/ 350874 w 533144"/>
              <a:gd name="connsiteY33" fmla="*/ 521890 h 606951"/>
              <a:gd name="connsiteX34" fmla="*/ 334926 w 533144"/>
              <a:gd name="connsiteY34" fmla="*/ 543155 h 606951"/>
              <a:gd name="connsiteX35" fmla="*/ 324293 w 533144"/>
              <a:gd name="connsiteY35" fmla="*/ 559104 h 606951"/>
              <a:gd name="connsiteX36" fmla="*/ 313661 w 533144"/>
              <a:gd name="connsiteY36" fmla="*/ 591002 h 606951"/>
              <a:gd name="connsiteX37" fmla="*/ 308344 w 533144"/>
              <a:gd name="connsiteY37" fmla="*/ 606951 h 606951"/>
              <a:gd name="connsiteX38" fmla="*/ 223284 w 533144"/>
              <a:gd name="connsiteY38" fmla="*/ 596318 h 606951"/>
              <a:gd name="connsiteX39" fmla="*/ 207335 w 533144"/>
              <a:gd name="connsiteY39" fmla="*/ 585686 h 606951"/>
              <a:gd name="connsiteX40" fmla="*/ 111642 w 533144"/>
              <a:gd name="connsiteY40" fmla="*/ 585686 h 606951"/>
              <a:gd name="connsiteX41" fmla="*/ 90377 w 533144"/>
              <a:gd name="connsiteY41" fmla="*/ 553788 h 606951"/>
              <a:gd name="connsiteX42" fmla="*/ 79744 w 533144"/>
              <a:gd name="connsiteY42" fmla="*/ 537839 h 606951"/>
              <a:gd name="connsiteX43" fmla="*/ 53163 w 533144"/>
              <a:gd name="connsiteY43" fmla="*/ 484676 h 606951"/>
              <a:gd name="connsiteX44" fmla="*/ 42530 w 533144"/>
              <a:gd name="connsiteY44" fmla="*/ 468727 h 606951"/>
              <a:gd name="connsiteX45" fmla="*/ 37214 w 533144"/>
              <a:gd name="connsiteY45" fmla="*/ 452779 h 606951"/>
              <a:gd name="connsiteX46" fmla="*/ 31898 w 533144"/>
              <a:gd name="connsiteY46" fmla="*/ 431513 h 606951"/>
              <a:gd name="connsiteX47" fmla="*/ 21265 w 533144"/>
              <a:gd name="connsiteY47" fmla="*/ 399616 h 606951"/>
              <a:gd name="connsiteX48" fmla="*/ 15949 w 533144"/>
              <a:gd name="connsiteY48" fmla="*/ 272025 h 606951"/>
              <a:gd name="connsiteX49" fmla="*/ 10633 w 533144"/>
              <a:gd name="connsiteY49" fmla="*/ 256076 h 606951"/>
              <a:gd name="connsiteX50" fmla="*/ 0 w 533144"/>
              <a:gd name="connsiteY50" fmla="*/ 112537 h 606951"/>
              <a:gd name="connsiteX51" fmla="*/ 5316 w 533144"/>
              <a:gd name="connsiteY51" fmla="*/ 59374 h 606951"/>
              <a:gd name="connsiteX52" fmla="*/ 5316 w 533144"/>
              <a:gd name="connsiteY52" fmla="*/ 43425 h 60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3144" h="606951">
                <a:moveTo>
                  <a:pt x="5316" y="43425"/>
                </a:moveTo>
                <a:cubicBezTo>
                  <a:pt x="58972" y="36718"/>
                  <a:pt x="34290" y="42628"/>
                  <a:pt x="79744" y="27476"/>
                </a:cubicBezTo>
                <a:lnTo>
                  <a:pt x="95693" y="22160"/>
                </a:lnTo>
                <a:cubicBezTo>
                  <a:pt x="99748" y="16078"/>
                  <a:pt x="108760" y="-4511"/>
                  <a:pt x="122274" y="895"/>
                </a:cubicBezTo>
                <a:cubicBezTo>
                  <a:pt x="128206" y="3268"/>
                  <a:pt x="129363" y="11528"/>
                  <a:pt x="132907" y="16844"/>
                </a:cubicBezTo>
                <a:cubicBezTo>
                  <a:pt x="134679" y="29249"/>
                  <a:pt x="133134" y="42607"/>
                  <a:pt x="138223" y="54058"/>
                </a:cubicBezTo>
                <a:cubicBezTo>
                  <a:pt x="141807" y="62122"/>
                  <a:pt x="163046" y="67648"/>
                  <a:pt x="170121" y="70007"/>
                </a:cubicBezTo>
                <a:cubicBezTo>
                  <a:pt x="181772" y="87482"/>
                  <a:pt x="180567" y="82644"/>
                  <a:pt x="186070" y="101904"/>
                </a:cubicBezTo>
                <a:cubicBezTo>
                  <a:pt x="188077" y="108929"/>
                  <a:pt x="186822" y="117464"/>
                  <a:pt x="191386" y="123169"/>
                </a:cubicBezTo>
                <a:cubicBezTo>
                  <a:pt x="194887" y="127545"/>
                  <a:pt x="202323" y="125980"/>
                  <a:pt x="207335" y="128486"/>
                </a:cubicBezTo>
                <a:cubicBezTo>
                  <a:pt x="213050" y="131343"/>
                  <a:pt x="217445" y="136523"/>
                  <a:pt x="223284" y="139118"/>
                </a:cubicBezTo>
                <a:cubicBezTo>
                  <a:pt x="223298" y="139124"/>
                  <a:pt x="263149" y="152407"/>
                  <a:pt x="271130" y="155067"/>
                </a:cubicBezTo>
                <a:cubicBezTo>
                  <a:pt x="276446" y="156839"/>
                  <a:pt x="281509" y="159764"/>
                  <a:pt x="287079" y="160383"/>
                </a:cubicBezTo>
                <a:lnTo>
                  <a:pt x="334926" y="165700"/>
                </a:lnTo>
                <a:cubicBezTo>
                  <a:pt x="337062" y="168548"/>
                  <a:pt x="358683" y="196559"/>
                  <a:pt x="361507" y="202913"/>
                </a:cubicBezTo>
                <a:cubicBezTo>
                  <a:pt x="366059" y="213155"/>
                  <a:pt x="369422" y="223938"/>
                  <a:pt x="372140" y="234811"/>
                </a:cubicBezTo>
                <a:cubicBezTo>
                  <a:pt x="373912" y="241899"/>
                  <a:pt x="373403" y="249997"/>
                  <a:pt x="377456" y="256076"/>
                </a:cubicBezTo>
                <a:cubicBezTo>
                  <a:pt x="383346" y="264910"/>
                  <a:pt x="400255" y="268992"/>
                  <a:pt x="409354" y="272025"/>
                </a:cubicBezTo>
                <a:cubicBezTo>
                  <a:pt x="421109" y="283781"/>
                  <a:pt x="428534" y="289122"/>
                  <a:pt x="435935" y="303923"/>
                </a:cubicBezTo>
                <a:cubicBezTo>
                  <a:pt x="457943" y="347938"/>
                  <a:pt x="421415" y="290121"/>
                  <a:pt x="451884" y="335820"/>
                </a:cubicBezTo>
                <a:cubicBezTo>
                  <a:pt x="456565" y="349863"/>
                  <a:pt x="464755" y="379097"/>
                  <a:pt x="478465" y="383667"/>
                </a:cubicBezTo>
                <a:lnTo>
                  <a:pt x="494414" y="388983"/>
                </a:lnTo>
                <a:cubicBezTo>
                  <a:pt x="497958" y="396071"/>
                  <a:pt x="502264" y="402828"/>
                  <a:pt x="505047" y="410248"/>
                </a:cubicBezTo>
                <a:cubicBezTo>
                  <a:pt x="507613" y="417089"/>
                  <a:pt x="508264" y="424515"/>
                  <a:pt x="510363" y="431513"/>
                </a:cubicBezTo>
                <a:cubicBezTo>
                  <a:pt x="513583" y="442248"/>
                  <a:pt x="517451" y="452778"/>
                  <a:pt x="520995" y="463411"/>
                </a:cubicBezTo>
                <a:lnTo>
                  <a:pt x="526312" y="479360"/>
                </a:lnTo>
                <a:cubicBezTo>
                  <a:pt x="531514" y="510573"/>
                  <a:pt x="538654" y="536826"/>
                  <a:pt x="526312" y="569737"/>
                </a:cubicBezTo>
                <a:cubicBezTo>
                  <a:pt x="524068" y="575720"/>
                  <a:pt x="519223" y="559104"/>
                  <a:pt x="515679" y="553788"/>
                </a:cubicBezTo>
                <a:cubicBezTo>
                  <a:pt x="505622" y="473332"/>
                  <a:pt x="522469" y="537393"/>
                  <a:pt x="494414" y="495309"/>
                </a:cubicBezTo>
                <a:cubicBezTo>
                  <a:pt x="478212" y="471006"/>
                  <a:pt x="503528" y="484170"/>
                  <a:pt x="473149" y="474044"/>
                </a:cubicBezTo>
                <a:cubicBezTo>
                  <a:pt x="443023" y="475816"/>
                  <a:pt x="412800" y="476357"/>
                  <a:pt x="382772" y="479360"/>
                </a:cubicBezTo>
                <a:cubicBezTo>
                  <a:pt x="377196" y="479918"/>
                  <a:pt x="371199" y="481175"/>
                  <a:pt x="366823" y="484676"/>
                </a:cubicBezTo>
                <a:cubicBezTo>
                  <a:pt x="361834" y="488667"/>
                  <a:pt x="359735" y="495309"/>
                  <a:pt x="356191" y="500625"/>
                </a:cubicBezTo>
                <a:cubicBezTo>
                  <a:pt x="354419" y="507713"/>
                  <a:pt x="354142" y="515355"/>
                  <a:pt x="350874" y="521890"/>
                </a:cubicBezTo>
                <a:cubicBezTo>
                  <a:pt x="346912" y="529815"/>
                  <a:pt x="340076" y="535945"/>
                  <a:pt x="334926" y="543155"/>
                </a:cubicBezTo>
                <a:cubicBezTo>
                  <a:pt x="331212" y="548354"/>
                  <a:pt x="327837" y="553788"/>
                  <a:pt x="324293" y="559104"/>
                </a:cubicBezTo>
                <a:lnTo>
                  <a:pt x="313661" y="591002"/>
                </a:lnTo>
                <a:lnTo>
                  <a:pt x="308344" y="606951"/>
                </a:lnTo>
                <a:cubicBezTo>
                  <a:pt x="295155" y="605936"/>
                  <a:pt x="246234" y="607792"/>
                  <a:pt x="223284" y="596318"/>
                </a:cubicBezTo>
                <a:cubicBezTo>
                  <a:pt x="217569" y="593461"/>
                  <a:pt x="212651" y="589230"/>
                  <a:pt x="207335" y="585686"/>
                </a:cubicBezTo>
                <a:cubicBezTo>
                  <a:pt x="190292" y="587390"/>
                  <a:pt x="131464" y="597249"/>
                  <a:pt x="111642" y="585686"/>
                </a:cubicBezTo>
                <a:cubicBezTo>
                  <a:pt x="100604" y="579247"/>
                  <a:pt x="97465" y="564421"/>
                  <a:pt x="90377" y="553788"/>
                </a:cubicBezTo>
                <a:lnTo>
                  <a:pt x="79744" y="537839"/>
                </a:lnTo>
                <a:cubicBezTo>
                  <a:pt x="71329" y="504177"/>
                  <a:pt x="78481" y="522652"/>
                  <a:pt x="53163" y="484676"/>
                </a:cubicBezTo>
                <a:lnTo>
                  <a:pt x="42530" y="468727"/>
                </a:lnTo>
                <a:cubicBezTo>
                  <a:pt x="40758" y="463411"/>
                  <a:pt x="38753" y="458167"/>
                  <a:pt x="37214" y="452779"/>
                </a:cubicBezTo>
                <a:cubicBezTo>
                  <a:pt x="35207" y="445753"/>
                  <a:pt x="33998" y="438512"/>
                  <a:pt x="31898" y="431513"/>
                </a:cubicBezTo>
                <a:cubicBezTo>
                  <a:pt x="28678" y="420778"/>
                  <a:pt x="21265" y="399616"/>
                  <a:pt x="21265" y="399616"/>
                </a:cubicBezTo>
                <a:cubicBezTo>
                  <a:pt x="19493" y="357086"/>
                  <a:pt x="19093" y="314476"/>
                  <a:pt x="15949" y="272025"/>
                </a:cubicBezTo>
                <a:cubicBezTo>
                  <a:pt x="15535" y="266436"/>
                  <a:pt x="11047" y="261665"/>
                  <a:pt x="10633" y="256076"/>
                </a:cubicBezTo>
                <a:cubicBezTo>
                  <a:pt x="-467" y="106238"/>
                  <a:pt x="19507" y="171061"/>
                  <a:pt x="0" y="112537"/>
                </a:cubicBezTo>
                <a:cubicBezTo>
                  <a:pt x="1772" y="94816"/>
                  <a:pt x="1311" y="76727"/>
                  <a:pt x="5316" y="59374"/>
                </a:cubicBezTo>
                <a:cubicBezTo>
                  <a:pt x="6753" y="53148"/>
                  <a:pt x="15949" y="43425"/>
                  <a:pt x="5316" y="434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315177-A713-4011-AEB1-AF8139233F26}"/>
              </a:ext>
            </a:extLst>
          </p:cNvPr>
          <p:cNvSpPr/>
          <p:nvPr/>
        </p:nvSpPr>
        <p:spPr>
          <a:xfrm>
            <a:off x="1355651" y="3859322"/>
            <a:ext cx="531628" cy="819004"/>
          </a:xfrm>
          <a:custGeom>
            <a:avLst/>
            <a:gdLst>
              <a:gd name="connsiteX0" fmla="*/ 53163 w 531628"/>
              <a:gd name="connsiteY0" fmla="*/ 149152 h 819004"/>
              <a:gd name="connsiteX1" fmla="*/ 116958 w 531628"/>
              <a:gd name="connsiteY1" fmla="*/ 149152 h 819004"/>
              <a:gd name="connsiteX2" fmla="*/ 148856 w 531628"/>
              <a:gd name="connsiteY2" fmla="*/ 138520 h 819004"/>
              <a:gd name="connsiteX3" fmla="*/ 180754 w 531628"/>
              <a:gd name="connsiteY3" fmla="*/ 111938 h 819004"/>
              <a:gd name="connsiteX4" fmla="*/ 196702 w 531628"/>
              <a:gd name="connsiteY4" fmla="*/ 95990 h 819004"/>
              <a:gd name="connsiteX5" fmla="*/ 212651 w 531628"/>
              <a:gd name="connsiteY5" fmla="*/ 85357 h 819004"/>
              <a:gd name="connsiteX6" fmla="*/ 239233 w 531628"/>
              <a:gd name="connsiteY6" fmla="*/ 53459 h 819004"/>
              <a:gd name="connsiteX7" fmla="*/ 244549 w 531628"/>
              <a:gd name="connsiteY7" fmla="*/ 37511 h 819004"/>
              <a:gd name="connsiteX8" fmla="*/ 249865 w 531628"/>
              <a:gd name="connsiteY8" fmla="*/ 297 h 819004"/>
              <a:gd name="connsiteX9" fmla="*/ 260498 w 531628"/>
              <a:gd name="connsiteY9" fmla="*/ 32194 h 819004"/>
              <a:gd name="connsiteX10" fmla="*/ 276447 w 531628"/>
              <a:gd name="connsiteY10" fmla="*/ 42827 h 819004"/>
              <a:gd name="connsiteX11" fmla="*/ 303028 w 531628"/>
              <a:gd name="connsiteY11" fmla="*/ 64092 h 819004"/>
              <a:gd name="connsiteX12" fmla="*/ 334926 w 531628"/>
              <a:gd name="connsiteY12" fmla="*/ 85357 h 819004"/>
              <a:gd name="connsiteX13" fmla="*/ 372140 w 531628"/>
              <a:gd name="connsiteY13" fmla="*/ 101306 h 819004"/>
              <a:gd name="connsiteX14" fmla="*/ 404037 w 531628"/>
              <a:gd name="connsiteY14" fmla="*/ 117255 h 819004"/>
              <a:gd name="connsiteX15" fmla="*/ 451884 w 531628"/>
              <a:gd name="connsiteY15" fmla="*/ 127887 h 819004"/>
              <a:gd name="connsiteX16" fmla="*/ 457200 w 531628"/>
              <a:gd name="connsiteY16" fmla="*/ 159785 h 819004"/>
              <a:gd name="connsiteX17" fmla="*/ 441251 w 531628"/>
              <a:gd name="connsiteY17" fmla="*/ 165101 h 819004"/>
              <a:gd name="connsiteX18" fmla="*/ 430619 w 531628"/>
              <a:gd name="connsiteY18" fmla="*/ 181050 h 819004"/>
              <a:gd name="connsiteX19" fmla="*/ 398721 w 531628"/>
              <a:gd name="connsiteY19" fmla="*/ 202315 h 819004"/>
              <a:gd name="connsiteX20" fmla="*/ 377456 w 531628"/>
              <a:gd name="connsiteY20" fmla="*/ 234213 h 819004"/>
              <a:gd name="connsiteX21" fmla="*/ 356191 w 531628"/>
              <a:gd name="connsiteY21" fmla="*/ 282059 h 819004"/>
              <a:gd name="connsiteX22" fmla="*/ 356191 w 531628"/>
              <a:gd name="connsiteY22" fmla="*/ 399018 h 819004"/>
              <a:gd name="connsiteX23" fmla="*/ 372140 w 531628"/>
              <a:gd name="connsiteY23" fmla="*/ 409650 h 819004"/>
              <a:gd name="connsiteX24" fmla="*/ 388089 w 531628"/>
              <a:gd name="connsiteY24" fmla="*/ 425599 h 819004"/>
              <a:gd name="connsiteX25" fmla="*/ 398721 w 531628"/>
              <a:gd name="connsiteY25" fmla="*/ 441548 h 819004"/>
              <a:gd name="connsiteX26" fmla="*/ 425302 w 531628"/>
              <a:gd name="connsiteY26" fmla="*/ 489394 h 819004"/>
              <a:gd name="connsiteX27" fmla="*/ 457200 w 531628"/>
              <a:gd name="connsiteY27" fmla="*/ 505343 h 819004"/>
              <a:gd name="connsiteX28" fmla="*/ 473149 w 531628"/>
              <a:gd name="connsiteY28" fmla="*/ 510659 h 819004"/>
              <a:gd name="connsiteX29" fmla="*/ 483782 w 531628"/>
              <a:gd name="connsiteY29" fmla="*/ 526608 h 819004"/>
              <a:gd name="connsiteX30" fmla="*/ 499730 w 531628"/>
              <a:gd name="connsiteY30" fmla="*/ 537241 h 819004"/>
              <a:gd name="connsiteX31" fmla="*/ 515679 w 531628"/>
              <a:gd name="connsiteY31" fmla="*/ 585087 h 819004"/>
              <a:gd name="connsiteX32" fmla="*/ 526312 w 531628"/>
              <a:gd name="connsiteY32" fmla="*/ 616985 h 819004"/>
              <a:gd name="connsiteX33" fmla="*/ 531628 w 531628"/>
              <a:gd name="connsiteY33" fmla="*/ 632934 h 819004"/>
              <a:gd name="connsiteX34" fmla="*/ 526312 w 531628"/>
              <a:gd name="connsiteY34" fmla="*/ 771157 h 819004"/>
              <a:gd name="connsiteX35" fmla="*/ 489098 w 531628"/>
              <a:gd name="connsiteY35" fmla="*/ 813687 h 819004"/>
              <a:gd name="connsiteX36" fmla="*/ 473149 w 531628"/>
              <a:gd name="connsiteY36" fmla="*/ 819004 h 819004"/>
              <a:gd name="connsiteX37" fmla="*/ 425302 w 531628"/>
              <a:gd name="connsiteY37" fmla="*/ 813687 h 819004"/>
              <a:gd name="connsiteX38" fmla="*/ 409354 w 531628"/>
              <a:gd name="connsiteY38" fmla="*/ 803055 h 819004"/>
              <a:gd name="connsiteX39" fmla="*/ 356191 w 531628"/>
              <a:gd name="connsiteY39" fmla="*/ 792422 h 819004"/>
              <a:gd name="connsiteX40" fmla="*/ 318977 w 531628"/>
              <a:gd name="connsiteY40" fmla="*/ 771157 h 819004"/>
              <a:gd name="connsiteX41" fmla="*/ 292396 w 531628"/>
              <a:gd name="connsiteY41" fmla="*/ 739259 h 819004"/>
              <a:gd name="connsiteX42" fmla="*/ 276447 w 531628"/>
              <a:gd name="connsiteY42" fmla="*/ 728627 h 819004"/>
              <a:gd name="connsiteX43" fmla="*/ 255182 w 531628"/>
              <a:gd name="connsiteY43" fmla="*/ 680780 h 819004"/>
              <a:gd name="connsiteX44" fmla="*/ 233916 w 531628"/>
              <a:gd name="connsiteY44" fmla="*/ 616985 h 819004"/>
              <a:gd name="connsiteX45" fmla="*/ 217968 w 531628"/>
              <a:gd name="connsiteY45" fmla="*/ 601036 h 819004"/>
              <a:gd name="connsiteX46" fmla="*/ 207335 w 531628"/>
              <a:gd name="connsiteY46" fmla="*/ 569138 h 819004"/>
              <a:gd name="connsiteX47" fmla="*/ 186070 w 531628"/>
              <a:gd name="connsiteY47" fmla="*/ 537241 h 819004"/>
              <a:gd name="connsiteX48" fmla="*/ 159489 w 531628"/>
              <a:gd name="connsiteY48" fmla="*/ 489394 h 819004"/>
              <a:gd name="connsiteX49" fmla="*/ 143540 w 531628"/>
              <a:gd name="connsiteY49" fmla="*/ 473445 h 819004"/>
              <a:gd name="connsiteX50" fmla="*/ 122275 w 531628"/>
              <a:gd name="connsiteY50" fmla="*/ 441548 h 819004"/>
              <a:gd name="connsiteX51" fmla="*/ 111642 w 531628"/>
              <a:gd name="connsiteY51" fmla="*/ 425599 h 819004"/>
              <a:gd name="connsiteX52" fmla="*/ 101009 w 531628"/>
              <a:gd name="connsiteY52" fmla="*/ 409650 h 819004"/>
              <a:gd name="connsiteX53" fmla="*/ 74428 w 531628"/>
              <a:gd name="connsiteY53" fmla="*/ 377752 h 819004"/>
              <a:gd name="connsiteX54" fmla="*/ 53163 w 531628"/>
              <a:gd name="connsiteY54" fmla="*/ 356487 h 819004"/>
              <a:gd name="connsiteX55" fmla="*/ 31898 w 531628"/>
              <a:gd name="connsiteY55" fmla="*/ 324590 h 819004"/>
              <a:gd name="connsiteX56" fmla="*/ 15949 w 531628"/>
              <a:gd name="connsiteY56" fmla="*/ 287376 h 819004"/>
              <a:gd name="connsiteX57" fmla="*/ 0 w 531628"/>
              <a:gd name="connsiteY57" fmla="*/ 228897 h 819004"/>
              <a:gd name="connsiteX58" fmla="*/ 21265 w 531628"/>
              <a:gd name="connsiteY58" fmla="*/ 159785 h 819004"/>
              <a:gd name="connsiteX59" fmla="*/ 53163 w 531628"/>
              <a:gd name="connsiteY59" fmla="*/ 149152 h 8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1628" h="819004">
                <a:moveTo>
                  <a:pt x="53163" y="149152"/>
                </a:moveTo>
                <a:cubicBezTo>
                  <a:pt x="69112" y="147380"/>
                  <a:pt x="80217" y="157631"/>
                  <a:pt x="116958" y="149152"/>
                </a:cubicBezTo>
                <a:cubicBezTo>
                  <a:pt x="127879" y="146632"/>
                  <a:pt x="148856" y="138520"/>
                  <a:pt x="148856" y="138520"/>
                </a:cubicBezTo>
                <a:cubicBezTo>
                  <a:pt x="195449" y="91927"/>
                  <a:pt x="136346" y="148945"/>
                  <a:pt x="180754" y="111938"/>
                </a:cubicBezTo>
                <a:cubicBezTo>
                  <a:pt x="186529" y="107125"/>
                  <a:pt x="190927" y="100803"/>
                  <a:pt x="196702" y="95990"/>
                </a:cubicBezTo>
                <a:cubicBezTo>
                  <a:pt x="201611" y="91900"/>
                  <a:pt x="207742" y="89447"/>
                  <a:pt x="212651" y="85357"/>
                </a:cubicBezTo>
                <a:cubicBezTo>
                  <a:pt x="228001" y="72565"/>
                  <a:pt x="228778" y="69141"/>
                  <a:pt x="239233" y="53459"/>
                </a:cubicBezTo>
                <a:cubicBezTo>
                  <a:pt x="241005" y="48143"/>
                  <a:pt x="243450" y="43006"/>
                  <a:pt x="244549" y="37511"/>
                </a:cubicBezTo>
                <a:cubicBezTo>
                  <a:pt x="247006" y="25224"/>
                  <a:pt x="237978" y="4260"/>
                  <a:pt x="249865" y="297"/>
                </a:cubicBezTo>
                <a:cubicBezTo>
                  <a:pt x="260497" y="-3248"/>
                  <a:pt x="251173" y="25977"/>
                  <a:pt x="260498" y="32194"/>
                </a:cubicBezTo>
                <a:lnTo>
                  <a:pt x="276447" y="42827"/>
                </a:lnTo>
                <a:cubicBezTo>
                  <a:pt x="306915" y="88532"/>
                  <a:pt x="266346" y="34748"/>
                  <a:pt x="303028" y="64092"/>
                </a:cubicBezTo>
                <a:cubicBezTo>
                  <a:pt x="336405" y="90793"/>
                  <a:pt x="286089" y="73148"/>
                  <a:pt x="334926" y="85357"/>
                </a:cubicBezTo>
                <a:cubicBezTo>
                  <a:pt x="374963" y="112049"/>
                  <a:pt x="324084" y="80711"/>
                  <a:pt x="372140" y="101306"/>
                </a:cubicBezTo>
                <a:cubicBezTo>
                  <a:pt x="403015" y="114537"/>
                  <a:pt x="373026" y="110363"/>
                  <a:pt x="404037" y="117255"/>
                </a:cubicBezTo>
                <a:cubicBezTo>
                  <a:pt x="460188" y="129734"/>
                  <a:pt x="415974" y="115918"/>
                  <a:pt x="451884" y="127887"/>
                </a:cubicBezTo>
                <a:cubicBezTo>
                  <a:pt x="458932" y="138460"/>
                  <a:pt x="470406" y="146579"/>
                  <a:pt x="457200" y="159785"/>
                </a:cubicBezTo>
                <a:cubicBezTo>
                  <a:pt x="453237" y="163748"/>
                  <a:pt x="446567" y="163329"/>
                  <a:pt x="441251" y="165101"/>
                </a:cubicBezTo>
                <a:cubicBezTo>
                  <a:pt x="437707" y="170417"/>
                  <a:pt x="435608" y="177059"/>
                  <a:pt x="430619" y="181050"/>
                </a:cubicBezTo>
                <a:cubicBezTo>
                  <a:pt x="394090" y="210273"/>
                  <a:pt x="436674" y="153518"/>
                  <a:pt x="398721" y="202315"/>
                </a:cubicBezTo>
                <a:cubicBezTo>
                  <a:pt x="390876" y="212402"/>
                  <a:pt x="377456" y="234213"/>
                  <a:pt x="377456" y="234213"/>
                </a:cubicBezTo>
                <a:cubicBezTo>
                  <a:pt x="364803" y="272172"/>
                  <a:pt x="373040" y="256786"/>
                  <a:pt x="356191" y="282059"/>
                </a:cubicBezTo>
                <a:cubicBezTo>
                  <a:pt x="341768" y="325332"/>
                  <a:pt x="341229" y="320468"/>
                  <a:pt x="356191" y="399018"/>
                </a:cubicBezTo>
                <a:cubicBezTo>
                  <a:pt x="357387" y="405294"/>
                  <a:pt x="367232" y="405560"/>
                  <a:pt x="372140" y="409650"/>
                </a:cubicBezTo>
                <a:cubicBezTo>
                  <a:pt x="377916" y="414463"/>
                  <a:pt x="383276" y="419823"/>
                  <a:pt x="388089" y="425599"/>
                </a:cubicBezTo>
                <a:cubicBezTo>
                  <a:pt x="392179" y="430507"/>
                  <a:pt x="395864" y="435833"/>
                  <a:pt x="398721" y="441548"/>
                </a:cubicBezTo>
                <a:cubicBezTo>
                  <a:pt x="406210" y="456528"/>
                  <a:pt x="405186" y="482688"/>
                  <a:pt x="425302" y="489394"/>
                </a:cubicBezTo>
                <a:cubicBezTo>
                  <a:pt x="465398" y="502761"/>
                  <a:pt x="415968" y="484729"/>
                  <a:pt x="457200" y="505343"/>
                </a:cubicBezTo>
                <a:cubicBezTo>
                  <a:pt x="462212" y="507849"/>
                  <a:pt x="467833" y="508887"/>
                  <a:pt x="473149" y="510659"/>
                </a:cubicBezTo>
                <a:cubicBezTo>
                  <a:pt x="476693" y="515975"/>
                  <a:pt x="479264" y="522090"/>
                  <a:pt x="483782" y="526608"/>
                </a:cubicBezTo>
                <a:cubicBezTo>
                  <a:pt x="488300" y="531126"/>
                  <a:pt x="496344" y="531823"/>
                  <a:pt x="499730" y="537241"/>
                </a:cubicBezTo>
                <a:cubicBezTo>
                  <a:pt x="499734" y="537248"/>
                  <a:pt x="513020" y="577109"/>
                  <a:pt x="515679" y="585087"/>
                </a:cubicBezTo>
                <a:lnTo>
                  <a:pt x="526312" y="616985"/>
                </a:lnTo>
                <a:lnTo>
                  <a:pt x="531628" y="632934"/>
                </a:lnTo>
                <a:cubicBezTo>
                  <a:pt x="529856" y="679008"/>
                  <a:pt x="533430" y="725601"/>
                  <a:pt x="526312" y="771157"/>
                </a:cubicBezTo>
                <a:cubicBezTo>
                  <a:pt x="523608" y="788460"/>
                  <a:pt x="504627" y="805922"/>
                  <a:pt x="489098" y="813687"/>
                </a:cubicBezTo>
                <a:cubicBezTo>
                  <a:pt x="484086" y="816193"/>
                  <a:pt x="478465" y="817232"/>
                  <a:pt x="473149" y="819004"/>
                </a:cubicBezTo>
                <a:cubicBezTo>
                  <a:pt x="457200" y="817232"/>
                  <a:pt x="440870" y="817579"/>
                  <a:pt x="425302" y="813687"/>
                </a:cubicBezTo>
                <a:cubicBezTo>
                  <a:pt x="419104" y="812137"/>
                  <a:pt x="415461" y="804934"/>
                  <a:pt x="409354" y="803055"/>
                </a:cubicBezTo>
                <a:cubicBezTo>
                  <a:pt x="392081" y="797740"/>
                  <a:pt x="356191" y="792422"/>
                  <a:pt x="356191" y="792422"/>
                </a:cubicBezTo>
                <a:cubicBezTo>
                  <a:pt x="343189" y="785921"/>
                  <a:pt x="330250" y="780552"/>
                  <a:pt x="318977" y="771157"/>
                </a:cubicBezTo>
                <a:cubicBezTo>
                  <a:pt x="266709" y="727600"/>
                  <a:pt x="334223" y="781086"/>
                  <a:pt x="292396" y="739259"/>
                </a:cubicBezTo>
                <a:cubicBezTo>
                  <a:pt x="287878" y="734741"/>
                  <a:pt x="281763" y="732171"/>
                  <a:pt x="276447" y="728627"/>
                </a:cubicBezTo>
                <a:cubicBezTo>
                  <a:pt x="263793" y="690668"/>
                  <a:pt x="272031" y="706055"/>
                  <a:pt x="255182" y="680780"/>
                </a:cubicBezTo>
                <a:cubicBezTo>
                  <a:pt x="249931" y="659778"/>
                  <a:pt x="247123" y="635475"/>
                  <a:pt x="233916" y="616985"/>
                </a:cubicBezTo>
                <a:cubicBezTo>
                  <a:pt x="229546" y="610867"/>
                  <a:pt x="223284" y="606352"/>
                  <a:pt x="217968" y="601036"/>
                </a:cubicBezTo>
                <a:cubicBezTo>
                  <a:pt x="214424" y="590403"/>
                  <a:pt x="213552" y="578463"/>
                  <a:pt x="207335" y="569138"/>
                </a:cubicBezTo>
                <a:cubicBezTo>
                  <a:pt x="200247" y="558506"/>
                  <a:pt x="190111" y="549364"/>
                  <a:pt x="186070" y="537241"/>
                </a:cubicBezTo>
                <a:cubicBezTo>
                  <a:pt x="179385" y="517185"/>
                  <a:pt x="177769" y="507674"/>
                  <a:pt x="159489" y="489394"/>
                </a:cubicBezTo>
                <a:cubicBezTo>
                  <a:pt x="154173" y="484078"/>
                  <a:pt x="148156" y="479380"/>
                  <a:pt x="143540" y="473445"/>
                </a:cubicBezTo>
                <a:cubicBezTo>
                  <a:pt x="135695" y="463358"/>
                  <a:pt x="129363" y="452180"/>
                  <a:pt x="122275" y="441548"/>
                </a:cubicBezTo>
                <a:lnTo>
                  <a:pt x="111642" y="425599"/>
                </a:lnTo>
                <a:cubicBezTo>
                  <a:pt x="108098" y="420283"/>
                  <a:pt x="105527" y="414168"/>
                  <a:pt x="101009" y="409650"/>
                </a:cubicBezTo>
                <a:cubicBezTo>
                  <a:pt x="45695" y="354332"/>
                  <a:pt x="118848" y="429575"/>
                  <a:pt x="74428" y="377752"/>
                </a:cubicBezTo>
                <a:cubicBezTo>
                  <a:pt x="67904" y="370141"/>
                  <a:pt x="59425" y="364315"/>
                  <a:pt x="53163" y="356487"/>
                </a:cubicBezTo>
                <a:cubicBezTo>
                  <a:pt x="45180" y="346509"/>
                  <a:pt x="31898" y="324590"/>
                  <a:pt x="31898" y="324590"/>
                </a:cubicBezTo>
                <a:cubicBezTo>
                  <a:pt x="14790" y="273264"/>
                  <a:pt x="42220" y="353051"/>
                  <a:pt x="15949" y="287376"/>
                </a:cubicBezTo>
                <a:cubicBezTo>
                  <a:pt x="5156" y="260395"/>
                  <a:pt x="5339" y="255593"/>
                  <a:pt x="0" y="228897"/>
                </a:cubicBezTo>
                <a:cubicBezTo>
                  <a:pt x="4835" y="180545"/>
                  <a:pt x="-6758" y="183138"/>
                  <a:pt x="21265" y="159785"/>
                </a:cubicBezTo>
                <a:cubicBezTo>
                  <a:pt x="35204" y="148169"/>
                  <a:pt x="37214" y="150924"/>
                  <a:pt x="53163" y="1491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F49FF1-C5F6-4E30-9817-0CC8A55B009E}"/>
              </a:ext>
            </a:extLst>
          </p:cNvPr>
          <p:cNvSpPr/>
          <p:nvPr/>
        </p:nvSpPr>
        <p:spPr>
          <a:xfrm>
            <a:off x="2216888" y="4800600"/>
            <a:ext cx="358312" cy="382772"/>
          </a:xfrm>
          <a:custGeom>
            <a:avLst/>
            <a:gdLst>
              <a:gd name="connsiteX0" fmla="*/ 207335 w 358312"/>
              <a:gd name="connsiteY0" fmla="*/ 85060 h 382772"/>
              <a:gd name="connsiteX1" fmla="*/ 191386 w 358312"/>
              <a:gd name="connsiteY1" fmla="*/ 58479 h 382772"/>
              <a:gd name="connsiteX2" fmla="*/ 154172 w 358312"/>
              <a:gd name="connsiteY2" fmla="*/ 42530 h 382772"/>
              <a:gd name="connsiteX3" fmla="*/ 138224 w 358312"/>
              <a:gd name="connsiteY3" fmla="*/ 26581 h 382772"/>
              <a:gd name="connsiteX4" fmla="*/ 122275 w 358312"/>
              <a:gd name="connsiteY4" fmla="*/ 15949 h 382772"/>
              <a:gd name="connsiteX5" fmla="*/ 111642 w 358312"/>
              <a:gd name="connsiteY5" fmla="*/ 0 h 382772"/>
              <a:gd name="connsiteX6" fmla="*/ 63796 w 358312"/>
              <a:gd name="connsiteY6" fmla="*/ 5316 h 382772"/>
              <a:gd name="connsiteX7" fmla="*/ 47847 w 358312"/>
              <a:gd name="connsiteY7" fmla="*/ 10633 h 382772"/>
              <a:gd name="connsiteX8" fmla="*/ 37214 w 358312"/>
              <a:gd name="connsiteY8" fmla="*/ 26581 h 382772"/>
              <a:gd name="connsiteX9" fmla="*/ 21265 w 358312"/>
              <a:gd name="connsiteY9" fmla="*/ 47847 h 382772"/>
              <a:gd name="connsiteX10" fmla="*/ 0 w 358312"/>
              <a:gd name="connsiteY10" fmla="*/ 79744 h 382772"/>
              <a:gd name="connsiteX11" fmla="*/ 5317 w 358312"/>
              <a:gd name="connsiteY11" fmla="*/ 106326 h 382772"/>
              <a:gd name="connsiteX12" fmla="*/ 21265 w 358312"/>
              <a:gd name="connsiteY12" fmla="*/ 111642 h 382772"/>
              <a:gd name="connsiteX13" fmla="*/ 42531 w 358312"/>
              <a:gd name="connsiteY13" fmla="*/ 116958 h 382772"/>
              <a:gd name="connsiteX14" fmla="*/ 53163 w 358312"/>
              <a:gd name="connsiteY14" fmla="*/ 132907 h 382772"/>
              <a:gd name="connsiteX15" fmla="*/ 69112 w 358312"/>
              <a:gd name="connsiteY15" fmla="*/ 148856 h 382772"/>
              <a:gd name="connsiteX16" fmla="*/ 90377 w 358312"/>
              <a:gd name="connsiteY16" fmla="*/ 175437 h 382772"/>
              <a:gd name="connsiteX17" fmla="*/ 116959 w 358312"/>
              <a:gd name="connsiteY17" fmla="*/ 202019 h 382772"/>
              <a:gd name="connsiteX18" fmla="*/ 143540 w 358312"/>
              <a:gd name="connsiteY18" fmla="*/ 233916 h 382772"/>
              <a:gd name="connsiteX19" fmla="*/ 159489 w 358312"/>
              <a:gd name="connsiteY19" fmla="*/ 244549 h 382772"/>
              <a:gd name="connsiteX20" fmla="*/ 175438 w 358312"/>
              <a:gd name="connsiteY20" fmla="*/ 297712 h 382772"/>
              <a:gd name="connsiteX21" fmla="*/ 186070 w 358312"/>
              <a:gd name="connsiteY21" fmla="*/ 350874 h 382772"/>
              <a:gd name="connsiteX22" fmla="*/ 212652 w 358312"/>
              <a:gd name="connsiteY22" fmla="*/ 382772 h 382772"/>
              <a:gd name="connsiteX23" fmla="*/ 313661 w 358312"/>
              <a:gd name="connsiteY23" fmla="*/ 377456 h 382772"/>
              <a:gd name="connsiteX24" fmla="*/ 340242 w 358312"/>
              <a:gd name="connsiteY24" fmla="*/ 329609 h 382772"/>
              <a:gd name="connsiteX25" fmla="*/ 345559 w 358312"/>
              <a:gd name="connsiteY25" fmla="*/ 313660 h 382772"/>
              <a:gd name="connsiteX26" fmla="*/ 350875 w 358312"/>
              <a:gd name="connsiteY26" fmla="*/ 297712 h 382772"/>
              <a:gd name="connsiteX27" fmla="*/ 350875 w 358312"/>
              <a:gd name="connsiteY27" fmla="*/ 186070 h 382772"/>
              <a:gd name="connsiteX28" fmla="*/ 318977 w 358312"/>
              <a:gd name="connsiteY28" fmla="*/ 170121 h 382772"/>
              <a:gd name="connsiteX29" fmla="*/ 303028 w 358312"/>
              <a:gd name="connsiteY29" fmla="*/ 159488 h 382772"/>
              <a:gd name="connsiteX30" fmla="*/ 271131 w 358312"/>
              <a:gd name="connsiteY30" fmla="*/ 138223 h 382772"/>
              <a:gd name="connsiteX31" fmla="*/ 239233 w 358312"/>
              <a:gd name="connsiteY31" fmla="*/ 90377 h 382772"/>
              <a:gd name="connsiteX32" fmla="*/ 212652 w 358312"/>
              <a:gd name="connsiteY32" fmla="*/ 69112 h 382772"/>
              <a:gd name="connsiteX33" fmla="*/ 207335 w 358312"/>
              <a:gd name="connsiteY33" fmla="*/ 85060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312" h="382772">
                <a:moveTo>
                  <a:pt x="207335" y="85060"/>
                </a:moveTo>
                <a:cubicBezTo>
                  <a:pt x="203791" y="83288"/>
                  <a:pt x="198111" y="66324"/>
                  <a:pt x="191386" y="58479"/>
                </a:cubicBezTo>
                <a:cubicBezTo>
                  <a:pt x="181374" y="46798"/>
                  <a:pt x="167895" y="45961"/>
                  <a:pt x="154172" y="42530"/>
                </a:cubicBezTo>
                <a:cubicBezTo>
                  <a:pt x="148856" y="37214"/>
                  <a:pt x="144000" y="31394"/>
                  <a:pt x="138224" y="26581"/>
                </a:cubicBezTo>
                <a:cubicBezTo>
                  <a:pt x="133316" y="22491"/>
                  <a:pt x="126793" y="20467"/>
                  <a:pt x="122275" y="15949"/>
                </a:cubicBezTo>
                <a:cubicBezTo>
                  <a:pt x="117757" y="11431"/>
                  <a:pt x="115186" y="5316"/>
                  <a:pt x="111642" y="0"/>
                </a:cubicBezTo>
                <a:cubicBezTo>
                  <a:pt x="95693" y="1772"/>
                  <a:pt x="79624" y="2678"/>
                  <a:pt x="63796" y="5316"/>
                </a:cubicBezTo>
                <a:cubicBezTo>
                  <a:pt x="58268" y="6237"/>
                  <a:pt x="52223" y="7132"/>
                  <a:pt x="47847" y="10633"/>
                </a:cubicBezTo>
                <a:cubicBezTo>
                  <a:pt x="42858" y="14624"/>
                  <a:pt x="40928" y="21382"/>
                  <a:pt x="37214" y="26581"/>
                </a:cubicBezTo>
                <a:cubicBezTo>
                  <a:pt x="32064" y="33791"/>
                  <a:pt x="26346" y="40588"/>
                  <a:pt x="21265" y="47847"/>
                </a:cubicBezTo>
                <a:cubicBezTo>
                  <a:pt x="13937" y="58316"/>
                  <a:pt x="0" y="79744"/>
                  <a:pt x="0" y="79744"/>
                </a:cubicBezTo>
                <a:cubicBezTo>
                  <a:pt x="1772" y="88605"/>
                  <a:pt x="305" y="98807"/>
                  <a:pt x="5317" y="106326"/>
                </a:cubicBezTo>
                <a:cubicBezTo>
                  <a:pt x="8425" y="110988"/>
                  <a:pt x="15877" y="110103"/>
                  <a:pt x="21265" y="111642"/>
                </a:cubicBezTo>
                <a:cubicBezTo>
                  <a:pt x="28291" y="113649"/>
                  <a:pt x="35442" y="115186"/>
                  <a:pt x="42531" y="116958"/>
                </a:cubicBezTo>
                <a:cubicBezTo>
                  <a:pt x="46075" y="122274"/>
                  <a:pt x="49073" y="127999"/>
                  <a:pt x="53163" y="132907"/>
                </a:cubicBezTo>
                <a:cubicBezTo>
                  <a:pt x="57976" y="138683"/>
                  <a:pt x="64942" y="142600"/>
                  <a:pt x="69112" y="148856"/>
                </a:cubicBezTo>
                <a:cubicBezTo>
                  <a:pt x="89654" y="179670"/>
                  <a:pt x="54708" y="151659"/>
                  <a:pt x="90377" y="175437"/>
                </a:cubicBezTo>
                <a:cubicBezTo>
                  <a:pt x="109871" y="204676"/>
                  <a:pt x="90377" y="179868"/>
                  <a:pt x="116959" y="202019"/>
                </a:cubicBezTo>
                <a:cubicBezTo>
                  <a:pt x="169209" y="245561"/>
                  <a:pt x="101724" y="192100"/>
                  <a:pt x="143540" y="233916"/>
                </a:cubicBezTo>
                <a:cubicBezTo>
                  <a:pt x="148058" y="238434"/>
                  <a:pt x="154173" y="241005"/>
                  <a:pt x="159489" y="244549"/>
                </a:cubicBezTo>
                <a:cubicBezTo>
                  <a:pt x="165033" y="261182"/>
                  <a:pt x="172226" y="280045"/>
                  <a:pt x="175438" y="297712"/>
                </a:cubicBezTo>
                <a:cubicBezTo>
                  <a:pt x="178237" y="313104"/>
                  <a:pt x="178272" y="335278"/>
                  <a:pt x="186070" y="350874"/>
                </a:cubicBezTo>
                <a:cubicBezTo>
                  <a:pt x="193472" y="365677"/>
                  <a:pt x="200895" y="371015"/>
                  <a:pt x="212652" y="382772"/>
                </a:cubicBezTo>
                <a:cubicBezTo>
                  <a:pt x="246322" y="381000"/>
                  <a:pt x="280489" y="383487"/>
                  <a:pt x="313661" y="377456"/>
                </a:cubicBezTo>
                <a:cubicBezTo>
                  <a:pt x="330604" y="374375"/>
                  <a:pt x="337564" y="337643"/>
                  <a:pt x="340242" y="329609"/>
                </a:cubicBezTo>
                <a:lnTo>
                  <a:pt x="345559" y="313660"/>
                </a:lnTo>
                <a:lnTo>
                  <a:pt x="350875" y="297712"/>
                </a:lnTo>
                <a:cubicBezTo>
                  <a:pt x="358010" y="254898"/>
                  <a:pt x="363235" y="238602"/>
                  <a:pt x="350875" y="186070"/>
                </a:cubicBezTo>
                <a:cubicBezTo>
                  <a:pt x="349121" y="178614"/>
                  <a:pt x="324449" y="171945"/>
                  <a:pt x="318977" y="170121"/>
                </a:cubicBezTo>
                <a:cubicBezTo>
                  <a:pt x="313661" y="166577"/>
                  <a:pt x="308743" y="162345"/>
                  <a:pt x="303028" y="159488"/>
                </a:cubicBezTo>
                <a:cubicBezTo>
                  <a:pt x="280445" y="148197"/>
                  <a:pt x="290373" y="162962"/>
                  <a:pt x="271131" y="138223"/>
                </a:cubicBezTo>
                <a:cubicBezTo>
                  <a:pt x="271106" y="138191"/>
                  <a:pt x="244561" y="98369"/>
                  <a:pt x="239233" y="90377"/>
                </a:cubicBezTo>
                <a:cubicBezTo>
                  <a:pt x="227166" y="72276"/>
                  <a:pt x="233193" y="74247"/>
                  <a:pt x="212652" y="69112"/>
                </a:cubicBezTo>
                <a:cubicBezTo>
                  <a:pt x="210933" y="68682"/>
                  <a:pt x="210879" y="86832"/>
                  <a:pt x="207335" y="8506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35C8DC-34B2-4864-B16F-ECC72F88BF0E}"/>
              </a:ext>
            </a:extLst>
          </p:cNvPr>
          <p:cNvSpPr/>
          <p:nvPr/>
        </p:nvSpPr>
        <p:spPr>
          <a:xfrm>
            <a:off x="1376916" y="3779874"/>
            <a:ext cx="233917" cy="233917"/>
          </a:xfrm>
          <a:custGeom>
            <a:avLst/>
            <a:gdLst>
              <a:gd name="connsiteX0" fmla="*/ 58479 w 233917"/>
              <a:gd name="connsiteY0" fmla="*/ 233917 h 233917"/>
              <a:gd name="connsiteX1" fmla="*/ 31898 w 233917"/>
              <a:gd name="connsiteY1" fmla="*/ 207335 h 233917"/>
              <a:gd name="connsiteX2" fmla="*/ 15949 w 233917"/>
              <a:gd name="connsiteY2" fmla="*/ 154173 h 233917"/>
              <a:gd name="connsiteX3" fmla="*/ 5317 w 233917"/>
              <a:gd name="connsiteY3" fmla="*/ 132907 h 233917"/>
              <a:gd name="connsiteX4" fmla="*/ 0 w 233917"/>
              <a:gd name="connsiteY4" fmla="*/ 116959 h 233917"/>
              <a:gd name="connsiteX5" fmla="*/ 5317 w 233917"/>
              <a:gd name="connsiteY5" fmla="*/ 63796 h 233917"/>
              <a:gd name="connsiteX6" fmla="*/ 31898 w 233917"/>
              <a:gd name="connsiteY6" fmla="*/ 31898 h 233917"/>
              <a:gd name="connsiteX7" fmla="*/ 47847 w 233917"/>
              <a:gd name="connsiteY7" fmla="*/ 26582 h 233917"/>
              <a:gd name="connsiteX8" fmla="*/ 95693 w 233917"/>
              <a:gd name="connsiteY8" fmla="*/ 0 h 233917"/>
              <a:gd name="connsiteX9" fmla="*/ 148856 w 233917"/>
              <a:gd name="connsiteY9" fmla="*/ 5317 h 233917"/>
              <a:gd name="connsiteX10" fmla="*/ 170121 w 233917"/>
              <a:gd name="connsiteY10" fmla="*/ 37214 h 233917"/>
              <a:gd name="connsiteX11" fmla="*/ 212651 w 233917"/>
              <a:gd name="connsiteY11" fmla="*/ 47847 h 233917"/>
              <a:gd name="connsiteX12" fmla="*/ 233917 w 233917"/>
              <a:gd name="connsiteY12" fmla="*/ 79745 h 233917"/>
              <a:gd name="connsiteX13" fmla="*/ 223284 w 233917"/>
              <a:gd name="connsiteY13" fmla="*/ 122275 h 233917"/>
              <a:gd name="connsiteX14" fmla="*/ 212651 w 233917"/>
              <a:gd name="connsiteY14" fmla="*/ 159489 h 233917"/>
              <a:gd name="connsiteX15" fmla="*/ 196703 w 233917"/>
              <a:gd name="connsiteY15" fmla="*/ 175438 h 233917"/>
              <a:gd name="connsiteX16" fmla="*/ 180754 w 233917"/>
              <a:gd name="connsiteY16" fmla="*/ 180754 h 233917"/>
              <a:gd name="connsiteX17" fmla="*/ 148856 w 233917"/>
              <a:gd name="connsiteY17" fmla="*/ 202019 h 233917"/>
              <a:gd name="connsiteX18" fmla="*/ 132907 w 233917"/>
              <a:gd name="connsiteY18" fmla="*/ 212652 h 233917"/>
              <a:gd name="connsiteX19" fmla="*/ 101010 w 233917"/>
              <a:gd name="connsiteY19" fmla="*/ 223284 h 233917"/>
              <a:gd name="connsiteX20" fmla="*/ 58479 w 233917"/>
              <a:gd name="connsiteY20" fmla="*/ 233917 h 23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3917" h="233917">
                <a:moveTo>
                  <a:pt x="58479" y="233917"/>
                </a:moveTo>
                <a:cubicBezTo>
                  <a:pt x="49619" y="225056"/>
                  <a:pt x="38625" y="217907"/>
                  <a:pt x="31898" y="207335"/>
                </a:cubicBezTo>
                <a:cubicBezTo>
                  <a:pt x="20832" y="189946"/>
                  <a:pt x="22759" y="172334"/>
                  <a:pt x="15949" y="154173"/>
                </a:cubicBezTo>
                <a:cubicBezTo>
                  <a:pt x="13166" y="146752"/>
                  <a:pt x="8439" y="140191"/>
                  <a:pt x="5317" y="132907"/>
                </a:cubicBezTo>
                <a:cubicBezTo>
                  <a:pt x="3110" y="127756"/>
                  <a:pt x="1772" y="122275"/>
                  <a:pt x="0" y="116959"/>
                </a:cubicBezTo>
                <a:cubicBezTo>
                  <a:pt x="1772" y="99238"/>
                  <a:pt x="1312" y="81149"/>
                  <a:pt x="5317" y="63796"/>
                </a:cubicBezTo>
                <a:cubicBezTo>
                  <a:pt x="7100" y="56068"/>
                  <a:pt x="26751" y="35329"/>
                  <a:pt x="31898" y="31898"/>
                </a:cubicBezTo>
                <a:cubicBezTo>
                  <a:pt x="36561" y="28790"/>
                  <a:pt x="42531" y="28354"/>
                  <a:pt x="47847" y="26582"/>
                </a:cubicBezTo>
                <a:cubicBezTo>
                  <a:pt x="84407" y="2208"/>
                  <a:pt x="67621" y="9358"/>
                  <a:pt x="95693" y="0"/>
                </a:cubicBezTo>
                <a:cubicBezTo>
                  <a:pt x="113414" y="1772"/>
                  <a:pt x="132927" y="-2648"/>
                  <a:pt x="148856" y="5317"/>
                </a:cubicBezTo>
                <a:cubicBezTo>
                  <a:pt x="160285" y="11032"/>
                  <a:pt x="157591" y="34708"/>
                  <a:pt x="170121" y="37214"/>
                </a:cubicBezTo>
                <a:cubicBezTo>
                  <a:pt x="202198" y="43630"/>
                  <a:pt x="188131" y="39674"/>
                  <a:pt x="212651" y="47847"/>
                </a:cubicBezTo>
                <a:cubicBezTo>
                  <a:pt x="222239" y="57435"/>
                  <a:pt x="233917" y="64358"/>
                  <a:pt x="233917" y="79745"/>
                </a:cubicBezTo>
                <a:cubicBezTo>
                  <a:pt x="233917" y="95953"/>
                  <a:pt x="227478" y="107595"/>
                  <a:pt x="223284" y="122275"/>
                </a:cubicBezTo>
                <a:cubicBezTo>
                  <a:pt x="222396" y="125382"/>
                  <a:pt x="215840" y="154706"/>
                  <a:pt x="212651" y="159489"/>
                </a:cubicBezTo>
                <a:cubicBezTo>
                  <a:pt x="208481" y="165745"/>
                  <a:pt x="202958" y="171268"/>
                  <a:pt x="196703" y="175438"/>
                </a:cubicBezTo>
                <a:cubicBezTo>
                  <a:pt x="192040" y="178547"/>
                  <a:pt x="186070" y="178982"/>
                  <a:pt x="180754" y="180754"/>
                </a:cubicBezTo>
                <a:cubicBezTo>
                  <a:pt x="150519" y="210989"/>
                  <a:pt x="179633" y="186631"/>
                  <a:pt x="148856" y="202019"/>
                </a:cubicBezTo>
                <a:cubicBezTo>
                  <a:pt x="143141" y="204876"/>
                  <a:pt x="138746" y="210057"/>
                  <a:pt x="132907" y="212652"/>
                </a:cubicBezTo>
                <a:cubicBezTo>
                  <a:pt x="122666" y="217204"/>
                  <a:pt x="111642" y="219740"/>
                  <a:pt x="101010" y="223284"/>
                </a:cubicBezTo>
                <a:lnTo>
                  <a:pt x="58479" y="233917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EF3F3CE-4774-4D38-B2B5-BA484E8CEB94}"/>
              </a:ext>
            </a:extLst>
          </p:cNvPr>
          <p:cNvSpPr/>
          <p:nvPr/>
        </p:nvSpPr>
        <p:spPr>
          <a:xfrm>
            <a:off x="1461885" y="3253563"/>
            <a:ext cx="505138" cy="770860"/>
          </a:xfrm>
          <a:custGeom>
            <a:avLst/>
            <a:gdLst>
              <a:gd name="connsiteX0" fmla="*/ 308436 w 505138"/>
              <a:gd name="connsiteY0" fmla="*/ 58479 h 770860"/>
              <a:gd name="connsiteX1" fmla="*/ 297803 w 505138"/>
              <a:gd name="connsiteY1" fmla="*/ 85060 h 770860"/>
              <a:gd name="connsiteX2" fmla="*/ 292487 w 505138"/>
              <a:gd name="connsiteY2" fmla="*/ 101009 h 770860"/>
              <a:gd name="connsiteX3" fmla="*/ 281855 w 505138"/>
              <a:gd name="connsiteY3" fmla="*/ 122274 h 770860"/>
              <a:gd name="connsiteX4" fmla="*/ 276538 w 505138"/>
              <a:gd name="connsiteY4" fmla="*/ 154172 h 770860"/>
              <a:gd name="connsiteX5" fmla="*/ 271222 w 505138"/>
              <a:gd name="connsiteY5" fmla="*/ 170121 h 770860"/>
              <a:gd name="connsiteX6" fmla="*/ 276538 w 505138"/>
              <a:gd name="connsiteY6" fmla="*/ 212651 h 770860"/>
              <a:gd name="connsiteX7" fmla="*/ 287171 w 505138"/>
              <a:gd name="connsiteY7" fmla="*/ 228600 h 770860"/>
              <a:gd name="connsiteX8" fmla="*/ 377548 w 505138"/>
              <a:gd name="connsiteY8" fmla="*/ 271130 h 770860"/>
              <a:gd name="connsiteX9" fmla="*/ 382864 w 505138"/>
              <a:gd name="connsiteY9" fmla="*/ 287079 h 770860"/>
              <a:gd name="connsiteX10" fmla="*/ 398813 w 505138"/>
              <a:gd name="connsiteY10" fmla="*/ 292395 h 770860"/>
              <a:gd name="connsiteX11" fmla="*/ 462608 w 505138"/>
              <a:gd name="connsiteY11" fmla="*/ 297711 h 770860"/>
              <a:gd name="connsiteX12" fmla="*/ 467924 w 505138"/>
              <a:gd name="connsiteY12" fmla="*/ 409353 h 770860"/>
              <a:gd name="connsiteX13" fmla="*/ 478557 w 505138"/>
              <a:gd name="connsiteY13" fmla="*/ 441251 h 770860"/>
              <a:gd name="connsiteX14" fmla="*/ 483873 w 505138"/>
              <a:gd name="connsiteY14" fmla="*/ 499730 h 770860"/>
              <a:gd name="connsiteX15" fmla="*/ 494506 w 505138"/>
              <a:gd name="connsiteY15" fmla="*/ 515679 h 770860"/>
              <a:gd name="connsiteX16" fmla="*/ 505138 w 505138"/>
              <a:gd name="connsiteY16" fmla="*/ 547577 h 770860"/>
              <a:gd name="connsiteX17" fmla="*/ 499822 w 505138"/>
              <a:gd name="connsiteY17" fmla="*/ 568842 h 770860"/>
              <a:gd name="connsiteX18" fmla="*/ 467924 w 505138"/>
              <a:gd name="connsiteY18" fmla="*/ 579474 h 770860"/>
              <a:gd name="connsiteX19" fmla="*/ 436027 w 505138"/>
              <a:gd name="connsiteY19" fmla="*/ 590107 h 770860"/>
              <a:gd name="connsiteX20" fmla="*/ 420078 w 505138"/>
              <a:gd name="connsiteY20" fmla="*/ 595423 h 770860"/>
              <a:gd name="connsiteX21" fmla="*/ 398813 w 505138"/>
              <a:gd name="connsiteY21" fmla="*/ 600739 h 770860"/>
              <a:gd name="connsiteX22" fmla="*/ 377548 w 505138"/>
              <a:gd name="connsiteY22" fmla="*/ 611372 h 770860"/>
              <a:gd name="connsiteX23" fmla="*/ 372231 w 505138"/>
              <a:gd name="connsiteY23" fmla="*/ 648586 h 770860"/>
              <a:gd name="connsiteX24" fmla="*/ 366915 w 505138"/>
              <a:gd name="connsiteY24" fmla="*/ 664535 h 770860"/>
              <a:gd name="connsiteX25" fmla="*/ 366915 w 505138"/>
              <a:gd name="connsiteY25" fmla="*/ 749595 h 770860"/>
              <a:gd name="connsiteX26" fmla="*/ 356282 w 505138"/>
              <a:gd name="connsiteY26" fmla="*/ 765544 h 770860"/>
              <a:gd name="connsiteX27" fmla="*/ 340334 w 505138"/>
              <a:gd name="connsiteY27" fmla="*/ 770860 h 770860"/>
              <a:gd name="connsiteX28" fmla="*/ 297803 w 505138"/>
              <a:gd name="connsiteY28" fmla="*/ 765544 h 770860"/>
              <a:gd name="connsiteX29" fmla="*/ 287171 w 505138"/>
              <a:gd name="connsiteY29" fmla="*/ 749595 h 770860"/>
              <a:gd name="connsiteX30" fmla="*/ 271222 w 505138"/>
              <a:gd name="connsiteY30" fmla="*/ 738963 h 770860"/>
              <a:gd name="connsiteX31" fmla="*/ 228692 w 505138"/>
              <a:gd name="connsiteY31" fmla="*/ 691116 h 770860"/>
              <a:gd name="connsiteX32" fmla="*/ 212743 w 505138"/>
              <a:gd name="connsiteY32" fmla="*/ 685800 h 770860"/>
              <a:gd name="connsiteX33" fmla="*/ 202110 w 505138"/>
              <a:gd name="connsiteY33" fmla="*/ 669851 h 770860"/>
              <a:gd name="connsiteX34" fmla="*/ 186162 w 505138"/>
              <a:gd name="connsiteY34" fmla="*/ 653902 h 770860"/>
              <a:gd name="connsiteX35" fmla="*/ 180845 w 505138"/>
              <a:gd name="connsiteY35" fmla="*/ 637953 h 770860"/>
              <a:gd name="connsiteX36" fmla="*/ 164896 w 505138"/>
              <a:gd name="connsiteY36" fmla="*/ 622004 h 770860"/>
              <a:gd name="connsiteX37" fmla="*/ 143631 w 505138"/>
              <a:gd name="connsiteY37" fmla="*/ 590107 h 770860"/>
              <a:gd name="connsiteX38" fmla="*/ 132999 w 505138"/>
              <a:gd name="connsiteY38" fmla="*/ 574158 h 770860"/>
              <a:gd name="connsiteX39" fmla="*/ 101101 w 505138"/>
              <a:gd name="connsiteY39" fmla="*/ 558209 h 770860"/>
              <a:gd name="connsiteX40" fmla="*/ 63887 w 505138"/>
              <a:gd name="connsiteY40" fmla="*/ 542260 h 770860"/>
              <a:gd name="connsiteX41" fmla="*/ 47938 w 505138"/>
              <a:gd name="connsiteY41" fmla="*/ 531628 h 770860"/>
              <a:gd name="connsiteX42" fmla="*/ 31989 w 505138"/>
              <a:gd name="connsiteY42" fmla="*/ 526311 h 770860"/>
              <a:gd name="connsiteX43" fmla="*/ 10724 w 505138"/>
              <a:gd name="connsiteY43" fmla="*/ 510363 h 770860"/>
              <a:gd name="connsiteX44" fmla="*/ 92 w 505138"/>
              <a:gd name="connsiteY44" fmla="*/ 494414 h 770860"/>
              <a:gd name="connsiteX45" fmla="*/ 31989 w 505138"/>
              <a:gd name="connsiteY45" fmla="*/ 473149 h 770860"/>
              <a:gd name="connsiteX46" fmla="*/ 47938 w 505138"/>
              <a:gd name="connsiteY46" fmla="*/ 462516 h 770860"/>
              <a:gd name="connsiteX47" fmla="*/ 63887 w 505138"/>
              <a:gd name="connsiteY47" fmla="*/ 457200 h 770860"/>
              <a:gd name="connsiteX48" fmla="*/ 74520 w 505138"/>
              <a:gd name="connsiteY48" fmla="*/ 441251 h 770860"/>
              <a:gd name="connsiteX49" fmla="*/ 69203 w 505138"/>
              <a:gd name="connsiteY49" fmla="*/ 297711 h 770860"/>
              <a:gd name="connsiteX50" fmla="*/ 74520 w 505138"/>
              <a:gd name="connsiteY50" fmla="*/ 180753 h 770860"/>
              <a:gd name="connsiteX51" fmla="*/ 85152 w 505138"/>
              <a:gd name="connsiteY51" fmla="*/ 164804 h 770860"/>
              <a:gd name="connsiteX52" fmla="*/ 101101 w 505138"/>
              <a:gd name="connsiteY52" fmla="*/ 148856 h 770860"/>
              <a:gd name="connsiteX53" fmla="*/ 132999 w 505138"/>
              <a:gd name="connsiteY53" fmla="*/ 132907 h 770860"/>
              <a:gd name="connsiteX54" fmla="*/ 159580 w 505138"/>
              <a:gd name="connsiteY54" fmla="*/ 101009 h 770860"/>
              <a:gd name="connsiteX55" fmla="*/ 175529 w 505138"/>
              <a:gd name="connsiteY55" fmla="*/ 90377 h 770860"/>
              <a:gd name="connsiteX56" fmla="*/ 196794 w 505138"/>
              <a:gd name="connsiteY56" fmla="*/ 58479 h 770860"/>
              <a:gd name="connsiteX57" fmla="*/ 207427 w 505138"/>
              <a:gd name="connsiteY57" fmla="*/ 42530 h 770860"/>
              <a:gd name="connsiteX58" fmla="*/ 228692 w 505138"/>
              <a:gd name="connsiteY58" fmla="*/ 37214 h 770860"/>
              <a:gd name="connsiteX59" fmla="*/ 244641 w 505138"/>
              <a:gd name="connsiteY59" fmla="*/ 31897 h 770860"/>
              <a:gd name="connsiteX60" fmla="*/ 265906 w 505138"/>
              <a:gd name="connsiteY60" fmla="*/ 21265 h 770860"/>
              <a:gd name="connsiteX61" fmla="*/ 297803 w 505138"/>
              <a:gd name="connsiteY61" fmla="*/ 10632 h 770860"/>
              <a:gd name="connsiteX62" fmla="*/ 335017 w 505138"/>
              <a:gd name="connsiteY62" fmla="*/ 0 h 770860"/>
              <a:gd name="connsiteX63" fmla="*/ 292487 w 505138"/>
              <a:gd name="connsiteY63" fmla="*/ 15949 h 770860"/>
              <a:gd name="connsiteX64" fmla="*/ 276538 w 505138"/>
              <a:gd name="connsiteY64" fmla="*/ 21265 h 770860"/>
              <a:gd name="connsiteX65" fmla="*/ 308436 w 505138"/>
              <a:gd name="connsiteY65" fmla="*/ 58479 h 7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5138" h="770860">
                <a:moveTo>
                  <a:pt x="308436" y="58479"/>
                </a:moveTo>
                <a:cubicBezTo>
                  <a:pt x="311980" y="69111"/>
                  <a:pt x="301154" y="76125"/>
                  <a:pt x="297803" y="85060"/>
                </a:cubicBezTo>
                <a:cubicBezTo>
                  <a:pt x="295835" y="90307"/>
                  <a:pt x="294694" y="95858"/>
                  <a:pt x="292487" y="101009"/>
                </a:cubicBezTo>
                <a:cubicBezTo>
                  <a:pt x="289365" y="108293"/>
                  <a:pt x="285399" y="115186"/>
                  <a:pt x="281855" y="122274"/>
                </a:cubicBezTo>
                <a:cubicBezTo>
                  <a:pt x="280083" y="132907"/>
                  <a:pt x="278876" y="143649"/>
                  <a:pt x="276538" y="154172"/>
                </a:cubicBezTo>
                <a:cubicBezTo>
                  <a:pt x="275322" y="159642"/>
                  <a:pt x="271222" y="164517"/>
                  <a:pt x="271222" y="170121"/>
                </a:cubicBezTo>
                <a:cubicBezTo>
                  <a:pt x="271222" y="184408"/>
                  <a:pt x="272779" y="198867"/>
                  <a:pt x="276538" y="212651"/>
                </a:cubicBezTo>
                <a:cubicBezTo>
                  <a:pt x="278219" y="218815"/>
                  <a:pt x="283627" y="223284"/>
                  <a:pt x="287171" y="228600"/>
                </a:cubicBezTo>
                <a:cubicBezTo>
                  <a:pt x="276425" y="303825"/>
                  <a:pt x="271669" y="248840"/>
                  <a:pt x="377548" y="271130"/>
                </a:cubicBezTo>
                <a:cubicBezTo>
                  <a:pt x="383032" y="272284"/>
                  <a:pt x="378901" y="283116"/>
                  <a:pt x="382864" y="287079"/>
                </a:cubicBezTo>
                <a:cubicBezTo>
                  <a:pt x="386827" y="291042"/>
                  <a:pt x="393258" y="291654"/>
                  <a:pt x="398813" y="292395"/>
                </a:cubicBezTo>
                <a:cubicBezTo>
                  <a:pt x="419965" y="295215"/>
                  <a:pt x="441343" y="295939"/>
                  <a:pt x="462608" y="297711"/>
                </a:cubicBezTo>
                <a:cubicBezTo>
                  <a:pt x="464380" y="334925"/>
                  <a:pt x="463810" y="372325"/>
                  <a:pt x="467924" y="409353"/>
                </a:cubicBezTo>
                <a:cubicBezTo>
                  <a:pt x="469162" y="420492"/>
                  <a:pt x="478557" y="441251"/>
                  <a:pt x="478557" y="441251"/>
                </a:cubicBezTo>
                <a:cubicBezTo>
                  <a:pt x="480329" y="460744"/>
                  <a:pt x="479772" y="480591"/>
                  <a:pt x="483873" y="499730"/>
                </a:cubicBezTo>
                <a:cubicBezTo>
                  <a:pt x="485212" y="505978"/>
                  <a:pt x="491911" y="509840"/>
                  <a:pt x="494506" y="515679"/>
                </a:cubicBezTo>
                <a:cubicBezTo>
                  <a:pt x="499058" y="525921"/>
                  <a:pt x="505138" y="547577"/>
                  <a:pt x="505138" y="547577"/>
                </a:cubicBezTo>
                <a:cubicBezTo>
                  <a:pt x="503366" y="554665"/>
                  <a:pt x="505370" y="564087"/>
                  <a:pt x="499822" y="568842"/>
                </a:cubicBezTo>
                <a:cubicBezTo>
                  <a:pt x="491312" y="576136"/>
                  <a:pt x="478557" y="575930"/>
                  <a:pt x="467924" y="579474"/>
                </a:cubicBezTo>
                <a:lnTo>
                  <a:pt x="436027" y="590107"/>
                </a:lnTo>
                <a:cubicBezTo>
                  <a:pt x="430711" y="591879"/>
                  <a:pt x="425515" y="594064"/>
                  <a:pt x="420078" y="595423"/>
                </a:cubicBezTo>
                <a:lnTo>
                  <a:pt x="398813" y="600739"/>
                </a:lnTo>
                <a:cubicBezTo>
                  <a:pt x="391725" y="604283"/>
                  <a:pt x="381397" y="604444"/>
                  <a:pt x="377548" y="611372"/>
                </a:cubicBezTo>
                <a:cubicBezTo>
                  <a:pt x="371463" y="622326"/>
                  <a:pt x="374689" y="636299"/>
                  <a:pt x="372231" y="648586"/>
                </a:cubicBezTo>
                <a:cubicBezTo>
                  <a:pt x="371132" y="654081"/>
                  <a:pt x="368687" y="659219"/>
                  <a:pt x="366915" y="664535"/>
                </a:cubicBezTo>
                <a:cubicBezTo>
                  <a:pt x="374214" y="701032"/>
                  <a:pt x="377068" y="702214"/>
                  <a:pt x="366915" y="749595"/>
                </a:cubicBezTo>
                <a:cubicBezTo>
                  <a:pt x="365576" y="755843"/>
                  <a:pt x="361271" y="761552"/>
                  <a:pt x="356282" y="765544"/>
                </a:cubicBezTo>
                <a:cubicBezTo>
                  <a:pt x="351906" y="769045"/>
                  <a:pt x="345650" y="769088"/>
                  <a:pt x="340334" y="770860"/>
                </a:cubicBezTo>
                <a:cubicBezTo>
                  <a:pt x="326157" y="769088"/>
                  <a:pt x="311068" y="770850"/>
                  <a:pt x="297803" y="765544"/>
                </a:cubicBezTo>
                <a:cubicBezTo>
                  <a:pt x="291871" y="763171"/>
                  <a:pt x="291689" y="754113"/>
                  <a:pt x="287171" y="749595"/>
                </a:cubicBezTo>
                <a:cubicBezTo>
                  <a:pt x="282653" y="745077"/>
                  <a:pt x="276538" y="742507"/>
                  <a:pt x="271222" y="738963"/>
                </a:cubicBezTo>
                <a:cubicBezTo>
                  <a:pt x="253776" y="712793"/>
                  <a:pt x="254124" y="705649"/>
                  <a:pt x="228692" y="691116"/>
                </a:cubicBezTo>
                <a:cubicBezTo>
                  <a:pt x="223826" y="688336"/>
                  <a:pt x="218059" y="687572"/>
                  <a:pt x="212743" y="685800"/>
                </a:cubicBezTo>
                <a:cubicBezTo>
                  <a:pt x="209199" y="680484"/>
                  <a:pt x="206200" y="674760"/>
                  <a:pt x="202110" y="669851"/>
                </a:cubicBezTo>
                <a:cubicBezTo>
                  <a:pt x="197297" y="664075"/>
                  <a:pt x="190332" y="660158"/>
                  <a:pt x="186162" y="653902"/>
                </a:cubicBezTo>
                <a:cubicBezTo>
                  <a:pt x="183054" y="649239"/>
                  <a:pt x="183954" y="642616"/>
                  <a:pt x="180845" y="637953"/>
                </a:cubicBezTo>
                <a:cubicBezTo>
                  <a:pt x="176674" y="631697"/>
                  <a:pt x="169512" y="627939"/>
                  <a:pt x="164896" y="622004"/>
                </a:cubicBezTo>
                <a:cubicBezTo>
                  <a:pt x="157051" y="611917"/>
                  <a:pt x="150719" y="600739"/>
                  <a:pt x="143631" y="590107"/>
                </a:cubicBezTo>
                <a:cubicBezTo>
                  <a:pt x="140087" y="584791"/>
                  <a:pt x="138315" y="577702"/>
                  <a:pt x="132999" y="574158"/>
                </a:cubicBezTo>
                <a:cubicBezTo>
                  <a:pt x="87300" y="543691"/>
                  <a:pt x="145114" y="580214"/>
                  <a:pt x="101101" y="558209"/>
                </a:cubicBezTo>
                <a:cubicBezTo>
                  <a:pt x="64384" y="539852"/>
                  <a:pt x="108148" y="553327"/>
                  <a:pt x="63887" y="542260"/>
                </a:cubicBezTo>
                <a:cubicBezTo>
                  <a:pt x="58571" y="538716"/>
                  <a:pt x="53653" y="534485"/>
                  <a:pt x="47938" y="531628"/>
                </a:cubicBezTo>
                <a:cubicBezTo>
                  <a:pt x="42926" y="529122"/>
                  <a:pt x="36855" y="529091"/>
                  <a:pt x="31989" y="526311"/>
                </a:cubicBezTo>
                <a:cubicBezTo>
                  <a:pt x="24296" y="521915"/>
                  <a:pt x="17812" y="515679"/>
                  <a:pt x="10724" y="510363"/>
                </a:cubicBezTo>
                <a:cubicBezTo>
                  <a:pt x="7180" y="505047"/>
                  <a:pt x="-959" y="500716"/>
                  <a:pt x="92" y="494414"/>
                </a:cubicBezTo>
                <a:cubicBezTo>
                  <a:pt x="2435" y="480359"/>
                  <a:pt x="22002" y="476478"/>
                  <a:pt x="31989" y="473149"/>
                </a:cubicBezTo>
                <a:cubicBezTo>
                  <a:pt x="37305" y="469605"/>
                  <a:pt x="42223" y="465373"/>
                  <a:pt x="47938" y="462516"/>
                </a:cubicBezTo>
                <a:cubicBezTo>
                  <a:pt x="52950" y="460010"/>
                  <a:pt x="59511" y="460701"/>
                  <a:pt x="63887" y="457200"/>
                </a:cubicBezTo>
                <a:cubicBezTo>
                  <a:pt x="68876" y="453209"/>
                  <a:pt x="70976" y="446567"/>
                  <a:pt x="74520" y="441251"/>
                </a:cubicBezTo>
                <a:cubicBezTo>
                  <a:pt x="94342" y="381780"/>
                  <a:pt x="72600" y="453991"/>
                  <a:pt x="69203" y="297711"/>
                </a:cubicBezTo>
                <a:cubicBezTo>
                  <a:pt x="68355" y="258694"/>
                  <a:pt x="69870" y="219501"/>
                  <a:pt x="74520" y="180753"/>
                </a:cubicBezTo>
                <a:cubicBezTo>
                  <a:pt x="75281" y="174409"/>
                  <a:pt x="81062" y="169712"/>
                  <a:pt x="85152" y="164804"/>
                </a:cubicBezTo>
                <a:cubicBezTo>
                  <a:pt x="89965" y="159028"/>
                  <a:pt x="94845" y="153026"/>
                  <a:pt x="101101" y="148856"/>
                </a:cubicBezTo>
                <a:cubicBezTo>
                  <a:pt x="149046" y="116893"/>
                  <a:pt x="82818" y="174724"/>
                  <a:pt x="132999" y="132907"/>
                </a:cubicBezTo>
                <a:cubicBezTo>
                  <a:pt x="185257" y="89360"/>
                  <a:pt x="117761" y="142828"/>
                  <a:pt x="159580" y="101009"/>
                </a:cubicBezTo>
                <a:cubicBezTo>
                  <a:pt x="164098" y="96491"/>
                  <a:pt x="170213" y="93921"/>
                  <a:pt x="175529" y="90377"/>
                </a:cubicBezTo>
                <a:cubicBezTo>
                  <a:pt x="184871" y="62349"/>
                  <a:pt x="174670" y="85027"/>
                  <a:pt x="196794" y="58479"/>
                </a:cubicBezTo>
                <a:cubicBezTo>
                  <a:pt x="200884" y="53570"/>
                  <a:pt x="202111" y="46074"/>
                  <a:pt x="207427" y="42530"/>
                </a:cubicBezTo>
                <a:cubicBezTo>
                  <a:pt x="213506" y="38477"/>
                  <a:pt x="221667" y="39221"/>
                  <a:pt x="228692" y="37214"/>
                </a:cubicBezTo>
                <a:cubicBezTo>
                  <a:pt x="234080" y="35674"/>
                  <a:pt x="239490" y="34105"/>
                  <a:pt x="244641" y="31897"/>
                </a:cubicBezTo>
                <a:cubicBezTo>
                  <a:pt x="251925" y="28775"/>
                  <a:pt x="258548" y="24208"/>
                  <a:pt x="265906" y="21265"/>
                </a:cubicBezTo>
                <a:cubicBezTo>
                  <a:pt x="276312" y="17103"/>
                  <a:pt x="287171" y="14176"/>
                  <a:pt x="297803" y="10632"/>
                </a:cubicBezTo>
                <a:cubicBezTo>
                  <a:pt x="320676" y="3008"/>
                  <a:pt x="308325" y="6673"/>
                  <a:pt x="335017" y="0"/>
                </a:cubicBezTo>
                <a:cubicBezTo>
                  <a:pt x="308763" y="17501"/>
                  <a:pt x="329274" y="6752"/>
                  <a:pt x="292487" y="15949"/>
                </a:cubicBezTo>
                <a:cubicBezTo>
                  <a:pt x="287050" y="17308"/>
                  <a:pt x="276538" y="15661"/>
                  <a:pt x="276538" y="21265"/>
                </a:cubicBezTo>
                <a:cubicBezTo>
                  <a:pt x="276538" y="26581"/>
                  <a:pt x="304892" y="47847"/>
                  <a:pt x="308436" y="5847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3B352A-97E7-4EC4-AB63-67C5611860F9}"/>
              </a:ext>
            </a:extLst>
          </p:cNvPr>
          <p:cNvSpPr/>
          <p:nvPr/>
        </p:nvSpPr>
        <p:spPr>
          <a:xfrm>
            <a:off x="1731655" y="3290777"/>
            <a:ext cx="517131" cy="505587"/>
          </a:xfrm>
          <a:custGeom>
            <a:avLst/>
            <a:gdLst>
              <a:gd name="connsiteX0" fmla="*/ 38666 w 517131"/>
              <a:gd name="connsiteY0" fmla="*/ 42530 h 505587"/>
              <a:gd name="connsiteX1" fmla="*/ 17401 w 517131"/>
              <a:gd name="connsiteY1" fmla="*/ 69111 h 505587"/>
              <a:gd name="connsiteX2" fmla="*/ 12085 w 517131"/>
              <a:gd name="connsiteY2" fmla="*/ 85060 h 505587"/>
              <a:gd name="connsiteX3" fmla="*/ 1452 w 517131"/>
              <a:gd name="connsiteY3" fmla="*/ 132907 h 505587"/>
              <a:gd name="connsiteX4" fmla="*/ 22717 w 517131"/>
              <a:gd name="connsiteY4" fmla="*/ 217967 h 505587"/>
              <a:gd name="connsiteX5" fmla="*/ 38666 w 517131"/>
              <a:gd name="connsiteY5" fmla="*/ 223283 h 505587"/>
              <a:gd name="connsiteX6" fmla="*/ 129043 w 517131"/>
              <a:gd name="connsiteY6" fmla="*/ 223283 h 505587"/>
              <a:gd name="connsiteX7" fmla="*/ 176889 w 517131"/>
              <a:gd name="connsiteY7" fmla="*/ 260497 h 505587"/>
              <a:gd name="connsiteX8" fmla="*/ 187522 w 517131"/>
              <a:gd name="connsiteY8" fmla="*/ 292395 h 505587"/>
              <a:gd name="connsiteX9" fmla="*/ 198154 w 517131"/>
              <a:gd name="connsiteY9" fmla="*/ 372139 h 505587"/>
              <a:gd name="connsiteX10" fmla="*/ 208787 w 517131"/>
              <a:gd name="connsiteY10" fmla="*/ 441251 h 505587"/>
              <a:gd name="connsiteX11" fmla="*/ 219419 w 517131"/>
              <a:gd name="connsiteY11" fmla="*/ 457200 h 505587"/>
              <a:gd name="connsiteX12" fmla="*/ 235368 w 517131"/>
              <a:gd name="connsiteY12" fmla="*/ 473149 h 505587"/>
              <a:gd name="connsiteX13" fmla="*/ 256633 w 517131"/>
              <a:gd name="connsiteY13" fmla="*/ 505046 h 505587"/>
              <a:gd name="connsiteX14" fmla="*/ 288531 w 517131"/>
              <a:gd name="connsiteY14" fmla="*/ 499730 h 505587"/>
              <a:gd name="connsiteX15" fmla="*/ 336378 w 517131"/>
              <a:gd name="connsiteY15" fmla="*/ 478465 h 505587"/>
              <a:gd name="connsiteX16" fmla="*/ 352326 w 517131"/>
              <a:gd name="connsiteY16" fmla="*/ 473149 h 505587"/>
              <a:gd name="connsiteX17" fmla="*/ 368275 w 517131"/>
              <a:gd name="connsiteY17" fmla="*/ 462516 h 505587"/>
              <a:gd name="connsiteX18" fmla="*/ 368275 w 517131"/>
              <a:gd name="connsiteY18" fmla="*/ 425302 h 505587"/>
              <a:gd name="connsiteX19" fmla="*/ 347010 w 517131"/>
              <a:gd name="connsiteY19" fmla="*/ 419986 h 505587"/>
              <a:gd name="connsiteX20" fmla="*/ 347010 w 517131"/>
              <a:gd name="connsiteY20" fmla="*/ 345558 h 505587"/>
              <a:gd name="connsiteX21" fmla="*/ 421438 w 517131"/>
              <a:gd name="connsiteY21" fmla="*/ 356190 h 505587"/>
              <a:gd name="connsiteX22" fmla="*/ 501182 w 517131"/>
              <a:gd name="connsiteY22" fmla="*/ 334925 h 505587"/>
              <a:gd name="connsiteX23" fmla="*/ 511815 w 517131"/>
              <a:gd name="connsiteY23" fmla="*/ 318976 h 505587"/>
              <a:gd name="connsiteX24" fmla="*/ 506498 w 517131"/>
              <a:gd name="connsiteY24" fmla="*/ 297711 h 505587"/>
              <a:gd name="connsiteX25" fmla="*/ 490550 w 517131"/>
              <a:gd name="connsiteY25" fmla="*/ 292395 h 505587"/>
              <a:gd name="connsiteX26" fmla="*/ 474601 w 517131"/>
              <a:gd name="connsiteY26" fmla="*/ 276446 h 505587"/>
              <a:gd name="connsiteX27" fmla="*/ 479917 w 517131"/>
              <a:gd name="connsiteY27" fmla="*/ 233916 h 505587"/>
              <a:gd name="connsiteX28" fmla="*/ 495866 w 517131"/>
              <a:gd name="connsiteY28" fmla="*/ 217967 h 505587"/>
              <a:gd name="connsiteX29" fmla="*/ 506498 w 517131"/>
              <a:gd name="connsiteY29" fmla="*/ 202018 h 505587"/>
              <a:gd name="connsiteX30" fmla="*/ 517131 w 517131"/>
              <a:gd name="connsiteY30" fmla="*/ 170121 h 505587"/>
              <a:gd name="connsiteX31" fmla="*/ 501182 w 517131"/>
              <a:gd name="connsiteY31" fmla="*/ 159488 h 505587"/>
              <a:gd name="connsiteX32" fmla="*/ 511815 w 517131"/>
              <a:gd name="connsiteY32" fmla="*/ 111642 h 505587"/>
              <a:gd name="connsiteX33" fmla="*/ 474601 w 517131"/>
              <a:gd name="connsiteY33" fmla="*/ 101009 h 505587"/>
              <a:gd name="connsiteX34" fmla="*/ 437387 w 517131"/>
              <a:gd name="connsiteY34" fmla="*/ 95693 h 505587"/>
              <a:gd name="connsiteX35" fmla="*/ 426754 w 517131"/>
              <a:gd name="connsiteY35" fmla="*/ 79744 h 505587"/>
              <a:gd name="connsiteX36" fmla="*/ 315112 w 517131"/>
              <a:gd name="connsiteY36" fmla="*/ 63795 h 505587"/>
              <a:gd name="connsiteX37" fmla="*/ 288531 w 517131"/>
              <a:gd name="connsiteY37" fmla="*/ 69111 h 505587"/>
              <a:gd name="connsiteX38" fmla="*/ 224736 w 517131"/>
              <a:gd name="connsiteY38" fmla="*/ 58479 h 505587"/>
              <a:gd name="connsiteX39" fmla="*/ 192838 w 517131"/>
              <a:gd name="connsiteY39" fmla="*/ 53163 h 505587"/>
              <a:gd name="connsiteX40" fmla="*/ 176889 w 517131"/>
              <a:gd name="connsiteY40" fmla="*/ 42530 h 505587"/>
              <a:gd name="connsiteX41" fmla="*/ 144992 w 517131"/>
              <a:gd name="connsiteY41" fmla="*/ 15949 h 505587"/>
              <a:gd name="connsiteX42" fmla="*/ 113094 w 517131"/>
              <a:gd name="connsiteY42" fmla="*/ 0 h 505587"/>
              <a:gd name="connsiteX43" fmla="*/ 59931 w 517131"/>
              <a:gd name="connsiteY43" fmla="*/ 10632 h 505587"/>
              <a:gd name="connsiteX44" fmla="*/ 43982 w 517131"/>
              <a:gd name="connsiteY44" fmla="*/ 21265 h 505587"/>
              <a:gd name="connsiteX45" fmla="*/ 38666 w 517131"/>
              <a:gd name="connsiteY45" fmla="*/ 42530 h 50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7131" h="505587">
                <a:moveTo>
                  <a:pt x="38666" y="42530"/>
                </a:moveTo>
                <a:cubicBezTo>
                  <a:pt x="34236" y="50504"/>
                  <a:pt x="23415" y="59489"/>
                  <a:pt x="17401" y="69111"/>
                </a:cubicBezTo>
                <a:cubicBezTo>
                  <a:pt x="14431" y="73863"/>
                  <a:pt x="13625" y="79672"/>
                  <a:pt x="12085" y="85060"/>
                </a:cubicBezTo>
                <a:cubicBezTo>
                  <a:pt x="7076" y="102590"/>
                  <a:pt x="5109" y="114620"/>
                  <a:pt x="1452" y="132907"/>
                </a:cubicBezTo>
                <a:cubicBezTo>
                  <a:pt x="5462" y="189054"/>
                  <a:pt x="-13475" y="199872"/>
                  <a:pt x="22717" y="217967"/>
                </a:cubicBezTo>
                <a:cubicBezTo>
                  <a:pt x="27729" y="220473"/>
                  <a:pt x="33350" y="221511"/>
                  <a:pt x="38666" y="223283"/>
                </a:cubicBezTo>
                <a:cubicBezTo>
                  <a:pt x="68162" y="220006"/>
                  <a:pt x="99570" y="212757"/>
                  <a:pt x="129043" y="223283"/>
                </a:cubicBezTo>
                <a:cubicBezTo>
                  <a:pt x="148822" y="230347"/>
                  <a:pt x="162714" y="246323"/>
                  <a:pt x="176889" y="260497"/>
                </a:cubicBezTo>
                <a:cubicBezTo>
                  <a:pt x="180433" y="271130"/>
                  <a:pt x="185680" y="281340"/>
                  <a:pt x="187522" y="292395"/>
                </a:cubicBezTo>
                <a:cubicBezTo>
                  <a:pt x="194852" y="336380"/>
                  <a:pt x="192576" y="319149"/>
                  <a:pt x="198154" y="372139"/>
                </a:cubicBezTo>
                <a:cubicBezTo>
                  <a:pt x="199780" y="387586"/>
                  <a:pt x="199176" y="422028"/>
                  <a:pt x="208787" y="441251"/>
                </a:cubicBezTo>
                <a:cubicBezTo>
                  <a:pt x="211644" y="446966"/>
                  <a:pt x="215329" y="452292"/>
                  <a:pt x="219419" y="457200"/>
                </a:cubicBezTo>
                <a:cubicBezTo>
                  <a:pt x="224232" y="462976"/>
                  <a:pt x="230052" y="467833"/>
                  <a:pt x="235368" y="473149"/>
                </a:cubicBezTo>
                <a:cubicBezTo>
                  <a:pt x="238907" y="483763"/>
                  <a:pt x="242299" y="501861"/>
                  <a:pt x="256633" y="505046"/>
                </a:cubicBezTo>
                <a:cubicBezTo>
                  <a:pt x="267156" y="507384"/>
                  <a:pt x="277898" y="501502"/>
                  <a:pt x="288531" y="499730"/>
                </a:cubicBezTo>
                <a:cubicBezTo>
                  <a:pt x="313806" y="482880"/>
                  <a:pt x="298418" y="491118"/>
                  <a:pt x="336378" y="478465"/>
                </a:cubicBezTo>
                <a:lnTo>
                  <a:pt x="352326" y="473149"/>
                </a:lnTo>
                <a:cubicBezTo>
                  <a:pt x="357642" y="469605"/>
                  <a:pt x="364731" y="467832"/>
                  <a:pt x="368275" y="462516"/>
                </a:cubicBezTo>
                <a:cubicBezTo>
                  <a:pt x="372695" y="455886"/>
                  <a:pt x="377633" y="432788"/>
                  <a:pt x="368275" y="425302"/>
                </a:cubicBezTo>
                <a:cubicBezTo>
                  <a:pt x="362570" y="420738"/>
                  <a:pt x="354098" y="421758"/>
                  <a:pt x="347010" y="419986"/>
                </a:cubicBezTo>
                <a:cubicBezTo>
                  <a:pt x="334479" y="401188"/>
                  <a:pt x="307047" y="368038"/>
                  <a:pt x="347010" y="345558"/>
                </a:cubicBezTo>
                <a:cubicBezTo>
                  <a:pt x="368853" y="333271"/>
                  <a:pt x="421438" y="356190"/>
                  <a:pt x="421438" y="356190"/>
                </a:cubicBezTo>
                <a:cubicBezTo>
                  <a:pt x="466311" y="352111"/>
                  <a:pt x="474412" y="361695"/>
                  <a:pt x="501182" y="334925"/>
                </a:cubicBezTo>
                <a:cubicBezTo>
                  <a:pt x="505700" y="330407"/>
                  <a:pt x="508271" y="324292"/>
                  <a:pt x="511815" y="318976"/>
                </a:cubicBezTo>
                <a:cubicBezTo>
                  <a:pt x="510043" y="311888"/>
                  <a:pt x="511062" y="303416"/>
                  <a:pt x="506498" y="297711"/>
                </a:cubicBezTo>
                <a:cubicBezTo>
                  <a:pt x="502997" y="293335"/>
                  <a:pt x="495212" y="295503"/>
                  <a:pt x="490550" y="292395"/>
                </a:cubicBezTo>
                <a:cubicBezTo>
                  <a:pt x="484294" y="288224"/>
                  <a:pt x="479917" y="281762"/>
                  <a:pt x="474601" y="276446"/>
                </a:cubicBezTo>
                <a:cubicBezTo>
                  <a:pt x="476373" y="262269"/>
                  <a:pt x="475035" y="247343"/>
                  <a:pt x="479917" y="233916"/>
                </a:cubicBezTo>
                <a:cubicBezTo>
                  <a:pt x="482486" y="226850"/>
                  <a:pt x="491053" y="223743"/>
                  <a:pt x="495866" y="217967"/>
                </a:cubicBezTo>
                <a:cubicBezTo>
                  <a:pt x="499956" y="213059"/>
                  <a:pt x="503903" y="207857"/>
                  <a:pt x="506498" y="202018"/>
                </a:cubicBezTo>
                <a:cubicBezTo>
                  <a:pt x="511050" y="191776"/>
                  <a:pt x="517131" y="170121"/>
                  <a:pt x="517131" y="170121"/>
                </a:cubicBezTo>
                <a:cubicBezTo>
                  <a:pt x="511815" y="166577"/>
                  <a:pt x="505173" y="164477"/>
                  <a:pt x="501182" y="159488"/>
                </a:cubicBezTo>
                <a:cubicBezTo>
                  <a:pt x="487653" y="142576"/>
                  <a:pt x="502758" y="125227"/>
                  <a:pt x="511815" y="111642"/>
                </a:cubicBezTo>
                <a:cubicBezTo>
                  <a:pt x="498147" y="107085"/>
                  <a:pt x="489291" y="103680"/>
                  <a:pt x="474601" y="101009"/>
                </a:cubicBezTo>
                <a:cubicBezTo>
                  <a:pt x="462273" y="98768"/>
                  <a:pt x="449792" y="97465"/>
                  <a:pt x="437387" y="95693"/>
                </a:cubicBezTo>
                <a:cubicBezTo>
                  <a:pt x="433843" y="90377"/>
                  <a:pt x="428998" y="85727"/>
                  <a:pt x="426754" y="79744"/>
                </a:cubicBezTo>
                <a:cubicBezTo>
                  <a:pt x="404077" y="19273"/>
                  <a:pt x="471329" y="48174"/>
                  <a:pt x="315112" y="63795"/>
                </a:cubicBezTo>
                <a:cubicBezTo>
                  <a:pt x="306252" y="65567"/>
                  <a:pt x="297567" y="69111"/>
                  <a:pt x="288531" y="69111"/>
                </a:cubicBezTo>
                <a:cubicBezTo>
                  <a:pt x="217192" y="69111"/>
                  <a:pt x="262168" y="66797"/>
                  <a:pt x="224736" y="58479"/>
                </a:cubicBezTo>
                <a:cubicBezTo>
                  <a:pt x="214213" y="56141"/>
                  <a:pt x="203471" y="54935"/>
                  <a:pt x="192838" y="53163"/>
                </a:cubicBezTo>
                <a:cubicBezTo>
                  <a:pt x="187522" y="49619"/>
                  <a:pt x="181798" y="46620"/>
                  <a:pt x="176889" y="42530"/>
                </a:cubicBezTo>
                <a:cubicBezTo>
                  <a:pt x="159253" y="27833"/>
                  <a:pt x="164790" y="25849"/>
                  <a:pt x="144992" y="15949"/>
                </a:cubicBezTo>
                <a:cubicBezTo>
                  <a:pt x="100967" y="-6064"/>
                  <a:pt x="158805" y="30472"/>
                  <a:pt x="113094" y="0"/>
                </a:cubicBezTo>
                <a:cubicBezTo>
                  <a:pt x="99383" y="1959"/>
                  <a:pt x="74776" y="3210"/>
                  <a:pt x="59931" y="10632"/>
                </a:cubicBezTo>
                <a:cubicBezTo>
                  <a:pt x="54216" y="13489"/>
                  <a:pt x="49697" y="18408"/>
                  <a:pt x="43982" y="21265"/>
                </a:cubicBezTo>
                <a:cubicBezTo>
                  <a:pt x="16377" y="35067"/>
                  <a:pt x="43096" y="34556"/>
                  <a:pt x="38666" y="4253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B128F1-AA5E-45B7-A9AA-EC15BA678ED6}"/>
              </a:ext>
            </a:extLst>
          </p:cNvPr>
          <p:cNvSpPr/>
          <p:nvPr/>
        </p:nvSpPr>
        <p:spPr>
          <a:xfrm>
            <a:off x="2073349" y="3460898"/>
            <a:ext cx="299194" cy="350874"/>
          </a:xfrm>
          <a:custGeom>
            <a:avLst/>
            <a:gdLst>
              <a:gd name="connsiteX0" fmla="*/ 180753 w 299194"/>
              <a:gd name="connsiteY0" fmla="*/ 0 h 350874"/>
              <a:gd name="connsiteX1" fmla="*/ 207335 w 299194"/>
              <a:gd name="connsiteY1" fmla="*/ 15949 h 350874"/>
              <a:gd name="connsiteX2" fmla="*/ 228600 w 299194"/>
              <a:gd name="connsiteY2" fmla="*/ 47846 h 350874"/>
              <a:gd name="connsiteX3" fmla="*/ 233916 w 299194"/>
              <a:gd name="connsiteY3" fmla="*/ 63795 h 350874"/>
              <a:gd name="connsiteX4" fmla="*/ 281763 w 299194"/>
              <a:gd name="connsiteY4" fmla="*/ 79744 h 350874"/>
              <a:gd name="connsiteX5" fmla="*/ 292395 w 299194"/>
              <a:gd name="connsiteY5" fmla="*/ 95693 h 350874"/>
              <a:gd name="connsiteX6" fmla="*/ 297711 w 299194"/>
              <a:gd name="connsiteY6" fmla="*/ 111642 h 350874"/>
              <a:gd name="connsiteX7" fmla="*/ 292395 w 299194"/>
              <a:gd name="connsiteY7" fmla="*/ 308344 h 350874"/>
              <a:gd name="connsiteX8" fmla="*/ 244549 w 299194"/>
              <a:gd name="connsiteY8" fmla="*/ 334925 h 350874"/>
              <a:gd name="connsiteX9" fmla="*/ 217967 w 299194"/>
              <a:gd name="connsiteY9" fmla="*/ 340242 h 350874"/>
              <a:gd name="connsiteX10" fmla="*/ 186070 w 299194"/>
              <a:gd name="connsiteY10" fmla="*/ 350874 h 350874"/>
              <a:gd name="connsiteX11" fmla="*/ 164804 w 299194"/>
              <a:gd name="connsiteY11" fmla="*/ 345558 h 350874"/>
              <a:gd name="connsiteX12" fmla="*/ 159488 w 299194"/>
              <a:gd name="connsiteY12" fmla="*/ 329609 h 350874"/>
              <a:gd name="connsiteX13" fmla="*/ 138223 w 299194"/>
              <a:gd name="connsiteY13" fmla="*/ 297711 h 350874"/>
              <a:gd name="connsiteX14" fmla="*/ 122274 w 299194"/>
              <a:gd name="connsiteY14" fmla="*/ 287079 h 350874"/>
              <a:gd name="connsiteX15" fmla="*/ 42530 w 299194"/>
              <a:gd name="connsiteY15" fmla="*/ 276446 h 350874"/>
              <a:gd name="connsiteX16" fmla="*/ 26581 w 299194"/>
              <a:gd name="connsiteY16" fmla="*/ 260497 h 350874"/>
              <a:gd name="connsiteX17" fmla="*/ 21265 w 299194"/>
              <a:gd name="connsiteY17" fmla="*/ 244549 h 350874"/>
              <a:gd name="connsiteX18" fmla="*/ 10632 w 299194"/>
              <a:gd name="connsiteY18" fmla="*/ 228600 h 350874"/>
              <a:gd name="connsiteX19" fmla="*/ 0 w 299194"/>
              <a:gd name="connsiteY19" fmla="*/ 207335 h 350874"/>
              <a:gd name="connsiteX20" fmla="*/ 10632 w 299194"/>
              <a:gd name="connsiteY20" fmla="*/ 186069 h 350874"/>
              <a:gd name="connsiteX21" fmla="*/ 37214 w 299194"/>
              <a:gd name="connsiteY21" fmla="*/ 180753 h 350874"/>
              <a:gd name="connsiteX22" fmla="*/ 74428 w 299194"/>
              <a:gd name="connsiteY22" fmla="*/ 175437 h 350874"/>
              <a:gd name="connsiteX23" fmla="*/ 106325 w 299194"/>
              <a:gd name="connsiteY23" fmla="*/ 164804 h 350874"/>
              <a:gd name="connsiteX24" fmla="*/ 122274 w 299194"/>
              <a:gd name="connsiteY24" fmla="*/ 159488 h 350874"/>
              <a:gd name="connsiteX25" fmla="*/ 159488 w 299194"/>
              <a:gd name="connsiteY25" fmla="*/ 148855 h 350874"/>
              <a:gd name="connsiteX26" fmla="*/ 143539 w 299194"/>
              <a:gd name="connsiteY26" fmla="*/ 116958 h 350874"/>
              <a:gd name="connsiteX27" fmla="*/ 138223 w 299194"/>
              <a:gd name="connsiteY27" fmla="*/ 101009 h 350874"/>
              <a:gd name="connsiteX28" fmla="*/ 143539 w 299194"/>
              <a:gd name="connsiteY28" fmla="*/ 69111 h 350874"/>
              <a:gd name="connsiteX29" fmla="*/ 148856 w 299194"/>
              <a:gd name="connsiteY29" fmla="*/ 53162 h 350874"/>
              <a:gd name="connsiteX30" fmla="*/ 164804 w 299194"/>
              <a:gd name="connsiteY30" fmla="*/ 47846 h 350874"/>
              <a:gd name="connsiteX31" fmla="*/ 180753 w 299194"/>
              <a:gd name="connsiteY31" fmla="*/ 0 h 35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9194" h="350874">
                <a:moveTo>
                  <a:pt x="180753" y="0"/>
                </a:moveTo>
                <a:cubicBezTo>
                  <a:pt x="189614" y="5316"/>
                  <a:pt x="200028" y="8642"/>
                  <a:pt x="207335" y="15949"/>
                </a:cubicBezTo>
                <a:cubicBezTo>
                  <a:pt x="216371" y="24985"/>
                  <a:pt x="228600" y="47846"/>
                  <a:pt x="228600" y="47846"/>
                </a:cubicBezTo>
                <a:cubicBezTo>
                  <a:pt x="230372" y="53162"/>
                  <a:pt x="232377" y="58407"/>
                  <a:pt x="233916" y="63795"/>
                </a:cubicBezTo>
                <a:cubicBezTo>
                  <a:pt x="243908" y="98769"/>
                  <a:pt x="229614" y="86262"/>
                  <a:pt x="281763" y="79744"/>
                </a:cubicBezTo>
                <a:cubicBezTo>
                  <a:pt x="285307" y="85060"/>
                  <a:pt x="289538" y="89978"/>
                  <a:pt x="292395" y="95693"/>
                </a:cubicBezTo>
                <a:cubicBezTo>
                  <a:pt x="294901" y="100705"/>
                  <a:pt x="297711" y="106038"/>
                  <a:pt x="297711" y="111642"/>
                </a:cubicBezTo>
                <a:cubicBezTo>
                  <a:pt x="297711" y="177233"/>
                  <a:pt x="303434" y="243688"/>
                  <a:pt x="292395" y="308344"/>
                </a:cubicBezTo>
                <a:cubicBezTo>
                  <a:pt x="290629" y="318686"/>
                  <a:pt x="257362" y="331722"/>
                  <a:pt x="244549" y="334925"/>
                </a:cubicBezTo>
                <a:cubicBezTo>
                  <a:pt x="235783" y="337117"/>
                  <a:pt x="226685" y="337864"/>
                  <a:pt x="217967" y="340242"/>
                </a:cubicBezTo>
                <a:cubicBezTo>
                  <a:pt x="207154" y="343191"/>
                  <a:pt x="186070" y="350874"/>
                  <a:pt x="186070" y="350874"/>
                </a:cubicBezTo>
                <a:cubicBezTo>
                  <a:pt x="178981" y="349102"/>
                  <a:pt x="170510" y="350122"/>
                  <a:pt x="164804" y="345558"/>
                </a:cubicBezTo>
                <a:cubicBezTo>
                  <a:pt x="160428" y="342057"/>
                  <a:pt x="162209" y="334508"/>
                  <a:pt x="159488" y="329609"/>
                </a:cubicBezTo>
                <a:cubicBezTo>
                  <a:pt x="153282" y="318438"/>
                  <a:pt x="148856" y="304799"/>
                  <a:pt x="138223" y="297711"/>
                </a:cubicBezTo>
                <a:cubicBezTo>
                  <a:pt x="132907" y="294167"/>
                  <a:pt x="128147" y="289596"/>
                  <a:pt x="122274" y="287079"/>
                </a:cubicBezTo>
                <a:cubicBezTo>
                  <a:pt x="103304" y="278949"/>
                  <a:pt x="51269" y="277240"/>
                  <a:pt x="42530" y="276446"/>
                </a:cubicBezTo>
                <a:cubicBezTo>
                  <a:pt x="37214" y="271130"/>
                  <a:pt x="30752" y="266753"/>
                  <a:pt x="26581" y="260497"/>
                </a:cubicBezTo>
                <a:cubicBezTo>
                  <a:pt x="23473" y="255835"/>
                  <a:pt x="23771" y="249561"/>
                  <a:pt x="21265" y="244549"/>
                </a:cubicBezTo>
                <a:cubicBezTo>
                  <a:pt x="18407" y="238834"/>
                  <a:pt x="13802" y="234148"/>
                  <a:pt x="10632" y="228600"/>
                </a:cubicBezTo>
                <a:cubicBezTo>
                  <a:pt x="6700" y="221719"/>
                  <a:pt x="3544" y="214423"/>
                  <a:pt x="0" y="207335"/>
                </a:cubicBezTo>
                <a:cubicBezTo>
                  <a:pt x="3544" y="200246"/>
                  <a:pt x="4183" y="190676"/>
                  <a:pt x="10632" y="186069"/>
                </a:cubicBezTo>
                <a:cubicBezTo>
                  <a:pt x="17985" y="180817"/>
                  <a:pt x="28301" y="182238"/>
                  <a:pt x="37214" y="180753"/>
                </a:cubicBezTo>
                <a:cubicBezTo>
                  <a:pt x="49574" y="178693"/>
                  <a:pt x="62023" y="177209"/>
                  <a:pt x="74428" y="175437"/>
                </a:cubicBezTo>
                <a:lnTo>
                  <a:pt x="106325" y="164804"/>
                </a:lnTo>
                <a:cubicBezTo>
                  <a:pt x="111641" y="163032"/>
                  <a:pt x="116837" y="160847"/>
                  <a:pt x="122274" y="159488"/>
                </a:cubicBezTo>
                <a:cubicBezTo>
                  <a:pt x="148976" y="152813"/>
                  <a:pt x="136608" y="156483"/>
                  <a:pt x="159488" y="148855"/>
                </a:cubicBezTo>
                <a:cubicBezTo>
                  <a:pt x="146125" y="108767"/>
                  <a:pt x="164152" y="158183"/>
                  <a:pt x="143539" y="116958"/>
                </a:cubicBezTo>
                <a:cubicBezTo>
                  <a:pt x="141033" y="111946"/>
                  <a:pt x="139995" y="106325"/>
                  <a:pt x="138223" y="101009"/>
                </a:cubicBezTo>
                <a:cubicBezTo>
                  <a:pt x="139995" y="90376"/>
                  <a:pt x="141201" y="79634"/>
                  <a:pt x="143539" y="69111"/>
                </a:cubicBezTo>
                <a:cubicBezTo>
                  <a:pt x="144755" y="63640"/>
                  <a:pt x="144893" y="57125"/>
                  <a:pt x="148856" y="53162"/>
                </a:cubicBezTo>
                <a:cubicBezTo>
                  <a:pt x="152818" y="49200"/>
                  <a:pt x="159488" y="49618"/>
                  <a:pt x="164804" y="47846"/>
                </a:cubicBezTo>
                <a:lnTo>
                  <a:pt x="18075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B9C6FE7-0E63-4998-B9AE-63A969632346}"/>
              </a:ext>
            </a:extLst>
          </p:cNvPr>
          <p:cNvSpPr/>
          <p:nvPr/>
        </p:nvSpPr>
        <p:spPr>
          <a:xfrm>
            <a:off x="2371172" y="3536797"/>
            <a:ext cx="250428" cy="222103"/>
          </a:xfrm>
          <a:custGeom>
            <a:avLst/>
            <a:gdLst>
              <a:gd name="connsiteX0" fmla="*/ 10521 w 250428"/>
              <a:gd name="connsiteY0" fmla="*/ 9161 h 222103"/>
              <a:gd name="connsiteX1" fmla="*/ 84949 w 250428"/>
              <a:gd name="connsiteY1" fmla="*/ 3845 h 222103"/>
              <a:gd name="connsiteX2" fmla="*/ 132795 w 250428"/>
              <a:gd name="connsiteY2" fmla="*/ 14477 h 222103"/>
              <a:gd name="connsiteX3" fmla="*/ 148744 w 250428"/>
              <a:gd name="connsiteY3" fmla="*/ 25110 h 222103"/>
              <a:gd name="connsiteX4" fmla="*/ 159377 w 250428"/>
              <a:gd name="connsiteY4" fmla="*/ 41059 h 222103"/>
              <a:gd name="connsiteX5" fmla="*/ 180642 w 250428"/>
              <a:gd name="connsiteY5" fmla="*/ 51691 h 222103"/>
              <a:gd name="connsiteX6" fmla="*/ 196591 w 250428"/>
              <a:gd name="connsiteY6" fmla="*/ 62324 h 222103"/>
              <a:gd name="connsiteX7" fmla="*/ 233805 w 250428"/>
              <a:gd name="connsiteY7" fmla="*/ 72956 h 222103"/>
              <a:gd name="connsiteX8" fmla="*/ 239121 w 250428"/>
              <a:gd name="connsiteY8" fmla="*/ 88905 h 222103"/>
              <a:gd name="connsiteX9" fmla="*/ 249754 w 250428"/>
              <a:gd name="connsiteY9" fmla="*/ 104854 h 222103"/>
              <a:gd name="connsiteX10" fmla="*/ 244437 w 250428"/>
              <a:gd name="connsiteY10" fmla="*/ 142068 h 222103"/>
              <a:gd name="connsiteX11" fmla="*/ 212540 w 250428"/>
              <a:gd name="connsiteY11" fmla="*/ 163333 h 222103"/>
              <a:gd name="connsiteX12" fmla="*/ 180642 w 250428"/>
              <a:gd name="connsiteY12" fmla="*/ 179282 h 222103"/>
              <a:gd name="connsiteX13" fmla="*/ 154061 w 250428"/>
              <a:gd name="connsiteY13" fmla="*/ 200547 h 222103"/>
              <a:gd name="connsiteX14" fmla="*/ 116847 w 250428"/>
              <a:gd name="connsiteY14" fmla="*/ 221812 h 222103"/>
              <a:gd name="connsiteX15" fmla="*/ 21154 w 250428"/>
              <a:gd name="connsiteY15" fmla="*/ 216496 h 222103"/>
              <a:gd name="connsiteX16" fmla="*/ 15837 w 250428"/>
              <a:gd name="connsiteY16" fmla="*/ 189915 h 222103"/>
              <a:gd name="connsiteX17" fmla="*/ 5205 w 250428"/>
              <a:gd name="connsiteY17" fmla="*/ 104854 h 222103"/>
              <a:gd name="connsiteX18" fmla="*/ 10521 w 250428"/>
              <a:gd name="connsiteY18" fmla="*/ 9161 h 22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428" h="222103">
                <a:moveTo>
                  <a:pt x="10521" y="9161"/>
                </a:moveTo>
                <a:cubicBezTo>
                  <a:pt x="23812" y="-7674"/>
                  <a:pt x="60076" y="3845"/>
                  <a:pt x="84949" y="3845"/>
                </a:cubicBezTo>
                <a:cubicBezTo>
                  <a:pt x="103663" y="3845"/>
                  <a:pt x="116348" y="8995"/>
                  <a:pt x="132795" y="14477"/>
                </a:cubicBezTo>
                <a:cubicBezTo>
                  <a:pt x="138111" y="18021"/>
                  <a:pt x="144226" y="20592"/>
                  <a:pt x="148744" y="25110"/>
                </a:cubicBezTo>
                <a:cubicBezTo>
                  <a:pt x="153262" y="29628"/>
                  <a:pt x="154468" y="36969"/>
                  <a:pt x="159377" y="41059"/>
                </a:cubicBezTo>
                <a:cubicBezTo>
                  <a:pt x="165465" y="46132"/>
                  <a:pt x="173761" y="47759"/>
                  <a:pt x="180642" y="51691"/>
                </a:cubicBezTo>
                <a:cubicBezTo>
                  <a:pt x="186190" y="54861"/>
                  <a:pt x="190876" y="59467"/>
                  <a:pt x="196591" y="62324"/>
                </a:cubicBezTo>
                <a:cubicBezTo>
                  <a:pt x="204217" y="66137"/>
                  <a:pt x="226993" y="71253"/>
                  <a:pt x="233805" y="72956"/>
                </a:cubicBezTo>
                <a:cubicBezTo>
                  <a:pt x="235577" y="78272"/>
                  <a:pt x="236615" y="83893"/>
                  <a:pt x="239121" y="88905"/>
                </a:cubicBezTo>
                <a:cubicBezTo>
                  <a:pt x="241978" y="94620"/>
                  <a:pt x="249118" y="98496"/>
                  <a:pt x="249754" y="104854"/>
                </a:cubicBezTo>
                <a:cubicBezTo>
                  <a:pt x="251001" y="117322"/>
                  <a:pt x="251164" y="131496"/>
                  <a:pt x="244437" y="142068"/>
                </a:cubicBezTo>
                <a:cubicBezTo>
                  <a:pt x="237577" y="152849"/>
                  <a:pt x="223172" y="156245"/>
                  <a:pt x="212540" y="163333"/>
                </a:cubicBezTo>
                <a:cubicBezTo>
                  <a:pt x="191928" y="177075"/>
                  <a:pt x="202653" y="171945"/>
                  <a:pt x="180642" y="179282"/>
                </a:cubicBezTo>
                <a:cubicBezTo>
                  <a:pt x="160465" y="209546"/>
                  <a:pt x="181714" y="184745"/>
                  <a:pt x="154061" y="200547"/>
                </a:cubicBezTo>
                <a:cubicBezTo>
                  <a:pt x="109002" y="226295"/>
                  <a:pt x="153413" y="209623"/>
                  <a:pt x="116847" y="221812"/>
                </a:cubicBezTo>
                <a:cubicBezTo>
                  <a:pt x="84949" y="220040"/>
                  <a:pt x="51618" y="226116"/>
                  <a:pt x="21154" y="216496"/>
                </a:cubicBezTo>
                <a:cubicBezTo>
                  <a:pt x="12538" y="213775"/>
                  <a:pt x="17115" y="198860"/>
                  <a:pt x="15837" y="189915"/>
                </a:cubicBezTo>
                <a:cubicBezTo>
                  <a:pt x="11796" y="161628"/>
                  <a:pt x="9246" y="133141"/>
                  <a:pt x="5205" y="104854"/>
                </a:cubicBezTo>
                <a:cubicBezTo>
                  <a:pt x="-2198" y="53037"/>
                  <a:pt x="-2770" y="25996"/>
                  <a:pt x="10521" y="916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1BD891E-CCCD-4884-AC3C-D840B5F345D8}"/>
              </a:ext>
            </a:extLst>
          </p:cNvPr>
          <p:cNvSpPr/>
          <p:nvPr/>
        </p:nvSpPr>
        <p:spPr>
          <a:xfrm>
            <a:off x="77895" y="2258832"/>
            <a:ext cx="1129906" cy="877773"/>
          </a:xfrm>
          <a:custGeom>
            <a:avLst/>
            <a:gdLst>
              <a:gd name="connsiteX0" fmla="*/ 1849 w 1129906"/>
              <a:gd name="connsiteY0" fmla="*/ 587 h 877773"/>
              <a:gd name="connsiteX1" fmla="*/ 12482 w 1129906"/>
              <a:gd name="connsiteY1" fmla="*/ 27168 h 877773"/>
              <a:gd name="connsiteX2" fmla="*/ 17798 w 1129906"/>
              <a:gd name="connsiteY2" fmla="*/ 64382 h 877773"/>
              <a:gd name="connsiteX3" fmla="*/ 28431 w 1129906"/>
              <a:gd name="connsiteY3" fmla="*/ 122861 h 877773"/>
              <a:gd name="connsiteX4" fmla="*/ 44379 w 1129906"/>
              <a:gd name="connsiteY4" fmla="*/ 160075 h 877773"/>
              <a:gd name="connsiteX5" fmla="*/ 55012 w 1129906"/>
              <a:gd name="connsiteY5" fmla="*/ 197289 h 877773"/>
              <a:gd name="connsiteX6" fmla="*/ 60328 w 1129906"/>
              <a:gd name="connsiteY6" fmla="*/ 213238 h 877773"/>
              <a:gd name="connsiteX7" fmla="*/ 55012 w 1129906"/>
              <a:gd name="connsiteY7" fmla="*/ 234503 h 877773"/>
              <a:gd name="connsiteX8" fmla="*/ 23114 w 1129906"/>
              <a:gd name="connsiteY8" fmla="*/ 250452 h 877773"/>
              <a:gd name="connsiteX9" fmla="*/ 33747 w 1129906"/>
              <a:gd name="connsiteY9" fmla="*/ 266401 h 877773"/>
              <a:gd name="connsiteX10" fmla="*/ 39063 w 1129906"/>
              <a:gd name="connsiteY10" fmla="*/ 282349 h 877773"/>
              <a:gd name="connsiteX11" fmla="*/ 76277 w 1129906"/>
              <a:gd name="connsiteY11" fmla="*/ 335512 h 877773"/>
              <a:gd name="connsiteX12" fmla="*/ 86910 w 1129906"/>
              <a:gd name="connsiteY12" fmla="*/ 351461 h 877773"/>
              <a:gd name="connsiteX13" fmla="*/ 102858 w 1129906"/>
              <a:gd name="connsiteY13" fmla="*/ 362094 h 877773"/>
              <a:gd name="connsiteX14" fmla="*/ 108175 w 1129906"/>
              <a:gd name="connsiteY14" fmla="*/ 378042 h 877773"/>
              <a:gd name="connsiteX15" fmla="*/ 92226 w 1129906"/>
              <a:gd name="connsiteY15" fmla="*/ 415256 h 877773"/>
              <a:gd name="connsiteX16" fmla="*/ 108175 w 1129906"/>
              <a:gd name="connsiteY16" fmla="*/ 425889 h 877773"/>
              <a:gd name="connsiteX17" fmla="*/ 166654 w 1129906"/>
              <a:gd name="connsiteY17" fmla="*/ 441838 h 877773"/>
              <a:gd name="connsiteX18" fmla="*/ 177286 w 1129906"/>
              <a:gd name="connsiteY18" fmla="*/ 457787 h 877773"/>
              <a:gd name="connsiteX19" fmla="*/ 193235 w 1129906"/>
              <a:gd name="connsiteY19" fmla="*/ 473735 h 877773"/>
              <a:gd name="connsiteX20" fmla="*/ 214500 w 1129906"/>
              <a:gd name="connsiteY20" fmla="*/ 505633 h 877773"/>
              <a:gd name="connsiteX21" fmla="*/ 214500 w 1129906"/>
              <a:gd name="connsiteY21" fmla="*/ 468419 h 877773"/>
              <a:gd name="connsiteX22" fmla="*/ 198552 w 1129906"/>
              <a:gd name="connsiteY22" fmla="*/ 457787 h 877773"/>
              <a:gd name="connsiteX23" fmla="*/ 193235 w 1129906"/>
              <a:gd name="connsiteY23" fmla="*/ 441838 h 877773"/>
              <a:gd name="connsiteX24" fmla="*/ 187919 w 1129906"/>
              <a:gd name="connsiteY24" fmla="*/ 378042 h 877773"/>
              <a:gd name="connsiteX25" fmla="*/ 171970 w 1129906"/>
              <a:gd name="connsiteY25" fmla="*/ 372726 h 877773"/>
              <a:gd name="connsiteX26" fmla="*/ 161338 w 1129906"/>
              <a:gd name="connsiteY26" fmla="*/ 314247 h 877773"/>
              <a:gd name="connsiteX27" fmla="*/ 156021 w 1129906"/>
              <a:gd name="connsiteY27" fmla="*/ 298298 h 877773"/>
              <a:gd name="connsiteX28" fmla="*/ 145389 w 1129906"/>
              <a:gd name="connsiteY28" fmla="*/ 239819 h 877773"/>
              <a:gd name="connsiteX29" fmla="*/ 124124 w 1129906"/>
              <a:gd name="connsiteY29" fmla="*/ 207921 h 877773"/>
              <a:gd name="connsiteX30" fmla="*/ 108175 w 1129906"/>
              <a:gd name="connsiteY30" fmla="*/ 176024 h 877773"/>
              <a:gd name="connsiteX31" fmla="*/ 108175 w 1129906"/>
              <a:gd name="connsiteY31" fmla="*/ 117545 h 877773"/>
              <a:gd name="connsiteX32" fmla="*/ 124124 w 1129906"/>
              <a:gd name="connsiteY32" fmla="*/ 112228 h 877773"/>
              <a:gd name="connsiteX33" fmla="*/ 145389 w 1129906"/>
              <a:gd name="connsiteY33" fmla="*/ 117545 h 877773"/>
              <a:gd name="connsiteX34" fmla="*/ 140072 w 1129906"/>
              <a:gd name="connsiteY34" fmla="*/ 133494 h 877773"/>
              <a:gd name="connsiteX35" fmla="*/ 129440 w 1129906"/>
              <a:gd name="connsiteY35" fmla="*/ 176024 h 877773"/>
              <a:gd name="connsiteX36" fmla="*/ 140072 w 1129906"/>
              <a:gd name="connsiteY36" fmla="*/ 207921 h 877773"/>
              <a:gd name="connsiteX37" fmla="*/ 166654 w 1129906"/>
              <a:gd name="connsiteY37" fmla="*/ 239819 h 877773"/>
              <a:gd name="connsiteX38" fmla="*/ 171970 w 1129906"/>
              <a:gd name="connsiteY38" fmla="*/ 261084 h 877773"/>
              <a:gd name="connsiteX39" fmla="*/ 193235 w 1129906"/>
              <a:gd name="connsiteY39" fmla="*/ 292982 h 877773"/>
              <a:gd name="connsiteX40" fmla="*/ 209184 w 1129906"/>
              <a:gd name="connsiteY40" fmla="*/ 324880 h 877773"/>
              <a:gd name="connsiteX41" fmla="*/ 214500 w 1129906"/>
              <a:gd name="connsiteY41" fmla="*/ 340828 h 877773"/>
              <a:gd name="connsiteX42" fmla="*/ 209184 w 1129906"/>
              <a:gd name="connsiteY42" fmla="*/ 356777 h 877773"/>
              <a:gd name="connsiteX43" fmla="*/ 241082 w 1129906"/>
              <a:gd name="connsiteY43" fmla="*/ 383359 h 877773"/>
              <a:gd name="connsiteX44" fmla="*/ 267663 w 1129906"/>
              <a:gd name="connsiteY44" fmla="*/ 415256 h 877773"/>
              <a:gd name="connsiteX45" fmla="*/ 283612 w 1129906"/>
              <a:gd name="connsiteY45" fmla="*/ 420573 h 877773"/>
              <a:gd name="connsiteX46" fmla="*/ 304877 w 1129906"/>
              <a:gd name="connsiteY46" fmla="*/ 452470 h 877773"/>
              <a:gd name="connsiteX47" fmla="*/ 315510 w 1129906"/>
              <a:gd name="connsiteY47" fmla="*/ 484368 h 877773"/>
              <a:gd name="connsiteX48" fmla="*/ 336775 w 1129906"/>
              <a:gd name="connsiteY48" fmla="*/ 521582 h 877773"/>
              <a:gd name="connsiteX49" fmla="*/ 347407 w 1129906"/>
              <a:gd name="connsiteY49" fmla="*/ 665121 h 877773"/>
              <a:gd name="connsiteX50" fmla="*/ 352724 w 1129906"/>
              <a:gd name="connsiteY50" fmla="*/ 681070 h 877773"/>
              <a:gd name="connsiteX51" fmla="*/ 379305 w 1129906"/>
              <a:gd name="connsiteY51" fmla="*/ 712968 h 877773"/>
              <a:gd name="connsiteX52" fmla="*/ 416519 w 1129906"/>
              <a:gd name="connsiteY52" fmla="*/ 734233 h 877773"/>
              <a:gd name="connsiteX53" fmla="*/ 448417 w 1129906"/>
              <a:gd name="connsiteY53" fmla="*/ 755498 h 877773"/>
              <a:gd name="connsiteX54" fmla="*/ 464365 w 1129906"/>
              <a:gd name="connsiteY54" fmla="*/ 760815 h 877773"/>
              <a:gd name="connsiteX55" fmla="*/ 480314 w 1129906"/>
              <a:gd name="connsiteY55" fmla="*/ 771447 h 877773"/>
              <a:gd name="connsiteX56" fmla="*/ 533477 w 1129906"/>
              <a:gd name="connsiteY56" fmla="*/ 782080 h 877773"/>
              <a:gd name="connsiteX57" fmla="*/ 581324 w 1129906"/>
              <a:gd name="connsiteY57" fmla="*/ 798028 h 877773"/>
              <a:gd name="connsiteX58" fmla="*/ 613221 w 1129906"/>
              <a:gd name="connsiteY58" fmla="*/ 808661 h 877773"/>
              <a:gd name="connsiteX59" fmla="*/ 629170 w 1129906"/>
              <a:gd name="connsiteY59" fmla="*/ 813977 h 877773"/>
              <a:gd name="connsiteX60" fmla="*/ 687649 w 1129906"/>
              <a:gd name="connsiteY60" fmla="*/ 824610 h 877773"/>
              <a:gd name="connsiteX61" fmla="*/ 772710 w 1129906"/>
              <a:gd name="connsiteY61" fmla="*/ 824610 h 877773"/>
              <a:gd name="connsiteX62" fmla="*/ 788658 w 1129906"/>
              <a:gd name="connsiteY62" fmla="*/ 835242 h 877773"/>
              <a:gd name="connsiteX63" fmla="*/ 799291 w 1129906"/>
              <a:gd name="connsiteY63" fmla="*/ 851191 h 877773"/>
              <a:gd name="connsiteX64" fmla="*/ 836505 w 1129906"/>
              <a:gd name="connsiteY64" fmla="*/ 867140 h 877773"/>
              <a:gd name="connsiteX65" fmla="*/ 868403 w 1129906"/>
              <a:gd name="connsiteY65" fmla="*/ 877773 h 877773"/>
              <a:gd name="connsiteX66" fmla="*/ 884352 w 1129906"/>
              <a:gd name="connsiteY66" fmla="*/ 872456 h 877773"/>
              <a:gd name="connsiteX67" fmla="*/ 905617 w 1129906"/>
              <a:gd name="connsiteY67" fmla="*/ 840559 h 877773"/>
              <a:gd name="connsiteX68" fmla="*/ 926882 w 1129906"/>
              <a:gd name="connsiteY68" fmla="*/ 835242 h 877773"/>
              <a:gd name="connsiteX69" fmla="*/ 942831 w 1129906"/>
              <a:gd name="connsiteY69" fmla="*/ 824610 h 877773"/>
              <a:gd name="connsiteX70" fmla="*/ 964096 w 1129906"/>
              <a:gd name="connsiteY70" fmla="*/ 819294 h 877773"/>
              <a:gd name="connsiteX71" fmla="*/ 958779 w 1129906"/>
              <a:gd name="connsiteY71" fmla="*/ 792712 h 877773"/>
              <a:gd name="connsiteX72" fmla="*/ 937514 w 1129906"/>
              <a:gd name="connsiteY72" fmla="*/ 760815 h 877773"/>
              <a:gd name="connsiteX73" fmla="*/ 942831 w 1129906"/>
              <a:gd name="connsiteY73" fmla="*/ 734233 h 877773"/>
              <a:gd name="connsiteX74" fmla="*/ 964096 w 1129906"/>
              <a:gd name="connsiteY74" fmla="*/ 728917 h 877773"/>
              <a:gd name="connsiteX75" fmla="*/ 990677 w 1129906"/>
              <a:gd name="connsiteY75" fmla="*/ 718284 h 877773"/>
              <a:gd name="connsiteX76" fmla="*/ 1022575 w 1129906"/>
              <a:gd name="connsiteY76" fmla="*/ 712968 h 877773"/>
              <a:gd name="connsiteX77" fmla="*/ 1054472 w 1129906"/>
              <a:gd name="connsiteY77" fmla="*/ 702335 h 877773"/>
              <a:gd name="connsiteX78" fmla="*/ 1097003 w 1129906"/>
              <a:gd name="connsiteY78" fmla="*/ 654489 h 877773"/>
              <a:gd name="connsiteX79" fmla="*/ 1102319 w 1129906"/>
              <a:gd name="connsiteY79" fmla="*/ 638540 h 877773"/>
              <a:gd name="connsiteX80" fmla="*/ 1107635 w 1129906"/>
              <a:gd name="connsiteY80" fmla="*/ 606642 h 877773"/>
              <a:gd name="connsiteX81" fmla="*/ 1118268 w 1129906"/>
              <a:gd name="connsiteY81" fmla="*/ 585377 h 877773"/>
              <a:gd name="connsiteX82" fmla="*/ 1128900 w 1129906"/>
              <a:gd name="connsiteY82" fmla="*/ 569428 h 877773"/>
              <a:gd name="connsiteX83" fmla="*/ 1107635 w 1129906"/>
              <a:gd name="connsiteY83" fmla="*/ 574745 h 877773"/>
              <a:gd name="connsiteX84" fmla="*/ 974728 w 1129906"/>
              <a:gd name="connsiteY84" fmla="*/ 580061 h 877773"/>
              <a:gd name="connsiteX85" fmla="*/ 964096 w 1129906"/>
              <a:gd name="connsiteY85" fmla="*/ 617275 h 877773"/>
              <a:gd name="connsiteX86" fmla="*/ 958779 w 1129906"/>
              <a:gd name="connsiteY86" fmla="*/ 633224 h 877773"/>
              <a:gd name="connsiteX87" fmla="*/ 926882 w 1129906"/>
              <a:gd name="connsiteY87" fmla="*/ 654489 h 877773"/>
              <a:gd name="connsiteX88" fmla="*/ 910933 w 1129906"/>
              <a:gd name="connsiteY88" fmla="*/ 670438 h 877773"/>
              <a:gd name="connsiteX89" fmla="*/ 879035 w 1129906"/>
              <a:gd name="connsiteY89" fmla="*/ 691703 h 877773"/>
              <a:gd name="connsiteX90" fmla="*/ 804607 w 1129906"/>
              <a:gd name="connsiteY90" fmla="*/ 702335 h 877773"/>
              <a:gd name="connsiteX91" fmla="*/ 783342 w 1129906"/>
              <a:gd name="connsiteY91" fmla="*/ 707652 h 877773"/>
              <a:gd name="connsiteX92" fmla="*/ 730179 w 1129906"/>
              <a:gd name="connsiteY92" fmla="*/ 697019 h 877773"/>
              <a:gd name="connsiteX93" fmla="*/ 698282 w 1129906"/>
              <a:gd name="connsiteY93" fmla="*/ 670438 h 877773"/>
              <a:gd name="connsiteX94" fmla="*/ 687649 w 1129906"/>
              <a:gd name="connsiteY94" fmla="*/ 638540 h 877773"/>
              <a:gd name="connsiteX95" fmla="*/ 682333 w 1129906"/>
              <a:gd name="connsiteY95" fmla="*/ 622591 h 877773"/>
              <a:gd name="connsiteX96" fmla="*/ 677017 w 1129906"/>
              <a:gd name="connsiteY96" fmla="*/ 606642 h 877773"/>
              <a:gd name="connsiteX97" fmla="*/ 671700 w 1129906"/>
              <a:gd name="connsiteY97" fmla="*/ 574745 h 877773"/>
              <a:gd name="connsiteX98" fmla="*/ 682333 w 1129906"/>
              <a:gd name="connsiteY98" fmla="*/ 484368 h 877773"/>
              <a:gd name="connsiteX99" fmla="*/ 698282 w 1129906"/>
              <a:gd name="connsiteY99" fmla="*/ 452470 h 877773"/>
              <a:gd name="connsiteX100" fmla="*/ 703598 w 1129906"/>
              <a:gd name="connsiteY100" fmla="*/ 431205 h 877773"/>
              <a:gd name="connsiteX101" fmla="*/ 708914 w 1129906"/>
              <a:gd name="connsiteY101" fmla="*/ 415256 h 877773"/>
              <a:gd name="connsiteX102" fmla="*/ 724863 w 1129906"/>
              <a:gd name="connsiteY102" fmla="*/ 362094 h 877773"/>
              <a:gd name="connsiteX103" fmla="*/ 735496 w 1129906"/>
              <a:gd name="connsiteY103" fmla="*/ 340828 h 877773"/>
              <a:gd name="connsiteX104" fmla="*/ 735496 w 1129906"/>
              <a:gd name="connsiteY104" fmla="*/ 287666 h 877773"/>
              <a:gd name="connsiteX105" fmla="*/ 719547 w 1129906"/>
              <a:gd name="connsiteY105" fmla="*/ 282349 h 877773"/>
              <a:gd name="connsiteX106" fmla="*/ 687649 w 1129906"/>
              <a:gd name="connsiteY106" fmla="*/ 261084 h 877773"/>
              <a:gd name="connsiteX107" fmla="*/ 634486 w 1129906"/>
              <a:gd name="connsiteY107" fmla="*/ 245135 h 877773"/>
              <a:gd name="connsiteX108" fmla="*/ 618538 w 1129906"/>
              <a:gd name="connsiteY108" fmla="*/ 229187 h 877773"/>
              <a:gd name="connsiteX109" fmla="*/ 613221 w 1129906"/>
              <a:gd name="connsiteY109" fmla="*/ 213238 h 877773"/>
              <a:gd name="connsiteX110" fmla="*/ 581324 w 1129906"/>
              <a:gd name="connsiteY110" fmla="*/ 191973 h 877773"/>
              <a:gd name="connsiteX111" fmla="*/ 565375 w 1129906"/>
              <a:gd name="connsiteY111" fmla="*/ 176024 h 877773"/>
              <a:gd name="connsiteX112" fmla="*/ 533477 w 1129906"/>
              <a:gd name="connsiteY112" fmla="*/ 170708 h 877773"/>
              <a:gd name="connsiteX113" fmla="*/ 485631 w 1129906"/>
              <a:gd name="connsiteY113" fmla="*/ 154759 h 877773"/>
              <a:gd name="connsiteX114" fmla="*/ 469682 w 1129906"/>
              <a:gd name="connsiteY114" fmla="*/ 149442 h 877773"/>
              <a:gd name="connsiteX115" fmla="*/ 437784 w 1129906"/>
              <a:gd name="connsiteY115" fmla="*/ 128177 h 877773"/>
              <a:gd name="connsiteX116" fmla="*/ 427152 w 1129906"/>
              <a:gd name="connsiteY116" fmla="*/ 112228 h 877773"/>
              <a:gd name="connsiteX117" fmla="*/ 405886 w 1129906"/>
              <a:gd name="connsiteY117" fmla="*/ 96280 h 877773"/>
              <a:gd name="connsiteX118" fmla="*/ 331458 w 1129906"/>
              <a:gd name="connsiteY118" fmla="*/ 80331 h 877773"/>
              <a:gd name="connsiteX119" fmla="*/ 294245 w 1129906"/>
              <a:gd name="connsiteY119" fmla="*/ 75015 h 877773"/>
              <a:gd name="connsiteX120" fmla="*/ 267663 w 1129906"/>
              <a:gd name="connsiteY120" fmla="*/ 69698 h 877773"/>
              <a:gd name="connsiteX121" fmla="*/ 235765 w 1129906"/>
              <a:gd name="connsiteY121" fmla="*/ 59066 h 877773"/>
              <a:gd name="connsiteX122" fmla="*/ 219817 w 1129906"/>
              <a:gd name="connsiteY122" fmla="*/ 53749 h 877773"/>
              <a:gd name="connsiteX123" fmla="*/ 198552 w 1129906"/>
              <a:gd name="connsiteY123" fmla="*/ 48433 h 877773"/>
              <a:gd name="connsiteX124" fmla="*/ 150705 w 1129906"/>
              <a:gd name="connsiteY124" fmla="*/ 37801 h 877773"/>
              <a:gd name="connsiteX125" fmla="*/ 134756 w 1129906"/>
              <a:gd name="connsiteY125" fmla="*/ 32484 h 877773"/>
              <a:gd name="connsiteX126" fmla="*/ 108175 w 1129906"/>
              <a:gd name="connsiteY126" fmla="*/ 27168 h 877773"/>
              <a:gd name="connsiteX127" fmla="*/ 76277 w 1129906"/>
              <a:gd name="connsiteY127" fmla="*/ 16535 h 877773"/>
              <a:gd name="connsiteX128" fmla="*/ 55012 w 1129906"/>
              <a:gd name="connsiteY128" fmla="*/ 11219 h 877773"/>
              <a:gd name="connsiteX129" fmla="*/ 1849 w 1129906"/>
              <a:gd name="connsiteY129" fmla="*/ 587 h 87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129906" h="877773">
                <a:moveTo>
                  <a:pt x="1849" y="587"/>
                </a:moveTo>
                <a:cubicBezTo>
                  <a:pt x="-5239" y="3245"/>
                  <a:pt x="10167" y="17910"/>
                  <a:pt x="12482" y="27168"/>
                </a:cubicBezTo>
                <a:cubicBezTo>
                  <a:pt x="15521" y="39324"/>
                  <a:pt x="15893" y="51997"/>
                  <a:pt x="17798" y="64382"/>
                </a:cubicBezTo>
                <a:cubicBezTo>
                  <a:pt x="19696" y="76721"/>
                  <a:pt x="25110" y="109577"/>
                  <a:pt x="28431" y="122861"/>
                </a:cubicBezTo>
                <a:cubicBezTo>
                  <a:pt x="33419" y="142811"/>
                  <a:pt x="35249" y="138772"/>
                  <a:pt x="44379" y="160075"/>
                </a:cubicBezTo>
                <a:cubicBezTo>
                  <a:pt x="49845" y="172829"/>
                  <a:pt x="51156" y="183791"/>
                  <a:pt x="55012" y="197289"/>
                </a:cubicBezTo>
                <a:cubicBezTo>
                  <a:pt x="56551" y="202677"/>
                  <a:pt x="58556" y="207922"/>
                  <a:pt x="60328" y="213238"/>
                </a:cubicBezTo>
                <a:cubicBezTo>
                  <a:pt x="58556" y="220326"/>
                  <a:pt x="59065" y="228424"/>
                  <a:pt x="55012" y="234503"/>
                </a:cubicBezTo>
                <a:cubicBezTo>
                  <a:pt x="49124" y="243335"/>
                  <a:pt x="32210" y="247420"/>
                  <a:pt x="23114" y="250452"/>
                </a:cubicBezTo>
                <a:cubicBezTo>
                  <a:pt x="26658" y="255768"/>
                  <a:pt x="30889" y="260686"/>
                  <a:pt x="33747" y="266401"/>
                </a:cubicBezTo>
                <a:cubicBezTo>
                  <a:pt x="36253" y="271413"/>
                  <a:pt x="36342" y="277451"/>
                  <a:pt x="39063" y="282349"/>
                </a:cubicBezTo>
                <a:cubicBezTo>
                  <a:pt x="51286" y="304351"/>
                  <a:pt x="62338" y="315997"/>
                  <a:pt x="76277" y="335512"/>
                </a:cubicBezTo>
                <a:cubicBezTo>
                  <a:pt x="79991" y="340711"/>
                  <a:pt x="82392" y="346943"/>
                  <a:pt x="86910" y="351461"/>
                </a:cubicBezTo>
                <a:cubicBezTo>
                  <a:pt x="91428" y="355979"/>
                  <a:pt x="97542" y="358550"/>
                  <a:pt x="102858" y="362094"/>
                </a:cubicBezTo>
                <a:cubicBezTo>
                  <a:pt x="104630" y="367410"/>
                  <a:pt x="108175" y="372438"/>
                  <a:pt x="108175" y="378042"/>
                </a:cubicBezTo>
                <a:cubicBezTo>
                  <a:pt x="108175" y="395206"/>
                  <a:pt x="100907" y="402235"/>
                  <a:pt x="92226" y="415256"/>
                </a:cubicBezTo>
                <a:cubicBezTo>
                  <a:pt x="97542" y="418800"/>
                  <a:pt x="102011" y="424208"/>
                  <a:pt x="108175" y="425889"/>
                </a:cubicBezTo>
                <a:cubicBezTo>
                  <a:pt x="175372" y="444216"/>
                  <a:pt x="130622" y="417816"/>
                  <a:pt x="166654" y="441838"/>
                </a:cubicBezTo>
                <a:cubicBezTo>
                  <a:pt x="170198" y="447154"/>
                  <a:pt x="173196" y="452879"/>
                  <a:pt x="177286" y="457787"/>
                </a:cubicBezTo>
                <a:cubicBezTo>
                  <a:pt x="182099" y="463563"/>
                  <a:pt x="189505" y="467207"/>
                  <a:pt x="193235" y="473735"/>
                </a:cubicBezTo>
                <a:cubicBezTo>
                  <a:pt x="214362" y="510706"/>
                  <a:pt x="180003" y="482635"/>
                  <a:pt x="214500" y="505633"/>
                </a:cubicBezTo>
                <a:cubicBezTo>
                  <a:pt x="219283" y="491285"/>
                  <a:pt x="224885" y="483996"/>
                  <a:pt x="214500" y="468419"/>
                </a:cubicBezTo>
                <a:cubicBezTo>
                  <a:pt x="210956" y="463103"/>
                  <a:pt x="203868" y="461331"/>
                  <a:pt x="198552" y="457787"/>
                </a:cubicBezTo>
                <a:cubicBezTo>
                  <a:pt x="196780" y="452471"/>
                  <a:pt x="193976" y="447393"/>
                  <a:pt x="193235" y="441838"/>
                </a:cubicBezTo>
                <a:cubicBezTo>
                  <a:pt x="190415" y="420686"/>
                  <a:pt x="194194" y="398437"/>
                  <a:pt x="187919" y="378042"/>
                </a:cubicBezTo>
                <a:cubicBezTo>
                  <a:pt x="186271" y="372686"/>
                  <a:pt x="177286" y="374498"/>
                  <a:pt x="171970" y="372726"/>
                </a:cubicBezTo>
                <a:cubicBezTo>
                  <a:pt x="169601" y="358510"/>
                  <a:pt x="165053" y="329105"/>
                  <a:pt x="161338" y="314247"/>
                </a:cubicBezTo>
                <a:cubicBezTo>
                  <a:pt x="159979" y="308810"/>
                  <a:pt x="157793" y="303614"/>
                  <a:pt x="156021" y="298298"/>
                </a:cubicBezTo>
                <a:cubicBezTo>
                  <a:pt x="155751" y="296675"/>
                  <a:pt x="147344" y="244120"/>
                  <a:pt x="145389" y="239819"/>
                </a:cubicBezTo>
                <a:cubicBezTo>
                  <a:pt x="140101" y="228186"/>
                  <a:pt x="128166" y="220044"/>
                  <a:pt x="124124" y="207921"/>
                </a:cubicBezTo>
                <a:cubicBezTo>
                  <a:pt x="116786" y="185912"/>
                  <a:pt x="121915" y="196636"/>
                  <a:pt x="108175" y="176024"/>
                </a:cubicBezTo>
                <a:cubicBezTo>
                  <a:pt x="102904" y="154943"/>
                  <a:pt x="96533" y="140829"/>
                  <a:pt x="108175" y="117545"/>
                </a:cubicBezTo>
                <a:cubicBezTo>
                  <a:pt x="110681" y="112533"/>
                  <a:pt x="118808" y="114000"/>
                  <a:pt x="124124" y="112228"/>
                </a:cubicBezTo>
                <a:cubicBezTo>
                  <a:pt x="131212" y="114000"/>
                  <a:pt x="141005" y="111700"/>
                  <a:pt x="145389" y="117545"/>
                </a:cubicBezTo>
                <a:cubicBezTo>
                  <a:pt x="148751" y="122028"/>
                  <a:pt x="141431" y="128057"/>
                  <a:pt x="140072" y="133494"/>
                </a:cubicBezTo>
                <a:cubicBezTo>
                  <a:pt x="127237" y="184831"/>
                  <a:pt x="141595" y="139558"/>
                  <a:pt x="129440" y="176024"/>
                </a:cubicBezTo>
                <a:cubicBezTo>
                  <a:pt x="132984" y="186656"/>
                  <a:pt x="132147" y="199996"/>
                  <a:pt x="140072" y="207921"/>
                </a:cubicBezTo>
                <a:cubicBezTo>
                  <a:pt x="160539" y="228388"/>
                  <a:pt x="151850" y="217614"/>
                  <a:pt x="166654" y="239819"/>
                </a:cubicBezTo>
                <a:cubicBezTo>
                  <a:pt x="168426" y="246907"/>
                  <a:pt x="168702" y="254549"/>
                  <a:pt x="171970" y="261084"/>
                </a:cubicBezTo>
                <a:cubicBezTo>
                  <a:pt x="177685" y="272514"/>
                  <a:pt x="189194" y="280859"/>
                  <a:pt x="193235" y="292982"/>
                </a:cubicBezTo>
                <a:cubicBezTo>
                  <a:pt x="206601" y="333074"/>
                  <a:pt x="188571" y="283652"/>
                  <a:pt x="209184" y="324880"/>
                </a:cubicBezTo>
                <a:cubicBezTo>
                  <a:pt x="211690" y="329892"/>
                  <a:pt x="212728" y="335512"/>
                  <a:pt x="214500" y="340828"/>
                </a:cubicBezTo>
                <a:cubicBezTo>
                  <a:pt x="212728" y="346144"/>
                  <a:pt x="207412" y="351461"/>
                  <a:pt x="209184" y="356777"/>
                </a:cubicBezTo>
                <a:cubicBezTo>
                  <a:pt x="212108" y="365548"/>
                  <a:pt x="233786" y="378495"/>
                  <a:pt x="241082" y="383359"/>
                </a:cubicBezTo>
                <a:cubicBezTo>
                  <a:pt x="248929" y="395130"/>
                  <a:pt x="255380" y="407068"/>
                  <a:pt x="267663" y="415256"/>
                </a:cubicBezTo>
                <a:cubicBezTo>
                  <a:pt x="272326" y="418364"/>
                  <a:pt x="278296" y="418801"/>
                  <a:pt x="283612" y="420573"/>
                </a:cubicBezTo>
                <a:cubicBezTo>
                  <a:pt x="290700" y="431205"/>
                  <a:pt x="300836" y="440347"/>
                  <a:pt x="304877" y="452470"/>
                </a:cubicBezTo>
                <a:cubicBezTo>
                  <a:pt x="308421" y="463103"/>
                  <a:pt x="309293" y="475042"/>
                  <a:pt x="315510" y="484368"/>
                </a:cubicBezTo>
                <a:cubicBezTo>
                  <a:pt x="330538" y="506911"/>
                  <a:pt x="323285" y="494602"/>
                  <a:pt x="336775" y="521582"/>
                </a:cubicBezTo>
                <a:cubicBezTo>
                  <a:pt x="339388" y="579078"/>
                  <a:pt x="335158" y="616129"/>
                  <a:pt x="347407" y="665121"/>
                </a:cubicBezTo>
                <a:cubicBezTo>
                  <a:pt x="348766" y="670558"/>
                  <a:pt x="350218" y="676058"/>
                  <a:pt x="352724" y="681070"/>
                </a:cubicBezTo>
                <a:cubicBezTo>
                  <a:pt x="358877" y="693377"/>
                  <a:pt x="369015" y="704148"/>
                  <a:pt x="379305" y="712968"/>
                </a:cubicBezTo>
                <a:cubicBezTo>
                  <a:pt x="399787" y="730524"/>
                  <a:pt x="395495" y="727225"/>
                  <a:pt x="416519" y="734233"/>
                </a:cubicBezTo>
                <a:cubicBezTo>
                  <a:pt x="427152" y="741321"/>
                  <a:pt x="436294" y="751456"/>
                  <a:pt x="448417" y="755498"/>
                </a:cubicBezTo>
                <a:cubicBezTo>
                  <a:pt x="453733" y="757270"/>
                  <a:pt x="459353" y="758309"/>
                  <a:pt x="464365" y="760815"/>
                </a:cubicBezTo>
                <a:cubicBezTo>
                  <a:pt x="470080" y="763672"/>
                  <a:pt x="474441" y="768930"/>
                  <a:pt x="480314" y="771447"/>
                </a:cubicBezTo>
                <a:cubicBezTo>
                  <a:pt x="490405" y="775772"/>
                  <a:pt x="526285" y="780881"/>
                  <a:pt x="533477" y="782080"/>
                </a:cubicBezTo>
                <a:cubicBezTo>
                  <a:pt x="586788" y="803404"/>
                  <a:pt x="535528" y="784289"/>
                  <a:pt x="581324" y="798028"/>
                </a:cubicBezTo>
                <a:cubicBezTo>
                  <a:pt x="592059" y="801248"/>
                  <a:pt x="602589" y="805117"/>
                  <a:pt x="613221" y="808661"/>
                </a:cubicBezTo>
                <a:cubicBezTo>
                  <a:pt x="618537" y="810433"/>
                  <a:pt x="623675" y="812878"/>
                  <a:pt x="629170" y="813977"/>
                </a:cubicBezTo>
                <a:cubicBezTo>
                  <a:pt x="666322" y="821408"/>
                  <a:pt x="646839" y="817809"/>
                  <a:pt x="687649" y="824610"/>
                </a:cubicBezTo>
                <a:cubicBezTo>
                  <a:pt x="717882" y="821862"/>
                  <a:pt x="744129" y="813893"/>
                  <a:pt x="772710" y="824610"/>
                </a:cubicBezTo>
                <a:cubicBezTo>
                  <a:pt x="778692" y="826853"/>
                  <a:pt x="783342" y="831698"/>
                  <a:pt x="788658" y="835242"/>
                </a:cubicBezTo>
                <a:cubicBezTo>
                  <a:pt x="792202" y="840558"/>
                  <a:pt x="794773" y="846673"/>
                  <a:pt x="799291" y="851191"/>
                </a:cubicBezTo>
                <a:cubicBezTo>
                  <a:pt x="812546" y="864446"/>
                  <a:pt x="819073" y="861910"/>
                  <a:pt x="836505" y="867140"/>
                </a:cubicBezTo>
                <a:cubicBezTo>
                  <a:pt x="847240" y="870361"/>
                  <a:pt x="868403" y="877773"/>
                  <a:pt x="868403" y="877773"/>
                </a:cubicBezTo>
                <a:cubicBezTo>
                  <a:pt x="873719" y="876001"/>
                  <a:pt x="880389" y="876419"/>
                  <a:pt x="884352" y="872456"/>
                </a:cubicBezTo>
                <a:cubicBezTo>
                  <a:pt x="893388" y="863420"/>
                  <a:pt x="893220" y="843659"/>
                  <a:pt x="905617" y="840559"/>
                </a:cubicBezTo>
                <a:lnTo>
                  <a:pt x="926882" y="835242"/>
                </a:lnTo>
                <a:cubicBezTo>
                  <a:pt x="932198" y="831698"/>
                  <a:pt x="936958" y="827127"/>
                  <a:pt x="942831" y="824610"/>
                </a:cubicBezTo>
                <a:cubicBezTo>
                  <a:pt x="949547" y="821732"/>
                  <a:pt x="960829" y="825829"/>
                  <a:pt x="964096" y="819294"/>
                </a:cubicBezTo>
                <a:cubicBezTo>
                  <a:pt x="968137" y="811212"/>
                  <a:pt x="960971" y="801478"/>
                  <a:pt x="958779" y="792712"/>
                </a:cubicBezTo>
                <a:cubicBezTo>
                  <a:pt x="953649" y="772194"/>
                  <a:pt x="953986" y="777286"/>
                  <a:pt x="937514" y="760815"/>
                </a:cubicBezTo>
                <a:cubicBezTo>
                  <a:pt x="939286" y="751954"/>
                  <a:pt x="937046" y="741175"/>
                  <a:pt x="942831" y="734233"/>
                </a:cubicBezTo>
                <a:cubicBezTo>
                  <a:pt x="947509" y="728620"/>
                  <a:pt x="957164" y="731228"/>
                  <a:pt x="964096" y="728917"/>
                </a:cubicBezTo>
                <a:cubicBezTo>
                  <a:pt x="973149" y="725899"/>
                  <a:pt x="981470" y="720795"/>
                  <a:pt x="990677" y="718284"/>
                </a:cubicBezTo>
                <a:cubicBezTo>
                  <a:pt x="1001076" y="715448"/>
                  <a:pt x="1012118" y="715582"/>
                  <a:pt x="1022575" y="712968"/>
                </a:cubicBezTo>
                <a:cubicBezTo>
                  <a:pt x="1033448" y="710250"/>
                  <a:pt x="1054472" y="702335"/>
                  <a:pt x="1054472" y="702335"/>
                </a:cubicBezTo>
                <a:cubicBezTo>
                  <a:pt x="1090888" y="665920"/>
                  <a:pt x="1078029" y="682949"/>
                  <a:pt x="1097003" y="654489"/>
                </a:cubicBezTo>
                <a:cubicBezTo>
                  <a:pt x="1098775" y="649173"/>
                  <a:pt x="1101103" y="644010"/>
                  <a:pt x="1102319" y="638540"/>
                </a:cubicBezTo>
                <a:cubicBezTo>
                  <a:pt x="1104657" y="628017"/>
                  <a:pt x="1104538" y="616967"/>
                  <a:pt x="1107635" y="606642"/>
                </a:cubicBezTo>
                <a:cubicBezTo>
                  <a:pt x="1109912" y="599051"/>
                  <a:pt x="1114336" y="592258"/>
                  <a:pt x="1118268" y="585377"/>
                </a:cubicBezTo>
                <a:cubicBezTo>
                  <a:pt x="1121438" y="579830"/>
                  <a:pt x="1133418" y="573946"/>
                  <a:pt x="1128900" y="569428"/>
                </a:cubicBezTo>
                <a:cubicBezTo>
                  <a:pt x="1123733" y="564262"/>
                  <a:pt x="1114924" y="574242"/>
                  <a:pt x="1107635" y="574745"/>
                </a:cubicBezTo>
                <a:cubicBezTo>
                  <a:pt x="1063402" y="577796"/>
                  <a:pt x="1019030" y="578289"/>
                  <a:pt x="974728" y="580061"/>
                </a:cubicBezTo>
                <a:cubicBezTo>
                  <a:pt x="961975" y="618322"/>
                  <a:pt x="977455" y="570521"/>
                  <a:pt x="964096" y="617275"/>
                </a:cubicBezTo>
                <a:cubicBezTo>
                  <a:pt x="962556" y="622663"/>
                  <a:pt x="962742" y="629261"/>
                  <a:pt x="958779" y="633224"/>
                </a:cubicBezTo>
                <a:cubicBezTo>
                  <a:pt x="949743" y="642260"/>
                  <a:pt x="935918" y="645453"/>
                  <a:pt x="926882" y="654489"/>
                </a:cubicBezTo>
                <a:cubicBezTo>
                  <a:pt x="921566" y="659805"/>
                  <a:pt x="916868" y="665822"/>
                  <a:pt x="910933" y="670438"/>
                </a:cubicBezTo>
                <a:cubicBezTo>
                  <a:pt x="900846" y="678283"/>
                  <a:pt x="891640" y="689602"/>
                  <a:pt x="879035" y="691703"/>
                </a:cubicBezTo>
                <a:cubicBezTo>
                  <a:pt x="833045" y="699368"/>
                  <a:pt x="857834" y="695682"/>
                  <a:pt x="804607" y="702335"/>
                </a:cubicBezTo>
                <a:cubicBezTo>
                  <a:pt x="797519" y="704107"/>
                  <a:pt x="790649" y="707652"/>
                  <a:pt x="783342" y="707652"/>
                </a:cubicBezTo>
                <a:cubicBezTo>
                  <a:pt x="758910" y="707652"/>
                  <a:pt x="749818" y="703565"/>
                  <a:pt x="730179" y="697019"/>
                </a:cubicBezTo>
                <a:cubicBezTo>
                  <a:pt x="720252" y="690401"/>
                  <a:pt x="704302" y="681273"/>
                  <a:pt x="698282" y="670438"/>
                </a:cubicBezTo>
                <a:cubicBezTo>
                  <a:pt x="692839" y="660641"/>
                  <a:pt x="691193" y="649173"/>
                  <a:pt x="687649" y="638540"/>
                </a:cubicBezTo>
                <a:lnTo>
                  <a:pt x="682333" y="622591"/>
                </a:lnTo>
                <a:cubicBezTo>
                  <a:pt x="680561" y="617275"/>
                  <a:pt x="677938" y="612170"/>
                  <a:pt x="677017" y="606642"/>
                </a:cubicBezTo>
                <a:lnTo>
                  <a:pt x="671700" y="574745"/>
                </a:lnTo>
                <a:cubicBezTo>
                  <a:pt x="672157" y="569261"/>
                  <a:pt x="675208" y="503369"/>
                  <a:pt x="682333" y="484368"/>
                </a:cubicBezTo>
                <a:cubicBezTo>
                  <a:pt x="710293" y="409804"/>
                  <a:pt x="678472" y="521801"/>
                  <a:pt x="698282" y="452470"/>
                </a:cubicBezTo>
                <a:cubicBezTo>
                  <a:pt x="700289" y="445445"/>
                  <a:pt x="701591" y="438230"/>
                  <a:pt x="703598" y="431205"/>
                </a:cubicBezTo>
                <a:cubicBezTo>
                  <a:pt x="705137" y="425817"/>
                  <a:pt x="707374" y="420644"/>
                  <a:pt x="708914" y="415256"/>
                </a:cubicBezTo>
                <a:cubicBezTo>
                  <a:pt x="714000" y="397456"/>
                  <a:pt x="716445" y="378930"/>
                  <a:pt x="724863" y="362094"/>
                </a:cubicBezTo>
                <a:lnTo>
                  <a:pt x="735496" y="340828"/>
                </a:lnTo>
                <a:cubicBezTo>
                  <a:pt x="738767" y="324471"/>
                  <a:pt x="746401" y="304023"/>
                  <a:pt x="735496" y="287666"/>
                </a:cubicBezTo>
                <a:cubicBezTo>
                  <a:pt x="732388" y="283003"/>
                  <a:pt x="724446" y="285071"/>
                  <a:pt x="719547" y="282349"/>
                </a:cubicBezTo>
                <a:cubicBezTo>
                  <a:pt x="708376" y="276143"/>
                  <a:pt x="699772" y="265125"/>
                  <a:pt x="687649" y="261084"/>
                </a:cubicBezTo>
                <a:cubicBezTo>
                  <a:pt x="648820" y="248141"/>
                  <a:pt x="666625" y="253170"/>
                  <a:pt x="634486" y="245135"/>
                </a:cubicBezTo>
                <a:cubicBezTo>
                  <a:pt x="629170" y="239819"/>
                  <a:pt x="622708" y="235442"/>
                  <a:pt x="618538" y="229187"/>
                </a:cubicBezTo>
                <a:cubicBezTo>
                  <a:pt x="615429" y="224524"/>
                  <a:pt x="617184" y="217201"/>
                  <a:pt x="613221" y="213238"/>
                </a:cubicBezTo>
                <a:cubicBezTo>
                  <a:pt x="604185" y="204202"/>
                  <a:pt x="590360" y="201009"/>
                  <a:pt x="581324" y="191973"/>
                </a:cubicBezTo>
                <a:cubicBezTo>
                  <a:pt x="576008" y="186657"/>
                  <a:pt x="572245" y="179077"/>
                  <a:pt x="565375" y="176024"/>
                </a:cubicBezTo>
                <a:cubicBezTo>
                  <a:pt x="555525" y="171646"/>
                  <a:pt x="544110" y="172480"/>
                  <a:pt x="533477" y="170708"/>
                </a:cubicBezTo>
                <a:lnTo>
                  <a:pt x="485631" y="154759"/>
                </a:lnTo>
                <a:cubicBezTo>
                  <a:pt x="480315" y="152987"/>
                  <a:pt x="474345" y="152550"/>
                  <a:pt x="469682" y="149442"/>
                </a:cubicBezTo>
                <a:lnTo>
                  <a:pt x="437784" y="128177"/>
                </a:lnTo>
                <a:cubicBezTo>
                  <a:pt x="434240" y="122861"/>
                  <a:pt x="431670" y="116746"/>
                  <a:pt x="427152" y="112228"/>
                </a:cubicBezTo>
                <a:cubicBezTo>
                  <a:pt x="420887" y="105963"/>
                  <a:pt x="413811" y="100242"/>
                  <a:pt x="405886" y="96280"/>
                </a:cubicBezTo>
                <a:cubicBezTo>
                  <a:pt x="380134" y="83404"/>
                  <a:pt x="359998" y="84136"/>
                  <a:pt x="331458" y="80331"/>
                </a:cubicBezTo>
                <a:cubicBezTo>
                  <a:pt x="319038" y="78675"/>
                  <a:pt x="306605" y="77075"/>
                  <a:pt x="294245" y="75015"/>
                </a:cubicBezTo>
                <a:cubicBezTo>
                  <a:pt x="285332" y="73529"/>
                  <a:pt x="276381" y="72076"/>
                  <a:pt x="267663" y="69698"/>
                </a:cubicBezTo>
                <a:cubicBezTo>
                  <a:pt x="256850" y="66749"/>
                  <a:pt x="246398" y="62610"/>
                  <a:pt x="235765" y="59066"/>
                </a:cubicBezTo>
                <a:cubicBezTo>
                  <a:pt x="230449" y="57294"/>
                  <a:pt x="225253" y="55108"/>
                  <a:pt x="219817" y="53749"/>
                </a:cubicBezTo>
                <a:lnTo>
                  <a:pt x="198552" y="48433"/>
                </a:lnTo>
                <a:cubicBezTo>
                  <a:pt x="182632" y="44759"/>
                  <a:pt x="166555" y="41764"/>
                  <a:pt x="150705" y="37801"/>
                </a:cubicBezTo>
                <a:cubicBezTo>
                  <a:pt x="145268" y="36442"/>
                  <a:pt x="140193" y="33843"/>
                  <a:pt x="134756" y="32484"/>
                </a:cubicBezTo>
                <a:cubicBezTo>
                  <a:pt x="125990" y="30292"/>
                  <a:pt x="116892" y="29545"/>
                  <a:pt x="108175" y="27168"/>
                </a:cubicBezTo>
                <a:cubicBezTo>
                  <a:pt x="97362" y="24219"/>
                  <a:pt x="87150" y="19253"/>
                  <a:pt x="76277" y="16535"/>
                </a:cubicBezTo>
                <a:cubicBezTo>
                  <a:pt x="69189" y="14763"/>
                  <a:pt x="62037" y="13226"/>
                  <a:pt x="55012" y="11219"/>
                </a:cubicBezTo>
                <a:cubicBezTo>
                  <a:pt x="32483" y="4782"/>
                  <a:pt x="8937" y="-2071"/>
                  <a:pt x="1849" y="5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14E64C2-9795-40B1-B37A-258C7C67DB20}"/>
              </a:ext>
            </a:extLst>
          </p:cNvPr>
          <p:cNvSpPr/>
          <p:nvPr/>
        </p:nvSpPr>
        <p:spPr>
          <a:xfrm>
            <a:off x="4141351" y="728330"/>
            <a:ext cx="330090" cy="164805"/>
          </a:xfrm>
          <a:custGeom>
            <a:avLst/>
            <a:gdLst>
              <a:gd name="connsiteX0" fmla="*/ 30 w 330090"/>
              <a:gd name="connsiteY0" fmla="*/ 26582 h 164805"/>
              <a:gd name="connsiteX1" fmla="*/ 26612 w 330090"/>
              <a:gd name="connsiteY1" fmla="*/ 21265 h 164805"/>
              <a:gd name="connsiteX2" fmla="*/ 58509 w 330090"/>
              <a:gd name="connsiteY2" fmla="*/ 10633 h 164805"/>
              <a:gd name="connsiteX3" fmla="*/ 111672 w 330090"/>
              <a:gd name="connsiteY3" fmla="*/ 15949 h 164805"/>
              <a:gd name="connsiteX4" fmla="*/ 127621 w 330090"/>
              <a:gd name="connsiteY4" fmla="*/ 26582 h 164805"/>
              <a:gd name="connsiteX5" fmla="*/ 159519 w 330090"/>
              <a:gd name="connsiteY5" fmla="*/ 15949 h 164805"/>
              <a:gd name="connsiteX6" fmla="*/ 186100 w 330090"/>
              <a:gd name="connsiteY6" fmla="*/ 10633 h 164805"/>
              <a:gd name="connsiteX7" fmla="*/ 202049 w 330090"/>
              <a:gd name="connsiteY7" fmla="*/ 5317 h 164805"/>
              <a:gd name="connsiteX8" fmla="*/ 223314 w 330090"/>
              <a:gd name="connsiteY8" fmla="*/ 0 h 164805"/>
              <a:gd name="connsiteX9" fmla="*/ 303058 w 330090"/>
              <a:gd name="connsiteY9" fmla="*/ 21265 h 164805"/>
              <a:gd name="connsiteX10" fmla="*/ 313691 w 330090"/>
              <a:gd name="connsiteY10" fmla="*/ 37214 h 164805"/>
              <a:gd name="connsiteX11" fmla="*/ 319007 w 330090"/>
              <a:gd name="connsiteY11" fmla="*/ 53163 h 164805"/>
              <a:gd name="connsiteX12" fmla="*/ 319007 w 330090"/>
              <a:gd name="connsiteY12" fmla="*/ 85061 h 164805"/>
              <a:gd name="connsiteX13" fmla="*/ 303058 w 330090"/>
              <a:gd name="connsiteY13" fmla="*/ 90377 h 164805"/>
              <a:gd name="connsiteX14" fmla="*/ 287109 w 330090"/>
              <a:gd name="connsiteY14" fmla="*/ 101010 h 164805"/>
              <a:gd name="connsiteX15" fmla="*/ 265844 w 330090"/>
              <a:gd name="connsiteY15" fmla="*/ 106326 h 164805"/>
              <a:gd name="connsiteX16" fmla="*/ 249896 w 330090"/>
              <a:gd name="connsiteY16" fmla="*/ 111642 h 164805"/>
              <a:gd name="connsiteX17" fmla="*/ 202049 w 330090"/>
              <a:gd name="connsiteY17" fmla="*/ 138223 h 164805"/>
              <a:gd name="connsiteX18" fmla="*/ 186100 w 330090"/>
              <a:gd name="connsiteY18" fmla="*/ 148856 h 164805"/>
              <a:gd name="connsiteX19" fmla="*/ 106356 w 330090"/>
              <a:gd name="connsiteY19" fmla="*/ 159489 h 164805"/>
              <a:gd name="connsiteX20" fmla="*/ 90407 w 330090"/>
              <a:gd name="connsiteY20" fmla="*/ 164805 h 164805"/>
              <a:gd name="connsiteX21" fmla="*/ 37244 w 330090"/>
              <a:gd name="connsiteY21" fmla="*/ 154172 h 164805"/>
              <a:gd name="connsiteX22" fmla="*/ 21296 w 330090"/>
              <a:gd name="connsiteY22" fmla="*/ 143540 h 164805"/>
              <a:gd name="connsiteX23" fmla="*/ 26612 w 330090"/>
              <a:gd name="connsiteY23" fmla="*/ 95693 h 164805"/>
              <a:gd name="connsiteX24" fmla="*/ 42561 w 330090"/>
              <a:gd name="connsiteY24" fmla="*/ 90377 h 164805"/>
              <a:gd name="connsiteX25" fmla="*/ 53193 w 330090"/>
              <a:gd name="connsiteY25" fmla="*/ 74428 h 164805"/>
              <a:gd name="connsiteX26" fmla="*/ 31928 w 330090"/>
              <a:gd name="connsiteY26" fmla="*/ 63796 h 164805"/>
              <a:gd name="connsiteX27" fmla="*/ 30 w 330090"/>
              <a:gd name="connsiteY27" fmla="*/ 26582 h 16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0090" h="164805">
                <a:moveTo>
                  <a:pt x="30" y="26582"/>
                </a:moveTo>
                <a:cubicBezTo>
                  <a:pt x="-856" y="19494"/>
                  <a:pt x="17894" y="23643"/>
                  <a:pt x="26612" y="21265"/>
                </a:cubicBezTo>
                <a:cubicBezTo>
                  <a:pt x="37425" y="18316"/>
                  <a:pt x="58509" y="10633"/>
                  <a:pt x="58509" y="10633"/>
                </a:cubicBezTo>
                <a:cubicBezTo>
                  <a:pt x="76230" y="12405"/>
                  <a:pt x="94319" y="11944"/>
                  <a:pt x="111672" y="15949"/>
                </a:cubicBezTo>
                <a:cubicBezTo>
                  <a:pt x="117898" y="17386"/>
                  <a:pt x="121232" y="26582"/>
                  <a:pt x="127621" y="26582"/>
                </a:cubicBezTo>
                <a:cubicBezTo>
                  <a:pt x="138829" y="26582"/>
                  <a:pt x="148529" y="18147"/>
                  <a:pt x="159519" y="15949"/>
                </a:cubicBezTo>
                <a:cubicBezTo>
                  <a:pt x="168379" y="14177"/>
                  <a:pt x="177334" y="12824"/>
                  <a:pt x="186100" y="10633"/>
                </a:cubicBezTo>
                <a:cubicBezTo>
                  <a:pt x="191537" y="9274"/>
                  <a:pt x="196661" y="6857"/>
                  <a:pt x="202049" y="5317"/>
                </a:cubicBezTo>
                <a:cubicBezTo>
                  <a:pt x="209074" y="3310"/>
                  <a:pt x="216226" y="1772"/>
                  <a:pt x="223314" y="0"/>
                </a:cubicBezTo>
                <a:cubicBezTo>
                  <a:pt x="278821" y="4626"/>
                  <a:pt x="277579" y="-9308"/>
                  <a:pt x="303058" y="21265"/>
                </a:cubicBezTo>
                <a:cubicBezTo>
                  <a:pt x="307149" y="26173"/>
                  <a:pt x="310147" y="31898"/>
                  <a:pt x="313691" y="37214"/>
                </a:cubicBezTo>
                <a:cubicBezTo>
                  <a:pt x="315463" y="42530"/>
                  <a:pt x="316501" y="48151"/>
                  <a:pt x="319007" y="53163"/>
                </a:cubicBezTo>
                <a:cubicBezTo>
                  <a:pt x="327108" y="69365"/>
                  <a:pt x="339260" y="68859"/>
                  <a:pt x="319007" y="85061"/>
                </a:cubicBezTo>
                <a:cubicBezTo>
                  <a:pt x="314631" y="88562"/>
                  <a:pt x="308374" y="88605"/>
                  <a:pt x="303058" y="90377"/>
                </a:cubicBezTo>
                <a:cubicBezTo>
                  <a:pt x="297742" y="93921"/>
                  <a:pt x="292982" y="98493"/>
                  <a:pt x="287109" y="101010"/>
                </a:cubicBezTo>
                <a:cubicBezTo>
                  <a:pt x="280393" y="103888"/>
                  <a:pt x="272869" y="104319"/>
                  <a:pt x="265844" y="106326"/>
                </a:cubicBezTo>
                <a:cubicBezTo>
                  <a:pt x="260456" y="107865"/>
                  <a:pt x="255212" y="109870"/>
                  <a:pt x="249896" y="111642"/>
                </a:cubicBezTo>
                <a:cubicBezTo>
                  <a:pt x="213335" y="136015"/>
                  <a:pt x="230121" y="128866"/>
                  <a:pt x="202049" y="138223"/>
                </a:cubicBezTo>
                <a:cubicBezTo>
                  <a:pt x="196733" y="141767"/>
                  <a:pt x="191815" y="145999"/>
                  <a:pt x="186100" y="148856"/>
                </a:cubicBezTo>
                <a:cubicBezTo>
                  <a:pt x="164387" y="159713"/>
                  <a:pt x="120600" y="158302"/>
                  <a:pt x="106356" y="159489"/>
                </a:cubicBezTo>
                <a:cubicBezTo>
                  <a:pt x="101040" y="161261"/>
                  <a:pt x="96011" y="164805"/>
                  <a:pt x="90407" y="164805"/>
                </a:cubicBezTo>
                <a:cubicBezTo>
                  <a:pt x="80606" y="164805"/>
                  <a:pt x="50340" y="160720"/>
                  <a:pt x="37244" y="154172"/>
                </a:cubicBezTo>
                <a:cubicBezTo>
                  <a:pt x="31530" y="151315"/>
                  <a:pt x="26612" y="147084"/>
                  <a:pt x="21296" y="143540"/>
                </a:cubicBezTo>
                <a:cubicBezTo>
                  <a:pt x="11521" y="114216"/>
                  <a:pt x="567" y="113056"/>
                  <a:pt x="26612" y="95693"/>
                </a:cubicBezTo>
                <a:cubicBezTo>
                  <a:pt x="31275" y="92585"/>
                  <a:pt x="37245" y="92149"/>
                  <a:pt x="42561" y="90377"/>
                </a:cubicBezTo>
                <a:cubicBezTo>
                  <a:pt x="46105" y="85061"/>
                  <a:pt x="55566" y="80360"/>
                  <a:pt x="53193" y="74428"/>
                </a:cubicBezTo>
                <a:cubicBezTo>
                  <a:pt x="50250" y="67070"/>
                  <a:pt x="38809" y="67728"/>
                  <a:pt x="31928" y="63796"/>
                </a:cubicBezTo>
                <a:cubicBezTo>
                  <a:pt x="9880" y="51197"/>
                  <a:pt x="916" y="33670"/>
                  <a:pt x="30" y="265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DF0034C-5BD1-483C-8D1F-D4E01816248F}"/>
              </a:ext>
            </a:extLst>
          </p:cNvPr>
          <p:cNvSpPr/>
          <p:nvPr/>
        </p:nvSpPr>
        <p:spPr>
          <a:xfrm>
            <a:off x="1280454" y="2743138"/>
            <a:ext cx="442147" cy="164867"/>
          </a:xfrm>
          <a:custGeom>
            <a:avLst/>
            <a:gdLst>
              <a:gd name="connsiteX0" fmla="*/ 769 w 442147"/>
              <a:gd name="connsiteY0" fmla="*/ 63857 h 164867"/>
              <a:gd name="connsiteX1" fmla="*/ 27351 w 442147"/>
              <a:gd name="connsiteY1" fmla="*/ 58541 h 164867"/>
              <a:gd name="connsiteX2" fmla="*/ 75197 w 442147"/>
              <a:gd name="connsiteY2" fmla="*/ 26643 h 164867"/>
              <a:gd name="connsiteX3" fmla="*/ 91146 w 442147"/>
              <a:gd name="connsiteY3" fmla="*/ 16011 h 164867"/>
              <a:gd name="connsiteX4" fmla="*/ 144309 w 442147"/>
              <a:gd name="connsiteY4" fmla="*/ 5378 h 164867"/>
              <a:gd name="connsiteX5" fmla="*/ 160258 w 442147"/>
              <a:gd name="connsiteY5" fmla="*/ 62 h 164867"/>
              <a:gd name="connsiteX6" fmla="*/ 192155 w 442147"/>
              <a:gd name="connsiteY6" fmla="*/ 10695 h 164867"/>
              <a:gd name="connsiteX7" fmla="*/ 224053 w 442147"/>
              <a:gd name="connsiteY7" fmla="*/ 21327 h 164867"/>
              <a:gd name="connsiteX8" fmla="*/ 255951 w 442147"/>
              <a:gd name="connsiteY8" fmla="*/ 31960 h 164867"/>
              <a:gd name="connsiteX9" fmla="*/ 271899 w 442147"/>
              <a:gd name="connsiteY9" fmla="*/ 37276 h 164867"/>
              <a:gd name="connsiteX10" fmla="*/ 287848 w 442147"/>
              <a:gd name="connsiteY10" fmla="*/ 47909 h 164867"/>
              <a:gd name="connsiteX11" fmla="*/ 303797 w 442147"/>
              <a:gd name="connsiteY11" fmla="*/ 53225 h 164867"/>
              <a:gd name="connsiteX12" fmla="*/ 335695 w 442147"/>
              <a:gd name="connsiteY12" fmla="*/ 74490 h 164867"/>
              <a:gd name="connsiteX13" fmla="*/ 351644 w 442147"/>
              <a:gd name="connsiteY13" fmla="*/ 85122 h 164867"/>
              <a:gd name="connsiteX14" fmla="*/ 367593 w 442147"/>
              <a:gd name="connsiteY14" fmla="*/ 90439 h 164867"/>
              <a:gd name="connsiteX15" fmla="*/ 383541 w 442147"/>
              <a:gd name="connsiteY15" fmla="*/ 101071 h 164867"/>
              <a:gd name="connsiteX16" fmla="*/ 415439 w 442147"/>
              <a:gd name="connsiteY16" fmla="*/ 111704 h 164867"/>
              <a:gd name="connsiteX17" fmla="*/ 431388 w 442147"/>
              <a:gd name="connsiteY17" fmla="*/ 117020 h 164867"/>
              <a:gd name="connsiteX18" fmla="*/ 442020 w 442147"/>
              <a:gd name="connsiteY18" fmla="*/ 132969 h 164867"/>
              <a:gd name="connsiteX19" fmla="*/ 426072 w 442147"/>
              <a:gd name="connsiteY19" fmla="*/ 143602 h 164867"/>
              <a:gd name="connsiteX20" fmla="*/ 394174 w 442147"/>
              <a:gd name="connsiteY20" fmla="*/ 154234 h 164867"/>
              <a:gd name="connsiteX21" fmla="*/ 378225 w 442147"/>
              <a:gd name="connsiteY21" fmla="*/ 159550 h 164867"/>
              <a:gd name="connsiteX22" fmla="*/ 362276 w 442147"/>
              <a:gd name="connsiteY22" fmla="*/ 164867 h 164867"/>
              <a:gd name="connsiteX23" fmla="*/ 303797 w 442147"/>
              <a:gd name="connsiteY23" fmla="*/ 159550 h 164867"/>
              <a:gd name="connsiteX24" fmla="*/ 298481 w 442147"/>
              <a:gd name="connsiteY24" fmla="*/ 143602 h 164867"/>
              <a:gd name="connsiteX25" fmla="*/ 314430 w 442147"/>
              <a:gd name="connsiteY25" fmla="*/ 127653 h 164867"/>
              <a:gd name="connsiteX26" fmla="*/ 277216 w 442147"/>
              <a:gd name="connsiteY26" fmla="*/ 122336 h 164867"/>
              <a:gd name="connsiteX27" fmla="*/ 261267 w 442147"/>
              <a:gd name="connsiteY27" fmla="*/ 117020 h 164867"/>
              <a:gd name="connsiteX28" fmla="*/ 255951 w 442147"/>
              <a:gd name="connsiteY28" fmla="*/ 101071 h 164867"/>
              <a:gd name="connsiteX29" fmla="*/ 250634 w 442147"/>
              <a:gd name="connsiteY29" fmla="*/ 69174 h 164867"/>
              <a:gd name="connsiteX30" fmla="*/ 165574 w 442147"/>
              <a:gd name="connsiteY30" fmla="*/ 53225 h 164867"/>
              <a:gd name="connsiteX31" fmla="*/ 149625 w 442147"/>
              <a:gd name="connsiteY31" fmla="*/ 42592 h 164867"/>
              <a:gd name="connsiteX32" fmla="*/ 133676 w 442147"/>
              <a:gd name="connsiteY32" fmla="*/ 26643 h 164867"/>
              <a:gd name="connsiteX33" fmla="*/ 59248 w 442147"/>
              <a:gd name="connsiteY33" fmla="*/ 31960 h 164867"/>
              <a:gd name="connsiteX34" fmla="*/ 769 w 442147"/>
              <a:gd name="connsiteY34" fmla="*/ 63857 h 16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147" h="164867">
                <a:moveTo>
                  <a:pt x="769" y="63857"/>
                </a:moveTo>
                <a:cubicBezTo>
                  <a:pt x="-4547" y="68287"/>
                  <a:pt x="19125" y="62280"/>
                  <a:pt x="27351" y="58541"/>
                </a:cubicBezTo>
                <a:cubicBezTo>
                  <a:pt x="27355" y="58539"/>
                  <a:pt x="67221" y="31960"/>
                  <a:pt x="75197" y="26643"/>
                </a:cubicBezTo>
                <a:cubicBezTo>
                  <a:pt x="80513" y="23099"/>
                  <a:pt x="85085" y="18031"/>
                  <a:pt x="91146" y="16011"/>
                </a:cubicBezTo>
                <a:cubicBezTo>
                  <a:pt x="118983" y="6733"/>
                  <a:pt x="101547" y="11488"/>
                  <a:pt x="144309" y="5378"/>
                </a:cubicBezTo>
                <a:cubicBezTo>
                  <a:pt x="149625" y="3606"/>
                  <a:pt x="154688" y="-557"/>
                  <a:pt x="160258" y="62"/>
                </a:cubicBezTo>
                <a:cubicBezTo>
                  <a:pt x="171397" y="1300"/>
                  <a:pt x="181523" y="7151"/>
                  <a:pt x="192155" y="10695"/>
                </a:cubicBezTo>
                <a:lnTo>
                  <a:pt x="224053" y="21327"/>
                </a:lnTo>
                <a:lnTo>
                  <a:pt x="255951" y="31960"/>
                </a:lnTo>
                <a:lnTo>
                  <a:pt x="271899" y="37276"/>
                </a:lnTo>
                <a:cubicBezTo>
                  <a:pt x="277215" y="40820"/>
                  <a:pt x="282133" y="45052"/>
                  <a:pt x="287848" y="47909"/>
                </a:cubicBezTo>
                <a:cubicBezTo>
                  <a:pt x="292860" y="50415"/>
                  <a:pt x="298898" y="50504"/>
                  <a:pt x="303797" y="53225"/>
                </a:cubicBezTo>
                <a:cubicBezTo>
                  <a:pt x="314968" y="59431"/>
                  <a:pt x="325062" y="67402"/>
                  <a:pt x="335695" y="74490"/>
                </a:cubicBezTo>
                <a:cubicBezTo>
                  <a:pt x="341011" y="78034"/>
                  <a:pt x="345583" y="83101"/>
                  <a:pt x="351644" y="85122"/>
                </a:cubicBezTo>
                <a:cubicBezTo>
                  <a:pt x="356960" y="86894"/>
                  <a:pt x="362581" y="87933"/>
                  <a:pt x="367593" y="90439"/>
                </a:cubicBezTo>
                <a:cubicBezTo>
                  <a:pt x="373307" y="93296"/>
                  <a:pt x="377703" y="98476"/>
                  <a:pt x="383541" y="101071"/>
                </a:cubicBezTo>
                <a:cubicBezTo>
                  <a:pt x="393783" y="105623"/>
                  <a:pt x="404806" y="108160"/>
                  <a:pt x="415439" y="111704"/>
                </a:cubicBezTo>
                <a:lnTo>
                  <a:pt x="431388" y="117020"/>
                </a:lnTo>
                <a:cubicBezTo>
                  <a:pt x="434932" y="122336"/>
                  <a:pt x="443273" y="126704"/>
                  <a:pt x="442020" y="132969"/>
                </a:cubicBezTo>
                <a:cubicBezTo>
                  <a:pt x="440767" y="139234"/>
                  <a:pt x="431911" y="141007"/>
                  <a:pt x="426072" y="143602"/>
                </a:cubicBezTo>
                <a:cubicBezTo>
                  <a:pt x="415830" y="148154"/>
                  <a:pt x="404807" y="150690"/>
                  <a:pt x="394174" y="154234"/>
                </a:cubicBezTo>
                <a:lnTo>
                  <a:pt x="378225" y="159550"/>
                </a:lnTo>
                <a:lnTo>
                  <a:pt x="362276" y="164867"/>
                </a:lnTo>
                <a:cubicBezTo>
                  <a:pt x="342783" y="163095"/>
                  <a:pt x="322366" y="165740"/>
                  <a:pt x="303797" y="159550"/>
                </a:cubicBezTo>
                <a:cubicBezTo>
                  <a:pt x="298481" y="157778"/>
                  <a:pt x="296709" y="148918"/>
                  <a:pt x="298481" y="143602"/>
                </a:cubicBezTo>
                <a:cubicBezTo>
                  <a:pt x="300859" y="136469"/>
                  <a:pt x="309114" y="132969"/>
                  <a:pt x="314430" y="127653"/>
                </a:cubicBezTo>
                <a:cubicBezTo>
                  <a:pt x="302025" y="125881"/>
                  <a:pt x="289503" y="124794"/>
                  <a:pt x="277216" y="122336"/>
                </a:cubicBezTo>
                <a:cubicBezTo>
                  <a:pt x="271721" y="121237"/>
                  <a:pt x="265230" y="120983"/>
                  <a:pt x="261267" y="117020"/>
                </a:cubicBezTo>
                <a:cubicBezTo>
                  <a:pt x="257304" y="113057"/>
                  <a:pt x="257167" y="106541"/>
                  <a:pt x="255951" y="101071"/>
                </a:cubicBezTo>
                <a:cubicBezTo>
                  <a:pt x="253613" y="90549"/>
                  <a:pt x="257732" y="77286"/>
                  <a:pt x="250634" y="69174"/>
                </a:cubicBezTo>
                <a:cubicBezTo>
                  <a:pt x="239716" y="56696"/>
                  <a:pt x="169705" y="53638"/>
                  <a:pt x="165574" y="53225"/>
                </a:cubicBezTo>
                <a:cubicBezTo>
                  <a:pt x="160258" y="49681"/>
                  <a:pt x="154534" y="46682"/>
                  <a:pt x="149625" y="42592"/>
                </a:cubicBezTo>
                <a:cubicBezTo>
                  <a:pt x="143849" y="37779"/>
                  <a:pt x="141143" y="27521"/>
                  <a:pt x="133676" y="26643"/>
                </a:cubicBezTo>
                <a:cubicBezTo>
                  <a:pt x="108974" y="23737"/>
                  <a:pt x="84057" y="30188"/>
                  <a:pt x="59248" y="31960"/>
                </a:cubicBezTo>
                <a:cubicBezTo>
                  <a:pt x="41618" y="37836"/>
                  <a:pt x="6085" y="59427"/>
                  <a:pt x="769" y="6385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D6A88C3-59A4-4388-ACF0-93C7C53341CE}"/>
              </a:ext>
            </a:extLst>
          </p:cNvPr>
          <p:cNvSpPr/>
          <p:nvPr/>
        </p:nvSpPr>
        <p:spPr>
          <a:xfrm>
            <a:off x="940730" y="3007955"/>
            <a:ext cx="188188" cy="171442"/>
          </a:xfrm>
          <a:custGeom>
            <a:avLst/>
            <a:gdLst>
              <a:gd name="connsiteX0" fmla="*/ 251 w 188188"/>
              <a:gd name="connsiteY0" fmla="*/ 155231 h 171442"/>
              <a:gd name="connsiteX1" fmla="*/ 26833 w 188188"/>
              <a:gd name="connsiteY1" fmla="*/ 171180 h 171442"/>
              <a:gd name="connsiteX2" fmla="*/ 85312 w 188188"/>
              <a:gd name="connsiteY2" fmla="*/ 160547 h 171442"/>
              <a:gd name="connsiteX3" fmla="*/ 111893 w 188188"/>
              <a:gd name="connsiteY3" fmla="*/ 128650 h 171442"/>
              <a:gd name="connsiteX4" fmla="*/ 133158 w 188188"/>
              <a:gd name="connsiteY4" fmla="*/ 96752 h 171442"/>
              <a:gd name="connsiteX5" fmla="*/ 143791 w 188188"/>
              <a:gd name="connsiteY5" fmla="*/ 80803 h 171442"/>
              <a:gd name="connsiteX6" fmla="*/ 154423 w 188188"/>
              <a:gd name="connsiteY6" fmla="*/ 64854 h 171442"/>
              <a:gd name="connsiteX7" fmla="*/ 165056 w 188188"/>
              <a:gd name="connsiteY7" fmla="*/ 48905 h 171442"/>
              <a:gd name="connsiteX8" fmla="*/ 181005 w 188188"/>
              <a:gd name="connsiteY8" fmla="*/ 17008 h 171442"/>
              <a:gd name="connsiteX9" fmla="*/ 186321 w 188188"/>
              <a:gd name="connsiteY9" fmla="*/ 1059 h 171442"/>
              <a:gd name="connsiteX10" fmla="*/ 101261 w 188188"/>
              <a:gd name="connsiteY10" fmla="*/ 6375 h 171442"/>
              <a:gd name="connsiteX11" fmla="*/ 111893 w 188188"/>
              <a:gd name="connsiteY11" fmla="*/ 38273 h 171442"/>
              <a:gd name="connsiteX12" fmla="*/ 117210 w 188188"/>
              <a:gd name="connsiteY12" fmla="*/ 54222 h 171442"/>
              <a:gd name="connsiteX13" fmla="*/ 64047 w 188188"/>
              <a:gd name="connsiteY13" fmla="*/ 70171 h 171442"/>
              <a:gd name="connsiteX14" fmla="*/ 53414 w 188188"/>
              <a:gd name="connsiteY14" fmla="*/ 107385 h 171442"/>
              <a:gd name="connsiteX15" fmla="*/ 42782 w 188188"/>
              <a:gd name="connsiteY15" fmla="*/ 123333 h 171442"/>
              <a:gd name="connsiteX16" fmla="*/ 251 w 188188"/>
              <a:gd name="connsiteY16" fmla="*/ 155231 h 17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8188" h="171442">
                <a:moveTo>
                  <a:pt x="251" y="155231"/>
                </a:moveTo>
                <a:cubicBezTo>
                  <a:pt x="-2407" y="163206"/>
                  <a:pt x="16640" y="169481"/>
                  <a:pt x="26833" y="171180"/>
                </a:cubicBezTo>
                <a:cubicBezTo>
                  <a:pt x="38266" y="173086"/>
                  <a:pt x="71141" y="164090"/>
                  <a:pt x="85312" y="160547"/>
                </a:cubicBezTo>
                <a:cubicBezTo>
                  <a:pt x="123298" y="103564"/>
                  <a:pt x="64146" y="190038"/>
                  <a:pt x="111893" y="128650"/>
                </a:cubicBezTo>
                <a:cubicBezTo>
                  <a:pt x="119738" y="118563"/>
                  <a:pt x="126070" y="107385"/>
                  <a:pt x="133158" y="96752"/>
                </a:cubicBezTo>
                <a:lnTo>
                  <a:pt x="143791" y="80803"/>
                </a:lnTo>
                <a:lnTo>
                  <a:pt x="154423" y="64854"/>
                </a:lnTo>
                <a:lnTo>
                  <a:pt x="165056" y="48905"/>
                </a:lnTo>
                <a:cubicBezTo>
                  <a:pt x="178419" y="8817"/>
                  <a:pt x="160392" y="58233"/>
                  <a:pt x="181005" y="17008"/>
                </a:cubicBezTo>
                <a:cubicBezTo>
                  <a:pt x="183511" y="11996"/>
                  <a:pt x="191876" y="1800"/>
                  <a:pt x="186321" y="1059"/>
                </a:cubicBezTo>
                <a:cubicBezTo>
                  <a:pt x="158162" y="-2696"/>
                  <a:pt x="129614" y="4603"/>
                  <a:pt x="101261" y="6375"/>
                </a:cubicBezTo>
                <a:lnTo>
                  <a:pt x="111893" y="38273"/>
                </a:lnTo>
                <a:lnTo>
                  <a:pt x="117210" y="54222"/>
                </a:lnTo>
                <a:cubicBezTo>
                  <a:pt x="100921" y="56549"/>
                  <a:pt x="76527" y="54572"/>
                  <a:pt x="64047" y="70171"/>
                </a:cubicBezTo>
                <a:cubicBezTo>
                  <a:pt x="60860" y="74154"/>
                  <a:pt x="54298" y="105322"/>
                  <a:pt x="53414" y="107385"/>
                </a:cubicBezTo>
                <a:cubicBezTo>
                  <a:pt x="50897" y="113258"/>
                  <a:pt x="45639" y="117619"/>
                  <a:pt x="42782" y="123333"/>
                </a:cubicBezTo>
                <a:cubicBezTo>
                  <a:pt x="31833" y="145230"/>
                  <a:pt x="2909" y="147256"/>
                  <a:pt x="251" y="15523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B10F669-D3D5-4D85-BE27-EF2D81D3E645}"/>
              </a:ext>
            </a:extLst>
          </p:cNvPr>
          <p:cNvSpPr/>
          <p:nvPr/>
        </p:nvSpPr>
        <p:spPr>
          <a:xfrm>
            <a:off x="1044017" y="3056615"/>
            <a:ext cx="258471" cy="180999"/>
          </a:xfrm>
          <a:custGeom>
            <a:avLst/>
            <a:gdLst>
              <a:gd name="connsiteX0" fmla="*/ 8606 w 258471"/>
              <a:gd name="connsiteY0" fmla="*/ 42776 h 180999"/>
              <a:gd name="connsiteX1" fmla="*/ 8606 w 258471"/>
              <a:gd name="connsiteY1" fmla="*/ 95938 h 180999"/>
              <a:gd name="connsiteX2" fmla="*/ 29871 w 258471"/>
              <a:gd name="connsiteY2" fmla="*/ 101255 h 180999"/>
              <a:gd name="connsiteX3" fmla="*/ 61769 w 258471"/>
              <a:gd name="connsiteY3" fmla="*/ 122520 h 180999"/>
              <a:gd name="connsiteX4" fmla="*/ 72402 w 258471"/>
              <a:gd name="connsiteY4" fmla="*/ 138469 h 180999"/>
              <a:gd name="connsiteX5" fmla="*/ 93667 w 258471"/>
              <a:gd name="connsiteY5" fmla="*/ 143785 h 180999"/>
              <a:gd name="connsiteX6" fmla="*/ 114932 w 258471"/>
              <a:gd name="connsiteY6" fmla="*/ 180999 h 180999"/>
              <a:gd name="connsiteX7" fmla="*/ 120248 w 258471"/>
              <a:gd name="connsiteY7" fmla="*/ 165050 h 180999"/>
              <a:gd name="connsiteX8" fmla="*/ 125564 w 258471"/>
              <a:gd name="connsiteY8" fmla="*/ 143785 h 180999"/>
              <a:gd name="connsiteX9" fmla="*/ 189360 w 258471"/>
              <a:gd name="connsiteY9" fmla="*/ 101255 h 180999"/>
              <a:gd name="connsiteX10" fmla="*/ 215941 w 258471"/>
              <a:gd name="connsiteY10" fmla="*/ 95938 h 180999"/>
              <a:gd name="connsiteX11" fmla="*/ 231890 w 258471"/>
              <a:gd name="connsiteY11" fmla="*/ 85306 h 180999"/>
              <a:gd name="connsiteX12" fmla="*/ 247839 w 258471"/>
              <a:gd name="connsiteY12" fmla="*/ 79990 h 180999"/>
              <a:gd name="connsiteX13" fmla="*/ 258471 w 258471"/>
              <a:gd name="connsiteY13" fmla="*/ 64041 h 180999"/>
              <a:gd name="connsiteX14" fmla="*/ 253155 w 258471"/>
              <a:gd name="connsiteY14" fmla="*/ 48092 h 180999"/>
              <a:gd name="connsiteX15" fmla="*/ 199992 w 258471"/>
              <a:gd name="connsiteY15" fmla="*/ 42776 h 180999"/>
              <a:gd name="connsiteX16" fmla="*/ 152146 w 258471"/>
              <a:gd name="connsiteY16" fmla="*/ 21511 h 180999"/>
              <a:gd name="connsiteX17" fmla="*/ 130881 w 258471"/>
              <a:gd name="connsiteY17" fmla="*/ 16194 h 180999"/>
              <a:gd name="connsiteX18" fmla="*/ 77718 w 258471"/>
              <a:gd name="connsiteY18" fmla="*/ 245 h 180999"/>
              <a:gd name="connsiteX19" fmla="*/ 8606 w 258471"/>
              <a:gd name="connsiteY19" fmla="*/ 42776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71" h="180999">
                <a:moveTo>
                  <a:pt x="8606" y="42776"/>
                </a:moveTo>
                <a:cubicBezTo>
                  <a:pt x="-2913" y="58725"/>
                  <a:pt x="-2826" y="82219"/>
                  <a:pt x="8606" y="95938"/>
                </a:cubicBezTo>
                <a:cubicBezTo>
                  <a:pt x="13283" y="101551"/>
                  <a:pt x="22783" y="99483"/>
                  <a:pt x="29871" y="101255"/>
                </a:cubicBezTo>
                <a:cubicBezTo>
                  <a:pt x="40504" y="108343"/>
                  <a:pt x="54680" y="111887"/>
                  <a:pt x="61769" y="122520"/>
                </a:cubicBezTo>
                <a:cubicBezTo>
                  <a:pt x="65313" y="127836"/>
                  <a:pt x="67086" y="134925"/>
                  <a:pt x="72402" y="138469"/>
                </a:cubicBezTo>
                <a:cubicBezTo>
                  <a:pt x="78481" y="142522"/>
                  <a:pt x="86579" y="142013"/>
                  <a:pt x="93667" y="143785"/>
                </a:cubicBezTo>
                <a:cubicBezTo>
                  <a:pt x="95677" y="151824"/>
                  <a:pt x="99095" y="180999"/>
                  <a:pt x="114932" y="180999"/>
                </a:cubicBezTo>
                <a:cubicBezTo>
                  <a:pt x="120536" y="180999"/>
                  <a:pt x="118709" y="170438"/>
                  <a:pt x="120248" y="165050"/>
                </a:cubicBezTo>
                <a:cubicBezTo>
                  <a:pt x="122255" y="158025"/>
                  <a:pt x="121374" y="149771"/>
                  <a:pt x="125564" y="143785"/>
                </a:cubicBezTo>
                <a:cubicBezTo>
                  <a:pt x="147375" y="112627"/>
                  <a:pt x="156622" y="110184"/>
                  <a:pt x="189360" y="101255"/>
                </a:cubicBezTo>
                <a:cubicBezTo>
                  <a:pt x="198077" y="98877"/>
                  <a:pt x="207081" y="97710"/>
                  <a:pt x="215941" y="95938"/>
                </a:cubicBezTo>
                <a:cubicBezTo>
                  <a:pt x="221257" y="92394"/>
                  <a:pt x="226175" y="88163"/>
                  <a:pt x="231890" y="85306"/>
                </a:cubicBezTo>
                <a:cubicBezTo>
                  <a:pt x="236902" y="82800"/>
                  <a:pt x="243463" y="83491"/>
                  <a:pt x="247839" y="79990"/>
                </a:cubicBezTo>
                <a:cubicBezTo>
                  <a:pt x="252828" y="75999"/>
                  <a:pt x="254927" y="69357"/>
                  <a:pt x="258471" y="64041"/>
                </a:cubicBezTo>
                <a:cubicBezTo>
                  <a:pt x="256699" y="58725"/>
                  <a:pt x="258421" y="50007"/>
                  <a:pt x="253155" y="48092"/>
                </a:cubicBezTo>
                <a:cubicBezTo>
                  <a:pt x="236418" y="42006"/>
                  <a:pt x="217496" y="46058"/>
                  <a:pt x="199992" y="42776"/>
                </a:cubicBezTo>
                <a:cubicBezTo>
                  <a:pt x="141221" y="31756"/>
                  <a:pt x="189286" y="37428"/>
                  <a:pt x="152146" y="21511"/>
                </a:cubicBezTo>
                <a:cubicBezTo>
                  <a:pt x="145430" y="18633"/>
                  <a:pt x="137906" y="18201"/>
                  <a:pt x="130881" y="16194"/>
                </a:cubicBezTo>
                <a:cubicBezTo>
                  <a:pt x="113092" y="11111"/>
                  <a:pt x="96097" y="2366"/>
                  <a:pt x="77718" y="245"/>
                </a:cubicBezTo>
                <a:cubicBezTo>
                  <a:pt x="49551" y="-3005"/>
                  <a:pt x="20125" y="26827"/>
                  <a:pt x="8606" y="4277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5FDD63-00ED-4A9F-BC32-9F4BCC732775}"/>
              </a:ext>
            </a:extLst>
          </p:cNvPr>
          <p:cNvSpPr/>
          <p:nvPr/>
        </p:nvSpPr>
        <p:spPr>
          <a:xfrm>
            <a:off x="1137684" y="3194913"/>
            <a:ext cx="155849" cy="143710"/>
          </a:xfrm>
          <a:custGeom>
            <a:avLst/>
            <a:gdLst>
              <a:gd name="connsiteX0" fmla="*/ 0 w 155849"/>
              <a:gd name="connsiteY0" fmla="*/ 53334 h 143710"/>
              <a:gd name="connsiteX1" fmla="*/ 10632 w 155849"/>
              <a:gd name="connsiteY1" fmla="*/ 79915 h 143710"/>
              <a:gd name="connsiteX2" fmla="*/ 21265 w 155849"/>
              <a:gd name="connsiteY2" fmla="*/ 95864 h 143710"/>
              <a:gd name="connsiteX3" fmla="*/ 26581 w 155849"/>
              <a:gd name="connsiteY3" fmla="*/ 117129 h 143710"/>
              <a:gd name="connsiteX4" fmla="*/ 53163 w 155849"/>
              <a:gd name="connsiteY4" fmla="*/ 143710 h 143710"/>
              <a:gd name="connsiteX5" fmla="*/ 122274 w 155849"/>
              <a:gd name="connsiteY5" fmla="*/ 138394 h 143710"/>
              <a:gd name="connsiteX6" fmla="*/ 127590 w 155849"/>
              <a:gd name="connsiteY6" fmla="*/ 117129 h 143710"/>
              <a:gd name="connsiteX7" fmla="*/ 132907 w 155849"/>
              <a:gd name="connsiteY7" fmla="*/ 63966 h 143710"/>
              <a:gd name="connsiteX8" fmla="*/ 148856 w 155849"/>
              <a:gd name="connsiteY8" fmla="*/ 16120 h 143710"/>
              <a:gd name="connsiteX9" fmla="*/ 154172 w 155849"/>
              <a:gd name="connsiteY9" fmla="*/ 171 h 143710"/>
              <a:gd name="connsiteX10" fmla="*/ 85060 w 155849"/>
              <a:gd name="connsiteY10" fmla="*/ 16120 h 143710"/>
              <a:gd name="connsiteX11" fmla="*/ 0 w 155849"/>
              <a:gd name="connsiteY11" fmla="*/ 53334 h 1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849" h="143710">
                <a:moveTo>
                  <a:pt x="0" y="53334"/>
                </a:moveTo>
                <a:cubicBezTo>
                  <a:pt x="3544" y="62194"/>
                  <a:pt x="6364" y="71380"/>
                  <a:pt x="10632" y="79915"/>
                </a:cubicBezTo>
                <a:cubicBezTo>
                  <a:pt x="13489" y="85630"/>
                  <a:pt x="18748" y="89991"/>
                  <a:pt x="21265" y="95864"/>
                </a:cubicBezTo>
                <a:cubicBezTo>
                  <a:pt x="24143" y="102580"/>
                  <a:pt x="23703" y="110413"/>
                  <a:pt x="26581" y="117129"/>
                </a:cubicBezTo>
                <a:cubicBezTo>
                  <a:pt x="33669" y="133669"/>
                  <a:pt x="38986" y="134259"/>
                  <a:pt x="53163" y="143710"/>
                </a:cubicBezTo>
                <a:cubicBezTo>
                  <a:pt x="76200" y="141938"/>
                  <a:pt x="100515" y="146165"/>
                  <a:pt x="122274" y="138394"/>
                </a:cubicBezTo>
                <a:cubicBezTo>
                  <a:pt x="129155" y="135937"/>
                  <a:pt x="126557" y="124362"/>
                  <a:pt x="127590" y="117129"/>
                </a:cubicBezTo>
                <a:cubicBezTo>
                  <a:pt x="130109" y="99499"/>
                  <a:pt x="129625" y="81470"/>
                  <a:pt x="132907" y="63966"/>
                </a:cubicBezTo>
                <a:cubicBezTo>
                  <a:pt x="132912" y="63940"/>
                  <a:pt x="146194" y="24107"/>
                  <a:pt x="148856" y="16120"/>
                </a:cubicBezTo>
                <a:cubicBezTo>
                  <a:pt x="150628" y="10804"/>
                  <a:pt x="159488" y="-1601"/>
                  <a:pt x="154172" y="171"/>
                </a:cubicBezTo>
                <a:cubicBezTo>
                  <a:pt x="129265" y="8473"/>
                  <a:pt x="117317" y="13188"/>
                  <a:pt x="85060" y="16120"/>
                </a:cubicBezTo>
                <a:lnTo>
                  <a:pt x="0" y="53334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6C2684A-4C45-4B38-8C9F-A7D4811C5BA9}"/>
              </a:ext>
            </a:extLst>
          </p:cNvPr>
          <p:cNvSpPr/>
          <p:nvPr/>
        </p:nvSpPr>
        <p:spPr>
          <a:xfrm>
            <a:off x="1186860" y="3326658"/>
            <a:ext cx="354861" cy="206247"/>
          </a:xfrm>
          <a:custGeom>
            <a:avLst/>
            <a:gdLst>
              <a:gd name="connsiteX0" fmla="*/ 3987 w 354861"/>
              <a:gd name="connsiteY0" fmla="*/ 1333 h 206247"/>
              <a:gd name="connsiteX1" fmla="*/ 35884 w 354861"/>
              <a:gd name="connsiteY1" fmla="*/ 54495 h 206247"/>
              <a:gd name="connsiteX2" fmla="*/ 51833 w 354861"/>
              <a:gd name="connsiteY2" fmla="*/ 65128 h 206247"/>
              <a:gd name="connsiteX3" fmla="*/ 73098 w 354861"/>
              <a:gd name="connsiteY3" fmla="*/ 70444 h 206247"/>
              <a:gd name="connsiteX4" fmla="*/ 78414 w 354861"/>
              <a:gd name="connsiteY4" fmla="*/ 86393 h 206247"/>
              <a:gd name="connsiteX5" fmla="*/ 83731 w 354861"/>
              <a:gd name="connsiteY5" fmla="*/ 91709 h 206247"/>
              <a:gd name="connsiteX6" fmla="*/ 67782 w 354861"/>
              <a:gd name="connsiteY6" fmla="*/ 97026 h 206247"/>
              <a:gd name="connsiteX7" fmla="*/ 104996 w 354861"/>
              <a:gd name="connsiteY7" fmla="*/ 128923 h 206247"/>
              <a:gd name="connsiteX8" fmla="*/ 120945 w 354861"/>
              <a:gd name="connsiteY8" fmla="*/ 139556 h 206247"/>
              <a:gd name="connsiteX9" fmla="*/ 136893 w 354861"/>
              <a:gd name="connsiteY9" fmla="*/ 144872 h 206247"/>
              <a:gd name="connsiteX10" fmla="*/ 206005 w 354861"/>
              <a:gd name="connsiteY10" fmla="*/ 155505 h 206247"/>
              <a:gd name="connsiteX11" fmla="*/ 211321 w 354861"/>
              <a:gd name="connsiteY11" fmla="*/ 203351 h 206247"/>
              <a:gd name="connsiteX12" fmla="*/ 232587 w 354861"/>
              <a:gd name="connsiteY12" fmla="*/ 198035 h 206247"/>
              <a:gd name="connsiteX13" fmla="*/ 221954 w 354861"/>
              <a:gd name="connsiteY13" fmla="*/ 144872 h 206247"/>
              <a:gd name="connsiteX14" fmla="*/ 232587 w 354861"/>
              <a:gd name="connsiteY14" fmla="*/ 128923 h 206247"/>
              <a:gd name="connsiteX15" fmla="*/ 248535 w 354861"/>
              <a:gd name="connsiteY15" fmla="*/ 123607 h 206247"/>
              <a:gd name="connsiteX16" fmla="*/ 317647 w 354861"/>
              <a:gd name="connsiteY16" fmla="*/ 128923 h 206247"/>
              <a:gd name="connsiteX17" fmla="*/ 322963 w 354861"/>
              <a:gd name="connsiteY17" fmla="*/ 150189 h 206247"/>
              <a:gd name="connsiteX18" fmla="*/ 354861 w 354861"/>
              <a:gd name="connsiteY18" fmla="*/ 123607 h 206247"/>
              <a:gd name="connsiteX19" fmla="*/ 338912 w 354861"/>
              <a:gd name="connsiteY19" fmla="*/ 75761 h 206247"/>
              <a:gd name="connsiteX20" fmla="*/ 322963 w 354861"/>
              <a:gd name="connsiteY20" fmla="*/ 70444 h 206247"/>
              <a:gd name="connsiteX21" fmla="*/ 285749 w 354861"/>
              <a:gd name="connsiteY21" fmla="*/ 54495 h 206247"/>
              <a:gd name="connsiteX22" fmla="*/ 253852 w 354861"/>
              <a:gd name="connsiteY22" fmla="*/ 59812 h 206247"/>
              <a:gd name="connsiteX23" fmla="*/ 237903 w 354861"/>
              <a:gd name="connsiteY23" fmla="*/ 75761 h 206247"/>
              <a:gd name="connsiteX24" fmla="*/ 221954 w 354861"/>
              <a:gd name="connsiteY24" fmla="*/ 86393 h 206247"/>
              <a:gd name="connsiteX25" fmla="*/ 158159 w 354861"/>
              <a:gd name="connsiteY25" fmla="*/ 81077 h 206247"/>
              <a:gd name="connsiteX26" fmla="*/ 142210 w 354861"/>
              <a:gd name="connsiteY26" fmla="*/ 38547 h 206247"/>
              <a:gd name="connsiteX27" fmla="*/ 99680 w 354861"/>
              <a:gd name="connsiteY27" fmla="*/ 11965 h 206247"/>
              <a:gd name="connsiteX28" fmla="*/ 3987 w 354861"/>
              <a:gd name="connsiteY28" fmla="*/ 1333 h 2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4861" h="206247">
                <a:moveTo>
                  <a:pt x="3987" y="1333"/>
                </a:moveTo>
                <a:cubicBezTo>
                  <a:pt x="-6646" y="8421"/>
                  <a:pt x="3986" y="43863"/>
                  <a:pt x="35884" y="54495"/>
                </a:cubicBezTo>
                <a:cubicBezTo>
                  <a:pt x="41200" y="58039"/>
                  <a:pt x="45960" y="62611"/>
                  <a:pt x="51833" y="65128"/>
                </a:cubicBezTo>
                <a:cubicBezTo>
                  <a:pt x="58549" y="68006"/>
                  <a:pt x="67393" y="65880"/>
                  <a:pt x="73098" y="70444"/>
                </a:cubicBezTo>
                <a:cubicBezTo>
                  <a:pt x="77474" y="73945"/>
                  <a:pt x="74826" y="82088"/>
                  <a:pt x="78414" y="86393"/>
                </a:cubicBezTo>
                <a:cubicBezTo>
                  <a:pt x="82534" y="91336"/>
                  <a:pt x="123103" y="117958"/>
                  <a:pt x="83731" y="91709"/>
                </a:cubicBezTo>
                <a:cubicBezTo>
                  <a:pt x="78415" y="93481"/>
                  <a:pt x="67782" y="91422"/>
                  <a:pt x="67782" y="97026"/>
                </a:cubicBezTo>
                <a:cubicBezTo>
                  <a:pt x="67782" y="102547"/>
                  <a:pt x="103895" y="128137"/>
                  <a:pt x="104996" y="128923"/>
                </a:cubicBezTo>
                <a:cubicBezTo>
                  <a:pt x="110195" y="132637"/>
                  <a:pt x="115230" y="136698"/>
                  <a:pt x="120945" y="139556"/>
                </a:cubicBezTo>
                <a:cubicBezTo>
                  <a:pt x="125957" y="142062"/>
                  <a:pt x="131385" y="143839"/>
                  <a:pt x="136893" y="144872"/>
                </a:cubicBezTo>
                <a:cubicBezTo>
                  <a:pt x="159802" y="149168"/>
                  <a:pt x="182968" y="151961"/>
                  <a:pt x="206005" y="155505"/>
                </a:cubicBezTo>
                <a:cubicBezTo>
                  <a:pt x="207777" y="171454"/>
                  <a:pt x="202816" y="189743"/>
                  <a:pt x="211321" y="203351"/>
                </a:cubicBezTo>
                <a:cubicBezTo>
                  <a:pt x="215194" y="209547"/>
                  <a:pt x="230021" y="204877"/>
                  <a:pt x="232587" y="198035"/>
                </a:cubicBezTo>
                <a:cubicBezTo>
                  <a:pt x="236898" y="186538"/>
                  <a:pt x="226572" y="158727"/>
                  <a:pt x="221954" y="144872"/>
                </a:cubicBezTo>
                <a:cubicBezTo>
                  <a:pt x="225498" y="139556"/>
                  <a:pt x="227598" y="132915"/>
                  <a:pt x="232587" y="128923"/>
                </a:cubicBezTo>
                <a:cubicBezTo>
                  <a:pt x="236963" y="125422"/>
                  <a:pt x="242931" y="123607"/>
                  <a:pt x="248535" y="123607"/>
                </a:cubicBezTo>
                <a:cubicBezTo>
                  <a:pt x="271640" y="123607"/>
                  <a:pt x="294610" y="127151"/>
                  <a:pt x="317647" y="128923"/>
                </a:cubicBezTo>
                <a:cubicBezTo>
                  <a:pt x="319419" y="136012"/>
                  <a:pt x="316428" y="146921"/>
                  <a:pt x="322963" y="150189"/>
                </a:cubicBezTo>
                <a:cubicBezTo>
                  <a:pt x="327897" y="152656"/>
                  <a:pt x="354716" y="123752"/>
                  <a:pt x="354861" y="123607"/>
                </a:cubicBezTo>
                <a:cubicBezTo>
                  <a:pt x="352173" y="110166"/>
                  <a:pt x="349918" y="86767"/>
                  <a:pt x="338912" y="75761"/>
                </a:cubicBezTo>
                <a:cubicBezTo>
                  <a:pt x="334949" y="71798"/>
                  <a:pt x="327975" y="72950"/>
                  <a:pt x="322963" y="70444"/>
                </a:cubicBezTo>
                <a:cubicBezTo>
                  <a:pt x="286250" y="52088"/>
                  <a:pt x="330005" y="65560"/>
                  <a:pt x="285749" y="54495"/>
                </a:cubicBezTo>
                <a:cubicBezTo>
                  <a:pt x="275117" y="56267"/>
                  <a:pt x="263702" y="55434"/>
                  <a:pt x="253852" y="59812"/>
                </a:cubicBezTo>
                <a:cubicBezTo>
                  <a:pt x="246982" y="62866"/>
                  <a:pt x="243679" y="70948"/>
                  <a:pt x="237903" y="75761"/>
                </a:cubicBezTo>
                <a:cubicBezTo>
                  <a:pt x="232995" y="79851"/>
                  <a:pt x="227270" y="82849"/>
                  <a:pt x="221954" y="86393"/>
                </a:cubicBezTo>
                <a:cubicBezTo>
                  <a:pt x="200689" y="84621"/>
                  <a:pt x="178677" y="86939"/>
                  <a:pt x="158159" y="81077"/>
                </a:cubicBezTo>
                <a:cubicBezTo>
                  <a:pt x="145940" y="77586"/>
                  <a:pt x="143934" y="43144"/>
                  <a:pt x="142210" y="38547"/>
                </a:cubicBezTo>
                <a:cubicBezTo>
                  <a:pt x="133785" y="16081"/>
                  <a:pt x="122860" y="19692"/>
                  <a:pt x="99680" y="11965"/>
                </a:cubicBezTo>
                <a:cubicBezTo>
                  <a:pt x="27054" y="18018"/>
                  <a:pt x="14620" y="-5755"/>
                  <a:pt x="3987" y="133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AD490-5537-4893-AA03-7914B8259E10}"/>
              </a:ext>
            </a:extLst>
          </p:cNvPr>
          <p:cNvSpPr/>
          <p:nvPr/>
        </p:nvSpPr>
        <p:spPr>
          <a:xfrm>
            <a:off x="1697478" y="2892056"/>
            <a:ext cx="258913" cy="139802"/>
          </a:xfrm>
          <a:custGeom>
            <a:avLst/>
            <a:gdLst>
              <a:gd name="connsiteX0" fmla="*/ 72843 w 258913"/>
              <a:gd name="connsiteY0" fmla="*/ 37214 h 139802"/>
              <a:gd name="connsiteX1" fmla="*/ 51578 w 258913"/>
              <a:gd name="connsiteY1" fmla="*/ 10632 h 139802"/>
              <a:gd name="connsiteX2" fmla="*/ 67527 w 258913"/>
              <a:gd name="connsiteY2" fmla="*/ 0 h 139802"/>
              <a:gd name="connsiteX3" fmla="*/ 200434 w 258913"/>
              <a:gd name="connsiteY3" fmla="*/ 5316 h 139802"/>
              <a:gd name="connsiteX4" fmla="*/ 232331 w 258913"/>
              <a:gd name="connsiteY4" fmla="*/ 31897 h 139802"/>
              <a:gd name="connsiteX5" fmla="*/ 258913 w 258913"/>
              <a:gd name="connsiteY5" fmla="*/ 74428 h 139802"/>
              <a:gd name="connsiteX6" fmla="*/ 253596 w 258913"/>
              <a:gd name="connsiteY6" fmla="*/ 90377 h 139802"/>
              <a:gd name="connsiteX7" fmla="*/ 195117 w 258913"/>
              <a:gd name="connsiteY7" fmla="*/ 95693 h 139802"/>
              <a:gd name="connsiteX8" fmla="*/ 179169 w 258913"/>
              <a:gd name="connsiteY8" fmla="*/ 101009 h 139802"/>
              <a:gd name="connsiteX9" fmla="*/ 131322 w 258913"/>
              <a:gd name="connsiteY9" fmla="*/ 116958 h 139802"/>
              <a:gd name="connsiteX10" fmla="*/ 126006 w 258913"/>
              <a:gd name="connsiteY10" fmla="*/ 138223 h 139802"/>
              <a:gd name="connsiteX11" fmla="*/ 94108 w 258913"/>
              <a:gd name="connsiteY11" fmla="*/ 132907 h 139802"/>
              <a:gd name="connsiteX12" fmla="*/ 67527 w 258913"/>
              <a:gd name="connsiteY12" fmla="*/ 101009 h 139802"/>
              <a:gd name="connsiteX13" fmla="*/ 83475 w 258913"/>
              <a:gd name="connsiteY13" fmla="*/ 95693 h 139802"/>
              <a:gd name="connsiteX14" fmla="*/ 46262 w 258913"/>
              <a:gd name="connsiteY14" fmla="*/ 79744 h 139802"/>
              <a:gd name="connsiteX15" fmla="*/ 3731 w 258913"/>
              <a:gd name="connsiteY15" fmla="*/ 85060 h 139802"/>
              <a:gd name="connsiteX16" fmla="*/ 9048 w 258913"/>
              <a:gd name="connsiteY16" fmla="*/ 53163 h 139802"/>
              <a:gd name="connsiteX17" fmla="*/ 72843 w 258913"/>
              <a:gd name="connsiteY17" fmla="*/ 37214 h 13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913" h="139802">
                <a:moveTo>
                  <a:pt x="72843" y="37214"/>
                </a:moveTo>
                <a:cubicBezTo>
                  <a:pt x="79931" y="30125"/>
                  <a:pt x="53183" y="21865"/>
                  <a:pt x="51578" y="10632"/>
                </a:cubicBezTo>
                <a:cubicBezTo>
                  <a:pt x="50674" y="4307"/>
                  <a:pt x="61142" y="228"/>
                  <a:pt x="67527" y="0"/>
                </a:cubicBezTo>
                <a:lnTo>
                  <a:pt x="200434" y="5316"/>
                </a:lnTo>
                <a:cubicBezTo>
                  <a:pt x="210358" y="11933"/>
                  <a:pt x="226313" y="21065"/>
                  <a:pt x="232331" y="31897"/>
                </a:cubicBezTo>
                <a:cubicBezTo>
                  <a:pt x="258383" y="78789"/>
                  <a:pt x="226000" y="52485"/>
                  <a:pt x="258913" y="74428"/>
                </a:cubicBezTo>
                <a:cubicBezTo>
                  <a:pt x="257141" y="79744"/>
                  <a:pt x="258912" y="88605"/>
                  <a:pt x="253596" y="90377"/>
                </a:cubicBezTo>
                <a:cubicBezTo>
                  <a:pt x="235027" y="96567"/>
                  <a:pt x="214494" y="92925"/>
                  <a:pt x="195117" y="95693"/>
                </a:cubicBezTo>
                <a:cubicBezTo>
                  <a:pt x="189570" y="96485"/>
                  <a:pt x="184557" y="99470"/>
                  <a:pt x="179169" y="101009"/>
                </a:cubicBezTo>
                <a:cubicBezTo>
                  <a:pt x="139107" y="112455"/>
                  <a:pt x="177144" y="98628"/>
                  <a:pt x="131322" y="116958"/>
                </a:cubicBezTo>
                <a:cubicBezTo>
                  <a:pt x="129550" y="124046"/>
                  <a:pt x="132722" y="135345"/>
                  <a:pt x="126006" y="138223"/>
                </a:cubicBezTo>
                <a:cubicBezTo>
                  <a:pt x="116098" y="142469"/>
                  <a:pt x="103958" y="137285"/>
                  <a:pt x="94108" y="132907"/>
                </a:cubicBezTo>
                <a:cubicBezTo>
                  <a:pt x="84412" y="128598"/>
                  <a:pt x="73176" y="109483"/>
                  <a:pt x="67527" y="101009"/>
                </a:cubicBezTo>
                <a:cubicBezTo>
                  <a:pt x="72843" y="99237"/>
                  <a:pt x="85247" y="101009"/>
                  <a:pt x="83475" y="95693"/>
                </a:cubicBezTo>
                <a:cubicBezTo>
                  <a:pt x="81832" y="90765"/>
                  <a:pt x="52310" y="81760"/>
                  <a:pt x="46262" y="79744"/>
                </a:cubicBezTo>
                <a:cubicBezTo>
                  <a:pt x="32085" y="81516"/>
                  <a:pt x="15357" y="93364"/>
                  <a:pt x="3731" y="85060"/>
                </a:cubicBezTo>
                <a:cubicBezTo>
                  <a:pt x="-5040" y="78795"/>
                  <a:pt x="3700" y="62522"/>
                  <a:pt x="9048" y="53163"/>
                </a:cubicBezTo>
                <a:cubicBezTo>
                  <a:pt x="13688" y="45044"/>
                  <a:pt x="65755" y="44303"/>
                  <a:pt x="72843" y="3721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DE2CB8E-8F68-4921-9C2D-975A13BA5EEA}"/>
              </a:ext>
            </a:extLst>
          </p:cNvPr>
          <p:cNvSpPr/>
          <p:nvPr/>
        </p:nvSpPr>
        <p:spPr>
          <a:xfrm>
            <a:off x="1529037" y="2953669"/>
            <a:ext cx="92428" cy="57679"/>
          </a:xfrm>
          <a:custGeom>
            <a:avLst/>
            <a:gdLst>
              <a:gd name="connsiteX0" fmla="*/ 2051 w 92428"/>
              <a:gd name="connsiteY0" fmla="*/ 2182 h 57679"/>
              <a:gd name="connsiteX1" fmla="*/ 65847 w 92428"/>
              <a:gd name="connsiteY1" fmla="*/ 7498 h 57679"/>
              <a:gd name="connsiteX2" fmla="*/ 81796 w 92428"/>
              <a:gd name="connsiteY2" fmla="*/ 12815 h 57679"/>
              <a:gd name="connsiteX3" fmla="*/ 92428 w 92428"/>
              <a:gd name="connsiteY3" fmla="*/ 28764 h 57679"/>
              <a:gd name="connsiteX4" fmla="*/ 87112 w 92428"/>
              <a:gd name="connsiteY4" fmla="*/ 55345 h 57679"/>
              <a:gd name="connsiteX5" fmla="*/ 18000 w 92428"/>
              <a:gd name="connsiteY5" fmla="*/ 44712 h 57679"/>
              <a:gd name="connsiteX6" fmla="*/ 2051 w 92428"/>
              <a:gd name="connsiteY6" fmla="*/ 2182 h 5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28" h="57679">
                <a:moveTo>
                  <a:pt x="2051" y="2182"/>
                </a:moveTo>
                <a:cubicBezTo>
                  <a:pt x="10025" y="-4020"/>
                  <a:pt x="44695" y="4678"/>
                  <a:pt x="65847" y="7498"/>
                </a:cubicBezTo>
                <a:cubicBezTo>
                  <a:pt x="71402" y="8239"/>
                  <a:pt x="77420" y="9314"/>
                  <a:pt x="81796" y="12815"/>
                </a:cubicBezTo>
                <a:cubicBezTo>
                  <a:pt x="86785" y="16807"/>
                  <a:pt x="88884" y="23448"/>
                  <a:pt x="92428" y="28764"/>
                </a:cubicBezTo>
                <a:cubicBezTo>
                  <a:pt x="90656" y="37624"/>
                  <a:pt x="95604" y="52257"/>
                  <a:pt x="87112" y="55345"/>
                </a:cubicBezTo>
                <a:cubicBezTo>
                  <a:pt x="67444" y="62497"/>
                  <a:pt x="38550" y="51563"/>
                  <a:pt x="18000" y="44712"/>
                </a:cubicBezTo>
                <a:cubicBezTo>
                  <a:pt x="11468" y="18584"/>
                  <a:pt x="-5923" y="8384"/>
                  <a:pt x="2051" y="21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9EB9FD-8268-4A08-90B3-1F526DD508C0}"/>
              </a:ext>
            </a:extLst>
          </p:cNvPr>
          <p:cNvSpPr/>
          <p:nvPr/>
        </p:nvSpPr>
        <p:spPr>
          <a:xfrm>
            <a:off x="2926308" y="106326"/>
            <a:ext cx="1720120" cy="893134"/>
          </a:xfrm>
          <a:custGeom>
            <a:avLst/>
            <a:gdLst>
              <a:gd name="connsiteX0" fmla="*/ 454845 w 1720120"/>
              <a:gd name="connsiteY0" fmla="*/ 58479 h 893134"/>
              <a:gd name="connsiteX1" fmla="*/ 428264 w 1720120"/>
              <a:gd name="connsiteY1" fmla="*/ 74427 h 893134"/>
              <a:gd name="connsiteX2" fmla="*/ 396366 w 1720120"/>
              <a:gd name="connsiteY2" fmla="*/ 95693 h 893134"/>
              <a:gd name="connsiteX3" fmla="*/ 364469 w 1720120"/>
              <a:gd name="connsiteY3" fmla="*/ 106325 h 893134"/>
              <a:gd name="connsiteX4" fmla="*/ 337887 w 1720120"/>
              <a:gd name="connsiteY4" fmla="*/ 116958 h 893134"/>
              <a:gd name="connsiteX5" fmla="*/ 311306 w 1720120"/>
              <a:gd name="connsiteY5" fmla="*/ 122274 h 893134"/>
              <a:gd name="connsiteX6" fmla="*/ 279408 w 1720120"/>
              <a:gd name="connsiteY6" fmla="*/ 132907 h 893134"/>
              <a:gd name="connsiteX7" fmla="*/ 242194 w 1720120"/>
              <a:gd name="connsiteY7" fmla="*/ 148855 h 893134"/>
              <a:gd name="connsiteX8" fmla="*/ 199664 w 1720120"/>
              <a:gd name="connsiteY8" fmla="*/ 154172 h 893134"/>
              <a:gd name="connsiteX9" fmla="*/ 45492 w 1720120"/>
              <a:gd name="connsiteY9" fmla="*/ 164804 h 893134"/>
              <a:gd name="connsiteX10" fmla="*/ 24227 w 1720120"/>
              <a:gd name="connsiteY10" fmla="*/ 223283 h 893134"/>
              <a:gd name="connsiteX11" fmla="*/ 72073 w 1720120"/>
              <a:gd name="connsiteY11" fmla="*/ 217967 h 893134"/>
              <a:gd name="connsiteX12" fmla="*/ 93339 w 1720120"/>
              <a:gd name="connsiteY12" fmla="*/ 212651 h 893134"/>
              <a:gd name="connsiteX13" fmla="*/ 77390 w 1720120"/>
              <a:gd name="connsiteY13" fmla="*/ 223283 h 893134"/>
              <a:gd name="connsiteX14" fmla="*/ 50808 w 1720120"/>
              <a:gd name="connsiteY14" fmla="*/ 233916 h 893134"/>
              <a:gd name="connsiteX15" fmla="*/ 61441 w 1720120"/>
              <a:gd name="connsiteY15" fmla="*/ 249865 h 893134"/>
              <a:gd name="connsiteX16" fmla="*/ 77390 w 1720120"/>
              <a:gd name="connsiteY16" fmla="*/ 255181 h 893134"/>
              <a:gd name="connsiteX17" fmla="*/ 157134 w 1720120"/>
              <a:gd name="connsiteY17" fmla="*/ 260497 h 893134"/>
              <a:gd name="connsiteX18" fmla="*/ 199664 w 1720120"/>
              <a:gd name="connsiteY18" fmla="*/ 271130 h 893134"/>
              <a:gd name="connsiteX19" fmla="*/ 231562 w 1720120"/>
              <a:gd name="connsiteY19" fmla="*/ 281762 h 893134"/>
              <a:gd name="connsiteX20" fmla="*/ 274092 w 1720120"/>
              <a:gd name="connsiteY20" fmla="*/ 287079 h 893134"/>
              <a:gd name="connsiteX21" fmla="*/ 305990 w 1720120"/>
              <a:gd name="connsiteY21" fmla="*/ 297711 h 893134"/>
              <a:gd name="connsiteX22" fmla="*/ 348520 w 1720120"/>
              <a:gd name="connsiteY22" fmla="*/ 345558 h 893134"/>
              <a:gd name="connsiteX23" fmla="*/ 353836 w 1720120"/>
              <a:gd name="connsiteY23" fmla="*/ 361507 h 893134"/>
              <a:gd name="connsiteX24" fmla="*/ 375101 w 1720120"/>
              <a:gd name="connsiteY24" fmla="*/ 425302 h 893134"/>
              <a:gd name="connsiteX25" fmla="*/ 406999 w 1720120"/>
              <a:gd name="connsiteY25" fmla="*/ 430618 h 893134"/>
              <a:gd name="connsiteX26" fmla="*/ 417632 w 1720120"/>
              <a:gd name="connsiteY26" fmla="*/ 451883 h 893134"/>
              <a:gd name="connsiteX27" fmla="*/ 422948 w 1720120"/>
              <a:gd name="connsiteY27" fmla="*/ 473148 h 893134"/>
              <a:gd name="connsiteX28" fmla="*/ 428264 w 1720120"/>
              <a:gd name="connsiteY28" fmla="*/ 489097 h 893134"/>
              <a:gd name="connsiteX29" fmla="*/ 422948 w 1720120"/>
              <a:gd name="connsiteY29" fmla="*/ 531627 h 893134"/>
              <a:gd name="connsiteX30" fmla="*/ 417632 w 1720120"/>
              <a:gd name="connsiteY30" fmla="*/ 547576 h 893134"/>
              <a:gd name="connsiteX31" fmla="*/ 364469 w 1720120"/>
              <a:gd name="connsiteY31" fmla="*/ 574158 h 893134"/>
              <a:gd name="connsiteX32" fmla="*/ 343204 w 1720120"/>
              <a:gd name="connsiteY32" fmla="*/ 584790 h 893134"/>
              <a:gd name="connsiteX33" fmla="*/ 327255 w 1720120"/>
              <a:gd name="connsiteY33" fmla="*/ 600739 h 893134"/>
              <a:gd name="connsiteX34" fmla="*/ 295357 w 1720120"/>
              <a:gd name="connsiteY34" fmla="*/ 643269 h 893134"/>
              <a:gd name="connsiteX35" fmla="*/ 295357 w 1720120"/>
              <a:gd name="connsiteY35" fmla="*/ 781493 h 893134"/>
              <a:gd name="connsiteX36" fmla="*/ 305990 w 1720120"/>
              <a:gd name="connsiteY36" fmla="*/ 797441 h 893134"/>
              <a:gd name="connsiteX37" fmla="*/ 332571 w 1720120"/>
              <a:gd name="connsiteY37" fmla="*/ 845288 h 893134"/>
              <a:gd name="connsiteX38" fmla="*/ 343204 w 1720120"/>
              <a:gd name="connsiteY38" fmla="*/ 877186 h 893134"/>
              <a:gd name="connsiteX39" fmla="*/ 375101 w 1720120"/>
              <a:gd name="connsiteY39" fmla="*/ 887818 h 893134"/>
              <a:gd name="connsiteX40" fmla="*/ 391050 w 1720120"/>
              <a:gd name="connsiteY40" fmla="*/ 893134 h 893134"/>
              <a:gd name="connsiteX41" fmla="*/ 502692 w 1720120"/>
              <a:gd name="connsiteY41" fmla="*/ 887818 h 893134"/>
              <a:gd name="connsiteX42" fmla="*/ 529273 w 1720120"/>
              <a:gd name="connsiteY42" fmla="*/ 866553 h 893134"/>
              <a:gd name="connsiteX43" fmla="*/ 561171 w 1720120"/>
              <a:gd name="connsiteY43" fmla="*/ 850604 h 893134"/>
              <a:gd name="connsiteX44" fmla="*/ 571804 w 1720120"/>
              <a:gd name="connsiteY44" fmla="*/ 834655 h 893134"/>
              <a:gd name="connsiteX45" fmla="*/ 609018 w 1720120"/>
              <a:gd name="connsiteY45" fmla="*/ 808074 h 893134"/>
              <a:gd name="connsiteX46" fmla="*/ 624966 w 1720120"/>
              <a:gd name="connsiteY46" fmla="*/ 802758 h 893134"/>
              <a:gd name="connsiteX47" fmla="*/ 640915 w 1720120"/>
              <a:gd name="connsiteY47" fmla="*/ 792125 h 893134"/>
              <a:gd name="connsiteX48" fmla="*/ 683445 w 1720120"/>
              <a:gd name="connsiteY48" fmla="*/ 765544 h 893134"/>
              <a:gd name="connsiteX49" fmla="*/ 694078 w 1720120"/>
              <a:gd name="connsiteY49" fmla="*/ 749595 h 893134"/>
              <a:gd name="connsiteX50" fmla="*/ 752557 w 1720120"/>
              <a:gd name="connsiteY50" fmla="*/ 707065 h 893134"/>
              <a:gd name="connsiteX51" fmla="*/ 773822 w 1720120"/>
              <a:gd name="connsiteY51" fmla="*/ 696432 h 893134"/>
              <a:gd name="connsiteX52" fmla="*/ 805720 w 1720120"/>
              <a:gd name="connsiteY52" fmla="*/ 669851 h 893134"/>
              <a:gd name="connsiteX53" fmla="*/ 821669 w 1720120"/>
              <a:gd name="connsiteY53" fmla="*/ 664534 h 893134"/>
              <a:gd name="connsiteX54" fmla="*/ 842934 w 1720120"/>
              <a:gd name="connsiteY54" fmla="*/ 653902 h 893134"/>
              <a:gd name="connsiteX55" fmla="*/ 858883 w 1720120"/>
              <a:gd name="connsiteY55" fmla="*/ 648586 h 893134"/>
              <a:gd name="connsiteX56" fmla="*/ 917362 w 1720120"/>
              <a:gd name="connsiteY56" fmla="*/ 632637 h 893134"/>
              <a:gd name="connsiteX57" fmla="*/ 975841 w 1720120"/>
              <a:gd name="connsiteY57" fmla="*/ 616688 h 893134"/>
              <a:gd name="connsiteX58" fmla="*/ 1013055 w 1720120"/>
              <a:gd name="connsiteY58" fmla="*/ 611372 h 893134"/>
              <a:gd name="connsiteX59" fmla="*/ 1050269 w 1720120"/>
              <a:gd name="connsiteY59" fmla="*/ 595423 h 893134"/>
              <a:gd name="connsiteX60" fmla="*/ 1103432 w 1720120"/>
              <a:gd name="connsiteY60" fmla="*/ 574158 h 893134"/>
              <a:gd name="connsiteX61" fmla="*/ 1124697 w 1720120"/>
              <a:gd name="connsiteY61" fmla="*/ 563525 h 893134"/>
              <a:gd name="connsiteX62" fmla="*/ 1161911 w 1720120"/>
              <a:gd name="connsiteY62" fmla="*/ 558209 h 893134"/>
              <a:gd name="connsiteX63" fmla="*/ 1215073 w 1720120"/>
              <a:gd name="connsiteY63" fmla="*/ 542260 h 893134"/>
              <a:gd name="connsiteX64" fmla="*/ 1252287 w 1720120"/>
              <a:gd name="connsiteY64" fmla="*/ 526311 h 893134"/>
              <a:gd name="connsiteX65" fmla="*/ 1273552 w 1720120"/>
              <a:gd name="connsiteY65" fmla="*/ 520995 h 893134"/>
              <a:gd name="connsiteX66" fmla="*/ 1321399 w 1720120"/>
              <a:gd name="connsiteY66" fmla="*/ 505046 h 893134"/>
              <a:gd name="connsiteX67" fmla="*/ 1363929 w 1720120"/>
              <a:gd name="connsiteY67" fmla="*/ 489097 h 893134"/>
              <a:gd name="connsiteX68" fmla="*/ 1369245 w 1720120"/>
              <a:gd name="connsiteY68" fmla="*/ 467832 h 893134"/>
              <a:gd name="connsiteX69" fmla="*/ 1347980 w 1720120"/>
              <a:gd name="connsiteY69" fmla="*/ 435934 h 893134"/>
              <a:gd name="connsiteX70" fmla="*/ 1358613 w 1720120"/>
              <a:gd name="connsiteY70" fmla="*/ 419986 h 893134"/>
              <a:gd name="connsiteX71" fmla="*/ 1379878 w 1720120"/>
              <a:gd name="connsiteY71" fmla="*/ 382772 h 893134"/>
              <a:gd name="connsiteX72" fmla="*/ 1401143 w 1720120"/>
              <a:gd name="connsiteY72" fmla="*/ 345558 h 893134"/>
              <a:gd name="connsiteX73" fmla="*/ 1406459 w 1720120"/>
              <a:gd name="connsiteY73" fmla="*/ 329609 h 893134"/>
              <a:gd name="connsiteX74" fmla="*/ 1438357 w 1720120"/>
              <a:gd name="connsiteY74" fmla="*/ 318976 h 893134"/>
              <a:gd name="connsiteX75" fmla="*/ 1454306 w 1720120"/>
              <a:gd name="connsiteY75" fmla="*/ 308344 h 893134"/>
              <a:gd name="connsiteX76" fmla="*/ 1475571 w 1720120"/>
              <a:gd name="connsiteY76" fmla="*/ 303027 h 893134"/>
              <a:gd name="connsiteX77" fmla="*/ 1507469 w 1720120"/>
              <a:gd name="connsiteY77" fmla="*/ 292395 h 893134"/>
              <a:gd name="connsiteX78" fmla="*/ 1512785 w 1720120"/>
              <a:gd name="connsiteY78" fmla="*/ 255181 h 893134"/>
              <a:gd name="connsiteX79" fmla="*/ 1496836 w 1720120"/>
              <a:gd name="connsiteY79" fmla="*/ 207334 h 893134"/>
              <a:gd name="connsiteX80" fmla="*/ 1512785 w 1720120"/>
              <a:gd name="connsiteY80" fmla="*/ 170121 h 893134"/>
              <a:gd name="connsiteX81" fmla="*/ 1555315 w 1720120"/>
              <a:gd name="connsiteY81" fmla="*/ 154172 h 893134"/>
              <a:gd name="connsiteX82" fmla="*/ 1613794 w 1720120"/>
              <a:gd name="connsiteY82" fmla="*/ 122274 h 893134"/>
              <a:gd name="connsiteX83" fmla="*/ 1645692 w 1720120"/>
              <a:gd name="connsiteY83" fmla="*/ 106325 h 893134"/>
              <a:gd name="connsiteX84" fmla="*/ 1698855 w 1720120"/>
              <a:gd name="connsiteY84" fmla="*/ 69111 h 893134"/>
              <a:gd name="connsiteX85" fmla="*/ 1720120 w 1720120"/>
              <a:gd name="connsiteY85" fmla="*/ 58479 h 893134"/>
              <a:gd name="connsiteX86" fmla="*/ 1677590 w 1720120"/>
              <a:gd name="connsiteY86" fmla="*/ 42530 h 893134"/>
              <a:gd name="connsiteX87" fmla="*/ 1374562 w 1720120"/>
              <a:gd name="connsiteY87" fmla="*/ 31897 h 893134"/>
              <a:gd name="connsiteX88" fmla="*/ 1316083 w 1720120"/>
              <a:gd name="connsiteY88" fmla="*/ 26581 h 893134"/>
              <a:gd name="connsiteX89" fmla="*/ 1300134 w 1720120"/>
              <a:gd name="connsiteY89" fmla="*/ 21265 h 893134"/>
              <a:gd name="connsiteX90" fmla="*/ 1268236 w 1720120"/>
              <a:gd name="connsiteY90" fmla="*/ 15948 h 893134"/>
              <a:gd name="connsiteX91" fmla="*/ 1241655 w 1720120"/>
              <a:gd name="connsiteY91" fmla="*/ 10632 h 893134"/>
              <a:gd name="connsiteX92" fmla="*/ 1092799 w 1720120"/>
              <a:gd name="connsiteY92" fmla="*/ 0 h 893134"/>
              <a:gd name="connsiteX93" fmla="*/ 747241 w 1720120"/>
              <a:gd name="connsiteY93" fmla="*/ 5316 h 893134"/>
              <a:gd name="connsiteX94" fmla="*/ 630283 w 1720120"/>
              <a:gd name="connsiteY94" fmla="*/ 21265 h 893134"/>
              <a:gd name="connsiteX95" fmla="*/ 561171 w 1720120"/>
              <a:gd name="connsiteY95" fmla="*/ 26581 h 893134"/>
              <a:gd name="connsiteX96" fmla="*/ 518641 w 1720120"/>
              <a:gd name="connsiteY96" fmla="*/ 37214 h 893134"/>
              <a:gd name="connsiteX97" fmla="*/ 444213 w 1720120"/>
              <a:gd name="connsiteY97" fmla="*/ 47846 h 893134"/>
              <a:gd name="connsiteX98" fmla="*/ 412315 w 1720120"/>
              <a:gd name="connsiteY98" fmla="*/ 53162 h 893134"/>
              <a:gd name="connsiteX99" fmla="*/ 375101 w 1720120"/>
              <a:gd name="connsiteY99" fmla="*/ 63795 h 893134"/>
              <a:gd name="connsiteX100" fmla="*/ 332571 w 1720120"/>
              <a:gd name="connsiteY100" fmla="*/ 74427 h 893134"/>
              <a:gd name="connsiteX101" fmla="*/ 311306 w 1720120"/>
              <a:gd name="connsiteY101" fmla="*/ 85060 h 893134"/>
              <a:gd name="connsiteX102" fmla="*/ 327255 w 1720120"/>
              <a:gd name="connsiteY102" fmla="*/ 79744 h 893134"/>
              <a:gd name="connsiteX103" fmla="*/ 353836 w 1720120"/>
              <a:gd name="connsiteY103" fmla="*/ 74427 h 893134"/>
              <a:gd name="connsiteX104" fmla="*/ 385734 w 1720120"/>
              <a:gd name="connsiteY104" fmla="*/ 63795 h 893134"/>
              <a:gd name="connsiteX105" fmla="*/ 486743 w 1720120"/>
              <a:gd name="connsiteY105" fmla="*/ 47846 h 893134"/>
              <a:gd name="connsiteX106" fmla="*/ 523957 w 1720120"/>
              <a:gd name="connsiteY106" fmla="*/ 58479 h 893134"/>
              <a:gd name="connsiteX107" fmla="*/ 502692 w 1720120"/>
              <a:gd name="connsiteY107" fmla="*/ 63795 h 893134"/>
              <a:gd name="connsiteX108" fmla="*/ 486743 w 1720120"/>
              <a:gd name="connsiteY108" fmla="*/ 69111 h 893134"/>
              <a:gd name="connsiteX109" fmla="*/ 454845 w 1720120"/>
              <a:gd name="connsiteY109" fmla="*/ 58479 h 8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720120" h="893134">
                <a:moveTo>
                  <a:pt x="454845" y="58479"/>
                </a:moveTo>
                <a:cubicBezTo>
                  <a:pt x="445099" y="59365"/>
                  <a:pt x="436981" y="68880"/>
                  <a:pt x="428264" y="74427"/>
                </a:cubicBezTo>
                <a:cubicBezTo>
                  <a:pt x="417483" y="81288"/>
                  <a:pt x="408489" y="91652"/>
                  <a:pt x="396366" y="95693"/>
                </a:cubicBezTo>
                <a:cubicBezTo>
                  <a:pt x="385734" y="99237"/>
                  <a:pt x="374875" y="102163"/>
                  <a:pt x="364469" y="106325"/>
                </a:cubicBezTo>
                <a:cubicBezTo>
                  <a:pt x="355608" y="109869"/>
                  <a:pt x="347028" y="114216"/>
                  <a:pt x="337887" y="116958"/>
                </a:cubicBezTo>
                <a:cubicBezTo>
                  <a:pt x="329232" y="119554"/>
                  <a:pt x="320023" y="119897"/>
                  <a:pt x="311306" y="122274"/>
                </a:cubicBezTo>
                <a:cubicBezTo>
                  <a:pt x="300493" y="125223"/>
                  <a:pt x="289433" y="127895"/>
                  <a:pt x="279408" y="132907"/>
                </a:cubicBezTo>
                <a:cubicBezTo>
                  <a:pt x="268933" y="138144"/>
                  <a:pt x="254487" y="146620"/>
                  <a:pt x="242194" y="148855"/>
                </a:cubicBezTo>
                <a:cubicBezTo>
                  <a:pt x="228137" y="151411"/>
                  <a:pt x="213904" y="153017"/>
                  <a:pt x="199664" y="154172"/>
                </a:cubicBezTo>
                <a:cubicBezTo>
                  <a:pt x="148320" y="158335"/>
                  <a:pt x="96883" y="161260"/>
                  <a:pt x="45492" y="164804"/>
                </a:cubicBezTo>
                <a:cubicBezTo>
                  <a:pt x="27535" y="168396"/>
                  <a:pt x="-33404" y="171415"/>
                  <a:pt x="24227" y="223283"/>
                </a:cubicBezTo>
                <a:cubicBezTo>
                  <a:pt x="36154" y="234018"/>
                  <a:pt x="56124" y="219739"/>
                  <a:pt x="72073" y="217967"/>
                </a:cubicBezTo>
                <a:cubicBezTo>
                  <a:pt x="79162" y="216195"/>
                  <a:pt x="88172" y="207485"/>
                  <a:pt x="93339" y="212651"/>
                </a:cubicBezTo>
                <a:cubicBezTo>
                  <a:pt x="97857" y="217169"/>
                  <a:pt x="83105" y="220426"/>
                  <a:pt x="77390" y="223283"/>
                </a:cubicBezTo>
                <a:cubicBezTo>
                  <a:pt x="68854" y="227551"/>
                  <a:pt x="59669" y="230372"/>
                  <a:pt x="50808" y="233916"/>
                </a:cubicBezTo>
                <a:cubicBezTo>
                  <a:pt x="54352" y="239232"/>
                  <a:pt x="56452" y="245874"/>
                  <a:pt x="61441" y="249865"/>
                </a:cubicBezTo>
                <a:cubicBezTo>
                  <a:pt x="65817" y="253366"/>
                  <a:pt x="71820" y="254562"/>
                  <a:pt x="77390" y="255181"/>
                </a:cubicBezTo>
                <a:cubicBezTo>
                  <a:pt x="103867" y="258123"/>
                  <a:pt x="130553" y="258725"/>
                  <a:pt x="157134" y="260497"/>
                </a:cubicBezTo>
                <a:cubicBezTo>
                  <a:pt x="171311" y="264041"/>
                  <a:pt x="185801" y="266509"/>
                  <a:pt x="199664" y="271130"/>
                </a:cubicBezTo>
                <a:cubicBezTo>
                  <a:pt x="210297" y="274674"/>
                  <a:pt x="220441" y="280372"/>
                  <a:pt x="231562" y="281762"/>
                </a:cubicBezTo>
                <a:lnTo>
                  <a:pt x="274092" y="287079"/>
                </a:lnTo>
                <a:cubicBezTo>
                  <a:pt x="284725" y="290623"/>
                  <a:pt x="298065" y="289786"/>
                  <a:pt x="305990" y="297711"/>
                </a:cubicBezTo>
                <a:cubicBezTo>
                  <a:pt x="342405" y="334127"/>
                  <a:pt x="329546" y="317098"/>
                  <a:pt x="348520" y="345558"/>
                </a:cubicBezTo>
                <a:cubicBezTo>
                  <a:pt x="350292" y="350874"/>
                  <a:pt x="352984" y="355968"/>
                  <a:pt x="353836" y="361507"/>
                </a:cubicBezTo>
                <a:cubicBezTo>
                  <a:pt x="358530" y="392021"/>
                  <a:pt x="344785" y="415197"/>
                  <a:pt x="375101" y="425302"/>
                </a:cubicBezTo>
                <a:cubicBezTo>
                  <a:pt x="385327" y="428711"/>
                  <a:pt x="396366" y="428846"/>
                  <a:pt x="406999" y="430618"/>
                </a:cubicBezTo>
                <a:cubicBezTo>
                  <a:pt x="410543" y="437706"/>
                  <a:pt x="414849" y="444463"/>
                  <a:pt x="417632" y="451883"/>
                </a:cubicBezTo>
                <a:cubicBezTo>
                  <a:pt x="420198" y="458724"/>
                  <a:pt x="420941" y="466123"/>
                  <a:pt x="422948" y="473148"/>
                </a:cubicBezTo>
                <a:cubicBezTo>
                  <a:pt x="424487" y="478536"/>
                  <a:pt x="426492" y="483781"/>
                  <a:pt x="428264" y="489097"/>
                </a:cubicBezTo>
                <a:cubicBezTo>
                  <a:pt x="426492" y="503274"/>
                  <a:pt x="425504" y="517570"/>
                  <a:pt x="422948" y="531627"/>
                </a:cubicBezTo>
                <a:cubicBezTo>
                  <a:pt x="421946" y="537140"/>
                  <a:pt x="421595" y="543613"/>
                  <a:pt x="417632" y="547576"/>
                </a:cubicBezTo>
                <a:cubicBezTo>
                  <a:pt x="388138" y="577070"/>
                  <a:pt x="393281" y="563353"/>
                  <a:pt x="364469" y="574158"/>
                </a:cubicBezTo>
                <a:cubicBezTo>
                  <a:pt x="357049" y="576941"/>
                  <a:pt x="350292" y="581246"/>
                  <a:pt x="343204" y="584790"/>
                </a:cubicBezTo>
                <a:cubicBezTo>
                  <a:pt x="337888" y="590106"/>
                  <a:pt x="332016" y="594920"/>
                  <a:pt x="327255" y="600739"/>
                </a:cubicBezTo>
                <a:cubicBezTo>
                  <a:pt x="316033" y="614454"/>
                  <a:pt x="295357" y="643269"/>
                  <a:pt x="295357" y="643269"/>
                </a:cubicBezTo>
                <a:cubicBezTo>
                  <a:pt x="278079" y="695107"/>
                  <a:pt x="282967" y="674113"/>
                  <a:pt x="295357" y="781493"/>
                </a:cubicBezTo>
                <a:cubicBezTo>
                  <a:pt x="296089" y="787840"/>
                  <a:pt x="302446" y="792125"/>
                  <a:pt x="305990" y="797441"/>
                </a:cubicBezTo>
                <a:cubicBezTo>
                  <a:pt x="318999" y="836472"/>
                  <a:pt x="308697" y="821414"/>
                  <a:pt x="332571" y="845288"/>
                </a:cubicBezTo>
                <a:cubicBezTo>
                  <a:pt x="336115" y="855921"/>
                  <a:pt x="332571" y="873642"/>
                  <a:pt x="343204" y="877186"/>
                </a:cubicBezTo>
                <a:lnTo>
                  <a:pt x="375101" y="887818"/>
                </a:lnTo>
                <a:lnTo>
                  <a:pt x="391050" y="893134"/>
                </a:lnTo>
                <a:cubicBezTo>
                  <a:pt x="428264" y="891362"/>
                  <a:pt x="465565" y="890912"/>
                  <a:pt x="502692" y="887818"/>
                </a:cubicBezTo>
                <a:cubicBezTo>
                  <a:pt x="525275" y="885936"/>
                  <a:pt x="514880" y="880946"/>
                  <a:pt x="529273" y="866553"/>
                </a:cubicBezTo>
                <a:cubicBezTo>
                  <a:pt x="539577" y="856249"/>
                  <a:pt x="548202" y="854928"/>
                  <a:pt x="561171" y="850604"/>
                </a:cubicBezTo>
                <a:cubicBezTo>
                  <a:pt x="564715" y="845288"/>
                  <a:pt x="567286" y="839173"/>
                  <a:pt x="571804" y="834655"/>
                </a:cubicBezTo>
                <a:cubicBezTo>
                  <a:pt x="574210" y="832249"/>
                  <a:pt x="602983" y="811091"/>
                  <a:pt x="609018" y="808074"/>
                </a:cubicBezTo>
                <a:cubicBezTo>
                  <a:pt x="614030" y="805568"/>
                  <a:pt x="619650" y="804530"/>
                  <a:pt x="624966" y="802758"/>
                </a:cubicBezTo>
                <a:cubicBezTo>
                  <a:pt x="630282" y="799214"/>
                  <a:pt x="635497" y="795511"/>
                  <a:pt x="640915" y="792125"/>
                </a:cubicBezTo>
                <a:cubicBezTo>
                  <a:pt x="692221" y="760058"/>
                  <a:pt x="647000" y="789841"/>
                  <a:pt x="683445" y="765544"/>
                </a:cubicBezTo>
                <a:cubicBezTo>
                  <a:pt x="686989" y="760228"/>
                  <a:pt x="689329" y="753869"/>
                  <a:pt x="694078" y="749595"/>
                </a:cubicBezTo>
                <a:cubicBezTo>
                  <a:pt x="695307" y="748489"/>
                  <a:pt x="738597" y="715042"/>
                  <a:pt x="752557" y="707065"/>
                </a:cubicBezTo>
                <a:cubicBezTo>
                  <a:pt x="759438" y="703133"/>
                  <a:pt x="767373" y="701038"/>
                  <a:pt x="773822" y="696432"/>
                </a:cubicBezTo>
                <a:cubicBezTo>
                  <a:pt x="801259" y="676834"/>
                  <a:pt x="777592" y="683915"/>
                  <a:pt x="805720" y="669851"/>
                </a:cubicBezTo>
                <a:cubicBezTo>
                  <a:pt x="810732" y="667345"/>
                  <a:pt x="816518" y="666742"/>
                  <a:pt x="821669" y="664534"/>
                </a:cubicBezTo>
                <a:cubicBezTo>
                  <a:pt x="828953" y="661412"/>
                  <a:pt x="835650" y="657024"/>
                  <a:pt x="842934" y="653902"/>
                </a:cubicBezTo>
                <a:cubicBezTo>
                  <a:pt x="848085" y="651695"/>
                  <a:pt x="853515" y="650196"/>
                  <a:pt x="858883" y="648586"/>
                </a:cubicBezTo>
                <a:cubicBezTo>
                  <a:pt x="929705" y="627339"/>
                  <a:pt x="868526" y="645956"/>
                  <a:pt x="917362" y="632637"/>
                </a:cubicBezTo>
                <a:cubicBezTo>
                  <a:pt x="923197" y="631046"/>
                  <a:pt x="963810" y="618875"/>
                  <a:pt x="975841" y="616688"/>
                </a:cubicBezTo>
                <a:cubicBezTo>
                  <a:pt x="988169" y="614447"/>
                  <a:pt x="1000650" y="613144"/>
                  <a:pt x="1013055" y="611372"/>
                </a:cubicBezTo>
                <a:cubicBezTo>
                  <a:pt x="1043397" y="591144"/>
                  <a:pt x="1013299" y="608626"/>
                  <a:pt x="1050269" y="595423"/>
                </a:cubicBezTo>
                <a:cubicBezTo>
                  <a:pt x="1068243" y="589004"/>
                  <a:pt x="1086361" y="582694"/>
                  <a:pt x="1103432" y="574158"/>
                </a:cubicBezTo>
                <a:cubicBezTo>
                  <a:pt x="1110520" y="570614"/>
                  <a:pt x="1117051" y="565610"/>
                  <a:pt x="1124697" y="563525"/>
                </a:cubicBezTo>
                <a:cubicBezTo>
                  <a:pt x="1136786" y="560228"/>
                  <a:pt x="1149506" y="559981"/>
                  <a:pt x="1161911" y="558209"/>
                </a:cubicBezTo>
                <a:cubicBezTo>
                  <a:pt x="1209529" y="539161"/>
                  <a:pt x="1167159" y="554238"/>
                  <a:pt x="1215073" y="542260"/>
                </a:cubicBezTo>
                <a:cubicBezTo>
                  <a:pt x="1241480" y="535659"/>
                  <a:pt x="1221852" y="537724"/>
                  <a:pt x="1252287" y="526311"/>
                </a:cubicBezTo>
                <a:cubicBezTo>
                  <a:pt x="1259128" y="523745"/>
                  <a:pt x="1266464" y="522767"/>
                  <a:pt x="1273552" y="520995"/>
                </a:cubicBezTo>
                <a:cubicBezTo>
                  <a:pt x="1301300" y="502496"/>
                  <a:pt x="1278424" y="514595"/>
                  <a:pt x="1321399" y="505046"/>
                </a:cubicBezTo>
                <a:cubicBezTo>
                  <a:pt x="1330779" y="502962"/>
                  <a:pt x="1358748" y="491169"/>
                  <a:pt x="1363929" y="489097"/>
                </a:cubicBezTo>
                <a:cubicBezTo>
                  <a:pt x="1365701" y="482009"/>
                  <a:pt x="1371345" y="474830"/>
                  <a:pt x="1369245" y="467832"/>
                </a:cubicBezTo>
                <a:cubicBezTo>
                  <a:pt x="1365573" y="455592"/>
                  <a:pt x="1347980" y="435934"/>
                  <a:pt x="1347980" y="435934"/>
                </a:cubicBezTo>
                <a:cubicBezTo>
                  <a:pt x="1351524" y="430618"/>
                  <a:pt x="1355443" y="425533"/>
                  <a:pt x="1358613" y="419986"/>
                </a:cubicBezTo>
                <a:cubicBezTo>
                  <a:pt x="1385598" y="372763"/>
                  <a:pt x="1353968" y="421636"/>
                  <a:pt x="1379878" y="382772"/>
                </a:cubicBezTo>
                <a:cubicBezTo>
                  <a:pt x="1392067" y="346204"/>
                  <a:pt x="1375395" y="390617"/>
                  <a:pt x="1401143" y="345558"/>
                </a:cubicBezTo>
                <a:cubicBezTo>
                  <a:pt x="1403923" y="340692"/>
                  <a:pt x="1401899" y="332866"/>
                  <a:pt x="1406459" y="329609"/>
                </a:cubicBezTo>
                <a:cubicBezTo>
                  <a:pt x="1415579" y="323094"/>
                  <a:pt x="1429031" y="325193"/>
                  <a:pt x="1438357" y="318976"/>
                </a:cubicBezTo>
                <a:cubicBezTo>
                  <a:pt x="1443673" y="315432"/>
                  <a:pt x="1448433" y="310861"/>
                  <a:pt x="1454306" y="308344"/>
                </a:cubicBezTo>
                <a:cubicBezTo>
                  <a:pt x="1461022" y="305466"/>
                  <a:pt x="1468573" y="305127"/>
                  <a:pt x="1475571" y="303027"/>
                </a:cubicBezTo>
                <a:cubicBezTo>
                  <a:pt x="1486306" y="299806"/>
                  <a:pt x="1496836" y="295939"/>
                  <a:pt x="1507469" y="292395"/>
                </a:cubicBezTo>
                <a:cubicBezTo>
                  <a:pt x="1521206" y="271789"/>
                  <a:pt x="1520735" y="281018"/>
                  <a:pt x="1512785" y="255181"/>
                </a:cubicBezTo>
                <a:cubicBezTo>
                  <a:pt x="1507841" y="239113"/>
                  <a:pt x="1496836" y="207334"/>
                  <a:pt x="1496836" y="207334"/>
                </a:cubicBezTo>
                <a:cubicBezTo>
                  <a:pt x="1502152" y="194930"/>
                  <a:pt x="1504499" y="180774"/>
                  <a:pt x="1512785" y="170121"/>
                </a:cubicBezTo>
                <a:cubicBezTo>
                  <a:pt x="1519496" y="161492"/>
                  <a:pt x="1545804" y="156550"/>
                  <a:pt x="1555315" y="154172"/>
                </a:cubicBezTo>
                <a:cubicBezTo>
                  <a:pt x="1647226" y="108217"/>
                  <a:pt x="1532889" y="166405"/>
                  <a:pt x="1613794" y="122274"/>
                </a:cubicBezTo>
                <a:cubicBezTo>
                  <a:pt x="1624230" y="116582"/>
                  <a:pt x="1635424" y="112315"/>
                  <a:pt x="1645692" y="106325"/>
                </a:cubicBezTo>
                <a:cubicBezTo>
                  <a:pt x="1742685" y="49746"/>
                  <a:pt x="1627344" y="113805"/>
                  <a:pt x="1698855" y="69111"/>
                </a:cubicBezTo>
                <a:cubicBezTo>
                  <a:pt x="1705575" y="64911"/>
                  <a:pt x="1713032" y="62023"/>
                  <a:pt x="1720120" y="58479"/>
                </a:cubicBezTo>
                <a:cubicBezTo>
                  <a:pt x="1702348" y="46631"/>
                  <a:pt x="1702383" y="43730"/>
                  <a:pt x="1677590" y="42530"/>
                </a:cubicBezTo>
                <a:cubicBezTo>
                  <a:pt x="1576637" y="37645"/>
                  <a:pt x="1475571" y="35441"/>
                  <a:pt x="1374562" y="31897"/>
                </a:cubicBezTo>
                <a:cubicBezTo>
                  <a:pt x="1355069" y="30125"/>
                  <a:pt x="1335460" y="29349"/>
                  <a:pt x="1316083" y="26581"/>
                </a:cubicBezTo>
                <a:cubicBezTo>
                  <a:pt x="1310535" y="25789"/>
                  <a:pt x="1305604" y="22481"/>
                  <a:pt x="1300134" y="21265"/>
                </a:cubicBezTo>
                <a:cubicBezTo>
                  <a:pt x="1289611" y="18927"/>
                  <a:pt x="1278841" y="17876"/>
                  <a:pt x="1268236" y="15948"/>
                </a:cubicBezTo>
                <a:cubicBezTo>
                  <a:pt x="1259346" y="14332"/>
                  <a:pt x="1250586" y="12006"/>
                  <a:pt x="1241655" y="10632"/>
                </a:cubicBezTo>
                <a:cubicBezTo>
                  <a:pt x="1185508" y="1994"/>
                  <a:pt x="1159755" y="3348"/>
                  <a:pt x="1092799" y="0"/>
                </a:cubicBezTo>
                <a:cubicBezTo>
                  <a:pt x="977613" y="1772"/>
                  <a:pt x="862364" y="1104"/>
                  <a:pt x="747241" y="5316"/>
                </a:cubicBezTo>
                <a:cubicBezTo>
                  <a:pt x="530368" y="13250"/>
                  <a:pt x="721616" y="11116"/>
                  <a:pt x="630283" y="21265"/>
                </a:cubicBezTo>
                <a:cubicBezTo>
                  <a:pt x="607319" y="23817"/>
                  <a:pt x="584208" y="24809"/>
                  <a:pt x="561171" y="26581"/>
                </a:cubicBezTo>
                <a:cubicBezTo>
                  <a:pt x="546994" y="30125"/>
                  <a:pt x="533107" y="35148"/>
                  <a:pt x="518641" y="37214"/>
                </a:cubicBezTo>
                <a:lnTo>
                  <a:pt x="444213" y="47846"/>
                </a:lnTo>
                <a:cubicBezTo>
                  <a:pt x="433553" y="49445"/>
                  <a:pt x="422818" y="50738"/>
                  <a:pt x="412315" y="53162"/>
                </a:cubicBezTo>
                <a:cubicBezTo>
                  <a:pt x="399744" y="56063"/>
                  <a:pt x="387566" y="60471"/>
                  <a:pt x="375101" y="63795"/>
                </a:cubicBezTo>
                <a:cubicBezTo>
                  <a:pt x="360981" y="67560"/>
                  <a:pt x="332571" y="74427"/>
                  <a:pt x="332571" y="74427"/>
                </a:cubicBezTo>
                <a:cubicBezTo>
                  <a:pt x="325483" y="77971"/>
                  <a:pt x="316909" y="79456"/>
                  <a:pt x="311306" y="85060"/>
                </a:cubicBezTo>
                <a:cubicBezTo>
                  <a:pt x="307344" y="89023"/>
                  <a:pt x="321818" y="81103"/>
                  <a:pt x="327255" y="79744"/>
                </a:cubicBezTo>
                <a:cubicBezTo>
                  <a:pt x="336021" y="77552"/>
                  <a:pt x="345119" y="76805"/>
                  <a:pt x="353836" y="74427"/>
                </a:cubicBezTo>
                <a:cubicBezTo>
                  <a:pt x="364649" y="71478"/>
                  <a:pt x="374707" y="65800"/>
                  <a:pt x="385734" y="63795"/>
                </a:cubicBezTo>
                <a:cubicBezTo>
                  <a:pt x="458270" y="50606"/>
                  <a:pt x="424553" y="55619"/>
                  <a:pt x="486743" y="47846"/>
                </a:cubicBezTo>
                <a:cubicBezTo>
                  <a:pt x="499148" y="51390"/>
                  <a:pt x="514835" y="49357"/>
                  <a:pt x="523957" y="58479"/>
                </a:cubicBezTo>
                <a:cubicBezTo>
                  <a:pt x="529123" y="63645"/>
                  <a:pt x="509717" y="61788"/>
                  <a:pt x="502692" y="63795"/>
                </a:cubicBezTo>
                <a:cubicBezTo>
                  <a:pt x="497304" y="65334"/>
                  <a:pt x="492149" y="67637"/>
                  <a:pt x="486743" y="69111"/>
                </a:cubicBezTo>
                <a:cubicBezTo>
                  <a:pt x="435732" y="83023"/>
                  <a:pt x="464591" y="57593"/>
                  <a:pt x="454845" y="5847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34FAA7-ACD2-4E3A-B81E-9BD8032DE5D4}"/>
              </a:ext>
            </a:extLst>
          </p:cNvPr>
          <p:cNvSpPr/>
          <p:nvPr/>
        </p:nvSpPr>
        <p:spPr>
          <a:xfrm>
            <a:off x="6230286" y="2344479"/>
            <a:ext cx="877579" cy="717698"/>
          </a:xfrm>
          <a:custGeom>
            <a:avLst/>
            <a:gdLst>
              <a:gd name="connsiteX0" fmla="*/ 5709 w 877579"/>
              <a:gd name="connsiteY0" fmla="*/ 116958 h 717698"/>
              <a:gd name="connsiteX1" fmla="*/ 393 w 877579"/>
              <a:gd name="connsiteY1" fmla="*/ 143540 h 717698"/>
              <a:gd name="connsiteX2" fmla="*/ 11026 w 877579"/>
              <a:gd name="connsiteY2" fmla="*/ 159488 h 717698"/>
              <a:gd name="connsiteX3" fmla="*/ 37607 w 877579"/>
              <a:gd name="connsiteY3" fmla="*/ 191386 h 717698"/>
              <a:gd name="connsiteX4" fmla="*/ 85454 w 877579"/>
              <a:gd name="connsiteY4" fmla="*/ 260498 h 717698"/>
              <a:gd name="connsiteX5" fmla="*/ 101402 w 877579"/>
              <a:gd name="connsiteY5" fmla="*/ 281763 h 717698"/>
              <a:gd name="connsiteX6" fmla="*/ 133300 w 877579"/>
              <a:gd name="connsiteY6" fmla="*/ 297712 h 717698"/>
              <a:gd name="connsiteX7" fmla="*/ 143933 w 877579"/>
              <a:gd name="connsiteY7" fmla="*/ 324293 h 717698"/>
              <a:gd name="connsiteX8" fmla="*/ 149249 w 877579"/>
              <a:gd name="connsiteY8" fmla="*/ 345558 h 717698"/>
              <a:gd name="connsiteX9" fmla="*/ 159881 w 877579"/>
              <a:gd name="connsiteY9" fmla="*/ 361507 h 717698"/>
              <a:gd name="connsiteX10" fmla="*/ 165198 w 877579"/>
              <a:gd name="connsiteY10" fmla="*/ 377456 h 717698"/>
              <a:gd name="connsiteX11" fmla="*/ 175830 w 877579"/>
              <a:gd name="connsiteY11" fmla="*/ 393405 h 717698"/>
              <a:gd name="connsiteX12" fmla="*/ 197095 w 877579"/>
              <a:gd name="connsiteY12" fmla="*/ 462516 h 717698"/>
              <a:gd name="connsiteX13" fmla="*/ 202412 w 877579"/>
              <a:gd name="connsiteY13" fmla="*/ 478465 h 717698"/>
              <a:gd name="connsiteX14" fmla="*/ 218361 w 877579"/>
              <a:gd name="connsiteY14" fmla="*/ 494414 h 717698"/>
              <a:gd name="connsiteX15" fmla="*/ 228993 w 877579"/>
              <a:gd name="connsiteY15" fmla="*/ 510363 h 717698"/>
              <a:gd name="connsiteX16" fmla="*/ 234309 w 877579"/>
              <a:gd name="connsiteY16" fmla="*/ 542261 h 717698"/>
              <a:gd name="connsiteX17" fmla="*/ 250258 w 877579"/>
              <a:gd name="connsiteY17" fmla="*/ 558209 h 717698"/>
              <a:gd name="connsiteX18" fmla="*/ 260891 w 877579"/>
              <a:gd name="connsiteY18" fmla="*/ 574158 h 717698"/>
              <a:gd name="connsiteX19" fmla="*/ 276840 w 877579"/>
              <a:gd name="connsiteY19" fmla="*/ 584791 h 717698"/>
              <a:gd name="connsiteX20" fmla="*/ 292788 w 877579"/>
              <a:gd name="connsiteY20" fmla="*/ 600740 h 717698"/>
              <a:gd name="connsiteX21" fmla="*/ 298105 w 877579"/>
              <a:gd name="connsiteY21" fmla="*/ 616688 h 717698"/>
              <a:gd name="connsiteX22" fmla="*/ 330002 w 877579"/>
              <a:gd name="connsiteY22" fmla="*/ 648586 h 717698"/>
              <a:gd name="connsiteX23" fmla="*/ 345951 w 877579"/>
              <a:gd name="connsiteY23" fmla="*/ 664535 h 717698"/>
              <a:gd name="connsiteX24" fmla="*/ 356584 w 877579"/>
              <a:gd name="connsiteY24" fmla="*/ 680484 h 717698"/>
              <a:gd name="connsiteX25" fmla="*/ 361900 w 877579"/>
              <a:gd name="connsiteY25" fmla="*/ 696433 h 717698"/>
              <a:gd name="connsiteX26" fmla="*/ 393798 w 877579"/>
              <a:gd name="connsiteY26" fmla="*/ 717698 h 717698"/>
              <a:gd name="connsiteX27" fmla="*/ 436328 w 877579"/>
              <a:gd name="connsiteY27" fmla="*/ 701749 h 717698"/>
              <a:gd name="connsiteX28" fmla="*/ 489491 w 877579"/>
              <a:gd name="connsiteY28" fmla="*/ 696433 h 717698"/>
              <a:gd name="connsiteX29" fmla="*/ 516072 w 877579"/>
              <a:gd name="connsiteY29" fmla="*/ 691116 h 717698"/>
              <a:gd name="connsiteX30" fmla="*/ 553286 w 877579"/>
              <a:gd name="connsiteY30" fmla="*/ 680484 h 717698"/>
              <a:gd name="connsiteX31" fmla="*/ 627714 w 877579"/>
              <a:gd name="connsiteY31" fmla="*/ 675168 h 717698"/>
              <a:gd name="connsiteX32" fmla="*/ 670244 w 877579"/>
              <a:gd name="connsiteY32" fmla="*/ 653902 h 717698"/>
              <a:gd name="connsiteX33" fmla="*/ 702142 w 877579"/>
              <a:gd name="connsiteY33" fmla="*/ 643270 h 717698"/>
              <a:gd name="connsiteX34" fmla="*/ 749988 w 877579"/>
              <a:gd name="connsiteY34" fmla="*/ 622005 h 717698"/>
              <a:gd name="connsiteX35" fmla="*/ 765937 w 877579"/>
              <a:gd name="connsiteY35" fmla="*/ 616688 h 717698"/>
              <a:gd name="connsiteX36" fmla="*/ 808467 w 877579"/>
              <a:gd name="connsiteY36" fmla="*/ 595423 h 717698"/>
              <a:gd name="connsiteX37" fmla="*/ 824416 w 877579"/>
              <a:gd name="connsiteY37" fmla="*/ 579474 h 717698"/>
              <a:gd name="connsiteX38" fmla="*/ 840365 w 877579"/>
              <a:gd name="connsiteY38" fmla="*/ 568842 h 717698"/>
              <a:gd name="connsiteX39" fmla="*/ 861630 w 877579"/>
              <a:gd name="connsiteY39" fmla="*/ 536944 h 717698"/>
              <a:gd name="connsiteX40" fmla="*/ 872263 w 877579"/>
              <a:gd name="connsiteY40" fmla="*/ 505047 h 717698"/>
              <a:gd name="connsiteX41" fmla="*/ 877579 w 877579"/>
              <a:gd name="connsiteY41" fmla="*/ 489098 h 717698"/>
              <a:gd name="connsiteX42" fmla="*/ 872263 w 877579"/>
              <a:gd name="connsiteY42" fmla="*/ 414670 h 717698"/>
              <a:gd name="connsiteX43" fmla="*/ 856314 w 877579"/>
              <a:gd name="connsiteY43" fmla="*/ 409354 h 717698"/>
              <a:gd name="connsiteX44" fmla="*/ 787202 w 877579"/>
              <a:gd name="connsiteY44" fmla="*/ 404037 h 717698"/>
              <a:gd name="connsiteX45" fmla="*/ 771254 w 877579"/>
              <a:gd name="connsiteY45" fmla="*/ 398721 h 717698"/>
              <a:gd name="connsiteX46" fmla="*/ 739356 w 877579"/>
              <a:gd name="connsiteY46" fmla="*/ 372140 h 717698"/>
              <a:gd name="connsiteX47" fmla="*/ 728723 w 877579"/>
              <a:gd name="connsiteY47" fmla="*/ 356191 h 717698"/>
              <a:gd name="connsiteX48" fmla="*/ 707458 w 877579"/>
              <a:gd name="connsiteY48" fmla="*/ 318977 h 717698"/>
              <a:gd name="connsiteX49" fmla="*/ 686193 w 877579"/>
              <a:gd name="connsiteY49" fmla="*/ 281763 h 717698"/>
              <a:gd name="connsiteX50" fmla="*/ 654295 w 877579"/>
              <a:gd name="connsiteY50" fmla="*/ 249865 h 717698"/>
              <a:gd name="connsiteX51" fmla="*/ 622398 w 877579"/>
              <a:gd name="connsiteY51" fmla="*/ 223284 h 717698"/>
              <a:gd name="connsiteX52" fmla="*/ 595816 w 877579"/>
              <a:gd name="connsiteY52" fmla="*/ 191386 h 717698"/>
              <a:gd name="connsiteX53" fmla="*/ 574551 w 877579"/>
              <a:gd name="connsiteY53" fmla="*/ 175437 h 717698"/>
              <a:gd name="connsiteX54" fmla="*/ 542654 w 877579"/>
              <a:gd name="connsiteY54" fmla="*/ 148856 h 717698"/>
              <a:gd name="connsiteX55" fmla="*/ 516072 w 877579"/>
              <a:gd name="connsiteY55" fmla="*/ 127591 h 717698"/>
              <a:gd name="connsiteX56" fmla="*/ 468226 w 877579"/>
              <a:gd name="connsiteY56" fmla="*/ 106326 h 717698"/>
              <a:gd name="connsiteX57" fmla="*/ 415063 w 877579"/>
              <a:gd name="connsiteY57" fmla="*/ 95693 h 717698"/>
              <a:gd name="connsiteX58" fmla="*/ 351267 w 877579"/>
              <a:gd name="connsiteY58" fmla="*/ 53163 h 717698"/>
              <a:gd name="connsiteX59" fmla="*/ 319370 w 877579"/>
              <a:gd name="connsiteY59" fmla="*/ 31898 h 717698"/>
              <a:gd name="connsiteX60" fmla="*/ 271523 w 877579"/>
              <a:gd name="connsiteY60" fmla="*/ 15949 h 717698"/>
              <a:gd name="connsiteX61" fmla="*/ 255574 w 877579"/>
              <a:gd name="connsiteY61" fmla="*/ 10633 h 717698"/>
              <a:gd name="connsiteX62" fmla="*/ 239626 w 877579"/>
              <a:gd name="connsiteY62" fmla="*/ 5316 h 717698"/>
              <a:gd name="connsiteX63" fmla="*/ 207728 w 877579"/>
              <a:gd name="connsiteY63" fmla="*/ 0 h 717698"/>
              <a:gd name="connsiteX64" fmla="*/ 127984 w 877579"/>
              <a:gd name="connsiteY64" fmla="*/ 5316 h 717698"/>
              <a:gd name="connsiteX65" fmla="*/ 90770 w 877579"/>
              <a:gd name="connsiteY65" fmla="*/ 31898 h 717698"/>
              <a:gd name="connsiteX66" fmla="*/ 74821 w 877579"/>
              <a:gd name="connsiteY66" fmla="*/ 42530 h 717698"/>
              <a:gd name="connsiteX67" fmla="*/ 48240 w 877579"/>
              <a:gd name="connsiteY67" fmla="*/ 74428 h 717698"/>
              <a:gd name="connsiteX68" fmla="*/ 32291 w 877579"/>
              <a:gd name="connsiteY68" fmla="*/ 85061 h 717698"/>
              <a:gd name="connsiteX69" fmla="*/ 5709 w 877579"/>
              <a:gd name="connsiteY69" fmla="*/ 116958 h 71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77579" h="717698">
                <a:moveTo>
                  <a:pt x="5709" y="116958"/>
                </a:moveTo>
                <a:cubicBezTo>
                  <a:pt x="393" y="126704"/>
                  <a:pt x="-728" y="134574"/>
                  <a:pt x="393" y="143540"/>
                </a:cubicBezTo>
                <a:cubicBezTo>
                  <a:pt x="1186" y="149880"/>
                  <a:pt x="7103" y="154445"/>
                  <a:pt x="11026" y="159488"/>
                </a:cubicBezTo>
                <a:cubicBezTo>
                  <a:pt x="19523" y="170413"/>
                  <a:pt x="29397" y="180244"/>
                  <a:pt x="37607" y="191386"/>
                </a:cubicBezTo>
                <a:cubicBezTo>
                  <a:pt x="54228" y="213943"/>
                  <a:pt x="68643" y="238082"/>
                  <a:pt x="85454" y="260498"/>
                </a:cubicBezTo>
                <a:cubicBezTo>
                  <a:pt x="90770" y="267586"/>
                  <a:pt x="95137" y="275498"/>
                  <a:pt x="101402" y="281763"/>
                </a:cubicBezTo>
                <a:cubicBezTo>
                  <a:pt x="111706" y="292067"/>
                  <a:pt x="120331" y="293388"/>
                  <a:pt x="133300" y="297712"/>
                </a:cubicBezTo>
                <a:cubicBezTo>
                  <a:pt x="136844" y="306572"/>
                  <a:pt x="140915" y="315240"/>
                  <a:pt x="143933" y="324293"/>
                </a:cubicBezTo>
                <a:cubicBezTo>
                  <a:pt x="146244" y="331225"/>
                  <a:pt x="146371" y="338842"/>
                  <a:pt x="149249" y="345558"/>
                </a:cubicBezTo>
                <a:cubicBezTo>
                  <a:pt x="151766" y="351431"/>
                  <a:pt x="157024" y="355792"/>
                  <a:pt x="159881" y="361507"/>
                </a:cubicBezTo>
                <a:cubicBezTo>
                  <a:pt x="162387" y="366519"/>
                  <a:pt x="162692" y="372444"/>
                  <a:pt x="165198" y="377456"/>
                </a:cubicBezTo>
                <a:cubicBezTo>
                  <a:pt x="168055" y="383171"/>
                  <a:pt x="173235" y="387566"/>
                  <a:pt x="175830" y="393405"/>
                </a:cubicBezTo>
                <a:cubicBezTo>
                  <a:pt x="182194" y="407724"/>
                  <a:pt x="192994" y="448848"/>
                  <a:pt x="197095" y="462516"/>
                </a:cubicBezTo>
                <a:cubicBezTo>
                  <a:pt x="198705" y="467884"/>
                  <a:pt x="199303" y="473802"/>
                  <a:pt x="202412" y="478465"/>
                </a:cubicBezTo>
                <a:cubicBezTo>
                  <a:pt x="206583" y="484721"/>
                  <a:pt x="213548" y="488638"/>
                  <a:pt x="218361" y="494414"/>
                </a:cubicBezTo>
                <a:cubicBezTo>
                  <a:pt x="222451" y="499322"/>
                  <a:pt x="225449" y="505047"/>
                  <a:pt x="228993" y="510363"/>
                </a:cubicBezTo>
                <a:cubicBezTo>
                  <a:pt x="230765" y="520996"/>
                  <a:pt x="229931" y="532411"/>
                  <a:pt x="234309" y="542261"/>
                </a:cubicBezTo>
                <a:cubicBezTo>
                  <a:pt x="237362" y="549131"/>
                  <a:pt x="245445" y="552433"/>
                  <a:pt x="250258" y="558209"/>
                </a:cubicBezTo>
                <a:cubicBezTo>
                  <a:pt x="254349" y="563117"/>
                  <a:pt x="256373" y="569640"/>
                  <a:pt x="260891" y="574158"/>
                </a:cubicBezTo>
                <a:cubicBezTo>
                  <a:pt x="265409" y="578676"/>
                  <a:pt x="271932" y="580700"/>
                  <a:pt x="276840" y="584791"/>
                </a:cubicBezTo>
                <a:cubicBezTo>
                  <a:pt x="282616" y="589604"/>
                  <a:pt x="287472" y="595424"/>
                  <a:pt x="292788" y="600740"/>
                </a:cubicBezTo>
                <a:cubicBezTo>
                  <a:pt x="294560" y="606056"/>
                  <a:pt x="294665" y="612265"/>
                  <a:pt x="298105" y="616688"/>
                </a:cubicBezTo>
                <a:cubicBezTo>
                  <a:pt x="307337" y="628557"/>
                  <a:pt x="319370" y="637953"/>
                  <a:pt x="330002" y="648586"/>
                </a:cubicBezTo>
                <a:cubicBezTo>
                  <a:pt x="335318" y="653902"/>
                  <a:pt x="341780" y="658279"/>
                  <a:pt x="345951" y="664535"/>
                </a:cubicBezTo>
                <a:lnTo>
                  <a:pt x="356584" y="680484"/>
                </a:lnTo>
                <a:cubicBezTo>
                  <a:pt x="358356" y="685800"/>
                  <a:pt x="358791" y="691770"/>
                  <a:pt x="361900" y="696433"/>
                </a:cubicBezTo>
                <a:cubicBezTo>
                  <a:pt x="373277" y="713498"/>
                  <a:pt x="377078" y="712124"/>
                  <a:pt x="393798" y="717698"/>
                </a:cubicBezTo>
                <a:cubicBezTo>
                  <a:pt x="394542" y="717400"/>
                  <a:pt x="429553" y="702791"/>
                  <a:pt x="436328" y="701749"/>
                </a:cubicBezTo>
                <a:cubicBezTo>
                  <a:pt x="453930" y="699041"/>
                  <a:pt x="471770" y="698205"/>
                  <a:pt x="489491" y="696433"/>
                </a:cubicBezTo>
                <a:cubicBezTo>
                  <a:pt x="498351" y="694661"/>
                  <a:pt x="507306" y="693308"/>
                  <a:pt x="516072" y="691116"/>
                </a:cubicBezTo>
                <a:cubicBezTo>
                  <a:pt x="532198" y="687084"/>
                  <a:pt x="535391" y="682472"/>
                  <a:pt x="553286" y="680484"/>
                </a:cubicBezTo>
                <a:cubicBezTo>
                  <a:pt x="578006" y="677737"/>
                  <a:pt x="602905" y="676940"/>
                  <a:pt x="627714" y="675168"/>
                </a:cubicBezTo>
                <a:cubicBezTo>
                  <a:pt x="648989" y="660984"/>
                  <a:pt x="641634" y="664305"/>
                  <a:pt x="670244" y="653902"/>
                </a:cubicBezTo>
                <a:cubicBezTo>
                  <a:pt x="680777" y="650072"/>
                  <a:pt x="702142" y="643270"/>
                  <a:pt x="702142" y="643270"/>
                </a:cubicBezTo>
                <a:cubicBezTo>
                  <a:pt x="727417" y="626419"/>
                  <a:pt x="712027" y="634659"/>
                  <a:pt x="749988" y="622005"/>
                </a:cubicBezTo>
                <a:cubicBezTo>
                  <a:pt x="755304" y="620233"/>
                  <a:pt x="761274" y="619796"/>
                  <a:pt x="765937" y="616688"/>
                </a:cubicBezTo>
                <a:cubicBezTo>
                  <a:pt x="789826" y="600763"/>
                  <a:pt x="775954" y="608429"/>
                  <a:pt x="808467" y="595423"/>
                </a:cubicBezTo>
                <a:cubicBezTo>
                  <a:pt x="813783" y="590107"/>
                  <a:pt x="818640" y="584287"/>
                  <a:pt x="824416" y="579474"/>
                </a:cubicBezTo>
                <a:cubicBezTo>
                  <a:pt x="829324" y="575384"/>
                  <a:pt x="836821" y="574158"/>
                  <a:pt x="840365" y="568842"/>
                </a:cubicBezTo>
                <a:cubicBezTo>
                  <a:pt x="867830" y="527645"/>
                  <a:pt x="821587" y="563640"/>
                  <a:pt x="861630" y="536944"/>
                </a:cubicBezTo>
                <a:lnTo>
                  <a:pt x="872263" y="505047"/>
                </a:lnTo>
                <a:lnTo>
                  <a:pt x="877579" y="489098"/>
                </a:lnTo>
                <a:cubicBezTo>
                  <a:pt x="875807" y="464289"/>
                  <a:pt x="878672" y="438703"/>
                  <a:pt x="872263" y="414670"/>
                </a:cubicBezTo>
                <a:cubicBezTo>
                  <a:pt x="870819" y="409255"/>
                  <a:pt x="861875" y="410049"/>
                  <a:pt x="856314" y="409354"/>
                </a:cubicBezTo>
                <a:cubicBezTo>
                  <a:pt x="833387" y="406488"/>
                  <a:pt x="810239" y="405809"/>
                  <a:pt x="787202" y="404037"/>
                </a:cubicBezTo>
                <a:cubicBezTo>
                  <a:pt x="781886" y="402265"/>
                  <a:pt x="776266" y="401227"/>
                  <a:pt x="771254" y="398721"/>
                </a:cubicBezTo>
                <a:cubicBezTo>
                  <a:pt x="759308" y="392748"/>
                  <a:pt x="747753" y="382216"/>
                  <a:pt x="739356" y="372140"/>
                </a:cubicBezTo>
                <a:cubicBezTo>
                  <a:pt x="735265" y="367232"/>
                  <a:pt x="732267" y="361507"/>
                  <a:pt x="728723" y="356191"/>
                </a:cubicBezTo>
                <a:cubicBezTo>
                  <a:pt x="718279" y="324856"/>
                  <a:pt x="730448" y="355761"/>
                  <a:pt x="707458" y="318977"/>
                </a:cubicBezTo>
                <a:cubicBezTo>
                  <a:pt x="697322" y="302758"/>
                  <a:pt x="698519" y="295629"/>
                  <a:pt x="686193" y="281763"/>
                </a:cubicBezTo>
                <a:cubicBezTo>
                  <a:pt x="676203" y="270524"/>
                  <a:pt x="664928" y="260498"/>
                  <a:pt x="654295" y="249865"/>
                </a:cubicBezTo>
                <a:cubicBezTo>
                  <a:pt x="633827" y="229396"/>
                  <a:pt x="644605" y="238088"/>
                  <a:pt x="622398" y="223284"/>
                </a:cubicBezTo>
                <a:cubicBezTo>
                  <a:pt x="611460" y="206877"/>
                  <a:pt x="611735" y="205031"/>
                  <a:pt x="595816" y="191386"/>
                </a:cubicBezTo>
                <a:cubicBezTo>
                  <a:pt x="589089" y="185620"/>
                  <a:pt x="581278" y="181203"/>
                  <a:pt x="574551" y="175437"/>
                </a:cubicBezTo>
                <a:cubicBezTo>
                  <a:pt x="538736" y="144738"/>
                  <a:pt x="577901" y="172354"/>
                  <a:pt x="542654" y="148856"/>
                </a:cubicBezTo>
                <a:cubicBezTo>
                  <a:pt x="518873" y="113186"/>
                  <a:pt x="546888" y="148134"/>
                  <a:pt x="516072" y="127591"/>
                </a:cubicBezTo>
                <a:cubicBezTo>
                  <a:pt x="474910" y="100150"/>
                  <a:pt x="532759" y="118426"/>
                  <a:pt x="468226" y="106326"/>
                </a:cubicBezTo>
                <a:cubicBezTo>
                  <a:pt x="450464" y="102995"/>
                  <a:pt x="415063" y="95693"/>
                  <a:pt x="415063" y="95693"/>
                </a:cubicBezTo>
                <a:cubicBezTo>
                  <a:pt x="367024" y="71675"/>
                  <a:pt x="424564" y="102028"/>
                  <a:pt x="351267" y="53163"/>
                </a:cubicBezTo>
                <a:cubicBezTo>
                  <a:pt x="340635" y="46075"/>
                  <a:pt x="331493" y="35939"/>
                  <a:pt x="319370" y="31898"/>
                </a:cubicBezTo>
                <a:lnTo>
                  <a:pt x="271523" y="15949"/>
                </a:lnTo>
                <a:lnTo>
                  <a:pt x="255574" y="10633"/>
                </a:lnTo>
                <a:cubicBezTo>
                  <a:pt x="250258" y="8861"/>
                  <a:pt x="245153" y="6237"/>
                  <a:pt x="239626" y="5316"/>
                </a:cubicBezTo>
                <a:lnTo>
                  <a:pt x="207728" y="0"/>
                </a:lnTo>
                <a:cubicBezTo>
                  <a:pt x="181147" y="1772"/>
                  <a:pt x="154298" y="1161"/>
                  <a:pt x="127984" y="5316"/>
                </a:cubicBezTo>
                <a:cubicBezTo>
                  <a:pt x="108566" y="8382"/>
                  <a:pt x="104192" y="20714"/>
                  <a:pt x="90770" y="31898"/>
                </a:cubicBezTo>
                <a:cubicBezTo>
                  <a:pt x="85862" y="35988"/>
                  <a:pt x="80137" y="38986"/>
                  <a:pt x="74821" y="42530"/>
                </a:cubicBezTo>
                <a:cubicBezTo>
                  <a:pt x="64367" y="58210"/>
                  <a:pt x="63588" y="61637"/>
                  <a:pt x="48240" y="74428"/>
                </a:cubicBezTo>
                <a:cubicBezTo>
                  <a:pt x="43332" y="78519"/>
                  <a:pt x="34808" y="79188"/>
                  <a:pt x="32291" y="85061"/>
                </a:cubicBezTo>
                <a:cubicBezTo>
                  <a:pt x="28801" y="93205"/>
                  <a:pt x="11025" y="107212"/>
                  <a:pt x="5709" y="116958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4CA0F91-C10B-4378-972D-FC6C421866EA}"/>
              </a:ext>
            </a:extLst>
          </p:cNvPr>
          <p:cNvSpPr/>
          <p:nvPr/>
        </p:nvSpPr>
        <p:spPr>
          <a:xfrm>
            <a:off x="6608135" y="2966484"/>
            <a:ext cx="414670" cy="294936"/>
          </a:xfrm>
          <a:custGeom>
            <a:avLst/>
            <a:gdLst>
              <a:gd name="connsiteX0" fmla="*/ 26581 w 414670"/>
              <a:gd name="connsiteY0" fmla="*/ 292395 h 294936"/>
              <a:gd name="connsiteX1" fmla="*/ 42530 w 414670"/>
              <a:gd name="connsiteY1" fmla="*/ 228600 h 294936"/>
              <a:gd name="connsiteX2" fmla="*/ 37214 w 414670"/>
              <a:gd name="connsiteY2" fmla="*/ 207335 h 294936"/>
              <a:gd name="connsiteX3" fmla="*/ 15949 w 414670"/>
              <a:gd name="connsiteY3" fmla="*/ 154172 h 294936"/>
              <a:gd name="connsiteX4" fmla="*/ 0 w 414670"/>
              <a:gd name="connsiteY4" fmla="*/ 148856 h 294936"/>
              <a:gd name="connsiteX5" fmla="*/ 5316 w 414670"/>
              <a:gd name="connsiteY5" fmla="*/ 101009 h 294936"/>
              <a:gd name="connsiteX6" fmla="*/ 21265 w 414670"/>
              <a:gd name="connsiteY6" fmla="*/ 85060 h 294936"/>
              <a:gd name="connsiteX7" fmla="*/ 53163 w 414670"/>
              <a:gd name="connsiteY7" fmla="*/ 74428 h 294936"/>
              <a:gd name="connsiteX8" fmla="*/ 74428 w 414670"/>
              <a:gd name="connsiteY8" fmla="*/ 63795 h 294936"/>
              <a:gd name="connsiteX9" fmla="*/ 101009 w 414670"/>
              <a:gd name="connsiteY9" fmla="*/ 53163 h 294936"/>
              <a:gd name="connsiteX10" fmla="*/ 127591 w 414670"/>
              <a:gd name="connsiteY10" fmla="*/ 47846 h 294936"/>
              <a:gd name="connsiteX11" fmla="*/ 212651 w 414670"/>
              <a:gd name="connsiteY11" fmla="*/ 37214 h 294936"/>
              <a:gd name="connsiteX12" fmla="*/ 244549 w 414670"/>
              <a:gd name="connsiteY12" fmla="*/ 31897 h 294936"/>
              <a:gd name="connsiteX13" fmla="*/ 287079 w 414670"/>
              <a:gd name="connsiteY13" fmla="*/ 26581 h 294936"/>
              <a:gd name="connsiteX14" fmla="*/ 308344 w 414670"/>
              <a:gd name="connsiteY14" fmla="*/ 21265 h 294936"/>
              <a:gd name="connsiteX15" fmla="*/ 366823 w 414670"/>
              <a:gd name="connsiteY15" fmla="*/ 0 h 294936"/>
              <a:gd name="connsiteX16" fmla="*/ 398721 w 414670"/>
              <a:gd name="connsiteY16" fmla="*/ 5316 h 294936"/>
              <a:gd name="connsiteX17" fmla="*/ 404037 w 414670"/>
              <a:gd name="connsiteY17" fmla="*/ 37214 h 294936"/>
              <a:gd name="connsiteX18" fmla="*/ 414670 w 414670"/>
              <a:gd name="connsiteY18" fmla="*/ 69111 h 294936"/>
              <a:gd name="connsiteX19" fmla="*/ 409353 w 414670"/>
              <a:gd name="connsiteY19" fmla="*/ 90376 h 294936"/>
              <a:gd name="connsiteX20" fmla="*/ 377456 w 414670"/>
              <a:gd name="connsiteY20" fmla="*/ 106325 h 294936"/>
              <a:gd name="connsiteX21" fmla="*/ 350874 w 414670"/>
              <a:gd name="connsiteY21" fmla="*/ 138223 h 294936"/>
              <a:gd name="connsiteX22" fmla="*/ 334925 w 414670"/>
              <a:gd name="connsiteY22" fmla="*/ 154172 h 294936"/>
              <a:gd name="connsiteX23" fmla="*/ 324293 w 414670"/>
              <a:gd name="connsiteY23" fmla="*/ 170121 h 294936"/>
              <a:gd name="connsiteX24" fmla="*/ 276446 w 414670"/>
              <a:gd name="connsiteY24" fmla="*/ 202018 h 294936"/>
              <a:gd name="connsiteX25" fmla="*/ 260498 w 414670"/>
              <a:gd name="connsiteY25" fmla="*/ 212651 h 294936"/>
              <a:gd name="connsiteX26" fmla="*/ 244549 w 414670"/>
              <a:gd name="connsiteY26" fmla="*/ 217967 h 294936"/>
              <a:gd name="connsiteX27" fmla="*/ 202018 w 414670"/>
              <a:gd name="connsiteY27" fmla="*/ 228600 h 294936"/>
              <a:gd name="connsiteX28" fmla="*/ 186070 w 414670"/>
              <a:gd name="connsiteY28" fmla="*/ 239232 h 294936"/>
              <a:gd name="connsiteX29" fmla="*/ 143539 w 414670"/>
              <a:gd name="connsiteY29" fmla="*/ 249865 h 294936"/>
              <a:gd name="connsiteX30" fmla="*/ 101009 w 414670"/>
              <a:gd name="connsiteY30" fmla="*/ 265814 h 294936"/>
              <a:gd name="connsiteX31" fmla="*/ 69112 w 414670"/>
              <a:gd name="connsiteY31" fmla="*/ 276446 h 294936"/>
              <a:gd name="connsiteX32" fmla="*/ 26581 w 414670"/>
              <a:gd name="connsiteY32" fmla="*/ 292395 h 29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4670" h="294936">
                <a:moveTo>
                  <a:pt x="26581" y="292395"/>
                </a:moveTo>
                <a:cubicBezTo>
                  <a:pt x="22151" y="284421"/>
                  <a:pt x="42530" y="258598"/>
                  <a:pt x="42530" y="228600"/>
                </a:cubicBezTo>
                <a:cubicBezTo>
                  <a:pt x="42530" y="221294"/>
                  <a:pt x="38521" y="214524"/>
                  <a:pt x="37214" y="207335"/>
                </a:cubicBezTo>
                <a:cubicBezTo>
                  <a:pt x="31707" y="177043"/>
                  <a:pt x="40235" y="170363"/>
                  <a:pt x="15949" y="154172"/>
                </a:cubicBezTo>
                <a:cubicBezTo>
                  <a:pt x="11286" y="151064"/>
                  <a:pt x="5316" y="150628"/>
                  <a:pt x="0" y="148856"/>
                </a:cubicBezTo>
                <a:cubicBezTo>
                  <a:pt x="1772" y="132907"/>
                  <a:pt x="242" y="116233"/>
                  <a:pt x="5316" y="101009"/>
                </a:cubicBezTo>
                <a:cubicBezTo>
                  <a:pt x="7694" y="93876"/>
                  <a:pt x="14693" y="88711"/>
                  <a:pt x="21265" y="85060"/>
                </a:cubicBezTo>
                <a:cubicBezTo>
                  <a:pt x="31062" y="79617"/>
                  <a:pt x="43139" y="79440"/>
                  <a:pt x="53163" y="74428"/>
                </a:cubicBezTo>
                <a:cubicBezTo>
                  <a:pt x="60251" y="70884"/>
                  <a:pt x="67186" y="67014"/>
                  <a:pt x="74428" y="63795"/>
                </a:cubicBezTo>
                <a:cubicBezTo>
                  <a:pt x="83148" y="59919"/>
                  <a:pt x="91869" y="55905"/>
                  <a:pt x="101009" y="53163"/>
                </a:cubicBezTo>
                <a:cubicBezTo>
                  <a:pt x="109664" y="50566"/>
                  <a:pt x="118701" y="49463"/>
                  <a:pt x="127591" y="47846"/>
                </a:cubicBezTo>
                <a:cubicBezTo>
                  <a:pt x="180874" y="38158"/>
                  <a:pt x="142453" y="45989"/>
                  <a:pt x="212651" y="37214"/>
                </a:cubicBezTo>
                <a:cubicBezTo>
                  <a:pt x="223347" y="35877"/>
                  <a:pt x="233878" y="33421"/>
                  <a:pt x="244549" y="31897"/>
                </a:cubicBezTo>
                <a:cubicBezTo>
                  <a:pt x="258692" y="29876"/>
                  <a:pt x="272986" y="28930"/>
                  <a:pt x="287079" y="26581"/>
                </a:cubicBezTo>
                <a:cubicBezTo>
                  <a:pt x="294286" y="25380"/>
                  <a:pt x="301346" y="23365"/>
                  <a:pt x="308344" y="21265"/>
                </a:cubicBezTo>
                <a:cubicBezTo>
                  <a:pt x="335639" y="13076"/>
                  <a:pt x="341463" y="10144"/>
                  <a:pt x="366823" y="0"/>
                </a:cubicBezTo>
                <a:cubicBezTo>
                  <a:pt x="377456" y="1772"/>
                  <a:pt x="391099" y="-2306"/>
                  <a:pt x="398721" y="5316"/>
                </a:cubicBezTo>
                <a:cubicBezTo>
                  <a:pt x="406343" y="12938"/>
                  <a:pt x="401423" y="26757"/>
                  <a:pt x="404037" y="37214"/>
                </a:cubicBezTo>
                <a:cubicBezTo>
                  <a:pt x="406755" y="48087"/>
                  <a:pt x="414670" y="69111"/>
                  <a:pt x="414670" y="69111"/>
                </a:cubicBezTo>
                <a:cubicBezTo>
                  <a:pt x="412898" y="76199"/>
                  <a:pt x="413406" y="84297"/>
                  <a:pt x="409353" y="90376"/>
                </a:cubicBezTo>
                <a:cubicBezTo>
                  <a:pt x="403463" y="99211"/>
                  <a:pt x="386555" y="103292"/>
                  <a:pt x="377456" y="106325"/>
                </a:cubicBezTo>
                <a:cubicBezTo>
                  <a:pt x="330861" y="152920"/>
                  <a:pt x="387882" y="93814"/>
                  <a:pt x="350874" y="138223"/>
                </a:cubicBezTo>
                <a:cubicBezTo>
                  <a:pt x="346061" y="143999"/>
                  <a:pt x="339738" y="148396"/>
                  <a:pt x="334925" y="154172"/>
                </a:cubicBezTo>
                <a:cubicBezTo>
                  <a:pt x="330835" y="159080"/>
                  <a:pt x="329101" y="165914"/>
                  <a:pt x="324293" y="170121"/>
                </a:cubicBezTo>
                <a:cubicBezTo>
                  <a:pt x="324283" y="170129"/>
                  <a:pt x="284426" y="196698"/>
                  <a:pt x="276446" y="202018"/>
                </a:cubicBezTo>
                <a:cubicBezTo>
                  <a:pt x="271130" y="205562"/>
                  <a:pt x="266559" y="210631"/>
                  <a:pt x="260498" y="212651"/>
                </a:cubicBezTo>
                <a:cubicBezTo>
                  <a:pt x="255182" y="214423"/>
                  <a:pt x="249986" y="216608"/>
                  <a:pt x="244549" y="217967"/>
                </a:cubicBezTo>
                <a:cubicBezTo>
                  <a:pt x="232409" y="221002"/>
                  <a:pt x="214174" y="222522"/>
                  <a:pt x="202018" y="228600"/>
                </a:cubicBezTo>
                <a:cubicBezTo>
                  <a:pt x="196304" y="231457"/>
                  <a:pt x="191784" y="236375"/>
                  <a:pt x="186070" y="239232"/>
                </a:cubicBezTo>
                <a:cubicBezTo>
                  <a:pt x="175168" y="244683"/>
                  <a:pt x="153656" y="247842"/>
                  <a:pt x="143539" y="249865"/>
                </a:cubicBezTo>
                <a:cubicBezTo>
                  <a:pt x="115786" y="268367"/>
                  <a:pt x="139918" y="255202"/>
                  <a:pt x="101009" y="265814"/>
                </a:cubicBezTo>
                <a:cubicBezTo>
                  <a:pt x="90196" y="268763"/>
                  <a:pt x="69112" y="276446"/>
                  <a:pt x="69112" y="276446"/>
                </a:cubicBezTo>
                <a:cubicBezTo>
                  <a:pt x="51688" y="288062"/>
                  <a:pt x="31011" y="300369"/>
                  <a:pt x="26581" y="2923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8AA169-B4B7-4335-9434-97DF1B6362ED}"/>
              </a:ext>
            </a:extLst>
          </p:cNvPr>
          <p:cNvSpPr/>
          <p:nvPr/>
        </p:nvSpPr>
        <p:spPr>
          <a:xfrm>
            <a:off x="6995328" y="2594344"/>
            <a:ext cx="309239" cy="467833"/>
          </a:xfrm>
          <a:custGeom>
            <a:avLst/>
            <a:gdLst>
              <a:gd name="connsiteX0" fmla="*/ 70007 w 309239"/>
              <a:gd name="connsiteY0" fmla="*/ 467833 h 467833"/>
              <a:gd name="connsiteX1" fmla="*/ 43425 w 309239"/>
              <a:gd name="connsiteY1" fmla="*/ 441251 h 467833"/>
              <a:gd name="connsiteX2" fmla="*/ 27477 w 309239"/>
              <a:gd name="connsiteY2" fmla="*/ 430619 h 467833"/>
              <a:gd name="connsiteX3" fmla="*/ 22160 w 309239"/>
              <a:gd name="connsiteY3" fmla="*/ 414670 h 467833"/>
              <a:gd name="connsiteX4" fmla="*/ 27477 w 309239"/>
              <a:gd name="connsiteY4" fmla="*/ 388089 h 467833"/>
              <a:gd name="connsiteX5" fmla="*/ 38109 w 309239"/>
              <a:gd name="connsiteY5" fmla="*/ 372140 h 467833"/>
              <a:gd name="connsiteX6" fmla="*/ 70007 w 309239"/>
              <a:gd name="connsiteY6" fmla="*/ 334926 h 467833"/>
              <a:gd name="connsiteX7" fmla="*/ 96588 w 309239"/>
              <a:gd name="connsiteY7" fmla="*/ 303028 h 467833"/>
              <a:gd name="connsiteX8" fmla="*/ 107221 w 309239"/>
              <a:gd name="connsiteY8" fmla="*/ 260498 h 467833"/>
              <a:gd name="connsiteX9" fmla="*/ 112537 w 309239"/>
              <a:gd name="connsiteY9" fmla="*/ 239233 h 467833"/>
              <a:gd name="connsiteX10" fmla="*/ 123170 w 309239"/>
              <a:gd name="connsiteY10" fmla="*/ 223284 h 467833"/>
              <a:gd name="connsiteX11" fmla="*/ 128486 w 309239"/>
              <a:gd name="connsiteY11" fmla="*/ 170121 h 467833"/>
              <a:gd name="connsiteX12" fmla="*/ 107221 w 309239"/>
              <a:gd name="connsiteY12" fmla="*/ 159489 h 467833"/>
              <a:gd name="connsiteX13" fmla="*/ 91272 w 309239"/>
              <a:gd name="connsiteY13" fmla="*/ 148856 h 467833"/>
              <a:gd name="connsiteX14" fmla="*/ 43425 w 309239"/>
              <a:gd name="connsiteY14" fmla="*/ 138223 h 467833"/>
              <a:gd name="connsiteX15" fmla="*/ 11528 w 309239"/>
              <a:gd name="connsiteY15" fmla="*/ 127591 h 467833"/>
              <a:gd name="connsiteX16" fmla="*/ 895 w 309239"/>
              <a:gd name="connsiteY16" fmla="*/ 111642 h 467833"/>
              <a:gd name="connsiteX17" fmla="*/ 6212 w 309239"/>
              <a:gd name="connsiteY17" fmla="*/ 74428 h 467833"/>
              <a:gd name="connsiteX18" fmla="*/ 80639 w 309239"/>
              <a:gd name="connsiteY18" fmla="*/ 58479 h 467833"/>
              <a:gd name="connsiteX19" fmla="*/ 112537 w 309239"/>
              <a:gd name="connsiteY19" fmla="*/ 42530 h 467833"/>
              <a:gd name="connsiteX20" fmla="*/ 139119 w 309239"/>
              <a:gd name="connsiteY20" fmla="*/ 15949 h 467833"/>
              <a:gd name="connsiteX21" fmla="*/ 144435 w 309239"/>
              <a:gd name="connsiteY21" fmla="*/ 0 h 467833"/>
              <a:gd name="connsiteX22" fmla="*/ 155067 w 309239"/>
              <a:gd name="connsiteY22" fmla="*/ 15949 h 467833"/>
              <a:gd name="connsiteX23" fmla="*/ 176332 w 309239"/>
              <a:gd name="connsiteY23" fmla="*/ 58479 h 467833"/>
              <a:gd name="connsiteX24" fmla="*/ 186965 w 309239"/>
              <a:gd name="connsiteY24" fmla="*/ 79744 h 467833"/>
              <a:gd name="connsiteX25" fmla="*/ 202914 w 309239"/>
              <a:gd name="connsiteY25" fmla="*/ 101009 h 467833"/>
              <a:gd name="connsiteX26" fmla="*/ 224179 w 309239"/>
              <a:gd name="connsiteY26" fmla="*/ 122275 h 467833"/>
              <a:gd name="connsiteX27" fmla="*/ 245444 w 309239"/>
              <a:gd name="connsiteY27" fmla="*/ 154172 h 467833"/>
              <a:gd name="connsiteX28" fmla="*/ 277342 w 309239"/>
              <a:gd name="connsiteY28" fmla="*/ 175437 h 467833"/>
              <a:gd name="connsiteX29" fmla="*/ 293291 w 309239"/>
              <a:gd name="connsiteY29" fmla="*/ 207335 h 467833"/>
              <a:gd name="connsiteX30" fmla="*/ 309239 w 309239"/>
              <a:gd name="connsiteY30" fmla="*/ 217968 h 467833"/>
              <a:gd name="connsiteX31" fmla="*/ 261393 w 309239"/>
              <a:gd name="connsiteY31" fmla="*/ 244549 h 467833"/>
              <a:gd name="connsiteX32" fmla="*/ 245444 w 309239"/>
              <a:gd name="connsiteY32" fmla="*/ 249865 h 467833"/>
              <a:gd name="connsiteX33" fmla="*/ 250760 w 309239"/>
              <a:gd name="connsiteY33" fmla="*/ 281763 h 467833"/>
              <a:gd name="connsiteX34" fmla="*/ 229495 w 309239"/>
              <a:gd name="connsiteY34" fmla="*/ 345558 h 467833"/>
              <a:gd name="connsiteX35" fmla="*/ 213546 w 309239"/>
              <a:gd name="connsiteY35" fmla="*/ 356191 h 467833"/>
              <a:gd name="connsiteX36" fmla="*/ 181649 w 309239"/>
              <a:gd name="connsiteY36" fmla="*/ 361507 h 467833"/>
              <a:gd name="connsiteX37" fmla="*/ 176332 w 309239"/>
              <a:gd name="connsiteY37" fmla="*/ 409354 h 467833"/>
              <a:gd name="connsiteX38" fmla="*/ 144435 w 309239"/>
              <a:gd name="connsiteY38" fmla="*/ 430619 h 467833"/>
              <a:gd name="connsiteX39" fmla="*/ 112537 w 309239"/>
              <a:gd name="connsiteY39" fmla="*/ 441251 h 467833"/>
              <a:gd name="connsiteX40" fmla="*/ 96588 w 309239"/>
              <a:gd name="connsiteY40" fmla="*/ 451884 h 467833"/>
              <a:gd name="connsiteX41" fmla="*/ 64691 w 309239"/>
              <a:gd name="connsiteY41" fmla="*/ 462516 h 467833"/>
              <a:gd name="connsiteX42" fmla="*/ 70007 w 309239"/>
              <a:gd name="connsiteY42" fmla="*/ 467833 h 4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239" h="467833">
                <a:moveTo>
                  <a:pt x="70007" y="467833"/>
                </a:moveTo>
                <a:cubicBezTo>
                  <a:pt x="61146" y="458972"/>
                  <a:pt x="52855" y="449503"/>
                  <a:pt x="43425" y="441251"/>
                </a:cubicBezTo>
                <a:cubicBezTo>
                  <a:pt x="38617" y="437044"/>
                  <a:pt x="31468" y="435608"/>
                  <a:pt x="27477" y="430619"/>
                </a:cubicBezTo>
                <a:cubicBezTo>
                  <a:pt x="23976" y="426243"/>
                  <a:pt x="23932" y="419986"/>
                  <a:pt x="22160" y="414670"/>
                </a:cubicBezTo>
                <a:cubicBezTo>
                  <a:pt x="23932" y="405810"/>
                  <a:pt x="24304" y="396550"/>
                  <a:pt x="27477" y="388089"/>
                </a:cubicBezTo>
                <a:cubicBezTo>
                  <a:pt x="29720" y="382107"/>
                  <a:pt x="34395" y="377339"/>
                  <a:pt x="38109" y="372140"/>
                </a:cubicBezTo>
                <a:cubicBezTo>
                  <a:pt x="77929" y="316391"/>
                  <a:pt x="31365" y="381297"/>
                  <a:pt x="70007" y="334926"/>
                </a:cubicBezTo>
                <a:cubicBezTo>
                  <a:pt x="107014" y="290516"/>
                  <a:pt x="49992" y="349624"/>
                  <a:pt x="96588" y="303028"/>
                </a:cubicBezTo>
                <a:cubicBezTo>
                  <a:pt x="107400" y="248977"/>
                  <a:pt x="96322" y="298648"/>
                  <a:pt x="107221" y="260498"/>
                </a:cubicBezTo>
                <a:cubicBezTo>
                  <a:pt x="109228" y="253473"/>
                  <a:pt x="109659" y="245949"/>
                  <a:pt x="112537" y="239233"/>
                </a:cubicBezTo>
                <a:cubicBezTo>
                  <a:pt x="115054" y="233360"/>
                  <a:pt x="119626" y="228600"/>
                  <a:pt x="123170" y="223284"/>
                </a:cubicBezTo>
                <a:cubicBezTo>
                  <a:pt x="127896" y="209105"/>
                  <a:pt x="141876" y="186189"/>
                  <a:pt x="128486" y="170121"/>
                </a:cubicBezTo>
                <a:cubicBezTo>
                  <a:pt x="123413" y="164033"/>
                  <a:pt x="114102" y="163421"/>
                  <a:pt x="107221" y="159489"/>
                </a:cubicBezTo>
                <a:cubicBezTo>
                  <a:pt x="101673" y="156319"/>
                  <a:pt x="97145" y="151373"/>
                  <a:pt x="91272" y="148856"/>
                </a:cubicBezTo>
                <a:cubicBezTo>
                  <a:pt x="82924" y="145278"/>
                  <a:pt x="50355" y="140113"/>
                  <a:pt x="43425" y="138223"/>
                </a:cubicBezTo>
                <a:cubicBezTo>
                  <a:pt x="32612" y="135274"/>
                  <a:pt x="11528" y="127591"/>
                  <a:pt x="11528" y="127591"/>
                </a:cubicBezTo>
                <a:cubicBezTo>
                  <a:pt x="7984" y="122275"/>
                  <a:pt x="1531" y="118000"/>
                  <a:pt x="895" y="111642"/>
                </a:cubicBezTo>
                <a:cubicBezTo>
                  <a:pt x="-352" y="99174"/>
                  <a:pt x="-1481" y="84319"/>
                  <a:pt x="6212" y="74428"/>
                </a:cubicBezTo>
                <a:cubicBezTo>
                  <a:pt x="14369" y="63941"/>
                  <a:pt x="74530" y="59243"/>
                  <a:pt x="80639" y="58479"/>
                </a:cubicBezTo>
                <a:cubicBezTo>
                  <a:pt x="93612" y="54155"/>
                  <a:pt x="102230" y="52837"/>
                  <a:pt x="112537" y="42530"/>
                </a:cubicBezTo>
                <a:cubicBezTo>
                  <a:pt x="147980" y="7088"/>
                  <a:pt x="96587" y="44304"/>
                  <a:pt x="139119" y="15949"/>
                </a:cubicBezTo>
                <a:cubicBezTo>
                  <a:pt x="140891" y="10633"/>
                  <a:pt x="138831" y="0"/>
                  <a:pt x="144435" y="0"/>
                </a:cubicBezTo>
                <a:cubicBezTo>
                  <a:pt x="150824" y="0"/>
                  <a:pt x="152008" y="10340"/>
                  <a:pt x="155067" y="15949"/>
                </a:cubicBezTo>
                <a:cubicBezTo>
                  <a:pt x="162657" y="29864"/>
                  <a:pt x="169244" y="44302"/>
                  <a:pt x="176332" y="58479"/>
                </a:cubicBezTo>
                <a:cubicBezTo>
                  <a:pt x="179876" y="65567"/>
                  <a:pt x="182210" y="73404"/>
                  <a:pt x="186965" y="79744"/>
                </a:cubicBezTo>
                <a:lnTo>
                  <a:pt x="202914" y="101009"/>
                </a:lnTo>
                <a:cubicBezTo>
                  <a:pt x="217089" y="143537"/>
                  <a:pt x="195826" y="93922"/>
                  <a:pt x="224179" y="122275"/>
                </a:cubicBezTo>
                <a:cubicBezTo>
                  <a:pt x="233215" y="131311"/>
                  <a:pt x="234812" y="147084"/>
                  <a:pt x="245444" y="154172"/>
                </a:cubicBezTo>
                <a:lnTo>
                  <a:pt x="277342" y="175437"/>
                </a:lnTo>
                <a:cubicBezTo>
                  <a:pt x="281666" y="188410"/>
                  <a:pt x="282984" y="197028"/>
                  <a:pt x="293291" y="207335"/>
                </a:cubicBezTo>
                <a:cubicBezTo>
                  <a:pt x="297809" y="211853"/>
                  <a:pt x="303923" y="214424"/>
                  <a:pt x="309239" y="217968"/>
                </a:cubicBezTo>
                <a:cubicBezTo>
                  <a:pt x="285366" y="241841"/>
                  <a:pt x="300423" y="231539"/>
                  <a:pt x="261393" y="244549"/>
                </a:cubicBezTo>
                <a:lnTo>
                  <a:pt x="245444" y="249865"/>
                </a:lnTo>
                <a:cubicBezTo>
                  <a:pt x="229672" y="297185"/>
                  <a:pt x="246638" y="232295"/>
                  <a:pt x="250760" y="281763"/>
                </a:cubicBezTo>
                <a:cubicBezTo>
                  <a:pt x="253915" y="319621"/>
                  <a:pt x="252433" y="326443"/>
                  <a:pt x="229495" y="345558"/>
                </a:cubicBezTo>
                <a:cubicBezTo>
                  <a:pt x="224586" y="349648"/>
                  <a:pt x="219608" y="354170"/>
                  <a:pt x="213546" y="356191"/>
                </a:cubicBezTo>
                <a:cubicBezTo>
                  <a:pt x="203320" y="359600"/>
                  <a:pt x="192281" y="359735"/>
                  <a:pt x="181649" y="361507"/>
                </a:cubicBezTo>
                <a:cubicBezTo>
                  <a:pt x="179877" y="377456"/>
                  <a:pt x="183940" y="395225"/>
                  <a:pt x="176332" y="409354"/>
                </a:cubicBezTo>
                <a:cubicBezTo>
                  <a:pt x="170274" y="420605"/>
                  <a:pt x="156558" y="426578"/>
                  <a:pt x="144435" y="430619"/>
                </a:cubicBezTo>
                <a:lnTo>
                  <a:pt x="112537" y="441251"/>
                </a:lnTo>
                <a:cubicBezTo>
                  <a:pt x="107221" y="444795"/>
                  <a:pt x="102427" y="449289"/>
                  <a:pt x="96588" y="451884"/>
                </a:cubicBezTo>
                <a:cubicBezTo>
                  <a:pt x="86347" y="456436"/>
                  <a:pt x="74715" y="457504"/>
                  <a:pt x="64691" y="462516"/>
                </a:cubicBezTo>
                <a:lnTo>
                  <a:pt x="70007" y="46783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D822895-4F97-46BC-8BC3-5E97E99458F7}"/>
              </a:ext>
            </a:extLst>
          </p:cNvPr>
          <p:cNvSpPr/>
          <p:nvPr/>
        </p:nvSpPr>
        <p:spPr>
          <a:xfrm>
            <a:off x="5021537" y="568842"/>
            <a:ext cx="815737" cy="542260"/>
          </a:xfrm>
          <a:custGeom>
            <a:avLst/>
            <a:gdLst>
              <a:gd name="connsiteX0" fmla="*/ 815737 w 815737"/>
              <a:gd name="connsiteY0" fmla="*/ 21265 h 542260"/>
              <a:gd name="connsiteX1" fmla="*/ 730677 w 815737"/>
              <a:gd name="connsiteY1" fmla="*/ 10632 h 542260"/>
              <a:gd name="connsiteX2" fmla="*/ 704096 w 815737"/>
              <a:gd name="connsiteY2" fmla="*/ 5316 h 542260"/>
              <a:gd name="connsiteX3" fmla="*/ 672198 w 815737"/>
              <a:gd name="connsiteY3" fmla="*/ 0 h 542260"/>
              <a:gd name="connsiteX4" fmla="*/ 603086 w 815737"/>
              <a:gd name="connsiteY4" fmla="*/ 5316 h 542260"/>
              <a:gd name="connsiteX5" fmla="*/ 549923 w 815737"/>
              <a:gd name="connsiteY5" fmla="*/ 15949 h 542260"/>
              <a:gd name="connsiteX6" fmla="*/ 512710 w 815737"/>
              <a:gd name="connsiteY6" fmla="*/ 31898 h 542260"/>
              <a:gd name="connsiteX7" fmla="*/ 475496 w 815737"/>
              <a:gd name="connsiteY7" fmla="*/ 53163 h 542260"/>
              <a:gd name="connsiteX8" fmla="*/ 459547 w 815737"/>
              <a:gd name="connsiteY8" fmla="*/ 58479 h 542260"/>
              <a:gd name="connsiteX9" fmla="*/ 432965 w 815737"/>
              <a:gd name="connsiteY9" fmla="*/ 69111 h 542260"/>
              <a:gd name="connsiteX10" fmla="*/ 385119 w 815737"/>
              <a:gd name="connsiteY10" fmla="*/ 79744 h 542260"/>
              <a:gd name="connsiteX11" fmla="*/ 369170 w 815737"/>
              <a:gd name="connsiteY11" fmla="*/ 85060 h 542260"/>
              <a:gd name="connsiteX12" fmla="*/ 353221 w 815737"/>
              <a:gd name="connsiteY12" fmla="*/ 101009 h 542260"/>
              <a:gd name="connsiteX13" fmla="*/ 337272 w 815737"/>
              <a:gd name="connsiteY13" fmla="*/ 111642 h 542260"/>
              <a:gd name="connsiteX14" fmla="*/ 305375 w 815737"/>
              <a:gd name="connsiteY14" fmla="*/ 143539 h 542260"/>
              <a:gd name="connsiteX15" fmla="*/ 294742 w 815737"/>
              <a:gd name="connsiteY15" fmla="*/ 164805 h 542260"/>
              <a:gd name="connsiteX16" fmla="*/ 278793 w 815737"/>
              <a:gd name="connsiteY16" fmla="*/ 170121 h 542260"/>
              <a:gd name="connsiteX17" fmla="*/ 246896 w 815737"/>
              <a:gd name="connsiteY17" fmla="*/ 191386 h 542260"/>
              <a:gd name="connsiteX18" fmla="*/ 214998 w 815737"/>
              <a:gd name="connsiteY18" fmla="*/ 212651 h 542260"/>
              <a:gd name="connsiteX19" fmla="*/ 199049 w 815737"/>
              <a:gd name="connsiteY19" fmla="*/ 223284 h 542260"/>
              <a:gd name="connsiteX20" fmla="*/ 167151 w 815737"/>
              <a:gd name="connsiteY20" fmla="*/ 244549 h 542260"/>
              <a:gd name="connsiteX21" fmla="*/ 129937 w 815737"/>
              <a:gd name="connsiteY21" fmla="*/ 276446 h 542260"/>
              <a:gd name="connsiteX22" fmla="*/ 113989 w 815737"/>
              <a:gd name="connsiteY22" fmla="*/ 281763 h 542260"/>
              <a:gd name="connsiteX23" fmla="*/ 103356 w 815737"/>
              <a:gd name="connsiteY23" fmla="*/ 297711 h 542260"/>
              <a:gd name="connsiteX24" fmla="*/ 71458 w 815737"/>
              <a:gd name="connsiteY24" fmla="*/ 313660 h 542260"/>
              <a:gd name="connsiteX25" fmla="*/ 55510 w 815737"/>
              <a:gd name="connsiteY25" fmla="*/ 329609 h 542260"/>
              <a:gd name="connsiteX26" fmla="*/ 23612 w 815737"/>
              <a:gd name="connsiteY26" fmla="*/ 350874 h 542260"/>
              <a:gd name="connsiteX27" fmla="*/ 7663 w 815737"/>
              <a:gd name="connsiteY27" fmla="*/ 435935 h 542260"/>
              <a:gd name="connsiteX28" fmla="*/ 18296 w 815737"/>
              <a:gd name="connsiteY28" fmla="*/ 451884 h 542260"/>
              <a:gd name="connsiteX29" fmla="*/ 34244 w 815737"/>
              <a:gd name="connsiteY29" fmla="*/ 483781 h 542260"/>
              <a:gd name="connsiteX30" fmla="*/ 39561 w 815737"/>
              <a:gd name="connsiteY30" fmla="*/ 499730 h 542260"/>
              <a:gd name="connsiteX31" fmla="*/ 76775 w 815737"/>
              <a:gd name="connsiteY31" fmla="*/ 542260 h 542260"/>
              <a:gd name="connsiteX32" fmla="*/ 161835 w 815737"/>
              <a:gd name="connsiteY32" fmla="*/ 531628 h 542260"/>
              <a:gd name="connsiteX33" fmla="*/ 193733 w 815737"/>
              <a:gd name="connsiteY33" fmla="*/ 520995 h 542260"/>
              <a:gd name="connsiteX34" fmla="*/ 209682 w 815737"/>
              <a:gd name="connsiteY34" fmla="*/ 510363 h 542260"/>
              <a:gd name="connsiteX35" fmla="*/ 230947 w 815737"/>
              <a:gd name="connsiteY35" fmla="*/ 478465 h 542260"/>
              <a:gd name="connsiteX36" fmla="*/ 257528 w 815737"/>
              <a:gd name="connsiteY36" fmla="*/ 441251 h 542260"/>
              <a:gd name="connsiteX37" fmla="*/ 268161 w 815737"/>
              <a:gd name="connsiteY37" fmla="*/ 404037 h 542260"/>
              <a:gd name="connsiteX38" fmla="*/ 284110 w 815737"/>
              <a:gd name="connsiteY38" fmla="*/ 303028 h 542260"/>
              <a:gd name="connsiteX39" fmla="*/ 305375 w 815737"/>
              <a:gd name="connsiteY39" fmla="*/ 271130 h 542260"/>
              <a:gd name="connsiteX40" fmla="*/ 326640 w 815737"/>
              <a:gd name="connsiteY40" fmla="*/ 223284 h 542260"/>
              <a:gd name="connsiteX41" fmla="*/ 337272 w 815737"/>
              <a:gd name="connsiteY41" fmla="*/ 191386 h 542260"/>
              <a:gd name="connsiteX42" fmla="*/ 358537 w 815737"/>
              <a:gd name="connsiteY42" fmla="*/ 159488 h 542260"/>
              <a:gd name="connsiteX43" fmla="*/ 379803 w 815737"/>
              <a:gd name="connsiteY43" fmla="*/ 127591 h 542260"/>
              <a:gd name="connsiteX44" fmla="*/ 395751 w 815737"/>
              <a:gd name="connsiteY44" fmla="*/ 122274 h 542260"/>
              <a:gd name="connsiteX45" fmla="*/ 411700 w 815737"/>
              <a:gd name="connsiteY45" fmla="*/ 111642 h 542260"/>
              <a:gd name="connsiteX46" fmla="*/ 480812 w 815737"/>
              <a:gd name="connsiteY46" fmla="*/ 106325 h 542260"/>
              <a:gd name="connsiteX47" fmla="*/ 512710 w 815737"/>
              <a:gd name="connsiteY47" fmla="*/ 85060 h 542260"/>
              <a:gd name="connsiteX48" fmla="*/ 533975 w 815737"/>
              <a:gd name="connsiteY48" fmla="*/ 58479 h 542260"/>
              <a:gd name="connsiteX49" fmla="*/ 688147 w 815737"/>
              <a:gd name="connsiteY49" fmla="*/ 58479 h 542260"/>
              <a:gd name="connsiteX50" fmla="*/ 725361 w 815737"/>
              <a:gd name="connsiteY50" fmla="*/ 47846 h 542260"/>
              <a:gd name="connsiteX51" fmla="*/ 783840 w 815737"/>
              <a:gd name="connsiteY51" fmla="*/ 31898 h 542260"/>
              <a:gd name="connsiteX52" fmla="*/ 815737 w 815737"/>
              <a:gd name="connsiteY52" fmla="*/ 21265 h 54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15737" h="542260">
                <a:moveTo>
                  <a:pt x="815737" y="21265"/>
                </a:moveTo>
                <a:cubicBezTo>
                  <a:pt x="755804" y="9279"/>
                  <a:pt x="828826" y="22901"/>
                  <a:pt x="730677" y="10632"/>
                </a:cubicBezTo>
                <a:cubicBezTo>
                  <a:pt x="721711" y="9511"/>
                  <a:pt x="712986" y="6932"/>
                  <a:pt x="704096" y="5316"/>
                </a:cubicBezTo>
                <a:cubicBezTo>
                  <a:pt x="693491" y="3388"/>
                  <a:pt x="682831" y="1772"/>
                  <a:pt x="672198" y="0"/>
                </a:cubicBezTo>
                <a:cubicBezTo>
                  <a:pt x="649161" y="1772"/>
                  <a:pt x="626064" y="2897"/>
                  <a:pt x="603086" y="5316"/>
                </a:cubicBezTo>
                <a:cubicBezTo>
                  <a:pt x="586545" y="7057"/>
                  <a:pt x="566351" y="11255"/>
                  <a:pt x="549923" y="15949"/>
                </a:cubicBezTo>
                <a:cubicBezTo>
                  <a:pt x="535010" y="20210"/>
                  <a:pt x="526890" y="23795"/>
                  <a:pt x="512710" y="31898"/>
                </a:cubicBezTo>
                <a:cubicBezTo>
                  <a:pt x="486023" y="47148"/>
                  <a:pt x="507616" y="39397"/>
                  <a:pt x="475496" y="53163"/>
                </a:cubicBezTo>
                <a:cubicBezTo>
                  <a:pt x="470345" y="55370"/>
                  <a:pt x="464794" y="56511"/>
                  <a:pt x="459547" y="58479"/>
                </a:cubicBezTo>
                <a:cubicBezTo>
                  <a:pt x="450611" y="61830"/>
                  <a:pt x="442018" y="66093"/>
                  <a:pt x="432965" y="69111"/>
                </a:cubicBezTo>
                <a:cubicBezTo>
                  <a:pt x="416579" y="74573"/>
                  <a:pt x="401990" y="75526"/>
                  <a:pt x="385119" y="79744"/>
                </a:cubicBezTo>
                <a:cubicBezTo>
                  <a:pt x="379682" y="81103"/>
                  <a:pt x="374486" y="83288"/>
                  <a:pt x="369170" y="85060"/>
                </a:cubicBezTo>
                <a:cubicBezTo>
                  <a:pt x="363854" y="90376"/>
                  <a:pt x="358997" y="96196"/>
                  <a:pt x="353221" y="101009"/>
                </a:cubicBezTo>
                <a:cubicBezTo>
                  <a:pt x="348312" y="105099"/>
                  <a:pt x="341790" y="107124"/>
                  <a:pt x="337272" y="111642"/>
                </a:cubicBezTo>
                <a:cubicBezTo>
                  <a:pt x="297708" y="151206"/>
                  <a:pt x="342959" y="118483"/>
                  <a:pt x="305375" y="143539"/>
                </a:cubicBezTo>
                <a:cubicBezTo>
                  <a:pt x="301831" y="150628"/>
                  <a:pt x="300346" y="159201"/>
                  <a:pt x="294742" y="164805"/>
                </a:cubicBezTo>
                <a:cubicBezTo>
                  <a:pt x="290779" y="168768"/>
                  <a:pt x="283692" y="167400"/>
                  <a:pt x="278793" y="170121"/>
                </a:cubicBezTo>
                <a:cubicBezTo>
                  <a:pt x="267623" y="176327"/>
                  <a:pt x="257528" y="184298"/>
                  <a:pt x="246896" y="191386"/>
                </a:cubicBezTo>
                <a:lnTo>
                  <a:pt x="214998" y="212651"/>
                </a:lnTo>
                <a:cubicBezTo>
                  <a:pt x="209682" y="216195"/>
                  <a:pt x="203567" y="218766"/>
                  <a:pt x="199049" y="223284"/>
                </a:cubicBezTo>
                <a:cubicBezTo>
                  <a:pt x="179137" y="243194"/>
                  <a:pt x="190232" y="236854"/>
                  <a:pt x="167151" y="244549"/>
                </a:cubicBezTo>
                <a:cubicBezTo>
                  <a:pt x="154578" y="257123"/>
                  <a:pt x="145857" y="267349"/>
                  <a:pt x="129937" y="276446"/>
                </a:cubicBezTo>
                <a:cubicBezTo>
                  <a:pt x="125072" y="279226"/>
                  <a:pt x="119305" y="279991"/>
                  <a:pt x="113989" y="281763"/>
                </a:cubicBezTo>
                <a:cubicBezTo>
                  <a:pt x="110445" y="287079"/>
                  <a:pt x="107874" y="293193"/>
                  <a:pt x="103356" y="297711"/>
                </a:cubicBezTo>
                <a:cubicBezTo>
                  <a:pt x="93049" y="308018"/>
                  <a:pt x="84431" y="309336"/>
                  <a:pt x="71458" y="313660"/>
                </a:cubicBezTo>
                <a:cubicBezTo>
                  <a:pt x="66142" y="318976"/>
                  <a:pt x="61444" y="324993"/>
                  <a:pt x="55510" y="329609"/>
                </a:cubicBezTo>
                <a:cubicBezTo>
                  <a:pt x="45423" y="337454"/>
                  <a:pt x="23612" y="350874"/>
                  <a:pt x="23612" y="350874"/>
                </a:cubicBezTo>
                <a:cubicBezTo>
                  <a:pt x="-2940" y="390702"/>
                  <a:pt x="-5324" y="379657"/>
                  <a:pt x="7663" y="435935"/>
                </a:cubicBezTo>
                <a:cubicBezTo>
                  <a:pt x="9100" y="442161"/>
                  <a:pt x="14752" y="446568"/>
                  <a:pt x="18296" y="451884"/>
                </a:cubicBezTo>
                <a:cubicBezTo>
                  <a:pt x="31657" y="491966"/>
                  <a:pt x="13635" y="442563"/>
                  <a:pt x="34244" y="483781"/>
                </a:cubicBezTo>
                <a:cubicBezTo>
                  <a:pt x="36750" y="488793"/>
                  <a:pt x="36839" y="494831"/>
                  <a:pt x="39561" y="499730"/>
                </a:cubicBezTo>
                <a:cubicBezTo>
                  <a:pt x="57804" y="532567"/>
                  <a:pt x="53476" y="526728"/>
                  <a:pt x="76775" y="542260"/>
                </a:cubicBezTo>
                <a:cubicBezTo>
                  <a:pt x="119560" y="538695"/>
                  <a:pt x="129555" y="541312"/>
                  <a:pt x="161835" y="531628"/>
                </a:cubicBezTo>
                <a:cubicBezTo>
                  <a:pt x="172570" y="528407"/>
                  <a:pt x="184407" y="527212"/>
                  <a:pt x="193733" y="520995"/>
                </a:cubicBezTo>
                <a:lnTo>
                  <a:pt x="209682" y="510363"/>
                </a:lnTo>
                <a:cubicBezTo>
                  <a:pt x="216770" y="499730"/>
                  <a:pt x="223280" y="488688"/>
                  <a:pt x="230947" y="478465"/>
                </a:cubicBezTo>
                <a:cubicBezTo>
                  <a:pt x="234562" y="473644"/>
                  <a:pt x="253640" y="449028"/>
                  <a:pt x="257528" y="441251"/>
                </a:cubicBezTo>
                <a:cubicBezTo>
                  <a:pt x="261340" y="433627"/>
                  <a:pt x="266459" y="410846"/>
                  <a:pt x="268161" y="404037"/>
                </a:cubicBezTo>
                <a:cubicBezTo>
                  <a:pt x="269513" y="386455"/>
                  <a:pt x="268510" y="326429"/>
                  <a:pt x="284110" y="303028"/>
                </a:cubicBezTo>
                <a:lnTo>
                  <a:pt x="305375" y="271130"/>
                </a:lnTo>
                <a:cubicBezTo>
                  <a:pt x="318027" y="233171"/>
                  <a:pt x="309790" y="248557"/>
                  <a:pt x="326640" y="223284"/>
                </a:cubicBezTo>
                <a:cubicBezTo>
                  <a:pt x="330184" y="212651"/>
                  <a:pt x="331055" y="200711"/>
                  <a:pt x="337272" y="191386"/>
                </a:cubicBezTo>
                <a:cubicBezTo>
                  <a:pt x="344360" y="180753"/>
                  <a:pt x="354496" y="171611"/>
                  <a:pt x="358537" y="159488"/>
                </a:cubicBezTo>
                <a:cubicBezTo>
                  <a:pt x="364112" y="142766"/>
                  <a:pt x="362736" y="138969"/>
                  <a:pt x="379803" y="127591"/>
                </a:cubicBezTo>
                <a:cubicBezTo>
                  <a:pt x="384466" y="124483"/>
                  <a:pt x="390739" y="124780"/>
                  <a:pt x="395751" y="122274"/>
                </a:cubicBezTo>
                <a:cubicBezTo>
                  <a:pt x="401466" y="119417"/>
                  <a:pt x="405420" y="112819"/>
                  <a:pt x="411700" y="111642"/>
                </a:cubicBezTo>
                <a:cubicBezTo>
                  <a:pt x="434410" y="107384"/>
                  <a:pt x="457775" y="108097"/>
                  <a:pt x="480812" y="106325"/>
                </a:cubicBezTo>
                <a:cubicBezTo>
                  <a:pt x="491445" y="99237"/>
                  <a:pt x="508669" y="97183"/>
                  <a:pt x="512710" y="85060"/>
                </a:cubicBezTo>
                <a:cubicBezTo>
                  <a:pt x="520046" y="63050"/>
                  <a:pt x="513363" y="72219"/>
                  <a:pt x="533975" y="58479"/>
                </a:cubicBezTo>
                <a:cubicBezTo>
                  <a:pt x="592433" y="77965"/>
                  <a:pt x="554465" y="67391"/>
                  <a:pt x="688147" y="58479"/>
                </a:cubicBezTo>
                <a:cubicBezTo>
                  <a:pt x="701714" y="57575"/>
                  <a:pt x="712555" y="51048"/>
                  <a:pt x="725361" y="47846"/>
                </a:cubicBezTo>
                <a:cubicBezTo>
                  <a:pt x="748692" y="42013"/>
                  <a:pt x="761032" y="43302"/>
                  <a:pt x="783840" y="31898"/>
                </a:cubicBezTo>
                <a:lnTo>
                  <a:pt x="815737" y="21265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B078A5C-78DB-4B67-BF00-1FEEC720B8BB}"/>
              </a:ext>
            </a:extLst>
          </p:cNvPr>
          <p:cNvSpPr/>
          <p:nvPr/>
        </p:nvSpPr>
        <p:spPr>
          <a:xfrm>
            <a:off x="4629973" y="1047048"/>
            <a:ext cx="288176" cy="420386"/>
          </a:xfrm>
          <a:custGeom>
            <a:avLst/>
            <a:gdLst>
              <a:gd name="connsiteX0" fmla="*/ 165311 w 288176"/>
              <a:gd name="connsiteY0" fmla="*/ 259 h 420386"/>
              <a:gd name="connsiteX1" fmla="*/ 138729 w 288176"/>
              <a:gd name="connsiteY1" fmla="*/ 21524 h 420386"/>
              <a:gd name="connsiteX2" fmla="*/ 106832 w 288176"/>
              <a:gd name="connsiteY2" fmla="*/ 32157 h 420386"/>
              <a:gd name="connsiteX3" fmla="*/ 74934 w 288176"/>
              <a:gd name="connsiteY3" fmla="*/ 48105 h 420386"/>
              <a:gd name="connsiteX4" fmla="*/ 37720 w 288176"/>
              <a:gd name="connsiteY4" fmla="*/ 69371 h 420386"/>
              <a:gd name="connsiteX5" fmla="*/ 21771 w 288176"/>
              <a:gd name="connsiteY5" fmla="*/ 74687 h 420386"/>
              <a:gd name="connsiteX6" fmla="*/ 21771 w 288176"/>
              <a:gd name="connsiteY6" fmla="*/ 117217 h 420386"/>
              <a:gd name="connsiteX7" fmla="*/ 37720 w 288176"/>
              <a:gd name="connsiteY7" fmla="*/ 122533 h 420386"/>
              <a:gd name="connsiteX8" fmla="*/ 5822 w 288176"/>
              <a:gd name="connsiteY8" fmla="*/ 154431 h 420386"/>
              <a:gd name="connsiteX9" fmla="*/ 11139 w 288176"/>
              <a:gd name="connsiteY9" fmla="*/ 186329 h 420386"/>
              <a:gd name="connsiteX10" fmla="*/ 48353 w 288176"/>
              <a:gd name="connsiteY10" fmla="*/ 181012 h 420386"/>
              <a:gd name="connsiteX11" fmla="*/ 64301 w 288176"/>
              <a:gd name="connsiteY11" fmla="*/ 175696 h 420386"/>
              <a:gd name="connsiteX12" fmla="*/ 74934 w 288176"/>
              <a:gd name="connsiteY12" fmla="*/ 218226 h 420386"/>
              <a:gd name="connsiteX13" fmla="*/ 122780 w 288176"/>
              <a:gd name="connsiteY13" fmla="*/ 228859 h 420386"/>
              <a:gd name="connsiteX14" fmla="*/ 80250 w 288176"/>
              <a:gd name="connsiteY14" fmla="*/ 287338 h 420386"/>
              <a:gd name="connsiteX15" fmla="*/ 90883 w 288176"/>
              <a:gd name="connsiteY15" fmla="*/ 303287 h 420386"/>
              <a:gd name="connsiteX16" fmla="*/ 53669 w 288176"/>
              <a:gd name="connsiteY16" fmla="*/ 324552 h 420386"/>
              <a:gd name="connsiteX17" fmla="*/ 43036 w 288176"/>
              <a:gd name="connsiteY17" fmla="*/ 340501 h 420386"/>
              <a:gd name="connsiteX18" fmla="*/ 74934 w 288176"/>
              <a:gd name="connsiteY18" fmla="*/ 356450 h 420386"/>
              <a:gd name="connsiteX19" fmla="*/ 80250 w 288176"/>
              <a:gd name="connsiteY19" fmla="*/ 372399 h 420386"/>
              <a:gd name="connsiteX20" fmla="*/ 32404 w 288176"/>
              <a:gd name="connsiteY20" fmla="*/ 398980 h 420386"/>
              <a:gd name="connsiteX21" fmla="*/ 64301 w 288176"/>
              <a:gd name="connsiteY21" fmla="*/ 420245 h 420386"/>
              <a:gd name="connsiteX22" fmla="*/ 122780 w 288176"/>
              <a:gd name="connsiteY22" fmla="*/ 409612 h 420386"/>
              <a:gd name="connsiteX23" fmla="*/ 154678 w 288176"/>
              <a:gd name="connsiteY23" fmla="*/ 398980 h 420386"/>
              <a:gd name="connsiteX24" fmla="*/ 234422 w 288176"/>
              <a:gd name="connsiteY24" fmla="*/ 393664 h 420386"/>
              <a:gd name="connsiteX25" fmla="*/ 266320 w 288176"/>
              <a:gd name="connsiteY25" fmla="*/ 367082 h 420386"/>
              <a:gd name="connsiteX26" fmla="*/ 271636 w 288176"/>
              <a:gd name="connsiteY26" fmla="*/ 351133 h 420386"/>
              <a:gd name="connsiteX27" fmla="*/ 282269 w 288176"/>
              <a:gd name="connsiteY27" fmla="*/ 335185 h 420386"/>
              <a:gd name="connsiteX28" fmla="*/ 287585 w 288176"/>
              <a:gd name="connsiteY28" fmla="*/ 308603 h 420386"/>
              <a:gd name="connsiteX29" fmla="*/ 255687 w 288176"/>
              <a:gd name="connsiteY29" fmla="*/ 292654 h 420386"/>
              <a:gd name="connsiteX30" fmla="*/ 250371 w 288176"/>
              <a:gd name="connsiteY30" fmla="*/ 239492 h 420386"/>
              <a:gd name="connsiteX31" fmla="*/ 234422 w 288176"/>
              <a:gd name="connsiteY31" fmla="*/ 228859 h 420386"/>
              <a:gd name="connsiteX32" fmla="*/ 213157 w 288176"/>
              <a:gd name="connsiteY32" fmla="*/ 191645 h 420386"/>
              <a:gd name="connsiteX33" fmla="*/ 207841 w 288176"/>
              <a:gd name="connsiteY33" fmla="*/ 175696 h 420386"/>
              <a:gd name="connsiteX34" fmla="*/ 197208 w 288176"/>
              <a:gd name="connsiteY34" fmla="*/ 159747 h 420386"/>
              <a:gd name="connsiteX35" fmla="*/ 165311 w 288176"/>
              <a:gd name="connsiteY35" fmla="*/ 127850 h 420386"/>
              <a:gd name="connsiteX36" fmla="*/ 170627 w 288176"/>
              <a:gd name="connsiteY36" fmla="*/ 90636 h 420386"/>
              <a:gd name="connsiteX37" fmla="*/ 197208 w 288176"/>
              <a:gd name="connsiteY37" fmla="*/ 58738 h 420386"/>
              <a:gd name="connsiteX38" fmla="*/ 202525 w 288176"/>
              <a:gd name="connsiteY38" fmla="*/ 42789 h 420386"/>
              <a:gd name="connsiteX39" fmla="*/ 181260 w 288176"/>
              <a:gd name="connsiteY39" fmla="*/ 48105 h 420386"/>
              <a:gd name="connsiteX40" fmla="*/ 149362 w 288176"/>
              <a:gd name="connsiteY40" fmla="*/ 64054 h 420386"/>
              <a:gd name="connsiteX41" fmla="*/ 154678 w 288176"/>
              <a:gd name="connsiteY41" fmla="*/ 37473 h 420386"/>
              <a:gd name="connsiteX42" fmla="*/ 165311 w 288176"/>
              <a:gd name="connsiteY42" fmla="*/ 25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8176" h="420386">
                <a:moveTo>
                  <a:pt x="165311" y="259"/>
                </a:moveTo>
                <a:cubicBezTo>
                  <a:pt x="162653" y="-2399"/>
                  <a:pt x="148691" y="16090"/>
                  <a:pt x="138729" y="21524"/>
                </a:cubicBezTo>
                <a:cubicBezTo>
                  <a:pt x="128890" y="26891"/>
                  <a:pt x="116157" y="25940"/>
                  <a:pt x="106832" y="32157"/>
                </a:cubicBezTo>
                <a:cubicBezTo>
                  <a:pt x="86220" y="45897"/>
                  <a:pt x="96944" y="40769"/>
                  <a:pt x="74934" y="48105"/>
                </a:cubicBezTo>
                <a:cubicBezTo>
                  <a:pt x="58918" y="58783"/>
                  <a:pt x="56604" y="61278"/>
                  <a:pt x="37720" y="69371"/>
                </a:cubicBezTo>
                <a:cubicBezTo>
                  <a:pt x="32569" y="71578"/>
                  <a:pt x="27087" y="72915"/>
                  <a:pt x="21771" y="74687"/>
                </a:cubicBezTo>
                <a:cubicBezTo>
                  <a:pt x="-1937" y="110250"/>
                  <a:pt x="-12135" y="102687"/>
                  <a:pt x="21771" y="117217"/>
                </a:cubicBezTo>
                <a:cubicBezTo>
                  <a:pt x="26922" y="119424"/>
                  <a:pt x="32404" y="120761"/>
                  <a:pt x="37720" y="122533"/>
                </a:cubicBezTo>
                <a:cubicBezTo>
                  <a:pt x="26470" y="130033"/>
                  <a:pt x="8865" y="139215"/>
                  <a:pt x="5822" y="154431"/>
                </a:cubicBezTo>
                <a:cubicBezTo>
                  <a:pt x="3708" y="165001"/>
                  <a:pt x="9367" y="175696"/>
                  <a:pt x="11139" y="186329"/>
                </a:cubicBezTo>
                <a:cubicBezTo>
                  <a:pt x="23544" y="184557"/>
                  <a:pt x="36066" y="183470"/>
                  <a:pt x="48353" y="181012"/>
                </a:cubicBezTo>
                <a:cubicBezTo>
                  <a:pt x="53848" y="179913"/>
                  <a:pt x="61044" y="171136"/>
                  <a:pt x="64301" y="175696"/>
                </a:cubicBezTo>
                <a:cubicBezTo>
                  <a:pt x="72795" y="187587"/>
                  <a:pt x="74934" y="218226"/>
                  <a:pt x="74934" y="218226"/>
                </a:cubicBezTo>
                <a:cubicBezTo>
                  <a:pt x="44704" y="263570"/>
                  <a:pt x="84710" y="194596"/>
                  <a:pt x="122780" y="228859"/>
                </a:cubicBezTo>
                <a:cubicBezTo>
                  <a:pt x="184815" y="284691"/>
                  <a:pt x="86829" y="286398"/>
                  <a:pt x="80250" y="287338"/>
                </a:cubicBezTo>
                <a:cubicBezTo>
                  <a:pt x="83794" y="292654"/>
                  <a:pt x="90883" y="296898"/>
                  <a:pt x="90883" y="303287"/>
                </a:cubicBezTo>
                <a:cubicBezTo>
                  <a:pt x="90883" y="323625"/>
                  <a:pt x="64390" y="322408"/>
                  <a:pt x="53669" y="324552"/>
                </a:cubicBezTo>
                <a:cubicBezTo>
                  <a:pt x="50125" y="329868"/>
                  <a:pt x="41783" y="334236"/>
                  <a:pt x="43036" y="340501"/>
                </a:cubicBezTo>
                <a:cubicBezTo>
                  <a:pt x="44508" y="347861"/>
                  <a:pt x="69711" y="354709"/>
                  <a:pt x="74934" y="356450"/>
                </a:cubicBezTo>
                <a:cubicBezTo>
                  <a:pt x="76706" y="361766"/>
                  <a:pt x="83507" y="367839"/>
                  <a:pt x="80250" y="372399"/>
                </a:cubicBezTo>
                <a:cubicBezTo>
                  <a:pt x="68824" y="388395"/>
                  <a:pt x="49454" y="393297"/>
                  <a:pt x="32404" y="398980"/>
                </a:cubicBezTo>
                <a:cubicBezTo>
                  <a:pt x="43036" y="406068"/>
                  <a:pt x="51651" y="422052"/>
                  <a:pt x="64301" y="420245"/>
                </a:cubicBezTo>
                <a:cubicBezTo>
                  <a:pt x="90524" y="416499"/>
                  <a:pt x="99985" y="416451"/>
                  <a:pt x="122780" y="409612"/>
                </a:cubicBezTo>
                <a:cubicBezTo>
                  <a:pt x="133515" y="406391"/>
                  <a:pt x="143495" y="399725"/>
                  <a:pt x="154678" y="398980"/>
                </a:cubicBezTo>
                <a:lnTo>
                  <a:pt x="234422" y="393664"/>
                </a:lnTo>
                <a:cubicBezTo>
                  <a:pt x="246190" y="385818"/>
                  <a:pt x="258134" y="379362"/>
                  <a:pt x="266320" y="367082"/>
                </a:cubicBezTo>
                <a:cubicBezTo>
                  <a:pt x="269428" y="362419"/>
                  <a:pt x="269130" y="356145"/>
                  <a:pt x="271636" y="351133"/>
                </a:cubicBezTo>
                <a:cubicBezTo>
                  <a:pt x="274493" y="345418"/>
                  <a:pt x="278725" y="340501"/>
                  <a:pt x="282269" y="335185"/>
                </a:cubicBezTo>
                <a:cubicBezTo>
                  <a:pt x="284041" y="326324"/>
                  <a:pt x="290068" y="317291"/>
                  <a:pt x="287585" y="308603"/>
                </a:cubicBezTo>
                <a:cubicBezTo>
                  <a:pt x="285416" y="301011"/>
                  <a:pt x="261522" y="294599"/>
                  <a:pt x="255687" y="292654"/>
                </a:cubicBezTo>
                <a:cubicBezTo>
                  <a:pt x="253915" y="274933"/>
                  <a:pt x="256003" y="256387"/>
                  <a:pt x="250371" y="239492"/>
                </a:cubicBezTo>
                <a:cubicBezTo>
                  <a:pt x="248350" y="233430"/>
                  <a:pt x="238940" y="233377"/>
                  <a:pt x="234422" y="228859"/>
                </a:cubicBezTo>
                <a:cubicBezTo>
                  <a:pt x="227750" y="222187"/>
                  <a:pt x="216283" y="198939"/>
                  <a:pt x="213157" y="191645"/>
                </a:cubicBezTo>
                <a:cubicBezTo>
                  <a:pt x="210950" y="186494"/>
                  <a:pt x="210347" y="180708"/>
                  <a:pt x="207841" y="175696"/>
                </a:cubicBezTo>
                <a:cubicBezTo>
                  <a:pt x="204984" y="169981"/>
                  <a:pt x="201453" y="164523"/>
                  <a:pt x="197208" y="159747"/>
                </a:cubicBezTo>
                <a:cubicBezTo>
                  <a:pt x="187218" y="148509"/>
                  <a:pt x="165311" y="127850"/>
                  <a:pt x="165311" y="127850"/>
                </a:cubicBezTo>
                <a:cubicBezTo>
                  <a:pt x="167083" y="115445"/>
                  <a:pt x="167026" y="102638"/>
                  <a:pt x="170627" y="90636"/>
                </a:cubicBezTo>
                <a:cubicBezTo>
                  <a:pt x="173799" y="80064"/>
                  <a:pt x="190429" y="65518"/>
                  <a:pt x="197208" y="58738"/>
                </a:cubicBezTo>
                <a:cubicBezTo>
                  <a:pt x="198980" y="53422"/>
                  <a:pt x="207188" y="45898"/>
                  <a:pt x="202525" y="42789"/>
                </a:cubicBezTo>
                <a:cubicBezTo>
                  <a:pt x="196446" y="38736"/>
                  <a:pt x="188285" y="46098"/>
                  <a:pt x="181260" y="48105"/>
                </a:cubicBezTo>
                <a:cubicBezTo>
                  <a:pt x="162003" y="53607"/>
                  <a:pt x="166835" y="52406"/>
                  <a:pt x="149362" y="64054"/>
                </a:cubicBezTo>
                <a:cubicBezTo>
                  <a:pt x="151134" y="55194"/>
                  <a:pt x="151505" y="45933"/>
                  <a:pt x="154678" y="37473"/>
                </a:cubicBezTo>
                <a:cubicBezTo>
                  <a:pt x="166294" y="6498"/>
                  <a:pt x="167969" y="2917"/>
                  <a:pt x="165311" y="25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8B60CA8-E7A0-4BA3-BD26-D590ED85C721}"/>
              </a:ext>
            </a:extLst>
          </p:cNvPr>
          <p:cNvSpPr/>
          <p:nvPr/>
        </p:nvSpPr>
        <p:spPr>
          <a:xfrm>
            <a:off x="4492256" y="1231437"/>
            <a:ext cx="154176" cy="156894"/>
          </a:xfrm>
          <a:custGeom>
            <a:avLst/>
            <a:gdLst>
              <a:gd name="connsiteX0" fmla="*/ 132907 w 154176"/>
              <a:gd name="connsiteY0" fmla="*/ 1940 h 156894"/>
              <a:gd name="connsiteX1" fmla="*/ 106325 w 154176"/>
              <a:gd name="connsiteY1" fmla="*/ 7256 h 156894"/>
              <a:gd name="connsiteX2" fmla="*/ 74428 w 154176"/>
              <a:gd name="connsiteY2" fmla="*/ 28521 h 156894"/>
              <a:gd name="connsiteX3" fmla="*/ 42530 w 154176"/>
              <a:gd name="connsiteY3" fmla="*/ 39154 h 156894"/>
              <a:gd name="connsiteX4" fmla="*/ 31897 w 154176"/>
              <a:gd name="connsiteY4" fmla="*/ 55103 h 156894"/>
              <a:gd name="connsiteX5" fmla="*/ 15949 w 154176"/>
              <a:gd name="connsiteY5" fmla="*/ 60419 h 156894"/>
              <a:gd name="connsiteX6" fmla="*/ 10632 w 154176"/>
              <a:gd name="connsiteY6" fmla="*/ 81684 h 156894"/>
              <a:gd name="connsiteX7" fmla="*/ 15949 w 154176"/>
              <a:gd name="connsiteY7" fmla="*/ 97633 h 156894"/>
              <a:gd name="connsiteX8" fmla="*/ 26581 w 154176"/>
              <a:gd name="connsiteY8" fmla="*/ 113582 h 156894"/>
              <a:gd name="connsiteX9" fmla="*/ 10632 w 154176"/>
              <a:gd name="connsiteY9" fmla="*/ 124214 h 156894"/>
              <a:gd name="connsiteX10" fmla="*/ 0 w 154176"/>
              <a:gd name="connsiteY10" fmla="*/ 140163 h 156894"/>
              <a:gd name="connsiteX11" fmla="*/ 10632 w 154176"/>
              <a:gd name="connsiteY11" fmla="*/ 156112 h 156894"/>
              <a:gd name="connsiteX12" fmla="*/ 74428 w 154176"/>
              <a:gd name="connsiteY12" fmla="*/ 150796 h 156894"/>
              <a:gd name="connsiteX13" fmla="*/ 90377 w 154176"/>
              <a:gd name="connsiteY13" fmla="*/ 145479 h 156894"/>
              <a:gd name="connsiteX14" fmla="*/ 111642 w 154176"/>
              <a:gd name="connsiteY14" fmla="*/ 140163 h 156894"/>
              <a:gd name="connsiteX15" fmla="*/ 132907 w 154176"/>
              <a:gd name="connsiteY15" fmla="*/ 124214 h 156894"/>
              <a:gd name="connsiteX16" fmla="*/ 148856 w 154176"/>
              <a:gd name="connsiteY16" fmla="*/ 113582 h 156894"/>
              <a:gd name="connsiteX17" fmla="*/ 148856 w 154176"/>
              <a:gd name="connsiteY17" fmla="*/ 76368 h 156894"/>
              <a:gd name="connsiteX18" fmla="*/ 143539 w 154176"/>
              <a:gd name="connsiteY18" fmla="*/ 39154 h 156894"/>
              <a:gd name="connsiteX19" fmla="*/ 132907 w 154176"/>
              <a:gd name="connsiteY19" fmla="*/ 1940 h 15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176" h="156894">
                <a:moveTo>
                  <a:pt x="132907" y="1940"/>
                </a:moveTo>
                <a:cubicBezTo>
                  <a:pt x="126705" y="-3376"/>
                  <a:pt x="114551" y="3517"/>
                  <a:pt x="106325" y="7256"/>
                </a:cubicBezTo>
                <a:cubicBezTo>
                  <a:pt x="94692" y="12544"/>
                  <a:pt x="86551" y="24480"/>
                  <a:pt x="74428" y="28521"/>
                </a:cubicBezTo>
                <a:lnTo>
                  <a:pt x="42530" y="39154"/>
                </a:lnTo>
                <a:cubicBezTo>
                  <a:pt x="38986" y="44470"/>
                  <a:pt x="36886" y="51111"/>
                  <a:pt x="31897" y="55103"/>
                </a:cubicBezTo>
                <a:cubicBezTo>
                  <a:pt x="27521" y="58604"/>
                  <a:pt x="19450" y="56043"/>
                  <a:pt x="15949" y="60419"/>
                </a:cubicBezTo>
                <a:cubicBezTo>
                  <a:pt x="11385" y="66124"/>
                  <a:pt x="12404" y="74596"/>
                  <a:pt x="10632" y="81684"/>
                </a:cubicBezTo>
                <a:cubicBezTo>
                  <a:pt x="12404" y="87000"/>
                  <a:pt x="13443" y="92621"/>
                  <a:pt x="15949" y="97633"/>
                </a:cubicBezTo>
                <a:cubicBezTo>
                  <a:pt x="18806" y="103348"/>
                  <a:pt x="27834" y="107317"/>
                  <a:pt x="26581" y="113582"/>
                </a:cubicBezTo>
                <a:cubicBezTo>
                  <a:pt x="25328" y="119847"/>
                  <a:pt x="15948" y="120670"/>
                  <a:pt x="10632" y="124214"/>
                </a:cubicBezTo>
                <a:cubicBezTo>
                  <a:pt x="7088" y="129530"/>
                  <a:pt x="0" y="133774"/>
                  <a:pt x="0" y="140163"/>
                </a:cubicBezTo>
                <a:cubicBezTo>
                  <a:pt x="0" y="146552"/>
                  <a:pt x="4307" y="155208"/>
                  <a:pt x="10632" y="156112"/>
                </a:cubicBezTo>
                <a:cubicBezTo>
                  <a:pt x="31757" y="159130"/>
                  <a:pt x="53163" y="152568"/>
                  <a:pt x="74428" y="150796"/>
                </a:cubicBezTo>
                <a:cubicBezTo>
                  <a:pt x="79744" y="149024"/>
                  <a:pt x="84989" y="147019"/>
                  <a:pt x="90377" y="145479"/>
                </a:cubicBezTo>
                <a:cubicBezTo>
                  <a:pt x="97402" y="143472"/>
                  <a:pt x="105107" y="143431"/>
                  <a:pt x="111642" y="140163"/>
                </a:cubicBezTo>
                <a:cubicBezTo>
                  <a:pt x="119567" y="136200"/>
                  <a:pt x="125697" y="129364"/>
                  <a:pt x="132907" y="124214"/>
                </a:cubicBezTo>
                <a:cubicBezTo>
                  <a:pt x="138106" y="120500"/>
                  <a:pt x="143540" y="117126"/>
                  <a:pt x="148856" y="113582"/>
                </a:cubicBezTo>
                <a:cubicBezTo>
                  <a:pt x="157386" y="87992"/>
                  <a:pt x="154353" y="106603"/>
                  <a:pt x="148856" y="76368"/>
                </a:cubicBezTo>
                <a:cubicBezTo>
                  <a:pt x="146614" y="64039"/>
                  <a:pt x="149143" y="50362"/>
                  <a:pt x="143539" y="39154"/>
                </a:cubicBezTo>
                <a:cubicBezTo>
                  <a:pt x="139479" y="31035"/>
                  <a:pt x="139109" y="7256"/>
                  <a:pt x="132907" y="194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9A9374-BEE8-4AAB-AD3E-AAECCEEBC06D}"/>
              </a:ext>
            </a:extLst>
          </p:cNvPr>
          <p:cNvSpPr/>
          <p:nvPr/>
        </p:nvSpPr>
        <p:spPr>
          <a:xfrm>
            <a:off x="4679870" y="1418214"/>
            <a:ext cx="476921" cy="410586"/>
          </a:xfrm>
          <a:custGeom>
            <a:avLst/>
            <a:gdLst>
              <a:gd name="connsiteX0" fmla="*/ 269586 w 476921"/>
              <a:gd name="connsiteY0" fmla="*/ 1233 h 410586"/>
              <a:gd name="connsiteX1" fmla="*/ 243004 w 476921"/>
              <a:gd name="connsiteY1" fmla="*/ 6549 h 410586"/>
              <a:gd name="connsiteX2" fmla="*/ 227056 w 476921"/>
              <a:gd name="connsiteY2" fmla="*/ 22498 h 410586"/>
              <a:gd name="connsiteX3" fmla="*/ 211107 w 476921"/>
              <a:gd name="connsiteY3" fmla="*/ 33130 h 410586"/>
              <a:gd name="connsiteX4" fmla="*/ 200474 w 476921"/>
              <a:gd name="connsiteY4" fmla="*/ 49079 h 410586"/>
              <a:gd name="connsiteX5" fmla="*/ 184525 w 476921"/>
              <a:gd name="connsiteY5" fmla="*/ 59712 h 410586"/>
              <a:gd name="connsiteX6" fmla="*/ 131363 w 476921"/>
              <a:gd name="connsiteY6" fmla="*/ 75660 h 410586"/>
              <a:gd name="connsiteX7" fmla="*/ 115414 w 476921"/>
              <a:gd name="connsiteY7" fmla="*/ 80977 h 410586"/>
              <a:gd name="connsiteX8" fmla="*/ 120730 w 476921"/>
              <a:gd name="connsiteY8" fmla="*/ 96926 h 410586"/>
              <a:gd name="connsiteX9" fmla="*/ 56935 w 476921"/>
              <a:gd name="connsiteY9" fmla="*/ 118191 h 410586"/>
              <a:gd name="connsiteX10" fmla="*/ 3772 w 476921"/>
              <a:gd name="connsiteY10" fmla="*/ 118191 h 410586"/>
              <a:gd name="connsiteX11" fmla="*/ 9088 w 476921"/>
              <a:gd name="connsiteY11" fmla="*/ 171353 h 410586"/>
              <a:gd name="connsiteX12" fmla="*/ 25037 w 476921"/>
              <a:gd name="connsiteY12" fmla="*/ 176670 h 410586"/>
              <a:gd name="connsiteX13" fmla="*/ 94149 w 476921"/>
              <a:gd name="connsiteY13" fmla="*/ 181986 h 410586"/>
              <a:gd name="connsiteX14" fmla="*/ 88832 w 476921"/>
              <a:gd name="connsiteY14" fmla="*/ 325526 h 410586"/>
              <a:gd name="connsiteX15" fmla="*/ 83516 w 476921"/>
              <a:gd name="connsiteY15" fmla="*/ 341474 h 410586"/>
              <a:gd name="connsiteX16" fmla="*/ 152628 w 476921"/>
              <a:gd name="connsiteY16" fmla="*/ 384005 h 410586"/>
              <a:gd name="connsiteX17" fmla="*/ 195158 w 476921"/>
              <a:gd name="connsiteY17" fmla="*/ 389321 h 410586"/>
              <a:gd name="connsiteX18" fmla="*/ 211107 w 476921"/>
              <a:gd name="connsiteY18" fmla="*/ 399953 h 410586"/>
              <a:gd name="connsiteX19" fmla="*/ 232372 w 476921"/>
              <a:gd name="connsiteY19" fmla="*/ 405270 h 410586"/>
              <a:gd name="connsiteX20" fmla="*/ 248321 w 476921"/>
              <a:gd name="connsiteY20" fmla="*/ 410586 h 410586"/>
              <a:gd name="connsiteX21" fmla="*/ 264270 w 476921"/>
              <a:gd name="connsiteY21" fmla="*/ 405270 h 410586"/>
              <a:gd name="connsiteX22" fmla="*/ 269586 w 476921"/>
              <a:gd name="connsiteY22" fmla="*/ 389321 h 410586"/>
              <a:gd name="connsiteX23" fmla="*/ 285535 w 476921"/>
              <a:gd name="connsiteY23" fmla="*/ 373372 h 410586"/>
              <a:gd name="connsiteX24" fmla="*/ 290851 w 476921"/>
              <a:gd name="connsiteY24" fmla="*/ 357423 h 410586"/>
              <a:gd name="connsiteX25" fmla="*/ 322749 w 476921"/>
              <a:gd name="connsiteY25" fmla="*/ 346791 h 410586"/>
              <a:gd name="connsiteX26" fmla="*/ 375911 w 476921"/>
              <a:gd name="connsiteY26" fmla="*/ 352107 h 410586"/>
              <a:gd name="connsiteX27" fmla="*/ 391860 w 476921"/>
              <a:gd name="connsiteY27" fmla="*/ 362739 h 410586"/>
              <a:gd name="connsiteX28" fmla="*/ 407809 w 476921"/>
              <a:gd name="connsiteY28" fmla="*/ 368056 h 410586"/>
              <a:gd name="connsiteX29" fmla="*/ 455656 w 476921"/>
              <a:gd name="connsiteY29" fmla="*/ 362739 h 410586"/>
              <a:gd name="connsiteX30" fmla="*/ 471604 w 476921"/>
              <a:gd name="connsiteY30" fmla="*/ 357423 h 410586"/>
              <a:gd name="connsiteX31" fmla="*/ 476921 w 476921"/>
              <a:gd name="connsiteY31" fmla="*/ 341474 h 410586"/>
              <a:gd name="connsiteX32" fmla="*/ 439707 w 476921"/>
              <a:gd name="connsiteY32" fmla="*/ 314893 h 410586"/>
              <a:gd name="connsiteX33" fmla="*/ 429074 w 476921"/>
              <a:gd name="connsiteY33" fmla="*/ 298944 h 410586"/>
              <a:gd name="connsiteX34" fmla="*/ 434390 w 476921"/>
              <a:gd name="connsiteY34" fmla="*/ 272363 h 410586"/>
              <a:gd name="connsiteX35" fmla="*/ 450339 w 476921"/>
              <a:gd name="connsiteY35" fmla="*/ 224516 h 410586"/>
              <a:gd name="connsiteX36" fmla="*/ 450339 w 476921"/>
              <a:gd name="connsiteY36" fmla="*/ 128823 h 410586"/>
              <a:gd name="connsiteX37" fmla="*/ 460972 w 476921"/>
              <a:gd name="connsiteY37" fmla="*/ 112874 h 410586"/>
              <a:gd name="connsiteX38" fmla="*/ 397177 w 476921"/>
              <a:gd name="connsiteY38" fmla="*/ 96926 h 410586"/>
              <a:gd name="connsiteX39" fmla="*/ 386544 w 476921"/>
              <a:gd name="connsiteY39" fmla="*/ 80977 h 410586"/>
              <a:gd name="connsiteX40" fmla="*/ 381228 w 476921"/>
              <a:gd name="connsiteY40" fmla="*/ 65028 h 410586"/>
              <a:gd name="connsiteX41" fmla="*/ 349330 w 476921"/>
              <a:gd name="connsiteY41" fmla="*/ 43763 h 410586"/>
              <a:gd name="connsiteX42" fmla="*/ 333381 w 476921"/>
              <a:gd name="connsiteY42" fmla="*/ 33130 h 410586"/>
              <a:gd name="connsiteX43" fmla="*/ 317432 w 476921"/>
              <a:gd name="connsiteY43" fmla="*/ 27814 h 410586"/>
              <a:gd name="connsiteX44" fmla="*/ 269586 w 476921"/>
              <a:gd name="connsiteY44" fmla="*/ 1233 h 41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76921" h="410586">
                <a:moveTo>
                  <a:pt x="269586" y="1233"/>
                </a:moveTo>
                <a:cubicBezTo>
                  <a:pt x="257181" y="-2311"/>
                  <a:pt x="251086" y="2508"/>
                  <a:pt x="243004" y="6549"/>
                </a:cubicBezTo>
                <a:cubicBezTo>
                  <a:pt x="236280" y="9911"/>
                  <a:pt x="232832" y="17685"/>
                  <a:pt x="227056" y="22498"/>
                </a:cubicBezTo>
                <a:cubicBezTo>
                  <a:pt x="222148" y="26588"/>
                  <a:pt x="216423" y="29586"/>
                  <a:pt x="211107" y="33130"/>
                </a:cubicBezTo>
                <a:cubicBezTo>
                  <a:pt x="207563" y="38446"/>
                  <a:pt x="204992" y="44561"/>
                  <a:pt x="200474" y="49079"/>
                </a:cubicBezTo>
                <a:cubicBezTo>
                  <a:pt x="195956" y="53597"/>
                  <a:pt x="190364" y="57117"/>
                  <a:pt x="184525" y="59712"/>
                </a:cubicBezTo>
                <a:cubicBezTo>
                  <a:pt x="161782" y="69820"/>
                  <a:pt x="153014" y="69474"/>
                  <a:pt x="131363" y="75660"/>
                </a:cubicBezTo>
                <a:cubicBezTo>
                  <a:pt x="125975" y="77200"/>
                  <a:pt x="120730" y="79205"/>
                  <a:pt x="115414" y="80977"/>
                </a:cubicBezTo>
                <a:cubicBezTo>
                  <a:pt x="117186" y="86293"/>
                  <a:pt x="120730" y="91322"/>
                  <a:pt x="120730" y="96926"/>
                </a:cubicBezTo>
                <a:cubicBezTo>
                  <a:pt x="120730" y="143532"/>
                  <a:pt x="104582" y="122522"/>
                  <a:pt x="56935" y="118191"/>
                </a:cubicBezTo>
                <a:cubicBezTo>
                  <a:pt x="44019" y="113885"/>
                  <a:pt x="13171" y="100959"/>
                  <a:pt x="3772" y="118191"/>
                </a:cubicBezTo>
                <a:cubicBezTo>
                  <a:pt x="-4756" y="133825"/>
                  <a:pt x="3002" y="154616"/>
                  <a:pt x="9088" y="171353"/>
                </a:cubicBezTo>
                <a:cubicBezTo>
                  <a:pt x="11003" y="176620"/>
                  <a:pt x="19476" y="175975"/>
                  <a:pt x="25037" y="176670"/>
                </a:cubicBezTo>
                <a:cubicBezTo>
                  <a:pt x="47964" y="179536"/>
                  <a:pt x="71112" y="180214"/>
                  <a:pt x="94149" y="181986"/>
                </a:cubicBezTo>
                <a:cubicBezTo>
                  <a:pt x="92377" y="229833"/>
                  <a:pt x="92017" y="277753"/>
                  <a:pt x="88832" y="325526"/>
                </a:cubicBezTo>
                <a:cubicBezTo>
                  <a:pt x="88459" y="331117"/>
                  <a:pt x="80633" y="336669"/>
                  <a:pt x="83516" y="341474"/>
                </a:cubicBezTo>
                <a:cubicBezTo>
                  <a:pt x="107485" y="381421"/>
                  <a:pt x="116248" y="378808"/>
                  <a:pt x="152628" y="384005"/>
                </a:cubicBezTo>
                <a:cubicBezTo>
                  <a:pt x="166771" y="386026"/>
                  <a:pt x="180981" y="387549"/>
                  <a:pt x="195158" y="389321"/>
                </a:cubicBezTo>
                <a:cubicBezTo>
                  <a:pt x="200474" y="392865"/>
                  <a:pt x="205234" y="397436"/>
                  <a:pt x="211107" y="399953"/>
                </a:cubicBezTo>
                <a:cubicBezTo>
                  <a:pt x="217823" y="402831"/>
                  <a:pt x="225347" y="403263"/>
                  <a:pt x="232372" y="405270"/>
                </a:cubicBezTo>
                <a:cubicBezTo>
                  <a:pt x="237760" y="406810"/>
                  <a:pt x="243005" y="408814"/>
                  <a:pt x="248321" y="410586"/>
                </a:cubicBezTo>
                <a:cubicBezTo>
                  <a:pt x="253637" y="408814"/>
                  <a:pt x="260307" y="409233"/>
                  <a:pt x="264270" y="405270"/>
                </a:cubicBezTo>
                <a:cubicBezTo>
                  <a:pt x="268233" y="401307"/>
                  <a:pt x="266478" y="393984"/>
                  <a:pt x="269586" y="389321"/>
                </a:cubicBezTo>
                <a:cubicBezTo>
                  <a:pt x="273756" y="383065"/>
                  <a:pt x="280219" y="378688"/>
                  <a:pt x="285535" y="373372"/>
                </a:cubicBezTo>
                <a:cubicBezTo>
                  <a:pt x="287307" y="368056"/>
                  <a:pt x="286291" y="360680"/>
                  <a:pt x="290851" y="357423"/>
                </a:cubicBezTo>
                <a:cubicBezTo>
                  <a:pt x="299971" y="350909"/>
                  <a:pt x="322749" y="346791"/>
                  <a:pt x="322749" y="346791"/>
                </a:cubicBezTo>
                <a:cubicBezTo>
                  <a:pt x="340470" y="348563"/>
                  <a:pt x="358558" y="348103"/>
                  <a:pt x="375911" y="352107"/>
                </a:cubicBezTo>
                <a:cubicBezTo>
                  <a:pt x="382137" y="353544"/>
                  <a:pt x="386145" y="359882"/>
                  <a:pt x="391860" y="362739"/>
                </a:cubicBezTo>
                <a:cubicBezTo>
                  <a:pt x="396872" y="365245"/>
                  <a:pt x="402493" y="366284"/>
                  <a:pt x="407809" y="368056"/>
                </a:cubicBezTo>
                <a:cubicBezTo>
                  <a:pt x="423758" y="366284"/>
                  <a:pt x="439827" y="365377"/>
                  <a:pt x="455656" y="362739"/>
                </a:cubicBezTo>
                <a:cubicBezTo>
                  <a:pt x="461183" y="361818"/>
                  <a:pt x="467642" y="361385"/>
                  <a:pt x="471604" y="357423"/>
                </a:cubicBezTo>
                <a:cubicBezTo>
                  <a:pt x="475567" y="353460"/>
                  <a:pt x="475149" y="346790"/>
                  <a:pt x="476921" y="341474"/>
                </a:cubicBezTo>
                <a:cubicBezTo>
                  <a:pt x="429073" y="325526"/>
                  <a:pt x="453884" y="343247"/>
                  <a:pt x="439707" y="314893"/>
                </a:cubicBezTo>
                <a:cubicBezTo>
                  <a:pt x="436850" y="309178"/>
                  <a:pt x="432618" y="304260"/>
                  <a:pt x="429074" y="298944"/>
                </a:cubicBezTo>
                <a:cubicBezTo>
                  <a:pt x="430846" y="290084"/>
                  <a:pt x="431908" y="281051"/>
                  <a:pt x="434390" y="272363"/>
                </a:cubicBezTo>
                <a:cubicBezTo>
                  <a:pt x="439009" y="256198"/>
                  <a:pt x="450339" y="224516"/>
                  <a:pt x="450339" y="224516"/>
                </a:cubicBezTo>
                <a:cubicBezTo>
                  <a:pt x="437796" y="186884"/>
                  <a:pt x="438961" y="197090"/>
                  <a:pt x="450339" y="128823"/>
                </a:cubicBezTo>
                <a:cubicBezTo>
                  <a:pt x="451389" y="122520"/>
                  <a:pt x="457428" y="118190"/>
                  <a:pt x="460972" y="112874"/>
                </a:cubicBezTo>
                <a:cubicBezTo>
                  <a:pt x="413686" y="81352"/>
                  <a:pt x="496543" y="133059"/>
                  <a:pt x="397177" y="96926"/>
                </a:cubicBezTo>
                <a:cubicBezTo>
                  <a:pt x="391172" y="94742"/>
                  <a:pt x="390088" y="86293"/>
                  <a:pt x="386544" y="80977"/>
                </a:cubicBezTo>
                <a:cubicBezTo>
                  <a:pt x="384772" y="75661"/>
                  <a:pt x="385191" y="68991"/>
                  <a:pt x="381228" y="65028"/>
                </a:cubicBezTo>
                <a:cubicBezTo>
                  <a:pt x="372192" y="55992"/>
                  <a:pt x="359963" y="50851"/>
                  <a:pt x="349330" y="43763"/>
                </a:cubicBezTo>
                <a:cubicBezTo>
                  <a:pt x="344014" y="40219"/>
                  <a:pt x="339443" y="35150"/>
                  <a:pt x="333381" y="33130"/>
                </a:cubicBezTo>
                <a:cubicBezTo>
                  <a:pt x="328065" y="31358"/>
                  <a:pt x="322583" y="30021"/>
                  <a:pt x="317432" y="27814"/>
                </a:cubicBezTo>
                <a:cubicBezTo>
                  <a:pt x="288924" y="15596"/>
                  <a:pt x="281991" y="4777"/>
                  <a:pt x="269586" y="123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DA910DA-0A5D-44DF-B9B3-67D056E3C7FF}"/>
              </a:ext>
            </a:extLst>
          </p:cNvPr>
          <p:cNvSpPr/>
          <p:nvPr/>
        </p:nvSpPr>
        <p:spPr>
          <a:xfrm>
            <a:off x="4465674" y="1806366"/>
            <a:ext cx="111642" cy="272573"/>
          </a:xfrm>
          <a:custGeom>
            <a:avLst/>
            <a:gdLst>
              <a:gd name="connsiteX0" fmla="*/ 37214 w 111642"/>
              <a:gd name="connsiteY0" fmla="*/ 6485 h 272573"/>
              <a:gd name="connsiteX1" fmla="*/ 63796 w 111642"/>
              <a:gd name="connsiteY1" fmla="*/ 11801 h 272573"/>
              <a:gd name="connsiteX2" fmla="*/ 79745 w 111642"/>
              <a:gd name="connsiteY2" fmla="*/ 22434 h 272573"/>
              <a:gd name="connsiteX3" fmla="*/ 106326 w 111642"/>
              <a:gd name="connsiteY3" fmla="*/ 54332 h 272573"/>
              <a:gd name="connsiteX4" fmla="*/ 111642 w 111642"/>
              <a:gd name="connsiteY4" fmla="*/ 70281 h 272573"/>
              <a:gd name="connsiteX5" fmla="*/ 106326 w 111642"/>
              <a:gd name="connsiteY5" fmla="*/ 91546 h 272573"/>
              <a:gd name="connsiteX6" fmla="*/ 90377 w 111642"/>
              <a:gd name="connsiteY6" fmla="*/ 123443 h 272573"/>
              <a:gd name="connsiteX7" fmla="*/ 90377 w 111642"/>
              <a:gd name="connsiteY7" fmla="*/ 171290 h 272573"/>
              <a:gd name="connsiteX8" fmla="*/ 74428 w 111642"/>
              <a:gd name="connsiteY8" fmla="*/ 245718 h 272573"/>
              <a:gd name="connsiteX9" fmla="*/ 69112 w 111642"/>
              <a:gd name="connsiteY9" fmla="*/ 261667 h 272573"/>
              <a:gd name="connsiteX10" fmla="*/ 21266 w 111642"/>
              <a:gd name="connsiteY10" fmla="*/ 266983 h 272573"/>
              <a:gd name="connsiteX11" fmla="*/ 15949 w 111642"/>
              <a:gd name="connsiteY11" fmla="*/ 251034 h 272573"/>
              <a:gd name="connsiteX12" fmla="*/ 10633 w 111642"/>
              <a:gd name="connsiteY12" fmla="*/ 229769 h 272573"/>
              <a:gd name="connsiteX13" fmla="*/ 0 w 111642"/>
              <a:gd name="connsiteY13" fmla="*/ 213820 h 272573"/>
              <a:gd name="connsiteX14" fmla="*/ 10633 w 111642"/>
              <a:gd name="connsiteY14" fmla="*/ 160657 h 272573"/>
              <a:gd name="connsiteX15" fmla="*/ 15949 w 111642"/>
              <a:gd name="connsiteY15" fmla="*/ 134076 h 272573"/>
              <a:gd name="connsiteX16" fmla="*/ 26582 w 111642"/>
              <a:gd name="connsiteY16" fmla="*/ 107494 h 272573"/>
              <a:gd name="connsiteX17" fmla="*/ 37214 w 111642"/>
              <a:gd name="connsiteY17" fmla="*/ 6485 h 2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642" h="272573">
                <a:moveTo>
                  <a:pt x="37214" y="6485"/>
                </a:moveTo>
                <a:cubicBezTo>
                  <a:pt x="43416" y="-9464"/>
                  <a:pt x="55335" y="8628"/>
                  <a:pt x="63796" y="11801"/>
                </a:cubicBezTo>
                <a:cubicBezTo>
                  <a:pt x="69779" y="14044"/>
                  <a:pt x="74837" y="18343"/>
                  <a:pt x="79745" y="22434"/>
                </a:cubicBezTo>
                <a:cubicBezTo>
                  <a:pt x="95093" y="35225"/>
                  <a:pt x="95872" y="38652"/>
                  <a:pt x="106326" y="54332"/>
                </a:cubicBezTo>
                <a:cubicBezTo>
                  <a:pt x="108098" y="59648"/>
                  <a:pt x="111642" y="64677"/>
                  <a:pt x="111642" y="70281"/>
                </a:cubicBezTo>
                <a:cubicBezTo>
                  <a:pt x="111642" y="77587"/>
                  <a:pt x="108333" y="84521"/>
                  <a:pt x="106326" y="91546"/>
                </a:cubicBezTo>
                <a:cubicBezTo>
                  <a:pt x="100824" y="110804"/>
                  <a:pt x="102027" y="105969"/>
                  <a:pt x="90377" y="123443"/>
                </a:cubicBezTo>
                <a:cubicBezTo>
                  <a:pt x="78410" y="159347"/>
                  <a:pt x="90377" y="115152"/>
                  <a:pt x="90377" y="171290"/>
                </a:cubicBezTo>
                <a:cubicBezTo>
                  <a:pt x="90377" y="227291"/>
                  <a:pt x="93994" y="216369"/>
                  <a:pt x="74428" y="245718"/>
                </a:cubicBezTo>
                <a:cubicBezTo>
                  <a:pt x="72656" y="251034"/>
                  <a:pt x="72613" y="257291"/>
                  <a:pt x="69112" y="261667"/>
                </a:cubicBezTo>
                <a:cubicBezTo>
                  <a:pt x="54455" y="279988"/>
                  <a:pt x="42155" y="270464"/>
                  <a:pt x="21266" y="266983"/>
                </a:cubicBezTo>
                <a:cubicBezTo>
                  <a:pt x="19494" y="261667"/>
                  <a:pt x="17489" y="256422"/>
                  <a:pt x="15949" y="251034"/>
                </a:cubicBezTo>
                <a:cubicBezTo>
                  <a:pt x="13942" y="244009"/>
                  <a:pt x="13511" y="236485"/>
                  <a:pt x="10633" y="229769"/>
                </a:cubicBezTo>
                <a:cubicBezTo>
                  <a:pt x="8116" y="223896"/>
                  <a:pt x="3544" y="219136"/>
                  <a:pt x="0" y="213820"/>
                </a:cubicBezTo>
                <a:cubicBezTo>
                  <a:pt x="13028" y="122637"/>
                  <a:pt x="-1739" y="210148"/>
                  <a:pt x="10633" y="160657"/>
                </a:cubicBezTo>
                <a:cubicBezTo>
                  <a:pt x="12824" y="151891"/>
                  <a:pt x="13353" y="142731"/>
                  <a:pt x="15949" y="134076"/>
                </a:cubicBezTo>
                <a:cubicBezTo>
                  <a:pt x="18691" y="124935"/>
                  <a:pt x="23038" y="116355"/>
                  <a:pt x="26582" y="107494"/>
                </a:cubicBezTo>
                <a:cubicBezTo>
                  <a:pt x="39545" y="29715"/>
                  <a:pt x="31012" y="22434"/>
                  <a:pt x="37214" y="648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CD84D6-174A-4AB4-B755-C8587C315B70}"/>
              </a:ext>
            </a:extLst>
          </p:cNvPr>
          <p:cNvSpPr/>
          <p:nvPr/>
        </p:nvSpPr>
        <p:spPr>
          <a:xfrm>
            <a:off x="4476276" y="1754372"/>
            <a:ext cx="511111" cy="357962"/>
          </a:xfrm>
          <a:custGeom>
            <a:avLst/>
            <a:gdLst>
              <a:gd name="connsiteX0" fmla="*/ 31 w 511111"/>
              <a:gd name="connsiteY0" fmla="*/ 47847 h 357962"/>
              <a:gd name="connsiteX1" fmla="*/ 26612 w 511111"/>
              <a:gd name="connsiteY1" fmla="*/ 58479 h 357962"/>
              <a:gd name="connsiteX2" fmla="*/ 58510 w 511111"/>
              <a:gd name="connsiteY2" fmla="*/ 63795 h 357962"/>
              <a:gd name="connsiteX3" fmla="*/ 74459 w 511111"/>
              <a:gd name="connsiteY3" fmla="*/ 69112 h 357962"/>
              <a:gd name="connsiteX4" fmla="*/ 79775 w 511111"/>
              <a:gd name="connsiteY4" fmla="*/ 95693 h 357962"/>
              <a:gd name="connsiteX5" fmla="*/ 101040 w 511111"/>
              <a:gd name="connsiteY5" fmla="*/ 340242 h 357962"/>
              <a:gd name="connsiteX6" fmla="*/ 116989 w 511111"/>
              <a:gd name="connsiteY6" fmla="*/ 350875 h 357962"/>
              <a:gd name="connsiteX7" fmla="*/ 217998 w 511111"/>
              <a:gd name="connsiteY7" fmla="*/ 350875 h 357962"/>
              <a:gd name="connsiteX8" fmla="*/ 271161 w 511111"/>
              <a:gd name="connsiteY8" fmla="*/ 334926 h 357962"/>
              <a:gd name="connsiteX9" fmla="*/ 303059 w 511111"/>
              <a:gd name="connsiteY9" fmla="*/ 324293 h 357962"/>
              <a:gd name="connsiteX10" fmla="*/ 340273 w 511111"/>
              <a:gd name="connsiteY10" fmla="*/ 281763 h 357962"/>
              <a:gd name="connsiteX11" fmla="*/ 356222 w 511111"/>
              <a:gd name="connsiteY11" fmla="*/ 276447 h 357962"/>
              <a:gd name="connsiteX12" fmla="*/ 361538 w 511111"/>
              <a:gd name="connsiteY12" fmla="*/ 239233 h 357962"/>
              <a:gd name="connsiteX13" fmla="*/ 350905 w 511111"/>
              <a:gd name="connsiteY13" fmla="*/ 207335 h 357962"/>
              <a:gd name="connsiteX14" fmla="*/ 356222 w 511111"/>
              <a:gd name="connsiteY14" fmla="*/ 175437 h 357962"/>
              <a:gd name="connsiteX15" fmla="*/ 366854 w 511111"/>
              <a:gd name="connsiteY15" fmla="*/ 159488 h 357962"/>
              <a:gd name="connsiteX16" fmla="*/ 398752 w 511111"/>
              <a:gd name="connsiteY16" fmla="*/ 132907 h 357962"/>
              <a:gd name="connsiteX17" fmla="*/ 420017 w 511111"/>
              <a:gd name="connsiteY17" fmla="*/ 127591 h 357962"/>
              <a:gd name="connsiteX18" fmla="*/ 467864 w 511111"/>
              <a:gd name="connsiteY18" fmla="*/ 111642 h 357962"/>
              <a:gd name="connsiteX19" fmla="*/ 483812 w 511111"/>
              <a:gd name="connsiteY19" fmla="*/ 106326 h 357962"/>
              <a:gd name="connsiteX20" fmla="*/ 499761 w 511111"/>
              <a:gd name="connsiteY20" fmla="*/ 90377 h 357962"/>
              <a:gd name="connsiteX21" fmla="*/ 414701 w 511111"/>
              <a:gd name="connsiteY21" fmla="*/ 63795 h 357962"/>
              <a:gd name="connsiteX22" fmla="*/ 377487 w 511111"/>
              <a:gd name="connsiteY22" fmla="*/ 53163 h 357962"/>
              <a:gd name="connsiteX23" fmla="*/ 345589 w 511111"/>
              <a:gd name="connsiteY23" fmla="*/ 42530 h 357962"/>
              <a:gd name="connsiteX24" fmla="*/ 308375 w 511111"/>
              <a:gd name="connsiteY24" fmla="*/ 37214 h 357962"/>
              <a:gd name="connsiteX25" fmla="*/ 260529 w 511111"/>
              <a:gd name="connsiteY25" fmla="*/ 26581 h 357962"/>
              <a:gd name="connsiteX26" fmla="*/ 233947 w 511111"/>
              <a:gd name="connsiteY26" fmla="*/ 21265 h 357962"/>
              <a:gd name="connsiteX27" fmla="*/ 143571 w 511111"/>
              <a:gd name="connsiteY27" fmla="*/ 10633 h 357962"/>
              <a:gd name="connsiteX28" fmla="*/ 101040 w 511111"/>
              <a:gd name="connsiteY28" fmla="*/ 0 h 357962"/>
              <a:gd name="connsiteX29" fmla="*/ 31929 w 511111"/>
              <a:gd name="connsiteY29" fmla="*/ 5316 h 357962"/>
              <a:gd name="connsiteX30" fmla="*/ 31 w 511111"/>
              <a:gd name="connsiteY30" fmla="*/ 47847 h 3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111" h="357962">
                <a:moveTo>
                  <a:pt x="31" y="47847"/>
                </a:moveTo>
                <a:cubicBezTo>
                  <a:pt x="-855" y="56707"/>
                  <a:pt x="17405" y="55968"/>
                  <a:pt x="26612" y="58479"/>
                </a:cubicBezTo>
                <a:cubicBezTo>
                  <a:pt x="37012" y="61315"/>
                  <a:pt x="47987" y="61457"/>
                  <a:pt x="58510" y="63795"/>
                </a:cubicBezTo>
                <a:cubicBezTo>
                  <a:pt x="63981" y="65011"/>
                  <a:pt x="69143" y="67340"/>
                  <a:pt x="74459" y="69112"/>
                </a:cubicBezTo>
                <a:cubicBezTo>
                  <a:pt x="76231" y="77972"/>
                  <a:pt x="79414" y="86664"/>
                  <a:pt x="79775" y="95693"/>
                </a:cubicBezTo>
                <a:cubicBezTo>
                  <a:pt x="89627" y="341999"/>
                  <a:pt x="9110" y="309601"/>
                  <a:pt x="101040" y="340242"/>
                </a:cubicBezTo>
                <a:cubicBezTo>
                  <a:pt x="106356" y="343786"/>
                  <a:pt x="111274" y="348018"/>
                  <a:pt x="116989" y="350875"/>
                </a:cubicBezTo>
                <a:cubicBezTo>
                  <a:pt x="147176" y="365969"/>
                  <a:pt x="191792" y="352513"/>
                  <a:pt x="217998" y="350875"/>
                </a:cubicBezTo>
                <a:cubicBezTo>
                  <a:pt x="275728" y="341252"/>
                  <a:pt x="227010" y="352586"/>
                  <a:pt x="271161" y="334926"/>
                </a:cubicBezTo>
                <a:cubicBezTo>
                  <a:pt x="281567" y="330764"/>
                  <a:pt x="303059" y="324293"/>
                  <a:pt x="303059" y="324293"/>
                </a:cubicBezTo>
                <a:cubicBezTo>
                  <a:pt x="319008" y="300368"/>
                  <a:pt x="318121" y="292838"/>
                  <a:pt x="340273" y="281763"/>
                </a:cubicBezTo>
                <a:cubicBezTo>
                  <a:pt x="345285" y="279257"/>
                  <a:pt x="350906" y="278219"/>
                  <a:pt x="356222" y="276447"/>
                </a:cubicBezTo>
                <a:cubicBezTo>
                  <a:pt x="370078" y="255661"/>
                  <a:pt x="369351" y="265276"/>
                  <a:pt x="361538" y="239233"/>
                </a:cubicBezTo>
                <a:cubicBezTo>
                  <a:pt x="358317" y="228498"/>
                  <a:pt x="350905" y="207335"/>
                  <a:pt x="350905" y="207335"/>
                </a:cubicBezTo>
                <a:cubicBezTo>
                  <a:pt x="352677" y="196702"/>
                  <a:pt x="352813" y="185663"/>
                  <a:pt x="356222" y="175437"/>
                </a:cubicBezTo>
                <a:cubicBezTo>
                  <a:pt x="358242" y="169376"/>
                  <a:pt x="362764" y="164396"/>
                  <a:pt x="366854" y="159488"/>
                </a:cubicBezTo>
                <a:cubicBezTo>
                  <a:pt x="373949" y="150974"/>
                  <a:pt x="387912" y="137553"/>
                  <a:pt x="398752" y="132907"/>
                </a:cubicBezTo>
                <a:cubicBezTo>
                  <a:pt x="405468" y="130029"/>
                  <a:pt x="413019" y="129691"/>
                  <a:pt x="420017" y="127591"/>
                </a:cubicBezTo>
                <a:cubicBezTo>
                  <a:pt x="436120" y="122760"/>
                  <a:pt x="451915" y="116958"/>
                  <a:pt x="467864" y="111642"/>
                </a:cubicBezTo>
                <a:lnTo>
                  <a:pt x="483812" y="106326"/>
                </a:lnTo>
                <a:cubicBezTo>
                  <a:pt x="489128" y="101010"/>
                  <a:pt x="494948" y="96153"/>
                  <a:pt x="499761" y="90377"/>
                </a:cubicBezTo>
                <a:cubicBezTo>
                  <a:pt x="534703" y="48447"/>
                  <a:pt x="484066" y="71503"/>
                  <a:pt x="414701" y="63795"/>
                </a:cubicBezTo>
                <a:cubicBezTo>
                  <a:pt x="361072" y="45920"/>
                  <a:pt x="444279" y="73201"/>
                  <a:pt x="377487" y="53163"/>
                </a:cubicBezTo>
                <a:cubicBezTo>
                  <a:pt x="366752" y="49942"/>
                  <a:pt x="356684" y="44115"/>
                  <a:pt x="345589" y="42530"/>
                </a:cubicBezTo>
                <a:lnTo>
                  <a:pt x="308375" y="37214"/>
                </a:lnTo>
                <a:cubicBezTo>
                  <a:pt x="280256" y="27842"/>
                  <a:pt x="301692" y="34066"/>
                  <a:pt x="260529" y="26581"/>
                </a:cubicBezTo>
                <a:cubicBezTo>
                  <a:pt x="251639" y="24965"/>
                  <a:pt x="242913" y="22386"/>
                  <a:pt x="233947" y="21265"/>
                </a:cubicBezTo>
                <a:cubicBezTo>
                  <a:pt x="108111" y="5536"/>
                  <a:pt x="225957" y="24364"/>
                  <a:pt x="143571" y="10633"/>
                </a:cubicBezTo>
                <a:cubicBezTo>
                  <a:pt x="130983" y="6437"/>
                  <a:pt x="113875" y="0"/>
                  <a:pt x="101040" y="0"/>
                </a:cubicBezTo>
                <a:cubicBezTo>
                  <a:pt x="77935" y="0"/>
                  <a:pt x="54966" y="3544"/>
                  <a:pt x="31929" y="5316"/>
                </a:cubicBezTo>
                <a:cubicBezTo>
                  <a:pt x="12683" y="18147"/>
                  <a:pt x="917" y="38987"/>
                  <a:pt x="31" y="4784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AB4C1CB-B37A-4204-91C4-3C2156AEDCC6}"/>
              </a:ext>
            </a:extLst>
          </p:cNvPr>
          <p:cNvSpPr/>
          <p:nvPr/>
        </p:nvSpPr>
        <p:spPr>
          <a:xfrm>
            <a:off x="5376566" y="1254642"/>
            <a:ext cx="365015" cy="233916"/>
          </a:xfrm>
          <a:custGeom>
            <a:avLst/>
            <a:gdLst>
              <a:gd name="connsiteX0" fmla="*/ 19457 w 365015"/>
              <a:gd name="connsiteY0" fmla="*/ 37214 h 233916"/>
              <a:gd name="connsiteX1" fmla="*/ 46039 w 365015"/>
              <a:gd name="connsiteY1" fmla="*/ 42530 h 233916"/>
              <a:gd name="connsiteX2" fmla="*/ 61987 w 365015"/>
              <a:gd name="connsiteY2" fmla="*/ 26581 h 233916"/>
              <a:gd name="connsiteX3" fmla="*/ 93885 w 365015"/>
              <a:gd name="connsiteY3" fmla="*/ 10632 h 233916"/>
              <a:gd name="connsiteX4" fmla="*/ 115150 w 365015"/>
              <a:gd name="connsiteY4" fmla="*/ 0 h 233916"/>
              <a:gd name="connsiteX5" fmla="*/ 152364 w 365015"/>
              <a:gd name="connsiteY5" fmla="*/ 5316 h 233916"/>
              <a:gd name="connsiteX6" fmla="*/ 157681 w 365015"/>
              <a:gd name="connsiteY6" fmla="*/ 26581 h 233916"/>
              <a:gd name="connsiteX7" fmla="*/ 173629 w 365015"/>
              <a:gd name="connsiteY7" fmla="*/ 31898 h 233916"/>
              <a:gd name="connsiteX8" fmla="*/ 290587 w 365015"/>
              <a:gd name="connsiteY8" fmla="*/ 21265 h 233916"/>
              <a:gd name="connsiteX9" fmla="*/ 333118 w 365015"/>
              <a:gd name="connsiteY9" fmla="*/ 26581 h 233916"/>
              <a:gd name="connsiteX10" fmla="*/ 349067 w 365015"/>
              <a:gd name="connsiteY10" fmla="*/ 31898 h 233916"/>
              <a:gd name="connsiteX11" fmla="*/ 338434 w 365015"/>
              <a:gd name="connsiteY11" fmla="*/ 95693 h 233916"/>
              <a:gd name="connsiteX12" fmla="*/ 343750 w 365015"/>
              <a:gd name="connsiteY12" fmla="*/ 116958 h 233916"/>
              <a:gd name="connsiteX13" fmla="*/ 365015 w 365015"/>
              <a:gd name="connsiteY13" fmla="*/ 143539 h 233916"/>
              <a:gd name="connsiteX14" fmla="*/ 359699 w 365015"/>
              <a:gd name="connsiteY14" fmla="*/ 186070 h 233916"/>
              <a:gd name="connsiteX15" fmla="*/ 311853 w 365015"/>
              <a:gd name="connsiteY15" fmla="*/ 212651 h 233916"/>
              <a:gd name="connsiteX16" fmla="*/ 301220 w 365015"/>
              <a:gd name="connsiteY16" fmla="*/ 228600 h 233916"/>
              <a:gd name="connsiteX17" fmla="*/ 285271 w 365015"/>
              <a:gd name="connsiteY17" fmla="*/ 233916 h 233916"/>
              <a:gd name="connsiteX18" fmla="*/ 189578 w 365015"/>
              <a:gd name="connsiteY18" fmla="*/ 228600 h 233916"/>
              <a:gd name="connsiteX19" fmla="*/ 157681 w 365015"/>
              <a:gd name="connsiteY19" fmla="*/ 223284 h 233916"/>
              <a:gd name="connsiteX20" fmla="*/ 104518 w 365015"/>
              <a:gd name="connsiteY20" fmla="*/ 217967 h 233916"/>
              <a:gd name="connsiteX21" fmla="*/ 77936 w 365015"/>
              <a:gd name="connsiteY21" fmla="*/ 180753 h 233916"/>
              <a:gd name="connsiteX22" fmla="*/ 46039 w 365015"/>
              <a:gd name="connsiteY22" fmla="*/ 164805 h 233916"/>
              <a:gd name="connsiteX23" fmla="*/ 8825 w 365015"/>
              <a:gd name="connsiteY23" fmla="*/ 154172 h 233916"/>
              <a:gd name="connsiteX24" fmla="*/ 8825 w 365015"/>
              <a:gd name="connsiteY24" fmla="*/ 74428 h 233916"/>
              <a:gd name="connsiteX25" fmla="*/ 19457 w 365015"/>
              <a:gd name="connsiteY25" fmla="*/ 37214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5015" h="233916">
                <a:moveTo>
                  <a:pt x="19457" y="37214"/>
                </a:moveTo>
                <a:cubicBezTo>
                  <a:pt x="25659" y="31898"/>
                  <a:pt x="37273" y="44722"/>
                  <a:pt x="46039" y="42530"/>
                </a:cubicBezTo>
                <a:cubicBezTo>
                  <a:pt x="53333" y="40706"/>
                  <a:pt x="56211" y="31394"/>
                  <a:pt x="61987" y="26581"/>
                </a:cubicBezTo>
                <a:cubicBezTo>
                  <a:pt x="80012" y="11560"/>
                  <a:pt x="74144" y="19093"/>
                  <a:pt x="93885" y="10632"/>
                </a:cubicBezTo>
                <a:cubicBezTo>
                  <a:pt x="101169" y="7510"/>
                  <a:pt x="108062" y="3544"/>
                  <a:pt x="115150" y="0"/>
                </a:cubicBezTo>
                <a:cubicBezTo>
                  <a:pt x="127555" y="1772"/>
                  <a:pt x="141738" y="-1325"/>
                  <a:pt x="152364" y="5316"/>
                </a:cubicBezTo>
                <a:cubicBezTo>
                  <a:pt x="158560" y="9188"/>
                  <a:pt x="153117" y="20875"/>
                  <a:pt x="157681" y="26581"/>
                </a:cubicBezTo>
                <a:cubicBezTo>
                  <a:pt x="161182" y="30957"/>
                  <a:pt x="168313" y="30126"/>
                  <a:pt x="173629" y="31898"/>
                </a:cubicBezTo>
                <a:cubicBezTo>
                  <a:pt x="203523" y="28576"/>
                  <a:pt x="264389" y="21265"/>
                  <a:pt x="290587" y="21265"/>
                </a:cubicBezTo>
                <a:cubicBezTo>
                  <a:pt x="304874" y="21265"/>
                  <a:pt x="318941" y="24809"/>
                  <a:pt x="333118" y="26581"/>
                </a:cubicBezTo>
                <a:cubicBezTo>
                  <a:pt x="338434" y="28353"/>
                  <a:pt x="347968" y="26403"/>
                  <a:pt x="349067" y="31898"/>
                </a:cubicBezTo>
                <a:cubicBezTo>
                  <a:pt x="353518" y="54152"/>
                  <a:pt x="345197" y="75403"/>
                  <a:pt x="338434" y="95693"/>
                </a:cubicBezTo>
                <a:cubicBezTo>
                  <a:pt x="340206" y="102781"/>
                  <a:pt x="339697" y="110879"/>
                  <a:pt x="343750" y="116958"/>
                </a:cubicBezTo>
                <a:cubicBezTo>
                  <a:pt x="375812" y="165052"/>
                  <a:pt x="347636" y="91402"/>
                  <a:pt x="365015" y="143539"/>
                </a:cubicBezTo>
                <a:cubicBezTo>
                  <a:pt x="363243" y="157716"/>
                  <a:pt x="366898" y="173729"/>
                  <a:pt x="359699" y="186070"/>
                </a:cubicBezTo>
                <a:cubicBezTo>
                  <a:pt x="350874" y="201198"/>
                  <a:pt x="327762" y="207348"/>
                  <a:pt x="311853" y="212651"/>
                </a:cubicBezTo>
                <a:cubicBezTo>
                  <a:pt x="308309" y="217967"/>
                  <a:pt x="306209" y="224609"/>
                  <a:pt x="301220" y="228600"/>
                </a:cubicBezTo>
                <a:cubicBezTo>
                  <a:pt x="296844" y="232101"/>
                  <a:pt x="290875" y="233916"/>
                  <a:pt x="285271" y="233916"/>
                </a:cubicBezTo>
                <a:cubicBezTo>
                  <a:pt x="253324" y="233916"/>
                  <a:pt x="221476" y="230372"/>
                  <a:pt x="189578" y="228600"/>
                </a:cubicBezTo>
                <a:cubicBezTo>
                  <a:pt x="178946" y="226828"/>
                  <a:pt x="168377" y="224621"/>
                  <a:pt x="157681" y="223284"/>
                </a:cubicBezTo>
                <a:cubicBezTo>
                  <a:pt x="140009" y="221075"/>
                  <a:pt x="121540" y="223205"/>
                  <a:pt x="104518" y="217967"/>
                </a:cubicBezTo>
                <a:cubicBezTo>
                  <a:pt x="87784" y="212818"/>
                  <a:pt x="86852" y="191452"/>
                  <a:pt x="77936" y="180753"/>
                </a:cubicBezTo>
                <a:cubicBezTo>
                  <a:pt x="70655" y="172016"/>
                  <a:pt x="56357" y="167753"/>
                  <a:pt x="46039" y="164805"/>
                </a:cubicBezTo>
                <a:cubicBezTo>
                  <a:pt x="-696" y="151451"/>
                  <a:pt x="47071" y="166920"/>
                  <a:pt x="8825" y="154172"/>
                </a:cubicBezTo>
                <a:cubicBezTo>
                  <a:pt x="-1255" y="123936"/>
                  <a:pt x="-4518" y="121128"/>
                  <a:pt x="8825" y="74428"/>
                </a:cubicBezTo>
                <a:cubicBezTo>
                  <a:pt x="10580" y="68284"/>
                  <a:pt x="13255" y="42530"/>
                  <a:pt x="19457" y="3721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9E008D7-BCF4-48F4-BA47-2CDE8B31ED44}"/>
              </a:ext>
            </a:extLst>
          </p:cNvPr>
          <p:cNvSpPr/>
          <p:nvPr/>
        </p:nvSpPr>
        <p:spPr>
          <a:xfrm>
            <a:off x="5082250" y="1275895"/>
            <a:ext cx="308457" cy="340254"/>
          </a:xfrm>
          <a:custGeom>
            <a:avLst/>
            <a:gdLst>
              <a:gd name="connsiteX0" fmla="*/ 303141 w 308457"/>
              <a:gd name="connsiteY0" fmla="*/ 21277 h 340254"/>
              <a:gd name="connsiteX1" fmla="*/ 271243 w 308457"/>
              <a:gd name="connsiteY1" fmla="*/ 15961 h 340254"/>
              <a:gd name="connsiteX2" fmla="*/ 255294 w 308457"/>
              <a:gd name="connsiteY2" fmla="*/ 5328 h 340254"/>
              <a:gd name="connsiteX3" fmla="*/ 239345 w 308457"/>
              <a:gd name="connsiteY3" fmla="*/ 12 h 340254"/>
              <a:gd name="connsiteX4" fmla="*/ 196815 w 308457"/>
              <a:gd name="connsiteY4" fmla="*/ 10645 h 340254"/>
              <a:gd name="connsiteX5" fmla="*/ 164917 w 308457"/>
              <a:gd name="connsiteY5" fmla="*/ 21277 h 340254"/>
              <a:gd name="connsiteX6" fmla="*/ 111755 w 308457"/>
              <a:gd name="connsiteY6" fmla="*/ 5328 h 340254"/>
              <a:gd name="connsiteX7" fmla="*/ 95806 w 308457"/>
              <a:gd name="connsiteY7" fmla="*/ 37226 h 340254"/>
              <a:gd name="connsiteX8" fmla="*/ 79857 w 308457"/>
              <a:gd name="connsiteY8" fmla="*/ 53175 h 340254"/>
              <a:gd name="connsiteX9" fmla="*/ 37327 w 308457"/>
              <a:gd name="connsiteY9" fmla="*/ 58491 h 340254"/>
              <a:gd name="connsiteX10" fmla="*/ 26694 w 308457"/>
              <a:gd name="connsiteY10" fmla="*/ 116970 h 340254"/>
              <a:gd name="connsiteX11" fmla="*/ 21378 w 308457"/>
              <a:gd name="connsiteY11" fmla="*/ 132919 h 340254"/>
              <a:gd name="connsiteX12" fmla="*/ 113 w 308457"/>
              <a:gd name="connsiteY12" fmla="*/ 164817 h 340254"/>
              <a:gd name="connsiteX13" fmla="*/ 5429 w 308457"/>
              <a:gd name="connsiteY13" fmla="*/ 191398 h 340254"/>
              <a:gd name="connsiteX14" fmla="*/ 113 w 308457"/>
              <a:gd name="connsiteY14" fmla="*/ 212663 h 340254"/>
              <a:gd name="connsiteX15" fmla="*/ 26694 w 308457"/>
              <a:gd name="connsiteY15" fmla="*/ 233928 h 340254"/>
              <a:gd name="connsiteX16" fmla="*/ 53276 w 308457"/>
              <a:gd name="connsiteY16" fmla="*/ 239245 h 340254"/>
              <a:gd name="connsiteX17" fmla="*/ 58592 w 308457"/>
              <a:gd name="connsiteY17" fmla="*/ 292407 h 340254"/>
              <a:gd name="connsiteX18" fmla="*/ 74541 w 308457"/>
              <a:gd name="connsiteY18" fmla="*/ 297724 h 340254"/>
              <a:gd name="connsiteX19" fmla="*/ 133020 w 308457"/>
              <a:gd name="connsiteY19" fmla="*/ 313672 h 340254"/>
              <a:gd name="connsiteX20" fmla="*/ 180866 w 308457"/>
              <a:gd name="connsiteY20" fmla="*/ 334938 h 340254"/>
              <a:gd name="connsiteX21" fmla="*/ 196815 w 308457"/>
              <a:gd name="connsiteY21" fmla="*/ 340254 h 340254"/>
              <a:gd name="connsiteX22" fmla="*/ 255294 w 308457"/>
              <a:gd name="connsiteY22" fmla="*/ 334938 h 340254"/>
              <a:gd name="connsiteX23" fmla="*/ 265927 w 308457"/>
              <a:gd name="connsiteY23" fmla="*/ 318989 h 340254"/>
              <a:gd name="connsiteX24" fmla="*/ 276559 w 308457"/>
              <a:gd name="connsiteY24" fmla="*/ 287091 h 340254"/>
              <a:gd name="connsiteX25" fmla="*/ 271243 w 308457"/>
              <a:gd name="connsiteY25" fmla="*/ 265826 h 340254"/>
              <a:gd name="connsiteX26" fmla="*/ 255294 w 308457"/>
              <a:gd name="connsiteY26" fmla="*/ 255193 h 340254"/>
              <a:gd name="connsiteX27" fmla="*/ 244662 w 308457"/>
              <a:gd name="connsiteY27" fmla="*/ 223296 h 340254"/>
              <a:gd name="connsiteX28" fmla="*/ 271243 w 308457"/>
              <a:gd name="connsiteY28" fmla="*/ 180765 h 340254"/>
              <a:gd name="connsiteX29" fmla="*/ 303141 w 308457"/>
              <a:gd name="connsiteY29" fmla="*/ 159500 h 340254"/>
              <a:gd name="connsiteX30" fmla="*/ 308457 w 308457"/>
              <a:gd name="connsiteY30" fmla="*/ 143552 h 340254"/>
              <a:gd name="connsiteX31" fmla="*/ 297824 w 308457"/>
              <a:gd name="connsiteY31" fmla="*/ 90389 h 340254"/>
              <a:gd name="connsiteX32" fmla="*/ 292508 w 308457"/>
              <a:gd name="connsiteY32" fmla="*/ 74440 h 340254"/>
              <a:gd name="connsiteX33" fmla="*/ 303141 w 308457"/>
              <a:gd name="connsiteY33" fmla="*/ 21277 h 34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8457" h="340254">
                <a:moveTo>
                  <a:pt x="303141" y="21277"/>
                </a:moveTo>
                <a:cubicBezTo>
                  <a:pt x="299597" y="11530"/>
                  <a:pt x="281469" y="19370"/>
                  <a:pt x="271243" y="15961"/>
                </a:cubicBezTo>
                <a:cubicBezTo>
                  <a:pt x="265181" y="13940"/>
                  <a:pt x="261009" y="8185"/>
                  <a:pt x="255294" y="5328"/>
                </a:cubicBezTo>
                <a:cubicBezTo>
                  <a:pt x="250282" y="2822"/>
                  <a:pt x="244661" y="1784"/>
                  <a:pt x="239345" y="12"/>
                </a:cubicBezTo>
                <a:cubicBezTo>
                  <a:pt x="225168" y="3556"/>
                  <a:pt x="209885" y="4110"/>
                  <a:pt x="196815" y="10645"/>
                </a:cubicBezTo>
                <a:cubicBezTo>
                  <a:pt x="162549" y="27778"/>
                  <a:pt x="214775" y="33740"/>
                  <a:pt x="164917" y="21277"/>
                </a:cubicBezTo>
                <a:cubicBezTo>
                  <a:pt x="126941" y="-4041"/>
                  <a:pt x="145417" y="-3087"/>
                  <a:pt x="111755" y="5328"/>
                </a:cubicBezTo>
                <a:cubicBezTo>
                  <a:pt x="106427" y="21311"/>
                  <a:pt x="107255" y="23486"/>
                  <a:pt x="95806" y="37226"/>
                </a:cubicBezTo>
                <a:cubicBezTo>
                  <a:pt x="90993" y="43002"/>
                  <a:pt x="86923" y="50606"/>
                  <a:pt x="79857" y="53175"/>
                </a:cubicBezTo>
                <a:cubicBezTo>
                  <a:pt x="66430" y="58057"/>
                  <a:pt x="51504" y="56719"/>
                  <a:pt x="37327" y="58491"/>
                </a:cubicBezTo>
                <a:cubicBezTo>
                  <a:pt x="7987" y="87831"/>
                  <a:pt x="26694" y="60731"/>
                  <a:pt x="26694" y="116970"/>
                </a:cubicBezTo>
                <a:cubicBezTo>
                  <a:pt x="26694" y="122574"/>
                  <a:pt x="24099" y="128020"/>
                  <a:pt x="21378" y="132919"/>
                </a:cubicBezTo>
                <a:cubicBezTo>
                  <a:pt x="15172" y="144090"/>
                  <a:pt x="113" y="164817"/>
                  <a:pt x="113" y="164817"/>
                </a:cubicBezTo>
                <a:cubicBezTo>
                  <a:pt x="1885" y="173677"/>
                  <a:pt x="5429" y="182362"/>
                  <a:pt x="5429" y="191398"/>
                </a:cubicBezTo>
                <a:cubicBezTo>
                  <a:pt x="5429" y="198704"/>
                  <a:pt x="-920" y="205430"/>
                  <a:pt x="113" y="212663"/>
                </a:cubicBezTo>
                <a:cubicBezTo>
                  <a:pt x="2348" y="228308"/>
                  <a:pt x="14775" y="230948"/>
                  <a:pt x="26694" y="233928"/>
                </a:cubicBezTo>
                <a:cubicBezTo>
                  <a:pt x="35460" y="236120"/>
                  <a:pt x="44415" y="237473"/>
                  <a:pt x="53276" y="239245"/>
                </a:cubicBezTo>
                <a:cubicBezTo>
                  <a:pt x="55048" y="256966"/>
                  <a:pt x="52506" y="275670"/>
                  <a:pt x="58592" y="292407"/>
                </a:cubicBezTo>
                <a:cubicBezTo>
                  <a:pt x="60507" y="297674"/>
                  <a:pt x="69529" y="295218"/>
                  <a:pt x="74541" y="297724"/>
                </a:cubicBezTo>
                <a:cubicBezTo>
                  <a:pt x="114746" y="317827"/>
                  <a:pt x="56493" y="304107"/>
                  <a:pt x="133020" y="313672"/>
                </a:cubicBezTo>
                <a:cubicBezTo>
                  <a:pt x="158293" y="330521"/>
                  <a:pt x="142909" y="322285"/>
                  <a:pt x="180866" y="334938"/>
                </a:cubicBezTo>
                <a:lnTo>
                  <a:pt x="196815" y="340254"/>
                </a:lnTo>
                <a:cubicBezTo>
                  <a:pt x="216308" y="338482"/>
                  <a:pt x="236586" y="340694"/>
                  <a:pt x="255294" y="334938"/>
                </a:cubicBezTo>
                <a:cubicBezTo>
                  <a:pt x="261401" y="333059"/>
                  <a:pt x="263332" y="324828"/>
                  <a:pt x="265927" y="318989"/>
                </a:cubicBezTo>
                <a:cubicBezTo>
                  <a:pt x="270479" y="308747"/>
                  <a:pt x="276559" y="287091"/>
                  <a:pt x="276559" y="287091"/>
                </a:cubicBezTo>
                <a:cubicBezTo>
                  <a:pt x="274787" y="280003"/>
                  <a:pt x="275296" y="271905"/>
                  <a:pt x="271243" y="265826"/>
                </a:cubicBezTo>
                <a:cubicBezTo>
                  <a:pt x="267699" y="260510"/>
                  <a:pt x="258680" y="260611"/>
                  <a:pt x="255294" y="255193"/>
                </a:cubicBezTo>
                <a:cubicBezTo>
                  <a:pt x="249354" y="245689"/>
                  <a:pt x="244662" y="223296"/>
                  <a:pt x="244662" y="223296"/>
                </a:cubicBezTo>
                <a:cubicBezTo>
                  <a:pt x="252059" y="178911"/>
                  <a:pt x="239765" y="199652"/>
                  <a:pt x="271243" y="180765"/>
                </a:cubicBezTo>
                <a:cubicBezTo>
                  <a:pt x="282201" y="174190"/>
                  <a:pt x="303141" y="159500"/>
                  <a:pt x="303141" y="159500"/>
                </a:cubicBezTo>
                <a:cubicBezTo>
                  <a:pt x="304913" y="154184"/>
                  <a:pt x="308457" y="149156"/>
                  <a:pt x="308457" y="143552"/>
                </a:cubicBezTo>
                <a:cubicBezTo>
                  <a:pt x="308457" y="133102"/>
                  <a:pt x="301338" y="102688"/>
                  <a:pt x="297824" y="90389"/>
                </a:cubicBezTo>
                <a:cubicBezTo>
                  <a:pt x="296284" y="85001"/>
                  <a:pt x="293066" y="80016"/>
                  <a:pt x="292508" y="74440"/>
                </a:cubicBezTo>
                <a:cubicBezTo>
                  <a:pt x="291274" y="62097"/>
                  <a:pt x="306685" y="31024"/>
                  <a:pt x="303141" y="2127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4DC1640-4687-4875-8E02-22D189E9B2B0}"/>
              </a:ext>
            </a:extLst>
          </p:cNvPr>
          <p:cNvSpPr/>
          <p:nvPr/>
        </p:nvSpPr>
        <p:spPr>
          <a:xfrm>
            <a:off x="5162107" y="1132224"/>
            <a:ext cx="79744" cy="112730"/>
          </a:xfrm>
          <a:custGeom>
            <a:avLst/>
            <a:gdLst>
              <a:gd name="connsiteX0" fmla="*/ 69112 w 79744"/>
              <a:gd name="connsiteY0" fmla="*/ 143 h 112730"/>
              <a:gd name="connsiteX1" fmla="*/ 31898 w 79744"/>
              <a:gd name="connsiteY1" fmla="*/ 5460 h 112730"/>
              <a:gd name="connsiteX2" fmla="*/ 0 w 79744"/>
              <a:gd name="connsiteY2" fmla="*/ 16092 h 112730"/>
              <a:gd name="connsiteX3" fmla="*/ 5316 w 79744"/>
              <a:gd name="connsiteY3" fmla="*/ 85204 h 112730"/>
              <a:gd name="connsiteX4" fmla="*/ 10633 w 79744"/>
              <a:gd name="connsiteY4" fmla="*/ 111785 h 112730"/>
              <a:gd name="connsiteX5" fmla="*/ 37214 w 79744"/>
              <a:gd name="connsiteY5" fmla="*/ 101153 h 112730"/>
              <a:gd name="connsiteX6" fmla="*/ 42530 w 79744"/>
              <a:gd name="connsiteY6" fmla="*/ 79888 h 112730"/>
              <a:gd name="connsiteX7" fmla="*/ 74428 w 79744"/>
              <a:gd name="connsiteY7" fmla="*/ 58623 h 112730"/>
              <a:gd name="connsiteX8" fmla="*/ 79744 w 79744"/>
              <a:gd name="connsiteY8" fmla="*/ 37357 h 112730"/>
              <a:gd name="connsiteX9" fmla="*/ 74428 w 79744"/>
              <a:gd name="connsiteY9" fmla="*/ 10776 h 112730"/>
              <a:gd name="connsiteX10" fmla="*/ 69112 w 79744"/>
              <a:gd name="connsiteY10" fmla="*/ 143 h 11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744" h="112730">
                <a:moveTo>
                  <a:pt x="69112" y="143"/>
                </a:moveTo>
                <a:cubicBezTo>
                  <a:pt x="62024" y="-743"/>
                  <a:pt x="44108" y="2642"/>
                  <a:pt x="31898" y="5460"/>
                </a:cubicBezTo>
                <a:cubicBezTo>
                  <a:pt x="20977" y="7980"/>
                  <a:pt x="0" y="16092"/>
                  <a:pt x="0" y="16092"/>
                </a:cubicBezTo>
                <a:cubicBezTo>
                  <a:pt x="1772" y="39129"/>
                  <a:pt x="2764" y="62240"/>
                  <a:pt x="5316" y="85204"/>
                </a:cubicBezTo>
                <a:cubicBezTo>
                  <a:pt x="6314" y="94185"/>
                  <a:pt x="2551" y="107744"/>
                  <a:pt x="10633" y="111785"/>
                </a:cubicBezTo>
                <a:cubicBezTo>
                  <a:pt x="19168" y="116053"/>
                  <a:pt x="28354" y="104697"/>
                  <a:pt x="37214" y="101153"/>
                </a:cubicBezTo>
                <a:cubicBezTo>
                  <a:pt x="38986" y="94065"/>
                  <a:pt x="38905" y="86232"/>
                  <a:pt x="42530" y="79888"/>
                </a:cubicBezTo>
                <a:cubicBezTo>
                  <a:pt x="51900" y="63490"/>
                  <a:pt x="59203" y="63698"/>
                  <a:pt x="74428" y="58623"/>
                </a:cubicBezTo>
                <a:cubicBezTo>
                  <a:pt x="76200" y="51534"/>
                  <a:pt x="79744" y="44664"/>
                  <a:pt x="79744" y="37357"/>
                </a:cubicBezTo>
                <a:cubicBezTo>
                  <a:pt x="79744" y="28321"/>
                  <a:pt x="75706" y="19721"/>
                  <a:pt x="74428" y="10776"/>
                </a:cubicBezTo>
                <a:cubicBezTo>
                  <a:pt x="73927" y="7267"/>
                  <a:pt x="76200" y="1029"/>
                  <a:pt x="69112" y="14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239DB30-99F9-421C-ACF5-581B7F2C4843}"/>
              </a:ext>
            </a:extLst>
          </p:cNvPr>
          <p:cNvSpPr/>
          <p:nvPr/>
        </p:nvSpPr>
        <p:spPr>
          <a:xfrm>
            <a:off x="5011022" y="1311684"/>
            <a:ext cx="122308" cy="87914"/>
          </a:xfrm>
          <a:custGeom>
            <a:avLst/>
            <a:gdLst>
              <a:gd name="connsiteX0" fmla="*/ 2229 w 122308"/>
              <a:gd name="connsiteY0" fmla="*/ 86497 h 87914"/>
              <a:gd name="connsiteX1" fmla="*/ 23494 w 122308"/>
              <a:gd name="connsiteY1" fmla="*/ 59916 h 87914"/>
              <a:gd name="connsiteX2" fmla="*/ 28811 w 122308"/>
              <a:gd name="connsiteY2" fmla="*/ 43967 h 87914"/>
              <a:gd name="connsiteX3" fmla="*/ 34127 w 122308"/>
              <a:gd name="connsiteY3" fmla="*/ 22702 h 87914"/>
              <a:gd name="connsiteX4" fmla="*/ 50076 w 122308"/>
              <a:gd name="connsiteY4" fmla="*/ 17386 h 87914"/>
              <a:gd name="connsiteX5" fmla="*/ 76657 w 122308"/>
              <a:gd name="connsiteY5" fmla="*/ 12069 h 87914"/>
              <a:gd name="connsiteX6" fmla="*/ 92606 w 122308"/>
              <a:gd name="connsiteY6" fmla="*/ 6753 h 87914"/>
              <a:gd name="connsiteX7" fmla="*/ 103238 w 122308"/>
              <a:gd name="connsiteY7" fmla="*/ 6753 h 87914"/>
              <a:gd name="connsiteX8" fmla="*/ 97922 w 122308"/>
              <a:gd name="connsiteY8" fmla="*/ 22702 h 87914"/>
              <a:gd name="connsiteX9" fmla="*/ 87290 w 122308"/>
              <a:gd name="connsiteY9" fmla="*/ 38651 h 87914"/>
              <a:gd name="connsiteX10" fmla="*/ 81973 w 122308"/>
              <a:gd name="connsiteY10" fmla="*/ 75865 h 87914"/>
              <a:gd name="connsiteX11" fmla="*/ 2229 w 122308"/>
              <a:gd name="connsiteY11" fmla="*/ 86497 h 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08" h="87914">
                <a:moveTo>
                  <a:pt x="2229" y="86497"/>
                </a:moveTo>
                <a:cubicBezTo>
                  <a:pt x="-7517" y="83839"/>
                  <a:pt x="17480" y="69538"/>
                  <a:pt x="23494" y="59916"/>
                </a:cubicBezTo>
                <a:cubicBezTo>
                  <a:pt x="26464" y="55164"/>
                  <a:pt x="27271" y="49355"/>
                  <a:pt x="28811" y="43967"/>
                </a:cubicBezTo>
                <a:cubicBezTo>
                  <a:pt x="30818" y="36942"/>
                  <a:pt x="29563" y="28407"/>
                  <a:pt x="34127" y="22702"/>
                </a:cubicBezTo>
                <a:cubicBezTo>
                  <a:pt x="37628" y="18326"/>
                  <a:pt x="44639" y="18745"/>
                  <a:pt x="50076" y="17386"/>
                </a:cubicBezTo>
                <a:cubicBezTo>
                  <a:pt x="58842" y="15194"/>
                  <a:pt x="67891" y="14261"/>
                  <a:pt x="76657" y="12069"/>
                </a:cubicBezTo>
                <a:cubicBezTo>
                  <a:pt x="82094" y="10710"/>
                  <a:pt x="87169" y="8112"/>
                  <a:pt x="92606" y="6753"/>
                </a:cubicBezTo>
                <a:cubicBezTo>
                  <a:pt x="143928" y="-6077"/>
                  <a:pt x="115823" y="2558"/>
                  <a:pt x="103238" y="6753"/>
                </a:cubicBezTo>
                <a:cubicBezTo>
                  <a:pt x="101466" y="12069"/>
                  <a:pt x="100428" y="17690"/>
                  <a:pt x="97922" y="22702"/>
                </a:cubicBezTo>
                <a:cubicBezTo>
                  <a:pt x="95065" y="28417"/>
                  <a:pt x="89126" y="32531"/>
                  <a:pt x="87290" y="38651"/>
                </a:cubicBezTo>
                <a:cubicBezTo>
                  <a:pt x="83689" y="50653"/>
                  <a:pt x="89666" y="65974"/>
                  <a:pt x="81973" y="75865"/>
                </a:cubicBezTo>
                <a:cubicBezTo>
                  <a:pt x="71524" y="89299"/>
                  <a:pt x="11975" y="89155"/>
                  <a:pt x="2229" y="8649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36FCF6-0345-4DD8-A23E-CBBD18D5AE3F}"/>
              </a:ext>
            </a:extLst>
          </p:cNvPr>
          <p:cNvSpPr/>
          <p:nvPr/>
        </p:nvSpPr>
        <p:spPr>
          <a:xfrm>
            <a:off x="4991312" y="1404827"/>
            <a:ext cx="104556" cy="67782"/>
          </a:xfrm>
          <a:custGeom>
            <a:avLst/>
            <a:gdLst>
              <a:gd name="connsiteX0" fmla="*/ 101683 w 104556"/>
              <a:gd name="connsiteY0" fmla="*/ 3987 h 67782"/>
              <a:gd name="connsiteX1" fmla="*/ 16623 w 104556"/>
              <a:gd name="connsiteY1" fmla="*/ 9303 h 67782"/>
              <a:gd name="connsiteX2" fmla="*/ 674 w 104556"/>
              <a:gd name="connsiteY2" fmla="*/ 19936 h 67782"/>
              <a:gd name="connsiteX3" fmla="*/ 32572 w 104556"/>
              <a:gd name="connsiteY3" fmla="*/ 30568 h 67782"/>
              <a:gd name="connsiteX4" fmla="*/ 64469 w 104556"/>
              <a:gd name="connsiteY4" fmla="*/ 57150 h 67782"/>
              <a:gd name="connsiteX5" fmla="*/ 80418 w 104556"/>
              <a:gd name="connsiteY5" fmla="*/ 67782 h 67782"/>
              <a:gd name="connsiteX6" fmla="*/ 101683 w 104556"/>
              <a:gd name="connsiteY6" fmla="*/ 3987 h 6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556" h="67782">
                <a:moveTo>
                  <a:pt x="101683" y="3987"/>
                </a:moveTo>
                <a:cubicBezTo>
                  <a:pt x="91051" y="-5759"/>
                  <a:pt x="44684" y="4872"/>
                  <a:pt x="16623" y="9303"/>
                </a:cubicBezTo>
                <a:cubicBezTo>
                  <a:pt x="10312" y="10300"/>
                  <a:pt x="-3160" y="14824"/>
                  <a:pt x="674" y="19936"/>
                </a:cubicBezTo>
                <a:cubicBezTo>
                  <a:pt x="7399" y="28902"/>
                  <a:pt x="32572" y="30568"/>
                  <a:pt x="32572" y="30568"/>
                </a:cubicBezTo>
                <a:cubicBezTo>
                  <a:pt x="72177" y="56972"/>
                  <a:pt x="23528" y="23032"/>
                  <a:pt x="64469" y="57150"/>
                </a:cubicBezTo>
                <a:cubicBezTo>
                  <a:pt x="69377" y="61240"/>
                  <a:pt x="75102" y="64238"/>
                  <a:pt x="80418" y="67782"/>
                </a:cubicBezTo>
                <a:cubicBezTo>
                  <a:pt x="90779" y="36703"/>
                  <a:pt x="112315" y="13733"/>
                  <a:pt x="101683" y="39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8D883B7-AA2F-465D-97B2-B60658A7F2BF}"/>
              </a:ext>
            </a:extLst>
          </p:cNvPr>
          <p:cNvSpPr/>
          <p:nvPr/>
        </p:nvSpPr>
        <p:spPr>
          <a:xfrm>
            <a:off x="5709684" y="1371600"/>
            <a:ext cx="526311" cy="255181"/>
          </a:xfrm>
          <a:custGeom>
            <a:avLst/>
            <a:gdLst>
              <a:gd name="connsiteX0" fmla="*/ 58479 w 526311"/>
              <a:gd name="connsiteY0" fmla="*/ 26581 h 255181"/>
              <a:gd name="connsiteX1" fmla="*/ 85060 w 526311"/>
              <a:gd name="connsiteY1" fmla="*/ 21265 h 255181"/>
              <a:gd name="connsiteX2" fmla="*/ 116958 w 526311"/>
              <a:gd name="connsiteY2" fmla="*/ 31898 h 255181"/>
              <a:gd name="connsiteX3" fmla="*/ 154172 w 526311"/>
              <a:gd name="connsiteY3" fmla="*/ 42530 h 255181"/>
              <a:gd name="connsiteX4" fmla="*/ 287079 w 526311"/>
              <a:gd name="connsiteY4" fmla="*/ 37214 h 255181"/>
              <a:gd name="connsiteX5" fmla="*/ 318976 w 526311"/>
              <a:gd name="connsiteY5" fmla="*/ 15949 h 255181"/>
              <a:gd name="connsiteX6" fmla="*/ 350874 w 526311"/>
              <a:gd name="connsiteY6" fmla="*/ 0 h 255181"/>
              <a:gd name="connsiteX7" fmla="*/ 388088 w 526311"/>
              <a:gd name="connsiteY7" fmla="*/ 15949 h 255181"/>
              <a:gd name="connsiteX8" fmla="*/ 409353 w 526311"/>
              <a:gd name="connsiteY8" fmla="*/ 47847 h 255181"/>
              <a:gd name="connsiteX9" fmla="*/ 425302 w 526311"/>
              <a:gd name="connsiteY9" fmla="*/ 58479 h 255181"/>
              <a:gd name="connsiteX10" fmla="*/ 473149 w 526311"/>
              <a:gd name="connsiteY10" fmla="*/ 101009 h 255181"/>
              <a:gd name="connsiteX11" fmla="*/ 489097 w 526311"/>
              <a:gd name="connsiteY11" fmla="*/ 106326 h 255181"/>
              <a:gd name="connsiteX12" fmla="*/ 515679 w 526311"/>
              <a:gd name="connsiteY12" fmla="*/ 138223 h 255181"/>
              <a:gd name="connsiteX13" fmla="*/ 526311 w 526311"/>
              <a:gd name="connsiteY13" fmla="*/ 154172 h 255181"/>
              <a:gd name="connsiteX14" fmla="*/ 520995 w 526311"/>
              <a:gd name="connsiteY14" fmla="*/ 180753 h 255181"/>
              <a:gd name="connsiteX15" fmla="*/ 489097 w 526311"/>
              <a:gd name="connsiteY15" fmla="*/ 191386 h 255181"/>
              <a:gd name="connsiteX16" fmla="*/ 473149 w 526311"/>
              <a:gd name="connsiteY16" fmla="*/ 196702 h 255181"/>
              <a:gd name="connsiteX17" fmla="*/ 457200 w 526311"/>
              <a:gd name="connsiteY17" fmla="*/ 207335 h 255181"/>
              <a:gd name="connsiteX18" fmla="*/ 435935 w 526311"/>
              <a:gd name="connsiteY18" fmla="*/ 217967 h 255181"/>
              <a:gd name="connsiteX19" fmla="*/ 425302 w 526311"/>
              <a:gd name="connsiteY19" fmla="*/ 239233 h 255181"/>
              <a:gd name="connsiteX20" fmla="*/ 377456 w 526311"/>
              <a:gd name="connsiteY20" fmla="*/ 255181 h 255181"/>
              <a:gd name="connsiteX21" fmla="*/ 308344 w 526311"/>
              <a:gd name="connsiteY21" fmla="*/ 249865 h 255181"/>
              <a:gd name="connsiteX22" fmla="*/ 292395 w 526311"/>
              <a:gd name="connsiteY22" fmla="*/ 233916 h 255181"/>
              <a:gd name="connsiteX23" fmla="*/ 276446 w 526311"/>
              <a:gd name="connsiteY23" fmla="*/ 223284 h 255181"/>
              <a:gd name="connsiteX24" fmla="*/ 265814 w 526311"/>
              <a:gd name="connsiteY24" fmla="*/ 207335 h 255181"/>
              <a:gd name="connsiteX25" fmla="*/ 207335 w 526311"/>
              <a:gd name="connsiteY25" fmla="*/ 186070 h 255181"/>
              <a:gd name="connsiteX26" fmla="*/ 191386 w 526311"/>
              <a:gd name="connsiteY26" fmla="*/ 180753 h 255181"/>
              <a:gd name="connsiteX27" fmla="*/ 111642 w 526311"/>
              <a:gd name="connsiteY27" fmla="*/ 175437 h 255181"/>
              <a:gd name="connsiteX28" fmla="*/ 21265 w 526311"/>
              <a:gd name="connsiteY28" fmla="*/ 170121 h 255181"/>
              <a:gd name="connsiteX29" fmla="*/ 5316 w 526311"/>
              <a:gd name="connsiteY29" fmla="*/ 164805 h 255181"/>
              <a:gd name="connsiteX30" fmla="*/ 0 w 526311"/>
              <a:gd name="connsiteY30" fmla="*/ 148856 h 255181"/>
              <a:gd name="connsiteX31" fmla="*/ 10632 w 526311"/>
              <a:gd name="connsiteY31" fmla="*/ 90377 h 255181"/>
              <a:gd name="connsiteX32" fmla="*/ 21265 w 526311"/>
              <a:gd name="connsiteY32" fmla="*/ 74428 h 255181"/>
              <a:gd name="connsiteX33" fmla="*/ 37214 w 526311"/>
              <a:gd name="connsiteY33" fmla="*/ 53163 h 255181"/>
              <a:gd name="connsiteX34" fmla="*/ 47846 w 526311"/>
              <a:gd name="connsiteY34" fmla="*/ 37214 h 255181"/>
              <a:gd name="connsiteX35" fmla="*/ 58479 w 526311"/>
              <a:gd name="connsiteY35" fmla="*/ 265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311" h="255181">
                <a:moveTo>
                  <a:pt x="58479" y="26581"/>
                </a:moveTo>
                <a:cubicBezTo>
                  <a:pt x="64681" y="23923"/>
                  <a:pt x="76061" y="20447"/>
                  <a:pt x="85060" y="21265"/>
                </a:cubicBezTo>
                <a:cubicBezTo>
                  <a:pt x="96222" y="22280"/>
                  <a:pt x="106325" y="28354"/>
                  <a:pt x="116958" y="31898"/>
                </a:cubicBezTo>
                <a:cubicBezTo>
                  <a:pt x="139833" y="39523"/>
                  <a:pt x="127478" y="35857"/>
                  <a:pt x="154172" y="42530"/>
                </a:cubicBezTo>
                <a:cubicBezTo>
                  <a:pt x="198474" y="40758"/>
                  <a:pt x="243307" y="44274"/>
                  <a:pt x="287079" y="37214"/>
                </a:cubicBezTo>
                <a:cubicBezTo>
                  <a:pt x="299694" y="35179"/>
                  <a:pt x="308344" y="23037"/>
                  <a:pt x="318976" y="15949"/>
                </a:cubicBezTo>
                <a:cubicBezTo>
                  <a:pt x="339588" y="2207"/>
                  <a:pt x="328863" y="7337"/>
                  <a:pt x="350874" y="0"/>
                </a:cubicBezTo>
                <a:cubicBezTo>
                  <a:pt x="364904" y="3507"/>
                  <a:pt x="377808" y="4200"/>
                  <a:pt x="388088" y="15949"/>
                </a:cubicBezTo>
                <a:cubicBezTo>
                  <a:pt x="396503" y="25566"/>
                  <a:pt x="398720" y="40759"/>
                  <a:pt x="409353" y="47847"/>
                </a:cubicBezTo>
                <a:cubicBezTo>
                  <a:pt x="414669" y="51391"/>
                  <a:pt x="420527" y="54234"/>
                  <a:pt x="425302" y="58479"/>
                </a:cubicBezTo>
                <a:cubicBezTo>
                  <a:pt x="443426" y="74589"/>
                  <a:pt x="452461" y="90664"/>
                  <a:pt x="473149" y="101009"/>
                </a:cubicBezTo>
                <a:cubicBezTo>
                  <a:pt x="478161" y="103515"/>
                  <a:pt x="483781" y="104554"/>
                  <a:pt x="489097" y="106326"/>
                </a:cubicBezTo>
                <a:cubicBezTo>
                  <a:pt x="515504" y="145933"/>
                  <a:pt x="481558" y="97276"/>
                  <a:pt x="515679" y="138223"/>
                </a:cubicBezTo>
                <a:cubicBezTo>
                  <a:pt x="519769" y="143131"/>
                  <a:pt x="522767" y="148856"/>
                  <a:pt x="526311" y="154172"/>
                </a:cubicBezTo>
                <a:cubicBezTo>
                  <a:pt x="524539" y="163032"/>
                  <a:pt x="527384" y="174364"/>
                  <a:pt x="520995" y="180753"/>
                </a:cubicBezTo>
                <a:cubicBezTo>
                  <a:pt x="513070" y="188678"/>
                  <a:pt x="499730" y="187842"/>
                  <a:pt x="489097" y="191386"/>
                </a:cubicBezTo>
                <a:lnTo>
                  <a:pt x="473149" y="196702"/>
                </a:lnTo>
                <a:cubicBezTo>
                  <a:pt x="467833" y="200246"/>
                  <a:pt x="462748" y="204165"/>
                  <a:pt x="457200" y="207335"/>
                </a:cubicBezTo>
                <a:cubicBezTo>
                  <a:pt x="450319" y="211267"/>
                  <a:pt x="441539" y="212363"/>
                  <a:pt x="435935" y="217967"/>
                </a:cubicBezTo>
                <a:cubicBezTo>
                  <a:pt x="430331" y="223571"/>
                  <a:pt x="431988" y="234978"/>
                  <a:pt x="425302" y="239233"/>
                </a:cubicBezTo>
                <a:cubicBezTo>
                  <a:pt x="411119" y="248259"/>
                  <a:pt x="377456" y="255181"/>
                  <a:pt x="377456" y="255181"/>
                </a:cubicBezTo>
                <a:cubicBezTo>
                  <a:pt x="354419" y="253409"/>
                  <a:pt x="330760" y="255469"/>
                  <a:pt x="308344" y="249865"/>
                </a:cubicBezTo>
                <a:cubicBezTo>
                  <a:pt x="301050" y="248042"/>
                  <a:pt x="298171" y="238729"/>
                  <a:pt x="292395" y="233916"/>
                </a:cubicBezTo>
                <a:cubicBezTo>
                  <a:pt x="287487" y="229826"/>
                  <a:pt x="281762" y="226828"/>
                  <a:pt x="276446" y="223284"/>
                </a:cubicBezTo>
                <a:cubicBezTo>
                  <a:pt x="272902" y="217968"/>
                  <a:pt x="270332" y="211853"/>
                  <a:pt x="265814" y="207335"/>
                </a:cubicBezTo>
                <a:cubicBezTo>
                  <a:pt x="249875" y="191396"/>
                  <a:pt x="227631" y="191144"/>
                  <a:pt x="207335" y="186070"/>
                </a:cubicBezTo>
                <a:cubicBezTo>
                  <a:pt x="201898" y="184711"/>
                  <a:pt x="196956" y="181372"/>
                  <a:pt x="191386" y="180753"/>
                </a:cubicBezTo>
                <a:cubicBezTo>
                  <a:pt x="164909" y="177811"/>
                  <a:pt x="138230" y="177099"/>
                  <a:pt x="111642" y="175437"/>
                </a:cubicBezTo>
                <a:lnTo>
                  <a:pt x="21265" y="170121"/>
                </a:lnTo>
                <a:cubicBezTo>
                  <a:pt x="15949" y="168349"/>
                  <a:pt x="9279" y="168768"/>
                  <a:pt x="5316" y="164805"/>
                </a:cubicBezTo>
                <a:cubicBezTo>
                  <a:pt x="1353" y="160842"/>
                  <a:pt x="0" y="154460"/>
                  <a:pt x="0" y="148856"/>
                </a:cubicBezTo>
                <a:cubicBezTo>
                  <a:pt x="0" y="137863"/>
                  <a:pt x="3156" y="105329"/>
                  <a:pt x="10632" y="90377"/>
                </a:cubicBezTo>
                <a:cubicBezTo>
                  <a:pt x="13489" y="84662"/>
                  <a:pt x="17551" y="79627"/>
                  <a:pt x="21265" y="74428"/>
                </a:cubicBezTo>
                <a:cubicBezTo>
                  <a:pt x="26415" y="67218"/>
                  <a:pt x="32064" y="60373"/>
                  <a:pt x="37214" y="53163"/>
                </a:cubicBezTo>
                <a:cubicBezTo>
                  <a:pt x="40928" y="47964"/>
                  <a:pt x="43328" y="41732"/>
                  <a:pt x="47846" y="37214"/>
                </a:cubicBezTo>
                <a:cubicBezTo>
                  <a:pt x="49099" y="35961"/>
                  <a:pt x="52277" y="29239"/>
                  <a:pt x="58479" y="2658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723C28D-9123-4D33-BE51-383079481425}"/>
              </a:ext>
            </a:extLst>
          </p:cNvPr>
          <p:cNvSpPr/>
          <p:nvPr/>
        </p:nvSpPr>
        <p:spPr>
          <a:xfrm>
            <a:off x="5613991" y="1174868"/>
            <a:ext cx="191386" cy="74458"/>
          </a:xfrm>
          <a:custGeom>
            <a:avLst/>
            <a:gdLst>
              <a:gd name="connsiteX0" fmla="*/ 0 w 191386"/>
              <a:gd name="connsiteY0" fmla="*/ 5346 h 74458"/>
              <a:gd name="connsiteX1" fmla="*/ 58479 w 191386"/>
              <a:gd name="connsiteY1" fmla="*/ 5346 h 74458"/>
              <a:gd name="connsiteX2" fmla="*/ 148856 w 191386"/>
              <a:gd name="connsiteY2" fmla="*/ 10662 h 74458"/>
              <a:gd name="connsiteX3" fmla="*/ 170121 w 191386"/>
              <a:gd name="connsiteY3" fmla="*/ 15979 h 74458"/>
              <a:gd name="connsiteX4" fmla="*/ 191386 w 191386"/>
              <a:gd name="connsiteY4" fmla="*/ 47876 h 74458"/>
              <a:gd name="connsiteX5" fmla="*/ 186069 w 191386"/>
              <a:gd name="connsiteY5" fmla="*/ 69141 h 74458"/>
              <a:gd name="connsiteX6" fmla="*/ 170121 w 191386"/>
              <a:gd name="connsiteY6" fmla="*/ 74458 h 74458"/>
              <a:gd name="connsiteX7" fmla="*/ 116958 w 191386"/>
              <a:gd name="connsiteY7" fmla="*/ 69141 h 74458"/>
              <a:gd name="connsiteX8" fmla="*/ 85060 w 191386"/>
              <a:gd name="connsiteY8" fmla="*/ 53192 h 74458"/>
              <a:gd name="connsiteX9" fmla="*/ 53162 w 191386"/>
              <a:gd name="connsiteY9" fmla="*/ 42560 h 74458"/>
              <a:gd name="connsiteX10" fmla="*/ 15949 w 191386"/>
              <a:gd name="connsiteY10" fmla="*/ 31927 h 74458"/>
              <a:gd name="connsiteX11" fmla="*/ 0 w 191386"/>
              <a:gd name="connsiteY11" fmla="*/ 5346 h 7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386" h="74458">
                <a:moveTo>
                  <a:pt x="0" y="5346"/>
                </a:moveTo>
                <a:cubicBezTo>
                  <a:pt x="46653" y="-3984"/>
                  <a:pt x="6332" y="812"/>
                  <a:pt x="58479" y="5346"/>
                </a:cubicBezTo>
                <a:cubicBezTo>
                  <a:pt x="88543" y="7960"/>
                  <a:pt x="118730" y="8890"/>
                  <a:pt x="148856" y="10662"/>
                </a:cubicBezTo>
                <a:cubicBezTo>
                  <a:pt x="155944" y="12434"/>
                  <a:pt x="164622" y="11168"/>
                  <a:pt x="170121" y="15979"/>
                </a:cubicBezTo>
                <a:cubicBezTo>
                  <a:pt x="179738" y="24394"/>
                  <a:pt x="191386" y="47876"/>
                  <a:pt x="191386" y="47876"/>
                </a:cubicBezTo>
                <a:cubicBezTo>
                  <a:pt x="189614" y="54964"/>
                  <a:pt x="190633" y="63435"/>
                  <a:pt x="186069" y="69141"/>
                </a:cubicBezTo>
                <a:cubicBezTo>
                  <a:pt x="182568" y="73517"/>
                  <a:pt x="175725" y="74458"/>
                  <a:pt x="170121" y="74458"/>
                </a:cubicBezTo>
                <a:cubicBezTo>
                  <a:pt x="152312" y="74458"/>
                  <a:pt x="134679" y="70913"/>
                  <a:pt x="116958" y="69141"/>
                </a:cubicBezTo>
                <a:cubicBezTo>
                  <a:pt x="58793" y="49754"/>
                  <a:pt x="146895" y="80674"/>
                  <a:pt x="85060" y="53192"/>
                </a:cubicBezTo>
                <a:cubicBezTo>
                  <a:pt x="74818" y="48640"/>
                  <a:pt x="63795" y="46104"/>
                  <a:pt x="53162" y="42560"/>
                </a:cubicBezTo>
                <a:cubicBezTo>
                  <a:pt x="30279" y="34933"/>
                  <a:pt x="42655" y="38604"/>
                  <a:pt x="15949" y="31927"/>
                </a:cubicBezTo>
                <a:lnTo>
                  <a:pt x="0" y="534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28D7328-82DE-4A5E-BA4A-3AD372E8D225}"/>
              </a:ext>
            </a:extLst>
          </p:cNvPr>
          <p:cNvSpPr/>
          <p:nvPr/>
        </p:nvSpPr>
        <p:spPr>
          <a:xfrm>
            <a:off x="5661837" y="1569794"/>
            <a:ext cx="308344" cy="184578"/>
          </a:xfrm>
          <a:custGeom>
            <a:avLst/>
            <a:gdLst>
              <a:gd name="connsiteX0" fmla="*/ 31898 w 308344"/>
              <a:gd name="connsiteY0" fmla="*/ 3825 h 184578"/>
              <a:gd name="connsiteX1" fmla="*/ 69112 w 308344"/>
              <a:gd name="connsiteY1" fmla="*/ 9141 h 184578"/>
              <a:gd name="connsiteX2" fmla="*/ 223284 w 308344"/>
              <a:gd name="connsiteY2" fmla="*/ 9141 h 184578"/>
              <a:gd name="connsiteX3" fmla="*/ 233916 w 308344"/>
              <a:gd name="connsiteY3" fmla="*/ 41039 h 184578"/>
              <a:gd name="connsiteX4" fmla="*/ 276447 w 308344"/>
              <a:gd name="connsiteY4" fmla="*/ 62304 h 184578"/>
              <a:gd name="connsiteX5" fmla="*/ 281763 w 308344"/>
              <a:gd name="connsiteY5" fmla="*/ 78253 h 184578"/>
              <a:gd name="connsiteX6" fmla="*/ 287079 w 308344"/>
              <a:gd name="connsiteY6" fmla="*/ 115466 h 184578"/>
              <a:gd name="connsiteX7" fmla="*/ 303028 w 308344"/>
              <a:gd name="connsiteY7" fmla="*/ 126099 h 184578"/>
              <a:gd name="connsiteX8" fmla="*/ 308344 w 308344"/>
              <a:gd name="connsiteY8" fmla="*/ 142048 h 184578"/>
              <a:gd name="connsiteX9" fmla="*/ 292396 w 308344"/>
              <a:gd name="connsiteY9" fmla="*/ 173946 h 184578"/>
              <a:gd name="connsiteX10" fmla="*/ 276447 w 308344"/>
              <a:gd name="connsiteY10" fmla="*/ 184578 h 184578"/>
              <a:gd name="connsiteX11" fmla="*/ 180754 w 308344"/>
              <a:gd name="connsiteY11" fmla="*/ 179262 h 184578"/>
              <a:gd name="connsiteX12" fmla="*/ 159489 w 308344"/>
              <a:gd name="connsiteY12" fmla="*/ 173946 h 184578"/>
              <a:gd name="connsiteX13" fmla="*/ 111642 w 308344"/>
              <a:gd name="connsiteY13" fmla="*/ 184578 h 184578"/>
              <a:gd name="connsiteX14" fmla="*/ 42530 w 308344"/>
              <a:gd name="connsiteY14" fmla="*/ 179262 h 184578"/>
              <a:gd name="connsiteX15" fmla="*/ 26582 w 308344"/>
              <a:gd name="connsiteY15" fmla="*/ 163313 h 184578"/>
              <a:gd name="connsiteX16" fmla="*/ 5316 w 308344"/>
              <a:gd name="connsiteY16" fmla="*/ 131415 h 184578"/>
              <a:gd name="connsiteX17" fmla="*/ 0 w 308344"/>
              <a:gd name="connsiteY17" fmla="*/ 110150 h 184578"/>
              <a:gd name="connsiteX18" fmla="*/ 10633 w 308344"/>
              <a:gd name="connsiteY18" fmla="*/ 62304 h 184578"/>
              <a:gd name="connsiteX19" fmla="*/ 21265 w 308344"/>
              <a:gd name="connsiteY19" fmla="*/ 46355 h 184578"/>
              <a:gd name="connsiteX20" fmla="*/ 31898 w 308344"/>
              <a:gd name="connsiteY20" fmla="*/ 3825 h 1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8344" h="184578">
                <a:moveTo>
                  <a:pt x="31898" y="3825"/>
                </a:moveTo>
                <a:cubicBezTo>
                  <a:pt x="39872" y="-2377"/>
                  <a:pt x="56581" y="9141"/>
                  <a:pt x="69112" y="9141"/>
                </a:cubicBezTo>
                <a:cubicBezTo>
                  <a:pt x="229530" y="9141"/>
                  <a:pt x="161576" y="-11427"/>
                  <a:pt x="223284" y="9141"/>
                </a:cubicBezTo>
                <a:lnTo>
                  <a:pt x="233916" y="41039"/>
                </a:lnTo>
                <a:cubicBezTo>
                  <a:pt x="243195" y="68874"/>
                  <a:pt x="233689" y="56195"/>
                  <a:pt x="276447" y="62304"/>
                </a:cubicBezTo>
                <a:cubicBezTo>
                  <a:pt x="278219" y="67620"/>
                  <a:pt x="280664" y="72758"/>
                  <a:pt x="281763" y="78253"/>
                </a:cubicBezTo>
                <a:cubicBezTo>
                  <a:pt x="284220" y="90540"/>
                  <a:pt x="281990" y="104016"/>
                  <a:pt x="287079" y="115466"/>
                </a:cubicBezTo>
                <a:cubicBezTo>
                  <a:pt x="289674" y="121305"/>
                  <a:pt x="297712" y="122555"/>
                  <a:pt x="303028" y="126099"/>
                </a:cubicBezTo>
                <a:cubicBezTo>
                  <a:pt x="304800" y="131415"/>
                  <a:pt x="308344" y="136444"/>
                  <a:pt x="308344" y="142048"/>
                </a:cubicBezTo>
                <a:cubicBezTo>
                  <a:pt x="308344" y="150695"/>
                  <a:pt x="297772" y="168570"/>
                  <a:pt x="292396" y="173946"/>
                </a:cubicBezTo>
                <a:cubicBezTo>
                  <a:pt x="287878" y="178464"/>
                  <a:pt x="281763" y="181034"/>
                  <a:pt x="276447" y="184578"/>
                </a:cubicBezTo>
                <a:cubicBezTo>
                  <a:pt x="244549" y="182806"/>
                  <a:pt x="212570" y="182154"/>
                  <a:pt x="180754" y="179262"/>
                </a:cubicBezTo>
                <a:cubicBezTo>
                  <a:pt x="173478" y="178601"/>
                  <a:pt x="166795" y="173946"/>
                  <a:pt x="159489" y="173946"/>
                </a:cubicBezTo>
                <a:cubicBezTo>
                  <a:pt x="140776" y="173946"/>
                  <a:pt x="128089" y="179096"/>
                  <a:pt x="111642" y="184578"/>
                </a:cubicBezTo>
                <a:cubicBezTo>
                  <a:pt x="88605" y="182806"/>
                  <a:pt x="64946" y="184866"/>
                  <a:pt x="42530" y="179262"/>
                </a:cubicBezTo>
                <a:cubicBezTo>
                  <a:pt x="35236" y="177439"/>
                  <a:pt x="31198" y="169248"/>
                  <a:pt x="26582" y="163313"/>
                </a:cubicBezTo>
                <a:cubicBezTo>
                  <a:pt x="18736" y="153226"/>
                  <a:pt x="5316" y="131415"/>
                  <a:pt x="5316" y="131415"/>
                </a:cubicBezTo>
                <a:cubicBezTo>
                  <a:pt x="3544" y="124327"/>
                  <a:pt x="0" y="117456"/>
                  <a:pt x="0" y="110150"/>
                </a:cubicBezTo>
                <a:cubicBezTo>
                  <a:pt x="0" y="101978"/>
                  <a:pt x="5150" y="73271"/>
                  <a:pt x="10633" y="62304"/>
                </a:cubicBezTo>
                <a:cubicBezTo>
                  <a:pt x="13490" y="56589"/>
                  <a:pt x="17978" y="51834"/>
                  <a:pt x="21265" y="46355"/>
                </a:cubicBezTo>
                <a:cubicBezTo>
                  <a:pt x="23304" y="42957"/>
                  <a:pt x="23924" y="10027"/>
                  <a:pt x="31898" y="38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B17A188-42E8-438D-BDED-E13E6B42741C}"/>
              </a:ext>
            </a:extLst>
          </p:cNvPr>
          <p:cNvSpPr/>
          <p:nvPr/>
        </p:nvSpPr>
        <p:spPr>
          <a:xfrm>
            <a:off x="5462953" y="1541721"/>
            <a:ext cx="247413" cy="100581"/>
          </a:xfrm>
          <a:custGeom>
            <a:avLst/>
            <a:gdLst>
              <a:gd name="connsiteX0" fmla="*/ 7498 w 247413"/>
              <a:gd name="connsiteY0" fmla="*/ 79744 h 100581"/>
              <a:gd name="connsiteX1" fmla="*/ 34080 w 247413"/>
              <a:gd name="connsiteY1" fmla="*/ 63795 h 100581"/>
              <a:gd name="connsiteX2" fmla="*/ 44712 w 247413"/>
              <a:gd name="connsiteY2" fmla="*/ 26581 h 100581"/>
              <a:gd name="connsiteX3" fmla="*/ 97875 w 247413"/>
              <a:gd name="connsiteY3" fmla="*/ 10632 h 100581"/>
              <a:gd name="connsiteX4" fmla="*/ 140405 w 247413"/>
              <a:gd name="connsiteY4" fmla="*/ 0 h 100581"/>
              <a:gd name="connsiteX5" fmla="*/ 214833 w 247413"/>
              <a:gd name="connsiteY5" fmla="*/ 5316 h 100581"/>
              <a:gd name="connsiteX6" fmla="*/ 246731 w 247413"/>
              <a:gd name="connsiteY6" fmla="*/ 15949 h 100581"/>
              <a:gd name="connsiteX7" fmla="*/ 230782 w 247413"/>
              <a:gd name="connsiteY7" fmla="*/ 31898 h 100581"/>
              <a:gd name="connsiteX8" fmla="*/ 214833 w 247413"/>
              <a:gd name="connsiteY8" fmla="*/ 37214 h 100581"/>
              <a:gd name="connsiteX9" fmla="*/ 198884 w 247413"/>
              <a:gd name="connsiteY9" fmla="*/ 79744 h 100581"/>
              <a:gd name="connsiteX10" fmla="*/ 182935 w 247413"/>
              <a:gd name="connsiteY10" fmla="*/ 85060 h 100581"/>
              <a:gd name="connsiteX11" fmla="*/ 7498 w 247413"/>
              <a:gd name="connsiteY11" fmla="*/ 79744 h 10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413" h="100581">
                <a:moveTo>
                  <a:pt x="7498" y="79744"/>
                </a:moveTo>
                <a:cubicBezTo>
                  <a:pt x="-17311" y="76200"/>
                  <a:pt x="26773" y="71102"/>
                  <a:pt x="34080" y="63795"/>
                </a:cubicBezTo>
                <a:cubicBezTo>
                  <a:pt x="36798" y="61077"/>
                  <a:pt x="44437" y="26994"/>
                  <a:pt x="44712" y="26581"/>
                </a:cubicBezTo>
                <a:cubicBezTo>
                  <a:pt x="54998" y="11152"/>
                  <a:pt x="85890" y="12630"/>
                  <a:pt x="97875" y="10632"/>
                </a:cubicBezTo>
                <a:cubicBezTo>
                  <a:pt x="123538" y="6355"/>
                  <a:pt x="119861" y="6847"/>
                  <a:pt x="140405" y="0"/>
                </a:cubicBezTo>
                <a:cubicBezTo>
                  <a:pt x="165214" y="1772"/>
                  <a:pt x="190236" y="1626"/>
                  <a:pt x="214833" y="5316"/>
                </a:cubicBezTo>
                <a:cubicBezTo>
                  <a:pt x="225917" y="6979"/>
                  <a:pt x="240965" y="6338"/>
                  <a:pt x="246731" y="15949"/>
                </a:cubicBezTo>
                <a:cubicBezTo>
                  <a:pt x="250599" y="22396"/>
                  <a:pt x="237038" y="27728"/>
                  <a:pt x="230782" y="31898"/>
                </a:cubicBezTo>
                <a:cubicBezTo>
                  <a:pt x="226119" y="35006"/>
                  <a:pt x="220149" y="35442"/>
                  <a:pt x="214833" y="37214"/>
                </a:cubicBezTo>
                <a:cubicBezTo>
                  <a:pt x="211951" y="51624"/>
                  <a:pt x="211922" y="69314"/>
                  <a:pt x="198884" y="79744"/>
                </a:cubicBezTo>
                <a:cubicBezTo>
                  <a:pt x="194508" y="83245"/>
                  <a:pt x="188251" y="83288"/>
                  <a:pt x="182935" y="85060"/>
                </a:cubicBezTo>
                <a:cubicBezTo>
                  <a:pt x="128652" y="121252"/>
                  <a:pt x="32307" y="83288"/>
                  <a:pt x="7498" y="797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0D03DCE-707C-41FA-9932-8CB3B71909D0}"/>
              </a:ext>
            </a:extLst>
          </p:cNvPr>
          <p:cNvSpPr/>
          <p:nvPr/>
        </p:nvSpPr>
        <p:spPr>
          <a:xfrm>
            <a:off x="5114260" y="1605516"/>
            <a:ext cx="447919" cy="494414"/>
          </a:xfrm>
          <a:custGeom>
            <a:avLst/>
            <a:gdLst>
              <a:gd name="connsiteX0" fmla="*/ 281763 w 447919"/>
              <a:gd name="connsiteY0" fmla="*/ 63796 h 494414"/>
              <a:gd name="connsiteX1" fmla="*/ 212652 w 447919"/>
              <a:gd name="connsiteY1" fmla="*/ 79744 h 494414"/>
              <a:gd name="connsiteX2" fmla="*/ 212652 w 447919"/>
              <a:gd name="connsiteY2" fmla="*/ 186070 h 494414"/>
              <a:gd name="connsiteX3" fmla="*/ 249866 w 447919"/>
              <a:gd name="connsiteY3" fmla="*/ 191386 h 494414"/>
              <a:gd name="connsiteX4" fmla="*/ 281763 w 447919"/>
              <a:gd name="connsiteY4" fmla="*/ 223284 h 494414"/>
              <a:gd name="connsiteX5" fmla="*/ 287080 w 447919"/>
              <a:gd name="connsiteY5" fmla="*/ 239233 h 494414"/>
              <a:gd name="connsiteX6" fmla="*/ 361507 w 447919"/>
              <a:gd name="connsiteY6" fmla="*/ 255182 h 494414"/>
              <a:gd name="connsiteX7" fmla="*/ 382773 w 447919"/>
              <a:gd name="connsiteY7" fmla="*/ 287079 h 494414"/>
              <a:gd name="connsiteX8" fmla="*/ 419987 w 447919"/>
              <a:gd name="connsiteY8" fmla="*/ 308344 h 494414"/>
              <a:gd name="connsiteX9" fmla="*/ 435935 w 447919"/>
              <a:gd name="connsiteY9" fmla="*/ 313661 h 494414"/>
              <a:gd name="connsiteX10" fmla="*/ 441252 w 447919"/>
              <a:gd name="connsiteY10" fmla="*/ 350875 h 494414"/>
              <a:gd name="connsiteX11" fmla="*/ 425303 w 447919"/>
              <a:gd name="connsiteY11" fmla="*/ 356191 h 494414"/>
              <a:gd name="connsiteX12" fmla="*/ 404038 w 447919"/>
              <a:gd name="connsiteY12" fmla="*/ 350875 h 494414"/>
              <a:gd name="connsiteX13" fmla="*/ 393405 w 447919"/>
              <a:gd name="connsiteY13" fmla="*/ 334926 h 494414"/>
              <a:gd name="connsiteX14" fmla="*/ 388089 w 447919"/>
              <a:gd name="connsiteY14" fmla="*/ 414670 h 494414"/>
              <a:gd name="connsiteX15" fmla="*/ 356191 w 447919"/>
              <a:gd name="connsiteY15" fmla="*/ 425303 h 494414"/>
              <a:gd name="connsiteX16" fmla="*/ 345559 w 447919"/>
              <a:gd name="connsiteY16" fmla="*/ 467833 h 494414"/>
              <a:gd name="connsiteX17" fmla="*/ 340242 w 447919"/>
              <a:gd name="connsiteY17" fmla="*/ 483782 h 494414"/>
              <a:gd name="connsiteX18" fmla="*/ 308345 w 447919"/>
              <a:gd name="connsiteY18" fmla="*/ 494414 h 494414"/>
              <a:gd name="connsiteX19" fmla="*/ 271131 w 447919"/>
              <a:gd name="connsiteY19" fmla="*/ 489098 h 494414"/>
              <a:gd name="connsiteX20" fmla="*/ 239233 w 447919"/>
              <a:gd name="connsiteY20" fmla="*/ 467833 h 494414"/>
              <a:gd name="connsiteX21" fmla="*/ 207335 w 447919"/>
              <a:gd name="connsiteY21" fmla="*/ 457200 h 494414"/>
              <a:gd name="connsiteX22" fmla="*/ 228600 w 447919"/>
              <a:gd name="connsiteY22" fmla="*/ 446568 h 494414"/>
              <a:gd name="connsiteX23" fmla="*/ 244549 w 447919"/>
              <a:gd name="connsiteY23" fmla="*/ 441251 h 494414"/>
              <a:gd name="connsiteX24" fmla="*/ 260498 w 447919"/>
              <a:gd name="connsiteY24" fmla="*/ 430619 h 494414"/>
              <a:gd name="connsiteX25" fmla="*/ 308345 w 447919"/>
              <a:gd name="connsiteY25" fmla="*/ 425303 h 494414"/>
              <a:gd name="connsiteX26" fmla="*/ 324293 w 447919"/>
              <a:gd name="connsiteY26" fmla="*/ 382772 h 494414"/>
              <a:gd name="connsiteX27" fmla="*/ 318977 w 447919"/>
              <a:gd name="connsiteY27" fmla="*/ 356191 h 494414"/>
              <a:gd name="connsiteX28" fmla="*/ 287080 w 447919"/>
              <a:gd name="connsiteY28" fmla="*/ 345558 h 494414"/>
              <a:gd name="connsiteX29" fmla="*/ 260498 w 447919"/>
              <a:gd name="connsiteY29" fmla="*/ 308344 h 494414"/>
              <a:gd name="connsiteX30" fmla="*/ 244549 w 447919"/>
              <a:gd name="connsiteY30" fmla="*/ 292396 h 494414"/>
              <a:gd name="connsiteX31" fmla="*/ 233917 w 447919"/>
              <a:gd name="connsiteY31" fmla="*/ 276447 h 494414"/>
              <a:gd name="connsiteX32" fmla="*/ 217968 w 447919"/>
              <a:gd name="connsiteY32" fmla="*/ 271131 h 494414"/>
              <a:gd name="connsiteX33" fmla="*/ 202019 w 447919"/>
              <a:gd name="connsiteY33" fmla="*/ 255182 h 494414"/>
              <a:gd name="connsiteX34" fmla="*/ 186070 w 447919"/>
              <a:gd name="connsiteY34" fmla="*/ 244549 h 494414"/>
              <a:gd name="connsiteX35" fmla="*/ 154173 w 447919"/>
              <a:gd name="connsiteY35" fmla="*/ 212651 h 494414"/>
              <a:gd name="connsiteX36" fmla="*/ 127591 w 447919"/>
              <a:gd name="connsiteY36" fmla="*/ 164805 h 494414"/>
              <a:gd name="connsiteX37" fmla="*/ 74428 w 447919"/>
              <a:gd name="connsiteY37" fmla="*/ 148856 h 494414"/>
              <a:gd name="connsiteX38" fmla="*/ 26582 w 447919"/>
              <a:gd name="connsiteY38" fmla="*/ 143540 h 494414"/>
              <a:gd name="connsiteX39" fmla="*/ 10633 w 447919"/>
              <a:gd name="connsiteY39" fmla="*/ 127591 h 494414"/>
              <a:gd name="connsiteX40" fmla="*/ 0 w 447919"/>
              <a:gd name="connsiteY40" fmla="*/ 95693 h 494414"/>
              <a:gd name="connsiteX41" fmla="*/ 10633 w 447919"/>
              <a:gd name="connsiteY41" fmla="*/ 63796 h 494414"/>
              <a:gd name="connsiteX42" fmla="*/ 26582 w 447919"/>
              <a:gd name="connsiteY42" fmla="*/ 58479 h 494414"/>
              <a:gd name="connsiteX43" fmla="*/ 42531 w 447919"/>
              <a:gd name="connsiteY43" fmla="*/ 47847 h 494414"/>
              <a:gd name="connsiteX44" fmla="*/ 95693 w 447919"/>
              <a:gd name="connsiteY44" fmla="*/ 31898 h 494414"/>
              <a:gd name="connsiteX45" fmla="*/ 138224 w 447919"/>
              <a:gd name="connsiteY45" fmla="*/ 15949 h 494414"/>
              <a:gd name="connsiteX46" fmla="*/ 180754 w 447919"/>
              <a:gd name="connsiteY46" fmla="*/ 0 h 494414"/>
              <a:gd name="connsiteX47" fmla="*/ 196703 w 447919"/>
              <a:gd name="connsiteY47" fmla="*/ 5317 h 494414"/>
              <a:gd name="connsiteX48" fmla="*/ 223284 w 447919"/>
              <a:gd name="connsiteY48" fmla="*/ 37214 h 494414"/>
              <a:gd name="connsiteX49" fmla="*/ 244549 w 447919"/>
              <a:gd name="connsiteY49" fmla="*/ 63796 h 494414"/>
              <a:gd name="connsiteX50" fmla="*/ 281763 w 447919"/>
              <a:gd name="connsiteY50" fmla="*/ 63796 h 4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47919" h="494414">
                <a:moveTo>
                  <a:pt x="281763" y="63796"/>
                </a:moveTo>
                <a:cubicBezTo>
                  <a:pt x="276447" y="66454"/>
                  <a:pt x="245745" y="68713"/>
                  <a:pt x="212652" y="79744"/>
                </a:cubicBezTo>
                <a:cubicBezTo>
                  <a:pt x="200736" y="115486"/>
                  <a:pt x="191144" y="137678"/>
                  <a:pt x="212652" y="186070"/>
                </a:cubicBezTo>
                <a:cubicBezTo>
                  <a:pt x="217741" y="197521"/>
                  <a:pt x="237461" y="189614"/>
                  <a:pt x="249866" y="191386"/>
                </a:cubicBezTo>
                <a:cubicBezTo>
                  <a:pt x="260498" y="202019"/>
                  <a:pt x="277007" y="209019"/>
                  <a:pt x="281763" y="223284"/>
                </a:cubicBezTo>
                <a:cubicBezTo>
                  <a:pt x="283535" y="228600"/>
                  <a:pt x="282181" y="236512"/>
                  <a:pt x="287080" y="239233"/>
                </a:cubicBezTo>
                <a:cubicBezTo>
                  <a:pt x="298430" y="245539"/>
                  <a:pt x="345909" y="252582"/>
                  <a:pt x="361507" y="255182"/>
                </a:cubicBezTo>
                <a:cubicBezTo>
                  <a:pt x="368596" y="265814"/>
                  <a:pt x="372141" y="279990"/>
                  <a:pt x="382773" y="287079"/>
                </a:cubicBezTo>
                <a:cubicBezTo>
                  <a:pt x="398796" y="297762"/>
                  <a:pt x="401093" y="300246"/>
                  <a:pt x="419987" y="308344"/>
                </a:cubicBezTo>
                <a:cubicBezTo>
                  <a:pt x="425138" y="310551"/>
                  <a:pt x="430619" y="311889"/>
                  <a:pt x="435935" y="313661"/>
                </a:cubicBezTo>
                <a:cubicBezTo>
                  <a:pt x="444616" y="326683"/>
                  <a:pt x="454984" y="333710"/>
                  <a:pt x="441252" y="350875"/>
                </a:cubicBezTo>
                <a:cubicBezTo>
                  <a:pt x="437751" y="355251"/>
                  <a:pt x="430619" y="354419"/>
                  <a:pt x="425303" y="356191"/>
                </a:cubicBezTo>
                <a:cubicBezTo>
                  <a:pt x="418215" y="354419"/>
                  <a:pt x="410117" y="354928"/>
                  <a:pt x="404038" y="350875"/>
                </a:cubicBezTo>
                <a:cubicBezTo>
                  <a:pt x="398722" y="347331"/>
                  <a:pt x="394955" y="328727"/>
                  <a:pt x="393405" y="334926"/>
                </a:cubicBezTo>
                <a:cubicBezTo>
                  <a:pt x="386944" y="360771"/>
                  <a:pt x="398232" y="390036"/>
                  <a:pt x="388089" y="414670"/>
                </a:cubicBezTo>
                <a:cubicBezTo>
                  <a:pt x="383822" y="425034"/>
                  <a:pt x="356191" y="425303"/>
                  <a:pt x="356191" y="425303"/>
                </a:cubicBezTo>
                <a:cubicBezTo>
                  <a:pt x="344037" y="461764"/>
                  <a:pt x="358392" y="416501"/>
                  <a:pt x="345559" y="467833"/>
                </a:cubicBezTo>
                <a:cubicBezTo>
                  <a:pt x="344200" y="473270"/>
                  <a:pt x="344802" y="480525"/>
                  <a:pt x="340242" y="483782"/>
                </a:cubicBezTo>
                <a:cubicBezTo>
                  <a:pt x="331122" y="490296"/>
                  <a:pt x="308345" y="494414"/>
                  <a:pt x="308345" y="494414"/>
                </a:cubicBezTo>
                <a:cubicBezTo>
                  <a:pt x="295940" y="492642"/>
                  <a:pt x="282826" y="493596"/>
                  <a:pt x="271131" y="489098"/>
                </a:cubicBezTo>
                <a:cubicBezTo>
                  <a:pt x="259204" y="484511"/>
                  <a:pt x="251356" y="471874"/>
                  <a:pt x="239233" y="467833"/>
                </a:cubicBezTo>
                <a:lnTo>
                  <a:pt x="207335" y="457200"/>
                </a:lnTo>
                <a:cubicBezTo>
                  <a:pt x="214423" y="453656"/>
                  <a:pt x="221316" y="449690"/>
                  <a:pt x="228600" y="446568"/>
                </a:cubicBezTo>
                <a:cubicBezTo>
                  <a:pt x="233751" y="444360"/>
                  <a:pt x="239537" y="443757"/>
                  <a:pt x="244549" y="441251"/>
                </a:cubicBezTo>
                <a:cubicBezTo>
                  <a:pt x="250264" y="438394"/>
                  <a:pt x="254299" y="432169"/>
                  <a:pt x="260498" y="430619"/>
                </a:cubicBezTo>
                <a:cubicBezTo>
                  <a:pt x="276066" y="426727"/>
                  <a:pt x="292396" y="427075"/>
                  <a:pt x="308345" y="425303"/>
                </a:cubicBezTo>
                <a:cubicBezTo>
                  <a:pt x="314393" y="413205"/>
                  <a:pt x="324293" y="397248"/>
                  <a:pt x="324293" y="382772"/>
                </a:cubicBezTo>
                <a:cubicBezTo>
                  <a:pt x="324293" y="373736"/>
                  <a:pt x="325366" y="362580"/>
                  <a:pt x="318977" y="356191"/>
                </a:cubicBezTo>
                <a:cubicBezTo>
                  <a:pt x="311052" y="348266"/>
                  <a:pt x="287080" y="345558"/>
                  <a:pt x="287080" y="345558"/>
                </a:cubicBezTo>
                <a:cubicBezTo>
                  <a:pt x="245613" y="304094"/>
                  <a:pt x="295485" y="357325"/>
                  <a:pt x="260498" y="308344"/>
                </a:cubicBezTo>
                <a:cubicBezTo>
                  <a:pt x="256128" y="302226"/>
                  <a:pt x="249362" y="298172"/>
                  <a:pt x="244549" y="292396"/>
                </a:cubicBezTo>
                <a:cubicBezTo>
                  <a:pt x="240459" y="287488"/>
                  <a:pt x="238906" y="280438"/>
                  <a:pt x="233917" y="276447"/>
                </a:cubicBezTo>
                <a:cubicBezTo>
                  <a:pt x="229541" y="272946"/>
                  <a:pt x="223284" y="272903"/>
                  <a:pt x="217968" y="271131"/>
                </a:cubicBezTo>
                <a:cubicBezTo>
                  <a:pt x="212652" y="265815"/>
                  <a:pt x="207795" y="259995"/>
                  <a:pt x="202019" y="255182"/>
                </a:cubicBezTo>
                <a:cubicBezTo>
                  <a:pt x="197110" y="251092"/>
                  <a:pt x="190846" y="248794"/>
                  <a:pt x="186070" y="244549"/>
                </a:cubicBezTo>
                <a:cubicBezTo>
                  <a:pt x="174832" y="234559"/>
                  <a:pt x="154173" y="212651"/>
                  <a:pt x="154173" y="212651"/>
                </a:cubicBezTo>
                <a:cubicBezTo>
                  <a:pt x="149491" y="198609"/>
                  <a:pt x="141299" y="169374"/>
                  <a:pt x="127591" y="164805"/>
                </a:cubicBezTo>
                <a:cubicBezTo>
                  <a:pt x="115168" y="160664"/>
                  <a:pt x="89352" y="151152"/>
                  <a:pt x="74428" y="148856"/>
                </a:cubicBezTo>
                <a:cubicBezTo>
                  <a:pt x="58568" y="146416"/>
                  <a:pt x="42531" y="145312"/>
                  <a:pt x="26582" y="143540"/>
                </a:cubicBezTo>
                <a:cubicBezTo>
                  <a:pt x="21266" y="138224"/>
                  <a:pt x="14284" y="134163"/>
                  <a:pt x="10633" y="127591"/>
                </a:cubicBezTo>
                <a:cubicBezTo>
                  <a:pt x="5190" y="117794"/>
                  <a:pt x="0" y="95693"/>
                  <a:pt x="0" y="95693"/>
                </a:cubicBezTo>
                <a:cubicBezTo>
                  <a:pt x="3544" y="85061"/>
                  <a:pt x="1" y="67341"/>
                  <a:pt x="10633" y="63796"/>
                </a:cubicBezTo>
                <a:cubicBezTo>
                  <a:pt x="15949" y="62024"/>
                  <a:pt x="21570" y="60985"/>
                  <a:pt x="26582" y="58479"/>
                </a:cubicBezTo>
                <a:cubicBezTo>
                  <a:pt x="32297" y="55622"/>
                  <a:pt x="36658" y="50364"/>
                  <a:pt x="42531" y="47847"/>
                </a:cubicBezTo>
                <a:cubicBezTo>
                  <a:pt x="95945" y="24957"/>
                  <a:pt x="24229" y="67630"/>
                  <a:pt x="95693" y="31898"/>
                </a:cubicBezTo>
                <a:cubicBezTo>
                  <a:pt x="123494" y="17997"/>
                  <a:pt x="109270" y="23187"/>
                  <a:pt x="138224" y="15949"/>
                </a:cubicBezTo>
                <a:cubicBezTo>
                  <a:pt x="154722" y="4951"/>
                  <a:pt x="157764" y="0"/>
                  <a:pt x="180754" y="0"/>
                </a:cubicBezTo>
                <a:cubicBezTo>
                  <a:pt x="186358" y="0"/>
                  <a:pt x="191387" y="3545"/>
                  <a:pt x="196703" y="5317"/>
                </a:cubicBezTo>
                <a:cubicBezTo>
                  <a:pt x="208462" y="17076"/>
                  <a:pt x="215882" y="22409"/>
                  <a:pt x="223284" y="37214"/>
                </a:cubicBezTo>
                <a:cubicBezTo>
                  <a:pt x="230009" y="50666"/>
                  <a:pt x="224634" y="59813"/>
                  <a:pt x="244549" y="63796"/>
                </a:cubicBezTo>
                <a:cubicBezTo>
                  <a:pt x="248435" y="64573"/>
                  <a:pt x="287079" y="61138"/>
                  <a:pt x="281763" y="6379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AC0F610-FA68-4887-A815-9A5249BE8EB5}"/>
              </a:ext>
            </a:extLst>
          </p:cNvPr>
          <p:cNvSpPr/>
          <p:nvPr/>
        </p:nvSpPr>
        <p:spPr>
          <a:xfrm>
            <a:off x="5129368" y="1565211"/>
            <a:ext cx="112483" cy="89181"/>
          </a:xfrm>
          <a:custGeom>
            <a:avLst/>
            <a:gdLst>
              <a:gd name="connsiteX0" fmla="*/ 841 w 112483"/>
              <a:gd name="connsiteY0" fmla="*/ 3091 h 89181"/>
              <a:gd name="connsiteX1" fmla="*/ 43372 w 112483"/>
              <a:gd name="connsiteY1" fmla="*/ 8408 h 89181"/>
              <a:gd name="connsiteX2" fmla="*/ 59320 w 112483"/>
              <a:gd name="connsiteY2" fmla="*/ 19040 h 89181"/>
              <a:gd name="connsiteX3" fmla="*/ 75269 w 112483"/>
              <a:gd name="connsiteY3" fmla="*/ 24356 h 89181"/>
              <a:gd name="connsiteX4" fmla="*/ 112483 w 112483"/>
              <a:gd name="connsiteY4" fmla="*/ 45622 h 89181"/>
              <a:gd name="connsiteX5" fmla="*/ 69953 w 112483"/>
              <a:gd name="connsiteY5" fmla="*/ 66887 h 89181"/>
              <a:gd name="connsiteX6" fmla="*/ 38055 w 112483"/>
              <a:gd name="connsiteY6" fmla="*/ 77519 h 89181"/>
              <a:gd name="connsiteX7" fmla="*/ 22106 w 112483"/>
              <a:gd name="connsiteY7" fmla="*/ 88152 h 89181"/>
              <a:gd name="connsiteX8" fmla="*/ 16790 w 112483"/>
              <a:gd name="connsiteY8" fmla="*/ 56254 h 89181"/>
              <a:gd name="connsiteX9" fmla="*/ 841 w 112483"/>
              <a:gd name="connsiteY9" fmla="*/ 3091 h 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483" h="89181">
                <a:moveTo>
                  <a:pt x="841" y="3091"/>
                </a:moveTo>
                <a:cubicBezTo>
                  <a:pt x="5271" y="-4883"/>
                  <a:pt x="29588" y="4649"/>
                  <a:pt x="43372" y="8408"/>
                </a:cubicBezTo>
                <a:cubicBezTo>
                  <a:pt x="49536" y="10089"/>
                  <a:pt x="53605" y="16183"/>
                  <a:pt x="59320" y="19040"/>
                </a:cubicBezTo>
                <a:cubicBezTo>
                  <a:pt x="64332" y="21546"/>
                  <a:pt x="70118" y="22149"/>
                  <a:pt x="75269" y="24356"/>
                </a:cubicBezTo>
                <a:cubicBezTo>
                  <a:pt x="94153" y="32449"/>
                  <a:pt x="96467" y="34944"/>
                  <a:pt x="112483" y="45622"/>
                </a:cubicBezTo>
                <a:cubicBezTo>
                  <a:pt x="102598" y="75278"/>
                  <a:pt x="114071" y="56706"/>
                  <a:pt x="69953" y="66887"/>
                </a:cubicBezTo>
                <a:cubicBezTo>
                  <a:pt x="59032" y="69407"/>
                  <a:pt x="38055" y="77519"/>
                  <a:pt x="38055" y="77519"/>
                </a:cubicBezTo>
                <a:cubicBezTo>
                  <a:pt x="32739" y="81063"/>
                  <a:pt x="26624" y="92670"/>
                  <a:pt x="22106" y="88152"/>
                </a:cubicBezTo>
                <a:cubicBezTo>
                  <a:pt x="14484" y="80530"/>
                  <a:pt x="18904" y="66824"/>
                  <a:pt x="16790" y="56254"/>
                </a:cubicBezTo>
                <a:cubicBezTo>
                  <a:pt x="10614" y="25374"/>
                  <a:pt x="-3589" y="11065"/>
                  <a:pt x="841" y="30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61DE4E9-A8DB-4418-B81B-7C2778C7FC02}"/>
              </a:ext>
            </a:extLst>
          </p:cNvPr>
          <p:cNvSpPr/>
          <p:nvPr/>
        </p:nvSpPr>
        <p:spPr>
          <a:xfrm>
            <a:off x="5762847" y="1196163"/>
            <a:ext cx="271130" cy="223284"/>
          </a:xfrm>
          <a:custGeom>
            <a:avLst/>
            <a:gdLst>
              <a:gd name="connsiteX0" fmla="*/ 116958 w 271130"/>
              <a:gd name="connsiteY0" fmla="*/ 5316 h 223284"/>
              <a:gd name="connsiteX1" fmla="*/ 69111 w 271130"/>
              <a:gd name="connsiteY1" fmla="*/ 10632 h 223284"/>
              <a:gd name="connsiteX2" fmla="*/ 31897 w 271130"/>
              <a:gd name="connsiteY2" fmla="*/ 58479 h 223284"/>
              <a:gd name="connsiteX3" fmla="*/ 10632 w 271130"/>
              <a:gd name="connsiteY3" fmla="*/ 90377 h 223284"/>
              <a:gd name="connsiteX4" fmla="*/ 0 w 271130"/>
              <a:gd name="connsiteY4" fmla="*/ 106325 h 223284"/>
              <a:gd name="connsiteX5" fmla="*/ 5316 w 271130"/>
              <a:gd name="connsiteY5" fmla="*/ 175437 h 223284"/>
              <a:gd name="connsiteX6" fmla="*/ 26581 w 271130"/>
              <a:gd name="connsiteY6" fmla="*/ 191386 h 223284"/>
              <a:gd name="connsiteX7" fmla="*/ 106325 w 271130"/>
              <a:gd name="connsiteY7" fmla="*/ 202018 h 223284"/>
              <a:gd name="connsiteX8" fmla="*/ 138223 w 271130"/>
              <a:gd name="connsiteY8" fmla="*/ 212651 h 223284"/>
              <a:gd name="connsiteX9" fmla="*/ 180753 w 271130"/>
              <a:gd name="connsiteY9" fmla="*/ 223284 h 223284"/>
              <a:gd name="connsiteX10" fmla="*/ 239232 w 271130"/>
              <a:gd name="connsiteY10" fmla="*/ 207335 h 223284"/>
              <a:gd name="connsiteX11" fmla="*/ 249865 w 271130"/>
              <a:gd name="connsiteY11" fmla="*/ 191386 h 223284"/>
              <a:gd name="connsiteX12" fmla="*/ 260497 w 271130"/>
              <a:gd name="connsiteY12" fmla="*/ 159488 h 223284"/>
              <a:gd name="connsiteX13" fmla="*/ 271130 w 271130"/>
              <a:gd name="connsiteY13" fmla="*/ 122274 h 223284"/>
              <a:gd name="connsiteX14" fmla="*/ 260497 w 271130"/>
              <a:gd name="connsiteY14" fmla="*/ 79744 h 223284"/>
              <a:gd name="connsiteX15" fmla="*/ 244548 w 271130"/>
              <a:gd name="connsiteY15" fmla="*/ 63795 h 223284"/>
              <a:gd name="connsiteX16" fmla="*/ 217967 w 271130"/>
              <a:gd name="connsiteY16" fmla="*/ 42530 h 223284"/>
              <a:gd name="connsiteX17" fmla="*/ 170120 w 271130"/>
              <a:gd name="connsiteY17" fmla="*/ 10632 h 223284"/>
              <a:gd name="connsiteX18" fmla="*/ 154172 w 271130"/>
              <a:gd name="connsiteY18" fmla="*/ 0 h 223284"/>
              <a:gd name="connsiteX19" fmla="*/ 116958 w 271130"/>
              <a:gd name="connsiteY19" fmla="*/ 5316 h 2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1130" h="223284">
                <a:moveTo>
                  <a:pt x="116958" y="5316"/>
                </a:moveTo>
                <a:cubicBezTo>
                  <a:pt x="101009" y="7088"/>
                  <a:pt x="84335" y="5558"/>
                  <a:pt x="69111" y="10632"/>
                </a:cubicBezTo>
                <a:cubicBezTo>
                  <a:pt x="58403" y="14201"/>
                  <a:pt x="33066" y="56725"/>
                  <a:pt x="31897" y="58479"/>
                </a:cubicBezTo>
                <a:lnTo>
                  <a:pt x="10632" y="90377"/>
                </a:lnTo>
                <a:lnTo>
                  <a:pt x="0" y="106325"/>
                </a:lnTo>
                <a:cubicBezTo>
                  <a:pt x="1772" y="129362"/>
                  <a:pt x="-1576" y="153383"/>
                  <a:pt x="5316" y="175437"/>
                </a:cubicBezTo>
                <a:cubicBezTo>
                  <a:pt x="7959" y="183894"/>
                  <a:pt x="18888" y="186990"/>
                  <a:pt x="26581" y="191386"/>
                </a:cubicBezTo>
                <a:cubicBezTo>
                  <a:pt x="45118" y="201978"/>
                  <a:pt x="104178" y="201839"/>
                  <a:pt x="106325" y="202018"/>
                </a:cubicBezTo>
                <a:cubicBezTo>
                  <a:pt x="116958" y="205562"/>
                  <a:pt x="127233" y="210453"/>
                  <a:pt x="138223" y="212651"/>
                </a:cubicBezTo>
                <a:cubicBezTo>
                  <a:pt x="170299" y="219066"/>
                  <a:pt x="156232" y="215109"/>
                  <a:pt x="180753" y="223284"/>
                </a:cubicBezTo>
                <a:cubicBezTo>
                  <a:pt x="205909" y="220139"/>
                  <a:pt x="222001" y="224566"/>
                  <a:pt x="239232" y="207335"/>
                </a:cubicBezTo>
                <a:cubicBezTo>
                  <a:pt x="243750" y="202817"/>
                  <a:pt x="246321" y="196702"/>
                  <a:pt x="249865" y="191386"/>
                </a:cubicBezTo>
                <a:cubicBezTo>
                  <a:pt x="253409" y="180753"/>
                  <a:pt x="257779" y="170361"/>
                  <a:pt x="260497" y="159488"/>
                </a:cubicBezTo>
                <a:cubicBezTo>
                  <a:pt x="267172" y="132786"/>
                  <a:pt x="263502" y="145154"/>
                  <a:pt x="271130" y="122274"/>
                </a:cubicBezTo>
                <a:cubicBezTo>
                  <a:pt x="270364" y="118443"/>
                  <a:pt x="265166" y="86748"/>
                  <a:pt x="260497" y="79744"/>
                </a:cubicBezTo>
                <a:cubicBezTo>
                  <a:pt x="256327" y="73488"/>
                  <a:pt x="249361" y="69571"/>
                  <a:pt x="244548" y="63795"/>
                </a:cubicBezTo>
                <a:cubicBezTo>
                  <a:pt x="226051" y="41598"/>
                  <a:pt x="244150" y="51257"/>
                  <a:pt x="217967" y="42530"/>
                </a:cubicBezTo>
                <a:lnTo>
                  <a:pt x="170120" y="10632"/>
                </a:lnTo>
                <a:cubicBezTo>
                  <a:pt x="164804" y="7088"/>
                  <a:pt x="160561" y="0"/>
                  <a:pt x="154172" y="0"/>
                </a:cubicBezTo>
                <a:lnTo>
                  <a:pt x="116958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6C124A-607D-44D6-913C-B0BAD093C242}"/>
              </a:ext>
            </a:extLst>
          </p:cNvPr>
          <p:cNvSpPr/>
          <p:nvPr/>
        </p:nvSpPr>
        <p:spPr>
          <a:xfrm>
            <a:off x="5629940" y="1105786"/>
            <a:ext cx="233943" cy="113593"/>
          </a:xfrm>
          <a:custGeom>
            <a:avLst/>
            <a:gdLst>
              <a:gd name="connsiteX0" fmla="*/ 233916 w 233943"/>
              <a:gd name="connsiteY0" fmla="*/ 47847 h 113593"/>
              <a:gd name="connsiteX1" fmla="*/ 207334 w 233943"/>
              <a:gd name="connsiteY1" fmla="*/ 37214 h 113593"/>
              <a:gd name="connsiteX2" fmla="*/ 164804 w 233943"/>
              <a:gd name="connsiteY2" fmla="*/ 31898 h 113593"/>
              <a:gd name="connsiteX3" fmla="*/ 127590 w 233943"/>
              <a:gd name="connsiteY3" fmla="*/ 26581 h 113593"/>
              <a:gd name="connsiteX4" fmla="*/ 95693 w 233943"/>
              <a:gd name="connsiteY4" fmla="*/ 31898 h 113593"/>
              <a:gd name="connsiteX5" fmla="*/ 63795 w 233943"/>
              <a:gd name="connsiteY5" fmla="*/ 42530 h 113593"/>
              <a:gd name="connsiteX6" fmla="*/ 53162 w 233943"/>
              <a:gd name="connsiteY6" fmla="*/ 26581 h 113593"/>
              <a:gd name="connsiteX7" fmla="*/ 21265 w 233943"/>
              <a:gd name="connsiteY7" fmla="*/ 0 h 113593"/>
              <a:gd name="connsiteX8" fmla="*/ 15948 w 233943"/>
              <a:gd name="connsiteY8" fmla="*/ 15949 h 113593"/>
              <a:gd name="connsiteX9" fmla="*/ 10632 w 233943"/>
              <a:gd name="connsiteY9" fmla="*/ 37214 h 113593"/>
              <a:gd name="connsiteX10" fmla="*/ 0 w 233943"/>
              <a:gd name="connsiteY10" fmla="*/ 53163 h 113593"/>
              <a:gd name="connsiteX11" fmla="*/ 143539 w 233943"/>
              <a:gd name="connsiteY11" fmla="*/ 79744 h 113593"/>
              <a:gd name="connsiteX12" fmla="*/ 175437 w 233943"/>
              <a:gd name="connsiteY12" fmla="*/ 95693 h 113593"/>
              <a:gd name="connsiteX13" fmla="*/ 180753 w 233943"/>
              <a:gd name="connsiteY13" fmla="*/ 111642 h 113593"/>
              <a:gd name="connsiteX14" fmla="*/ 212651 w 233943"/>
              <a:gd name="connsiteY14" fmla="*/ 85061 h 113593"/>
              <a:gd name="connsiteX15" fmla="*/ 233916 w 233943"/>
              <a:gd name="connsiteY15" fmla="*/ 47847 h 11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3943" h="113593">
                <a:moveTo>
                  <a:pt x="233916" y="47847"/>
                </a:moveTo>
                <a:cubicBezTo>
                  <a:pt x="233030" y="39873"/>
                  <a:pt x="216633" y="39360"/>
                  <a:pt x="207334" y="37214"/>
                </a:cubicBezTo>
                <a:cubicBezTo>
                  <a:pt x="193413" y="34001"/>
                  <a:pt x="178966" y="33786"/>
                  <a:pt x="164804" y="31898"/>
                </a:cubicBezTo>
                <a:lnTo>
                  <a:pt x="127590" y="26581"/>
                </a:lnTo>
                <a:cubicBezTo>
                  <a:pt x="100413" y="17523"/>
                  <a:pt x="122194" y="20120"/>
                  <a:pt x="95693" y="31898"/>
                </a:cubicBezTo>
                <a:cubicBezTo>
                  <a:pt x="85451" y="36450"/>
                  <a:pt x="63795" y="42530"/>
                  <a:pt x="63795" y="42530"/>
                </a:cubicBezTo>
                <a:cubicBezTo>
                  <a:pt x="60251" y="37214"/>
                  <a:pt x="57253" y="31489"/>
                  <a:pt x="53162" y="26581"/>
                </a:cubicBezTo>
                <a:cubicBezTo>
                  <a:pt x="40372" y="11234"/>
                  <a:pt x="36944" y="10454"/>
                  <a:pt x="21265" y="0"/>
                </a:cubicBezTo>
                <a:cubicBezTo>
                  <a:pt x="19493" y="5316"/>
                  <a:pt x="17488" y="10561"/>
                  <a:pt x="15948" y="15949"/>
                </a:cubicBezTo>
                <a:cubicBezTo>
                  <a:pt x="13941" y="22974"/>
                  <a:pt x="13510" y="30498"/>
                  <a:pt x="10632" y="37214"/>
                </a:cubicBezTo>
                <a:cubicBezTo>
                  <a:pt x="8115" y="43087"/>
                  <a:pt x="3544" y="47847"/>
                  <a:pt x="0" y="53163"/>
                </a:cubicBezTo>
                <a:cubicBezTo>
                  <a:pt x="16677" y="119876"/>
                  <a:pt x="-3114" y="69630"/>
                  <a:pt x="143539" y="79744"/>
                </a:cubicBezTo>
                <a:cubicBezTo>
                  <a:pt x="155812" y="80590"/>
                  <a:pt x="165927" y="89354"/>
                  <a:pt x="175437" y="95693"/>
                </a:cubicBezTo>
                <a:cubicBezTo>
                  <a:pt x="177209" y="101009"/>
                  <a:pt x="175550" y="109561"/>
                  <a:pt x="180753" y="111642"/>
                </a:cubicBezTo>
                <a:cubicBezTo>
                  <a:pt x="203777" y="120852"/>
                  <a:pt x="205182" y="95020"/>
                  <a:pt x="212651" y="85061"/>
                </a:cubicBezTo>
                <a:cubicBezTo>
                  <a:pt x="213714" y="83643"/>
                  <a:pt x="234802" y="55821"/>
                  <a:pt x="233916" y="4784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3A6C4FC-5A7F-435F-8E0F-BBD96FC15C00}"/>
              </a:ext>
            </a:extLst>
          </p:cNvPr>
          <p:cNvSpPr/>
          <p:nvPr/>
        </p:nvSpPr>
        <p:spPr>
          <a:xfrm>
            <a:off x="5332228" y="1430079"/>
            <a:ext cx="235055" cy="106771"/>
          </a:xfrm>
          <a:custGeom>
            <a:avLst/>
            <a:gdLst>
              <a:gd name="connsiteX0" fmla="*/ 0 w 235055"/>
              <a:gd name="connsiteY0" fmla="*/ 63795 h 106771"/>
              <a:gd name="connsiteX1" fmla="*/ 15949 w 235055"/>
              <a:gd name="connsiteY1" fmla="*/ 90377 h 106771"/>
              <a:gd name="connsiteX2" fmla="*/ 47846 w 235055"/>
              <a:gd name="connsiteY2" fmla="*/ 106326 h 106771"/>
              <a:gd name="connsiteX3" fmla="*/ 196702 w 235055"/>
              <a:gd name="connsiteY3" fmla="*/ 101009 h 106771"/>
              <a:gd name="connsiteX4" fmla="*/ 228600 w 235055"/>
              <a:gd name="connsiteY4" fmla="*/ 69112 h 106771"/>
              <a:gd name="connsiteX5" fmla="*/ 233916 w 235055"/>
              <a:gd name="connsiteY5" fmla="*/ 53163 h 106771"/>
              <a:gd name="connsiteX6" fmla="*/ 202019 w 235055"/>
              <a:gd name="connsiteY6" fmla="*/ 42530 h 106771"/>
              <a:gd name="connsiteX7" fmla="*/ 170121 w 235055"/>
              <a:gd name="connsiteY7" fmla="*/ 31898 h 106771"/>
              <a:gd name="connsiteX8" fmla="*/ 154172 w 235055"/>
              <a:gd name="connsiteY8" fmla="*/ 26581 h 106771"/>
              <a:gd name="connsiteX9" fmla="*/ 116958 w 235055"/>
              <a:gd name="connsiteY9" fmla="*/ 5316 h 106771"/>
              <a:gd name="connsiteX10" fmla="*/ 90377 w 235055"/>
              <a:gd name="connsiteY10" fmla="*/ 0 h 106771"/>
              <a:gd name="connsiteX11" fmla="*/ 26581 w 235055"/>
              <a:gd name="connsiteY11" fmla="*/ 5316 h 106771"/>
              <a:gd name="connsiteX12" fmla="*/ 15949 w 235055"/>
              <a:gd name="connsiteY12" fmla="*/ 21265 h 106771"/>
              <a:gd name="connsiteX13" fmla="*/ 0 w 235055"/>
              <a:gd name="connsiteY13" fmla="*/ 63795 h 10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5055" h="106771">
                <a:moveTo>
                  <a:pt x="0" y="63795"/>
                </a:moveTo>
                <a:cubicBezTo>
                  <a:pt x="0" y="75314"/>
                  <a:pt x="9224" y="82531"/>
                  <a:pt x="15949" y="90377"/>
                </a:cubicBezTo>
                <a:cubicBezTo>
                  <a:pt x="24192" y="99993"/>
                  <a:pt x="36685" y="102605"/>
                  <a:pt x="47846" y="106326"/>
                </a:cubicBezTo>
                <a:cubicBezTo>
                  <a:pt x="97465" y="104554"/>
                  <a:pt x="148072" y="111021"/>
                  <a:pt x="196702" y="101009"/>
                </a:cubicBezTo>
                <a:cubicBezTo>
                  <a:pt x="211430" y="97977"/>
                  <a:pt x="228600" y="69112"/>
                  <a:pt x="228600" y="69112"/>
                </a:cubicBezTo>
                <a:cubicBezTo>
                  <a:pt x="230372" y="63796"/>
                  <a:pt x="237878" y="57126"/>
                  <a:pt x="233916" y="53163"/>
                </a:cubicBezTo>
                <a:cubicBezTo>
                  <a:pt x="225991" y="45238"/>
                  <a:pt x="212651" y="46074"/>
                  <a:pt x="202019" y="42530"/>
                </a:cubicBezTo>
                <a:lnTo>
                  <a:pt x="170121" y="31898"/>
                </a:lnTo>
                <a:cubicBezTo>
                  <a:pt x="164805" y="30126"/>
                  <a:pt x="158835" y="29689"/>
                  <a:pt x="154172" y="26581"/>
                </a:cubicBezTo>
                <a:cubicBezTo>
                  <a:pt x="142507" y="18805"/>
                  <a:pt x="130445" y="9812"/>
                  <a:pt x="116958" y="5316"/>
                </a:cubicBezTo>
                <a:cubicBezTo>
                  <a:pt x="108386" y="2459"/>
                  <a:pt x="99237" y="1772"/>
                  <a:pt x="90377" y="0"/>
                </a:cubicBezTo>
                <a:cubicBezTo>
                  <a:pt x="69112" y="1772"/>
                  <a:pt x="47099" y="-546"/>
                  <a:pt x="26581" y="5316"/>
                </a:cubicBezTo>
                <a:cubicBezTo>
                  <a:pt x="20438" y="7071"/>
                  <a:pt x="18806" y="15550"/>
                  <a:pt x="15949" y="21265"/>
                </a:cubicBezTo>
                <a:cubicBezTo>
                  <a:pt x="8951" y="35262"/>
                  <a:pt x="0" y="52276"/>
                  <a:pt x="0" y="637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6176CC1-8207-47BC-B5F1-36197C1E853B}"/>
              </a:ext>
            </a:extLst>
          </p:cNvPr>
          <p:cNvSpPr/>
          <p:nvPr/>
        </p:nvSpPr>
        <p:spPr>
          <a:xfrm>
            <a:off x="5322886" y="1531088"/>
            <a:ext cx="179613" cy="98523"/>
          </a:xfrm>
          <a:custGeom>
            <a:avLst/>
            <a:gdLst>
              <a:gd name="connsiteX0" fmla="*/ 9342 w 179613"/>
              <a:gd name="connsiteY0" fmla="*/ 90377 h 98523"/>
              <a:gd name="connsiteX1" fmla="*/ 131616 w 179613"/>
              <a:gd name="connsiteY1" fmla="*/ 90377 h 98523"/>
              <a:gd name="connsiteX2" fmla="*/ 163514 w 179613"/>
              <a:gd name="connsiteY2" fmla="*/ 58479 h 98523"/>
              <a:gd name="connsiteX3" fmla="*/ 168830 w 179613"/>
              <a:gd name="connsiteY3" fmla="*/ 37214 h 98523"/>
              <a:gd name="connsiteX4" fmla="*/ 179463 w 179613"/>
              <a:gd name="connsiteY4" fmla="*/ 21265 h 98523"/>
              <a:gd name="connsiteX5" fmla="*/ 174147 w 179613"/>
              <a:gd name="connsiteY5" fmla="*/ 0 h 98523"/>
              <a:gd name="connsiteX6" fmla="*/ 126300 w 179613"/>
              <a:gd name="connsiteY6" fmla="*/ 5317 h 98523"/>
              <a:gd name="connsiteX7" fmla="*/ 19974 w 179613"/>
              <a:gd name="connsiteY7" fmla="*/ 26582 h 98523"/>
              <a:gd name="connsiteX8" fmla="*/ 14658 w 179613"/>
              <a:gd name="connsiteY8" fmla="*/ 42531 h 98523"/>
              <a:gd name="connsiteX9" fmla="*/ 9342 w 179613"/>
              <a:gd name="connsiteY9" fmla="*/ 63796 h 98523"/>
              <a:gd name="connsiteX10" fmla="*/ 9342 w 179613"/>
              <a:gd name="connsiteY10" fmla="*/ 90377 h 9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613" h="98523">
                <a:moveTo>
                  <a:pt x="9342" y="90377"/>
                </a:moveTo>
                <a:cubicBezTo>
                  <a:pt x="29721" y="94807"/>
                  <a:pt x="77189" y="106251"/>
                  <a:pt x="131616" y="90377"/>
                </a:cubicBezTo>
                <a:cubicBezTo>
                  <a:pt x="146051" y="86167"/>
                  <a:pt x="163514" y="58479"/>
                  <a:pt x="163514" y="58479"/>
                </a:cubicBezTo>
                <a:cubicBezTo>
                  <a:pt x="165286" y="51391"/>
                  <a:pt x="165952" y="43930"/>
                  <a:pt x="168830" y="37214"/>
                </a:cubicBezTo>
                <a:cubicBezTo>
                  <a:pt x="171347" y="31341"/>
                  <a:pt x="178559" y="27590"/>
                  <a:pt x="179463" y="21265"/>
                </a:cubicBezTo>
                <a:cubicBezTo>
                  <a:pt x="180496" y="14032"/>
                  <a:pt x="175919" y="7088"/>
                  <a:pt x="174147" y="0"/>
                </a:cubicBezTo>
                <a:cubicBezTo>
                  <a:pt x="158198" y="1772"/>
                  <a:pt x="142303" y="4132"/>
                  <a:pt x="126300" y="5317"/>
                </a:cubicBezTo>
                <a:cubicBezTo>
                  <a:pt x="22901" y="12976"/>
                  <a:pt x="48594" y="-16346"/>
                  <a:pt x="19974" y="26582"/>
                </a:cubicBezTo>
                <a:cubicBezTo>
                  <a:pt x="18202" y="31898"/>
                  <a:pt x="16197" y="37143"/>
                  <a:pt x="14658" y="42531"/>
                </a:cubicBezTo>
                <a:cubicBezTo>
                  <a:pt x="12651" y="49556"/>
                  <a:pt x="11652" y="56864"/>
                  <a:pt x="9342" y="63796"/>
                </a:cubicBezTo>
                <a:cubicBezTo>
                  <a:pt x="8089" y="67555"/>
                  <a:pt x="-11037" y="85947"/>
                  <a:pt x="9342" y="9037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8CCC9EE-3BD4-4451-BE35-7C852C8BB95F}"/>
              </a:ext>
            </a:extLst>
          </p:cNvPr>
          <p:cNvSpPr/>
          <p:nvPr/>
        </p:nvSpPr>
        <p:spPr>
          <a:xfrm>
            <a:off x="5708674" y="1534407"/>
            <a:ext cx="299320" cy="161486"/>
          </a:xfrm>
          <a:custGeom>
            <a:avLst/>
            <a:gdLst>
              <a:gd name="connsiteX0" fmla="*/ 229610 w 299320"/>
              <a:gd name="connsiteY0" fmla="*/ 161486 h 161486"/>
              <a:gd name="connsiteX1" fmla="*/ 277456 w 299320"/>
              <a:gd name="connsiteY1" fmla="*/ 129588 h 161486"/>
              <a:gd name="connsiteX2" fmla="*/ 293405 w 299320"/>
              <a:gd name="connsiteY2" fmla="*/ 118956 h 161486"/>
              <a:gd name="connsiteX3" fmla="*/ 298721 w 299320"/>
              <a:gd name="connsiteY3" fmla="*/ 103007 h 161486"/>
              <a:gd name="connsiteX4" fmla="*/ 282773 w 299320"/>
              <a:gd name="connsiteY4" fmla="*/ 97691 h 161486"/>
              <a:gd name="connsiteX5" fmla="*/ 261507 w 299320"/>
              <a:gd name="connsiteY5" fmla="*/ 81742 h 161486"/>
              <a:gd name="connsiteX6" fmla="*/ 234926 w 299320"/>
              <a:gd name="connsiteY6" fmla="*/ 39212 h 161486"/>
              <a:gd name="connsiteX7" fmla="*/ 218977 w 299320"/>
              <a:gd name="connsiteY7" fmla="*/ 33895 h 161486"/>
              <a:gd name="connsiteX8" fmla="*/ 181763 w 299320"/>
              <a:gd name="connsiteY8" fmla="*/ 39212 h 161486"/>
              <a:gd name="connsiteX9" fmla="*/ 165814 w 299320"/>
              <a:gd name="connsiteY9" fmla="*/ 44528 h 161486"/>
              <a:gd name="connsiteX10" fmla="*/ 139233 w 299320"/>
              <a:gd name="connsiteY10" fmla="*/ 17946 h 161486"/>
              <a:gd name="connsiteX11" fmla="*/ 91386 w 299320"/>
              <a:gd name="connsiteY11" fmla="*/ 12630 h 161486"/>
              <a:gd name="connsiteX12" fmla="*/ 48856 w 299320"/>
              <a:gd name="connsiteY12" fmla="*/ 1998 h 161486"/>
              <a:gd name="connsiteX13" fmla="*/ 1010 w 299320"/>
              <a:gd name="connsiteY13" fmla="*/ 7314 h 161486"/>
              <a:gd name="connsiteX14" fmla="*/ 59489 w 299320"/>
              <a:gd name="connsiteY14" fmla="*/ 33895 h 161486"/>
              <a:gd name="connsiteX15" fmla="*/ 171131 w 299320"/>
              <a:gd name="connsiteY15" fmla="*/ 44528 h 161486"/>
              <a:gd name="connsiteX16" fmla="*/ 203028 w 299320"/>
              <a:gd name="connsiteY16" fmla="*/ 92374 h 161486"/>
              <a:gd name="connsiteX17" fmla="*/ 213661 w 299320"/>
              <a:gd name="connsiteY17" fmla="*/ 108323 h 161486"/>
              <a:gd name="connsiteX18" fmla="*/ 234926 w 299320"/>
              <a:gd name="connsiteY18" fmla="*/ 134905 h 161486"/>
              <a:gd name="connsiteX19" fmla="*/ 229610 w 299320"/>
              <a:gd name="connsiteY19" fmla="*/ 161486 h 16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9320" h="161486">
                <a:moveTo>
                  <a:pt x="229610" y="161486"/>
                </a:moveTo>
                <a:lnTo>
                  <a:pt x="277456" y="129588"/>
                </a:lnTo>
                <a:lnTo>
                  <a:pt x="293405" y="118956"/>
                </a:lnTo>
                <a:cubicBezTo>
                  <a:pt x="295177" y="113640"/>
                  <a:pt x="301227" y="108019"/>
                  <a:pt x="298721" y="103007"/>
                </a:cubicBezTo>
                <a:cubicBezTo>
                  <a:pt x="296215" y="97995"/>
                  <a:pt x="287638" y="100471"/>
                  <a:pt x="282773" y="97691"/>
                </a:cubicBezTo>
                <a:cubicBezTo>
                  <a:pt x="275080" y="93295"/>
                  <a:pt x="268596" y="87058"/>
                  <a:pt x="261507" y="81742"/>
                </a:cubicBezTo>
                <a:cubicBezTo>
                  <a:pt x="251809" y="52647"/>
                  <a:pt x="258516" y="51007"/>
                  <a:pt x="234926" y="39212"/>
                </a:cubicBezTo>
                <a:cubicBezTo>
                  <a:pt x="229914" y="36706"/>
                  <a:pt x="224293" y="35667"/>
                  <a:pt x="218977" y="33895"/>
                </a:cubicBezTo>
                <a:cubicBezTo>
                  <a:pt x="206572" y="35667"/>
                  <a:pt x="194050" y="36754"/>
                  <a:pt x="181763" y="39212"/>
                </a:cubicBezTo>
                <a:cubicBezTo>
                  <a:pt x="176268" y="40311"/>
                  <a:pt x="171017" y="46609"/>
                  <a:pt x="165814" y="44528"/>
                </a:cubicBezTo>
                <a:cubicBezTo>
                  <a:pt x="106751" y="20901"/>
                  <a:pt x="205386" y="34484"/>
                  <a:pt x="139233" y="17946"/>
                </a:cubicBezTo>
                <a:cubicBezTo>
                  <a:pt x="123665" y="14054"/>
                  <a:pt x="107272" y="14899"/>
                  <a:pt x="91386" y="12630"/>
                </a:cubicBezTo>
                <a:cubicBezTo>
                  <a:pt x="68933" y="9423"/>
                  <a:pt x="67409" y="8182"/>
                  <a:pt x="48856" y="1998"/>
                </a:cubicBezTo>
                <a:cubicBezTo>
                  <a:pt x="32907" y="3770"/>
                  <a:pt x="9266" y="-6446"/>
                  <a:pt x="1010" y="7314"/>
                </a:cubicBezTo>
                <a:cubicBezTo>
                  <a:pt x="-8735" y="23555"/>
                  <a:pt x="55139" y="33170"/>
                  <a:pt x="59489" y="33895"/>
                </a:cubicBezTo>
                <a:cubicBezTo>
                  <a:pt x="105877" y="41627"/>
                  <a:pt x="114869" y="40509"/>
                  <a:pt x="171131" y="44528"/>
                </a:cubicBezTo>
                <a:lnTo>
                  <a:pt x="203028" y="92374"/>
                </a:lnTo>
                <a:lnTo>
                  <a:pt x="213661" y="108323"/>
                </a:lnTo>
                <a:cubicBezTo>
                  <a:pt x="218989" y="124308"/>
                  <a:pt x="216604" y="128034"/>
                  <a:pt x="234926" y="134905"/>
                </a:cubicBezTo>
                <a:cubicBezTo>
                  <a:pt x="243386" y="138078"/>
                  <a:pt x="261507" y="140221"/>
                  <a:pt x="229610" y="16148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EA57A10-909B-44B5-AE56-7CCBE9C1CB6C}"/>
              </a:ext>
            </a:extLst>
          </p:cNvPr>
          <p:cNvSpPr/>
          <p:nvPr/>
        </p:nvSpPr>
        <p:spPr>
          <a:xfrm>
            <a:off x="5380074" y="1637414"/>
            <a:ext cx="217968" cy="180753"/>
          </a:xfrm>
          <a:custGeom>
            <a:avLst/>
            <a:gdLst>
              <a:gd name="connsiteX0" fmla="*/ 0 w 217968"/>
              <a:gd name="connsiteY0" fmla="*/ 31898 h 180753"/>
              <a:gd name="connsiteX1" fmla="*/ 15949 w 217968"/>
              <a:gd name="connsiteY1" fmla="*/ 63795 h 180753"/>
              <a:gd name="connsiteX2" fmla="*/ 47847 w 217968"/>
              <a:gd name="connsiteY2" fmla="*/ 95693 h 180753"/>
              <a:gd name="connsiteX3" fmla="*/ 53163 w 217968"/>
              <a:gd name="connsiteY3" fmla="*/ 111642 h 180753"/>
              <a:gd name="connsiteX4" fmla="*/ 85061 w 217968"/>
              <a:gd name="connsiteY4" fmla="*/ 138223 h 180753"/>
              <a:gd name="connsiteX5" fmla="*/ 101010 w 217968"/>
              <a:gd name="connsiteY5" fmla="*/ 143539 h 180753"/>
              <a:gd name="connsiteX6" fmla="*/ 116959 w 217968"/>
              <a:gd name="connsiteY6" fmla="*/ 154172 h 180753"/>
              <a:gd name="connsiteX7" fmla="*/ 132907 w 217968"/>
              <a:gd name="connsiteY7" fmla="*/ 159488 h 180753"/>
              <a:gd name="connsiteX8" fmla="*/ 164805 w 217968"/>
              <a:gd name="connsiteY8" fmla="*/ 180753 h 180753"/>
              <a:gd name="connsiteX9" fmla="*/ 180754 w 217968"/>
              <a:gd name="connsiteY9" fmla="*/ 170121 h 180753"/>
              <a:gd name="connsiteX10" fmla="*/ 202019 w 217968"/>
              <a:gd name="connsiteY10" fmla="*/ 159488 h 180753"/>
              <a:gd name="connsiteX11" fmla="*/ 217968 w 217968"/>
              <a:gd name="connsiteY11" fmla="*/ 143539 h 180753"/>
              <a:gd name="connsiteX12" fmla="*/ 212652 w 217968"/>
              <a:gd name="connsiteY12" fmla="*/ 116958 h 180753"/>
              <a:gd name="connsiteX13" fmla="*/ 207335 w 217968"/>
              <a:gd name="connsiteY13" fmla="*/ 101009 h 180753"/>
              <a:gd name="connsiteX14" fmla="*/ 217968 w 217968"/>
              <a:gd name="connsiteY14" fmla="*/ 63795 h 180753"/>
              <a:gd name="connsiteX15" fmla="*/ 202019 w 217968"/>
              <a:gd name="connsiteY15" fmla="*/ 53163 h 180753"/>
              <a:gd name="connsiteX16" fmla="*/ 154173 w 217968"/>
              <a:gd name="connsiteY16" fmla="*/ 47846 h 180753"/>
              <a:gd name="connsiteX17" fmla="*/ 148856 w 217968"/>
              <a:gd name="connsiteY17" fmla="*/ 31898 h 180753"/>
              <a:gd name="connsiteX18" fmla="*/ 132907 w 217968"/>
              <a:gd name="connsiteY18" fmla="*/ 21265 h 180753"/>
              <a:gd name="connsiteX19" fmla="*/ 127591 w 217968"/>
              <a:gd name="connsiteY19" fmla="*/ 5316 h 180753"/>
              <a:gd name="connsiteX20" fmla="*/ 111642 w 217968"/>
              <a:gd name="connsiteY20" fmla="*/ 0 h 180753"/>
              <a:gd name="connsiteX21" fmla="*/ 63796 w 217968"/>
              <a:gd name="connsiteY21" fmla="*/ 5316 h 180753"/>
              <a:gd name="connsiteX22" fmla="*/ 0 w 217968"/>
              <a:gd name="connsiteY22" fmla="*/ 31898 h 18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7968" h="180753">
                <a:moveTo>
                  <a:pt x="0" y="31898"/>
                </a:moveTo>
                <a:cubicBezTo>
                  <a:pt x="5316" y="42530"/>
                  <a:pt x="8816" y="54285"/>
                  <a:pt x="15949" y="63795"/>
                </a:cubicBezTo>
                <a:cubicBezTo>
                  <a:pt x="24971" y="75824"/>
                  <a:pt x="47847" y="95693"/>
                  <a:pt x="47847" y="95693"/>
                </a:cubicBezTo>
                <a:cubicBezTo>
                  <a:pt x="49619" y="101009"/>
                  <a:pt x="50055" y="106979"/>
                  <a:pt x="53163" y="111642"/>
                </a:cubicBezTo>
                <a:cubicBezTo>
                  <a:pt x="59042" y="120461"/>
                  <a:pt x="75253" y="133319"/>
                  <a:pt x="85061" y="138223"/>
                </a:cubicBezTo>
                <a:cubicBezTo>
                  <a:pt x="90073" y="140729"/>
                  <a:pt x="95694" y="141767"/>
                  <a:pt x="101010" y="143539"/>
                </a:cubicBezTo>
                <a:cubicBezTo>
                  <a:pt x="106326" y="147083"/>
                  <a:pt x="111244" y="151314"/>
                  <a:pt x="116959" y="154172"/>
                </a:cubicBezTo>
                <a:cubicBezTo>
                  <a:pt x="121971" y="156678"/>
                  <a:pt x="128009" y="156767"/>
                  <a:pt x="132907" y="159488"/>
                </a:cubicBezTo>
                <a:cubicBezTo>
                  <a:pt x="144078" y="165694"/>
                  <a:pt x="164805" y="180753"/>
                  <a:pt x="164805" y="180753"/>
                </a:cubicBezTo>
                <a:cubicBezTo>
                  <a:pt x="170121" y="177209"/>
                  <a:pt x="175207" y="173291"/>
                  <a:pt x="180754" y="170121"/>
                </a:cubicBezTo>
                <a:cubicBezTo>
                  <a:pt x="187635" y="166189"/>
                  <a:pt x="195570" y="164094"/>
                  <a:pt x="202019" y="159488"/>
                </a:cubicBezTo>
                <a:cubicBezTo>
                  <a:pt x="208137" y="155118"/>
                  <a:pt x="212652" y="148855"/>
                  <a:pt x="217968" y="143539"/>
                </a:cubicBezTo>
                <a:cubicBezTo>
                  <a:pt x="216196" y="134679"/>
                  <a:pt x="214844" y="125724"/>
                  <a:pt x="212652" y="116958"/>
                </a:cubicBezTo>
                <a:cubicBezTo>
                  <a:pt x="211293" y="111521"/>
                  <a:pt x="206777" y="106585"/>
                  <a:pt x="207335" y="101009"/>
                </a:cubicBezTo>
                <a:cubicBezTo>
                  <a:pt x="208619" y="88172"/>
                  <a:pt x="214424" y="76200"/>
                  <a:pt x="217968" y="63795"/>
                </a:cubicBezTo>
                <a:cubicBezTo>
                  <a:pt x="212652" y="60251"/>
                  <a:pt x="208218" y="54713"/>
                  <a:pt x="202019" y="53163"/>
                </a:cubicBezTo>
                <a:cubicBezTo>
                  <a:pt x="186451" y="49271"/>
                  <a:pt x="169072" y="53806"/>
                  <a:pt x="154173" y="47846"/>
                </a:cubicBezTo>
                <a:cubicBezTo>
                  <a:pt x="148970" y="45765"/>
                  <a:pt x="152357" y="36274"/>
                  <a:pt x="148856" y="31898"/>
                </a:cubicBezTo>
                <a:cubicBezTo>
                  <a:pt x="144864" y="26909"/>
                  <a:pt x="138223" y="24809"/>
                  <a:pt x="132907" y="21265"/>
                </a:cubicBezTo>
                <a:cubicBezTo>
                  <a:pt x="131135" y="15949"/>
                  <a:pt x="131554" y="9279"/>
                  <a:pt x="127591" y="5316"/>
                </a:cubicBezTo>
                <a:cubicBezTo>
                  <a:pt x="123628" y="1353"/>
                  <a:pt x="117246" y="0"/>
                  <a:pt x="111642" y="0"/>
                </a:cubicBezTo>
                <a:cubicBezTo>
                  <a:pt x="95595" y="0"/>
                  <a:pt x="79745" y="3544"/>
                  <a:pt x="63796" y="5316"/>
                </a:cubicBezTo>
                <a:lnTo>
                  <a:pt x="0" y="3189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04329B6-4FC9-4005-A4DE-DB7A09F608A2}"/>
              </a:ext>
            </a:extLst>
          </p:cNvPr>
          <p:cNvSpPr/>
          <p:nvPr/>
        </p:nvSpPr>
        <p:spPr>
          <a:xfrm>
            <a:off x="6230679" y="2104908"/>
            <a:ext cx="260498" cy="226865"/>
          </a:xfrm>
          <a:custGeom>
            <a:avLst/>
            <a:gdLst>
              <a:gd name="connsiteX0" fmla="*/ 42530 w 260498"/>
              <a:gd name="connsiteY0" fmla="*/ 26920 h 226865"/>
              <a:gd name="connsiteX1" fmla="*/ 31898 w 260498"/>
              <a:gd name="connsiteY1" fmla="*/ 53501 h 226865"/>
              <a:gd name="connsiteX2" fmla="*/ 26581 w 260498"/>
              <a:gd name="connsiteY2" fmla="*/ 101348 h 226865"/>
              <a:gd name="connsiteX3" fmla="*/ 15949 w 260498"/>
              <a:gd name="connsiteY3" fmla="*/ 175776 h 226865"/>
              <a:gd name="connsiteX4" fmla="*/ 5316 w 260498"/>
              <a:gd name="connsiteY4" fmla="*/ 191725 h 226865"/>
              <a:gd name="connsiteX5" fmla="*/ 0 w 260498"/>
              <a:gd name="connsiteY5" fmla="*/ 207673 h 226865"/>
              <a:gd name="connsiteX6" fmla="*/ 58479 w 260498"/>
              <a:gd name="connsiteY6" fmla="*/ 218306 h 226865"/>
              <a:gd name="connsiteX7" fmla="*/ 90377 w 260498"/>
              <a:gd name="connsiteY7" fmla="*/ 207673 h 226865"/>
              <a:gd name="connsiteX8" fmla="*/ 106326 w 260498"/>
              <a:gd name="connsiteY8" fmla="*/ 202357 h 226865"/>
              <a:gd name="connsiteX9" fmla="*/ 138223 w 260498"/>
              <a:gd name="connsiteY9" fmla="*/ 181092 h 226865"/>
              <a:gd name="connsiteX10" fmla="*/ 170121 w 260498"/>
              <a:gd name="connsiteY10" fmla="*/ 159827 h 226865"/>
              <a:gd name="connsiteX11" fmla="*/ 202019 w 260498"/>
              <a:gd name="connsiteY11" fmla="*/ 133245 h 226865"/>
              <a:gd name="connsiteX12" fmla="*/ 217968 w 260498"/>
              <a:gd name="connsiteY12" fmla="*/ 117297 h 226865"/>
              <a:gd name="connsiteX13" fmla="*/ 233916 w 260498"/>
              <a:gd name="connsiteY13" fmla="*/ 106664 h 226865"/>
              <a:gd name="connsiteX14" fmla="*/ 255181 w 260498"/>
              <a:gd name="connsiteY14" fmla="*/ 69450 h 226865"/>
              <a:gd name="connsiteX15" fmla="*/ 260498 w 260498"/>
              <a:gd name="connsiteY15" fmla="*/ 53501 h 226865"/>
              <a:gd name="connsiteX16" fmla="*/ 239233 w 260498"/>
              <a:gd name="connsiteY16" fmla="*/ 5655 h 226865"/>
              <a:gd name="connsiteX17" fmla="*/ 223284 w 260498"/>
              <a:gd name="connsiteY17" fmla="*/ 339 h 226865"/>
              <a:gd name="connsiteX18" fmla="*/ 42530 w 260498"/>
              <a:gd name="connsiteY18" fmla="*/ 26920 h 2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0498" h="226865">
                <a:moveTo>
                  <a:pt x="42530" y="26920"/>
                </a:moveTo>
                <a:cubicBezTo>
                  <a:pt x="10632" y="35780"/>
                  <a:pt x="33898" y="44170"/>
                  <a:pt x="31898" y="53501"/>
                </a:cubicBezTo>
                <a:cubicBezTo>
                  <a:pt x="28536" y="69192"/>
                  <a:pt x="28178" y="85380"/>
                  <a:pt x="26581" y="101348"/>
                </a:cubicBezTo>
                <a:cubicBezTo>
                  <a:pt x="25053" y="116623"/>
                  <a:pt x="26224" y="155225"/>
                  <a:pt x="15949" y="175776"/>
                </a:cubicBezTo>
                <a:cubicBezTo>
                  <a:pt x="13092" y="181491"/>
                  <a:pt x="8860" y="186409"/>
                  <a:pt x="5316" y="191725"/>
                </a:cubicBezTo>
                <a:cubicBezTo>
                  <a:pt x="3544" y="197041"/>
                  <a:pt x="0" y="202069"/>
                  <a:pt x="0" y="207673"/>
                </a:cubicBezTo>
                <a:cubicBezTo>
                  <a:pt x="0" y="241612"/>
                  <a:pt x="34532" y="220701"/>
                  <a:pt x="58479" y="218306"/>
                </a:cubicBezTo>
                <a:lnTo>
                  <a:pt x="90377" y="207673"/>
                </a:lnTo>
                <a:lnTo>
                  <a:pt x="106326" y="202357"/>
                </a:lnTo>
                <a:cubicBezTo>
                  <a:pt x="141717" y="166963"/>
                  <a:pt x="103602" y="200325"/>
                  <a:pt x="138223" y="181092"/>
                </a:cubicBezTo>
                <a:cubicBezTo>
                  <a:pt x="149394" y="174886"/>
                  <a:pt x="170121" y="159827"/>
                  <a:pt x="170121" y="159827"/>
                </a:cubicBezTo>
                <a:cubicBezTo>
                  <a:pt x="191082" y="128387"/>
                  <a:pt x="167682" y="157771"/>
                  <a:pt x="202019" y="133245"/>
                </a:cubicBezTo>
                <a:cubicBezTo>
                  <a:pt x="208137" y="128875"/>
                  <a:pt x="212192" y="122110"/>
                  <a:pt x="217968" y="117297"/>
                </a:cubicBezTo>
                <a:cubicBezTo>
                  <a:pt x="222876" y="113207"/>
                  <a:pt x="228600" y="110208"/>
                  <a:pt x="233916" y="106664"/>
                </a:cubicBezTo>
                <a:cubicBezTo>
                  <a:pt x="244596" y="90644"/>
                  <a:pt x="247085" y="88340"/>
                  <a:pt x="255181" y="69450"/>
                </a:cubicBezTo>
                <a:cubicBezTo>
                  <a:pt x="257389" y="64299"/>
                  <a:pt x="258726" y="58817"/>
                  <a:pt x="260498" y="53501"/>
                </a:cubicBezTo>
                <a:cubicBezTo>
                  <a:pt x="256058" y="26863"/>
                  <a:pt x="261329" y="20386"/>
                  <a:pt x="239233" y="5655"/>
                </a:cubicBezTo>
                <a:cubicBezTo>
                  <a:pt x="234570" y="2546"/>
                  <a:pt x="228880" y="641"/>
                  <a:pt x="223284" y="339"/>
                </a:cubicBezTo>
                <a:cubicBezTo>
                  <a:pt x="163094" y="-2915"/>
                  <a:pt x="74428" y="18060"/>
                  <a:pt x="42530" y="2692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16F5332-369B-44DF-8780-BE04EA644894}"/>
              </a:ext>
            </a:extLst>
          </p:cNvPr>
          <p:cNvSpPr/>
          <p:nvPr/>
        </p:nvSpPr>
        <p:spPr>
          <a:xfrm>
            <a:off x="6358270" y="2078665"/>
            <a:ext cx="451883" cy="404037"/>
          </a:xfrm>
          <a:custGeom>
            <a:avLst/>
            <a:gdLst>
              <a:gd name="connsiteX0" fmla="*/ 101009 w 451883"/>
              <a:gd name="connsiteY0" fmla="*/ 15949 h 404037"/>
              <a:gd name="connsiteX1" fmla="*/ 132907 w 451883"/>
              <a:gd name="connsiteY1" fmla="*/ 63795 h 404037"/>
              <a:gd name="connsiteX2" fmla="*/ 122274 w 451883"/>
              <a:gd name="connsiteY2" fmla="*/ 122275 h 404037"/>
              <a:gd name="connsiteX3" fmla="*/ 106325 w 451883"/>
              <a:gd name="connsiteY3" fmla="*/ 138223 h 404037"/>
              <a:gd name="connsiteX4" fmla="*/ 85060 w 451883"/>
              <a:gd name="connsiteY4" fmla="*/ 170121 h 404037"/>
              <a:gd name="connsiteX5" fmla="*/ 79744 w 451883"/>
              <a:gd name="connsiteY5" fmla="*/ 186070 h 404037"/>
              <a:gd name="connsiteX6" fmla="*/ 47846 w 451883"/>
              <a:gd name="connsiteY6" fmla="*/ 207335 h 404037"/>
              <a:gd name="connsiteX7" fmla="*/ 31897 w 451883"/>
              <a:gd name="connsiteY7" fmla="*/ 217968 h 404037"/>
              <a:gd name="connsiteX8" fmla="*/ 0 w 451883"/>
              <a:gd name="connsiteY8" fmla="*/ 228600 h 404037"/>
              <a:gd name="connsiteX9" fmla="*/ 5316 w 451883"/>
              <a:gd name="connsiteY9" fmla="*/ 249865 h 404037"/>
              <a:gd name="connsiteX10" fmla="*/ 53163 w 451883"/>
              <a:gd name="connsiteY10" fmla="*/ 233916 h 404037"/>
              <a:gd name="connsiteX11" fmla="*/ 79744 w 451883"/>
              <a:gd name="connsiteY11" fmla="*/ 228600 h 404037"/>
              <a:gd name="connsiteX12" fmla="*/ 95693 w 451883"/>
              <a:gd name="connsiteY12" fmla="*/ 223284 h 404037"/>
              <a:gd name="connsiteX13" fmla="*/ 111642 w 451883"/>
              <a:gd name="connsiteY13" fmla="*/ 239233 h 404037"/>
              <a:gd name="connsiteX14" fmla="*/ 122274 w 451883"/>
              <a:gd name="connsiteY14" fmla="*/ 271130 h 404037"/>
              <a:gd name="connsiteX15" fmla="*/ 143539 w 451883"/>
              <a:gd name="connsiteY15" fmla="*/ 276447 h 404037"/>
              <a:gd name="connsiteX16" fmla="*/ 170121 w 451883"/>
              <a:gd name="connsiteY16" fmla="*/ 297712 h 404037"/>
              <a:gd name="connsiteX17" fmla="*/ 202018 w 451883"/>
              <a:gd name="connsiteY17" fmla="*/ 318977 h 404037"/>
              <a:gd name="connsiteX18" fmla="*/ 223283 w 451883"/>
              <a:gd name="connsiteY18" fmla="*/ 334926 h 404037"/>
              <a:gd name="connsiteX19" fmla="*/ 239232 w 451883"/>
              <a:gd name="connsiteY19" fmla="*/ 340242 h 404037"/>
              <a:gd name="connsiteX20" fmla="*/ 271130 w 451883"/>
              <a:gd name="connsiteY20" fmla="*/ 372140 h 404037"/>
              <a:gd name="connsiteX21" fmla="*/ 297711 w 451883"/>
              <a:gd name="connsiteY21" fmla="*/ 404037 h 404037"/>
              <a:gd name="connsiteX22" fmla="*/ 388088 w 451883"/>
              <a:gd name="connsiteY22" fmla="*/ 398721 h 404037"/>
              <a:gd name="connsiteX23" fmla="*/ 404037 w 451883"/>
              <a:gd name="connsiteY23" fmla="*/ 388088 h 404037"/>
              <a:gd name="connsiteX24" fmla="*/ 425302 w 451883"/>
              <a:gd name="connsiteY24" fmla="*/ 382772 h 404037"/>
              <a:gd name="connsiteX25" fmla="*/ 451883 w 451883"/>
              <a:gd name="connsiteY25" fmla="*/ 372140 h 404037"/>
              <a:gd name="connsiteX26" fmla="*/ 425302 w 451883"/>
              <a:gd name="connsiteY26" fmla="*/ 345558 h 404037"/>
              <a:gd name="connsiteX27" fmla="*/ 409353 w 451883"/>
              <a:gd name="connsiteY27" fmla="*/ 313661 h 404037"/>
              <a:gd name="connsiteX28" fmla="*/ 398721 w 451883"/>
              <a:gd name="connsiteY28" fmla="*/ 292395 h 404037"/>
              <a:gd name="connsiteX29" fmla="*/ 382772 w 451883"/>
              <a:gd name="connsiteY29" fmla="*/ 239233 h 404037"/>
              <a:gd name="connsiteX30" fmla="*/ 350874 w 451883"/>
              <a:gd name="connsiteY30" fmla="*/ 217968 h 404037"/>
              <a:gd name="connsiteX31" fmla="*/ 318977 w 451883"/>
              <a:gd name="connsiteY31" fmla="*/ 154172 h 404037"/>
              <a:gd name="connsiteX32" fmla="*/ 313660 w 451883"/>
              <a:gd name="connsiteY32" fmla="*/ 132907 h 404037"/>
              <a:gd name="connsiteX33" fmla="*/ 303028 w 451883"/>
              <a:gd name="connsiteY33" fmla="*/ 90377 h 404037"/>
              <a:gd name="connsiteX34" fmla="*/ 292395 w 451883"/>
              <a:gd name="connsiteY34" fmla="*/ 74428 h 404037"/>
              <a:gd name="connsiteX35" fmla="*/ 287079 w 451883"/>
              <a:gd name="connsiteY35" fmla="*/ 58479 h 404037"/>
              <a:gd name="connsiteX36" fmla="*/ 249865 w 451883"/>
              <a:gd name="connsiteY36" fmla="*/ 31898 h 404037"/>
              <a:gd name="connsiteX37" fmla="*/ 228600 w 451883"/>
              <a:gd name="connsiteY37" fmla="*/ 0 h 404037"/>
              <a:gd name="connsiteX38" fmla="*/ 186070 w 451883"/>
              <a:gd name="connsiteY38" fmla="*/ 5316 h 404037"/>
              <a:gd name="connsiteX39" fmla="*/ 154172 w 451883"/>
              <a:gd name="connsiteY39" fmla="*/ 15949 h 404037"/>
              <a:gd name="connsiteX40" fmla="*/ 101009 w 451883"/>
              <a:gd name="connsiteY40" fmla="*/ 15949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883" h="404037">
                <a:moveTo>
                  <a:pt x="101009" y="15949"/>
                </a:moveTo>
                <a:cubicBezTo>
                  <a:pt x="111642" y="31898"/>
                  <a:pt x="135285" y="44775"/>
                  <a:pt x="132907" y="63795"/>
                </a:cubicBezTo>
                <a:cubicBezTo>
                  <a:pt x="132682" y="65593"/>
                  <a:pt x="129838" y="110929"/>
                  <a:pt x="122274" y="122275"/>
                </a:cubicBezTo>
                <a:cubicBezTo>
                  <a:pt x="118104" y="128530"/>
                  <a:pt x="111641" y="132907"/>
                  <a:pt x="106325" y="138223"/>
                </a:cubicBezTo>
                <a:cubicBezTo>
                  <a:pt x="93685" y="176146"/>
                  <a:pt x="111608" y="130298"/>
                  <a:pt x="85060" y="170121"/>
                </a:cubicBezTo>
                <a:cubicBezTo>
                  <a:pt x="81952" y="174784"/>
                  <a:pt x="83707" y="182107"/>
                  <a:pt x="79744" y="186070"/>
                </a:cubicBezTo>
                <a:cubicBezTo>
                  <a:pt x="70708" y="195106"/>
                  <a:pt x="58479" y="200247"/>
                  <a:pt x="47846" y="207335"/>
                </a:cubicBezTo>
                <a:cubicBezTo>
                  <a:pt x="42530" y="210879"/>
                  <a:pt x="37959" y="215948"/>
                  <a:pt x="31897" y="217968"/>
                </a:cubicBezTo>
                <a:lnTo>
                  <a:pt x="0" y="228600"/>
                </a:lnTo>
                <a:cubicBezTo>
                  <a:pt x="1772" y="235688"/>
                  <a:pt x="-1400" y="246987"/>
                  <a:pt x="5316" y="249865"/>
                </a:cubicBezTo>
                <a:cubicBezTo>
                  <a:pt x="30479" y="260649"/>
                  <a:pt x="35973" y="240362"/>
                  <a:pt x="53163" y="233916"/>
                </a:cubicBezTo>
                <a:cubicBezTo>
                  <a:pt x="61623" y="230743"/>
                  <a:pt x="70978" y="230791"/>
                  <a:pt x="79744" y="228600"/>
                </a:cubicBezTo>
                <a:cubicBezTo>
                  <a:pt x="85181" y="227241"/>
                  <a:pt x="90377" y="225056"/>
                  <a:pt x="95693" y="223284"/>
                </a:cubicBezTo>
                <a:cubicBezTo>
                  <a:pt x="101009" y="228600"/>
                  <a:pt x="107991" y="232661"/>
                  <a:pt x="111642" y="239233"/>
                </a:cubicBezTo>
                <a:cubicBezTo>
                  <a:pt x="117085" y="249030"/>
                  <a:pt x="111401" y="268411"/>
                  <a:pt x="122274" y="271130"/>
                </a:cubicBezTo>
                <a:lnTo>
                  <a:pt x="143539" y="276447"/>
                </a:lnTo>
                <a:cubicBezTo>
                  <a:pt x="163186" y="305914"/>
                  <a:pt x="142932" y="282606"/>
                  <a:pt x="170121" y="297712"/>
                </a:cubicBezTo>
                <a:cubicBezTo>
                  <a:pt x="181291" y="303918"/>
                  <a:pt x="191795" y="311310"/>
                  <a:pt x="202018" y="318977"/>
                </a:cubicBezTo>
                <a:cubicBezTo>
                  <a:pt x="209106" y="324293"/>
                  <a:pt x="215590" y="330530"/>
                  <a:pt x="223283" y="334926"/>
                </a:cubicBezTo>
                <a:cubicBezTo>
                  <a:pt x="228149" y="337706"/>
                  <a:pt x="233916" y="338470"/>
                  <a:pt x="239232" y="340242"/>
                </a:cubicBezTo>
                <a:cubicBezTo>
                  <a:pt x="249865" y="350875"/>
                  <a:pt x="264405" y="358691"/>
                  <a:pt x="271130" y="372140"/>
                </a:cubicBezTo>
                <a:cubicBezTo>
                  <a:pt x="284620" y="399119"/>
                  <a:pt x="275169" y="389009"/>
                  <a:pt x="297711" y="404037"/>
                </a:cubicBezTo>
                <a:cubicBezTo>
                  <a:pt x="327837" y="402265"/>
                  <a:pt x="358244" y="403198"/>
                  <a:pt x="388088" y="398721"/>
                </a:cubicBezTo>
                <a:cubicBezTo>
                  <a:pt x="394407" y="397773"/>
                  <a:pt x="398164" y="390605"/>
                  <a:pt x="404037" y="388088"/>
                </a:cubicBezTo>
                <a:cubicBezTo>
                  <a:pt x="410753" y="385210"/>
                  <a:pt x="418370" y="385082"/>
                  <a:pt x="425302" y="382772"/>
                </a:cubicBezTo>
                <a:cubicBezTo>
                  <a:pt x="434355" y="379754"/>
                  <a:pt x="443023" y="375684"/>
                  <a:pt x="451883" y="372140"/>
                </a:cubicBezTo>
                <a:cubicBezTo>
                  <a:pt x="423531" y="329610"/>
                  <a:pt x="460743" y="381000"/>
                  <a:pt x="425302" y="345558"/>
                </a:cubicBezTo>
                <a:cubicBezTo>
                  <a:pt x="412535" y="332791"/>
                  <a:pt x="415837" y="328791"/>
                  <a:pt x="409353" y="313661"/>
                </a:cubicBezTo>
                <a:cubicBezTo>
                  <a:pt x="406231" y="306377"/>
                  <a:pt x="401504" y="299816"/>
                  <a:pt x="398721" y="292395"/>
                </a:cubicBezTo>
                <a:cubicBezTo>
                  <a:pt x="395175" y="282939"/>
                  <a:pt x="388828" y="243270"/>
                  <a:pt x="382772" y="239233"/>
                </a:cubicBezTo>
                <a:lnTo>
                  <a:pt x="350874" y="217968"/>
                </a:lnTo>
                <a:cubicBezTo>
                  <a:pt x="330080" y="186777"/>
                  <a:pt x="327784" y="189394"/>
                  <a:pt x="318977" y="154172"/>
                </a:cubicBezTo>
                <a:cubicBezTo>
                  <a:pt x="317205" y="147084"/>
                  <a:pt x="315245" y="140040"/>
                  <a:pt x="313660" y="132907"/>
                </a:cubicBezTo>
                <a:cubicBezTo>
                  <a:pt x="311234" y="121990"/>
                  <a:pt x="308727" y="101776"/>
                  <a:pt x="303028" y="90377"/>
                </a:cubicBezTo>
                <a:cubicBezTo>
                  <a:pt x="300171" y="84662"/>
                  <a:pt x="295939" y="79744"/>
                  <a:pt x="292395" y="74428"/>
                </a:cubicBezTo>
                <a:cubicBezTo>
                  <a:pt x="290623" y="69112"/>
                  <a:pt x="291042" y="62442"/>
                  <a:pt x="287079" y="58479"/>
                </a:cubicBezTo>
                <a:cubicBezTo>
                  <a:pt x="232825" y="4225"/>
                  <a:pt x="296335" y="91646"/>
                  <a:pt x="249865" y="31898"/>
                </a:cubicBezTo>
                <a:cubicBezTo>
                  <a:pt x="242020" y="21811"/>
                  <a:pt x="228600" y="0"/>
                  <a:pt x="228600" y="0"/>
                </a:cubicBezTo>
                <a:cubicBezTo>
                  <a:pt x="214423" y="1772"/>
                  <a:pt x="200040" y="2322"/>
                  <a:pt x="186070" y="5316"/>
                </a:cubicBezTo>
                <a:cubicBezTo>
                  <a:pt x="175111" y="7664"/>
                  <a:pt x="165380" y="15949"/>
                  <a:pt x="154172" y="15949"/>
                </a:cubicBezTo>
                <a:lnTo>
                  <a:pt x="101009" y="15949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9EAF81F-F8C2-4068-9B8D-B02FD228EEF9}"/>
              </a:ext>
            </a:extLst>
          </p:cNvPr>
          <p:cNvSpPr/>
          <p:nvPr/>
        </p:nvSpPr>
        <p:spPr>
          <a:xfrm>
            <a:off x="5635256" y="1876647"/>
            <a:ext cx="155217" cy="170120"/>
          </a:xfrm>
          <a:custGeom>
            <a:avLst/>
            <a:gdLst>
              <a:gd name="connsiteX0" fmla="*/ 69111 w 155217"/>
              <a:gd name="connsiteY0" fmla="*/ 0 h 170120"/>
              <a:gd name="connsiteX1" fmla="*/ 42530 w 155217"/>
              <a:gd name="connsiteY1" fmla="*/ 15948 h 170120"/>
              <a:gd name="connsiteX2" fmla="*/ 26581 w 155217"/>
              <a:gd name="connsiteY2" fmla="*/ 47846 h 170120"/>
              <a:gd name="connsiteX3" fmla="*/ 15949 w 155217"/>
              <a:gd name="connsiteY3" fmla="*/ 63795 h 170120"/>
              <a:gd name="connsiteX4" fmla="*/ 10632 w 155217"/>
              <a:gd name="connsiteY4" fmla="*/ 79744 h 170120"/>
              <a:gd name="connsiteX5" fmla="*/ 0 w 155217"/>
              <a:gd name="connsiteY5" fmla="*/ 101009 h 170120"/>
              <a:gd name="connsiteX6" fmla="*/ 15949 w 155217"/>
              <a:gd name="connsiteY6" fmla="*/ 132906 h 170120"/>
              <a:gd name="connsiteX7" fmla="*/ 21265 w 155217"/>
              <a:gd name="connsiteY7" fmla="*/ 148855 h 170120"/>
              <a:gd name="connsiteX8" fmla="*/ 37214 w 155217"/>
              <a:gd name="connsiteY8" fmla="*/ 154172 h 170120"/>
              <a:gd name="connsiteX9" fmla="*/ 116958 w 155217"/>
              <a:gd name="connsiteY9" fmla="*/ 170120 h 170120"/>
              <a:gd name="connsiteX10" fmla="*/ 154172 w 155217"/>
              <a:gd name="connsiteY10" fmla="*/ 164804 h 170120"/>
              <a:gd name="connsiteX11" fmla="*/ 138223 w 155217"/>
              <a:gd name="connsiteY11" fmla="*/ 148855 h 170120"/>
              <a:gd name="connsiteX12" fmla="*/ 127591 w 155217"/>
              <a:gd name="connsiteY12" fmla="*/ 132906 h 170120"/>
              <a:gd name="connsiteX13" fmla="*/ 90377 w 155217"/>
              <a:gd name="connsiteY13" fmla="*/ 116958 h 170120"/>
              <a:gd name="connsiteX14" fmla="*/ 101009 w 155217"/>
              <a:gd name="connsiteY14" fmla="*/ 79744 h 170120"/>
              <a:gd name="connsiteX15" fmla="*/ 106325 w 155217"/>
              <a:gd name="connsiteY15" fmla="*/ 63795 h 170120"/>
              <a:gd name="connsiteX16" fmla="*/ 122274 w 155217"/>
              <a:gd name="connsiteY16" fmla="*/ 58479 h 170120"/>
              <a:gd name="connsiteX17" fmla="*/ 127591 w 155217"/>
              <a:gd name="connsiteY17" fmla="*/ 42530 h 170120"/>
              <a:gd name="connsiteX18" fmla="*/ 106325 w 155217"/>
              <a:gd name="connsiteY18" fmla="*/ 15948 h 170120"/>
              <a:gd name="connsiteX19" fmla="*/ 69111 w 155217"/>
              <a:gd name="connsiteY19" fmla="*/ 0 h 1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217" h="170120">
                <a:moveTo>
                  <a:pt x="69111" y="0"/>
                </a:moveTo>
                <a:cubicBezTo>
                  <a:pt x="58479" y="0"/>
                  <a:pt x="50375" y="9224"/>
                  <a:pt x="42530" y="15948"/>
                </a:cubicBezTo>
                <a:cubicBezTo>
                  <a:pt x="29198" y="27375"/>
                  <a:pt x="33558" y="33890"/>
                  <a:pt x="26581" y="47846"/>
                </a:cubicBezTo>
                <a:cubicBezTo>
                  <a:pt x="23724" y="53561"/>
                  <a:pt x="18806" y="58080"/>
                  <a:pt x="15949" y="63795"/>
                </a:cubicBezTo>
                <a:cubicBezTo>
                  <a:pt x="13443" y="68807"/>
                  <a:pt x="12840" y="74593"/>
                  <a:pt x="10632" y="79744"/>
                </a:cubicBezTo>
                <a:cubicBezTo>
                  <a:pt x="7510" y="87028"/>
                  <a:pt x="3544" y="93921"/>
                  <a:pt x="0" y="101009"/>
                </a:cubicBezTo>
                <a:cubicBezTo>
                  <a:pt x="13362" y="141098"/>
                  <a:pt x="-4663" y="91684"/>
                  <a:pt x="15949" y="132906"/>
                </a:cubicBezTo>
                <a:cubicBezTo>
                  <a:pt x="18455" y="137918"/>
                  <a:pt x="17303" y="144892"/>
                  <a:pt x="21265" y="148855"/>
                </a:cubicBezTo>
                <a:cubicBezTo>
                  <a:pt x="25228" y="152818"/>
                  <a:pt x="32202" y="151666"/>
                  <a:pt x="37214" y="154172"/>
                </a:cubicBezTo>
                <a:cubicBezTo>
                  <a:pt x="84396" y="177763"/>
                  <a:pt x="1782" y="160522"/>
                  <a:pt x="116958" y="170120"/>
                </a:cubicBezTo>
                <a:cubicBezTo>
                  <a:pt x="129363" y="168348"/>
                  <a:pt x="145312" y="173664"/>
                  <a:pt x="154172" y="164804"/>
                </a:cubicBezTo>
                <a:cubicBezTo>
                  <a:pt x="159488" y="159488"/>
                  <a:pt x="143036" y="154631"/>
                  <a:pt x="138223" y="148855"/>
                </a:cubicBezTo>
                <a:cubicBezTo>
                  <a:pt x="134133" y="143947"/>
                  <a:pt x="132109" y="137424"/>
                  <a:pt x="127591" y="132906"/>
                </a:cubicBezTo>
                <a:cubicBezTo>
                  <a:pt x="115354" y="120669"/>
                  <a:pt x="106644" y="121024"/>
                  <a:pt x="90377" y="116958"/>
                </a:cubicBezTo>
                <a:cubicBezTo>
                  <a:pt x="103123" y="78718"/>
                  <a:pt x="87659" y="126472"/>
                  <a:pt x="101009" y="79744"/>
                </a:cubicBezTo>
                <a:cubicBezTo>
                  <a:pt x="102548" y="74356"/>
                  <a:pt x="102362" y="67758"/>
                  <a:pt x="106325" y="63795"/>
                </a:cubicBezTo>
                <a:cubicBezTo>
                  <a:pt x="110288" y="59832"/>
                  <a:pt x="116958" y="60251"/>
                  <a:pt x="122274" y="58479"/>
                </a:cubicBezTo>
                <a:cubicBezTo>
                  <a:pt x="124046" y="53163"/>
                  <a:pt x="127591" y="48134"/>
                  <a:pt x="127591" y="42530"/>
                </a:cubicBezTo>
                <a:cubicBezTo>
                  <a:pt x="127591" y="28991"/>
                  <a:pt x="118570" y="20030"/>
                  <a:pt x="106325" y="15948"/>
                </a:cubicBezTo>
                <a:cubicBezTo>
                  <a:pt x="101282" y="14267"/>
                  <a:pt x="79743" y="0"/>
                  <a:pt x="6911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88A85E4-9A0B-4884-BD55-288B90013710}"/>
              </a:ext>
            </a:extLst>
          </p:cNvPr>
          <p:cNvSpPr/>
          <p:nvPr/>
        </p:nvSpPr>
        <p:spPr>
          <a:xfrm>
            <a:off x="5683102" y="1759392"/>
            <a:ext cx="249865" cy="138520"/>
          </a:xfrm>
          <a:custGeom>
            <a:avLst/>
            <a:gdLst>
              <a:gd name="connsiteX0" fmla="*/ 47847 w 249865"/>
              <a:gd name="connsiteY0" fmla="*/ 10929 h 138520"/>
              <a:gd name="connsiteX1" fmla="*/ 37214 w 249865"/>
              <a:gd name="connsiteY1" fmla="*/ 58775 h 138520"/>
              <a:gd name="connsiteX2" fmla="*/ 31898 w 249865"/>
              <a:gd name="connsiteY2" fmla="*/ 74724 h 138520"/>
              <a:gd name="connsiteX3" fmla="*/ 21265 w 249865"/>
              <a:gd name="connsiteY3" fmla="*/ 90673 h 138520"/>
              <a:gd name="connsiteX4" fmla="*/ 0 w 249865"/>
              <a:gd name="connsiteY4" fmla="*/ 95989 h 138520"/>
              <a:gd name="connsiteX5" fmla="*/ 47847 w 249865"/>
              <a:gd name="connsiteY5" fmla="*/ 101306 h 138520"/>
              <a:gd name="connsiteX6" fmla="*/ 63796 w 249865"/>
              <a:gd name="connsiteY6" fmla="*/ 106622 h 138520"/>
              <a:gd name="connsiteX7" fmla="*/ 111642 w 249865"/>
              <a:gd name="connsiteY7" fmla="*/ 111938 h 138520"/>
              <a:gd name="connsiteX8" fmla="*/ 148856 w 249865"/>
              <a:gd name="connsiteY8" fmla="*/ 122571 h 138520"/>
              <a:gd name="connsiteX9" fmla="*/ 180754 w 249865"/>
              <a:gd name="connsiteY9" fmla="*/ 138520 h 138520"/>
              <a:gd name="connsiteX10" fmla="*/ 212651 w 249865"/>
              <a:gd name="connsiteY10" fmla="*/ 127887 h 138520"/>
              <a:gd name="connsiteX11" fmla="*/ 228600 w 249865"/>
              <a:gd name="connsiteY11" fmla="*/ 122571 h 138520"/>
              <a:gd name="connsiteX12" fmla="*/ 249865 w 249865"/>
              <a:gd name="connsiteY12" fmla="*/ 117255 h 138520"/>
              <a:gd name="connsiteX13" fmla="*/ 228600 w 249865"/>
              <a:gd name="connsiteY13" fmla="*/ 80041 h 138520"/>
              <a:gd name="connsiteX14" fmla="*/ 223284 w 249865"/>
              <a:gd name="connsiteY14" fmla="*/ 64092 h 138520"/>
              <a:gd name="connsiteX15" fmla="*/ 212651 w 249865"/>
              <a:gd name="connsiteY15" fmla="*/ 48143 h 138520"/>
              <a:gd name="connsiteX16" fmla="*/ 207335 w 249865"/>
              <a:gd name="connsiteY16" fmla="*/ 26878 h 138520"/>
              <a:gd name="connsiteX17" fmla="*/ 186070 w 249865"/>
              <a:gd name="connsiteY17" fmla="*/ 21561 h 138520"/>
              <a:gd name="connsiteX18" fmla="*/ 170121 w 249865"/>
              <a:gd name="connsiteY18" fmla="*/ 16245 h 138520"/>
              <a:gd name="connsiteX19" fmla="*/ 111642 w 249865"/>
              <a:gd name="connsiteY19" fmla="*/ 5613 h 138520"/>
              <a:gd name="connsiteX20" fmla="*/ 95693 w 249865"/>
              <a:gd name="connsiteY20" fmla="*/ 296 h 138520"/>
              <a:gd name="connsiteX21" fmla="*/ 47847 w 249865"/>
              <a:gd name="connsiteY21" fmla="*/ 10929 h 13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865" h="138520">
                <a:moveTo>
                  <a:pt x="47847" y="10929"/>
                </a:moveTo>
                <a:cubicBezTo>
                  <a:pt x="38101" y="20675"/>
                  <a:pt x="42223" y="41246"/>
                  <a:pt x="37214" y="58775"/>
                </a:cubicBezTo>
                <a:cubicBezTo>
                  <a:pt x="35674" y="64163"/>
                  <a:pt x="34404" y="69712"/>
                  <a:pt x="31898" y="74724"/>
                </a:cubicBezTo>
                <a:cubicBezTo>
                  <a:pt x="29041" y="80439"/>
                  <a:pt x="26581" y="87129"/>
                  <a:pt x="21265" y="90673"/>
                </a:cubicBezTo>
                <a:cubicBezTo>
                  <a:pt x="15186" y="94726"/>
                  <a:pt x="7088" y="94217"/>
                  <a:pt x="0" y="95989"/>
                </a:cubicBezTo>
                <a:cubicBezTo>
                  <a:pt x="15949" y="97761"/>
                  <a:pt x="32018" y="98668"/>
                  <a:pt x="47847" y="101306"/>
                </a:cubicBezTo>
                <a:cubicBezTo>
                  <a:pt x="53375" y="102227"/>
                  <a:pt x="58268" y="105701"/>
                  <a:pt x="63796" y="106622"/>
                </a:cubicBezTo>
                <a:cubicBezTo>
                  <a:pt x="79624" y="109260"/>
                  <a:pt x="95693" y="110166"/>
                  <a:pt x="111642" y="111938"/>
                </a:cubicBezTo>
                <a:cubicBezTo>
                  <a:pt x="118451" y="113640"/>
                  <a:pt x="141232" y="118759"/>
                  <a:pt x="148856" y="122571"/>
                </a:cubicBezTo>
                <a:cubicBezTo>
                  <a:pt x="190088" y="143185"/>
                  <a:pt x="140658" y="125153"/>
                  <a:pt x="180754" y="138520"/>
                </a:cubicBezTo>
                <a:lnTo>
                  <a:pt x="212651" y="127887"/>
                </a:lnTo>
                <a:cubicBezTo>
                  <a:pt x="217967" y="126115"/>
                  <a:pt x="223163" y="123930"/>
                  <a:pt x="228600" y="122571"/>
                </a:cubicBezTo>
                <a:lnTo>
                  <a:pt x="249865" y="117255"/>
                </a:lnTo>
                <a:cubicBezTo>
                  <a:pt x="237676" y="80687"/>
                  <a:pt x="254348" y="125100"/>
                  <a:pt x="228600" y="80041"/>
                </a:cubicBezTo>
                <a:cubicBezTo>
                  <a:pt x="225820" y="75175"/>
                  <a:pt x="225790" y="69104"/>
                  <a:pt x="223284" y="64092"/>
                </a:cubicBezTo>
                <a:cubicBezTo>
                  <a:pt x="220427" y="58377"/>
                  <a:pt x="216195" y="53459"/>
                  <a:pt x="212651" y="48143"/>
                </a:cubicBezTo>
                <a:cubicBezTo>
                  <a:pt x="210879" y="41055"/>
                  <a:pt x="212501" y="32045"/>
                  <a:pt x="207335" y="26878"/>
                </a:cubicBezTo>
                <a:cubicBezTo>
                  <a:pt x="202169" y="21711"/>
                  <a:pt x="193095" y="23568"/>
                  <a:pt x="186070" y="21561"/>
                </a:cubicBezTo>
                <a:cubicBezTo>
                  <a:pt x="180682" y="20021"/>
                  <a:pt x="175591" y="17461"/>
                  <a:pt x="170121" y="16245"/>
                </a:cubicBezTo>
                <a:cubicBezTo>
                  <a:pt x="127502" y="6775"/>
                  <a:pt x="150310" y="15280"/>
                  <a:pt x="111642" y="5613"/>
                </a:cubicBezTo>
                <a:cubicBezTo>
                  <a:pt x="106205" y="4254"/>
                  <a:pt x="101263" y="915"/>
                  <a:pt x="95693" y="296"/>
                </a:cubicBezTo>
                <a:cubicBezTo>
                  <a:pt x="85126" y="-878"/>
                  <a:pt x="57593" y="1183"/>
                  <a:pt x="47847" y="1092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5DF2EB9-5319-4FAC-8618-D13724A0BD1B}"/>
              </a:ext>
            </a:extLst>
          </p:cNvPr>
          <p:cNvSpPr/>
          <p:nvPr/>
        </p:nvSpPr>
        <p:spPr>
          <a:xfrm>
            <a:off x="5565643" y="1770132"/>
            <a:ext cx="133408" cy="175753"/>
          </a:xfrm>
          <a:custGeom>
            <a:avLst/>
            <a:gdLst>
              <a:gd name="connsiteX0" fmla="*/ 501 w 133408"/>
              <a:gd name="connsiteY0" fmla="*/ 53352 h 175753"/>
              <a:gd name="connsiteX1" fmla="*/ 32399 w 133408"/>
              <a:gd name="connsiteY1" fmla="*/ 63984 h 175753"/>
              <a:gd name="connsiteX2" fmla="*/ 48348 w 133408"/>
              <a:gd name="connsiteY2" fmla="*/ 74617 h 175753"/>
              <a:gd name="connsiteX3" fmla="*/ 53664 w 133408"/>
              <a:gd name="connsiteY3" fmla="*/ 90566 h 175753"/>
              <a:gd name="connsiteX4" fmla="*/ 64297 w 133408"/>
              <a:gd name="connsiteY4" fmla="*/ 133096 h 175753"/>
              <a:gd name="connsiteX5" fmla="*/ 69613 w 133408"/>
              <a:gd name="connsiteY5" fmla="*/ 175626 h 175753"/>
              <a:gd name="connsiteX6" fmla="*/ 85562 w 133408"/>
              <a:gd name="connsiteY6" fmla="*/ 164994 h 175753"/>
              <a:gd name="connsiteX7" fmla="*/ 101510 w 133408"/>
              <a:gd name="connsiteY7" fmla="*/ 106515 h 175753"/>
              <a:gd name="connsiteX8" fmla="*/ 106827 w 133408"/>
              <a:gd name="connsiteY8" fmla="*/ 79933 h 175753"/>
              <a:gd name="connsiteX9" fmla="*/ 133408 w 133408"/>
              <a:gd name="connsiteY9" fmla="*/ 53352 h 175753"/>
              <a:gd name="connsiteX10" fmla="*/ 112143 w 133408"/>
              <a:gd name="connsiteY10" fmla="*/ 189 h 175753"/>
              <a:gd name="connsiteX11" fmla="*/ 80245 w 133408"/>
              <a:gd name="connsiteY11" fmla="*/ 5505 h 175753"/>
              <a:gd name="connsiteX12" fmla="*/ 74929 w 133408"/>
              <a:gd name="connsiteY12" fmla="*/ 21454 h 175753"/>
              <a:gd name="connsiteX13" fmla="*/ 58980 w 133408"/>
              <a:gd name="connsiteY13" fmla="*/ 26770 h 175753"/>
              <a:gd name="connsiteX14" fmla="*/ 501 w 133408"/>
              <a:gd name="connsiteY14" fmla="*/ 53352 h 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408" h="175753">
                <a:moveTo>
                  <a:pt x="501" y="53352"/>
                </a:moveTo>
                <a:cubicBezTo>
                  <a:pt x="-3929" y="59554"/>
                  <a:pt x="22157" y="59432"/>
                  <a:pt x="32399" y="63984"/>
                </a:cubicBezTo>
                <a:cubicBezTo>
                  <a:pt x="38238" y="66579"/>
                  <a:pt x="44357" y="69628"/>
                  <a:pt x="48348" y="74617"/>
                </a:cubicBezTo>
                <a:cubicBezTo>
                  <a:pt x="51849" y="78993"/>
                  <a:pt x="52305" y="85129"/>
                  <a:pt x="53664" y="90566"/>
                </a:cubicBezTo>
                <a:lnTo>
                  <a:pt x="64297" y="133096"/>
                </a:lnTo>
                <a:cubicBezTo>
                  <a:pt x="63259" y="138288"/>
                  <a:pt x="50056" y="171714"/>
                  <a:pt x="69613" y="175626"/>
                </a:cubicBezTo>
                <a:cubicBezTo>
                  <a:pt x="75878" y="176879"/>
                  <a:pt x="80246" y="168538"/>
                  <a:pt x="85562" y="164994"/>
                </a:cubicBezTo>
                <a:cubicBezTo>
                  <a:pt x="93200" y="142077"/>
                  <a:pt x="95512" y="136501"/>
                  <a:pt x="101510" y="106515"/>
                </a:cubicBezTo>
                <a:cubicBezTo>
                  <a:pt x="103282" y="97654"/>
                  <a:pt x="103654" y="88394"/>
                  <a:pt x="106827" y="79933"/>
                </a:cubicBezTo>
                <a:cubicBezTo>
                  <a:pt x="112734" y="64180"/>
                  <a:pt x="120411" y="62016"/>
                  <a:pt x="133408" y="53352"/>
                </a:cubicBezTo>
                <a:cubicBezTo>
                  <a:pt x="131683" y="39548"/>
                  <a:pt x="138020" y="3064"/>
                  <a:pt x="112143" y="189"/>
                </a:cubicBezTo>
                <a:cubicBezTo>
                  <a:pt x="101430" y="-1001"/>
                  <a:pt x="90878" y="3733"/>
                  <a:pt x="80245" y="5505"/>
                </a:cubicBezTo>
                <a:cubicBezTo>
                  <a:pt x="78473" y="10821"/>
                  <a:pt x="78892" y="17491"/>
                  <a:pt x="74929" y="21454"/>
                </a:cubicBezTo>
                <a:cubicBezTo>
                  <a:pt x="70966" y="25417"/>
                  <a:pt x="64368" y="25230"/>
                  <a:pt x="58980" y="26770"/>
                </a:cubicBezTo>
                <a:cubicBezTo>
                  <a:pt x="37363" y="32947"/>
                  <a:pt x="4931" y="47150"/>
                  <a:pt x="501" y="533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A457D9-526C-41D7-8215-6A72D5104549}"/>
              </a:ext>
            </a:extLst>
          </p:cNvPr>
          <p:cNvSpPr/>
          <p:nvPr/>
        </p:nvSpPr>
        <p:spPr>
          <a:xfrm>
            <a:off x="5571397" y="1679944"/>
            <a:ext cx="93196" cy="106326"/>
          </a:xfrm>
          <a:custGeom>
            <a:avLst/>
            <a:gdLst>
              <a:gd name="connsiteX0" fmla="*/ 31961 w 93196"/>
              <a:gd name="connsiteY0" fmla="*/ 5316 h 106326"/>
              <a:gd name="connsiteX1" fmla="*/ 5380 w 93196"/>
              <a:gd name="connsiteY1" fmla="*/ 10633 h 106326"/>
              <a:gd name="connsiteX2" fmla="*/ 63 w 93196"/>
              <a:gd name="connsiteY2" fmla="*/ 26582 h 106326"/>
              <a:gd name="connsiteX3" fmla="*/ 10696 w 93196"/>
              <a:gd name="connsiteY3" fmla="*/ 95693 h 106326"/>
              <a:gd name="connsiteX4" fmla="*/ 26645 w 93196"/>
              <a:gd name="connsiteY4" fmla="*/ 101009 h 106326"/>
              <a:gd name="connsiteX5" fmla="*/ 58543 w 93196"/>
              <a:gd name="connsiteY5" fmla="*/ 106326 h 106326"/>
              <a:gd name="connsiteX6" fmla="*/ 79808 w 93196"/>
              <a:gd name="connsiteY6" fmla="*/ 101009 h 106326"/>
              <a:gd name="connsiteX7" fmla="*/ 85124 w 93196"/>
              <a:gd name="connsiteY7" fmla="*/ 10633 h 106326"/>
              <a:gd name="connsiteX8" fmla="*/ 53226 w 93196"/>
              <a:gd name="connsiteY8" fmla="*/ 0 h 106326"/>
              <a:gd name="connsiteX9" fmla="*/ 31961 w 93196"/>
              <a:gd name="connsiteY9" fmla="*/ 5316 h 10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96" h="106326">
                <a:moveTo>
                  <a:pt x="31961" y="5316"/>
                </a:moveTo>
                <a:cubicBezTo>
                  <a:pt x="23101" y="7088"/>
                  <a:pt x="12898" y="5621"/>
                  <a:pt x="5380" y="10633"/>
                </a:cubicBezTo>
                <a:cubicBezTo>
                  <a:pt x="717" y="13742"/>
                  <a:pt x="-287" y="20989"/>
                  <a:pt x="63" y="26582"/>
                </a:cubicBezTo>
                <a:cubicBezTo>
                  <a:pt x="1517" y="49845"/>
                  <a:pt x="2856" y="73743"/>
                  <a:pt x="10696" y="95693"/>
                </a:cubicBezTo>
                <a:cubicBezTo>
                  <a:pt x="12581" y="100970"/>
                  <a:pt x="21175" y="99793"/>
                  <a:pt x="26645" y="101009"/>
                </a:cubicBezTo>
                <a:cubicBezTo>
                  <a:pt x="37168" y="103347"/>
                  <a:pt x="47910" y="104554"/>
                  <a:pt x="58543" y="106326"/>
                </a:cubicBezTo>
                <a:cubicBezTo>
                  <a:pt x="65631" y="104554"/>
                  <a:pt x="73729" y="105062"/>
                  <a:pt x="79808" y="101009"/>
                </a:cubicBezTo>
                <a:cubicBezTo>
                  <a:pt x="105250" y="84048"/>
                  <a:pt x="86952" y="14812"/>
                  <a:pt x="85124" y="10633"/>
                </a:cubicBezTo>
                <a:cubicBezTo>
                  <a:pt x="80632" y="365"/>
                  <a:pt x="61151" y="7925"/>
                  <a:pt x="53226" y="0"/>
                </a:cubicBezTo>
                <a:lnTo>
                  <a:pt x="31961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88AB572-7258-487B-A5F7-6550A6874FB7}"/>
              </a:ext>
            </a:extLst>
          </p:cNvPr>
          <p:cNvSpPr/>
          <p:nvPr/>
        </p:nvSpPr>
        <p:spPr>
          <a:xfrm>
            <a:off x="9512300" y="3028933"/>
            <a:ext cx="14503" cy="17517"/>
          </a:xfrm>
          <a:custGeom>
            <a:avLst/>
            <a:gdLst>
              <a:gd name="connsiteX0" fmla="*/ 12700 w 14503"/>
              <a:gd name="connsiteY0" fmla="*/ 17 h 17517"/>
              <a:gd name="connsiteX1" fmla="*/ 0 w 14503"/>
              <a:gd name="connsiteY1" fmla="*/ 15892 h 17517"/>
              <a:gd name="connsiteX2" fmla="*/ 12700 w 14503"/>
              <a:gd name="connsiteY2" fmla="*/ 12717 h 17517"/>
              <a:gd name="connsiteX3" fmla="*/ 12700 w 14503"/>
              <a:gd name="connsiteY3" fmla="*/ 17 h 1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3" h="17517">
                <a:moveTo>
                  <a:pt x="12700" y="17"/>
                </a:moveTo>
                <a:cubicBezTo>
                  <a:pt x="10583" y="546"/>
                  <a:pt x="0" y="9115"/>
                  <a:pt x="0" y="15892"/>
                </a:cubicBezTo>
                <a:cubicBezTo>
                  <a:pt x="0" y="20256"/>
                  <a:pt x="8797" y="14668"/>
                  <a:pt x="12700" y="12717"/>
                </a:cubicBezTo>
                <a:cubicBezTo>
                  <a:pt x="15377" y="11378"/>
                  <a:pt x="14817" y="-512"/>
                  <a:pt x="12700" y="1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ECF9005-1977-466E-A1EC-0169A97F8F74}"/>
              </a:ext>
            </a:extLst>
          </p:cNvPr>
          <p:cNvSpPr/>
          <p:nvPr/>
        </p:nvSpPr>
        <p:spPr>
          <a:xfrm>
            <a:off x="9505812" y="3057525"/>
            <a:ext cx="19188" cy="19123"/>
          </a:xfrm>
          <a:custGeom>
            <a:avLst/>
            <a:gdLst>
              <a:gd name="connsiteX0" fmla="*/ 16013 w 19188"/>
              <a:gd name="connsiteY0" fmla="*/ 0 h 19123"/>
              <a:gd name="connsiteX1" fmla="*/ 138 w 19188"/>
              <a:gd name="connsiteY1" fmla="*/ 12700 h 19123"/>
              <a:gd name="connsiteX2" fmla="*/ 9663 w 19188"/>
              <a:gd name="connsiteY2" fmla="*/ 19050 h 19123"/>
              <a:gd name="connsiteX3" fmla="*/ 19188 w 19188"/>
              <a:gd name="connsiteY3" fmla="*/ 15875 h 19123"/>
              <a:gd name="connsiteX4" fmla="*/ 16013 w 19188"/>
              <a:gd name="connsiteY4" fmla="*/ 0 h 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" h="19123">
                <a:moveTo>
                  <a:pt x="16013" y="0"/>
                </a:moveTo>
                <a:cubicBezTo>
                  <a:pt x="10721" y="4233"/>
                  <a:pt x="2281" y="6271"/>
                  <a:pt x="138" y="12700"/>
                </a:cubicBezTo>
                <a:cubicBezTo>
                  <a:pt x="-1069" y="16320"/>
                  <a:pt x="5899" y="18423"/>
                  <a:pt x="9663" y="19050"/>
                </a:cubicBezTo>
                <a:cubicBezTo>
                  <a:pt x="12964" y="19600"/>
                  <a:pt x="16013" y="16933"/>
                  <a:pt x="19188" y="15875"/>
                </a:cubicBezTo>
                <a:lnTo>
                  <a:pt x="1601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05F7EB-C072-485E-B0C5-BACBCD29D83D}"/>
              </a:ext>
            </a:extLst>
          </p:cNvPr>
          <p:cNvSpPr/>
          <p:nvPr/>
        </p:nvSpPr>
        <p:spPr>
          <a:xfrm>
            <a:off x="9071715" y="2745776"/>
            <a:ext cx="350469" cy="698244"/>
          </a:xfrm>
          <a:custGeom>
            <a:avLst/>
            <a:gdLst>
              <a:gd name="connsiteX0" fmla="*/ 224256 w 350469"/>
              <a:gd name="connsiteY0" fmla="*/ 82425 h 698244"/>
              <a:gd name="connsiteX1" fmla="*/ 221680 w 350469"/>
              <a:gd name="connsiteY1" fmla="*/ 69546 h 698244"/>
              <a:gd name="connsiteX2" fmla="*/ 213953 w 350469"/>
              <a:gd name="connsiteY2" fmla="*/ 61818 h 698244"/>
              <a:gd name="connsiteX3" fmla="*/ 183043 w 350469"/>
              <a:gd name="connsiteY3" fmla="*/ 54091 h 698244"/>
              <a:gd name="connsiteX4" fmla="*/ 167589 w 350469"/>
              <a:gd name="connsiteY4" fmla="*/ 46364 h 698244"/>
              <a:gd name="connsiteX5" fmla="*/ 154710 w 350469"/>
              <a:gd name="connsiteY5" fmla="*/ 30909 h 698244"/>
              <a:gd name="connsiteX6" fmla="*/ 146982 w 350469"/>
              <a:gd name="connsiteY6" fmla="*/ 25758 h 698244"/>
              <a:gd name="connsiteX7" fmla="*/ 144407 w 350469"/>
              <a:gd name="connsiteY7" fmla="*/ 18030 h 698244"/>
              <a:gd name="connsiteX8" fmla="*/ 128952 w 350469"/>
              <a:gd name="connsiteY8" fmla="*/ 5151 h 698244"/>
              <a:gd name="connsiteX9" fmla="*/ 110922 w 350469"/>
              <a:gd name="connsiteY9" fmla="*/ 0 h 698244"/>
              <a:gd name="connsiteX10" fmla="*/ 74861 w 350469"/>
              <a:gd name="connsiteY10" fmla="*/ 5151 h 698244"/>
              <a:gd name="connsiteX11" fmla="*/ 59406 w 350469"/>
              <a:gd name="connsiteY11" fmla="*/ 10303 h 698244"/>
              <a:gd name="connsiteX12" fmla="*/ 51679 w 350469"/>
              <a:gd name="connsiteY12" fmla="*/ 12879 h 698244"/>
              <a:gd name="connsiteX13" fmla="*/ 36224 w 350469"/>
              <a:gd name="connsiteY13" fmla="*/ 25758 h 698244"/>
              <a:gd name="connsiteX14" fmla="*/ 28497 w 350469"/>
              <a:gd name="connsiteY14" fmla="*/ 28333 h 698244"/>
              <a:gd name="connsiteX15" fmla="*/ 20770 w 350469"/>
              <a:gd name="connsiteY15" fmla="*/ 33485 h 698244"/>
              <a:gd name="connsiteX16" fmla="*/ 5315 w 350469"/>
              <a:gd name="connsiteY16" fmla="*/ 41212 h 698244"/>
              <a:gd name="connsiteX17" fmla="*/ 2739 w 350469"/>
              <a:gd name="connsiteY17" fmla="*/ 54091 h 698244"/>
              <a:gd name="connsiteX18" fmla="*/ 163 w 350469"/>
              <a:gd name="connsiteY18" fmla="*/ 61818 h 698244"/>
              <a:gd name="connsiteX19" fmla="*/ 20770 w 350469"/>
              <a:gd name="connsiteY19" fmla="*/ 79849 h 698244"/>
              <a:gd name="connsiteX20" fmla="*/ 28497 w 350469"/>
              <a:gd name="connsiteY20" fmla="*/ 82425 h 698244"/>
              <a:gd name="connsiteX21" fmla="*/ 31073 w 350469"/>
              <a:gd name="connsiteY21" fmla="*/ 90152 h 698244"/>
              <a:gd name="connsiteX22" fmla="*/ 41376 w 350469"/>
              <a:gd name="connsiteY22" fmla="*/ 97879 h 698244"/>
              <a:gd name="connsiteX23" fmla="*/ 61982 w 350469"/>
              <a:gd name="connsiteY23" fmla="*/ 108182 h 698244"/>
              <a:gd name="connsiteX24" fmla="*/ 69709 w 350469"/>
              <a:gd name="connsiteY24" fmla="*/ 110758 h 698244"/>
              <a:gd name="connsiteX25" fmla="*/ 87740 w 350469"/>
              <a:gd name="connsiteY25" fmla="*/ 113334 h 698244"/>
              <a:gd name="connsiteX26" fmla="*/ 98043 w 350469"/>
              <a:gd name="connsiteY26" fmla="*/ 131364 h 698244"/>
              <a:gd name="connsiteX27" fmla="*/ 103194 w 350469"/>
              <a:gd name="connsiteY27" fmla="*/ 146819 h 698244"/>
              <a:gd name="connsiteX28" fmla="*/ 100619 w 350469"/>
              <a:gd name="connsiteY28" fmla="*/ 162274 h 698244"/>
              <a:gd name="connsiteX29" fmla="*/ 82588 w 350469"/>
              <a:gd name="connsiteY29" fmla="*/ 175152 h 698244"/>
              <a:gd name="connsiteX30" fmla="*/ 80012 w 350469"/>
              <a:gd name="connsiteY30" fmla="*/ 193183 h 698244"/>
              <a:gd name="connsiteX31" fmla="*/ 92891 w 350469"/>
              <a:gd name="connsiteY31" fmla="*/ 195759 h 698244"/>
              <a:gd name="connsiteX32" fmla="*/ 100619 w 350469"/>
              <a:gd name="connsiteY32" fmla="*/ 200910 h 698244"/>
              <a:gd name="connsiteX33" fmla="*/ 108346 w 350469"/>
              <a:gd name="connsiteY33" fmla="*/ 208638 h 698244"/>
              <a:gd name="connsiteX34" fmla="*/ 116073 w 350469"/>
              <a:gd name="connsiteY34" fmla="*/ 211213 h 698244"/>
              <a:gd name="connsiteX35" fmla="*/ 136679 w 350469"/>
              <a:gd name="connsiteY35" fmla="*/ 234395 h 698244"/>
              <a:gd name="connsiteX36" fmla="*/ 152134 w 350469"/>
              <a:gd name="connsiteY36" fmla="*/ 244698 h 698244"/>
              <a:gd name="connsiteX37" fmla="*/ 159861 w 350469"/>
              <a:gd name="connsiteY37" fmla="*/ 247274 h 698244"/>
              <a:gd name="connsiteX38" fmla="*/ 172740 w 350469"/>
              <a:gd name="connsiteY38" fmla="*/ 262729 h 698244"/>
              <a:gd name="connsiteX39" fmla="*/ 177892 w 350469"/>
              <a:gd name="connsiteY39" fmla="*/ 270456 h 698244"/>
              <a:gd name="connsiteX40" fmla="*/ 188195 w 350469"/>
              <a:gd name="connsiteY40" fmla="*/ 273032 h 698244"/>
              <a:gd name="connsiteX41" fmla="*/ 206225 w 350469"/>
              <a:gd name="connsiteY41" fmla="*/ 293638 h 698244"/>
              <a:gd name="connsiteX42" fmla="*/ 208801 w 350469"/>
              <a:gd name="connsiteY42" fmla="*/ 301365 h 698244"/>
              <a:gd name="connsiteX43" fmla="*/ 224256 w 350469"/>
              <a:gd name="connsiteY43" fmla="*/ 324547 h 698244"/>
              <a:gd name="connsiteX44" fmla="*/ 229407 w 350469"/>
              <a:gd name="connsiteY44" fmla="*/ 332275 h 698244"/>
              <a:gd name="connsiteX45" fmla="*/ 234559 w 350469"/>
              <a:gd name="connsiteY45" fmla="*/ 340002 h 698244"/>
              <a:gd name="connsiteX46" fmla="*/ 237135 w 350469"/>
              <a:gd name="connsiteY46" fmla="*/ 347729 h 698244"/>
              <a:gd name="connsiteX47" fmla="*/ 250013 w 350469"/>
              <a:gd name="connsiteY47" fmla="*/ 363184 h 698244"/>
              <a:gd name="connsiteX48" fmla="*/ 257741 w 350469"/>
              <a:gd name="connsiteY48" fmla="*/ 381214 h 698244"/>
              <a:gd name="connsiteX49" fmla="*/ 260317 w 350469"/>
              <a:gd name="connsiteY49" fmla="*/ 388942 h 698244"/>
              <a:gd name="connsiteX50" fmla="*/ 262892 w 350469"/>
              <a:gd name="connsiteY50" fmla="*/ 427578 h 698244"/>
              <a:gd name="connsiteX51" fmla="*/ 265468 w 350469"/>
              <a:gd name="connsiteY51" fmla="*/ 437881 h 698244"/>
              <a:gd name="connsiteX52" fmla="*/ 262892 w 350469"/>
              <a:gd name="connsiteY52" fmla="*/ 507427 h 698244"/>
              <a:gd name="connsiteX53" fmla="*/ 257741 w 350469"/>
              <a:gd name="connsiteY53" fmla="*/ 522882 h 698244"/>
              <a:gd name="connsiteX54" fmla="*/ 255165 w 350469"/>
              <a:gd name="connsiteY54" fmla="*/ 533185 h 698244"/>
              <a:gd name="connsiteX55" fmla="*/ 247438 w 350469"/>
              <a:gd name="connsiteY55" fmla="*/ 540912 h 698244"/>
              <a:gd name="connsiteX56" fmla="*/ 237135 w 350469"/>
              <a:gd name="connsiteY56" fmla="*/ 556367 h 698244"/>
              <a:gd name="connsiteX57" fmla="*/ 231983 w 350469"/>
              <a:gd name="connsiteY57" fmla="*/ 564094 h 698244"/>
              <a:gd name="connsiteX58" fmla="*/ 224256 w 350469"/>
              <a:gd name="connsiteY58" fmla="*/ 569246 h 698244"/>
              <a:gd name="connsiteX59" fmla="*/ 211377 w 350469"/>
              <a:gd name="connsiteY59" fmla="*/ 584701 h 698244"/>
              <a:gd name="connsiteX60" fmla="*/ 206225 w 350469"/>
              <a:gd name="connsiteY60" fmla="*/ 595004 h 698244"/>
              <a:gd name="connsiteX61" fmla="*/ 170164 w 350469"/>
              <a:gd name="connsiteY61" fmla="*/ 605307 h 698244"/>
              <a:gd name="connsiteX62" fmla="*/ 167589 w 350469"/>
              <a:gd name="connsiteY62" fmla="*/ 618186 h 698244"/>
              <a:gd name="connsiteX63" fmla="*/ 162437 w 350469"/>
              <a:gd name="connsiteY63" fmla="*/ 672277 h 698244"/>
              <a:gd name="connsiteX64" fmla="*/ 159861 w 350469"/>
              <a:gd name="connsiteY64" fmla="*/ 682580 h 698244"/>
              <a:gd name="connsiteX65" fmla="*/ 170164 w 350469"/>
              <a:gd name="connsiteY65" fmla="*/ 698035 h 698244"/>
              <a:gd name="connsiteX66" fmla="*/ 180468 w 350469"/>
              <a:gd name="connsiteY66" fmla="*/ 695459 h 698244"/>
              <a:gd name="connsiteX67" fmla="*/ 198498 w 350469"/>
              <a:gd name="connsiteY67" fmla="*/ 682580 h 698244"/>
              <a:gd name="connsiteX68" fmla="*/ 208801 w 350469"/>
              <a:gd name="connsiteY68" fmla="*/ 674853 h 698244"/>
              <a:gd name="connsiteX69" fmla="*/ 216528 w 350469"/>
              <a:gd name="connsiteY69" fmla="*/ 672277 h 698244"/>
              <a:gd name="connsiteX70" fmla="*/ 224256 w 350469"/>
              <a:gd name="connsiteY70" fmla="*/ 667125 h 698244"/>
              <a:gd name="connsiteX71" fmla="*/ 231983 w 350469"/>
              <a:gd name="connsiteY71" fmla="*/ 656822 h 698244"/>
              <a:gd name="connsiteX72" fmla="*/ 237135 w 350469"/>
              <a:gd name="connsiteY72" fmla="*/ 649095 h 698244"/>
              <a:gd name="connsiteX73" fmla="*/ 231983 w 350469"/>
              <a:gd name="connsiteY73" fmla="*/ 633640 h 698244"/>
              <a:gd name="connsiteX74" fmla="*/ 234559 w 350469"/>
              <a:gd name="connsiteY74" fmla="*/ 615610 h 698244"/>
              <a:gd name="connsiteX75" fmla="*/ 250013 w 350469"/>
              <a:gd name="connsiteY75" fmla="*/ 605307 h 698244"/>
              <a:gd name="connsiteX76" fmla="*/ 262892 w 350469"/>
              <a:gd name="connsiteY76" fmla="*/ 600155 h 698244"/>
              <a:gd name="connsiteX77" fmla="*/ 275771 w 350469"/>
              <a:gd name="connsiteY77" fmla="*/ 597579 h 698244"/>
              <a:gd name="connsiteX78" fmla="*/ 283499 w 350469"/>
              <a:gd name="connsiteY78" fmla="*/ 595004 h 698244"/>
              <a:gd name="connsiteX79" fmla="*/ 304105 w 350469"/>
              <a:gd name="connsiteY79" fmla="*/ 587276 h 698244"/>
              <a:gd name="connsiteX80" fmla="*/ 314408 w 350469"/>
              <a:gd name="connsiteY80" fmla="*/ 582125 h 698244"/>
              <a:gd name="connsiteX81" fmla="*/ 332438 w 350469"/>
              <a:gd name="connsiteY81" fmla="*/ 558943 h 698244"/>
              <a:gd name="connsiteX82" fmla="*/ 335014 w 350469"/>
              <a:gd name="connsiteY82" fmla="*/ 551216 h 698244"/>
              <a:gd name="connsiteX83" fmla="*/ 340166 w 350469"/>
              <a:gd name="connsiteY83" fmla="*/ 538337 h 698244"/>
              <a:gd name="connsiteX84" fmla="*/ 342741 w 350469"/>
              <a:gd name="connsiteY84" fmla="*/ 528034 h 698244"/>
              <a:gd name="connsiteX85" fmla="*/ 345317 w 350469"/>
              <a:gd name="connsiteY85" fmla="*/ 520306 h 698244"/>
              <a:gd name="connsiteX86" fmla="*/ 350469 w 350469"/>
              <a:gd name="connsiteY86" fmla="*/ 502276 h 698244"/>
              <a:gd name="connsiteX87" fmla="*/ 347893 w 350469"/>
              <a:gd name="connsiteY87" fmla="*/ 419851 h 698244"/>
              <a:gd name="connsiteX88" fmla="*/ 340166 w 350469"/>
              <a:gd name="connsiteY88" fmla="*/ 409548 h 698244"/>
              <a:gd name="connsiteX89" fmla="*/ 335014 w 350469"/>
              <a:gd name="connsiteY89" fmla="*/ 401821 h 698244"/>
              <a:gd name="connsiteX90" fmla="*/ 327287 w 350469"/>
              <a:gd name="connsiteY90" fmla="*/ 394093 h 698244"/>
              <a:gd name="connsiteX91" fmla="*/ 322135 w 350469"/>
              <a:gd name="connsiteY91" fmla="*/ 383790 h 698244"/>
              <a:gd name="connsiteX92" fmla="*/ 309256 w 350469"/>
              <a:gd name="connsiteY92" fmla="*/ 368336 h 698244"/>
              <a:gd name="connsiteX93" fmla="*/ 296377 w 350469"/>
              <a:gd name="connsiteY93" fmla="*/ 347729 h 698244"/>
              <a:gd name="connsiteX94" fmla="*/ 291226 w 350469"/>
              <a:gd name="connsiteY94" fmla="*/ 337426 h 698244"/>
              <a:gd name="connsiteX95" fmla="*/ 283499 w 350469"/>
              <a:gd name="connsiteY95" fmla="*/ 327123 h 698244"/>
              <a:gd name="connsiteX96" fmla="*/ 275771 w 350469"/>
              <a:gd name="connsiteY96" fmla="*/ 314244 h 698244"/>
              <a:gd name="connsiteX97" fmla="*/ 265468 w 350469"/>
              <a:gd name="connsiteY97" fmla="*/ 306517 h 698244"/>
              <a:gd name="connsiteX98" fmla="*/ 260317 w 350469"/>
              <a:gd name="connsiteY98" fmla="*/ 298790 h 698244"/>
              <a:gd name="connsiteX99" fmla="*/ 239710 w 350469"/>
              <a:gd name="connsiteY99" fmla="*/ 278183 h 698244"/>
              <a:gd name="connsiteX100" fmla="*/ 221680 w 350469"/>
              <a:gd name="connsiteY100" fmla="*/ 265305 h 698244"/>
              <a:gd name="connsiteX101" fmla="*/ 211377 w 350469"/>
              <a:gd name="connsiteY101" fmla="*/ 257577 h 698244"/>
              <a:gd name="connsiteX102" fmla="*/ 195922 w 350469"/>
              <a:gd name="connsiteY102" fmla="*/ 247274 h 698244"/>
              <a:gd name="connsiteX103" fmla="*/ 188195 w 350469"/>
              <a:gd name="connsiteY103" fmla="*/ 242123 h 698244"/>
              <a:gd name="connsiteX104" fmla="*/ 180468 w 350469"/>
              <a:gd name="connsiteY104" fmla="*/ 234395 h 698244"/>
              <a:gd name="connsiteX105" fmla="*/ 170164 w 350469"/>
              <a:gd name="connsiteY105" fmla="*/ 218941 h 698244"/>
              <a:gd name="connsiteX106" fmla="*/ 157286 w 350469"/>
              <a:gd name="connsiteY106" fmla="*/ 200910 h 698244"/>
              <a:gd name="connsiteX107" fmla="*/ 159861 w 350469"/>
              <a:gd name="connsiteY107" fmla="*/ 133940 h 698244"/>
              <a:gd name="connsiteX108" fmla="*/ 165013 w 350469"/>
              <a:gd name="connsiteY108" fmla="*/ 126213 h 698244"/>
              <a:gd name="connsiteX109" fmla="*/ 167589 w 350469"/>
              <a:gd name="connsiteY109" fmla="*/ 118485 h 698244"/>
              <a:gd name="connsiteX110" fmla="*/ 195922 w 350469"/>
              <a:gd name="connsiteY110" fmla="*/ 95303 h 698244"/>
              <a:gd name="connsiteX111" fmla="*/ 224256 w 350469"/>
              <a:gd name="connsiteY111" fmla="*/ 82425 h 6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50469" h="698244">
                <a:moveTo>
                  <a:pt x="224256" y="82425"/>
                </a:moveTo>
                <a:cubicBezTo>
                  <a:pt x="228549" y="78132"/>
                  <a:pt x="223638" y="73462"/>
                  <a:pt x="221680" y="69546"/>
                </a:cubicBezTo>
                <a:cubicBezTo>
                  <a:pt x="220051" y="66288"/>
                  <a:pt x="216751" y="64150"/>
                  <a:pt x="213953" y="61818"/>
                </a:cubicBezTo>
                <a:cubicBezTo>
                  <a:pt x="203034" y="52719"/>
                  <a:pt x="201067" y="56094"/>
                  <a:pt x="183043" y="54091"/>
                </a:cubicBezTo>
                <a:cubicBezTo>
                  <a:pt x="175300" y="51510"/>
                  <a:pt x="174245" y="51911"/>
                  <a:pt x="167589" y="46364"/>
                </a:cubicBezTo>
                <a:cubicBezTo>
                  <a:pt x="142254" y="25252"/>
                  <a:pt x="174983" y="51180"/>
                  <a:pt x="154710" y="30909"/>
                </a:cubicBezTo>
                <a:cubicBezTo>
                  <a:pt x="152521" y="28720"/>
                  <a:pt x="149558" y="27475"/>
                  <a:pt x="146982" y="25758"/>
                </a:cubicBezTo>
                <a:cubicBezTo>
                  <a:pt x="146124" y="23182"/>
                  <a:pt x="145913" y="20289"/>
                  <a:pt x="144407" y="18030"/>
                </a:cubicBezTo>
                <a:cubicBezTo>
                  <a:pt x="141561" y="13761"/>
                  <a:pt x="133701" y="7525"/>
                  <a:pt x="128952" y="5151"/>
                </a:cubicBezTo>
                <a:cubicBezTo>
                  <a:pt x="125261" y="3306"/>
                  <a:pt x="114217" y="824"/>
                  <a:pt x="110922" y="0"/>
                </a:cubicBezTo>
                <a:cubicBezTo>
                  <a:pt x="98902" y="1717"/>
                  <a:pt x="86768" y="2770"/>
                  <a:pt x="74861" y="5151"/>
                </a:cubicBezTo>
                <a:cubicBezTo>
                  <a:pt x="69536" y="6216"/>
                  <a:pt x="64558" y="8586"/>
                  <a:pt x="59406" y="10303"/>
                </a:cubicBezTo>
                <a:lnTo>
                  <a:pt x="51679" y="12879"/>
                </a:lnTo>
                <a:cubicBezTo>
                  <a:pt x="45985" y="18572"/>
                  <a:pt x="43393" y="22173"/>
                  <a:pt x="36224" y="25758"/>
                </a:cubicBezTo>
                <a:cubicBezTo>
                  <a:pt x="33796" y="26972"/>
                  <a:pt x="31073" y="27475"/>
                  <a:pt x="28497" y="28333"/>
                </a:cubicBezTo>
                <a:cubicBezTo>
                  <a:pt x="25921" y="30050"/>
                  <a:pt x="23539" y="32100"/>
                  <a:pt x="20770" y="33485"/>
                </a:cubicBezTo>
                <a:cubicBezTo>
                  <a:pt x="-566" y="44154"/>
                  <a:pt x="27467" y="26445"/>
                  <a:pt x="5315" y="41212"/>
                </a:cubicBezTo>
                <a:cubicBezTo>
                  <a:pt x="4456" y="45505"/>
                  <a:pt x="3801" y="49844"/>
                  <a:pt x="2739" y="54091"/>
                </a:cubicBezTo>
                <a:cubicBezTo>
                  <a:pt x="2080" y="56725"/>
                  <a:pt x="-696" y="59242"/>
                  <a:pt x="163" y="61818"/>
                </a:cubicBezTo>
                <a:cubicBezTo>
                  <a:pt x="6026" y="79408"/>
                  <a:pt x="8121" y="76235"/>
                  <a:pt x="20770" y="79849"/>
                </a:cubicBezTo>
                <a:cubicBezTo>
                  <a:pt x="23381" y="80595"/>
                  <a:pt x="25921" y="81566"/>
                  <a:pt x="28497" y="82425"/>
                </a:cubicBezTo>
                <a:cubicBezTo>
                  <a:pt x="29356" y="85001"/>
                  <a:pt x="29335" y="88066"/>
                  <a:pt x="31073" y="90152"/>
                </a:cubicBezTo>
                <a:cubicBezTo>
                  <a:pt x="33821" y="93450"/>
                  <a:pt x="37883" y="95384"/>
                  <a:pt x="41376" y="97879"/>
                </a:cubicBezTo>
                <a:cubicBezTo>
                  <a:pt x="50552" y="104433"/>
                  <a:pt x="49810" y="103618"/>
                  <a:pt x="61982" y="108182"/>
                </a:cubicBezTo>
                <a:cubicBezTo>
                  <a:pt x="64524" y="109135"/>
                  <a:pt x="67047" y="110225"/>
                  <a:pt x="69709" y="110758"/>
                </a:cubicBezTo>
                <a:cubicBezTo>
                  <a:pt x="75662" y="111949"/>
                  <a:pt x="81730" y="112475"/>
                  <a:pt x="87740" y="113334"/>
                </a:cubicBezTo>
                <a:cubicBezTo>
                  <a:pt x="98986" y="124580"/>
                  <a:pt x="93596" y="116540"/>
                  <a:pt x="98043" y="131364"/>
                </a:cubicBezTo>
                <a:cubicBezTo>
                  <a:pt x="99603" y="136565"/>
                  <a:pt x="103194" y="146819"/>
                  <a:pt x="103194" y="146819"/>
                </a:cubicBezTo>
                <a:cubicBezTo>
                  <a:pt x="102336" y="151971"/>
                  <a:pt x="102740" y="157501"/>
                  <a:pt x="100619" y="162274"/>
                </a:cubicBezTo>
                <a:cubicBezTo>
                  <a:pt x="97636" y="168986"/>
                  <a:pt x="88286" y="172303"/>
                  <a:pt x="82588" y="175152"/>
                </a:cubicBezTo>
                <a:cubicBezTo>
                  <a:pt x="79422" y="179903"/>
                  <a:pt x="72172" y="186649"/>
                  <a:pt x="80012" y="193183"/>
                </a:cubicBezTo>
                <a:cubicBezTo>
                  <a:pt x="83375" y="195986"/>
                  <a:pt x="88598" y="194900"/>
                  <a:pt x="92891" y="195759"/>
                </a:cubicBezTo>
                <a:cubicBezTo>
                  <a:pt x="95467" y="197476"/>
                  <a:pt x="98241" y="198928"/>
                  <a:pt x="100619" y="200910"/>
                </a:cubicBezTo>
                <a:cubicBezTo>
                  <a:pt x="103417" y="203242"/>
                  <a:pt x="105315" y="206617"/>
                  <a:pt x="108346" y="208638"/>
                </a:cubicBezTo>
                <a:cubicBezTo>
                  <a:pt x="110605" y="210144"/>
                  <a:pt x="113497" y="210355"/>
                  <a:pt x="116073" y="211213"/>
                </a:cubicBezTo>
                <a:cubicBezTo>
                  <a:pt x="122267" y="220504"/>
                  <a:pt x="126093" y="227338"/>
                  <a:pt x="136679" y="234395"/>
                </a:cubicBezTo>
                <a:cubicBezTo>
                  <a:pt x="141831" y="237829"/>
                  <a:pt x="146260" y="242740"/>
                  <a:pt x="152134" y="244698"/>
                </a:cubicBezTo>
                <a:lnTo>
                  <a:pt x="159861" y="247274"/>
                </a:lnTo>
                <a:cubicBezTo>
                  <a:pt x="172652" y="266458"/>
                  <a:pt x="156213" y="242896"/>
                  <a:pt x="172740" y="262729"/>
                </a:cubicBezTo>
                <a:cubicBezTo>
                  <a:pt x="174722" y="265107"/>
                  <a:pt x="175316" y="268739"/>
                  <a:pt x="177892" y="270456"/>
                </a:cubicBezTo>
                <a:cubicBezTo>
                  <a:pt x="180838" y="272420"/>
                  <a:pt x="184761" y="272173"/>
                  <a:pt x="188195" y="273032"/>
                </a:cubicBezTo>
                <a:cubicBezTo>
                  <a:pt x="200215" y="291063"/>
                  <a:pt x="193346" y="285053"/>
                  <a:pt x="206225" y="293638"/>
                </a:cubicBezTo>
                <a:cubicBezTo>
                  <a:pt x="207084" y="296214"/>
                  <a:pt x="207482" y="298992"/>
                  <a:pt x="208801" y="301365"/>
                </a:cubicBezTo>
                <a:cubicBezTo>
                  <a:pt x="208815" y="301390"/>
                  <a:pt x="221672" y="320671"/>
                  <a:pt x="224256" y="324547"/>
                </a:cubicBezTo>
                <a:lnTo>
                  <a:pt x="229407" y="332275"/>
                </a:lnTo>
                <a:cubicBezTo>
                  <a:pt x="231124" y="334851"/>
                  <a:pt x="233580" y="337065"/>
                  <a:pt x="234559" y="340002"/>
                </a:cubicBezTo>
                <a:cubicBezTo>
                  <a:pt x="235418" y="342578"/>
                  <a:pt x="235921" y="345301"/>
                  <a:pt x="237135" y="347729"/>
                </a:cubicBezTo>
                <a:cubicBezTo>
                  <a:pt x="240722" y="354904"/>
                  <a:pt x="244314" y="357485"/>
                  <a:pt x="250013" y="363184"/>
                </a:cubicBezTo>
                <a:cubicBezTo>
                  <a:pt x="256055" y="381309"/>
                  <a:pt x="248190" y="358929"/>
                  <a:pt x="257741" y="381214"/>
                </a:cubicBezTo>
                <a:cubicBezTo>
                  <a:pt x="258811" y="383710"/>
                  <a:pt x="259458" y="386366"/>
                  <a:pt x="260317" y="388942"/>
                </a:cubicBezTo>
                <a:cubicBezTo>
                  <a:pt x="261175" y="401821"/>
                  <a:pt x="261541" y="414742"/>
                  <a:pt x="262892" y="427578"/>
                </a:cubicBezTo>
                <a:cubicBezTo>
                  <a:pt x="263263" y="431099"/>
                  <a:pt x="265468" y="434341"/>
                  <a:pt x="265468" y="437881"/>
                </a:cubicBezTo>
                <a:cubicBezTo>
                  <a:pt x="265468" y="461079"/>
                  <a:pt x="264992" y="484324"/>
                  <a:pt x="262892" y="507427"/>
                </a:cubicBezTo>
                <a:cubicBezTo>
                  <a:pt x="262400" y="512835"/>
                  <a:pt x="259058" y="517614"/>
                  <a:pt x="257741" y="522882"/>
                </a:cubicBezTo>
                <a:cubicBezTo>
                  <a:pt x="256882" y="526316"/>
                  <a:pt x="256921" y="530111"/>
                  <a:pt x="255165" y="533185"/>
                </a:cubicBezTo>
                <a:cubicBezTo>
                  <a:pt x="253358" y="536348"/>
                  <a:pt x="249674" y="538037"/>
                  <a:pt x="247438" y="540912"/>
                </a:cubicBezTo>
                <a:cubicBezTo>
                  <a:pt x="243637" y="545799"/>
                  <a:pt x="240569" y="551215"/>
                  <a:pt x="237135" y="556367"/>
                </a:cubicBezTo>
                <a:cubicBezTo>
                  <a:pt x="235418" y="558943"/>
                  <a:pt x="234559" y="562377"/>
                  <a:pt x="231983" y="564094"/>
                </a:cubicBezTo>
                <a:cubicBezTo>
                  <a:pt x="229407" y="565811"/>
                  <a:pt x="226634" y="567264"/>
                  <a:pt x="224256" y="569246"/>
                </a:cubicBezTo>
                <a:cubicBezTo>
                  <a:pt x="218440" y="574093"/>
                  <a:pt x="215063" y="578250"/>
                  <a:pt x="211377" y="584701"/>
                </a:cubicBezTo>
                <a:cubicBezTo>
                  <a:pt x="209472" y="588035"/>
                  <a:pt x="207942" y="591570"/>
                  <a:pt x="206225" y="595004"/>
                </a:cubicBezTo>
                <a:cubicBezTo>
                  <a:pt x="213678" y="617360"/>
                  <a:pt x="207732" y="591218"/>
                  <a:pt x="170164" y="605307"/>
                </a:cubicBezTo>
                <a:cubicBezTo>
                  <a:pt x="166065" y="606844"/>
                  <a:pt x="168255" y="613859"/>
                  <a:pt x="167589" y="618186"/>
                </a:cubicBezTo>
                <a:cubicBezTo>
                  <a:pt x="162272" y="652752"/>
                  <a:pt x="167731" y="627278"/>
                  <a:pt x="162437" y="672277"/>
                </a:cubicBezTo>
                <a:cubicBezTo>
                  <a:pt x="162023" y="675793"/>
                  <a:pt x="160720" y="679146"/>
                  <a:pt x="159861" y="682580"/>
                </a:cubicBezTo>
                <a:cubicBezTo>
                  <a:pt x="161696" y="688086"/>
                  <a:pt x="163057" y="696004"/>
                  <a:pt x="170164" y="698035"/>
                </a:cubicBezTo>
                <a:cubicBezTo>
                  <a:pt x="173568" y="699008"/>
                  <a:pt x="177033" y="696318"/>
                  <a:pt x="180468" y="695459"/>
                </a:cubicBezTo>
                <a:cubicBezTo>
                  <a:pt x="214139" y="670206"/>
                  <a:pt x="172134" y="701412"/>
                  <a:pt x="198498" y="682580"/>
                </a:cubicBezTo>
                <a:cubicBezTo>
                  <a:pt x="201991" y="680085"/>
                  <a:pt x="205074" y="676983"/>
                  <a:pt x="208801" y="674853"/>
                </a:cubicBezTo>
                <a:cubicBezTo>
                  <a:pt x="211158" y="673506"/>
                  <a:pt x="214100" y="673491"/>
                  <a:pt x="216528" y="672277"/>
                </a:cubicBezTo>
                <a:cubicBezTo>
                  <a:pt x="219297" y="670892"/>
                  <a:pt x="221680" y="668842"/>
                  <a:pt x="224256" y="667125"/>
                </a:cubicBezTo>
                <a:cubicBezTo>
                  <a:pt x="226832" y="663691"/>
                  <a:pt x="229488" y="660315"/>
                  <a:pt x="231983" y="656822"/>
                </a:cubicBezTo>
                <a:cubicBezTo>
                  <a:pt x="233782" y="654303"/>
                  <a:pt x="237135" y="652191"/>
                  <a:pt x="237135" y="649095"/>
                </a:cubicBezTo>
                <a:cubicBezTo>
                  <a:pt x="237135" y="643665"/>
                  <a:pt x="233700" y="638792"/>
                  <a:pt x="231983" y="633640"/>
                </a:cubicBezTo>
                <a:cubicBezTo>
                  <a:pt x="232842" y="627630"/>
                  <a:pt x="231300" y="620732"/>
                  <a:pt x="234559" y="615610"/>
                </a:cubicBezTo>
                <a:cubicBezTo>
                  <a:pt x="237883" y="610387"/>
                  <a:pt x="244265" y="607607"/>
                  <a:pt x="250013" y="605307"/>
                </a:cubicBezTo>
                <a:cubicBezTo>
                  <a:pt x="254306" y="603590"/>
                  <a:pt x="258463" y="601484"/>
                  <a:pt x="262892" y="600155"/>
                </a:cubicBezTo>
                <a:cubicBezTo>
                  <a:pt x="267085" y="598897"/>
                  <a:pt x="271524" y="598641"/>
                  <a:pt x="275771" y="597579"/>
                </a:cubicBezTo>
                <a:cubicBezTo>
                  <a:pt x="278405" y="596921"/>
                  <a:pt x="280923" y="595862"/>
                  <a:pt x="283499" y="595004"/>
                </a:cubicBezTo>
                <a:cubicBezTo>
                  <a:pt x="299367" y="584424"/>
                  <a:pt x="281828" y="594701"/>
                  <a:pt x="304105" y="587276"/>
                </a:cubicBezTo>
                <a:cubicBezTo>
                  <a:pt x="307748" y="586062"/>
                  <a:pt x="310974" y="583842"/>
                  <a:pt x="314408" y="582125"/>
                </a:cubicBezTo>
                <a:cubicBezTo>
                  <a:pt x="321076" y="575457"/>
                  <a:pt x="329356" y="568187"/>
                  <a:pt x="332438" y="558943"/>
                </a:cubicBezTo>
                <a:cubicBezTo>
                  <a:pt x="333297" y="556367"/>
                  <a:pt x="334061" y="553758"/>
                  <a:pt x="335014" y="551216"/>
                </a:cubicBezTo>
                <a:cubicBezTo>
                  <a:pt x="336638" y="546887"/>
                  <a:pt x="338704" y="542723"/>
                  <a:pt x="340166" y="538337"/>
                </a:cubicBezTo>
                <a:cubicBezTo>
                  <a:pt x="341285" y="534979"/>
                  <a:pt x="341769" y="531438"/>
                  <a:pt x="342741" y="528034"/>
                </a:cubicBezTo>
                <a:cubicBezTo>
                  <a:pt x="343487" y="525423"/>
                  <a:pt x="344537" y="522907"/>
                  <a:pt x="345317" y="520306"/>
                </a:cubicBezTo>
                <a:cubicBezTo>
                  <a:pt x="347113" y="514319"/>
                  <a:pt x="348752" y="508286"/>
                  <a:pt x="350469" y="502276"/>
                </a:cubicBezTo>
                <a:cubicBezTo>
                  <a:pt x="349610" y="474801"/>
                  <a:pt x="350929" y="447171"/>
                  <a:pt x="347893" y="419851"/>
                </a:cubicBezTo>
                <a:cubicBezTo>
                  <a:pt x="347419" y="415584"/>
                  <a:pt x="342661" y="413041"/>
                  <a:pt x="340166" y="409548"/>
                </a:cubicBezTo>
                <a:cubicBezTo>
                  <a:pt x="338367" y="407029"/>
                  <a:pt x="336996" y="404199"/>
                  <a:pt x="335014" y="401821"/>
                </a:cubicBezTo>
                <a:cubicBezTo>
                  <a:pt x="332682" y="399023"/>
                  <a:pt x="329404" y="397057"/>
                  <a:pt x="327287" y="394093"/>
                </a:cubicBezTo>
                <a:cubicBezTo>
                  <a:pt x="325055" y="390968"/>
                  <a:pt x="324040" y="387124"/>
                  <a:pt x="322135" y="383790"/>
                </a:cubicBezTo>
                <a:cubicBezTo>
                  <a:pt x="317352" y="375421"/>
                  <a:pt x="316362" y="375441"/>
                  <a:pt x="309256" y="368336"/>
                </a:cubicBezTo>
                <a:cubicBezTo>
                  <a:pt x="303954" y="352429"/>
                  <a:pt x="310377" y="368729"/>
                  <a:pt x="296377" y="347729"/>
                </a:cubicBezTo>
                <a:cubicBezTo>
                  <a:pt x="294247" y="344534"/>
                  <a:pt x="293261" y="340682"/>
                  <a:pt x="291226" y="337426"/>
                </a:cubicBezTo>
                <a:cubicBezTo>
                  <a:pt x="288951" y="333786"/>
                  <a:pt x="285880" y="330695"/>
                  <a:pt x="283499" y="327123"/>
                </a:cubicBezTo>
                <a:cubicBezTo>
                  <a:pt x="280722" y="322957"/>
                  <a:pt x="279068" y="318012"/>
                  <a:pt x="275771" y="314244"/>
                </a:cubicBezTo>
                <a:cubicBezTo>
                  <a:pt x="272944" y="311013"/>
                  <a:pt x="268902" y="309093"/>
                  <a:pt x="265468" y="306517"/>
                </a:cubicBezTo>
                <a:cubicBezTo>
                  <a:pt x="263751" y="303941"/>
                  <a:pt x="262399" y="301080"/>
                  <a:pt x="260317" y="298790"/>
                </a:cubicBezTo>
                <a:cubicBezTo>
                  <a:pt x="253783" y="291602"/>
                  <a:pt x="247481" y="284011"/>
                  <a:pt x="239710" y="278183"/>
                </a:cubicBezTo>
                <a:cubicBezTo>
                  <a:pt x="205980" y="252887"/>
                  <a:pt x="248086" y="284167"/>
                  <a:pt x="221680" y="265305"/>
                </a:cubicBezTo>
                <a:cubicBezTo>
                  <a:pt x="218187" y="262810"/>
                  <a:pt x="214894" y="260039"/>
                  <a:pt x="211377" y="257577"/>
                </a:cubicBezTo>
                <a:cubicBezTo>
                  <a:pt x="206305" y="254026"/>
                  <a:pt x="201074" y="250708"/>
                  <a:pt x="195922" y="247274"/>
                </a:cubicBezTo>
                <a:cubicBezTo>
                  <a:pt x="193346" y="245557"/>
                  <a:pt x="190384" y="244312"/>
                  <a:pt x="188195" y="242123"/>
                </a:cubicBezTo>
                <a:cubicBezTo>
                  <a:pt x="185619" y="239547"/>
                  <a:pt x="182704" y="237270"/>
                  <a:pt x="180468" y="234395"/>
                </a:cubicBezTo>
                <a:cubicBezTo>
                  <a:pt x="176667" y="229508"/>
                  <a:pt x="173598" y="224093"/>
                  <a:pt x="170164" y="218941"/>
                </a:cubicBezTo>
                <a:cubicBezTo>
                  <a:pt x="162617" y="207621"/>
                  <a:pt x="166891" y="213717"/>
                  <a:pt x="157286" y="200910"/>
                </a:cubicBezTo>
                <a:cubicBezTo>
                  <a:pt x="158144" y="178587"/>
                  <a:pt x="157562" y="156161"/>
                  <a:pt x="159861" y="133940"/>
                </a:cubicBezTo>
                <a:cubicBezTo>
                  <a:pt x="160180" y="130861"/>
                  <a:pt x="163628" y="128982"/>
                  <a:pt x="165013" y="126213"/>
                </a:cubicBezTo>
                <a:cubicBezTo>
                  <a:pt x="166227" y="123784"/>
                  <a:pt x="166011" y="120695"/>
                  <a:pt x="167589" y="118485"/>
                </a:cubicBezTo>
                <a:cubicBezTo>
                  <a:pt x="175369" y="107593"/>
                  <a:pt x="186364" y="103905"/>
                  <a:pt x="195922" y="95303"/>
                </a:cubicBezTo>
                <a:cubicBezTo>
                  <a:pt x="195966" y="95263"/>
                  <a:pt x="219963" y="86718"/>
                  <a:pt x="224256" y="824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9D0AC6-2D4E-40F5-90E5-0334FC92D8D9}"/>
              </a:ext>
            </a:extLst>
          </p:cNvPr>
          <p:cNvSpPr/>
          <p:nvPr/>
        </p:nvSpPr>
        <p:spPr>
          <a:xfrm>
            <a:off x="8997181" y="2830776"/>
            <a:ext cx="332275" cy="358033"/>
          </a:xfrm>
          <a:custGeom>
            <a:avLst/>
            <a:gdLst>
              <a:gd name="connsiteX0" fmla="*/ 164849 w 332275"/>
              <a:gd name="connsiteY0" fmla="*/ 69546 h 358033"/>
              <a:gd name="connsiteX1" fmla="*/ 167425 w 332275"/>
              <a:gd name="connsiteY1" fmla="*/ 56667 h 358033"/>
              <a:gd name="connsiteX2" fmla="*/ 159698 w 332275"/>
              <a:gd name="connsiteY2" fmla="*/ 41213 h 358033"/>
              <a:gd name="connsiteX3" fmla="*/ 151971 w 332275"/>
              <a:gd name="connsiteY3" fmla="*/ 38637 h 358033"/>
              <a:gd name="connsiteX4" fmla="*/ 144243 w 332275"/>
              <a:gd name="connsiteY4" fmla="*/ 28334 h 358033"/>
              <a:gd name="connsiteX5" fmla="*/ 136516 w 332275"/>
              <a:gd name="connsiteY5" fmla="*/ 25758 h 358033"/>
              <a:gd name="connsiteX6" fmla="*/ 126213 w 332275"/>
              <a:gd name="connsiteY6" fmla="*/ 23182 h 358033"/>
              <a:gd name="connsiteX7" fmla="*/ 108182 w 332275"/>
              <a:gd name="connsiteY7" fmla="*/ 18031 h 358033"/>
              <a:gd name="connsiteX8" fmla="*/ 92728 w 332275"/>
              <a:gd name="connsiteY8" fmla="*/ 10303 h 358033"/>
              <a:gd name="connsiteX9" fmla="*/ 85000 w 332275"/>
              <a:gd name="connsiteY9" fmla="*/ 5152 h 358033"/>
              <a:gd name="connsiteX10" fmla="*/ 66970 w 332275"/>
              <a:gd name="connsiteY10" fmla="*/ 0 h 358033"/>
              <a:gd name="connsiteX11" fmla="*/ 30909 w 332275"/>
              <a:gd name="connsiteY11" fmla="*/ 5152 h 358033"/>
              <a:gd name="connsiteX12" fmla="*/ 15454 w 332275"/>
              <a:gd name="connsiteY12" fmla="*/ 15455 h 358033"/>
              <a:gd name="connsiteX13" fmla="*/ 12879 w 332275"/>
              <a:gd name="connsiteY13" fmla="*/ 23182 h 358033"/>
              <a:gd name="connsiteX14" fmla="*/ 0 w 332275"/>
              <a:gd name="connsiteY14" fmla="*/ 38637 h 358033"/>
              <a:gd name="connsiteX15" fmla="*/ 2576 w 332275"/>
              <a:gd name="connsiteY15" fmla="*/ 59243 h 358033"/>
              <a:gd name="connsiteX16" fmla="*/ 5151 w 332275"/>
              <a:gd name="connsiteY16" fmla="*/ 66970 h 358033"/>
              <a:gd name="connsiteX17" fmla="*/ 7727 w 332275"/>
              <a:gd name="connsiteY17" fmla="*/ 77274 h 358033"/>
              <a:gd name="connsiteX18" fmla="*/ 15454 w 332275"/>
              <a:gd name="connsiteY18" fmla="*/ 97880 h 358033"/>
              <a:gd name="connsiteX19" fmla="*/ 18030 w 332275"/>
              <a:gd name="connsiteY19" fmla="*/ 149395 h 358033"/>
              <a:gd name="connsiteX20" fmla="*/ 20606 w 332275"/>
              <a:gd name="connsiteY20" fmla="*/ 159698 h 358033"/>
              <a:gd name="connsiteX21" fmla="*/ 41212 w 332275"/>
              <a:gd name="connsiteY21" fmla="*/ 177729 h 358033"/>
              <a:gd name="connsiteX22" fmla="*/ 48940 w 332275"/>
              <a:gd name="connsiteY22" fmla="*/ 182880 h 358033"/>
              <a:gd name="connsiteX23" fmla="*/ 136516 w 332275"/>
              <a:gd name="connsiteY23" fmla="*/ 180305 h 358033"/>
              <a:gd name="connsiteX24" fmla="*/ 167425 w 332275"/>
              <a:gd name="connsiteY24" fmla="*/ 175153 h 358033"/>
              <a:gd name="connsiteX25" fmla="*/ 185456 w 332275"/>
              <a:gd name="connsiteY25" fmla="*/ 177729 h 358033"/>
              <a:gd name="connsiteX26" fmla="*/ 190607 w 332275"/>
              <a:gd name="connsiteY26" fmla="*/ 185456 h 358033"/>
              <a:gd name="connsiteX27" fmla="*/ 195759 w 332275"/>
              <a:gd name="connsiteY27" fmla="*/ 200911 h 358033"/>
              <a:gd name="connsiteX28" fmla="*/ 198334 w 332275"/>
              <a:gd name="connsiteY28" fmla="*/ 231820 h 358033"/>
              <a:gd name="connsiteX29" fmla="*/ 200910 w 332275"/>
              <a:gd name="connsiteY29" fmla="*/ 239547 h 358033"/>
              <a:gd name="connsiteX30" fmla="*/ 208638 w 332275"/>
              <a:gd name="connsiteY30" fmla="*/ 247275 h 358033"/>
              <a:gd name="connsiteX31" fmla="*/ 218941 w 332275"/>
              <a:gd name="connsiteY31" fmla="*/ 270457 h 358033"/>
              <a:gd name="connsiteX32" fmla="*/ 224092 w 332275"/>
              <a:gd name="connsiteY32" fmla="*/ 296214 h 358033"/>
              <a:gd name="connsiteX33" fmla="*/ 239547 w 332275"/>
              <a:gd name="connsiteY33" fmla="*/ 311669 h 358033"/>
              <a:gd name="connsiteX34" fmla="*/ 242123 w 332275"/>
              <a:gd name="connsiteY34" fmla="*/ 319396 h 358033"/>
              <a:gd name="connsiteX35" fmla="*/ 244698 w 332275"/>
              <a:gd name="connsiteY35" fmla="*/ 350306 h 358033"/>
              <a:gd name="connsiteX36" fmla="*/ 255002 w 332275"/>
              <a:gd name="connsiteY36" fmla="*/ 352881 h 358033"/>
              <a:gd name="connsiteX37" fmla="*/ 273032 w 332275"/>
              <a:gd name="connsiteY37" fmla="*/ 358033 h 358033"/>
              <a:gd name="connsiteX38" fmla="*/ 309093 w 332275"/>
              <a:gd name="connsiteY38" fmla="*/ 352881 h 358033"/>
              <a:gd name="connsiteX39" fmla="*/ 324547 w 332275"/>
              <a:gd name="connsiteY39" fmla="*/ 347730 h 358033"/>
              <a:gd name="connsiteX40" fmla="*/ 332275 w 332275"/>
              <a:gd name="connsiteY40" fmla="*/ 345154 h 358033"/>
              <a:gd name="connsiteX41" fmla="*/ 327123 w 332275"/>
              <a:gd name="connsiteY41" fmla="*/ 319396 h 358033"/>
              <a:gd name="connsiteX42" fmla="*/ 321972 w 332275"/>
              <a:gd name="connsiteY42" fmla="*/ 301366 h 358033"/>
              <a:gd name="connsiteX43" fmla="*/ 316820 w 332275"/>
              <a:gd name="connsiteY43" fmla="*/ 285911 h 358033"/>
              <a:gd name="connsiteX44" fmla="*/ 311669 w 332275"/>
              <a:gd name="connsiteY44" fmla="*/ 278184 h 358033"/>
              <a:gd name="connsiteX45" fmla="*/ 309093 w 332275"/>
              <a:gd name="connsiteY45" fmla="*/ 270457 h 358033"/>
              <a:gd name="connsiteX46" fmla="*/ 298790 w 332275"/>
              <a:gd name="connsiteY46" fmla="*/ 255002 h 358033"/>
              <a:gd name="connsiteX47" fmla="*/ 283335 w 332275"/>
              <a:gd name="connsiteY47" fmla="*/ 224093 h 358033"/>
              <a:gd name="connsiteX48" fmla="*/ 278184 w 332275"/>
              <a:gd name="connsiteY48" fmla="*/ 216365 h 358033"/>
              <a:gd name="connsiteX49" fmla="*/ 270456 w 332275"/>
              <a:gd name="connsiteY49" fmla="*/ 208638 h 358033"/>
              <a:gd name="connsiteX50" fmla="*/ 262729 w 332275"/>
              <a:gd name="connsiteY50" fmla="*/ 203487 h 358033"/>
              <a:gd name="connsiteX51" fmla="*/ 247274 w 332275"/>
              <a:gd name="connsiteY51" fmla="*/ 188032 h 358033"/>
              <a:gd name="connsiteX52" fmla="*/ 242123 w 332275"/>
              <a:gd name="connsiteY52" fmla="*/ 180305 h 358033"/>
              <a:gd name="connsiteX53" fmla="*/ 226668 w 332275"/>
              <a:gd name="connsiteY53" fmla="*/ 172577 h 358033"/>
              <a:gd name="connsiteX54" fmla="*/ 216365 w 332275"/>
              <a:gd name="connsiteY54" fmla="*/ 162274 h 358033"/>
              <a:gd name="connsiteX55" fmla="*/ 200910 w 332275"/>
              <a:gd name="connsiteY55" fmla="*/ 151971 h 358033"/>
              <a:gd name="connsiteX56" fmla="*/ 193183 w 332275"/>
              <a:gd name="connsiteY56" fmla="*/ 146819 h 358033"/>
              <a:gd name="connsiteX57" fmla="*/ 177728 w 332275"/>
              <a:gd name="connsiteY57" fmla="*/ 133941 h 358033"/>
              <a:gd name="connsiteX58" fmla="*/ 157122 w 332275"/>
              <a:gd name="connsiteY58" fmla="*/ 118486 h 358033"/>
              <a:gd name="connsiteX59" fmla="*/ 164849 w 332275"/>
              <a:gd name="connsiteY59" fmla="*/ 69546 h 35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2275" h="358033">
                <a:moveTo>
                  <a:pt x="164849" y="69546"/>
                </a:moveTo>
                <a:cubicBezTo>
                  <a:pt x="166566" y="59243"/>
                  <a:pt x="167425" y="61045"/>
                  <a:pt x="167425" y="56667"/>
                </a:cubicBezTo>
                <a:cubicBezTo>
                  <a:pt x="167425" y="52935"/>
                  <a:pt x="162302" y="43296"/>
                  <a:pt x="159698" y="41213"/>
                </a:cubicBezTo>
                <a:cubicBezTo>
                  <a:pt x="157578" y="39517"/>
                  <a:pt x="154547" y="39496"/>
                  <a:pt x="151971" y="38637"/>
                </a:cubicBezTo>
                <a:cubicBezTo>
                  <a:pt x="149395" y="35203"/>
                  <a:pt x="147541" y="31082"/>
                  <a:pt x="144243" y="28334"/>
                </a:cubicBezTo>
                <a:cubicBezTo>
                  <a:pt x="142157" y="26596"/>
                  <a:pt x="139127" y="26504"/>
                  <a:pt x="136516" y="25758"/>
                </a:cubicBezTo>
                <a:cubicBezTo>
                  <a:pt x="133112" y="24785"/>
                  <a:pt x="129617" y="24154"/>
                  <a:pt x="126213" y="23182"/>
                </a:cubicBezTo>
                <a:cubicBezTo>
                  <a:pt x="100346" y="15792"/>
                  <a:pt x="140390" y="26084"/>
                  <a:pt x="108182" y="18031"/>
                </a:cubicBezTo>
                <a:cubicBezTo>
                  <a:pt x="86051" y="3275"/>
                  <a:pt x="114043" y="20960"/>
                  <a:pt x="92728" y="10303"/>
                </a:cubicBezTo>
                <a:cubicBezTo>
                  <a:pt x="89959" y="8919"/>
                  <a:pt x="87769" y="6536"/>
                  <a:pt x="85000" y="5152"/>
                </a:cubicBezTo>
                <a:cubicBezTo>
                  <a:pt x="81303" y="3304"/>
                  <a:pt x="70273" y="826"/>
                  <a:pt x="66970" y="0"/>
                </a:cubicBezTo>
                <a:cubicBezTo>
                  <a:pt x="54950" y="1717"/>
                  <a:pt x="42539" y="1663"/>
                  <a:pt x="30909" y="5152"/>
                </a:cubicBezTo>
                <a:cubicBezTo>
                  <a:pt x="24979" y="6931"/>
                  <a:pt x="15454" y="15455"/>
                  <a:pt x="15454" y="15455"/>
                </a:cubicBezTo>
                <a:cubicBezTo>
                  <a:pt x="14596" y="18031"/>
                  <a:pt x="14093" y="20754"/>
                  <a:pt x="12879" y="23182"/>
                </a:cubicBezTo>
                <a:cubicBezTo>
                  <a:pt x="9293" y="30354"/>
                  <a:pt x="5696" y="32941"/>
                  <a:pt x="0" y="38637"/>
                </a:cubicBezTo>
                <a:cubicBezTo>
                  <a:pt x="859" y="45506"/>
                  <a:pt x="1338" y="52433"/>
                  <a:pt x="2576" y="59243"/>
                </a:cubicBezTo>
                <a:cubicBezTo>
                  <a:pt x="3062" y="61914"/>
                  <a:pt x="4405" y="64360"/>
                  <a:pt x="5151" y="66970"/>
                </a:cubicBezTo>
                <a:cubicBezTo>
                  <a:pt x="6123" y="70374"/>
                  <a:pt x="6754" y="73870"/>
                  <a:pt x="7727" y="77274"/>
                </a:cubicBezTo>
                <a:cubicBezTo>
                  <a:pt x="9744" y="84334"/>
                  <a:pt x="12736" y="91085"/>
                  <a:pt x="15454" y="97880"/>
                </a:cubicBezTo>
                <a:cubicBezTo>
                  <a:pt x="16313" y="115052"/>
                  <a:pt x="16602" y="132261"/>
                  <a:pt x="18030" y="149395"/>
                </a:cubicBezTo>
                <a:cubicBezTo>
                  <a:pt x="18324" y="152923"/>
                  <a:pt x="19211" y="156444"/>
                  <a:pt x="20606" y="159698"/>
                </a:cubicBezTo>
                <a:cubicBezTo>
                  <a:pt x="24899" y="169715"/>
                  <a:pt x="31767" y="171433"/>
                  <a:pt x="41212" y="177729"/>
                </a:cubicBezTo>
                <a:lnTo>
                  <a:pt x="48940" y="182880"/>
                </a:lnTo>
                <a:lnTo>
                  <a:pt x="136516" y="180305"/>
                </a:lnTo>
                <a:cubicBezTo>
                  <a:pt x="144966" y="179893"/>
                  <a:pt x="158627" y="176913"/>
                  <a:pt x="167425" y="175153"/>
                </a:cubicBezTo>
                <a:cubicBezTo>
                  <a:pt x="173435" y="176012"/>
                  <a:pt x="179908" y="175263"/>
                  <a:pt x="185456" y="177729"/>
                </a:cubicBezTo>
                <a:cubicBezTo>
                  <a:pt x="188285" y="178986"/>
                  <a:pt x="189350" y="182627"/>
                  <a:pt x="190607" y="185456"/>
                </a:cubicBezTo>
                <a:cubicBezTo>
                  <a:pt x="192812" y="190418"/>
                  <a:pt x="195759" y="200911"/>
                  <a:pt x="195759" y="200911"/>
                </a:cubicBezTo>
                <a:cubicBezTo>
                  <a:pt x="196617" y="211214"/>
                  <a:pt x="196968" y="221572"/>
                  <a:pt x="198334" y="231820"/>
                </a:cubicBezTo>
                <a:cubicBezTo>
                  <a:pt x="198693" y="234511"/>
                  <a:pt x="199404" y="237288"/>
                  <a:pt x="200910" y="239547"/>
                </a:cubicBezTo>
                <a:cubicBezTo>
                  <a:pt x="202931" y="242578"/>
                  <a:pt x="206306" y="244476"/>
                  <a:pt x="208638" y="247275"/>
                </a:cubicBezTo>
                <a:cubicBezTo>
                  <a:pt x="214317" y="254090"/>
                  <a:pt x="217168" y="261593"/>
                  <a:pt x="218941" y="270457"/>
                </a:cubicBezTo>
                <a:cubicBezTo>
                  <a:pt x="220658" y="279043"/>
                  <a:pt x="220176" y="288383"/>
                  <a:pt x="224092" y="296214"/>
                </a:cubicBezTo>
                <a:cubicBezTo>
                  <a:pt x="227350" y="302730"/>
                  <a:pt x="239547" y="311669"/>
                  <a:pt x="239547" y="311669"/>
                </a:cubicBezTo>
                <a:cubicBezTo>
                  <a:pt x="240406" y="314245"/>
                  <a:pt x="241764" y="316705"/>
                  <a:pt x="242123" y="319396"/>
                </a:cubicBezTo>
                <a:cubicBezTo>
                  <a:pt x="243489" y="329644"/>
                  <a:pt x="240986" y="340656"/>
                  <a:pt x="244698" y="350306"/>
                </a:cubicBezTo>
                <a:cubicBezTo>
                  <a:pt x="245969" y="353610"/>
                  <a:pt x="251586" y="351950"/>
                  <a:pt x="255002" y="352881"/>
                </a:cubicBezTo>
                <a:cubicBezTo>
                  <a:pt x="261032" y="354526"/>
                  <a:pt x="267022" y="356316"/>
                  <a:pt x="273032" y="358033"/>
                </a:cubicBezTo>
                <a:cubicBezTo>
                  <a:pt x="285052" y="356316"/>
                  <a:pt x="297186" y="355262"/>
                  <a:pt x="309093" y="352881"/>
                </a:cubicBezTo>
                <a:cubicBezTo>
                  <a:pt x="314418" y="351816"/>
                  <a:pt x="319396" y="349447"/>
                  <a:pt x="324547" y="347730"/>
                </a:cubicBezTo>
                <a:lnTo>
                  <a:pt x="332275" y="345154"/>
                </a:lnTo>
                <a:cubicBezTo>
                  <a:pt x="330558" y="336568"/>
                  <a:pt x="329892" y="327703"/>
                  <a:pt x="327123" y="319396"/>
                </a:cubicBezTo>
                <a:cubicBezTo>
                  <a:pt x="318469" y="293437"/>
                  <a:pt x="331671" y="333697"/>
                  <a:pt x="321972" y="301366"/>
                </a:cubicBezTo>
                <a:cubicBezTo>
                  <a:pt x="320412" y="296165"/>
                  <a:pt x="319832" y="290429"/>
                  <a:pt x="316820" y="285911"/>
                </a:cubicBezTo>
                <a:cubicBezTo>
                  <a:pt x="315103" y="283335"/>
                  <a:pt x="313053" y="280953"/>
                  <a:pt x="311669" y="278184"/>
                </a:cubicBezTo>
                <a:cubicBezTo>
                  <a:pt x="310455" y="275756"/>
                  <a:pt x="310412" y="272830"/>
                  <a:pt x="309093" y="270457"/>
                </a:cubicBezTo>
                <a:cubicBezTo>
                  <a:pt x="306086" y="265045"/>
                  <a:pt x="300748" y="260876"/>
                  <a:pt x="298790" y="255002"/>
                </a:cubicBezTo>
                <a:cubicBezTo>
                  <a:pt x="291679" y="233671"/>
                  <a:pt x="296651" y="244068"/>
                  <a:pt x="283335" y="224093"/>
                </a:cubicBezTo>
                <a:cubicBezTo>
                  <a:pt x="281618" y="221517"/>
                  <a:pt x="280373" y="218554"/>
                  <a:pt x="278184" y="216365"/>
                </a:cubicBezTo>
                <a:cubicBezTo>
                  <a:pt x="275608" y="213789"/>
                  <a:pt x="273255" y="210970"/>
                  <a:pt x="270456" y="208638"/>
                </a:cubicBezTo>
                <a:cubicBezTo>
                  <a:pt x="268078" y="206656"/>
                  <a:pt x="265043" y="205544"/>
                  <a:pt x="262729" y="203487"/>
                </a:cubicBezTo>
                <a:cubicBezTo>
                  <a:pt x="257284" y="198647"/>
                  <a:pt x="251315" y="194094"/>
                  <a:pt x="247274" y="188032"/>
                </a:cubicBezTo>
                <a:cubicBezTo>
                  <a:pt x="245557" y="185456"/>
                  <a:pt x="244312" y="182494"/>
                  <a:pt x="242123" y="180305"/>
                </a:cubicBezTo>
                <a:cubicBezTo>
                  <a:pt x="237130" y="175312"/>
                  <a:pt x="232953" y="174672"/>
                  <a:pt x="226668" y="172577"/>
                </a:cubicBezTo>
                <a:cubicBezTo>
                  <a:pt x="223234" y="169143"/>
                  <a:pt x="220158" y="165308"/>
                  <a:pt x="216365" y="162274"/>
                </a:cubicBezTo>
                <a:cubicBezTo>
                  <a:pt x="211530" y="158406"/>
                  <a:pt x="206062" y="155405"/>
                  <a:pt x="200910" y="151971"/>
                </a:cubicBezTo>
                <a:cubicBezTo>
                  <a:pt x="198334" y="150254"/>
                  <a:pt x="195372" y="149008"/>
                  <a:pt x="193183" y="146819"/>
                </a:cubicBezTo>
                <a:cubicBezTo>
                  <a:pt x="180449" y="134085"/>
                  <a:pt x="190882" y="143507"/>
                  <a:pt x="177728" y="133941"/>
                </a:cubicBezTo>
                <a:cubicBezTo>
                  <a:pt x="170784" y="128891"/>
                  <a:pt x="157122" y="118486"/>
                  <a:pt x="157122" y="118486"/>
                </a:cubicBezTo>
                <a:cubicBezTo>
                  <a:pt x="149113" y="106472"/>
                  <a:pt x="163132" y="79849"/>
                  <a:pt x="164849" y="6954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90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14:flythrough/>
      </p:transition>
    </mc:Choice>
    <mc:Fallback xmlns=""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239DB30-99F9-421C-ACF5-581B7F2C4843}"/>
              </a:ext>
            </a:extLst>
          </p:cNvPr>
          <p:cNvSpPr/>
          <p:nvPr/>
        </p:nvSpPr>
        <p:spPr>
          <a:xfrm>
            <a:off x="4864513" y="1240789"/>
            <a:ext cx="405083" cy="223676"/>
          </a:xfrm>
          <a:custGeom>
            <a:avLst/>
            <a:gdLst>
              <a:gd name="connsiteX0" fmla="*/ 2229 w 122308"/>
              <a:gd name="connsiteY0" fmla="*/ 86497 h 87914"/>
              <a:gd name="connsiteX1" fmla="*/ 23494 w 122308"/>
              <a:gd name="connsiteY1" fmla="*/ 59916 h 87914"/>
              <a:gd name="connsiteX2" fmla="*/ 28811 w 122308"/>
              <a:gd name="connsiteY2" fmla="*/ 43967 h 87914"/>
              <a:gd name="connsiteX3" fmla="*/ 34127 w 122308"/>
              <a:gd name="connsiteY3" fmla="*/ 22702 h 87914"/>
              <a:gd name="connsiteX4" fmla="*/ 50076 w 122308"/>
              <a:gd name="connsiteY4" fmla="*/ 17386 h 87914"/>
              <a:gd name="connsiteX5" fmla="*/ 76657 w 122308"/>
              <a:gd name="connsiteY5" fmla="*/ 12069 h 87914"/>
              <a:gd name="connsiteX6" fmla="*/ 92606 w 122308"/>
              <a:gd name="connsiteY6" fmla="*/ 6753 h 87914"/>
              <a:gd name="connsiteX7" fmla="*/ 103238 w 122308"/>
              <a:gd name="connsiteY7" fmla="*/ 6753 h 87914"/>
              <a:gd name="connsiteX8" fmla="*/ 97922 w 122308"/>
              <a:gd name="connsiteY8" fmla="*/ 22702 h 87914"/>
              <a:gd name="connsiteX9" fmla="*/ 87290 w 122308"/>
              <a:gd name="connsiteY9" fmla="*/ 38651 h 87914"/>
              <a:gd name="connsiteX10" fmla="*/ 81973 w 122308"/>
              <a:gd name="connsiteY10" fmla="*/ 75865 h 87914"/>
              <a:gd name="connsiteX11" fmla="*/ 2229 w 122308"/>
              <a:gd name="connsiteY11" fmla="*/ 86497 h 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08" h="87914">
                <a:moveTo>
                  <a:pt x="2229" y="86497"/>
                </a:moveTo>
                <a:cubicBezTo>
                  <a:pt x="-7517" y="83839"/>
                  <a:pt x="17480" y="69538"/>
                  <a:pt x="23494" y="59916"/>
                </a:cubicBezTo>
                <a:cubicBezTo>
                  <a:pt x="26464" y="55164"/>
                  <a:pt x="27271" y="49355"/>
                  <a:pt x="28811" y="43967"/>
                </a:cubicBezTo>
                <a:cubicBezTo>
                  <a:pt x="30818" y="36942"/>
                  <a:pt x="29563" y="28407"/>
                  <a:pt x="34127" y="22702"/>
                </a:cubicBezTo>
                <a:cubicBezTo>
                  <a:pt x="37628" y="18326"/>
                  <a:pt x="44639" y="18745"/>
                  <a:pt x="50076" y="17386"/>
                </a:cubicBezTo>
                <a:cubicBezTo>
                  <a:pt x="58842" y="15194"/>
                  <a:pt x="67891" y="14261"/>
                  <a:pt x="76657" y="12069"/>
                </a:cubicBezTo>
                <a:cubicBezTo>
                  <a:pt x="82094" y="10710"/>
                  <a:pt x="87169" y="8112"/>
                  <a:pt x="92606" y="6753"/>
                </a:cubicBezTo>
                <a:cubicBezTo>
                  <a:pt x="143928" y="-6077"/>
                  <a:pt x="115823" y="2558"/>
                  <a:pt x="103238" y="6753"/>
                </a:cubicBezTo>
                <a:cubicBezTo>
                  <a:pt x="101466" y="12069"/>
                  <a:pt x="100428" y="17690"/>
                  <a:pt x="97922" y="22702"/>
                </a:cubicBezTo>
                <a:cubicBezTo>
                  <a:pt x="95065" y="28417"/>
                  <a:pt x="89126" y="32531"/>
                  <a:pt x="87290" y="38651"/>
                </a:cubicBezTo>
                <a:cubicBezTo>
                  <a:pt x="83689" y="50653"/>
                  <a:pt x="89666" y="65974"/>
                  <a:pt x="81973" y="75865"/>
                </a:cubicBezTo>
                <a:cubicBezTo>
                  <a:pt x="71524" y="89299"/>
                  <a:pt x="11975" y="89155"/>
                  <a:pt x="2229" y="86497"/>
                </a:cubicBezTo>
                <a:close/>
              </a:path>
            </a:pathLst>
          </a:custGeom>
          <a:blipFill>
            <a:blip r:embed="rId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EBEEF3-7E4A-4262-9F0E-1B61F2A3A7B0}"/>
              </a:ext>
            </a:extLst>
          </p:cNvPr>
          <p:cNvSpPr/>
          <p:nvPr/>
        </p:nvSpPr>
        <p:spPr>
          <a:xfrm>
            <a:off x="9116151" y="3158168"/>
            <a:ext cx="216850" cy="207556"/>
          </a:xfrm>
          <a:custGeom>
            <a:avLst/>
            <a:gdLst>
              <a:gd name="connsiteX0" fmla="*/ 139732 w 216850"/>
              <a:gd name="connsiteY0" fmla="*/ 33051 h 207556"/>
              <a:gd name="connsiteX1" fmla="*/ 106682 w 216850"/>
              <a:gd name="connsiteY1" fmla="*/ 25706 h 207556"/>
              <a:gd name="connsiteX2" fmla="*/ 95665 w 216850"/>
              <a:gd name="connsiteY2" fmla="*/ 14690 h 207556"/>
              <a:gd name="connsiteX3" fmla="*/ 91992 w 216850"/>
              <a:gd name="connsiteY3" fmla="*/ 3673 h 207556"/>
              <a:gd name="connsiteX4" fmla="*/ 80976 w 216850"/>
              <a:gd name="connsiteY4" fmla="*/ 0 h 207556"/>
              <a:gd name="connsiteX5" fmla="*/ 29564 w 216850"/>
              <a:gd name="connsiteY5" fmla="*/ 3673 h 207556"/>
              <a:gd name="connsiteX6" fmla="*/ 11202 w 216850"/>
              <a:gd name="connsiteY6" fmla="*/ 36723 h 207556"/>
              <a:gd name="connsiteX7" fmla="*/ 7530 w 216850"/>
              <a:gd name="connsiteY7" fmla="*/ 95480 h 207556"/>
              <a:gd name="connsiteX8" fmla="*/ 7530 w 216850"/>
              <a:gd name="connsiteY8" fmla="*/ 135875 h 207556"/>
              <a:gd name="connsiteX9" fmla="*/ 18547 w 216850"/>
              <a:gd name="connsiteY9" fmla="*/ 139547 h 207556"/>
              <a:gd name="connsiteX10" fmla="*/ 29564 w 216850"/>
              <a:gd name="connsiteY10" fmla="*/ 172598 h 207556"/>
              <a:gd name="connsiteX11" fmla="*/ 36908 w 216850"/>
              <a:gd name="connsiteY11" fmla="*/ 183615 h 207556"/>
              <a:gd name="connsiteX12" fmla="*/ 58942 w 216850"/>
              <a:gd name="connsiteY12" fmla="*/ 176270 h 207556"/>
              <a:gd name="connsiteX13" fmla="*/ 69959 w 216850"/>
              <a:gd name="connsiteY13" fmla="*/ 179943 h 207556"/>
              <a:gd name="connsiteX14" fmla="*/ 73631 w 216850"/>
              <a:gd name="connsiteY14" fmla="*/ 205649 h 207556"/>
              <a:gd name="connsiteX15" fmla="*/ 103009 w 216850"/>
              <a:gd name="connsiteY15" fmla="*/ 201976 h 207556"/>
              <a:gd name="connsiteX16" fmla="*/ 114026 w 216850"/>
              <a:gd name="connsiteY16" fmla="*/ 190959 h 207556"/>
              <a:gd name="connsiteX17" fmla="*/ 128715 w 216850"/>
              <a:gd name="connsiteY17" fmla="*/ 165253 h 207556"/>
              <a:gd name="connsiteX18" fmla="*/ 147077 w 216850"/>
              <a:gd name="connsiteY18" fmla="*/ 161581 h 207556"/>
              <a:gd name="connsiteX19" fmla="*/ 169111 w 216850"/>
              <a:gd name="connsiteY19" fmla="*/ 154237 h 207556"/>
              <a:gd name="connsiteX20" fmla="*/ 191144 w 216850"/>
              <a:gd name="connsiteY20" fmla="*/ 135875 h 207556"/>
              <a:gd name="connsiteX21" fmla="*/ 202161 w 216850"/>
              <a:gd name="connsiteY21" fmla="*/ 132203 h 207556"/>
              <a:gd name="connsiteX22" fmla="*/ 209506 w 216850"/>
              <a:gd name="connsiteY22" fmla="*/ 99152 h 207556"/>
              <a:gd name="connsiteX23" fmla="*/ 216850 w 216850"/>
              <a:gd name="connsiteY23" fmla="*/ 77118 h 207556"/>
              <a:gd name="connsiteX24" fmla="*/ 209506 w 216850"/>
              <a:gd name="connsiteY24" fmla="*/ 44068 h 207556"/>
              <a:gd name="connsiteX25" fmla="*/ 202161 w 216850"/>
              <a:gd name="connsiteY25" fmla="*/ 33051 h 207556"/>
              <a:gd name="connsiteX26" fmla="*/ 180127 w 216850"/>
              <a:gd name="connsiteY26" fmla="*/ 18362 h 207556"/>
              <a:gd name="connsiteX27" fmla="*/ 139732 w 216850"/>
              <a:gd name="connsiteY27" fmla="*/ 33051 h 20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6850" h="207556">
                <a:moveTo>
                  <a:pt x="139732" y="33051"/>
                </a:moveTo>
                <a:cubicBezTo>
                  <a:pt x="138618" y="32828"/>
                  <a:pt x="109478" y="27304"/>
                  <a:pt x="106682" y="25706"/>
                </a:cubicBezTo>
                <a:cubicBezTo>
                  <a:pt x="102173" y="23129"/>
                  <a:pt x="99337" y="18362"/>
                  <a:pt x="95665" y="14690"/>
                </a:cubicBezTo>
                <a:cubicBezTo>
                  <a:pt x="94441" y="11018"/>
                  <a:pt x="94729" y="6410"/>
                  <a:pt x="91992" y="3673"/>
                </a:cubicBezTo>
                <a:cubicBezTo>
                  <a:pt x="89255" y="936"/>
                  <a:pt x="84847" y="0"/>
                  <a:pt x="80976" y="0"/>
                </a:cubicBezTo>
                <a:cubicBezTo>
                  <a:pt x="63795" y="0"/>
                  <a:pt x="46701" y="2449"/>
                  <a:pt x="29564" y="3673"/>
                </a:cubicBezTo>
                <a:cubicBezTo>
                  <a:pt x="12727" y="28927"/>
                  <a:pt x="17665" y="17332"/>
                  <a:pt x="11202" y="36723"/>
                </a:cubicBezTo>
                <a:cubicBezTo>
                  <a:pt x="9978" y="56309"/>
                  <a:pt x="9584" y="75964"/>
                  <a:pt x="7530" y="95480"/>
                </a:cubicBezTo>
                <a:cubicBezTo>
                  <a:pt x="5292" y="116742"/>
                  <a:pt x="-8234" y="100406"/>
                  <a:pt x="7530" y="135875"/>
                </a:cubicBezTo>
                <a:cubicBezTo>
                  <a:pt x="9102" y="139412"/>
                  <a:pt x="14875" y="138323"/>
                  <a:pt x="18547" y="139547"/>
                </a:cubicBezTo>
                <a:cubicBezTo>
                  <a:pt x="35383" y="164802"/>
                  <a:pt x="36027" y="153207"/>
                  <a:pt x="29564" y="172598"/>
                </a:cubicBezTo>
                <a:cubicBezTo>
                  <a:pt x="32012" y="176270"/>
                  <a:pt x="32529" y="183068"/>
                  <a:pt x="36908" y="183615"/>
                </a:cubicBezTo>
                <a:cubicBezTo>
                  <a:pt x="44590" y="184575"/>
                  <a:pt x="58942" y="176270"/>
                  <a:pt x="58942" y="176270"/>
                </a:cubicBezTo>
                <a:cubicBezTo>
                  <a:pt x="62614" y="177494"/>
                  <a:pt x="68228" y="176481"/>
                  <a:pt x="69959" y="179943"/>
                </a:cubicBezTo>
                <a:cubicBezTo>
                  <a:pt x="73830" y="187685"/>
                  <a:pt x="66429" y="200848"/>
                  <a:pt x="73631" y="205649"/>
                </a:cubicBezTo>
                <a:cubicBezTo>
                  <a:pt x="81842" y="211123"/>
                  <a:pt x="93216" y="203200"/>
                  <a:pt x="103009" y="201976"/>
                </a:cubicBezTo>
                <a:cubicBezTo>
                  <a:pt x="106681" y="198304"/>
                  <a:pt x="111449" y="195468"/>
                  <a:pt x="114026" y="190959"/>
                </a:cubicBezTo>
                <a:cubicBezTo>
                  <a:pt x="122165" y="176717"/>
                  <a:pt x="110832" y="174195"/>
                  <a:pt x="128715" y="165253"/>
                </a:cubicBezTo>
                <a:cubicBezTo>
                  <a:pt x="134298" y="162462"/>
                  <a:pt x="141055" y="163223"/>
                  <a:pt x="147077" y="161581"/>
                </a:cubicBezTo>
                <a:cubicBezTo>
                  <a:pt x="154546" y="159544"/>
                  <a:pt x="169111" y="154237"/>
                  <a:pt x="169111" y="154237"/>
                </a:cubicBezTo>
                <a:cubicBezTo>
                  <a:pt x="177232" y="146115"/>
                  <a:pt x="180919" y="140988"/>
                  <a:pt x="191144" y="135875"/>
                </a:cubicBezTo>
                <a:cubicBezTo>
                  <a:pt x="194606" y="134144"/>
                  <a:pt x="198489" y="133427"/>
                  <a:pt x="202161" y="132203"/>
                </a:cubicBezTo>
                <a:cubicBezTo>
                  <a:pt x="212667" y="100682"/>
                  <a:pt x="196580" y="150857"/>
                  <a:pt x="209506" y="99152"/>
                </a:cubicBezTo>
                <a:cubicBezTo>
                  <a:pt x="211384" y="91641"/>
                  <a:pt x="216850" y="77118"/>
                  <a:pt x="216850" y="77118"/>
                </a:cubicBezTo>
                <a:cubicBezTo>
                  <a:pt x="215440" y="68658"/>
                  <a:pt x="214025" y="53107"/>
                  <a:pt x="209506" y="44068"/>
                </a:cubicBezTo>
                <a:cubicBezTo>
                  <a:pt x="207532" y="40120"/>
                  <a:pt x="205483" y="35957"/>
                  <a:pt x="202161" y="33051"/>
                </a:cubicBezTo>
                <a:cubicBezTo>
                  <a:pt x="195518" y="27238"/>
                  <a:pt x="188954" y="18362"/>
                  <a:pt x="180127" y="18362"/>
                </a:cubicBezTo>
                <a:lnTo>
                  <a:pt x="139732" y="33051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308F53-1918-4324-AFE4-9C8700AAA698}"/>
              </a:ext>
            </a:extLst>
          </p:cNvPr>
          <p:cNvSpPr/>
          <p:nvPr/>
        </p:nvSpPr>
        <p:spPr>
          <a:xfrm>
            <a:off x="8788012" y="3189566"/>
            <a:ext cx="367620" cy="495840"/>
          </a:xfrm>
          <a:custGeom>
            <a:avLst/>
            <a:gdLst>
              <a:gd name="connsiteX0" fmla="*/ 73837 w 367620"/>
              <a:gd name="connsiteY0" fmla="*/ 15 h 495840"/>
              <a:gd name="connsiteX1" fmla="*/ 40786 w 367620"/>
              <a:gd name="connsiteY1" fmla="*/ 22049 h 495840"/>
              <a:gd name="connsiteX2" fmla="*/ 22425 w 367620"/>
              <a:gd name="connsiteY2" fmla="*/ 44082 h 495840"/>
              <a:gd name="connsiteX3" fmla="*/ 11408 w 367620"/>
              <a:gd name="connsiteY3" fmla="*/ 55099 h 495840"/>
              <a:gd name="connsiteX4" fmla="*/ 7736 w 367620"/>
              <a:gd name="connsiteY4" fmla="*/ 66116 h 495840"/>
              <a:gd name="connsiteX5" fmla="*/ 391 w 367620"/>
              <a:gd name="connsiteY5" fmla="*/ 80805 h 495840"/>
              <a:gd name="connsiteX6" fmla="*/ 4063 w 367620"/>
              <a:gd name="connsiteY6" fmla="*/ 117528 h 495840"/>
              <a:gd name="connsiteX7" fmla="*/ 15080 w 367620"/>
              <a:gd name="connsiteY7" fmla="*/ 121200 h 495840"/>
              <a:gd name="connsiteX8" fmla="*/ 33442 w 367620"/>
              <a:gd name="connsiteY8" fmla="*/ 143234 h 495840"/>
              <a:gd name="connsiteX9" fmla="*/ 44458 w 367620"/>
              <a:gd name="connsiteY9" fmla="*/ 165268 h 495840"/>
              <a:gd name="connsiteX10" fmla="*/ 55475 w 367620"/>
              <a:gd name="connsiteY10" fmla="*/ 242386 h 495840"/>
              <a:gd name="connsiteX11" fmla="*/ 66492 w 367620"/>
              <a:gd name="connsiteY11" fmla="*/ 249731 h 495840"/>
              <a:gd name="connsiteX12" fmla="*/ 88526 w 367620"/>
              <a:gd name="connsiteY12" fmla="*/ 246058 h 495840"/>
              <a:gd name="connsiteX13" fmla="*/ 92198 w 367620"/>
              <a:gd name="connsiteY13" fmla="*/ 235041 h 495840"/>
              <a:gd name="connsiteX14" fmla="*/ 103215 w 367620"/>
              <a:gd name="connsiteY14" fmla="*/ 227697 h 495840"/>
              <a:gd name="connsiteX15" fmla="*/ 114232 w 367620"/>
              <a:gd name="connsiteY15" fmla="*/ 216680 h 495840"/>
              <a:gd name="connsiteX16" fmla="*/ 132593 w 367620"/>
              <a:gd name="connsiteY16" fmla="*/ 220352 h 495840"/>
              <a:gd name="connsiteX17" fmla="*/ 143610 w 367620"/>
              <a:gd name="connsiteY17" fmla="*/ 227697 h 495840"/>
              <a:gd name="connsiteX18" fmla="*/ 161972 w 367620"/>
              <a:gd name="connsiteY18" fmla="*/ 224025 h 495840"/>
              <a:gd name="connsiteX19" fmla="*/ 184005 w 367620"/>
              <a:gd name="connsiteY19" fmla="*/ 213008 h 495840"/>
              <a:gd name="connsiteX20" fmla="*/ 206039 w 367620"/>
              <a:gd name="connsiteY20" fmla="*/ 235041 h 495840"/>
              <a:gd name="connsiteX21" fmla="*/ 217056 w 367620"/>
              <a:gd name="connsiteY21" fmla="*/ 246058 h 495840"/>
              <a:gd name="connsiteX22" fmla="*/ 220728 w 367620"/>
              <a:gd name="connsiteY22" fmla="*/ 257075 h 495840"/>
              <a:gd name="connsiteX23" fmla="*/ 224401 w 367620"/>
              <a:gd name="connsiteY23" fmla="*/ 286453 h 495840"/>
              <a:gd name="connsiteX24" fmla="*/ 242762 w 367620"/>
              <a:gd name="connsiteY24" fmla="*/ 304815 h 495840"/>
              <a:gd name="connsiteX25" fmla="*/ 253779 w 367620"/>
              <a:gd name="connsiteY25" fmla="*/ 308487 h 495840"/>
              <a:gd name="connsiteX26" fmla="*/ 264796 w 367620"/>
              <a:gd name="connsiteY26" fmla="*/ 330521 h 495840"/>
              <a:gd name="connsiteX27" fmla="*/ 279485 w 367620"/>
              <a:gd name="connsiteY27" fmla="*/ 385605 h 495840"/>
              <a:gd name="connsiteX28" fmla="*/ 301519 w 367620"/>
              <a:gd name="connsiteY28" fmla="*/ 381933 h 495840"/>
              <a:gd name="connsiteX29" fmla="*/ 327225 w 367620"/>
              <a:gd name="connsiteY29" fmla="*/ 378261 h 495840"/>
              <a:gd name="connsiteX30" fmla="*/ 338242 w 367620"/>
              <a:gd name="connsiteY30" fmla="*/ 374588 h 495840"/>
              <a:gd name="connsiteX31" fmla="*/ 345586 w 367620"/>
              <a:gd name="connsiteY31" fmla="*/ 385605 h 495840"/>
              <a:gd name="connsiteX32" fmla="*/ 356603 w 367620"/>
              <a:gd name="connsiteY32" fmla="*/ 437017 h 495840"/>
              <a:gd name="connsiteX33" fmla="*/ 356603 w 367620"/>
              <a:gd name="connsiteY33" fmla="*/ 495774 h 495840"/>
              <a:gd name="connsiteX34" fmla="*/ 367620 w 367620"/>
              <a:gd name="connsiteY34" fmla="*/ 459051 h 495840"/>
              <a:gd name="connsiteX35" fmla="*/ 363948 w 367620"/>
              <a:gd name="connsiteY35" fmla="*/ 367244 h 495840"/>
              <a:gd name="connsiteX36" fmla="*/ 356603 w 367620"/>
              <a:gd name="connsiteY36" fmla="*/ 356227 h 495840"/>
              <a:gd name="connsiteX37" fmla="*/ 349258 w 367620"/>
              <a:gd name="connsiteY37" fmla="*/ 341538 h 495840"/>
              <a:gd name="connsiteX38" fmla="*/ 327225 w 367620"/>
              <a:gd name="connsiteY38" fmla="*/ 326849 h 495840"/>
              <a:gd name="connsiteX39" fmla="*/ 316208 w 367620"/>
              <a:gd name="connsiteY39" fmla="*/ 304815 h 495840"/>
              <a:gd name="connsiteX40" fmla="*/ 312536 w 367620"/>
              <a:gd name="connsiteY40" fmla="*/ 293798 h 495840"/>
              <a:gd name="connsiteX41" fmla="*/ 294174 w 367620"/>
              <a:gd name="connsiteY41" fmla="*/ 271764 h 495840"/>
              <a:gd name="connsiteX42" fmla="*/ 290502 w 367620"/>
              <a:gd name="connsiteY42" fmla="*/ 260747 h 495840"/>
              <a:gd name="connsiteX43" fmla="*/ 268468 w 367620"/>
              <a:gd name="connsiteY43" fmla="*/ 242386 h 495840"/>
              <a:gd name="connsiteX44" fmla="*/ 264796 w 367620"/>
              <a:gd name="connsiteY44" fmla="*/ 231369 h 495840"/>
              <a:gd name="connsiteX45" fmla="*/ 242762 w 367620"/>
              <a:gd name="connsiteY45" fmla="*/ 213008 h 495840"/>
              <a:gd name="connsiteX46" fmla="*/ 220728 w 367620"/>
              <a:gd name="connsiteY46" fmla="*/ 190974 h 495840"/>
              <a:gd name="connsiteX47" fmla="*/ 213384 w 367620"/>
              <a:gd name="connsiteY47" fmla="*/ 179957 h 495840"/>
              <a:gd name="connsiteX48" fmla="*/ 202367 w 367620"/>
              <a:gd name="connsiteY48" fmla="*/ 157923 h 495840"/>
              <a:gd name="connsiteX49" fmla="*/ 202367 w 367620"/>
              <a:gd name="connsiteY49" fmla="*/ 124873 h 495840"/>
              <a:gd name="connsiteX50" fmla="*/ 191350 w 367620"/>
              <a:gd name="connsiteY50" fmla="*/ 99167 h 495840"/>
              <a:gd name="connsiteX51" fmla="*/ 184005 w 367620"/>
              <a:gd name="connsiteY51" fmla="*/ 77133 h 495840"/>
              <a:gd name="connsiteX52" fmla="*/ 176661 w 367620"/>
              <a:gd name="connsiteY52" fmla="*/ 66116 h 495840"/>
              <a:gd name="connsiteX53" fmla="*/ 110560 w 367620"/>
              <a:gd name="connsiteY53" fmla="*/ 62444 h 495840"/>
              <a:gd name="connsiteX54" fmla="*/ 88526 w 367620"/>
              <a:gd name="connsiteY54" fmla="*/ 55099 h 495840"/>
              <a:gd name="connsiteX55" fmla="*/ 77509 w 367620"/>
              <a:gd name="connsiteY55" fmla="*/ 51427 h 495840"/>
              <a:gd name="connsiteX56" fmla="*/ 77509 w 367620"/>
              <a:gd name="connsiteY56" fmla="*/ 18376 h 495840"/>
              <a:gd name="connsiteX57" fmla="*/ 73837 w 367620"/>
              <a:gd name="connsiteY57" fmla="*/ 15 h 49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67620" h="495840">
                <a:moveTo>
                  <a:pt x="73837" y="15"/>
                </a:moveTo>
                <a:cubicBezTo>
                  <a:pt x="67716" y="627"/>
                  <a:pt x="52689" y="11847"/>
                  <a:pt x="40786" y="22049"/>
                </a:cubicBezTo>
                <a:cubicBezTo>
                  <a:pt x="22007" y="38145"/>
                  <a:pt x="36594" y="27079"/>
                  <a:pt x="22425" y="44082"/>
                </a:cubicBezTo>
                <a:cubicBezTo>
                  <a:pt x="19100" y="48072"/>
                  <a:pt x="15080" y="51427"/>
                  <a:pt x="11408" y="55099"/>
                </a:cubicBezTo>
                <a:cubicBezTo>
                  <a:pt x="10184" y="58771"/>
                  <a:pt x="9261" y="62558"/>
                  <a:pt x="7736" y="66116"/>
                </a:cubicBezTo>
                <a:cubicBezTo>
                  <a:pt x="5580" y="71148"/>
                  <a:pt x="781" y="75345"/>
                  <a:pt x="391" y="80805"/>
                </a:cubicBezTo>
                <a:cubicBezTo>
                  <a:pt x="-486" y="93076"/>
                  <a:pt x="-141" y="105967"/>
                  <a:pt x="4063" y="117528"/>
                </a:cubicBezTo>
                <a:cubicBezTo>
                  <a:pt x="5386" y="121166"/>
                  <a:pt x="11408" y="119976"/>
                  <a:pt x="15080" y="121200"/>
                </a:cubicBezTo>
                <a:cubicBezTo>
                  <a:pt x="23201" y="129321"/>
                  <a:pt x="28330" y="133009"/>
                  <a:pt x="33442" y="143234"/>
                </a:cubicBezTo>
                <a:cubicBezTo>
                  <a:pt x="48650" y="173650"/>
                  <a:pt x="23405" y="133686"/>
                  <a:pt x="44458" y="165268"/>
                </a:cubicBezTo>
                <a:cubicBezTo>
                  <a:pt x="45495" y="183925"/>
                  <a:pt x="36467" y="223377"/>
                  <a:pt x="55475" y="242386"/>
                </a:cubicBezTo>
                <a:cubicBezTo>
                  <a:pt x="58596" y="245507"/>
                  <a:pt x="62820" y="247283"/>
                  <a:pt x="66492" y="249731"/>
                </a:cubicBezTo>
                <a:cubicBezTo>
                  <a:pt x="73837" y="248507"/>
                  <a:pt x="82061" y="249752"/>
                  <a:pt x="88526" y="246058"/>
                </a:cubicBezTo>
                <a:cubicBezTo>
                  <a:pt x="91887" y="244137"/>
                  <a:pt x="89780" y="238064"/>
                  <a:pt x="92198" y="235041"/>
                </a:cubicBezTo>
                <a:cubicBezTo>
                  <a:pt x="94955" y="231595"/>
                  <a:pt x="99824" y="230522"/>
                  <a:pt x="103215" y="227697"/>
                </a:cubicBezTo>
                <a:cubicBezTo>
                  <a:pt x="107205" y="224372"/>
                  <a:pt x="110560" y="220352"/>
                  <a:pt x="114232" y="216680"/>
                </a:cubicBezTo>
                <a:cubicBezTo>
                  <a:pt x="120352" y="217904"/>
                  <a:pt x="126749" y="218160"/>
                  <a:pt x="132593" y="220352"/>
                </a:cubicBezTo>
                <a:cubicBezTo>
                  <a:pt x="136726" y="221902"/>
                  <a:pt x="139230" y="227149"/>
                  <a:pt x="143610" y="227697"/>
                </a:cubicBezTo>
                <a:cubicBezTo>
                  <a:pt x="149804" y="228471"/>
                  <a:pt x="155851" y="225249"/>
                  <a:pt x="161972" y="224025"/>
                </a:cubicBezTo>
                <a:cubicBezTo>
                  <a:pt x="169712" y="213704"/>
                  <a:pt x="170723" y="202678"/>
                  <a:pt x="184005" y="213008"/>
                </a:cubicBezTo>
                <a:cubicBezTo>
                  <a:pt x="192204" y="219385"/>
                  <a:pt x="198694" y="227697"/>
                  <a:pt x="206039" y="235041"/>
                </a:cubicBezTo>
                <a:lnTo>
                  <a:pt x="217056" y="246058"/>
                </a:lnTo>
                <a:cubicBezTo>
                  <a:pt x="218280" y="249730"/>
                  <a:pt x="220036" y="253267"/>
                  <a:pt x="220728" y="257075"/>
                </a:cubicBezTo>
                <a:cubicBezTo>
                  <a:pt x="222494" y="266785"/>
                  <a:pt x="221804" y="276932"/>
                  <a:pt x="224401" y="286453"/>
                </a:cubicBezTo>
                <a:cubicBezTo>
                  <a:pt x="226720" y="294958"/>
                  <a:pt x="235546" y="301207"/>
                  <a:pt x="242762" y="304815"/>
                </a:cubicBezTo>
                <a:cubicBezTo>
                  <a:pt x="246224" y="306546"/>
                  <a:pt x="250107" y="307263"/>
                  <a:pt x="253779" y="308487"/>
                </a:cubicBezTo>
                <a:cubicBezTo>
                  <a:pt x="258731" y="315915"/>
                  <a:pt x="263710" y="321289"/>
                  <a:pt x="264796" y="330521"/>
                </a:cubicBezTo>
                <a:cubicBezTo>
                  <a:pt x="271402" y="386680"/>
                  <a:pt x="251570" y="376301"/>
                  <a:pt x="279485" y="385605"/>
                </a:cubicBezTo>
                <a:lnTo>
                  <a:pt x="301519" y="381933"/>
                </a:lnTo>
                <a:cubicBezTo>
                  <a:pt x="310074" y="380617"/>
                  <a:pt x="318737" y="379959"/>
                  <a:pt x="327225" y="378261"/>
                </a:cubicBezTo>
                <a:cubicBezTo>
                  <a:pt x="331021" y="377502"/>
                  <a:pt x="334570" y="375812"/>
                  <a:pt x="338242" y="374588"/>
                </a:cubicBezTo>
                <a:cubicBezTo>
                  <a:pt x="340690" y="378260"/>
                  <a:pt x="344078" y="381457"/>
                  <a:pt x="345586" y="385605"/>
                </a:cubicBezTo>
                <a:cubicBezTo>
                  <a:pt x="351218" y="401094"/>
                  <a:pt x="353867" y="420600"/>
                  <a:pt x="356603" y="437017"/>
                </a:cubicBezTo>
                <a:cubicBezTo>
                  <a:pt x="354977" y="448398"/>
                  <a:pt x="347347" y="486518"/>
                  <a:pt x="356603" y="495774"/>
                </a:cubicBezTo>
                <a:cubicBezTo>
                  <a:pt x="358392" y="497563"/>
                  <a:pt x="366733" y="462599"/>
                  <a:pt x="367620" y="459051"/>
                </a:cubicBezTo>
                <a:cubicBezTo>
                  <a:pt x="366396" y="428449"/>
                  <a:pt x="367211" y="397697"/>
                  <a:pt x="363948" y="367244"/>
                </a:cubicBezTo>
                <a:cubicBezTo>
                  <a:pt x="363478" y="362855"/>
                  <a:pt x="358793" y="360059"/>
                  <a:pt x="356603" y="356227"/>
                </a:cubicBezTo>
                <a:cubicBezTo>
                  <a:pt x="353887" y="351474"/>
                  <a:pt x="353129" y="345409"/>
                  <a:pt x="349258" y="341538"/>
                </a:cubicBezTo>
                <a:cubicBezTo>
                  <a:pt x="343016" y="335296"/>
                  <a:pt x="327225" y="326849"/>
                  <a:pt x="327225" y="326849"/>
                </a:cubicBezTo>
                <a:cubicBezTo>
                  <a:pt x="317990" y="299150"/>
                  <a:pt x="330449" y="333299"/>
                  <a:pt x="316208" y="304815"/>
                </a:cubicBezTo>
                <a:cubicBezTo>
                  <a:pt x="314477" y="301353"/>
                  <a:pt x="314267" y="297260"/>
                  <a:pt x="312536" y="293798"/>
                </a:cubicBezTo>
                <a:cubicBezTo>
                  <a:pt x="307424" y="283573"/>
                  <a:pt x="302295" y="279885"/>
                  <a:pt x="294174" y="271764"/>
                </a:cubicBezTo>
                <a:cubicBezTo>
                  <a:pt x="292950" y="268092"/>
                  <a:pt x="292649" y="263968"/>
                  <a:pt x="290502" y="260747"/>
                </a:cubicBezTo>
                <a:cubicBezTo>
                  <a:pt x="284848" y="252267"/>
                  <a:pt x="276595" y="247804"/>
                  <a:pt x="268468" y="242386"/>
                </a:cubicBezTo>
                <a:cubicBezTo>
                  <a:pt x="267244" y="238714"/>
                  <a:pt x="266943" y="234590"/>
                  <a:pt x="264796" y="231369"/>
                </a:cubicBezTo>
                <a:cubicBezTo>
                  <a:pt x="255661" y="217667"/>
                  <a:pt x="253849" y="222863"/>
                  <a:pt x="242762" y="213008"/>
                </a:cubicBezTo>
                <a:cubicBezTo>
                  <a:pt x="234999" y="206107"/>
                  <a:pt x="226489" y="199617"/>
                  <a:pt x="220728" y="190974"/>
                </a:cubicBezTo>
                <a:cubicBezTo>
                  <a:pt x="218280" y="187302"/>
                  <a:pt x="215358" y="183905"/>
                  <a:pt x="213384" y="179957"/>
                </a:cubicBezTo>
                <a:cubicBezTo>
                  <a:pt x="198180" y="149549"/>
                  <a:pt x="223413" y="189495"/>
                  <a:pt x="202367" y="157923"/>
                </a:cubicBezTo>
                <a:cubicBezTo>
                  <a:pt x="193412" y="122100"/>
                  <a:pt x="202367" y="166831"/>
                  <a:pt x="202367" y="124873"/>
                </a:cubicBezTo>
                <a:cubicBezTo>
                  <a:pt x="202367" y="118960"/>
                  <a:pt x="192785" y="102755"/>
                  <a:pt x="191350" y="99167"/>
                </a:cubicBezTo>
                <a:cubicBezTo>
                  <a:pt x="188475" y="91979"/>
                  <a:pt x="188299" y="83575"/>
                  <a:pt x="184005" y="77133"/>
                </a:cubicBezTo>
                <a:cubicBezTo>
                  <a:pt x="181557" y="73461"/>
                  <a:pt x="180989" y="66982"/>
                  <a:pt x="176661" y="66116"/>
                </a:cubicBezTo>
                <a:cubicBezTo>
                  <a:pt x="155022" y="61788"/>
                  <a:pt x="132594" y="63668"/>
                  <a:pt x="110560" y="62444"/>
                </a:cubicBezTo>
                <a:lnTo>
                  <a:pt x="88526" y="55099"/>
                </a:lnTo>
                <a:lnTo>
                  <a:pt x="77509" y="51427"/>
                </a:lnTo>
                <a:cubicBezTo>
                  <a:pt x="72344" y="35931"/>
                  <a:pt x="71544" y="39257"/>
                  <a:pt x="77509" y="18376"/>
                </a:cubicBezTo>
                <a:cubicBezTo>
                  <a:pt x="77985" y="16712"/>
                  <a:pt x="79958" y="-597"/>
                  <a:pt x="73837" y="1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57F520-D0DF-4333-BB29-59058A3DA7C4}"/>
              </a:ext>
            </a:extLst>
          </p:cNvPr>
          <p:cNvSpPr/>
          <p:nvPr/>
        </p:nvSpPr>
        <p:spPr>
          <a:xfrm>
            <a:off x="8879595" y="2885931"/>
            <a:ext cx="361896" cy="445306"/>
          </a:xfrm>
          <a:custGeom>
            <a:avLst/>
            <a:gdLst>
              <a:gd name="connsiteX0" fmla="*/ 91807 w 361896"/>
              <a:gd name="connsiteY0" fmla="*/ 488 h 445306"/>
              <a:gd name="connsiteX1" fmla="*/ 44068 w 361896"/>
              <a:gd name="connsiteY1" fmla="*/ 4161 h 445306"/>
              <a:gd name="connsiteX2" fmla="*/ 33051 w 361896"/>
              <a:gd name="connsiteY2" fmla="*/ 15177 h 445306"/>
              <a:gd name="connsiteX3" fmla="*/ 22034 w 361896"/>
              <a:gd name="connsiteY3" fmla="*/ 22522 h 445306"/>
              <a:gd name="connsiteX4" fmla="*/ 14689 w 361896"/>
              <a:gd name="connsiteY4" fmla="*/ 33539 h 445306"/>
              <a:gd name="connsiteX5" fmla="*/ 3672 w 361896"/>
              <a:gd name="connsiteY5" fmla="*/ 44556 h 445306"/>
              <a:gd name="connsiteX6" fmla="*/ 0 w 361896"/>
              <a:gd name="connsiteY6" fmla="*/ 55573 h 445306"/>
              <a:gd name="connsiteX7" fmla="*/ 7345 w 361896"/>
              <a:gd name="connsiteY7" fmla="*/ 95968 h 445306"/>
              <a:gd name="connsiteX8" fmla="*/ 11017 w 361896"/>
              <a:gd name="connsiteY8" fmla="*/ 118002 h 445306"/>
              <a:gd name="connsiteX9" fmla="*/ 18362 w 361896"/>
              <a:gd name="connsiteY9" fmla="*/ 129018 h 445306"/>
              <a:gd name="connsiteX10" fmla="*/ 40395 w 361896"/>
              <a:gd name="connsiteY10" fmla="*/ 136363 h 445306"/>
              <a:gd name="connsiteX11" fmla="*/ 55085 w 361896"/>
              <a:gd name="connsiteY11" fmla="*/ 158397 h 445306"/>
              <a:gd name="connsiteX12" fmla="*/ 62429 w 361896"/>
              <a:gd name="connsiteY12" fmla="*/ 169414 h 445306"/>
              <a:gd name="connsiteX13" fmla="*/ 73446 w 361896"/>
              <a:gd name="connsiteY13" fmla="*/ 191447 h 445306"/>
              <a:gd name="connsiteX14" fmla="*/ 69774 w 361896"/>
              <a:gd name="connsiteY14" fmla="*/ 217153 h 445306"/>
              <a:gd name="connsiteX15" fmla="*/ 62429 w 361896"/>
              <a:gd name="connsiteY15" fmla="*/ 239187 h 445306"/>
              <a:gd name="connsiteX16" fmla="*/ 77118 w 361896"/>
              <a:gd name="connsiteY16" fmla="*/ 272238 h 445306"/>
              <a:gd name="connsiteX17" fmla="*/ 88135 w 361896"/>
              <a:gd name="connsiteY17" fmla="*/ 279582 h 445306"/>
              <a:gd name="connsiteX18" fmla="*/ 113841 w 361896"/>
              <a:gd name="connsiteY18" fmla="*/ 312633 h 445306"/>
              <a:gd name="connsiteX19" fmla="*/ 121186 w 361896"/>
              <a:gd name="connsiteY19" fmla="*/ 334667 h 445306"/>
              <a:gd name="connsiteX20" fmla="*/ 124858 w 361896"/>
              <a:gd name="connsiteY20" fmla="*/ 345683 h 445306"/>
              <a:gd name="connsiteX21" fmla="*/ 121186 w 361896"/>
              <a:gd name="connsiteY21" fmla="*/ 433818 h 445306"/>
              <a:gd name="connsiteX22" fmla="*/ 117513 w 361896"/>
              <a:gd name="connsiteY22" fmla="*/ 444835 h 445306"/>
              <a:gd name="connsiteX23" fmla="*/ 124858 w 361896"/>
              <a:gd name="connsiteY23" fmla="*/ 430146 h 445306"/>
              <a:gd name="connsiteX24" fmla="*/ 132203 w 361896"/>
              <a:gd name="connsiteY24" fmla="*/ 404440 h 445306"/>
              <a:gd name="connsiteX25" fmla="*/ 139547 w 361896"/>
              <a:gd name="connsiteY25" fmla="*/ 382406 h 445306"/>
              <a:gd name="connsiteX26" fmla="*/ 143219 w 361896"/>
              <a:gd name="connsiteY26" fmla="*/ 367717 h 445306"/>
              <a:gd name="connsiteX27" fmla="*/ 150564 w 361896"/>
              <a:gd name="connsiteY27" fmla="*/ 345683 h 445306"/>
              <a:gd name="connsiteX28" fmla="*/ 165253 w 361896"/>
              <a:gd name="connsiteY28" fmla="*/ 312633 h 445306"/>
              <a:gd name="connsiteX29" fmla="*/ 176270 w 361896"/>
              <a:gd name="connsiteY29" fmla="*/ 316305 h 445306"/>
              <a:gd name="connsiteX30" fmla="*/ 179942 w 361896"/>
              <a:gd name="connsiteY30" fmla="*/ 356700 h 445306"/>
              <a:gd name="connsiteX31" fmla="*/ 201976 w 361896"/>
              <a:gd name="connsiteY31" fmla="*/ 353028 h 445306"/>
              <a:gd name="connsiteX32" fmla="*/ 235027 w 361896"/>
              <a:gd name="connsiteY32" fmla="*/ 349356 h 445306"/>
              <a:gd name="connsiteX33" fmla="*/ 238699 w 361896"/>
              <a:gd name="connsiteY33" fmla="*/ 308961 h 445306"/>
              <a:gd name="connsiteX34" fmla="*/ 246044 w 361896"/>
              <a:gd name="connsiteY34" fmla="*/ 297944 h 445306"/>
              <a:gd name="connsiteX35" fmla="*/ 249716 w 361896"/>
              <a:gd name="connsiteY35" fmla="*/ 286927 h 445306"/>
              <a:gd name="connsiteX36" fmla="*/ 260733 w 361896"/>
              <a:gd name="connsiteY36" fmla="*/ 279582 h 445306"/>
              <a:gd name="connsiteX37" fmla="*/ 286439 w 361896"/>
              <a:gd name="connsiteY37" fmla="*/ 272238 h 445306"/>
              <a:gd name="connsiteX38" fmla="*/ 341523 w 361896"/>
              <a:gd name="connsiteY38" fmla="*/ 279582 h 445306"/>
              <a:gd name="connsiteX39" fmla="*/ 352540 w 361896"/>
              <a:gd name="connsiteY39" fmla="*/ 283255 h 445306"/>
              <a:gd name="connsiteX40" fmla="*/ 359885 w 361896"/>
              <a:gd name="connsiteY40" fmla="*/ 294271 h 445306"/>
              <a:gd name="connsiteX41" fmla="*/ 345195 w 361896"/>
              <a:gd name="connsiteY41" fmla="*/ 235515 h 445306"/>
              <a:gd name="connsiteX42" fmla="*/ 330506 w 361896"/>
              <a:gd name="connsiteY42" fmla="*/ 231842 h 445306"/>
              <a:gd name="connsiteX43" fmla="*/ 326834 w 361896"/>
              <a:gd name="connsiteY43" fmla="*/ 220826 h 445306"/>
              <a:gd name="connsiteX44" fmla="*/ 319489 w 361896"/>
              <a:gd name="connsiteY44" fmla="*/ 162069 h 445306"/>
              <a:gd name="connsiteX45" fmla="*/ 308472 w 361896"/>
              <a:gd name="connsiteY45" fmla="*/ 140035 h 445306"/>
              <a:gd name="connsiteX46" fmla="*/ 297456 w 361896"/>
              <a:gd name="connsiteY46" fmla="*/ 110657 h 445306"/>
              <a:gd name="connsiteX47" fmla="*/ 271750 w 361896"/>
              <a:gd name="connsiteY47" fmla="*/ 114329 h 445306"/>
              <a:gd name="connsiteX48" fmla="*/ 249716 w 361896"/>
              <a:gd name="connsiteY48" fmla="*/ 121674 h 445306"/>
              <a:gd name="connsiteX49" fmla="*/ 198304 w 361896"/>
              <a:gd name="connsiteY49" fmla="*/ 125346 h 445306"/>
              <a:gd name="connsiteX50" fmla="*/ 176270 w 361896"/>
              <a:gd name="connsiteY50" fmla="*/ 143708 h 445306"/>
              <a:gd name="connsiteX51" fmla="*/ 150564 w 361896"/>
              <a:gd name="connsiteY51" fmla="*/ 140035 h 445306"/>
              <a:gd name="connsiteX52" fmla="*/ 143219 w 361896"/>
              <a:gd name="connsiteY52" fmla="*/ 129018 h 445306"/>
              <a:gd name="connsiteX53" fmla="*/ 135875 w 361896"/>
              <a:gd name="connsiteY53" fmla="*/ 106985 h 445306"/>
              <a:gd name="connsiteX54" fmla="*/ 124858 w 361896"/>
              <a:gd name="connsiteY54" fmla="*/ 11505 h 445306"/>
              <a:gd name="connsiteX55" fmla="*/ 91807 w 361896"/>
              <a:gd name="connsiteY55" fmla="*/ 488 h 4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1896" h="445306">
                <a:moveTo>
                  <a:pt x="91807" y="488"/>
                </a:moveTo>
                <a:cubicBezTo>
                  <a:pt x="78342" y="-736"/>
                  <a:pt x="59552" y="290"/>
                  <a:pt x="44068" y="4161"/>
                </a:cubicBezTo>
                <a:cubicBezTo>
                  <a:pt x="39030" y="5421"/>
                  <a:pt x="37041" y="11852"/>
                  <a:pt x="33051" y="15177"/>
                </a:cubicBezTo>
                <a:cubicBezTo>
                  <a:pt x="29660" y="18002"/>
                  <a:pt x="25706" y="20074"/>
                  <a:pt x="22034" y="22522"/>
                </a:cubicBezTo>
                <a:cubicBezTo>
                  <a:pt x="19586" y="26194"/>
                  <a:pt x="17515" y="30148"/>
                  <a:pt x="14689" y="33539"/>
                </a:cubicBezTo>
                <a:cubicBezTo>
                  <a:pt x="11364" y="37529"/>
                  <a:pt x="6553" y="40235"/>
                  <a:pt x="3672" y="44556"/>
                </a:cubicBezTo>
                <a:cubicBezTo>
                  <a:pt x="1525" y="47777"/>
                  <a:pt x="1224" y="51901"/>
                  <a:pt x="0" y="55573"/>
                </a:cubicBezTo>
                <a:cubicBezTo>
                  <a:pt x="9336" y="120933"/>
                  <a:pt x="-1314" y="52673"/>
                  <a:pt x="7345" y="95968"/>
                </a:cubicBezTo>
                <a:cubicBezTo>
                  <a:pt x="8805" y="103269"/>
                  <a:pt x="8662" y="110938"/>
                  <a:pt x="11017" y="118002"/>
                </a:cubicBezTo>
                <a:cubicBezTo>
                  <a:pt x="12413" y="122189"/>
                  <a:pt x="14619" y="126679"/>
                  <a:pt x="18362" y="129018"/>
                </a:cubicBezTo>
                <a:cubicBezTo>
                  <a:pt x="24927" y="133121"/>
                  <a:pt x="40395" y="136363"/>
                  <a:pt x="40395" y="136363"/>
                </a:cubicBezTo>
                <a:lnTo>
                  <a:pt x="55085" y="158397"/>
                </a:lnTo>
                <a:cubicBezTo>
                  <a:pt x="57533" y="162069"/>
                  <a:pt x="61033" y="165227"/>
                  <a:pt x="62429" y="169414"/>
                </a:cubicBezTo>
                <a:cubicBezTo>
                  <a:pt x="67497" y="184617"/>
                  <a:pt x="63954" y="177209"/>
                  <a:pt x="73446" y="191447"/>
                </a:cubicBezTo>
                <a:cubicBezTo>
                  <a:pt x="72222" y="200016"/>
                  <a:pt x="71720" y="208719"/>
                  <a:pt x="69774" y="217153"/>
                </a:cubicBezTo>
                <a:cubicBezTo>
                  <a:pt x="68033" y="224697"/>
                  <a:pt x="62429" y="239187"/>
                  <a:pt x="62429" y="239187"/>
                </a:cubicBezTo>
                <a:cubicBezTo>
                  <a:pt x="66064" y="250092"/>
                  <a:pt x="68390" y="263510"/>
                  <a:pt x="77118" y="272238"/>
                </a:cubicBezTo>
                <a:cubicBezTo>
                  <a:pt x="80239" y="275359"/>
                  <a:pt x="84744" y="276757"/>
                  <a:pt x="88135" y="279582"/>
                </a:cubicBezTo>
                <a:cubicBezTo>
                  <a:pt x="96910" y="286894"/>
                  <a:pt x="110691" y="303184"/>
                  <a:pt x="113841" y="312633"/>
                </a:cubicBezTo>
                <a:lnTo>
                  <a:pt x="121186" y="334667"/>
                </a:lnTo>
                <a:lnTo>
                  <a:pt x="124858" y="345683"/>
                </a:lnTo>
                <a:cubicBezTo>
                  <a:pt x="123634" y="375061"/>
                  <a:pt x="123358" y="404495"/>
                  <a:pt x="121186" y="433818"/>
                </a:cubicBezTo>
                <a:cubicBezTo>
                  <a:pt x="120900" y="437678"/>
                  <a:pt x="114776" y="447572"/>
                  <a:pt x="117513" y="444835"/>
                </a:cubicBezTo>
                <a:cubicBezTo>
                  <a:pt x="121384" y="440964"/>
                  <a:pt x="122702" y="435178"/>
                  <a:pt x="124858" y="430146"/>
                </a:cubicBezTo>
                <a:cubicBezTo>
                  <a:pt x="128968" y="420557"/>
                  <a:pt x="129101" y="414780"/>
                  <a:pt x="132203" y="404440"/>
                </a:cubicBezTo>
                <a:cubicBezTo>
                  <a:pt x="134428" y="397025"/>
                  <a:pt x="137669" y="389917"/>
                  <a:pt x="139547" y="382406"/>
                </a:cubicBezTo>
                <a:cubicBezTo>
                  <a:pt x="140771" y="377510"/>
                  <a:pt x="141769" y="372551"/>
                  <a:pt x="143219" y="367717"/>
                </a:cubicBezTo>
                <a:cubicBezTo>
                  <a:pt x="145444" y="360302"/>
                  <a:pt x="150564" y="345683"/>
                  <a:pt x="150564" y="345683"/>
                </a:cubicBezTo>
                <a:cubicBezTo>
                  <a:pt x="152552" y="329781"/>
                  <a:pt x="145722" y="312633"/>
                  <a:pt x="165253" y="312633"/>
                </a:cubicBezTo>
                <a:cubicBezTo>
                  <a:pt x="169124" y="312633"/>
                  <a:pt x="172598" y="315081"/>
                  <a:pt x="176270" y="316305"/>
                </a:cubicBezTo>
                <a:cubicBezTo>
                  <a:pt x="177494" y="329770"/>
                  <a:pt x="172189" y="345624"/>
                  <a:pt x="179942" y="356700"/>
                </a:cubicBezTo>
                <a:cubicBezTo>
                  <a:pt x="184212" y="362800"/>
                  <a:pt x="194595" y="354012"/>
                  <a:pt x="201976" y="353028"/>
                </a:cubicBezTo>
                <a:cubicBezTo>
                  <a:pt x="212964" y="351563"/>
                  <a:pt x="224010" y="350580"/>
                  <a:pt x="235027" y="349356"/>
                </a:cubicBezTo>
                <a:cubicBezTo>
                  <a:pt x="236251" y="335891"/>
                  <a:pt x="235866" y="322181"/>
                  <a:pt x="238699" y="308961"/>
                </a:cubicBezTo>
                <a:cubicBezTo>
                  <a:pt x="239624" y="304645"/>
                  <a:pt x="244070" y="301892"/>
                  <a:pt x="246044" y="297944"/>
                </a:cubicBezTo>
                <a:cubicBezTo>
                  <a:pt x="247775" y="294482"/>
                  <a:pt x="247298" y="289950"/>
                  <a:pt x="249716" y="286927"/>
                </a:cubicBezTo>
                <a:cubicBezTo>
                  <a:pt x="252473" y="283480"/>
                  <a:pt x="256785" y="281556"/>
                  <a:pt x="260733" y="279582"/>
                </a:cubicBezTo>
                <a:cubicBezTo>
                  <a:pt x="266000" y="276948"/>
                  <a:pt x="281734" y="273414"/>
                  <a:pt x="286439" y="272238"/>
                </a:cubicBezTo>
                <a:cubicBezTo>
                  <a:pt x="304800" y="274686"/>
                  <a:pt x="323251" y="276537"/>
                  <a:pt x="341523" y="279582"/>
                </a:cubicBezTo>
                <a:cubicBezTo>
                  <a:pt x="345341" y="280218"/>
                  <a:pt x="349517" y="280837"/>
                  <a:pt x="352540" y="283255"/>
                </a:cubicBezTo>
                <a:cubicBezTo>
                  <a:pt x="355986" y="286012"/>
                  <a:pt x="357437" y="290599"/>
                  <a:pt x="359885" y="294271"/>
                </a:cubicBezTo>
                <a:cubicBezTo>
                  <a:pt x="356392" y="241889"/>
                  <a:pt x="373578" y="243625"/>
                  <a:pt x="345195" y="235515"/>
                </a:cubicBezTo>
                <a:cubicBezTo>
                  <a:pt x="340342" y="234128"/>
                  <a:pt x="335402" y="233066"/>
                  <a:pt x="330506" y="231842"/>
                </a:cubicBezTo>
                <a:cubicBezTo>
                  <a:pt x="329282" y="228170"/>
                  <a:pt x="327470" y="224644"/>
                  <a:pt x="326834" y="220826"/>
                </a:cubicBezTo>
                <a:cubicBezTo>
                  <a:pt x="321737" y="190245"/>
                  <a:pt x="325096" y="190102"/>
                  <a:pt x="319489" y="162069"/>
                </a:cubicBezTo>
                <a:cubicBezTo>
                  <a:pt x="316899" y="149118"/>
                  <a:pt x="315140" y="151704"/>
                  <a:pt x="308472" y="140035"/>
                </a:cubicBezTo>
                <a:cubicBezTo>
                  <a:pt x="299938" y="125101"/>
                  <a:pt x="301472" y="126721"/>
                  <a:pt x="297456" y="110657"/>
                </a:cubicBezTo>
                <a:cubicBezTo>
                  <a:pt x="288887" y="111881"/>
                  <a:pt x="280184" y="112383"/>
                  <a:pt x="271750" y="114329"/>
                </a:cubicBezTo>
                <a:cubicBezTo>
                  <a:pt x="264206" y="116070"/>
                  <a:pt x="257438" y="121122"/>
                  <a:pt x="249716" y="121674"/>
                </a:cubicBezTo>
                <a:lnTo>
                  <a:pt x="198304" y="125346"/>
                </a:lnTo>
                <a:cubicBezTo>
                  <a:pt x="195530" y="128120"/>
                  <a:pt x="181950" y="143140"/>
                  <a:pt x="176270" y="143708"/>
                </a:cubicBezTo>
                <a:cubicBezTo>
                  <a:pt x="167657" y="144569"/>
                  <a:pt x="159133" y="141259"/>
                  <a:pt x="150564" y="140035"/>
                </a:cubicBezTo>
                <a:cubicBezTo>
                  <a:pt x="148116" y="136363"/>
                  <a:pt x="145012" y="133051"/>
                  <a:pt x="143219" y="129018"/>
                </a:cubicBezTo>
                <a:cubicBezTo>
                  <a:pt x="140075" y="121944"/>
                  <a:pt x="135875" y="106985"/>
                  <a:pt x="135875" y="106985"/>
                </a:cubicBezTo>
                <a:cubicBezTo>
                  <a:pt x="135345" y="94799"/>
                  <a:pt x="147313" y="33959"/>
                  <a:pt x="124858" y="11505"/>
                </a:cubicBezTo>
                <a:cubicBezTo>
                  <a:pt x="120430" y="7077"/>
                  <a:pt x="105272" y="1712"/>
                  <a:pt x="91807" y="488"/>
                </a:cubicBezTo>
                <a:close/>
              </a:path>
            </a:pathLst>
          </a:custGeom>
          <a:blipFill>
            <a:blip r:embed="rId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0D151C-CE76-4F4F-8520-F971F017ED8E}"/>
              </a:ext>
            </a:extLst>
          </p:cNvPr>
          <p:cNvSpPr/>
          <p:nvPr/>
        </p:nvSpPr>
        <p:spPr>
          <a:xfrm>
            <a:off x="8658133" y="2497157"/>
            <a:ext cx="338975" cy="874004"/>
          </a:xfrm>
          <a:custGeom>
            <a:avLst/>
            <a:gdLst>
              <a:gd name="connsiteX0" fmla="*/ 148016 w 338975"/>
              <a:gd name="connsiteY0" fmla="*/ 55084 h 874004"/>
              <a:gd name="connsiteX1" fmla="*/ 140672 w 338975"/>
              <a:gd name="connsiteY1" fmla="*/ 14689 h 874004"/>
              <a:gd name="connsiteX2" fmla="*/ 148016 w 338975"/>
              <a:gd name="connsiteY2" fmla="*/ 3672 h 874004"/>
              <a:gd name="connsiteX3" fmla="*/ 166378 w 338975"/>
              <a:gd name="connsiteY3" fmla="*/ 0 h 874004"/>
              <a:gd name="connsiteX4" fmla="*/ 173722 w 338975"/>
              <a:gd name="connsiteY4" fmla="*/ 14689 h 874004"/>
              <a:gd name="connsiteX5" fmla="*/ 184739 w 338975"/>
              <a:gd name="connsiteY5" fmla="*/ 47739 h 874004"/>
              <a:gd name="connsiteX6" fmla="*/ 210445 w 338975"/>
              <a:gd name="connsiteY6" fmla="*/ 51412 h 874004"/>
              <a:gd name="connsiteX7" fmla="*/ 214118 w 338975"/>
              <a:gd name="connsiteY7" fmla="*/ 139547 h 874004"/>
              <a:gd name="connsiteX8" fmla="*/ 203101 w 338975"/>
              <a:gd name="connsiteY8" fmla="*/ 143219 h 874004"/>
              <a:gd name="connsiteX9" fmla="*/ 195756 w 338975"/>
              <a:gd name="connsiteY9" fmla="*/ 154236 h 874004"/>
              <a:gd name="connsiteX10" fmla="*/ 188412 w 338975"/>
              <a:gd name="connsiteY10" fmla="*/ 183614 h 874004"/>
              <a:gd name="connsiteX11" fmla="*/ 232479 w 338975"/>
              <a:gd name="connsiteY11" fmla="*/ 198303 h 874004"/>
              <a:gd name="connsiteX12" fmla="*/ 236151 w 338975"/>
              <a:gd name="connsiteY12" fmla="*/ 216665 h 874004"/>
              <a:gd name="connsiteX13" fmla="*/ 247168 w 338975"/>
              <a:gd name="connsiteY13" fmla="*/ 238698 h 874004"/>
              <a:gd name="connsiteX14" fmla="*/ 254513 w 338975"/>
              <a:gd name="connsiteY14" fmla="*/ 260732 h 874004"/>
              <a:gd name="connsiteX15" fmla="*/ 265530 w 338975"/>
              <a:gd name="connsiteY15" fmla="*/ 282766 h 874004"/>
              <a:gd name="connsiteX16" fmla="*/ 280219 w 338975"/>
              <a:gd name="connsiteY16" fmla="*/ 290110 h 874004"/>
              <a:gd name="connsiteX17" fmla="*/ 298580 w 338975"/>
              <a:gd name="connsiteY17" fmla="*/ 293783 h 874004"/>
              <a:gd name="connsiteX18" fmla="*/ 305925 w 338975"/>
              <a:gd name="connsiteY18" fmla="*/ 304800 h 874004"/>
              <a:gd name="connsiteX19" fmla="*/ 316942 w 338975"/>
              <a:gd name="connsiteY19" fmla="*/ 312144 h 874004"/>
              <a:gd name="connsiteX20" fmla="*/ 331631 w 338975"/>
              <a:gd name="connsiteY20" fmla="*/ 334178 h 874004"/>
              <a:gd name="connsiteX21" fmla="*/ 335303 w 338975"/>
              <a:gd name="connsiteY21" fmla="*/ 345195 h 874004"/>
              <a:gd name="connsiteX22" fmla="*/ 324286 w 338975"/>
              <a:gd name="connsiteY22" fmla="*/ 370901 h 874004"/>
              <a:gd name="connsiteX23" fmla="*/ 309597 w 338975"/>
              <a:gd name="connsiteY23" fmla="*/ 374573 h 874004"/>
              <a:gd name="connsiteX24" fmla="*/ 258185 w 338975"/>
              <a:gd name="connsiteY24" fmla="*/ 385590 h 874004"/>
              <a:gd name="connsiteX25" fmla="*/ 232479 w 338975"/>
              <a:gd name="connsiteY25" fmla="*/ 396607 h 874004"/>
              <a:gd name="connsiteX26" fmla="*/ 221462 w 338975"/>
              <a:gd name="connsiteY26" fmla="*/ 407624 h 874004"/>
              <a:gd name="connsiteX27" fmla="*/ 214118 w 338975"/>
              <a:gd name="connsiteY27" fmla="*/ 422313 h 874004"/>
              <a:gd name="connsiteX28" fmla="*/ 217790 w 338975"/>
              <a:gd name="connsiteY28" fmla="*/ 444347 h 874004"/>
              <a:gd name="connsiteX29" fmla="*/ 225134 w 338975"/>
              <a:gd name="connsiteY29" fmla="*/ 473725 h 874004"/>
              <a:gd name="connsiteX30" fmla="*/ 228807 w 338975"/>
              <a:gd name="connsiteY30" fmla="*/ 532482 h 874004"/>
              <a:gd name="connsiteX31" fmla="*/ 261857 w 338975"/>
              <a:gd name="connsiteY31" fmla="*/ 536154 h 874004"/>
              <a:gd name="connsiteX32" fmla="*/ 276547 w 338975"/>
              <a:gd name="connsiteY32" fmla="*/ 558188 h 874004"/>
              <a:gd name="connsiteX33" fmla="*/ 287563 w 338975"/>
              <a:gd name="connsiteY33" fmla="*/ 569204 h 874004"/>
              <a:gd name="connsiteX34" fmla="*/ 287563 w 338975"/>
              <a:gd name="connsiteY34" fmla="*/ 631633 h 874004"/>
              <a:gd name="connsiteX35" fmla="*/ 283891 w 338975"/>
              <a:gd name="connsiteY35" fmla="*/ 642650 h 874004"/>
              <a:gd name="connsiteX36" fmla="*/ 272874 w 338975"/>
              <a:gd name="connsiteY36" fmla="*/ 649995 h 874004"/>
              <a:gd name="connsiteX37" fmla="*/ 280219 w 338975"/>
              <a:gd name="connsiteY37" fmla="*/ 668356 h 874004"/>
              <a:gd name="connsiteX38" fmla="*/ 294908 w 338975"/>
              <a:gd name="connsiteY38" fmla="*/ 672029 h 874004"/>
              <a:gd name="connsiteX39" fmla="*/ 309597 w 338975"/>
              <a:gd name="connsiteY39" fmla="*/ 694062 h 874004"/>
              <a:gd name="connsiteX40" fmla="*/ 316942 w 338975"/>
              <a:gd name="connsiteY40" fmla="*/ 705079 h 874004"/>
              <a:gd name="connsiteX41" fmla="*/ 327959 w 338975"/>
              <a:gd name="connsiteY41" fmla="*/ 727113 h 874004"/>
              <a:gd name="connsiteX42" fmla="*/ 338975 w 338975"/>
              <a:gd name="connsiteY42" fmla="*/ 763836 h 874004"/>
              <a:gd name="connsiteX43" fmla="*/ 335303 w 338975"/>
              <a:gd name="connsiteY43" fmla="*/ 833609 h 874004"/>
              <a:gd name="connsiteX44" fmla="*/ 327959 w 338975"/>
              <a:gd name="connsiteY44" fmla="*/ 855643 h 874004"/>
              <a:gd name="connsiteX45" fmla="*/ 324286 w 338975"/>
              <a:gd name="connsiteY45" fmla="*/ 866660 h 874004"/>
              <a:gd name="connsiteX46" fmla="*/ 313269 w 338975"/>
              <a:gd name="connsiteY46" fmla="*/ 874004 h 874004"/>
              <a:gd name="connsiteX47" fmla="*/ 305925 w 338975"/>
              <a:gd name="connsiteY47" fmla="*/ 862988 h 874004"/>
              <a:gd name="connsiteX48" fmla="*/ 298580 w 338975"/>
              <a:gd name="connsiteY48" fmla="*/ 818920 h 874004"/>
              <a:gd name="connsiteX49" fmla="*/ 294908 w 338975"/>
              <a:gd name="connsiteY49" fmla="*/ 716096 h 874004"/>
              <a:gd name="connsiteX50" fmla="*/ 280219 w 338975"/>
              <a:gd name="connsiteY50" fmla="*/ 683045 h 874004"/>
              <a:gd name="connsiteX51" fmla="*/ 269202 w 338975"/>
              <a:gd name="connsiteY51" fmla="*/ 661012 h 874004"/>
              <a:gd name="connsiteX52" fmla="*/ 254513 w 338975"/>
              <a:gd name="connsiteY52" fmla="*/ 635306 h 874004"/>
              <a:gd name="connsiteX53" fmla="*/ 247168 w 338975"/>
              <a:gd name="connsiteY53" fmla="*/ 613272 h 874004"/>
              <a:gd name="connsiteX54" fmla="*/ 243496 w 338975"/>
              <a:gd name="connsiteY54" fmla="*/ 602255 h 874004"/>
              <a:gd name="connsiteX55" fmla="*/ 236151 w 338975"/>
              <a:gd name="connsiteY55" fmla="*/ 572877 h 874004"/>
              <a:gd name="connsiteX56" fmla="*/ 228807 w 338975"/>
              <a:gd name="connsiteY56" fmla="*/ 543498 h 874004"/>
              <a:gd name="connsiteX57" fmla="*/ 221462 w 338975"/>
              <a:gd name="connsiteY57" fmla="*/ 532482 h 874004"/>
              <a:gd name="connsiteX58" fmla="*/ 203101 w 338975"/>
              <a:gd name="connsiteY58" fmla="*/ 536154 h 874004"/>
              <a:gd name="connsiteX59" fmla="*/ 188412 w 338975"/>
              <a:gd name="connsiteY59" fmla="*/ 554515 h 874004"/>
              <a:gd name="connsiteX60" fmla="*/ 177395 w 338975"/>
              <a:gd name="connsiteY60" fmla="*/ 565532 h 874004"/>
              <a:gd name="connsiteX61" fmla="*/ 173722 w 338975"/>
              <a:gd name="connsiteY61" fmla="*/ 580221 h 874004"/>
              <a:gd name="connsiteX62" fmla="*/ 166378 w 338975"/>
              <a:gd name="connsiteY62" fmla="*/ 591238 h 874004"/>
              <a:gd name="connsiteX63" fmla="*/ 162706 w 338975"/>
              <a:gd name="connsiteY63" fmla="*/ 602255 h 874004"/>
              <a:gd name="connsiteX64" fmla="*/ 122310 w 338975"/>
              <a:gd name="connsiteY64" fmla="*/ 598583 h 874004"/>
              <a:gd name="connsiteX65" fmla="*/ 100277 w 338975"/>
              <a:gd name="connsiteY65" fmla="*/ 583894 h 874004"/>
              <a:gd name="connsiteX66" fmla="*/ 89260 w 338975"/>
              <a:gd name="connsiteY66" fmla="*/ 561860 h 874004"/>
              <a:gd name="connsiteX67" fmla="*/ 100277 w 338975"/>
              <a:gd name="connsiteY67" fmla="*/ 506776 h 874004"/>
              <a:gd name="connsiteX68" fmla="*/ 96604 w 338975"/>
              <a:gd name="connsiteY68" fmla="*/ 466380 h 874004"/>
              <a:gd name="connsiteX69" fmla="*/ 85587 w 338975"/>
              <a:gd name="connsiteY69" fmla="*/ 455363 h 874004"/>
              <a:gd name="connsiteX70" fmla="*/ 63554 w 338975"/>
              <a:gd name="connsiteY70" fmla="*/ 444347 h 874004"/>
              <a:gd name="connsiteX71" fmla="*/ 41520 w 338975"/>
              <a:gd name="connsiteY71" fmla="*/ 429657 h 874004"/>
              <a:gd name="connsiteX72" fmla="*/ 34175 w 338975"/>
              <a:gd name="connsiteY72" fmla="*/ 400279 h 874004"/>
              <a:gd name="connsiteX73" fmla="*/ 30503 w 338975"/>
              <a:gd name="connsiteY73" fmla="*/ 389262 h 874004"/>
              <a:gd name="connsiteX74" fmla="*/ 26831 w 338975"/>
              <a:gd name="connsiteY74" fmla="*/ 370901 h 874004"/>
              <a:gd name="connsiteX75" fmla="*/ 15814 w 338975"/>
              <a:gd name="connsiteY75" fmla="*/ 363556 h 874004"/>
              <a:gd name="connsiteX76" fmla="*/ 4797 w 338975"/>
              <a:gd name="connsiteY76" fmla="*/ 352539 h 874004"/>
              <a:gd name="connsiteX77" fmla="*/ 4797 w 338975"/>
              <a:gd name="connsiteY77" fmla="*/ 275421 h 874004"/>
              <a:gd name="connsiteX78" fmla="*/ 12142 w 338975"/>
              <a:gd name="connsiteY78" fmla="*/ 264404 h 874004"/>
              <a:gd name="connsiteX79" fmla="*/ 15814 w 338975"/>
              <a:gd name="connsiteY79" fmla="*/ 253388 h 874004"/>
              <a:gd name="connsiteX80" fmla="*/ 26831 w 338975"/>
              <a:gd name="connsiteY80" fmla="*/ 231354 h 874004"/>
              <a:gd name="connsiteX81" fmla="*/ 30503 w 338975"/>
              <a:gd name="connsiteY81" fmla="*/ 209320 h 874004"/>
              <a:gd name="connsiteX82" fmla="*/ 34175 w 338975"/>
              <a:gd name="connsiteY82" fmla="*/ 198303 h 874004"/>
              <a:gd name="connsiteX83" fmla="*/ 45192 w 338975"/>
              <a:gd name="connsiteY83" fmla="*/ 194631 h 874004"/>
              <a:gd name="connsiteX84" fmla="*/ 56209 w 338975"/>
              <a:gd name="connsiteY84" fmla="*/ 187286 h 874004"/>
              <a:gd name="connsiteX85" fmla="*/ 67226 w 338975"/>
              <a:gd name="connsiteY85" fmla="*/ 183614 h 874004"/>
              <a:gd name="connsiteX86" fmla="*/ 70898 w 338975"/>
              <a:gd name="connsiteY86" fmla="*/ 95479 h 874004"/>
              <a:gd name="connsiteX87" fmla="*/ 78243 w 338975"/>
              <a:gd name="connsiteY87" fmla="*/ 84462 h 874004"/>
              <a:gd name="connsiteX88" fmla="*/ 100277 w 338975"/>
              <a:gd name="connsiteY88" fmla="*/ 73445 h 874004"/>
              <a:gd name="connsiteX89" fmla="*/ 129655 w 338975"/>
              <a:gd name="connsiteY89" fmla="*/ 62429 h 874004"/>
              <a:gd name="connsiteX90" fmla="*/ 140672 w 338975"/>
              <a:gd name="connsiteY90" fmla="*/ 55084 h 874004"/>
              <a:gd name="connsiteX91" fmla="*/ 148016 w 338975"/>
              <a:gd name="connsiteY91" fmla="*/ 55084 h 87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38975" h="874004">
                <a:moveTo>
                  <a:pt x="148016" y="55084"/>
                </a:moveTo>
                <a:cubicBezTo>
                  <a:pt x="148016" y="48352"/>
                  <a:pt x="132712" y="38572"/>
                  <a:pt x="140672" y="14689"/>
                </a:cubicBezTo>
                <a:cubicBezTo>
                  <a:pt x="142068" y="10502"/>
                  <a:pt x="144184" y="5862"/>
                  <a:pt x="148016" y="3672"/>
                </a:cubicBezTo>
                <a:cubicBezTo>
                  <a:pt x="153435" y="575"/>
                  <a:pt x="160257" y="1224"/>
                  <a:pt x="166378" y="0"/>
                </a:cubicBezTo>
                <a:cubicBezTo>
                  <a:pt x="168826" y="4896"/>
                  <a:pt x="172149" y="9446"/>
                  <a:pt x="173722" y="14689"/>
                </a:cubicBezTo>
                <a:cubicBezTo>
                  <a:pt x="175106" y="19301"/>
                  <a:pt x="175052" y="43433"/>
                  <a:pt x="184739" y="47739"/>
                </a:cubicBezTo>
                <a:cubicBezTo>
                  <a:pt x="192649" y="51254"/>
                  <a:pt x="201876" y="50188"/>
                  <a:pt x="210445" y="51412"/>
                </a:cubicBezTo>
                <a:cubicBezTo>
                  <a:pt x="222309" y="87000"/>
                  <a:pt x="225232" y="86752"/>
                  <a:pt x="214118" y="139547"/>
                </a:cubicBezTo>
                <a:cubicBezTo>
                  <a:pt x="213321" y="143335"/>
                  <a:pt x="206773" y="141995"/>
                  <a:pt x="203101" y="143219"/>
                </a:cubicBezTo>
                <a:cubicBezTo>
                  <a:pt x="200653" y="146891"/>
                  <a:pt x="197730" y="150288"/>
                  <a:pt x="195756" y="154236"/>
                </a:cubicBezTo>
                <a:cubicBezTo>
                  <a:pt x="191993" y="161763"/>
                  <a:pt x="189808" y="176632"/>
                  <a:pt x="188412" y="183614"/>
                </a:cubicBezTo>
                <a:cubicBezTo>
                  <a:pt x="198432" y="213677"/>
                  <a:pt x="180988" y="172557"/>
                  <a:pt x="232479" y="198303"/>
                </a:cubicBezTo>
                <a:cubicBezTo>
                  <a:pt x="238062" y="201094"/>
                  <a:pt x="234637" y="210610"/>
                  <a:pt x="236151" y="216665"/>
                </a:cubicBezTo>
                <a:cubicBezTo>
                  <a:pt x="239191" y="228826"/>
                  <a:pt x="239989" y="227930"/>
                  <a:pt x="247168" y="238698"/>
                </a:cubicBezTo>
                <a:lnTo>
                  <a:pt x="254513" y="260732"/>
                </a:lnTo>
                <a:cubicBezTo>
                  <a:pt x="257020" y="268253"/>
                  <a:pt x="258957" y="277289"/>
                  <a:pt x="265530" y="282766"/>
                </a:cubicBezTo>
                <a:cubicBezTo>
                  <a:pt x="269735" y="286270"/>
                  <a:pt x="275026" y="288379"/>
                  <a:pt x="280219" y="290110"/>
                </a:cubicBezTo>
                <a:cubicBezTo>
                  <a:pt x="286140" y="292084"/>
                  <a:pt x="292460" y="292559"/>
                  <a:pt x="298580" y="293783"/>
                </a:cubicBezTo>
                <a:cubicBezTo>
                  <a:pt x="301028" y="297455"/>
                  <a:pt x="302804" y="301679"/>
                  <a:pt x="305925" y="304800"/>
                </a:cubicBezTo>
                <a:cubicBezTo>
                  <a:pt x="309046" y="307921"/>
                  <a:pt x="314036" y="308823"/>
                  <a:pt x="316942" y="312144"/>
                </a:cubicBezTo>
                <a:cubicBezTo>
                  <a:pt x="322755" y="318787"/>
                  <a:pt x="331631" y="334178"/>
                  <a:pt x="331631" y="334178"/>
                </a:cubicBezTo>
                <a:cubicBezTo>
                  <a:pt x="332855" y="337850"/>
                  <a:pt x="335303" y="341324"/>
                  <a:pt x="335303" y="345195"/>
                </a:cubicBezTo>
                <a:cubicBezTo>
                  <a:pt x="335303" y="351338"/>
                  <a:pt x="330283" y="366903"/>
                  <a:pt x="324286" y="370901"/>
                </a:cubicBezTo>
                <a:cubicBezTo>
                  <a:pt x="320087" y="373701"/>
                  <a:pt x="314493" y="373349"/>
                  <a:pt x="309597" y="374573"/>
                </a:cubicBezTo>
                <a:cubicBezTo>
                  <a:pt x="285881" y="390385"/>
                  <a:pt x="307417" y="378557"/>
                  <a:pt x="258185" y="385590"/>
                </a:cubicBezTo>
                <a:cubicBezTo>
                  <a:pt x="252190" y="386446"/>
                  <a:pt x="236184" y="393961"/>
                  <a:pt x="232479" y="396607"/>
                </a:cubicBezTo>
                <a:cubicBezTo>
                  <a:pt x="228253" y="399626"/>
                  <a:pt x="225134" y="403952"/>
                  <a:pt x="221462" y="407624"/>
                </a:cubicBezTo>
                <a:cubicBezTo>
                  <a:pt x="219014" y="412520"/>
                  <a:pt x="214663" y="416866"/>
                  <a:pt x="214118" y="422313"/>
                </a:cubicBezTo>
                <a:cubicBezTo>
                  <a:pt x="213377" y="429722"/>
                  <a:pt x="216458" y="437021"/>
                  <a:pt x="217790" y="444347"/>
                </a:cubicBezTo>
                <a:cubicBezTo>
                  <a:pt x="221335" y="463844"/>
                  <a:pt x="220038" y="458436"/>
                  <a:pt x="225134" y="473725"/>
                </a:cubicBezTo>
                <a:cubicBezTo>
                  <a:pt x="226358" y="493311"/>
                  <a:pt x="218857" y="515567"/>
                  <a:pt x="228807" y="532482"/>
                </a:cubicBezTo>
                <a:cubicBezTo>
                  <a:pt x="234427" y="542036"/>
                  <a:pt x="252097" y="530899"/>
                  <a:pt x="261857" y="536154"/>
                </a:cubicBezTo>
                <a:cubicBezTo>
                  <a:pt x="269629" y="540339"/>
                  <a:pt x="270305" y="551946"/>
                  <a:pt x="276547" y="558188"/>
                </a:cubicBezTo>
                <a:lnTo>
                  <a:pt x="287563" y="569204"/>
                </a:lnTo>
                <a:cubicBezTo>
                  <a:pt x="296245" y="595244"/>
                  <a:pt x="293400" y="582023"/>
                  <a:pt x="287563" y="631633"/>
                </a:cubicBezTo>
                <a:cubicBezTo>
                  <a:pt x="287111" y="635477"/>
                  <a:pt x="286309" y="639627"/>
                  <a:pt x="283891" y="642650"/>
                </a:cubicBezTo>
                <a:cubicBezTo>
                  <a:pt x="281134" y="646097"/>
                  <a:pt x="276546" y="647547"/>
                  <a:pt x="272874" y="649995"/>
                </a:cubicBezTo>
                <a:cubicBezTo>
                  <a:pt x="275322" y="656115"/>
                  <a:pt x="275558" y="663695"/>
                  <a:pt x="280219" y="668356"/>
                </a:cubicBezTo>
                <a:cubicBezTo>
                  <a:pt x="283788" y="671925"/>
                  <a:pt x="291110" y="668705"/>
                  <a:pt x="294908" y="672029"/>
                </a:cubicBezTo>
                <a:cubicBezTo>
                  <a:pt x="301551" y="677842"/>
                  <a:pt x="304701" y="686718"/>
                  <a:pt x="309597" y="694062"/>
                </a:cubicBezTo>
                <a:lnTo>
                  <a:pt x="316942" y="705079"/>
                </a:lnTo>
                <a:cubicBezTo>
                  <a:pt x="330334" y="745257"/>
                  <a:pt x="308976" y="684400"/>
                  <a:pt x="327959" y="727113"/>
                </a:cubicBezTo>
                <a:cubicBezTo>
                  <a:pt x="333067" y="738606"/>
                  <a:pt x="335924" y="751629"/>
                  <a:pt x="338975" y="763836"/>
                </a:cubicBezTo>
                <a:cubicBezTo>
                  <a:pt x="337751" y="787094"/>
                  <a:pt x="338078" y="810485"/>
                  <a:pt x="335303" y="833609"/>
                </a:cubicBezTo>
                <a:cubicBezTo>
                  <a:pt x="334381" y="841296"/>
                  <a:pt x="330407" y="848298"/>
                  <a:pt x="327959" y="855643"/>
                </a:cubicBezTo>
                <a:cubicBezTo>
                  <a:pt x="326735" y="859315"/>
                  <a:pt x="327507" y="864513"/>
                  <a:pt x="324286" y="866660"/>
                </a:cubicBezTo>
                <a:lnTo>
                  <a:pt x="313269" y="874004"/>
                </a:lnTo>
                <a:cubicBezTo>
                  <a:pt x="310821" y="870332"/>
                  <a:pt x="307474" y="867120"/>
                  <a:pt x="305925" y="862988"/>
                </a:cubicBezTo>
                <a:cubicBezTo>
                  <a:pt x="303448" y="856383"/>
                  <a:pt x="299125" y="822731"/>
                  <a:pt x="298580" y="818920"/>
                </a:cubicBezTo>
                <a:cubicBezTo>
                  <a:pt x="297356" y="784645"/>
                  <a:pt x="297922" y="750260"/>
                  <a:pt x="294908" y="716096"/>
                </a:cubicBezTo>
                <a:cubicBezTo>
                  <a:pt x="292878" y="693090"/>
                  <a:pt x="288032" y="698671"/>
                  <a:pt x="280219" y="683045"/>
                </a:cubicBezTo>
                <a:cubicBezTo>
                  <a:pt x="265020" y="652646"/>
                  <a:pt x="290247" y="692578"/>
                  <a:pt x="269202" y="661012"/>
                </a:cubicBezTo>
                <a:cubicBezTo>
                  <a:pt x="257972" y="627320"/>
                  <a:pt x="276742" y="679764"/>
                  <a:pt x="254513" y="635306"/>
                </a:cubicBezTo>
                <a:cubicBezTo>
                  <a:pt x="251051" y="628381"/>
                  <a:pt x="249616" y="620617"/>
                  <a:pt x="247168" y="613272"/>
                </a:cubicBezTo>
                <a:cubicBezTo>
                  <a:pt x="245944" y="609600"/>
                  <a:pt x="244435" y="606010"/>
                  <a:pt x="243496" y="602255"/>
                </a:cubicBezTo>
                <a:cubicBezTo>
                  <a:pt x="241048" y="592462"/>
                  <a:pt x="238130" y="582775"/>
                  <a:pt x="236151" y="572877"/>
                </a:cubicBezTo>
                <a:cubicBezTo>
                  <a:pt x="234755" y="565896"/>
                  <a:pt x="232571" y="551025"/>
                  <a:pt x="228807" y="543498"/>
                </a:cubicBezTo>
                <a:cubicBezTo>
                  <a:pt x="226833" y="539551"/>
                  <a:pt x="223910" y="536154"/>
                  <a:pt x="221462" y="532482"/>
                </a:cubicBezTo>
                <a:cubicBezTo>
                  <a:pt x="215342" y="533706"/>
                  <a:pt x="208945" y="533963"/>
                  <a:pt x="203101" y="536154"/>
                </a:cubicBezTo>
                <a:cubicBezTo>
                  <a:pt x="184849" y="542998"/>
                  <a:pt x="197000" y="541633"/>
                  <a:pt x="188412" y="554515"/>
                </a:cubicBezTo>
                <a:cubicBezTo>
                  <a:pt x="185531" y="558836"/>
                  <a:pt x="181067" y="561860"/>
                  <a:pt x="177395" y="565532"/>
                </a:cubicBezTo>
                <a:cubicBezTo>
                  <a:pt x="176171" y="570428"/>
                  <a:pt x="175710" y="575582"/>
                  <a:pt x="173722" y="580221"/>
                </a:cubicBezTo>
                <a:cubicBezTo>
                  <a:pt x="171983" y="584278"/>
                  <a:pt x="168352" y="587290"/>
                  <a:pt x="166378" y="591238"/>
                </a:cubicBezTo>
                <a:cubicBezTo>
                  <a:pt x="164647" y="594700"/>
                  <a:pt x="163930" y="598583"/>
                  <a:pt x="162706" y="602255"/>
                </a:cubicBezTo>
                <a:cubicBezTo>
                  <a:pt x="149241" y="601031"/>
                  <a:pt x="135281" y="602398"/>
                  <a:pt x="122310" y="598583"/>
                </a:cubicBezTo>
                <a:cubicBezTo>
                  <a:pt x="113842" y="596092"/>
                  <a:pt x="100277" y="583894"/>
                  <a:pt x="100277" y="583894"/>
                </a:cubicBezTo>
                <a:cubicBezTo>
                  <a:pt x="96563" y="578323"/>
                  <a:pt x="89260" y="569463"/>
                  <a:pt x="89260" y="561860"/>
                </a:cubicBezTo>
                <a:cubicBezTo>
                  <a:pt x="89260" y="524348"/>
                  <a:pt x="88573" y="530183"/>
                  <a:pt x="100277" y="506776"/>
                </a:cubicBezTo>
                <a:cubicBezTo>
                  <a:pt x="99053" y="493311"/>
                  <a:pt x="100319" y="479381"/>
                  <a:pt x="96604" y="466380"/>
                </a:cubicBezTo>
                <a:cubicBezTo>
                  <a:pt x="95177" y="461386"/>
                  <a:pt x="89577" y="458688"/>
                  <a:pt x="85587" y="455363"/>
                </a:cubicBezTo>
                <a:cubicBezTo>
                  <a:pt x="76096" y="447453"/>
                  <a:pt x="74595" y="448027"/>
                  <a:pt x="63554" y="444347"/>
                </a:cubicBezTo>
                <a:cubicBezTo>
                  <a:pt x="56209" y="439450"/>
                  <a:pt x="44311" y="438031"/>
                  <a:pt x="41520" y="429657"/>
                </a:cubicBezTo>
                <a:cubicBezTo>
                  <a:pt x="33127" y="404479"/>
                  <a:pt x="43037" y="435726"/>
                  <a:pt x="34175" y="400279"/>
                </a:cubicBezTo>
                <a:cubicBezTo>
                  <a:pt x="33236" y="396524"/>
                  <a:pt x="31442" y="393017"/>
                  <a:pt x="30503" y="389262"/>
                </a:cubicBezTo>
                <a:cubicBezTo>
                  <a:pt x="28989" y="383207"/>
                  <a:pt x="29928" y="376320"/>
                  <a:pt x="26831" y="370901"/>
                </a:cubicBezTo>
                <a:cubicBezTo>
                  <a:pt x="24641" y="367069"/>
                  <a:pt x="19205" y="366382"/>
                  <a:pt x="15814" y="363556"/>
                </a:cubicBezTo>
                <a:cubicBezTo>
                  <a:pt x="11824" y="360231"/>
                  <a:pt x="8469" y="356211"/>
                  <a:pt x="4797" y="352539"/>
                </a:cubicBezTo>
                <a:cubicBezTo>
                  <a:pt x="-635" y="319943"/>
                  <a:pt x="-2496" y="319179"/>
                  <a:pt x="4797" y="275421"/>
                </a:cubicBezTo>
                <a:cubicBezTo>
                  <a:pt x="5523" y="271067"/>
                  <a:pt x="9694" y="268076"/>
                  <a:pt x="12142" y="264404"/>
                </a:cubicBezTo>
                <a:cubicBezTo>
                  <a:pt x="13366" y="260732"/>
                  <a:pt x="14083" y="256850"/>
                  <a:pt x="15814" y="253388"/>
                </a:cubicBezTo>
                <a:cubicBezTo>
                  <a:pt x="23738" y="237541"/>
                  <a:pt x="23139" y="247969"/>
                  <a:pt x="26831" y="231354"/>
                </a:cubicBezTo>
                <a:cubicBezTo>
                  <a:pt x="28446" y="224085"/>
                  <a:pt x="28888" y="216589"/>
                  <a:pt x="30503" y="209320"/>
                </a:cubicBezTo>
                <a:cubicBezTo>
                  <a:pt x="31343" y="205541"/>
                  <a:pt x="31438" y="201040"/>
                  <a:pt x="34175" y="198303"/>
                </a:cubicBezTo>
                <a:cubicBezTo>
                  <a:pt x="36912" y="195566"/>
                  <a:pt x="41520" y="195855"/>
                  <a:pt x="45192" y="194631"/>
                </a:cubicBezTo>
                <a:cubicBezTo>
                  <a:pt x="48864" y="192183"/>
                  <a:pt x="52261" y="189260"/>
                  <a:pt x="56209" y="187286"/>
                </a:cubicBezTo>
                <a:cubicBezTo>
                  <a:pt x="59671" y="185555"/>
                  <a:pt x="66614" y="187436"/>
                  <a:pt x="67226" y="183614"/>
                </a:cubicBezTo>
                <a:cubicBezTo>
                  <a:pt x="71871" y="154579"/>
                  <a:pt x="67651" y="124703"/>
                  <a:pt x="70898" y="95479"/>
                </a:cubicBezTo>
                <a:cubicBezTo>
                  <a:pt x="71385" y="91092"/>
                  <a:pt x="75122" y="87583"/>
                  <a:pt x="78243" y="84462"/>
                </a:cubicBezTo>
                <a:cubicBezTo>
                  <a:pt x="87062" y="75643"/>
                  <a:pt x="89826" y="77924"/>
                  <a:pt x="100277" y="73445"/>
                </a:cubicBezTo>
                <a:cubicBezTo>
                  <a:pt x="127156" y="61925"/>
                  <a:pt x="102578" y="69198"/>
                  <a:pt x="129655" y="62429"/>
                </a:cubicBezTo>
                <a:cubicBezTo>
                  <a:pt x="133327" y="59981"/>
                  <a:pt x="136724" y="57058"/>
                  <a:pt x="140672" y="55084"/>
                </a:cubicBezTo>
                <a:cubicBezTo>
                  <a:pt x="157550" y="46645"/>
                  <a:pt x="148016" y="61816"/>
                  <a:pt x="148016" y="5508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0AAE8B-8D18-4212-8DF0-152DCBFCDA58}"/>
              </a:ext>
            </a:extLst>
          </p:cNvPr>
          <p:cNvSpPr/>
          <p:nvPr/>
        </p:nvSpPr>
        <p:spPr>
          <a:xfrm>
            <a:off x="8427904" y="2581619"/>
            <a:ext cx="235195" cy="286526"/>
          </a:xfrm>
          <a:custGeom>
            <a:avLst/>
            <a:gdLst>
              <a:gd name="connsiteX0" fmla="*/ 88135 w 235195"/>
              <a:gd name="connsiteY0" fmla="*/ 249716 h 286526"/>
              <a:gd name="connsiteX1" fmla="*/ 91807 w 235195"/>
              <a:gd name="connsiteY1" fmla="*/ 231354 h 286526"/>
              <a:gd name="connsiteX2" fmla="*/ 84462 w 235195"/>
              <a:gd name="connsiteY2" fmla="*/ 209321 h 286526"/>
              <a:gd name="connsiteX3" fmla="*/ 66101 w 235195"/>
              <a:gd name="connsiteY3" fmla="*/ 176270 h 286526"/>
              <a:gd name="connsiteX4" fmla="*/ 51412 w 235195"/>
              <a:gd name="connsiteY4" fmla="*/ 154236 h 286526"/>
              <a:gd name="connsiteX5" fmla="*/ 44067 w 235195"/>
              <a:gd name="connsiteY5" fmla="*/ 143220 h 286526"/>
              <a:gd name="connsiteX6" fmla="*/ 36723 w 235195"/>
              <a:gd name="connsiteY6" fmla="*/ 121186 h 286526"/>
              <a:gd name="connsiteX7" fmla="*/ 22033 w 235195"/>
              <a:gd name="connsiteY7" fmla="*/ 99152 h 286526"/>
              <a:gd name="connsiteX8" fmla="*/ 14689 w 235195"/>
              <a:gd name="connsiteY8" fmla="*/ 88135 h 286526"/>
              <a:gd name="connsiteX9" fmla="*/ 3672 w 235195"/>
              <a:gd name="connsiteY9" fmla="*/ 73446 h 286526"/>
              <a:gd name="connsiteX10" fmla="*/ 18361 w 235195"/>
              <a:gd name="connsiteY10" fmla="*/ 58757 h 286526"/>
              <a:gd name="connsiteX11" fmla="*/ 36723 w 235195"/>
              <a:gd name="connsiteY11" fmla="*/ 44068 h 286526"/>
              <a:gd name="connsiteX12" fmla="*/ 22033 w 235195"/>
              <a:gd name="connsiteY12" fmla="*/ 33051 h 286526"/>
              <a:gd name="connsiteX13" fmla="*/ 11016 w 235195"/>
              <a:gd name="connsiteY13" fmla="*/ 22034 h 286526"/>
              <a:gd name="connsiteX14" fmla="*/ 0 w 235195"/>
              <a:gd name="connsiteY14" fmla="*/ 18362 h 286526"/>
              <a:gd name="connsiteX15" fmla="*/ 3672 w 235195"/>
              <a:gd name="connsiteY15" fmla="*/ 7345 h 286526"/>
              <a:gd name="connsiteX16" fmla="*/ 14689 w 235195"/>
              <a:gd name="connsiteY16" fmla="*/ 3673 h 286526"/>
              <a:gd name="connsiteX17" fmla="*/ 33050 w 235195"/>
              <a:gd name="connsiteY17" fmla="*/ 0 h 286526"/>
              <a:gd name="connsiteX18" fmla="*/ 47739 w 235195"/>
              <a:gd name="connsiteY18" fmla="*/ 3673 h 286526"/>
              <a:gd name="connsiteX19" fmla="*/ 69773 w 235195"/>
              <a:gd name="connsiteY19" fmla="*/ 18362 h 286526"/>
              <a:gd name="connsiteX20" fmla="*/ 84462 w 235195"/>
              <a:gd name="connsiteY20" fmla="*/ 40395 h 286526"/>
              <a:gd name="connsiteX21" fmla="*/ 88135 w 235195"/>
              <a:gd name="connsiteY21" fmla="*/ 51412 h 286526"/>
              <a:gd name="connsiteX22" fmla="*/ 99151 w 235195"/>
              <a:gd name="connsiteY22" fmla="*/ 55085 h 286526"/>
              <a:gd name="connsiteX23" fmla="*/ 176269 w 235195"/>
              <a:gd name="connsiteY23" fmla="*/ 62429 h 286526"/>
              <a:gd name="connsiteX24" fmla="*/ 187286 w 235195"/>
              <a:gd name="connsiteY24" fmla="*/ 73446 h 286526"/>
              <a:gd name="connsiteX25" fmla="*/ 198303 w 235195"/>
              <a:gd name="connsiteY25" fmla="*/ 77118 h 286526"/>
              <a:gd name="connsiteX26" fmla="*/ 183614 w 235195"/>
              <a:gd name="connsiteY26" fmla="*/ 102824 h 286526"/>
              <a:gd name="connsiteX27" fmla="*/ 172597 w 235195"/>
              <a:gd name="connsiteY27" fmla="*/ 113841 h 286526"/>
              <a:gd name="connsiteX28" fmla="*/ 172597 w 235195"/>
              <a:gd name="connsiteY28" fmla="*/ 154236 h 286526"/>
              <a:gd name="connsiteX29" fmla="*/ 201976 w 235195"/>
              <a:gd name="connsiteY29" fmla="*/ 150564 h 286526"/>
              <a:gd name="connsiteX30" fmla="*/ 205648 w 235195"/>
              <a:gd name="connsiteY30" fmla="*/ 165253 h 286526"/>
              <a:gd name="connsiteX31" fmla="*/ 212992 w 235195"/>
              <a:gd name="connsiteY31" fmla="*/ 187287 h 286526"/>
              <a:gd name="connsiteX32" fmla="*/ 216665 w 235195"/>
              <a:gd name="connsiteY32" fmla="*/ 198304 h 286526"/>
              <a:gd name="connsiteX33" fmla="*/ 224009 w 235195"/>
              <a:gd name="connsiteY33" fmla="*/ 209321 h 286526"/>
              <a:gd name="connsiteX34" fmla="*/ 231354 w 235195"/>
              <a:gd name="connsiteY34" fmla="*/ 235027 h 286526"/>
              <a:gd name="connsiteX35" fmla="*/ 235026 w 235195"/>
              <a:gd name="connsiteY35" fmla="*/ 275422 h 286526"/>
              <a:gd name="connsiteX36" fmla="*/ 227682 w 235195"/>
              <a:gd name="connsiteY36" fmla="*/ 286439 h 286526"/>
              <a:gd name="connsiteX37" fmla="*/ 216665 w 235195"/>
              <a:gd name="connsiteY37" fmla="*/ 279094 h 286526"/>
              <a:gd name="connsiteX38" fmla="*/ 209320 w 235195"/>
              <a:gd name="connsiteY38" fmla="*/ 216665 h 286526"/>
              <a:gd name="connsiteX39" fmla="*/ 201976 w 235195"/>
              <a:gd name="connsiteY39" fmla="*/ 205648 h 286526"/>
              <a:gd name="connsiteX40" fmla="*/ 190959 w 235195"/>
              <a:gd name="connsiteY40" fmla="*/ 201976 h 286526"/>
              <a:gd name="connsiteX41" fmla="*/ 165253 w 235195"/>
              <a:gd name="connsiteY41" fmla="*/ 209321 h 286526"/>
              <a:gd name="connsiteX42" fmla="*/ 154236 w 235195"/>
              <a:gd name="connsiteY42" fmla="*/ 216665 h 286526"/>
              <a:gd name="connsiteX43" fmla="*/ 143219 w 235195"/>
              <a:gd name="connsiteY43" fmla="*/ 220338 h 286526"/>
              <a:gd name="connsiteX44" fmla="*/ 132202 w 235195"/>
              <a:gd name="connsiteY44" fmla="*/ 227682 h 286526"/>
              <a:gd name="connsiteX45" fmla="*/ 121185 w 235195"/>
              <a:gd name="connsiteY45" fmla="*/ 231354 h 286526"/>
              <a:gd name="connsiteX46" fmla="*/ 88135 w 235195"/>
              <a:gd name="connsiteY46" fmla="*/ 249716 h 28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5195" h="286526">
                <a:moveTo>
                  <a:pt x="88135" y="249716"/>
                </a:moveTo>
                <a:cubicBezTo>
                  <a:pt x="83239" y="249716"/>
                  <a:pt x="92372" y="237570"/>
                  <a:pt x="91807" y="231354"/>
                </a:cubicBezTo>
                <a:cubicBezTo>
                  <a:pt x="91106" y="223644"/>
                  <a:pt x="86910" y="216665"/>
                  <a:pt x="84462" y="209321"/>
                </a:cubicBezTo>
                <a:cubicBezTo>
                  <a:pt x="77997" y="189928"/>
                  <a:pt x="82940" y="201529"/>
                  <a:pt x="66101" y="176270"/>
                </a:cubicBezTo>
                <a:lnTo>
                  <a:pt x="51412" y="154236"/>
                </a:lnTo>
                <a:lnTo>
                  <a:pt x="44067" y="143220"/>
                </a:lnTo>
                <a:cubicBezTo>
                  <a:pt x="41619" y="135875"/>
                  <a:pt x="41018" y="127628"/>
                  <a:pt x="36723" y="121186"/>
                </a:cubicBezTo>
                <a:lnTo>
                  <a:pt x="22033" y="99152"/>
                </a:lnTo>
                <a:cubicBezTo>
                  <a:pt x="19585" y="95480"/>
                  <a:pt x="17337" y="91666"/>
                  <a:pt x="14689" y="88135"/>
                </a:cubicBezTo>
                <a:lnTo>
                  <a:pt x="3672" y="73446"/>
                </a:lnTo>
                <a:cubicBezTo>
                  <a:pt x="8568" y="68550"/>
                  <a:pt x="12489" y="62427"/>
                  <a:pt x="18361" y="58757"/>
                </a:cubicBezTo>
                <a:cubicBezTo>
                  <a:pt x="39718" y="45409"/>
                  <a:pt x="29219" y="66575"/>
                  <a:pt x="36723" y="44068"/>
                </a:cubicBezTo>
                <a:cubicBezTo>
                  <a:pt x="31826" y="40396"/>
                  <a:pt x="26680" y="37034"/>
                  <a:pt x="22033" y="33051"/>
                </a:cubicBezTo>
                <a:cubicBezTo>
                  <a:pt x="18090" y="29671"/>
                  <a:pt x="15337" y="24915"/>
                  <a:pt x="11016" y="22034"/>
                </a:cubicBezTo>
                <a:cubicBezTo>
                  <a:pt x="7795" y="19887"/>
                  <a:pt x="3672" y="19586"/>
                  <a:pt x="0" y="18362"/>
                </a:cubicBezTo>
                <a:cubicBezTo>
                  <a:pt x="1224" y="14690"/>
                  <a:pt x="935" y="10082"/>
                  <a:pt x="3672" y="7345"/>
                </a:cubicBezTo>
                <a:cubicBezTo>
                  <a:pt x="6409" y="4608"/>
                  <a:pt x="10934" y="4612"/>
                  <a:pt x="14689" y="3673"/>
                </a:cubicBezTo>
                <a:cubicBezTo>
                  <a:pt x="20744" y="2159"/>
                  <a:pt x="26930" y="1224"/>
                  <a:pt x="33050" y="0"/>
                </a:cubicBezTo>
                <a:cubicBezTo>
                  <a:pt x="37946" y="1224"/>
                  <a:pt x="43357" y="1169"/>
                  <a:pt x="47739" y="3673"/>
                </a:cubicBezTo>
                <a:cubicBezTo>
                  <a:pt x="86253" y="25681"/>
                  <a:pt x="35373" y="6893"/>
                  <a:pt x="69773" y="18362"/>
                </a:cubicBezTo>
                <a:cubicBezTo>
                  <a:pt x="74669" y="25706"/>
                  <a:pt x="81670" y="32021"/>
                  <a:pt x="84462" y="40395"/>
                </a:cubicBezTo>
                <a:cubicBezTo>
                  <a:pt x="85686" y="44067"/>
                  <a:pt x="85398" y="48675"/>
                  <a:pt x="88135" y="51412"/>
                </a:cubicBezTo>
                <a:cubicBezTo>
                  <a:pt x="90872" y="54149"/>
                  <a:pt x="95333" y="54449"/>
                  <a:pt x="99151" y="55085"/>
                </a:cubicBezTo>
                <a:cubicBezTo>
                  <a:pt x="115045" y="57734"/>
                  <a:pt x="163450" y="61361"/>
                  <a:pt x="176269" y="62429"/>
                </a:cubicBezTo>
                <a:cubicBezTo>
                  <a:pt x="179941" y="66101"/>
                  <a:pt x="182965" y="70565"/>
                  <a:pt x="187286" y="73446"/>
                </a:cubicBezTo>
                <a:cubicBezTo>
                  <a:pt x="190507" y="75593"/>
                  <a:pt x="197240" y="73396"/>
                  <a:pt x="198303" y="77118"/>
                </a:cubicBezTo>
                <a:cubicBezTo>
                  <a:pt x="204673" y="99411"/>
                  <a:pt x="196144" y="98648"/>
                  <a:pt x="183614" y="102824"/>
                </a:cubicBezTo>
                <a:cubicBezTo>
                  <a:pt x="179942" y="106496"/>
                  <a:pt x="174706" y="109095"/>
                  <a:pt x="172597" y="113841"/>
                </a:cubicBezTo>
                <a:cubicBezTo>
                  <a:pt x="165469" y="129880"/>
                  <a:pt x="169502" y="138760"/>
                  <a:pt x="172597" y="154236"/>
                </a:cubicBezTo>
                <a:cubicBezTo>
                  <a:pt x="182390" y="153012"/>
                  <a:pt x="192613" y="147443"/>
                  <a:pt x="201976" y="150564"/>
                </a:cubicBezTo>
                <a:cubicBezTo>
                  <a:pt x="206764" y="152160"/>
                  <a:pt x="204198" y="160419"/>
                  <a:pt x="205648" y="165253"/>
                </a:cubicBezTo>
                <a:cubicBezTo>
                  <a:pt x="207872" y="172668"/>
                  <a:pt x="210544" y="179942"/>
                  <a:pt x="212992" y="187287"/>
                </a:cubicBezTo>
                <a:cubicBezTo>
                  <a:pt x="214216" y="190959"/>
                  <a:pt x="214518" y="195083"/>
                  <a:pt x="216665" y="198304"/>
                </a:cubicBezTo>
                <a:cubicBezTo>
                  <a:pt x="219113" y="201976"/>
                  <a:pt x="222035" y="205373"/>
                  <a:pt x="224009" y="209321"/>
                </a:cubicBezTo>
                <a:cubicBezTo>
                  <a:pt x="226645" y="214594"/>
                  <a:pt x="230176" y="230314"/>
                  <a:pt x="231354" y="235027"/>
                </a:cubicBezTo>
                <a:cubicBezTo>
                  <a:pt x="232578" y="248492"/>
                  <a:pt x="235989" y="261936"/>
                  <a:pt x="235026" y="275422"/>
                </a:cubicBezTo>
                <a:cubicBezTo>
                  <a:pt x="234712" y="279824"/>
                  <a:pt x="232010" y="285573"/>
                  <a:pt x="227682" y="286439"/>
                </a:cubicBezTo>
                <a:cubicBezTo>
                  <a:pt x="223354" y="287305"/>
                  <a:pt x="220337" y="281542"/>
                  <a:pt x="216665" y="279094"/>
                </a:cubicBezTo>
                <a:cubicBezTo>
                  <a:pt x="216085" y="270973"/>
                  <a:pt x="217666" y="233358"/>
                  <a:pt x="209320" y="216665"/>
                </a:cubicBezTo>
                <a:cubicBezTo>
                  <a:pt x="207346" y="212717"/>
                  <a:pt x="205422" y="208405"/>
                  <a:pt x="201976" y="205648"/>
                </a:cubicBezTo>
                <a:cubicBezTo>
                  <a:pt x="198953" y="203230"/>
                  <a:pt x="194631" y="203200"/>
                  <a:pt x="190959" y="201976"/>
                </a:cubicBezTo>
                <a:cubicBezTo>
                  <a:pt x="186244" y="203155"/>
                  <a:pt x="170528" y="206684"/>
                  <a:pt x="165253" y="209321"/>
                </a:cubicBezTo>
                <a:cubicBezTo>
                  <a:pt x="161306" y="211295"/>
                  <a:pt x="158184" y="214691"/>
                  <a:pt x="154236" y="216665"/>
                </a:cubicBezTo>
                <a:cubicBezTo>
                  <a:pt x="150774" y="218396"/>
                  <a:pt x="146681" y="218607"/>
                  <a:pt x="143219" y="220338"/>
                </a:cubicBezTo>
                <a:cubicBezTo>
                  <a:pt x="139271" y="222312"/>
                  <a:pt x="136150" y="225708"/>
                  <a:pt x="132202" y="227682"/>
                </a:cubicBezTo>
                <a:cubicBezTo>
                  <a:pt x="128740" y="229413"/>
                  <a:pt x="124907" y="230291"/>
                  <a:pt x="121185" y="231354"/>
                </a:cubicBezTo>
                <a:cubicBezTo>
                  <a:pt x="116332" y="232741"/>
                  <a:pt x="93031" y="249716"/>
                  <a:pt x="88135" y="249716"/>
                </a:cubicBezTo>
                <a:close/>
              </a:path>
            </a:pathLst>
          </a:custGeom>
          <a:blipFill>
            <a:blip r:embed="rId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11BC0D-E845-4F89-BB00-6AA5D1FC8012}"/>
              </a:ext>
            </a:extLst>
          </p:cNvPr>
          <p:cNvSpPr/>
          <p:nvPr/>
        </p:nvSpPr>
        <p:spPr>
          <a:xfrm>
            <a:off x="7645706" y="2166651"/>
            <a:ext cx="1160443" cy="1311118"/>
          </a:xfrm>
          <a:custGeom>
            <a:avLst/>
            <a:gdLst>
              <a:gd name="connsiteX0" fmla="*/ 437002 w 1160443"/>
              <a:gd name="connsiteY0" fmla="*/ 1303662 h 1311118"/>
              <a:gd name="connsiteX1" fmla="*/ 455364 w 1160443"/>
              <a:gd name="connsiteY1" fmla="*/ 1299990 h 1311118"/>
              <a:gd name="connsiteX2" fmla="*/ 473725 w 1160443"/>
              <a:gd name="connsiteY2" fmla="*/ 1281629 h 1311118"/>
              <a:gd name="connsiteX3" fmla="*/ 481070 w 1160443"/>
              <a:gd name="connsiteY3" fmla="*/ 1259595 h 1311118"/>
              <a:gd name="connsiteX4" fmla="*/ 503104 w 1160443"/>
              <a:gd name="connsiteY4" fmla="*/ 1252250 h 1311118"/>
              <a:gd name="connsiteX5" fmla="*/ 514121 w 1160443"/>
              <a:gd name="connsiteY5" fmla="*/ 1248578 h 1311118"/>
              <a:gd name="connsiteX6" fmla="*/ 499431 w 1160443"/>
              <a:gd name="connsiteY6" fmla="*/ 1244906 h 1311118"/>
              <a:gd name="connsiteX7" fmla="*/ 499431 w 1160443"/>
              <a:gd name="connsiteY7" fmla="*/ 1222872 h 1311118"/>
              <a:gd name="connsiteX8" fmla="*/ 521465 w 1160443"/>
              <a:gd name="connsiteY8" fmla="*/ 1204510 h 1311118"/>
              <a:gd name="connsiteX9" fmla="*/ 536154 w 1160443"/>
              <a:gd name="connsiteY9" fmla="*/ 1193494 h 1311118"/>
              <a:gd name="connsiteX10" fmla="*/ 539827 w 1160443"/>
              <a:gd name="connsiteY10" fmla="*/ 1164115 h 1311118"/>
              <a:gd name="connsiteX11" fmla="*/ 532482 w 1160443"/>
              <a:gd name="connsiteY11" fmla="*/ 1112703 h 1311118"/>
              <a:gd name="connsiteX12" fmla="*/ 543499 w 1160443"/>
              <a:gd name="connsiteY12" fmla="*/ 1075980 h 1311118"/>
              <a:gd name="connsiteX13" fmla="*/ 554516 w 1160443"/>
              <a:gd name="connsiteY13" fmla="*/ 1053947 h 1311118"/>
              <a:gd name="connsiteX14" fmla="*/ 547171 w 1160443"/>
              <a:gd name="connsiteY14" fmla="*/ 1042930 h 1311118"/>
              <a:gd name="connsiteX15" fmla="*/ 539827 w 1160443"/>
              <a:gd name="connsiteY15" fmla="*/ 1020896 h 1311118"/>
              <a:gd name="connsiteX16" fmla="*/ 536154 w 1160443"/>
              <a:gd name="connsiteY16" fmla="*/ 962139 h 1311118"/>
              <a:gd name="connsiteX17" fmla="*/ 536154 w 1160443"/>
              <a:gd name="connsiteY17" fmla="*/ 940106 h 1311118"/>
              <a:gd name="connsiteX18" fmla="*/ 550843 w 1160443"/>
              <a:gd name="connsiteY18" fmla="*/ 936433 h 1311118"/>
              <a:gd name="connsiteX19" fmla="*/ 572877 w 1160443"/>
              <a:gd name="connsiteY19" fmla="*/ 929089 h 1311118"/>
              <a:gd name="connsiteX20" fmla="*/ 602255 w 1160443"/>
              <a:gd name="connsiteY20" fmla="*/ 910727 h 1311118"/>
              <a:gd name="connsiteX21" fmla="*/ 613272 w 1160443"/>
              <a:gd name="connsiteY21" fmla="*/ 907055 h 1311118"/>
              <a:gd name="connsiteX22" fmla="*/ 624289 w 1160443"/>
              <a:gd name="connsiteY22" fmla="*/ 899710 h 1311118"/>
              <a:gd name="connsiteX23" fmla="*/ 627961 w 1160443"/>
              <a:gd name="connsiteY23" fmla="*/ 888694 h 1311118"/>
              <a:gd name="connsiteX24" fmla="*/ 635306 w 1160443"/>
              <a:gd name="connsiteY24" fmla="*/ 855643 h 1311118"/>
              <a:gd name="connsiteX25" fmla="*/ 664684 w 1160443"/>
              <a:gd name="connsiteY25" fmla="*/ 829937 h 1311118"/>
              <a:gd name="connsiteX26" fmla="*/ 686718 w 1160443"/>
              <a:gd name="connsiteY26" fmla="*/ 811576 h 1311118"/>
              <a:gd name="connsiteX27" fmla="*/ 705080 w 1160443"/>
              <a:gd name="connsiteY27" fmla="*/ 789542 h 1311118"/>
              <a:gd name="connsiteX28" fmla="*/ 716096 w 1160443"/>
              <a:gd name="connsiteY28" fmla="*/ 782197 h 1311118"/>
              <a:gd name="connsiteX29" fmla="*/ 719769 w 1160443"/>
              <a:gd name="connsiteY29" fmla="*/ 771180 h 1311118"/>
              <a:gd name="connsiteX30" fmla="*/ 727113 w 1160443"/>
              <a:gd name="connsiteY30" fmla="*/ 760163 h 1311118"/>
              <a:gd name="connsiteX31" fmla="*/ 734458 w 1160443"/>
              <a:gd name="connsiteY31" fmla="*/ 738130 h 1311118"/>
              <a:gd name="connsiteX32" fmla="*/ 738130 w 1160443"/>
              <a:gd name="connsiteY32" fmla="*/ 727113 h 1311118"/>
              <a:gd name="connsiteX33" fmla="*/ 749147 w 1160443"/>
              <a:gd name="connsiteY33" fmla="*/ 723441 h 1311118"/>
              <a:gd name="connsiteX34" fmla="*/ 785870 w 1160443"/>
              <a:gd name="connsiteY34" fmla="*/ 723441 h 1311118"/>
              <a:gd name="connsiteX35" fmla="*/ 793214 w 1160443"/>
              <a:gd name="connsiteY35" fmla="*/ 712424 h 1311118"/>
              <a:gd name="connsiteX36" fmla="*/ 789542 w 1160443"/>
              <a:gd name="connsiteY36" fmla="*/ 690390 h 1311118"/>
              <a:gd name="connsiteX37" fmla="*/ 789542 w 1160443"/>
              <a:gd name="connsiteY37" fmla="*/ 653667 h 1311118"/>
              <a:gd name="connsiteX38" fmla="*/ 811576 w 1160443"/>
              <a:gd name="connsiteY38" fmla="*/ 642650 h 1311118"/>
              <a:gd name="connsiteX39" fmla="*/ 833610 w 1160443"/>
              <a:gd name="connsiteY39" fmla="*/ 638978 h 1311118"/>
              <a:gd name="connsiteX40" fmla="*/ 859316 w 1160443"/>
              <a:gd name="connsiteY40" fmla="*/ 627961 h 1311118"/>
              <a:gd name="connsiteX41" fmla="*/ 855643 w 1160443"/>
              <a:gd name="connsiteY41" fmla="*/ 598583 h 1311118"/>
              <a:gd name="connsiteX42" fmla="*/ 833610 w 1160443"/>
              <a:gd name="connsiteY42" fmla="*/ 583894 h 1311118"/>
              <a:gd name="connsiteX43" fmla="*/ 822593 w 1160443"/>
              <a:gd name="connsiteY43" fmla="*/ 572877 h 1311118"/>
              <a:gd name="connsiteX44" fmla="*/ 815248 w 1160443"/>
              <a:gd name="connsiteY44" fmla="*/ 558188 h 1311118"/>
              <a:gd name="connsiteX45" fmla="*/ 800559 w 1160443"/>
              <a:gd name="connsiteY45" fmla="*/ 536154 h 1311118"/>
              <a:gd name="connsiteX46" fmla="*/ 796887 w 1160443"/>
              <a:gd name="connsiteY46" fmla="*/ 525137 h 1311118"/>
              <a:gd name="connsiteX47" fmla="*/ 793214 w 1160443"/>
              <a:gd name="connsiteY47" fmla="*/ 506776 h 1311118"/>
              <a:gd name="connsiteX48" fmla="*/ 778525 w 1160443"/>
              <a:gd name="connsiteY48" fmla="*/ 484742 h 1311118"/>
              <a:gd name="connsiteX49" fmla="*/ 778525 w 1160443"/>
              <a:gd name="connsiteY49" fmla="*/ 459036 h 1311118"/>
              <a:gd name="connsiteX50" fmla="*/ 800559 w 1160443"/>
              <a:gd name="connsiteY50" fmla="*/ 451691 h 1311118"/>
              <a:gd name="connsiteX51" fmla="*/ 811576 w 1160443"/>
              <a:gd name="connsiteY51" fmla="*/ 448019 h 1311118"/>
              <a:gd name="connsiteX52" fmla="*/ 807904 w 1160443"/>
              <a:gd name="connsiteY52" fmla="*/ 414968 h 1311118"/>
              <a:gd name="connsiteX53" fmla="*/ 822593 w 1160443"/>
              <a:gd name="connsiteY53" fmla="*/ 411296 h 1311118"/>
              <a:gd name="connsiteX54" fmla="*/ 833610 w 1160443"/>
              <a:gd name="connsiteY54" fmla="*/ 407624 h 1311118"/>
              <a:gd name="connsiteX55" fmla="*/ 848299 w 1160443"/>
              <a:gd name="connsiteY55" fmla="*/ 411296 h 1311118"/>
              <a:gd name="connsiteX56" fmla="*/ 862988 w 1160443"/>
              <a:gd name="connsiteY56" fmla="*/ 433330 h 1311118"/>
              <a:gd name="connsiteX57" fmla="*/ 877677 w 1160443"/>
              <a:gd name="connsiteY57" fmla="*/ 466380 h 1311118"/>
              <a:gd name="connsiteX58" fmla="*/ 888694 w 1160443"/>
              <a:gd name="connsiteY58" fmla="*/ 470053 h 1311118"/>
              <a:gd name="connsiteX59" fmla="*/ 918072 w 1160443"/>
              <a:gd name="connsiteY59" fmla="*/ 473725 h 1311118"/>
              <a:gd name="connsiteX60" fmla="*/ 958467 w 1160443"/>
              <a:gd name="connsiteY60" fmla="*/ 481069 h 1311118"/>
              <a:gd name="connsiteX61" fmla="*/ 969484 w 1160443"/>
              <a:gd name="connsiteY61" fmla="*/ 484742 h 1311118"/>
              <a:gd name="connsiteX62" fmla="*/ 980501 w 1160443"/>
              <a:gd name="connsiteY62" fmla="*/ 492086 h 1311118"/>
              <a:gd name="connsiteX63" fmla="*/ 984174 w 1160443"/>
              <a:gd name="connsiteY63" fmla="*/ 514120 h 1311118"/>
              <a:gd name="connsiteX64" fmla="*/ 973157 w 1160443"/>
              <a:gd name="connsiteY64" fmla="*/ 517792 h 1311118"/>
              <a:gd name="connsiteX65" fmla="*/ 962140 w 1160443"/>
              <a:gd name="connsiteY65" fmla="*/ 528809 h 1311118"/>
              <a:gd name="connsiteX66" fmla="*/ 958467 w 1160443"/>
              <a:gd name="connsiteY66" fmla="*/ 576549 h 1311118"/>
              <a:gd name="connsiteX67" fmla="*/ 973157 w 1160443"/>
              <a:gd name="connsiteY67" fmla="*/ 583894 h 1311118"/>
              <a:gd name="connsiteX68" fmla="*/ 984174 w 1160443"/>
              <a:gd name="connsiteY68" fmla="*/ 580221 h 1311118"/>
              <a:gd name="connsiteX69" fmla="*/ 1002535 w 1160443"/>
              <a:gd name="connsiteY69" fmla="*/ 620616 h 1311118"/>
              <a:gd name="connsiteX70" fmla="*/ 1020896 w 1160443"/>
              <a:gd name="connsiteY70" fmla="*/ 591238 h 1311118"/>
              <a:gd name="connsiteX71" fmla="*/ 1024569 w 1160443"/>
              <a:gd name="connsiteY71" fmla="*/ 580221 h 1311118"/>
              <a:gd name="connsiteX72" fmla="*/ 1028241 w 1160443"/>
              <a:gd name="connsiteY72" fmla="*/ 539826 h 1311118"/>
              <a:gd name="connsiteX73" fmla="*/ 1053947 w 1160443"/>
              <a:gd name="connsiteY73" fmla="*/ 510448 h 1311118"/>
              <a:gd name="connsiteX74" fmla="*/ 1075981 w 1160443"/>
              <a:gd name="connsiteY74" fmla="*/ 492086 h 1311118"/>
              <a:gd name="connsiteX75" fmla="*/ 1086998 w 1160443"/>
              <a:gd name="connsiteY75" fmla="*/ 418641 h 1311118"/>
              <a:gd name="connsiteX76" fmla="*/ 1090670 w 1160443"/>
              <a:gd name="connsiteY76" fmla="*/ 407624 h 1311118"/>
              <a:gd name="connsiteX77" fmla="*/ 1112704 w 1160443"/>
              <a:gd name="connsiteY77" fmla="*/ 389262 h 1311118"/>
              <a:gd name="connsiteX78" fmla="*/ 1134737 w 1160443"/>
              <a:gd name="connsiteY78" fmla="*/ 381918 h 1311118"/>
              <a:gd name="connsiteX79" fmla="*/ 1160443 w 1160443"/>
              <a:gd name="connsiteY79" fmla="*/ 356212 h 1311118"/>
              <a:gd name="connsiteX80" fmla="*/ 1156771 w 1160443"/>
              <a:gd name="connsiteY80" fmla="*/ 345195 h 1311118"/>
              <a:gd name="connsiteX81" fmla="*/ 1131065 w 1160443"/>
              <a:gd name="connsiteY81" fmla="*/ 337850 h 1311118"/>
              <a:gd name="connsiteX82" fmla="*/ 1120048 w 1160443"/>
              <a:gd name="connsiteY82" fmla="*/ 330506 h 1311118"/>
              <a:gd name="connsiteX83" fmla="*/ 1042930 w 1160443"/>
              <a:gd name="connsiteY83" fmla="*/ 297455 h 1311118"/>
              <a:gd name="connsiteX84" fmla="*/ 1024569 w 1160443"/>
              <a:gd name="connsiteY84" fmla="*/ 301127 h 1311118"/>
              <a:gd name="connsiteX85" fmla="*/ 1002535 w 1160443"/>
              <a:gd name="connsiteY85" fmla="*/ 319489 h 1311118"/>
              <a:gd name="connsiteX86" fmla="*/ 987846 w 1160443"/>
              <a:gd name="connsiteY86" fmla="*/ 341522 h 1311118"/>
              <a:gd name="connsiteX87" fmla="*/ 958467 w 1160443"/>
              <a:gd name="connsiteY87" fmla="*/ 374573 h 1311118"/>
              <a:gd name="connsiteX88" fmla="*/ 954795 w 1160443"/>
              <a:gd name="connsiteY88" fmla="*/ 385590 h 1311118"/>
              <a:gd name="connsiteX89" fmla="*/ 947451 w 1160443"/>
              <a:gd name="connsiteY89" fmla="*/ 400279 h 1311118"/>
              <a:gd name="connsiteX90" fmla="*/ 914400 w 1160443"/>
              <a:gd name="connsiteY90" fmla="*/ 414968 h 1311118"/>
              <a:gd name="connsiteX91" fmla="*/ 892366 w 1160443"/>
              <a:gd name="connsiteY91" fmla="*/ 422313 h 1311118"/>
              <a:gd name="connsiteX92" fmla="*/ 859316 w 1160443"/>
              <a:gd name="connsiteY92" fmla="*/ 429657 h 1311118"/>
              <a:gd name="connsiteX93" fmla="*/ 811576 w 1160443"/>
              <a:gd name="connsiteY93" fmla="*/ 425985 h 1311118"/>
              <a:gd name="connsiteX94" fmla="*/ 800559 w 1160443"/>
              <a:gd name="connsiteY94" fmla="*/ 418641 h 1311118"/>
              <a:gd name="connsiteX95" fmla="*/ 793214 w 1160443"/>
              <a:gd name="connsiteY95" fmla="*/ 396607 h 1311118"/>
              <a:gd name="connsiteX96" fmla="*/ 796887 w 1160443"/>
              <a:gd name="connsiteY96" fmla="*/ 378245 h 1311118"/>
              <a:gd name="connsiteX97" fmla="*/ 804231 w 1160443"/>
              <a:gd name="connsiteY97" fmla="*/ 367229 h 1311118"/>
              <a:gd name="connsiteX98" fmla="*/ 800559 w 1160443"/>
              <a:gd name="connsiteY98" fmla="*/ 356212 h 1311118"/>
              <a:gd name="connsiteX99" fmla="*/ 789542 w 1160443"/>
              <a:gd name="connsiteY99" fmla="*/ 359884 h 1311118"/>
              <a:gd name="connsiteX100" fmla="*/ 778525 w 1160443"/>
              <a:gd name="connsiteY100" fmla="*/ 385590 h 1311118"/>
              <a:gd name="connsiteX101" fmla="*/ 771181 w 1160443"/>
              <a:gd name="connsiteY101" fmla="*/ 400279 h 1311118"/>
              <a:gd name="connsiteX102" fmla="*/ 767508 w 1160443"/>
              <a:gd name="connsiteY102" fmla="*/ 411296 h 1311118"/>
              <a:gd name="connsiteX103" fmla="*/ 752819 w 1160443"/>
              <a:gd name="connsiteY103" fmla="*/ 433330 h 1311118"/>
              <a:gd name="connsiteX104" fmla="*/ 708752 w 1160443"/>
              <a:gd name="connsiteY104" fmla="*/ 429657 h 1311118"/>
              <a:gd name="connsiteX105" fmla="*/ 697735 w 1160443"/>
              <a:gd name="connsiteY105" fmla="*/ 425985 h 1311118"/>
              <a:gd name="connsiteX106" fmla="*/ 664684 w 1160443"/>
              <a:gd name="connsiteY106" fmla="*/ 418641 h 1311118"/>
              <a:gd name="connsiteX107" fmla="*/ 642651 w 1160443"/>
              <a:gd name="connsiteY107" fmla="*/ 403951 h 1311118"/>
              <a:gd name="connsiteX108" fmla="*/ 631634 w 1160443"/>
              <a:gd name="connsiteY108" fmla="*/ 392935 h 1311118"/>
              <a:gd name="connsiteX109" fmla="*/ 561860 w 1160443"/>
              <a:gd name="connsiteY109" fmla="*/ 381918 h 1311118"/>
              <a:gd name="connsiteX110" fmla="*/ 550843 w 1160443"/>
              <a:gd name="connsiteY110" fmla="*/ 374573 h 1311118"/>
              <a:gd name="connsiteX111" fmla="*/ 528810 w 1160443"/>
              <a:gd name="connsiteY111" fmla="*/ 367229 h 1311118"/>
              <a:gd name="connsiteX112" fmla="*/ 517793 w 1160443"/>
              <a:gd name="connsiteY112" fmla="*/ 356212 h 1311118"/>
              <a:gd name="connsiteX113" fmla="*/ 495759 w 1160443"/>
              <a:gd name="connsiteY113" fmla="*/ 348867 h 1311118"/>
              <a:gd name="connsiteX114" fmla="*/ 484742 w 1160443"/>
              <a:gd name="connsiteY114" fmla="*/ 341522 h 1311118"/>
              <a:gd name="connsiteX115" fmla="*/ 462708 w 1160443"/>
              <a:gd name="connsiteY115" fmla="*/ 334178 h 1311118"/>
              <a:gd name="connsiteX116" fmla="*/ 448019 w 1160443"/>
              <a:gd name="connsiteY116" fmla="*/ 326833 h 1311118"/>
              <a:gd name="connsiteX117" fmla="*/ 444347 w 1160443"/>
              <a:gd name="connsiteY117" fmla="*/ 315816 h 1311118"/>
              <a:gd name="connsiteX118" fmla="*/ 455364 w 1160443"/>
              <a:gd name="connsiteY118" fmla="*/ 279094 h 1311118"/>
              <a:gd name="connsiteX119" fmla="*/ 466381 w 1160443"/>
              <a:gd name="connsiteY119" fmla="*/ 271749 h 1311118"/>
              <a:gd name="connsiteX120" fmla="*/ 477398 w 1160443"/>
              <a:gd name="connsiteY120" fmla="*/ 246043 h 1311118"/>
              <a:gd name="connsiteX121" fmla="*/ 466381 w 1160443"/>
              <a:gd name="connsiteY121" fmla="*/ 220337 h 1311118"/>
              <a:gd name="connsiteX122" fmla="*/ 444347 w 1160443"/>
              <a:gd name="connsiteY122" fmla="*/ 212992 h 1311118"/>
              <a:gd name="connsiteX123" fmla="*/ 433330 w 1160443"/>
              <a:gd name="connsiteY123" fmla="*/ 205648 h 1311118"/>
              <a:gd name="connsiteX124" fmla="*/ 418641 w 1160443"/>
              <a:gd name="connsiteY124" fmla="*/ 194631 h 1311118"/>
              <a:gd name="connsiteX125" fmla="*/ 392935 w 1160443"/>
              <a:gd name="connsiteY125" fmla="*/ 187286 h 1311118"/>
              <a:gd name="connsiteX126" fmla="*/ 359884 w 1160443"/>
              <a:gd name="connsiteY126" fmla="*/ 168925 h 1311118"/>
              <a:gd name="connsiteX127" fmla="*/ 352540 w 1160443"/>
              <a:gd name="connsiteY127" fmla="*/ 124857 h 1311118"/>
              <a:gd name="connsiteX128" fmla="*/ 367229 w 1160443"/>
              <a:gd name="connsiteY128" fmla="*/ 121185 h 1311118"/>
              <a:gd name="connsiteX129" fmla="*/ 378246 w 1160443"/>
              <a:gd name="connsiteY129" fmla="*/ 117513 h 1311118"/>
              <a:gd name="connsiteX130" fmla="*/ 374574 w 1160443"/>
              <a:gd name="connsiteY130" fmla="*/ 95479 h 1311118"/>
              <a:gd name="connsiteX131" fmla="*/ 348867 w 1160443"/>
              <a:gd name="connsiteY131" fmla="*/ 80790 h 1311118"/>
              <a:gd name="connsiteX132" fmla="*/ 337851 w 1160443"/>
              <a:gd name="connsiteY132" fmla="*/ 55084 h 1311118"/>
              <a:gd name="connsiteX133" fmla="*/ 319489 w 1160443"/>
              <a:gd name="connsiteY133" fmla="*/ 22033 h 1311118"/>
              <a:gd name="connsiteX134" fmla="*/ 297455 w 1160443"/>
              <a:gd name="connsiteY134" fmla="*/ 7344 h 1311118"/>
              <a:gd name="connsiteX135" fmla="*/ 286439 w 1160443"/>
              <a:gd name="connsiteY135" fmla="*/ 0 h 1311118"/>
              <a:gd name="connsiteX136" fmla="*/ 271749 w 1160443"/>
              <a:gd name="connsiteY136" fmla="*/ 3672 h 1311118"/>
              <a:gd name="connsiteX137" fmla="*/ 249716 w 1160443"/>
              <a:gd name="connsiteY137" fmla="*/ 18361 h 1311118"/>
              <a:gd name="connsiteX138" fmla="*/ 227682 w 1160443"/>
              <a:gd name="connsiteY138" fmla="*/ 25706 h 1311118"/>
              <a:gd name="connsiteX139" fmla="*/ 216665 w 1160443"/>
              <a:gd name="connsiteY139" fmla="*/ 29378 h 1311118"/>
              <a:gd name="connsiteX140" fmla="*/ 205648 w 1160443"/>
              <a:gd name="connsiteY140" fmla="*/ 33050 h 1311118"/>
              <a:gd name="connsiteX141" fmla="*/ 172598 w 1160443"/>
              <a:gd name="connsiteY141" fmla="*/ 25706 h 1311118"/>
              <a:gd name="connsiteX142" fmla="*/ 161581 w 1160443"/>
              <a:gd name="connsiteY142" fmla="*/ 22033 h 1311118"/>
              <a:gd name="connsiteX143" fmla="*/ 146892 w 1160443"/>
              <a:gd name="connsiteY143" fmla="*/ 25706 h 1311118"/>
              <a:gd name="connsiteX144" fmla="*/ 150564 w 1160443"/>
              <a:gd name="connsiteY144" fmla="*/ 40395 h 1311118"/>
              <a:gd name="connsiteX145" fmla="*/ 157908 w 1160443"/>
              <a:gd name="connsiteY145" fmla="*/ 62429 h 1311118"/>
              <a:gd name="connsiteX146" fmla="*/ 161581 w 1160443"/>
              <a:gd name="connsiteY146" fmla="*/ 84462 h 1311118"/>
              <a:gd name="connsiteX147" fmla="*/ 183614 w 1160443"/>
              <a:gd name="connsiteY147" fmla="*/ 99151 h 1311118"/>
              <a:gd name="connsiteX148" fmla="*/ 201976 w 1160443"/>
              <a:gd name="connsiteY148" fmla="*/ 121185 h 1311118"/>
              <a:gd name="connsiteX149" fmla="*/ 216665 w 1160443"/>
              <a:gd name="connsiteY149" fmla="*/ 143219 h 1311118"/>
              <a:gd name="connsiteX150" fmla="*/ 205648 w 1160443"/>
              <a:gd name="connsiteY150" fmla="*/ 176269 h 1311118"/>
              <a:gd name="connsiteX151" fmla="*/ 216665 w 1160443"/>
              <a:gd name="connsiteY151" fmla="*/ 179942 h 1311118"/>
              <a:gd name="connsiteX152" fmla="*/ 224010 w 1160443"/>
              <a:gd name="connsiteY152" fmla="*/ 190959 h 1311118"/>
              <a:gd name="connsiteX153" fmla="*/ 216665 w 1160443"/>
              <a:gd name="connsiteY153" fmla="*/ 216665 h 1311118"/>
              <a:gd name="connsiteX154" fmla="*/ 209321 w 1160443"/>
              <a:gd name="connsiteY154" fmla="*/ 227682 h 1311118"/>
              <a:gd name="connsiteX155" fmla="*/ 201976 w 1160443"/>
              <a:gd name="connsiteY155" fmla="*/ 249715 h 1311118"/>
              <a:gd name="connsiteX156" fmla="*/ 194631 w 1160443"/>
              <a:gd name="connsiteY156" fmla="*/ 271749 h 1311118"/>
              <a:gd name="connsiteX157" fmla="*/ 190959 w 1160443"/>
              <a:gd name="connsiteY157" fmla="*/ 282766 h 1311118"/>
              <a:gd name="connsiteX158" fmla="*/ 183614 w 1160443"/>
              <a:gd name="connsiteY158" fmla="*/ 293783 h 1311118"/>
              <a:gd name="connsiteX159" fmla="*/ 179942 w 1160443"/>
              <a:gd name="connsiteY159" fmla="*/ 304800 h 1311118"/>
              <a:gd name="connsiteX160" fmla="*/ 161581 w 1160443"/>
              <a:gd name="connsiteY160" fmla="*/ 326833 h 1311118"/>
              <a:gd name="connsiteX161" fmla="*/ 154236 w 1160443"/>
              <a:gd name="connsiteY161" fmla="*/ 337850 h 1311118"/>
              <a:gd name="connsiteX162" fmla="*/ 135875 w 1160443"/>
              <a:gd name="connsiteY162" fmla="*/ 370901 h 1311118"/>
              <a:gd name="connsiteX163" fmla="*/ 124858 w 1160443"/>
              <a:gd name="connsiteY163" fmla="*/ 381918 h 1311118"/>
              <a:gd name="connsiteX164" fmla="*/ 110169 w 1160443"/>
              <a:gd name="connsiteY164" fmla="*/ 385590 h 1311118"/>
              <a:gd name="connsiteX165" fmla="*/ 51412 w 1160443"/>
              <a:gd name="connsiteY165" fmla="*/ 389262 h 1311118"/>
              <a:gd name="connsiteX166" fmla="*/ 44067 w 1160443"/>
              <a:gd name="connsiteY166" fmla="*/ 400279 h 1311118"/>
              <a:gd name="connsiteX167" fmla="*/ 62429 w 1160443"/>
              <a:gd name="connsiteY167" fmla="*/ 425985 h 1311118"/>
              <a:gd name="connsiteX168" fmla="*/ 73446 w 1160443"/>
              <a:gd name="connsiteY168" fmla="*/ 429657 h 1311118"/>
              <a:gd name="connsiteX169" fmla="*/ 88135 w 1160443"/>
              <a:gd name="connsiteY169" fmla="*/ 433330 h 1311118"/>
              <a:gd name="connsiteX170" fmla="*/ 91807 w 1160443"/>
              <a:gd name="connsiteY170" fmla="*/ 444347 h 1311118"/>
              <a:gd name="connsiteX171" fmla="*/ 84463 w 1160443"/>
              <a:gd name="connsiteY171" fmla="*/ 455363 h 1311118"/>
              <a:gd name="connsiteX172" fmla="*/ 80790 w 1160443"/>
              <a:gd name="connsiteY172" fmla="*/ 470053 h 1311118"/>
              <a:gd name="connsiteX173" fmla="*/ 88135 w 1160443"/>
              <a:gd name="connsiteY173" fmla="*/ 481069 h 1311118"/>
              <a:gd name="connsiteX174" fmla="*/ 102824 w 1160443"/>
              <a:gd name="connsiteY174" fmla="*/ 495759 h 1311118"/>
              <a:gd name="connsiteX175" fmla="*/ 99152 w 1160443"/>
              <a:gd name="connsiteY175" fmla="*/ 536154 h 1311118"/>
              <a:gd name="connsiteX176" fmla="*/ 77118 w 1160443"/>
              <a:gd name="connsiteY176" fmla="*/ 543498 h 1311118"/>
              <a:gd name="connsiteX177" fmla="*/ 66101 w 1160443"/>
              <a:gd name="connsiteY177" fmla="*/ 547171 h 1311118"/>
              <a:gd name="connsiteX178" fmla="*/ 33051 w 1160443"/>
              <a:gd name="connsiteY178" fmla="*/ 554515 h 1311118"/>
              <a:gd name="connsiteX179" fmla="*/ 22034 w 1160443"/>
              <a:gd name="connsiteY179" fmla="*/ 558188 h 1311118"/>
              <a:gd name="connsiteX180" fmla="*/ 0 w 1160443"/>
              <a:gd name="connsiteY180" fmla="*/ 576549 h 1311118"/>
              <a:gd name="connsiteX181" fmla="*/ 11017 w 1160443"/>
              <a:gd name="connsiteY181" fmla="*/ 580221 h 1311118"/>
              <a:gd name="connsiteX182" fmla="*/ 22034 w 1160443"/>
              <a:gd name="connsiteY182" fmla="*/ 587566 h 1311118"/>
              <a:gd name="connsiteX183" fmla="*/ 47740 w 1160443"/>
              <a:gd name="connsiteY183" fmla="*/ 583894 h 1311118"/>
              <a:gd name="connsiteX184" fmla="*/ 69774 w 1160443"/>
              <a:gd name="connsiteY184" fmla="*/ 576549 h 1311118"/>
              <a:gd name="connsiteX185" fmla="*/ 80790 w 1160443"/>
              <a:gd name="connsiteY185" fmla="*/ 591238 h 1311118"/>
              <a:gd name="connsiteX186" fmla="*/ 47740 w 1160443"/>
              <a:gd name="connsiteY186" fmla="*/ 605927 h 1311118"/>
              <a:gd name="connsiteX187" fmla="*/ 36723 w 1160443"/>
              <a:gd name="connsiteY187" fmla="*/ 609600 h 1311118"/>
              <a:gd name="connsiteX188" fmla="*/ 25706 w 1160443"/>
              <a:gd name="connsiteY188" fmla="*/ 616944 h 1311118"/>
              <a:gd name="connsiteX189" fmla="*/ 22034 w 1160443"/>
              <a:gd name="connsiteY189" fmla="*/ 627961 h 1311118"/>
              <a:gd name="connsiteX190" fmla="*/ 36723 w 1160443"/>
              <a:gd name="connsiteY190" fmla="*/ 649995 h 1311118"/>
              <a:gd name="connsiteX191" fmla="*/ 47740 w 1160443"/>
              <a:gd name="connsiteY191" fmla="*/ 653667 h 1311118"/>
              <a:gd name="connsiteX192" fmla="*/ 62429 w 1160443"/>
              <a:gd name="connsiteY192" fmla="*/ 661012 h 1311118"/>
              <a:gd name="connsiteX193" fmla="*/ 80790 w 1160443"/>
              <a:gd name="connsiteY193" fmla="*/ 683045 h 1311118"/>
              <a:gd name="connsiteX194" fmla="*/ 102824 w 1160443"/>
              <a:gd name="connsiteY194" fmla="*/ 690390 h 1311118"/>
              <a:gd name="connsiteX195" fmla="*/ 168925 w 1160443"/>
              <a:gd name="connsiteY195" fmla="*/ 683045 h 1311118"/>
              <a:gd name="connsiteX196" fmla="*/ 179942 w 1160443"/>
              <a:gd name="connsiteY196" fmla="*/ 675701 h 1311118"/>
              <a:gd name="connsiteX197" fmla="*/ 183614 w 1160443"/>
              <a:gd name="connsiteY197" fmla="*/ 664684 h 1311118"/>
              <a:gd name="connsiteX198" fmla="*/ 179942 w 1160443"/>
              <a:gd name="connsiteY198" fmla="*/ 642650 h 1311118"/>
              <a:gd name="connsiteX199" fmla="*/ 201976 w 1160443"/>
              <a:gd name="connsiteY199" fmla="*/ 649995 h 1311118"/>
              <a:gd name="connsiteX200" fmla="*/ 198304 w 1160443"/>
              <a:gd name="connsiteY200" fmla="*/ 675701 h 1311118"/>
              <a:gd name="connsiteX201" fmla="*/ 194631 w 1160443"/>
              <a:gd name="connsiteY201" fmla="*/ 686718 h 1311118"/>
              <a:gd name="connsiteX202" fmla="*/ 190959 w 1160443"/>
              <a:gd name="connsiteY202" fmla="*/ 705079 h 1311118"/>
              <a:gd name="connsiteX203" fmla="*/ 194631 w 1160443"/>
              <a:gd name="connsiteY203" fmla="*/ 763836 h 1311118"/>
              <a:gd name="connsiteX204" fmla="*/ 201976 w 1160443"/>
              <a:gd name="connsiteY204" fmla="*/ 785869 h 1311118"/>
              <a:gd name="connsiteX205" fmla="*/ 212993 w 1160443"/>
              <a:gd name="connsiteY205" fmla="*/ 807903 h 1311118"/>
              <a:gd name="connsiteX206" fmla="*/ 216665 w 1160443"/>
              <a:gd name="connsiteY206" fmla="*/ 840954 h 1311118"/>
              <a:gd name="connsiteX207" fmla="*/ 224010 w 1160443"/>
              <a:gd name="connsiteY207" fmla="*/ 866660 h 1311118"/>
              <a:gd name="connsiteX208" fmla="*/ 231354 w 1160443"/>
              <a:gd name="connsiteY208" fmla="*/ 877677 h 1311118"/>
              <a:gd name="connsiteX209" fmla="*/ 242371 w 1160443"/>
              <a:gd name="connsiteY209" fmla="*/ 899710 h 1311118"/>
              <a:gd name="connsiteX210" fmla="*/ 249716 w 1160443"/>
              <a:gd name="connsiteY210" fmla="*/ 921744 h 1311118"/>
              <a:gd name="connsiteX211" fmla="*/ 253388 w 1160443"/>
              <a:gd name="connsiteY211" fmla="*/ 932761 h 1311118"/>
              <a:gd name="connsiteX212" fmla="*/ 264405 w 1160443"/>
              <a:gd name="connsiteY212" fmla="*/ 947450 h 1311118"/>
              <a:gd name="connsiteX213" fmla="*/ 282766 w 1160443"/>
              <a:gd name="connsiteY213" fmla="*/ 1002535 h 1311118"/>
              <a:gd name="connsiteX214" fmla="*/ 304800 w 1160443"/>
              <a:gd name="connsiteY214" fmla="*/ 1024568 h 1311118"/>
              <a:gd name="connsiteX215" fmla="*/ 315817 w 1160443"/>
              <a:gd name="connsiteY215" fmla="*/ 1046602 h 1311118"/>
              <a:gd name="connsiteX216" fmla="*/ 323161 w 1160443"/>
              <a:gd name="connsiteY216" fmla="*/ 1068636 h 1311118"/>
              <a:gd name="connsiteX217" fmla="*/ 326834 w 1160443"/>
              <a:gd name="connsiteY217" fmla="*/ 1079653 h 1311118"/>
              <a:gd name="connsiteX218" fmla="*/ 341523 w 1160443"/>
              <a:gd name="connsiteY218" fmla="*/ 1112703 h 1311118"/>
              <a:gd name="connsiteX219" fmla="*/ 348867 w 1160443"/>
              <a:gd name="connsiteY219" fmla="*/ 1138409 h 1311118"/>
              <a:gd name="connsiteX220" fmla="*/ 352540 w 1160443"/>
              <a:gd name="connsiteY220" fmla="*/ 1149426 h 1311118"/>
              <a:gd name="connsiteX221" fmla="*/ 356212 w 1160443"/>
              <a:gd name="connsiteY221" fmla="*/ 1164115 h 1311118"/>
              <a:gd name="connsiteX222" fmla="*/ 359884 w 1160443"/>
              <a:gd name="connsiteY222" fmla="*/ 1175132 h 1311118"/>
              <a:gd name="connsiteX223" fmla="*/ 363557 w 1160443"/>
              <a:gd name="connsiteY223" fmla="*/ 1189821 h 1311118"/>
              <a:gd name="connsiteX224" fmla="*/ 370901 w 1160443"/>
              <a:gd name="connsiteY224" fmla="*/ 1200838 h 1311118"/>
              <a:gd name="connsiteX225" fmla="*/ 378246 w 1160443"/>
              <a:gd name="connsiteY225" fmla="*/ 1222872 h 1311118"/>
              <a:gd name="connsiteX226" fmla="*/ 385590 w 1160443"/>
              <a:gd name="connsiteY226" fmla="*/ 1233889 h 1311118"/>
              <a:gd name="connsiteX227" fmla="*/ 392935 w 1160443"/>
              <a:gd name="connsiteY227" fmla="*/ 1255922 h 1311118"/>
              <a:gd name="connsiteX228" fmla="*/ 407624 w 1160443"/>
              <a:gd name="connsiteY228" fmla="*/ 1277956 h 1311118"/>
              <a:gd name="connsiteX229" fmla="*/ 422313 w 1160443"/>
              <a:gd name="connsiteY229" fmla="*/ 1303662 h 1311118"/>
              <a:gd name="connsiteX230" fmla="*/ 433330 w 1160443"/>
              <a:gd name="connsiteY230" fmla="*/ 1311007 h 1311118"/>
              <a:gd name="connsiteX231" fmla="*/ 437002 w 1160443"/>
              <a:gd name="connsiteY231" fmla="*/ 1303662 h 131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60443" h="1311118">
                <a:moveTo>
                  <a:pt x="437002" y="1303662"/>
                </a:moveTo>
                <a:cubicBezTo>
                  <a:pt x="440674" y="1301826"/>
                  <a:pt x="449520" y="1302182"/>
                  <a:pt x="455364" y="1299990"/>
                </a:cubicBezTo>
                <a:cubicBezTo>
                  <a:pt x="463850" y="1296808"/>
                  <a:pt x="470135" y="1289707"/>
                  <a:pt x="473725" y="1281629"/>
                </a:cubicBezTo>
                <a:cubicBezTo>
                  <a:pt x="476869" y="1274554"/>
                  <a:pt x="473725" y="1262043"/>
                  <a:pt x="481070" y="1259595"/>
                </a:cubicBezTo>
                <a:lnTo>
                  <a:pt x="503104" y="1252250"/>
                </a:lnTo>
                <a:lnTo>
                  <a:pt x="514121" y="1248578"/>
                </a:lnTo>
                <a:cubicBezTo>
                  <a:pt x="509224" y="1247354"/>
                  <a:pt x="503372" y="1248059"/>
                  <a:pt x="499431" y="1244906"/>
                </a:cubicBezTo>
                <a:cubicBezTo>
                  <a:pt x="493045" y="1239797"/>
                  <a:pt x="496025" y="1227981"/>
                  <a:pt x="499431" y="1222872"/>
                </a:cubicBezTo>
                <a:cubicBezTo>
                  <a:pt x="505665" y="1213521"/>
                  <a:pt x="512844" y="1210668"/>
                  <a:pt x="521465" y="1204510"/>
                </a:cubicBezTo>
                <a:cubicBezTo>
                  <a:pt x="526445" y="1200953"/>
                  <a:pt x="531258" y="1197166"/>
                  <a:pt x="536154" y="1193494"/>
                </a:cubicBezTo>
                <a:cubicBezTo>
                  <a:pt x="547974" y="1175764"/>
                  <a:pt x="542932" y="1188954"/>
                  <a:pt x="539827" y="1164115"/>
                </a:cubicBezTo>
                <a:cubicBezTo>
                  <a:pt x="533390" y="1112625"/>
                  <a:pt x="541120" y="1138620"/>
                  <a:pt x="532482" y="1112703"/>
                </a:cubicBezTo>
                <a:cubicBezTo>
                  <a:pt x="534535" y="1104490"/>
                  <a:pt x="539921" y="1081347"/>
                  <a:pt x="543499" y="1075980"/>
                </a:cubicBezTo>
                <a:cubicBezTo>
                  <a:pt x="552990" y="1061742"/>
                  <a:pt x="549447" y="1069150"/>
                  <a:pt x="554516" y="1053947"/>
                </a:cubicBezTo>
                <a:cubicBezTo>
                  <a:pt x="552068" y="1050275"/>
                  <a:pt x="548964" y="1046963"/>
                  <a:pt x="547171" y="1042930"/>
                </a:cubicBezTo>
                <a:cubicBezTo>
                  <a:pt x="544027" y="1035855"/>
                  <a:pt x="539827" y="1020896"/>
                  <a:pt x="539827" y="1020896"/>
                </a:cubicBezTo>
                <a:cubicBezTo>
                  <a:pt x="538603" y="1001310"/>
                  <a:pt x="538208" y="981655"/>
                  <a:pt x="536154" y="962139"/>
                </a:cubicBezTo>
                <a:cubicBezTo>
                  <a:pt x="535393" y="954914"/>
                  <a:pt x="527123" y="947331"/>
                  <a:pt x="536154" y="940106"/>
                </a:cubicBezTo>
                <a:cubicBezTo>
                  <a:pt x="540095" y="936953"/>
                  <a:pt x="546009" y="937883"/>
                  <a:pt x="550843" y="936433"/>
                </a:cubicBezTo>
                <a:cubicBezTo>
                  <a:pt x="558258" y="934208"/>
                  <a:pt x="572877" y="929089"/>
                  <a:pt x="572877" y="929089"/>
                </a:cubicBezTo>
                <a:cubicBezTo>
                  <a:pt x="584516" y="911631"/>
                  <a:pt x="576035" y="919467"/>
                  <a:pt x="602255" y="910727"/>
                </a:cubicBezTo>
                <a:lnTo>
                  <a:pt x="613272" y="907055"/>
                </a:lnTo>
                <a:cubicBezTo>
                  <a:pt x="616944" y="904607"/>
                  <a:pt x="621532" y="903156"/>
                  <a:pt x="624289" y="899710"/>
                </a:cubicBezTo>
                <a:cubicBezTo>
                  <a:pt x="626707" y="896688"/>
                  <a:pt x="627121" y="892472"/>
                  <a:pt x="627961" y="888694"/>
                </a:cubicBezTo>
                <a:cubicBezTo>
                  <a:pt x="630216" y="878545"/>
                  <a:pt x="630347" y="865560"/>
                  <a:pt x="635306" y="855643"/>
                </a:cubicBezTo>
                <a:cubicBezTo>
                  <a:pt x="645710" y="834835"/>
                  <a:pt x="642653" y="851968"/>
                  <a:pt x="664684" y="829937"/>
                </a:cubicBezTo>
                <a:cubicBezTo>
                  <a:pt x="696871" y="797750"/>
                  <a:pt x="656041" y="837139"/>
                  <a:pt x="686718" y="811576"/>
                </a:cubicBezTo>
                <a:cubicBezTo>
                  <a:pt x="722793" y="781514"/>
                  <a:pt x="676211" y="818413"/>
                  <a:pt x="705080" y="789542"/>
                </a:cubicBezTo>
                <a:cubicBezTo>
                  <a:pt x="708201" y="786421"/>
                  <a:pt x="712424" y="784645"/>
                  <a:pt x="716096" y="782197"/>
                </a:cubicBezTo>
                <a:cubicBezTo>
                  <a:pt x="717320" y="778525"/>
                  <a:pt x="718038" y="774642"/>
                  <a:pt x="719769" y="771180"/>
                </a:cubicBezTo>
                <a:cubicBezTo>
                  <a:pt x="721743" y="767232"/>
                  <a:pt x="725321" y="764196"/>
                  <a:pt x="727113" y="760163"/>
                </a:cubicBezTo>
                <a:cubicBezTo>
                  <a:pt x="730257" y="753089"/>
                  <a:pt x="732010" y="745474"/>
                  <a:pt x="734458" y="738130"/>
                </a:cubicBezTo>
                <a:cubicBezTo>
                  <a:pt x="735682" y="734458"/>
                  <a:pt x="734458" y="728337"/>
                  <a:pt x="738130" y="727113"/>
                </a:cubicBezTo>
                <a:lnTo>
                  <a:pt x="749147" y="723441"/>
                </a:lnTo>
                <a:cubicBezTo>
                  <a:pt x="762922" y="726884"/>
                  <a:pt x="770864" y="730944"/>
                  <a:pt x="785870" y="723441"/>
                </a:cubicBezTo>
                <a:cubicBezTo>
                  <a:pt x="789818" y="721467"/>
                  <a:pt x="790766" y="716096"/>
                  <a:pt x="793214" y="712424"/>
                </a:cubicBezTo>
                <a:cubicBezTo>
                  <a:pt x="791990" y="705079"/>
                  <a:pt x="791002" y="697691"/>
                  <a:pt x="789542" y="690390"/>
                </a:cubicBezTo>
                <a:cubicBezTo>
                  <a:pt x="786590" y="675631"/>
                  <a:pt x="781313" y="670125"/>
                  <a:pt x="789542" y="653667"/>
                </a:cubicBezTo>
                <a:cubicBezTo>
                  <a:pt x="792018" y="648714"/>
                  <a:pt x="806687" y="643736"/>
                  <a:pt x="811576" y="642650"/>
                </a:cubicBezTo>
                <a:cubicBezTo>
                  <a:pt x="818845" y="641035"/>
                  <a:pt x="826341" y="640593"/>
                  <a:pt x="833610" y="638978"/>
                </a:cubicBezTo>
                <a:cubicBezTo>
                  <a:pt x="843338" y="636816"/>
                  <a:pt x="850332" y="632453"/>
                  <a:pt x="859316" y="627961"/>
                </a:cubicBezTo>
                <a:cubicBezTo>
                  <a:pt x="858092" y="618168"/>
                  <a:pt x="860616" y="607108"/>
                  <a:pt x="855643" y="598583"/>
                </a:cubicBezTo>
                <a:cubicBezTo>
                  <a:pt x="851195" y="590959"/>
                  <a:pt x="839852" y="590136"/>
                  <a:pt x="833610" y="583894"/>
                </a:cubicBezTo>
                <a:cubicBezTo>
                  <a:pt x="829938" y="580222"/>
                  <a:pt x="825612" y="577103"/>
                  <a:pt x="822593" y="572877"/>
                </a:cubicBezTo>
                <a:cubicBezTo>
                  <a:pt x="819411" y="568422"/>
                  <a:pt x="818065" y="562882"/>
                  <a:pt x="815248" y="558188"/>
                </a:cubicBezTo>
                <a:cubicBezTo>
                  <a:pt x="810706" y="550619"/>
                  <a:pt x="800559" y="536154"/>
                  <a:pt x="800559" y="536154"/>
                </a:cubicBezTo>
                <a:cubicBezTo>
                  <a:pt x="799335" y="532482"/>
                  <a:pt x="797826" y="528892"/>
                  <a:pt x="796887" y="525137"/>
                </a:cubicBezTo>
                <a:cubicBezTo>
                  <a:pt x="795373" y="519082"/>
                  <a:pt x="795797" y="512458"/>
                  <a:pt x="793214" y="506776"/>
                </a:cubicBezTo>
                <a:cubicBezTo>
                  <a:pt x="789561" y="498740"/>
                  <a:pt x="778525" y="484742"/>
                  <a:pt x="778525" y="484742"/>
                </a:cubicBezTo>
                <a:cubicBezTo>
                  <a:pt x="776139" y="477582"/>
                  <a:pt x="770157" y="466208"/>
                  <a:pt x="778525" y="459036"/>
                </a:cubicBezTo>
                <a:cubicBezTo>
                  <a:pt x="784403" y="453998"/>
                  <a:pt x="793214" y="454139"/>
                  <a:pt x="800559" y="451691"/>
                </a:cubicBezTo>
                <a:lnTo>
                  <a:pt x="811576" y="448019"/>
                </a:lnTo>
                <a:cubicBezTo>
                  <a:pt x="810094" y="443572"/>
                  <a:pt x="798239" y="422700"/>
                  <a:pt x="807904" y="414968"/>
                </a:cubicBezTo>
                <a:cubicBezTo>
                  <a:pt x="811845" y="411815"/>
                  <a:pt x="817740" y="412682"/>
                  <a:pt x="822593" y="411296"/>
                </a:cubicBezTo>
                <a:cubicBezTo>
                  <a:pt x="826315" y="410233"/>
                  <a:pt x="829938" y="408848"/>
                  <a:pt x="833610" y="407624"/>
                </a:cubicBezTo>
                <a:cubicBezTo>
                  <a:pt x="838506" y="408848"/>
                  <a:pt x="844501" y="407973"/>
                  <a:pt x="848299" y="411296"/>
                </a:cubicBezTo>
                <a:cubicBezTo>
                  <a:pt x="854942" y="417109"/>
                  <a:pt x="862988" y="433330"/>
                  <a:pt x="862988" y="433330"/>
                </a:cubicBezTo>
                <a:cubicBezTo>
                  <a:pt x="865232" y="440060"/>
                  <a:pt x="869743" y="460032"/>
                  <a:pt x="877677" y="466380"/>
                </a:cubicBezTo>
                <a:cubicBezTo>
                  <a:pt x="880700" y="468798"/>
                  <a:pt x="884885" y="469360"/>
                  <a:pt x="888694" y="470053"/>
                </a:cubicBezTo>
                <a:cubicBezTo>
                  <a:pt x="898404" y="471819"/>
                  <a:pt x="908324" y="472186"/>
                  <a:pt x="918072" y="473725"/>
                </a:cubicBezTo>
                <a:cubicBezTo>
                  <a:pt x="931590" y="475859"/>
                  <a:pt x="945085" y="478201"/>
                  <a:pt x="958467" y="481069"/>
                </a:cubicBezTo>
                <a:cubicBezTo>
                  <a:pt x="962252" y="481880"/>
                  <a:pt x="966022" y="483011"/>
                  <a:pt x="969484" y="484742"/>
                </a:cubicBezTo>
                <a:cubicBezTo>
                  <a:pt x="973432" y="486716"/>
                  <a:pt x="976829" y="489638"/>
                  <a:pt x="980501" y="492086"/>
                </a:cubicBezTo>
                <a:cubicBezTo>
                  <a:pt x="985370" y="499389"/>
                  <a:pt x="993296" y="504998"/>
                  <a:pt x="984174" y="514120"/>
                </a:cubicBezTo>
                <a:cubicBezTo>
                  <a:pt x="981437" y="516857"/>
                  <a:pt x="976829" y="516568"/>
                  <a:pt x="973157" y="517792"/>
                </a:cubicBezTo>
                <a:cubicBezTo>
                  <a:pt x="969485" y="521464"/>
                  <a:pt x="965465" y="524819"/>
                  <a:pt x="962140" y="528809"/>
                </a:cubicBezTo>
                <a:cubicBezTo>
                  <a:pt x="949904" y="543491"/>
                  <a:pt x="948966" y="553748"/>
                  <a:pt x="958467" y="576549"/>
                </a:cubicBezTo>
                <a:cubicBezTo>
                  <a:pt x="960573" y="581603"/>
                  <a:pt x="968260" y="581446"/>
                  <a:pt x="973157" y="583894"/>
                </a:cubicBezTo>
                <a:cubicBezTo>
                  <a:pt x="976829" y="582670"/>
                  <a:pt x="980303" y="580221"/>
                  <a:pt x="984174" y="580221"/>
                </a:cubicBezTo>
                <a:cubicBezTo>
                  <a:pt x="1010132" y="580221"/>
                  <a:pt x="999983" y="595098"/>
                  <a:pt x="1002535" y="620616"/>
                </a:cubicBezTo>
                <a:cubicBezTo>
                  <a:pt x="1019994" y="608977"/>
                  <a:pt x="1012155" y="617460"/>
                  <a:pt x="1020896" y="591238"/>
                </a:cubicBezTo>
                <a:lnTo>
                  <a:pt x="1024569" y="580221"/>
                </a:lnTo>
                <a:cubicBezTo>
                  <a:pt x="1025793" y="566756"/>
                  <a:pt x="1024426" y="552797"/>
                  <a:pt x="1028241" y="539826"/>
                </a:cubicBezTo>
                <a:cubicBezTo>
                  <a:pt x="1035077" y="516581"/>
                  <a:pt x="1040735" y="521457"/>
                  <a:pt x="1053947" y="510448"/>
                </a:cubicBezTo>
                <a:cubicBezTo>
                  <a:pt x="1082231" y="486879"/>
                  <a:pt x="1048621" y="510327"/>
                  <a:pt x="1075981" y="492086"/>
                </a:cubicBezTo>
                <a:cubicBezTo>
                  <a:pt x="1080205" y="432945"/>
                  <a:pt x="1074219" y="456976"/>
                  <a:pt x="1086998" y="418641"/>
                </a:cubicBezTo>
                <a:cubicBezTo>
                  <a:pt x="1088222" y="414969"/>
                  <a:pt x="1087933" y="410361"/>
                  <a:pt x="1090670" y="407624"/>
                </a:cubicBezTo>
                <a:cubicBezTo>
                  <a:pt x="1097588" y="400706"/>
                  <a:pt x="1103502" y="393352"/>
                  <a:pt x="1112704" y="389262"/>
                </a:cubicBezTo>
                <a:cubicBezTo>
                  <a:pt x="1119778" y="386118"/>
                  <a:pt x="1134737" y="381918"/>
                  <a:pt x="1134737" y="381918"/>
                </a:cubicBezTo>
                <a:cubicBezTo>
                  <a:pt x="1159992" y="365082"/>
                  <a:pt x="1153980" y="375603"/>
                  <a:pt x="1160443" y="356212"/>
                </a:cubicBezTo>
                <a:cubicBezTo>
                  <a:pt x="1159219" y="352540"/>
                  <a:pt x="1159508" y="347932"/>
                  <a:pt x="1156771" y="345195"/>
                </a:cubicBezTo>
                <a:cubicBezTo>
                  <a:pt x="1155013" y="343437"/>
                  <a:pt x="1131195" y="337882"/>
                  <a:pt x="1131065" y="337850"/>
                </a:cubicBezTo>
                <a:cubicBezTo>
                  <a:pt x="1127393" y="335402"/>
                  <a:pt x="1121687" y="334604"/>
                  <a:pt x="1120048" y="330506"/>
                </a:cubicBezTo>
                <a:cubicBezTo>
                  <a:pt x="1098266" y="276050"/>
                  <a:pt x="1163663" y="303491"/>
                  <a:pt x="1042930" y="297455"/>
                </a:cubicBezTo>
                <a:cubicBezTo>
                  <a:pt x="1036810" y="298679"/>
                  <a:pt x="1030413" y="298935"/>
                  <a:pt x="1024569" y="301127"/>
                </a:cubicBezTo>
                <a:cubicBezTo>
                  <a:pt x="1017913" y="303623"/>
                  <a:pt x="1006457" y="314447"/>
                  <a:pt x="1002535" y="319489"/>
                </a:cubicBezTo>
                <a:cubicBezTo>
                  <a:pt x="997116" y="326456"/>
                  <a:pt x="994088" y="335280"/>
                  <a:pt x="987846" y="341522"/>
                </a:cubicBezTo>
                <a:cubicBezTo>
                  <a:pt x="962691" y="366677"/>
                  <a:pt x="971574" y="354914"/>
                  <a:pt x="958467" y="374573"/>
                </a:cubicBezTo>
                <a:cubicBezTo>
                  <a:pt x="957243" y="378245"/>
                  <a:pt x="954795" y="381719"/>
                  <a:pt x="954795" y="385590"/>
                </a:cubicBezTo>
                <a:cubicBezTo>
                  <a:pt x="954795" y="401911"/>
                  <a:pt x="967035" y="393751"/>
                  <a:pt x="947451" y="400279"/>
                </a:cubicBezTo>
                <a:cubicBezTo>
                  <a:pt x="929991" y="411919"/>
                  <a:pt x="940624" y="406227"/>
                  <a:pt x="914400" y="414968"/>
                </a:cubicBezTo>
                <a:cubicBezTo>
                  <a:pt x="914389" y="414972"/>
                  <a:pt x="892378" y="422310"/>
                  <a:pt x="892366" y="422313"/>
                </a:cubicBezTo>
                <a:lnTo>
                  <a:pt x="859316" y="429657"/>
                </a:lnTo>
                <a:cubicBezTo>
                  <a:pt x="843403" y="428433"/>
                  <a:pt x="827263" y="428926"/>
                  <a:pt x="811576" y="425985"/>
                </a:cubicBezTo>
                <a:cubicBezTo>
                  <a:pt x="807238" y="425172"/>
                  <a:pt x="802898" y="422384"/>
                  <a:pt x="800559" y="418641"/>
                </a:cubicBezTo>
                <a:cubicBezTo>
                  <a:pt x="796456" y="412076"/>
                  <a:pt x="793214" y="396607"/>
                  <a:pt x="793214" y="396607"/>
                </a:cubicBezTo>
                <a:cubicBezTo>
                  <a:pt x="794438" y="390486"/>
                  <a:pt x="794695" y="384089"/>
                  <a:pt x="796887" y="378245"/>
                </a:cubicBezTo>
                <a:cubicBezTo>
                  <a:pt x="798437" y="374113"/>
                  <a:pt x="803506" y="371582"/>
                  <a:pt x="804231" y="367229"/>
                </a:cubicBezTo>
                <a:cubicBezTo>
                  <a:pt x="804867" y="363411"/>
                  <a:pt x="801783" y="359884"/>
                  <a:pt x="800559" y="356212"/>
                </a:cubicBezTo>
                <a:cubicBezTo>
                  <a:pt x="796887" y="357436"/>
                  <a:pt x="792565" y="357466"/>
                  <a:pt x="789542" y="359884"/>
                </a:cubicBezTo>
                <a:cubicBezTo>
                  <a:pt x="780242" y="367324"/>
                  <a:pt x="782304" y="375512"/>
                  <a:pt x="778525" y="385590"/>
                </a:cubicBezTo>
                <a:cubicBezTo>
                  <a:pt x="776603" y="390716"/>
                  <a:pt x="773337" y="395247"/>
                  <a:pt x="771181" y="400279"/>
                </a:cubicBezTo>
                <a:cubicBezTo>
                  <a:pt x="769656" y="403837"/>
                  <a:pt x="769388" y="407912"/>
                  <a:pt x="767508" y="411296"/>
                </a:cubicBezTo>
                <a:cubicBezTo>
                  <a:pt x="763221" y="419012"/>
                  <a:pt x="752819" y="433330"/>
                  <a:pt x="752819" y="433330"/>
                </a:cubicBezTo>
                <a:cubicBezTo>
                  <a:pt x="738130" y="432106"/>
                  <a:pt x="723363" y="431605"/>
                  <a:pt x="708752" y="429657"/>
                </a:cubicBezTo>
                <a:cubicBezTo>
                  <a:pt x="704915" y="429145"/>
                  <a:pt x="701457" y="427048"/>
                  <a:pt x="697735" y="425985"/>
                </a:cubicBezTo>
                <a:cubicBezTo>
                  <a:pt x="685633" y="422528"/>
                  <a:pt x="677307" y="421165"/>
                  <a:pt x="664684" y="418641"/>
                </a:cubicBezTo>
                <a:cubicBezTo>
                  <a:pt x="657340" y="413744"/>
                  <a:pt x="648893" y="410192"/>
                  <a:pt x="642651" y="403951"/>
                </a:cubicBezTo>
                <a:cubicBezTo>
                  <a:pt x="638979" y="400279"/>
                  <a:pt x="636174" y="395457"/>
                  <a:pt x="631634" y="392935"/>
                </a:cubicBezTo>
                <a:cubicBezTo>
                  <a:pt x="611716" y="381870"/>
                  <a:pt x="581742" y="383447"/>
                  <a:pt x="561860" y="381918"/>
                </a:cubicBezTo>
                <a:cubicBezTo>
                  <a:pt x="558188" y="379470"/>
                  <a:pt x="554876" y="376366"/>
                  <a:pt x="550843" y="374573"/>
                </a:cubicBezTo>
                <a:cubicBezTo>
                  <a:pt x="543769" y="371429"/>
                  <a:pt x="528810" y="367229"/>
                  <a:pt x="528810" y="367229"/>
                </a:cubicBezTo>
                <a:cubicBezTo>
                  <a:pt x="525138" y="363557"/>
                  <a:pt x="522333" y="358734"/>
                  <a:pt x="517793" y="356212"/>
                </a:cubicBezTo>
                <a:cubicBezTo>
                  <a:pt x="511025" y="352452"/>
                  <a:pt x="495759" y="348867"/>
                  <a:pt x="495759" y="348867"/>
                </a:cubicBezTo>
                <a:cubicBezTo>
                  <a:pt x="492087" y="346419"/>
                  <a:pt x="488775" y="343315"/>
                  <a:pt x="484742" y="341522"/>
                </a:cubicBezTo>
                <a:cubicBezTo>
                  <a:pt x="477667" y="338378"/>
                  <a:pt x="469632" y="337640"/>
                  <a:pt x="462708" y="334178"/>
                </a:cubicBezTo>
                <a:lnTo>
                  <a:pt x="448019" y="326833"/>
                </a:lnTo>
                <a:cubicBezTo>
                  <a:pt x="446795" y="323161"/>
                  <a:pt x="444347" y="319687"/>
                  <a:pt x="444347" y="315816"/>
                </a:cubicBezTo>
                <a:cubicBezTo>
                  <a:pt x="444347" y="301945"/>
                  <a:pt x="445408" y="289050"/>
                  <a:pt x="455364" y="279094"/>
                </a:cubicBezTo>
                <a:cubicBezTo>
                  <a:pt x="458485" y="275973"/>
                  <a:pt x="462709" y="274197"/>
                  <a:pt x="466381" y="271749"/>
                </a:cubicBezTo>
                <a:cubicBezTo>
                  <a:pt x="467814" y="268884"/>
                  <a:pt x="477398" y="251444"/>
                  <a:pt x="477398" y="246043"/>
                </a:cubicBezTo>
                <a:cubicBezTo>
                  <a:pt x="477398" y="240188"/>
                  <a:pt x="472376" y="224084"/>
                  <a:pt x="466381" y="220337"/>
                </a:cubicBezTo>
                <a:cubicBezTo>
                  <a:pt x="459816" y="216234"/>
                  <a:pt x="450789" y="217286"/>
                  <a:pt x="444347" y="212992"/>
                </a:cubicBezTo>
                <a:cubicBezTo>
                  <a:pt x="440675" y="210544"/>
                  <a:pt x="436921" y="208213"/>
                  <a:pt x="433330" y="205648"/>
                </a:cubicBezTo>
                <a:cubicBezTo>
                  <a:pt x="428350" y="202091"/>
                  <a:pt x="423955" y="197668"/>
                  <a:pt x="418641" y="194631"/>
                </a:cubicBezTo>
                <a:cubicBezTo>
                  <a:pt x="414547" y="192291"/>
                  <a:pt x="396110" y="188080"/>
                  <a:pt x="392935" y="187286"/>
                </a:cubicBezTo>
                <a:cubicBezTo>
                  <a:pt x="367680" y="170450"/>
                  <a:pt x="379275" y="175388"/>
                  <a:pt x="359884" y="168925"/>
                </a:cubicBezTo>
                <a:cubicBezTo>
                  <a:pt x="345670" y="154711"/>
                  <a:pt x="338387" y="153163"/>
                  <a:pt x="352540" y="124857"/>
                </a:cubicBezTo>
                <a:cubicBezTo>
                  <a:pt x="354797" y="120343"/>
                  <a:pt x="362376" y="122571"/>
                  <a:pt x="367229" y="121185"/>
                </a:cubicBezTo>
                <a:cubicBezTo>
                  <a:pt x="370951" y="120122"/>
                  <a:pt x="374574" y="118737"/>
                  <a:pt x="378246" y="117513"/>
                </a:cubicBezTo>
                <a:cubicBezTo>
                  <a:pt x="377022" y="110168"/>
                  <a:pt x="377904" y="102139"/>
                  <a:pt x="374574" y="95479"/>
                </a:cubicBezTo>
                <a:cubicBezTo>
                  <a:pt x="372844" y="92020"/>
                  <a:pt x="350334" y="81523"/>
                  <a:pt x="348867" y="80790"/>
                </a:cubicBezTo>
                <a:cubicBezTo>
                  <a:pt x="337051" y="45339"/>
                  <a:pt x="355995" y="100444"/>
                  <a:pt x="337851" y="55084"/>
                </a:cubicBezTo>
                <a:cubicBezTo>
                  <a:pt x="329428" y="34025"/>
                  <a:pt x="335602" y="34565"/>
                  <a:pt x="319489" y="22033"/>
                </a:cubicBezTo>
                <a:cubicBezTo>
                  <a:pt x="312521" y="16614"/>
                  <a:pt x="304800" y="12240"/>
                  <a:pt x="297455" y="7344"/>
                </a:cubicBezTo>
                <a:lnTo>
                  <a:pt x="286439" y="0"/>
                </a:lnTo>
                <a:cubicBezTo>
                  <a:pt x="281542" y="1224"/>
                  <a:pt x="276263" y="1415"/>
                  <a:pt x="271749" y="3672"/>
                </a:cubicBezTo>
                <a:cubicBezTo>
                  <a:pt x="263854" y="7619"/>
                  <a:pt x="258090" y="15570"/>
                  <a:pt x="249716" y="18361"/>
                </a:cubicBezTo>
                <a:lnTo>
                  <a:pt x="227682" y="25706"/>
                </a:lnTo>
                <a:lnTo>
                  <a:pt x="216665" y="29378"/>
                </a:lnTo>
                <a:lnTo>
                  <a:pt x="205648" y="33050"/>
                </a:lnTo>
                <a:cubicBezTo>
                  <a:pt x="193034" y="30527"/>
                  <a:pt x="184693" y="29162"/>
                  <a:pt x="172598" y="25706"/>
                </a:cubicBezTo>
                <a:cubicBezTo>
                  <a:pt x="168876" y="24642"/>
                  <a:pt x="165253" y="23257"/>
                  <a:pt x="161581" y="22033"/>
                </a:cubicBezTo>
                <a:cubicBezTo>
                  <a:pt x="156685" y="23257"/>
                  <a:pt x="149489" y="21378"/>
                  <a:pt x="146892" y="25706"/>
                </a:cubicBezTo>
                <a:cubicBezTo>
                  <a:pt x="144295" y="30034"/>
                  <a:pt x="149114" y="35561"/>
                  <a:pt x="150564" y="40395"/>
                </a:cubicBezTo>
                <a:cubicBezTo>
                  <a:pt x="152788" y="47810"/>
                  <a:pt x="156635" y="54792"/>
                  <a:pt x="157908" y="62429"/>
                </a:cubicBezTo>
                <a:cubicBezTo>
                  <a:pt x="159132" y="69773"/>
                  <a:pt x="157311" y="78362"/>
                  <a:pt x="161581" y="84462"/>
                </a:cubicBezTo>
                <a:cubicBezTo>
                  <a:pt x="166643" y="91693"/>
                  <a:pt x="183614" y="99151"/>
                  <a:pt x="183614" y="99151"/>
                </a:cubicBezTo>
                <a:cubicBezTo>
                  <a:pt x="209867" y="138529"/>
                  <a:pt x="168979" y="78760"/>
                  <a:pt x="201976" y="121185"/>
                </a:cubicBezTo>
                <a:cubicBezTo>
                  <a:pt x="207395" y="128153"/>
                  <a:pt x="216665" y="143219"/>
                  <a:pt x="216665" y="143219"/>
                </a:cubicBezTo>
                <a:cubicBezTo>
                  <a:pt x="211621" y="150785"/>
                  <a:pt x="194014" y="164635"/>
                  <a:pt x="205648" y="176269"/>
                </a:cubicBezTo>
                <a:cubicBezTo>
                  <a:pt x="208385" y="179006"/>
                  <a:pt x="212993" y="178718"/>
                  <a:pt x="216665" y="179942"/>
                </a:cubicBezTo>
                <a:cubicBezTo>
                  <a:pt x="219113" y="183614"/>
                  <a:pt x="223386" y="186590"/>
                  <a:pt x="224010" y="190959"/>
                </a:cubicBezTo>
                <a:cubicBezTo>
                  <a:pt x="224271" y="192787"/>
                  <a:pt x="218195" y="213604"/>
                  <a:pt x="216665" y="216665"/>
                </a:cubicBezTo>
                <a:cubicBezTo>
                  <a:pt x="214691" y="220613"/>
                  <a:pt x="211113" y="223649"/>
                  <a:pt x="209321" y="227682"/>
                </a:cubicBezTo>
                <a:cubicBezTo>
                  <a:pt x="206177" y="234756"/>
                  <a:pt x="204424" y="242371"/>
                  <a:pt x="201976" y="249715"/>
                </a:cubicBezTo>
                <a:lnTo>
                  <a:pt x="194631" y="271749"/>
                </a:lnTo>
                <a:cubicBezTo>
                  <a:pt x="193407" y="275421"/>
                  <a:pt x="193106" y="279545"/>
                  <a:pt x="190959" y="282766"/>
                </a:cubicBezTo>
                <a:lnTo>
                  <a:pt x="183614" y="293783"/>
                </a:lnTo>
                <a:cubicBezTo>
                  <a:pt x="182390" y="297455"/>
                  <a:pt x="181673" y="301338"/>
                  <a:pt x="179942" y="304800"/>
                </a:cubicBezTo>
                <a:cubicBezTo>
                  <a:pt x="173105" y="318474"/>
                  <a:pt x="171731" y="314653"/>
                  <a:pt x="161581" y="326833"/>
                </a:cubicBezTo>
                <a:cubicBezTo>
                  <a:pt x="158755" y="330224"/>
                  <a:pt x="156684" y="334178"/>
                  <a:pt x="154236" y="337850"/>
                </a:cubicBezTo>
                <a:cubicBezTo>
                  <a:pt x="149619" y="351704"/>
                  <a:pt x="148502" y="358274"/>
                  <a:pt x="135875" y="370901"/>
                </a:cubicBezTo>
                <a:cubicBezTo>
                  <a:pt x="132203" y="374573"/>
                  <a:pt x="129367" y="379341"/>
                  <a:pt x="124858" y="381918"/>
                </a:cubicBezTo>
                <a:cubicBezTo>
                  <a:pt x="120476" y="384422"/>
                  <a:pt x="115191" y="385088"/>
                  <a:pt x="110169" y="385590"/>
                </a:cubicBezTo>
                <a:cubicBezTo>
                  <a:pt x="90642" y="387542"/>
                  <a:pt x="70998" y="388038"/>
                  <a:pt x="51412" y="389262"/>
                </a:cubicBezTo>
                <a:cubicBezTo>
                  <a:pt x="48964" y="392934"/>
                  <a:pt x="44691" y="395910"/>
                  <a:pt x="44067" y="400279"/>
                </a:cubicBezTo>
                <a:cubicBezTo>
                  <a:pt x="42096" y="414074"/>
                  <a:pt x="52347" y="420224"/>
                  <a:pt x="62429" y="425985"/>
                </a:cubicBezTo>
                <a:cubicBezTo>
                  <a:pt x="65790" y="427906"/>
                  <a:pt x="69724" y="428594"/>
                  <a:pt x="73446" y="429657"/>
                </a:cubicBezTo>
                <a:cubicBezTo>
                  <a:pt x="78299" y="431044"/>
                  <a:pt x="83239" y="432106"/>
                  <a:pt x="88135" y="433330"/>
                </a:cubicBezTo>
                <a:cubicBezTo>
                  <a:pt x="89359" y="437002"/>
                  <a:pt x="92443" y="440529"/>
                  <a:pt x="91807" y="444347"/>
                </a:cubicBezTo>
                <a:cubicBezTo>
                  <a:pt x="91082" y="448700"/>
                  <a:pt x="86201" y="451307"/>
                  <a:pt x="84463" y="455363"/>
                </a:cubicBezTo>
                <a:cubicBezTo>
                  <a:pt x="82475" y="460002"/>
                  <a:pt x="82014" y="465156"/>
                  <a:pt x="80790" y="470053"/>
                </a:cubicBezTo>
                <a:cubicBezTo>
                  <a:pt x="83238" y="473725"/>
                  <a:pt x="84689" y="478312"/>
                  <a:pt x="88135" y="481069"/>
                </a:cubicBezTo>
                <a:cubicBezTo>
                  <a:pt x="105939" y="495312"/>
                  <a:pt x="94813" y="471724"/>
                  <a:pt x="102824" y="495759"/>
                </a:cubicBezTo>
                <a:cubicBezTo>
                  <a:pt x="101600" y="509224"/>
                  <a:pt x="105562" y="524250"/>
                  <a:pt x="99152" y="536154"/>
                </a:cubicBezTo>
                <a:cubicBezTo>
                  <a:pt x="95482" y="542970"/>
                  <a:pt x="84463" y="541050"/>
                  <a:pt x="77118" y="543498"/>
                </a:cubicBezTo>
                <a:cubicBezTo>
                  <a:pt x="73446" y="544722"/>
                  <a:pt x="69897" y="546412"/>
                  <a:pt x="66101" y="547171"/>
                </a:cubicBezTo>
                <a:cubicBezTo>
                  <a:pt x="53487" y="549694"/>
                  <a:pt x="45146" y="551059"/>
                  <a:pt x="33051" y="554515"/>
                </a:cubicBezTo>
                <a:cubicBezTo>
                  <a:pt x="29329" y="555579"/>
                  <a:pt x="25496" y="556457"/>
                  <a:pt x="22034" y="558188"/>
                </a:cubicBezTo>
                <a:cubicBezTo>
                  <a:pt x="11807" y="563302"/>
                  <a:pt x="8124" y="568425"/>
                  <a:pt x="0" y="576549"/>
                </a:cubicBezTo>
                <a:cubicBezTo>
                  <a:pt x="3672" y="577773"/>
                  <a:pt x="7555" y="578490"/>
                  <a:pt x="11017" y="580221"/>
                </a:cubicBezTo>
                <a:cubicBezTo>
                  <a:pt x="14965" y="582195"/>
                  <a:pt x="17642" y="587127"/>
                  <a:pt x="22034" y="587566"/>
                </a:cubicBezTo>
                <a:cubicBezTo>
                  <a:pt x="30647" y="588427"/>
                  <a:pt x="39171" y="585118"/>
                  <a:pt x="47740" y="583894"/>
                </a:cubicBezTo>
                <a:cubicBezTo>
                  <a:pt x="55085" y="581446"/>
                  <a:pt x="62059" y="577192"/>
                  <a:pt x="69774" y="576549"/>
                </a:cubicBezTo>
                <a:cubicBezTo>
                  <a:pt x="100796" y="573963"/>
                  <a:pt x="94375" y="579917"/>
                  <a:pt x="80790" y="591238"/>
                </a:cubicBezTo>
                <a:cubicBezTo>
                  <a:pt x="69149" y="600940"/>
                  <a:pt x="63758" y="600588"/>
                  <a:pt x="47740" y="605927"/>
                </a:cubicBezTo>
                <a:cubicBezTo>
                  <a:pt x="44068" y="607151"/>
                  <a:pt x="39944" y="607453"/>
                  <a:pt x="36723" y="609600"/>
                </a:cubicBezTo>
                <a:lnTo>
                  <a:pt x="25706" y="616944"/>
                </a:lnTo>
                <a:cubicBezTo>
                  <a:pt x="24482" y="620616"/>
                  <a:pt x="22034" y="624090"/>
                  <a:pt x="22034" y="627961"/>
                </a:cubicBezTo>
                <a:cubicBezTo>
                  <a:pt x="22034" y="636945"/>
                  <a:pt x="30099" y="645579"/>
                  <a:pt x="36723" y="649995"/>
                </a:cubicBezTo>
                <a:cubicBezTo>
                  <a:pt x="39944" y="652142"/>
                  <a:pt x="44182" y="652142"/>
                  <a:pt x="47740" y="653667"/>
                </a:cubicBezTo>
                <a:cubicBezTo>
                  <a:pt x="52772" y="655823"/>
                  <a:pt x="57533" y="658564"/>
                  <a:pt x="62429" y="661012"/>
                </a:cubicBezTo>
                <a:cubicBezTo>
                  <a:pt x="67000" y="667868"/>
                  <a:pt x="73306" y="678887"/>
                  <a:pt x="80790" y="683045"/>
                </a:cubicBezTo>
                <a:cubicBezTo>
                  <a:pt x="87558" y="686805"/>
                  <a:pt x="102824" y="690390"/>
                  <a:pt x="102824" y="690390"/>
                </a:cubicBezTo>
                <a:cubicBezTo>
                  <a:pt x="109728" y="689930"/>
                  <a:pt x="151398" y="691808"/>
                  <a:pt x="168925" y="683045"/>
                </a:cubicBezTo>
                <a:cubicBezTo>
                  <a:pt x="172873" y="681071"/>
                  <a:pt x="176270" y="678149"/>
                  <a:pt x="179942" y="675701"/>
                </a:cubicBezTo>
                <a:cubicBezTo>
                  <a:pt x="181166" y="672029"/>
                  <a:pt x="184250" y="668502"/>
                  <a:pt x="183614" y="664684"/>
                </a:cubicBezTo>
                <a:cubicBezTo>
                  <a:pt x="178868" y="636208"/>
                  <a:pt x="170712" y="670342"/>
                  <a:pt x="179942" y="642650"/>
                </a:cubicBezTo>
                <a:cubicBezTo>
                  <a:pt x="187287" y="645098"/>
                  <a:pt x="198216" y="643227"/>
                  <a:pt x="201976" y="649995"/>
                </a:cubicBezTo>
                <a:cubicBezTo>
                  <a:pt x="206180" y="657561"/>
                  <a:pt x="200002" y="667213"/>
                  <a:pt x="198304" y="675701"/>
                </a:cubicBezTo>
                <a:cubicBezTo>
                  <a:pt x="197545" y="679497"/>
                  <a:pt x="195570" y="682963"/>
                  <a:pt x="194631" y="686718"/>
                </a:cubicBezTo>
                <a:cubicBezTo>
                  <a:pt x="193117" y="692773"/>
                  <a:pt x="192183" y="698959"/>
                  <a:pt x="190959" y="705079"/>
                </a:cubicBezTo>
                <a:cubicBezTo>
                  <a:pt x="192183" y="724665"/>
                  <a:pt x="191980" y="744392"/>
                  <a:pt x="194631" y="763836"/>
                </a:cubicBezTo>
                <a:cubicBezTo>
                  <a:pt x="195677" y="771507"/>
                  <a:pt x="199528" y="778525"/>
                  <a:pt x="201976" y="785869"/>
                </a:cubicBezTo>
                <a:cubicBezTo>
                  <a:pt x="207045" y="801075"/>
                  <a:pt x="203499" y="793663"/>
                  <a:pt x="212993" y="807903"/>
                </a:cubicBezTo>
                <a:cubicBezTo>
                  <a:pt x="214217" y="818920"/>
                  <a:pt x="214980" y="829998"/>
                  <a:pt x="216665" y="840954"/>
                </a:cubicBezTo>
                <a:cubicBezTo>
                  <a:pt x="217189" y="844358"/>
                  <a:pt x="221876" y="862391"/>
                  <a:pt x="224010" y="866660"/>
                </a:cubicBezTo>
                <a:cubicBezTo>
                  <a:pt x="225984" y="870608"/>
                  <a:pt x="229380" y="873729"/>
                  <a:pt x="231354" y="877677"/>
                </a:cubicBezTo>
                <a:cubicBezTo>
                  <a:pt x="246555" y="908079"/>
                  <a:pt x="221329" y="868146"/>
                  <a:pt x="242371" y="899710"/>
                </a:cubicBezTo>
                <a:lnTo>
                  <a:pt x="249716" y="921744"/>
                </a:lnTo>
                <a:cubicBezTo>
                  <a:pt x="250940" y="925416"/>
                  <a:pt x="251065" y="929664"/>
                  <a:pt x="253388" y="932761"/>
                </a:cubicBezTo>
                <a:lnTo>
                  <a:pt x="264405" y="947450"/>
                </a:lnTo>
                <a:cubicBezTo>
                  <a:pt x="267416" y="974553"/>
                  <a:pt x="263231" y="983001"/>
                  <a:pt x="282766" y="1002535"/>
                </a:cubicBezTo>
                <a:lnTo>
                  <a:pt x="304800" y="1024568"/>
                </a:lnTo>
                <a:cubicBezTo>
                  <a:pt x="318192" y="1064746"/>
                  <a:pt x="296834" y="1003889"/>
                  <a:pt x="315817" y="1046602"/>
                </a:cubicBezTo>
                <a:cubicBezTo>
                  <a:pt x="318961" y="1053677"/>
                  <a:pt x="320713" y="1061291"/>
                  <a:pt x="323161" y="1068636"/>
                </a:cubicBezTo>
                <a:cubicBezTo>
                  <a:pt x="324385" y="1072308"/>
                  <a:pt x="324687" y="1076432"/>
                  <a:pt x="326834" y="1079653"/>
                </a:cubicBezTo>
                <a:cubicBezTo>
                  <a:pt x="338472" y="1097110"/>
                  <a:pt x="332783" y="1086483"/>
                  <a:pt x="341523" y="1112703"/>
                </a:cubicBezTo>
                <a:cubicBezTo>
                  <a:pt x="350329" y="1139122"/>
                  <a:pt x="339643" y="1106127"/>
                  <a:pt x="348867" y="1138409"/>
                </a:cubicBezTo>
                <a:cubicBezTo>
                  <a:pt x="349931" y="1142131"/>
                  <a:pt x="351476" y="1145704"/>
                  <a:pt x="352540" y="1149426"/>
                </a:cubicBezTo>
                <a:cubicBezTo>
                  <a:pt x="353927" y="1154279"/>
                  <a:pt x="354826" y="1159262"/>
                  <a:pt x="356212" y="1164115"/>
                </a:cubicBezTo>
                <a:cubicBezTo>
                  <a:pt x="357275" y="1167837"/>
                  <a:pt x="358821" y="1171410"/>
                  <a:pt x="359884" y="1175132"/>
                </a:cubicBezTo>
                <a:cubicBezTo>
                  <a:pt x="361271" y="1179985"/>
                  <a:pt x="361569" y="1185182"/>
                  <a:pt x="363557" y="1189821"/>
                </a:cubicBezTo>
                <a:cubicBezTo>
                  <a:pt x="365296" y="1193878"/>
                  <a:pt x="369109" y="1196805"/>
                  <a:pt x="370901" y="1200838"/>
                </a:cubicBezTo>
                <a:cubicBezTo>
                  <a:pt x="374045" y="1207913"/>
                  <a:pt x="373952" y="1216430"/>
                  <a:pt x="378246" y="1222872"/>
                </a:cubicBezTo>
                <a:cubicBezTo>
                  <a:pt x="380694" y="1226544"/>
                  <a:pt x="383798" y="1229856"/>
                  <a:pt x="385590" y="1233889"/>
                </a:cubicBezTo>
                <a:cubicBezTo>
                  <a:pt x="388734" y="1240963"/>
                  <a:pt x="388641" y="1249480"/>
                  <a:pt x="392935" y="1255922"/>
                </a:cubicBezTo>
                <a:cubicBezTo>
                  <a:pt x="397831" y="1263267"/>
                  <a:pt x="403676" y="1270061"/>
                  <a:pt x="407624" y="1277956"/>
                </a:cubicBezTo>
                <a:cubicBezTo>
                  <a:pt x="410503" y="1283713"/>
                  <a:pt x="417125" y="1298473"/>
                  <a:pt x="422313" y="1303662"/>
                </a:cubicBezTo>
                <a:cubicBezTo>
                  <a:pt x="425434" y="1306783"/>
                  <a:pt x="429799" y="1308359"/>
                  <a:pt x="433330" y="1311007"/>
                </a:cubicBezTo>
                <a:cubicBezTo>
                  <a:pt x="434715" y="1312046"/>
                  <a:pt x="433330" y="1305498"/>
                  <a:pt x="437002" y="1303662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 r="17000"/>
            </a:stretch>
          </a:blipFill>
          <a:ln w="3175">
            <a:solidFill>
              <a:schemeClr val="bg1"/>
            </a:solidFill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effectLst>
                <a:outerShdw blurRad="1270000" sx="200000" sy="200000" algn="ctr" rotWithShape="0">
                  <a:schemeClr val="bg1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CD54D-3BDF-4222-BF83-F68CDC37DFC0}"/>
              </a:ext>
            </a:extLst>
          </p:cNvPr>
          <p:cNvSpPr/>
          <p:nvPr/>
        </p:nvSpPr>
        <p:spPr>
          <a:xfrm>
            <a:off x="8089527" y="2401674"/>
            <a:ext cx="339283" cy="183618"/>
          </a:xfrm>
          <a:custGeom>
            <a:avLst/>
            <a:gdLst>
              <a:gd name="connsiteX0" fmla="*/ 224536 w 339283"/>
              <a:gd name="connsiteY0" fmla="*/ 102827 h 183618"/>
              <a:gd name="connsiteX1" fmla="*/ 206174 w 339283"/>
              <a:gd name="connsiteY1" fmla="*/ 95483 h 183618"/>
              <a:gd name="connsiteX2" fmla="*/ 184140 w 339283"/>
              <a:gd name="connsiteY2" fmla="*/ 88138 h 183618"/>
              <a:gd name="connsiteX3" fmla="*/ 169451 w 339283"/>
              <a:gd name="connsiteY3" fmla="*/ 62432 h 183618"/>
              <a:gd name="connsiteX4" fmla="*/ 165779 w 339283"/>
              <a:gd name="connsiteY4" fmla="*/ 47743 h 183618"/>
              <a:gd name="connsiteX5" fmla="*/ 143745 w 339283"/>
              <a:gd name="connsiteY5" fmla="*/ 25709 h 183618"/>
              <a:gd name="connsiteX6" fmla="*/ 129056 w 339283"/>
              <a:gd name="connsiteY6" fmla="*/ 22037 h 183618"/>
              <a:gd name="connsiteX7" fmla="*/ 92333 w 339283"/>
              <a:gd name="connsiteY7" fmla="*/ 11020 h 183618"/>
              <a:gd name="connsiteX8" fmla="*/ 81316 w 339283"/>
              <a:gd name="connsiteY8" fmla="*/ 3675 h 183618"/>
              <a:gd name="connsiteX9" fmla="*/ 22560 w 339283"/>
              <a:gd name="connsiteY9" fmla="*/ 3675 h 183618"/>
              <a:gd name="connsiteX10" fmla="*/ 18887 w 339283"/>
              <a:gd name="connsiteY10" fmla="*/ 18365 h 183618"/>
              <a:gd name="connsiteX11" fmla="*/ 15215 w 339283"/>
              <a:gd name="connsiteY11" fmla="*/ 29381 h 183618"/>
              <a:gd name="connsiteX12" fmla="*/ 11543 w 339283"/>
              <a:gd name="connsiteY12" fmla="*/ 47743 h 183618"/>
              <a:gd name="connsiteX13" fmla="*/ 4198 w 339283"/>
              <a:gd name="connsiteY13" fmla="*/ 58760 h 183618"/>
              <a:gd name="connsiteX14" fmla="*/ 526 w 339283"/>
              <a:gd name="connsiteY14" fmla="*/ 80793 h 183618"/>
              <a:gd name="connsiteX15" fmla="*/ 11543 w 339283"/>
              <a:gd name="connsiteY15" fmla="*/ 84466 h 183618"/>
              <a:gd name="connsiteX16" fmla="*/ 48266 w 339283"/>
              <a:gd name="connsiteY16" fmla="*/ 95483 h 183618"/>
              <a:gd name="connsiteX17" fmla="*/ 51938 w 339283"/>
              <a:gd name="connsiteY17" fmla="*/ 106499 h 183618"/>
              <a:gd name="connsiteX18" fmla="*/ 62955 w 339283"/>
              <a:gd name="connsiteY18" fmla="*/ 110172 h 183618"/>
              <a:gd name="connsiteX19" fmla="*/ 77644 w 339283"/>
              <a:gd name="connsiteY19" fmla="*/ 121189 h 183618"/>
              <a:gd name="connsiteX20" fmla="*/ 99678 w 339283"/>
              <a:gd name="connsiteY20" fmla="*/ 128533 h 183618"/>
              <a:gd name="connsiteX21" fmla="*/ 176796 w 339283"/>
              <a:gd name="connsiteY21" fmla="*/ 124861 h 183618"/>
              <a:gd name="connsiteX22" fmla="*/ 187813 w 339283"/>
              <a:gd name="connsiteY22" fmla="*/ 128533 h 183618"/>
              <a:gd name="connsiteX23" fmla="*/ 198830 w 339283"/>
              <a:gd name="connsiteY23" fmla="*/ 161584 h 183618"/>
              <a:gd name="connsiteX24" fmla="*/ 220863 w 339283"/>
              <a:gd name="connsiteY24" fmla="*/ 168928 h 183618"/>
              <a:gd name="connsiteX25" fmla="*/ 231880 w 339283"/>
              <a:gd name="connsiteY25" fmla="*/ 176273 h 183618"/>
              <a:gd name="connsiteX26" fmla="*/ 253914 w 339283"/>
              <a:gd name="connsiteY26" fmla="*/ 183618 h 183618"/>
              <a:gd name="connsiteX27" fmla="*/ 308998 w 339283"/>
              <a:gd name="connsiteY27" fmla="*/ 179945 h 183618"/>
              <a:gd name="connsiteX28" fmla="*/ 331032 w 339283"/>
              <a:gd name="connsiteY28" fmla="*/ 172601 h 183618"/>
              <a:gd name="connsiteX29" fmla="*/ 338377 w 339283"/>
              <a:gd name="connsiteY29" fmla="*/ 161584 h 183618"/>
              <a:gd name="connsiteX30" fmla="*/ 334704 w 339283"/>
              <a:gd name="connsiteY30" fmla="*/ 113844 h 183618"/>
              <a:gd name="connsiteX31" fmla="*/ 320015 w 339283"/>
              <a:gd name="connsiteY31" fmla="*/ 117516 h 183618"/>
              <a:gd name="connsiteX32" fmla="*/ 308998 w 339283"/>
              <a:gd name="connsiteY32" fmla="*/ 121189 h 183618"/>
              <a:gd name="connsiteX33" fmla="*/ 283292 w 339283"/>
              <a:gd name="connsiteY33" fmla="*/ 128533 h 183618"/>
              <a:gd name="connsiteX34" fmla="*/ 257586 w 339283"/>
              <a:gd name="connsiteY34" fmla="*/ 117516 h 183618"/>
              <a:gd name="connsiteX35" fmla="*/ 250242 w 339283"/>
              <a:gd name="connsiteY35" fmla="*/ 102827 h 183618"/>
              <a:gd name="connsiteX36" fmla="*/ 224536 w 339283"/>
              <a:gd name="connsiteY36" fmla="*/ 102827 h 18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283" h="183618">
                <a:moveTo>
                  <a:pt x="224536" y="102827"/>
                </a:moveTo>
                <a:cubicBezTo>
                  <a:pt x="217191" y="101603"/>
                  <a:pt x="212369" y="97736"/>
                  <a:pt x="206174" y="95483"/>
                </a:cubicBezTo>
                <a:cubicBezTo>
                  <a:pt x="198898" y="92837"/>
                  <a:pt x="184140" y="88138"/>
                  <a:pt x="184140" y="88138"/>
                </a:cubicBezTo>
                <a:cubicBezTo>
                  <a:pt x="178054" y="79008"/>
                  <a:pt x="173443" y="73078"/>
                  <a:pt x="169451" y="62432"/>
                </a:cubicBezTo>
                <a:cubicBezTo>
                  <a:pt x="167679" y="57706"/>
                  <a:pt x="168673" y="51878"/>
                  <a:pt x="165779" y="47743"/>
                </a:cubicBezTo>
                <a:cubicBezTo>
                  <a:pt x="159823" y="39234"/>
                  <a:pt x="153822" y="28228"/>
                  <a:pt x="143745" y="25709"/>
                </a:cubicBezTo>
                <a:cubicBezTo>
                  <a:pt x="138849" y="24485"/>
                  <a:pt x="133890" y="23487"/>
                  <a:pt x="129056" y="22037"/>
                </a:cubicBezTo>
                <a:cubicBezTo>
                  <a:pt x="84353" y="8626"/>
                  <a:pt x="126189" y="19484"/>
                  <a:pt x="92333" y="11020"/>
                </a:cubicBezTo>
                <a:cubicBezTo>
                  <a:pt x="88661" y="8572"/>
                  <a:pt x="85503" y="5071"/>
                  <a:pt x="81316" y="3675"/>
                </a:cubicBezTo>
                <a:cubicBezTo>
                  <a:pt x="60291" y="-3334"/>
                  <a:pt x="44977" y="1434"/>
                  <a:pt x="22560" y="3675"/>
                </a:cubicBezTo>
                <a:cubicBezTo>
                  <a:pt x="21336" y="8572"/>
                  <a:pt x="20274" y="13512"/>
                  <a:pt x="18887" y="18365"/>
                </a:cubicBezTo>
                <a:cubicBezTo>
                  <a:pt x="17824" y="22087"/>
                  <a:pt x="16154" y="25626"/>
                  <a:pt x="15215" y="29381"/>
                </a:cubicBezTo>
                <a:cubicBezTo>
                  <a:pt x="13701" y="35437"/>
                  <a:pt x="13735" y="41899"/>
                  <a:pt x="11543" y="47743"/>
                </a:cubicBezTo>
                <a:cubicBezTo>
                  <a:pt x="9993" y="51876"/>
                  <a:pt x="6646" y="55088"/>
                  <a:pt x="4198" y="58760"/>
                </a:cubicBezTo>
                <a:cubicBezTo>
                  <a:pt x="2974" y="66104"/>
                  <a:pt x="-1520" y="73634"/>
                  <a:pt x="526" y="80793"/>
                </a:cubicBezTo>
                <a:cubicBezTo>
                  <a:pt x="1590" y="84515"/>
                  <a:pt x="7835" y="83354"/>
                  <a:pt x="11543" y="84466"/>
                </a:cubicBezTo>
                <a:cubicBezTo>
                  <a:pt x="53583" y="97078"/>
                  <a:pt x="23316" y="87165"/>
                  <a:pt x="48266" y="95483"/>
                </a:cubicBezTo>
                <a:cubicBezTo>
                  <a:pt x="49490" y="99155"/>
                  <a:pt x="49201" y="103762"/>
                  <a:pt x="51938" y="106499"/>
                </a:cubicBezTo>
                <a:cubicBezTo>
                  <a:pt x="54675" y="109236"/>
                  <a:pt x="59594" y="108251"/>
                  <a:pt x="62955" y="110172"/>
                </a:cubicBezTo>
                <a:cubicBezTo>
                  <a:pt x="68269" y="113209"/>
                  <a:pt x="72170" y="118452"/>
                  <a:pt x="77644" y="121189"/>
                </a:cubicBezTo>
                <a:cubicBezTo>
                  <a:pt x="84569" y="124651"/>
                  <a:pt x="99678" y="128533"/>
                  <a:pt x="99678" y="128533"/>
                </a:cubicBezTo>
                <a:cubicBezTo>
                  <a:pt x="125384" y="127309"/>
                  <a:pt x="151061" y="124861"/>
                  <a:pt x="176796" y="124861"/>
                </a:cubicBezTo>
                <a:cubicBezTo>
                  <a:pt x="180667" y="124861"/>
                  <a:pt x="185892" y="125172"/>
                  <a:pt x="187813" y="128533"/>
                </a:cubicBezTo>
                <a:cubicBezTo>
                  <a:pt x="193769" y="138957"/>
                  <a:pt x="186431" y="153835"/>
                  <a:pt x="198830" y="161584"/>
                </a:cubicBezTo>
                <a:cubicBezTo>
                  <a:pt x="205395" y="165687"/>
                  <a:pt x="220863" y="168928"/>
                  <a:pt x="220863" y="168928"/>
                </a:cubicBezTo>
                <a:cubicBezTo>
                  <a:pt x="224535" y="171376"/>
                  <a:pt x="227847" y="174480"/>
                  <a:pt x="231880" y="176273"/>
                </a:cubicBezTo>
                <a:cubicBezTo>
                  <a:pt x="238955" y="179417"/>
                  <a:pt x="253914" y="183618"/>
                  <a:pt x="253914" y="183618"/>
                </a:cubicBezTo>
                <a:cubicBezTo>
                  <a:pt x="272275" y="182394"/>
                  <a:pt x="290781" y="182547"/>
                  <a:pt x="308998" y="179945"/>
                </a:cubicBezTo>
                <a:cubicBezTo>
                  <a:pt x="316662" y="178850"/>
                  <a:pt x="331032" y="172601"/>
                  <a:pt x="331032" y="172601"/>
                </a:cubicBezTo>
                <a:cubicBezTo>
                  <a:pt x="333480" y="168929"/>
                  <a:pt x="338102" y="165989"/>
                  <a:pt x="338377" y="161584"/>
                </a:cubicBezTo>
                <a:cubicBezTo>
                  <a:pt x="339372" y="145655"/>
                  <a:pt x="340843" y="128577"/>
                  <a:pt x="334704" y="113844"/>
                </a:cubicBezTo>
                <a:cubicBezTo>
                  <a:pt x="332763" y="109185"/>
                  <a:pt x="324868" y="116129"/>
                  <a:pt x="320015" y="117516"/>
                </a:cubicBezTo>
                <a:cubicBezTo>
                  <a:pt x="316293" y="118580"/>
                  <a:pt x="312720" y="120125"/>
                  <a:pt x="308998" y="121189"/>
                </a:cubicBezTo>
                <a:cubicBezTo>
                  <a:pt x="276694" y="130419"/>
                  <a:pt x="309727" y="119722"/>
                  <a:pt x="283292" y="128533"/>
                </a:cubicBezTo>
                <a:cubicBezTo>
                  <a:pt x="274089" y="126232"/>
                  <a:pt x="264260" y="125525"/>
                  <a:pt x="257586" y="117516"/>
                </a:cubicBezTo>
                <a:cubicBezTo>
                  <a:pt x="254082" y="113311"/>
                  <a:pt x="254113" y="106698"/>
                  <a:pt x="250242" y="102827"/>
                </a:cubicBezTo>
                <a:cubicBezTo>
                  <a:pt x="247505" y="100090"/>
                  <a:pt x="231881" y="104051"/>
                  <a:pt x="224536" y="10282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366D0-F28B-4DA4-ABD0-7FA37D81D1D0}"/>
              </a:ext>
            </a:extLst>
          </p:cNvPr>
          <p:cNvSpPr/>
          <p:nvPr/>
        </p:nvSpPr>
        <p:spPr>
          <a:xfrm>
            <a:off x="7740262" y="1314680"/>
            <a:ext cx="2152885" cy="1564395"/>
          </a:xfrm>
          <a:custGeom>
            <a:avLst/>
            <a:gdLst>
              <a:gd name="connsiteX0" fmla="*/ 570128 w 2152885"/>
              <a:gd name="connsiteY0" fmla="*/ 370901 h 1564395"/>
              <a:gd name="connsiteX1" fmla="*/ 551767 w 2152885"/>
              <a:gd name="connsiteY1" fmla="*/ 363556 h 1564395"/>
              <a:gd name="connsiteX2" fmla="*/ 544422 w 2152885"/>
              <a:gd name="connsiteY2" fmla="*/ 352539 h 1564395"/>
              <a:gd name="connsiteX3" fmla="*/ 533405 w 2152885"/>
              <a:gd name="connsiteY3" fmla="*/ 341522 h 1564395"/>
              <a:gd name="connsiteX4" fmla="*/ 522389 w 2152885"/>
              <a:gd name="connsiteY4" fmla="*/ 319489 h 1564395"/>
              <a:gd name="connsiteX5" fmla="*/ 518716 w 2152885"/>
              <a:gd name="connsiteY5" fmla="*/ 308472 h 1564395"/>
              <a:gd name="connsiteX6" fmla="*/ 511372 w 2152885"/>
              <a:gd name="connsiteY6" fmla="*/ 297455 h 1564395"/>
              <a:gd name="connsiteX7" fmla="*/ 493010 w 2152885"/>
              <a:gd name="connsiteY7" fmla="*/ 268077 h 1564395"/>
              <a:gd name="connsiteX8" fmla="*/ 485666 w 2152885"/>
              <a:gd name="connsiteY8" fmla="*/ 253387 h 1564395"/>
              <a:gd name="connsiteX9" fmla="*/ 463632 w 2152885"/>
              <a:gd name="connsiteY9" fmla="*/ 246043 h 1564395"/>
              <a:gd name="connsiteX10" fmla="*/ 452615 w 2152885"/>
              <a:gd name="connsiteY10" fmla="*/ 242371 h 1564395"/>
              <a:gd name="connsiteX11" fmla="*/ 441598 w 2152885"/>
              <a:gd name="connsiteY11" fmla="*/ 238698 h 1564395"/>
              <a:gd name="connsiteX12" fmla="*/ 426909 w 2152885"/>
              <a:gd name="connsiteY12" fmla="*/ 235026 h 1564395"/>
              <a:gd name="connsiteX13" fmla="*/ 412220 w 2152885"/>
              <a:gd name="connsiteY13" fmla="*/ 227681 h 1564395"/>
              <a:gd name="connsiteX14" fmla="*/ 401203 w 2152885"/>
              <a:gd name="connsiteY14" fmla="*/ 216665 h 1564395"/>
              <a:gd name="connsiteX15" fmla="*/ 390186 w 2152885"/>
              <a:gd name="connsiteY15" fmla="*/ 212992 h 1564395"/>
              <a:gd name="connsiteX16" fmla="*/ 379169 w 2152885"/>
              <a:gd name="connsiteY16" fmla="*/ 205648 h 1564395"/>
              <a:gd name="connsiteX17" fmla="*/ 357136 w 2152885"/>
              <a:gd name="connsiteY17" fmla="*/ 198303 h 1564395"/>
              <a:gd name="connsiteX18" fmla="*/ 316740 w 2152885"/>
              <a:gd name="connsiteY18" fmla="*/ 201975 h 1564395"/>
              <a:gd name="connsiteX19" fmla="*/ 327757 w 2152885"/>
              <a:gd name="connsiteY19" fmla="*/ 275421 h 1564395"/>
              <a:gd name="connsiteX20" fmla="*/ 324085 w 2152885"/>
              <a:gd name="connsiteY20" fmla="*/ 297455 h 1564395"/>
              <a:gd name="connsiteX21" fmla="*/ 291034 w 2152885"/>
              <a:gd name="connsiteY21" fmla="*/ 312144 h 1564395"/>
              <a:gd name="connsiteX22" fmla="*/ 217589 w 2152885"/>
              <a:gd name="connsiteY22" fmla="*/ 315816 h 1564395"/>
              <a:gd name="connsiteX23" fmla="*/ 228605 w 2152885"/>
              <a:gd name="connsiteY23" fmla="*/ 363556 h 1564395"/>
              <a:gd name="connsiteX24" fmla="*/ 239622 w 2152885"/>
              <a:gd name="connsiteY24" fmla="*/ 370901 h 1564395"/>
              <a:gd name="connsiteX25" fmla="*/ 243295 w 2152885"/>
              <a:gd name="connsiteY25" fmla="*/ 381918 h 1564395"/>
              <a:gd name="connsiteX26" fmla="*/ 232278 w 2152885"/>
              <a:gd name="connsiteY26" fmla="*/ 385590 h 1564395"/>
              <a:gd name="connsiteX27" fmla="*/ 173521 w 2152885"/>
              <a:gd name="connsiteY27" fmla="*/ 396607 h 1564395"/>
              <a:gd name="connsiteX28" fmla="*/ 162504 w 2152885"/>
              <a:gd name="connsiteY28" fmla="*/ 400279 h 1564395"/>
              <a:gd name="connsiteX29" fmla="*/ 151487 w 2152885"/>
              <a:gd name="connsiteY29" fmla="*/ 411296 h 1564395"/>
              <a:gd name="connsiteX30" fmla="*/ 180866 w 2152885"/>
              <a:gd name="connsiteY30" fmla="*/ 429657 h 1564395"/>
              <a:gd name="connsiteX31" fmla="*/ 184538 w 2152885"/>
              <a:gd name="connsiteY31" fmla="*/ 510448 h 1564395"/>
              <a:gd name="connsiteX32" fmla="*/ 180866 w 2152885"/>
              <a:gd name="connsiteY32" fmla="*/ 525137 h 1564395"/>
              <a:gd name="connsiteX33" fmla="*/ 169849 w 2152885"/>
              <a:gd name="connsiteY33" fmla="*/ 532481 h 1564395"/>
              <a:gd name="connsiteX34" fmla="*/ 136798 w 2152885"/>
              <a:gd name="connsiteY34" fmla="*/ 539826 h 1564395"/>
              <a:gd name="connsiteX35" fmla="*/ 129454 w 2152885"/>
              <a:gd name="connsiteY35" fmla="*/ 550843 h 1564395"/>
              <a:gd name="connsiteX36" fmla="*/ 122109 w 2152885"/>
              <a:gd name="connsiteY36" fmla="*/ 565532 h 1564395"/>
              <a:gd name="connsiteX37" fmla="*/ 111092 w 2152885"/>
              <a:gd name="connsiteY37" fmla="*/ 576549 h 1564395"/>
              <a:gd name="connsiteX38" fmla="*/ 78042 w 2152885"/>
              <a:gd name="connsiteY38" fmla="*/ 594910 h 1564395"/>
              <a:gd name="connsiteX39" fmla="*/ 56008 w 2152885"/>
              <a:gd name="connsiteY39" fmla="*/ 605927 h 1564395"/>
              <a:gd name="connsiteX40" fmla="*/ 30302 w 2152885"/>
              <a:gd name="connsiteY40" fmla="*/ 620616 h 1564395"/>
              <a:gd name="connsiteX41" fmla="*/ 11940 w 2152885"/>
              <a:gd name="connsiteY41" fmla="*/ 638978 h 1564395"/>
              <a:gd name="connsiteX42" fmla="*/ 4596 w 2152885"/>
              <a:gd name="connsiteY42" fmla="*/ 649995 h 1564395"/>
              <a:gd name="connsiteX43" fmla="*/ 4596 w 2152885"/>
              <a:gd name="connsiteY43" fmla="*/ 690390 h 1564395"/>
              <a:gd name="connsiteX44" fmla="*/ 33974 w 2152885"/>
              <a:gd name="connsiteY44" fmla="*/ 701407 h 1564395"/>
              <a:gd name="connsiteX45" fmla="*/ 52336 w 2152885"/>
              <a:gd name="connsiteY45" fmla="*/ 723440 h 1564395"/>
              <a:gd name="connsiteX46" fmla="*/ 56008 w 2152885"/>
              <a:gd name="connsiteY46" fmla="*/ 763836 h 1564395"/>
              <a:gd name="connsiteX47" fmla="*/ 85386 w 2152885"/>
              <a:gd name="connsiteY47" fmla="*/ 771180 h 1564395"/>
              <a:gd name="connsiteX48" fmla="*/ 107420 w 2152885"/>
              <a:gd name="connsiteY48" fmla="*/ 789542 h 1564395"/>
              <a:gd name="connsiteX49" fmla="*/ 118437 w 2152885"/>
              <a:gd name="connsiteY49" fmla="*/ 804231 h 1564395"/>
              <a:gd name="connsiteX50" fmla="*/ 144143 w 2152885"/>
              <a:gd name="connsiteY50" fmla="*/ 818920 h 1564395"/>
              <a:gd name="connsiteX51" fmla="*/ 155160 w 2152885"/>
              <a:gd name="connsiteY51" fmla="*/ 829937 h 1564395"/>
              <a:gd name="connsiteX52" fmla="*/ 177193 w 2152885"/>
              <a:gd name="connsiteY52" fmla="*/ 837281 h 1564395"/>
              <a:gd name="connsiteX53" fmla="*/ 199227 w 2152885"/>
              <a:gd name="connsiteY53" fmla="*/ 855643 h 1564395"/>
              <a:gd name="connsiteX54" fmla="*/ 210244 w 2152885"/>
              <a:gd name="connsiteY54" fmla="*/ 862987 h 1564395"/>
              <a:gd name="connsiteX55" fmla="*/ 232278 w 2152885"/>
              <a:gd name="connsiteY55" fmla="*/ 881349 h 1564395"/>
              <a:gd name="connsiteX56" fmla="*/ 254311 w 2152885"/>
              <a:gd name="connsiteY56" fmla="*/ 918072 h 1564395"/>
              <a:gd name="connsiteX57" fmla="*/ 257984 w 2152885"/>
              <a:gd name="connsiteY57" fmla="*/ 929089 h 1564395"/>
              <a:gd name="connsiteX58" fmla="*/ 272673 w 2152885"/>
              <a:gd name="connsiteY58" fmla="*/ 951122 h 1564395"/>
              <a:gd name="connsiteX59" fmla="*/ 276345 w 2152885"/>
              <a:gd name="connsiteY59" fmla="*/ 962139 h 1564395"/>
              <a:gd name="connsiteX60" fmla="*/ 265328 w 2152885"/>
              <a:gd name="connsiteY60" fmla="*/ 984173 h 1564395"/>
              <a:gd name="connsiteX61" fmla="*/ 254311 w 2152885"/>
              <a:gd name="connsiteY61" fmla="*/ 987845 h 1564395"/>
              <a:gd name="connsiteX62" fmla="*/ 261656 w 2152885"/>
              <a:gd name="connsiteY62" fmla="*/ 1024568 h 1564395"/>
              <a:gd name="connsiteX63" fmla="*/ 276345 w 2152885"/>
              <a:gd name="connsiteY63" fmla="*/ 1028240 h 1564395"/>
              <a:gd name="connsiteX64" fmla="*/ 298379 w 2152885"/>
              <a:gd name="connsiteY64" fmla="*/ 1035585 h 1564395"/>
              <a:gd name="connsiteX65" fmla="*/ 309396 w 2152885"/>
              <a:gd name="connsiteY65" fmla="*/ 1042930 h 1564395"/>
              <a:gd name="connsiteX66" fmla="*/ 331430 w 2152885"/>
              <a:gd name="connsiteY66" fmla="*/ 1050274 h 1564395"/>
              <a:gd name="connsiteX67" fmla="*/ 342446 w 2152885"/>
              <a:gd name="connsiteY67" fmla="*/ 1057619 h 1564395"/>
              <a:gd name="connsiteX68" fmla="*/ 357136 w 2152885"/>
              <a:gd name="connsiteY68" fmla="*/ 1061291 h 1564395"/>
              <a:gd name="connsiteX69" fmla="*/ 368152 w 2152885"/>
              <a:gd name="connsiteY69" fmla="*/ 1072308 h 1564395"/>
              <a:gd name="connsiteX70" fmla="*/ 390186 w 2152885"/>
              <a:gd name="connsiteY70" fmla="*/ 1086997 h 1564395"/>
              <a:gd name="connsiteX71" fmla="*/ 401203 w 2152885"/>
              <a:gd name="connsiteY71" fmla="*/ 1094342 h 1564395"/>
              <a:gd name="connsiteX72" fmla="*/ 419565 w 2152885"/>
              <a:gd name="connsiteY72" fmla="*/ 1101686 h 1564395"/>
              <a:gd name="connsiteX73" fmla="*/ 448943 w 2152885"/>
              <a:gd name="connsiteY73" fmla="*/ 1109031 h 1564395"/>
              <a:gd name="connsiteX74" fmla="*/ 481993 w 2152885"/>
              <a:gd name="connsiteY74" fmla="*/ 1116375 h 1564395"/>
              <a:gd name="connsiteX75" fmla="*/ 496683 w 2152885"/>
              <a:gd name="connsiteY75" fmla="*/ 1123720 h 1564395"/>
              <a:gd name="connsiteX76" fmla="*/ 507699 w 2152885"/>
              <a:gd name="connsiteY76" fmla="*/ 1127392 h 1564395"/>
              <a:gd name="connsiteX77" fmla="*/ 529733 w 2152885"/>
              <a:gd name="connsiteY77" fmla="*/ 1138409 h 1564395"/>
              <a:gd name="connsiteX78" fmla="*/ 540750 w 2152885"/>
              <a:gd name="connsiteY78" fmla="*/ 1149426 h 1564395"/>
              <a:gd name="connsiteX79" fmla="*/ 551767 w 2152885"/>
              <a:gd name="connsiteY79" fmla="*/ 1156771 h 1564395"/>
              <a:gd name="connsiteX80" fmla="*/ 559111 w 2152885"/>
              <a:gd name="connsiteY80" fmla="*/ 1167787 h 1564395"/>
              <a:gd name="connsiteX81" fmla="*/ 581145 w 2152885"/>
              <a:gd name="connsiteY81" fmla="*/ 1182477 h 1564395"/>
              <a:gd name="connsiteX82" fmla="*/ 592162 w 2152885"/>
              <a:gd name="connsiteY82" fmla="*/ 1189821 h 1564395"/>
              <a:gd name="connsiteX83" fmla="*/ 603179 w 2152885"/>
              <a:gd name="connsiteY83" fmla="*/ 1197166 h 1564395"/>
              <a:gd name="connsiteX84" fmla="*/ 614196 w 2152885"/>
              <a:gd name="connsiteY84" fmla="*/ 1200838 h 1564395"/>
              <a:gd name="connsiteX85" fmla="*/ 625213 w 2152885"/>
              <a:gd name="connsiteY85" fmla="*/ 1208183 h 1564395"/>
              <a:gd name="connsiteX86" fmla="*/ 650919 w 2152885"/>
              <a:gd name="connsiteY86" fmla="*/ 1215527 h 1564395"/>
              <a:gd name="connsiteX87" fmla="*/ 819844 w 2152885"/>
              <a:gd name="connsiteY87" fmla="*/ 1219200 h 1564395"/>
              <a:gd name="connsiteX88" fmla="*/ 838205 w 2152885"/>
              <a:gd name="connsiteY88" fmla="*/ 1222872 h 1564395"/>
              <a:gd name="connsiteX89" fmla="*/ 885945 w 2152885"/>
              <a:gd name="connsiteY89" fmla="*/ 1215527 h 1564395"/>
              <a:gd name="connsiteX90" fmla="*/ 893290 w 2152885"/>
              <a:gd name="connsiteY90" fmla="*/ 1200838 h 1564395"/>
              <a:gd name="connsiteX91" fmla="*/ 896962 w 2152885"/>
              <a:gd name="connsiteY91" fmla="*/ 1189821 h 1564395"/>
              <a:gd name="connsiteX92" fmla="*/ 907979 w 2152885"/>
              <a:gd name="connsiteY92" fmla="*/ 1182477 h 1564395"/>
              <a:gd name="connsiteX93" fmla="*/ 926340 w 2152885"/>
              <a:gd name="connsiteY93" fmla="*/ 1160443 h 1564395"/>
              <a:gd name="connsiteX94" fmla="*/ 937357 w 2152885"/>
              <a:gd name="connsiteY94" fmla="*/ 1156771 h 1564395"/>
              <a:gd name="connsiteX95" fmla="*/ 944702 w 2152885"/>
              <a:gd name="connsiteY95" fmla="*/ 1145754 h 1564395"/>
              <a:gd name="connsiteX96" fmla="*/ 955719 w 2152885"/>
              <a:gd name="connsiteY96" fmla="*/ 1142081 h 1564395"/>
              <a:gd name="connsiteX97" fmla="*/ 1040181 w 2152885"/>
              <a:gd name="connsiteY97" fmla="*/ 1145754 h 1564395"/>
              <a:gd name="connsiteX98" fmla="*/ 1043854 w 2152885"/>
              <a:gd name="connsiteY98" fmla="*/ 1160443 h 1564395"/>
              <a:gd name="connsiteX99" fmla="*/ 1051198 w 2152885"/>
              <a:gd name="connsiteY99" fmla="*/ 1171460 h 1564395"/>
              <a:gd name="connsiteX100" fmla="*/ 1102610 w 2152885"/>
              <a:gd name="connsiteY100" fmla="*/ 1182477 h 1564395"/>
              <a:gd name="connsiteX101" fmla="*/ 1117299 w 2152885"/>
              <a:gd name="connsiteY101" fmla="*/ 1208183 h 1564395"/>
              <a:gd name="connsiteX102" fmla="*/ 1120972 w 2152885"/>
              <a:gd name="connsiteY102" fmla="*/ 1219200 h 1564395"/>
              <a:gd name="connsiteX103" fmla="*/ 1135661 w 2152885"/>
              <a:gd name="connsiteY103" fmla="*/ 1241233 h 1564395"/>
              <a:gd name="connsiteX104" fmla="*/ 1143005 w 2152885"/>
              <a:gd name="connsiteY104" fmla="*/ 1252250 h 1564395"/>
              <a:gd name="connsiteX105" fmla="*/ 1146678 w 2152885"/>
              <a:gd name="connsiteY105" fmla="*/ 1285301 h 1564395"/>
              <a:gd name="connsiteX106" fmla="*/ 1139333 w 2152885"/>
              <a:gd name="connsiteY106" fmla="*/ 1333040 h 1564395"/>
              <a:gd name="connsiteX107" fmla="*/ 1143005 w 2152885"/>
              <a:gd name="connsiteY107" fmla="*/ 1388125 h 1564395"/>
              <a:gd name="connsiteX108" fmla="*/ 1154022 w 2152885"/>
              <a:gd name="connsiteY108" fmla="*/ 1395469 h 1564395"/>
              <a:gd name="connsiteX109" fmla="*/ 1176056 w 2152885"/>
              <a:gd name="connsiteY109" fmla="*/ 1402814 h 1564395"/>
              <a:gd name="connsiteX110" fmla="*/ 1187073 w 2152885"/>
              <a:gd name="connsiteY110" fmla="*/ 1424848 h 1564395"/>
              <a:gd name="connsiteX111" fmla="*/ 1205434 w 2152885"/>
              <a:gd name="connsiteY111" fmla="*/ 1446881 h 1564395"/>
              <a:gd name="connsiteX112" fmla="*/ 1209107 w 2152885"/>
              <a:gd name="connsiteY112" fmla="*/ 1457898 h 1564395"/>
              <a:gd name="connsiteX113" fmla="*/ 1227468 w 2152885"/>
              <a:gd name="connsiteY113" fmla="*/ 1479932 h 1564395"/>
              <a:gd name="connsiteX114" fmla="*/ 1238485 w 2152885"/>
              <a:gd name="connsiteY114" fmla="*/ 1487277 h 1564395"/>
              <a:gd name="connsiteX115" fmla="*/ 1249502 w 2152885"/>
              <a:gd name="connsiteY115" fmla="*/ 1490949 h 1564395"/>
              <a:gd name="connsiteX116" fmla="*/ 1282552 w 2152885"/>
              <a:gd name="connsiteY116" fmla="*/ 1487277 h 1564395"/>
              <a:gd name="connsiteX117" fmla="*/ 1308258 w 2152885"/>
              <a:gd name="connsiteY117" fmla="*/ 1476260 h 1564395"/>
              <a:gd name="connsiteX118" fmla="*/ 1319275 w 2152885"/>
              <a:gd name="connsiteY118" fmla="*/ 1468915 h 1564395"/>
              <a:gd name="connsiteX119" fmla="*/ 1341309 w 2152885"/>
              <a:gd name="connsiteY119" fmla="*/ 1461571 h 1564395"/>
              <a:gd name="connsiteX120" fmla="*/ 1378032 w 2152885"/>
              <a:gd name="connsiteY120" fmla="*/ 1450554 h 1564395"/>
              <a:gd name="connsiteX121" fmla="*/ 1400066 w 2152885"/>
              <a:gd name="connsiteY121" fmla="*/ 1443209 h 1564395"/>
              <a:gd name="connsiteX122" fmla="*/ 1414755 w 2152885"/>
              <a:gd name="connsiteY122" fmla="*/ 1432192 h 1564395"/>
              <a:gd name="connsiteX123" fmla="*/ 1429444 w 2152885"/>
              <a:gd name="connsiteY123" fmla="*/ 1413831 h 1564395"/>
              <a:gd name="connsiteX124" fmla="*/ 1444133 w 2152885"/>
              <a:gd name="connsiteY124" fmla="*/ 1417503 h 1564395"/>
              <a:gd name="connsiteX125" fmla="*/ 1466167 w 2152885"/>
              <a:gd name="connsiteY125" fmla="*/ 1424848 h 1564395"/>
              <a:gd name="connsiteX126" fmla="*/ 1488201 w 2152885"/>
              <a:gd name="connsiteY126" fmla="*/ 1446881 h 1564395"/>
              <a:gd name="connsiteX127" fmla="*/ 1495545 w 2152885"/>
              <a:gd name="connsiteY127" fmla="*/ 1457898 h 1564395"/>
              <a:gd name="connsiteX128" fmla="*/ 1528596 w 2152885"/>
              <a:gd name="connsiteY128" fmla="*/ 1476260 h 1564395"/>
              <a:gd name="connsiteX129" fmla="*/ 1539613 w 2152885"/>
              <a:gd name="connsiteY129" fmla="*/ 1487277 h 1564395"/>
              <a:gd name="connsiteX130" fmla="*/ 1561646 w 2152885"/>
              <a:gd name="connsiteY130" fmla="*/ 1501966 h 1564395"/>
              <a:gd name="connsiteX131" fmla="*/ 1624075 w 2152885"/>
              <a:gd name="connsiteY131" fmla="*/ 1512983 h 1564395"/>
              <a:gd name="connsiteX132" fmla="*/ 1642437 w 2152885"/>
              <a:gd name="connsiteY132" fmla="*/ 1516655 h 1564395"/>
              <a:gd name="connsiteX133" fmla="*/ 1653454 w 2152885"/>
              <a:gd name="connsiteY133" fmla="*/ 1553378 h 1564395"/>
              <a:gd name="connsiteX134" fmla="*/ 1660798 w 2152885"/>
              <a:gd name="connsiteY134" fmla="*/ 1564395 h 1564395"/>
              <a:gd name="connsiteX135" fmla="*/ 1675487 w 2152885"/>
              <a:gd name="connsiteY135" fmla="*/ 1560722 h 1564395"/>
              <a:gd name="connsiteX136" fmla="*/ 1679160 w 2152885"/>
              <a:gd name="connsiteY136" fmla="*/ 1538689 h 1564395"/>
              <a:gd name="connsiteX137" fmla="*/ 1690177 w 2152885"/>
              <a:gd name="connsiteY137" fmla="*/ 1512983 h 1564395"/>
              <a:gd name="connsiteX138" fmla="*/ 1701193 w 2152885"/>
              <a:gd name="connsiteY138" fmla="*/ 1505638 h 1564395"/>
              <a:gd name="connsiteX139" fmla="*/ 1756278 w 2152885"/>
              <a:gd name="connsiteY139" fmla="*/ 1494621 h 1564395"/>
              <a:gd name="connsiteX140" fmla="*/ 1774639 w 2152885"/>
              <a:gd name="connsiteY140" fmla="*/ 1490949 h 1564395"/>
              <a:gd name="connsiteX141" fmla="*/ 1785656 w 2152885"/>
              <a:gd name="connsiteY141" fmla="*/ 1483604 h 1564395"/>
              <a:gd name="connsiteX142" fmla="*/ 1804018 w 2152885"/>
              <a:gd name="connsiteY142" fmla="*/ 1479932 h 1564395"/>
              <a:gd name="connsiteX143" fmla="*/ 1840740 w 2152885"/>
              <a:gd name="connsiteY143" fmla="*/ 1472587 h 1564395"/>
              <a:gd name="connsiteX144" fmla="*/ 1851757 w 2152885"/>
              <a:gd name="connsiteY144" fmla="*/ 1465243 h 1564395"/>
              <a:gd name="connsiteX145" fmla="*/ 1862774 w 2152885"/>
              <a:gd name="connsiteY145" fmla="*/ 1461571 h 1564395"/>
              <a:gd name="connsiteX146" fmla="*/ 1877463 w 2152885"/>
              <a:gd name="connsiteY146" fmla="*/ 1450554 h 1564395"/>
              <a:gd name="connsiteX147" fmla="*/ 1888480 w 2152885"/>
              <a:gd name="connsiteY147" fmla="*/ 1446881 h 1564395"/>
              <a:gd name="connsiteX148" fmla="*/ 1917858 w 2152885"/>
              <a:gd name="connsiteY148" fmla="*/ 1428520 h 1564395"/>
              <a:gd name="connsiteX149" fmla="*/ 1917858 w 2152885"/>
              <a:gd name="connsiteY149" fmla="*/ 1428520 h 1564395"/>
              <a:gd name="connsiteX150" fmla="*/ 1932548 w 2152885"/>
              <a:gd name="connsiteY150" fmla="*/ 1417503 h 1564395"/>
              <a:gd name="connsiteX151" fmla="*/ 1943565 w 2152885"/>
              <a:gd name="connsiteY151" fmla="*/ 1406486 h 1564395"/>
              <a:gd name="connsiteX152" fmla="*/ 1954581 w 2152885"/>
              <a:gd name="connsiteY152" fmla="*/ 1402814 h 1564395"/>
              <a:gd name="connsiteX153" fmla="*/ 1983960 w 2152885"/>
              <a:gd name="connsiteY153" fmla="*/ 1373436 h 1564395"/>
              <a:gd name="connsiteX154" fmla="*/ 2009666 w 2152885"/>
              <a:gd name="connsiteY154" fmla="*/ 1340385 h 1564395"/>
              <a:gd name="connsiteX155" fmla="*/ 2013338 w 2152885"/>
              <a:gd name="connsiteY155" fmla="*/ 1329368 h 1564395"/>
              <a:gd name="connsiteX156" fmla="*/ 2024355 w 2152885"/>
              <a:gd name="connsiteY156" fmla="*/ 1318351 h 1564395"/>
              <a:gd name="connsiteX157" fmla="*/ 2031699 w 2152885"/>
              <a:gd name="connsiteY157" fmla="*/ 1237561 h 1564395"/>
              <a:gd name="connsiteX158" fmla="*/ 2042716 w 2152885"/>
              <a:gd name="connsiteY158" fmla="*/ 1215527 h 1564395"/>
              <a:gd name="connsiteX159" fmla="*/ 2046389 w 2152885"/>
              <a:gd name="connsiteY159" fmla="*/ 1204510 h 1564395"/>
              <a:gd name="connsiteX160" fmla="*/ 2053733 w 2152885"/>
              <a:gd name="connsiteY160" fmla="*/ 1189821 h 1564395"/>
              <a:gd name="connsiteX161" fmla="*/ 2064750 w 2152885"/>
              <a:gd name="connsiteY161" fmla="*/ 1167787 h 1564395"/>
              <a:gd name="connsiteX162" fmla="*/ 2068422 w 2152885"/>
              <a:gd name="connsiteY162" fmla="*/ 1153098 h 1564395"/>
              <a:gd name="connsiteX163" fmla="*/ 2075767 w 2152885"/>
              <a:gd name="connsiteY163" fmla="*/ 1131065 h 1564395"/>
              <a:gd name="connsiteX164" fmla="*/ 2068422 w 2152885"/>
              <a:gd name="connsiteY164" fmla="*/ 1098014 h 1564395"/>
              <a:gd name="connsiteX165" fmla="*/ 2053733 w 2152885"/>
              <a:gd name="connsiteY165" fmla="*/ 1094342 h 1564395"/>
              <a:gd name="connsiteX166" fmla="*/ 2009666 w 2152885"/>
              <a:gd name="connsiteY166" fmla="*/ 1090669 h 1564395"/>
              <a:gd name="connsiteX167" fmla="*/ 2009666 w 2152885"/>
              <a:gd name="connsiteY167" fmla="*/ 1042930 h 1564395"/>
              <a:gd name="connsiteX168" fmla="*/ 2020683 w 2152885"/>
              <a:gd name="connsiteY168" fmla="*/ 1039257 h 1564395"/>
              <a:gd name="connsiteX169" fmla="*/ 2024355 w 2152885"/>
              <a:gd name="connsiteY169" fmla="*/ 1024568 h 1564395"/>
              <a:gd name="connsiteX170" fmla="*/ 1994977 w 2152885"/>
              <a:gd name="connsiteY170" fmla="*/ 980501 h 1564395"/>
              <a:gd name="connsiteX171" fmla="*/ 1983960 w 2152885"/>
              <a:gd name="connsiteY171" fmla="*/ 976828 h 1564395"/>
              <a:gd name="connsiteX172" fmla="*/ 1976615 w 2152885"/>
              <a:gd name="connsiteY172" fmla="*/ 965812 h 1564395"/>
              <a:gd name="connsiteX173" fmla="*/ 1950909 w 2152885"/>
              <a:gd name="connsiteY173" fmla="*/ 951122 h 1564395"/>
              <a:gd name="connsiteX174" fmla="*/ 1939892 w 2152885"/>
              <a:gd name="connsiteY174" fmla="*/ 943778 h 1564395"/>
              <a:gd name="connsiteX175" fmla="*/ 1928875 w 2152885"/>
              <a:gd name="connsiteY175" fmla="*/ 929089 h 1564395"/>
              <a:gd name="connsiteX176" fmla="*/ 1921531 w 2152885"/>
              <a:gd name="connsiteY176" fmla="*/ 914400 h 1564395"/>
              <a:gd name="connsiteX177" fmla="*/ 1881136 w 2152885"/>
              <a:gd name="connsiteY177" fmla="*/ 877677 h 1564395"/>
              <a:gd name="connsiteX178" fmla="*/ 1866446 w 2152885"/>
              <a:gd name="connsiteY178" fmla="*/ 874004 h 1564395"/>
              <a:gd name="connsiteX179" fmla="*/ 1855430 w 2152885"/>
              <a:gd name="connsiteY179" fmla="*/ 866660 h 1564395"/>
              <a:gd name="connsiteX180" fmla="*/ 1851757 w 2152885"/>
              <a:gd name="connsiteY180" fmla="*/ 833609 h 1564395"/>
              <a:gd name="connsiteX181" fmla="*/ 1859102 w 2152885"/>
              <a:gd name="connsiteY181" fmla="*/ 822592 h 1564395"/>
              <a:gd name="connsiteX182" fmla="*/ 1862774 w 2152885"/>
              <a:gd name="connsiteY182" fmla="*/ 807903 h 1564395"/>
              <a:gd name="connsiteX183" fmla="*/ 1899497 w 2152885"/>
              <a:gd name="connsiteY183" fmla="*/ 789542 h 1564395"/>
              <a:gd name="connsiteX184" fmla="*/ 1914186 w 2152885"/>
              <a:gd name="connsiteY184" fmla="*/ 782197 h 1564395"/>
              <a:gd name="connsiteX185" fmla="*/ 1925203 w 2152885"/>
              <a:gd name="connsiteY185" fmla="*/ 778525 h 1564395"/>
              <a:gd name="connsiteX186" fmla="*/ 1947237 w 2152885"/>
              <a:gd name="connsiteY186" fmla="*/ 756491 h 1564395"/>
              <a:gd name="connsiteX187" fmla="*/ 1943565 w 2152885"/>
              <a:gd name="connsiteY187" fmla="*/ 745474 h 1564395"/>
              <a:gd name="connsiteX188" fmla="*/ 1925203 w 2152885"/>
              <a:gd name="connsiteY188" fmla="*/ 741802 h 1564395"/>
              <a:gd name="connsiteX189" fmla="*/ 1914186 w 2152885"/>
              <a:gd name="connsiteY189" fmla="*/ 734457 h 1564395"/>
              <a:gd name="connsiteX190" fmla="*/ 1855430 w 2152885"/>
              <a:gd name="connsiteY190" fmla="*/ 738130 h 1564395"/>
              <a:gd name="connsiteX191" fmla="*/ 1844413 w 2152885"/>
              <a:gd name="connsiteY191" fmla="*/ 741802 h 1564395"/>
              <a:gd name="connsiteX192" fmla="*/ 1818707 w 2152885"/>
              <a:gd name="connsiteY192" fmla="*/ 749147 h 1564395"/>
              <a:gd name="connsiteX193" fmla="*/ 1793001 w 2152885"/>
              <a:gd name="connsiteY193" fmla="*/ 745474 h 1564395"/>
              <a:gd name="connsiteX194" fmla="*/ 1781984 w 2152885"/>
              <a:gd name="connsiteY194" fmla="*/ 738130 h 1564395"/>
              <a:gd name="connsiteX195" fmla="*/ 1759950 w 2152885"/>
              <a:gd name="connsiteY195" fmla="*/ 719768 h 1564395"/>
              <a:gd name="connsiteX196" fmla="*/ 1745261 w 2152885"/>
              <a:gd name="connsiteY196" fmla="*/ 716096 h 1564395"/>
              <a:gd name="connsiteX197" fmla="*/ 1734244 w 2152885"/>
              <a:gd name="connsiteY197" fmla="*/ 712424 h 1564395"/>
              <a:gd name="connsiteX198" fmla="*/ 1723227 w 2152885"/>
              <a:gd name="connsiteY198" fmla="*/ 705079 h 1564395"/>
              <a:gd name="connsiteX199" fmla="*/ 1719555 w 2152885"/>
              <a:gd name="connsiteY199" fmla="*/ 694062 h 1564395"/>
              <a:gd name="connsiteX200" fmla="*/ 1734244 w 2152885"/>
              <a:gd name="connsiteY200" fmla="*/ 661012 h 1564395"/>
              <a:gd name="connsiteX201" fmla="*/ 1774639 w 2152885"/>
              <a:gd name="connsiteY201" fmla="*/ 649995 h 1564395"/>
              <a:gd name="connsiteX202" fmla="*/ 1785656 w 2152885"/>
              <a:gd name="connsiteY202" fmla="*/ 613272 h 1564395"/>
              <a:gd name="connsiteX203" fmla="*/ 1789328 w 2152885"/>
              <a:gd name="connsiteY203" fmla="*/ 602255 h 1564395"/>
              <a:gd name="connsiteX204" fmla="*/ 1815034 w 2152885"/>
              <a:gd name="connsiteY204" fmla="*/ 591238 h 1564395"/>
              <a:gd name="connsiteX205" fmla="*/ 1826051 w 2152885"/>
              <a:gd name="connsiteY205" fmla="*/ 587566 h 1564395"/>
              <a:gd name="connsiteX206" fmla="*/ 1866446 w 2152885"/>
              <a:gd name="connsiteY206" fmla="*/ 594910 h 1564395"/>
              <a:gd name="connsiteX207" fmla="*/ 1862774 w 2152885"/>
              <a:gd name="connsiteY207" fmla="*/ 605927 h 1564395"/>
              <a:gd name="connsiteX208" fmla="*/ 1848085 w 2152885"/>
              <a:gd name="connsiteY208" fmla="*/ 627961 h 1564395"/>
              <a:gd name="connsiteX209" fmla="*/ 1866446 w 2152885"/>
              <a:gd name="connsiteY209" fmla="*/ 642650 h 1564395"/>
              <a:gd name="connsiteX210" fmla="*/ 1873791 w 2152885"/>
              <a:gd name="connsiteY210" fmla="*/ 653667 h 1564395"/>
              <a:gd name="connsiteX211" fmla="*/ 1877463 w 2152885"/>
              <a:gd name="connsiteY211" fmla="*/ 679373 h 1564395"/>
              <a:gd name="connsiteX212" fmla="*/ 1921531 w 2152885"/>
              <a:gd name="connsiteY212" fmla="*/ 675701 h 1564395"/>
              <a:gd name="connsiteX213" fmla="*/ 1943565 w 2152885"/>
              <a:gd name="connsiteY213" fmla="*/ 661012 h 1564395"/>
              <a:gd name="connsiteX214" fmla="*/ 1950909 w 2152885"/>
              <a:gd name="connsiteY214" fmla="*/ 649995 h 1564395"/>
              <a:gd name="connsiteX215" fmla="*/ 1972943 w 2152885"/>
              <a:gd name="connsiteY215" fmla="*/ 642650 h 1564395"/>
              <a:gd name="connsiteX216" fmla="*/ 2005993 w 2152885"/>
              <a:gd name="connsiteY216" fmla="*/ 635306 h 1564395"/>
              <a:gd name="connsiteX217" fmla="*/ 2020683 w 2152885"/>
              <a:gd name="connsiteY217" fmla="*/ 528809 h 1564395"/>
              <a:gd name="connsiteX218" fmla="*/ 2068422 w 2152885"/>
              <a:gd name="connsiteY218" fmla="*/ 517792 h 1564395"/>
              <a:gd name="connsiteX219" fmla="*/ 2097801 w 2152885"/>
              <a:gd name="connsiteY219" fmla="*/ 506775 h 1564395"/>
              <a:gd name="connsiteX220" fmla="*/ 2119834 w 2152885"/>
              <a:gd name="connsiteY220" fmla="*/ 499431 h 1564395"/>
              <a:gd name="connsiteX221" fmla="*/ 2130851 w 2152885"/>
              <a:gd name="connsiteY221" fmla="*/ 495759 h 1564395"/>
              <a:gd name="connsiteX222" fmla="*/ 2127179 w 2152885"/>
              <a:gd name="connsiteY222" fmla="*/ 440674 h 1564395"/>
              <a:gd name="connsiteX223" fmla="*/ 2105145 w 2152885"/>
              <a:gd name="connsiteY223" fmla="*/ 418640 h 1564395"/>
              <a:gd name="connsiteX224" fmla="*/ 2097801 w 2152885"/>
              <a:gd name="connsiteY224" fmla="*/ 396607 h 1564395"/>
              <a:gd name="connsiteX225" fmla="*/ 2094128 w 2152885"/>
              <a:gd name="connsiteY225" fmla="*/ 385590 h 1564395"/>
              <a:gd name="connsiteX226" fmla="*/ 2097801 w 2152885"/>
              <a:gd name="connsiteY226" fmla="*/ 363556 h 1564395"/>
              <a:gd name="connsiteX227" fmla="*/ 2108818 w 2152885"/>
              <a:gd name="connsiteY227" fmla="*/ 356212 h 1564395"/>
              <a:gd name="connsiteX228" fmla="*/ 2119834 w 2152885"/>
              <a:gd name="connsiteY228" fmla="*/ 352539 h 1564395"/>
              <a:gd name="connsiteX229" fmla="*/ 2152885 w 2152885"/>
              <a:gd name="connsiteY229" fmla="*/ 341522 h 1564395"/>
              <a:gd name="connsiteX230" fmla="*/ 2145540 w 2152885"/>
              <a:gd name="connsiteY230" fmla="*/ 279093 h 1564395"/>
              <a:gd name="connsiteX231" fmla="*/ 2138196 w 2152885"/>
              <a:gd name="connsiteY231" fmla="*/ 268077 h 1564395"/>
              <a:gd name="connsiteX232" fmla="*/ 2134524 w 2152885"/>
              <a:gd name="connsiteY232" fmla="*/ 257060 h 1564395"/>
              <a:gd name="connsiteX233" fmla="*/ 2112490 w 2152885"/>
              <a:gd name="connsiteY233" fmla="*/ 242371 h 1564395"/>
              <a:gd name="connsiteX234" fmla="*/ 2072095 w 2152885"/>
              <a:gd name="connsiteY234" fmla="*/ 246043 h 1564395"/>
              <a:gd name="connsiteX235" fmla="*/ 2061078 w 2152885"/>
              <a:gd name="connsiteY235" fmla="*/ 253387 h 1564395"/>
              <a:gd name="connsiteX236" fmla="*/ 2039044 w 2152885"/>
              <a:gd name="connsiteY236" fmla="*/ 260732 h 1564395"/>
              <a:gd name="connsiteX237" fmla="*/ 2002321 w 2152885"/>
              <a:gd name="connsiteY237" fmla="*/ 257060 h 1564395"/>
              <a:gd name="connsiteX238" fmla="*/ 1980287 w 2152885"/>
              <a:gd name="connsiteY238" fmla="*/ 249715 h 1564395"/>
              <a:gd name="connsiteX239" fmla="*/ 1936220 w 2152885"/>
              <a:gd name="connsiteY239" fmla="*/ 220337 h 1564395"/>
              <a:gd name="connsiteX240" fmla="*/ 1925203 w 2152885"/>
              <a:gd name="connsiteY240" fmla="*/ 212992 h 1564395"/>
              <a:gd name="connsiteX241" fmla="*/ 1899497 w 2152885"/>
              <a:gd name="connsiteY241" fmla="*/ 205648 h 1564395"/>
              <a:gd name="connsiteX242" fmla="*/ 1866446 w 2152885"/>
              <a:gd name="connsiteY242" fmla="*/ 194631 h 1564395"/>
              <a:gd name="connsiteX243" fmla="*/ 1855430 w 2152885"/>
              <a:gd name="connsiteY243" fmla="*/ 190959 h 1564395"/>
              <a:gd name="connsiteX244" fmla="*/ 1829724 w 2152885"/>
              <a:gd name="connsiteY244" fmla="*/ 183614 h 1564395"/>
              <a:gd name="connsiteX245" fmla="*/ 1807690 w 2152885"/>
              <a:gd name="connsiteY245" fmla="*/ 154236 h 1564395"/>
              <a:gd name="connsiteX246" fmla="*/ 1800345 w 2152885"/>
              <a:gd name="connsiteY246" fmla="*/ 143219 h 1564395"/>
              <a:gd name="connsiteX247" fmla="*/ 1756278 w 2152885"/>
              <a:gd name="connsiteY247" fmla="*/ 106496 h 1564395"/>
              <a:gd name="connsiteX248" fmla="*/ 1745261 w 2152885"/>
              <a:gd name="connsiteY248" fmla="*/ 99151 h 1564395"/>
              <a:gd name="connsiteX249" fmla="*/ 1734244 w 2152885"/>
              <a:gd name="connsiteY249" fmla="*/ 95479 h 1564395"/>
              <a:gd name="connsiteX250" fmla="*/ 1708538 w 2152885"/>
              <a:gd name="connsiteY250" fmla="*/ 77118 h 1564395"/>
              <a:gd name="connsiteX251" fmla="*/ 1693849 w 2152885"/>
              <a:gd name="connsiteY251" fmla="*/ 69773 h 1564395"/>
              <a:gd name="connsiteX252" fmla="*/ 1671815 w 2152885"/>
              <a:gd name="connsiteY252" fmla="*/ 55084 h 1564395"/>
              <a:gd name="connsiteX253" fmla="*/ 1664471 w 2152885"/>
              <a:gd name="connsiteY253" fmla="*/ 44067 h 1564395"/>
              <a:gd name="connsiteX254" fmla="*/ 1653454 w 2152885"/>
              <a:gd name="connsiteY254" fmla="*/ 36722 h 1564395"/>
              <a:gd name="connsiteX255" fmla="*/ 1638765 w 2152885"/>
              <a:gd name="connsiteY255" fmla="*/ 25706 h 1564395"/>
              <a:gd name="connsiteX256" fmla="*/ 1627748 w 2152885"/>
              <a:gd name="connsiteY256" fmla="*/ 22033 h 1564395"/>
              <a:gd name="connsiteX257" fmla="*/ 1609386 w 2152885"/>
              <a:gd name="connsiteY257" fmla="*/ 14689 h 1564395"/>
              <a:gd name="connsiteX258" fmla="*/ 1583680 w 2152885"/>
              <a:gd name="connsiteY258" fmla="*/ 7344 h 1564395"/>
              <a:gd name="connsiteX259" fmla="*/ 1539613 w 2152885"/>
              <a:gd name="connsiteY259" fmla="*/ 0 h 1564395"/>
              <a:gd name="connsiteX260" fmla="*/ 1495545 w 2152885"/>
              <a:gd name="connsiteY260" fmla="*/ 3672 h 1564395"/>
              <a:gd name="connsiteX261" fmla="*/ 1484528 w 2152885"/>
              <a:gd name="connsiteY261" fmla="*/ 7344 h 1564395"/>
              <a:gd name="connsiteX262" fmla="*/ 1480856 w 2152885"/>
              <a:gd name="connsiteY262" fmla="*/ 18361 h 1564395"/>
              <a:gd name="connsiteX263" fmla="*/ 1484528 w 2152885"/>
              <a:gd name="connsiteY263" fmla="*/ 44067 h 1564395"/>
              <a:gd name="connsiteX264" fmla="*/ 1495545 w 2152885"/>
              <a:gd name="connsiteY264" fmla="*/ 47739 h 1564395"/>
              <a:gd name="connsiteX265" fmla="*/ 1506562 w 2152885"/>
              <a:gd name="connsiteY265" fmla="*/ 55084 h 1564395"/>
              <a:gd name="connsiteX266" fmla="*/ 1502890 w 2152885"/>
              <a:gd name="connsiteY266" fmla="*/ 77118 h 1564395"/>
              <a:gd name="connsiteX267" fmla="*/ 1495545 w 2152885"/>
              <a:gd name="connsiteY267" fmla="*/ 88134 h 1564395"/>
              <a:gd name="connsiteX268" fmla="*/ 1491873 w 2152885"/>
              <a:gd name="connsiteY268" fmla="*/ 102824 h 1564395"/>
              <a:gd name="connsiteX269" fmla="*/ 1488201 w 2152885"/>
              <a:gd name="connsiteY269" fmla="*/ 143219 h 1564395"/>
              <a:gd name="connsiteX270" fmla="*/ 1477184 w 2152885"/>
              <a:gd name="connsiteY270" fmla="*/ 154236 h 1564395"/>
              <a:gd name="connsiteX271" fmla="*/ 1455150 w 2152885"/>
              <a:gd name="connsiteY271" fmla="*/ 165253 h 1564395"/>
              <a:gd name="connsiteX272" fmla="*/ 1436789 w 2152885"/>
              <a:gd name="connsiteY272" fmla="*/ 183614 h 1564395"/>
              <a:gd name="connsiteX273" fmla="*/ 1429444 w 2152885"/>
              <a:gd name="connsiteY273" fmla="*/ 194631 h 1564395"/>
              <a:gd name="connsiteX274" fmla="*/ 1433116 w 2152885"/>
              <a:gd name="connsiteY274" fmla="*/ 242371 h 1564395"/>
              <a:gd name="connsiteX275" fmla="*/ 1447805 w 2152885"/>
              <a:gd name="connsiteY275" fmla="*/ 246043 h 1564395"/>
              <a:gd name="connsiteX276" fmla="*/ 1466167 w 2152885"/>
              <a:gd name="connsiteY276" fmla="*/ 249715 h 1564395"/>
              <a:gd name="connsiteX277" fmla="*/ 1477184 w 2152885"/>
              <a:gd name="connsiteY277" fmla="*/ 253387 h 1564395"/>
              <a:gd name="connsiteX278" fmla="*/ 1528596 w 2152885"/>
              <a:gd name="connsiteY278" fmla="*/ 260732 h 1564395"/>
              <a:gd name="connsiteX279" fmla="*/ 1546957 w 2152885"/>
              <a:gd name="connsiteY279" fmla="*/ 264404 h 1564395"/>
              <a:gd name="connsiteX280" fmla="*/ 1568991 w 2152885"/>
              <a:gd name="connsiteY280" fmla="*/ 271749 h 1564395"/>
              <a:gd name="connsiteX281" fmla="*/ 1591025 w 2152885"/>
              <a:gd name="connsiteY281" fmla="*/ 290110 h 1564395"/>
              <a:gd name="connsiteX282" fmla="*/ 1613058 w 2152885"/>
              <a:gd name="connsiteY282" fmla="*/ 308472 h 1564395"/>
              <a:gd name="connsiteX283" fmla="*/ 1609386 w 2152885"/>
              <a:gd name="connsiteY283" fmla="*/ 319489 h 1564395"/>
              <a:gd name="connsiteX284" fmla="*/ 1594697 w 2152885"/>
              <a:gd name="connsiteY284" fmla="*/ 326833 h 1564395"/>
              <a:gd name="connsiteX285" fmla="*/ 1565319 w 2152885"/>
              <a:gd name="connsiteY285" fmla="*/ 334178 h 1564395"/>
              <a:gd name="connsiteX286" fmla="*/ 1539613 w 2152885"/>
              <a:gd name="connsiteY286" fmla="*/ 345195 h 1564395"/>
              <a:gd name="connsiteX287" fmla="*/ 1517579 w 2152885"/>
              <a:gd name="connsiteY287" fmla="*/ 359884 h 1564395"/>
              <a:gd name="connsiteX288" fmla="*/ 1506562 w 2152885"/>
              <a:gd name="connsiteY288" fmla="*/ 370901 h 1564395"/>
              <a:gd name="connsiteX289" fmla="*/ 1495545 w 2152885"/>
              <a:gd name="connsiteY289" fmla="*/ 374573 h 1564395"/>
              <a:gd name="connsiteX290" fmla="*/ 1473511 w 2152885"/>
              <a:gd name="connsiteY290" fmla="*/ 385590 h 1564395"/>
              <a:gd name="connsiteX291" fmla="*/ 1462495 w 2152885"/>
              <a:gd name="connsiteY291" fmla="*/ 392934 h 1564395"/>
              <a:gd name="connsiteX292" fmla="*/ 1429444 w 2152885"/>
              <a:gd name="connsiteY292" fmla="*/ 400279 h 1564395"/>
              <a:gd name="connsiteX293" fmla="*/ 1407410 w 2152885"/>
              <a:gd name="connsiteY293" fmla="*/ 407624 h 1564395"/>
              <a:gd name="connsiteX294" fmla="*/ 1392721 w 2152885"/>
              <a:gd name="connsiteY294" fmla="*/ 411296 h 1564395"/>
              <a:gd name="connsiteX295" fmla="*/ 1392721 w 2152885"/>
              <a:gd name="connsiteY295" fmla="*/ 440674 h 1564395"/>
              <a:gd name="connsiteX296" fmla="*/ 1403738 w 2152885"/>
              <a:gd name="connsiteY296" fmla="*/ 444347 h 1564395"/>
              <a:gd name="connsiteX297" fmla="*/ 1407410 w 2152885"/>
              <a:gd name="connsiteY297" fmla="*/ 455363 h 1564395"/>
              <a:gd name="connsiteX298" fmla="*/ 1392721 w 2152885"/>
              <a:gd name="connsiteY298" fmla="*/ 477397 h 1564395"/>
              <a:gd name="connsiteX299" fmla="*/ 1370687 w 2152885"/>
              <a:gd name="connsiteY299" fmla="*/ 492086 h 1564395"/>
              <a:gd name="connsiteX300" fmla="*/ 1359671 w 2152885"/>
              <a:gd name="connsiteY300" fmla="*/ 499431 h 1564395"/>
              <a:gd name="connsiteX301" fmla="*/ 1337637 w 2152885"/>
              <a:gd name="connsiteY301" fmla="*/ 514120 h 1564395"/>
              <a:gd name="connsiteX302" fmla="*/ 1326620 w 2152885"/>
              <a:gd name="connsiteY302" fmla="*/ 521465 h 1564395"/>
              <a:gd name="connsiteX303" fmla="*/ 1304586 w 2152885"/>
              <a:gd name="connsiteY303" fmla="*/ 528809 h 1564395"/>
              <a:gd name="connsiteX304" fmla="*/ 1278880 w 2152885"/>
              <a:gd name="connsiteY304" fmla="*/ 536154 h 1564395"/>
              <a:gd name="connsiteX305" fmla="*/ 1267863 w 2152885"/>
              <a:gd name="connsiteY305" fmla="*/ 539826 h 1564395"/>
              <a:gd name="connsiteX306" fmla="*/ 1220124 w 2152885"/>
              <a:gd name="connsiteY306" fmla="*/ 550843 h 1564395"/>
              <a:gd name="connsiteX307" fmla="*/ 1190745 w 2152885"/>
              <a:gd name="connsiteY307" fmla="*/ 558187 h 1564395"/>
              <a:gd name="connsiteX308" fmla="*/ 1095266 w 2152885"/>
              <a:gd name="connsiteY308" fmla="*/ 550843 h 1564395"/>
              <a:gd name="connsiteX309" fmla="*/ 1073232 w 2152885"/>
              <a:gd name="connsiteY309" fmla="*/ 543498 h 1564395"/>
              <a:gd name="connsiteX310" fmla="*/ 1062215 w 2152885"/>
              <a:gd name="connsiteY310" fmla="*/ 539826 h 1564395"/>
              <a:gd name="connsiteX311" fmla="*/ 1036509 w 2152885"/>
              <a:gd name="connsiteY311" fmla="*/ 528809 h 1564395"/>
              <a:gd name="connsiteX312" fmla="*/ 1007131 w 2152885"/>
              <a:gd name="connsiteY312" fmla="*/ 517792 h 1564395"/>
              <a:gd name="connsiteX313" fmla="*/ 985097 w 2152885"/>
              <a:gd name="connsiteY313" fmla="*/ 506775 h 1564395"/>
              <a:gd name="connsiteX314" fmla="*/ 974080 w 2152885"/>
              <a:gd name="connsiteY314" fmla="*/ 499431 h 1564395"/>
              <a:gd name="connsiteX315" fmla="*/ 955719 w 2152885"/>
              <a:gd name="connsiteY315" fmla="*/ 495759 h 1564395"/>
              <a:gd name="connsiteX316" fmla="*/ 907979 w 2152885"/>
              <a:gd name="connsiteY316" fmla="*/ 488414 h 1564395"/>
              <a:gd name="connsiteX317" fmla="*/ 852895 w 2152885"/>
              <a:gd name="connsiteY317" fmla="*/ 484742 h 1564395"/>
              <a:gd name="connsiteX318" fmla="*/ 812499 w 2152885"/>
              <a:gd name="connsiteY318" fmla="*/ 481069 h 1564395"/>
              <a:gd name="connsiteX319" fmla="*/ 779449 w 2152885"/>
              <a:gd name="connsiteY319" fmla="*/ 462708 h 1564395"/>
              <a:gd name="connsiteX320" fmla="*/ 757415 w 2152885"/>
              <a:gd name="connsiteY320" fmla="*/ 440674 h 1564395"/>
              <a:gd name="connsiteX321" fmla="*/ 746398 w 2152885"/>
              <a:gd name="connsiteY321" fmla="*/ 433330 h 1564395"/>
              <a:gd name="connsiteX322" fmla="*/ 728037 w 2152885"/>
              <a:gd name="connsiteY322" fmla="*/ 418640 h 1564395"/>
              <a:gd name="connsiteX323" fmla="*/ 717020 w 2152885"/>
              <a:gd name="connsiteY323" fmla="*/ 414968 h 1564395"/>
              <a:gd name="connsiteX324" fmla="*/ 683969 w 2152885"/>
              <a:gd name="connsiteY324" fmla="*/ 400279 h 1564395"/>
              <a:gd name="connsiteX325" fmla="*/ 672952 w 2152885"/>
              <a:gd name="connsiteY325" fmla="*/ 396607 h 1564395"/>
              <a:gd name="connsiteX326" fmla="*/ 643574 w 2152885"/>
              <a:gd name="connsiteY326" fmla="*/ 385590 h 1564395"/>
              <a:gd name="connsiteX327" fmla="*/ 632557 w 2152885"/>
              <a:gd name="connsiteY327" fmla="*/ 378245 h 1564395"/>
              <a:gd name="connsiteX328" fmla="*/ 617868 w 2152885"/>
              <a:gd name="connsiteY328" fmla="*/ 374573 h 1564395"/>
              <a:gd name="connsiteX329" fmla="*/ 606851 w 2152885"/>
              <a:gd name="connsiteY329" fmla="*/ 370901 h 1564395"/>
              <a:gd name="connsiteX330" fmla="*/ 577473 w 2152885"/>
              <a:gd name="connsiteY330" fmla="*/ 363556 h 1564395"/>
              <a:gd name="connsiteX331" fmla="*/ 570128 w 2152885"/>
              <a:gd name="connsiteY331" fmla="*/ 370901 h 156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2152885" h="1564395">
                <a:moveTo>
                  <a:pt x="570128" y="370901"/>
                </a:moveTo>
                <a:cubicBezTo>
                  <a:pt x="564008" y="368453"/>
                  <a:pt x="557131" y="367388"/>
                  <a:pt x="551767" y="363556"/>
                </a:cubicBezTo>
                <a:cubicBezTo>
                  <a:pt x="548175" y="360991"/>
                  <a:pt x="547248" y="355930"/>
                  <a:pt x="544422" y="352539"/>
                </a:cubicBezTo>
                <a:cubicBezTo>
                  <a:pt x="541097" y="348549"/>
                  <a:pt x="537077" y="345194"/>
                  <a:pt x="533405" y="341522"/>
                </a:cubicBezTo>
                <a:cubicBezTo>
                  <a:pt x="524177" y="313837"/>
                  <a:pt x="536624" y="347959"/>
                  <a:pt x="522389" y="319489"/>
                </a:cubicBezTo>
                <a:cubicBezTo>
                  <a:pt x="520658" y="316027"/>
                  <a:pt x="520447" y="311934"/>
                  <a:pt x="518716" y="308472"/>
                </a:cubicBezTo>
                <a:cubicBezTo>
                  <a:pt x="516742" y="304524"/>
                  <a:pt x="513164" y="301488"/>
                  <a:pt x="511372" y="297455"/>
                </a:cubicBezTo>
                <a:cubicBezTo>
                  <a:pt x="498492" y="268475"/>
                  <a:pt x="512828" y="281288"/>
                  <a:pt x="493010" y="268077"/>
                </a:cubicBezTo>
                <a:cubicBezTo>
                  <a:pt x="490562" y="263180"/>
                  <a:pt x="490046" y="256672"/>
                  <a:pt x="485666" y="253387"/>
                </a:cubicBezTo>
                <a:cubicBezTo>
                  <a:pt x="479473" y="248742"/>
                  <a:pt x="470977" y="248491"/>
                  <a:pt x="463632" y="246043"/>
                </a:cubicBezTo>
                <a:lnTo>
                  <a:pt x="452615" y="242371"/>
                </a:lnTo>
                <a:cubicBezTo>
                  <a:pt x="448943" y="241147"/>
                  <a:pt x="445353" y="239637"/>
                  <a:pt x="441598" y="238698"/>
                </a:cubicBezTo>
                <a:lnTo>
                  <a:pt x="426909" y="235026"/>
                </a:lnTo>
                <a:cubicBezTo>
                  <a:pt x="422013" y="232578"/>
                  <a:pt x="416675" y="230863"/>
                  <a:pt x="412220" y="227681"/>
                </a:cubicBezTo>
                <a:cubicBezTo>
                  <a:pt x="407994" y="224663"/>
                  <a:pt x="405524" y="219546"/>
                  <a:pt x="401203" y="216665"/>
                </a:cubicBezTo>
                <a:cubicBezTo>
                  <a:pt x="397982" y="214518"/>
                  <a:pt x="393648" y="214723"/>
                  <a:pt x="390186" y="212992"/>
                </a:cubicBezTo>
                <a:cubicBezTo>
                  <a:pt x="386238" y="211018"/>
                  <a:pt x="383202" y="207440"/>
                  <a:pt x="379169" y="205648"/>
                </a:cubicBezTo>
                <a:cubicBezTo>
                  <a:pt x="372095" y="202504"/>
                  <a:pt x="357136" y="198303"/>
                  <a:pt x="357136" y="198303"/>
                </a:cubicBezTo>
                <a:cubicBezTo>
                  <a:pt x="343671" y="199527"/>
                  <a:pt x="323306" y="190156"/>
                  <a:pt x="316740" y="201975"/>
                </a:cubicBezTo>
                <a:cubicBezTo>
                  <a:pt x="298275" y="235211"/>
                  <a:pt x="313593" y="254172"/>
                  <a:pt x="327757" y="275421"/>
                </a:cubicBezTo>
                <a:cubicBezTo>
                  <a:pt x="326533" y="282766"/>
                  <a:pt x="327415" y="290795"/>
                  <a:pt x="324085" y="297455"/>
                </a:cubicBezTo>
                <a:cubicBezTo>
                  <a:pt x="320736" y="304154"/>
                  <a:pt x="292507" y="312070"/>
                  <a:pt x="291034" y="312144"/>
                </a:cubicBezTo>
                <a:lnTo>
                  <a:pt x="217589" y="315816"/>
                </a:lnTo>
                <a:cubicBezTo>
                  <a:pt x="219506" y="334988"/>
                  <a:pt x="215225" y="350175"/>
                  <a:pt x="228605" y="363556"/>
                </a:cubicBezTo>
                <a:cubicBezTo>
                  <a:pt x="231726" y="366677"/>
                  <a:pt x="235950" y="368453"/>
                  <a:pt x="239622" y="370901"/>
                </a:cubicBezTo>
                <a:cubicBezTo>
                  <a:pt x="240846" y="374573"/>
                  <a:pt x="245026" y="378456"/>
                  <a:pt x="243295" y="381918"/>
                </a:cubicBezTo>
                <a:cubicBezTo>
                  <a:pt x="241564" y="385380"/>
                  <a:pt x="235903" y="384231"/>
                  <a:pt x="232278" y="385590"/>
                </a:cubicBezTo>
                <a:cubicBezTo>
                  <a:pt x="198642" y="398202"/>
                  <a:pt x="226061" y="391830"/>
                  <a:pt x="173521" y="396607"/>
                </a:cubicBezTo>
                <a:cubicBezTo>
                  <a:pt x="169849" y="397831"/>
                  <a:pt x="165725" y="398132"/>
                  <a:pt x="162504" y="400279"/>
                </a:cubicBezTo>
                <a:cubicBezTo>
                  <a:pt x="158183" y="403160"/>
                  <a:pt x="150633" y="406173"/>
                  <a:pt x="151487" y="411296"/>
                </a:cubicBezTo>
                <a:cubicBezTo>
                  <a:pt x="152354" y="416497"/>
                  <a:pt x="176982" y="427715"/>
                  <a:pt x="180866" y="429657"/>
                </a:cubicBezTo>
                <a:cubicBezTo>
                  <a:pt x="193659" y="468038"/>
                  <a:pt x="190611" y="449718"/>
                  <a:pt x="184538" y="510448"/>
                </a:cubicBezTo>
                <a:cubicBezTo>
                  <a:pt x="184036" y="515470"/>
                  <a:pt x="183666" y="520938"/>
                  <a:pt x="180866" y="525137"/>
                </a:cubicBezTo>
                <a:cubicBezTo>
                  <a:pt x="178418" y="528809"/>
                  <a:pt x="173797" y="530507"/>
                  <a:pt x="169849" y="532481"/>
                </a:cubicBezTo>
                <a:cubicBezTo>
                  <a:pt x="160805" y="537003"/>
                  <a:pt x="145268" y="538414"/>
                  <a:pt x="136798" y="539826"/>
                </a:cubicBezTo>
                <a:cubicBezTo>
                  <a:pt x="134350" y="543498"/>
                  <a:pt x="131644" y="547011"/>
                  <a:pt x="129454" y="550843"/>
                </a:cubicBezTo>
                <a:cubicBezTo>
                  <a:pt x="126738" y="555596"/>
                  <a:pt x="125291" y="561077"/>
                  <a:pt x="122109" y="565532"/>
                </a:cubicBezTo>
                <a:cubicBezTo>
                  <a:pt x="119090" y="569758"/>
                  <a:pt x="115191" y="573361"/>
                  <a:pt x="111092" y="576549"/>
                </a:cubicBezTo>
                <a:cubicBezTo>
                  <a:pt x="92151" y="591280"/>
                  <a:pt x="94663" y="589370"/>
                  <a:pt x="78042" y="594910"/>
                </a:cubicBezTo>
                <a:cubicBezTo>
                  <a:pt x="56868" y="609027"/>
                  <a:pt x="77296" y="596804"/>
                  <a:pt x="56008" y="605927"/>
                </a:cubicBezTo>
                <a:cubicBezTo>
                  <a:pt x="42966" y="611516"/>
                  <a:pt x="41364" y="613242"/>
                  <a:pt x="30302" y="620616"/>
                </a:cubicBezTo>
                <a:cubicBezTo>
                  <a:pt x="10713" y="649999"/>
                  <a:pt x="36425" y="614491"/>
                  <a:pt x="11940" y="638978"/>
                </a:cubicBezTo>
                <a:cubicBezTo>
                  <a:pt x="8819" y="642099"/>
                  <a:pt x="7044" y="646323"/>
                  <a:pt x="4596" y="649995"/>
                </a:cubicBezTo>
                <a:cubicBezTo>
                  <a:pt x="1118" y="663909"/>
                  <a:pt x="-3722" y="675418"/>
                  <a:pt x="4596" y="690390"/>
                </a:cubicBezTo>
                <a:cubicBezTo>
                  <a:pt x="7692" y="695963"/>
                  <a:pt x="28825" y="700119"/>
                  <a:pt x="33974" y="701407"/>
                </a:cubicBezTo>
                <a:cubicBezTo>
                  <a:pt x="37718" y="705151"/>
                  <a:pt x="50942" y="716935"/>
                  <a:pt x="52336" y="723440"/>
                </a:cubicBezTo>
                <a:cubicBezTo>
                  <a:pt x="55169" y="736661"/>
                  <a:pt x="48312" y="752719"/>
                  <a:pt x="56008" y="763836"/>
                </a:cubicBezTo>
                <a:cubicBezTo>
                  <a:pt x="61754" y="772135"/>
                  <a:pt x="85386" y="771180"/>
                  <a:pt x="85386" y="771180"/>
                </a:cubicBezTo>
                <a:cubicBezTo>
                  <a:pt x="96719" y="778736"/>
                  <a:pt x="97995" y="778546"/>
                  <a:pt x="107420" y="789542"/>
                </a:cubicBezTo>
                <a:cubicBezTo>
                  <a:pt x="111403" y="794189"/>
                  <a:pt x="114109" y="799903"/>
                  <a:pt x="118437" y="804231"/>
                </a:cubicBezTo>
                <a:cubicBezTo>
                  <a:pt x="127107" y="812901"/>
                  <a:pt x="134067" y="811723"/>
                  <a:pt x="144143" y="818920"/>
                </a:cubicBezTo>
                <a:cubicBezTo>
                  <a:pt x="148369" y="821939"/>
                  <a:pt x="150620" y="827415"/>
                  <a:pt x="155160" y="829937"/>
                </a:cubicBezTo>
                <a:cubicBezTo>
                  <a:pt x="161927" y="833697"/>
                  <a:pt x="177193" y="837281"/>
                  <a:pt x="177193" y="837281"/>
                </a:cubicBezTo>
                <a:cubicBezTo>
                  <a:pt x="204553" y="855522"/>
                  <a:pt x="170943" y="832074"/>
                  <a:pt x="199227" y="855643"/>
                </a:cubicBezTo>
                <a:cubicBezTo>
                  <a:pt x="202618" y="858468"/>
                  <a:pt x="206853" y="860162"/>
                  <a:pt x="210244" y="862987"/>
                </a:cubicBezTo>
                <a:cubicBezTo>
                  <a:pt x="238528" y="886556"/>
                  <a:pt x="204918" y="863108"/>
                  <a:pt x="232278" y="881349"/>
                </a:cubicBezTo>
                <a:cubicBezTo>
                  <a:pt x="242724" y="897018"/>
                  <a:pt x="247534" y="902260"/>
                  <a:pt x="254311" y="918072"/>
                </a:cubicBezTo>
                <a:cubicBezTo>
                  <a:pt x="255836" y="921630"/>
                  <a:pt x="256104" y="925705"/>
                  <a:pt x="257984" y="929089"/>
                </a:cubicBezTo>
                <a:cubicBezTo>
                  <a:pt x="262271" y="936805"/>
                  <a:pt x="272673" y="951122"/>
                  <a:pt x="272673" y="951122"/>
                </a:cubicBezTo>
                <a:cubicBezTo>
                  <a:pt x="273897" y="954794"/>
                  <a:pt x="276345" y="958268"/>
                  <a:pt x="276345" y="962139"/>
                </a:cubicBezTo>
                <a:cubicBezTo>
                  <a:pt x="276345" y="967462"/>
                  <a:pt x="269042" y="981202"/>
                  <a:pt x="265328" y="984173"/>
                </a:cubicBezTo>
                <a:cubicBezTo>
                  <a:pt x="262305" y="986591"/>
                  <a:pt x="257983" y="986621"/>
                  <a:pt x="254311" y="987845"/>
                </a:cubicBezTo>
                <a:cubicBezTo>
                  <a:pt x="249127" y="998215"/>
                  <a:pt x="234083" y="1017675"/>
                  <a:pt x="261656" y="1024568"/>
                </a:cubicBezTo>
                <a:cubicBezTo>
                  <a:pt x="266552" y="1025792"/>
                  <a:pt x="271511" y="1026790"/>
                  <a:pt x="276345" y="1028240"/>
                </a:cubicBezTo>
                <a:cubicBezTo>
                  <a:pt x="283760" y="1030465"/>
                  <a:pt x="298379" y="1035585"/>
                  <a:pt x="298379" y="1035585"/>
                </a:cubicBezTo>
                <a:cubicBezTo>
                  <a:pt x="302051" y="1038033"/>
                  <a:pt x="305363" y="1041137"/>
                  <a:pt x="309396" y="1042930"/>
                </a:cubicBezTo>
                <a:cubicBezTo>
                  <a:pt x="316471" y="1046074"/>
                  <a:pt x="331430" y="1050274"/>
                  <a:pt x="331430" y="1050274"/>
                </a:cubicBezTo>
                <a:cubicBezTo>
                  <a:pt x="335102" y="1052722"/>
                  <a:pt x="338389" y="1055880"/>
                  <a:pt x="342446" y="1057619"/>
                </a:cubicBezTo>
                <a:cubicBezTo>
                  <a:pt x="347085" y="1059607"/>
                  <a:pt x="352754" y="1058787"/>
                  <a:pt x="357136" y="1061291"/>
                </a:cubicBezTo>
                <a:cubicBezTo>
                  <a:pt x="361645" y="1063868"/>
                  <a:pt x="364053" y="1069120"/>
                  <a:pt x="368152" y="1072308"/>
                </a:cubicBezTo>
                <a:cubicBezTo>
                  <a:pt x="375120" y="1077727"/>
                  <a:pt x="382841" y="1082101"/>
                  <a:pt x="390186" y="1086997"/>
                </a:cubicBezTo>
                <a:cubicBezTo>
                  <a:pt x="393858" y="1089445"/>
                  <a:pt x="397105" y="1092703"/>
                  <a:pt x="401203" y="1094342"/>
                </a:cubicBezTo>
                <a:cubicBezTo>
                  <a:pt x="407324" y="1096790"/>
                  <a:pt x="413264" y="1099747"/>
                  <a:pt x="419565" y="1101686"/>
                </a:cubicBezTo>
                <a:cubicBezTo>
                  <a:pt x="429213" y="1104654"/>
                  <a:pt x="439367" y="1105839"/>
                  <a:pt x="448943" y="1109031"/>
                </a:cubicBezTo>
                <a:cubicBezTo>
                  <a:pt x="467024" y="1115057"/>
                  <a:pt x="456142" y="1112067"/>
                  <a:pt x="481993" y="1116375"/>
                </a:cubicBezTo>
                <a:cubicBezTo>
                  <a:pt x="486890" y="1118823"/>
                  <a:pt x="491651" y="1121563"/>
                  <a:pt x="496683" y="1123720"/>
                </a:cubicBezTo>
                <a:cubicBezTo>
                  <a:pt x="500241" y="1125245"/>
                  <a:pt x="504237" y="1125661"/>
                  <a:pt x="507699" y="1127392"/>
                </a:cubicBezTo>
                <a:cubicBezTo>
                  <a:pt x="536171" y="1141628"/>
                  <a:pt x="502045" y="1129181"/>
                  <a:pt x="529733" y="1138409"/>
                </a:cubicBezTo>
                <a:cubicBezTo>
                  <a:pt x="533405" y="1142081"/>
                  <a:pt x="536760" y="1146101"/>
                  <a:pt x="540750" y="1149426"/>
                </a:cubicBezTo>
                <a:cubicBezTo>
                  <a:pt x="544141" y="1152252"/>
                  <a:pt x="548646" y="1153650"/>
                  <a:pt x="551767" y="1156771"/>
                </a:cubicBezTo>
                <a:cubicBezTo>
                  <a:pt x="554888" y="1159892"/>
                  <a:pt x="555790" y="1164881"/>
                  <a:pt x="559111" y="1167787"/>
                </a:cubicBezTo>
                <a:cubicBezTo>
                  <a:pt x="565754" y="1173600"/>
                  <a:pt x="573800" y="1177580"/>
                  <a:pt x="581145" y="1182477"/>
                </a:cubicBezTo>
                <a:lnTo>
                  <a:pt x="592162" y="1189821"/>
                </a:lnTo>
                <a:cubicBezTo>
                  <a:pt x="595834" y="1192269"/>
                  <a:pt x="598992" y="1195770"/>
                  <a:pt x="603179" y="1197166"/>
                </a:cubicBezTo>
                <a:lnTo>
                  <a:pt x="614196" y="1200838"/>
                </a:lnTo>
                <a:cubicBezTo>
                  <a:pt x="617868" y="1203286"/>
                  <a:pt x="621265" y="1206209"/>
                  <a:pt x="625213" y="1208183"/>
                </a:cubicBezTo>
                <a:cubicBezTo>
                  <a:pt x="628833" y="1209993"/>
                  <a:pt x="648362" y="1215425"/>
                  <a:pt x="650919" y="1215527"/>
                </a:cubicBezTo>
                <a:cubicBezTo>
                  <a:pt x="707196" y="1217778"/>
                  <a:pt x="763536" y="1217976"/>
                  <a:pt x="819844" y="1219200"/>
                </a:cubicBezTo>
                <a:cubicBezTo>
                  <a:pt x="825964" y="1220424"/>
                  <a:pt x="831963" y="1222872"/>
                  <a:pt x="838205" y="1222872"/>
                </a:cubicBezTo>
                <a:cubicBezTo>
                  <a:pt x="866611" y="1222872"/>
                  <a:pt x="867087" y="1221814"/>
                  <a:pt x="885945" y="1215527"/>
                </a:cubicBezTo>
                <a:cubicBezTo>
                  <a:pt x="888393" y="1210631"/>
                  <a:pt x="891134" y="1205870"/>
                  <a:pt x="893290" y="1200838"/>
                </a:cubicBezTo>
                <a:cubicBezTo>
                  <a:pt x="894815" y="1197280"/>
                  <a:pt x="894544" y="1192844"/>
                  <a:pt x="896962" y="1189821"/>
                </a:cubicBezTo>
                <a:cubicBezTo>
                  <a:pt x="899719" y="1186375"/>
                  <a:pt x="904307" y="1184925"/>
                  <a:pt x="907979" y="1182477"/>
                </a:cubicBezTo>
                <a:cubicBezTo>
                  <a:pt x="913397" y="1174350"/>
                  <a:pt x="917860" y="1166097"/>
                  <a:pt x="926340" y="1160443"/>
                </a:cubicBezTo>
                <a:cubicBezTo>
                  <a:pt x="929561" y="1158296"/>
                  <a:pt x="933685" y="1157995"/>
                  <a:pt x="937357" y="1156771"/>
                </a:cubicBezTo>
                <a:cubicBezTo>
                  <a:pt x="939805" y="1153099"/>
                  <a:pt x="941256" y="1148511"/>
                  <a:pt x="944702" y="1145754"/>
                </a:cubicBezTo>
                <a:cubicBezTo>
                  <a:pt x="947725" y="1143336"/>
                  <a:pt x="951848" y="1142081"/>
                  <a:pt x="955719" y="1142081"/>
                </a:cubicBezTo>
                <a:cubicBezTo>
                  <a:pt x="983900" y="1142081"/>
                  <a:pt x="1012027" y="1144530"/>
                  <a:pt x="1040181" y="1145754"/>
                </a:cubicBezTo>
                <a:cubicBezTo>
                  <a:pt x="1041405" y="1150650"/>
                  <a:pt x="1041866" y="1155804"/>
                  <a:pt x="1043854" y="1160443"/>
                </a:cubicBezTo>
                <a:cubicBezTo>
                  <a:pt x="1045593" y="1164500"/>
                  <a:pt x="1047807" y="1168635"/>
                  <a:pt x="1051198" y="1171460"/>
                </a:cubicBezTo>
                <a:cubicBezTo>
                  <a:pt x="1065210" y="1183137"/>
                  <a:pt x="1086688" y="1180885"/>
                  <a:pt x="1102610" y="1182477"/>
                </a:cubicBezTo>
                <a:cubicBezTo>
                  <a:pt x="1109990" y="1193546"/>
                  <a:pt x="1111705" y="1195130"/>
                  <a:pt x="1117299" y="1208183"/>
                </a:cubicBezTo>
                <a:cubicBezTo>
                  <a:pt x="1118824" y="1211741"/>
                  <a:pt x="1119092" y="1215816"/>
                  <a:pt x="1120972" y="1219200"/>
                </a:cubicBezTo>
                <a:cubicBezTo>
                  <a:pt x="1125259" y="1226916"/>
                  <a:pt x="1130765" y="1233889"/>
                  <a:pt x="1135661" y="1241233"/>
                </a:cubicBezTo>
                <a:lnTo>
                  <a:pt x="1143005" y="1252250"/>
                </a:lnTo>
                <a:cubicBezTo>
                  <a:pt x="1144229" y="1263267"/>
                  <a:pt x="1146678" y="1274216"/>
                  <a:pt x="1146678" y="1285301"/>
                </a:cubicBezTo>
                <a:cubicBezTo>
                  <a:pt x="1146678" y="1313701"/>
                  <a:pt x="1145618" y="1314184"/>
                  <a:pt x="1139333" y="1333040"/>
                </a:cubicBezTo>
                <a:cubicBezTo>
                  <a:pt x="1140557" y="1351402"/>
                  <a:pt x="1138790" y="1370212"/>
                  <a:pt x="1143005" y="1388125"/>
                </a:cubicBezTo>
                <a:cubicBezTo>
                  <a:pt x="1144016" y="1392421"/>
                  <a:pt x="1149989" y="1393677"/>
                  <a:pt x="1154022" y="1395469"/>
                </a:cubicBezTo>
                <a:cubicBezTo>
                  <a:pt x="1161097" y="1398613"/>
                  <a:pt x="1176056" y="1402814"/>
                  <a:pt x="1176056" y="1402814"/>
                </a:cubicBezTo>
                <a:cubicBezTo>
                  <a:pt x="1197106" y="1434388"/>
                  <a:pt x="1171869" y="1394440"/>
                  <a:pt x="1187073" y="1424848"/>
                </a:cubicBezTo>
                <a:cubicBezTo>
                  <a:pt x="1192185" y="1435072"/>
                  <a:pt x="1197314" y="1438761"/>
                  <a:pt x="1205434" y="1446881"/>
                </a:cubicBezTo>
                <a:cubicBezTo>
                  <a:pt x="1206658" y="1450553"/>
                  <a:pt x="1207376" y="1454436"/>
                  <a:pt x="1209107" y="1457898"/>
                </a:cubicBezTo>
                <a:cubicBezTo>
                  <a:pt x="1213235" y="1466153"/>
                  <a:pt x="1220505" y="1474129"/>
                  <a:pt x="1227468" y="1479932"/>
                </a:cubicBezTo>
                <a:cubicBezTo>
                  <a:pt x="1230859" y="1482758"/>
                  <a:pt x="1234537" y="1485303"/>
                  <a:pt x="1238485" y="1487277"/>
                </a:cubicBezTo>
                <a:cubicBezTo>
                  <a:pt x="1241947" y="1489008"/>
                  <a:pt x="1245830" y="1489725"/>
                  <a:pt x="1249502" y="1490949"/>
                </a:cubicBezTo>
                <a:cubicBezTo>
                  <a:pt x="1260519" y="1489725"/>
                  <a:pt x="1271618" y="1489099"/>
                  <a:pt x="1282552" y="1487277"/>
                </a:cubicBezTo>
                <a:cubicBezTo>
                  <a:pt x="1289819" y="1486066"/>
                  <a:pt x="1302753" y="1479405"/>
                  <a:pt x="1308258" y="1476260"/>
                </a:cubicBezTo>
                <a:cubicBezTo>
                  <a:pt x="1312090" y="1474070"/>
                  <a:pt x="1315242" y="1470708"/>
                  <a:pt x="1319275" y="1468915"/>
                </a:cubicBezTo>
                <a:cubicBezTo>
                  <a:pt x="1326350" y="1465771"/>
                  <a:pt x="1341309" y="1461571"/>
                  <a:pt x="1341309" y="1461571"/>
                </a:cubicBezTo>
                <a:cubicBezTo>
                  <a:pt x="1362621" y="1447362"/>
                  <a:pt x="1341891" y="1458894"/>
                  <a:pt x="1378032" y="1450554"/>
                </a:cubicBezTo>
                <a:cubicBezTo>
                  <a:pt x="1385576" y="1448813"/>
                  <a:pt x="1400066" y="1443209"/>
                  <a:pt x="1400066" y="1443209"/>
                </a:cubicBezTo>
                <a:cubicBezTo>
                  <a:pt x="1404962" y="1439537"/>
                  <a:pt x="1411198" y="1437172"/>
                  <a:pt x="1414755" y="1432192"/>
                </a:cubicBezTo>
                <a:cubicBezTo>
                  <a:pt x="1430605" y="1410002"/>
                  <a:pt x="1405019" y="1421972"/>
                  <a:pt x="1429444" y="1413831"/>
                </a:cubicBezTo>
                <a:cubicBezTo>
                  <a:pt x="1434340" y="1415055"/>
                  <a:pt x="1439299" y="1416053"/>
                  <a:pt x="1444133" y="1417503"/>
                </a:cubicBezTo>
                <a:cubicBezTo>
                  <a:pt x="1451548" y="1419728"/>
                  <a:pt x="1466167" y="1424848"/>
                  <a:pt x="1466167" y="1424848"/>
                </a:cubicBezTo>
                <a:cubicBezTo>
                  <a:pt x="1473512" y="1432192"/>
                  <a:pt x="1482440" y="1438239"/>
                  <a:pt x="1488201" y="1446881"/>
                </a:cubicBezTo>
                <a:cubicBezTo>
                  <a:pt x="1490649" y="1450553"/>
                  <a:pt x="1492224" y="1454992"/>
                  <a:pt x="1495545" y="1457898"/>
                </a:cubicBezTo>
                <a:cubicBezTo>
                  <a:pt x="1511084" y="1471495"/>
                  <a:pt x="1513466" y="1471216"/>
                  <a:pt x="1528596" y="1476260"/>
                </a:cubicBezTo>
                <a:cubicBezTo>
                  <a:pt x="1532268" y="1479932"/>
                  <a:pt x="1535514" y="1484088"/>
                  <a:pt x="1539613" y="1487277"/>
                </a:cubicBezTo>
                <a:cubicBezTo>
                  <a:pt x="1546580" y="1492696"/>
                  <a:pt x="1554302" y="1497070"/>
                  <a:pt x="1561646" y="1501966"/>
                </a:cubicBezTo>
                <a:cubicBezTo>
                  <a:pt x="1586957" y="1518840"/>
                  <a:pt x="1568269" y="1508996"/>
                  <a:pt x="1624075" y="1512983"/>
                </a:cubicBezTo>
                <a:cubicBezTo>
                  <a:pt x="1630196" y="1514207"/>
                  <a:pt x="1638023" y="1512241"/>
                  <a:pt x="1642437" y="1516655"/>
                </a:cubicBezTo>
                <a:cubicBezTo>
                  <a:pt x="1648604" y="1522822"/>
                  <a:pt x="1649711" y="1544644"/>
                  <a:pt x="1653454" y="1553378"/>
                </a:cubicBezTo>
                <a:cubicBezTo>
                  <a:pt x="1655193" y="1557435"/>
                  <a:pt x="1658350" y="1560723"/>
                  <a:pt x="1660798" y="1564395"/>
                </a:cubicBezTo>
                <a:cubicBezTo>
                  <a:pt x="1665694" y="1563171"/>
                  <a:pt x="1672553" y="1564829"/>
                  <a:pt x="1675487" y="1560722"/>
                </a:cubicBezTo>
                <a:cubicBezTo>
                  <a:pt x="1679815" y="1554663"/>
                  <a:pt x="1677700" y="1545990"/>
                  <a:pt x="1679160" y="1538689"/>
                </a:cubicBezTo>
                <a:cubicBezTo>
                  <a:pt x="1681268" y="1528152"/>
                  <a:pt x="1682336" y="1520824"/>
                  <a:pt x="1690177" y="1512983"/>
                </a:cubicBezTo>
                <a:cubicBezTo>
                  <a:pt x="1693298" y="1509862"/>
                  <a:pt x="1697160" y="1507431"/>
                  <a:pt x="1701193" y="1505638"/>
                </a:cubicBezTo>
                <a:cubicBezTo>
                  <a:pt x="1724746" y="1495169"/>
                  <a:pt x="1728414" y="1498601"/>
                  <a:pt x="1756278" y="1494621"/>
                </a:cubicBezTo>
                <a:cubicBezTo>
                  <a:pt x="1762457" y="1493738"/>
                  <a:pt x="1768519" y="1492173"/>
                  <a:pt x="1774639" y="1490949"/>
                </a:cubicBezTo>
                <a:cubicBezTo>
                  <a:pt x="1778311" y="1488501"/>
                  <a:pt x="1781523" y="1485154"/>
                  <a:pt x="1785656" y="1483604"/>
                </a:cubicBezTo>
                <a:cubicBezTo>
                  <a:pt x="1791500" y="1481412"/>
                  <a:pt x="1797962" y="1481446"/>
                  <a:pt x="1804018" y="1479932"/>
                </a:cubicBezTo>
                <a:cubicBezTo>
                  <a:pt x="1838210" y="1471385"/>
                  <a:pt x="1777739" y="1481589"/>
                  <a:pt x="1840740" y="1472587"/>
                </a:cubicBezTo>
                <a:cubicBezTo>
                  <a:pt x="1844412" y="1470139"/>
                  <a:pt x="1847809" y="1467217"/>
                  <a:pt x="1851757" y="1465243"/>
                </a:cubicBezTo>
                <a:cubicBezTo>
                  <a:pt x="1855219" y="1463512"/>
                  <a:pt x="1859413" y="1463492"/>
                  <a:pt x="1862774" y="1461571"/>
                </a:cubicBezTo>
                <a:cubicBezTo>
                  <a:pt x="1868088" y="1458534"/>
                  <a:pt x="1872149" y="1453591"/>
                  <a:pt x="1877463" y="1450554"/>
                </a:cubicBezTo>
                <a:cubicBezTo>
                  <a:pt x="1880824" y="1448633"/>
                  <a:pt x="1885082" y="1448735"/>
                  <a:pt x="1888480" y="1446881"/>
                </a:cubicBezTo>
                <a:cubicBezTo>
                  <a:pt x="1898618" y="1441351"/>
                  <a:pt x="1908065" y="1434640"/>
                  <a:pt x="1917858" y="1428520"/>
                </a:cubicBezTo>
                <a:lnTo>
                  <a:pt x="1917858" y="1428520"/>
                </a:lnTo>
                <a:cubicBezTo>
                  <a:pt x="1922755" y="1424848"/>
                  <a:pt x="1927901" y="1421486"/>
                  <a:pt x="1932548" y="1417503"/>
                </a:cubicBezTo>
                <a:cubicBezTo>
                  <a:pt x="1936491" y="1414123"/>
                  <a:pt x="1939244" y="1409367"/>
                  <a:pt x="1943565" y="1406486"/>
                </a:cubicBezTo>
                <a:cubicBezTo>
                  <a:pt x="1946786" y="1404339"/>
                  <a:pt x="1950909" y="1404038"/>
                  <a:pt x="1954581" y="1402814"/>
                </a:cubicBezTo>
                <a:cubicBezTo>
                  <a:pt x="1999952" y="1346105"/>
                  <a:pt x="1942029" y="1415368"/>
                  <a:pt x="1983960" y="1373436"/>
                </a:cubicBezTo>
                <a:cubicBezTo>
                  <a:pt x="1996670" y="1360726"/>
                  <a:pt x="2000931" y="1353487"/>
                  <a:pt x="2009666" y="1340385"/>
                </a:cubicBezTo>
                <a:cubicBezTo>
                  <a:pt x="2010890" y="1336713"/>
                  <a:pt x="2011191" y="1332589"/>
                  <a:pt x="2013338" y="1329368"/>
                </a:cubicBezTo>
                <a:cubicBezTo>
                  <a:pt x="2016219" y="1325047"/>
                  <a:pt x="2023336" y="1323444"/>
                  <a:pt x="2024355" y="1318351"/>
                </a:cubicBezTo>
                <a:cubicBezTo>
                  <a:pt x="2029658" y="1291835"/>
                  <a:pt x="2026946" y="1264181"/>
                  <a:pt x="2031699" y="1237561"/>
                </a:cubicBezTo>
                <a:cubicBezTo>
                  <a:pt x="2033142" y="1229477"/>
                  <a:pt x="2039381" y="1223031"/>
                  <a:pt x="2042716" y="1215527"/>
                </a:cubicBezTo>
                <a:cubicBezTo>
                  <a:pt x="2044288" y="1211990"/>
                  <a:pt x="2044864" y="1208068"/>
                  <a:pt x="2046389" y="1204510"/>
                </a:cubicBezTo>
                <a:cubicBezTo>
                  <a:pt x="2048545" y="1199478"/>
                  <a:pt x="2051577" y="1194853"/>
                  <a:pt x="2053733" y="1189821"/>
                </a:cubicBezTo>
                <a:cubicBezTo>
                  <a:pt x="2062854" y="1168537"/>
                  <a:pt x="2050636" y="1188957"/>
                  <a:pt x="2064750" y="1167787"/>
                </a:cubicBezTo>
                <a:cubicBezTo>
                  <a:pt x="2065974" y="1162891"/>
                  <a:pt x="2066972" y="1157932"/>
                  <a:pt x="2068422" y="1153098"/>
                </a:cubicBezTo>
                <a:cubicBezTo>
                  <a:pt x="2070647" y="1145683"/>
                  <a:pt x="2075767" y="1131065"/>
                  <a:pt x="2075767" y="1131065"/>
                </a:cubicBezTo>
                <a:cubicBezTo>
                  <a:pt x="2073319" y="1120048"/>
                  <a:pt x="2074229" y="1107691"/>
                  <a:pt x="2068422" y="1098014"/>
                </a:cubicBezTo>
                <a:cubicBezTo>
                  <a:pt x="2065825" y="1093686"/>
                  <a:pt x="2058741" y="1094968"/>
                  <a:pt x="2053733" y="1094342"/>
                </a:cubicBezTo>
                <a:cubicBezTo>
                  <a:pt x="2039107" y="1092514"/>
                  <a:pt x="2024355" y="1091893"/>
                  <a:pt x="2009666" y="1090669"/>
                </a:cubicBezTo>
                <a:cubicBezTo>
                  <a:pt x="2003712" y="1072811"/>
                  <a:pt x="2000491" y="1068159"/>
                  <a:pt x="2009666" y="1042930"/>
                </a:cubicBezTo>
                <a:cubicBezTo>
                  <a:pt x="2010989" y="1039292"/>
                  <a:pt x="2017011" y="1040481"/>
                  <a:pt x="2020683" y="1039257"/>
                </a:cubicBezTo>
                <a:cubicBezTo>
                  <a:pt x="2021907" y="1034361"/>
                  <a:pt x="2024857" y="1029590"/>
                  <a:pt x="2024355" y="1024568"/>
                </a:cubicBezTo>
                <a:cubicBezTo>
                  <a:pt x="2022837" y="1009386"/>
                  <a:pt x="2010261" y="985597"/>
                  <a:pt x="1994977" y="980501"/>
                </a:cubicBezTo>
                <a:lnTo>
                  <a:pt x="1983960" y="976828"/>
                </a:lnTo>
                <a:cubicBezTo>
                  <a:pt x="1981512" y="973156"/>
                  <a:pt x="1979736" y="968933"/>
                  <a:pt x="1976615" y="965812"/>
                </a:cubicBezTo>
                <a:cubicBezTo>
                  <a:pt x="1958857" y="948055"/>
                  <a:pt x="1967715" y="959525"/>
                  <a:pt x="1950909" y="951122"/>
                </a:cubicBezTo>
                <a:cubicBezTo>
                  <a:pt x="1946961" y="949148"/>
                  <a:pt x="1943564" y="946226"/>
                  <a:pt x="1939892" y="943778"/>
                </a:cubicBezTo>
                <a:cubicBezTo>
                  <a:pt x="1936220" y="938882"/>
                  <a:pt x="1932119" y="934279"/>
                  <a:pt x="1928875" y="929089"/>
                </a:cubicBezTo>
                <a:cubicBezTo>
                  <a:pt x="1925974" y="924447"/>
                  <a:pt x="1924997" y="918637"/>
                  <a:pt x="1921531" y="914400"/>
                </a:cubicBezTo>
                <a:cubicBezTo>
                  <a:pt x="1917447" y="909408"/>
                  <a:pt x="1892414" y="883316"/>
                  <a:pt x="1881136" y="877677"/>
                </a:cubicBezTo>
                <a:cubicBezTo>
                  <a:pt x="1876621" y="875420"/>
                  <a:pt x="1871343" y="875228"/>
                  <a:pt x="1866446" y="874004"/>
                </a:cubicBezTo>
                <a:cubicBezTo>
                  <a:pt x="1862774" y="871556"/>
                  <a:pt x="1858551" y="869781"/>
                  <a:pt x="1855430" y="866660"/>
                </a:cubicBezTo>
                <a:cubicBezTo>
                  <a:pt x="1844476" y="855706"/>
                  <a:pt x="1846480" y="849439"/>
                  <a:pt x="1851757" y="833609"/>
                </a:cubicBezTo>
                <a:cubicBezTo>
                  <a:pt x="1853153" y="829422"/>
                  <a:pt x="1856654" y="826264"/>
                  <a:pt x="1859102" y="822592"/>
                </a:cubicBezTo>
                <a:cubicBezTo>
                  <a:pt x="1860326" y="817696"/>
                  <a:pt x="1859451" y="811701"/>
                  <a:pt x="1862774" y="807903"/>
                </a:cubicBezTo>
                <a:cubicBezTo>
                  <a:pt x="1875016" y="793912"/>
                  <a:pt x="1884244" y="793355"/>
                  <a:pt x="1899497" y="789542"/>
                </a:cubicBezTo>
                <a:cubicBezTo>
                  <a:pt x="1904393" y="787094"/>
                  <a:pt x="1909154" y="784353"/>
                  <a:pt x="1914186" y="782197"/>
                </a:cubicBezTo>
                <a:cubicBezTo>
                  <a:pt x="1917744" y="780672"/>
                  <a:pt x="1922147" y="780902"/>
                  <a:pt x="1925203" y="778525"/>
                </a:cubicBezTo>
                <a:cubicBezTo>
                  <a:pt x="1933402" y="772148"/>
                  <a:pt x="1947237" y="756491"/>
                  <a:pt x="1947237" y="756491"/>
                </a:cubicBezTo>
                <a:cubicBezTo>
                  <a:pt x="1946013" y="752819"/>
                  <a:pt x="1946786" y="747621"/>
                  <a:pt x="1943565" y="745474"/>
                </a:cubicBezTo>
                <a:cubicBezTo>
                  <a:pt x="1938371" y="742012"/>
                  <a:pt x="1931047" y="743994"/>
                  <a:pt x="1925203" y="741802"/>
                </a:cubicBezTo>
                <a:cubicBezTo>
                  <a:pt x="1921070" y="740252"/>
                  <a:pt x="1917858" y="736905"/>
                  <a:pt x="1914186" y="734457"/>
                </a:cubicBezTo>
                <a:cubicBezTo>
                  <a:pt x="1894601" y="735681"/>
                  <a:pt x="1874946" y="736076"/>
                  <a:pt x="1855430" y="738130"/>
                </a:cubicBezTo>
                <a:cubicBezTo>
                  <a:pt x="1851580" y="738535"/>
                  <a:pt x="1848135" y="740739"/>
                  <a:pt x="1844413" y="741802"/>
                </a:cubicBezTo>
                <a:cubicBezTo>
                  <a:pt x="1812161" y="751016"/>
                  <a:pt x="1845102" y="740347"/>
                  <a:pt x="1818707" y="749147"/>
                </a:cubicBezTo>
                <a:cubicBezTo>
                  <a:pt x="1810138" y="747923"/>
                  <a:pt x="1801292" y="747961"/>
                  <a:pt x="1793001" y="745474"/>
                </a:cubicBezTo>
                <a:cubicBezTo>
                  <a:pt x="1788774" y="744206"/>
                  <a:pt x="1785375" y="740955"/>
                  <a:pt x="1781984" y="738130"/>
                </a:cubicBezTo>
                <a:cubicBezTo>
                  <a:pt x="1772642" y="730345"/>
                  <a:pt x="1771213" y="724595"/>
                  <a:pt x="1759950" y="719768"/>
                </a:cubicBezTo>
                <a:cubicBezTo>
                  <a:pt x="1755311" y="717780"/>
                  <a:pt x="1750114" y="717482"/>
                  <a:pt x="1745261" y="716096"/>
                </a:cubicBezTo>
                <a:cubicBezTo>
                  <a:pt x="1741539" y="715033"/>
                  <a:pt x="1737916" y="713648"/>
                  <a:pt x="1734244" y="712424"/>
                </a:cubicBezTo>
                <a:cubicBezTo>
                  <a:pt x="1730572" y="709976"/>
                  <a:pt x="1725984" y="708526"/>
                  <a:pt x="1723227" y="705079"/>
                </a:cubicBezTo>
                <a:cubicBezTo>
                  <a:pt x="1720809" y="702056"/>
                  <a:pt x="1719555" y="697933"/>
                  <a:pt x="1719555" y="694062"/>
                </a:cubicBezTo>
                <a:cubicBezTo>
                  <a:pt x="1719555" y="679794"/>
                  <a:pt x="1721118" y="668304"/>
                  <a:pt x="1734244" y="661012"/>
                </a:cubicBezTo>
                <a:cubicBezTo>
                  <a:pt x="1744730" y="655187"/>
                  <a:pt x="1762770" y="652369"/>
                  <a:pt x="1774639" y="649995"/>
                </a:cubicBezTo>
                <a:cubicBezTo>
                  <a:pt x="1792086" y="597656"/>
                  <a:pt x="1774561" y="652106"/>
                  <a:pt x="1785656" y="613272"/>
                </a:cubicBezTo>
                <a:cubicBezTo>
                  <a:pt x="1786719" y="609550"/>
                  <a:pt x="1786910" y="605278"/>
                  <a:pt x="1789328" y="602255"/>
                </a:cubicBezTo>
                <a:cubicBezTo>
                  <a:pt x="1795954" y="593972"/>
                  <a:pt x="1805886" y="593852"/>
                  <a:pt x="1815034" y="591238"/>
                </a:cubicBezTo>
                <a:cubicBezTo>
                  <a:pt x="1818756" y="590175"/>
                  <a:pt x="1822379" y="588790"/>
                  <a:pt x="1826051" y="587566"/>
                </a:cubicBezTo>
                <a:cubicBezTo>
                  <a:pt x="1839516" y="590014"/>
                  <a:pt x="1854205" y="588790"/>
                  <a:pt x="1866446" y="594910"/>
                </a:cubicBezTo>
                <a:cubicBezTo>
                  <a:pt x="1869908" y="596641"/>
                  <a:pt x="1864654" y="602543"/>
                  <a:pt x="1862774" y="605927"/>
                </a:cubicBezTo>
                <a:cubicBezTo>
                  <a:pt x="1858487" y="613643"/>
                  <a:pt x="1848085" y="627961"/>
                  <a:pt x="1848085" y="627961"/>
                </a:cubicBezTo>
                <a:cubicBezTo>
                  <a:pt x="1855879" y="651344"/>
                  <a:pt x="1844708" y="628159"/>
                  <a:pt x="1866446" y="642650"/>
                </a:cubicBezTo>
                <a:cubicBezTo>
                  <a:pt x="1870118" y="645098"/>
                  <a:pt x="1871343" y="649995"/>
                  <a:pt x="1873791" y="653667"/>
                </a:cubicBezTo>
                <a:cubicBezTo>
                  <a:pt x="1875015" y="662236"/>
                  <a:pt x="1869604" y="675746"/>
                  <a:pt x="1877463" y="679373"/>
                </a:cubicBezTo>
                <a:cubicBezTo>
                  <a:pt x="1890847" y="685550"/>
                  <a:pt x="1907328" y="679646"/>
                  <a:pt x="1921531" y="675701"/>
                </a:cubicBezTo>
                <a:cubicBezTo>
                  <a:pt x="1930036" y="673339"/>
                  <a:pt x="1943565" y="661012"/>
                  <a:pt x="1943565" y="661012"/>
                </a:cubicBezTo>
                <a:cubicBezTo>
                  <a:pt x="1946013" y="657340"/>
                  <a:pt x="1947166" y="652334"/>
                  <a:pt x="1950909" y="649995"/>
                </a:cubicBezTo>
                <a:cubicBezTo>
                  <a:pt x="1957474" y="645892"/>
                  <a:pt x="1965432" y="644528"/>
                  <a:pt x="1972943" y="642650"/>
                </a:cubicBezTo>
                <a:cubicBezTo>
                  <a:pt x="1993687" y="637464"/>
                  <a:pt x="1982683" y="639968"/>
                  <a:pt x="2005993" y="635306"/>
                </a:cubicBezTo>
                <a:cubicBezTo>
                  <a:pt x="2047894" y="607371"/>
                  <a:pt x="1991626" y="649186"/>
                  <a:pt x="2020683" y="528809"/>
                </a:cubicBezTo>
                <a:cubicBezTo>
                  <a:pt x="2022123" y="522844"/>
                  <a:pt x="2067258" y="517958"/>
                  <a:pt x="2068422" y="517792"/>
                </a:cubicBezTo>
                <a:cubicBezTo>
                  <a:pt x="2087594" y="505012"/>
                  <a:pt x="2070923" y="514105"/>
                  <a:pt x="2097801" y="506775"/>
                </a:cubicBezTo>
                <a:cubicBezTo>
                  <a:pt x="2105270" y="504738"/>
                  <a:pt x="2112490" y="501879"/>
                  <a:pt x="2119834" y="499431"/>
                </a:cubicBezTo>
                <a:lnTo>
                  <a:pt x="2130851" y="495759"/>
                </a:lnTo>
                <a:cubicBezTo>
                  <a:pt x="2129627" y="477397"/>
                  <a:pt x="2132998" y="458132"/>
                  <a:pt x="2127179" y="440674"/>
                </a:cubicBezTo>
                <a:cubicBezTo>
                  <a:pt x="2123894" y="430820"/>
                  <a:pt x="2105145" y="418640"/>
                  <a:pt x="2105145" y="418640"/>
                </a:cubicBezTo>
                <a:lnTo>
                  <a:pt x="2097801" y="396607"/>
                </a:lnTo>
                <a:lnTo>
                  <a:pt x="2094128" y="385590"/>
                </a:lnTo>
                <a:cubicBezTo>
                  <a:pt x="2095352" y="378245"/>
                  <a:pt x="2094471" y="370216"/>
                  <a:pt x="2097801" y="363556"/>
                </a:cubicBezTo>
                <a:cubicBezTo>
                  <a:pt x="2099775" y="359609"/>
                  <a:pt x="2104871" y="358186"/>
                  <a:pt x="2108818" y="356212"/>
                </a:cubicBezTo>
                <a:cubicBezTo>
                  <a:pt x="2112280" y="354481"/>
                  <a:pt x="2116276" y="354064"/>
                  <a:pt x="2119834" y="352539"/>
                </a:cubicBezTo>
                <a:cubicBezTo>
                  <a:pt x="2146437" y="341138"/>
                  <a:pt x="2121939" y="347713"/>
                  <a:pt x="2152885" y="341522"/>
                </a:cubicBezTo>
                <a:cubicBezTo>
                  <a:pt x="2152304" y="333383"/>
                  <a:pt x="2153888" y="295789"/>
                  <a:pt x="2145540" y="279093"/>
                </a:cubicBezTo>
                <a:cubicBezTo>
                  <a:pt x="2143566" y="275146"/>
                  <a:pt x="2140644" y="271749"/>
                  <a:pt x="2138196" y="268077"/>
                </a:cubicBezTo>
                <a:cubicBezTo>
                  <a:pt x="2136972" y="264405"/>
                  <a:pt x="2137261" y="259797"/>
                  <a:pt x="2134524" y="257060"/>
                </a:cubicBezTo>
                <a:cubicBezTo>
                  <a:pt x="2128282" y="250818"/>
                  <a:pt x="2112490" y="242371"/>
                  <a:pt x="2112490" y="242371"/>
                </a:cubicBezTo>
                <a:cubicBezTo>
                  <a:pt x="2099025" y="243595"/>
                  <a:pt x="2085315" y="243210"/>
                  <a:pt x="2072095" y="246043"/>
                </a:cubicBezTo>
                <a:cubicBezTo>
                  <a:pt x="2067779" y="246968"/>
                  <a:pt x="2065111" y="251595"/>
                  <a:pt x="2061078" y="253387"/>
                </a:cubicBezTo>
                <a:cubicBezTo>
                  <a:pt x="2054003" y="256531"/>
                  <a:pt x="2039044" y="260732"/>
                  <a:pt x="2039044" y="260732"/>
                </a:cubicBezTo>
                <a:cubicBezTo>
                  <a:pt x="2026803" y="259508"/>
                  <a:pt x="2014412" y="259327"/>
                  <a:pt x="2002321" y="257060"/>
                </a:cubicBezTo>
                <a:cubicBezTo>
                  <a:pt x="1994712" y="255633"/>
                  <a:pt x="1980287" y="249715"/>
                  <a:pt x="1980287" y="249715"/>
                </a:cubicBezTo>
                <a:lnTo>
                  <a:pt x="1936220" y="220337"/>
                </a:lnTo>
                <a:cubicBezTo>
                  <a:pt x="1932548" y="217889"/>
                  <a:pt x="1929390" y="214388"/>
                  <a:pt x="1925203" y="212992"/>
                </a:cubicBezTo>
                <a:cubicBezTo>
                  <a:pt x="1888149" y="200642"/>
                  <a:pt x="1945646" y="219493"/>
                  <a:pt x="1899497" y="205648"/>
                </a:cubicBezTo>
                <a:cubicBezTo>
                  <a:pt x="1888374" y="202311"/>
                  <a:pt x="1877463" y="198303"/>
                  <a:pt x="1866446" y="194631"/>
                </a:cubicBezTo>
                <a:cubicBezTo>
                  <a:pt x="1862774" y="193407"/>
                  <a:pt x="1859185" y="191898"/>
                  <a:pt x="1855430" y="190959"/>
                </a:cubicBezTo>
                <a:cubicBezTo>
                  <a:pt x="1836985" y="186347"/>
                  <a:pt x="1845528" y="188882"/>
                  <a:pt x="1829724" y="183614"/>
                </a:cubicBezTo>
                <a:cubicBezTo>
                  <a:pt x="1822379" y="173821"/>
                  <a:pt x="1814480" y="164421"/>
                  <a:pt x="1807690" y="154236"/>
                </a:cubicBezTo>
                <a:cubicBezTo>
                  <a:pt x="1805242" y="150564"/>
                  <a:pt x="1803277" y="146518"/>
                  <a:pt x="1800345" y="143219"/>
                </a:cubicBezTo>
                <a:cubicBezTo>
                  <a:pt x="1779780" y="120084"/>
                  <a:pt x="1780401" y="122578"/>
                  <a:pt x="1756278" y="106496"/>
                </a:cubicBezTo>
                <a:cubicBezTo>
                  <a:pt x="1752606" y="104048"/>
                  <a:pt x="1749448" y="100547"/>
                  <a:pt x="1745261" y="99151"/>
                </a:cubicBezTo>
                <a:cubicBezTo>
                  <a:pt x="1741589" y="97927"/>
                  <a:pt x="1737802" y="97004"/>
                  <a:pt x="1734244" y="95479"/>
                </a:cubicBezTo>
                <a:cubicBezTo>
                  <a:pt x="1704055" y="82541"/>
                  <a:pt x="1733724" y="95108"/>
                  <a:pt x="1708538" y="77118"/>
                </a:cubicBezTo>
                <a:cubicBezTo>
                  <a:pt x="1704083" y="73936"/>
                  <a:pt x="1698543" y="72590"/>
                  <a:pt x="1693849" y="69773"/>
                </a:cubicBezTo>
                <a:cubicBezTo>
                  <a:pt x="1686280" y="65231"/>
                  <a:pt x="1671815" y="55084"/>
                  <a:pt x="1671815" y="55084"/>
                </a:cubicBezTo>
                <a:cubicBezTo>
                  <a:pt x="1669367" y="51412"/>
                  <a:pt x="1667592" y="47188"/>
                  <a:pt x="1664471" y="44067"/>
                </a:cubicBezTo>
                <a:cubicBezTo>
                  <a:pt x="1661350" y="40946"/>
                  <a:pt x="1657046" y="39287"/>
                  <a:pt x="1653454" y="36722"/>
                </a:cubicBezTo>
                <a:cubicBezTo>
                  <a:pt x="1648474" y="33165"/>
                  <a:pt x="1644079" y="28742"/>
                  <a:pt x="1638765" y="25706"/>
                </a:cubicBezTo>
                <a:cubicBezTo>
                  <a:pt x="1635404" y="23785"/>
                  <a:pt x="1631373" y="23392"/>
                  <a:pt x="1627748" y="22033"/>
                </a:cubicBezTo>
                <a:cubicBezTo>
                  <a:pt x="1621576" y="19718"/>
                  <a:pt x="1615558" y="17004"/>
                  <a:pt x="1609386" y="14689"/>
                </a:cubicBezTo>
                <a:cubicBezTo>
                  <a:pt x="1601803" y="11845"/>
                  <a:pt x="1591405" y="8792"/>
                  <a:pt x="1583680" y="7344"/>
                </a:cubicBezTo>
                <a:cubicBezTo>
                  <a:pt x="1569043" y="4600"/>
                  <a:pt x="1539613" y="0"/>
                  <a:pt x="1539613" y="0"/>
                </a:cubicBezTo>
                <a:cubicBezTo>
                  <a:pt x="1524924" y="1224"/>
                  <a:pt x="1510156" y="1724"/>
                  <a:pt x="1495545" y="3672"/>
                </a:cubicBezTo>
                <a:cubicBezTo>
                  <a:pt x="1491708" y="4184"/>
                  <a:pt x="1487265" y="4607"/>
                  <a:pt x="1484528" y="7344"/>
                </a:cubicBezTo>
                <a:cubicBezTo>
                  <a:pt x="1481791" y="10081"/>
                  <a:pt x="1482080" y="14689"/>
                  <a:pt x="1480856" y="18361"/>
                </a:cubicBezTo>
                <a:cubicBezTo>
                  <a:pt x="1482080" y="26930"/>
                  <a:pt x="1480657" y="36325"/>
                  <a:pt x="1484528" y="44067"/>
                </a:cubicBezTo>
                <a:cubicBezTo>
                  <a:pt x="1486259" y="47529"/>
                  <a:pt x="1492083" y="46008"/>
                  <a:pt x="1495545" y="47739"/>
                </a:cubicBezTo>
                <a:cubicBezTo>
                  <a:pt x="1499493" y="49713"/>
                  <a:pt x="1502890" y="52636"/>
                  <a:pt x="1506562" y="55084"/>
                </a:cubicBezTo>
                <a:cubicBezTo>
                  <a:pt x="1505338" y="62429"/>
                  <a:pt x="1505245" y="70054"/>
                  <a:pt x="1502890" y="77118"/>
                </a:cubicBezTo>
                <a:cubicBezTo>
                  <a:pt x="1501494" y="81305"/>
                  <a:pt x="1497284" y="84077"/>
                  <a:pt x="1495545" y="88134"/>
                </a:cubicBezTo>
                <a:cubicBezTo>
                  <a:pt x="1493557" y="92773"/>
                  <a:pt x="1493097" y="97927"/>
                  <a:pt x="1491873" y="102824"/>
                </a:cubicBezTo>
                <a:cubicBezTo>
                  <a:pt x="1490649" y="116289"/>
                  <a:pt x="1491915" y="130219"/>
                  <a:pt x="1488201" y="143219"/>
                </a:cubicBezTo>
                <a:cubicBezTo>
                  <a:pt x="1486774" y="148213"/>
                  <a:pt x="1481174" y="150911"/>
                  <a:pt x="1477184" y="154236"/>
                </a:cubicBezTo>
                <a:cubicBezTo>
                  <a:pt x="1467694" y="162144"/>
                  <a:pt x="1466190" y="161572"/>
                  <a:pt x="1455150" y="165253"/>
                </a:cubicBezTo>
                <a:cubicBezTo>
                  <a:pt x="1435561" y="194633"/>
                  <a:pt x="1461273" y="159129"/>
                  <a:pt x="1436789" y="183614"/>
                </a:cubicBezTo>
                <a:cubicBezTo>
                  <a:pt x="1433668" y="186735"/>
                  <a:pt x="1431892" y="190959"/>
                  <a:pt x="1429444" y="194631"/>
                </a:cubicBezTo>
                <a:cubicBezTo>
                  <a:pt x="1430668" y="210544"/>
                  <a:pt x="1427748" y="227340"/>
                  <a:pt x="1433116" y="242371"/>
                </a:cubicBezTo>
                <a:cubicBezTo>
                  <a:pt x="1434813" y="247124"/>
                  <a:pt x="1442878" y="244948"/>
                  <a:pt x="1447805" y="246043"/>
                </a:cubicBezTo>
                <a:cubicBezTo>
                  <a:pt x="1453898" y="247397"/>
                  <a:pt x="1460111" y="248201"/>
                  <a:pt x="1466167" y="249715"/>
                </a:cubicBezTo>
                <a:cubicBezTo>
                  <a:pt x="1469922" y="250654"/>
                  <a:pt x="1473372" y="252714"/>
                  <a:pt x="1477184" y="253387"/>
                </a:cubicBezTo>
                <a:cubicBezTo>
                  <a:pt x="1494232" y="256395"/>
                  <a:pt x="1511621" y="257337"/>
                  <a:pt x="1528596" y="260732"/>
                </a:cubicBezTo>
                <a:cubicBezTo>
                  <a:pt x="1534716" y="261956"/>
                  <a:pt x="1540935" y="262762"/>
                  <a:pt x="1546957" y="264404"/>
                </a:cubicBezTo>
                <a:cubicBezTo>
                  <a:pt x="1554426" y="266441"/>
                  <a:pt x="1568991" y="271749"/>
                  <a:pt x="1568991" y="271749"/>
                </a:cubicBezTo>
                <a:cubicBezTo>
                  <a:pt x="1601178" y="303936"/>
                  <a:pt x="1560348" y="264547"/>
                  <a:pt x="1591025" y="290110"/>
                </a:cubicBezTo>
                <a:cubicBezTo>
                  <a:pt x="1619313" y="313683"/>
                  <a:pt x="1585696" y="290228"/>
                  <a:pt x="1613058" y="308472"/>
                </a:cubicBezTo>
                <a:cubicBezTo>
                  <a:pt x="1611834" y="312144"/>
                  <a:pt x="1612123" y="316752"/>
                  <a:pt x="1609386" y="319489"/>
                </a:cubicBezTo>
                <a:cubicBezTo>
                  <a:pt x="1605515" y="323360"/>
                  <a:pt x="1599729" y="324677"/>
                  <a:pt x="1594697" y="326833"/>
                </a:cubicBezTo>
                <a:cubicBezTo>
                  <a:pt x="1582939" y="331872"/>
                  <a:pt x="1579123" y="330727"/>
                  <a:pt x="1565319" y="334178"/>
                </a:cubicBezTo>
                <a:cubicBezTo>
                  <a:pt x="1556633" y="336349"/>
                  <a:pt x="1547123" y="340689"/>
                  <a:pt x="1539613" y="345195"/>
                </a:cubicBezTo>
                <a:cubicBezTo>
                  <a:pt x="1532044" y="349737"/>
                  <a:pt x="1523821" y="353642"/>
                  <a:pt x="1517579" y="359884"/>
                </a:cubicBezTo>
                <a:cubicBezTo>
                  <a:pt x="1513907" y="363556"/>
                  <a:pt x="1510883" y="368020"/>
                  <a:pt x="1506562" y="370901"/>
                </a:cubicBezTo>
                <a:cubicBezTo>
                  <a:pt x="1503341" y="373048"/>
                  <a:pt x="1499217" y="373349"/>
                  <a:pt x="1495545" y="374573"/>
                </a:cubicBezTo>
                <a:cubicBezTo>
                  <a:pt x="1463976" y="395620"/>
                  <a:pt x="1503915" y="370389"/>
                  <a:pt x="1473511" y="385590"/>
                </a:cubicBezTo>
                <a:cubicBezTo>
                  <a:pt x="1469564" y="387564"/>
                  <a:pt x="1466551" y="391196"/>
                  <a:pt x="1462495" y="392934"/>
                </a:cubicBezTo>
                <a:cubicBezTo>
                  <a:pt x="1456718" y="395410"/>
                  <a:pt x="1434246" y="398969"/>
                  <a:pt x="1429444" y="400279"/>
                </a:cubicBezTo>
                <a:cubicBezTo>
                  <a:pt x="1421975" y="402316"/>
                  <a:pt x="1414921" y="405746"/>
                  <a:pt x="1407410" y="407624"/>
                </a:cubicBezTo>
                <a:lnTo>
                  <a:pt x="1392721" y="411296"/>
                </a:lnTo>
                <a:cubicBezTo>
                  <a:pt x="1389213" y="421821"/>
                  <a:pt x="1384843" y="428857"/>
                  <a:pt x="1392721" y="440674"/>
                </a:cubicBezTo>
                <a:cubicBezTo>
                  <a:pt x="1394868" y="443895"/>
                  <a:pt x="1400066" y="443123"/>
                  <a:pt x="1403738" y="444347"/>
                </a:cubicBezTo>
                <a:cubicBezTo>
                  <a:pt x="1404962" y="448019"/>
                  <a:pt x="1407410" y="451492"/>
                  <a:pt x="1407410" y="455363"/>
                </a:cubicBezTo>
                <a:cubicBezTo>
                  <a:pt x="1407410" y="464896"/>
                  <a:pt x="1399345" y="472245"/>
                  <a:pt x="1392721" y="477397"/>
                </a:cubicBezTo>
                <a:cubicBezTo>
                  <a:pt x="1385753" y="482816"/>
                  <a:pt x="1378032" y="487189"/>
                  <a:pt x="1370687" y="492086"/>
                </a:cubicBezTo>
                <a:cubicBezTo>
                  <a:pt x="1367015" y="494534"/>
                  <a:pt x="1362792" y="496310"/>
                  <a:pt x="1359671" y="499431"/>
                </a:cubicBezTo>
                <a:cubicBezTo>
                  <a:pt x="1345917" y="513185"/>
                  <a:pt x="1353581" y="508806"/>
                  <a:pt x="1337637" y="514120"/>
                </a:cubicBezTo>
                <a:cubicBezTo>
                  <a:pt x="1333965" y="516568"/>
                  <a:pt x="1330653" y="519672"/>
                  <a:pt x="1326620" y="521465"/>
                </a:cubicBezTo>
                <a:cubicBezTo>
                  <a:pt x="1319545" y="524609"/>
                  <a:pt x="1311931" y="526361"/>
                  <a:pt x="1304586" y="528809"/>
                </a:cubicBezTo>
                <a:cubicBezTo>
                  <a:pt x="1278171" y="537613"/>
                  <a:pt x="1311158" y="526931"/>
                  <a:pt x="1278880" y="536154"/>
                </a:cubicBezTo>
                <a:cubicBezTo>
                  <a:pt x="1275158" y="537217"/>
                  <a:pt x="1271618" y="538887"/>
                  <a:pt x="1267863" y="539826"/>
                </a:cubicBezTo>
                <a:cubicBezTo>
                  <a:pt x="1244548" y="545654"/>
                  <a:pt x="1247561" y="541698"/>
                  <a:pt x="1220124" y="550843"/>
                </a:cubicBezTo>
                <a:cubicBezTo>
                  <a:pt x="1203185" y="556489"/>
                  <a:pt x="1212903" y="553756"/>
                  <a:pt x="1190745" y="558187"/>
                </a:cubicBezTo>
                <a:cubicBezTo>
                  <a:pt x="1177086" y="557468"/>
                  <a:pt x="1119961" y="556542"/>
                  <a:pt x="1095266" y="550843"/>
                </a:cubicBezTo>
                <a:cubicBezTo>
                  <a:pt x="1087722" y="549102"/>
                  <a:pt x="1080577" y="545946"/>
                  <a:pt x="1073232" y="543498"/>
                </a:cubicBezTo>
                <a:lnTo>
                  <a:pt x="1062215" y="539826"/>
                </a:lnTo>
                <a:cubicBezTo>
                  <a:pt x="1039890" y="524942"/>
                  <a:pt x="1063608" y="538970"/>
                  <a:pt x="1036509" y="528809"/>
                </a:cubicBezTo>
                <a:cubicBezTo>
                  <a:pt x="998092" y="514404"/>
                  <a:pt x="1044845" y="527223"/>
                  <a:pt x="1007131" y="517792"/>
                </a:cubicBezTo>
                <a:cubicBezTo>
                  <a:pt x="975559" y="496746"/>
                  <a:pt x="1015505" y="521979"/>
                  <a:pt x="985097" y="506775"/>
                </a:cubicBezTo>
                <a:cubicBezTo>
                  <a:pt x="981149" y="504801"/>
                  <a:pt x="978212" y="500981"/>
                  <a:pt x="974080" y="499431"/>
                </a:cubicBezTo>
                <a:cubicBezTo>
                  <a:pt x="968236" y="497240"/>
                  <a:pt x="961876" y="496785"/>
                  <a:pt x="955719" y="495759"/>
                </a:cubicBezTo>
                <a:cubicBezTo>
                  <a:pt x="939837" y="493112"/>
                  <a:pt x="923988" y="490129"/>
                  <a:pt x="907979" y="488414"/>
                </a:cubicBezTo>
                <a:cubicBezTo>
                  <a:pt x="889682" y="486454"/>
                  <a:pt x="871243" y="486153"/>
                  <a:pt x="852895" y="484742"/>
                </a:cubicBezTo>
                <a:cubicBezTo>
                  <a:pt x="839414" y="483705"/>
                  <a:pt x="825964" y="482293"/>
                  <a:pt x="812499" y="481069"/>
                </a:cubicBezTo>
                <a:cubicBezTo>
                  <a:pt x="798646" y="476451"/>
                  <a:pt x="792076" y="475335"/>
                  <a:pt x="779449" y="462708"/>
                </a:cubicBezTo>
                <a:cubicBezTo>
                  <a:pt x="772104" y="455363"/>
                  <a:pt x="766058" y="446435"/>
                  <a:pt x="757415" y="440674"/>
                </a:cubicBezTo>
                <a:cubicBezTo>
                  <a:pt x="753743" y="438226"/>
                  <a:pt x="749929" y="435978"/>
                  <a:pt x="746398" y="433330"/>
                </a:cubicBezTo>
                <a:cubicBezTo>
                  <a:pt x="740128" y="428627"/>
                  <a:pt x="734684" y="422794"/>
                  <a:pt x="728037" y="418640"/>
                </a:cubicBezTo>
                <a:cubicBezTo>
                  <a:pt x="724754" y="416588"/>
                  <a:pt x="720482" y="416699"/>
                  <a:pt x="717020" y="414968"/>
                </a:cubicBezTo>
                <a:cubicBezTo>
                  <a:pt x="682100" y="397510"/>
                  <a:pt x="740819" y="419229"/>
                  <a:pt x="683969" y="400279"/>
                </a:cubicBezTo>
                <a:lnTo>
                  <a:pt x="672952" y="396607"/>
                </a:lnTo>
                <a:cubicBezTo>
                  <a:pt x="647119" y="379383"/>
                  <a:pt x="679874" y="399203"/>
                  <a:pt x="643574" y="385590"/>
                </a:cubicBezTo>
                <a:cubicBezTo>
                  <a:pt x="639441" y="384040"/>
                  <a:pt x="636614" y="379984"/>
                  <a:pt x="632557" y="378245"/>
                </a:cubicBezTo>
                <a:cubicBezTo>
                  <a:pt x="627918" y="376257"/>
                  <a:pt x="622721" y="375959"/>
                  <a:pt x="617868" y="374573"/>
                </a:cubicBezTo>
                <a:cubicBezTo>
                  <a:pt x="614146" y="373510"/>
                  <a:pt x="610586" y="371920"/>
                  <a:pt x="606851" y="370901"/>
                </a:cubicBezTo>
                <a:cubicBezTo>
                  <a:pt x="597113" y="368245"/>
                  <a:pt x="587266" y="366004"/>
                  <a:pt x="577473" y="363556"/>
                </a:cubicBezTo>
                <a:lnTo>
                  <a:pt x="570128" y="370901"/>
                </a:lnTo>
                <a:close/>
              </a:path>
            </a:pathLst>
          </a:custGeom>
          <a:blipFill>
            <a:blip r:embed="rId7"/>
            <a:stretch>
              <a:fillRect r="-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04CCB-86C1-4DB3-BB29-A2CAD654948F}"/>
              </a:ext>
            </a:extLst>
          </p:cNvPr>
          <p:cNvSpPr/>
          <p:nvPr/>
        </p:nvSpPr>
        <p:spPr>
          <a:xfrm>
            <a:off x="8101070" y="1401349"/>
            <a:ext cx="1237582" cy="471518"/>
          </a:xfrm>
          <a:custGeom>
            <a:avLst/>
            <a:gdLst>
              <a:gd name="connsiteX0" fmla="*/ 1072308 w 1237582"/>
              <a:gd name="connsiteY0" fmla="*/ 96945 h 471518"/>
              <a:gd name="connsiteX1" fmla="*/ 1050275 w 1237582"/>
              <a:gd name="connsiteY1" fmla="*/ 93273 h 471518"/>
              <a:gd name="connsiteX2" fmla="*/ 1028241 w 1237582"/>
              <a:gd name="connsiteY2" fmla="*/ 78584 h 471518"/>
              <a:gd name="connsiteX3" fmla="*/ 1006207 w 1237582"/>
              <a:gd name="connsiteY3" fmla="*/ 71239 h 471518"/>
              <a:gd name="connsiteX4" fmla="*/ 995190 w 1237582"/>
              <a:gd name="connsiteY4" fmla="*/ 67567 h 471518"/>
              <a:gd name="connsiteX5" fmla="*/ 958467 w 1237582"/>
              <a:gd name="connsiteY5" fmla="*/ 63894 h 471518"/>
              <a:gd name="connsiteX6" fmla="*/ 914400 w 1237582"/>
              <a:gd name="connsiteY6" fmla="*/ 100617 h 471518"/>
              <a:gd name="connsiteX7" fmla="*/ 888694 w 1237582"/>
              <a:gd name="connsiteY7" fmla="*/ 107962 h 471518"/>
              <a:gd name="connsiteX8" fmla="*/ 848299 w 1237582"/>
              <a:gd name="connsiteY8" fmla="*/ 118979 h 471518"/>
              <a:gd name="connsiteX9" fmla="*/ 763836 w 1237582"/>
              <a:gd name="connsiteY9" fmla="*/ 115306 h 471518"/>
              <a:gd name="connsiteX10" fmla="*/ 738130 w 1237582"/>
              <a:gd name="connsiteY10" fmla="*/ 107962 h 471518"/>
              <a:gd name="connsiteX11" fmla="*/ 727113 w 1237582"/>
              <a:gd name="connsiteY11" fmla="*/ 100617 h 471518"/>
              <a:gd name="connsiteX12" fmla="*/ 705079 w 1237582"/>
              <a:gd name="connsiteY12" fmla="*/ 82256 h 471518"/>
              <a:gd name="connsiteX13" fmla="*/ 686718 w 1237582"/>
              <a:gd name="connsiteY13" fmla="*/ 78584 h 471518"/>
              <a:gd name="connsiteX14" fmla="*/ 661012 w 1237582"/>
              <a:gd name="connsiteY14" fmla="*/ 71239 h 471518"/>
              <a:gd name="connsiteX15" fmla="*/ 572877 w 1237582"/>
              <a:gd name="connsiteY15" fmla="*/ 63894 h 471518"/>
              <a:gd name="connsiteX16" fmla="*/ 539826 w 1237582"/>
              <a:gd name="connsiteY16" fmla="*/ 45533 h 471518"/>
              <a:gd name="connsiteX17" fmla="*/ 528810 w 1237582"/>
              <a:gd name="connsiteY17" fmla="*/ 38188 h 471518"/>
              <a:gd name="connsiteX18" fmla="*/ 506776 w 1237582"/>
              <a:gd name="connsiteY18" fmla="*/ 30844 h 471518"/>
              <a:gd name="connsiteX19" fmla="*/ 495759 w 1237582"/>
              <a:gd name="connsiteY19" fmla="*/ 23499 h 471518"/>
              <a:gd name="connsiteX20" fmla="*/ 473725 w 1237582"/>
              <a:gd name="connsiteY20" fmla="*/ 16155 h 471518"/>
              <a:gd name="connsiteX21" fmla="*/ 462708 w 1237582"/>
              <a:gd name="connsiteY21" fmla="*/ 12482 h 471518"/>
              <a:gd name="connsiteX22" fmla="*/ 451691 w 1237582"/>
              <a:gd name="connsiteY22" fmla="*/ 8810 h 471518"/>
              <a:gd name="connsiteX23" fmla="*/ 437002 w 1237582"/>
              <a:gd name="connsiteY23" fmla="*/ 1465 h 471518"/>
              <a:gd name="connsiteX24" fmla="*/ 341523 w 1237582"/>
              <a:gd name="connsiteY24" fmla="*/ 5138 h 471518"/>
              <a:gd name="connsiteX25" fmla="*/ 345195 w 1237582"/>
              <a:gd name="connsiteY25" fmla="*/ 30844 h 471518"/>
              <a:gd name="connsiteX26" fmla="*/ 356212 w 1237582"/>
              <a:gd name="connsiteY26" fmla="*/ 52878 h 471518"/>
              <a:gd name="connsiteX27" fmla="*/ 352540 w 1237582"/>
              <a:gd name="connsiteY27" fmla="*/ 67567 h 471518"/>
              <a:gd name="connsiteX28" fmla="*/ 235026 w 1237582"/>
              <a:gd name="connsiteY28" fmla="*/ 60222 h 471518"/>
              <a:gd name="connsiteX29" fmla="*/ 212993 w 1237582"/>
              <a:gd name="connsiteY29" fmla="*/ 52878 h 471518"/>
              <a:gd name="connsiteX30" fmla="*/ 201976 w 1237582"/>
              <a:gd name="connsiteY30" fmla="*/ 49205 h 471518"/>
              <a:gd name="connsiteX31" fmla="*/ 187287 w 1237582"/>
              <a:gd name="connsiteY31" fmla="*/ 45533 h 471518"/>
              <a:gd name="connsiteX32" fmla="*/ 95479 w 1237582"/>
              <a:gd name="connsiteY32" fmla="*/ 49205 h 471518"/>
              <a:gd name="connsiteX33" fmla="*/ 69773 w 1237582"/>
              <a:gd name="connsiteY33" fmla="*/ 56550 h 471518"/>
              <a:gd name="connsiteX34" fmla="*/ 44067 w 1237582"/>
              <a:gd name="connsiteY34" fmla="*/ 71239 h 471518"/>
              <a:gd name="connsiteX35" fmla="*/ 22034 w 1237582"/>
              <a:gd name="connsiteY35" fmla="*/ 78584 h 471518"/>
              <a:gd name="connsiteX36" fmla="*/ 0 w 1237582"/>
              <a:gd name="connsiteY36" fmla="*/ 93273 h 471518"/>
              <a:gd name="connsiteX37" fmla="*/ 3672 w 1237582"/>
              <a:gd name="connsiteY37" fmla="*/ 118979 h 471518"/>
              <a:gd name="connsiteX38" fmla="*/ 22034 w 1237582"/>
              <a:gd name="connsiteY38" fmla="*/ 137340 h 471518"/>
              <a:gd name="connsiteX39" fmla="*/ 58757 w 1237582"/>
              <a:gd name="connsiteY39" fmla="*/ 144685 h 471518"/>
              <a:gd name="connsiteX40" fmla="*/ 69773 w 1237582"/>
              <a:gd name="connsiteY40" fmla="*/ 148357 h 471518"/>
              <a:gd name="connsiteX41" fmla="*/ 91807 w 1237582"/>
              <a:gd name="connsiteY41" fmla="*/ 163046 h 471518"/>
              <a:gd name="connsiteX42" fmla="*/ 102824 w 1237582"/>
              <a:gd name="connsiteY42" fmla="*/ 170391 h 471518"/>
              <a:gd name="connsiteX43" fmla="*/ 124858 w 1237582"/>
              <a:gd name="connsiteY43" fmla="*/ 177735 h 471518"/>
              <a:gd name="connsiteX44" fmla="*/ 135875 w 1237582"/>
              <a:gd name="connsiteY44" fmla="*/ 181408 h 471518"/>
              <a:gd name="connsiteX45" fmla="*/ 139547 w 1237582"/>
              <a:gd name="connsiteY45" fmla="*/ 192424 h 471518"/>
              <a:gd name="connsiteX46" fmla="*/ 146891 w 1237582"/>
              <a:gd name="connsiteY46" fmla="*/ 203441 h 471518"/>
              <a:gd name="connsiteX47" fmla="*/ 150564 w 1237582"/>
              <a:gd name="connsiteY47" fmla="*/ 225475 h 471518"/>
              <a:gd name="connsiteX48" fmla="*/ 157908 w 1237582"/>
              <a:gd name="connsiteY48" fmla="*/ 236492 h 471518"/>
              <a:gd name="connsiteX49" fmla="*/ 165253 w 1237582"/>
              <a:gd name="connsiteY49" fmla="*/ 251181 h 471518"/>
              <a:gd name="connsiteX50" fmla="*/ 190959 w 1237582"/>
              <a:gd name="connsiteY50" fmla="*/ 280559 h 471518"/>
              <a:gd name="connsiteX51" fmla="*/ 246043 w 1237582"/>
              <a:gd name="connsiteY51" fmla="*/ 287904 h 471518"/>
              <a:gd name="connsiteX52" fmla="*/ 268077 w 1237582"/>
              <a:gd name="connsiteY52" fmla="*/ 295249 h 471518"/>
              <a:gd name="connsiteX53" fmla="*/ 279094 w 1237582"/>
              <a:gd name="connsiteY53" fmla="*/ 298921 h 471518"/>
              <a:gd name="connsiteX54" fmla="*/ 319489 w 1237582"/>
              <a:gd name="connsiteY54" fmla="*/ 324627 h 471518"/>
              <a:gd name="connsiteX55" fmla="*/ 348867 w 1237582"/>
              <a:gd name="connsiteY55" fmla="*/ 331971 h 471518"/>
              <a:gd name="connsiteX56" fmla="*/ 370901 w 1237582"/>
              <a:gd name="connsiteY56" fmla="*/ 339316 h 471518"/>
              <a:gd name="connsiteX57" fmla="*/ 381918 w 1237582"/>
              <a:gd name="connsiteY57" fmla="*/ 342988 h 471518"/>
              <a:gd name="connsiteX58" fmla="*/ 403952 w 1237582"/>
              <a:gd name="connsiteY58" fmla="*/ 354005 h 471518"/>
              <a:gd name="connsiteX59" fmla="*/ 425985 w 1237582"/>
              <a:gd name="connsiteY59" fmla="*/ 368694 h 471518"/>
              <a:gd name="connsiteX60" fmla="*/ 470053 w 1237582"/>
              <a:gd name="connsiteY60" fmla="*/ 383384 h 471518"/>
              <a:gd name="connsiteX61" fmla="*/ 481070 w 1237582"/>
              <a:gd name="connsiteY61" fmla="*/ 387056 h 471518"/>
              <a:gd name="connsiteX62" fmla="*/ 492087 w 1237582"/>
              <a:gd name="connsiteY62" fmla="*/ 390728 h 471518"/>
              <a:gd name="connsiteX63" fmla="*/ 532482 w 1237582"/>
              <a:gd name="connsiteY63" fmla="*/ 398073 h 471518"/>
              <a:gd name="connsiteX64" fmla="*/ 547171 w 1237582"/>
              <a:gd name="connsiteY64" fmla="*/ 401745 h 471518"/>
              <a:gd name="connsiteX65" fmla="*/ 572877 w 1237582"/>
              <a:gd name="connsiteY65" fmla="*/ 405417 h 471518"/>
              <a:gd name="connsiteX66" fmla="*/ 594911 w 1237582"/>
              <a:gd name="connsiteY66" fmla="*/ 416434 h 471518"/>
              <a:gd name="connsiteX67" fmla="*/ 616944 w 1237582"/>
              <a:gd name="connsiteY67" fmla="*/ 431123 h 471518"/>
              <a:gd name="connsiteX68" fmla="*/ 642650 w 1237582"/>
              <a:gd name="connsiteY68" fmla="*/ 445812 h 471518"/>
              <a:gd name="connsiteX69" fmla="*/ 664684 w 1237582"/>
              <a:gd name="connsiteY69" fmla="*/ 453157 h 471518"/>
              <a:gd name="connsiteX70" fmla="*/ 741802 w 1237582"/>
              <a:gd name="connsiteY70" fmla="*/ 464174 h 471518"/>
              <a:gd name="connsiteX71" fmla="*/ 760164 w 1237582"/>
              <a:gd name="connsiteY71" fmla="*/ 467846 h 471518"/>
              <a:gd name="connsiteX72" fmla="*/ 796887 w 1237582"/>
              <a:gd name="connsiteY72" fmla="*/ 471518 h 471518"/>
              <a:gd name="connsiteX73" fmla="*/ 925417 w 1237582"/>
              <a:gd name="connsiteY73" fmla="*/ 464174 h 471518"/>
              <a:gd name="connsiteX74" fmla="*/ 962140 w 1237582"/>
              <a:gd name="connsiteY74" fmla="*/ 453157 h 471518"/>
              <a:gd name="connsiteX75" fmla="*/ 984173 w 1237582"/>
              <a:gd name="connsiteY75" fmla="*/ 438468 h 471518"/>
              <a:gd name="connsiteX76" fmla="*/ 995190 w 1237582"/>
              <a:gd name="connsiteY76" fmla="*/ 431123 h 471518"/>
              <a:gd name="connsiteX77" fmla="*/ 1002535 w 1237582"/>
              <a:gd name="connsiteY77" fmla="*/ 420106 h 471518"/>
              <a:gd name="connsiteX78" fmla="*/ 1013552 w 1237582"/>
              <a:gd name="connsiteY78" fmla="*/ 416434 h 471518"/>
              <a:gd name="connsiteX79" fmla="*/ 1024569 w 1237582"/>
              <a:gd name="connsiteY79" fmla="*/ 409090 h 471518"/>
              <a:gd name="connsiteX80" fmla="*/ 1028241 w 1237582"/>
              <a:gd name="connsiteY80" fmla="*/ 313610 h 471518"/>
              <a:gd name="connsiteX81" fmla="*/ 1050275 w 1237582"/>
              <a:gd name="connsiteY81" fmla="*/ 302593 h 471518"/>
              <a:gd name="connsiteX82" fmla="*/ 1123720 w 1237582"/>
              <a:gd name="connsiteY82" fmla="*/ 298921 h 471518"/>
              <a:gd name="connsiteX83" fmla="*/ 1145754 w 1237582"/>
              <a:gd name="connsiteY83" fmla="*/ 295249 h 471518"/>
              <a:gd name="connsiteX84" fmla="*/ 1167788 w 1237582"/>
              <a:gd name="connsiteY84" fmla="*/ 287904 h 471518"/>
              <a:gd name="connsiteX85" fmla="*/ 1178805 w 1237582"/>
              <a:gd name="connsiteY85" fmla="*/ 280559 h 471518"/>
              <a:gd name="connsiteX86" fmla="*/ 1193494 w 1237582"/>
              <a:gd name="connsiteY86" fmla="*/ 258526 h 471518"/>
              <a:gd name="connsiteX87" fmla="*/ 1204511 w 1237582"/>
              <a:gd name="connsiteY87" fmla="*/ 251181 h 471518"/>
              <a:gd name="connsiteX88" fmla="*/ 1222872 w 1237582"/>
              <a:gd name="connsiteY88" fmla="*/ 247509 h 471518"/>
              <a:gd name="connsiteX89" fmla="*/ 1233889 w 1237582"/>
              <a:gd name="connsiteY89" fmla="*/ 243837 h 471518"/>
              <a:gd name="connsiteX90" fmla="*/ 1237561 w 1237582"/>
              <a:gd name="connsiteY90" fmla="*/ 232820 h 471518"/>
              <a:gd name="connsiteX91" fmla="*/ 1233889 w 1237582"/>
              <a:gd name="connsiteY91" fmla="*/ 196097 h 471518"/>
              <a:gd name="connsiteX92" fmla="*/ 1222872 w 1237582"/>
              <a:gd name="connsiteY92" fmla="*/ 192424 h 471518"/>
              <a:gd name="connsiteX93" fmla="*/ 1200838 w 1237582"/>
              <a:gd name="connsiteY93" fmla="*/ 188752 h 471518"/>
              <a:gd name="connsiteX94" fmla="*/ 1164116 w 1237582"/>
              <a:gd name="connsiteY94" fmla="*/ 170391 h 471518"/>
              <a:gd name="connsiteX95" fmla="*/ 1098014 w 1237582"/>
              <a:gd name="connsiteY95" fmla="*/ 163046 h 471518"/>
              <a:gd name="connsiteX96" fmla="*/ 1083325 w 1237582"/>
              <a:gd name="connsiteY96" fmla="*/ 155702 h 471518"/>
              <a:gd name="connsiteX97" fmla="*/ 1061291 w 1237582"/>
              <a:gd name="connsiteY97" fmla="*/ 126323 h 471518"/>
              <a:gd name="connsiteX98" fmla="*/ 1072308 w 1237582"/>
              <a:gd name="connsiteY98" fmla="*/ 96945 h 47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37582" h="471518">
                <a:moveTo>
                  <a:pt x="1072308" y="96945"/>
                </a:moveTo>
                <a:cubicBezTo>
                  <a:pt x="1064964" y="95721"/>
                  <a:pt x="1057148" y="96137"/>
                  <a:pt x="1050275" y="93273"/>
                </a:cubicBezTo>
                <a:cubicBezTo>
                  <a:pt x="1042127" y="89878"/>
                  <a:pt x="1036615" y="81375"/>
                  <a:pt x="1028241" y="78584"/>
                </a:cubicBezTo>
                <a:lnTo>
                  <a:pt x="1006207" y="71239"/>
                </a:lnTo>
                <a:lnTo>
                  <a:pt x="995190" y="67567"/>
                </a:lnTo>
                <a:cubicBezTo>
                  <a:pt x="982006" y="58777"/>
                  <a:pt x="978669" y="53016"/>
                  <a:pt x="958467" y="63894"/>
                </a:cubicBezTo>
                <a:cubicBezTo>
                  <a:pt x="925211" y="81801"/>
                  <a:pt x="949310" y="88978"/>
                  <a:pt x="914400" y="100617"/>
                </a:cubicBezTo>
                <a:cubicBezTo>
                  <a:pt x="877432" y="112942"/>
                  <a:pt x="934731" y="94152"/>
                  <a:pt x="888694" y="107962"/>
                </a:cubicBezTo>
                <a:cubicBezTo>
                  <a:pt x="851415" y="119145"/>
                  <a:pt x="881768" y="112284"/>
                  <a:pt x="848299" y="118979"/>
                </a:cubicBezTo>
                <a:cubicBezTo>
                  <a:pt x="820145" y="117755"/>
                  <a:pt x="791940" y="117388"/>
                  <a:pt x="763836" y="115306"/>
                </a:cubicBezTo>
                <a:cubicBezTo>
                  <a:pt x="757908" y="114867"/>
                  <a:pt x="744336" y="110030"/>
                  <a:pt x="738130" y="107962"/>
                </a:cubicBezTo>
                <a:cubicBezTo>
                  <a:pt x="734458" y="105514"/>
                  <a:pt x="730504" y="103443"/>
                  <a:pt x="727113" y="100617"/>
                </a:cubicBezTo>
                <a:cubicBezTo>
                  <a:pt x="719318" y="94121"/>
                  <a:pt x="715027" y="85986"/>
                  <a:pt x="705079" y="82256"/>
                </a:cubicBezTo>
                <a:cubicBezTo>
                  <a:pt x="699235" y="80065"/>
                  <a:pt x="692773" y="80098"/>
                  <a:pt x="686718" y="78584"/>
                </a:cubicBezTo>
                <a:cubicBezTo>
                  <a:pt x="665734" y="73338"/>
                  <a:pt x="686208" y="75820"/>
                  <a:pt x="661012" y="71239"/>
                </a:cubicBezTo>
                <a:cubicBezTo>
                  <a:pt x="629352" y="65483"/>
                  <a:pt x="608588" y="65995"/>
                  <a:pt x="572877" y="63894"/>
                </a:cubicBezTo>
                <a:cubicBezTo>
                  <a:pt x="553487" y="57431"/>
                  <a:pt x="565078" y="62368"/>
                  <a:pt x="539826" y="45533"/>
                </a:cubicBezTo>
                <a:cubicBezTo>
                  <a:pt x="536154" y="43085"/>
                  <a:pt x="532997" y="39584"/>
                  <a:pt x="528810" y="38188"/>
                </a:cubicBezTo>
                <a:lnTo>
                  <a:pt x="506776" y="30844"/>
                </a:lnTo>
                <a:cubicBezTo>
                  <a:pt x="503104" y="28396"/>
                  <a:pt x="499792" y="25292"/>
                  <a:pt x="495759" y="23499"/>
                </a:cubicBezTo>
                <a:cubicBezTo>
                  <a:pt x="488684" y="20355"/>
                  <a:pt x="481070" y="18603"/>
                  <a:pt x="473725" y="16155"/>
                </a:cubicBezTo>
                <a:lnTo>
                  <a:pt x="462708" y="12482"/>
                </a:lnTo>
                <a:cubicBezTo>
                  <a:pt x="459036" y="11258"/>
                  <a:pt x="455153" y="10541"/>
                  <a:pt x="451691" y="8810"/>
                </a:cubicBezTo>
                <a:lnTo>
                  <a:pt x="437002" y="1465"/>
                </a:lnTo>
                <a:cubicBezTo>
                  <a:pt x="405176" y="2689"/>
                  <a:pt x="371858" y="-4569"/>
                  <a:pt x="341523" y="5138"/>
                </a:cubicBezTo>
                <a:cubicBezTo>
                  <a:pt x="333279" y="7776"/>
                  <a:pt x="343498" y="22356"/>
                  <a:pt x="345195" y="30844"/>
                </a:cubicBezTo>
                <a:cubicBezTo>
                  <a:pt x="347367" y="41705"/>
                  <a:pt x="350021" y="43592"/>
                  <a:pt x="356212" y="52878"/>
                </a:cubicBezTo>
                <a:cubicBezTo>
                  <a:pt x="354988" y="57774"/>
                  <a:pt x="357556" y="67010"/>
                  <a:pt x="352540" y="67567"/>
                </a:cubicBezTo>
                <a:cubicBezTo>
                  <a:pt x="305042" y="72844"/>
                  <a:pt x="275520" y="66970"/>
                  <a:pt x="235026" y="60222"/>
                </a:cubicBezTo>
                <a:lnTo>
                  <a:pt x="212993" y="52878"/>
                </a:lnTo>
                <a:cubicBezTo>
                  <a:pt x="209321" y="51654"/>
                  <a:pt x="205731" y="50144"/>
                  <a:pt x="201976" y="49205"/>
                </a:cubicBezTo>
                <a:lnTo>
                  <a:pt x="187287" y="45533"/>
                </a:lnTo>
                <a:cubicBezTo>
                  <a:pt x="156684" y="46757"/>
                  <a:pt x="126034" y="47098"/>
                  <a:pt x="95479" y="49205"/>
                </a:cubicBezTo>
                <a:cubicBezTo>
                  <a:pt x="89670" y="49606"/>
                  <a:pt x="75887" y="54512"/>
                  <a:pt x="69773" y="56550"/>
                </a:cubicBezTo>
                <a:cubicBezTo>
                  <a:pt x="59835" y="63175"/>
                  <a:pt x="55716" y="66579"/>
                  <a:pt x="44067" y="71239"/>
                </a:cubicBezTo>
                <a:cubicBezTo>
                  <a:pt x="36879" y="74114"/>
                  <a:pt x="28476" y="74290"/>
                  <a:pt x="22034" y="78584"/>
                </a:cubicBezTo>
                <a:lnTo>
                  <a:pt x="0" y="93273"/>
                </a:lnTo>
                <a:cubicBezTo>
                  <a:pt x="1224" y="101842"/>
                  <a:pt x="1185" y="110688"/>
                  <a:pt x="3672" y="118979"/>
                </a:cubicBezTo>
                <a:cubicBezTo>
                  <a:pt x="5788" y="126034"/>
                  <a:pt x="15021" y="135182"/>
                  <a:pt x="22034" y="137340"/>
                </a:cubicBezTo>
                <a:cubicBezTo>
                  <a:pt x="33965" y="141011"/>
                  <a:pt x="46914" y="140737"/>
                  <a:pt x="58757" y="144685"/>
                </a:cubicBezTo>
                <a:lnTo>
                  <a:pt x="69773" y="148357"/>
                </a:lnTo>
                <a:lnTo>
                  <a:pt x="91807" y="163046"/>
                </a:lnTo>
                <a:cubicBezTo>
                  <a:pt x="95479" y="165494"/>
                  <a:pt x="98637" y="168995"/>
                  <a:pt x="102824" y="170391"/>
                </a:cubicBezTo>
                <a:lnTo>
                  <a:pt x="124858" y="177735"/>
                </a:lnTo>
                <a:lnTo>
                  <a:pt x="135875" y="181408"/>
                </a:lnTo>
                <a:cubicBezTo>
                  <a:pt x="137099" y="185080"/>
                  <a:pt x="137816" y="188962"/>
                  <a:pt x="139547" y="192424"/>
                </a:cubicBezTo>
                <a:cubicBezTo>
                  <a:pt x="141521" y="196372"/>
                  <a:pt x="145495" y="199254"/>
                  <a:pt x="146891" y="203441"/>
                </a:cubicBezTo>
                <a:cubicBezTo>
                  <a:pt x="149246" y="210505"/>
                  <a:pt x="148209" y="218411"/>
                  <a:pt x="150564" y="225475"/>
                </a:cubicBezTo>
                <a:cubicBezTo>
                  <a:pt x="151960" y="229662"/>
                  <a:pt x="155718" y="232660"/>
                  <a:pt x="157908" y="236492"/>
                </a:cubicBezTo>
                <a:cubicBezTo>
                  <a:pt x="160624" y="241245"/>
                  <a:pt x="162436" y="246487"/>
                  <a:pt x="165253" y="251181"/>
                </a:cubicBezTo>
                <a:cubicBezTo>
                  <a:pt x="169115" y="257617"/>
                  <a:pt x="179235" y="277954"/>
                  <a:pt x="190959" y="280559"/>
                </a:cubicBezTo>
                <a:cubicBezTo>
                  <a:pt x="209042" y="284577"/>
                  <a:pt x="227682" y="285456"/>
                  <a:pt x="246043" y="287904"/>
                </a:cubicBezTo>
                <a:lnTo>
                  <a:pt x="268077" y="295249"/>
                </a:lnTo>
                <a:lnTo>
                  <a:pt x="279094" y="298921"/>
                </a:lnTo>
                <a:cubicBezTo>
                  <a:pt x="292256" y="308793"/>
                  <a:pt x="303662" y="318296"/>
                  <a:pt x="319489" y="324627"/>
                </a:cubicBezTo>
                <a:cubicBezTo>
                  <a:pt x="328861" y="328376"/>
                  <a:pt x="339291" y="328779"/>
                  <a:pt x="348867" y="331971"/>
                </a:cubicBezTo>
                <a:lnTo>
                  <a:pt x="370901" y="339316"/>
                </a:lnTo>
                <a:lnTo>
                  <a:pt x="381918" y="342988"/>
                </a:lnTo>
                <a:cubicBezTo>
                  <a:pt x="430821" y="375592"/>
                  <a:pt x="358345" y="328668"/>
                  <a:pt x="403952" y="354005"/>
                </a:cubicBezTo>
                <a:cubicBezTo>
                  <a:pt x="411668" y="358292"/>
                  <a:pt x="417611" y="365903"/>
                  <a:pt x="425985" y="368694"/>
                </a:cubicBezTo>
                <a:lnTo>
                  <a:pt x="470053" y="383384"/>
                </a:lnTo>
                <a:lnTo>
                  <a:pt x="481070" y="387056"/>
                </a:lnTo>
                <a:cubicBezTo>
                  <a:pt x="484742" y="388280"/>
                  <a:pt x="488279" y="390036"/>
                  <a:pt x="492087" y="390728"/>
                </a:cubicBezTo>
                <a:lnTo>
                  <a:pt x="532482" y="398073"/>
                </a:lnTo>
                <a:cubicBezTo>
                  <a:pt x="537431" y="399063"/>
                  <a:pt x="542205" y="400842"/>
                  <a:pt x="547171" y="401745"/>
                </a:cubicBezTo>
                <a:cubicBezTo>
                  <a:pt x="555687" y="403293"/>
                  <a:pt x="564308" y="404193"/>
                  <a:pt x="572877" y="405417"/>
                </a:cubicBezTo>
                <a:cubicBezTo>
                  <a:pt x="583917" y="409098"/>
                  <a:pt x="585421" y="408526"/>
                  <a:pt x="594911" y="416434"/>
                </a:cubicBezTo>
                <a:cubicBezTo>
                  <a:pt x="613251" y="431717"/>
                  <a:pt x="597583" y="424669"/>
                  <a:pt x="616944" y="431123"/>
                </a:cubicBezTo>
                <a:cubicBezTo>
                  <a:pt x="626883" y="437749"/>
                  <a:pt x="630999" y="441152"/>
                  <a:pt x="642650" y="445812"/>
                </a:cubicBezTo>
                <a:cubicBezTo>
                  <a:pt x="649838" y="448687"/>
                  <a:pt x="664684" y="453157"/>
                  <a:pt x="664684" y="453157"/>
                </a:cubicBezTo>
                <a:cubicBezTo>
                  <a:pt x="694826" y="473252"/>
                  <a:pt x="667476" y="457711"/>
                  <a:pt x="741802" y="464174"/>
                </a:cubicBezTo>
                <a:cubicBezTo>
                  <a:pt x="748020" y="464715"/>
                  <a:pt x="753977" y="467021"/>
                  <a:pt x="760164" y="467846"/>
                </a:cubicBezTo>
                <a:cubicBezTo>
                  <a:pt x="772358" y="469472"/>
                  <a:pt x="784646" y="470294"/>
                  <a:pt x="796887" y="471518"/>
                </a:cubicBezTo>
                <a:cubicBezTo>
                  <a:pt x="806686" y="471110"/>
                  <a:pt x="897971" y="468748"/>
                  <a:pt x="925417" y="464174"/>
                </a:cubicBezTo>
                <a:cubicBezTo>
                  <a:pt x="933818" y="462774"/>
                  <a:pt x="951802" y="456603"/>
                  <a:pt x="962140" y="453157"/>
                </a:cubicBezTo>
                <a:lnTo>
                  <a:pt x="984173" y="438468"/>
                </a:lnTo>
                <a:lnTo>
                  <a:pt x="995190" y="431123"/>
                </a:lnTo>
                <a:cubicBezTo>
                  <a:pt x="997638" y="427451"/>
                  <a:pt x="999088" y="422863"/>
                  <a:pt x="1002535" y="420106"/>
                </a:cubicBezTo>
                <a:cubicBezTo>
                  <a:pt x="1005558" y="417688"/>
                  <a:pt x="1010090" y="418165"/>
                  <a:pt x="1013552" y="416434"/>
                </a:cubicBezTo>
                <a:cubicBezTo>
                  <a:pt x="1017500" y="414460"/>
                  <a:pt x="1020897" y="411538"/>
                  <a:pt x="1024569" y="409090"/>
                </a:cubicBezTo>
                <a:cubicBezTo>
                  <a:pt x="1025793" y="377263"/>
                  <a:pt x="1023737" y="345140"/>
                  <a:pt x="1028241" y="313610"/>
                </a:cubicBezTo>
                <a:cubicBezTo>
                  <a:pt x="1028817" y="309576"/>
                  <a:pt x="1047052" y="302873"/>
                  <a:pt x="1050275" y="302593"/>
                </a:cubicBezTo>
                <a:cubicBezTo>
                  <a:pt x="1074695" y="300470"/>
                  <a:pt x="1099238" y="300145"/>
                  <a:pt x="1123720" y="298921"/>
                </a:cubicBezTo>
                <a:cubicBezTo>
                  <a:pt x="1131065" y="297697"/>
                  <a:pt x="1138530" y="297055"/>
                  <a:pt x="1145754" y="295249"/>
                </a:cubicBezTo>
                <a:cubicBezTo>
                  <a:pt x="1153265" y="293371"/>
                  <a:pt x="1167788" y="287904"/>
                  <a:pt x="1167788" y="287904"/>
                </a:cubicBezTo>
                <a:cubicBezTo>
                  <a:pt x="1171460" y="285456"/>
                  <a:pt x="1176048" y="284005"/>
                  <a:pt x="1178805" y="280559"/>
                </a:cubicBezTo>
                <a:cubicBezTo>
                  <a:pt x="1202341" y="251139"/>
                  <a:pt x="1155291" y="290363"/>
                  <a:pt x="1193494" y="258526"/>
                </a:cubicBezTo>
                <a:cubicBezTo>
                  <a:pt x="1196885" y="255700"/>
                  <a:pt x="1200378" y="252731"/>
                  <a:pt x="1204511" y="251181"/>
                </a:cubicBezTo>
                <a:cubicBezTo>
                  <a:pt x="1210355" y="248989"/>
                  <a:pt x="1216817" y="249023"/>
                  <a:pt x="1222872" y="247509"/>
                </a:cubicBezTo>
                <a:cubicBezTo>
                  <a:pt x="1226627" y="246570"/>
                  <a:pt x="1230217" y="245061"/>
                  <a:pt x="1233889" y="243837"/>
                </a:cubicBezTo>
                <a:cubicBezTo>
                  <a:pt x="1235113" y="240165"/>
                  <a:pt x="1237561" y="236691"/>
                  <a:pt x="1237561" y="232820"/>
                </a:cubicBezTo>
                <a:cubicBezTo>
                  <a:pt x="1237561" y="220518"/>
                  <a:pt x="1238093" y="207658"/>
                  <a:pt x="1233889" y="196097"/>
                </a:cubicBezTo>
                <a:cubicBezTo>
                  <a:pt x="1232566" y="192459"/>
                  <a:pt x="1226651" y="193264"/>
                  <a:pt x="1222872" y="192424"/>
                </a:cubicBezTo>
                <a:cubicBezTo>
                  <a:pt x="1215603" y="190809"/>
                  <a:pt x="1208183" y="189976"/>
                  <a:pt x="1200838" y="188752"/>
                </a:cubicBezTo>
                <a:cubicBezTo>
                  <a:pt x="1188597" y="182632"/>
                  <a:pt x="1177664" y="172327"/>
                  <a:pt x="1164116" y="170391"/>
                </a:cubicBezTo>
                <a:cubicBezTo>
                  <a:pt x="1125025" y="164805"/>
                  <a:pt x="1147030" y="167502"/>
                  <a:pt x="1098014" y="163046"/>
                </a:cubicBezTo>
                <a:cubicBezTo>
                  <a:pt x="1093118" y="160598"/>
                  <a:pt x="1087704" y="158987"/>
                  <a:pt x="1083325" y="155702"/>
                </a:cubicBezTo>
                <a:cubicBezTo>
                  <a:pt x="1068478" y="144567"/>
                  <a:pt x="1068798" y="141335"/>
                  <a:pt x="1061291" y="126323"/>
                </a:cubicBezTo>
                <a:lnTo>
                  <a:pt x="1072308" y="96945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E4067-8BB7-43B9-B400-EF7EC6CE34E5}"/>
              </a:ext>
            </a:extLst>
          </p:cNvPr>
          <p:cNvSpPr/>
          <p:nvPr/>
        </p:nvSpPr>
        <p:spPr>
          <a:xfrm>
            <a:off x="9749928" y="1659855"/>
            <a:ext cx="168925" cy="389473"/>
          </a:xfrm>
          <a:custGeom>
            <a:avLst/>
            <a:gdLst>
              <a:gd name="connsiteX0" fmla="*/ 150564 w 168925"/>
              <a:gd name="connsiteY0" fmla="*/ 20 h 389473"/>
              <a:gd name="connsiteX1" fmla="*/ 154236 w 168925"/>
              <a:gd name="connsiteY1" fmla="*/ 18381 h 389473"/>
              <a:gd name="connsiteX2" fmla="*/ 161580 w 168925"/>
              <a:gd name="connsiteY2" fmla="*/ 29398 h 389473"/>
              <a:gd name="connsiteX3" fmla="*/ 165253 w 168925"/>
              <a:gd name="connsiteY3" fmla="*/ 47759 h 389473"/>
              <a:gd name="connsiteX4" fmla="*/ 168925 w 168925"/>
              <a:gd name="connsiteY4" fmla="*/ 58776 h 389473"/>
              <a:gd name="connsiteX5" fmla="*/ 161580 w 168925"/>
              <a:gd name="connsiteY5" fmla="*/ 102844 h 389473"/>
              <a:gd name="connsiteX6" fmla="*/ 154236 w 168925"/>
              <a:gd name="connsiteY6" fmla="*/ 113861 h 389473"/>
              <a:gd name="connsiteX7" fmla="*/ 146891 w 168925"/>
              <a:gd name="connsiteY7" fmla="*/ 135894 h 389473"/>
              <a:gd name="connsiteX8" fmla="*/ 143219 w 168925"/>
              <a:gd name="connsiteY8" fmla="*/ 146911 h 389473"/>
              <a:gd name="connsiteX9" fmla="*/ 146891 w 168925"/>
              <a:gd name="connsiteY9" fmla="*/ 161600 h 389473"/>
              <a:gd name="connsiteX10" fmla="*/ 150564 w 168925"/>
              <a:gd name="connsiteY10" fmla="*/ 172617 h 389473"/>
              <a:gd name="connsiteX11" fmla="*/ 146891 w 168925"/>
              <a:gd name="connsiteY11" fmla="*/ 194651 h 389473"/>
              <a:gd name="connsiteX12" fmla="*/ 143219 w 168925"/>
              <a:gd name="connsiteY12" fmla="*/ 205668 h 389473"/>
              <a:gd name="connsiteX13" fmla="*/ 132202 w 168925"/>
              <a:gd name="connsiteY13" fmla="*/ 213012 h 389473"/>
              <a:gd name="connsiteX14" fmla="*/ 135874 w 168925"/>
              <a:gd name="connsiteY14" fmla="*/ 238718 h 389473"/>
              <a:gd name="connsiteX15" fmla="*/ 124858 w 168925"/>
              <a:gd name="connsiteY15" fmla="*/ 275441 h 389473"/>
              <a:gd name="connsiteX16" fmla="*/ 110168 w 168925"/>
              <a:gd name="connsiteY16" fmla="*/ 282786 h 389473"/>
              <a:gd name="connsiteX17" fmla="*/ 91807 w 168925"/>
              <a:gd name="connsiteY17" fmla="*/ 304820 h 389473"/>
              <a:gd name="connsiteX18" fmla="*/ 102824 w 168925"/>
              <a:gd name="connsiteY18" fmla="*/ 312164 h 389473"/>
              <a:gd name="connsiteX19" fmla="*/ 124858 w 168925"/>
              <a:gd name="connsiteY19" fmla="*/ 323181 h 389473"/>
              <a:gd name="connsiteX20" fmla="*/ 128530 w 168925"/>
              <a:gd name="connsiteY20" fmla="*/ 334198 h 389473"/>
              <a:gd name="connsiteX21" fmla="*/ 110168 w 168925"/>
              <a:gd name="connsiteY21" fmla="*/ 367249 h 389473"/>
              <a:gd name="connsiteX22" fmla="*/ 95479 w 168925"/>
              <a:gd name="connsiteY22" fmla="*/ 370921 h 389473"/>
              <a:gd name="connsiteX23" fmla="*/ 73445 w 168925"/>
              <a:gd name="connsiteY23" fmla="*/ 378265 h 389473"/>
              <a:gd name="connsiteX24" fmla="*/ 62429 w 168925"/>
              <a:gd name="connsiteY24" fmla="*/ 385610 h 389473"/>
              <a:gd name="connsiteX25" fmla="*/ 22033 w 168925"/>
              <a:gd name="connsiteY25" fmla="*/ 385610 h 389473"/>
              <a:gd name="connsiteX26" fmla="*/ 7344 w 168925"/>
              <a:gd name="connsiteY26" fmla="*/ 363576 h 389473"/>
              <a:gd name="connsiteX27" fmla="*/ 0 w 168925"/>
              <a:gd name="connsiteY27" fmla="*/ 297475 h 389473"/>
              <a:gd name="connsiteX28" fmla="*/ 3672 w 168925"/>
              <a:gd name="connsiteY28" fmla="*/ 275441 h 389473"/>
              <a:gd name="connsiteX29" fmla="*/ 11017 w 168925"/>
              <a:gd name="connsiteY29" fmla="*/ 264425 h 389473"/>
              <a:gd name="connsiteX30" fmla="*/ 14689 w 168925"/>
              <a:gd name="connsiteY30" fmla="*/ 201996 h 389473"/>
              <a:gd name="connsiteX31" fmla="*/ 18361 w 168925"/>
              <a:gd name="connsiteY31" fmla="*/ 190979 h 389473"/>
              <a:gd name="connsiteX32" fmla="*/ 58756 w 168925"/>
              <a:gd name="connsiteY32" fmla="*/ 172617 h 389473"/>
              <a:gd name="connsiteX33" fmla="*/ 88135 w 168925"/>
              <a:gd name="connsiteY33" fmla="*/ 165273 h 389473"/>
              <a:gd name="connsiteX34" fmla="*/ 110168 w 168925"/>
              <a:gd name="connsiteY34" fmla="*/ 150584 h 389473"/>
              <a:gd name="connsiteX35" fmla="*/ 124858 w 168925"/>
              <a:gd name="connsiteY35" fmla="*/ 128550 h 389473"/>
              <a:gd name="connsiteX36" fmla="*/ 117513 w 168925"/>
              <a:gd name="connsiteY36" fmla="*/ 88155 h 389473"/>
              <a:gd name="connsiteX37" fmla="*/ 113841 w 168925"/>
              <a:gd name="connsiteY37" fmla="*/ 73465 h 389473"/>
              <a:gd name="connsiteX38" fmla="*/ 95479 w 168925"/>
              <a:gd name="connsiteY38" fmla="*/ 51432 h 389473"/>
              <a:gd name="connsiteX39" fmla="*/ 88135 w 168925"/>
              <a:gd name="connsiteY39" fmla="*/ 40415 h 389473"/>
              <a:gd name="connsiteX40" fmla="*/ 91807 w 168925"/>
              <a:gd name="connsiteY40" fmla="*/ 29398 h 389473"/>
              <a:gd name="connsiteX41" fmla="*/ 117513 w 168925"/>
              <a:gd name="connsiteY41" fmla="*/ 14709 h 389473"/>
              <a:gd name="connsiteX42" fmla="*/ 150564 w 168925"/>
              <a:gd name="connsiteY42" fmla="*/ 20 h 38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925" h="389473">
                <a:moveTo>
                  <a:pt x="150564" y="20"/>
                </a:moveTo>
                <a:cubicBezTo>
                  <a:pt x="156684" y="632"/>
                  <a:pt x="152045" y="12537"/>
                  <a:pt x="154236" y="18381"/>
                </a:cubicBezTo>
                <a:cubicBezTo>
                  <a:pt x="155786" y="22513"/>
                  <a:pt x="160030" y="25266"/>
                  <a:pt x="161580" y="29398"/>
                </a:cubicBezTo>
                <a:cubicBezTo>
                  <a:pt x="163772" y="35242"/>
                  <a:pt x="163739" y="41704"/>
                  <a:pt x="165253" y="47759"/>
                </a:cubicBezTo>
                <a:cubicBezTo>
                  <a:pt x="166192" y="51514"/>
                  <a:pt x="167701" y="55104"/>
                  <a:pt x="168925" y="58776"/>
                </a:cubicBezTo>
                <a:cubicBezTo>
                  <a:pt x="167760" y="69259"/>
                  <a:pt x="167734" y="90536"/>
                  <a:pt x="161580" y="102844"/>
                </a:cubicBezTo>
                <a:cubicBezTo>
                  <a:pt x="159606" y="106792"/>
                  <a:pt x="156028" y="109828"/>
                  <a:pt x="154236" y="113861"/>
                </a:cubicBezTo>
                <a:cubicBezTo>
                  <a:pt x="151092" y="120935"/>
                  <a:pt x="149339" y="128550"/>
                  <a:pt x="146891" y="135894"/>
                </a:cubicBezTo>
                <a:lnTo>
                  <a:pt x="143219" y="146911"/>
                </a:lnTo>
                <a:cubicBezTo>
                  <a:pt x="144443" y="151807"/>
                  <a:pt x="145504" y="156747"/>
                  <a:pt x="146891" y="161600"/>
                </a:cubicBezTo>
                <a:cubicBezTo>
                  <a:pt x="147955" y="165322"/>
                  <a:pt x="150564" y="168746"/>
                  <a:pt x="150564" y="172617"/>
                </a:cubicBezTo>
                <a:cubicBezTo>
                  <a:pt x="150564" y="180063"/>
                  <a:pt x="148506" y="187382"/>
                  <a:pt x="146891" y="194651"/>
                </a:cubicBezTo>
                <a:cubicBezTo>
                  <a:pt x="146051" y="198430"/>
                  <a:pt x="145637" y="202645"/>
                  <a:pt x="143219" y="205668"/>
                </a:cubicBezTo>
                <a:cubicBezTo>
                  <a:pt x="140462" y="209114"/>
                  <a:pt x="135874" y="210564"/>
                  <a:pt x="132202" y="213012"/>
                </a:cubicBezTo>
                <a:cubicBezTo>
                  <a:pt x="120416" y="260162"/>
                  <a:pt x="131889" y="198864"/>
                  <a:pt x="135874" y="238718"/>
                </a:cubicBezTo>
                <a:cubicBezTo>
                  <a:pt x="136854" y="248516"/>
                  <a:pt x="134314" y="267562"/>
                  <a:pt x="124858" y="275441"/>
                </a:cubicBezTo>
                <a:cubicBezTo>
                  <a:pt x="120652" y="278946"/>
                  <a:pt x="115065" y="280338"/>
                  <a:pt x="110168" y="282786"/>
                </a:cubicBezTo>
                <a:cubicBezTo>
                  <a:pt x="109065" y="283889"/>
                  <a:pt x="90955" y="300561"/>
                  <a:pt x="91807" y="304820"/>
                </a:cubicBezTo>
                <a:cubicBezTo>
                  <a:pt x="92673" y="309148"/>
                  <a:pt x="98876" y="310190"/>
                  <a:pt x="102824" y="312164"/>
                </a:cubicBezTo>
                <a:cubicBezTo>
                  <a:pt x="133232" y="327368"/>
                  <a:pt x="93286" y="302135"/>
                  <a:pt x="124858" y="323181"/>
                </a:cubicBezTo>
                <a:cubicBezTo>
                  <a:pt x="126082" y="326853"/>
                  <a:pt x="128915" y="330346"/>
                  <a:pt x="128530" y="334198"/>
                </a:cubicBezTo>
                <a:cubicBezTo>
                  <a:pt x="126710" y="352399"/>
                  <a:pt x="125263" y="360780"/>
                  <a:pt x="110168" y="367249"/>
                </a:cubicBezTo>
                <a:cubicBezTo>
                  <a:pt x="105529" y="369237"/>
                  <a:pt x="100313" y="369471"/>
                  <a:pt x="95479" y="370921"/>
                </a:cubicBezTo>
                <a:cubicBezTo>
                  <a:pt x="88064" y="373145"/>
                  <a:pt x="73445" y="378265"/>
                  <a:pt x="73445" y="378265"/>
                </a:cubicBezTo>
                <a:cubicBezTo>
                  <a:pt x="69773" y="380713"/>
                  <a:pt x="66616" y="384214"/>
                  <a:pt x="62429" y="385610"/>
                </a:cubicBezTo>
                <a:cubicBezTo>
                  <a:pt x="43049" y="392070"/>
                  <a:pt x="40310" y="389265"/>
                  <a:pt x="22033" y="385610"/>
                </a:cubicBezTo>
                <a:cubicBezTo>
                  <a:pt x="17137" y="378265"/>
                  <a:pt x="7931" y="372384"/>
                  <a:pt x="7344" y="363576"/>
                </a:cubicBezTo>
                <a:cubicBezTo>
                  <a:pt x="3415" y="304630"/>
                  <a:pt x="9491" y="325950"/>
                  <a:pt x="0" y="297475"/>
                </a:cubicBezTo>
                <a:cubicBezTo>
                  <a:pt x="1224" y="290130"/>
                  <a:pt x="1317" y="282505"/>
                  <a:pt x="3672" y="275441"/>
                </a:cubicBezTo>
                <a:cubicBezTo>
                  <a:pt x="5068" y="271254"/>
                  <a:pt x="10362" y="268790"/>
                  <a:pt x="11017" y="264425"/>
                </a:cubicBezTo>
                <a:cubicBezTo>
                  <a:pt x="14109" y="243810"/>
                  <a:pt x="12615" y="222738"/>
                  <a:pt x="14689" y="201996"/>
                </a:cubicBezTo>
                <a:cubicBezTo>
                  <a:pt x="15074" y="198144"/>
                  <a:pt x="15624" y="193716"/>
                  <a:pt x="18361" y="190979"/>
                </a:cubicBezTo>
                <a:cubicBezTo>
                  <a:pt x="35316" y="174024"/>
                  <a:pt x="39003" y="177175"/>
                  <a:pt x="58756" y="172617"/>
                </a:cubicBezTo>
                <a:cubicBezTo>
                  <a:pt x="68592" y="170347"/>
                  <a:pt x="88135" y="165273"/>
                  <a:pt x="88135" y="165273"/>
                </a:cubicBezTo>
                <a:cubicBezTo>
                  <a:pt x="95479" y="160377"/>
                  <a:pt x="105272" y="157928"/>
                  <a:pt x="110168" y="150584"/>
                </a:cubicBezTo>
                <a:lnTo>
                  <a:pt x="124858" y="128550"/>
                </a:lnTo>
                <a:cubicBezTo>
                  <a:pt x="118779" y="79930"/>
                  <a:pt x="125061" y="114576"/>
                  <a:pt x="117513" y="88155"/>
                </a:cubicBezTo>
                <a:cubicBezTo>
                  <a:pt x="116127" y="83302"/>
                  <a:pt x="115829" y="78104"/>
                  <a:pt x="113841" y="73465"/>
                </a:cubicBezTo>
                <a:cubicBezTo>
                  <a:pt x="109015" y="62205"/>
                  <a:pt x="103262" y="60772"/>
                  <a:pt x="95479" y="51432"/>
                </a:cubicBezTo>
                <a:cubicBezTo>
                  <a:pt x="92654" y="48041"/>
                  <a:pt x="90583" y="44087"/>
                  <a:pt x="88135" y="40415"/>
                </a:cubicBezTo>
                <a:cubicBezTo>
                  <a:pt x="89359" y="36743"/>
                  <a:pt x="89329" y="32372"/>
                  <a:pt x="91807" y="29398"/>
                </a:cubicBezTo>
                <a:cubicBezTo>
                  <a:pt x="108076" y="9875"/>
                  <a:pt x="101649" y="24227"/>
                  <a:pt x="117513" y="14709"/>
                </a:cubicBezTo>
                <a:cubicBezTo>
                  <a:pt x="120482" y="12928"/>
                  <a:pt x="144444" y="-592"/>
                  <a:pt x="150564" y="20"/>
                </a:cubicBezTo>
                <a:close/>
              </a:path>
            </a:pathLst>
          </a:custGeom>
          <a:blipFill>
            <a:blip r:embed="rId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F12D96-A019-4936-BE0F-635D4086AC0B}"/>
              </a:ext>
            </a:extLst>
          </p:cNvPr>
          <p:cNvSpPr/>
          <p:nvPr/>
        </p:nvSpPr>
        <p:spPr>
          <a:xfrm>
            <a:off x="9838839" y="2006595"/>
            <a:ext cx="171713" cy="215021"/>
          </a:xfrm>
          <a:custGeom>
            <a:avLst/>
            <a:gdLst>
              <a:gd name="connsiteX0" fmla="*/ 48933 w 155430"/>
              <a:gd name="connsiteY0" fmla="*/ 0 h 194632"/>
              <a:gd name="connsiteX1" fmla="*/ 30572 w 155430"/>
              <a:gd name="connsiteY1" fmla="*/ 11017 h 194632"/>
              <a:gd name="connsiteX2" fmla="*/ 19555 w 155430"/>
              <a:gd name="connsiteY2" fmla="*/ 18362 h 194632"/>
              <a:gd name="connsiteX3" fmla="*/ 4866 w 155430"/>
              <a:gd name="connsiteY3" fmla="*/ 22034 h 194632"/>
              <a:gd name="connsiteX4" fmla="*/ 4866 w 155430"/>
              <a:gd name="connsiteY4" fmla="*/ 66102 h 194632"/>
              <a:gd name="connsiteX5" fmla="*/ 12210 w 155430"/>
              <a:gd name="connsiteY5" fmla="*/ 80791 h 194632"/>
              <a:gd name="connsiteX6" fmla="*/ 19555 w 155430"/>
              <a:gd name="connsiteY6" fmla="*/ 102824 h 194632"/>
              <a:gd name="connsiteX7" fmla="*/ 23227 w 155430"/>
              <a:gd name="connsiteY7" fmla="*/ 113841 h 194632"/>
              <a:gd name="connsiteX8" fmla="*/ 30572 w 155430"/>
              <a:gd name="connsiteY8" fmla="*/ 150564 h 194632"/>
              <a:gd name="connsiteX9" fmla="*/ 34244 w 155430"/>
              <a:gd name="connsiteY9" fmla="*/ 165253 h 194632"/>
              <a:gd name="connsiteX10" fmla="*/ 41589 w 155430"/>
              <a:gd name="connsiteY10" fmla="*/ 179942 h 194632"/>
              <a:gd name="connsiteX11" fmla="*/ 45261 w 155430"/>
              <a:gd name="connsiteY11" fmla="*/ 190959 h 194632"/>
              <a:gd name="connsiteX12" fmla="*/ 56278 w 155430"/>
              <a:gd name="connsiteY12" fmla="*/ 194632 h 194632"/>
              <a:gd name="connsiteX13" fmla="*/ 70967 w 155430"/>
              <a:gd name="connsiteY13" fmla="*/ 190959 h 194632"/>
              <a:gd name="connsiteX14" fmla="*/ 96673 w 155430"/>
              <a:gd name="connsiteY14" fmla="*/ 176270 h 194632"/>
              <a:gd name="connsiteX15" fmla="*/ 122379 w 155430"/>
              <a:gd name="connsiteY15" fmla="*/ 168926 h 194632"/>
              <a:gd name="connsiteX16" fmla="*/ 137068 w 155430"/>
              <a:gd name="connsiteY16" fmla="*/ 161581 h 194632"/>
              <a:gd name="connsiteX17" fmla="*/ 148085 w 155430"/>
              <a:gd name="connsiteY17" fmla="*/ 157909 h 194632"/>
              <a:gd name="connsiteX18" fmla="*/ 155430 w 155430"/>
              <a:gd name="connsiteY18" fmla="*/ 146892 h 194632"/>
              <a:gd name="connsiteX19" fmla="*/ 144413 w 155430"/>
              <a:gd name="connsiteY19" fmla="*/ 117514 h 194632"/>
              <a:gd name="connsiteX20" fmla="*/ 137068 w 155430"/>
              <a:gd name="connsiteY20" fmla="*/ 95480 h 194632"/>
              <a:gd name="connsiteX21" fmla="*/ 129724 w 155430"/>
              <a:gd name="connsiteY21" fmla="*/ 84463 h 194632"/>
              <a:gd name="connsiteX22" fmla="*/ 118707 w 155430"/>
              <a:gd name="connsiteY22" fmla="*/ 62429 h 194632"/>
              <a:gd name="connsiteX23" fmla="*/ 96673 w 155430"/>
              <a:gd name="connsiteY23" fmla="*/ 44068 h 194632"/>
              <a:gd name="connsiteX24" fmla="*/ 89328 w 155430"/>
              <a:gd name="connsiteY24" fmla="*/ 33051 h 194632"/>
              <a:gd name="connsiteX25" fmla="*/ 67295 w 155430"/>
              <a:gd name="connsiteY25" fmla="*/ 18362 h 194632"/>
              <a:gd name="connsiteX26" fmla="*/ 48933 w 155430"/>
              <a:gd name="connsiteY26" fmla="*/ 0 h 19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5430" h="194632">
                <a:moveTo>
                  <a:pt x="48933" y="0"/>
                </a:moveTo>
                <a:cubicBezTo>
                  <a:pt x="42813" y="3672"/>
                  <a:pt x="36625" y="7234"/>
                  <a:pt x="30572" y="11017"/>
                </a:cubicBezTo>
                <a:cubicBezTo>
                  <a:pt x="26829" y="13356"/>
                  <a:pt x="23612" y="16623"/>
                  <a:pt x="19555" y="18362"/>
                </a:cubicBezTo>
                <a:cubicBezTo>
                  <a:pt x="14916" y="20350"/>
                  <a:pt x="9762" y="20810"/>
                  <a:pt x="4866" y="22034"/>
                </a:cubicBezTo>
                <a:cubicBezTo>
                  <a:pt x="-1400" y="40834"/>
                  <a:pt x="-1842" y="37031"/>
                  <a:pt x="4866" y="66102"/>
                </a:cubicBezTo>
                <a:cubicBezTo>
                  <a:pt x="6097" y="71436"/>
                  <a:pt x="10177" y="75708"/>
                  <a:pt x="12210" y="80791"/>
                </a:cubicBezTo>
                <a:cubicBezTo>
                  <a:pt x="15085" y="87979"/>
                  <a:pt x="17107" y="95480"/>
                  <a:pt x="19555" y="102824"/>
                </a:cubicBezTo>
                <a:cubicBezTo>
                  <a:pt x="20779" y="106496"/>
                  <a:pt x="22468" y="110045"/>
                  <a:pt x="23227" y="113841"/>
                </a:cubicBezTo>
                <a:cubicBezTo>
                  <a:pt x="25675" y="126082"/>
                  <a:pt x="27956" y="138358"/>
                  <a:pt x="30572" y="150564"/>
                </a:cubicBezTo>
                <a:cubicBezTo>
                  <a:pt x="31630" y="155499"/>
                  <a:pt x="32472" y="160527"/>
                  <a:pt x="34244" y="165253"/>
                </a:cubicBezTo>
                <a:cubicBezTo>
                  <a:pt x="36166" y="170379"/>
                  <a:pt x="39433" y="174910"/>
                  <a:pt x="41589" y="179942"/>
                </a:cubicBezTo>
                <a:cubicBezTo>
                  <a:pt x="43114" y="183500"/>
                  <a:pt x="42524" y="188222"/>
                  <a:pt x="45261" y="190959"/>
                </a:cubicBezTo>
                <a:cubicBezTo>
                  <a:pt x="47998" y="193696"/>
                  <a:pt x="52606" y="193408"/>
                  <a:pt x="56278" y="194632"/>
                </a:cubicBezTo>
                <a:cubicBezTo>
                  <a:pt x="61174" y="193408"/>
                  <a:pt x="66241" y="192731"/>
                  <a:pt x="70967" y="190959"/>
                </a:cubicBezTo>
                <a:cubicBezTo>
                  <a:pt x="96730" y="181298"/>
                  <a:pt x="75356" y="186929"/>
                  <a:pt x="96673" y="176270"/>
                </a:cubicBezTo>
                <a:cubicBezTo>
                  <a:pt x="101940" y="173636"/>
                  <a:pt x="117674" y="170102"/>
                  <a:pt x="122379" y="168926"/>
                </a:cubicBezTo>
                <a:cubicBezTo>
                  <a:pt x="127275" y="166478"/>
                  <a:pt x="132036" y="163737"/>
                  <a:pt x="137068" y="161581"/>
                </a:cubicBezTo>
                <a:cubicBezTo>
                  <a:pt x="140626" y="160056"/>
                  <a:pt x="145062" y="160327"/>
                  <a:pt x="148085" y="157909"/>
                </a:cubicBezTo>
                <a:cubicBezTo>
                  <a:pt x="151532" y="155152"/>
                  <a:pt x="152982" y="150564"/>
                  <a:pt x="155430" y="146892"/>
                </a:cubicBezTo>
                <a:cubicBezTo>
                  <a:pt x="147477" y="115088"/>
                  <a:pt x="157215" y="149521"/>
                  <a:pt x="144413" y="117514"/>
                </a:cubicBezTo>
                <a:cubicBezTo>
                  <a:pt x="141538" y="110326"/>
                  <a:pt x="141362" y="101922"/>
                  <a:pt x="137068" y="95480"/>
                </a:cubicBezTo>
                <a:cubicBezTo>
                  <a:pt x="134620" y="91808"/>
                  <a:pt x="131698" y="88411"/>
                  <a:pt x="129724" y="84463"/>
                </a:cubicBezTo>
                <a:cubicBezTo>
                  <a:pt x="121445" y="67905"/>
                  <a:pt x="131858" y="78211"/>
                  <a:pt x="118707" y="62429"/>
                </a:cubicBezTo>
                <a:cubicBezTo>
                  <a:pt x="109871" y="51825"/>
                  <a:pt x="107506" y="51289"/>
                  <a:pt x="96673" y="44068"/>
                </a:cubicBezTo>
                <a:cubicBezTo>
                  <a:pt x="94225" y="40396"/>
                  <a:pt x="92650" y="35957"/>
                  <a:pt x="89328" y="33051"/>
                </a:cubicBezTo>
                <a:cubicBezTo>
                  <a:pt x="82685" y="27238"/>
                  <a:pt x="67295" y="18362"/>
                  <a:pt x="67295" y="18362"/>
                </a:cubicBezTo>
                <a:lnTo>
                  <a:pt x="48933" y="0"/>
                </a:lnTo>
                <a:close/>
              </a:path>
            </a:pathLst>
          </a:custGeom>
          <a:blipFill dpi="0" rotWithShape="1">
            <a:blip r:embed="rId9"/>
            <a:srcRect/>
            <a:stretch>
              <a:fillRect r="-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E4D72A-5442-4D91-9009-BDCA1359EECF}"/>
              </a:ext>
            </a:extLst>
          </p:cNvPr>
          <p:cNvSpPr/>
          <p:nvPr/>
        </p:nvSpPr>
        <p:spPr>
          <a:xfrm>
            <a:off x="9772889" y="2644002"/>
            <a:ext cx="75416" cy="150610"/>
          </a:xfrm>
          <a:custGeom>
            <a:avLst/>
            <a:gdLst>
              <a:gd name="connsiteX0" fmla="*/ 68846 w 75416"/>
              <a:gd name="connsiteY0" fmla="*/ 7391 h 150610"/>
              <a:gd name="connsiteX1" fmla="*/ 32123 w 75416"/>
              <a:gd name="connsiteY1" fmla="*/ 11063 h 150610"/>
              <a:gd name="connsiteX2" fmla="*/ 21106 w 75416"/>
              <a:gd name="connsiteY2" fmla="*/ 14735 h 150610"/>
              <a:gd name="connsiteX3" fmla="*/ 13762 w 75416"/>
              <a:gd name="connsiteY3" fmla="*/ 29425 h 150610"/>
              <a:gd name="connsiteX4" fmla="*/ 6417 w 75416"/>
              <a:gd name="connsiteY4" fmla="*/ 40441 h 150610"/>
              <a:gd name="connsiteX5" fmla="*/ 6417 w 75416"/>
              <a:gd name="connsiteY5" fmla="*/ 117559 h 150610"/>
              <a:gd name="connsiteX6" fmla="*/ 21106 w 75416"/>
              <a:gd name="connsiteY6" fmla="*/ 139593 h 150610"/>
              <a:gd name="connsiteX7" fmla="*/ 24778 w 75416"/>
              <a:gd name="connsiteY7" fmla="*/ 150610 h 150610"/>
              <a:gd name="connsiteX8" fmla="*/ 54157 w 75416"/>
              <a:gd name="connsiteY8" fmla="*/ 146938 h 150610"/>
              <a:gd name="connsiteX9" fmla="*/ 65174 w 75416"/>
              <a:gd name="connsiteY9" fmla="*/ 143265 h 150610"/>
              <a:gd name="connsiteX10" fmla="*/ 68846 w 75416"/>
              <a:gd name="connsiteY10" fmla="*/ 128576 h 150610"/>
              <a:gd name="connsiteX11" fmla="*/ 72518 w 75416"/>
              <a:gd name="connsiteY11" fmla="*/ 117559 h 150610"/>
              <a:gd name="connsiteX12" fmla="*/ 68846 w 75416"/>
              <a:gd name="connsiteY12" fmla="*/ 7391 h 15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416" h="150610">
                <a:moveTo>
                  <a:pt x="68846" y="7391"/>
                </a:moveTo>
                <a:cubicBezTo>
                  <a:pt x="62114" y="-10358"/>
                  <a:pt x="44282" y="9193"/>
                  <a:pt x="32123" y="11063"/>
                </a:cubicBezTo>
                <a:cubicBezTo>
                  <a:pt x="28297" y="11652"/>
                  <a:pt x="23843" y="11998"/>
                  <a:pt x="21106" y="14735"/>
                </a:cubicBezTo>
                <a:cubicBezTo>
                  <a:pt x="17235" y="18606"/>
                  <a:pt x="16478" y="24672"/>
                  <a:pt x="13762" y="29425"/>
                </a:cubicBezTo>
                <a:cubicBezTo>
                  <a:pt x="11572" y="33257"/>
                  <a:pt x="8865" y="36769"/>
                  <a:pt x="6417" y="40441"/>
                </a:cubicBezTo>
                <a:cubicBezTo>
                  <a:pt x="-925" y="69811"/>
                  <a:pt x="-3273" y="72983"/>
                  <a:pt x="6417" y="117559"/>
                </a:cubicBezTo>
                <a:cubicBezTo>
                  <a:pt x="8292" y="126185"/>
                  <a:pt x="18315" y="131219"/>
                  <a:pt x="21106" y="139593"/>
                </a:cubicBezTo>
                <a:lnTo>
                  <a:pt x="24778" y="150610"/>
                </a:lnTo>
                <a:cubicBezTo>
                  <a:pt x="34571" y="149386"/>
                  <a:pt x="44447" y="148704"/>
                  <a:pt x="54157" y="146938"/>
                </a:cubicBezTo>
                <a:cubicBezTo>
                  <a:pt x="57966" y="146246"/>
                  <a:pt x="62756" y="146288"/>
                  <a:pt x="65174" y="143265"/>
                </a:cubicBezTo>
                <a:cubicBezTo>
                  <a:pt x="68327" y="139324"/>
                  <a:pt x="67460" y="133429"/>
                  <a:pt x="68846" y="128576"/>
                </a:cubicBezTo>
                <a:cubicBezTo>
                  <a:pt x="69909" y="124854"/>
                  <a:pt x="71294" y="121231"/>
                  <a:pt x="72518" y="117559"/>
                </a:cubicBezTo>
                <a:cubicBezTo>
                  <a:pt x="77716" y="55194"/>
                  <a:pt x="75578" y="25140"/>
                  <a:pt x="68846" y="73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239795-0716-41FF-BEFB-05A16A74ECDB}"/>
              </a:ext>
            </a:extLst>
          </p:cNvPr>
          <p:cNvSpPr/>
          <p:nvPr/>
        </p:nvSpPr>
        <p:spPr>
          <a:xfrm>
            <a:off x="10036210" y="1626824"/>
            <a:ext cx="507246" cy="745475"/>
          </a:xfrm>
          <a:custGeom>
            <a:avLst/>
            <a:gdLst>
              <a:gd name="connsiteX0" fmla="*/ 156 w 507246"/>
              <a:gd name="connsiteY0" fmla="*/ 642651 h 745475"/>
              <a:gd name="connsiteX1" fmla="*/ 18518 w 507246"/>
              <a:gd name="connsiteY1" fmla="*/ 635306 h 745475"/>
              <a:gd name="connsiteX2" fmla="*/ 29535 w 507246"/>
              <a:gd name="connsiteY2" fmla="*/ 613272 h 745475"/>
              <a:gd name="connsiteX3" fmla="*/ 55241 w 507246"/>
              <a:gd name="connsiteY3" fmla="*/ 580222 h 745475"/>
              <a:gd name="connsiteX4" fmla="*/ 66257 w 507246"/>
              <a:gd name="connsiteY4" fmla="*/ 572877 h 745475"/>
              <a:gd name="connsiteX5" fmla="*/ 80947 w 507246"/>
              <a:gd name="connsiteY5" fmla="*/ 550843 h 745475"/>
              <a:gd name="connsiteX6" fmla="*/ 110325 w 507246"/>
              <a:gd name="connsiteY6" fmla="*/ 539827 h 745475"/>
              <a:gd name="connsiteX7" fmla="*/ 121342 w 507246"/>
              <a:gd name="connsiteY7" fmla="*/ 536154 h 745475"/>
              <a:gd name="connsiteX8" fmla="*/ 132359 w 507246"/>
              <a:gd name="connsiteY8" fmla="*/ 528810 h 745475"/>
              <a:gd name="connsiteX9" fmla="*/ 165409 w 507246"/>
              <a:gd name="connsiteY9" fmla="*/ 521465 h 745475"/>
              <a:gd name="connsiteX10" fmla="*/ 176426 w 507246"/>
              <a:gd name="connsiteY10" fmla="*/ 517793 h 745475"/>
              <a:gd name="connsiteX11" fmla="*/ 202132 w 507246"/>
              <a:gd name="connsiteY11" fmla="*/ 514121 h 745475"/>
              <a:gd name="connsiteX12" fmla="*/ 209477 w 507246"/>
              <a:gd name="connsiteY12" fmla="*/ 462709 h 745475"/>
              <a:gd name="connsiteX13" fmla="*/ 224166 w 507246"/>
              <a:gd name="connsiteY13" fmla="*/ 418641 h 745475"/>
              <a:gd name="connsiteX14" fmla="*/ 235183 w 507246"/>
              <a:gd name="connsiteY14" fmla="*/ 422313 h 745475"/>
              <a:gd name="connsiteX15" fmla="*/ 246200 w 507246"/>
              <a:gd name="connsiteY15" fmla="*/ 459036 h 745475"/>
              <a:gd name="connsiteX16" fmla="*/ 271906 w 507246"/>
              <a:gd name="connsiteY16" fmla="*/ 451692 h 745475"/>
              <a:gd name="connsiteX17" fmla="*/ 282923 w 507246"/>
              <a:gd name="connsiteY17" fmla="*/ 444347 h 745475"/>
              <a:gd name="connsiteX18" fmla="*/ 290267 w 507246"/>
              <a:gd name="connsiteY18" fmla="*/ 422313 h 745475"/>
              <a:gd name="connsiteX19" fmla="*/ 293939 w 507246"/>
              <a:gd name="connsiteY19" fmla="*/ 411296 h 745475"/>
              <a:gd name="connsiteX20" fmla="*/ 297612 w 507246"/>
              <a:gd name="connsiteY20" fmla="*/ 396607 h 745475"/>
              <a:gd name="connsiteX21" fmla="*/ 293939 w 507246"/>
              <a:gd name="connsiteY21" fmla="*/ 348868 h 745475"/>
              <a:gd name="connsiteX22" fmla="*/ 286595 w 507246"/>
              <a:gd name="connsiteY22" fmla="*/ 326834 h 745475"/>
              <a:gd name="connsiteX23" fmla="*/ 275578 w 507246"/>
              <a:gd name="connsiteY23" fmla="*/ 304800 h 745475"/>
              <a:gd name="connsiteX24" fmla="*/ 271906 w 507246"/>
              <a:gd name="connsiteY24" fmla="*/ 293783 h 745475"/>
              <a:gd name="connsiteX25" fmla="*/ 264561 w 507246"/>
              <a:gd name="connsiteY25" fmla="*/ 282766 h 745475"/>
              <a:gd name="connsiteX26" fmla="*/ 268233 w 507246"/>
              <a:gd name="connsiteY26" fmla="*/ 246043 h 745475"/>
              <a:gd name="connsiteX27" fmla="*/ 235183 w 507246"/>
              <a:gd name="connsiteY27" fmla="*/ 238699 h 745475"/>
              <a:gd name="connsiteX28" fmla="*/ 224166 w 507246"/>
              <a:gd name="connsiteY28" fmla="*/ 235027 h 745475"/>
              <a:gd name="connsiteX29" fmla="*/ 220494 w 507246"/>
              <a:gd name="connsiteY29" fmla="*/ 224010 h 745475"/>
              <a:gd name="connsiteX30" fmla="*/ 209477 w 507246"/>
              <a:gd name="connsiteY30" fmla="*/ 209321 h 745475"/>
              <a:gd name="connsiteX31" fmla="*/ 202132 w 507246"/>
              <a:gd name="connsiteY31" fmla="*/ 198304 h 745475"/>
              <a:gd name="connsiteX32" fmla="*/ 202132 w 507246"/>
              <a:gd name="connsiteY32" fmla="*/ 165253 h 745475"/>
              <a:gd name="connsiteX33" fmla="*/ 213149 w 507246"/>
              <a:gd name="connsiteY33" fmla="*/ 157909 h 745475"/>
              <a:gd name="connsiteX34" fmla="*/ 235183 w 507246"/>
              <a:gd name="connsiteY34" fmla="*/ 150564 h 745475"/>
              <a:gd name="connsiteX35" fmla="*/ 227838 w 507246"/>
              <a:gd name="connsiteY35" fmla="*/ 117513 h 745475"/>
              <a:gd name="connsiteX36" fmla="*/ 220494 w 507246"/>
              <a:gd name="connsiteY36" fmla="*/ 106496 h 745475"/>
              <a:gd name="connsiteX37" fmla="*/ 216821 w 507246"/>
              <a:gd name="connsiteY37" fmla="*/ 95480 h 745475"/>
              <a:gd name="connsiteX38" fmla="*/ 205804 w 507246"/>
              <a:gd name="connsiteY38" fmla="*/ 88135 h 745475"/>
              <a:gd name="connsiteX39" fmla="*/ 202132 w 507246"/>
              <a:gd name="connsiteY39" fmla="*/ 77118 h 745475"/>
              <a:gd name="connsiteX40" fmla="*/ 180098 w 507246"/>
              <a:gd name="connsiteY40" fmla="*/ 66101 h 745475"/>
              <a:gd name="connsiteX41" fmla="*/ 191115 w 507246"/>
              <a:gd name="connsiteY41" fmla="*/ 58757 h 745475"/>
              <a:gd name="connsiteX42" fmla="*/ 202132 w 507246"/>
              <a:gd name="connsiteY42" fmla="*/ 62429 h 745475"/>
              <a:gd name="connsiteX43" fmla="*/ 227838 w 507246"/>
              <a:gd name="connsiteY43" fmla="*/ 69774 h 745475"/>
              <a:gd name="connsiteX44" fmla="*/ 249872 w 507246"/>
              <a:gd name="connsiteY44" fmla="*/ 80790 h 745475"/>
              <a:gd name="connsiteX45" fmla="*/ 282923 w 507246"/>
              <a:gd name="connsiteY45" fmla="*/ 102824 h 745475"/>
              <a:gd name="connsiteX46" fmla="*/ 293939 w 507246"/>
              <a:gd name="connsiteY46" fmla="*/ 110169 h 745475"/>
              <a:gd name="connsiteX47" fmla="*/ 304956 w 507246"/>
              <a:gd name="connsiteY47" fmla="*/ 113841 h 745475"/>
              <a:gd name="connsiteX48" fmla="*/ 315973 w 507246"/>
              <a:gd name="connsiteY48" fmla="*/ 121186 h 745475"/>
              <a:gd name="connsiteX49" fmla="*/ 374730 w 507246"/>
              <a:gd name="connsiteY49" fmla="*/ 128530 h 745475"/>
              <a:gd name="connsiteX50" fmla="*/ 393091 w 507246"/>
              <a:gd name="connsiteY50" fmla="*/ 124858 h 745475"/>
              <a:gd name="connsiteX51" fmla="*/ 404108 w 507246"/>
              <a:gd name="connsiteY51" fmla="*/ 99152 h 745475"/>
              <a:gd name="connsiteX52" fmla="*/ 418797 w 507246"/>
              <a:gd name="connsiteY52" fmla="*/ 77118 h 745475"/>
              <a:gd name="connsiteX53" fmla="*/ 462865 w 507246"/>
              <a:gd name="connsiteY53" fmla="*/ 47740 h 745475"/>
              <a:gd name="connsiteX54" fmla="*/ 473882 w 507246"/>
              <a:gd name="connsiteY54" fmla="*/ 40395 h 745475"/>
              <a:gd name="connsiteX55" fmla="*/ 484898 w 507246"/>
              <a:gd name="connsiteY55" fmla="*/ 33051 h 745475"/>
              <a:gd name="connsiteX56" fmla="*/ 503260 w 507246"/>
              <a:gd name="connsiteY56" fmla="*/ 0 h 745475"/>
              <a:gd name="connsiteX57" fmla="*/ 506932 w 507246"/>
              <a:gd name="connsiteY57" fmla="*/ 11017 h 745475"/>
              <a:gd name="connsiteX58" fmla="*/ 495915 w 507246"/>
              <a:gd name="connsiteY58" fmla="*/ 18362 h 745475"/>
              <a:gd name="connsiteX59" fmla="*/ 488571 w 507246"/>
              <a:gd name="connsiteY59" fmla="*/ 29378 h 745475"/>
              <a:gd name="connsiteX60" fmla="*/ 481226 w 507246"/>
              <a:gd name="connsiteY60" fmla="*/ 55084 h 745475"/>
              <a:gd name="connsiteX61" fmla="*/ 470209 w 507246"/>
              <a:gd name="connsiteY61" fmla="*/ 58757 h 745475"/>
              <a:gd name="connsiteX62" fmla="*/ 448176 w 507246"/>
              <a:gd name="connsiteY62" fmla="*/ 73446 h 745475"/>
              <a:gd name="connsiteX63" fmla="*/ 433486 w 507246"/>
              <a:gd name="connsiteY63" fmla="*/ 80790 h 745475"/>
              <a:gd name="connsiteX64" fmla="*/ 400436 w 507246"/>
              <a:gd name="connsiteY64" fmla="*/ 113841 h 745475"/>
              <a:gd name="connsiteX65" fmla="*/ 389419 w 507246"/>
              <a:gd name="connsiteY65" fmla="*/ 124858 h 745475"/>
              <a:gd name="connsiteX66" fmla="*/ 389419 w 507246"/>
              <a:gd name="connsiteY66" fmla="*/ 146892 h 745475"/>
              <a:gd name="connsiteX67" fmla="*/ 393091 w 507246"/>
              <a:gd name="connsiteY67" fmla="*/ 161581 h 745475"/>
              <a:gd name="connsiteX68" fmla="*/ 407780 w 507246"/>
              <a:gd name="connsiteY68" fmla="*/ 165253 h 745475"/>
              <a:gd name="connsiteX69" fmla="*/ 411453 w 507246"/>
              <a:gd name="connsiteY69" fmla="*/ 176270 h 745475"/>
              <a:gd name="connsiteX70" fmla="*/ 389419 w 507246"/>
              <a:gd name="connsiteY70" fmla="*/ 179942 h 745475"/>
              <a:gd name="connsiteX71" fmla="*/ 378402 w 507246"/>
              <a:gd name="connsiteY71" fmla="*/ 183615 h 745475"/>
              <a:gd name="connsiteX72" fmla="*/ 363713 w 507246"/>
              <a:gd name="connsiteY72" fmla="*/ 187287 h 745475"/>
              <a:gd name="connsiteX73" fmla="*/ 360041 w 507246"/>
              <a:gd name="connsiteY73" fmla="*/ 220337 h 745475"/>
              <a:gd name="connsiteX74" fmla="*/ 349024 w 507246"/>
              <a:gd name="connsiteY74" fmla="*/ 224010 h 745475"/>
              <a:gd name="connsiteX75" fmla="*/ 323318 w 507246"/>
              <a:gd name="connsiteY75" fmla="*/ 220337 h 745475"/>
              <a:gd name="connsiteX76" fmla="*/ 301284 w 507246"/>
              <a:gd name="connsiteY76" fmla="*/ 205648 h 745475"/>
              <a:gd name="connsiteX77" fmla="*/ 290267 w 507246"/>
              <a:gd name="connsiteY77" fmla="*/ 198304 h 745475"/>
              <a:gd name="connsiteX78" fmla="*/ 279250 w 507246"/>
              <a:gd name="connsiteY78" fmla="*/ 194631 h 745475"/>
              <a:gd name="connsiteX79" fmla="*/ 253544 w 507246"/>
              <a:gd name="connsiteY79" fmla="*/ 198304 h 745475"/>
              <a:gd name="connsiteX80" fmla="*/ 260889 w 507246"/>
              <a:gd name="connsiteY80" fmla="*/ 209321 h 745475"/>
              <a:gd name="connsiteX81" fmla="*/ 271906 w 507246"/>
              <a:gd name="connsiteY81" fmla="*/ 212993 h 745475"/>
              <a:gd name="connsiteX82" fmla="*/ 282923 w 507246"/>
              <a:gd name="connsiteY82" fmla="*/ 220337 h 745475"/>
              <a:gd name="connsiteX83" fmla="*/ 286595 w 507246"/>
              <a:gd name="connsiteY83" fmla="*/ 249716 h 745475"/>
              <a:gd name="connsiteX84" fmla="*/ 297612 w 507246"/>
              <a:gd name="connsiteY84" fmla="*/ 271749 h 745475"/>
              <a:gd name="connsiteX85" fmla="*/ 308629 w 507246"/>
              <a:gd name="connsiteY85" fmla="*/ 286439 h 745475"/>
              <a:gd name="connsiteX86" fmla="*/ 323318 w 507246"/>
              <a:gd name="connsiteY86" fmla="*/ 308472 h 745475"/>
              <a:gd name="connsiteX87" fmla="*/ 341679 w 507246"/>
              <a:gd name="connsiteY87" fmla="*/ 312145 h 745475"/>
              <a:gd name="connsiteX88" fmla="*/ 352696 w 507246"/>
              <a:gd name="connsiteY88" fmla="*/ 319489 h 745475"/>
              <a:gd name="connsiteX89" fmla="*/ 356368 w 507246"/>
              <a:gd name="connsiteY89" fmla="*/ 334178 h 745475"/>
              <a:gd name="connsiteX90" fmla="*/ 367385 w 507246"/>
              <a:gd name="connsiteY90" fmla="*/ 370901 h 745475"/>
              <a:gd name="connsiteX91" fmla="*/ 371057 w 507246"/>
              <a:gd name="connsiteY91" fmla="*/ 418641 h 745475"/>
              <a:gd name="connsiteX92" fmla="*/ 378402 w 507246"/>
              <a:gd name="connsiteY92" fmla="*/ 440675 h 745475"/>
              <a:gd name="connsiteX93" fmla="*/ 389419 w 507246"/>
              <a:gd name="connsiteY93" fmla="*/ 462709 h 745475"/>
              <a:gd name="connsiteX94" fmla="*/ 393091 w 507246"/>
              <a:gd name="connsiteY94" fmla="*/ 510448 h 745475"/>
              <a:gd name="connsiteX95" fmla="*/ 393091 w 507246"/>
              <a:gd name="connsiteY95" fmla="*/ 554516 h 745475"/>
              <a:gd name="connsiteX96" fmla="*/ 374730 w 507246"/>
              <a:gd name="connsiteY96" fmla="*/ 558188 h 745475"/>
              <a:gd name="connsiteX97" fmla="*/ 352696 w 507246"/>
              <a:gd name="connsiteY97" fmla="*/ 565533 h 745475"/>
              <a:gd name="connsiteX98" fmla="*/ 338007 w 507246"/>
              <a:gd name="connsiteY98" fmla="*/ 569205 h 745475"/>
              <a:gd name="connsiteX99" fmla="*/ 301284 w 507246"/>
              <a:gd name="connsiteY99" fmla="*/ 580222 h 745475"/>
              <a:gd name="connsiteX100" fmla="*/ 282923 w 507246"/>
              <a:gd name="connsiteY100" fmla="*/ 602256 h 745475"/>
              <a:gd name="connsiteX101" fmla="*/ 279250 w 507246"/>
              <a:gd name="connsiteY101" fmla="*/ 613272 h 745475"/>
              <a:gd name="connsiteX102" fmla="*/ 264561 w 507246"/>
              <a:gd name="connsiteY102" fmla="*/ 616945 h 745475"/>
              <a:gd name="connsiteX103" fmla="*/ 242527 w 507246"/>
              <a:gd name="connsiteY103" fmla="*/ 624289 h 745475"/>
              <a:gd name="connsiteX104" fmla="*/ 209477 w 507246"/>
              <a:gd name="connsiteY104" fmla="*/ 613272 h 745475"/>
              <a:gd name="connsiteX105" fmla="*/ 191115 w 507246"/>
              <a:gd name="connsiteY105" fmla="*/ 635306 h 745475"/>
              <a:gd name="connsiteX106" fmla="*/ 183771 w 507246"/>
              <a:gd name="connsiteY106" fmla="*/ 646323 h 745475"/>
              <a:gd name="connsiteX107" fmla="*/ 154392 w 507246"/>
              <a:gd name="connsiteY107" fmla="*/ 653668 h 745475"/>
              <a:gd name="connsiteX108" fmla="*/ 136031 w 507246"/>
              <a:gd name="connsiteY108" fmla="*/ 668357 h 745475"/>
              <a:gd name="connsiteX109" fmla="*/ 128686 w 507246"/>
              <a:gd name="connsiteY109" fmla="*/ 657340 h 745475"/>
              <a:gd name="connsiteX110" fmla="*/ 113997 w 507246"/>
              <a:gd name="connsiteY110" fmla="*/ 638978 h 745475"/>
              <a:gd name="connsiteX111" fmla="*/ 102980 w 507246"/>
              <a:gd name="connsiteY111" fmla="*/ 642651 h 745475"/>
              <a:gd name="connsiteX112" fmla="*/ 91963 w 507246"/>
              <a:gd name="connsiteY112" fmla="*/ 653668 h 745475"/>
              <a:gd name="connsiteX113" fmla="*/ 106653 w 507246"/>
              <a:gd name="connsiteY113" fmla="*/ 672029 h 745475"/>
              <a:gd name="connsiteX114" fmla="*/ 106653 w 507246"/>
              <a:gd name="connsiteY114" fmla="*/ 734458 h 745475"/>
              <a:gd name="connsiteX115" fmla="*/ 99308 w 507246"/>
              <a:gd name="connsiteY115" fmla="*/ 745475 h 745475"/>
              <a:gd name="connsiteX116" fmla="*/ 73602 w 507246"/>
              <a:gd name="connsiteY116" fmla="*/ 741803 h 745475"/>
              <a:gd name="connsiteX117" fmla="*/ 62585 w 507246"/>
              <a:gd name="connsiteY117" fmla="*/ 716096 h 745475"/>
              <a:gd name="connsiteX118" fmla="*/ 47896 w 507246"/>
              <a:gd name="connsiteY118" fmla="*/ 668357 h 745475"/>
              <a:gd name="connsiteX119" fmla="*/ 36879 w 507246"/>
              <a:gd name="connsiteY119" fmla="*/ 661012 h 745475"/>
              <a:gd name="connsiteX120" fmla="*/ 29535 w 507246"/>
              <a:gd name="connsiteY120" fmla="*/ 649995 h 745475"/>
              <a:gd name="connsiteX121" fmla="*/ 156 w 507246"/>
              <a:gd name="connsiteY121" fmla="*/ 642651 h 7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7246" h="745475">
                <a:moveTo>
                  <a:pt x="156" y="642651"/>
                </a:moveTo>
                <a:cubicBezTo>
                  <a:pt x="-1680" y="640203"/>
                  <a:pt x="13154" y="639138"/>
                  <a:pt x="18518" y="635306"/>
                </a:cubicBezTo>
                <a:cubicBezTo>
                  <a:pt x="27525" y="628873"/>
                  <a:pt x="24891" y="621631"/>
                  <a:pt x="29535" y="613272"/>
                </a:cubicBezTo>
                <a:cubicBezTo>
                  <a:pt x="36596" y="600563"/>
                  <a:pt x="44166" y="589452"/>
                  <a:pt x="55241" y="580222"/>
                </a:cubicBezTo>
                <a:cubicBezTo>
                  <a:pt x="58631" y="577397"/>
                  <a:pt x="62585" y="575325"/>
                  <a:pt x="66257" y="572877"/>
                </a:cubicBezTo>
                <a:cubicBezTo>
                  <a:pt x="71154" y="565532"/>
                  <a:pt x="72383" y="552984"/>
                  <a:pt x="80947" y="550843"/>
                </a:cubicBezTo>
                <a:cubicBezTo>
                  <a:pt x="108024" y="544074"/>
                  <a:pt x="83446" y="551347"/>
                  <a:pt x="110325" y="539827"/>
                </a:cubicBezTo>
                <a:cubicBezTo>
                  <a:pt x="113883" y="538302"/>
                  <a:pt x="117880" y="537885"/>
                  <a:pt x="121342" y="536154"/>
                </a:cubicBezTo>
                <a:cubicBezTo>
                  <a:pt x="125290" y="534180"/>
                  <a:pt x="128411" y="530784"/>
                  <a:pt x="132359" y="528810"/>
                </a:cubicBezTo>
                <a:cubicBezTo>
                  <a:pt x="142283" y="523848"/>
                  <a:pt x="155245" y="523723"/>
                  <a:pt x="165409" y="521465"/>
                </a:cubicBezTo>
                <a:cubicBezTo>
                  <a:pt x="169188" y="520625"/>
                  <a:pt x="172630" y="518552"/>
                  <a:pt x="176426" y="517793"/>
                </a:cubicBezTo>
                <a:cubicBezTo>
                  <a:pt x="184914" y="516096"/>
                  <a:pt x="193563" y="515345"/>
                  <a:pt x="202132" y="514121"/>
                </a:cubicBezTo>
                <a:cubicBezTo>
                  <a:pt x="229252" y="505079"/>
                  <a:pt x="209477" y="515631"/>
                  <a:pt x="209477" y="462709"/>
                </a:cubicBezTo>
                <a:cubicBezTo>
                  <a:pt x="209477" y="424335"/>
                  <a:pt x="204388" y="431827"/>
                  <a:pt x="224166" y="418641"/>
                </a:cubicBezTo>
                <a:cubicBezTo>
                  <a:pt x="227838" y="419865"/>
                  <a:pt x="232160" y="419895"/>
                  <a:pt x="235183" y="422313"/>
                </a:cubicBezTo>
                <a:cubicBezTo>
                  <a:pt x="245956" y="430932"/>
                  <a:pt x="244593" y="447789"/>
                  <a:pt x="246200" y="459036"/>
                </a:cubicBezTo>
                <a:cubicBezTo>
                  <a:pt x="250905" y="457860"/>
                  <a:pt x="266639" y="454326"/>
                  <a:pt x="271906" y="451692"/>
                </a:cubicBezTo>
                <a:cubicBezTo>
                  <a:pt x="275854" y="449718"/>
                  <a:pt x="279251" y="446795"/>
                  <a:pt x="282923" y="444347"/>
                </a:cubicBezTo>
                <a:lnTo>
                  <a:pt x="290267" y="422313"/>
                </a:lnTo>
                <a:cubicBezTo>
                  <a:pt x="291491" y="418641"/>
                  <a:pt x="293000" y="415051"/>
                  <a:pt x="293939" y="411296"/>
                </a:cubicBezTo>
                <a:lnTo>
                  <a:pt x="297612" y="396607"/>
                </a:lnTo>
                <a:cubicBezTo>
                  <a:pt x="296388" y="380694"/>
                  <a:pt x="296428" y="364633"/>
                  <a:pt x="293939" y="348868"/>
                </a:cubicBezTo>
                <a:cubicBezTo>
                  <a:pt x="292732" y="341221"/>
                  <a:pt x="289043" y="334179"/>
                  <a:pt x="286595" y="326834"/>
                </a:cubicBezTo>
                <a:cubicBezTo>
                  <a:pt x="281527" y="311630"/>
                  <a:pt x="285070" y="319038"/>
                  <a:pt x="275578" y="304800"/>
                </a:cubicBezTo>
                <a:cubicBezTo>
                  <a:pt x="274354" y="301128"/>
                  <a:pt x="273637" y="297245"/>
                  <a:pt x="271906" y="293783"/>
                </a:cubicBezTo>
                <a:cubicBezTo>
                  <a:pt x="269932" y="289835"/>
                  <a:pt x="264900" y="287167"/>
                  <a:pt x="264561" y="282766"/>
                </a:cubicBezTo>
                <a:cubicBezTo>
                  <a:pt x="263617" y="270500"/>
                  <a:pt x="267009" y="258284"/>
                  <a:pt x="268233" y="246043"/>
                </a:cubicBezTo>
                <a:cubicBezTo>
                  <a:pt x="255612" y="243519"/>
                  <a:pt x="247284" y="242156"/>
                  <a:pt x="235183" y="238699"/>
                </a:cubicBezTo>
                <a:cubicBezTo>
                  <a:pt x="231461" y="237636"/>
                  <a:pt x="227838" y="236251"/>
                  <a:pt x="224166" y="235027"/>
                </a:cubicBezTo>
                <a:cubicBezTo>
                  <a:pt x="222942" y="231355"/>
                  <a:pt x="222415" y="227371"/>
                  <a:pt x="220494" y="224010"/>
                </a:cubicBezTo>
                <a:cubicBezTo>
                  <a:pt x="217457" y="218696"/>
                  <a:pt x="213035" y="214301"/>
                  <a:pt x="209477" y="209321"/>
                </a:cubicBezTo>
                <a:cubicBezTo>
                  <a:pt x="206912" y="205729"/>
                  <a:pt x="204580" y="201976"/>
                  <a:pt x="202132" y="198304"/>
                </a:cubicBezTo>
                <a:cubicBezTo>
                  <a:pt x="197898" y="185599"/>
                  <a:pt x="194377" y="180764"/>
                  <a:pt x="202132" y="165253"/>
                </a:cubicBezTo>
                <a:cubicBezTo>
                  <a:pt x="204106" y="161305"/>
                  <a:pt x="209116" y="159701"/>
                  <a:pt x="213149" y="157909"/>
                </a:cubicBezTo>
                <a:cubicBezTo>
                  <a:pt x="220224" y="154765"/>
                  <a:pt x="235183" y="150564"/>
                  <a:pt x="235183" y="150564"/>
                </a:cubicBezTo>
                <a:cubicBezTo>
                  <a:pt x="233773" y="142104"/>
                  <a:pt x="232357" y="126552"/>
                  <a:pt x="227838" y="117513"/>
                </a:cubicBezTo>
                <a:cubicBezTo>
                  <a:pt x="225864" y="113565"/>
                  <a:pt x="222468" y="110443"/>
                  <a:pt x="220494" y="106496"/>
                </a:cubicBezTo>
                <a:cubicBezTo>
                  <a:pt x="218763" y="103034"/>
                  <a:pt x="219239" y="98502"/>
                  <a:pt x="216821" y="95480"/>
                </a:cubicBezTo>
                <a:cubicBezTo>
                  <a:pt x="214064" y="92034"/>
                  <a:pt x="209476" y="90583"/>
                  <a:pt x="205804" y="88135"/>
                </a:cubicBezTo>
                <a:cubicBezTo>
                  <a:pt x="204580" y="84463"/>
                  <a:pt x="204550" y="80141"/>
                  <a:pt x="202132" y="77118"/>
                </a:cubicBezTo>
                <a:cubicBezTo>
                  <a:pt x="196956" y="70648"/>
                  <a:pt x="187354" y="68520"/>
                  <a:pt x="180098" y="66101"/>
                </a:cubicBezTo>
                <a:cubicBezTo>
                  <a:pt x="183770" y="63653"/>
                  <a:pt x="186762" y="59483"/>
                  <a:pt x="191115" y="58757"/>
                </a:cubicBezTo>
                <a:cubicBezTo>
                  <a:pt x="194933" y="58121"/>
                  <a:pt x="198410" y="61366"/>
                  <a:pt x="202132" y="62429"/>
                </a:cubicBezTo>
                <a:cubicBezTo>
                  <a:pt x="207630" y="64000"/>
                  <a:pt x="221963" y="66836"/>
                  <a:pt x="227838" y="69774"/>
                </a:cubicBezTo>
                <a:cubicBezTo>
                  <a:pt x="256306" y="84008"/>
                  <a:pt x="222187" y="71563"/>
                  <a:pt x="249872" y="80790"/>
                </a:cubicBezTo>
                <a:lnTo>
                  <a:pt x="282923" y="102824"/>
                </a:lnTo>
                <a:cubicBezTo>
                  <a:pt x="286595" y="105272"/>
                  <a:pt x="289752" y="108773"/>
                  <a:pt x="293939" y="110169"/>
                </a:cubicBezTo>
                <a:lnTo>
                  <a:pt x="304956" y="113841"/>
                </a:lnTo>
                <a:cubicBezTo>
                  <a:pt x="308628" y="116289"/>
                  <a:pt x="312025" y="119212"/>
                  <a:pt x="315973" y="121186"/>
                </a:cubicBezTo>
                <a:cubicBezTo>
                  <a:pt x="331825" y="129112"/>
                  <a:pt x="365626" y="127830"/>
                  <a:pt x="374730" y="128530"/>
                </a:cubicBezTo>
                <a:cubicBezTo>
                  <a:pt x="380850" y="127306"/>
                  <a:pt x="387672" y="127955"/>
                  <a:pt x="393091" y="124858"/>
                </a:cubicBezTo>
                <a:cubicBezTo>
                  <a:pt x="402449" y="119511"/>
                  <a:pt x="400265" y="106838"/>
                  <a:pt x="404108" y="99152"/>
                </a:cubicBezTo>
                <a:cubicBezTo>
                  <a:pt x="408056" y="91257"/>
                  <a:pt x="411452" y="82014"/>
                  <a:pt x="418797" y="77118"/>
                </a:cubicBezTo>
                <a:lnTo>
                  <a:pt x="462865" y="47740"/>
                </a:lnTo>
                <a:lnTo>
                  <a:pt x="473882" y="40395"/>
                </a:lnTo>
                <a:lnTo>
                  <a:pt x="484898" y="33051"/>
                </a:lnTo>
                <a:cubicBezTo>
                  <a:pt x="501735" y="7796"/>
                  <a:pt x="496797" y="19391"/>
                  <a:pt x="503260" y="0"/>
                </a:cubicBezTo>
                <a:cubicBezTo>
                  <a:pt x="504484" y="3672"/>
                  <a:pt x="508370" y="7423"/>
                  <a:pt x="506932" y="11017"/>
                </a:cubicBezTo>
                <a:cubicBezTo>
                  <a:pt x="505293" y="15115"/>
                  <a:pt x="499036" y="15241"/>
                  <a:pt x="495915" y="18362"/>
                </a:cubicBezTo>
                <a:cubicBezTo>
                  <a:pt x="492794" y="21483"/>
                  <a:pt x="491019" y="25706"/>
                  <a:pt x="488571" y="29378"/>
                </a:cubicBezTo>
                <a:cubicBezTo>
                  <a:pt x="488540" y="29503"/>
                  <a:pt x="482981" y="53329"/>
                  <a:pt x="481226" y="55084"/>
                </a:cubicBezTo>
                <a:cubicBezTo>
                  <a:pt x="478489" y="57821"/>
                  <a:pt x="473593" y="56877"/>
                  <a:pt x="470209" y="58757"/>
                </a:cubicBezTo>
                <a:cubicBezTo>
                  <a:pt x="462493" y="63044"/>
                  <a:pt x="456071" y="69499"/>
                  <a:pt x="448176" y="73446"/>
                </a:cubicBezTo>
                <a:lnTo>
                  <a:pt x="433486" y="80790"/>
                </a:lnTo>
                <a:lnTo>
                  <a:pt x="400436" y="113841"/>
                </a:lnTo>
                <a:lnTo>
                  <a:pt x="389419" y="124858"/>
                </a:lnTo>
                <a:cubicBezTo>
                  <a:pt x="384146" y="140677"/>
                  <a:pt x="384900" y="131073"/>
                  <a:pt x="389419" y="146892"/>
                </a:cubicBezTo>
                <a:cubicBezTo>
                  <a:pt x="390805" y="151745"/>
                  <a:pt x="389522" y="158012"/>
                  <a:pt x="393091" y="161581"/>
                </a:cubicBezTo>
                <a:cubicBezTo>
                  <a:pt x="396660" y="165150"/>
                  <a:pt x="402884" y="164029"/>
                  <a:pt x="407780" y="165253"/>
                </a:cubicBezTo>
                <a:cubicBezTo>
                  <a:pt x="409004" y="168925"/>
                  <a:pt x="414476" y="173852"/>
                  <a:pt x="411453" y="176270"/>
                </a:cubicBezTo>
                <a:cubicBezTo>
                  <a:pt x="405639" y="180921"/>
                  <a:pt x="396688" y="178327"/>
                  <a:pt x="389419" y="179942"/>
                </a:cubicBezTo>
                <a:cubicBezTo>
                  <a:pt x="385640" y="180782"/>
                  <a:pt x="382124" y="182551"/>
                  <a:pt x="378402" y="183615"/>
                </a:cubicBezTo>
                <a:cubicBezTo>
                  <a:pt x="373549" y="185002"/>
                  <a:pt x="368609" y="186063"/>
                  <a:pt x="363713" y="187287"/>
                </a:cubicBezTo>
                <a:cubicBezTo>
                  <a:pt x="362489" y="198304"/>
                  <a:pt x="364158" y="210045"/>
                  <a:pt x="360041" y="220337"/>
                </a:cubicBezTo>
                <a:cubicBezTo>
                  <a:pt x="358603" y="223931"/>
                  <a:pt x="352895" y="224010"/>
                  <a:pt x="349024" y="224010"/>
                </a:cubicBezTo>
                <a:cubicBezTo>
                  <a:pt x="340368" y="224010"/>
                  <a:pt x="331887" y="221561"/>
                  <a:pt x="323318" y="220337"/>
                </a:cubicBezTo>
                <a:lnTo>
                  <a:pt x="301284" y="205648"/>
                </a:lnTo>
                <a:cubicBezTo>
                  <a:pt x="297612" y="203200"/>
                  <a:pt x="294454" y="199700"/>
                  <a:pt x="290267" y="198304"/>
                </a:cubicBezTo>
                <a:lnTo>
                  <a:pt x="279250" y="194631"/>
                </a:lnTo>
                <a:cubicBezTo>
                  <a:pt x="270681" y="195855"/>
                  <a:pt x="260303" y="192897"/>
                  <a:pt x="253544" y="198304"/>
                </a:cubicBezTo>
                <a:cubicBezTo>
                  <a:pt x="250098" y="201061"/>
                  <a:pt x="257442" y="206564"/>
                  <a:pt x="260889" y="209321"/>
                </a:cubicBezTo>
                <a:cubicBezTo>
                  <a:pt x="263912" y="211739"/>
                  <a:pt x="268444" y="211262"/>
                  <a:pt x="271906" y="212993"/>
                </a:cubicBezTo>
                <a:cubicBezTo>
                  <a:pt x="275854" y="214967"/>
                  <a:pt x="279251" y="217889"/>
                  <a:pt x="282923" y="220337"/>
                </a:cubicBezTo>
                <a:cubicBezTo>
                  <a:pt x="284147" y="230130"/>
                  <a:pt x="284830" y="240006"/>
                  <a:pt x="286595" y="249716"/>
                </a:cubicBezTo>
                <a:cubicBezTo>
                  <a:pt x="288370" y="259479"/>
                  <a:pt x="291874" y="263715"/>
                  <a:pt x="297612" y="271749"/>
                </a:cubicBezTo>
                <a:cubicBezTo>
                  <a:pt x="301170" y="276730"/>
                  <a:pt x="305119" y="281425"/>
                  <a:pt x="308629" y="286439"/>
                </a:cubicBezTo>
                <a:cubicBezTo>
                  <a:pt x="313691" y="293670"/>
                  <a:pt x="314663" y="306741"/>
                  <a:pt x="323318" y="308472"/>
                </a:cubicBezTo>
                <a:lnTo>
                  <a:pt x="341679" y="312145"/>
                </a:lnTo>
                <a:cubicBezTo>
                  <a:pt x="345351" y="314593"/>
                  <a:pt x="350248" y="315817"/>
                  <a:pt x="352696" y="319489"/>
                </a:cubicBezTo>
                <a:cubicBezTo>
                  <a:pt x="355496" y="323688"/>
                  <a:pt x="354918" y="329344"/>
                  <a:pt x="356368" y="334178"/>
                </a:cubicBezTo>
                <a:cubicBezTo>
                  <a:pt x="369779" y="378881"/>
                  <a:pt x="358921" y="337045"/>
                  <a:pt x="367385" y="370901"/>
                </a:cubicBezTo>
                <a:cubicBezTo>
                  <a:pt x="368609" y="386814"/>
                  <a:pt x="368568" y="402876"/>
                  <a:pt x="371057" y="418641"/>
                </a:cubicBezTo>
                <a:cubicBezTo>
                  <a:pt x="372264" y="426288"/>
                  <a:pt x="375954" y="433330"/>
                  <a:pt x="378402" y="440675"/>
                </a:cubicBezTo>
                <a:cubicBezTo>
                  <a:pt x="383471" y="455881"/>
                  <a:pt x="379926" y="448470"/>
                  <a:pt x="389419" y="462709"/>
                </a:cubicBezTo>
                <a:cubicBezTo>
                  <a:pt x="390643" y="478622"/>
                  <a:pt x="391112" y="494611"/>
                  <a:pt x="393091" y="510448"/>
                </a:cubicBezTo>
                <a:cubicBezTo>
                  <a:pt x="395470" y="529479"/>
                  <a:pt x="410931" y="524782"/>
                  <a:pt x="393091" y="554516"/>
                </a:cubicBezTo>
                <a:cubicBezTo>
                  <a:pt x="389880" y="559868"/>
                  <a:pt x="380752" y="556546"/>
                  <a:pt x="374730" y="558188"/>
                </a:cubicBezTo>
                <a:cubicBezTo>
                  <a:pt x="367261" y="560225"/>
                  <a:pt x="360207" y="563655"/>
                  <a:pt x="352696" y="565533"/>
                </a:cubicBezTo>
                <a:cubicBezTo>
                  <a:pt x="347800" y="566757"/>
                  <a:pt x="342841" y="567755"/>
                  <a:pt x="338007" y="569205"/>
                </a:cubicBezTo>
                <a:cubicBezTo>
                  <a:pt x="293279" y="582622"/>
                  <a:pt x="335157" y="571752"/>
                  <a:pt x="301284" y="580222"/>
                </a:cubicBezTo>
                <a:cubicBezTo>
                  <a:pt x="287213" y="589602"/>
                  <a:pt x="290379" y="584859"/>
                  <a:pt x="282923" y="602256"/>
                </a:cubicBezTo>
                <a:cubicBezTo>
                  <a:pt x="281398" y="605814"/>
                  <a:pt x="282273" y="610854"/>
                  <a:pt x="279250" y="613272"/>
                </a:cubicBezTo>
                <a:cubicBezTo>
                  <a:pt x="275309" y="616425"/>
                  <a:pt x="269395" y="615495"/>
                  <a:pt x="264561" y="616945"/>
                </a:cubicBezTo>
                <a:cubicBezTo>
                  <a:pt x="257146" y="619170"/>
                  <a:pt x="242527" y="624289"/>
                  <a:pt x="242527" y="624289"/>
                </a:cubicBezTo>
                <a:cubicBezTo>
                  <a:pt x="217273" y="607453"/>
                  <a:pt x="228868" y="606809"/>
                  <a:pt x="209477" y="613272"/>
                </a:cubicBezTo>
                <a:cubicBezTo>
                  <a:pt x="191236" y="640632"/>
                  <a:pt x="214684" y="607022"/>
                  <a:pt x="191115" y="635306"/>
                </a:cubicBezTo>
                <a:cubicBezTo>
                  <a:pt x="188290" y="638697"/>
                  <a:pt x="187217" y="643566"/>
                  <a:pt x="183771" y="646323"/>
                </a:cubicBezTo>
                <a:cubicBezTo>
                  <a:pt x="180008" y="649333"/>
                  <a:pt x="155303" y="653486"/>
                  <a:pt x="154392" y="653668"/>
                </a:cubicBezTo>
                <a:cubicBezTo>
                  <a:pt x="151591" y="657870"/>
                  <a:pt x="145366" y="672091"/>
                  <a:pt x="136031" y="668357"/>
                </a:cubicBezTo>
                <a:cubicBezTo>
                  <a:pt x="131933" y="666718"/>
                  <a:pt x="131134" y="661012"/>
                  <a:pt x="128686" y="657340"/>
                </a:cubicBezTo>
                <a:cubicBezTo>
                  <a:pt x="125822" y="648747"/>
                  <a:pt x="125722" y="640932"/>
                  <a:pt x="113997" y="638978"/>
                </a:cubicBezTo>
                <a:cubicBezTo>
                  <a:pt x="110179" y="638342"/>
                  <a:pt x="106652" y="641427"/>
                  <a:pt x="102980" y="642651"/>
                </a:cubicBezTo>
                <a:cubicBezTo>
                  <a:pt x="99308" y="646323"/>
                  <a:pt x="93605" y="648741"/>
                  <a:pt x="91963" y="653668"/>
                </a:cubicBezTo>
                <a:cubicBezTo>
                  <a:pt x="88739" y="663342"/>
                  <a:pt x="101872" y="668842"/>
                  <a:pt x="106653" y="672029"/>
                </a:cubicBezTo>
                <a:cubicBezTo>
                  <a:pt x="114902" y="696779"/>
                  <a:pt x="114397" y="690575"/>
                  <a:pt x="106653" y="734458"/>
                </a:cubicBezTo>
                <a:cubicBezTo>
                  <a:pt x="105886" y="738804"/>
                  <a:pt x="101756" y="741803"/>
                  <a:pt x="99308" y="745475"/>
                </a:cubicBezTo>
                <a:cubicBezTo>
                  <a:pt x="90739" y="744251"/>
                  <a:pt x="81512" y="745318"/>
                  <a:pt x="73602" y="741803"/>
                </a:cubicBezTo>
                <a:cubicBezTo>
                  <a:pt x="66805" y="738782"/>
                  <a:pt x="63499" y="721121"/>
                  <a:pt x="62585" y="716096"/>
                </a:cubicBezTo>
                <a:cubicBezTo>
                  <a:pt x="59650" y="699951"/>
                  <a:pt x="60620" y="681081"/>
                  <a:pt x="47896" y="668357"/>
                </a:cubicBezTo>
                <a:cubicBezTo>
                  <a:pt x="44775" y="665236"/>
                  <a:pt x="40551" y="663460"/>
                  <a:pt x="36879" y="661012"/>
                </a:cubicBezTo>
                <a:cubicBezTo>
                  <a:pt x="34431" y="657340"/>
                  <a:pt x="32981" y="652752"/>
                  <a:pt x="29535" y="649995"/>
                </a:cubicBezTo>
                <a:cubicBezTo>
                  <a:pt x="17357" y="640252"/>
                  <a:pt x="1992" y="645099"/>
                  <a:pt x="156" y="642651"/>
                </a:cubicBezTo>
                <a:close/>
              </a:path>
            </a:pathLst>
          </a:custGeom>
          <a:blipFill>
            <a:blip r:embed="rId1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4E9DBE7-3DE2-438C-9335-C81039256C5B}"/>
              </a:ext>
            </a:extLst>
          </p:cNvPr>
          <p:cNvSpPr/>
          <p:nvPr/>
        </p:nvSpPr>
        <p:spPr>
          <a:xfrm>
            <a:off x="5855110" y="309716"/>
            <a:ext cx="5154561" cy="1555955"/>
          </a:xfrm>
          <a:custGeom>
            <a:avLst/>
            <a:gdLst>
              <a:gd name="connsiteX0" fmla="*/ 2809567 w 5154561"/>
              <a:gd name="connsiteY0" fmla="*/ 1150374 h 1555955"/>
              <a:gd name="connsiteX1" fmla="*/ 2927555 w 5154561"/>
              <a:gd name="connsiteY1" fmla="*/ 1143000 h 1555955"/>
              <a:gd name="connsiteX2" fmla="*/ 2964425 w 5154561"/>
              <a:gd name="connsiteY2" fmla="*/ 1165123 h 1555955"/>
              <a:gd name="connsiteX3" fmla="*/ 2986548 w 5154561"/>
              <a:gd name="connsiteY3" fmla="*/ 1172497 h 1555955"/>
              <a:gd name="connsiteX4" fmla="*/ 3008671 w 5154561"/>
              <a:gd name="connsiteY4" fmla="*/ 1187245 h 1555955"/>
              <a:gd name="connsiteX5" fmla="*/ 3052916 w 5154561"/>
              <a:gd name="connsiteY5" fmla="*/ 1201994 h 1555955"/>
              <a:gd name="connsiteX6" fmla="*/ 3141406 w 5154561"/>
              <a:gd name="connsiteY6" fmla="*/ 1194619 h 1555955"/>
              <a:gd name="connsiteX7" fmla="*/ 3200400 w 5154561"/>
              <a:gd name="connsiteY7" fmla="*/ 1172497 h 1555955"/>
              <a:gd name="connsiteX8" fmla="*/ 3325761 w 5154561"/>
              <a:gd name="connsiteY8" fmla="*/ 1165123 h 1555955"/>
              <a:gd name="connsiteX9" fmla="*/ 3355258 w 5154561"/>
              <a:gd name="connsiteY9" fmla="*/ 1128252 h 1555955"/>
              <a:gd name="connsiteX10" fmla="*/ 3370006 w 5154561"/>
              <a:gd name="connsiteY10" fmla="*/ 1032387 h 1555955"/>
              <a:gd name="connsiteX11" fmla="*/ 3384755 w 5154561"/>
              <a:gd name="connsiteY11" fmla="*/ 1010265 h 1555955"/>
              <a:gd name="connsiteX12" fmla="*/ 3429000 w 5154561"/>
              <a:gd name="connsiteY12" fmla="*/ 995516 h 1555955"/>
              <a:gd name="connsiteX13" fmla="*/ 3487993 w 5154561"/>
              <a:gd name="connsiteY13" fmla="*/ 1002890 h 1555955"/>
              <a:gd name="connsiteX14" fmla="*/ 3532238 w 5154561"/>
              <a:gd name="connsiteY14" fmla="*/ 1047136 h 1555955"/>
              <a:gd name="connsiteX15" fmla="*/ 3569109 w 5154561"/>
              <a:gd name="connsiteY15" fmla="*/ 1076632 h 1555955"/>
              <a:gd name="connsiteX16" fmla="*/ 3613355 w 5154561"/>
              <a:gd name="connsiteY16" fmla="*/ 1091381 h 1555955"/>
              <a:gd name="connsiteX17" fmla="*/ 3635477 w 5154561"/>
              <a:gd name="connsiteY17" fmla="*/ 1098755 h 1555955"/>
              <a:gd name="connsiteX18" fmla="*/ 3672348 w 5154561"/>
              <a:gd name="connsiteY18" fmla="*/ 1128252 h 1555955"/>
              <a:gd name="connsiteX19" fmla="*/ 3687096 w 5154561"/>
              <a:gd name="connsiteY19" fmla="*/ 1150374 h 1555955"/>
              <a:gd name="connsiteX20" fmla="*/ 3775587 w 5154561"/>
              <a:gd name="connsiteY20" fmla="*/ 1194619 h 1555955"/>
              <a:gd name="connsiteX21" fmla="*/ 3797709 w 5154561"/>
              <a:gd name="connsiteY21" fmla="*/ 1201994 h 1555955"/>
              <a:gd name="connsiteX22" fmla="*/ 3841955 w 5154561"/>
              <a:gd name="connsiteY22" fmla="*/ 1209368 h 1555955"/>
              <a:gd name="connsiteX23" fmla="*/ 3923071 w 5154561"/>
              <a:gd name="connsiteY23" fmla="*/ 1231490 h 1555955"/>
              <a:gd name="connsiteX24" fmla="*/ 3967316 w 5154561"/>
              <a:gd name="connsiteY24" fmla="*/ 1246239 h 1555955"/>
              <a:gd name="connsiteX25" fmla="*/ 4033684 w 5154561"/>
              <a:gd name="connsiteY25" fmla="*/ 1253613 h 1555955"/>
              <a:gd name="connsiteX26" fmla="*/ 4055806 w 5154561"/>
              <a:gd name="connsiteY26" fmla="*/ 1371600 h 1555955"/>
              <a:gd name="connsiteX27" fmla="*/ 4077929 w 5154561"/>
              <a:gd name="connsiteY27" fmla="*/ 1415845 h 1555955"/>
              <a:gd name="connsiteX28" fmla="*/ 4092677 w 5154561"/>
              <a:gd name="connsiteY28" fmla="*/ 1430594 h 1555955"/>
              <a:gd name="connsiteX29" fmla="*/ 4114800 w 5154561"/>
              <a:gd name="connsiteY29" fmla="*/ 1437968 h 1555955"/>
              <a:gd name="connsiteX30" fmla="*/ 4144296 w 5154561"/>
              <a:gd name="connsiteY30" fmla="*/ 1452716 h 1555955"/>
              <a:gd name="connsiteX31" fmla="*/ 4166419 w 5154561"/>
              <a:gd name="connsiteY31" fmla="*/ 1445342 h 1555955"/>
              <a:gd name="connsiteX32" fmla="*/ 4173793 w 5154561"/>
              <a:gd name="connsiteY32" fmla="*/ 1415845 h 1555955"/>
              <a:gd name="connsiteX33" fmla="*/ 4195916 w 5154561"/>
              <a:gd name="connsiteY33" fmla="*/ 1378974 h 1555955"/>
              <a:gd name="connsiteX34" fmla="*/ 4203290 w 5154561"/>
              <a:gd name="connsiteY34" fmla="*/ 1201994 h 1555955"/>
              <a:gd name="connsiteX35" fmla="*/ 4181167 w 5154561"/>
              <a:gd name="connsiteY35" fmla="*/ 1194619 h 1555955"/>
              <a:gd name="connsiteX36" fmla="*/ 4159045 w 5154561"/>
              <a:gd name="connsiteY36" fmla="*/ 1172497 h 1555955"/>
              <a:gd name="connsiteX37" fmla="*/ 4144296 w 5154561"/>
              <a:gd name="connsiteY37" fmla="*/ 1128252 h 1555955"/>
              <a:gd name="connsiteX38" fmla="*/ 4136922 w 5154561"/>
              <a:gd name="connsiteY38" fmla="*/ 1106129 h 1555955"/>
              <a:gd name="connsiteX39" fmla="*/ 4129548 w 5154561"/>
              <a:gd name="connsiteY39" fmla="*/ 1084007 h 1555955"/>
              <a:gd name="connsiteX40" fmla="*/ 4122174 w 5154561"/>
              <a:gd name="connsiteY40" fmla="*/ 1054510 h 1555955"/>
              <a:gd name="connsiteX41" fmla="*/ 4151671 w 5154561"/>
              <a:gd name="connsiteY41" fmla="*/ 1047136 h 1555955"/>
              <a:gd name="connsiteX42" fmla="*/ 4159045 w 5154561"/>
              <a:gd name="connsiteY42" fmla="*/ 1069258 h 1555955"/>
              <a:gd name="connsiteX43" fmla="*/ 4173793 w 5154561"/>
              <a:gd name="connsiteY43" fmla="*/ 1084007 h 1555955"/>
              <a:gd name="connsiteX44" fmla="*/ 4195916 w 5154561"/>
              <a:gd name="connsiteY44" fmla="*/ 1157749 h 1555955"/>
              <a:gd name="connsiteX45" fmla="*/ 4232787 w 5154561"/>
              <a:gd name="connsiteY45" fmla="*/ 1201994 h 1555955"/>
              <a:gd name="connsiteX46" fmla="*/ 4254909 w 5154561"/>
              <a:gd name="connsiteY46" fmla="*/ 1216742 h 1555955"/>
              <a:gd name="connsiteX47" fmla="*/ 4284406 w 5154561"/>
              <a:gd name="connsiteY47" fmla="*/ 1246239 h 1555955"/>
              <a:gd name="connsiteX48" fmla="*/ 4306529 w 5154561"/>
              <a:gd name="connsiteY48" fmla="*/ 1283110 h 1555955"/>
              <a:gd name="connsiteX49" fmla="*/ 4321277 w 5154561"/>
              <a:gd name="connsiteY49" fmla="*/ 1305232 h 1555955"/>
              <a:gd name="connsiteX50" fmla="*/ 4350774 w 5154561"/>
              <a:gd name="connsiteY50" fmla="*/ 1334729 h 1555955"/>
              <a:gd name="connsiteX51" fmla="*/ 4380271 w 5154561"/>
              <a:gd name="connsiteY51" fmla="*/ 1327355 h 1555955"/>
              <a:gd name="connsiteX52" fmla="*/ 4365522 w 5154561"/>
              <a:gd name="connsiteY52" fmla="*/ 1305232 h 1555955"/>
              <a:gd name="connsiteX53" fmla="*/ 4336025 w 5154561"/>
              <a:gd name="connsiteY53" fmla="*/ 1268361 h 1555955"/>
              <a:gd name="connsiteX54" fmla="*/ 4336025 w 5154561"/>
              <a:gd name="connsiteY54" fmla="*/ 1194619 h 1555955"/>
              <a:gd name="connsiteX55" fmla="*/ 4372896 w 5154561"/>
              <a:gd name="connsiteY55" fmla="*/ 1201994 h 1555955"/>
              <a:gd name="connsiteX56" fmla="*/ 4350774 w 5154561"/>
              <a:gd name="connsiteY56" fmla="*/ 1194619 h 1555955"/>
              <a:gd name="connsiteX57" fmla="*/ 4321277 w 5154561"/>
              <a:gd name="connsiteY57" fmla="*/ 1150374 h 1555955"/>
              <a:gd name="connsiteX58" fmla="*/ 4313903 w 5154561"/>
              <a:gd name="connsiteY58" fmla="*/ 1128252 h 1555955"/>
              <a:gd name="connsiteX59" fmla="*/ 4277032 w 5154561"/>
              <a:gd name="connsiteY59" fmla="*/ 1106129 h 1555955"/>
              <a:gd name="connsiteX60" fmla="*/ 4240161 w 5154561"/>
              <a:gd name="connsiteY60" fmla="*/ 1076632 h 1555955"/>
              <a:gd name="connsiteX61" fmla="*/ 4232787 w 5154561"/>
              <a:gd name="connsiteY61" fmla="*/ 1054510 h 1555955"/>
              <a:gd name="connsiteX62" fmla="*/ 4195916 w 5154561"/>
              <a:gd name="connsiteY62" fmla="*/ 1032387 h 1555955"/>
              <a:gd name="connsiteX63" fmla="*/ 4166419 w 5154561"/>
              <a:gd name="connsiteY63" fmla="*/ 1002890 h 1555955"/>
              <a:gd name="connsiteX64" fmla="*/ 4107425 w 5154561"/>
              <a:gd name="connsiteY64" fmla="*/ 958645 h 1555955"/>
              <a:gd name="connsiteX65" fmla="*/ 4070555 w 5154561"/>
              <a:gd name="connsiteY65" fmla="*/ 966019 h 1555955"/>
              <a:gd name="connsiteX66" fmla="*/ 4114800 w 5154561"/>
              <a:gd name="connsiteY66" fmla="*/ 988142 h 1555955"/>
              <a:gd name="connsiteX67" fmla="*/ 4122174 w 5154561"/>
              <a:gd name="connsiteY67" fmla="*/ 1010265 h 1555955"/>
              <a:gd name="connsiteX68" fmla="*/ 4026309 w 5154561"/>
              <a:gd name="connsiteY68" fmla="*/ 988142 h 1555955"/>
              <a:gd name="connsiteX69" fmla="*/ 4018935 w 5154561"/>
              <a:gd name="connsiteY69" fmla="*/ 966019 h 1555955"/>
              <a:gd name="connsiteX70" fmla="*/ 3959942 w 5154561"/>
              <a:gd name="connsiteY70" fmla="*/ 973394 h 1555955"/>
              <a:gd name="connsiteX71" fmla="*/ 3945193 w 5154561"/>
              <a:gd name="connsiteY71" fmla="*/ 995516 h 1555955"/>
              <a:gd name="connsiteX72" fmla="*/ 3893574 w 5154561"/>
              <a:gd name="connsiteY72" fmla="*/ 973394 h 1555955"/>
              <a:gd name="connsiteX73" fmla="*/ 3827206 w 5154561"/>
              <a:gd name="connsiteY73" fmla="*/ 943897 h 1555955"/>
              <a:gd name="connsiteX74" fmla="*/ 3827206 w 5154561"/>
              <a:gd name="connsiteY74" fmla="*/ 877529 h 1555955"/>
              <a:gd name="connsiteX75" fmla="*/ 3841955 w 5154561"/>
              <a:gd name="connsiteY75" fmla="*/ 862781 h 1555955"/>
              <a:gd name="connsiteX76" fmla="*/ 3864077 w 5154561"/>
              <a:gd name="connsiteY76" fmla="*/ 789039 h 1555955"/>
              <a:gd name="connsiteX77" fmla="*/ 3871451 w 5154561"/>
              <a:gd name="connsiteY77" fmla="*/ 766916 h 1555955"/>
              <a:gd name="connsiteX78" fmla="*/ 3923071 w 5154561"/>
              <a:gd name="connsiteY78" fmla="*/ 744794 h 1555955"/>
              <a:gd name="connsiteX79" fmla="*/ 3967316 w 5154561"/>
              <a:gd name="connsiteY79" fmla="*/ 730045 h 1555955"/>
              <a:gd name="connsiteX80" fmla="*/ 3989438 w 5154561"/>
              <a:gd name="connsiteY80" fmla="*/ 722671 h 1555955"/>
              <a:gd name="connsiteX81" fmla="*/ 4018935 w 5154561"/>
              <a:gd name="connsiteY81" fmla="*/ 752168 h 1555955"/>
              <a:gd name="connsiteX82" fmla="*/ 4033684 w 5154561"/>
              <a:gd name="connsiteY82" fmla="*/ 766916 h 1555955"/>
              <a:gd name="connsiteX83" fmla="*/ 4077929 w 5154561"/>
              <a:gd name="connsiteY83" fmla="*/ 759542 h 1555955"/>
              <a:gd name="connsiteX84" fmla="*/ 4100051 w 5154561"/>
              <a:gd name="connsiteY84" fmla="*/ 744794 h 1555955"/>
              <a:gd name="connsiteX85" fmla="*/ 4122174 w 5154561"/>
              <a:gd name="connsiteY85" fmla="*/ 737419 h 1555955"/>
              <a:gd name="connsiteX86" fmla="*/ 4151671 w 5154561"/>
              <a:gd name="connsiteY86" fmla="*/ 744794 h 1555955"/>
              <a:gd name="connsiteX87" fmla="*/ 4195916 w 5154561"/>
              <a:gd name="connsiteY87" fmla="*/ 759542 h 1555955"/>
              <a:gd name="connsiteX88" fmla="*/ 4306529 w 5154561"/>
              <a:gd name="connsiteY88" fmla="*/ 752168 h 1555955"/>
              <a:gd name="connsiteX89" fmla="*/ 4299155 w 5154561"/>
              <a:gd name="connsiteY89" fmla="*/ 715297 h 1555955"/>
              <a:gd name="connsiteX90" fmla="*/ 4262284 w 5154561"/>
              <a:gd name="connsiteY90" fmla="*/ 693174 h 1555955"/>
              <a:gd name="connsiteX91" fmla="*/ 4269658 w 5154561"/>
              <a:gd name="connsiteY91" fmla="*/ 671052 h 1555955"/>
              <a:gd name="connsiteX92" fmla="*/ 4328651 w 5154561"/>
              <a:gd name="connsiteY92" fmla="*/ 634181 h 1555955"/>
              <a:gd name="connsiteX93" fmla="*/ 4402393 w 5154561"/>
              <a:gd name="connsiteY93" fmla="*/ 641555 h 1555955"/>
              <a:gd name="connsiteX94" fmla="*/ 4409767 w 5154561"/>
              <a:gd name="connsiteY94" fmla="*/ 663678 h 1555955"/>
              <a:gd name="connsiteX95" fmla="*/ 4431890 w 5154561"/>
              <a:gd name="connsiteY95" fmla="*/ 671052 h 1555955"/>
              <a:gd name="connsiteX96" fmla="*/ 4476135 w 5154561"/>
              <a:gd name="connsiteY96" fmla="*/ 634181 h 1555955"/>
              <a:gd name="connsiteX97" fmla="*/ 4513006 w 5154561"/>
              <a:gd name="connsiteY97" fmla="*/ 678426 h 1555955"/>
              <a:gd name="connsiteX98" fmla="*/ 4505632 w 5154561"/>
              <a:gd name="connsiteY98" fmla="*/ 730045 h 1555955"/>
              <a:gd name="connsiteX99" fmla="*/ 4483509 w 5154561"/>
              <a:gd name="connsiteY99" fmla="*/ 796413 h 1555955"/>
              <a:gd name="connsiteX100" fmla="*/ 4476135 w 5154561"/>
              <a:gd name="connsiteY100" fmla="*/ 818536 h 1555955"/>
              <a:gd name="connsiteX101" fmla="*/ 4483509 w 5154561"/>
              <a:gd name="connsiteY101" fmla="*/ 892278 h 1555955"/>
              <a:gd name="connsiteX102" fmla="*/ 4498258 w 5154561"/>
              <a:gd name="connsiteY102" fmla="*/ 936523 h 1555955"/>
              <a:gd name="connsiteX103" fmla="*/ 4549877 w 5154561"/>
              <a:gd name="connsiteY103" fmla="*/ 966019 h 1555955"/>
              <a:gd name="connsiteX104" fmla="*/ 4572000 w 5154561"/>
              <a:gd name="connsiteY104" fmla="*/ 973394 h 1555955"/>
              <a:gd name="connsiteX105" fmla="*/ 4616245 w 5154561"/>
              <a:gd name="connsiteY105" fmla="*/ 1002890 h 1555955"/>
              <a:gd name="connsiteX106" fmla="*/ 4645742 w 5154561"/>
              <a:gd name="connsiteY106" fmla="*/ 1047136 h 1555955"/>
              <a:gd name="connsiteX107" fmla="*/ 4653116 w 5154561"/>
              <a:gd name="connsiteY107" fmla="*/ 1069258 h 1555955"/>
              <a:gd name="connsiteX108" fmla="*/ 4675238 w 5154561"/>
              <a:gd name="connsiteY108" fmla="*/ 1084007 h 1555955"/>
              <a:gd name="connsiteX109" fmla="*/ 4697361 w 5154561"/>
              <a:gd name="connsiteY109" fmla="*/ 1106129 h 1555955"/>
              <a:gd name="connsiteX110" fmla="*/ 4741606 w 5154561"/>
              <a:gd name="connsiteY110" fmla="*/ 1098755 h 1555955"/>
              <a:gd name="connsiteX111" fmla="*/ 4748980 w 5154561"/>
              <a:gd name="connsiteY111" fmla="*/ 1061884 h 1555955"/>
              <a:gd name="connsiteX112" fmla="*/ 4763729 w 5154561"/>
              <a:gd name="connsiteY112" fmla="*/ 1010265 h 1555955"/>
              <a:gd name="connsiteX113" fmla="*/ 4748980 w 5154561"/>
              <a:gd name="connsiteY113" fmla="*/ 892278 h 1555955"/>
              <a:gd name="connsiteX114" fmla="*/ 4741606 w 5154561"/>
              <a:gd name="connsiteY114" fmla="*/ 862781 h 1555955"/>
              <a:gd name="connsiteX115" fmla="*/ 4689987 w 5154561"/>
              <a:gd name="connsiteY115" fmla="*/ 818536 h 1555955"/>
              <a:gd name="connsiteX116" fmla="*/ 4645742 w 5154561"/>
              <a:gd name="connsiteY116" fmla="*/ 803787 h 1555955"/>
              <a:gd name="connsiteX117" fmla="*/ 4630993 w 5154561"/>
              <a:gd name="connsiteY117" fmla="*/ 789039 h 1555955"/>
              <a:gd name="connsiteX118" fmla="*/ 4638367 w 5154561"/>
              <a:gd name="connsiteY118" fmla="*/ 737419 h 1555955"/>
              <a:gd name="connsiteX119" fmla="*/ 4653116 w 5154561"/>
              <a:gd name="connsiteY119" fmla="*/ 715297 h 1555955"/>
              <a:gd name="connsiteX120" fmla="*/ 4793225 w 5154561"/>
              <a:gd name="connsiteY120" fmla="*/ 693174 h 1555955"/>
              <a:gd name="connsiteX121" fmla="*/ 4859593 w 5154561"/>
              <a:gd name="connsiteY121" fmla="*/ 663678 h 1555955"/>
              <a:gd name="connsiteX122" fmla="*/ 4874342 w 5154561"/>
              <a:gd name="connsiteY122" fmla="*/ 648929 h 1555955"/>
              <a:gd name="connsiteX123" fmla="*/ 4889090 w 5154561"/>
              <a:gd name="connsiteY123" fmla="*/ 626807 h 1555955"/>
              <a:gd name="connsiteX124" fmla="*/ 4911213 w 5154561"/>
              <a:gd name="connsiteY124" fmla="*/ 612058 h 1555955"/>
              <a:gd name="connsiteX125" fmla="*/ 4955458 w 5154561"/>
              <a:gd name="connsiteY125" fmla="*/ 597310 h 1555955"/>
              <a:gd name="connsiteX126" fmla="*/ 4933335 w 5154561"/>
              <a:gd name="connsiteY126" fmla="*/ 553065 h 1555955"/>
              <a:gd name="connsiteX127" fmla="*/ 4874342 w 5154561"/>
              <a:gd name="connsiteY127" fmla="*/ 538316 h 1555955"/>
              <a:gd name="connsiteX128" fmla="*/ 4874342 w 5154561"/>
              <a:gd name="connsiteY128" fmla="*/ 471949 h 1555955"/>
              <a:gd name="connsiteX129" fmla="*/ 5014451 w 5154561"/>
              <a:gd name="connsiteY129" fmla="*/ 486697 h 1555955"/>
              <a:gd name="connsiteX130" fmla="*/ 5154561 w 5154561"/>
              <a:gd name="connsiteY130" fmla="*/ 494071 h 1555955"/>
              <a:gd name="connsiteX131" fmla="*/ 5147187 w 5154561"/>
              <a:gd name="connsiteY131" fmla="*/ 435078 h 1555955"/>
              <a:gd name="connsiteX132" fmla="*/ 5125064 w 5154561"/>
              <a:gd name="connsiteY132" fmla="*/ 427703 h 1555955"/>
              <a:gd name="connsiteX133" fmla="*/ 5058696 w 5154561"/>
              <a:gd name="connsiteY133" fmla="*/ 412955 h 1555955"/>
              <a:gd name="connsiteX134" fmla="*/ 4866967 w 5154561"/>
              <a:gd name="connsiteY134" fmla="*/ 398207 h 1555955"/>
              <a:gd name="connsiteX135" fmla="*/ 4852219 w 5154561"/>
              <a:gd name="connsiteY135" fmla="*/ 376084 h 1555955"/>
              <a:gd name="connsiteX136" fmla="*/ 4807974 w 5154561"/>
              <a:gd name="connsiteY136" fmla="*/ 361336 h 1555955"/>
              <a:gd name="connsiteX137" fmla="*/ 4793225 w 5154561"/>
              <a:gd name="connsiteY137" fmla="*/ 346587 h 1555955"/>
              <a:gd name="connsiteX138" fmla="*/ 4771103 w 5154561"/>
              <a:gd name="connsiteY138" fmla="*/ 339213 h 1555955"/>
              <a:gd name="connsiteX139" fmla="*/ 4734232 w 5154561"/>
              <a:gd name="connsiteY139" fmla="*/ 324465 h 1555955"/>
              <a:gd name="connsiteX140" fmla="*/ 4660490 w 5154561"/>
              <a:gd name="connsiteY140" fmla="*/ 302342 h 1555955"/>
              <a:gd name="connsiteX141" fmla="*/ 4572000 w 5154561"/>
              <a:gd name="connsiteY141" fmla="*/ 294968 h 1555955"/>
              <a:gd name="connsiteX142" fmla="*/ 4513006 w 5154561"/>
              <a:gd name="connsiteY142" fmla="*/ 280219 h 1555955"/>
              <a:gd name="connsiteX143" fmla="*/ 4490884 w 5154561"/>
              <a:gd name="connsiteY143" fmla="*/ 272845 h 1555955"/>
              <a:gd name="connsiteX144" fmla="*/ 4424516 w 5154561"/>
              <a:gd name="connsiteY144" fmla="*/ 265471 h 1555955"/>
              <a:gd name="connsiteX145" fmla="*/ 4395019 w 5154561"/>
              <a:gd name="connsiteY145" fmla="*/ 258097 h 1555955"/>
              <a:gd name="connsiteX146" fmla="*/ 3878825 w 5154561"/>
              <a:gd name="connsiteY146" fmla="*/ 243349 h 1555955"/>
              <a:gd name="connsiteX147" fmla="*/ 3812458 w 5154561"/>
              <a:gd name="connsiteY147" fmla="*/ 235974 h 1555955"/>
              <a:gd name="connsiteX148" fmla="*/ 3790335 w 5154561"/>
              <a:gd name="connsiteY148" fmla="*/ 228600 h 1555955"/>
              <a:gd name="connsiteX149" fmla="*/ 3709219 w 5154561"/>
              <a:gd name="connsiteY149" fmla="*/ 221226 h 1555955"/>
              <a:gd name="connsiteX150" fmla="*/ 3613355 w 5154561"/>
              <a:gd name="connsiteY150" fmla="*/ 206478 h 1555955"/>
              <a:gd name="connsiteX151" fmla="*/ 3546987 w 5154561"/>
              <a:gd name="connsiteY151" fmla="*/ 199103 h 1555955"/>
              <a:gd name="connsiteX152" fmla="*/ 3384755 w 5154561"/>
              <a:gd name="connsiteY152" fmla="*/ 176981 h 1555955"/>
              <a:gd name="connsiteX153" fmla="*/ 3207774 w 5154561"/>
              <a:gd name="connsiteY153" fmla="*/ 169607 h 1555955"/>
              <a:gd name="connsiteX154" fmla="*/ 3185651 w 5154561"/>
              <a:gd name="connsiteY154" fmla="*/ 184355 h 1555955"/>
              <a:gd name="connsiteX155" fmla="*/ 3156155 w 5154561"/>
              <a:gd name="connsiteY155" fmla="*/ 250723 h 1555955"/>
              <a:gd name="connsiteX156" fmla="*/ 3141406 w 5154561"/>
              <a:gd name="connsiteY156" fmla="*/ 265471 h 1555955"/>
              <a:gd name="connsiteX157" fmla="*/ 3030793 w 5154561"/>
              <a:gd name="connsiteY157" fmla="*/ 258097 h 1555955"/>
              <a:gd name="connsiteX158" fmla="*/ 2986548 w 5154561"/>
              <a:gd name="connsiteY158" fmla="*/ 243349 h 1555955"/>
              <a:gd name="connsiteX159" fmla="*/ 2964425 w 5154561"/>
              <a:gd name="connsiteY159" fmla="*/ 235974 h 1555955"/>
              <a:gd name="connsiteX160" fmla="*/ 2920180 w 5154561"/>
              <a:gd name="connsiteY160" fmla="*/ 213852 h 1555955"/>
              <a:gd name="connsiteX161" fmla="*/ 2898058 w 5154561"/>
              <a:gd name="connsiteY161" fmla="*/ 199103 h 1555955"/>
              <a:gd name="connsiteX162" fmla="*/ 2824316 w 5154561"/>
              <a:gd name="connsiteY162" fmla="*/ 176981 h 1555955"/>
              <a:gd name="connsiteX163" fmla="*/ 2802193 w 5154561"/>
              <a:gd name="connsiteY163" fmla="*/ 169607 h 1555955"/>
              <a:gd name="connsiteX164" fmla="*/ 2780071 w 5154561"/>
              <a:gd name="connsiteY164" fmla="*/ 154858 h 1555955"/>
              <a:gd name="connsiteX165" fmla="*/ 2595716 w 5154561"/>
              <a:gd name="connsiteY165" fmla="*/ 154858 h 1555955"/>
              <a:gd name="connsiteX166" fmla="*/ 2381864 w 5154561"/>
              <a:gd name="connsiteY166" fmla="*/ 147484 h 1555955"/>
              <a:gd name="connsiteX167" fmla="*/ 2227006 w 5154561"/>
              <a:gd name="connsiteY167" fmla="*/ 140110 h 1555955"/>
              <a:gd name="connsiteX168" fmla="*/ 2212258 w 5154561"/>
              <a:gd name="connsiteY168" fmla="*/ 125361 h 1555955"/>
              <a:gd name="connsiteX169" fmla="*/ 2241755 w 5154561"/>
              <a:gd name="connsiteY169" fmla="*/ 117987 h 1555955"/>
              <a:gd name="connsiteX170" fmla="*/ 2286000 w 5154561"/>
              <a:gd name="connsiteY170" fmla="*/ 103239 h 1555955"/>
              <a:gd name="connsiteX171" fmla="*/ 2293374 w 5154561"/>
              <a:gd name="connsiteY171" fmla="*/ 81116 h 1555955"/>
              <a:gd name="connsiteX172" fmla="*/ 2249129 w 5154561"/>
              <a:gd name="connsiteY172" fmla="*/ 66368 h 1555955"/>
              <a:gd name="connsiteX173" fmla="*/ 2094271 w 5154561"/>
              <a:gd name="connsiteY173" fmla="*/ 51619 h 1555955"/>
              <a:gd name="connsiteX174" fmla="*/ 2072148 w 5154561"/>
              <a:gd name="connsiteY174" fmla="*/ 44245 h 1555955"/>
              <a:gd name="connsiteX175" fmla="*/ 2035277 w 5154561"/>
              <a:gd name="connsiteY175" fmla="*/ 36871 h 1555955"/>
              <a:gd name="connsiteX176" fmla="*/ 2013155 w 5154561"/>
              <a:gd name="connsiteY176" fmla="*/ 22123 h 1555955"/>
              <a:gd name="connsiteX177" fmla="*/ 1961535 w 5154561"/>
              <a:gd name="connsiteY177" fmla="*/ 7374 h 1555955"/>
              <a:gd name="connsiteX178" fmla="*/ 1939413 w 5154561"/>
              <a:gd name="connsiteY178" fmla="*/ 0 h 1555955"/>
              <a:gd name="connsiteX179" fmla="*/ 1902542 w 5154561"/>
              <a:gd name="connsiteY179" fmla="*/ 22123 h 1555955"/>
              <a:gd name="connsiteX180" fmla="*/ 1880419 w 5154561"/>
              <a:gd name="connsiteY180" fmla="*/ 29497 h 1555955"/>
              <a:gd name="connsiteX181" fmla="*/ 1858296 w 5154561"/>
              <a:gd name="connsiteY181" fmla="*/ 44245 h 1555955"/>
              <a:gd name="connsiteX182" fmla="*/ 1806677 w 5154561"/>
              <a:gd name="connsiteY182" fmla="*/ 51619 h 1555955"/>
              <a:gd name="connsiteX183" fmla="*/ 1747684 w 5154561"/>
              <a:gd name="connsiteY183" fmla="*/ 66368 h 1555955"/>
              <a:gd name="connsiteX184" fmla="*/ 1710813 w 5154561"/>
              <a:gd name="connsiteY184" fmla="*/ 73742 h 1555955"/>
              <a:gd name="connsiteX185" fmla="*/ 1666567 w 5154561"/>
              <a:gd name="connsiteY185" fmla="*/ 88490 h 1555955"/>
              <a:gd name="connsiteX186" fmla="*/ 1570703 w 5154561"/>
              <a:gd name="connsiteY186" fmla="*/ 103239 h 1555955"/>
              <a:gd name="connsiteX187" fmla="*/ 1578077 w 5154561"/>
              <a:gd name="connsiteY187" fmla="*/ 132736 h 1555955"/>
              <a:gd name="connsiteX188" fmla="*/ 1585451 w 5154561"/>
              <a:gd name="connsiteY188" fmla="*/ 154858 h 1555955"/>
              <a:gd name="connsiteX189" fmla="*/ 1541206 w 5154561"/>
              <a:gd name="connsiteY189" fmla="*/ 162232 h 1555955"/>
              <a:gd name="connsiteX190" fmla="*/ 1371600 w 5154561"/>
              <a:gd name="connsiteY190" fmla="*/ 184355 h 1555955"/>
              <a:gd name="connsiteX191" fmla="*/ 1364225 w 5154561"/>
              <a:gd name="connsiteY191" fmla="*/ 243349 h 1555955"/>
              <a:gd name="connsiteX192" fmla="*/ 1319980 w 5154561"/>
              <a:gd name="connsiteY192" fmla="*/ 258097 h 1555955"/>
              <a:gd name="connsiteX193" fmla="*/ 1327355 w 5154561"/>
              <a:gd name="connsiteY193" fmla="*/ 280219 h 1555955"/>
              <a:gd name="connsiteX194" fmla="*/ 1342103 w 5154561"/>
              <a:gd name="connsiteY194" fmla="*/ 294968 h 1555955"/>
              <a:gd name="connsiteX195" fmla="*/ 1371600 w 5154561"/>
              <a:gd name="connsiteY195" fmla="*/ 339213 h 1555955"/>
              <a:gd name="connsiteX196" fmla="*/ 1327355 w 5154561"/>
              <a:gd name="connsiteY196" fmla="*/ 353961 h 1555955"/>
              <a:gd name="connsiteX197" fmla="*/ 1312606 w 5154561"/>
              <a:gd name="connsiteY197" fmla="*/ 309716 h 1555955"/>
              <a:gd name="connsiteX198" fmla="*/ 1305232 w 5154561"/>
              <a:gd name="connsiteY198" fmla="*/ 287594 h 1555955"/>
              <a:gd name="connsiteX199" fmla="*/ 1290484 w 5154561"/>
              <a:gd name="connsiteY199" fmla="*/ 265471 h 1555955"/>
              <a:gd name="connsiteX200" fmla="*/ 1260987 w 5154561"/>
              <a:gd name="connsiteY200" fmla="*/ 199103 h 1555955"/>
              <a:gd name="connsiteX201" fmla="*/ 1246238 w 5154561"/>
              <a:gd name="connsiteY201" fmla="*/ 184355 h 1555955"/>
              <a:gd name="connsiteX202" fmla="*/ 1201993 w 5154561"/>
              <a:gd name="connsiteY202" fmla="*/ 169607 h 1555955"/>
              <a:gd name="connsiteX203" fmla="*/ 1128251 w 5154561"/>
              <a:gd name="connsiteY203" fmla="*/ 176981 h 1555955"/>
              <a:gd name="connsiteX204" fmla="*/ 1120877 w 5154561"/>
              <a:gd name="connsiteY204" fmla="*/ 213852 h 1555955"/>
              <a:gd name="connsiteX205" fmla="*/ 1106129 w 5154561"/>
              <a:gd name="connsiteY205" fmla="*/ 287594 h 1555955"/>
              <a:gd name="connsiteX206" fmla="*/ 1179871 w 5154561"/>
              <a:gd name="connsiteY206" fmla="*/ 294968 h 1555955"/>
              <a:gd name="connsiteX207" fmla="*/ 1187245 w 5154561"/>
              <a:gd name="connsiteY207" fmla="*/ 317090 h 1555955"/>
              <a:gd name="connsiteX208" fmla="*/ 1165122 w 5154561"/>
              <a:gd name="connsiteY208" fmla="*/ 361336 h 1555955"/>
              <a:gd name="connsiteX209" fmla="*/ 1010264 w 5154561"/>
              <a:gd name="connsiteY209" fmla="*/ 353961 h 1555955"/>
              <a:gd name="connsiteX210" fmla="*/ 943896 w 5154561"/>
              <a:gd name="connsiteY210" fmla="*/ 331839 h 1555955"/>
              <a:gd name="connsiteX211" fmla="*/ 870155 w 5154561"/>
              <a:gd name="connsiteY211" fmla="*/ 346587 h 1555955"/>
              <a:gd name="connsiteX212" fmla="*/ 855406 w 5154561"/>
              <a:gd name="connsiteY212" fmla="*/ 361336 h 1555955"/>
              <a:gd name="connsiteX213" fmla="*/ 818535 w 5154561"/>
              <a:gd name="connsiteY213" fmla="*/ 368710 h 1555955"/>
              <a:gd name="connsiteX214" fmla="*/ 604684 w 5154561"/>
              <a:gd name="connsiteY214" fmla="*/ 383458 h 1555955"/>
              <a:gd name="connsiteX215" fmla="*/ 560438 w 5154561"/>
              <a:gd name="connsiteY215" fmla="*/ 405581 h 1555955"/>
              <a:gd name="connsiteX216" fmla="*/ 530942 w 5154561"/>
              <a:gd name="connsiteY216" fmla="*/ 420329 h 1555955"/>
              <a:gd name="connsiteX217" fmla="*/ 486696 w 5154561"/>
              <a:gd name="connsiteY217" fmla="*/ 427703 h 1555955"/>
              <a:gd name="connsiteX218" fmla="*/ 398206 w 5154561"/>
              <a:gd name="connsiteY218" fmla="*/ 457200 h 1555955"/>
              <a:gd name="connsiteX219" fmla="*/ 353961 w 5154561"/>
              <a:gd name="connsiteY219" fmla="*/ 471949 h 1555955"/>
              <a:gd name="connsiteX220" fmla="*/ 280219 w 5154561"/>
              <a:gd name="connsiteY220" fmla="*/ 501445 h 1555955"/>
              <a:gd name="connsiteX221" fmla="*/ 258096 w 5154561"/>
              <a:gd name="connsiteY221" fmla="*/ 508819 h 1555955"/>
              <a:gd name="connsiteX222" fmla="*/ 235974 w 5154561"/>
              <a:gd name="connsiteY222" fmla="*/ 516194 h 1555955"/>
              <a:gd name="connsiteX223" fmla="*/ 125361 w 5154561"/>
              <a:gd name="connsiteY223" fmla="*/ 523568 h 1555955"/>
              <a:gd name="connsiteX224" fmla="*/ 95864 w 5154561"/>
              <a:gd name="connsiteY224" fmla="*/ 604684 h 1555955"/>
              <a:gd name="connsiteX225" fmla="*/ 66367 w 5154561"/>
              <a:gd name="connsiteY225" fmla="*/ 641555 h 1555955"/>
              <a:gd name="connsiteX226" fmla="*/ 22122 w 5154561"/>
              <a:gd name="connsiteY226" fmla="*/ 700549 h 1555955"/>
              <a:gd name="connsiteX227" fmla="*/ 7374 w 5154561"/>
              <a:gd name="connsiteY227" fmla="*/ 744794 h 1555955"/>
              <a:gd name="connsiteX228" fmla="*/ 0 w 5154561"/>
              <a:gd name="connsiteY228" fmla="*/ 766916 h 1555955"/>
              <a:gd name="connsiteX229" fmla="*/ 14748 w 5154561"/>
              <a:gd name="connsiteY229" fmla="*/ 781665 h 1555955"/>
              <a:gd name="connsiteX230" fmla="*/ 29496 w 5154561"/>
              <a:gd name="connsiteY230" fmla="*/ 825910 h 1555955"/>
              <a:gd name="connsiteX231" fmla="*/ 36871 w 5154561"/>
              <a:gd name="connsiteY231" fmla="*/ 848032 h 1555955"/>
              <a:gd name="connsiteX232" fmla="*/ 44245 w 5154561"/>
              <a:gd name="connsiteY232" fmla="*/ 884903 h 1555955"/>
              <a:gd name="connsiteX233" fmla="*/ 95864 w 5154561"/>
              <a:gd name="connsiteY233" fmla="*/ 943897 h 1555955"/>
              <a:gd name="connsiteX234" fmla="*/ 117987 w 5154561"/>
              <a:gd name="connsiteY234" fmla="*/ 951271 h 1555955"/>
              <a:gd name="connsiteX235" fmla="*/ 147484 w 5154561"/>
              <a:gd name="connsiteY235" fmla="*/ 958645 h 1555955"/>
              <a:gd name="connsiteX236" fmla="*/ 162232 w 5154561"/>
              <a:gd name="connsiteY236" fmla="*/ 973394 h 1555955"/>
              <a:gd name="connsiteX237" fmla="*/ 176980 w 5154561"/>
              <a:gd name="connsiteY237" fmla="*/ 1017639 h 1555955"/>
              <a:gd name="connsiteX238" fmla="*/ 191729 w 5154561"/>
              <a:gd name="connsiteY238" fmla="*/ 1032387 h 1555955"/>
              <a:gd name="connsiteX239" fmla="*/ 206477 w 5154561"/>
              <a:gd name="connsiteY239" fmla="*/ 1061884 h 1555955"/>
              <a:gd name="connsiteX240" fmla="*/ 228600 w 5154561"/>
              <a:gd name="connsiteY240" fmla="*/ 1069258 h 1555955"/>
              <a:gd name="connsiteX241" fmla="*/ 250722 w 5154561"/>
              <a:gd name="connsiteY241" fmla="*/ 1084007 h 1555955"/>
              <a:gd name="connsiteX242" fmla="*/ 265471 w 5154561"/>
              <a:gd name="connsiteY242" fmla="*/ 1106129 h 1555955"/>
              <a:gd name="connsiteX243" fmla="*/ 287593 w 5154561"/>
              <a:gd name="connsiteY243" fmla="*/ 1113503 h 1555955"/>
              <a:gd name="connsiteX244" fmla="*/ 294967 w 5154561"/>
              <a:gd name="connsiteY244" fmla="*/ 1135626 h 1555955"/>
              <a:gd name="connsiteX245" fmla="*/ 368709 w 5154561"/>
              <a:gd name="connsiteY245" fmla="*/ 1194619 h 1555955"/>
              <a:gd name="connsiteX246" fmla="*/ 383458 w 5154561"/>
              <a:gd name="connsiteY246" fmla="*/ 1209368 h 1555955"/>
              <a:gd name="connsiteX247" fmla="*/ 361335 w 5154561"/>
              <a:gd name="connsiteY247" fmla="*/ 1253613 h 1555955"/>
              <a:gd name="connsiteX248" fmla="*/ 339213 w 5154561"/>
              <a:gd name="connsiteY248" fmla="*/ 1260987 h 1555955"/>
              <a:gd name="connsiteX249" fmla="*/ 302342 w 5154561"/>
              <a:gd name="connsiteY249" fmla="*/ 1297858 h 1555955"/>
              <a:gd name="connsiteX250" fmla="*/ 287593 w 5154561"/>
              <a:gd name="connsiteY250" fmla="*/ 1342103 h 1555955"/>
              <a:gd name="connsiteX251" fmla="*/ 302342 w 5154561"/>
              <a:gd name="connsiteY251" fmla="*/ 1356852 h 1555955"/>
              <a:gd name="connsiteX252" fmla="*/ 390832 w 5154561"/>
              <a:gd name="connsiteY252" fmla="*/ 1364226 h 1555955"/>
              <a:gd name="connsiteX253" fmla="*/ 435077 w 5154561"/>
              <a:gd name="connsiteY253" fmla="*/ 1334729 h 1555955"/>
              <a:gd name="connsiteX254" fmla="*/ 442451 w 5154561"/>
              <a:gd name="connsiteY254" fmla="*/ 1386349 h 1555955"/>
              <a:gd name="connsiteX255" fmla="*/ 486696 w 5154561"/>
              <a:gd name="connsiteY255" fmla="*/ 1401097 h 1555955"/>
              <a:gd name="connsiteX256" fmla="*/ 516193 w 5154561"/>
              <a:gd name="connsiteY256" fmla="*/ 1430594 h 1555955"/>
              <a:gd name="connsiteX257" fmla="*/ 560438 w 5154561"/>
              <a:gd name="connsiteY257" fmla="*/ 1445342 h 1555955"/>
              <a:gd name="connsiteX258" fmla="*/ 582561 w 5154561"/>
              <a:gd name="connsiteY258" fmla="*/ 1467465 h 1555955"/>
              <a:gd name="connsiteX259" fmla="*/ 626806 w 5154561"/>
              <a:gd name="connsiteY259" fmla="*/ 1482213 h 1555955"/>
              <a:gd name="connsiteX260" fmla="*/ 811161 w 5154561"/>
              <a:gd name="connsiteY260" fmla="*/ 1482213 h 1555955"/>
              <a:gd name="connsiteX261" fmla="*/ 833284 w 5154561"/>
              <a:gd name="connsiteY261" fmla="*/ 1496961 h 1555955"/>
              <a:gd name="connsiteX262" fmla="*/ 825909 w 5154561"/>
              <a:gd name="connsiteY262" fmla="*/ 1519084 h 1555955"/>
              <a:gd name="connsiteX263" fmla="*/ 833284 w 5154561"/>
              <a:gd name="connsiteY263" fmla="*/ 1555955 h 1555955"/>
              <a:gd name="connsiteX264" fmla="*/ 862780 w 5154561"/>
              <a:gd name="connsiteY264" fmla="*/ 1548581 h 1555955"/>
              <a:gd name="connsiteX265" fmla="*/ 848032 w 5154561"/>
              <a:gd name="connsiteY265" fmla="*/ 1533832 h 1555955"/>
              <a:gd name="connsiteX266" fmla="*/ 825909 w 5154561"/>
              <a:gd name="connsiteY266" fmla="*/ 1526458 h 1555955"/>
              <a:gd name="connsiteX267" fmla="*/ 803787 w 5154561"/>
              <a:gd name="connsiteY267" fmla="*/ 1511710 h 1555955"/>
              <a:gd name="connsiteX268" fmla="*/ 796413 w 5154561"/>
              <a:gd name="connsiteY268" fmla="*/ 1489587 h 1555955"/>
              <a:gd name="connsiteX269" fmla="*/ 781664 w 5154561"/>
              <a:gd name="connsiteY269" fmla="*/ 1460090 h 1555955"/>
              <a:gd name="connsiteX270" fmla="*/ 796413 w 5154561"/>
              <a:gd name="connsiteY270" fmla="*/ 1356852 h 1555955"/>
              <a:gd name="connsiteX271" fmla="*/ 825909 w 5154561"/>
              <a:gd name="connsiteY271" fmla="*/ 1312607 h 1555955"/>
              <a:gd name="connsiteX272" fmla="*/ 796413 w 5154561"/>
              <a:gd name="connsiteY272" fmla="*/ 1305232 h 1555955"/>
              <a:gd name="connsiteX273" fmla="*/ 774290 w 5154561"/>
              <a:gd name="connsiteY273" fmla="*/ 1268361 h 1555955"/>
              <a:gd name="connsiteX274" fmla="*/ 752167 w 5154561"/>
              <a:gd name="connsiteY274" fmla="*/ 1224116 h 1555955"/>
              <a:gd name="connsiteX275" fmla="*/ 759542 w 5154561"/>
              <a:gd name="connsiteY275" fmla="*/ 1143000 h 1555955"/>
              <a:gd name="connsiteX276" fmla="*/ 766916 w 5154561"/>
              <a:gd name="connsiteY276" fmla="*/ 1120878 h 1555955"/>
              <a:gd name="connsiteX277" fmla="*/ 825909 w 5154561"/>
              <a:gd name="connsiteY277" fmla="*/ 1091381 h 1555955"/>
              <a:gd name="connsiteX278" fmla="*/ 855406 w 5154561"/>
              <a:gd name="connsiteY278" fmla="*/ 1084007 h 1555955"/>
              <a:gd name="connsiteX279" fmla="*/ 899651 w 5154561"/>
              <a:gd name="connsiteY279" fmla="*/ 1054510 h 1555955"/>
              <a:gd name="connsiteX280" fmla="*/ 943896 w 5154561"/>
              <a:gd name="connsiteY280" fmla="*/ 1039761 h 1555955"/>
              <a:gd name="connsiteX281" fmla="*/ 973393 w 5154561"/>
              <a:gd name="connsiteY281" fmla="*/ 1054510 h 1555955"/>
              <a:gd name="connsiteX282" fmla="*/ 1002890 w 5154561"/>
              <a:gd name="connsiteY282" fmla="*/ 1084007 h 1555955"/>
              <a:gd name="connsiteX283" fmla="*/ 1010264 w 5154561"/>
              <a:gd name="connsiteY283" fmla="*/ 1113503 h 1555955"/>
              <a:gd name="connsiteX284" fmla="*/ 1032387 w 5154561"/>
              <a:gd name="connsiteY284" fmla="*/ 1120878 h 1555955"/>
              <a:gd name="connsiteX285" fmla="*/ 1143000 w 5154561"/>
              <a:gd name="connsiteY285" fmla="*/ 1128252 h 1555955"/>
              <a:gd name="connsiteX286" fmla="*/ 1216742 w 5154561"/>
              <a:gd name="connsiteY286" fmla="*/ 1120878 h 1555955"/>
              <a:gd name="connsiteX287" fmla="*/ 1209367 w 5154561"/>
              <a:gd name="connsiteY287" fmla="*/ 1098755 h 1555955"/>
              <a:gd name="connsiteX288" fmla="*/ 1187245 w 5154561"/>
              <a:gd name="connsiteY288" fmla="*/ 1047136 h 1555955"/>
              <a:gd name="connsiteX289" fmla="*/ 1194619 w 5154561"/>
              <a:gd name="connsiteY289" fmla="*/ 988142 h 1555955"/>
              <a:gd name="connsiteX290" fmla="*/ 1224116 w 5154561"/>
              <a:gd name="connsiteY290" fmla="*/ 973394 h 1555955"/>
              <a:gd name="connsiteX291" fmla="*/ 1268361 w 5154561"/>
              <a:gd name="connsiteY291" fmla="*/ 958645 h 1555955"/>
              <a:gd name="connsiteX292" fmla="*/ 1312606 w 5154561"/>
              <a:gd name="connsiteY292" fmla="*/ 943897 h 1555955"/>
              <a:gd name="connsiteX293" fmla="*/ 1334729 w 5154561"/>
              <a:gd name="connsiteY293" fmla="*/ 936523 h 1555955"/>
              <a:gd name="connsiteX294" fmla="*/ 1415845 w 5154561"/>
              <a:gd name="connsiteY294" fmla="*/ 929149 h 1555955"/>
              <a:gd name="connsiteX295" fmla="*/ 1452716 w 5154561"/>
              <a:gd name="connsiteY295" fmla="*/ 921774 h 1555955"/>
              <a:gd name="connsiteX296" fmla="*/ 1541206 w 5154561"/>
              <a:gd name="connsiteY296" fmla="*/ 907026 h 1555955"/>
              <a:gd name="connsiteX297" fmla="*/ 1563329 w 5154561"/>
              <a:gd name="connsiteY297" fmla="*/ 943897 h 1555955"/>
              <a:gd name="connsiteX298" fmla="*/ 1585451 w 5154561"/>
              <a:gd name="connsiteY298" fmla="*/ 958645 h 1555955"/>
              <a:gd name="connsiteX299" fmla="*/ 1718187 w 5154561"/>
              <a:gd name="connsiteY299" fmla="*/ 980768 h 1555955"/>
              <a:gd name="connsiteX300" fmla="*/ 1747684 w 5154561"/>
              <a:gd name="connsiteY300" fmla="*/ 995516 h 1555955"/>
              <a:gd name="connsiteX301" fmla="*/ 1769806 w 5154561"/>
              <a:gd name="connsiteY301" fmla="*/ 1010265 h 1555955"/>
              <a:gd name="connsiteX302" fmla="*/ 1791929 w 5154561"/>
              <a:gd name="connsiteY302" fmla="*/ 1017639 h 1555955"/>
              <a:gd name="connsiteX303" fmla="*/ 1814051 w 5154561"/>
              <a:gd name="connsiteY303" fmla="*/ 1039761 h 1555955"/>
              <a:gd name="connsiteX304" fmla="*/ 1836174 w 5154561"/>
              <a:gd name="connsiteY304" fmla="*/ 1047136 h 1555955"/>
              <a:gd name="connsiteX305" fmla="*/ 1887793 w 5154561"/>
              <a:gd name="connsiteY305" fmla="*/ 1069258 h 1555955"/>
              <a:gd name="connsiteX306" fmla="*/ 1924664 w 5154561"/>
              <a:gd name="connsiteY306" fmla="*/ 1091381 h 1555955"/>
              <a:gd name="connsiteX307" fmla="*/ 1939413 w 5154561"/>
              <a:gd name="connsiteY307" fmla="*/ 1106129 h 1555955"/>
              <a:gd name="connsiteX308" fmla="*/ 2005780 w 5154561"/>
              <a:gd name="connsiteY308" fmla="*/ 1120878 h 1555955"/>
              <a:gd name="connsiteX309" fmla="*/ 2109019 w 5154561"/>
              <a:gd name="connsiteY309" fmla="*/ 1143000 h 1555955"/>
              <a:gd name="connsiteX310" fmla="*/ 2204884 w 5154561"/>
              <a:gd name="connsiteY310" fmla="*/ 1165123 h 1555955"/>
              <a:gd name="connsiteX311" fmla="*/ 2330245 w 5154561"/>
              <a:gd name="connsiteY311" fmla="*/ 1150374 h 1555955"/>
              <a:gd name="connsiteX312" fmla="*/ 2352367 w 5154561"/>
              <a:gd name="connsiteY312" fmla="*/ 1143000 h 1555955"/>
              <a:gd name="connsiteX313" fmla="*/ 2403987 w 5154561"/>
              <a:gd name="connsiteY313" fmla="*/ 1135626 h 1555955"/>
              <a:gd name="connsiteX314" fmla="*/ 2544096 w 5154561"/>
              <a:gd name="connsiteY314" fmla="*/ 1143000 h 1555955"/>
              <a:gd name="connsiteX315" fmla="*/ 2566219 w 5154561"/>
              <a:gd name="connsiteY315" fmla="*/ 1135626 h 1555955"/>
              <a:gd name="connsiteX316" fmla="*/ 2558845 w 5154561"/>
              <a:gd name="connsiteY316" fmla="*/ 1113503 h 1555955"/>
              <a:gd name="connsiteX317" fmla="*/ 2566219 w 5154561"/>
              <a:gd name="connsiteY317" fmla="*/ 1076632 h 1555955"/>
              <a:gd name="connsiteX318" fmla="*/ 2595716 w 5154561"/>
              <a:gd name="connsiteY318" fmla="*/ 1061884 h 1555955"/>
              <a:gd name="connsiteX319" fmla="*/ 2706329 w 5154561"/>
              <a:gd name="connsiteY319" fmla="*/ 1069258 h 1555955"/>
              <a:gd name="connsiteX320" fmla="*/ 2721077 w 5154561"/>
              <a:gd name="connsiteY320" fmla="*/ 1084007 h 1555955"/>
              <a:gd name="connsiteX321" fmla="*/ 2743200 w 5154561"/>
              <a:gd name="connsiteY321" fmla="*/ 1091381 h 1555955"/>
              <a:gd name="connsiteX322" fmla="*/ 2772696 w 5154561"/>
              <a:gd name="connsiteY322" fmla="*/ 1106129 h 1555955"/>
              <a:gd name="connsiteX323" fmla="*/ 2809567 w 5154561"/>
              <a:gd name="connsiteY323" fmla="*/ 1150374 h 155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5154561" h="1555955">
                <a:moveTo>
                  <a:pt x="2809567" y="1150374"/>
                </a:moveTo>
                <a:cubicBezTo>
                  <a:pt x="2835377" y="1156519"/>
                  <a:pt x="2858583" y="1131505"/>
                  <a:pt x="2927555" y="1143000"/>
                </a:cubicBezTo>
                <a:cubicBezTo>
                  <a:pt x="2990225" y="1163890"/>
                  <a:pt x="2913812" y="1134754"/>
                  <a:pt x="2964425" y="1165123"/>
                </a:cubicBezTo>
                <a:cubicBezTo>
                  <a:pt x="2971090" y="1169122"/>
                  <a:pt x="2979595" y="1169021"/>
                  <a:pt x="2986548" y="1172497"/>
                </a:cubicBezTo>
                <a:cubicBezTo>
                  <a:pt x="2994475" y="1176460"/>
                  <a:pt x="3000572" y="1183645"/>
                  <a:pt x="3008671" y="1187245"/>
                </a:cubicBezTo>
                <a:cubicBezTo>
                  <a:pt x="3022877" y="1193559"/>
                  <a:pt x="3052916" y="1201994"/>
                  <a:pt x="3052916" y="1201994"/>
                </a:cubicBezTo>
                <a:cubicBezTo>
                  <a:pt x="3082413" y="1199536"/>
                  <a:pt x="3112314" y="1200074"/>
                  <a:pt x="3141406" y="1194619"/>
                </a:cubicBezTo>
                <a:cubicBezTo>
                  <a:pt x="3237501" y="1176601"/>
                  <a:pt x="3107195" y="1181373"/>
                  <a:pt x="3200400" y="1172497"/>
                </a:cubicBezTo>
                <a:cubicBezTo>
                  <a:pt x="3242071" y="1168528"/>
                  <a:pt x="3283974" y="1167581"/>
                  <a:pt x="3325761" y="1165123"/>
                </a:cubicBezTo>
                <a:cubicBezTo>
                  <a:pt x="3334612" y="1156272"/>
                  <a:pt x="3352158" y="1140652"/>
                  <a:pt x="3355258" y="1128252"/>
                </a:cubicBezTo>
                <a:cubicBezTo>
                  <a:pt x="3361178" y="1104573"/>
                  <a:pt x="3358405" y="1059455"/>
                  <a:pt x="3370006" y="1032387"/>
                </a:cubicBezTo>
                <a:cubicBezTo>
                  <a:pt x="3373497" y="1024241"/>
                  <a:pt x="3377239" y="1014962"/>
                  <a:pt x="3384755" y="1010265"/>
                </a:cubicBezTo>
                <a:cubicBezTo>
                  <a:pt x="3397938" y="1002026"/>
                  <a:pt x="3429000" y="995516"/>
                  <a:pt x="3429000" y="995516"/>
                </a:cubicBezTo>
                <a:cubicBezTo>
                  <a:pt x="3448664" y="997974"/>
                  <a:pt x="3470268" y="994027"/>
                  <a:pt x="3487993" y="1002890"/>
                </a:cubicBezTo>
                <a:cubicBezTo>
                  <a:pt x="3506648" y="1012218"/>
                  <a:pt x="3517489" y="1032387"/>
                  <a:pt x="3532238" y="1047136"/>
                </a:cubicBezTo>
                <a:cubicBezTo>
                  <a:pt x="3544494" y="1059392"/>
                  <a:pt x="3552368" y="1069192"/>
                  <a:pt x="3569109" y="1076632"/>
                </a:cubicBezTo>
                <a:cubicBezTo>
                  <a:pt x="3583316" y="1082946"/>
                  <a:pt x="3598606" y="1086465"/>
                  <a:pt x="3613355" y="1091381"/>
                </a:cubicBezTo>
                <a:cubicBezTo>
                  <a:pt x="3620729" y="1093839"/>
                  <a:pt x="3629009" y="1094444"/>
                  <a:pt x="3635477" y="1098755"/>
                </a:cubicBezTo>
                <a:cubicBezTo>
                  <a:pt x="3651907" y="1109708"/>
                  <a:pt x="3660337" y="1113238"/>
                  <a:pt x="3672348" y="1128252"/>
                </a:cubicBezTo>
                <a:cubicBezTo>
                  <a:pt x="3677884" y="1135172"/>
                  <a:pt x="3680426" y="1144538"/>
                  <a:pt x="3687096" y="1150374"/>
                </a:cubicBezTo>
                <a:cubicBezTo>
                  <a:pt x="3722286" y="1181165"/>
                  <a:pt x="3733813" y="1180694"/>
                  <a:pt x="3775587" y="1194619"/>
                </a:cubicBezTo>
                <a:cubicBezTo>
                  <a:pt x="3782961" y="1197077"/>
                  <a:pt x="3790042" y="1200716"/>
                  <a:pt x="3797709" y="1201994"/>
                </a:cubicBezTo>
                <a:lnTo>
                  <a:pt x="3841955" y="1209368"/>
                </a:lnTo>
                <a:cubicBezTo>
                  <a:pt x="3975688" y="1253945"/>
                  <a:pt x="3808395" y="1200214"/>
                  <a:pt x="3923071" y="1231490"/>
                </a:cubicBezTo>
                <a:cubicBezTo>
                  <a:pt x="3938069" y="1235581"/>
                  <a:pt x="3951865" y="1244522"/>
                  <a:pt x="3967316" y="1246239"/>
                </a:cubicBezTo>
                <a:lnTo>
                  <a:pt x="4033684" y="1253613"/>
                </a:lnTo>
                <a:cubicBezTo>
                  <a:pt x="4067922" y="1304973"/>
                  <a:pt x="4041557" y="1257606"/>
                  <a:pt x="4055806" y="1371600"/>
                </a:cubicBezTo>
                <a:cubicBezTo>
                  <a:pt x="4057826" y="1387757"/>
                  <a:pt x="4068168" y="1403644"/>
                  <a:pt x="4077929" y="1415845"/>
                </a:cubicBezTo>
                <a:cubicBezTo>
                  <a:pt x="4082272" y="1421274"/>
                  <a:pt x="4086715" y="1427017"/>
                  <a:pt x="4092677" y="1430594"/>
                </a:cubicBezTo>
                <a:cubicBezTo>
                  <a:pt x="4099342" y="1434593"/>
                  <a:pt x="4107655" y="1434906"/>
                  <a:pt x="4114800" y="1437968"/>
                </a:cubicBezTo>
                <a:cubicBezTo>
                  <a:pt x="4124904" y="1442298"/>
                  <a:pt x="4134464" y="1447800"/>
                  <a:pt x="4144296" y="1452716"/>
                </a:cubicBezTo>
                <a:cubicBezTo>
                  <a:pt x="4151670" y="1450258"/>
                  <a:pt x="4161563" y="1451412"/>
                  <a:pt x="4166419" y="1445342"/>
                </a:cubicBezTo>
                <a:cubicBezTo>
                  <a:pt x="4172750" y="1437428"/>
                  <a:pt x="4171009" y="1425590"/>
                  <a:pt x="4173793" y="1415845"/>
                </a:cubicBezTo>
                <a:cubicBezTo>
                  <a:pt x="4181451" y="1389042"/>
                  <a:pt x="4177383" y="1397507"/>
                  <a:pt x="4195916" y="1378974"/>
                </a:cubicBezTo>
                <a:cubicBezTo>
                  <a:pt x="4219737" y="1307511"/>
                  <a:pt x="4225608" y="1308005"/>
                  <a:pt x="4203290" y="1201994"/>
                </a:cubicBezTo>
                <a:cubicBezTo>
                  <a:pt x="4201689" y="1194387"/>
                  <a:pt x="4188541" y="1197077"/>
                  <a:pt x="4181167" y="1194619"/>
                </a:cubicBezTo>
                <a:cubicBezTo>
                  <a:pt x="4173793" y="1187245"/>
                  <a:pt x="4164110" y="1181613"/>
                  <a:pt x="4159045" y="1172497"/>
                </a:cubicBezTo>
                <a:cubicBezTo>
                  <a:pt x="4151495" y="1158907"/>
                  <a:pt x="4149212" y="1143000"/>
                  <a:pt x="4144296" y="1128252"/>
                </a:cubicBezTo>
                <a:lnTo>
                  <a:pt x="4136922" y="1106129"/>
                </a:lnTo>
                <a:cubicBezTo>
                  <a:pt x="4134464" y="1098755"/>
                  <a:pt x="4131433" y="1091548"/>
                  <a:pt x="4129548" y="1084007"/>
                </a:cubicBezTo>
                <a:lnTo>
                  <a:pt x="4122174" y="1054510"/>
                </a:lnTo>
                <a:cubicBezTo>
                  <a:pt x="4132006" y="1052052"/>
                  <a:pt x="4142261" y="1043372"/>
                  <a:pt x="4151671" y="1047136"/>
                </a:cubicBezTo>
                <a:cubicBezTo>
                  <a:pt x="4158888" y="1050023"/>
                  <a:pt x="4155046" y="1062593"/>
                  <a:pt x="4159045" y="1069258"/>
                </a:cubicBezTo>
                <a:cubicBezTo>
                  <a:pt x="4162622" y="1075220"/>
                  <a:pt x="4168877" y="1079091"/>
                  <a:pt x="4173793" y="1084007"/>
                </a:cubicBezTo>
                <a:cubicBezTo>
                  <a:pt x="4177623" y="1099327"/>
                  <a:pt x="4189183" y="1148771"/>
                  <a:pt x="4195916" y="1157749"/>
                </a:cubicBezTo>
                <a:cubicBezTo>
                  <a:pt x="4206673" y="1172091"/>
                  <a:pt x="4218137" y="1190274"/>
                  <a:pt x="4232787" y="1201994"/>
                </a:cubicBezTo>
                <a:cubicBezTo>
                  <a:pt x="4239707" y="1207530"/>
                  <a:pt x="4248180" y="1210974"/>
                  <a:pt x="4254909" y="1216742"/>
                </a:cubicBezTo>
                <a:cubicBezTo>
                  <a:pt x="4265466" y="1225791"/>
                  <a:pt x="4284406" y="1246239"/>
                  <a:pt x="4284406" y="1246239"/>
                </a:cubicBezTo>
                <a:cubicBezTo>
                  <a:pt x="4297212" y="1284657"/>
                  <a:pt x="4283392" y="1254189"/>
                  <a:pt x="4306529" y="1283110"/>
                </a:cubicBezTo>
                <a:cubicBezTo>
                  <a:pt x="4312065" y="1290030"/>
                  <a:pt x="4315509" y="1298503"/>
                  <a:pt x="4321277" y="1305232"/>
                </a:cubicBezTo>
                <a:cubicBezTo>
                  <a:pt x="4330326" y="1315789"/>
                  <a:pt x="4350774" y="1334729"/>
                  <a:pt x="4350774" y="1334729"/>
                </a:cubicBezTo>
                <a:cubicBezTo>
                  <a:pt x="4360606" y="1332271"/>
                  <a:pt x="4375739" y="1336420"/>
                  <a:pt x="4380271" y="1327355"/>
                </a:cubicBezTo>
                <a:cubicBezTo>
                  <a:pt x="4384235" y="1319428"/>
                  <a:pt x="4369486" y="1313159"/>
                  <a:pt x="4365522" y="1305232"/>
                </a:cubicBezTo>
                <a:cubicBezTo>
                  <a:pt x="4347712" y="1269613"/>
                  <a:pt x="4373319" y="1293224"/>
                  <a:pt x="4336025" y="1268361"/>
                </a:cubicBezTo>
                <a:cubicBezTo>
                  <a:pt x="4317801" y="1213687"/>
                  <a:pt x="4314325" y="1238021"/>
                  <a:pt x="4336025" y="1194619"/>
                </a:cubicBezTo>
                <a:cubicBezTo>
                  <a:pt x="4348315" y="1197077"/>
                  <a:pt x="4360362" y="1201994"/>
                  <a:pt x="4372896" y="1201994"/>
                </a:cubicBezTo>
                <a:cubicBezTo>
                  <a:pt x="4380669" y="1201994"/>
                  <a:pt x="4356270" y="1200115"/>
                  <a:pt x="4350774" y="1194619"/>
                </a:cubicBezTo>
                <a:cubicBezTo>
                  <a:pt x="4338240" y="1182085"/>
                  <a:pt x="4326882" y="1167190"/>
                  <a:pt x="4321277" y="1150374"/>
                </a:cubicBezTo>
                <a:cubicBezTo>
                  <a:pt x="4318819" y="1143000"/>
                  <a:pt x="4317902" y="1134917"/>
                  <a:pt x="4313903" y="1128252"/>
                </a:cubicBezTo>
                <a:cubicBezTo>
                  <a:pt x="4301557" y="1107674"/>
                  <a:pt x="4296921" y="1116073"/>
                  <a:pt x="4277032" y="1106129"/>
                </a:cubicBezTo>
                <a:cubicBezTo>
                  <a:pt x="4258425" y="1096826"/>
                  <a:pt x="4253880" y="1090352"/>
                  <a:pt x="4240161" y="1076632"/>
                </a:cubicBezTo>
                <a:cubicBezTo>
                  <a:pt x="4237703" y="1069258"/>
                  <a:pt x="4236786" y="1061175"/>
                  <a:pt x="4232787" y="1054510"/>
                </a:cubicBezTo>
                <a:cubicBezTo>
                  <a:pt x="4222664" y="1037639"/>
                  <a:pt x="4213318" y="1038188"/>
                  <a:pt x="4195916" y="1032387"/>
                </a:cubicBezTo>
                <a:cubicBezTo>
                  <a:pt x="4186084" y="1022555"/>
                  <a:pt x="4177989" y="1010603"/>
                  <a:pt x="4166419" y="1002890"/>
                </a:cubicBezTo>
                <a:cubicBezTo>
                  <a:pt x="4116389" y="969537"/>
                  <a:pt x="4134708" y="985928"/>
                  <a:pt x="4107425" y="958645"/>
                </a:cubicBezTo>
                <a:cubicBezTo>
                  <a:pt x="4095135" y="961103"/>
                  <a:pt x="4077507" y="955590"/>
                  <a:pt x="4070555" y="966019"/>
                </a:cubicBezTo>
                <a:cubicBezTo>
                  <a:pt x="4065356" y="973818"/>
                  <a:pt x="4113904" y="987843"/>
                  <a:pt x="4114800" y="988142"/>
                </a:cubicBezTo>
                <a:cubicBezTo>
                  <a:pt x="4117258" y="995516"/>
                  <a:pt x="4129796" y="1008741"/>
                  <a:pt x="4122174" y="1010265"/>
                </a:cubicBezTo>
                <a:cubicBezTo>
                  <a:pt x="4055479" y="1023604"/>
                  <a:pt x="4054791" y="1016622"/>
                  <a:pt x="4026309" y="988142"/>
                </a:cubicBezTo>
                <a:cubicBezTo>
                  <a:pt x="4023851" y="980768"/>
                  <a:pt x="4025005" y="970875"/>
                  <a:pt x="4018935" y="966019"/>
                </a:cubicBezTo>
                <a:cubicBezTo>
                  <a:pt x="3995765" y="947483"/>
                  <a:pt x="3980074" y="963328"/>
                  <a:pt x="3959942" y="973394"/>
                </a:cubicBezTo>
                <a:cubicBezTo>
                  <a:pt x="3955026" y="980768"/>
                  <a:pt x="3953601" y="992714"/>
                  <a:pt x="3945193" y="995516"/>
                </a:cubicBezTo>
                <a:cubicBezTo>
                  <a:pt x="3925685" y="1002018"/>
                  <a:pt x="3907875" y="979750"/>
                  <a:pt x="3893574" y="973394"/>
                </a:cubicBezTo>
                <a:cubicBezTo>
                  <a:pt x="3814592" y="938290"/>
                  <a:pt x="3877275" y="977275"/>
                  <a:pt x="3827206" y="943897"/>
                </a:cubicBezTo>
                <a:cubicBezTo>
                  <a:pt x="3817750" y="915528"/>
                  <a:pt x="3813465" y="914172"/>
                  <a:pt x="3827206" y="877529"/>
                </a:cubicBezTo>
                <a:cubicBezTo>
                  <a:pt x="3829647" y="871019"/>
                  <a:pt x="3837039" y="867697"/>
                  <a:pt x="3841955" y="862781"/>
                </a:cubicBezTo>
                <a:cubicBezTo>
                  <a:pt x="3853100" y="818201"/>
                  <a:pt x="3846124" y="842900"/>
                  <a:pt x="3864077" y="789039"/>
                </a:cubicBezTo>
                <a:cubicBezTo>
                  <a:pt x="3866535" y="781665"/>
                  <a:pt x="3864077" y="769374"/>
                  <a:pt x="3871451" y="766916"/>
                </a:cubicBezTo>
                <a:cubicBezTo>
                  <a:pt x="3942646" y="743185"/>
                  <a:pt x="3831972" y="781234"/>
                  <a:pt x="3923071" y="744794"/>
                </a:cubicBezTo>
                <a:cubicBezTo>
                  <a:pt x="3937505" y="739020"/>
                  <a:pt x="3952568" y="734961"/>
                  <a:pt x="3967316" y="730045"/>
                </a:cubicBezTo>
                <a:lnTo>
                  <a:pt x="3989438" y="722671"/>
                </a:lnTo>
                <a:lnTo>
                  <a:pt x="4018935" y="752168"/>
                </a:lnTo>
                <a:lnTo>
                  <a:pt x="4033684" y="766916"/>
                </a:lnTo>
                <a:cubicBezTo>
                  <a:pt x="4048432" y="764458"/>
                  <a:pt x="4063744" y="764270"/>
                  <a:pt x="4077929" y="759542"/>
                </a:cubicBezTo>
                <a:cubicBezTo>
                  <a:pt x="4086337" y="756739"/>
                  <a:pt x="4092124" y="748757"/>
                  <a:pt x="4100051" y="744794"/>
                </a:cubicBezTo>
                <a:cubicBezTo>
                  <a:pt x="4107004" y="741318"/>
                  <a:pt x="4114800" y="739877"/>
                  <a:pt x="4122174" y="737419"/>
                </a:cubicBezTo>
                <a:cubicBezTo>
                  <a:pt x="4132006" y="739877"/>
                  <a:pt x="4141963" y="741882"/>
                  <a:pt x="4151671" y="744794"/>
                </a:cubicBezTo>
                <a:cubicBezTo>
                  <a:pt x="4166561" y="749261"/>
                  <a:pt x="4195916" y="759542"/>
                  <a:pt x="4195916" y="759542"/>
                </a:cubicBezTo>
                <a:cubicBezTo>
                  <a:pt x="4232787" y="757084"/>
                  <a:pt x="4272564" y="766724"/>
                  <a:pt x="4306529" y="752168"/>
                </a:cubicBezTo>
                <a:cubicBezTo>
                  <a:pt x="4318049" y="747231"/>
                  <a:pt x="4304092" y="726817"/>
                  <a:pt x="4299155" y="715297"/>
                </a:cubicBezTo>
                <a:cubicBezTo>
                  <a:pt x="4292407" y="699553"/>
                  <a:pt x="4275911" y="697717"/>
                  <a:pt x="4262284" y="693174"/>
                </a:cubicBezTo>
                <a:cubicBezTo>
                  <a:pt x="4264742" y="685800"/>
                  <a:pt x="4265140" y="677377"/>
                  <a:pt x="4269658" y="671052"/>
                </a:cubicBezTo>
                <a:cubicBezTo>
                  <a:pt x="4293569" y="637577"/>
                  <a:pt x="4294960" y="642604"/>
                  <a:pt x="4328651" y="634181"/>
                </a:cubicBezTo>
                <a:cubicBezTo>
                  <a:pt x="4353232" y="636639"/>
                  <a:pt x="4379177" y="633113"/>
                  <a:pt x="4402393" y="641555"/>
                </a:cubicBezTo>
                <a:cubicBezTo>
                  <a:pt x="4409698" y="644211"/>
                  <a:pt x="4404271" y="658182"/>
                  <a:pt x="4409767" y="663678"/>
                </a:cubicBezTo>
                <a:cubicBezTo>
                  <a:pt x="4415263" y="669174"/>
                  <a:pt x="4424516" y="668594"/>
                  <a:pt x="4431890" y="671052"/>
                </a:cubicBezTo>
                <a:cubicBezTo>
                  <a:pt x="4449843" y="617192"/>
                  <a:pt x="4431556" y="623037"/>
                  <a:pt x="4476135" y="634181"/>
                </a:cubicBezTo>
                <a:cubicBezTo>
                  <a:pt x="4481707" y="639753"/>
                  <a:pt x="4511865" y="667017"/>
                  <a:pt x="4513006" y="678426"/>
                </a:cubicBezTo>
                <a:cubicBezTo>
                  <a:pt x="4514735" y="695721"/>
                  <a:pt x="4509540" y="713109"/>
                  <a:pt x="4505632" y="730045"/>
                </a:cubicBezTo>
                <a:cubicBezTo>
                  <a:pt x="4505627" y="730069"/>
                  <a:pt x="4487200" y="785341"/>
                  <a:pt x="4483509" y="796413"/>
                </a:cubicBezTo>
                <a:lnTo>
                  <a:pt x="4476135" y="818536"/>
                </a:lnTo>
                <a:cubicBezTo>
                  <a:pt x="4478593" y="843117"/>
                  <a:pt x="4478956" y="867998"/>
                  <a:pt x="4483509" y="892278"/>
                </a:cubicBezTo>
                <a:cubicBezTo>
                  <a:pt x="4486374" y="907558"/>
                  <a:pt x="4485323" y="927900"/>
                  <a:pt x="4498258" y="936523"/>
                </a:cubicBezTo>
                <a:cubicBezTo>
                  <a:pt x="4520478" y="951336"/>
                  <a:pt x="4523677" y="954790"/>
                  <a:pt x="4549877" y="966019"/>
                </a:cubicBezTo>
                <a:cubicBezTo>
                  <a:pt x="4557022" y="969081"/>
                  <a:pt x="4565205" y="969619"/>
                  <a:pt x="4572000" y="973394"/>
                </a:cubicBezTo>
                <a:cubicBezTo>
                  <a:pt x="4587495" y="982002"/>
                  <a:pt x="4616245" y="1002890"/>
                  <a:pt x="4616245" y="1002890"/>
                </a:cubicBezTo>
                <a:cubicBezTo>
                  <a:pt x="4633778" y="1055491"/>
                  <a:pt x="4608917" y="991900"/>
                  <a:pt x="4645742" y="1047136"/>
                </a:cubicBezTo>
                <a:cubicBezTo>
                  <a:pt x="4650054" y="1053603"/>
                  <a:pt x="4648260" y="1063188"/>
                  <a:pt x="4653116" y="1069258"/>
                </a:cubicBezTo>
                <a:cubicBezTo>
                  <a:pt x="4658652" y="1076179"/>
                  <a:pt x="4668430" y="1078333"/>
                  <a:pt x="4675238" y="1084007"/>
                </a:cubicBezTo>
                <a:cubicBezTo>
                  <a:pt x="4683249" y="1090683"/>
                  <a:pt x="4689987" y="1098755"/>
                  <a:pt x="4697361" y="1106129"/>
                </a:cubicBezTo>
                <a:cubicBezTo>
                  <a:pt x="4712109" y="1103671"/>
                  <a:pt x="4730254" y="1108485"/>
                  <a:pt x="4741606" y="1098755"/>
                </a:cubicBezTo>
                <a:cubicBezTo>
                  <a:pt x="4751122" y="1090598"/>
                  <a:pt x="4746261" y="1074119"/>
                  <a:pt x="4748980" y="1061884"/>
                </a:cubicBezTo>
                <a:cubicBezTo>
                  <a:pt x="4755152" y="1034112"/>
                  <a:pt x="4755519" y="1034896"/>
                  <a:pt x="4763729" y="1010265"/>
                </a:cubicBezTo>
                <a:cubicBezTo>
                  <a:pt x="4757335" y="939926"/>
                  <a:pt x="4760704" y="945034"/>
                  <a:pt x="4748980" y="892278"/>
                </a:cubicBezTo>
                <a:cubicBezTo>
                  <a:pt x="4746781" y="882384"/>
                  <a:pt x="4746977" y="871375"/>
                  <a:pt x="4741606" y="862781"/>
                </a:cubicBezTo>
                <a:cubicBezTo>
                  <a:pt x="4734578" y="851535"/>
                  <a:pt x="4705364" y="825370"/>
                  <a:pt x="4689987" y="818536"/>
                </a:cubicBezTo>
                <a:cubicBezTo>
                  <a:pt x="4675781" y="812222"/>
                  <a:pt x="4645742" y="803787"/>
                  <a:pt x="4645742" y="803787"/>
                </a:cubicBezTo>
                <a:cubicBezTo>
                  <a:pt x="4640826" y="798871"/>
                  <a:pt x="4631761" y="795949"/>
                  <a:pt x="4630993" y="789039"/>
                </a:cubicBezTo>
                <a:cubicBezTo>
                  <a:pt x="4629073" y="771764"/>
                  <a:pt x="4633372" y="754067"/>
                  <a:pt x="4638367" y="737419"/>
                </a:cubicBezTo>
                <a:cubicBezTo>
                  <a:pt x="4640914" y="728930"/>
                  <a:pt x="4645600" y="719994"/>
                  <a:pt x="4653116" y="715297"/>
                </a:cubicBezTo>
                <a:cubicBezTo>
                  <a:pt x="4688039" y="693471"/>
                  <a:pt x="4763758" y="695441"/>
                  <a:pt x="4793225" y="693174"/>
                </a:cubicBezTo>
                <a:cubicBezTo>
                  <a:pt x="4828308" y="681480"/>
                  <a:pt x="4834552" y="683711"/>
                  <a:pt x="4859593" y="663678"/>
                </a:cubicBezTo>
                <a:cubicBezTo>
                  <a:pt x="4865022" y="659335"/>
                  <a:pt x="4869999" y="654358"/>
                  <a:pt x="4874342" y="648929"/>
                </a:cubicBezTo>
                <a:cubicBezTo>
                  <a:pt x="4879878" y="642009"/>
                  <a:pt x="4882823" y="633074"/>
                  <a:pt x="4889090" y="626807"/>
                </a:cubicBezTo>
                <a:cubicBezTo>
                  <a:pt x="4895357" y="620540"/>
                  <a:pt x="4903114" y="615658"/>
                  <a:pt x="4911213" y="612058"/>
                </a:cubicBezTo>
                <a:cubicBezTo>
                  <a:pt x="4925419" y="605744"/>
                  <a:pt x="4955458" y="597310"/>
                  <a:pt x="4955458" y="597310"/>
                </a:cubicBezTo>
                <a:cubicBezTo>
                  <a:pt x="4950600" y="582734"/>
                  <a:pt x="4946332" y="563463"/>
                  <a:pt x="4933335" y="553065"/>
                </a:cubicBezTo>
                <a:cubicBezTo>
                  <a:pt x="4925774" y="547016"/>
                  <a:pt x="4876183" y="538684"/>
                  <a:pt x="4874342" y="538316"/>
                </a:cubicBezTo>
                <a:cubicBezTo>
                  <a:pt x="4860854" y="524829"/>
                  <a:pt x="4821866" y="494439"/>
                  <a:pt x="4874342" y="471949"/>
                </a:cubicBezTo>
                <a:cubicBezTo>
                  <a:pt x="4885364" y="467225"/>
                  <a:pt x="4989192" y="483089"/>
                  <a:pt x="5014451" y="486697"/>
                </a:cubicBezTo>
                <a:cubicBezTo>
                  <a:pt x="5089101" y="511580"/>
                  <a:pt x="5043196" y="502637"/>
                  <a:pt x="5154561" y="494071"/>
                </a:cubicBezTo>
                <a:cubicBezTo>
                  <a:pt x="5152103" y="474407"/>
                  <a:pt x="5155236" y="453187"/>
                  <a:pt x="5147187" y="435078"/>
                </a:cubicBezTo>
                <a:cubicBezTo>
                  <a:pt x="5144030" y="427975"/>
                  <a:pt x="5132605" y="429588"/>
                  <a:pt x="5125064" y="427703"/>
                </a:cubicBezTo>
                <a:cubicBezTo>
                  <a:pt x="5064219" y="412491"/>
                  <a:pt x="5111702" y="428099"/>
                  <a:pt x="5058696" y="412955"/>
                </a:cubicBezTo>
                <a:cubicBezTo>
                  <a:pt x="4967985" y="387038"/>
                  <a:pt x="5152847" y="410636"/>
                  <a:pt x="4866967" y="398207"/>
                </a:cubicBezTo>
                <a:cubicBezTo>
                  <a:pt x="4862051" y="390833"/>
                  <a:pt x="4859735" y="380781"/>
                  <a:pt x="4852219" y="376084"/>
                </a:cubicBezTo>
                <a:cubicBezTo>
                  <a:pt x="4839036" y="367845"/>
                  <a:pt x="4807974" y="361336"/>
                  <a:pt x="4807974" y="361336"/>
                </a:cubicBezTo>
                <a:cubicBezTo>
                  <a:pt x="4803058" y="356420"/>
                  <a:pt x="4799187" y="350164"/>
                  <a:pt x="4793225" y="346587"/>
                </a:cubicBezTo>
                <a:cubicBezTo>
                  <a:pt x="4786560" y="342588"/>
                  <a:pt x="4778381" y="341942"/>
                  <a:pt x="4771103" y="339213"/>
                </a:cubicBezTo>
                <a:cubicBezTo>
                  <a:pt x="4758709" y="334565"/>
                  <a:pt x="4746672" y="328989"/>
                  <a:pt x="4734232" y="324465"/>
                </a:cubicBezTo>
                <a:cubicBezTo>
                  <a:pt x="4723025" y="320390"/>
                  <a:pt x="4677263" y="304439"/>
                  <a:pt x="4660490" y="302342"/>
                </a:cubicBezTo>
                <a:cubicBezTo>
                  <a:pt x="4631120" y="298671"/>
                  <a:pt x="4601497" y="297426"/>
                  <a:pt x="4572000" y="294968"/>
                </a:cubicBezTo>
                <a:cubicBezTo>
                  <a:pt x="4521428" y="278111"/>
                  <a:pt x="4584199" y="298018"/>
                  <a:pt x="4513006" y="280219"/>
                </a:cubicBezTo>
                <a:cubicBezTo>
                  <a:pt x="4505465" y="278334"/>
                  <a:pt x="4498551" y="274123"/>
                  <a:pt x="4490884" y="272845"/>
                </a:cubicBezTo>
                <a:cubicBezTo>
                  <a:pt x="4468928" y="269186"/>
                  <a:pt x="4446639" y="267929"/>
                  <a:pt x="4424516" y="265471"/>
                </a:cubicBezTo>
                <a:cubicBezTo>
                  <a:pt x="4414684" y="263013"/>
                  <a:pt x="4404957" y="260085"/>
                  <a:pt x="4395019" y="258097"/>
                </a:cubicBezTo>
                <a:cubicBezTo>
                  <a:pt x="4231635" y="225421"/>
                  <a:pt x="3986310" y="245028"/>
                  <a:pt x="3878825" y="243349"/>
                </a:cubicBezTo>
                <a:cubicBezTo>
                  <a:pt x="3856703" y="240891"/>
                  <a:pt x="3834414" y="239633"/>
                  <a:pt x="3812458" y="235974"/>
                </a:cubicBezTo>
                <a:cubicBezTo>
                  <a:pt x="3804791" y="234696"/>
                  <a:pt x="3798030" y="229699"/>
                  <a:pt x="3790335" y="228600"/>
                </a:cubicBezTo>
                <a:cubicBezTo>
                  <a:pt x="3763458" y="224760"/>
                  <a:pt x="3736203" y="224224"/>
                  <a:pt x="3709219" y="221226"/>
                </a:cubicBezTo>
                <a:cubicBezTo>
                  <a:pt x="3630672" y="212499"/>
                  <a:pt x="3685176" y="216054"/>
                  <a:pt x="3613355" y="206478"/>
                </a:cubicBezTo>
                <a:cubicBezTo>
                  <a:pt x="3591291" y="203536"/>
                  <a:pt x="3568973" y="202575"/>
                  <a:pt x="3546987" y="199103"/>
                </a:cubicBezTo>
                <a:cubicBezTo>
                  <a:pt x="3386203" y="173716"/>
                  <a:pt x="3566732" y="192145"/>
                  <a:pt x="3384755" y="176981"/>
                </a:cubicBezTo>
                <a:cubicBezTo>
                  <a:pt x="3304158" y="156831"/>
                  <a:pt x="3313669" y="152887"/>
                  <a:pt x="3207774" y="169607"/>
                </a:cubicBezTo>
                <a:cubicBezTo>
                  <a:pt x="3199020" y="170989"/>
                  <a:pt x="3193025" y="179439"/>
                  <a:pt x="3185651" y="184355"/>
                </a:cubicBezTo>
                <a:cubicBezTo>
                  <a:pt x="3173958" y="219434"/>
                  <a:pt x="3176187" y="225684"/>
                  <a:pt x="3156155" y="250723"/>
                </a:cubicBezTo>
                <a:cubicBezTo>
                  <a:pt x="3151812" y="256152"/>
                  <a:pt x="3146322" y="260555"/>
                  <a:pt x="3141406" y="265471"/>
                </a:cubicBezTo>
                <a:cubicBezTo>
                  <a:pt x="3104535" y="263013"/>
                  <a:pt x="3067374" y="263323"/>
                  <a:pt x="3030793" y="258097"/>
                </a:cubicBezTo>
                <a:cubicBezTo>
                  <a:pt x="3015403" y="255899"/>
                  <a:pt x="3001296" y="248265"/>
                  <a:pt x="2986548" y="243349"/>
                </a:cubicBezTo>
                <a:cubicBezTo>
                  <a:pt x="2979174" y="240891"/>
                  <a:pt x="2970893" y="240286"/>
                  <a:pt x="2964425" y="235974"/>
                </a:cubicBezTo>
                <a:cubicBezTo>
                  <a:pt x="2935835" y="216914"/>
                  <a:pt x="2950711" y="224028"/>
                  <a:pt x="2920180" y="213852"/>
                </a:cubicBezTo>
                <a:cubicBezTo>
                  <a:pt x="2912806" y="208936"/>
                  <a:pt x="2906157" y="202703"/>
                  <a:pt x="2898058" y="199103"/>
                </a:cubicBezTo>
                <a:cubicBezTo>
                  <a:pt x="2866518" y="185085"/>
                  <a:pt x="2854344" y="185560"/>
                  <a:pt x="2824316" y="176981"/>
                </a:cubicBezTo>
                <a:cubicBezTo>
                  <a:pt x="2816842" y="174846"/>
                  <a:pt x="2809567" y="172065"/>
                  <a:pt x="2802193" y="169607"/>
                </a:cubicBezTo>
                <a:cubicBezTo>
                  <a:pt x="2794819" y="164691"/>
                  <a:pt x="2787998" y="158822"/>
                  <a:pt x="2780071" y="154858"/>
                </a:cubicBezTo>
                <a:cubicBezTo>
                  <a:pt x="2729047" y="129346"/>
                  <a:pt x="2609336" y="154239"/>
                  <a:pt x="2595716" y="154858"/>
                </a:cubicBezTo>
                <a:lnTo>
                  <a:pt x="2381864" y="147484"/>
                </a:lnTo>
                <a:cubicBezTo>
                  <a:pt x="2330227" y="145419"/>
                  <a:pt x="2278250" y="146794"/>
                  <a:pt x="2227006" y="140110"/>
                </a:cubicBezTo>
                <a:cubicBezTo>
                  <a:pt x="2220112" y="139211"/>
                  <a:pt x="2217174" y="130277"/>
                  <a:pt x="2212258" y="125361"/>
                </a:cubicBezTo>
                <a:cubicBezTo>
                  <a:pt x="2222090" y="122903"/>
                  <a:pt x="2232047" y="120899"/>
                  <a:pt x="2241755" y="117987"/>
                </a:cubicBezTo>
                <a:cubicBezTo>
                  <a:pt x="2256645" y="113520"/>
                  <a:pt x="2286000" y="103239"/>
                  <a:pt x="2286000" y="103239"/>
                </a:cubicBezTo>
                <a:cubicBezTo>
                  <a:pt x="2288458" y="95865"/>
                  <a:pt x="2298870" y="86612"/>
                  <a:pt x="2293374" y="81116"/>
                </a:cubicBezTo>
                <a:cubicBezTo>
                  <a:pt x="2282381" y="70123"/>
                  <a:pt x="2263877" y="71284"/>
                  <a:pt x="2249129" y="66368"/>
                </a:cubicBezTo>
                <a:cubicBezTo>
                  <a:pt x="2184968" y="44982"/>
                  <a:pt x="2234761" y="59425"/>
                  <a:pt x="2094271" y="51619"/>
                </a:cubicBezTo>
                <a:cubicBezTo>
                  <a:pt x="2086897" y="49161"/>
                  <a:pt x="2079689" y="46130"/>
                  <a:pt x="2072148" y="44245"/>
                </a:cubicBezTo>
                <a:cubicBezTo>
                  <a:pt x="2059988" y="41205"/>
                  <a:pt x="2047013" y="41272"/>
                  <a:pt x="2035277" y="36871"/>
                </a:cubicBezTo>
                <a:cubicBezTo>
                  <a:pt x="2026979" y="33759"/>
                  <a:pt x="2021082" y="26086"/>
                  <a:pt x="2013155" y="22123"/>
                </a:cubicBezTo>
                <a:cubicBezTo>
                  <a:pt x="2001372" y="16232"/>
                  <a:pt x="1972555" y="10523"/>
                  <a:pt x="1961535" y="7374"/>
                </a:cubicBezTo>
                <a:cubicBezTo>
                  <a:pt x="1954061" y="5239"/>
                  <a:pt x="1946787" y="2458"/>
                  <a:pt x="1939413" y="0"/>
                </a:cubicBezTo>
                <a:cubicBezTo>
                  <a:pt x="1876742" y="20889"/>
                  <a:pt x="1953154" y="-8245"/>
                  <a:pt x="1902542" y="22123"/>
                </a:cubicBezTo>
                <a:cubicBezTo>
                  <a:pt x="1895877" y="26122"/>
                  <a:pt x="1887372" y="26021"/>
                  <a:pt x="1880419" y="29497"/>
                </a:cubicBezTo>
                <a:cubicBezTo>
                  <a:pt x="1872492" y="33460"/>
                  <a:pt x="1866785" y="41698"/>
                  <a:pt x="1858296" y="44245"/>
                </a:cubicBezTo>
                <a:cubicBezTo>
                  <a:pt x="1841648" y="49239"/>
                  <a:pt x="1823720" y="48210"/>
                  <a:pt x="1806677" y="51619"/>
                </a:cubicBezTo>
                <a:cubicBezTo>
                  <a:pt x="1786801" y="55594"/>
                  <a:pt x="1767560" y="62393"/>
                  <a:pt x="1747684" y="66368"/>
                </a:cubicBezTo>
                <a:cubicBezTo>
                  <a:pt x="1735394" y="68826"/>
                  <a:pt x="1722905" y="70444"/>
                  <a:pt x="1710813" y="73742"/>
                </a:cubicBezTo>
                <a:cubicBezTo>
                  <a:pt x="1695814" y="77832"/>
                  <a:pt x="1681811" y="85441"/>
                  <a:pt x="1666567" y="88490"/>
                </a:cubicBezTo>
                <a:cubicBezTo>
                  <a:pt x="1610264" y="99752"/>
                  <a:pt x="1642133" y="94310"/>
                  <a:pt x="1570703" y="103239"/>
                </a:cubicBezTo>
                <a:cubicBezTo>
                  <a:pt x="1573161" y="113071"/>
                  <a:pt x="1575293" y="122991"/>
                  <a:pt x="1578077" y="132736"/>
                </a:cubicBezTo>
                <a:cubicBezTo>
                  <a:pt x="1580212" y="140210"/>
                  <a:pt x="1591521" y="150002"/>
                  <a:pt x="1585451" y="154858"/>
                </a:cubicBezTo>
                <a:cubicBezTo>
                  <a:pt x="1573776" y="164198"/>
                  <a:pt x="1555954" y="159774"/>
                  <a:pt x="1541206" y="162232"/>
                </a:cubicBezTo>
                <a:cubicBezTo>
                  <a:pt x="1457250" y="190219"/>
                  <a:pt x="1512480" y="176068"/>
                  <a:pt x="1371600" y="184355"/>
                </a:cubicBezTo>
                <a:cubicBezTo>
                  <a:pt x="1369142" y="204020"/>
                  <a:pt x="1375590" y="227114"/>
                  <a:pt x="1364225" y="243349"/>
                </a:cubicBezTo>
                <a:cubicBezTo>
                  <a:pt x="1355310" y="256085"/>
                  <a:pt x="1319980" y="258097"/>
                  <a:pt x="1319980" y="258097"/>
                </a:cubicBezTo>
                <a:cubicBezTo>
                  <a:pt x="1322438" y="265471"/>
                  <a:pt x="1323356" y="273554"/>
                  <a:pt x="1327355" y="280219"/>
                </a:cubicBezTo>
                <a:cubicBezTo>
                  <a:pt x="1330932" y="286181"/>
                  <a:pt x="1338994" y="288749"/>
                  <a:pt x="1342103" y="294968"/>
                </a:cubicBezTo>
                <a:cubicBezTo>
                  <a:pt x="1365911" y="342586"/>
                  <a:pt x="1328553" y="310516"/>
                  <a:pt x="1371600" y="339213"/>
                </a:cubicBezTo>
                <a:cubicBezTo>
                  <a:pt x="1337187" y="373626"/>
                  <a:pt x="1351935" y="378543"/>
                  <a:pt x="1327355" y="353961"/>
                </a:cubicBezTo>
                <a:lnTo>
                  <a:pt x="1312606" y="309716"/>
                </a:lnTo>
                <a:cubicBezTo>
                  <a:pt x="1310148" y="302342"/>
                  <a:pt x="1309543" y="294062"/>
                  <a:pt x="1305232" y="287594"/>
                </a:cubicBezTo>
                <a:cubicBezTo>
                  <a:pt x="1300316" y="280220"/>
                  <a:pt x="1294084" y="273570"/>
                  <a:pt x="1290484" y="265471"/>
                </a:cubicBezTo>
                <a:cubicBezTo>
                  <a:pt x="1270023" y="219433"/>
                  <a:pt x="1286017" y="230390"/>
                  <a:pt x="1260987" y="199103"/>
                </a:cubicBezTo>
                <a:cubicBezTo>
                  <a:pt x="1256644" y="193674"/>
                  <a:pt x="1252457" y="187464"/>
                  <a:pt x="1246238" y="184355"/>
                </a:cubicBezTo>
                <a:cubicBezTo>
                  <a:pt x="1232333" y="177403"/>
                  <a:pt x="1201993" y="169607"/>
                  <a:pt x="1201993" y="169607"/>
                </a:cubicBezTo>
                <a:cubicBezTo>
                  <a:pt x="1177412" y="172065"/>
                  <a:pt x="1149938" y="165152"/>
                  <a:pt x="1128251" y="176981"/>
                </a:cubicBezTo>
                <a:cubicBezTo>
                  <a:pt x="1117248" y="182983"/>
                  <a:pt x="1122937" y="201489"/>
                  <a:pt x="1120877" y="213852"/>
                </a:cubicBezTo>
                <a:cubicBezTo>
                  <a:pt x="1109579" y="281640"/>
                  <a:pt x="1120262" y="245192"/>
                  <a:pt x="1106129" y="287594"/>
                </a:cubicBezTo>
                <a:cubicBezTo>
                  <a:pt x="1130710" y="290052"/>
                  <a:pt x="1156655" y="286526"/>
                  <a:pt x="1179871" y="294968"/>
                </a:cubicBezTo>
                <a:cubicBezTo>
                  <a:pt x="1187176" y="297624"/>
                  <a:pt x="1187245" y="309317"/>
                  <a:pt x="1187245" y="317090"/>
                </a:cubicBezTo>
                <a:cubicBezTo>
                  <a:pt x="1187245" y="344272"/>
                  <a:pt x="1180822" y="345636"/>
                  <a:pt x="1165122" y="361336"/>
                </a:cubicBezTo>
                <a:cubicBezTo>
                  <a:pt x="1113503" y="358878"/>
                  <a:pt x="1061489" y="360791"/>
                  <a:pt x="1010264" y="353961"/>
                </a:cubicBezTo>
                <a:cubicBezTo>
                  <a:pt x="987149" y="350879"/>
                  <a:pt x="943896" y="331839"/>
                  <a:pt x="943896" y="331839"/>
                </a:cubicBezTo>
                <a:cubicBezTo>
                  <a:pt x="938341" y="332765"/>
                  <a:pt x="881155" y="341087"/>
                  <a:pt x="870155" y="346587"/>
                </a:cubicBezTo>
                <a:cubicBezTo>
                  <a:pt x="863936" y="349696"/>
                  <a:pt x="861797" y="358597"/>
                  <a:pt x="855406" y="361336"/>
                </a:cubicBezTo>
                <a:cubicBezTo>
                  <a:pt x="843886" y="366273"/>
                  <a:pt x="830867" y="366468"/>
                  <a:pt x="818535" y="368710"/>
                </a:cubicBezTo>
                <a:cubicBezTo>
                  <a:pt x="729430" y="384910"/>
                  <a:pt x="747750" y="377238"/>
                  <a:pt x="604684" y="383458"/>
                </a:cubicBezTo>
                <a:cubicBezTo>
                  <a:pt x="562169" y="411802"/>
                  <a:pt x="603181" y="387263"/>
                  <a:pt x="560438" y="405581"/>
                </a:cubicBezTo>
                <a:cubicBezTo>
                  <a:pt x="550334" y="409911"/>
                  <a:pt x="541471" y="417170"/>
                  <a:pt x="530942" y="420329"/>
                </a:cubicBezTo>
                <a:cubicBezTo>
                  <a:pt x="516620" y="424625"/>
                  <a:pt x="501445" y="425245"/>
                  <a:pt x="486696" y="427703"/>
                </a:cubicBezTo>
                <a:lnTo>
                  <a:pt x="398206" y="457200"/>
                </a:lnTo>
                <a:lnTo>
                  <a:pt x="353961" y="471949"/>
                </a:lnTo>
                <a:cubicBezTo>
                  <a:pt x="310560" y="493649"/>
                  <a:pt x="334892" y="483221"/>
                  <a:pt x="280219" y="501445"/>
                </a:cubicBezTo>
                <a:lnTo>
                  <a:pt x="258096" y="508819"/>
                </a:lnTo>
                <a:cubicBezTo>
                  <a:pt x="250722" y="511277"/>
                  <a:pt x="243730" y="515677"/>
                  <a:pt x="235974" y="516194"/>
                </a:cubicBezTo>
                <a:lnTo>
                  <a:pt x="125361" y="523568"/>
                </a:lnTo>
                <a:cubicBezTo>
                  <a:pt x="76170" y="539964"/>
                  <a:pt x="115553" y="519360"/>
                  <a:pt x="95864" y="604684"/>
                </a:cubicBezTo>
                <a:cubicBezTo>
                  <a:pt x="91853" y="622066"/>
                  <a:pt x="75935" y="628798"/>
                  <a:pt x="66367" y="641555"/>
                </a:cubicBezTo>
                <a:cubicBezTo>
                  <a:pt x="16334" y="708266"/>
                  <a:pt x="55948" y="666723"/>
                  <a:pt x="22122" y="700549"/>
                </a:cubicBezTo>
                <a:lnTo>
                  <a:pt x="7374" y="744794"/>
                </a:lnTo>
                <a:lnTo>
                  <a:pt x="0" y="766916"/>
                </a:lnTo>
                <a:cubicBezTo>
                  <a:pt x="4916" y="771832"/>
                  <a:pt x="11639" y="775446"/>
                  <a:pt x="14748" y="781665"/>
                </a:cubicBezTo>
                <a:cubicBezTo>
                  <a:pt x="21700" y="795570"/>
                  <a:pt x="24580" y="811162"/>
                  <a:pt x="29496" y="825910"/>
                </a:cubicBezTo>
                <a:cubicBezTo>
                  <a:pt x="31954" y="833284"/>
                  <a:pt x="35347" y="840410"/>
                  <a:pt x="36871" y="848032"/>
                </a:cubicBezTo>
                <a:cubicBezTo>
                  <a:pt x="39329" y="860322"/>
                  <a:pt x="39059" y="873493"/>
                  <a:pt x="44245" y="884903"/>
                </a:cubicBezTo>
                <a:cubicBezTo>
                  <a:pt x="57258" y="913532"/>
                  <a:pt x="69693" y="930812"/>
                  <a:pt x="95864" y="943897"/>
                </a:cubicBezTo>
                <a:cubicBezTo>
                  <a:pt x="102817" y="947373"/>
                  <a:pt x="110513" y="949136"/>
                  <a:pt x="117987" y="951271"/>
                </a:cubicBezTo>
                <a:cubicBezTo>
                  <a:pt x="127732" y="954055"/>
                  <a:pt x="137652" y="956187"/>
                  <a:pt x="147484" y="958645"/>
                </a:cubicBezTo>
                <a:cubicBezTo>
                  <a:pt x="152400" y="963561"/>
                  <a:pt x="159123" y="967175"/>
                  <a:pt x="162232" y="973394"/>
                </a:cubicBezTo>
                <a:cubicBezTo>
                  <a:pt x="169184" y="987299"/>
                  <a:pt x="165987" y="1006647"/>
                  <a:pt x="176980" y="1017639"/>
                </a:cubicBezTo>
                <a:lnTo>
                  <a:pt x="191729" y="1032387"/>
                </a:lnTo>
                <a:cubicBezTo>
                  <a:pt x="196645" y="1042219"/>
                  <a:pt x="198704" y="1054111"/>
                  <a:pt x="206477" y="1061884"/>
                </a:cubicBezTo>
                <a:cubicBezTo>
                  <a:pt x="211973" y="1067380"/>
                  <a:pt x="221647" y="1065782"/>
                  <a:pt x="228600" y="1069258"/>
                </a:cubicBezTo>
                <a:cubicBezTo>
                  <a:pt x="236527" y="1073222"/>
                  <a:pt x="243348" y="1079091"/>
                  <a:pt x="250722" y="1084007"/>
                </a:cubicBezTo>
                <a:cubicBezTo>
                  <a:pt x="255638" y="1091381"/>
                  <a:pt x="258550" y="1100593"/>
                  <a:pt x="265471" y="1106129"/>
                </a:cubicBezTo>
                <a:cubicBezTo>
                  <a:pt x="271541" y="1110985"/>
                  <a:pt x="282097" y="1108007"/>
                  <a:pt x="287593" y="1113503"/>
                </a:cubicBezTo>
                <a:cubicBezTo>
                  <a:pt x="293089" y="1119000"/>
                  <a:pt x="290449" y="1129301"/>
                  <a:pt x="294967" y="1135626"/>
                </a:cubicBezTo>
                <a:cubicBezTo>
                  <a:pt x="331455" y="1186710"/>
                  <a:pt x="319959" y="1145869"/>
                  <a:pt x="368709" y="1194619"/>
                </a:cubicBezTo>
                <a:lnTo>
                  <a:pt x="383458" y="1209368"/>
                </a:lnTo>
                <a:cubicBezTo>
                  <a:pt x="378156" y="1230578"/>
                  <a:pt x="380673" y="1242011"/>
                  <a:pt x="361335" y="1253613"/>
                </a:cubicBezTo>
                <a:cubicBezTo>
                  <a:pt x="354670" y="1257612"/>
                  <a:pt x="346587" y="1258529"/>
                  <a:pt x="339213" y="1260987"/>
                </a:cubicBezTo>
                <a:cubicBezTo>
                  <a:pt x="326923" y="1273277"/>
                  <a:pt x="307839" y="1281369"/>
                  <a:pt x="302342" y="1297858"/>
                </a:cubicBezTo>
                <a:lnTo>
                  <a:pt x="287593" y="1342103"/>
                </a:lnTo>
                <a:cubicBezTo>
                  <a:pt x="292509" y="1347019"/>
                  <a:pt x="296913" y="1352509"/>
                  <a:pt x="302342" y="1356852"/>
                </a:cubicBezTo>
                <a:cubicBezTo>
                  <a:pt x="337037" y="1384608"/>
                  <a:pt x="330594" y="1370919"/>
                  <a:pt x="390832" y="1364226"/>
                </a:cubicBezTo>
                <a:cubicBezTo>
                  <a:pt x="405580" y="1354394"/>
                  <a:pt x="432570" y="1317182"/>
                  <a:pt x="435077" y="1334729"/>
                </a:cubicBezTo>
                <a:cubicBezTo>
                  <a:pt x="437535" y="1351936"/>
                  <a:pt x="431780" y="1372629"/>
                  <a:pt x="442451" y="1386349"/>
                </a:cubicBezTo>
                <a:cubicBezTo>
                  <a:pt x="451995" y="1398620"/>
                  <a:pt x="486696" y="1401097"/>
                  <a:pt x="486696" y="1401097"/>
                </a:cubicBezTo>
                <a:cubicBezTo>
                  <a:pt x="496528" y="1410929"/>
                  <a:pt x="503002" y="1426197"/>
                  <a:pt x="516193" y="1430594"/>
                </a:cubicBezTo>
                <a:lnTo>
                  <a:pt x="560438" y="1445342"/>
                </a:lnTo>
                <a:cubicBezTo>
                  <a:pt x="567812" y="1452716"/>
                  <a:pt x="573445" y="1462400"/>
                  <a:pt x="582561" y="1467465"/>
                </a:cubicBezTo>
                <a:cubicBezTo>
                  <a:pt x="596151" y="1475015"/>
                  <a:pt x="626806" y="1482213"/>
                  <a:pt x="626806" y="1482213"/>
                </a:cubicBezTo>
                <a:cubicBezTo>
                  <a:pt x="715603" y="1452615"/>
                  <a:pt x="655590" y="1465838"/>
                  <a:pt x="811161" y="1482213"/>
                </a:cubicBezTo>
                <a:cubicBezTo>
                  <a:pt x="818535" y="1487129"/>
                  <a:pt x="829993" y="1488732"/>
                  <a:pt x="833284" y="1496961"/>
                </a:cubicBezTo>
                <a:cubicBezTo>
                  <a:pt x="836171" y="1504178"/>
                  <a:pt x="825909" y="1511311"/>
                  <a:pt x="825909" y="1519084"/>
                </a:cubicBezTo>
                <a:cubicBezTo>
                  <a:pt x="825909" y="1531618"/>
                  <a:pt x="830826" y="1543665"/>
                  <a:pt x="833284" y="1555955"/>
                </a:cubicBezTo>
                <a:cubicBezTo>
                  <a:pt x="843116" y="1553497"/>
                  <a:pt x="857159" y="1557014"/>
                  <a:pt x="862780" y="1548581"/>
                </a:cubicBezTo>
                <a:cubicBezTo>
                  <a:pt x="866636" y="1542796"/>
                  <a:pt x="853994" y="1537409"/>
                  <a:pt x="848032" y="1533832"/>
                </a:cubicBezTo>
                <a:cubicBezTo>
                  <a:pt x="841367" y="1529833"/>
                  <a:pt x="833283" y="1528916"/>
                  <a:pt x="825909" y="1526458"/>
                </a:cubicBezTo>
                <a:cubicBezTo>
                  <a:pt x="818535" y="1521542"/>
                  <a:pt x="809323" y="1518630"/>
                  <a:pt x="803787" y="1511710"/>
                </a:cubicBezTo>
                <a:cubicBezTo>
                  <a:pt x="798931" y="1505640"/>
                  <a:pt x="799475" y="1496732"/>
                  <a:pt x="796413" y="1489587"/>
                </a:cubicBezTo>
                <a:cubicBezTo>
                  <a:pt x="792083" y="1479483"/>
                  <a:pt x="786580" y="1469922"/>
                  <a:pt x="781664" y="1460090"/>
                </a:cubicBezTo>
                <a:cubicBezTo>
                  <a:pt x="781839" y="1458518"/>
                  <a:pt x="789506" y="1372048"/>
                  <a:pt x="796413" y="1356852"/>
                </a:cubicBezTo>
                <a:cubicBezTo>
                  <a:pt x="803748" y="1340716"/>
                  <a:pt x="825909" y="1312607"/>
                  <a:pt x="825909" y="1312607"/>
                </a:cubicBezTo>
                <a:cubicBezTo>
                  <a:pt x="816077" y="1310149"/>
                  <a:pt x="805478" y="1309764"/>
                  <a:pt x="796413" y="1305232"/>
                </a:cubicBezTo>
                <a:cubicBezTo>
                  <a:pt x="777206" y="1295628"/>
                  <a:pt x="782701" y="1285183"/>
                  <a:pt x="774290" y="1268361"/>
                </a:cubicBezTo>
                <a:cubicBezTo>
                  <a:pt x="745696" y="1211172"/>
                  <a:pt x="770707" y="1279731"/>
                  <a:pt x="752167" y="1224116"/>
                </a:cubicBezTo>
                <a:cubicBezTo>
                  <a:pt x="754625" y="1197077"/>
                  <a:pt x="755702" y="1169877"/>
                  <a:pt x="759542" y="1143000"/>
                </a:cubicBezTo>
                <a:cubicBezTo>
                  <a:pt x="760641" y="1135305"/>
                  <a:pt x="762917" y="1127543"/>
                  <a:pt x="766916" y="1120878"/>
                </a:cubicBezTo>
                <a:cubicBezTo>
                  <a:pt x="779207" y="1100393"/>
                  <a:pt x="805142" y="1096573"/>
                  <a:pt x="825909" y="1091381"/>
                </a:cubicBezTo>
                <a:lnTo>
                  <a:pt x="855406" y="1084007"/>
                </a:lnTo>
                <a:cubicBezTo>
                  <a:pt x="870154" y="1074175"/>
                  <a:pt x="882835" y="1060115"/>
                  <a:pt x="899651" y="1054510"/>
                </a:cubicBezTo>
                <a:lnTo>
                  <a:pt x="943896" y="1039761"/>
                </a:lnTo>
                <a:cubicBezTo>
                  <a:pt x="953728" y="1044677"/>
                  <a:pt x="964599" y="1047914"/>
                  <a:pt x="973393" y="1054510"/>
                </a:cubicBezTo>
                <a:cubicBezTo>
                  <a:pt x="984517" y="1062853"/>
                  <a:pt x="1002890" y="1084007"/>
                  <a:pt x="1002890" y="1084007"/>
                </a:cubicBezTo>
                <a:cubicBezTo>
                  <a:pt x="1005348" y="1093839"/>
                  <a:pt x="1003933" y="1105589"/>
                  <a:pt x="1010264" y="1113503"/>
                </a:cubicBezTo>
                <a:cubicBezTo>
                  <a:pt x="1015120" y="1119573"/>
                  <a:pt x="1024661" y="1120020"/>
                  <a:pt x="1032387" y="1120878"/>
                </a:cubicBezTo>
                <a:cubicBezTo>
                  <a:pt x="1069114" y="1124959"/>
                  <a:pt x="1106129" y="1125794"/>
                  <a:pt x="1143000" y="1128252"/>
                </a:cubicBezTo>
                <a:cubicBezTo>
                  <a:pt x="1167581" y="1125794"/>
                  <a:pt x="1194168" y="1130911"/>
                  <a:pt x="1216742" y="1120878"/>
                </a:cubicBezTo>
                <a:cubicBezTo>
                  <a:pt x="1223845" y="1117721"/>
                  <a:pt x="1212429" y="1105900"/>
                  <a:pt x="1209367" y="1098755"/>
                </a:cubicBezTo>
                <a:cubicBezTo>
                  <a:pt x="1182033" y="1034977"/>
                  <a:pt x="1204536" y="1099010"/>
                  <a:pt x="1187245" y="1047136"/>
                </a:cubicBezTo>
                <a:cubicBezTo>
                  <a:pt x="1189703" y="1027471"/>
                  <a:pt x="1185756" y="1005867"/>
                  <a:pt x="1194619" y="988142"/>
                </a:cubicBezTo>
                <a:cubicBezTo>
                  <a:pt x="1199535" y="978310"/>
                  <a:pt x="1213909" y="977477"/>
                  <a:pt x="1224116" y="973394"/>
                </a:cubicBezTo>
                <a:cubicBezTo>
                  <a:pt x="1238550" y="967620"/>
                  <a:pt x="1253613" y="963561"/>
                  <a:pt x="1268361" y="958645"/>
                </a:cubicBezTo>
                <a:lnTo>
                  <a:pt x="1312606" y="943897"/>
                </a:lnTo>
                <a:cubicBezTo>
                  <a:pt x="1319980" y="941439"/>
                  <a:pt x="1326988" y="937227"/>
                  <a:pt x="1334729" y="936523"/>
                </a:cubicBezTo>
                <a:lnTo>
                  <a:pt x="1415845" y="929149"/>
                </a:lnTo>
                <a:cubicBezTo>
                  <a:pt x="1428135" y="926691"/>
                  <a:pt x="1440373" y="923952"/>
                  <a:pt x="1452716" y="921774"/>
                </a:cubicBezTo>
                <a:lnTo>
                  <a:pt x="1541206" y="907026"/>
                </a:lnTo>
                <a:cubicBezTo>
                  <a:pt x="1573132" y="875103"/>
                  <a:pt x="1542757" y="897609"/>
                  <a:pt x="1563329" y="943897"/>
                </a:cubicBezTo>
                <a:cubicBezTo>
                  <a:pt x="1566928" y="951996"/>
                  <a:pt x="1577352" y="955046"/>
                  <a:pt x="1585451" y="958645"/>
                </a:cubicBezTo>
                <a:cubicBezTo>
                  <a:pt x="1635524" y="980900"/>
                  <a:pt x="1656570" y="975633"/>
                  <a:pt x="1718187" y="980768"/>
                </a:cubicBezTo>
                <a:cubicBezTo>
                  <a:pt x="1728019" y="985684"/>
                  <a:pt x="1738140" y="990062"/>
                  <a:pt x="1747684" y="995516"/>
                </a:cubicBezTo>
                <a:cubicBezTo>
                  <a:pt x="1755379" y="999913"/>
                  <a:pt x="1761879" y="1006301"/>
                  <a:pt x="1769806" y="1010265"/>
                </a:cubicBezTo>
                <a:cubicBezTo>
                  <a:pt x="1776759" y="1013741"/>
                  <a:pt x="1784555" y="1015181"/>
                  <a:pt x="1791929" y="1017639"/>
                </a:cubicBezTo>
                <a:cubicBezTo>
                  <a:pt x="1799303" y="1025013"/>
                  <a:pt x="1805374" y="1033976"/>
                  <a:pt x="1814051" y="1039761"/>
                </a:cubicBezTo>
                <a:cubicBezTo>
                  <a:pt x="1820519" y="1044073"/>
                  <a:pt x="1829221" y="1043660"/>
                  <a:pt x="1836174" y="1047136"/>
                </a:cubicBezTo>
                <a:cubicBezTo>
                  <a:pt x="1887096" y="1072597"/>
                  <a:pt x="1826407" y="1053912"/>
                  <a:pt x="1887793" y="1069258"/>
                </a:cubicBezTo>
                <a:cubicBezTo>
                  <a:pt x="1925162" y="1106627"/>
                  <a:pt x="1876803" y="1062665"/>
                  <a:pt x="1924664" y="1091381"/>
                </a:cubicBezTo>
                <a:cubicBezTo>
                  <a:pt x="1930626" y="1094958"/>
                  <a:pt x="1933194" y="1103020"/>
                  <a:pt x="1939413" y="1106129"/>
                </a:cubicBezTo>
                <a:cubicBezTo>
                  <a:pt x="1947356" y="1110100"/>
                  <a:pt x="2000665" y="1119483"/>
                  <a:pt x="2005780" y="1120878"/>
                </a:cubicBezTo>
                <a:cubicBezTo>
                  <a:pt x="2094683" y="1145125"/>
                  <a:pt x="2001636" y="1129578"/>
                  <a:pt x="2109019" y="1143000"/>
                </a:cubicBezTo>
                <a:cubicBezTo>
                  <a:pt x="2169753" y="1163246"/>
                  <a:pt x="2137874" y="1155551"/>
                  <a:pt x="2204884" y="1165123"/>
                </a:cubicBezTo>
                <a:cubicBezTo>
                  <a:pt x="2246671" y="1160207"/>
                  <a:pt x="2288635" y="1156616"/>
                  <a:pt x="2330245" y="1150374"/>
                </a:cubicBezTo>
                <a:cubicBezTo>
                  <a:pt x="2337932" y="1149221"/>
                  <a:pt x="2344745" y="1144524"/>
                  <a:pt x="2352367" y="1143000"/>
                </a:cubicBezTo>
                <a:cubicBezTo>
                  <a:pt x="2369411" y="1139591"/>
                  <a:pt x="2386780" y="1138084"/>
                  <a:pt x="2403987" y="1135626"/>
                </a:cubicBezTo>
                <a:cubicBezTo>
                  <a:pt x="2450690" y="1138084"/>
                  <a:pt x="2497328" y="1143000"/>
                  <a:pt x="2544096" y="1143000"/>
                </a:cubicBezTo>
                <a:cubicBezTo>
                  <a:pt x="2551869" y="1143000"/>
                  <a:pt x="2562743" y="1142579"/>
                  <a:pt x="2566219" y="1135626"/>
                </a:cubicBezTo>
                <a:cubicBezTo>
                  <a:pt x="2569695" y="1128673"/>
                  <a:pt x="2561303" y="1120877"/>
                  <a:pt x="2558845" y="1113503"/>
                </a:cubicBezTo>
                <a:cubicBezTo>
                  <a:pt x="2561303" y="1101213"/>
                  <a:pt x="2558934" y="1086831"/>
                  <a:pt x="2566219" y="1076632"/>
                </a:cubicBezTo>
                <a:cubicBezTo>
                  <a:pt x="2572608" y="1067687"/>
                  <a:pt x="2584738" y="1062462"/>
                  <a:pt x="2595716" y="1061884"/>
                </a:cubicBezTo>
                <a:cubicBezTo>
                  <a:pt x="2632618" y="1059942"/>
                  <a:pt x="2669458" y="1066800"/>
                  <a:pt x="2706329" y="1069258"/>
                </a:cubicBezTo>
                <a:cubicBezTo>
                  <a:pt x="2711245" y="1074174"/>
                  <a:pt x="2715115" y="1080430"/>
                  <a:pt x="2721077" y="1084007"/>
                </a:cubicBezTo>
                <a:cubicBezTo>
                  <a:pt x="2727742" y="1088006"/>
                  <a:pt x="2736055" y="1088319"/>
                  <a:pt x="2743200" y="1091381"/>
                </a:cubicBezTo>
                <a:cubicBezTo>
                  <a:pt x="2753304" y="1095711"/>
                  <a:pt x="2763152" y="1100675"/>
                  <a:pt x="2772696" y="1106129"/>
                </a:cubicBezTo>
                <a:cubicBezTo>
                  <a:pt x="2780391" y="1110526"/>
                  <a:pt x="2783757" y="1144229"/>
                  <a:pt x="2809567" y="1150374"/>
                </a:cubicBezTo>
                <a:close/>
              </a:path>
            </a:pathLst>
          </a:custGeom>
          <a:blipFill>
            <a:blip r:embed="rId11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ABAF4C-C708-4779-9042-CC949DDCA1FA}"/>
              </a:ext>
            </a:extLst>
          </p:cNvPr>
          <p:cNvSpPr/>
          <p:nvPr/>
        </p:nvSpPr>
        <p:spPr>
          <a:xfrm>
            <a:off x="6613178" y="1231490"/>
            <a:ext cx="1454190" cy="641555"/>
          </a:xfrm>
          <a:custGeom>
            <a:avLst/>
            <a:gdLst>
              <a:gd name="connsiteX0" fmla="*/ 429177 w 1454190"/>
              <a:gd name="connsiteY0" fmla="*/ 95865 h 641555"/>
              <a:gd name="connsiteX1" fmla="*/ 443925 w 1454190"/>
              <a:gd name="connsiteY1" fmla="*/ 132736 h 641555"/>
              <a:gd name="connsiteX2" fmla="*/ 458674 w 1454190"/>
              <a:gd name="connsiteY2" fmla="*/ 147484 h 641555"/>
              <a:gd name="connsiteX3" fmla="*/ 488170 w 1454190"/>
              <a:gd name="connsiteY3" fmla="*/ 191729 h 641555"/>
              <a:gd name="connsiteX4" fmla="*/ 480796 w 1454190"/>
              <a:gd name="connsiteY4" fmla="*/ 221226 h 641555"/>
              <a:gd name="connsiteX5" fmla="*/ 414428 w 1454190"/>
              <a:gd name="connsiteY5" fmla="*/ 221226 h 641555"/>
              <a:gd name="connsiteX6" fmla="*/ 252196 w 1454190"/>
              <a:gd name="connsiteY6" fmla="*/ 213852 h 641555"/>
              <a:gd name="connsiteX7" fmla="*/ 222699 w 1454190"/>
              <a:gd name="connsiteY7" fmla="*/ 199104 h 641555"/>
              <a:gd name="connsiteX8" fmla="*/ 134209 w 1454190"/>
              <a:gd name="connsiteY8" fmla="*/ 184355 h 641555"/>
              <a:gd name="connsiteX9" fmla="*/ 97338 w 1454190"/>
              <a:gd name="connsiteY9" fmla="*/ 176981 h 641555"/>
              <a:gd name="connsiteX10" fmla="*/ 16222 w 1454190"/>
              <a:gd name="connsiteY10" fmla="*/ 184355 h 641555"/>
              <a:gd name="connsiteX11" fmla="*/ 1474 w 1454190"/>
              <a:gd name="connsiteY11" fmla="*/ 199104 h 641555"/>
              <a:gd name="connsiteX12" fmla="*/ 8848 w 1454190"/>
              <a:gd name="connsiteY12" fmla="*/ 331839 h 641555"/>
              <a:gd name="connsiteX13" fmla="*/ 38345 w 1454190"/>
              <a:gd name="connsiteY13" fmla="*/ 346587 h 641555"/>
              <a:gd name="connsiteX14" fmla="*/ 89964 w 1454190"/>
              <a:gd name="connsiteY14" fmla="*/ 361336 h 641555"/>
              <a:gd name="connsiteX15" fmla="*/ 104712 w 1454190"/>
              <a:gd name="connsiteY15" fmla="*/ 383458 h 641555"/>
              <a:gd name="connsiteX16" fmla="*/ 126835 w 1454190"/>
              <a:gd name="connsiteY16" fmla="*/ 390833 h 641555"/>
              <a:gd name="connsiteX17" fmla="*/ 215325 w 1454190"/>
              <a:gd name="connsiteY17" fmla="*/ 398207 h 641555"/>
              <a:gd name="connsiteX18" fmla="*/ 237448 w 1454190"/>
              <a:gd name="connsiteY18" fmla="*/ 405581 h 641555"/>
              <a:gd name="connsiteX19" fmla="*/ 266945 w 1454190"/>
              <a:gd name="connsiteY19" fmla="*/ 412955 h 641555"/>
              <a:gd name="connsiteX20" fmla="*/ 274319 w 1454190"/>
              <a:gd name="connsiteY20" fmla="*/ 435078 h 641555"/>
              <a:gd name="connsiteX21" fmla="*/ 259570 w 1454190"/>
              <a:gd name="connsiteY21" fmla="*/ 449826 h 641555"/>
              <a:gd name="connsiteX22" fmla="*/ 244822 w 1454190"/>
              <a:gd name="connsiteY22" fmla="*/ 471949 h 641555"/>
              <a:gd name="connsiteX23" fmla="*/ 193203 w 1454190"/>
              <a:gd name="connsiteY23" fmla="*/ 486697 h 641555"/>
              <a:gd name="connsiteX24" fmla="*/ 171080 w 1454190"/>
              <a:gd name="connsiteY24" fmla="*/ 530942 h 641555"/>
              <a:gd name="connsiteX25" fmla="*/ 200577 w 1454190"/>
              <a:gd name="connsiteY25" fmla="*/ 560439 h 641555"/>
              <a:gd name="connsiteX26" fmla="*/ 230074 w 1454190"/>
              <a:gd name="connsiteY26" fmla="*/ 604684 h 641555"/>
              <a:gd name="connsiteX27" fmla="*/ 274319 w 1454190"/>
              <a:gd name="connsiteY27" fmla="*/ 619433 h 641555"/>
              <a:gd name="connsiteX28" fmla="*/ 414428 w 1454190"/>
              <a:gd name="connsiteY28" fmla="*/ 589936 h 641555"/>
              <a:gd name="connsiteX29" fmla="*/ 407054 w 1454190"/>
              <a:gd name="connsiteY29" fmla="*/ 553065 h 641555"/>
              <a:gd name="connsiteX30" fmla="*/ 392306 w 1454190"/>
              <a:gd name="connsiteY30" fmla="*/ 538316 h 641555"/>
              <a:gd name="connsiteX31" fmla="*/ 399680 w 1454190"/>
              <a:gd name="connsiteY31" fmla="*/ 560439 h 641555"/>
              <a:gd name="connsiteX32" fmla="*/ 451299 w 1454190"/>
              <a:gd name="connsiteY32" fmla="*/ 582562 h 641555"/>
              <a:gd name="connsiteX33" fmla="*/ 746267 w 1454190"/>
              <a:gd name="connsiteY33" fmla="*/ 589936 h 641555"/>
              <a:gd name="connsiteX34" fmla="*/ 827383 w 1454190"/>
              <a:gd name="connsiteY34" fmla="*/ 612058 h 641555"/>
              <a:gd name="connsiteX35" fmla="*/ 842132 w 1454190"/>
              <a:gd name="connsiteY35" fmla="*/ 634181 h 641555"/>
              <a:gd name="connsiteX36" fmla="*/ 864254 w 1454190"/>
              <a:gd name="connsiteY36" fmla="*/ 641555 h 641555"/>
              <a:gd name="connsiteX37" fmla="*/ 960119 w 1454190"/>
              <a:gd name="connsiteY37" fmla="*/ 634181 h 641555"/>
              <a:gd name="connsiteX38" fmla="*/ 1004364 w 1454190"/>
              <a:gd name="connsiteY38" fmla="*/ 604684 h 641555"/>
              <a:gd name="connsiteX39" fmla="*/ 1100228 w 1454190"/>
              <a:gd name="connsiteY39" fmla="*/ 575187 h 641555"/>
              <a:gd name="connsiteX40" fmla="*/ 1277209 w 1454190"/>
              <a:gd name="connsiteY40" fmla="*/ 582562 h 641555"/>
              <a:gd name="connsiteX41" fmla="*/ 1314080 w 1454190"/>
              <a:gd name="connsiteY41" fmla="*/ 575187 h 641555"/>
              <a:gd name="connsiteX42" fmla="*/ 1306706 w 1454190"/>
              <a:gd name="connsiteY42" fmla="*/ 508820 h 641555"/>
              <a:gd name="connsiteX43" fmla="*/ 1291957 w 1454190"/>
              <a:gd name="connsiteY43" fmla="*/ 486697 h 641555"/>
              <a:gd name="connsiteX44" fmla="*/ 1314080 w 1454190"/>
              <a:gd name="connsiteY44" fmla="*/ 479323 h 641555"/>
              <a:gd name="connsiteX45" fmla="*/ 1321454 w 1454190"/>
              <a:gd name="connsiteY45" fmla="*/ 420329 h 641555"/>
              <a:gd name="connsiteX46" fmla="*/ 1343577 w 1454190"/>
              <a:gd name="connsiteY46" fmla="*/ 405581 h 641555"/>
              <a:gd name="connsiteX47" fmla="*/ 1409945 w 1454190"/>
              <a:gd name="connsiteY47" fmla="*/ 390833 h 641555"/>
              <a:gd name="connsiteX48" fmla="*/ 1432067 w 1454190"/>
              <a:gd name="connsiteY48" fmla="*/ 383458 h 641555"/>
              <a:gd name="connsiteX49" fmla="*/ 1454190 w 1454190"/>
              <a:gd name="connsiteY49" fmla="*/ 339213 h 641555"/>
              <a:gd name="connsiteX50" fmla="*/ 1446816 w 1454190"/>
              <a:gd name="connsiteY50" fmla="*/ 309716 h 641555"/>
              <a:gd name="connsiteX51" fmla="*/ 1409945 w 1454190"/>
              <a:gd name="connsiteY51" fmla="*/ 287594 h 641555"/>
              <a:gd name="connsiteX52" fmla="*/ 1380448 w 1454190"/>
              <a:gd name="connsiteY52" fmla="*/ 280220 h 641555"/>
              <a:gd name="connsiteX53" fmla="*/ 1336203 w 1454190"/>
              <a:gd name="connsiteY53" fmla="*/ 265471 h 641555"/>
              <a:gd name="connsiteX54" fmla="*/ 1314080 w 1454190"/>
              <a:gd name="connsiteY54" fmla="*/ 258097 h 641555"/>
              <a:gd name="connsiteX55" fmla="*/ 1269835 w 1454190"/>
              <a:gd name="connsiteY55" fmla="*/ 243349 h 641555"/>
              <a:gd name="connsiteX56" fmla="*/ 1247712 w 1454190"/>
              <a:gd name="connsiteY56" fmla="*/ 235975 h 641555"/>
              <a:gd name="connsiteX57" fmla="*/ 1203467 w 1454190"/>
              <a:gd name="connsiteY57" fmla="*/ 206478 h 641555"/>
              <a:gd name="connsiteX58" fmla="*/ 1173970 w 1454190"/>
              <a:gd name="connsiteY58" fmla="*/ 176981 h 641555"/>
              <a:gd name="connsiteX59" fmla="*/ 1151848 w 1454190"/>
              <a:gd name="connsiteY59" fmla="*/ 162233 h 641555"/>
              <a:gd name="connsiteX60" fmla="*/ 1137099 w 1454190"/>
              <a:gd name="connsiteY60" fmla="*/ 147484 h 641555"/>
              <a:gd name="connsiteX61" fmla="*/ 1114977 w 1454190"/>
              <a:gd name="connsiteY61" fmla="*/ 132736 h 641555"/>
              <a:gd name="connsiteX62" fmla="*/ 1100228 w 1454190"/>
              <a:gd name="connsiteY62" fmla="*/ 117987 h 641555"/>
              <a:gd name="connsiteX63" fmla="*/ 1078106 w 1454190"/>
              <a:gd name="connsiteY63" fmla="*/ 110613 h 641555"/>
              <a:gd name="connsiteX64" fmla="*/ 1041235 w 1454190"/>
              <a:gd name="connsiteY64" fmla="*/ 88491 h 641555"/>
              <a:gd name="connsiteX65" fmla="*/ 1019112 w 1454190"/>
              <a:gd name="connsiteY65" fmla="*/ 73742 h 641555"/>
              <a:gd name="connsiteX66" fmla="*/ 989616 w 1454190"/>
              <a:gd name="connsiteY66" fmla="*/ 66368 h 641555"/>
              <a:gd name="connsiteX67" fmla="*/ 893751 w 1454190"/>
              <a:gd name="connsiteY67" fmla="*/ 51620 h 641555"/>
              <a:gd name="connsiteX68" fmla="*/ 871628 w 1454190"/>
              <a:gd name="connsiteY68" fmla="*/ 44245 h 641555"/>
              <a:gd name="connsiteX69" fmla="*/ 827383 w 1454190"/>
              <a:gd name="connsiteY69" fmla="*/ 36871 h 641555"/>
              <a:gd name="connsiteX70" fmla="*/ 805261 w 1454190"/>
              <a:gd name="connsiteY70" fmla="*/ 22123 h 641555"/>
              <a:gd name="connsiteX71" fmla="*/ 761016 w 1454190"/>
              <a:gd name="connsiteY71" fmla="*/ 7375 h 641555"/>
              <a:gd name="connsiteX72" fmla="*/ 738893 w 1454190"/>
              <a:gd name="connsiteY72" fmla="*/ 0 h 641555"/>
              <a:gd name="connsiteX73" fmla="*/ 576661 w 1454190"/>
              <a:gd name="connsiteY73" fmla="*/ 7375 h 641555"/>
              <a:gd name="connsiteX74" fmla="*/ 554538 w 1454190"/>
              <a:gd name="connsiteY74" fmla="*/ 22123 h 641555"/>
              <a:gd name="connsiteX75" fmla="*/ 495545 w 1454190"/>
              <a:gd name="connsiteY75" fmla="*/ 36871 h 641555"/>
              <a:gd name="connsiteX76" fmla="*/ 480796 w 1454190"/>
              <a:gd name="connsiteY76" fmla="*/ 51620 h 641555"/>
              <a:gd name="connsiteX77" fmla="*/ 466048 w 1454190"/>
              <a:gd name="connsiteY77" fmla="*/ 147484 h 641555"/>
              <a:gd name="connsiteX78" fmla="*/ 429177 w 1454190"/>
              <a:gd name="connsiteY78" fmla="*/ 95865 h 6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4190" h="641555">
                <a:moveTo>
                  <a:pt x="429177" y="95865"/>
                </a:moveTo>
                <a:cubicBezTo>
                  <a:pt x="434093" y="108155"/>
                  <a:pt x="437358" y="121243"/>
                  <a:pt x="443925" y="132736"/>
                </a:cubicBezTo>
                <a:cubicBezTo>
                  <a:pt x="447374" y="138772"/>
                  <a:pt x="455097" y="141522"/>
                  <a:pt x="458674" y="147484"/>
                </a:cubicBezTo>
                <a:cubicBezTo>
                  <a:pt x="490692" y="200847"/>
                  <a:pt x="431913" y="135472"/>
                  <a:pt x="488170" y="191729"/>
                </a:cubicBezTo>
                <a:cubicBezTo>
                  <a:pt x="485712" y="201561"/>
                  <a:pt x="487127" y="213312"/>
                  <a:pt x="480796" y="221226"/>
                </a:cubicBezTo>
                <a:cubicBezTo>
                  <a:pt x="467730" y="237558"/>
                  <a:pt x="421634" y="221741"/>
                  <a:pt x="414428" y="221226"/>
                </a:cubicBezTo>
                <a:cubicBezTo>
                  <a:pt x="360432" y="217369"/>
                  <a:pt x="306273" y="216310"/>
                  <a:pt x="252196" y="213852"/>
                </a:cubicBezTo>
                <a:cubicBezTo>
                  <a:pt x="242364" y="208936"/>
                  <a:pt x="232992" y="202964"/>
                  <a:pt x="222699" y="199104"/>
                </a:cubicBezTo>
                <a:cubicBezTo>
                  <a:pt x="196903" y="189430"/>
                  <a:pt x="158429" y="188081"/>
                  <a:pt x="134209" y="184355"/>
                </a:cubicBezTo>
                <a:cubicBezTo>
                  <a:pt x="121821" y="182449"/>
                  <a:pt x="109628" y="179439"/>
                  <a:pt x="97338" y="176981"/>
                </a:cubicBezTo>
                <a:cubicBezTo>
                  <a:pt x="70299" y="179439"/>
                  <a:pt x="42677" y="178250"/>
                  <a:pt x="16222" y="184355"/>
                </a:cubicBezTo>
                <a:cubicBezTo>
                  <a:pt x="9448" y="185918"/>
                  <a:pt x="1821" y="192160"/>
                  <a:pt x="1474" y="199104"/>
                </a:cubicBezTo>
                <a:cubicBezTo>
                  <a:pt x="-739" y="243362"/>
                  <a:pt x="-1900" y="288849"/>
                  <a:pt x="8848" y="331839"/>
                </a:cubicBezTo>
                <a:cubicBezTo>
                  <a:pt x="11514" y="342504"/>
                  <a:pt x="28241" y="342257"/>
                  <a:pt x="38345" y="346587"/>
                </a:cubicBezTo>
                <a:cubicBezTo>
                  <a:pt x="53163" y="352938"/>
                  <a:pt x="74985" y="357591"/>
                  <a:pt x="89964" y="361336"/>
                </a:cubicBezTo>
                <a:cubicBezTo>
                  <a:pt x="94880" y="368710"/>
                  <a:pt x="97792" y="377922"/>
                  <a:pt x="104712" y="383458"/>
                </a:cubicBezTo>
                <a:cubicBezTo>
                  <a:pt x="110782" y="388314"/>
                  <a:pt x="119130" y="389806"/>
                  <a:pt x="126835" y="390833"/>
                </a:cubicBezTo>
                <a:cubicBezTo>
                  <a:pt x="156174" y="394745"/>
                  <a:pt x="185828" y="395749"/>
                  <a:pt x="215325" y="398207"/>
                </a:cubicBezTo>
                <a:cubicBezTo>
                  <a:pt x="222699" y="400665"/>
                  <a:pt x="229974" y="403446"/>
                  <a:pt x="237448" y="405581"/>
                </a:cubicBezTo>
                <a:cubicBezTo>
                  <a:pt x="247193" y="408365"/>
                  <a:pt x="259031" y="406624"/>
                  <a:pt x="266945" y="412955"/>
                </a:cubicBezTo>
                <a:cubicBezTo>
                  <a:pt x="273015" y="417811"/>
                  <a:pt x="271861" y="427704"/>
                  <a:pt x="274319" y="435078"/>
                </a:cubicBezTo>
                <a:cubicBezTo>
                  <a:pt x="269403" y="439994"/>
                  <a:pt x="263913" y="444397"/>
                  <a:pt x="259570" y="449826"/>
                </a:cubicBezTo>
                <a:cubicBezTo>
                  <a:pt x="254033" y="456747"/>
                  <a:pt x="251743" y="466412"/>
                  <a:pt x="244822" y="471949"/>
                </a:cubicBezTo>
                <a:cubicBezTo>
                  <a:pt x="240014" y="475795"/>
                  <a:pt x="195129" y="486215"/>
                  <a:pt x="193203" y="486697"/>
                </a:cubicBezTo>
                <a:cubicBezTo>
                  <a:pt x="182588" y="497311"/>
                  <a:pt x="163666" y="511173"/>
                  <a:pt x="171080" y="530942"/>
                </a:cubicBezTo>
                <a:cubicBezTo>
                  <a:pt x="175962" y="543962"/>
                  <a:pt x="192864" y="548869"/>
                  <a:pt x="200577" y="560439"/>
                </a:cubicBezTo>
                <a:cubicBezTo>
                  <a:pt x="210409" y="575187"/>
                  <a:pt x="213258" y="599079"/>
                  <a:pt x="230074" y="604684"/>
                </a:cubicBezTo>
                <a:lnTo>
                  <a:pt x="274319" y="619433"/>
                </a:lnTo>
                <a:cubicBezTo>
                  <a:pt x="292887" y="618401"/>
                  <a:pt x="414428" y="652909"/>
                  <a:pt x="414428" y="589936"/>
                </a:cubicBezTo>
                <a:cubicBezTo>
                  <a:pt x="414428" y="577402"/>
                  <a:pt x="411991" y="564585"/>
                  <a:pt x="407054" y="553065"/>
                </a:cubicBezTo>
                <a:cubicBezTo>
                  <a:pt x="404315" y="546675"/>
                  <a:pt x="397222" y="543232"/>
                  <a:pt x="392306" y="538316"/>
                </a:cubicBezTo>
                <a:cubicBezTo>
                  <a:pt x="394764" y="545690"/>
                  <a:pt x="394184" y="554943"/>
                  <a:pt x="399680" y="560439"/>
                </a:cubicBezTo>
                <a:cubicBezTo>
                  <a:pt x="403165" y="563924"/>
                  <a:pt x="442057" y="582132"/>
                  <a:pt x="451299" y="582562"/>
                </a:cubicBezTo>
                <a:cubicBezTo>
                  <a:pt x="549546" y="587132"/>
                  <a:pt x="647944" y="587478"/>
                  <a:pt x="746267" y="589936"/>
                </a:cubicBezTo>
                <a:cubicBezTo>
                  <a:pt x="802403" y="608647"/>
                  <a:pt x="775268" y="601635"/>
                  <a:pt x="827383" y="612058"/>
                </a:cubicBezTo>
                <a:cubicBezTo>
                  <a:pt x="832299" y="619432"/>
                  <a:pt x="835211" y="628644"/>
                  <a:pt x="842132" y="634181"/>
                </a:cubicBezTo>
                <a:cubicBezTo>
                  <a:pt x="848202" y="639037"/>
                  <a:pt x="856481" y="641555"/>
                  <a:pt x="864254" y="641555"/>
                </a:cubicBezTo>
                <a:cubicBezTo>
                  <a:pt x="896303" y="641555"/>
                  <a:pt x="928164" y="636639"/>
                  <a:pt x="960119" y="634181"/>
                </a:cubicBezTo>
                <a:lnTo>
                  <a:pt x="1004364" y="604684"/>
                </a:lnTo>
                <a:cubicBezTo>
                  <a:pt x="1047342" y="576032"/>
                  <a:pt x="1017803" y="591673"/>
                  <a:pt x="1100228" y="575187"/>
                </a:cubicBezTo>
                <a:cubicBezTo>
                  <a:pt x="1159222" y="577645"/>
                  <a:pt x="1218325" y="578200"/>
                  <a:pt x="1277209" y="582562"/>
                </a:cubicBezTo>
                <a:cubicBezTo>
                  <a:pt x="1312859" y="585203"/>
                  <a:pt x="1287636" y="601632"/>
                  <a:pt x="1314080" y="575187"/>
                </a:cubicBezTo>
                <a:cubicBezTo>
                  <a:pt x="1311622" y="553065"/>
                  <a:pt x="1312105" y="530414"/>
                  <a:pt x="1306706" y="508820"/>
                </a:cubicBezTo>
                <a:cubicBezTo>
                  <a:pt x="1304556" y="500222"/>
                  <a:pt x="1289807" y="495295"/>
                  <a:pt x="1291957" y="486697"/>
                </a:cubicBezTo>
                <a:cubicBezTo>
                  <a:pt x="1293842" y="479156"/>
                  <a:pt x="1306706" y="481781"/>
                  <a:pt x="1314080" y="479323"/>
                </a:cubicBezTo>
                <a:cubicBezTo>
                  <a:pt x="1316538" y="459658"/>
                  <a:pt x="1314094" y="438729"/>
                  <a:pt x="1321454" y="420329"/>
                </a:cubicBezTo>
                <a:cubicBezTo>
                  <a:pt x="1324746" y="412100"/>
                  <a:pt x="1335650" y="409544"/>
                  <a:pt x="1343577" y="405581"/>
                </a:cubicBezTo>
                <a:cubicBezTo>
                  <a:pt x="1361731" y="396504"/>
                  <a:pt x="1392950" y="393665"/>
                  <a:pt x="1409945" y="390833"/>
                </a:cubicBezTo>
                <a:cubicBezTo>
                  <a:pt x="1417319" y="388375"/>
                  <a:pt x="1425402" y="387457"/>
                  <a:pt x="1432067" y="383458"/>
                </a:cubicBezTo>
                <a:cubicBezTo>
                  <a:pt x="1451405" y="371855"/>
                  <a:pt x="1448887" y="360424"/>
                  <a:pt x="1454190" y="339213"/>
                </a:cubicBezTo>
                <a:cubicBezTo>
                  <a:pt x="1451732" y="329381"/>
                  <a:pt x="1451349" y="318781"/>
                  <a:pt x="1446816" y="309716"/>
                </a:cubicBezTo>
                <a:cubicBezTo>
                  <a:pt x="1439095" y="294273"/>
                  <a:pt x="1424661" y="291798"/>
                  <a:pt x="1409945" y="287594"/>
                </a:cubicBezTo>
                <a:cubicBezTo>
                  <a:pt x="1400200" y="284810"/>
                  <a:pt x="1390155" y="283132"/>
                  <a:pt x="1380448" y="280220"/>
                </a:cubicBezTo>
                <a:cubicBezTo>
                  <a:pt x="1365557" y="275753"/>
                  <a:pt x="1350951" y="270387"/>
                  <a:pt x="1336203" y="265471"/>
                </a:cubicBezTo>
                <a:lnTo>
                  <a:pt x="1314080" y="258097"/>
                </a:lnTo>
                <a:lnTo>
                  <a:pt x="1269835" y="243349"/>
                </a:lnTo>
                <a:lnTo>
                  <a:pt x="1247712" y="235975"/>
                </a:lnTo>
                <a:cubicBezTo>
                  <a:pt x="1232964" y="226143"/>
                  <a:pt x="1216001" y="219012"/>
                  <a:pt x="1203467" y="206478"/>
                </a:cubicBezTo>
                <a:cubicBezTo>
                  <a:pt x="1193635" y="196646"/>
                  <a:pt x="1185540" y="184694"/>
                  <a:pt x="1173970" y="176981"/>
                </a:cubicBezTo>
                <a:cubicBezTo>
                  <a:pt x="1166596" y="172065"/>
                  <a:pt x="1158768" y="167769"/>
                  <a:pt x="1151848" y="162233"/>
                </a:cubicBezTo>
                <a:cubicBezTo>
                  <a:pt x="1146419" y="157890"/>
                  <a:pt x="1142528" y="151827"/>
                  <a:pt x="1137099" y="147484"/>
                </a:cubicBezTo>
                <a:cubicBezTo>
                  <a:pt x="1130179" y="141948"/>
                  <a:pt x="1121897" y="138272"/>
                  <a:pt x="1114977" y="132736"/>
                </a:cubicBezTo>
                <a:cubicBezTo>
                  <a:pt x="1109548" y="128393"/>
                  <a:pt x="1106190" y="121564"/>
                  <a:pt x="1100228" y="117987"/>
                </a:cubicBezTo>
                <a:cubicBezTo>
                  <a:pt x="1093563" y="113988"/>
                  <a:pt x="1085480" y="113071"/>
                  <a:pt x="1078106" y="110613"/>
                </a:cubicBezTo>
                <a:cubicBezTo>
                  <a:pt x="1049296" y="81805"/>
                  <a:pt x="1079527" y="107638"/>
                  <a:pt x="1041235" y="88491"/>
                </a:cubicBezTo>
                <a:cubicBezTo>
                  <a:pt x="1033308" y="84527"/>
                  <a:pt x="1027258" y="77233"/>
                  <a:pt x="1019112" y="73742"/>
                </a:cubicBezTo>
                <a:cubicBezTo>
                  <a:pt x="1009797" y="69750"/>
                  <a:pt x="999509" y="68566"/>
                  <a:pt x="989616" y="66368"/>
                </a:cubicBezTo>
                <a:cubicBezTo>
                  <a:pt x="946183" y="56716"/>
                  <a:pt x="944832" y="58005"/>
                  <a:pt x="893751" y="51620"/>
                </a:cubicBezTo>
                <a:cubicBezTo>
                  <a:pt x="886377" y="49162"/>
                  <a:pt x="879216" y="45931"/>
                  <a:pt x="871628" y="44245"/>
                </a:cubicBezTo>
                <a:cubicBezTo>
                  <a:pt x="857032" y="41001"/>
                  <a:pt x="841568" y="41599"/>
                  <a:pt x="827383" y="36871"/>
                </a:cubicBezTo>
                <a:cubicBezTo>
                  <a:pt x="818975" y="34068"/>
                  <a:pt x="813360" y="25722"/>
                  <a:pt x="805261" y="22123"/>
                </a:cubicBezTo>
                <a:cubicBezTo>
                  <a:pt x="791055" y="15809"/>
                  <a:pt x="775764" y="12291"/>
                  <a:pt x="761016" y="7375"/>
                </a:cubicBezTo>
                <a:lnTo>
                  <a:pt x="738893" y="0"/>
                </a:lnTo>
                <a:cubicBezTo>
                  <a:pt x="684816" y="2458"/>
                  <a:pt x="630409" y="925"/>
                  <a:pt x="576661" y="7375"/>
                </a:cubicBezTo>
                <a:cubicBezTo>
                  <a:pt x="567861" y="8431"/>
                  <a:pt x="562465" y="18160"/>
                  <a:pt x="554538" y="22123"/>
                </a:cubicBezTo>
                <a:cubicBezTo>
                  <a:pt x="539420" y="29682"/>
                  <a:pt x="509570" y="34066"/>
                  <a:pt x="495545" y="36871"/>
                </a:cubicBezTo>
                <a:cubicBezTo>
                  <a:pt x="490629" y="41787"/>
                  <a:pt x="484373" y="45658"/>
                  <a:pt x="480796" y="51620"/>
                </a:cubicBezTo>
                <a:cubicBezTo>
                  <a:pt x="468040" y="72880"/>
                  <a:pt x="466473" y="143229"/>
                  <a:pt x="466048" y="147484"/>
                </a:cubicBezTo>
                <a:lnTo>
                  <a:pt x="429177" y="95865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99143DA-8F95-4EB9-A339-212758F4F521}"/>
              </a:ext>
            </a:extLst>
          </p:cNvPr>
          <p:cNvSpPr/>
          <p:nvPr/>
        </p:nvSpPr>
        <p:spPr>
          <a:xfrm>
            <a:off x="8961987" y="3367245"/>
            <a:ext cx="260019" cy="432029"/>
          </a:xfrm>
          <a:custGeom>
            <a:avLst/>
            <a:gdLst>
              <a:gd name="connsiteX0" fmla="*/ 17334 w 260019"/>
              <a:gd name="connsiteY0" fmla="*/ 0 h 432029"/>
              <a:gd name="connsiteX1" fmla="*/ 8667 w 260019"/>
              <a:gd name="connsiteY1" fmla="*/ 21669 h 432029"/>
              <a:gd name="connsiteX2" fmla="*/ 0 w 260019"/>
              <a:gd name="connsiteY2" fmla="*/ 47671 h 432029"/>
              <a:gd name="connsiteX3" fmla="*/ 13001 w 260019"/>
              <a:gd name="connsiteY3" fmla="*/ 91007 h 432029"/>
              <a:gd name="connsiteX4" fmla="*/ 17334 w 260019"/>
              <a:gd name="connsiteY4" fmla="*/ 104008 h 432029"/>
              <a:gd name="connsiteX5" fmla="*/ 43336 w 260019"/>
              <a:gd name="connsiteY5" fmla="*/ 134344 h 432029"/>
              <a:gd name="connsiteX6" fmla="*/ 47670 w 260019"/>
              <a:gd name="connsiteY6" fmla="*/ 147345 h 432029"/>
              <a:gd name="connsiteX7" fmla="*/ 52004 w 260019"/>
              <a:gd name="connsiteY7" fmla="*/ 169013 h 432029"/>
              <a:gd name="connsiteX8" fmla="*/ 65004 w 260019"/>
              <a:gd name="connsiteY8" fmla="*/ 177680 h 432029"/>
              <a:gd name="connsiteX9" fmla="*/ 73672 w 260019"/>
              <a:gd name="connsiteY9" fmla="*/ 186347 h 432029"/>
              <a:gd name="connsiteX10" fmla="*/ 82339 w 260019"/>
              <a:gd name="connsiteY10" fmla="*/ 212349 h 432029"/>
              <a:gd name="connsiteX11" fmla="*/ 86673 w 260019"/>
              <a:gd name="connsiteY11" fmla="*/ 229684 h 432029"/>
              <a:gd name="connsiteX12" fmla="*/ 95340 w 260019"/>
              <a:gd name="connsiteY12" fmla="*/ 255686 h 432029"/>
              <a:gd name="connsiteX13" fmla="*/ 104007 w 260019"/>
              <a:gd name="connsiteY13" fmla="*/ 286021 h 432029"/>
              <a:gd name="connsiteX14" fmla="*/ 112675 w 260019"/>
              <a:gd name="connsiteY14" fmla="*/ 316357 h 432029"/>
              <a:gd name="connsiteX15" fmla="*/ 125676 w 260019"/>
              <a:gd name="connsiteY15" fmla="*/ 325024 h 432029"/>
              <a:gd name="connsiteX16" fmla="*/ 138677 w 260019"/>
              <a:gd name="connsiteY16" fmla="*/ 338025 h 432029"/>
              <a:gd name="connsiteX17" fmla="*/ 156011 w 260019"/>
              <a:gd name="connsiteY17" fmla="*/ 359693 h 432029"/>
              <a:gd name="connsiteX18" fmla="*/ 160345 w 260019"/>
              <a:gd name="connsiteY18" fmla="*/ 372694 h 432029"/>
              <a:gd name="connsiteX19" fmla="*/ 182013 w 260019"/>
              <a:gd name="connsiteY19" fmla="*/ 390029 h 432029"/>
              <a:gd name="connsiteX20" fmla="*/ 199348 w 260019"/>
              <a:gd name="connsiteY20" fmla="*/ 416031 h 432029"/>
              <a:gd name="connsiteX21" fmla="*/ 212349 w 260019"/>
              <a:gd name="connsiteY21" fmla="*/ 420364 h 432029"/>
              <a:gd name="connsiteX22" fmla="*/ 255685 w 260019"/>
              <a:gd name="connsiteY22" fmla="*/ 424698 h 432029"/>
              <a:gd name="connsiteX23" fmla="*/ 260019 w 260019"/>
              <a:gd name="connsiteY23" fmla="*/ 407364 h 432029"/>
              <a:gd name="connsiteX24" fmla="*/ 242684 w 260019"/>
              <a:gd name="connsiteY24" fmla="*/ 377028 h 432029"/>
              <a:gd name="connsiteX25" fmla="*/ 234017 w 260019"/>
              <a:gd name="connsiteY25" fmla="*/ 351026 h 432029"/>
              <a:gd name="connsiteX26" fmla="*/ 229683 w 260019"/>
              <a:gd name="connsiteY26" fmla="*/ 251352 h 432029"/>
              <a:gd name="connsiteX27" fmla="*/ 203681 w 260019"/>
              <a:gd name="connsiteY27" fmla="*/ 216683 h 432029"/>
              <a:gd name="connsiteX28" fmla="*/ 186347 w 260019"/>
              <a:gd name="connsiteY28" fmla="*/ 190681 h 432029"/>
              <a:gd name="connsiteX29" fmla="*/ 173346 w 260019"/>
              <a:gd name="connsiteY29" fmla="*/ 182014 h 432029"/>
              <a:gd name="connsiteX30" fmla="*/ 164678 w 260019"/>
              <a:gd name="connsiteY30" fmla="*/ 173346 h 432029"/>
              <a:gd name="connsiteX31" fmla="*/ 151677 w 260019"/>
              <a:gd name="connsiteY31" fmla="*/ 169013 h 432029"/>
              <a:gd name="connsiteX32" fmla="*/ 138677 w 260019"/>
              <a:gd name="connsiteY32" fmla="*/ 160346 h 432029"/>
              <a:gd name="connsiteX33" fmla="*/ 130009 w 260019"/>
              <a:gd name="connsiteY33" fmla="*/ 147345 h 432029"/>
              <a:gd name="connsiteX34" fmla="*/ 112675 w 260019"/>
              <a:gd name="connsiteY34" fmla="*/ 143011 h 432029"/>
              <a:gd name="connsiteX35" fmla="*/ 99674 w 260019"/>
              <a:gd name="connsiteY35" fmla="*/ 134344 h 432029"/>
              <a:gd name="connsiteX36" fmla="*/ 86673 w 260019"/>
              <a:gd name="connsiteY36" fmla="*/ 130010 h 432029"/>
              <a:gd name="connsiteX37" fmla="*/ 82339 w 260019"/>
              <a:gd name="connsiteY37" fmla="*/ 117009 h 432029"/>
              <a:gd name="connsiteX38" fmla="*/ 78005 w 260019"/>
              <a:gd name="connsiteY38" fmla="*/ 60672 h 432029"/>
              <a:gd name="connsiteX39" fmla="*/ 69338 w 260019"/>
              <a:gd name="connsiteY39" fmla="*/ 52004 h 432029"/>
              <a:gd name="connsiteX40" fmla="*/ 65004 w 260019"/>
              <a:gd name="connsiteY40" fmla="*/ 39003 h 432029"/>
              <a:gd name="connsiteX41" fmla="*/ 56337 w 260019"/>
              <a:gd name="connsiteY41" fmla="*/ 26002 h 432029"/>
              <a:gd name="connsiteX42" fmla="*/ 30335 w 260019"/>
              <a:gd name="connsiteY42" fmla="*/ 17335 h 432029"/>
              <a:gd name="connsiteX43" fmla="*/ 17334 w 260019"/>
              <a:gd name="connsiteY43" fmla="*/ 0 h 4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0019" h="432029">
                <a:moveTo>
                  <a:pt x="17334" y="0"/>
                </a:moveTo>
                <a:cubicBezTo>
                  <a:pt x="14445" y="7223"/>
                  <a:pt x="11325" y="14358"/>
                  <a:pt x="8667" y="21669"/>
                </a:cubicBezTo>
                <a:cubicBezTo>
                  <a:pt x="5545" y="30255"/>
                  <a:pt x="0" y="47671"/>
                  <a:pt x="0" y="47671"/>
                </a:cubicBezTo>
                <a:cubicBezTo>
                  <a:pt x="7881" y="102843"/>
                  <a:pt x="-2767" y="59472"/>
                  <a:pt x="13001" y="91007"/>
                </a:cubicBezTo>
                <a:cubicBezTo>
                  <a:pt x="15044" y="95093"/>
                  <a:pt x="14679" y="100291"/>
                  <a:pt x="17334" y="104008"/>
                </a:cubicBezTo>
                <a:cubicBezTo>
                  <a:pt x="35108" y="128893"/>
                  <a:pt x="32203" y="112079"/>
                  <a:pt x="43336" y="134344"/>
                </a:cubicBezTo>
                <a:cubicBezTo>
                  <a:pt x="45379" y="138430"/>
                  <a:pt x="46562" y="142913"/>
                  <a:pt x="47670" y="147345"/>
                </a:cubicBezTo>
                <a:cubicBezTo>
                  <a:pt x="49457" y="154491"/>
                  <a:pt x="48350" y="162618"/>
                  <a:pt x="52004" y="169013"/>
                </a:cubicBezTo>
                <a:cubicBezTo>
                  <a:pt x="54588" y="173535"/>
                  <a:pt x="60937" y="174427"/>
                  <a:pt x="65004" y="177680"/>
                </a:cubicBezTo>
                <a:cubicBezTo>
                  <a:pt x="68195" y="180232"/>
                  <a:pt x="70783" y="183458"/>
                  <a:pt x="73672" y="186347"/>
                </a:cubicBezTo>
                <a:cubicBezTo>
                  <a:pt x="76561" y="195014"/>
                  <a:pt x="80123" y="203486"/>
                  <a:pt x="82339" y="212349"/>
                </a:cubicBezTo>
                <a:cubicBezTo>
                  <a:pt x="83784" y="218127"/>
                  <a:pt x="84962" y="223979"/>
                  <a:pt x="86673" y="229684"/>
                </a:cubicBezTo>
                <a:cubicBezTo>
                  <a:pt x="89298" y="238435"/>
                  <a:pt x="93124" y="246823"/>
                  <a:pt x="95340" y="255686"/>
                </a:cubicBezTo>
                <a:cubicBezTo>
                  <a:pt x="108892" y="309889"/>
                  <a:pt x="91570" y="242491"/>
                  <a:pt x="104007" y="286021"/>
                </a:cubicBezTo>
                <a:cubicBezTo>
                  <a:pt x="104353" y="287232"/>
                  <a:pt x="110366" y="313470"/>
                  <a:pt x="112675" y="316357"/>
                </a:cubicBezTo>
                <a:cubicBezTo>
                  <a:pt x="115929" y="320424"/>
                  <a:pt x="121675" y="321690"/>
                  <a:pt x="125676" y="325024"/>
                </a:cubicBezTo>
                <a:cubicBezTo>
                  <a:pt x="130384" y="328947"/>
                  <a:pt x="134343" y="333691"/>
                  <a:pt x="138677" y="338025"/>
                </a:cubicBezTo>
                <a:cubicBezTo>
                  <a:pt x="149567" y="370701"/>
                  <a:pt x="133610" y="331693"/>
                  <a:pt x="156011" y="359693"/>
                </a:cubicBezTo>
                <a:cubicBezTo>
                  <a:pt x="158865" y="363260"/>
                  <a:pt x="157995" y="368777"/>
                  <a:pt x="160345" y="372694"/>
                </a:cubicBezTo>
                <a:cubicBezTo>
                  <a:pt x="164463" y="379558"/>
                  <a:pt x="176105" y="386091"/>
                  <a:pt x="182013" y="390029"/>
                </a:cubicBezTo>
                <a:cubicBezTo>
                  <a:pt x="186557" y="403659"/>
                  <a:pt x="185436" y="406757"/>
                  <a:pt x="199348" y="416031"/>
                </a:cubicBezTo>
                <a:cubicBezTo>
                  <a:pt x="203149" y="418565"/>
                  <a:pt x="208015" y="418920"/>
                  <a:pt x="212349" y="420364"/>
                </a:cubicBezTo>
                <a:cubicBezTo>
                  <a:pt x="227094" y="430195"/>
                  <a:pt x="233440" y="438601"/>
                  <a:pt x="255685" y="424698"/>
                </a:cubicBezTo>
                <a:cubicBezTo>
                  <a:pt x="260736" y="421541"/>
                  <a:pt x="258574" y="413142"/>
                  <a:pt x="260019" y="407364"/>
                </a:cubicBezTo>
                <a:cubicBezTo>
                  <a:pt x="248115" y="359749"/>
                  <a:pt x="266157" y="419280"/>
                  <a:pt x="242684" y="377028"/>
                </a:cubicBezTo>
                <a:cubicBezTo>
                  <a:pt x="238247" y="369042"/>
                  <a:pt x="234017" y="351026"/>
                  <a:pt x="234017" y="351026"/>
                </a:cubicBezTo>
                <a:cubicBezTo>
                  <a:pt x="232572" y="317801"/>
                  <a:pt x="235333" y="284125"/>
                  <a:pt x="229683" y="251352"/>
                </a:cubicBezTo>
                <a:cubicBezTo>
                  <a:pt x="225900" y="229410"/>
                  <a:pt x="213511" y="229789"/>
                  <a:pt x="203681" y="216683"/>
                </a:cubicBezTo>
                <a:cubicBezTo>
                  <a:pt x="197431" y="208350"/>
                  <a:pt x="195014" y="196459"/>
                  <a:pt x="186347" y="190681"/>
                </a:cubicBezTo>
                <a:cubicBezTo>
                  <a:pt x="182013" y="187792"/>
                  <a:pt x="177413" y="185268"/>
                  <a:pt x="173346" y="182014"/>
                </a:cubicBezTo>
                <a:cubicBezTo>
                  <a:pt x="170155" y="179461"/>
                  <a:pt x="168182" y="175448"/>
                  <a:pt x="164678" y="173346"/>
                </a:cubicBezTo>
                <a:cubicBezTo>
                  <a:pt x="160761" y="170996"/>
                  <a:pt x="156011" y="170457"/>
                  <a:pt x="151677" y="169013"/>
                </a:cubicBezTo>
                <a:cubicBezTo>
                  <a:pt x="147344" y="166124"/>
                  <a:pt x="142360" y="164029"/>
                  <a:pt x="138677" y="160346"/>
                </a:cubicBezTo>
                <a:cubicBezTo>
                  <a:pt x="134994" y="156663"/>
                  <a:pt x="134343" y="150234"/>
                  <a:pt x="130009" y="147345"/>
                </a:cubicBezTo>
                <a:cubicBezTo>
                  <a:pt x="125053" y="144041"/>
                  <a:pt x="118453" y="144456"/>
                  <a:pt x="112675" y="143011"/>
                </a:cubicBezTo>
                <a:cubicBezTo>
                  <a:pt x="108341" y="140122"/>
                  <a:pt x="104332" y="136673"/>
                  <a:pt x="99674" y="134344"/>
                </a:cubicBezTo>
                <a:cubicBezTo>
                  <a:pt x="95588" y="132301"/>
                  <a:pt x="89903" y="133240"/>
                  <a:pt x="86673" y="130010"/>
                </a:cubicBezTo>
                <a:cubicBezTo>
                  <a:pt x="83443" y="126780"/>
                  <a:pt x="83784" y="121343"/>
                  <a:pt x="82339" y="117009"/>
                </a:cubicBezTo>
                <a:cubicBezTo>
                  <a:pt x="80894" y="98230"/>
                  <a:pt x="81699" y="79141"/>
                  <a:pt x="78005" y="60672"/>
                </a:cubicBezTo>
                <a:cubicBezTo>
                  <a:pt x="77204" y="56665"/>
                  <a:pt x="71440" y="55508"/>
                  <a:pt x="69338" y="52004"/>
                </a:cubicBezTo>
                <a:cubicBezTo>
                  <a:pt x="66988" y="48087"/>
                  <a:pt x="67047" y="43089"/>
                  <a:pt x="65004" y="39003"/>
                </a:cubicBezTo>
                <a:cubicBezTo>
                  <a:pt x="62675" y="34345"/>
                  <a:pt x="60754" y="28762"/>
                  <a:pt x="56337" y="26002"/>
                </a:cubicBezTo>
                <a:cubicBezTo>
                  <a:pt x="48590" y="21160"/>
                  <a:pt x="30335" y="17335"/>
                  <a:pt x="30335" y="17335"/>
                </a:cubicBezTo>
                <a:lnTo>
                  <a:pt x="17334" y="0"/>
                </a:ln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C731BD-49E0-4B02-BFD5-7BA38D9DEB5E}"/>
              </a:ext>
            </a:extLst>
          </p:cNvPr>
          <p:cNvSpPr/>
          <p:nvPr/>
        </p:nvSpPr>
        <p:spPr>
          <a:xfrm>
            <a:off x="9512151" y="3474787"/>
            <a:ext cx="334193" cy="325823"/>
          </a:xfrm>
          <a:custGeom>
            <a:avLst/>
            <a:gdLst>
              <a:gd name="connsiteX0" fmla="*/ 8876 w 334193"/>
              <a:gd name="connsiteY0" fmla="*/ 256485 h 325823"/>
              <a:gd name="connsiteX1" fmla="*/ 209 w 334193"/>
              <a:gd name="connsiteY1" fmla="*/ 317156 h 325823"/>
              <a:gd name="connsiteX2" fmla="*/ 13210 w 334193"/>
              <a:gd name="connsiteY2" fmla="*/ 325823 h 325823"/>
              <a:gd name="connsiteX3" fmla="*/ 56547 w 334193"/>
              <a:gd name="connsiteY3" fmla="*/ 321490 h 325823"/>
              <a:gd name="connsiteX4" fmla="*/ 95549 w 334193"/>
              <a:gd name="connsiteY4" fmla="*/ 312822 h 325823"/>
              <a:gd name="connsiteX5" fmla="*/ 130219 w 334193"/>
              <a:gd name="connsiteY5" fmla="*/ 308489 h 325823"/>
              <a:gd name="connsiteX6" fmla="*/ 143220 w 334193"/>
              <a:gd name="connsiteY6" fmla="*/ 304155 h 325823"/>
              <a:gd name="connsiteX7" fmla="*/ 147553 w 334193"/>
              <a:gd name="connsiteY7" fmla="*/ 291154 h 325823"/>
              <a:gd name="connsiteX8" fmla="*/ 156221 w 334193"/>
              <a:gd name="connsiteY8" fmla="*/ 282487 h 325823"/>
              <a:gd name="connsiteX9" fmla="*/ 164888 w 334193"/>
              <a:gd name="connsiteY9" fmla="*/ 256485 h 325823"/>
              <a:gd name="connsiteX10" fmla="*/ 169222 w 334193"/>
              <a:gd name="connsiteY10" fmla="*/ 243484 h 325823"/>
              <a:gd name="connsiteX11" fmla="*/ 182222 w 334193"/>
              <a:gd name="connsiteY11" fmla="*/ 230483 h 325823"/>
              <a:gd name="connsiteX12" fmla="*/ 195223 w 334193"/>
              <a:gd name="connsiteY12" fmla="*/ 200148 h 325823"/>
              <a:gd name="connsiteX13" fmla="*/ 208224 w 334193"/>
              <a:gd name="connsiteY13" fmla="*/ 178479 h 325823"/>
              <a:gd name="connsiteX14" fmla="*/ 247227 w 334193"/>
              <a:gd name="connsiteY14" fmla="*/ 169812 h 325823"/>
              <a:gd name="connsiteX15" fmla="*/ 260228 w 334193"/>
              <a:gd name="connsiteY15" fmla="*/ 165478 h 325823"/>
              <a:gd name="connsiteX16" fmla="*/ 286230 w 334193"/>
              <a:gd name="connsiteY16" fmla="*/ 161145 h 325823"/>
              <a:gd name="connsiteX17" fmla="*/ 312232 w 334193"/>
              <a:gd name="connsiteY17" fmla="*/ 152477 h 325823"/>
              <a:gd name="connsiteX18" fmla="*/ 325233 w 334193"/>
              <a:gd name="connsiteY18" fmla="*/ 148144 h 325823"/>
              <a:gd name="connsiteX19" fmla="*/ 333900 w 334193"/>
              <a:gd name="connsiteY19" fmla="*/ 135143 h 325823"/>
              <a:gd name="connsiteX20" fmla="*/ 329567 w 334193"/>
              <a:gd name="connsiteY20" fmla="*/ 113475 h 325823"/>
              <a:gd name="connsiteX21" fmla="*/ 316566 w 334193"/>
              <a:gd name="connsiteY21" fmla="*/ 109141 h 325823"/>
              <a:gd name="connsiteX22" fmla="*/ 299231 w 334193"/>
              <a:gd name="connsiteY22" fmla="*/ 104807 h 325823"/>
              <a:gd name="connsiteX23" fmla="*/ 290564 w 334193"/>
              <a:gd name="connsiteY23" fmla="*/ 78805 h 325823"/>
              <a:gd name="connsiteX24" fmla="*/ 286230 w 334193"/>
              <a:gd name="connsiteY24" fmla="*/ 61471 h 325823"/>
              <a:gd name="connsiteX25" fmla="*/ 260228 w 334193"/>
              <a:gd name="connsiteY25" fmla="*/ 35469 h 325823"/>
              <a:gd name="connsiteX26" fmla="*/ 255894 w 334193"/>
              <a:gd name="connsiteY26" fmla="*/ 13801 h 325823"/>
              <a:gd name="connsiteX27" fmla="*/ 251561 w 334193"/>
              <a:gd name="connsiteY27" fmla="*/ 800 h 325823"/>
              <a:gd name="connsiteX28" fmla="*/ 247227 w 334193"/>
              <a:gd name="connsiteY28" fmla="*/ 31135 h 325823"/>
              <a:gd name="connsiteX29" fmla="*/ 234226 w 334193"/>
              <a:gd name="connsiteY29" fmla="*/ 74472 h 325823"/>
              <a:gd name="connsiteX30" fmla="*/ 216892 w 334193"/>
              <a:gd name="connsiteY30" fmla="*/ 100474 h 325823"/>
              <a:gd name="connsiteX31" fmla="*/ 208224 w 334193"/>
              <a:gd name="connsiteY31" fmla="*/ 113475 h 325823"/>
              <a:gd name="connsiteX32" fmla="*/ 190890 w 334193"/>
              <a:gd name="connsiteY32" fmla="*/ 143810 h 325823"/>
              <a:gd name="connsiteX33" fmla="*/ 173555 w 334193"/>
              <a:gd name="connsiteY33" fmla="*/ 161145 h 325823"/>
              <a:gd name="connsiteX34" fmla="*/ 156221 w 334193"/>
              <a:gd name="connsiteY34" fmla="*/ 178479 h 325823"/>
              <a:gd name="connsiteX35" fmla="*/ 147553 w 334193"/>
              <a:gd name="connsiteY35" fmla="*/ 191480 h 325823"/>
              <a:gd name="connsiteX36" fmla="*/ 130219 w 334193"/>
              <a:gd name="connsiteY36" fmla="*/ 200148 h 325823"/>
              <a:gd name="connsiteX37" fmla="*/ 86882 w 334193"/>
              <a:gd name="connsiteY37" fmla="*/ 234817 h 325823"/>
              <a:gd name="connsiteX38" fmla="*/ 56547 w 334193"/>
              <a:gd name="connsiteY38" fmla="*/ 243484 h 325823"/>
              <a:gd name="connsiteX39" fmla="*/ 43546 w 334193"/>
              <a:gd name="connsiteY39" fmla="*/ 247818 h 325823"/>
              <a:gd name="connsiteX40" fmla="*/ 8876 w 334193"/>
              <a:gd name="connsiteY40" fmla="*/ 256485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193" h="325823">
                <a:moveTo>
                  <a:pt x="8876" y="256485"/>
                </a:moveTo>
                <a:cubicBezTo>
                  <a:pt x="1653" y="268041"/>
                  <a:pt x="-776" y="312229"/>
                  <a:pt x="209" y="317156"/>
                </a:cubicBezTo>
                <a:cubicBezTo>
                  <a:pt x="1230" y="322263"/>
                  <a:pt x="8876" y="322934"/>
                  <a:pt x="13210" y="325823"/>
                </a:cubicBezTo>
                <a:cubicBezTo>
                  <a:pt x="27656" y="324379"/>
                  <a:pt x="42157" y="323409"/>
                  <a:pt x="56547" y="321490"/>
                </a:cubicBezTo>
                <a:cubicBezTo>
                  <a:pt x="104739" y="315065"/>
                  <a:pt x="54345" y="319689"/>
                  <a:pt x="95549" y="312822"/>
                </a:cubicBezTo>
                <a:cubicBezTo>
                  <a:pt x="107037" y="310907"/>
                  <a:pt x="118662" y="309933"/>
                  <a:pt x="130219" y="308489"/>
                </a:cubicBezTo>
                <a:cubicBezTo>
                  <a:pt x="134553" y="307044"/>
                  <a:pt x="139990" y="307385"/>
                  <a:pt x="143220" y="304155"/>
                </a:cubicBezTo>
                <a:cubicBezTo>
                  <a:pt x="146450" y="300925"/>
                  <a:pt x="145203" y="295071"/>
                  <a:pt x="147553" y="291154"/>
                </a:cubicBezTo>
                <a:cubicBezTo>
                  <a:pt x="149655" y="287650"/>
                  <a:pt x="153332" y="285376"/>
                  <a:pt x="156221" y="282487"/>
                </a:cubicBezTo>
                <a:lnTo>
                  <a:pt x="164888" y="256485"/>
                </a:lnTo>
                <a:cubicBezTo>
                  <a:pt x="166333" y="252151"/>
                  <a:pt x="165992" y="246714"/>
                  <a:pt x="169222" y="243484"/>
                </a:cubicBezTo>
                <a:lnTo>
                  <a:pt x="182222" y="230483"/>
                </a:lnTo>
                <a:cubicBezTo>
                  <a:pt x="191242" y="194408"/>
                  <a:pt x="180259" y="230075"/>
                  <a:pt x="195223" y="200148"/>
                </a:cubicBezTo>
                <a:cubicBezTo>
                  <a:pt x="201066" y="188463"/>
                  <a:pt x="196133" y="185733"/>
                  <a:pt x="208224" y="178479"/>
                </a:cubicBezTo>
                <a:cubicBezTo>
                  <a:pt x="216828" y="173316"/>
                  <a:pt x="241211" y="171149"/>
                  <a:pt x="247227" y="169812"/>
                </a:cubicBezTo>
                <a:cubicBezTo>
                  <a:pt x="251686" y="168821"/>
                  <a:pt x="255769" y="166469"/>
                  <a:pt x="260228" y="165478"/>
                </a:cubicBezTo>
                <a:cubicBezTo>
                  <a:pt x="268806" y="163572"/>
                  <a:pt x="277563" y="162589"/>
                  <a:pt x="286230" y="161145"/>
                </a:cubicBezTo>
                <a:lnTo>
                  <a:pt x="312232" y="152477"/>
                </a:lnTo>
                <a:lnTo>
                  <a:pt x="325233" y="148144"/>
                </a:lnTo>
                <a:cubicBezTo>
                  <a:pt x="328122" y="143810"/>
                  <a:pt x="333254" y="140311"/>
                  <a:pt x="333900" y="135143"/>
                </a:cubicBezTo>
                <a:cubicBezTo>
                  <a:pt x="334814" y="127834"/>
                  <a:pt x="333653" y="119604"/>
                  <a:pt x="329567" y="113475"/>
                </a:cubicBezTo>
                <a:cubicBezTo>
                  <a:pt x="327033" y="109674"/>
                  <a:pt x="320958" y="110396"/>
                  <a:pt x="316566" y="109141"/>
                </a:cubicBezTo>
                <a:cubicBezTo>
                  <a:pt x="310839" y="107505"/>
                  <a:pt x="305009" y="106252"/>
                  <a:pt x="299231" y="104807"/>
                </a:cubicBezTo>
                <a:cubicBezTo>
                  <a:pt x="296342" y="96140"/>
                  <a:pt x="292780" y="87668"/>
                  <a:pt x="290564" y="78805"/>
                </a:cubicBezTo>
                <a:cubicBezTo>
                  <a:pt x="289119" y="73027"/>
                  <a:pt x="289646" y="66350"/>
                  <a:pt x="286230" y="61471"/>
                </a:cubicBezTo>
                <a:cubicBezTo>
                  <a:pt x="279201" y="51429"/>
                  <a:pt x="260228" y="35469"/>
                  <a:pt x="260228" y="35469"/>
                </a:cubicBezTo>
                <a:cubicBezTo>
                  <a:pt x="258783" y="28246"/>
                  <a:pt x="257680" y="20947"/>
                  <a:pt x="255894" y="13801"/>
                </a:cubicBezTo>
                <a:cubicBezTo>
                  <a:pt x="254786" y="9369"/>
                  <a:pt x="253604" y="-3286"/>
                  <a:pt x="251561" y="800"/>
                </a:cubicBezTo>
                <a:cubicBezTo>
                  <a:pt x="246993" y="9936"/>
                  <a:pt x="249054" y="21085"/>
                  <a:pt x="247227" y="31135"/>
                </a:cubicBezTo>
                <a:cubicBezTo>
                  <a:pt x="245712" y="39466"/>
                  <a:pt x="237056" y="70227"/>
                  <a:pt x="234226" y="74472"/>
                </a:cubicBezTo>
                <a:lnTo>
                  <a:pt x="216892" y="100474"/>
                </a:lnTo>
                <a:cubicBezTo>
                  <a:pt x="214003" y="104808"/>
                  <a:pt x="210553" y="108816"/>
                  <a:pt x="208224" y="113475"/>
                </a:cubicBezTo>
                <a:cubicBezTo>
                  <a:pt x="203306" y="123310"/>
                  <a:pt x="198239" y="135236"/>
                  <a:pt x="190890" y="143810"/>
                </a:cubicBezTo>
                <a:cubicBezTo>
                  <a:pt x="185572" y="150015"/>
                  <a:pt x="179333" y="155367"/>
                  <a:pt x="173555" y="161145"/>
                </a:cubicBezTo>
                <a:cubicBezTo>
                  <a:pt x="167777" y="166923"/>
                  <a:pt x="160754" y="171680"/>
                  <a:pt x="156221" y="178479"/>
                </a:cubicBezTo>
                <a:cubicBezTo>
                  <a:pt x="153332" y="182813"/>
                  <a:pt x="151554" y="188146"/>
                  <a:pt x="147553" y="191480"/>
                </a:cubicBezTo>
                <a:cubicBezTo>
                  <a:pt x="142590" y="195616"/>
                  <a:pt x="135594" y="196565"/>
                  <a:pt x="130219" y="200148"/>
                </a:cubicBezTo>
                <a:cubicBezTo>
                  <a:pt x="105876" y="216377"/>
                  <a:pt x="144122" y="215740"/>
                  <a:pt x="86882" y="234817"/>
                </a:cubicBezTo>
                <a:cubicBezTo>
                  <a:pt x="55690" y="245213"/>
                  <a:pt x="94664" y="232592"/>
                  <a:pt x="56547" y="243484"/>
                </a:cubicBezTo>
                <a:cubicBezTo>
                  <a:pt x="52155" y="244739"/>
                  <a:pt x="47978" y="246710"/>
                  <a:pt x="43546" y="247818"/>
                </a:cubicBezTo>
                <a:cubicBezTo>
                  <a:pt x="25080" y="252434"/>
                  <a:pt x="16099" y="244929"/>
                  <a:pt x="8876" y="256485"/>
                </a:cubicBez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9E3C6E-7E13-44DB-A984-DAFDC8F28A85}"/>
              </a:ext>
            </a:extLst>
          </p:cNvPr>
          <p:cNvSpPr/>
          <p:nvPr/>
        </p:nvSpPr>
        <p:spPr>
          <a:xfrm>
            <a:off x="9824383" y="2964216"/>
            <a:ext cx="247362" cy="450700"/>
          </a:xfrm>
          <a:custGeom>
            <a:avLst/>
            <a:gdLst>
              <a:gd name="connsiteX0" fmla="*/ 99674 w 247362"/>
              <a:gd name="connsiteY0" fmla="*/ 30336 h 450700"/>
              <a:gd name="connsiteX1" fmla="*/ 95340 w 247362"/>
              <a:gd name="connsiteY1" fmla="*/ 8667 h 450700"/>
              <a:gd name="connsiteX2" fmla="*/ 82339 w 247362"/>
              <a:gd name="connsiteY2" fmla="*/ 4334 h 450700"/>
              <a:gd name="connsiteX3" fmla="*/ 30335 w 247362"/>
              <a:gd name="connsiteY3" fmla="*/ 0 h 450700"/>
              <a:gd name="connsiteX4" fmla="*/ 13001 w 247362"/>
              <a:gd name="connsiteY4" fmla="*/ 4334 h 450700"/>
              <a:gd name="connsiteX5" fmla="*/ 4334 w 247362"/>
              <a:gd name="connsiteY5" fmla="*/ 30336 h 450700"/>
              <a:gd name="connsiteX6" fmla="*/ 8667 w 247362"/>
              <a:gd name="connsiteY6" fmla="*/ 65005 h 450700"/>
              <a:gd name="connsiteX7" fmla="*/ 13001 w 247362"/>
              <a:gd name="connsiteY7" fmla="*/ 78006 h 450700"/>
              <a:gd name="connsiteX8" fmla="*/ 0 w 247362"/>
              <a:gd name="connsiteY8" fmla="*/ 117009 h 450700"/>
              <a:gd name="connsiteX9" fmla="*/ 13001 w 247362"/>
              <a:gd name="connsiteY9" fmla="*/ 143011 h 450700"/>
              <a:gd name="connsiteX10" fmla="*/ 43336 w 247362"/>
              <a:gd name="connsiteY10" fmla="*/ 177680 h 450700"/>
              <a:gd name="connsiteX11" fmla="*/ 47670 w 247362"/>
              <a:gd name="connsiteY11" fmla="*/ 195014 h 450700"/>
              <a:gd name="connsiteX12" fmla="*/ 56337 w 247362"/>
              <a:gd name="connsiteY12" fmla="*/ 203682 h 450700"/>
              <a:gd name="connsiteX13" fmla="*/ 60671 w 247362"/>
              <a:gd name="connsiteY13" fmla="*/ 216683 h 450700"/>
              <a:gd name="connsiteX14" fmla="*/ 56337 w 247362"/>
              <a:gd name="connsiteY14" fmla="*/ 229684 h 450700"/>
              <a:gd name="connsiteX15" fmla="*/ 60671 w 247362"/>
              <a:gd name="connsiteY15" fmla="*/ 247018 h 450700"/>
              <a:gd name="connsiteX16" fmla="*/ 86673 w 247362"/>
              <a:gd name="connsiteY16" fmla="*/ 268686 h 450700"/>
              <a:gd name="connsiteX17" fmla="*/ 95340 w 247362"/>
              <a:gd name="connsiteY17" fmla="*/ 255685 h 450700"/>
              <a:gd name="connsiteX18" fmla="*/ 99674 w 247362"/>
              <a:gd name="connsiteY18" fmla="*/ 242684 h 450700"/>
              <a:gd name="connsiteX19" fmla="*/ 121342 w 247362"/>
              <a:gd name="connsiteY19" fmla="*/ 221016 h 450700"/>
              <a:gd name="connsiteX20" fmla="*/ 134343 w 247362"/>
              <a:gd name="connsiteY20" fmla="*/ 225350 h 450700"/>
              <a:gd name="connsiteX21" fmla="*/ 160345 w 247362"/>
              <a:gd name="connsiteY21" fmla="*/ 251352 h 450700"/>
              <a:gd name="connsiteX22" fmla="*/ 177680 w 247362"/>
              <a:gd name="connsiteY22" fmla="*/ 255685 h 450700"/>
              <a:gd name="connsiteX23" fmla="*/ 173346 w 247362"/>
              <a:gd name="connsiteY23" fmla="*/ 281687 h 450700"/>
              <a:gd name="connsiteX24" fmla="*/ 160345 w 247362"/>
              <a:gd name="connsiteY24" fmla="*/ 286021 h 450700"/>
              <a:gd name="connsiteX25" fmla="*/ 130009 w 247362"/>
              <a:gd name="connsiteY25" fmla="*/ 290355 h 450700"/>
              <a:gd name="connsiteX26" fmla="*/ 121342 w 247362"/>
              <a:gd name="connsiteY26" fmla="*/ 372694 h 450700"/>
              <a:gd name="connsiteX27" fmla="*/ 134343 w 247362"/>
              <a:gd name="connsiteY27" fmla="*/ 381361 h 450700"/>
              <a:gd name="connsiteX28" fmla="*/ 147344 w 247362"/>
              <a:gd name="connsiteY28" fmla="*/ 377028 h 450700"/>
              <a:gd name="connsiteX29" fmla="*/ 169012 w 247362"/>
              <a:gd name="connsiteY29" fmla="*/ 390029 h 450700"/>
              <a:gd name="connsiteX30" fmla="*/ 195014 w 247362"/>
              <a:gd name="connsiteY30" fmla="*/ 450700 h 450700"/>
              <a:gd name="connsiteX31" fmla="*/ 208015 w 247362"/>
              <a:gd name="connsiteY31" fmla="*/ 446366 h 450700"/>
              <a:gd name="connsiteX32" fmla="*/ 203681 w 247362"/>
              <a:gd name="connsiteY32" fmla="*/ 424698 h 450700"/>
              <a:gd name="connsiteX33" fmla="*/ 208015 w 247362"/>
              <a:gd name="connsiteY33" fmla="*/ 398696 h 450700"/>
              <a:gd name="connsiteX34" fmla="*/ 221016 w 247362"/>
              <a:gd name="connsiteY34" fmla="*/ 407363 h 450700"/>
              <a:gd name="connsiteX35" fmla="*/ 229683 w 247362"/>
              <a:gd name="connsiteY35" fmla="*/ 420364 h 450700"/>
              <a:gd name="connsiteX36" fmla="*/ 238351 w 247362"/>
              <a:gd name="connsiteY36" fmla="*/ 429031 h 450700"/>
              <a:gd name="connsiteX37" fmla="*/ 247018 w 247362"/>
              <a:gd name="connsiteY37" fmla="*/ 416030 h 450700"/>
              <a:gd name="connsiteX38" fmla="*/ 242684 w 247362"/>
              <a:gd name="connsiteY38" fmla="*/ 394362 h 450700"/>
              <a:gd name="connsiteX39" fmla="*/ 203681 w 247362"/>
              <a:gd name="connsiteY39" fmla="*/ 372694 h 450700"/>
              <a:gd name="connsiteX40" fmla="*/ 199348 w 247362"/>
              <a:gd name="connsiteY40" fmla="*/ 359693 h 450700"/>
              <a:gd name="connsiteX41" fmla="*/ 173346 w 247362"/>
              <a:gd name="connsiteY41" fmla="*/ 342358 h 450700"/>
              <a:gd name="connsiteX42" fmla="*/ 160345 w 247362"/>
              <a:gd name="connsiteY42" fmla="*/ 329357 h 450700"/>
              <a:gd name="connsiteX43" fmla="*/ 160345 w 247362"/>
              <a:gd name="connsiteY43" fmla="*/ 281687 h 450700"/>
              <a:gd name="connsiteX44" fmla="*/ 169012 w 247362"/>
              <a:gd name="connsiteY44" fmla="*/ 251352 h 450700"/>
              <a:gd name="connsiteX45" fmla="*/ 164679 w 247362"/>
              <a:gd name="connsiteY45" fmla="*/ 234017 h 450700"/>
              <a:gd name="connsiteX46" fmla="*/ 134343 w 247362"/>
              <a:gd name="connsiteY46" fmla="*/ 221016 h 450700"/>
              <a:gd name="connsiteX47" fmla="*/ 108341 w 247362"/>
              <a:gd name="connsiteY47" fmla="*/ 212349 h 450700"/>
              <a:gd name="connsiteX48" fmla="*/ 99674 w 247362"/>
              <a:gd name="connsiteY48" fmla="*/ 199348 h 450700"/>
              <a:gd name="connsiteX49" fmla="*/ 99674 w 247362"/>
              <a:gd name="connsiteY49" fmla="*/ 125676 h 450700"/>
              <a:gd name="connsiteX50" fmla="*/ 117008 w 247362"/>
              <a:gd name="connsiteY50" fmla="*/ 99674 h 450700"/>
              <a:gd name="connsiteX51" fmla="*/ 125676 w 247362"/>
              <a:gd name="connsiteY51" fmla="*/ 73672 h 450700"/>
              <a:gd name="connsiteX52" fmla="*/ 112675 w 247362"/>
              <a:gd name="connsiteY52" fmla="*/ 30336 h 450700"/>
              <a:gd name="connsiteX53" fmla="*/ 99674 w 247362"/>
              <a:gd name="connsiteY53" fmla="*/ 30336 h 4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7362" h="450700">
                <a:moveTo>
                  <a:pt x="99674" y="30336"/>
                </a:moveTo>
                <a:cubicBezTo>
                  <a:pt x="96785" y="26725"/>
                  <a:pt x="99426" y="14796"/>
                  <a:pt x="95340" y="8667"/>
                </a:cubicBezTo>
                <a:cubicBezTo>
                  <a:pt x="92806" y="4866"/>
                  <a:pt x="86867" y="4938"/>
                  <a:pt x="82339" y="4334"/>
                </a:cubicBezTo>
                <a:cubicBezTo>
                  <a:pt x="65097" y="2035"/>
                  <a:pt x="47670" y="1445"/>
                  <a:pt x="30335" y="0"/>
                </a:cubicBezTo>
                <a:cubicBezTo>
                  <a:pt x="24557" y="1445"/>
                  <a:pt x="16877" y="-188"/>
                  <a:pt x="13001" y="4334"/>
                </a:cubicBezTo>
                <a:cubicBezTo>
                  <a:pt x="7055" y="11271"/>
                  <a:pt x="4334" y="30336"/>
                  <a:pt x="4334" y="30336"/>
                </a:cubicBezTo>
                <a:cubicBezTo>
                  <a:pt x="5778" y="41892"/>
                  <a:pt x="6584" y="53547"/>
                  <a:pt x="8667" y="65005"/>
                </a:cubicBezTo>
                <a:cubicBezTo>
                  <a:pt x="9484" y="69499"/>
                  <a:pt x="13001" y="73438"/>
                  <a:pt x="13001" y="78006"/>
                </a:cubicBezTo>
                <a:cubicBezTo>
                  <a:pt x="13001" y="107473"/>
                  <a:pt x="13924" y="103083"/>
                  <a:pt x="0" y="117009"/>
                </a:cubicBezTo>
                <a:cubicBezTo>
                  <a:pt x="4091" y="129282"/>
                  <a:pt x="3955" y="132672"/>
                  <a:pt x="13001" y="143011"/>
                </a:cubicBezTo>
                <a:cubicBezTo>
                  <a:pt x="48492" y="183573"/>
                  <a:pt x="23833" y="148424"/>
                  <a:pt x="43336" y="177680"/>
                </a:cubicBezTo>
                <a:cubicBezTo>
                  <a:pt x="44781" y="183458"/>
                  <a:pt x="45006" y="189687"/>
                  <a:pt x="47670" y="195014"/>
                </a:cubicBezTo>
                <a:cubicBezTo>
                  <a:pt x="49497" y="198669"/>
                  <a:pt x="54235" y="200178"/>
                  <a:pt x="56337" y="203682"/>
                </a:cubicBezTo>
                <a:cubicBezTo>
                  <a:pt x="58687" y="207599"/>
                  <a:pt x="59226" y="212349"/>
                  <a:pt x="60671" y="216683"/>
                </a:cubicBezTo>
                <a:cubicBezTo>
                  <a:pt x="59226" y="221017"/>
                  <a:pt x="56337" y="225116"/>
                  <a:pt x="56337" y="229684"/>
                </a:cubicBezTo>
                <a:cubicBezTo>
                  <a:pt x="56337" y="235640"/>
                  <a:pt x="57716" y="241847"/>
                  <a:pt x="60671" y="247018"/>
                </a:cubicBezTo>
                <a:cubicBezTo>
                  <a:pt x="65805" y="256002"/>
                  <a:pt x="78388" y="263163"/>
                  <a:pt x="86673" y="268686"/>
                </a:cubicBezTo>
                <a:cubicBezTo>
                  <a:pt x="89562" y="264352"/>
                  <a:pt x="93011" y="260343"/>
                  <a:pt x="95340" y="255685"/>
                </a:cubicBezTo>
                <a:cubicBezTo>
                  <a:pt x="97383" y="251599"/>
                  <a:pt x="96933" y="246338"/>
                  <a:pt x="99674" y="242684"/>
                </a:cubicBezTo>
                <a:cubicBezTo>
                  <a:pt x="105803" y="234513"/>
                  <a:pt x="121342" y="221016"/>
                  <a:pt x="121342" y="221016"/>
                </a:cubicBezTo>
                <a:cubicBezTo>
                  <a:pt x="125676" y="222461"/>
                  <a:pt x="130737" y="222545"/>
                  <a:pt x="134343" y="225350"/>
                </a:cubicBezTo>
                <a:cubicBezTo>
                  <a:pt x="144018" y="232875"/>
                  <a:pt x="148453" y="248380"/>
                  <a:pt x="160345" y="251352"/>
                </a:cubicBezTo>
                <a:lnTo>
                  <a:pt x="177680" y="255685"/>
                </a:lnTo>
                <a:cubicBezTo>
                  <a:pt x="176235" y="264352"/>
                  <a:pt x="177706" y="274058"/>
                  <a:pt x="173346" y="281687"/>
                </a:cubicBezTo>
                <a:cubicBezTo>
                  <a:pt x="171080" y="285653"/>
                  <a:pt x="164824" y="285125"/>
                  <a:pt x="160345" y="286021"/>
                </a:cubicBezTo>
                <a:cubicBezTo>
                  <a:pt x="150329" y="288024"/>
                  <a:pt x="140121" y="288910"/>
                  <a:pt x="130009" y="290355"/>
                </a:cubicBezTo>
                <a:cubicBezTo>
                  <a:pt x="107061" y="320952"/>
                  <a:pt x="107259" y="312841"/>
                  <a:pt x="121342" y="372694"/>
                </a:cubicBezTo>
                <a:cubicBezTo>
                  <a:pt x="122535" y="377764"/>
                  <a:pt x="130009" y="378472"/>
                  <a:pt x="134343" y="381361"/>
                </a:cubicBezTo>
                <a:cubicBezTo>
                  <a:pt x="138677" y="379917"/>
                  <a:pt x="142776" y="377028"/>
                  <a:pt x="147344" y="377028"/>
                </a:cubicBezTo>
                <a:cubicBezTo>
                  <a:pt x="158597" y="377028"/>
                  <a:pt x="162146" y="383162"/>
                  <a:pt x="169012" y="390029"/>
                </a:cubicBezTo>
                <a:cubicBezTo>
                  <a:pt x="172332" y="433182"/>
                  <a:pt x="155495" y="450700"/>
                  <a:pt x="195014" y="450700"/>
                </a:cubicBezTo>
                <a:cubicBezTo>
                  <a:pt x="199582" y="450700"/>
                  <a:pt x="203681" y="447811"/>
                  <a:pt x="208015" y="446366"/>
                </a:cubicBezTo>
                <a:cubicBezTo>
                  <a:pt x="222106" y="404095"/>
                  <a:pt x="208008" y="459308"/>
                  <a:pt x="203681" y="424698"/>
                </a:cubicBezTo>
                <a:cubicBezTo>
                  <a:pt x="202591" y="415979"/>
                  <a:pt x="206570" y="407363"/>
                  <a:pt x="208015" y="398696"/>
                </a:cubicBezTo>
                <a:cubicBezTo>
                  <a:pt x="212349" y="401585"/>
                  <a:pt x="217333" y="403680"/>
                  <a:pt x="221016" y="407363"/>
                </a:cubicBezTo>
                <a:cubicBezTo>
                  <a:pt x="224699" y="411046"/>
                  <a:pt x="226429" y="416297"/>
                  <a:pt x="229683" y="420364"/>
                </a:cubicBezTo>
                <a:cubicBezTo>
                  <a:pt x="232235" y="423555"/>
                  <a:pt x="235462" y="426142"/>
                  <a:pt x="238351" y="429031"/>
                </a:cubicBezTo>
                <a:cubicBezTo>
                  <a:pt x="241240" y="424697"/>
                  <a:pt x="246372" y="421198"/>
                  <a:pt x="247018" y="416030"/>
                </a:cubicBezTo>
                <a:cubicBezTo>
                  <a:pt x="247931" y="408721"/>
                  <a:pt x="247206" y="400176"/>
                  <a:pt x="242684" y="394362"/>
                </a:cubicBezTo>
                <a:cubicBezTo>
                  <a:pt x="232254" y="380952"/>
                  <a:pt x="218068" y="377490"/>
                  <a:pt x="203681" y="372694"/>
                </a:cubicBezTo>
                <a:cubicBezTo>
                  <a:pt x="202237" y="368360"/>
                  <a:pt x="201882" y="363494"/>
                  <a:pt x="199348" y="359693"/>
                </a:cubicBezTo>
                <a:cubicBezTo>
                  <a:pt x="190074" y="345781"/>
                  <a:pt x="186976" y="346902"/>
                  <a:pt x="173346" y="342358"/>
                </a:cubicBezTo>
                <a:cubicBezTo>
                  <a:pt x="169012" y="338024"/>
                  <a:pt x="163745" y="334456"/>
                  <a:pt x="160345" y="329357"/>
                </a:cubicBezTo>
                <a:cubicBezTo>
                  <a:pt x="151237" y="315696"/>
                  <a:pt x="158225" y="294405"/>
                  <a:pt x="160345" y="281687"/>
                </a:cubicBezTo>
                <a:cubicBezTo>
                  <a:pt x="162158" y="270810"/>
                  <a:pt x="165579" y="261652"/>
                  <a:pt x="169012" y="251352"/>
                </a:cubicBezTo>
                <a:cubicBezTo>
                  <a:pt x="167568" y="245574"/>
                  <a:pt x="167343" y="239344"/>
                  <a:pt x="164679" y="234017"/>
                </a:cubicBezTo>
                <a:cubicBezTo>
                  <a:pt x="158238" y="221134"/>
                  <a:pt x="146614" y="224363"/>
                  <a:pt x="134343" y="221016"/>
                </a:cubicBezTo>
                <a:cubicBezTo>
                  <a:pt x="125529" y="218612"/>
                  <a:pt x="108341" y="212349"/>
                  <a:pt x="108341" y="212349"/>
                </a:cubicBezTo>
                <a:cubicBezTo>
                  <a:pt x="105452" y="208015"/>
                  <a:pt x="101321" y="204289"/>
                  <a:pt x="99674" y="199348"/>
                </a:cubicBezTo>
                <a:cubicBezTo>
                  <a:pt x="92810" y="178757"/>
                  <a:pt x="94375" y="143694"/>
                  <a:pt x="99674" y="125676"/>
                </a:cubicBezTo>
                <a:cubicBezTo>
                  <a:pt x="102613" y="115683"/>
                  <a:pt x="113714" y="109556"/>
                  <a:pt x="117008" y="99674"/>
                </a:cubicBezTo>
                <a:lnTo>
                  <a:pt x="125676" y="73672"/>
                </a:lnTo>
                <a:cubicBezTo>
                  <a:pt x="117794" y="18506"/>
                  <a:pt x="128441" y="61868"/>
                  <a:pt x="112675" y="30336"/>
                </a:cubicBezTo>
                <a:cubicBezTo>
                  <a:pt x="105489" y="15965"/>
                  <a:pt x="102563" y="33947"/>
                  <a:pt x="99674" y="30336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B508FE-C85D-43A3-B4CE-01F062C64669}"/>
              </a:ext>
            </a:extLst>
          </p:cNvPr>
          <p:cNvSpPr/>
          <p:nvPr/>
        </p:nvSpPr>
        <p:spPr>
          <a:xfrm>
            <a:off x="9942994" y="3315242"/>
            <a:ext cx="228081" cy="268686"/>
          </a:xfrm>
          <a:custGeom>
            <a:avLst/>
            <a:gdLst>
              <a:gd name="connsiteX0" fmla="*/ 20066 w 228081"/>
              <a:gd name="connsiteY0" fmla="*/ 216682 h 268686"/>
              <a:gd name="connsiteX1" fmla="*/ 33067 w 228081"/>
              <a:gd name="connsiteY1" fmla="*/ 186347 h 268686"/>
              <a:gd name="connsiteX2" fmla="*/ 37400 w 228081"/>
              <a:gd name="connsiteY2" fmla="*/ 173346 h 268686"/>
              <a:gd name="connsiteX3" fmla="*/ 50401 w 228081"/>
              <a:gd name="connsiteY3" fmla="*/ 169012 h 268686"/>
              <a:gd name="connsiteX4" fmla="*/ 72070 w 228081"/>
              <a:gd name="connsiteY4" fmla="*/ 173346 h 268686"/>
              <a:gd name="connsiteX5" fmla="*/ 98071 w 228081"/>
              <a:gd name="connsiteY5" fmla="*/ 169012 h 268686"/>
              <a:gd name="connsiteX6" fmla="*/ 89404 w 228081"/>
              <a:gd name="connsiteY6" fmla="*/ 229683 h 268686"/>
              <a:gd name="connsiteX7" fmla="*/ 115406 w 228081"/>
              <a:gd name="connsiteY7" fmla="*/ 234017 h 268686"/>
              <a:gd name="connsiteX8" fmla="*/ 128407 w 228081"/>
              <a:gd name="connsiteY8" fmla="*/ 242684 h 268686"/>
              <a:gd name="connsiteX9" fmla="*/ 141408 w 228081"/>
              <a:gd name="connsiteY9" fmla="*/ 247018 h 268686"/>
              <a:gd name="connsiteX10" fmla="*/ 180411 w 228081"/>
              <a:gd name="connsiteY10" fmla="*/ 268686 h 268686"/>
              <a:gd name="connsiteX11" fmla="*/ 197745 w 228081"/>
              <a:gd name="connsiteY11" fmla="*/ 264352 h 268686"/>
              <a:gd name="connsiteX12" fmla="*/ 184744 w 228081"/>
              <a:gd name="connsiteY12" fmla="*/ 221016 h 268686"/>
              <a:gd name="connsiteX13" fmla="*/ 189078 w 228081"/>
              <a:gd name="connsiteY13" fmla="*/ 203681 h 268686"/>
              <a:gd name="connsiteX14" fmla="*/ 193412 w 228081"/>
              <a:gd name="connsiteY14" fmla="*/ 190680 h 268686"/>
              <a:gd name="connsiteX15" fmla="*/ 206413 w 228081"/>
              <a:gd name="connsiteY15" fmla="*/ 195014 h 268686"/>
              <a:gd name="connsiteX16" fmla="*/ 210746 w 228081"/>
              <a:gd name="connsiteY16" fmla="*/ 229683 h 268686"/>
              <a:gd name="connsiteX17" fmla="*/ 219414 w 228081"/>
              <a:gd name="connsiteY17" fmla="*/ 216682 h 268686"/>
              <a:gd name="connsiteX18" fmla="*/ 228081 w 228081"/>
              <a:gd name="connsiteY18" fmla="*/ 190680 h 268686"/>
              <a:gd name="connsiteX19" fmla="*/ 223747 w 228081"/>
              <a:gd name="connsiteY19" fmla="*/ 177679 h 268686"/>
              <a:gd name="connsiteX20" fmla="*/ 210746 w 228081"/>
              <a:gd name="connsiteY20" fmla="*/ 169012 h 268686"/>
              <a:gd name="connsiteX21" fmla="*/ 202079 w 228081"/>
              <a:gd name="connsiteY21" fmla="*/ 108341 h 268686"/>
              <a:gd name="connsiteX22" fmla="*/ 193412 w 228081"/>
              <a:gd name="connsiteY22" fmla="*/ 95340 h 268686"/>
              <a:gd name="connsiteX23" fmla="*/ 180411 w 228081"/>
              <a:gd name="connsiteY23" fmla="*/ 91006 h 268686"/>
              <a:gd name="connsiteX24" fmla="*/ 167410 w 228081"/>
              <a:gd name="connsiteY24" fmla="*/ 65004 h 268686"/>
              <a:gd name="connsiteX25" fmla="*/ 158742 w 228081"/>
              <a:gd name="connsiteY25" fmla="*/ 56337 h 268686"/>
              <a:gd name="connsiteX26" fmla="*/ 145742 w 228081"/>
              <a:gd name="connsiteY26" fmla="*/ 30335 h 268686"/>
              <a:gd name="connsiteX27" fmla="*/ 141408 w 228081"/>
              <a:gd name="connsiteY27" fmla="*/ 17334 h 268686"/>
              <a:gd name="connsiteX28" fmla="*/ 132741 w 228081"/>
              <a:gd name="connsiteY28" fmla="*/ 0 h 268686"/>
              <a:gd name="connsiteX29" fmla="*/ 119740 w 228081"/>
              <a:gd name="connsiteY29" fmla="*/ 26002 h 268686"/>
              <a:gd name="connsiteX30" fmla="*/ 124073 w 228081"/>
              <a:gd name="connsiteY30" fmla="*/ 52003 h 268686"/>
              <a:gd name="connsiteX31" fmla="*/ 128407 w 228081"/>
              <a:gd name="connsiteY31" fmla="*/ 65004 h 268686"/>
              <a:gd name="connsiteX32" fmla="*/ 145742 w 228081"/>
              <a:gd name="connsiteY32" fmla="*/ 82339 h 268686"/>
              <a:gd name="connsiteX33" fmla="*/ 154409 w 228081"/>
              <a:gd name="connsiteY33" fmla="*/ 95340 h 268686"/>
              <a:gd name="connsiteX34" fmla="*/ 158742 w 228081"/>
              <a:gd name="connsiteY34" fmla="*/ 108341 h 268686"/>
              <a:gd name="connsiteX35" fmla="*/ 154409 w 228081"/>
              <a:gd name="connsiteY35" fmla="*/ 134343 h 268686"/>
              <a:gd name="connsiteX36" fmla="*/ 141408 w 228081"/>
              <a:gd name="connsiteY36" fmla="*/ 143010 h 268686"/>
              <a:gd name="connsiteX37" fmla="*/ 37400 w 228081"/>
              <a:gd name="connsiteY37" fmla="*/ 151677 h 268686"/>
              <a:gd name="connsiteX38" fmla="*/ 11398 w 228081"/>
              <a:gd name="connsiteY38" fmla="*/ 164678 h 268686"/>
              <a:gd name="connsiteX39" fmla="*/ 2731 w 228081"/>
              <a:gd name="connsiteY39" fmla="*/ 177679 h 268686"/>
              <a:gd name="connsiteX40" fmla="*/ 20066 w 228081"/>
              <a:gd name="connsiteY40" fmla="*/ 216682 h 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8081" h="268686">
                <a:moveTo>
                  <a:pt x="20066" y="216682"/>
                </a:moveTo>
                <a:cubicBezTo>
                  <a:pt x="25122" y="218127"/>
                  <a:pt x="16415" y="214099"/>
                  <a:pt x="33067" y="186347"/>
                </a:cubicBezTo>
                <a:cubicBezTo>
                  <a:pt x="35417" y="182430"/>
                  <a:pt x="34170" y="176576"/>
                  <a:pt x="37400" y="173346"/>
                </a:cubicBezTo>
                <a:cubicBezTo>
                  <a:pt x="40630" y="170116"/>
                  <a:pt x="46067" y="170457"/>
                  <a:pt x="50401" y="169012"/>
                </a:cubicBezTo>
                <a:cubicBezTo>
                  <a:pt x="57624" y="170457"/>
                  <a:pt x="64704" y="173346"/>
                  <a:pt x="72070" y="173346"/>
                </a:cubicBezTo>
                <a:cubicBezTo>
                  <a:pt x="80857" y="173346"/>
                  <a:pt x="93804" y="161331"/>
                  <a:pt x="98071" y="169012"/>
                </a:cubicBezTo>
                <a:cubicBezTo>
                  <a:pt x="103169" y="178188"/>
                  <a:pt x="93147" y="214711"/>
                  <a:pt x="89404" y="229683"/>
                </a:cubicBezTo>
                <a:cubicBezTo>
                  <a:pt x="98071" y="231128"/>
                  <a:pt x="107070" y="231238"/>
                  <a:pt x="115406" y="234017"/>
                </a:cubicBezTo>
                <a:cubicBezTo>
                  <a:pt x="120347" y="235664"/>
                  <a:pt x="123749" y="240355"/>
                  <a:pt x="128407" y="242684"/>
                </a:cubicBezTo>
                <a:cubicBezTo>
                  <a:pt x="132493" y="244727"/>
                  <a:pt x="137415" y="244800"/>
                  <a:pt x="141408" y="247018"/>
                </a:cubicBezTo>
                <a:cubicBezTo>
                  <a:pt x="186112" y="271853"/>
                  <a:pt x="150993" y="258879"/>
                  <a:pt x="180411" y="268686"/>
                </a:cubicBezTo>
                <a:cubicBezTo>
                  <a:pt x="186189" y="267241"/>
                  <a:pt x="195862" y="270002"/>
                  <a:pt x="197745" y="264352"/>
                </a:cubicBezTo>
                <a:cubicBezTo>
                  <a:pt x="206216" y="238938"/>
                  <a:pt x="196978" y="233248"/>
                  <a:pt x="184744" y="221016"/>
                </a:cubicBezTo>
                <a:cubicBezTo>
                  <a:pt x="186189" y="215238"/>
                  <a:pt x="187442" y="209408"/>
                  <a:pt x="189078" y="203681"/>
                </a:cubicBezTo>
                <a:cubicBezTo>
                  <a:pt x="190333" y="199289"/>
                  <a:pt x="189326" y="192723"/>
                  <a:pt x="193412" y="190680"/>
                </a:cubicBezTo>
                <a:cubicBezTo>
                  <a:pt x="197498" y="188637"/>
                  <a:pt x="202079" y="193569"/>
                  <a:pt x="206413" y="195014"/>
                </a:cubicBezTo>
                <a:cubicBezTo>
                  <a:pt x="207857" y="206570"/>
                  <a:pt x="204754" y="219696"/>
                  <a:pt x="210746" y="229683"/>
                </a:cubicBezTo>
                <a:cubicBezTo>
                  <a:pt x="213426" y="234149"/>
                  <a:pt x="217299" y="221442"/>
                  <a:pt x="219414" y="216682"/>
                </a:cubicBezTo>
                <a:cubicBezTo>
                  <a:pt x="223125" y="208333"/>
                  <a:pt x="228081" y="190680"/>
                  <a:pt x="228081" y="190680"/>
                </a:cubicBezTo>
                <a:cubicBezTo>
                  <a:pt x="226636" y="186346"/>
                  <a:pt x="226601" y="181246"/>
                  <a:pt x="223747" y="177679"/>
                </a:cubicBezTo>
                <a:cubicBezTo>
                  <a:pt x="220493" y="173612"/>
                  <a:pt x="212278" y="173990"/>
                  <a:pt x="210746" y="169012"/>
                </a:cubicBezTo>
                <a:cubicBezTo>
                  <a:pt x="202769" y="143087"/>
                  <a:pt x="212384" y="128951"/>
                  <a:pt x="202079" y="108341"/>
                </a:cubicBezTo>
                <a:cubicBezTo>
                  <a:pt x="199750" y="103683"/>
                  <a:pt x="197479" y="98594"/>
                  <a:pt x="193412" y="95340"/>
                </a:cubicBezTo>
                <a:cubicBezTo>
                  <a:pt x="189845" y="92486"/>
                  <a:pt x="184745" y="92451"/>
                  <a:pt x="180411" y="91006"/>
                </a:cubicBezTo>
                <a:cubicBezTo>
                  <a:pt x="160225" y="70823"/>
                  <a:pt x="183384" y="96952"/>
                  <a:pt x="167410" y="65004"/>
                </a:cubicBezTo>
                <a:cubicBezTo>
                  <a:pt x="165583" y="61349"/>
                  <a:pt x="161631" y="59226"/>
                  <a:pt x="158742" y="56337"/>
                </a:cubicBezTo>
                <a:cubicBezTo>
                  <a:pt x="147853" y="23665"/>
                  <a:pt x="162540" y="63931"/>
                  <a:pt x="145742" y="30335"/>
                </a:cubicBezTo>
                <a:cubicBezTo>
                  <a:pt x="143699" y="26249"/>
                  <a:pt x="143208" y="21533"/>
                  <a:pt x="141408" y="17334"/>
                </a:cubicBezTo>
                <a:cubicBezTo>
                  <a:pt x="138863" y="11396"/>
                  <a:pt x="135630" y="5778"/>
                  <a:pt x="132741" y="0"/>
                </a:cubicBezTo>
                <a:cubicBezTo>
                  <a:pt x="128357" y="6575"/>
                  <a:pt x="119740" y="17029"/>
                  <a:pt x="119740" y="26002"/>
                </a:cubicBezTo>
                <a:cubicBezTo>
                  <a:pt x="119740" y="34789"/>
                  <a:pt x="122167" y="43426"/>
                  <a:pt x="124073" y="52003"/>
                </a:cubicBezTo>
                <a:cubicBezTo>
                  <a:pt x="125064" y="56462"/>
                  <a:pt x="125752" y="61287"/>
                  <a:pt x="128407" y="65004"/>
                </a:cubicBezTo>
                <a:cubicBezTo>
                  <a:pt x="133157" y="71654"/>
                  <a:pt x="141209" y="75540"/>
                  <a:pt x="145742" y="82339"/>
                </a:cubicBezTo>
                <a:lnTo>
                  <a:pt x="154409" y="95340"/>
                </a:lnTo>
                <a:cubicBezTo>
                  <a:pt x="155853" y="99674"/>
                  <a:pt x="158742" y="103773"/>
                  <a:pt x="158742" y="108341"/>
                </a:cubicBezTo>
                <a:cubicBezTo>
                  <a:pt x="158742" y="117128"/>
                  <a:pt x="158339" y="126484"/>
                  <a:pt x="154409" y="134343"/>
                </a:cubicBezTo>
                <a:cubicBezTo>
                  <a:pt x="152080" y="139002"/>
                  <a:pt x="146560" y="142247"/>
                  <a:pt x="141408" y="143010"/>
                </a:cubicBezTo>
                <a:cubicBezTo>
                  <a:pt x="106994" y="148108"/>
                  <a:pt x="72069" y="148788"/>
                  <a:pt x="37400" y="151677"/>
                </a:cubicBezTo>
                <a:cubicBezTo>
                  <a:pt x="28733" y="156011"/>
                  <a:pt x="19150" y="158864"/>
                  <a:pt x="11398" y="164678"/>
                </a:cubicBezTo>
                <a:cubicBezTo>
                  <a:pt x="7231" y="167803"/>
                  <a:pt x="4846" y="172920"/>
                  <a:pt x="2731" y="177679"/>
                </a:cubicBezTo>
                <a:cubicBezTo>
                  <a:pt x="-7763" y="201292"/>
                  <a:pt x="15010" y="215237"/>
                  <a:pt x="20066" y="216682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85C541-AE33-4F85-B016-1F53D4290004}"/>
              </a:ext>
            </a:extLst>
          </p:cNvPr>
          <p:cNvSpPr/>
          <p:nvPr/>
        </p:nvSpPr>
        <p:spPr>
          <a:xfrm>
            <a:off x="8831266" y="3584944"/>
            <a:ext cx="1279138" cy="696701"/>
          </a:xfrm>
          <a:custGeom>
            <a:avLst/>
            <a:gdLst>
              <a:gd name="connsiteX0" fmla="*/ 711 w 1279138"/>
              <a:gd name="connsiteY0" fmla="*/ 3318 h 696701"/>
              <a:gd name="connsiteX1" fmla="*/ 22379 w 1279138"/>
              <a:gd name="connsiteY1" fmla="*/ 37987 h 696701"/>
              <a:gd name="connsiteX2" fmla="*/ 35380 w 1279138"/>
              <a:gd name="connsiteY2" fmla="*/ 72656 h 696701"/>
              <a:gd name="connsiteX3" fmla="*/ 52715 w 1279138"/>
              <a:gd name="connsiteY3" fmla="*/ 98658 h 696701"/>
              <a:gd name="connsiteX4" fmla="*/ 65716 w 1279138"/>
              <a:gd name="connsiteY4" fmla="*/ 102992 h 696701"/>
              <a:gd name="connsiteX5" fmla="*/ 74383 w 1279138"/>
              <a:gd name="connsiteY5" fmla="*/ 115992 h 696701"/>
              <a:gd name="connsiteX6" fmla="*/ 87384 w 1279138"/>
              <a:gd name="connsiteY6" fmla="*/ 124660 h 696701"/>
              <a:gd name="connsiteX7" fmla="*/ 96052 w 1279138"/>
              <a:gd name="connsiteY7" fmla="*/ 133327 h 696701"/>
              <a:gd name="connsiteX8" fmla="*/ 117720 w 1279138"/>
              <a:gd name="connsiteY8" fmla="*/ 150662 h 696701"/>
              <a:gd name="connsiteX9" fmla="*/ 135054 w 1279138"/>
              <a:gd name="connsiteY9" fmla="*/ 176664 h 696701"/>
              <a:gd name="connsiteX10" fmla="*/ 143722 w 1279138"/>
              <a:gd name="connsiteY10" fmla="*/ 189665 h 696701"/>
              <a:gd name="connsiteX11" fmla="*/ 148055 w 1279138"/>
              <a:gd name="connsiteY11" fmla="*/ 202665 h 696701"/>
              <a:gd name="connsiteX12" fmla="*/ 165390 w 1279138"/>
              <a:gd name="connsiteY12" fmla="*/ 233001 h 696701"/>
              <a:gd name="connsiteX13" fmla="*/ 169724 w 1279138"/>
              <a:gd name="connsiteY13" fmla="*/ 246002 h 696701"/>
              <a:gd name="connsiteX14" fmla="*/ 178391 w 1279138"/>
              <a:gd name="connsiteY14" fmla="*/ 259003 h 696701"/>
              <a:gd name="connsiteX15" fmla="*/ 182725 w 1279138"/>
              <a:gd name="connsiteY15" fmla="*/ 272004 h 696701"/>
              <a:gd name="connsiteX16" fmla="*/ 204393 w 1279138"/>
              <a:gd name="connsiteY16" fmla="*/ 293672 h 696701"/>
              <a:gd name="connsiteX17" fmla="*/ 217394 w 1279138"/>
              <a:gd name="connsiteY17" fmla="*/ 324008 h 696701"/>
              <a:gd name="connsiteX18" fmla="*/ 221727 w 1279138"/>
              <a:gd name="connsiteY18" fmla="*/ 337009 h 696701"/>
              <a:gd name="connsiteX19" fmla="*/ 230395 w 1279138"/>
              <a:gd name="connsiteY19" fmla="*/ 354343 h 696701"/>
              <a:gd name="connsiteX20" fmla="*/ 234728 w 1279138"/>
              <a:gd name="connsiteY20" fmla="*/ 367344 h 696701"/>
              <a:gd name="connsiteX21" fmla="*/ 247729 w 1279138"/>
              <a:gd name="connsiteY21" fmla="*/ 380345 h 696701"/>
              <a:gd name="connsiteX22" fmla="*/ 269398 w 1279138"/>
              <a:gd name="connsiteY22" fmla="*/ 419348 h 696701"/>
              <a:gd name="connsiteX23" fmla="*/ 278065 w 1279138"/>
              <a:gd name="connsiteY23" fmla="*/ 436683 h 696701"/>
              <a:gd name="connsiteX24" fmla="*/ 304067 w 1279138"/>
              <a:gd name="connsiteY24" fmla="*/ 449683 h 696701"/>
              <a:gd name="connsiteX25" fmla="*/ 330069 w 1279138"/>
              <a:gd name="connsiteY25" fmla="*/ 467018 h 696701"/>
              <a:gd name="connsiteX26" fmla="*/ 351737 w 1279138"/>
              <a:gd name="connsiteY26" fmla="*/ 493020 h 696701"/>
              <a:gd name="connsiteX27" fmla="*/ 360404 w 1279138"/>
              <a:gd name="connsiteY27" fmla="*/ 506021 h 696701"/>
              <a:gd name="connsiteX28" fmla="*/ 373405 w 1279138"/>
              <a:gd name="connsiteY28" fmla="*/ 510355 h 696701"/>
              <a:gd name="connsiteX29" fmla="*/ 382072 w 1279138"/>
              <a:gd name="connsiteY29" fmla="*/ 523356 h 696701"/>
              <a:gd name="connsiteX30" fmla="*/ 408074 w 1279138"/>
              <a:gd name="connsiteY30" fmla="*/ 532023 h 696701"/>
              <a:gd name="connsiteX31" fmla="*/ 438410 w 1279138"/>
              <a:gd name="connsiteY31" fmla="*/ 601361 h 696701"/>
              <a:gd name="connsiteX32" fmla="*/ 451411 w 1279138"/>
              <a:gd name="connsiteY32" fmla="*/ 605695 h 696701"/>
              <a:gd name="connsiteX33" fmla="*/ 507748 w 1279138"/>
              <a:gd name="connsiteY33" fmla="*/ 610029 h 696701"/>
              <a:gd name="connsiteX34" fmla="*/ 529416 w 1279138"/>
              <a:gd name="connsiteY34" fmla="*/ 614362 h 696701"/>
              <a:gd name="connsiteX35" fmla="*/ 568419 w 1279138"/>
              <a:gd name="connsiteY35" fmla="*/ 627363 h 696701"/>
              <a:gd name="connsiteX36" fmla="*/ 581420 w 1279138"/>
              <a:gd name="connsiteY36" fmla="*/ 631697 h 696701"/>
              <a:gd name="connsiteX37" fmla="*/ 603089 w 1279138"/>
              <a:gd name="connsiteY37" fmla="*/ 636030 h 696701"/>
              <a:gd name="connsiteX38" fmla="*/ 620423 w 1279138"/>
              <a:gd name="connsiteY38" fmla="*/ 644698 h 696701"/>
              <a:gd name="connsiteX39" fmla="*/ 655092 w 1279138"/>
              <a:gd name="connsiteY39" fmla="*/ 653365 h 696701"/>
              <a:gd name="connsiteX40" fmla="*/ 715763 w 1279138"/>
              <a:gd name="connsiteY40" fmla="*/ 662032 h 696701"/>
              <a:gd name="connsiteX41" fmla="*/ 750433 w 1279138"/>
              <a:gd name="connsiteY41" fmla="*/ 670700 h 696701"/>
              <a:gd name="connsiteX42" fmla="*/ 776434 w 1279138"/>
              <a:gd name="connsiteY42" fmla="*/ 675033 h 696701"/>
              <a:gd name="connsiteX43" fmla="*/ 819771 w 1279138"/>
              <a:gd name="connsiteY43" fmla="*/ 683701 h 696701"/>
              <a:gd name="connsiteX44" fmla="*/ 871775 w 1279138"/>
              <a:gd name="connsiteY44" fmla="*/ 688034 h 696701"/>
              <a:gd name="connsiteX45" fmla="*/ 889109 w 1279138"/>
              <a:gd name="connsiteY45" fmla="*/ 692368 h 696701"/>
              <a:gd name="connsiteX46" fmla="*/ 902110 w 1279138"/>
              <a:gd name="connsiteY46" fmla="*/ 696701 h 696701"/>
              <a:gd name="connsiteX47" fmla="*/ 1075456 w 1279138"/>
              <a:gd name="connsiteY47" fmla="*/ 692368 h 696701"/>
              <a:gd name="connsiteX48" fmla="*/ 1118793 w 1279138"/>
              <a:gd name="connsiteY48" fmla="*/ 683701 h 696701"/>
              <a:gd name="connsiteX49" fmla="*/ 1153462 w 1279138"/>
              <a:gd name="connsiteY49" fmla="*/ 675033 h 696701"/>
              <a:gd name="connsiteX50" fmla="*/ 1279138 w 1279138"/>
              <a:gd name="connsiteY50" fmla="*/ 670700 h 696701"/>
              <a:gd name="connsiteX51" fmla="*/ 1274804 w 1279138"/>
              <a:gd name="connsiteY51" fmla="*/ 653365 h 696701"/>
              <a:gd name="connsiteX52" fmla="*/ 1166463 w 1279138"/>
              <a:gd name="connsiteY52" fmla="*/ 657699 h 696701"/>
              <a:gd name="connsiteX53" fmla="*/ 1153462 w 1279138"/>
              <a:gd name="connsiteY53" fmla="*/ 662032 h 696701"/>
              <a:gd name="connsiteX54" fmla="*/ 1127460 w 1279138"/>
              <a:gd name="connsiteY54" fmla="*/ 666366 h 696701"/>
              <a:gd name="connsiteX55" fmla="*/ 1053788 w 1279138"/>
              <a:gd name="connsiteY55" fmla="*/ 670700 h 696701"/>
              <a:gd name="connsiteX56" fmla="*/ 1010452 w 1279138"/>
              <a:gd name="connsiteY56" fmla="*/ 683701 h 696701"/>
              <a:gd name="connsiteX57" fmla="*/ 832772 w 1279138"/>
              <a:gd name="connsiteY57" fmla="*/ 679367 h 696701"/>
              <a:gd name="connsiteX58" fmla="*/ 806770 w 1279138"/>
              <a:gd name="connsiteY58" fmla="*/ 675033 h 696701"/>
              <a:gd name="connsiteX59" fmla="*/ 772101 w 1279138"/>
              <a:gd name="connsiteY59" fmla="*/ 657699 h 696701"/>
              <a:gd name="connsiteX60" fmla="*/ 741765 w 1279138"/>
              <a:gd name="connsiteY60" fmla="*/ 644698 h 696701"/>
              <a:gd name="connsiteX61" fmla="*/ 707096 w 1279138"/>
              <a:gd name="connsiteY61" fmla="*/ 614362 h 696701"/>
              <a:gd name="connsiteX62" fmla="*/ 633424 w 1279138"/>
              <a:gd name="connsiteY62" fmla="*/ 597028 h 696701"/>
              <a:gd name="connsiteX63" fmla="*/ 620423 w 1279138"/>
              <a:gd name="connsiteY63" fmla="*/ 592694 h 696701"/>
              <a:gd name="connsiteX64" fmla="*/ 598755 w 1279138"/>
              <a:gd name="connsiteY64" fmla="*/ 588360 h 696701"/>
              <a:gd name="connsiteX65" fmla="*/ 585754 w 1279138"/>
              <a:gd name="connsiteY65" fmla="*/ 579693 h 696701"/>
              <a:gd name="connsiteX66" fmla="*/ 572753 w 1279138"/>
              <a:gd name="connsiteY66" fmla="*/ 575359 h 696701"/>
              <a:gd name="connsiteX67" fmla="*/ 559752 w 1279138"/>
              <a:gd name="connsiteY67" fmla="*/ 566692 h 696701"/>
              <a:gd name="connsiteX68" fmla="*/ 533750 w 1279138"/>
              <a:gd name="connsiteY68" fmla="*/ 562358 h 696701"/>
              <a:gd name="connsiteX69" fmla="*/ 507748 w 1279138"/>
              <a:gd name="connsiteY69" fmla="*/ 553691 h 696701"/>
              <a:gd name="connsiteX70" fmla="*/ 477413 w 1279138"/>
              <a:gd name="connsiteY70" fmla="*/ 545024 h 696701"/>
              <a:gd name="connsiteX71" fmla="*/ 468745 w 1279138"/>
              <a:gd name="connsiteY71" fmla="*/ 536356 h 696701"/>
              <a:gd name="connsiteX72" fmla="*/ 455744 w 1279138"/>
              <a:gd name="connsiteY72" fmla="*/ 532023 h 696701"/>
              <a:gd name="connsiteX73" fmla="*/ 447077 w 1279138"/>
              <a:gd name="connsiteY73" fmla="*/ 519022 h 696701"/>
              <a:gd name="connsiteX74" fmla="*/ 455744 w 1279138"/>
              <a:gd name="connsiteY74" fmla="*/ 410681 h 696701"/>
              <a:gd name="connsiteX75" fmla="*/ 451411 w 1279138"/>
              <a:gd name="connsiteY75" fmla="*/ 384679 h 696701"/>
              <a:gd name="connsiteX76" fmla="*/ 438410 w 1279138"/>
              <a:gd name="connsiteY76" fmla="*/ 376011 h 696701"/>
              <a:gd name="connsiteX77" fmla="*/ 412408 w 1279138"/>
              <a:gd name="connsiteY77" fmla="*/ 367344 h 696701"/>
              <a:gd name="connsiteX78" fmla="*/ 399407 w 1279138"/>
              <a:gd name="connsiteY78" fmla="*/ 350010 h 696701"/>
              <a:gd name="connsiteX79" fmla="*/ 386406 w 1279138"/>
              <a:gd name="connsiteY79" fmla="*/ 328341 h 696701"/>
              <a:gd name="connsiteX80" fmla="*/ 382072 w 1279138"/>
              <a:gd name="connsiteY80" fmla="*/ 315340 h 696701"/>
              <a:gd name="connsiteX81" fmla="*/ 360404 w 1279138"/>
              <a:gd name="connsiteY81" fmla="*/ 311007 h 696701"/>
              <a:gd name="connsiteX82" fmla="*/ 373405 w 1279138"/>
              <a:gd name="connsiteY82" fmla="*/ 263337 h 696701"/>
              <a:gd name="connsiteX83" fmla="*/ 369071 w 1279138"/>
              <a:gd name="connsiteY83" fmla="*/ 241668 h 696701"/>
              <a:gd name="connsiteX84" fmla="*/ 356070 w 1279138"/>
              <a:gd name="connsiteY84" fmla="*/ 233001 h 696701"/>
              <a:gd name="connsiteX85" fmla="*/ 308400 w 1279138"/>
              <a:gd name="connsiteY85" fmla="*/ 211333 h 696701"/>
              <a:gd name="connsiteX86" fmla="*/ 299733 w 1279138"/>
              <a:gd name="connsiteY86" fmla="*/ 202665 h 696701"/>
              <a:gd name="connsiteX87" fmla="*/ 286732 w 1279138"/>
              <a:gd name="connsiteY87" fmla="*/ 198332 h 696701"/>
              <a:gd name="connsiteX88" fmla="*/ 265064 w 1279138"/>
              <a:gd name="connsiteY88" fmla="*/ 167996 h 696701"/>
              <a:gd name="connsiteX89" fmla="*/ 239062 w 1279138"/>
              <a:gd name="connsiteY89" fmla="*/ 159329 h 696701"/>
              <a:gd name="connsiteX90" fmla="*/ 208726 w 1279138"/>
              <a:gd name="connsiteY90" fmla="*/ 133327 h 696701"/>
              <a:gd name="connsiteX91" fmla="*/ 204393 w 1279138"/>
              <a:gd name="connsiteY91" fmla="*/ 115992 h 696701"/>
              <a:gd name="connsiteX92" fmla="*/ 187058 w 1279138"/>
              <a:gd name="connsiteY92" fmla="*/ 98658 h 696701"/>
              <a:gd name="connsiteX93" fmla="*/ 161056 w 1279138"/>
              <a:gd name="connsiteY93" fmla="*/ 63989 h 696701"/>
              <a:gd name="connsiteX94" fmla="*/ 130721 w 1279138"/>
              <a:gd name="connsiteY94" fmla="*/ 46654 h 696701"/>
              <a:gd name="connsiteX95" fmla="*/ 122053 w 1279138"/>
              <a:gd name="connsiteY95" fmla="*/ 37987 h 696701"/>
              <a:gd name="connsiteX96" fmla="*/ 109052 w 1279138"/>
              <a:gd name="connsiteY96" fmla="*/ 33653 h 696701"/>
              <a:gd name="connsiteX97" fmla="*/ 96052 w 1279138"/>
              <a:gd name="connsiteY97" fmla="*/ 24986 h 696701"/>
              <a:gd name="connsiteX98" fmla="*/ 74383 w 1279138"/>
              <a:gd name="connsiteY98" fmla="*/ 16319 h 696701"/>
              <a:gd name="connsiteX99" fmla="*/ 52715 w 1279138"/>
              <a:gd name="connsiteY99" fmla="*/ 3318 h 696701"/>
              <a:gd name="connsiteX100" fmla="*/ 711 w 1279138"/>
              <a:gd name="connsiteY100" fmla="*/ 3318 h 69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79138" h="696701">
                <a:moveTo>
                  <a:pt x="711" y="3318"/>
                </a:moveTo>
                <a:cubicBezTo>
                  <a:pt x="-4345" y="9096"/>
                  <a:pt x="19073" y="24766"/>
                  <a:pt x="22379" y="37987"/>
                </a:cubicBezTo>
                <a:cubicBezTo>
                  <a:pt x="30369" y="69944"/>
                  <a:pt x="21783" y="40930"/>
                  <a:pt x="35380" y="72656"/>
                </a:cubicBezTo>
                <a:cubicBezTo>
                  <a:pt x="41741" y="87498"/>
                  <a:pt x="36365" y="87758"/>
                  <a:pt x="52715" y="98658"/>
                </a:cubicBezTo>
                <a:cubicBezTo>
                  <a:pt x="56516" y="101192"/>
                  <a:pt x="61382" y="101547"/>
                  <a:pt x="65716" y="102992"/>
                </a:cubicBezTo>
                <a:cubicBezTo>
                  <a:pt x="68605" y="107325"/>
                  <a:pt x="70700" y="112309"/>
                  <a:pt x="74383" y="115992"/>
                </a:cubicBezTo>
                <a:cubicBezTo>
                  <a:pt x="78066" y="119675"/>
                  <a:pt x="83317" y="121406"/>
                  <a:pt x="87384" y="124660"/>
                </a:cubicBezTo>
                <a:cubicBezTo>
                  <a:pt x="90575" y="127212"/>
                  <a:pt x="92861" y="130775"/>
                  <a:pt x="96052" y="133327"/>
                </a:cubicBezTo>
                <a:cubicBezTo>
                  <a:pt x="106711" y="141854"/>
                  <a:pt x="109873" y="140199"/>
                  <a:pt x="117720" y="150662"/>
                </a:cubicBezTo>
                <a:cubicBezTo>
                  <a:pt x="123970" y="158995"/>
                  <a:pt x="129276" y="167997"/>
                  <a:pt x="135054" y="176664"/>
                </a:cubicBezTo>
                <a:lnTo>
                  <a:pt x="143722" y="189665"/>
                </a:lnTo>
                <a:cubicBezTo>
                  <a:pt x="145166" y="193998"/>
                  <a:pt x="146012" y="198580"/>
                  <a:pt x="148055" y="202665"/>
                </a:cubicBezTo>
                <a:cubicBezTo>
                  <a:pt x="169820" y="246193"/>
                  <a:pt x="142595" y="179811"/>
                  <a:pt x="165390" y="233001"/>
                </a:cubicBezTo>
                <a:cubicBezTo>
                  <a:pt x="167189" y="237200"/>
                  <a:pt x="167681" y="241916"/>
                  <a:pt x="169724" y="246002"/>
                </a:cubicBezTo>
                <a:cubicBezTo>
                  <a:pt x="172053" y="250660"/>
                  <a:pt x="176062" y="254345"/>
                  <a:pt x="178391" y="259003"/>
                </a:cubicBezTo>
                <a:cubicBezTo>
                  <a:pt x="180434" y="263089"/>
                  <a:pt x="179984" y="268350"/>
                  <a:pt x="182725" y="272004"/>
                </a:cubicBezTo>
                <a:cubicBezTo>
                  <a:pt x="188854" y="280175"/>
                  <a:pt x="204393" y="293672"/>
                  <a:pt x="204393" y="293672"/>
                </a:cubicBezTo>
                <a:cubicBezTo>
                  <a:pt x="214529" y="344361"/>
                  <a:pt x="200743" y="296255"/>
                  <a:pt x="217394" y="324008"/>
                </a:cubicBezTo>
                <a:cubicBezTo>
                  <a:pt x="219744" y="327925"/>
                  <a:pt x="219928" y="332810"/>
                  <a:pt x="221727" y="337009"/>
                </a:cubicBezTo>
                <a:cubicBezTo>
                  <a:pt x="224272" y="342947"/>
                  <a:pt x="227850" y="348405"/>
                  <a:pt x="230395" y="354343"/>
                </a:cubicBezTo>
                <a:cubicBezTo>
                  <a:pt x="232194" y="358542"/>
                  <a:pt x="232194" y="363543"/>
                  <a:pt x="234728" y="367344"/>
                </a:cubicBezTo>
                <a:cubicBezTo>
                  <a:pt x="238128" y="372443"/>
                  <a:pt x="243395" y="376011"/>
                  <a:pt x="247729" y="380345"/>
                </a:cubicBezTo>
                <a:cubicBezTo>
                  <a:pt x="259717" y="416305"/>
                  <a:pt x="239588" y="359725"/>
                  <a:pt x="269398" y="419348"/>
                </a:cubicBezTo>
                <a:cubicBezTo>
                  <a:pt x="272287" y="425126"/>
                  <a:pt x="273929" y="431720"/>
                  <a:pt x="278065" y="436683"/>
                </a:cubicBezTo>
                <a:cubicBezTo>
                  <a:pt x="284527" y="444438"/>
                  <a:pt x="295193" y="446726"/>
                  <a:pt x="304067" y="449683"/>
                </a:cubicBezTo>
                <a:cubicBezTo>
                  <a:pt x="312734" y="455461"/>
                  <a:pt x="324291" y="458351"/>
                  <a:pt x="330069" y="467018"/>
                </a:cubicBezTo>
                <a:cubicBezTo>
                  <a:pt x="351587" y="499297"/>
                  <a:pt x="323931" y="459652"/>
                  <a:pt x="351737" y="493020"/>
                </a:cubicBezTo>
                <a:cubicBezTo>
                  <a:pt x="355071" y="497021"/>
                  <a:pt x="356337" y="502767"/>
                  <a:pt x="360404" y="506021"/>
                </a:cubicBezTo>
                <a:cubicBezTo>
                  <a:pt x="363971" y="508875"/>
                  <a:pt x="369071" y="508910"/>
                  <a:pt x="373405" y="510355"/>
                </a:cubicBezTo>
                <a:cubicBezTo>
                  <a:pt x="376294" y="514689"/>
                  <a:pt x="377655" y="520596"/>
                  <a:pt x="382072" y="523356"/>
                </a:cubicBezTo>
                <a:cubicBezTo>
                  <a:pt x="389819" y="528198"/>
                  <a:pt x="408074" y="532023"/>
                  <a:pt x="408074" y="532023"/>
                </a:cubicBezTo>
                <a:cubicBezTo>
                  <a:pt x="473921" y="523791"/>
                  <a:pt x="429130" y="517850"/>
                  <a:pt x="438410" y="601361"/>
                </a:cubicBezTo>
                <a:cubicBezTo>
                  <a:pt x="438915" y="605901"/>
                  <a:pt x="446878" y="605128"/>
                  <a:pt x="451411" y="605695"/>
                </a:cubicBezTo>
                <a:cubicBezTo>
                  <a:pt x="470100" y="608031"/>
                  <a:pt x="488969" y="608584"/>
                  <a:pt x="507748" y="610029"/>
                </a:cubicBezTo>
                <a:cubicBezTo>
                  <a:pt x="514971" y="611473"/>
                  <a:pt x="522334" y="612339"/>
                  <a:pt x="529416" y="614362"/>
                </a:cubicBezTo>
                <a:cubicBezTo>
                  <a:pt x="542593" y="618127"/>
                  <a:pt x="555418" y="623029"/>
                  <a:pt x="568419" y="627363"/>
                </a:cubicBezTo>
                <a:cubicBezTo>
                  <a:pt x="572753" y="628808"/>
                  <a:pt x="576941" y="630801"/>
                  <a:pt x="581420" y="631697"/>
                </a:cubicBezTo>
                <a:lnTo>
                  <a:pt x="603089" y="636030"/>
                </a:lnTo>
                <a:cubicBezTo>
                  <a:pt x="608867" y="638919"/>
                  <a:pt x="614294" y="642655"/>
                  <a:pt x="620423" y="644698"/>
                </a:cubicBezTo>
                <a:cubicBezTo>
                  <a:pt x="631724" y="648465"/>
                  <a:pt x="643384" y="651170"/>
                  <a:pt x="655092" y="653365"/>
                </a:cubicBezTo>
                <a:cubicBezTo>
                  <a:pt x="711325" y="663909"/>
                  <a:pt x="668582" y="651922"/>
                  <a:pt x="715763" y="662032"/>
                </a:cubicBezTo>
                <a:cubicBezTo>
                  <a:pt x="727411" y="664528"/>
                  <a:pt x="738683" y="668742"/>
                  <a:pt x="750433" y="670700"/>
                </a:cubicBezTo>
                <a:cubicBezTo>
                  <a:pt x="759100" y="672144"/>
                  <a:pt x="767818" y="673310"/>
                  <a:pt x="776434" y="675033"/>
                </a:cubicBezTo>
                <a:cubicBezTo>
                  <a:pt x="803336" y="680413"/>
                  <a:pt x="786356" y="679988"/>
                  <a:pt x="819771" y="683701"/>
                </a:cubicBezTo>
                <a:cubicBezTo>
                  <a:pt x="837059" y="685622"/>
                  <a:pt x="854440" y="686590"/>
                  <a:pt x="871775" y="688034"/>
                </a:cubicBezTo>
                <a:cubicBezTo>
                  <a:pt x="877553" y="689479"/>
                  <a:pt x="883382" y="690732"/>
                  <a:pt x="889109" y="692368"/>
                </a:cubicBezTo>
                <a:cubicBezTo>
                  <a:pt x="893501" y="693623"/>
                  <a:pt x="897542" y="696701"/>
                  <a:pt x="902110" y="696701"/>
                </a:cubicBezTo>
                <a:cubicBezTo>
                  <a:pt x="959910" y="696701"/>
                  <a:pt x="1017674" y="693812"/>
                  <a:pt x="1075456" y="692368"/>
                </a:cubicBezTo>
                <a:cubicBezTo>
                  <a:pt x="1095876" y="688964"/>
                  <a:pt x="1100699" y="688870"/>
                  <a:pt x="1118793" y="683701"/>
                </a:cubicBezTo>
                <a:cubicBezTo>
                  <a:pt x="1132888" y="679674"/>
                  <a:pt x="1136817" y="676012"/>
                  <a:pt x="1153462" y="675033"/>
                </a:cubicBezTo>
                <a:cubicBezTo>
                  <a:pt x="1195307" y="672572"/>
                  <a:pt x="1237246" y="672144"/>
                  <a:pt x="1279138" y="670700"/>
                </a:cubicBezTo>
                <a:cubicBezTo>
                  <a:pt x="1277693" y="664922"/>
                  <a:pt x="1280721" y="654048"/>
                  <a:pt x="1274804" y="653365"/>
                </a:cubicBezTo>
                <a:cubicBezTo>
                  <a:pt x="1238900" y="649222"/>
                  <a:pt x="1202514" y="655124"/>
                  <a:pt x="1166463" y="657699"/>
                </a:cubicBezTo>
                <a:cubicBezTo>
                  <a:pt x="1161907" y="658024"/>
                  <a:pt x="1157921" y="661041"/>
                  <a:pt x="1153462" y="662032"/>
                </a:cubicBezTo>
                <a:cubicBezTo>
                  <a:pt x="1144884" y="663938"/>
                  <a:pt x="1136214" y="665605"/>
                  <a:pt x="1127460" y="666366"/>
                </a:cubicBezTo>
                <a:cubicBezTo>
                  <a:pt x="1102953" y="668497"/>
                  <a:pt x="1078345" y="669255"/>
                  <a:pt x="1053788" y="670700"/>
                </a:cubicBezTo>
                <a:cubicBezTo>
                  <a:pt x="1022136" y="681250"/>
                  <a:pt x="1036649" y="677151"/>
                  <a:pt x="1010452" y="683701"/>
                </a:cubicBezTo>
                <a:lnTo>
                  <a:pt x="832772" y="679367"/>
                </a:lnTo>
                <a:cubicBezTo>
                  <a:pt x="823993" y="678993"/>
                  <a:pt x="815247" y="677345"/>
                  <a:pt x="806770" y="675033"/>
                </a:cubicBezTo>
                <a:cubicBezTo>
                  <a:pt x="782288" y="668356"/>
                  <a:pt x="790221" y="668054"/>
                  <a:pt x="772101" y="657699"/>
                </a:cubicBezTo>
                <a:cubicBezTo>
                  <a:pt x="757103" y="649129"/>
                  <a:pt x="756354" y="649560"/>
                  <a:pt x="741765" y="644698"/>
                </a:cubicBezTo>
                <a:cubicBezTo>
                  <a:pt x="734482" y="637415"/>
                  <a:pt x="719383" y="619482"/>
                  <a:pt x="707096" y="614362"/>
                </a:cubicBezTo>
                <a:cubicBezTo>
                  <a:pt x="671343" y="599465"/>
                  <a:pt x="669540" y="601542"/>
                  <a:pt x="633424" y="597028"/>
                </a:cubicBezTo>
                <a:cubicBezTo>
                  <a:pt x="629090" y="595583"/>
                  <a:pt x="624855" y="593802"/>
                  <a:pt x="620423" y="592694"/>
                </a:cubicBezTo>
                <a:cubicBezTo>
                  <a:pt x="613277" y="590907"/>
                  <a:pt x="605652" y="590946"/>
                  <a:pt x="598755" y="588360"/>
                </a:cubicBezTo>
                <a:cubicBezTo>
                  <a:pt x="593878" y="586531"/>
                  <a:pt x="590412" y="582022"/>
                  <a:pt x="585754" y="579693"/>
                </a:cubicBezTo>
                <a:cubicBezTo>
                  <a:pt x="581668" y="577650"/>
                  <a:pt x="576839" y="577402"/>
                  <a:pt x="572753" y="575359"/>
                </a:cubicBezTo>
                <a:cubicBezTo>
                  <a:pt x="568095" y="573030"/>
                  <a:pt x="564693" y="568339"/>
                  <a:pt x="559752" y="566692"/>
                </a:cubicBezTo>
                <a:cubicBezTo>
                  <a:pt x="551416" y="563913"/>
                  <a:pt x="542275" y="564489"/>
                  <a:pt x="533750" y="562358"/>
                </a:cubicBezTo>
                <a:cubicBezTo>
                  <a:pt x="524887" y="560142"/>
                  <a:pt x="516611" y="555907"/>
                  <a:pt x="507748" y="553691"/>
                </a:cubicBezTo>
                <a:cubicBezTo>
                  <a:pt x="485982" y="548249"/>
                  <a:pt x="496064" y="551240"/>
                  <a:pt x="477413" y="545024"/>
                </a:cubicBezTo>
                <a:cubicBezTo>
                  <a:pt x="474524" y="542135"/>
                  <a:pt x="472249" y="538458"/>
                  <a:pt x="468745" y="536356"/>
                </a:cubicBezTo>
                <a:cubicBezTo>
                  <a:pt x="464828" y="534006"/>
                  <a:pt x="459311" y="534877"/>
                  <a:pt x="455744" y="532023"/>
                </a:cubicBezTo>
                <a:cubicBezTo>
                  <a:pt x="451677" y="528769"/>
                  <a:pt x="449966" y="523356"/>
                  <a:pt x="447077" y="519022"/>
                </a:cubicBezTo>
                <a:cubicBezTo>
                  <a:pt x="448942" y="498504"/>
                  <a:pt x="455744" y="427106"/>
                  <a:pt x="455744" y="410681"/>
                </a:cubicBezTo>
                <a:cubicBezTo>
                  <a:pt x="455744" y="401894"/>
                  <a:pt x="455340" y="392538"/>
                  <a:pt x="451411" y="384679"/>
                </a:cubicBezTo>
                <a:cubicBezTo>
                  <a:pt x="449082" y="380020"/>
                  <a:pt x="443170" y="378126"/>
                  <a:pt x="438410" y="376011"/>
                </a:cubicBezTo>
                <a:cubicBezTo>
                  <a:pt x="430061" y="372300"/>
                  <a:pt x="412408" y="367344"/>
                  <a:pt x="412408" y="367344"/>
                </a:cubicBezTo>
                <a:cubicBezTo>
                  <a:pt x="408074" y="361566"/>
                  <a:pt x="402991" y="356281"/>
                  <a:pt x="399407" y="350010"/>
                </a:cubicBezTo>
                <a:cubicBezTo>
                  <a:pt x="384403" y="323754"/>
                  <a:pt x="406691" y="348628"/>
                  <a:pt x="386406" y="328341"/>
                </a:cubicBezTo>
                <a:cubicBezTo>
                  <a:pt x="384961" y="324007"/>
                  <a:pt x="385873" y="317874"/>
                  <a:pt x="382072" y="315340"/>
                </a:cubicBezTo>
                <a:cubicBezTo>
                  <a:pt x="375943" y="311254"/>
                  <a:pt x="363395" y="317738"/>
                  <a:pt x="360404" y="311007"/>
                </a:cubicBezTo>
                <a:cubicBezTo>
                  <a:pt x="351773" y="291587"/>
                  <a:pt x="364365" y="276898"/>
                  <a:pt x="373405" y="263337"/>
                </a:cubicBezTo>
                <a:cubicBezTo>
                  <a:pt x="371960" y="256114"/>
                  <a:pt x="372726" y="248064"/>
                  <a:pt x="369071" y="241668"/>
                </a:cubicBezTo>
                <a:cubicBezTo>
                  <a:pt x="366487" y="237146"/>
                  <a:pt x="360642" y="235495"/>
                  <a:pt x="356070" y="233001"/>
                </a:cubicBezTo>
                <a:cubicBezTo>
                  <a:pt x="325616" y="216389"/>
                  <a:pt x="330724" y="218773"/>
                  <a:pt x="308400" y="211333"/>
                </a:cubicBezTo>
                <a:cubicBezTo>
                  <a:pt x="305511" y="208444"/>
                  <a:pt x="303237" y="204767"/>
                  <a:pt x="299733" y="202665"/>
                </a:cubicBezTo>
                <a:cubicBezTo>
                  <a:pt x="295816" y="200315"/>
                  <a:pt x="290299" y="201186"/>
                  <a:pt x="286732" y="198332"/>
                </a:cubicBezTo>
                <a:cubicBezTo>
                  <a:pt x="265659" y="181474"/>
                  <a:pt x="292839" y="186513"/>
                  <a:pt x="265064" y="167996"/>
                </a:cubicBezTo>
                <a:cubicBezTo>
                  <a:pt x="257462" y="162928"/>
                  <a:pt x="239062" y="159329"/>
                  <a:pt x="239062" y="159329"/>
                </a:cubicBezTo>
                <a:cubicBezTo>
                  <a:pt x="232830" y="154655"/>
                  <a:pt x="213253" y="141249"/>
                  <a:pt x="208726" y="133327"/>
                </a:cubicBezTo>
                <a:cubicBezTo>
                  <a:pt x="205771" y="128156"/>
                  <a:pt x="207550" y="121043"/>
                  <a:pt x="204393" y="115992"/>
                </a:cubicBezTo>
                <a:cubicBezTo>
                  <a:pt x="200062" y="109063"/>
                  <a:pt x="192289" y="104935"/>
                  <a:pt x="187058" y="98658"/>
                </a:cubicBezTo>
                <a:cubicBezTo>
                  <a:pt x="177810" y="87561"/>
                  <a:pt x="173976" y="70450"/>
                  <a:pt x="161056" y="63989"/>
                </a:cubicBezTo>
                <a:cubicBezTo>
                  <a:pt x="149195" y="58058"/>
                  <a:pt x="140929" y="54820"/>
                  <a:pt x="130721" y="46654"/>
                </a:cubicBezTo>
                <a:cubicBezTo>
                  <a:pt x="127530" y="44102"/>
                  <a:pt x="125557" y="40089"/>
                  <a:pt x="122053" y="37987"/>
                </a:cubicBezTo>
                <a:cubicBezTo>
                  <a:pt x="118136" y="35637"/>
                  <a:pt x="113138" y="35696"/>
                  <a:pt x="109052" y="33653"/>
                </a:cubicBezTo>
                <a:cubicBezTo>
                  <a:pt x="104394" y="31324"/>
                  <a:pt x="100710" y="27315"/>
                  <a:pt x="96052" y="24986"/>
                </a:cubicBezTo>
                <a:cubicBezTo>
                  <a:pt x="89094" y="21507"/>
                  <a:pt x="81341" y="19798"/>
                  <a:pt x="74383" y="16319"/>
                </a:cubicBezTo>
                <a:cubicBezTo>
                  <a:pt x="66849" y="12552"/>
                  <a:pt x="60974" y="4970"/>
                  <a:pt x="52715" y="3318"/>
                </a:cubicBezTo>
                <a:cubicBezTo>
                  <a:pt x="38550" y="485"/>
                  <a:pt x="5767" y="-2460"/>
                  <a:pt x="711" y="3318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7B92ECF-FA57-411F-BE97-2FF6BE42792D}"/>
              </a:ext>
            </a:extLst>
          </p:cNvPr>
          <p:cNvSpPr/>
          <p:nvPr/>
        </p:nvSpPr>
        <p:spPr>
          <a:xfrm>
            <a:off x="9430021" y="3648690"/>
            <a:ext cx="420364" cy="394605"/>
          </a:xfrm>
          <a:custGeom>
            <a:avLst/>
            <a:gdLst>
              <a:gd name="connsiteX0" fmla="*/ 377027 w 420364"/>
              <a:gd name="connsiteY0" fmla="*/ 8910 h 394605"/>
              <a:gd name="connsiteX1" fmla="*/ 316356 w 420364"/>
              <a:gd name="connsiteY1" fmla="*/ 8910 h 394605"/>
              <a:gd name="connsiteX2" fmla="*/ 303355 w 420364"/>
              <a:gd name="connsiteY2" fmla="*/ 21911 h 394605"/>
              <a:gd name="connsiteX3" fmla="*/ 281687 w 420364"/>
              <a:gd name="connsiteY3" fmla="*/ 39246 h 394605"/>
              <a:gd name="connsiteX4" fmla="*/ 260019 w 420364"/>
              <a:gd name="connsiteY4" fmla="*/ 78248 h 394605"/>
              <a:gd name="connsiteX5" fmla="*/ 242684 w 420364"/>
              <a:gd name="connsiteY5" fmla="*/ 95583 h 394605"/>
              <a:gd name="connsiteX6" fmla="*/ 212349 w 420364"/>
              <a:gd name="connsiteY6" fmla="*/ 125919 h 394605"/>
              <a:gd name="connsiteX7" fmla="*/ 177679 w 420364"/>
              <a:gd name="connsiteY7" fmla="*/ 143253 h 394605"/>
              <a:gd name="connsiteX8" fmla="*/ 164679 w 420364"/>
              <a:gd name="connsiteY8" fmla="*/ 147587 h 394605"/>
              <a:gd name="connsiteX9" fmla="*/ 151678 w 420364"/>
              <a:gd name="connsiteY9" fmla="*/ 151920 h 394605"/>
              <a:gd name="connsiteX10" fmla="*/ 65005 w 420364"/>
              <a:gd name="connsiteY10" fmla="*/ 147587 h 394605"/>
              <a:gd name="connsiteX11" fmla="*/ 39003 w 420364"/>
              <a:gd name="connsiteY11" fmla="*/ 134586 h 394605"/>
              <a:gd name="connsiteX12" fmla="*/ 30335 w 420364"/>
              <a:gd name="connsiteY12" fmla="*/ 125919 h 394605"/>
              <a:gd name="connsiteX13" fmla="*/ 17334 w 420364"/>
              <a:gd name="connsiteY13" fmla="*/ 117251 h 394605"/>
              <a:gd name="connsiteX14" fmla="*/ 8667 w 420364"/>
              <a:gd name="connsiteY14" fmla="*/ 125919 h 394605"/>
              <a:gd name="connsiteX15" fmla="*/ 4334 w 420364"/>
              <a:gd name="connsiteY15" fmla="*/ 143253 h 394605"/>
              <a:gd name="connsiteX16" fmla="*/ 0 w 420364"/>
              <a:gd name="connsiteY16" fmla="*/ 156254 h 394605"/>
              <a:gd name="connsiteX17" fmla="*/ 4334 w 420364"/>
              <a:gd name="connsiteY17" fmla="*/ 247261 h 394605"/>
              <a:gd name="connsiteX18" fmla="*/ 17334 w 420364"/>
              <a:gd name="connsiteY18" fmla="*/ 260262 h 394605"/>
              <a:gd name="connsiteX19" fmla="*/ 21668 w 420364"/>
              <a:gd name="connsiteY19" fmla="*/ 273263 h 394605"/>
              <a:gd name="connsiteX20" fmla="*/ 26002 w 420364"/>
              <a:gd name="connsiteY20" fmla="*/ 312265 h 394605"/>
              <a:gd name="connsiteX21" fmla="*/ 34669 w 420364"/>
              <a:gd name="connsiteY21" fmla="*/ 320933 h 394605"/>
              <a:gd name="connsiteX22" fmla="*/ 60671 w 420364"/>
              <a:gd name="connsiteY22" fmla="*/ 338267 h 394605"/>
              <a:gd name="connsiteX23" fmla="*/ 82339 w 420364"/>
              <a:gd name="connsiteY23" fmla="*/ 355602 h 394605"/>
              <a:gd name="connsiteX24" fmla="*/ 108341 w 420364"/>
              <a:gd name="connsiteY24" fmla="*/ 364269 h 394605"/>
              <a:gd name="connsiteX25" fmla="*/ 121342 w 420364"/>
              <a:gd name="connsiteY25" fmla="*/ 368603 h 394605"/>
              <a:gd name="connsiteX26" fmla="*/ 134343 w 420364"/>
              <a:gd name="connsiteY26" fmla="*/ 372937 h 394605"/>
              <a:gd name="connsiteX27" fmla="*/ 186347 w 420364"/>
              <a:gd name="connsiteY27" fmla="*/ 377270 h 394605"/>
              <a:gd name="connsiteX28" fmla="*/ 199348 w 420364"/>
              <a:gd name="connsiteY28" fmla="*/ 385937 h 394605"/>
              <a:gd name="connsiteX29" fmla="*/ 225350 w 420364"/>
              <a:gd name="connsiteY29" fmla="*/ 394605 h 394605"/>
              <a:gd name="connsiteX30" fmla="*/ 286021 w 420364"/>
              <a:gd name="connsiteY30" fmla="*/ 381604 h 394605"/>
              <a:gd name="connsiteX31" fmla="*/ 303355 w 420364"/>
              <a:gd name="connsiteY31" fmla="*/ 355602 h 394605"/>
              <a:gd name="connsiteX32" fmla="*/ 312023 w 420364"/>
              <a:gd name="connsiteY32" fmla="*/ 329600 h 394605"/>
              <a:gd name="connsiteX33" fmla="*/ 320690 w 420364"/>
              <a:gd name="connsiteY33" fmla="*/ 277596 h 394605"/>
              <a:gd name="connsiteX34" fmla="*/ 329357 w 420364"/>
              <a:gd name="connsiteY34" fmla="*/ 264595 h 394605"/>
              <a:gd name="connsiteX35" fmla="*/ 342358 w 420364"/>
              <a:gd name="connsiteY35" fmla="*/ 251594 h 394605"/>
              <a:gd name="connsiteX36" fmla="*/ 355359 w 420364"/>
              <a:gd name="connsiteY36" fmla="*/ 247261 h 394605"/>
              <a:gd name="connsiteX37" fmla="*/ 364026 w 420364"/>
              <a:gd name="connsiteY37" fmla="*/ 216925 h 394605"/>
              <a:gd name="connsiteX38" fmla="*/ 372694 w 420364"/>
              <a:gd name="connsiteY38" fmla="*/ 173589 h 394605"/>
              <a:gd name="connsiteX39" fmla="*/ 385695 w 420364"/>
              <a:gd name="connsiteY39" fmla="*/ 160588 h 394605"/>
              <a:gd name="connsiteX40" fmla="*/ 411697 w 420364"/>
              <a:gd name="connsiteY40" fmla="*/ 147587 h 394605"/>
              <a:gd name="connsiteX41" fmla="*/ 420364 w 420364"/>
              <a:gd name="connsiteY41" fmla="*/ 138919 h 394605"/>
              <a:gd name="connsiteX42" fmla="*/ 411697 w 420364"/>
              <a:gd name="connsiteY42" fmla="*/ 125919 h 394605"/>
              <a:gd name="connsiteX43" fmla="*/ 403029 w 420364"/>
              <a:gd name="connsiteY43" fmla="*/ 117251 h 394605"/>
              <a:gd name="connsiteX44" fmla="*/ 394362 w 420364"/>
              <a:gd name="connsiteY44" fmla="*/ 104250 h 394605"/>
              <a:gd name="connsiteX45" fmla="*/ 381361 w 420364"/>
              <a:gd name="connsiteY45" fmla="*/ 95583 h 394605"/>
              <a:gd name="connsiteX46" fmla="*/ 377027 w 420364"/>
              <a:gd name="connsiteY46" fmla="*/ 8910 h 3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20364" h="394605">
                <a:moveTo>
                  <a:pt x="377027" y="8910"/>
                </a:moveTo>
                <a:cubicBezTo>
                  <a:pt x="366193" y="-5535"/>
                  <a:pt x="343379" y="-98"/>
                  <a:pt x="316356" y="8910"/>
                </a:cubicBezTo>
                <a:cubicBezTo>
                  <a:pt x="310542" y="10848"/>
                  <a:pt x="308063" y="17988"/>
                  <a:pt x="303355" y="21911"/>
                </a:cubicBezTo>
                <a:cubicBezTo>
                  <a:pt x="270565" y="49236"/>
                  <a:pt x="306894" y="14036"/>
                  <a:pt x="281687" y="39246"/>
                </a:cubicBezTo>
                <a:cubicBezTo>
                  <a:pt x="276237" y="55593"/>
                  <a:pt x="274918" y="63349"/>
                  <a:pt x="260019" y="78248"/>
                </a:cubicBezTo>
                <a:cubicBezTo>
                  <a:pt x="254241" y="84026"/>
                  <a:pt x="247217" y="88784"/>
                  <a:pt x="242684" y="95583"/>
                </a:cubicBezTo>
                <a:cubicBezTo>
                  <a:pt x="222816" y="125386"/>
                  <a:pt x="235232" y="118291"/>
                  <a:pt x="212349" y="125919"/>
                </a:cubicBezTo>
                <a:cubicBezTo>
                  <a:pt x="197220" y="141046"/>
                  <a:pt x="207558" y="133293"/>
                  <a:pt x="177679" y="143253"/>
                </a:cubicBezTo>
                <a:lnTo>
                  <a:pt x="164679" y="147587"/>
                </a:lnTo>
                <a:lnTo>
                  <a:pt x="151678" y="151920"/>
                </a:lnTo>
                <a:cubicBezTo>
                  <a:pt x="122787" y="150476"/>
                  <a:pt x="93823" y="150093"/>
                  <a:pt x="65005" y="147587"/>
                </a:cubicBezTo>
                <a:cubicBezTo>
                  <a:pt x="56019" y="146806"/>
                  <a:pt x="45594" y="139858"/>
                  <a:pt x="39003" y="134586"/>
                </a:cubicBezTo>
                <a:cubicBezTo>
                  <a:pt x="35812" y="132034"/>
                  <a:pt x="33526" y="128471"/>
                  <a:pt x="30335" y="125919"/>
                </a:cubicBezTo>
                <a:cubicBezTo>
                  <a:pt x="26268" y="122665"/>
                  <a:pt x="21668" y="120140"/>
                  <a:pt x="17334" y="117251"/>
                </a:cubicBezTo>
                <a:cubicBezTo>
                  <a:pt x="14445" y="120140"/>
                  <a:pt x="10494" y="122264"/>
                  <a:pt x="8667" y="125919"/>
                </a:cubicBezTo>
                <a:cubicBezTo>
                  <a:pt x="6004" y="131246"/>
                  <a:pt x="5970" y="137526"/>
                  <a:pt x="4334" y="143253"/>
                </a:cubicBezTo>
                <a:cubicBezTo>
                  <a:pt x="3079" y="147645"/>
                  <a:pt x="1445" y="151920"/>
                  <a:pt x="0" y="156254"/>
                </a:cubicBezTo>
                <a:cubicBezTo>
                  <a:pt x="1445" y="186590"/>
                  <a:pt x="-659" y="217304"/>
                  <a:pt x="4334" y="247261"/>
                </a:cubicBezTo>
                <a:cubicBezTo>
                  <a:pt x="5341" y="253306"/>
                  <a:pt x="13935" y="255163"/>
                  <a:pt x="17334" y="260262"/>
                </a:cubicBezTo>
                <a:cubicBezTo>
                  <a:pt x="19868" y="264063"/>
                  <a:pt x="20223" y="268929"/>
                  <a:pt x="21668" y="273263"/>
                </a:cubicBezTo>
                <a:cubicBezTo>
                  <a:pt x="23113" y="286264"/>
                  <a:pt x="22560" y="299645"/>
                  <a:pt x="26002" y="312265"/>
                </a:cubicBezTo>
                <a:cubicBezTo>
                  <a:pt x="27077" y="316207"/>
                  <a:pt x="31400" y="318481"/>
                  <a:pt x="34669" y="320933"/>
                </a:cubicBezTo>
                <a:cubicBezTo>
                  <a:pt x="43002" y="327183"/>
                  <a:pt x="53306" y="330901"/>
                  <a:pt x="60671" y="338267"/>
                </a:cubicBezTo>
                <a:cubicBezTo>
                  <a:pt x="67876" y="345472"/>
                  <a:pt x="72497" y="351228"/>
                  <a:pt x="82339" y="355602"/>
                </a:cubicBezTo>
                <a:cubicBezTo>
                  <a:pt x="90688" y="359312"/>
                  <a:pt x="99674" y="361380"/>
                  <a:pt x="108341" y="364269"/>
                </a:cubicBezTo>
                <a:lnTo>
                  <a:pt x="121342" y="368603"/>
                </a:lnTo>
                <a:cubicBezTo>
                  <a:pt x="125676" y="370048"/>
                  <a:pt x="129791" y="372558"/>
                  <a:pt x="134343" y="372937"/>
                </a:cubicBezTo>
                <a:lnTo>
                  <a:pt x="186347" y="377270"/>
                </a:lnTo>
                <a:cubicBezTo>
                  <a:pt x="190681" y="380159"/>
                  <a:pt x="194589" y="383822"/>
                  <a:pt x="199348" y="385937"/>
                </a:cubicBezTo>
                <a:cubicBezTo>
                  <a:pt x="207697" y="389648"/>
                  <a:pt x="225350" y="394605"/>
                  <a:pt x="225350" y="394605"/>
                </a:cubicBezTo>
                <a:cubicBezTo>
                  <a:pt x="241765" y="393113"/>
                  <a:pt x="271640" y="398040"/>
                  <a:pt x="286021" y="381604"/>
                </a:cubicBezTo>
                <a:cubicBezTo>
                  <a:pt x="292880" y="373765"/>
                  <a:pt x="300061" y="365484"/>
                  <a:pt x="303355" y="355602"/>
                </a:cubicBezTo>
                <a:lnTo>
                  <a:pt x="312023" y="329600"/>
                </a:lnTo>
                <a:cubicBezTo>
                  <a:pt x="313397" y="317235"/>
                  <a:pt x="313429" y="292119"/>
                  <a:pt x="320690" y="277596"/>
                </a:cubicBezTo>
                <a:cubicBezTo>
                  <a:pt x="323019" y="272938"/>
                  <a:pt x="326023" y="268596"/>
                  <a:pt x="329357" y="264595"/>
                </a:cubicBezTo>
                <a:cubicBezTo>
                  <a:pt x="333280" y="259887"/>
                  <a:pt x="337259" y="254994"/>
                  <a:pt x="342358" y="251594"/>
                </a:cubicBezTo>
                <a:cubicBezTo>
                  <a:pt x="346159" y="249060"/>
                  <a:pt x="351025" y="248705"/>
                  <a:pt x="355359" y="247261"/>
                </a:cubicBezTo>
                <a:cubicBezTo>
                  <a:pt x="359492" y="234864"/>
                  <a:pt x="361304" y="230537"/>
                  <a:pt x="364026" y="216925"/>
                </a:cubicBezTo>
                <a:cubicBezTo>
                  <a:pt x="364371" y="215201"/>
                  <a:pt x="369596" y="179010"/>
                  <a:pt x="372694" y="173589"/>
                </a:cubicBezTo>
                <a:cubicBezTo>
                  <a:pt x="375735" y="168268"/>
                  <a:pt x="380987" y="164512"/>
                  <a:pt x="385695" y="160588"/>
                </a:cubicBezTo>
                <a:cubicBezTo>
                  <a:pt x="396898" y="151252"/>
                  <a:pt x="398665" y="151930"/>
                  <a:pt x="411697" y="147587"/>
                </a:cubicBezTo>
                <a:cubicBezTo>
                  <a:pt x="414586" y="144698"/>
                  <a:pt x="420364" y="143005"/>
                  <a:pt x="420364" y="138919"/>
                </a:cubicBezTo>
                <a:cubicBezTo>
                  <a:pt x="420364" y="133711"/>
                  <a:pt x="414951" y="129986"/>
                  <a:pt x="411697" y="125919"/>
                </a:cubicBezTo>
                <a:cubicBezTo>
                  <a:pt x="409144" y="122728"/>
                  <a:pt x="405582" y="120442"/>
                  <a:pt x="403029" y="117251"/>
                </a:cubicBezTo>
                <a:cubicBezTo>
                  <a:pt x="399775" y="113184"/>
                  <a:pt x="398045" y="107933"/>
                  <a:pt x="394362" y="104250"/>
                </a:cubicBezTo>
                <a:cubicBezTo>
                  <a:pt x="390679" y="100567"/>
                  <a:pt x="385695" y="98472"/>
                  <a:pt x="381361" y="95583"/>
                </a:cubicBezTo>
                <a:cubicBezTo>
                  <a:pt x="362278" y="66957"/>
                  <a:pt x="387861" y="23355"/>
                  <a:pt x="377027" y="8910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6BED2C-FA07-43E7-A449-09237B21B745}"/>
              </a:ext>
            </a:extLst>
          </p:cNvPr>
          <p:cNvSpPr/>
          <p:nvPr/>
        </p:nvSpPr>
        <p:spPr>
          <a:xfrm>
            <a:off x="9828229" y="3770234"/>
            <a:ext cx="286822" cy="357270"/>
          </a:xfrm>
          <a:custGeom>
            <a:avLst/>
            <a:gdLst>
              <a:gd name="connsiteX0" fmla="*/ 282175 w 286822"/>
              <a:gd name="connsiteY0" fmla="*/ 41 h 357270"/>
              <a:gd name="connsiteX1" fmla="*/ 260507 w 286822"/>
              <a:gd name="connsiteY1" fmla="*/ 13042 h 357270"/>
              <a:gd name="connsiteX2" fmla="*/ 251839 w 286822"/>
              <a:gd name="connsiteY2" fmla="*/ 21709 h 357270"/>
              <a:gd name="connsiteX3" fmla="*/ 225837 w 286822"/>
              <a:gd name="connsiteY3" fmla="*/ 30376 h 357270"/>
              <a:gd name="connsiteX4" fmla="*/ 212836 w 286822"/>
              <a:gd name="connsiteY4" fmla="*/ 34710 h 357270"/>
              <a:gd name="connsiteX5" fmla="*/ 199835 w 286822"/>
              <a:gd name="connsiteY5" fmla="*/ 39044 h 357270"/>
              <a:gd name="connsiteX6" fmla="*/ 74160 w 286822"/>
              <a:gd name="connsiteY6" fmla="*/ 34710 h 357270"/>
              <a:gd name="connsiteX7" fmla="*/ 65492 w 286822"/>
              <a:gd name="connsiteY7" fmla="*/ 43377 h 357270"/>
              <a:gd name="connsiteX8" fmla="*/ 61159 w 286822"/>
              <a:gd name="connsiteY8" fmla="*/ 95381 h 357270"/>
              <a:gd name="connsiteX9" fmla="*/ 48158 w 286822"/>
              <a:gd name="connsiteY9" fmla="*/ 99715 h 357270"/>
              <a:gd name="connsiteX10" fmla="*/ 30823 w 286822"/>
              <a:gd name="connsiteY10" fmla="*/ 121383 h 357270"/>
              <a:gd name="connsiteX11" fmla="*/ 26489 w 286822"/>
              <a:gd name="connsiteY11" fmla="*/ 177721 h 357270"/>
              <a:gd name="connsiteX12" fmla="*/ 13489 w 286822"/>
              <a:gd name="connsiteY12" fmla="*/ 208056 h 357270"/>
              <a:gd name="connsiteX13" fmla="*/ 4821 w 286822"/>
              <a:gd name="connsiteY13" fmla="*/ 216723 h 357270"/>
              <a:gd name="connsiteX14" fmla="*/ 488 w 286822"/>
              <a:gd name="connsiteY14" fmla="*/ 229724 h 357270"/>
              <a:gd name="connsiteX15" fmla="*/ 13489 w 286822"/>
              <a:gd name="connsiteY15" fmla="*/ 234058 h 357270"/>
              <a:gd name="connsiteX16" fmla="*/ 43824 w 286822"/>
              <a:gd name="connsiteY16" fmla="*/ 242725 h 357270"/>
              <a:gd name="connsiteX17" fmla="*/ 39490 w 286822"/>
              <a:gd name="connsiteY17" fmla="*/ 351066 h 357270"/>
              <a:gd name="connsiteX18" fmla="*/ 74160 w 286822"/>
              <a:gd name="connsiteY18" fmla="*/ 346733 h 357270"/>
              <a:gd name="connsiteX19" fmla="*/ 69826 w 286822"/>
              <a:gd name="connsiteY19" fmla="*/ 299063 h 357270"/>
              <a:gd name="connsiteX20" fmla="*/ 74160 w 286822"/>
              <a:gd name="connsiteY20" fmla="*/ 247059 h 357270"/>
              <a:gd name="connsiteX21" fmla="*/ 78493 w 286822"/>
              <a:gd name="connsiteY21" fmla="*/ 221057 h 357270"/>
              <a:gd name="connsiteX22" fmla="*/ 87161 w 286822"/>
              <a:gd name="connsiteY22" fmla="*/ 212390 h 357270"/>
              <a:gd name="connsiteX23" fmla="*/ 104495 w 286822"/>
              <a:gd name="connsiteY23" fmla="*/ 208056 h 357270"/>
              <a:gd name="connsiteX24" fmla="*/ 108829 w 286822"/>
              <a:gd name="connsiteY24" fmla="*/ 221057 h 357270"/>
              <a:gd name="connsiteX25" fmla="*/ 117496 w 286822"/>
              <a:gd name="connsiteY25" fmla="*/ 234058 h 357270"/>
              <a:gd name="connsiteX26" fmla="*/ 108829 w 286822"/>
              <a:gd name="connsiteY26" fmla="*/ 247059 h 357270"/>
              <a:gd name="connsiteX27" fmla="*/ 113162 w 286822"/>
              <a:gd name="connsiteY27" fmla="*/ 277394 h 357270"/>
              <a:gd name="connsiteX28" fmla="*/ 126163 w 286822"/>
              <a:gd name="connsiteY28" fmla="*/ 281728 h 357270"/>
              <a:gd name="connsiteX29" fmla="*/ 134831 w 286822"/>
              <a:gd name="connsiteY29" fmla="*/ 290395 h 357270"/>
              <a:gd name="connsiteX30" fmla="*/ 139164 w 286822"/>
              <a:gd name="connsiteY30" fmla="*/ 320731 h 357270"/>
              <a:gd name="connsiteX31" fmla="*/ 173834 w 286822"/>
              <a:gd name="connsiteY31" fmla="*/ 307730 h 357270"/>
              <a:gd name="connsiteX32" fmla="*/ 178167 w 286822"/>
              <a:gd name="connsiteY32" fmla="*/ 290395 h 357270"/>
              <a:gd name="connsiteX33" fmla="*/ 186835 w 286822"/>
              <a:gd name="connsiteY33" fmla="*/ 277394 h 357270"/>
              <a:gd name="connsiteX34" fmla="*/ 169500 w 286822"/>
              <a:gd name="connsiteY34" fmla="*/ 251393 h 357270"/>
              <a:gd name="connsiteX35" fmla="*/ 160833 w 286822"/>
              <a:gd name="connsiteY35" fmla="*/ 238392 h 357270"/>
              <a:gd name="connsiteX36" fmla="*/ 147832 w 286822"/>
              <a:gd name="connsiteY36" fmla="*/ 190721 h 357270"/>
              <a:gd name="connsiteX37" fmla="*/ 134831 w 286822"/>
              <a:gd name="connsiteY37" fmla="*/ 186388 h 357270"/>
              <a:gd name="connsiteX38" fmla="*/ 143498 w 286822"/>
              <a:gd name="connsiteY38" fmla="*/ 160386 h 357270"/>
              <a:gd name="connsiteX39" fmla="*/ 169500 w 286822"/>
              <a:gd name="connsiteY39" fmla="*/ 147385 h 357270"/>
              <a:gd name="connsiteX40" fmla="*/ 182501 w 286822"/>
              <a:gd name="connsiteY40" fmla="*/ 143051 h 357270"/>
              <a:gd name="connsiteX41" fmla="*/ 204169 w 286822"/>
              <a:gd name="connsiteY41" fmla="*/ 117049 h 357270"/>
              <a:gd name="connsiteX42" fmla="*/ 191168 w 286822"/>
              <a:gd name="connsiteY42" fmla="*/ 108382 h 357270"/>
              <a:gd name="connsiteX43" fmla="*/ 160833 w 286822"/>
              <a:gd name="connsiteY43" fmla="*/ 117049 h 357270"/>
              <a:gd name="connsiteX44" fmla="*/ 139164 w 286822"/>
              <a:gd name="connsiteY44" fmla="*/ 134384 h 357270"/>
              <a:gd name="connsiteX45" fmla="*/ 121830 w 286822"/>
              <a:gd name="connsiteY45" fmla="*/ 143051 h 357270"/>
              <a:gd name="connsiteX46" fmla="*/ 95828 w 286822"/>
              <a:gd name="connsiteY46" fmla="*/ 151719 h 357270"/>
              <a:gd name="connsiteX47" fmla="*/ 87161 w 286822"/>
              <a:gd name="connsiteY47" fmla="*/ 143051 h 357270"/>
              <a:gd name="connsiteX48" fmla="*/ 78493 w 286822"/>
              <a:gd name="connsiteY48" fmla="*/ 108382 h 357270"/>
              <a:gd name="connsiteX49" fmla="*/ 74160 w 286822"/>
              <a:gd name="connsiteY49" fmla="*/ 95381 h 357270"/>
              <a:gd name="connsiteX50" fmla="*/ 78493 w 286822"/>
              <a:gd name="connsiteY50" fmla="*/ 69379 h 357270"/>
              <a:gd name="connsiteX51" fmla="*/ 87161 w 286822"/>
              <a:gd name="connsiteY51" fmla="*/ 60712 h 357270"/>
              <a:gd name="connsiteX52" fmla="*/ 134831 w 286822"/>
              <a:gd name="connsiteY52" fmla="*/ 47711 h 357270"/>
              <a:gd name="connsiteX53" fmla="*/ 182501 w 286822"/>
              <a:gd name="connsiteY53" fmla="*/ 52045 h 357270"/>
              <a:gd name="connsiteX54" fmla="*/ 195502 w 286822"/>
              <a:gd name="connsiteY54" fmla="*/ 56378 h 357270"/>
              <a:gd name="connsiteX55" fmla="*/ 234505 w 286822"/>
              <a:gd name="connsiteY55" fmla="*/ 52045 h 357270"/>
              <a:gd name="connsiteX56" fmla="*/ 260507 w 286822"/>
              <a:gd name="connsiteY56" fmla="*/ 43377 h 357270"/>
              <a:gd name="connsiteX57" fmla="*/ 273507 w 286822"/>
              <a:gd name="connsiteY57" fmla="*/ 39044 h 357270"/>
              <a:gd name="connsiteX58" fmla="*/ 286508 w 286822"/>
              <a:gd name="connsiteY58" fmla="*/ 17375 h 357270"/>
              <a:gd name="connsiteX59" fmla="*/ 282175 w 286822"/>
              <a:gd name="connsiteY59" fmla="*/ 41 h 35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6822" h="357270">
                <a:moveTo>
                  <a:pt x="282175" y="41"/>
                </a:moveTo>
                <a:cubicBezTo>
                  <a:pt x="277842" y="-681"/>
                  <a:pt x="267361" y="8146"/>
                  <a:pt x="260507" y="13042"/>
                </a:cubicBezTo>
                <a:cubicBezTo>
                  <a:pt x="257182" y="15417"/>
                  <a:pt x="255494" y="19882"/>
                  <a:pt x="251839" y="21709"/>
                </a:cubicBezTo>
                <a:cubicBezTo>
                  <a:pt x="243667" y="25795"/>
                  <a:pt x="234504" y="27487"/>
                  <a:pt x="225837" y="30376"/>
                </a:cubicBezTo>
                <a:lnTo>
                  <a:pt x="212836" y="34710"/>
                </a:lnTo>
                <a:lnTo>
                  <a:pt x="199835" y="39044"/>
                </a:lnTo>
                <a:cubicBezTo>
                  <a:pt x="149066" y="32697"/>
                  <a:pt x="123594" y="24823"/>
                  <a:pt x="74160" y="34710"/>
                </a:cubicBezTo>
                <a:cubicBezTo>
                  <a:pt x="70153" y="35511"/>
                  <a:pt x="68381" y="40488"/>
                  <a:pt x="65492" y="43377"/>
                </a:cubicBezTo>
                <a:cubicBezTo>
                  <a:pt x="64048" y="60712"/>
                  <a:pt x="66274" y="78755"/>
                  <a:pt x="61159" y="95381"/>
                </a:cubicBezTo>
                <a:cubicBezTo>
                  <a:pt x="59816" y="99747"/>
                  <a:pt x="52075" y="97365"/>
                  <a:pt x="48158" y="99715"/>
                </a:cubicBezTo>
                <a:cubicBezTo>
                  <a:pt x="41294" y="103833"/>
                  <a:pt x="34761" y="115475"/>
                  <a:pt x="30823" y="121383"/>
                </a:cubicBezTo>
                <a:cubicBezTo>
                  <a:pt x="29378" y="140162"/>
                  <a:pt x="28825" y="159032"/>
                  <a:pt x="26489" y="177721"/>
                </a:cubicBezTo>
                <a:cubicBezTo>
                  <a:pt x="25600" y="184833"/>
                  <a:pt x="16438" y="203632"/>
                  <a:pt x="13489" y="208056"/>
                </a:cubicBezTo>
                <a:cubicBezTo>
                  <a:pt x="11223" y="211456"/>
                  <a:pt x="7710" y="213834"/>
                  <a:pt x="4821" y="216723"/>
                </a:cubicBezTo>
                <a:cubicBezTo>
                  <a:pt x="3377" y="221057"/>
                  <a:pt x="-1555" y="225638"/>
                  <a:pt x="488" y="229724"/>
                </a:cubicBezTo>
                <a:cubicBezTo>
                  <a:pt x="2531" y="233810"/>
                  <a:pt x="9097" y="232803"/>
                  <a:pt x="13489" y="234058"/>
                </a:cubicBezTo>
                <a:cubicBezTo>
                  <a:pt x="51606" y="244950"/>
                  <a:pt x="12632" y="232329"/>
                  <a:pt x="43824" y="242725"/>
                </a:cubicBezTo>
                <a:cubicBezTo>
                  <a:pt x="42379" y="278839"/>
                  <a:pt x="29370" y="316369"/>
                  <a:pt x="39490" y="351066"/>
                </a:cubicBezTo>
                <a:cubicBezTo>
                  <a:pt x="42751" y="362247"/>
                  <a:pt x="68291" y="356793"/>
                  <a:pt x="74160" y="346733"/>
                </a:cubicBezTo>
                <a:cubicBezTo>
                  <a:pt x="82200" y="332951"/>
                  <a:pt x="71271" y="314953"/>
                  <a:pt x="69826" y="299063"/>
                </a:cubicBezTo>
                <a:cubicBezTo>
                  <a:pt x="71271" y="281728"/>
                  <a:pt x="72239" y="264347"/>
                  <a:pt x="74160" y="247059"/>
                </a:cubicBezTo>
                <a:cubicBezTo>
                  <a:pt x="75130" y="238326"/>
                  <a:pt x="75408" y="229284"/>
                  <a:pt x="78493" y="221057"/>
                </a:cubicBezTo>
                <a:cubicBezTo>
                  <a:pt x="79928" y="217231"/>
                  <a:pt x="83506" y="214217"/>
                  <a:pt x="87161" y="212390"/>
                </a:cubicBezTo>
                <a:cubicBezTo>
                  <a:pt x="92488" y="209726"/>
                  <a:pt x="98717" y="209501"/>
                  <a:pt x="104495" y="208056"/>
                </a:cubicBezTo>
                <a:cubicBezTo>
                  <a:pt x="105940" y="212390"/>
                  <a:pt x="106786" y="216971"/>
                  <a:pt x="108829" y="221057"/>
                </a:cubicBezTo>
                <a:cubicBezTo>
                  <a:pt x="111158" y="225715"/>
                  <a:pt x="117496" y="228850"/>
                  <a:pt x="117496" y="234058"/>
                </a:cubicBezTo>
                <a:cubicBezTo>
                  <a:pt x="117496" y="239266"/>
                  <a:pt x="111718" y="242725"/>
                  <a:pt x="108829" y="247059"/>
                </a:cubicBezTo>
                <a:cubicBezTo>
                  <a:pt x="110273" y="257171"/>
                  <a:pt x="108594" y="268258"/>
                  <a:pt x="113162" y="277394"/>
                </a:cubicBezTo>
                <a:cubicBezTo>
                  <a:pt x="115205" y="281480"/>
                  <a:pt x="122246" y="279378"/>
                  <a:pt x="126163" y="281728"/>
                </a:cubicBezTo>
                <a:cubicBezTo>
                  <a:pt x="129667" y="283830"/>
                  <a:pt x="131942" y="287506"/>
                  <a:pt x="134831" y="290395"/>
                </a:cubicBezTo>
                <a:cubicBezTo>
                  <a:pt x="136275" y="300507"/>
                  <a:pt x="131941" y="313508"/>
                  <a:pt x="139164" y="320731"/>
                </a:cubicBezTo>
                <a:cubicBezTo>
                  <a:pt x="146661" y="328228"/>
                  <a:pt x="168336" y="311395"/>
                  <a:pt x="173834" y="307730"/>
                </a:cubicBezTo>
                <a:cubicBezTo>
                  <a:pt x="175278" y="301952"/>
                  <a:pt x="175821" y="295870"/>
                  <a:pt x="178167" y="290395"/>
                </a:cubicBezTo>
                <a:cubicBezTo>
                  <a:pt x="180219" y="285608"/>
                  <a:pt x="185979" y="282532"/>
                  <a:pt x="186835" y="277394"/>
                </a:cubicBezTo>
                <a:cubicBezTo>
                  <a:pt x="188739" y="265970"/>
                  <a:pt x="174762" y="257707"/>
                  <a:pt x="169500" y="251393"/>
                </a:cubicBezTo>
                <a:cubicBezTo>
                  <a:pt x="166166" y="247392"/>
                  <a:pt x="163722" y="242726"/>
                  <a:pt x="160833" y="238392"/>
                </a:cubicBezTo>
                <a:cubicBezTo>
                  <a:pt x="158569" y="229335"/>
                  <a:pt x="149977" y="194153"/>
                  <a:pt x="147832" y="190721"/>
                </a:cubicBezTo>
                <a:cubicBezTo>
                  <a:pt x="145411" y="186847"/>
                  <a:pt x="139165" y="187832"/>
                  <a:pt x="134831" y="186388"/>
                </a:cubicBezTo>
                <a:cubicBezTo>
                  <a:pt x="137720" y="177721"/>
                  <a:pt x="134831" y="163275"/>
                  <a:pt x="143498" y="160386"/>
                </a:cubicBezTo>
                <a:cubicBezTo>
                  <a:pt x="176177" y="149492"/>
                  <a:pt x="135896" y="164187"/>
                  <a:pt x="169500" y="147385"/>
                </a:cubicBezTo>
                <a:cubicBezTo>
                  <a:pt x="173586" y="145342"/>
                  <a:pt x="178167" y="144496"/>
                  <a:pt x="182501" y="143051"/>
                </a:cubicBezTo>
                <a:cubicBezTo>
                  <a:pt x="183803" y="141749"/>
                  <a:pt x="205175" y="122077"/>
                  <a:pt x="204169" y="117049"/>
                </a:cubicBezTo>
                <a:cubicBezTo>
                  <a:pt x="203147" y="111942"/>
                  <a:pt x="195502" y="111271"/>
                  <a:pt x="191168" y="108382"/>
                </a:cubicBezTo>
                <a:cubicBezTo>
                  <a:pt x="185621" y="109769"/>
                  <a:pt x="167045" y="113943"/>
                  <a:pt x="160833" y="117049"/>
                </a:cubicBezTo>
                <a:cubicBezTo>
                  <a:pt x="129355" y="132788"/>
                  <a:pt x="163343" y="118265"/>
                  <a:pt x="139164" y="134384"/>
                </a:cubicBezTo>
                <a:cubicBezTo>
                  <a:pt x="133789" y="137967"/>
                  <a:pt x="127828" y="140652"/>
                  <a:pt x="121830" y="143051"/>
                </a:cubicBezTo>
                <a:cubicBezTo>
                  <a:pt x="113347" y="146444"/>
                  <a:pt x="95828" y="151719"/>
                  <a:pt x="95828" y="151719"/>
                </a:cubicBezTo>
                <a:cubicBezTo>
                  <a:pt x="92939" y="148830"/>
                  <a:pt x="89263" y="146555"/>
                  <a:pt x="87161" y="143051"/>
                </a:cubicBezTo>
                <a:cubicBezTo>
                  <a:pt x="82915" y="135974"/>
                  <a:pt x="79825" y="113710"/>
                  <a:pt x="78493" y="108382"/>
                </a:cubicBezTo>
                <a:cubicBezTo>
                  <a:pt x="77385" y="103950"/>
                  <a:pt x="75604" y="99715"/>
                  <a:pt x="74160" y="95381"/>
                </a:cubicBezTo>
                <a:cubicBezTo>
                  <a:pt x="75604" y="86714"/>
                  <a:pt x="75408" y="77606"/>
                  <a:pt x="78493" y="69379"/>
                </a:cubicBezTo>
                <a:cubicBezTo>
                  <a:pt x="79928" y="65553"/>
                  <a:pt x="83970" y="63264"/>
                  <a:pt x="87161" y="60712"/>
                </a:cubicBezTo>
                <a:cubicBezTo>
                  <a:pt x="105371" y="46145"/>
                  <a:pt x="105015" y="51438"/>
                  <a:pt x="134831" y="47711"/>
                </a:cubicBezTo>
                <a:cubicBezTo>
                  <a:pt x="150721" y="49156"/>
                  <a:pt x="166706" y="49789"/>
                  <a:pt x="182501" y="52045"/>
                </a:cubicBezTo>
                <a:cubicBezTo>
                  <a:pt x="187023" y="52691"/>
                  <a:pt x="190934" y="56378"/>
                  <a:pt x="195502" y="56378"/>
                </a:cubicBezTo>
                <a:cubicBezTo>
                  <a:pt x="208583" y="56378"/>
                  <a:pt x="221504" y="53489"/>
                  <a:pt x="234505" y="52045"/>
                </a:cubicBezTo>
                <a:lnTo>
                  <a:pt x="260507" y="43377"/>
                </a:lnTo>
                <a:lnTo>
                  <a:pt x="273507" y="39044"/>
                </a:lnTo>
                <a:cubicBezTo>
                  <a:pt x="278360" y="34191"/>
                  <a:pt x="288759" y="26377"/>
                  <a:pt x="286508" y="17375"/>
                </a:cubicBezTo>
                <a:cubicBezTo>
                  <a:pt x="285725" y="14242"/>
                  <a:pt x="286508" y="763"/>
                  <a:pt x="282175" y="41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077BCE-95A0-414B-9A26-9B310867321A}"/>
              </a:ext>
            </a:extLst>
          </p:cNvPr>
          <p:cNvSpPr/>
          <p:nvPr/>
        </p:nvSpPr>
        <p:spPr>
          <a:xfrm>
            <a:off x="10355456" y="3865613"/>
            <a:ext cx="145288" cy="108343"/>
          </a:xfrm>
          <a:custGeom>
            <a:avLst/>
            <a:gdLst>
              <a:gd name="connsiteX0" fmla="*/ 1966 w 145288"/>
              <a:gd name="connsiteY0" fmla="*/ 52006 h 108343"/>
              <a:gd name="connsiteX1" fmla="*/ 36635 w 145288"/>
              <a:gd name="connsiteY1" fmla="*/ 56340 h 108343"/>
              <a:gd name="connsiteX2" fmla="*/ 62637 w 145288"/>
              <a:gd name="connsiteY2" fmla="*/ 78008 h 108343"/>
              <a:gd name="connsiteX3" fmla="*/ 84305 w 145288"/>
              <a:gd name="connsiteY3" fmla="*/ 108343 h 108343"/>
              <a:gd name="connsiteX4" fmla="*/ 114641 w 145288"/>
              <a:gd name="connsiteY4" fmla="*/ 104010 h 108343"/>
              <a:gd name="connsiteX5" fmla="*/ 127642 w 145288"/>
              <a:gd name="connsiteY5" fmla="*/ 95342 h 108343"/>
              <a:gd name="connsiteX6" fmla="*/ 140643 w 145288"/>
              <a:gd name="connsiteY6" fmla="*/ 91009 h 108343"/>
              <a:gd name="connsiteX7" fmla="*/ 140643 w 145288"/>
              <a:gd name="connsiteY7" fmla="*/ 52006 h 108343"/>
              <a:gd name="connsiteX8" fmla="*/ 123308 w 145288"/>
              <a:gd name="connsiteY8" fmla="*/ 21670 h 108343"/>
              <a:gd name="connsiteX9" fmla="*/ 84305 w 145288"/>
              <a:gd name="connsiteY9" fmla="*/ 17337 h 108343"/>
              <a:gd name="connsiteX10" fmla="*/ 71304 w 145288"/>
              <a:gd name="connsiteY10" fmla="*/ 4336 h 108343"/>
              <a:gd name="connsiteX11" fmla="*/ 36635 w 145288"/>
              <a:gd name="connsiteY11" fmla="*/ 4336 h 108343"/>
              <a:gd name="connsiteX12" fmla="*/ 19300 w 145288"/>
              <a:gd name="connsiteY12" fmla="*/ 17337 h 108343"/>
              <a:gd name="connsiteX13" fmla="*/ 6299 w 145288"/>
              <a:gd name="connsiteY13" fmla="*/ 21670 h 108343"/>
              <a:gd name="connsiteX14" fmla="*/ 1966 w 145288"/>
              <a:gd name="connsiteY14" fmla="*/ 52006 h 10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288" h="108343">
                <a:moveTo>
                  <a:pt x="1966" y="52006"/>
                </a:moveTo>
                <a:cubicBezTo>
                  <a:pt x="7022" y="57784"/>
                  <a:pt x="25399" y="53276"/>
                  <a:pt x="36635" y="56340"/>
                </a:cubicBezTo>
                <a:cubicBezTo>
                  <a:pt x="44932" y="58603"/>
                  <a:pt x="57489" y="72860"/>
                  <a:pt x="62637" y="78008"/>
                </a:cubicBezTo>
                <a:cubicBezTo>
                  <a:pt x="72748" y="108344"/>
                  <a:pt x="62637" y="101121"/>
                  <a:pt x="84305" y="108343"/>
                </a:cubicBezTo>
                <a:cubicBezTo>
                  <a:pt x="94417" y="106899"/>
                  <a:pt x="104857" y="106945"/>
                  <a:pt x="114641" y="104010"/>
                </a:cubicBezTo>
                <a:cubicBezTo>
                  <a:pt x="119630" y="102513"/>
                  <a:pt x="122983" y="97671"/>
                  <a:pt x="127642" y="95342"/>
                </a:cubicBezTo>
                <a:cubicBezTo>
                  <a:pt x="131728" y="93299"/>
                  <a:pt x="136309" y="92453"/>
                  <a:pt x="140643" y="91009"/>
                </a:cubicBezTo>
                <a:cubicBezTo>
                  <a:pt x="147599" y="70139"/>
                  <a:pt x="146026" y="81615"/>
                  <a:pt x="140643" y="52006"/>
                </a:cubicBezTo>
                <a:cubicBezTo>
                  <a:pt x="137945" y="37168"/>
                  <a:pt x="140558" y="25983"/>
                  <a:pt x="123308" y="21670"/>
                </a:cubicBezTo>
                <a:cubicBezTo>
                  <a:pt x="110618" y="18497"/>
                  <a:pt x="97306" y="18781"/>
                  <a:pt x="84305" y="17337"/>
                </a:cubicBezTo>
                <a:cubicBezTo>
                  <a:pt x="79971" y="13003"/>
                  <a:pt x="76403" y="7736"/>
                  <a:pt x="71304" y="4336"/>
                </a:cubicBezTo>
                <a:cubicBezTo>
                  <a:pt x="59003" y="-3865"/>
                  <a:pt x="50387" y="1585"/>
                  <a:pt x="36635" y="4336"/>
                </a:cubicBezTo>
                <a:cubicBezTo>
                  <a:pt x="30857" y="8670"/>
                  <a:pt x="25571" y="13754"/>
                  <a:pt x="19300" y="17337"/>
                </a:cubicBezTo>
                <a:cubicBezTo>
                  <a:pt x="15334" y="19603"/>
                  <a:pt x="10216" y="19320"/>
                  <a:pt x="6299" y="21670"/>
                </a:cubicBezTo>
                <a:cubicBezTo>
                  <a:pt x="2795" y="23772"/>
                  <a:pt x="-3090" y="46228"/>
                  <a:pt x="1966" y="5200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DC42AE-2D6F-41FC-9673-C13EDDAE6E2C}"/>
              </a:ext>
            </a:extLst>
          </p:cNvPr>
          <p:cNvSpPr/>
          <p:nvPr/>
        </p:nvSpPr>
        <p:spPr>
          <a:xfrm>
            <a:off x="10440785" y="3938388"/>
            <a:ext cx="714895" cy="417481"/>
          </a:xfrm>
          <a:custGeom>
            <a:avLst/>
            <a:gdLst>
              <a:gd name="connsiteX0" fmla="*/ 58190 w 714895"/>
              <a:gd name="connsiteY0" fmla="*/ 35096 h 417481"/>
              <a:gd name="connsiteX1" fmla="*/ 103910 w 714895"/>
              <a:gd name="connsiteY1" fmla="*/ 60034 h 417481"/>
              <a:gd name="connsiteX2" fmla="*/ 116379 w 714895"/>
              <a:gd name="connsiteY2" fmla="*/ 68347 h 417481"/>
              <a:gd name="connsiteX3" fmla="*/ 141317 w 714895"/>
              <a:gd name="connsiteY3" fmla="*/ 64190 h 417481"/>
              <a:gd name="connsiteX4" fmla="*/ 157942 w 714895"/>
              <a:gd name="connsiteY4" fmla="*/ 39252 h 417481"/>
              <a:gd name="connsiteX5" fmla="*/ 166255 w 714895"/>
              <a:gd name="connsiteY5" fmla="*/ 26783 h 417481"/>
              <a:gd name="connsiteX6" fmla="*/ 170411 w 714895"/>
              <a:gd name="connsiteY6" fmla="*/ 14314 h 417481"/>
              <a:gd name="connsiteX7" fmla="*/ 216131 w 714895"/>
              <a:gd name="connsiteY7" fmla="*/ 6001 h 417481"/>
              <a:gd name="connsiteX8" fmla="*/ 245226 w 714895"/>
              <a:gd name="connsiteY8" fmla="*/ 26783 h 417481"/>
              <a:gd name="connsiteX9" fmla="*/ 278477 w 714895"/>
              <a:gd name="connsiteY9" fmla="*/ 35096 h 417481"/>
              <a:gd name="connsiteX10" fmla="*/ 290946 w 714895"/>
              <a:gd name="connsiteY10" fmla="*/ 39252 h 417481"/>
              <a:gd name="connsiteX11" fmla="*/ 311728 w 714895"/>
              <a:gd name="connsiteY11" fmla="*/ 43408 h 417481"/>
              <a:gd name="connsiteX12" fmla="*/ 328353 w 714895"/>
              <a:gd name="connsiteY12" fmla="*/ 47565 h 417481"/>
              <a:gd name="connsiteX13" fmla="*/ 353291 w 714895"/>
              <a:gd name="connsiteY13" fmla="*/ 55877 h 417481"/>
              <a:gd name="connsiteX14" fmla="*/ 428106 w 714895"/>
              <a:gd name="connsiteY14" fmla="*/ 60034 h 417481"/>
              <a:gd name="connsiteX15" fmla="*/ 453044 w 714895"/>
              <a:gd name="connsiteY15" fmla="*/ 89128 h 417481"/>
              <a:gd name="connsiteX16" fmla="*/ 461357 w 714895"/>
              <a:gd name="connsiteY16" fmla="*/ 118223 h 417481"/>
              <a:gd name="connsiteX17" fmla="*/ 477982 w 714895"/>
              <a:gd name="connsiteY17" fmla="*/ 126536 h 417481"/>
              <a:gd name="connsiteX18" fmla="*/ 536171 w 714895"/>
              <a:gd name="connsiteY18" fmla="*/ 130692 h 417481"/>
              <a:gd name="connsiteX19" fmla="*/ 552797 w 714895"/>
              <a:gd name="connsiteY19" fmla="*/ 155630 h 417481"/>
              <a:gd name="connsiteX20" fmla="*/ 561110 w 714895"/>
              <a:gd name="connsiteY20" fmla="*/ 188881 h 417481"/>
              <a:gd name="connsiteX21" fmla="*/ 573579 w 714895"/>
              <a:gd name="connsiteY21" fmla="*/ 193037 h 417481"/>
              <a:gd name="connsiteX22" fmla="*/ 635924 w 714895"/>
              <a:gd name="connsiteY22" fmla="*/ 205507 h 417481"/>
              <a:gd name="connsiteX23" fmla="*/ 648393 w 714895"/>
              <a:gd name="connsiteY23" fmla="*/ 217976 h 417481"/>
              <a:gd name="connsiteX24" fmla="*/ 644237 w 714895"/>
              <a:gd name="connsiteY24" fmla="*/ 230445 h 417481"/>
              <a:gd name="connsiteX25" fmla="*/ 602673 w 714895"/>
              <a:gd name="connsiteY25" fmla="*/ 242914 h 417481"/>
              <a:gd name="connsiteX26" fmla="*/ 619299 w 714895"/>
              <a:gd name="connsiteY26" fmla="*/ 276165 h 417481"/>
              <a:gd name="connsiteX27" fmla="*/ 623455 w 714895"/>
              <a:gd name="connsiteY27" fmla="*/ 288634 h 417481"/>
              <a:gd name="connsiteX28" fmla="*/ 631768 w 714895"/>
              <a:gd name="connsiteY28" fmla="*/ 301103 h 417481"/>
              <a:gd name="connsiteX29" fmla="*/ 648393 w 714895"/>
              <a:gd name="connsiteY29" fmla="*/ 330197 h 417481"/>
              <a:gd name="connsiteX30" fmla="*/ 689957 w 714895"/>
              <a:gd name="connsiteY30" fmla="*/ 346823 h 417481"/>
              <a:gd name="connsiteX31" fmla="*/ 702426 w 714895"/>
              <a:gd name="connsiteY31" fmla="*/ 359292 h 417481"/>
              <a:gd name="connsiteX32" fmla="*/ 706582 w 714895"/>
              <a:gd name="connsiteY32" fmla="*/ 371761 h 417481"/>
              <a:gd name="connsiteX33" fmla="*/ 714895 w 714895"/>
              <a:gd name="connsiteY33" fmla="*/ 400856 h 417481"/>
              <a:gd name="connsiteX34" fmla="*/ 710739 w 714895"/>
              <a:gd name="connsiteY34" fmla="*/ 413325 h 417481"/>
              <a:gd name="connsiteX35" fmla="*/ 689957 w 714895"/>
              <a:gd name="connsiteY35" fmla="*/ 417481 h 417481"/>
              <a:gd name="connsiteX36" fmla="*/ 623455 w 714895"/>
              <a:gd name="connsiteY36" fmla="*/ 413325 h 417481"/>
              <a:gd name="connsiteX37" fmla="*/ 598517 w 714895"/>
              <a:gd name="connsiteY37" fmla="*/ 388387 h 417481"/>
              <a:gd name="connsiteX38" fmla="*/ 594360 w 714895"/>
              <a:gd name="connsiteY38" fmla="*/ 375917 h 417481"/>
              <a:gd name="connsiteX39" fmla="*/ 569422 w 714895"/>
              <a:gd name="connsiteY39" fmla="*/ 334354 h 417481"/>
              <a:gd name="connsiteX40" fmla="*/ 556953 w 714895"/>
              <a:gd name="connsiteY40" fmla="*/ 317728 h 417481"/>
              <a:gd name="connsiteX41" fmla="*/ 548640 w 714895"/>
              <a:gd name="connsiteY41" fmla="*/ 305259 h 417481"/>
              <a:gd name="connsiteX42" fmla="*/ 523702 w 714895"/>
              <a:gd name="connsiteY42" fmla="*/ 288634 h 417481"/>
              <a:gd name="connsiteX43" fmla="*/ 423950 w 714895"/>
              <a:gd name="connsiteY43" fmla="*/ 292790 h 417481"/>
              <a:gd name="connsiteX44" fmla="*/ 399011 w 714895"/>
              <a:gd name="connsiteY44" fmla="*/ 330197 h 417481"/>
              <a:gd name="connsiteX45" fmla="*/ 394855 w 714895"/>
              <a:gd name="connsiteY45" fmla="*/ 346823 h 417481"/>
              <a:gd name="connsiteX46" fmla="*/ 353291 w 714895"/>
              <a:gd name="connsiteY46" fmla="*/ 350979 h 417481"/>
              <a:gd name="connsiteX47" fmla="*/ 336666 w 714895"/>
              <a:gd name="connsiteY47" fmla="*/ 346823 h 417481"/>
              <a:gd name="connsiteX48" fmla="*/ 307571 w 714895"/>
              <a:gd name="connsiteY48" fmla="*/ 334354 h 417481"/>
              <a:gd name="connsiteX49" fmla="*/ 282633 w 714895"/>
              <a:gd name="connsiteY49" fmla="*/ 317728 h 417481"/>
              <a:gd name="connsiteX50" fmla="*/ 270164 w 714895"/>
              <a:gd name="connsiteY50" fmla="*/ 309416 h 417481"/>
              <a:gd name="connsiteX51" fmla="*/ 257695 w 714895"/>
              <a:gd name="connsiteY51" fmla="*/ 305259 h 417481"/>
              <a:gd name="connsiteX52" fmla="*/ 228600 w 714895"/>
              <a:gd name="connsiteY52" fmla="*/ 309416 h 417481"/>
              <a:gd name="connsiteX53" fmla="*/ 216131 w 714895"/>
              <a:gd name="connsiteY53" fmla="*/ 313572 h 417481"/>
              <a:gd name="connsiteX54" fmla="*/ 224444 w 714895"/>
              <a:gd name="connsiteY54" fmla="*/ 263696 h 417481"/>
              <a:gd name="connsiteX55" fmla="*/ 232757 w 714895"/>
              <a:gd name="connsiteY55" fmla="*/ 251227 h 417481"/>
              <a:gd name="connsiteX56" fmla="*/ 224444 w 714895"/>
              <a:gd name="connsiteY56" fmla="*/ 205507 h 417481"/>
              <a:gd name="connsiteX57" fmla="*/ 216131 w 714895"/>
              <a:gd name="connsiteY57" fmla="*/ 193037 h 417481"/>
              <a:gd name="connsiteX58" fmla="*/ 211975 w 714895"/>
              <a:gd name="connsiteY58" fmla="*/ 180568 h 417481"/>
              <a:gd name="connsiteX59" fmla="*/ 170411 w 714895"/>
              <a:gd name="connsiteY59" fmla="*/ 151474 h 417481"/>
              <a:gd name="connsiteX60" fmla="*/ 145473 w 714895"/>
              <a:gd name="connsiteY60" fmla="*/ 143161 h 417481"/>
              <a:gd name="connsiteX61" fmla="*/ 133004 w 714895"/>
              <a:gd name="connsiteY61" fmla="*/ 139005 h 417481"/>
              <a:gd name="connsiteX62" fmla="*/ 108066 w 714895"/>
              <a:gd name="connsiteY62" fmla="*/ 126536 h 417481"/>
              <a:gd name="connsiteX63" fmla="*/ 83128 w 714895"/>
              <a:gd name="connsiteY63" fmla="*/ 114067 h 417481"/>
              <a:gd name="connsiteX64" fmla="*/ 70659 w 714895"/>
              <a:gd name="connsiteY64" fmla="*/ 105754 h 417481"/>
              <a:gd name="connsiteX65" fmla="*/ 58190 w 714895"/>
              <a:gd name="connsiteY65" fmla="*/ 101597 h 417481"/>
              <a:gd name="connsiteX66" fmla="*/ 45720 w 714895"/>
              <a:gd name="connsiteY66" fmla="*/ 89128 h 417481"/>
              <a:gd name="connsiteX67" fmla="*/ 20782 w 714895"/>
              <a:gd name="connsiteY67" fmla="*/ 72503 h 417481"/>
              <a:gd name="connsiteX68" fmla="*/ 16626 w 714895"/>
              <a:gd name="connsiteY68" fmla="*/ 89128 h 417481"/>
              <a:gd name="connsiteX69" fmla="*/ 12470 w 714895"/>
              <a:gd name="connsiteY69" fmla="*/ 114067 h 417481"/>
              <a:gd name="connsiteX70" fmla="*/ 8313 w 714895"/>
              <a:gd name="connsiteY70" fmla="*/ 101597 h 417481"/>
              <a:gd name="connsiteX71" fmla="*/ 0 w 714895"/>
              <a:gd name="connsiteY71" fmla="*/ 89128 h 417481"/>
              <a:gd name="connsiteX72" fmla="*/ 58190 w 714895"/>
              <a:gd name="connsiteY72" fmla="*/ 35096 h 41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14895" h="417481">
                <a:moveTo>
                  <a:pt x="58190" y="35096"/>
                </a:moveTo>
                <a:cubicBezTo>
                  <a:pt x="88247" y="47118"/>
                  <a:pt x="72764" y="39270"/>
                  <a:pt x="103910" y="60034"/>
                </a:cubicBezTo>
                <a:lnTo>
                  <a:pt x="116379" y="68347"/>
                </a:lnTo>
                <a:cubicBezTo>
                  <a:pt x="124692" y="66961"/>
                  <a:pt x="134413" y="69023"/>
                  <a:pt x="141317" y="64190"/>
                </a:cubicBezTo>
                <a:cubicBezTo>
                  <a:pt x="149501" y="58461"/>
                  <a:pt x="152400" y="47565"/>
                  <a:pt x="157942" y="39252"/>
                </a:cubicBezTo>
                <a:lnTo>
                  <a:pt x="166255" y="26783"/>
                </a:lnTo>
                <a:cubicBezTo>
                  <a:pt x="167640" y="22627"/>
                  <a:pt x="168452" y="18233"/>
                  <a:pt x="170411" y="14314"/>
                </a:cubicBezTo>
                <a:cubicBezTo>
                  <a:pt x="182066" y="-8995"/>
                  <a:pt x="182845" y="2303"/>
                  <a:pt x="216131" y="6001"/>
                </a:cubicBezTo>
                <a:cubicBezTo>
                  <a:pt x="219892" y="8822"/>
                  <a:pt x="239152" y="23746"/>
                  <a:pt x="245226" y="26783"/>
                </a:cubicBezTo>
                <a:cubicBezTo>
                  <a:pt x="254723" y="31532"/>
                  <a:pt x="268998" y="32726"/>
                  <a:pt x="278477" y="35096"/>
                </a:cubicBezTo>
                <a:cubicBezTo>
                  <a:pt x="282727" y="36159"/>
                  <a:pt x="286696" y="38190"/>
                  <a:pt x="290946" y="39252"/>
                </a:cubicBezTo>
                <a:cubicBezTo>
                  <a:pt x="297800" y="40965"/>
                  <a:pt x="304832" y="41875"/>
                  <a:pt x="311728" y="43408"/>
                </a:cubicBezTo>
                <a:cubicBezTo>
                  <a:pt x="317304" y="44647"/>
                  <a:pt x="322882" y="45924"/>
                  <a:pt x="328353" y="47565"/>
                </a:cubicBezTo>
                <a:cubicBezTo>
                  <a:pt x="336746" y="50083"/>
                  <a:pt x="344542" y="55391"/>
                  <a:pt x="353291" y="55877"/>
                </a:cubicBezTo>
                <a:lnTo>
                  <a:pt x="428106" y="60034"/>
                </a:lnTo>
                <a:cubicBezTo>
                  <a:pt x="436424" y="68352"/>
                  <a:pt x="447713" y="78465"/>
                  <a:pt x="453044" y="89128"/>
                </a:cubicBezTo>
                <a:cubicBezTo>
                  <a:pt x="453154" y="89348"/>
                  <a:pt x="459311" y="116177"/>
                  <a:pt x="461357" y="118223"/>
                </a:cubicBezTo>
                <a:cubicBezTo>
                  <a:pt x="465738" y="122604"/>
                  <a:pt x="471870" y="125517"/>
                  <a:pt x="477982" y="126536"/>
                </a:cubicBezTo>
                <a:cubicBezTo>
                  <a:pt x="497163" y="129733"/>
                  <a:pt x="516775" y="129307"/>
                  <a:pt x="536171" y="130692"/>
                </a:cubicBezTo>
                <a:cubicBezTo>
                  <a:pt x="541713" y="139005"/>
                  <a:pt x="550374" y="145938"/>
                  <a:pt x="552797" y="155630"/>
                </a:cubicBezTo>
                <a:cubicBezTo>
                  <a:pt x="555568" y="166714"/>
                  <a:pt x="555562" y="178894"/>
                  <a:pt x="561110" y="188881"/>
                </a:cubicBezTo>
                <a:cubicBezTo>
                  <a:pt x="563238" y="192711"/>
                  <a:pt x="569383" y="191778"/>
                  <a:pt x="573579" y="193037"/>
                </a:cubicBezTo>
                <a:cubicBezTo>
                  <a:pt x="610164" y="204013"/>
                  <a:pt x="596263" y="200549"/>
                  <a:pt x="635924" y="205507"/>
                </a:cubicBezTo>
                <a:cubicBezTo>
                  <a:pt x="640080" y="209663"/>
                  <a:pt x="646534" y="212400"/>
                  <a:pt x="648393" y="217976"/>
                </a:cubicBezTo>
                <a:cubicBezTo>
                  <a:pt x="649778" y="222132"/>
                  <a:pt x="647603" y="227640"/>
                  <a:pt x="644237" y="230445"/>
                </a:cubicBezTo>
                <a:cubicBezTo>
                  <a:pt x="635605" y="237638"/>
                  <a:pt x="613055" y="240837"/>
                  <a:pt x="602673" y="242914"/>
                </a:cubicBezTo>
                <a:cubicBezTo>
                  <a:pt x="610982" y="284455"/>
                  <a:pt x="599339" y="246224"/>
                  <a:pt x="619299" y="276165"/>
                </a:cubicBezTo>
                <a:cubicBezTo>
                  <a:pt x="621729" y="279810"/>
                  <a:pt x="621496" y="284715"/>
                  <a:pt x="623455" y="288634"/>
                </a:cubicBezTo>
                <a:cubicBezTo>
                  <a:pt x="625689" y="293102"/>
                  <a:pt x="629290" y="296766"/>
                  <a:pt x="631768" y="301103"/>
                </a:cubicBezTo>
                <a:cubicBezTo>
                  <a:pt x="636116" y="308713"/>
                  <a:pt x="641640" y="323444"/>
                  <a:pt x="648393" y="330197"/>
                </a:cubicBezTo>
                <a:cubicBezTo>
                  <a:pt x="658982" y="340786"/>
                  <a:pt x="676194" y="343383"/>
                  <a:pt x="689957" y="346823"/>
                </a:cubicBezTo>
                <a:cubicBezTo>
                  <a:pt x="694113" y="350979"/>
                  <a:pt x="699166" y="354401"/>
                  <a:pt x="702426" y="359292"/>
                </a:cubicBezTo>
                <a:cubicBezTo>
                  <a:pt x="704856" y="362937"/>
                  <a:pt x="705378" y="367548"/>
                  <a:pt x="706582" y="371761"/>
                </a:cubicBezTo>
                <a:cubicBezTo>
                  <a:pt x="717020" y="408294"/>
                  <a:pt x="704931" y="370960"/>
                  <a:pt x="714895" y="400856"/>
                </a:cubicBezTo>
                <a:cubicBezTo>
                  <a:pt x="713510" y="405012"/>
                  <a:pt x="714384" y="410895"/>
                  <a:pt x="710739" y="413325"/>
                </a:cubicBezTo>
                <a:cubicBezTo>
                  <a:pt x="704861" y="417244"/>
                  <a:pt x="697021" y="417481"/>
                  <a:pt x="689957" y="417481"/>
                </a:cubicBezTo>
                <a:cubicBezTo>
                  <a:pt x="667746" y="417481"/>
                  <a:pt x="645622" y="414710"/>
                  <a:pt x="623455" y="413325"/>
                </a:cubicBezTo>
                <a:cubicBezTo>
                  <a:pt x="615142" y="405012"/>
                  <a:pt x="602235" y="399540"/>
                  <a:pt x="598517" y="388387"/>
                </a:cubicBezTo>
                <a:cubicBezTo>
                  <a:pt x="597131" y="384230"/>
                  <a:pt x="596086" y="379944"/>
                  <a:pt x="594360" y="375917"/>
                </a:cubicBezTo>
                <a:cubicBezTo>
                  <a:pt x="587912" y="360870"/>
                  <a:pt x="579275" y="347492"/>
                  <a:pt x="569422" y="334354"/>
                </a:cubicBezTo>
                <a:cubicBezTo>
                  <a:pt x="565266" y="328812"/>
                  <a:pt x="560979" y="323365"/>
                  <a:pt x="556953" y="317728"/>
                </a:cubicBezTo>
                <a:cubicBezTo>
                  <a:pt x="554050" y="313663"/>
                  <a:pt x="552399" y="308548"/>
                  <a:pt x="548640" y="305259"/>
                </a:cubicBezTo>
                <a:cubicBezTo>
                  <a:pt x="541121" y="298680"/>
                  <a:pt x="523702" y="288634"/>
                  <a:pt x="523702" y="288634"/>
                </a:cubicBezTo>
                <a:cubicBezTo>
                  <a:pt x="490451" y="290019"/>
                  <a:pt x="455522" y="282266"/>
                  <a:pt x="423950" y="292790"/>
                </a:cubicBezTo>
                <a:cubicBezTo>
                  <a:pt x="409733" y="297529"/>
                  <a:pt x="399011" y="330197"/>
                  <a:pt x="399011" y="330197"/>
                </a:cubicBezTo>
                <a:cubicBezTo>
                  <a:pt x="397626" y="335739"/>
                  <a:pt x="398024" y="342070"/>
                  <a:pt x="394855" y="346823"/>
                </a:cubicBezTo>
                <a:cubicBezTo>
                  <a:pt x="384854" y="361825"/>
                  <a:pt x="366504" y="353382"/>
                  <a:pt x="353291" y="350979"/>
                </a:cubicBezTo>
                <a:cubicBezTo>
                  <a:pt x="347671" y="349957"/>
                  <a:pt x="342208" y="348208"/>
                  <a:pt x="336666" y="346823"/>
                </a:cubicBezTo>
                <a:cubicBezTo>
                  <a:pt x="291280" y="316565"/>
                  <a:pt x="361250" y="361194"/>
                  <a:pt x="307571" y="334354"/>
                </a:cubicBezTo>
                <a:cubicBezTo>
                  <a:pt x="298635" y="329886"/>
                  <a:pt x="290946" y="323270"/>
                  <a:pt x="282633" y="317728"/>
                </a:cubicBezTo>
                <a:cubicBezTo>
                  <a:pt x="278477" y="314957"/>
                  <a:pt x="274903" y="310996"/>
                  <a:pt x="270164" y="309416"/>
                </a:cubicBezTo>
                <a:lnTo>
                  <a:pt x="257695" y="305259"/>
                </a:lnTo>
                <a:cubicBezTo>
                  <a:pt x="247997" y="306645"/>
                  <a:pt x="238207" y="307495"/>
                  <a:pt x="228600" y="309416"/>
                </a:cubicBezTo>
                <a:cubicBezTo>
                  <a:pt x="224304" y="310275"/>
                  <a:pt x="217193" y="317822"/>
                  <a:pt x="216131" y="313572"/>
                </a:cubicBezTo>
                <a:cubicBezTo>
                  <a:pt x="214596" y="307430"/>
                  <a:pt x="218478" y="275628"/>
                  <a:pt x="224444" y="263696"/>
                </a:cubicBezTo>
                <a:cubicBezTo>
                  <a:pt x="226678" y="259228"/>
                  <a:pt x="229986" y="255383"/>
                  <a:pt x="232757" y="251227"/>
                </a:cubicBezTo>
                <a:cubicBezTo>
                  <a:pt x="231325" y="239769"/>
                  <a:pt x="230850" y="218320"/>
                  <a:pt x="224444" y="205507"/>
                </a:cubicBezTo>
                <a:cubicBezTo>
                  <a:pt x="222210" y="201039"/>
                  <a:pt x="218902" y="197194"/>
                  <a:pt x="216131" y="193037"/>
                </a:cubicBezTo>
                <a:cubicBezTo>
                  <a:pt x="214746" y="188881"/>
                  <a:pt x="213934" y="184487"/>
                  <a:pt x="211975" y="180568"/>
                </a:cubicBezTo>
                <a:cubicBezTo>
                  <a:pt x="202865" y="162348"/>
                  <a:pt x="193055" y="159022"/>
                  <a:pt x="170411" y="151474"/>
                </a:cubicBezTo>
                <a:lnTo>
                  <a:pt x="145473" y="143161"/>
                </a:lnTo>
                <a:lnTo>
                  <a:pt x="133004" y="139005"/>
                </a:lnTo>
                <a:cubicBezTo>
                  <a:pt x="97269" y="115181"/>
                  <a:pt x="142482" y="143744"/>
                  <a:pt x="108066" y="126536"/>
                </a:cubicBezTo>
                <a:cubicBezTo>
                  <a:pt x="75837" y="110422"/>
                  <a:pt x="114469" y="124513"/>
                  <a:pt x="83128" y="114067"/>
                </a:cubicBezTo>
                <a:cubicBezTo>
                  <a:pt x="78972" y="111296"/>
                  <a:pt x="75127" y="107988"/>
                  <a:pt x="70659" y="105754"/>
                </a:cubicBezTo>
                <a:cubicBezTo>
                  <a:pt x="66740" y="103795"/>
                  <a:pt x="61835" y="104027"/>
                  <a:pt x="58190" y="101597"/>
                </a:cubicBezTo>
                <a:cubicBezTo>
                  <a:pt x="53299" y="98336"/>
                  <a:pt x="50360" y="92737"/>
                  <a:pt x="45720" y="89128"/>
                </a:cubicBezTo>
                <a:cubicBezTo>
                  <a:pt x="37834" y="82995"/>
                  <a:pt x="20782" y="72503"/>
                  <a:pt x="20782" y="72503"/>
                </a:cubicBezTo>
                <a:cubicBezTo>
                  <a:pt x="19397" y="78045"/>
                  <a:pt x="17746" y="83527"/>
                  <a:pt x="16626" y="89128"/>
                </a:cubicBezTo>
                <a:cubicBezTo>
                  <a:pt x="14973" y="97392"/>
                  <a:pt x="17145" y="107055"/>
                  <a:pt x="12470" y="114067"/>
                </a:cubicBezTo>
                <a:cubicBezTo>
                  <a:pt x="10039" y="117713"/>
                  <a:pt x="10273" y="105516"/>
                  <a:pt x="8313" y="101597"/>
                </a:cubicBezTo>
                <a:cubicBezTo>
                  <a:pt x="6079" y="97129"/>
                  <a:pt x="2771" y="93284"/>
                  <a:pt x="0" y="89128"/>
                </a:cubicBezTo>
                <a:cubicBezTo>
                  <a:pt x="6299" y="32443"/>
                  <a:pt x="-8389" y="51721"/>
                  <a:pt x="58190" y="3509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033799-2C20-415F-AF06-32B30A07DB02}"/>
              </a:ext>
            </a:extLst>
          </p:cNvPr>
          <p:cNvSpPr/>
          <p:nvPr/>
        </p:nvSpPr>
        <p:spPr>
          <a:xfrm>
            <a:off x="9455727" y="4401589"/>
            <a:ext cx="1670858" cy="1300942"/>
          </a:xfrm>
          <a:custGeom>
            <a:avLst/>
            <a:gdLst>
              <a:gd name="connsiteX0" fmla="*/ 1101437 w 1670858"/>
              <a:gd name="connsiteY0" fmla="*/ 0 h 1300942"/>
              <a:gd name="connsiteX1" fmla="*/ 1080655 w 1670858"/>
              <a:gd name="connsiteY1" fmla="*/ 37407 h 1300942"/>
              <a:gd name="connsiteX2" fmla="*/ 1068186 w 1670858"/>
              <a:gd name="connsiteY2" fmla="*/ 45720 h 1300942"/>
              <a:gd name="connsiteX3" fmla="*/ 1055717 w 1670858"/>
              <a:gd name="connsiteY3" fmla="*/ 49876 h 1300942"/>
              <a:gd name="connsiteX4" fmla="*/ 1026622 w 1670858"/>
              <a:gd name="connsiteY4" fmla="*/ 41564 h 1300942"/>
              <a:gd name="connsiteX5" fmla="*/ 1005840 w 1670858"/>
              <a:gd name="connsiteY5" fmla="*/ 37407 h 1300942"/>
              <a:gd name="connsiteX6" fmla="*/ 976746 w 1670858"/>
              <a:gd name="connsiteY6" fmla="*/ 24938 h 1300942"/>
              <a:gd name="connsiteX7" fmla="*/ 964277 w 1670858"/>
              <a:gd name="connsiteY7" fmla="*/ 20782 h 1300942"/>
              <a:gd name="connsiteX8" fmla="*/ 931026 w 1670858"/>
              <a:gd name="connsiteY8" fmla="*/ 33251 h 1300942"/>
              <a:gd name="connsiteX9" fmla="*/ 901931 w 1670858"/>
              <a:gd name="connsiteY9" fmla="*/ 45720 h 1300942"/>
              <a:gd name="connsiteX10" fmla="*/ 852055 w 1670858"/>
              <a:gd name="connsiteY10" fmla="*/ 87284 h 1300942"/>
              <a:gd name="connsiteX11" fmla="*/ 843742 w 1670858"/>
              <a:gd name="connsiteY11" fmla="*/ 99753 h 1300942"/>
              <a:gd name="connsiteX12" fmla="*/ 835429 w 1670858"/>
              <a:gd name="connsiteY12" fmla="*/ 124691 h 1300942"/>
              <a:gd name="connsiteX13" fmla="*/ 814648 w 1670858"/>
              <a:gd name="connsiteY13" fmla="*/ 149629 h 1300942"/>
              <a:gd name="connsiteX14" fmla="*/ 810491 w 1670858"/>
              <a:gd name="connsiteY14" fmla="*/ 162098 h 1300942"/>
              <a:gd name="connsiteX15" fmla="*/ 610986 w 1670858"/>
              <a:gd name="connsiteY15" fmla="*/ 166255 h 1300942"/>
              <a:gd name="connsiteX16" fmla="*/ 598517 w 1670858"/>
              <a:gd name="connsiteY16" fmla="*/ 178724 h 1300942"/>
              <a:gd name="connsiteX17" fmla="*/ 577735 w 1670858"/>
              <a:gd name="connsiteY17" fmla="*/ 191193 h 1300942"/>
              <a:gd name="connsiteX18" fmla="*/ 565266 w 1670858"/>
              <a:gd name="connsiteY18" fmla="*/ 199506 h 1300942"/>
              <a:gd name="connsiteX19" fmla="*/ 552797 w 1670858"/>
              <a:gd name="connsiteY19" fmla="*/ 216131 h 1300942"/>
              <a:gd name="connsiteX20" fmla="*/ 536171 w 1670858"/>
              <a:gd name="connsiteY20" fmla="*/ 224444 h 1300942"/>
              <a:gd name="connsiteX21" fmla="*/ 523702 w 1670858"/>
              <a:gd name="connsiteY21" fmla="*/ 232756 h 1300942"/>
              <a:gd name="connsiteX22" fmla="*/ 507077 w 1670858"/>
              <a:gd name="connsiteY22" fmla="*/ 245226 h 1300942"/>
              <a:gd name="connsiteX23" fmla="*/ 482138 w 1670858"/>
              <a:gd name="connsiteY23" fmla="*/ 261851 h 1300942"/>
              <a:gd name="connsiteX24" fmla="*/ 453044 w 1670858"/>
              <a:gd name="connsiteY24" fmla="*/ 282633 h 1300942"/>
              <a:gd name="connsiteX25" fmla="*/ 444731 w 1670858"/>
              <a:gd name="connsiteY25" fmla="*/ 295102 h 1300942"/>
              <a:gd name="connsiteX26" fmla="*/ 432262 w 1670858"/>
              <a:gd name="connsiteY26" fmla="*/ 303415 h 1300942"/>
              <a:gd name="connsiteX27" fmla="*/ 428106 w 1670858"/>
              <a:gd name="connsiteY27" fmla="*/ 315884 h 1300942"/>
              <a:gd name="connsiteX28" fmla="*/ 419793 w 1670858"/>
              <a:gd name="connsiteY28" fmla="*/ 328353 h 1300942"/>
              <a:gd name="connsiteX29" fmla="*/ 415637 w 1670858"/>
              <a:gd name="connsiteY29" fmla="*/ 340822 h 1300942"/>
              <a:gd name="connsiteX30" fmla="*/ 407324 w 1670858"/>
              <a:gd name="connsiteY30" fmla="*/ 353291 h 1300942"/>
              <a:gd name="connsiteX31" fmla="*/ 382386 w 1670858"/>
              <a:gd name="connsiteY31" fmla="*/ 382386 h 1300942"/>
              <a:gd name="connsiteX32" fmla="*/ 357448 w 1670858"/>
              <a:gd name="connsiteY32" fmla="*/ 399011 h 1300942"/>
              <a:gd name="connsiteX33" fmla="*/ 344978 w 1670858"/>
              <a:gd name="connsiteY33" fmla="*/ 403167 h 1300942"/>
              <a:gd name="connsiteX34" fmla="*/ 311728 w 1670858"/>
              <a:gd name="connsiteY34" fmla="*/ 423949 h 1300942"/>
              <a:gd name="connsiteX35" fmla="*/ 299258 w 1670858"/>
              <a:gd name="connsiteY35" fmla="*/ 432262 h 1300942"/>
              <a:gd name="connsiteX36" fmla="*/ 286789 w 1670858"/>
              <a:gd name="connsiteY36" fmla="*/ 444731 h 1300942"/>
              <a:gd name="connsiteX37" fmla="*/ 261851 w 1670858"/>
              <a:gd name="connsiteY37" fmla="*/ 448887 h 1300942"/>
              <a:gd name="connsiteX38" fmla="*/ 249382 w 1670858"/>
              <a:gd name="connsiteY38" fmla="*/ 453044 h 1300942"/>
              <a:gd name="connsiteX39" fmla="*/ 187037 w 1670858"/>
              <a:gd name="connsiteY39" fmla="*/ 469669 h 1300942"/>
              <a:gd name="connsiteX40" fmla="*/ 170411 w 1670858"/>
              <a:gd name="connsiteY40" fmla="*/ 477982 h 1300942"/>
              <a:gd name="connsiteX41" fmla="*/ 157942 w 1670858"/>
              <a:gd name="connsiteY41" fmla="*/ 482138 h 1300942"/>
              <a:gd name="connsiteX42" fmla="*/ 124691 w 1670858"/>
              <a:gd name="connsiteY42" fmla="*/ 494607 h 1300942"/>
              <a:gd name="connsiteX43" fmla="*/ 99753 w 1670858"/>
              <a:gd name="connsiteY43" fmla="*/ 515389 h 1300942"/>
              <a:gd name="connsiteX44" fmla="*/ 83128 w 1670858"/>
              <a:gd name="connsiteY44" fmla="*/ 527858 h 1300942"/>
              <a:gd name="connsiteX45" fmla="*/ 70658 w 1670858"/>
              <a:gd name="connsiteY45" fmla="*/ 552796 h 1300942"/>
              <a:gd name="connsiteX46" fmla="*/ 62346 w 1670858"/>
              <a:gd name="connsiteY46" fmla="*/ 619298 h 1300942"/>
              <a:gd name="connsiteX47" fmla="*/ 58189 w 1670858"/>
              <a:gd name="connsiteY47" fmla="*/ 631767 h 1300942"/>
              <a:gd name="connsiteX48" fmla="*/ 54033 w 1670858"/>
              <a:gd name="connsiteY48" fmla="*/ 660862 h 1300942"/>
              <a:gd name="connsiteX49" fmla="*/ 45720 w 1670858"/>
              <a:gd name="connsiteY49" fmla="*/ 702426 h 1300942"/>
              <a:gd name="connsiteX50" fmla="*/ 41564 w 1670858"/>
              <a:gd name="connsiteY50" fmla="*/ 773084 h 1300942"/>
              <a:gd name="connsiteX51" fmla="*/ 33251 w 1670858"/>
              <a:gd name="connsiteY51" fmla="*/ 835429 h 1300942"/>
              <a:gd name="connsiteX52" fmla="*/ 29095 w 1670858"/>
              <a:gd name="connsiteY52" fmla="*/ 847898 h 1300942"/>
              <a:gd name="connsiteX53" fmla="*/ 24938 w 1670858"/>
              <a:gd name="connsiteY53" fmla="*/ 985058 h 1300942"/>
              <a:gd name="connsiteX54" fmla="*/ 16626 w 1670858"/>
              <a:gd name="connsiteY54" fmla="*/ 1014153 h 1300942"/>
              <a:gd name="connsiteX55" fmla="*/ 12469 w 1670858"/>
              <a:gd name="connsiteY55" fmla="*/ 1034935 h 1300942"/>
              <a:gd name="connsiteX56" fmla="*/ 4157 w 1670858"/>
              <a:gd name="connsiteY56" fmla="*/ 1059873 h 1300942"/>
              <a:gd name="connsiteX57" fmla="*/ 0 w 1670858"/>
              <a:gd name="connsiteY57" fmla="*/ 1076498 h 1300942"/>
              <a:gd name="connsiteX58" fmla="*/ 4157 w 1670858"/>
              <a:gd name="connsiteY58" fmla="*/ 1093124 h 1300942"/>
              <a:gd name="connsiteX59" fmla="*/ 37408 w 1670858"/>
              <a:gd name="connsiteY59" fmla="*/ 1101436 h 1300942"/>
              <a:gd name="connsiteX60" fmla="*/ 66502 w 1670858"/>
              <a:gd name="connsiteY60" fmla="*/ 1109749 h 1300942"/>
              <a:gd name="connsiteX61" fmla="*/ 228600 w 1670858"/>
              <a:gd name="connsiteY61" fmla="*/ 1097280 h 1300942"/>
              <a:gd name="connsiteX62" fmla="*/ 253538 w 1670858"/>
              <a:gd name="connsiteY62" fmla="*/ 1088967 h 1300942"/>
              <a:gd name="connsiteX63" fmla="*/ 266008 w 1670858"/>
              <a:gd name="connsiteY63" fmla="*/ 1080655 h 1300942"/>
              <a:gd name="connsiteX64" fmla="*/ 278477 w 1670858"/>
              <a:gd name="connsiteY64" fmla="*/ 1068186 h 1300942"/>
              <a:gd name="connsiteX65" fmla="*/ 290946 w 1670858"/>
              <a:gd name="connsiteY65" fmla="*/ 1064029 h 1300942"/>
              <a:gd name="connsiteX66" fmla="*/ 307571 w 1670858"/>
              <a:gd name="connsiteY66" fmla="*/ 1059873 h 1300942"/>
              <a:gd name="connsiteX67" fmla="*/ 320040 w 1670858"/>
              <a:gd name="connsiteY67" fmla="*/ 1055716 h 1300942"/>
              <a:gd name="connsiteX68" fmla="*/ 353291 w 1670858"/>
              <a:gd name="connsiteY68" fmla="*/ 1047404 h 1300942"/>
              <a:gd name="connsiteX69" fmla="*/ 390698 w 1670858"/>
              <a:gd name="connsiteY69" fmla="*/ 1034935 h 1300942"/>
              <a:gd name="connsiteX70" fmla="*/ 407324 w 1670858"/>
              <a:gd name="connsiteY70" fmla="*/ 1026622 h 1300942"/>
              <a:gd name="connsiteX71" fmla="*/ 465513 w 1670858"/>
              <a:gd name="connsiteY71" fmla="*/ 1005840 h 1300942"/>
              <a:gd name="connsiteX72" fmla="*/ 507077 w 1670858"/>
              <a:gd name="connsiteY72" fmla="*/ 997527 h 1300942"/>
              <a:gd name="connsiteX73" fmla="*/ 544484 w 1670858"/>
              <a:gd name="connsiteY73" fmla="*/ 985058 h 1300942"/>
              <a:gd name="connsiteX74" fmla="*/ 556953 w 1670858"/>
              <a:gd name="connsiteY74" fmla="*/ 976746 h 1300942"/>
              <a:gd name="connsiteX75" fmla="*/ 594360 w 1670858"/>
              <a:gd name="connsiteY75" fmla="*/ 968433 h 1300942"/>
              <a:gd name="connsiteX76" fmla="*/ 615142 w 1670858"/>
              <a:gd name="connsiteY76" fmla="*/ 960120 h 1300942"/>
              <a:gd name="connsiteX77" fmla="*/ 635924 w 1670858"/>
              <a:gd name="connsiteY77" fmla="*/ 955964 h 1300942"/>
              <a:gd name="connsiteX78" fmla="*/ 694113 w 1670858"/>
              <a:gd name="connsiteY78" fmla="*/ 943495 h 1300942"/>
              <a:gd name="connsiteX79" fmla="*/ 743989 w 1670858"/>
              <a:gd name="connsiteY79" fmla="*/ 947651 h 1300942"/>
              <a:gd name="connsiteX80" fmla="*/ 760615 w 1670858"/>
              <a:gd name="connsiteY80" fmla="*/ 960120 h 1300942"/>
              <a:gd name="connsiteX81" fmla="*/ 773084 w 1670858"/>
              <a:gd name="connsiteY81" fmla="*/ 989215 h 1300942"/>
              <a:gd name="connsiteX82" fmla="*/ 777240 w 1670858"/>
              <a:gd name="connsiteY82" fmla="*/ 1026622 h 1300942"/>
              <a:gd name="connsiteX83" fmla="*/ 785553 w 1670858"/>
              <a:gd name="connsiteY83" fmla="*/ 1039091 h 1300942"/>
              <a:gd name="connsiteX84" fmla="*/ 802178 w 1670858"/>
              <a:gd name="connsiteY84" fmla="*/ 1076498 h 1300942"/>
              <a:gd name="connsiteX85" fmla="*/ 810491 w 1670858"/>
              <a:gd name="connsiteY85" fmla="*/ 1088967 h 1300942"/>
              <a:gd name="connsiteX86" fmla="*/ 843742 w 1670858"/>
              <a:gd name="connsiteY86" fmla="*/ 1076498 h 1300942"/>
              <a:gd name="connsiteX87" fmla="*/ 847898 w 1670858"/>
              <a:gd name="connsiteY87" fmla="*/ 1064029 h 1300942"/>
              <a:gd name="connsiteX88" fmla="*/ 868680 w 1670858"/>
              <a:gd name="connsiteY88" fmla="*/ 1034935 h 1300942"/>
              <a:gd name="connsiteX89" fmla="*/ 876993 w 1670858"/>
              <a:gd name="connsiteY89" fmla="*/ 1022466 h 1300942"/>
              <a:gd name="connsiteX90" fmla="*/ 889462 w 1670858"/>
              <a:gd name="connsiteY90" fmla="*/ 1014153 h 1300942"/>
              <a:gd name="connsiteX91" fmla="*/ 926869 w 1670858"/>
              <a:gd name="connsiteY91" fmla="*/ 1018309 h 1300942"/>
              <a:gd name="connsiteX92" fmla="*/ 931026 w 1670858"/>
              <a:gd name="connsiteY92" fmla="*/ 1030778 h 1300942"/>
              <a:gd name="connsiteX93" fmla="*/ 943495 w 1670858"/>
              <a:gd name="connsiteY93" fmla="*/ 1059873 h 1300942"/>
              <a:gd name="connsiteX94" fmla="*/ 947651 w 1670858"/>
              <a:gd name="connsiteY94" fmla="*/ 1126375 h 1300942"/>
              <a:gd name="connsiteX95" fmla="*/ 951808 w 1670858"/>
              <a:gd name="connsiteY95" fmla="*/ 1167938 h 1300942"/>
              <a:gd name="connsiteX96" fmla="*/ 955964 w 1670858"/>
              <a:gd name="connsiteY96" fmla="*/ 1271847 h 1300942"/>
              <a:gd name="connsiteX97" fmla="*/ 960120 w 1670858"/>
              <a:gd name="connsiteY97" fmla="*/ 1284316 h 1300942"/>
              <a:gd name="connsiteX98" fmla="*/ 976746 w 1670858"/>
              <a:gd name="connsiteY98" fmla="*/ 1288473 h 1300942"/>
              <a:gd name="connsiteX99" fmla="*/ 1018309 w 1670858"/>
              <a:gd name="connsiteY99" fmla="*/ 1296786 h 1300942"/>
              <a:gd name="connsiteX100" fmla="*/ 1080655 w 1670858"/>
              <a:gd name="connsiteY100" fmla="*/ 1292629 h 1300942"/>
              <a:gd name="connsiteX101" fmla="*/ 1105593 w 1670858"/>
              <a:gd name="connsiteY101" fmla="*/ 1276004 h 1300942"/>
              <a:gd name="connsiteX102" fmla="*/ 1155469 w 1670858"/>
              <a:gd name="connsiteY102" fmla="*/ 1284316 h 1300942"/>
              <a:gd name="connsiteX103" fmla="*/ 1167938 w 1670858"/>
              <a:gd name="connsiteY103" fmla="*/ 1296786 h 1300942"/>
              <a:gd name="connsiteX104" fmla="*/ 1180408 w 1670858"/>
              <a:gd name="connsiteY104" fmla="*/ 1300942 h 1300942"/>
              <a:gd name="connsiteX105" fmla="*/ 1246909 w 1670858"/>
              <a:gd name="connsiteY105" fmla="*/ 1292629 h 1300942"/>
              <a:gd name="connsiteX106" fmla="*/ 1292629 w 1670858"/>
              <a:gd name="connsiteY106" fmla="*/ 1267691 h 1300942"/>
              <a:gd name="connsiteX107" fmla="*/ 1305098 w 1670858"/>
              <a:gd name="connsiteY107" fmla="*/ 1255222 h 1300942"/>
              <a:gd name="connsiteX108" fmla="*/ 1321724 w 1670858"/>
              <a:gd name="connsiteY108" fmla="*/ 1246909 h 1300942"/>
              <a:gd name="connsiteX109" fmla="*/ 1342506 w 1670858"/>
              <a:gd name="connsiteY109" fmla="*/ 1226127 h 1300942"/>
              <a:gd name="connsiteX110" fmla="*/ 1379913 w 1670858"/>
              <a:gd name="connsiteY110" fmla="*/ 1192876 h 1300942"/>
              <a:gd name="connsiteX111" fmla="*/ 1388226 w 1670858"/>
              <a:gd name="connsiteY111" fmla="*/ 1180407 h 1300942"/>
              <a:gd name="connsiteX112" fmla="*/ 1417320 w 1670858"/>
              <a:gd name="connsiteY112" fmla="*/ 1151313 h 1300942"/>
              <a:gd name="connsiteX113" fmla="*/ 1429789 w 1670858"/>
              <a:gd name="connsiteY113" fmla="*/ 1138844 h 1300942"/>
              <a:gd name="connsiteX114" fmla="*/ 1438102 w 1670858"/>
              <a:gd name="connsiteY114" fmla="*/ 1122218 h 1300942"/>
              <a:gd name="connsiteX115" fmla="*/ 1454728 w 1670858"/>
              <a:gd name="connsiteY115" fmla="*/ 1109749 h 1300942"/>
              <a:gd name="connsiteX116" fmla="*/ 1467197 w 1670858"/>
              <a:gd name="connsiteY116" fmla="*/ 1097280 h 1300942"/>
              <a:gd name="connsiteX117" fmla="*/ 1471353 w 1670858"/>
              <a:gd name="connsiteY117" fmla="*/ 1080655 h 1300942"/>
              <a:gd name="connsiteX118" fmla="*/ 1496291 w 1670858"/>
              <a:gd name="connsiteY118" fmla="*/ 1051560 h 1300942"/>
              <a:gd name="connsiteX119" fmla="*/ 1525386 w 1670858"/>
              <a:gd name="connsiteY119" fmla="*/ 1014153 h 1300942"/>
              <a:gd name="connsiteX120" fmla="*/ 1537855 w 1670858"/>
              <a:gd name="connsiteY120" fmla="*/ 997527 h 1300942"/>
              <a:gd name="connsiteX121" fmla="*/ 1554480 w 1670858"/>
              <a:gd name="connsiteY121" fmla="*/ 980902 h 1300942"/>
              <a:gd name="connsiteX122" fmla="*/ 1575262 w 1670858"/>
              <a:gd name="connsiteY122" fmla="*/ 947651 h 1300942"/>
              <a:gd name="connsiteX123" fmla="*/ 1591888 w 1670858"/>
              <a:gd name="connsiteY123" fmla="*/ 926869 h 1300942"/>
              <a:gd name="connsiteX124" fmla="*/ 1620982 w 1670858"/>
              <a:gd name="connsiteY124" fmla="*/ 889462 h 1300942"/>
              <a:gd name="connsiteX125" fmla="*/ 1633451 w 1670858"/>
              <a:gd name="connsiteY125" fmla="*/ 864524 h 1300942"/>
              <a:gd name="connsiteX126" fmla="*/ 1637608 w 1670858"/>
              <a:gd name="connsiteY126" fmla="*/ 852055 h 1300942"/>
              <a:gd name="connsiteX127" fmla="*/ 1645920 w 1670858"/>
              <a:gd name="connsiteY127" fmla="*/ 835429 h 1300942"/>
              <a:gd name="connsiteX128" fmla="*/ 1658389 w 1670858"/>
              <a:gd name="connsiteY128" fmla="*/ 798022 h 1300942"/>
              <a:gd name="connsiteX129" fmla="*/ 1666702 w 1670858"/>
              <a:gd name="connsiteY129" fmla="*/ 760615 h 1300942"/>
              <a:gd name="connsiteX130" fmla="*/ 1670858 w 1670858"/>
              <a:gd name="connsiteY130" fmla="*/ 748146 h 1300942"/>
              <a:gd name="connsiteX131" fmla="*/ 1666702 w 1670858"/>
              <a:gd name="connsiteY131" fmla="*/ 615142 h 1300942"/>
              <a:gd name="connsiteX132" fmla="*/ 1662546 w 1670858"/>
              <a:gd name="connsiteY132" fmla="*/ 602673 h 1300942"/>
              <a:gd name="connsiteX133" fmla="*/ 1633451 w 1670858"/>
              <a:gd name="connsiteY133" fmla="*/ 548640 h 1300942"/>
              <a:gd name="connsiteX134" fmla="*/ 1625138 w 1670858"/>
              <a:gd name="connsiteY134" fmla="*/ 523702 h 1300942"/>
              <a:gd name="connsiteX135" fmla="*/ 1608513 w 1670858"/>
              <a:gd name="connsiteY135" fmla="*/ 494607 h 1300942"/>
              <a:gd name="connsiteX136" fmla="*/ 1604357 w 1670858"/>
              <a:gd name="connsiteY136" fmla="*/ 477982 h 1300942"/>
              <a:gd name="connsiteX137" fmla="*/ 1579418 w 1670858"/>
              <a:gd name="connsiteY137" fmla="*/ 440575 h 1300942"/>
              <a:gd name="connsiteX138" fmla="*/ 1571106 w 1670858"/>
              <a:gd name="connsiteY138" fmla="*/ 428106 h 1300942"/>
              <a:gd name="connsiteX139" fmla="*/ 1558637 w 1670858"/>
              <a:gd name="connsiteY139" fmla="*/ 415636 h 1300942"/>
              <a:gd name="connsiteX140" fmla="*/ 1546168 w 1670858"/>
              <a:gd name="connsiteY140" fmla="*/ 399011 h 1300942"/>
              <a:gd name="connsiteX141" fmla="*/ 1533698 w 1670858"/>
              <a:gd name="connsiteY141" fmla="*/ 390698 h 1300942"/>
              <a:gd name="connsiteX142" fmla="*/ 1508760 w 1670858"/>
              <a:gd name="connsiteY142" fmla="*/ 361604 h 1300942"/>
              <a:gd name="connsiteX143" fmla="*/ 1500448 w 1670858"/>
              <a:gd name="connsiteY143" fmla="*/ 349135 h 1300942"/>
              <a:gd name="connsiteX144" fmla="*/ 1467197 w 1670858"/>
              <a:gd name="connsiteY144" fmla="*/ 315884 h 1300942"/>
              <a:gd name="connsiteX145" fmla="*/ 1450571 w 1670858"/>
              <a:gd name="connsiteY145" fmla="*/ 290946 h 1300942"/>
              <a:gd name="connsiteX146" fmla="*/ 1438102 w 1670858"/>
              <a:gd name="connsiteY146" fmla="*/ 261851 h 1300942"/>
              <a:gd name="connsiteX147" fmla="*/ 1421477 w 1670858"/>
              <a:gd name="connsiteY147" fmla="*/ 228600 h 1300942"/>
              <a:gd name="connsiteX148" fmla="*/ 1413164 w 1670858"/>
              <a:gd name="connsiteY148" fmla="*/ 195349 h 1300942"/>
              <a:gd name="connsiteX149" fmla="*/ 1404851 w 1670858"/>
              <a:gd name="connsiteY149" fmla="*/ 182880 h 1300942"/>
              <a:gd name="connsiteX150" fmla="*/ 1400695 w 1670858"/>
              <a:gd name="connsiteY150" fmla="*/ 153786 h 1300942"/>
              <a:gd name="connsiteX151" fmla="*/ 1388226 w 1670858"/>
              <a:gd name="connsiteY151" fmla="*/ 133004 h 1300942"/>
              <a:gd name="connsiteX152" fmla="*/ 1384069 w 1670858"/>
              <a:gd name="connsiteY152" fmla="*/ 103909 h 1300942"/>
              <a:gd name="connsiteX153" fmla="*/ 1375757 w 1670858"/>
              <a:gd name="connsiteY153" fmla="*/ 78971 h 1300942"/>
              <a:gd name="connsiteX154" fmla="*/ 1371600 w 1670858"/>
              <a:gd name="connsiteY154" fmla="*/ 58189 h 1300942"/>
              <a:gd name="connsiteX155" fmla="*/ 1363288 w 1670858"/>
              <a:gd name="connsiteY155" fmla="*/ 33251 h 1300942"/>
              <a:gd name="connsiteX156" fmla="*/ 1350818 w 1670858"/>
              <a:gd name="connsiteY156" fmla="*/ 4156 h 1300942"/>
              <a:gd name="connsiteX157" fmla="*/ 1338349 w 1670858"/>
              <a:gd name="connsiteY157" fmla="*/ 8313 h 1300942"/>
              <a:gd name="connsiteX158" fmla="*/ 1330037 w 1670858"/>
              <a:gd name="connsiteY158" fmla="*/ 33251 h 1300942"/>
              <a:gd name="connsiteX159" fmla="*/ 1325880 w 1670858"/>
              <a:gd name="connsiteY159" fmla="*/ 45720 h 1300942"/>
              <a:gd name="connsiteX160" fmla="*/ 1321724 w 1670858"/>
              <a:gd name="connsiteY160" fmla="*/ 58189 h 1300942"/>
              <a:gd name="connsiteX161" fmla="*/ 1313411 w 1670858"/>
              <a:gd name="connsiteY161" fmla="*/ 74815 h 1300942"/>
              <a:gd name="connsiteX162" fmla="*/ 1300942 w 1670858"/>
              <a:gd name="connsiteY162" fmla="*/ 124691 h 1300942"/>
              <a:gd name="connsiteX163" fmla="*/ 1296786 w 1670858"/>
              <a:gd name="connsiteY163" fmla="*/ 145473 h 1300942"/>
              <a:gd name="connsiteX164" fmla="*/ 1284317 w 1670858"/>
              <a:gd name="connsiteY164" fmla="*/ 182880 h 1300942"/>
              <a:gd name="connsiteX165" fmla="*/ 1271848 w 1670858"/>
              <a:gd name="connsiteY165" fmla="*/ 220287 h 1300942"/>
              <a:gd name="connsiteX166" fmla="*/ 1267691 w 1670858"/>
              <a:gd name="connsiteY166" fmla="*/ 232756 h 1300942"/>
              <a:gd name="connsiteX167" fmla="*/ 1259378 w 1670858"/>
              <a:gd name="connsiteY167" fmla="*/ 245226 h 1300942"/>
              <a:gd name="connsiteX168" fmla="*/ 1242753 w 1670858"/>
              <a:gd name="connsiteY168" fmla="*/ 274320 h 1300942"/>
              <a:gd name="connsiteX169" fmla="*/ 1230284 w 1670858"/>
              <a:gd name="connsiteY169" fmla="*/ 286789 h 1300942"/>
              <a:gd name="connsiteX170" fmla="*/ 1192877 w 1670858"/>
              <a:gd name="connsiteY170" fmla="*/ 282633 h 1300942"/>
              <a:gd name="connsiteX171" fmla="*/ 1176251 w 1670858"/>
              <a:gd name="connsiteY171" fmla="*/ 274320 h 1300942"/>
              <a:gd name="connsiteX172" fmla="*/ 1159626 w 1670858"/>
              <a:gd name="connsiteY172" fmla="*/ 270164 h 1300942"/>
              <a:gd name="connsiteX173" fmla="*/ 1143000 w 1670858"/>
              <a:gd name="connsiteY173" fmla="*/ 257695 h 1300942"/>
              <a:gd name="connsiteX174" fmla="*/ 1130531 w 1670858"/>
              <a:gd name="connsiteY174" fmla="*/ 249382 h 1300942"/>
              <a:gd name="connsiteX175" fmla="*/ 1118062 w 1670858"/>
              <a:gd name="connsiteY175" fmla="*/ 236913 h 1300942"/>
              <a:gd name="connsiteX176" fmla="*/ 1101437 w 1670858"/>
              <a:gd name="connsiteY176" fmla="*/ 228600 h 1300942"/>
              <a:gd name="connsiteX177" fmla="*/ 1059873 w 1670858"/>
              <a:gd name="connsiteY177" fmla="*/ 207818 h 1300942"/>
              <a:gd name="connsiteX178" fmla="*/ 1047404 w 1670858"/>
              <a:gd name="connsiteY178" fmla="*/ 195349 h 1300942"/>
              <a:gd name="connsiteX179" fmla="*/ 1034935 w 1670858"/>
              <a:gd name="connsiteY179" fmla="*/ 187036 h 1300942"/>
              <a:gd name="connsiteX180" fmla="*/ 1026622 w 1670858"/>
              <a:gd name="connsiteY180" fmla="*/ 174567 h 1300942"/>
              <a:gd name="connsiteX181" fmla="*/ 1022466 w 1670858"/>
              <a:gd name="connsiteY181" fmla="*/ 162098 h 1300942"/>
              <a:gd name="connsiteX182" fmla="*/ 1030778 w 1670858"/>
              <a:gd name="connsiteY182" fmla="*/ 133004 h 1300942"/>
              <a:gd name="connsiteX183" fmla="*/ 1043248 w 1670858"/>
              <a:gd name="connsiteY183" fmla="*/ 116378 h 1300942"/>
              <a:gd name="connsiteX184" fmla="*/ 1051560 w 1670858"/>
              <a:gd name="connsiteY184" fmla="*/ 99753 h 1300942"/>
              <a:gd name="connsiteX185" fmla="*/ 1059873 w 1670858"/>
              <a:gd name="connsiteY185" fmla="*/ 74815 h 1300942"/>
              <a:gd name="connsiteX186" fmla="*/ 1068186 w 1670858"/>
              <a:gd name="connsiteY186" fmla="*/ 62346 h 1300942"/>
              <a:gd name="connsiteX187" fmla="*/ 1072342 w 1670858"/>
              <a:gd name="connsiteY187" fmla="*/ 49876 h 1300942"/>
              <a:gd name="connsiteX188" fmla="*/ 1084811 w 1670858"/>
              <a:gd name="connsiteY188" fmla="*/ 37407 h 1300942"/>
              <a:gd name="connsiteX189" fmla="*/ 1101437 w 1670858"/>
              <a:gd name="connsiteY189" fmla="*/ 0 h 1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670858" h="1300942">
                <a:moveTo>
                  <a:pt x="1101437" y="0"/>
                </a:moveTo>
                <a:cubicBezTo>
                  <a:pt x="1100744" y="0"/>
                  <a:pt x="1087390" y="30672"/>
                  <a:pt x="1080655" y="37407"/>
                </a:cubicBezTo>
                <a:cubicBezTo>
                  <a:pt x="1077123" y="40939"/>
                  <a:pt x="1072654" y="43486"/>
                  <a:pt x="1068186" y="45720"/>
                </a:cubicBezTo>
                <a:cubicBezTo>
                  <a:pt x="1064267" y="47679"/>
                  <a:pt x="1059873" y="48491"/>
                  <a:pt x="1055717" y="49876"/>
                </a:cubicBezTo>
                <a:cubicBezTo>
                  <a:pt x="1046019" y="47105"/>
                  <a:pt x="1036407" y="44010"/>
                  <a:pt x="1026622" y="41564"/>
                </a:cubicBezTo>
                <a:cubicBezTo>
                  <a:pt x="1019768" y="39851"/>
                  <a:pt x="1012542" y="39641"/>
                  <a:pt x="1005840" y="37407"/>
                </a:cubicBezTo>
                <a:cubicBezTo>
                  <a:pt x="995830" y="34070"/>
                  <a:pt x="986542" y="28857"/>
                  <a:pt x="976746" y="24938"/>
                </a:cubicBezTo>
                <a:cubicBezTo>
                  <a:pt x="972678" y="23311"/>
                  <a:pt x="968433" y="22167"/>
                  <a:pt x="964277" y="20782"/>
                </a:cubicBezTo>
                <a:cubicBezTo>
                  <a:pt x="933623" y="28445"/>
                  <a:pt x="961455" y="20210"/>
                  <a:pt x="931026" y="33251"/>
                </a:cubicBezTo>
                <a:cubicBezTo>
                  <a:pt x="910958" y="41852"/>
                  <a:pt x="924910" y="31932"/>
                  <a:pt x="901931" y="45720"/>
                </a:cubicBezTo>
                <a:cubicBezTo>
                  <a:pt x="884893" y="55943"/>
                  <a:pt x="863252" y="70489"/>
                  <a:pt x="852055" y="87284"/>
                </a:cubicBezTo>
                <a:lnTo>
                  <a:pt x="843742" y="99753"/>
                </a:lnTo>
                <a:cubicBezTo>
                  <a:pt x="840971" y="108066"/>
                  <a:pt x="841625" y="118495"/>
                  <a:pt x="835429" y="124691"/>
                </a:cubicBezTo>
                <a:cubicBezTo>
                  <a:pt x="826235" y="133885"/>
                  <a:pt x="820436" y="138054"/>
                  <a:pt x="814648" y="149629"/>
                </a:cubicBezTo>
                <a:cubicBezTo>
                  <a:pt x="812689" y="153548"/>
                  <a:pt x="814858" y="161742"/>
                  <a:pt x="810491" y="162098"/>
                </a:cubicBezTo>
                <a:cubicBezTo>
                  <a:pt x="744195" y="167510"/>
                  <a:pt x="677488" y="164869"/>
                  <a:pt x="610986" y="166255"/>
                </a:cubicBezTo>
                <a:cubicBezTo>
                  <a:pt x="606830" y="170411"/>
                  <a:pt x="603219" y="175197"/>
                  <a:pt x="598517" y="178724"/>
                </a:cubicBezTo>
                <a:cubicBezTo>
                  <a:pt x="592054" y="183571"/>
                  <a:pt x="584586" y="186911"/>
                  <a:pt x="577735" y="191193"/>
                </a:cubicBezTo>
                <a:cubicBezTo>
                  <a:pt x="573499" y="193841"/>
                  <a:pt x="568798" y="195974"/>
                  <a:pt x="565266" y="199506"/>
                </a:cubicBezTo>
                <a:cubicBezTo>
                  <a:pt x="560368" y="204404"/>
                  <a:pt x="558057" y="211623"/>
                  <a:pt x="552797" y="216131"/>
                </a:cubicBezTo>
                <a:cubicBezTo>
                  <a:pt x="548092" y="220163"/>
                  <a:pt x="541551" y="221370"/>
                  <a:pt x="536171" y="224444"/>
                </a:cubicBezTo>
                <a:cubicBezTo>
                  <a:pt x="531834" y="226922"/>
                  <a:pt x="527767" y="229853"/>
                  <a:pt x="523702" y="232756"/>
                </a:cubicBezTo>
                <a:cubicBezTo>
                  <a:pt x="518065" y="236783"/>
                  <a:pt x="512752" y="241253"/>
                  <a:pt x="507077" y="245226"/>
                </a:cubicBezTo>
                <a:cubicBezTo>
                  <a:pt x="498892" y="250955"/>
                  <a:pt x="490131" y="255856"/>
                  <a:pt x="482138" y="261851"/>
                </a:cubicBezTo>
                <a:cubicBezTo>
                  <a:pt x="461517" y="277317"/>
                  <a:pt x="471277" y="270477"/>
                  <a:pt x="453044" y="282633"/>
                </a:cubicBezTo>
                <a:cubicBezTo>
                  <a:pt x="450273" y="286789"/>
                  <a:pt x="448263" y="291570"/>
                  <a:pt x="444731" y="295102"/>
                </a:cubicBezTo>
                <a:cubicBezTo>
                  <a:pt x="441199" y="298634"/>
                  <a:pt x="435383" y="299514"/>
                  <a:pt x="432262" y="303415"/>
                </a:cubicBezTo>
                <a:cubicBezTo>
                  <a:pt x="429525" y="306836"/>
                  <a:pt x="430065" y="311965"/>
                  <a:pt x="428106" y="315884"/>
                </a:cubicBezTo>
                <a:cubicBezTo>
                  <a:pt x="425872" y="320352"/>
                  <a:pt x="422564" y="324197"/>
                  <a:pt x="419793" y="328353"/>
                </a:cubicBezTo>
                <a:cubicBezTo>
                  <a:pt x="418408" y="332509"/>
                  <a:pt x="417596" y="336903"/>
                  <a:pt x="415637" y="340822"/>
                </a:cubicBezTo>
                <a:cubicBezTo>
                  <a:pt x="413403" y="345290"/>
                  <a:pt x="410228" y="349226"/>
                  <a:pt x="407324" y="353291"/>
                </a:cubicBezTo>
                <a:cubicBezTo>
                  <a:pt x="400354" y="363049"/>
                  <a:pt x="392094" y="374835"/>
                  <a:pt x="382386" y="382386"/>
                </a:cubicBezTo>
                <a:cubicBezTo>
                  <a:pt x="374500" y="388520"/>
                  <a:pt x="366926" y="395852"/>
                  <a:pt x="357448" y="399011"/>
                </a:cubicBezTo>
                <a:lnTo>
                  <a:pt x="344978" y="403167"/>
                </a:lnTo>
                <a:cubicBezTo>
                  <a:pt x="323100" y="425045"/>
                  <a:pt x="343214" y="408206"/>
                  <a:pt x="311728" y="423949"/>
                </a:cubicBezTo>
                <a:cubicBezTo>
                  <a:pt x="307260" y="426183"/>
                  <a:pt x="303096" y="429064"/>
                  <a:pt x="299258" y="432262"/>
                </a:cubicBezTo>
                <a:cubicBezTo>
                  <a:pt x="294742" y="436025"/>
                  <a:pt x="292160" y="442344"/>
                  <a:pt x="286789" y="444731"/>
                </a:cubicBezTo>
                <a:cubicBezTo>
                  <a:pt x="279088" y="448154"/>
                  <a:pt x="270164" y="447502"/>
                  <a:pt x="261851" y="448887"/>
                </a:cubicBezTo>
                <a:cubicBezTo>
                  <a:pt x="257695" y="450273"/>
                  <a:pt x="253609" y="451891"/>
                  <a:pt x="249382" y="453044"/>
                </a:cubicBezTo>
                <a:cubicBezTo>
                  <a:pt x="234484" y="457107"/>
                  <a:pt x="202275" y="464128"/>
                  <a:pt x="187037" y="469669"/>
                </a:cubicBezTo>
                <a:cubicBezTo>
                  <a:pt x="181214" y="471787"/>
                  <a:pt x="176106" y="475541"/>
                  <a:pt x="170411" y="477982"/>
                </a:cubicBezTo>
                <a:cubicBezTo>
                  <a:pt x="166384" y="479708"/>
                  <a:pt x="162044" y="480600"/>
                  <a:pt x="157942" y="482138"/>
                </a:cubicBezTo>
                <a:cubicBezTo>
                  <a:pt x="118183" y="497048"/>
                  <a:pt x="152993" y="485174"/>
                  <a:pt x="124691" y="494607"/>
                </a:cubicBezTo>
                <a:cubicBezTo>
                  <a:pt x="97132" y="512980"/>
                  <a:pt x="127755" y="491387"/>
                  <a:pt x="99753" y="515389"/>
                </a:cubicBezTo>
                <a:cubicBezTo>
                  <a:pt x="94494" y="519897"/>
                  <a:pt x="88026" y="522960"/>
                  <a:pt x="83128" y="527858"/>
                </a:cubicBezTo>
                <a:cubicBezTo>
                  <a:pt x="75071" y="535915"/>
                  <a:pt x="74039" y="542655"/>
                  <a:pt x="70658" y="552796"/>
                </a:cubicBezTo>
                <a:cubicBezTo>
                  <a:pt x="68568" y="573695"/>
                  <a:pt x="67033" y="598208"/>
                  <a:pt x="62346" y="619298"/>
                </a:cubicBezTo>
                <a:cubicBezTo>
                  <a:pt x="61396" y="623575"/>
                  <a:pt x="59575" y="627611"/>
                  <a:pt x="58189" y="631767"/>
                </a:cubicBezTo>
                <a:cubicBezTo>
                  <a:pt x="56804" y="641465"/>
                  <a:pt x="55736" y="651214"/>
                  <a:pt x="54033" y="660862"/>
                </a:cubicBezTo>
                <a:cubicBezTo>
                  <a:pt x="51578" y="674776"/>
                  <a:pt x="45720" y="702426"/>
                  <a:pt x="45720" y="702426"/>
                </a:cubicBezTo>
                <a:cubicBezTo>
                  <a:pt x="44335" y="725979"/>
                  <a:pt x="43373" y="749560"/>
                  <a:pt x="41564" y="773084"/>
                </a:cubicBezTo>
                <a:cubicBezTo>
                  <a:pt x="40504" y="786867"/>
                  <a:pt x="36766" y="819612"/>
                  <a:pt x="33251" y="835429"/>
                </a:cubicBezTo>
                <a:cubicBezTo>
                  <a:pt x="32301" y="839706"/>
                  <a:pt x="30480" y="843742"/>
                  <a:pt x="29095" y="847898"/>
                </a:cubicBezTo>
                <a:cubicBezTo>
                  <a:pt x="27709" y="893618"/>
                  <a:pt x="27407" y="939384"/>
                  <a:pt x="24938" y="985058"/>
                </a:cubicBezTo>
                <a:cubicBezTo>
                  <a:pt x="24402" y="994977"/>
                  <a:pt x="18997" y="1004668"/>
                  <a:pt x="16626" y="1014153"/>
                </a:cubicBezTo>
                <a:cubicBezTo>
                  <a:pt x="14913" y="1021007"/>
                  <a:pt x="14328" y="1028119"/>
                  <a:pt x="12469" y="1034935"/>
                </a:cubicBezTo>
                <a:cubicBezTo>
                  <a:pt x="10164" y="1043389"/>
                  <a:pt x="6283" y="1051372"/>
                  <a:pt x="4157" y="1059873"/>
                </a:cubicBezTo>
                <a:lnTo>
                  <a:pt x="0" y="1076498"/>
                </a:lnTo>
                <a:cubicBezTo>
                  <a:pt x="1386" y="1082040"/>
                  <a:pt x="-596" y="1089955"/>
                  <a:pt x="4157" y="1093124"/>
                </a:cubicBezTo>
                <a:cubicBezTo>
                  <a:pt x="13663" y="1099461"/>
                  <a:pt x="26324" y="1098665"/>
                  <a:pt x="37408" y="1101436"/>
                </a:cubicBezTo>
                <a:cubicBezTo>
                  <a:pt x="58272" y="1106652"/>
                  <a:pt x="48622" y="1103790"/>
                  <a:pt x="66502" y="1109749"/>
                </a:cubicBezTo>
                <a:cubicBezTo>
                  <a:pt x="134351" y="1107140"/>
                  <a:pt x="168473" y="1109939"/>
                  <a:pt x="228600" y="1097280"/>
                </a:cubicBezTo>
                <a:cubicBezTo>
                  <a:pt x="237174" y="1095475"/>
                  <a:pt x="246247" y="1093827"/>
                  <a:pt x="253538" y="1088967"/>
                </a:cubicBezTo>
                <a:cubicBezTo>
                  <a:pt x="257695" y="1086196"/>
                  <a:pt x="262170" y="1083853"/>
                  <a:pt x="266008" y="1080655"/>
                </a:cubicBezTo>
                <a:cubicBezTo>
                  <a:pt x="270524" y="1076892"/>
                  <a:pt x="273586" y="1071447"/>
                  <a:pt x="278477" y="1068186"/>
                </a:cubicBezTo>
                <a:cubicBezTo>
                  <a:pt x="282122" y="1065756"/>
                  <a:pt x="286733" y="1065233"/>
                  <a:pt x="290946" y="1064029"/>
                </a:cubicBezTo>
                <a:cubicBezTo>
                  <a:pt x="296438" y="1062460"/>
                  <a:pt x="302079" y="1061442"/>
                  <a:pt x="307571" y="1059873"/>
                </a:cubicBezTo>
                <a:cubicBezTo>
                  <a:pt x="311784" y="1058669"/>
                  <a:pt x="315813" y="1056869"/>
                  <a:pt x="320040" y="1055716"/>
                </a:cubicBezTo>
                <a:cubicBezTo>
                  <a:pt x="331062" y="1052710"/>
                  <a:pt x="353291" y="1047404"/>
                  <a:pt x="353291" y="1047404"/>
                </a:cubicBezTo>
                <a:cubicBezTo>
                  <a:pt x="395082" y="1026508"/>
                  <a:pt x="342354" y="1051050"/>
                  <a:pt x="390698" y="1034935"/>
                </a:cubicBezTo>
                <a:cubicBezTo>
                  <a:pt x="396576" y="1032976"/>
                  <a:pt x="401604" y="1029005"/>
                  <a:pt x="407324" y="1026622"/>
                </a:cubicBezTo>
                <a:cubicBezTo>
                  <a:pt x="413981" y="1023848"/>
                  <a:pt x="455104" y="1008442"/>
                  <a:pt x="465513" y="1005840"/>
                </a:cubicBezTo>
                <a:cubicBezTo>
                  <a:pt x="479220" y="1002413"/>
                  <a:pt x="507077" y="997527"/>
                  <a:pt x="507077" y="997527"/>
                </a:cubicBezTo>
                <a:cubicBezTo>
                  <a:pt x="535409" y="978640"/>
                  <a:pt x="499686" y="999991"/>
                  <a:pt x="544484" y="985058"/>
                </a:cubicBezTo>
                <a:cubicBezTo>
                  <a:pt x="549223" y="983478"/>
                  <a:pt x="552214" y="978326"/>
                  <a:pt x="556953" y="976746"/>
                </a:cubicBezTo>
                <a:cubicBezTo>
                  <a:pt x="569071" y="972707"/>
                  <a:pt x="582078" y="971942"/>
                  <a:pt x="594360" y="968433"/>
                </a:cubicBezTo>
                <a:cubicBezTo>
                  <a:pt x="601534" y="966383"/>
                  <a:pt x="607996" y="962264"/>
                  <a:pt x="615142" y="960120"/>
                </a:cubicBezTo>
                <a:cubicBezTo>
                  <a:pt x="621909" y="958090"/>
                  <a:pt x="629108" y="957823"/>
                  <a:pt x="635924" y="955964"/>
                </a:cubicBezTo>
                <a:cubicBezTo>
                  <a:pt x="686040" y="942296"/>
                  <a:pt x="633580" y="951061"/>
                  <a:pt x="694113" y="943495"/>
                </a:cubicBezTo>
                <a:cubicBezTo>
                  <a:pt x="710738" y="944880"/>
                  <a:pt x="727804" y="943605"/>
                  <a:pt x="743989" y="947651"/>
                </a:cubicBezTo>
                <a:cubicBezTo>
                  <a:pt x="750710" y="949331"/>
                  <a:pt x="756107" y="954860"/>
                  <a:pt x="760615" y="960120"/>
                </a:cubicBezTo>
                <a:cubicBezTo>
                  <a:pt x="766219" y="966657"/>
                  <a:pt x="770270" y="980772"/>
                  <a:pt x="773084" y="989215"/>
                </a:cubicBezTo>
                <a:cubicBezTo>
                  <a:pt x="774469" y="1001684"/>
                  <a:pt x="774197" y="1014451"/>
                  <a:pt x="777240" y="1026622"/>
                </a:cubicBezTo>
                <a:cubicBezTo>
                  <a:pt x="778452" y="1031468"/>
                  <a:pt x="783075" y="1034754"/>
                  <a:pt x="785553" y="1039091"/>
                </a:cubicBezTo>
                <a:cubicBezTo>
                  <a:pt x="803184" y="1069944"/>
                  <a:pt x="784363" y="1040866"/>
                  <a:pt x="802178" y="1076498"/>
                </a:cubicBezTo>
                <a:cubicBezTo>
                  <a:pt x="804412" y="1080966"/>
                  <a:pt x="807720" y="1084811"/>
                  <a:pt x="810491" y="1088967"/>
                </a:cubicBezTo>
                <a:cubicBezTo>
                  <a:pt x="821757" y="1086714"/>
                  <a:pt x="835587" y="1086691"/>
                  <a:pt x="843742" y="1076498"/>
                </a:cubicBezTo>
                <a:cubicBezTo>
                  <a:pt x="846479" y="1073077"/>
                  <a:pt x="845939" y="1067948"/>
                  <a:pt x="847898" y="1064029"/>
                </a:cubicBezTo>
                <a:cubicBezTo>
                  <a:pt x="851162" y="1057500"/>
                  <a:pt x="865543" y="1039326"/>
                  <a:pt x="868680" y="1034935"/>
                </a:cubicBezTo>
                <a:cubicBezTo>
                  <a:pt x="871584" y="1030870"/>
                  <a:pt x="873461" y="1025998"/>
                  <a:pt x="876993" y="1022466"/>
                </a:cubicBezTo>
                <a:cubicBezTo>
                  <a:pt x="880525" y="1018934"/>
                  <a:pt x="885306" y="1016924"/>
                  <a:pt x="889462" y="1014153"/>
                </a:cubicBezTo>
                <a:cubicBezTo>
                  <a:pt x="901931" y="1015538"/>
                  <a:pt x="915221" y="1013650"/>
                  <a:pt x="926869" y="1018309"/>
                </a:cubicBezTo>
                <a:cubicBezTo>
                  <a:pt x="930937" y="1019936"/>
                  <a:pt x="929300" y="1026751"/>
                  <a:pt x="931026" y="1030778"/>
                </a:cubicBezTo>
                <a:cubicBezTo>
                  <a:pt x="946434" y="1066731"/>
                  <a:pt x="933746" y="1030631"/>
                  <a:pt x="943495" y="1059873"/>
                </a:cubicBezTo>
                <a:cubicBezTo>
                  <a:pt x="944880" y="1082040"/>
                  <a:pt x="945947" y="1104230"/>
                  <a:pt x="947651" y="1126375"/>
                </a:cubicBezTo>
                <a:cubicBezTo>
                  <a:pt x="948719" y="1140257"/>
                  <a:pt x="951014" y="1154037"/>
                  <a:pt x="951808" y="1167938"/>
                </a:cubicBezTo>
                <a:cubicBezTo>
                  <a:pt x="953786" y="1202546"/>
                  <a:pt x="953495" y="1237271"/>
                  <a:pt x="955964" y="1271847"/>
                </a:cubicBezTo>
                <a:cubicBezTo>
                  <a:pt x="956276" y="1276217"/>
                  <a:pt x="956699" y="1281579"/>
                  <a:pt x="960120" y="1284316"/>
                </a:cubicBezTo>
                <a:cubicBezTo>
                  <a:pt x="964581" y="1287885"/>
                  <a:pt x="971144" y="1287353"/>
                  <a:pt x="976746" y="1288473"/>
                </a:cubicBezTo>
                <a:cubicBezTo>
                  <a:pt x="1027695" y="1298663"/>
                  <a:pt x="979697" y="1287131"/>
                  <a:pt x="1018309" y="1296786"/>
                </a:cubicBezTo>
                <a:cubicBezTo>
                  <a:pt x="1039091" y="1295400"/>
                  <a:pt x="1060393" y="1297453"/>
                  <a:pt x="1080655" y="1292629"/>
                </a:cubicBezTo>
                <a:cubicBezTo>
                  <a:pt x="1090374" y="1290315"/>
                  <a:pt x="1105593" y="1276004"/>
                  <a:pt x="1105593" y="1276004"/>
                </a:cubicBezTo>
                <a:cubicBezTo>
                  <a:pt x="1122218" y="1278775"/>
                  <a:pt x="1139479" y="1278986"/>
                  <a:pt x="1155469" y="1284316"/>
                </a:cubicBezTo>
                <a:cubicBezTo>
                  <a:pt x="1161046" y="1286175"/>
                  <a:pt x="1163047" y="1293525"/>
                  <a:pt x="1167938" y="1296786"/>
                </a:cubicBezTo>
                <a:cubicBezTo>
                  <a:pt x="1171584" y="1299216"/>
                  <a:pt x="1176251" y="1299557"/>
                  <a:pt x="1180408" y="1300942"/>
                </a:cubicBezTo>
                <a:cubicBezTo>
                  <a:pt x="1202575" y="1298171"/>
                  <a:pt x="1225236" y="1298047"/>
                  <a:pt x="1246909" y="1292629"/>
                </a:cubicBezTo>
                <a:cubicBezTo>
                  <a:pt x="1252320" y="1291276"/>
                  <a:pt x="1282873" y="1275821"/>
                  <a:pt x="1292629" y="1267691"/>
                </a:cubicBezTo>
                <a:cubicBezTo>
                  <a:pt x="1297145" y="1263928"/>
                  <a:pt x="1300315" y="1258638"/>
                  <a:pt x="1305098" y="1255222"/>
                </a:cubicBezTo>
                <a:cubicBezTo>
                  <a:pt x="1310140" y="1251621"/>
                  <a:pt x="1316833" y="1250713"/>
                  <a:pt x="1321724" y="1246909"/>
                </a:cubicBezTo>
                <a:cubicBezTo>
                  <a:pt x="1329457" y="1240894"/>
                  <a:pt x="1335133" y="1232578"/>
                  <a:pt x="1342506" y="1226127"/>
                </a:cubicBezTo>
                <a:cubicBezTo>
                  <a:pt x="1362499" y="1208633"/>
                  <a:pt x="1356756" y="1227610"/>
                  <a:pt x="1379913" y="1192876"/>
                </a:cubicBezTo>
                <a:cubicBezTo>
                  <a:pt x="1382684" y="1188720"/>
                  <a:pt x="1384884" y="1184120"/>
                  <a:pt x="1388226" y="1180407"/>
                </a:cubicBezTo>
                <a:cubicBezTo>
                  <a:pt x="1397401" y="1170213"/>
                  <a:pt x="1407622" y="1161011"/>
                  <a:pt x="1417320" y="1151313"/>
                </a:cubicBezTo>
                <a:cubicBezTo>
                  <a:pt x="1421476" y="1147157"/>
                  <a:pt x="1427160" y="1144101"/>
                  <a:pt x="1429789" y="1138844"/>
                </a:cubicBezTo>
                <a:cubicBezTo>
                  <a:pt x="1432560" y="1133302"/>
                  <a:pt x="1434070" y="1126922"/>
                  <a:pt x="1438102" y="1122218"/>
                </a:cubicBezTo>
                <a:cubicBezTo>
                  <a:pt x="1442610" y="1116958"/>
                  <a:pt x="1449468" y="1114257"/>
                  <a:pt x="1454728" y="1109749"/>
                </a:cubicBezTo>
                <a:cubicBezTo>
                  <a:pt x="1459191" y="1105924"/>
                  <a:pt x="1463041" y="1101436"/>
                  <a:pt x="1467197" y="1097280"/>
                </a:cubicBezTo>
                <a:cubicBezTo>
                  <a:pt x="1468582" y="1091738"/>
                  <a:pt x="1468798" y="1085764"/>
                  <a:pt x="1471353" y="1080655"/>
                </a:cubicBezTo>
                <a:cubicBezTo>
                  <a:pt x="1479136" y="1065088"/>
                  <a:pt x="1485892" y="1064039"/>
                  <a:pt x="1496291" y="1051560"/>
                </a:cubicBezTo>
                <a:cubicBezTo>
                  <a:pt x="1506404" y="1039425"/>
                  <a:pt x="1515755" y="1026674"/>
                  <a:pt x="1525386" y="1014153"/>
                </a:cubicBezTo>
                <a:cubicBezTo>
                  <a:pt x="1529610" y="1008662"/>
                  <a:pt x="1532957" y="1002425"/>
                  <a:pt x="1537855" y="997527"/>
                </a:cubicBezTo>
                <a:cubicBezTo>
                  <a:pt x="1543397" y="991985"/>
                  <a:pt x="1549380" y="986852"/>
                  <a:pt x="1554480" y="980902"/>
                </a:cubicBezTo>
                <a:cubicBezTo>
                  <a:pt x="1559448" y="975106"/>
                  <a:pt x="1572879" y="951055"/>
                  <a:pt x="1575262" y="947651"/>
                </a:cubicBezTo>
                <a:cubicBezTo>
                  <a:pt x="1580349" y="940383"/>
                  <a:pt x="1586670" y="934044"/>
                  <a:pt x="1591888" y="926869"/>
                </a:cubicBezTo>
                <a:cubicBezTo>
                  <a:pt x="1618404" y="890410"/>
                  <a:pt x="1597548" y="912896"/>
                  <a:pt x="1620982" y="889462"/>
                </a:cubicBezTo>
                <a:cubicBezTo>
                  <a:pt x="1631426" y="858128"/>
                  <a:pt x="1617339" y="896745"/>
                  <a:pt x="1633451" y="864524"/>
                </a:cubicBezTo>
                <a:cubicBezTo>
                  <a:pt x="1635410" y="860605"/>
                  <a:pt x="1635882" y="856082"/>
                  <a:pt x="1637608" y="852055"/>
                </a:cubicBezTo>
                <a:cubicBezTo>
                  <a:pt x="1640049" y="846360"/>
                  <a:pt x="1643696" y="841212"/>
                  <a:pt x="1645920" y="835429"/>
                </a:cubicBezTo>
                <a:cubicBezTo>
                  <a:pt x="1650638" y="823162"/>
                  <a:pt x="1655811" y="810910"/>
                  <a:pt x="1658389" y="798022"/>
                </a:cubicBezTo>
                <a:cubicBezTo>
                  <a:pt x="1661245" y="783743"/>
                  <a:pt x="1662790" y="774307"/>
                  <a:pt x="1666702" y="760615"/>
                </a:cubicBezTo>
                <a:cubicBezTo>
                  <a:pt x="1667906" y="756402"/>
                  <a:pt x="1669473" y="752302"/>
                  <a:pt x="1670858" y="748146"/>
                </a:cubicBezTo>
                <a:cubicBezTo>
                  <a:pt x="1669473" y="703811"/>
                  <a:pt x="1669232" y="659426"/>
                  <a:pt x="1666702" y="615142"/>
                </a:cubicBezTo>
                <a:cubicBezTo>
                  <a:pt x="1666452" y="610768"/>
                  <a:pt x="1664382" y="606651"/>
                  <a:pt x="1662546" y="602673"/>
                </a:cubicBezTo>
                <a:cubicBezTo>
                  <a:pt x="1645284" y="565272"/>
                  <a:pt x="1648501" y="571214"/>
                  <a:pt x="1633451" y="548640"/>
                </a:cubicBezTo>
                <a:cubicBezTo>
                  <a:pt x="1630680" y="540327"/>
                  <a:pt x="1629056" y="531539"/>
                  <a:pt x="1625138" y="523702"/>
                </a:cubicBezTo>
                <a:cubicBezTo>
                  <a:pt x="1614592" y="502608"/>
                  <a:pt x="1620263" y="512231"/>
                  <a:pt x="1608513" y="494607"/>
                </a:cubicBezTo>
                <a:cubicBezTo>
                  <a:pt x="1607128" y="489065"/>
                  <a:pt x="1606912" y="483091"/>
                  <a:pt x="1604357" y="477982"/>
                </a:cubicBezTo>
                <a:lnTo>
                  <a:pt x="1579418" y="440575"/>
                </a:lnTo>
                <a:cubicBezTo>
                  <a:pt x="1576647" y="436419"/>
                  <a:pt x="1574638" y="431638"/>
                  <a:pt x="1571106" y="428106"/>
                </a:cubicBezTo>
                <a:cubicBezTo>
                  <a:pt x="1566950" y="423949"/>
                  <a:pt x="1562462" y="420099"/>
                  <a:pt x="1558637" y="415636"/>
                </a:cubicBezTo>
                <a:cubicBezTo>
                  <a:pt x="1554129" y="410376"/>
                  <a:pt x="1551066" y="403909"/>
                  <a:pt x="1546168" y="399011"/>
                </a:cubicBezTo>
                <a:cubicBezTo>
                  <a:pt x="1542635" y="395479"/>
                  <a:pt x="1537536" y="393896"/>
                  <a:pt x="1533698" y="390698"/>
                </a:cubicBezTo>
                <a:cubicBezTo>
                  <a:pt x="1523037" y="381814"/>
                  <a:pt x="1516853" y="372934"/>
                  <a:pt x="1508760" y="361604"/>
                </a:cubicBezTo>
                <a:cubicBezTo>
                  <a:pt x="1505857" y="357539"/>
                  <a:pt x="1503808" y="352831"/>
                  <a:pt x="1500448" y="349135"/>
                </a:cubicBezTo>
                <a:cubicBezTo>
                  <a:pt x="1489904" y="337537"/>
                  <a:pt x="1475892" y="328926"/>
                  <a:pt x="1467197" y="315884"/>
                </a:cubicBezTo>
                <a:lnTo>
                  <a:pt x="1450571" y="290946"/>
                </a:lnTo>
                <a:cubicBezTo>
                  <a:pt x="1445908" y="276955"/>
                  <a:pt x="1446321" y="276234"/>
                  <a:pt x="1438102" y="261851"/>
                </a:cubicBezTo>
                <a:cubicBezTo>
                  <a:pt x="1427266" y="242890"/>
                  <a:pt x="1429230" y="254445"/>
                  <a:pt x="1421477" y="228600"/>
                </a:cubicBezTo>
                <a:cubicBezTo>
                  <a:pt x="1417923" y="216752"/>
                  <a:pt x="1418647" y="206315"/>
                  <a:pt x="1413164" y="195349"/>
                </a:cubicBezTo>
                <a:cubicBezTo>
                  <a:pt x="1410930" y="190881"/>
                  <a:pt x="1407622" y="187036"/>
                  <a:pt x="1404851" y="182880"/>
                </a:cubicBezTo>
                <a:cubicBezTo>
                  <a:pt x="1403466" y="173182"/>
                  <a:pt x="1403793" y="163080"/>
                  <a:pt x="1400695" y="153786"/>
                </a:cubicBezTo>
                <a:cubicBezTo>
                  <a:pt x="1398140" y="146122"/>
                  <a:pt x="1390781" y="140668"/>
                  <a:pt x="1388226" y="133004"/>
                </a:cubicBezTo>
                <a:cubicBezTo>
                  <a:pt x="1385128" y="123710"/>
                  <a:pt x="1386272" y="113455"/>
                  <a:pt x="1384069" y="103909"/>
                </a:cubicBezTo>
                <a:cubicBezTo>
                  <a:pt x="1382099" y="95371"/>
                  <a:pt x="1377476" y="87563"/>
                  <a:pt x="1375757" y="78971"/>
                </a:cubicBezTo>
                <a:cubicBezTo>
                  <a:pt x="1374371" y="72044"/>
                  <a:pt x="1373459" y="65005"/>
                  <a:pt x="1371600" y="58189"/>
                </a:cubicBezTo>
                <a:cubicBezTo>
                  <a:pt x="1369295" y="49735"/>
                  <a:pt x="1367207" y="41088"/>
                  <a:pt x="1363288" y="33251"/>
                </a:cubicBezTo>
                <a:cubicBezTo>
                  <a:pt x="1353015" y="12707"/>
                  <a:pt x="1356934" y="22504"/>
                  <a:pt x="1350818" y="4156"/>
                </a:cubicBezTo>
                <a:cubicBezTo>
                  <a:pt x="1346662" y="5542"/>
                  <a:pt x="1340895" y="4748"/>
                  <a:pt x="1338349" y="8313"/>
                </a:cubicBezTo>
                <a:cubicBezTo>
                  <a:pt x="1333256" y="15443"/>
                  <a:pt x="1332808" y="24938"/>
                  <a:pt x="1330037" y="33251"/>
                </a:cubicBezTo>
                <a:lnTo>
                  <a:pt x="1325880" y="45720"/>
                </a:lnTo>
                <a:cubicBezTo>
                  <a:pt x="1324495" y="49876"/>
                  <a:pt x="1323683" y="54270"/>
                  <a:pt x="1321724" y="58189"/>
                </a:cubicBezTo>
                <a:lnTo>
                  <a:pt x="1313411" y="74815"/>
                </a:lnTo>
                <a:cubicBezTo>
                  <a:pt x="1304798" y="126498"/>
                  <a:pt x="1315057" y="72937"/>
                  <a:pt x="1300942" y="124691"/>
                </a:cubicBezTo>
                <a:cubicBezTo>
                  <a:pt x="1299083" y="131507"/>
                  <a:pt x="1298727" y="138680"/>
                  <a:pt x="1296786" y="145473"/>
                </a:cubicBezTo>
                <a:cubicBezTo>
                  <a:pt x="1293175" y="158111"/>
                  <a:pt x="1288473" y="170411"/>
                  <a:pt x="1284317" y="182880"/>
                </a:cubicBezTo>
                <a:lnTo>
                  <a:pt x="1271848" y="220287"/>
                </a:lnTo>
                <a:cubicBezTo>
                  <a:pt x="1270462" y="224443"/>
                  <a:pt x="1270121" y="229111"/>
                  <a:pt x="1267691" y="232756"/>
                </a:cubicBezTo>
                <a:cubicBezTo>
                  <a:pt x="1264920" y="236913"/>
                  <a:pt x="1261856" y="240889"/>
                  <a:pt x="1259378" y="245226"/>
                </a:cubicBezTo>
                <a:cubicBezTo>
                  <a:pt x="1251985" y="258164"/>
                  <a:pt x="1251961" y="263271"/>
                  <a:pt x="1242753" y="274320"/>
                </a:cubicBezTo>
                <a:cubicBezTo>
                  <a:pt x="1238990" y="278836"/>
                  <a:pt x="1234440" y="282633"/>
                  <a:pt x="1230284" y="286789"/>
                </a:cubicBezTo>
                <a:cubicBezTo>
                  <a:pt x="1217815" y="285404"/>
                  <a:pt x="1205101" y="285454"/>
                  <a:pt x="1192877" y="282633"/>
                </a:cubicBezTo>
                <a:cubicBezTo>
                  <a:pt x="1186840" y="281240"/>
                  <a:pt x="1182053" y="276496"/>
                  <a:pt x="1176251" y="274320"/>
                </a:cubicBezTo>
                <a:cubicBezTo>
                  <a:pt x="1170902" y="272314"/>
                  <a:pt x="1165168" y="271549"/>
                  <a:pt x="1159626" y="270164"/>
                </a:cubicBezTo>
                <a:cubicBezTo>
                  <a:pt x="1154084" y="266008"/>
                  <a:pt x="1148637" y="261721"/>
                  <a:pt x="1143000" y="257695"/>
                </a:cubicBezTo>
                <a:cubicBezTo>
                  <a:pt x="1138935" y="254792"/>
                  <a:pt x="1134369" y="252580"/>
                  <a:pt x="1130531" y="249382"/>
                </a:cubicBezTo>
                <a:cubicBezTo>
                  <a:pt x="1126015" y="245619"/>
                  <a:pt x="1122845" y="240330"/>
                  <a:pt x="1118062" y="236913"/>
                </a:cubicBezTo>
                <a:cubicBezTo>
                  <a:pt x="1113020" y="233312"/>
                  <a:pt x="1106750" y="231788"/>
                  <a:pt x="1101437" y="228600"/>
                </a:cubicBezTo>
                <a:cubicBezTo>
                  <a:pt x="1066091" y="207393"/>
                  <a:pt x="1089423" y="215207"/>
                  <a:pt x="1059873" y="207818"/>
                </a:cubicBezTo>
                <a:cubicBezTo>
                  <a:pt x="1055717" y="203662"/>
                  <a:pt x="1051920" y="199112"/>
                  <a:pt x="1047404" y="195349"/>
                </a:cubicBezTo>
                <a:cubicBezTo>
                  <a:pt x="1043566" y="192151"/>
                  <a:pt x="1038467" y="190568"/>
                  <a:pt x="1034935" y="187036"/>
                </a:cubicBezTo>
                <a:cubicBezTo>
                  <a:pt x="1031403" y="183504"/>
                  <a:pt x="1029393" y="178723"/>
                  <a:pt x="1026622" y="174567"/>
                </a:cubicBezTo>
                <a:cubicBezTo>
                  <a:pt x="1025237" y="170411"/>
                  <a:pt x="1022466" y="166479"/>
                  <a:pt x="1022466" y="162098"/>
                </a:cubicBezTo>
                <a:cubicBezTo>
                  <a:pt x="1022466" y="160074"/>
                  <a:pt x="1028818" y="136433"/>
                  <a:pt x="1030778" y="133004"/>
                </a:cubicBezTo>
                <a:cubicBezTo>
                  <a:pt x="1034215" y="126989"/>
                  <a:pt x="1039576" y="122253"/>
                  <a:pt x="1043248" y="116378"/>
                </a:cubicBezTo>
                <a:cubicBezTo>
                  <a:pt x="1046532" y="111124"/>
                  <a:pt x="1049259" y="105506"/>
                  <a:pt x="1051560" y="99753"/>
                </a:cubicBezTo>
                <a:cubicBezTo>
                  <a:pt x="1054814" y="91617"/>
                  <a:pt x="1055012" y="82106"/>
                  <a:pt x="1059873" y="74815"/>
                </a:cubicBezTo>
                <a:lnTo>
                  <a:pt x="1068186" y="62346"/>
                </a:lnTo>
                <a:cubicBezTo>
                  <a:pt x="1069571" y="58189"/>
                  <a:pt x="1069912" y="53522"/>
                  <a:pt x="1072342" y="49876"/>
                </a:cubicBezTo>
                <a:cubicBezTo>
                  <a:pt x="1075602" y="44985"/>
                  <a:pt x="1082182" y="42664"/>
                  <a:pt x="1084811" y="37407"/>
                </a:cubicBezTo>
                <a:cubicBezTo>
                  <a:pt x="1086670" y="33689"/>
                  <a:pt x="1102130" y="0"/>
                  <a:pt x="1101437" y="0"/>
                </a:cubicBezTo>
                <a:close/>
              </a:path>
            </a:pathLst>
          </a:custGeom>
          <a:blipFill dpi="0" rotWithShape="1">
            <a:blip r:embed="rId15"/>
            <a:srcRect/>
            <a:stretch>
              <a:fillRect t="2000" r="-14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EB1BC8-89B5-4343-8B27-BB3772B996FA}"/>
              </a:ext>
            </a:extLst>
          </p:cNvPr>
          <p:cNvSpPr/>
          <p:nvPr/>
        </p:nvSpPr>
        <p:spPr>
          <a:xfrm>
            <a:off x="10435377" y="5785658"/>
            <a:ext cx="179976" cy="128847"/>
          </a:xfrm>
          <a:custGeom>
            <a:avLst/>
            <a:gdLst>
              <a:gd name="connsiteX0" fmla="*/ 30347 w 179976"/>
              <a:gd name="connsiteY0" fmla="*/ 12469 h 128847"/>
              <a:gd name="connsiteX1" fmla="*/ 17878 w 179976"/>
              <a:gd name="connsiteY1" fmla="*/ 49877 h 128847"/>
              <a:gd name="connsiteX2" fmla="*/ 13721 w 179976"/>
              <a:gd name="connsiteY2" fmla="*/ 62346 h 128847"/>
              <a:gd name="connsiteX3" fmla="*/ 17878 w 179976"/>
              <a:gd name="connsiteY3" fmla="*/ 74815 h 128847"/>
              <a:gd name="connsiteX4" fmla="*/ 13721 w 179976"/>
              <a:gd name="connsiteY4" fmla="*/ 116378 h 128847"/>
              <a:gd name="connsiteX5" fmla="*/ 1252 w 179976"/>
              <a:gd name="connsiteY5" fmla="*/ 128847 h 128847"/>
              <a:gd name="connsiteX6" fmla="*/ 92692 w 179976"/>
              <a:gd name="connsiteY6" fmla="*/ 116378 h 128847"/>
              <a:gd name="connsiteX7" fmla="*/ 134256 w 179976"/>
              <a:gd name="connsiteY7" fmla="*/ 87284 h 128847"/>
              <a:gd name="connsiteX8" fmla="*/ 150881 w 179976"/>
              <a:gd name="connsiteY8" fmla="*/ 78971 h 128847"/>
              <a:gd name="connsiteX9" fmla="*/ 179976 w 179976"/>
              <a:gd name="connsiteY9" fmla="*/ 54033 h 128847"/>
              <a:gd name="connsiteX10" fmla="*/ 175819 w 179976"/>
              <a:gd name="connsiteY10" fmla="*/ 29095 h 128847"/>
              <a:gd name="connsiteX11" fmla="*/ 171663 w 179976"/>
              <a:gd name="connsiteY11" fmla="*/ 16626 h 128847"/>
              <a:gd name="connsiteX12" fmla="*/ 167507 w 179976"/>
              <a:gd name="connsiteY12" fmla="*/ 0 h 128847"/>
              <a:gd name="connsiteX13" fmla="*/ 150881 w 179976"/>
              <a:gd name="connsiteY13" fmla="*/ 4157 h 128847"/>
              <a:gd name="connsiteX14" fmla="*/ 130099 w 179976"/>
              <a:gd name="connsiteY14" fmla="*/ 8313 h 128847"/>
              <a:gd name="connsiteX15" fmla="*/ 80223 w 179976"/>
              <a:gd name="connsiteY15" fmla="*/ 33251 h 128847"/>
              <a:gd name="connsiteX16" fmla="*/ 30347 w 179976"/>
              <a:gd name="connsiteY16" fmla="*/ 12469 h 12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976" h="128847">
                <a:moveTo>
                  <a:pt x="30347" y="12469"/>
                </a:moveTo>
                <a:lnTo>
                  <a:pt x="17878" y="49877"/>
                </a:lnTo>
                <a:lnTo>
                  <a:pt x="13721" y="62346"/>
                </a:lnTo>
                <a:cubicBezTo>
                  <a:pt x="15107" y="66502"/>
                  <a:pt x="17878" y="70434"/>
                  <a:pt x="17878" y="74815"/>
                </a:cubicBezTo>
                <a:cubicBezTo>
                  <a:pt x="17878" y="88738"/>
                  <a:pt x="17816" y="103070"/>
                  <a:pt x="13721" y="116378"/>
                </a:cubicBezTo>
                <a:cubicBezTo>
                  <a:pt x="11992" y="121996"/>
                  <a:pt x="-4626" y="128847"/>
                  <a:pt x="1252" y="128847"/>
                </a:cubicBezTo>
                <a:cubicBezTo>
                  <a:pt x="32014" y="128847"/>
                  <a:pt x="62212" y="120534"/>
                  <a:pt x="92692" y="116378"/>
                </a:cubicBezTo>
                <a:cubicBezTo>
                  <a:pt x="103118" y="108559"/>
                  <a:pt x="124022" y="92402"/>
                  <a:pt x="134256" y="87284"/>
                </a:cubicBezTo>
                <a:cubicBezTo>
                  <a:pt x="139798" y="84513"/>
                  <a:pt x="145627" y="82255"/>
                  <a:pt x="150881" y="78971"/>
                </a:cubicBezTo>
                <a:cubicBezTo>
                  <a:pt x="165102" y="70083"/>
                  <a:pt x="168639" y="65370"/>
                  <a:pt x="179976" y="54033"/>
                </a:cubicBezTo>
                <a:cubicBezTo>
                  <a:pt x="178590" y="45720"/>
                  <a:pt x="177647" y="37322"/>
                  <a:pt x="175819" y="29095"/>
                </a:cubicBezTo>
                <a:cubicBezTo>
                  <a:pt x="174869" y="24818"/>
                  <a:pt x="172866" y="20839"/>
                  <a:pt x="171663" y="16626"/>
                </a:cubicBezTo>
                <a:cubicBezTo>
                  <a:pt x="170094" y="11133"/>
                  <a:pt x="168892" y="5542"/>
                  <a:pt x="167507" y="0"/>
                </a:cubicBezTo>
                <a:cubicBezTo>
                  <a:pt x="161965" y="1386"/>
                  <a:pt x="156458" y="2918"/>
                  <a:pt x="150881" y="4157"/>
                </a:cubicBezTo>
                <a:cubicBezTo>
                  <a:pt x="143985" y="5690"/>
                  <a:pt x="136631" y="5623"/>
                  <a:pt x="130099" y="8313"/>
                </a:cubicBezTo>
                <a:cubicBezTo>
                  <a:pt x="112911" y="15390"/>
                  <a:pt x="80223" y="33251"/>
                  <a:pt x="80223" y="33251"/>
                </a:cubicBezTo>
                <a:cubicBezTo>
                  <a:pt x="47249" y="28541"/>
                  <a:pt x="58055" y="36023"/>
                  <a:pt x="30347" y="12469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B54DD9-D8B3-4917-9171-7745A4437AA7}"/>
              </a:ext>
            </a:extLst>
          </p:cNvPr>
          <p:cNvSpPr/>
          <p:nvPr/>
        </p:nvSpPr>
        <p:spPr>
          <a:xfrm>
            <a:off x="11099663" y="5507182"/>
            <a:ext cx="753307" cy="581891"/>
          </a:xfrm>
          <a:custGeom>
            <a:avLst/>
            <a:gdLst>
              <a:gd name="connsiteX0" fmla="*/ 750130 w 753307"/>
              <a:gd name="connsiteY0" fmla="*/ 153785 h 581891"/>
              <a:gd name="connsiteX1" fmla="*/ 716879 w 753307"/>
              <a:gd name="connsiteY1" fmla="*/ 128847 h 581891"/>
              <a:gd name="connsiteX2" fmla="*/ 708566 w 753307"/>
              <a:gd name="connsiteY2" fmla="*/ 103909 h 581891"/>
              <a:gd name="connsiteX3" fmla="*/ 712722 w 753307"/>
              <a:gd name="connsiteY3" fmla="*/ 83127 h 581891"/>
              <a:gd name="connsiteX4" fmla="*/ 696097 w 753307"/>
              <a:gd name="connsiteY4" fmla="*/ 87283 h 581891"/>
              <a:gd name="connsiteX5" fmla="*/ 679472 w 753307"/>
              <a:gd name="connsiteY5" fmla="*/ 99753 h 581891"/>
              <a:gd name="connsiteX6" fmla="*/ 675315 w 753307"/>
              <a:gd name="connsiteY6" fmla="*/ 116378 h 581891"/>
              <a:gd name="connsiteX7" fmla="*/ 679472 w 753307"/>
              <a:gd name="connsiteY7" fmla="*/ 103909 h 581891"/>
              <a:gd name="connsiteX8" fmla="*/ 683628 w 753307"/>
              <a:gd name="connsiteY8" fmla="*/ 78971 h 581891"/>
              <a:gd name="connsiteX9" fmla="*/ 662846 w 753307"/>
              <a:gd name="connsiteY9" fmla="*/ 4156 h 581891"/>
              <a:gd name="connsiteX10" fmla="*/ 650377 w 753307"/>
              <a:gd name="connsiteY10" fmla="*/ 0 h 581891"/>
              <a:gd name="connsiteX11" fmla="*/ 637908 w 753307"/>
              <a:gd name="connsiteY11" fmla="*/ 58189 h 581891"/>
              <a:gd name="connsiteX12" fmla="*/ 650377 w 753307"/>
              <a:gd name="connsiteY12" fmla="*/ 91440 h 581891"/>
              <a:gd name="connsiteX13" fmla="*/ 646221 w 753307"/>
              <a:gd name="connsiteY13" fmla="*/ 149629 h 581891"/>
              <a:gd name="connsiteX14" fmla="*/ 637908 w 753307"/>
              <a:gd name="connsiteY14" fmla="*/ 162098 h 581891"/>
              <a:gd name="connsiteX15" fmla="*/ 612970 w 753307"/>
              <a:gd name="connsiteY15" fmla="*/ 187036 h 581891"/>
              <a:gd name="connsiteX16" fmla="*/ 575562 w 753307"/>
              <a:gd name="connsiteY16" fmla="*/ 216131 h 581891"/>
              <a:gd name="connsiteX17" fmla="*/ 563093 w 753307"/>
              <a:gd name="connsiteY17" fmla="*/ 220287 h 581891"/>
              <a:gd name="connsiteX18" fmla="*/ 550624 w 753307"/>
              <a:gd name="connsiteY18" fmla="*/ 245225 h 581891"/>
              <a:gd name="connsiteX19" fmla="*/ 563093 w 753307"/>
              <a:gd name="connsiteY19" fmla="*/ 249382 h 581891"/>
              <a:gd name="connsiteX20" fmla="*/ 575562 w 753307"/>
              <a:gd name="connsiteY20" fmla="*/ 261851 h 581891"/>
              <a:gd name="connsiteX21" fmla="*/ 554781 w 753307"/>
              <a:gd name="connsiteY21" fmla="*/ 303414 h 581891"/>
              <a:gd name="connsiteX22" fmla="*/ 542312 w 753307"/>
              <a:gd name="connsiteY22" fmla="*/ 307571 h 581891"/>
              <a:gd name="connsiteX23" fmla="*/ 504904 w 753307"/>
              <a:gd name="connsiteY23" fmla="*/ 320040 h 581891"/>
              <a:gd name="connsiteX24" fmla="*/ 475810 w 753307"/>
              <a:gd name="connsiteY24" fmla="*/ 315883 h 581891"/>
              <a:gd name="connsiteX25" fmla="*/ 471653 w 753307"/>
              <a:gd name="connsiteY25" fmla="*/ 290945 h 581891"/>
              <a:gd name="connsiteX26" fmla="*/ 425933 w 753307"/>
              <a:gd name="connsiteY26" fmla="*/ 295102 h 581891"/>
              <a:gd name="connsiteX27" fmla="*/ 413464 w 753307"/>
              <a:gd name="connsiteY27" fmla="*/ 299258 h 581891"/>
              <a:gd name="connsiteX28" fmla="*/ 396839 w 753307"/>
              <a:gd name="connsiteY28" fmla="*/ 311727 h 581891"/>
              <a:gd name="connsiteX29" fmla="*/ 376057 w 753307"/>
              <a:gd name="connsiteY29" fmla="*/ 324196 h 581891"/>
              <a:gd name="connsiteX30" fmla="*/ 309555 w 753307"/>
              <a:gd name="connsiteY30" fmla="*/ 361603 h 581891"/>
              <a:gd name="connsiteX31" fmla="*/ 297086 w 753307"/>
              <a:gd name="connsiteY31" fmla="*/ 374073 h 581891"/>
              <a:gd name="connsiteX32" fmla="*/ 280461 w 753307"/>
              <a:gd name="connsiteY32" fmla="*/ 382385 h 581891"/>
              <a:gd name="connsiteX33" fmla="*/ 226428 w 753307"/>
              <a:gd name="connsiteY33" fmla="*/ 411480 h 581891"/>
              <a:gd name="connsiteX34" fmla="*/ 213959 w 753307"/>
              <a:gd name="connsiteY34" fmla="*/ 415636 h 581891"/>
              <a:gd name="connsiteX35" fmla="*/ 168239 w 753307"/>
              <a:gd name="connsiteY35" fmla="*/ 440574 h 581891"/>
              <a:gd name="connsiteX36" fmla="*/ 151613 w 753307"/>
              <a:gd name="connsiteY36" fmla="*/ 444731 h 581891"/>
              <a:gd name="connsiteX37" fmla="*/ 134988 w 753307"/>
              <a:gd name="connsiteY37" fmla="*/ 453043 h 581891"/>
              <a:gd name="connsiteX38" fmla="*/ 122519 w 753307"/>
              <a:gd name="connsiteY38" fmla="*/ 457200 h 581891"/>
              <a:gd name="connsiteX39" fmla="*/ 89268 w 753307"/>
              <a:gd name="connsiteY39" fmla="*/ 469669 h 581891"/>
              <a:gd name="connsiteX40" fmla="*/ 43548 w 753307"/>
              <a:gd name="connsiteY40" fmla="*/ 494607 h 581891"/>
              <a:gd name="connsiteX41" fmla="*/ 10297 w 753307"/>
              <a:gd name="connsiteY41" fmla="*/ 507076 h 581891"/>
              <a:gd name="connsiteX42" fmla="*/ 6141 w 753307"/>
              <a:gd name="connsiteY42" fmla="*/ 544483 h 581891"/>
              <a:gd name="connsiteX43" fmla="*/ 18610 w 753307"/>
              <a:gd name="connsiteY43" fmla="*/ 548640 h 581891"/>
              <a:gd name="connsiteX44" fmla="*/ 43548 w 753307"/>
              <a:gd name="connsiteY44" fmla="*/ 565265 h 581891"/>
              <a:gd name="connsiteX45" fmla="*/ 60173 w 753307"/>
              <a:gd name="connsiteY45" fmla="*/ 569422 h 581891"/>
              <a:gd name="connsiteX46" fmla="*/ 76799 w 753307"/>
              <a:gd name="connsiteY46" fmla="*/ 577734 h 581891"/>
              <a:gd name="connsiteX47" fmla="*/ 89268 w 753307"/>
              <a:gd name="connsiteY47" fmla="*/ 581891 h 581891"/>
              <a:gd name="connsiteX48" fmla="*/ 139144 w 753307"/>
              <a:gd name="connsiteY48" fmla="*/ 565265 h 581891"/>
              <a:gd name="connsiteX49" fmla="*/ 151613 w 753307"/>
              <a:gd name="connsiteY49" fmla="*/ 561109 h 581891"/>
              <a:gd name="connsiteX50" fmla="*/ 172395 w 753307"/>
              <a:gd name="connsiteY50" fmla="*/ 552796 h 581891"/>
              <a:gd name="connsiteX51" fmla="*/ 205646 w 753307"/>
              <a:gd name="connsiteY51" fmla="*/ 527858 h 581891"/>
              <a:gd name="connsiteX52" fmla="*/ 218115 w 753307"/>
              <a:gd name="connsiteY52" fmla="*/ 523702 h 581891"/>
              <a:gd name="connsiteX53" fmla="*/ 259679 w 753307"/>
              <a:gd name="connsiteY53" fmla="*/ 507076 h 581891"/>
              <a:gd name="connsiteX54" fmla="*/ 276304 w 753307"/>
              <a:gd name="connsiteY54" fmla="*/ 498763 h 581891"/>
              <a:gd name="connsiteX55" fmla="*/ 288773 w 753307"/>
              <a:gd name="connsiteY55" fmla="*/ 494607 h 581891"/>
              <a:gd name="connsiteX56" fmla="*/ 313712 w 753307"/>
              <a:gd name="connsiteY56" fmla="*/ 477982 h 581891"/>
              <a:gd name="connsiteX57" fmla="*/ 326181 w 753307"/>
              <a:gd name="connsiteY57" fmla="*/ 469669 h 581891"/>
              <a:gd name="connsiteX58" fmla="*/ 346962 w 753307"/>
              <a:gd name="connsiteY58" fmla="*/ 448887 h 581891"/>
              <a:gd name="connsiteX59" fmla="*/ 359432 w 753307"/>
              <a:gd name="connsiteY59" fmla="*/ 432262 h 581891"/>
              <a:gd name="connsiteX60" fmla="*/ 392682 w 753307"/>
              <a:gd name="connsiteY60" fmla="*/ 411480 h 581891"/>
              <a:gd name="connsiteX61" fmla="*/ 450872 w 753307"/>
              <a:gd name="connsiteY61" fmla="*/ 374073 h 581891"/>
              <a:gd name="connsiteX62" fmla="*/ 463341 w 753307"/>
              <a:gd name="connsiteY62" fmla="*/ 365760 h 581891"/>
              <a:gd name="connsiteX63" fmla="*/ 475810 w 753307"/>
              <a:gd name="connsiteY63" fmla="*/ 357447 h 581891"/>
              <a:gd name="connsiteX64" fmla="*/ 488279 w 753307"/>
              <a:gd name="connsiteY64" fmla="*/ 344978 h 581891"/>
              <a:gd name="connsiteX65" fmla="*/ 496592 w 753307"/>
              <a:gd name="connsiteY65" fmla="*/ 332509 h 581891"/>
              <a:gd name="connsiteX66" fmla="*/ 521530 w 753307"/>
              <a:gd name="connsiteY66" fmla="*/ 320040 h 581891"/>
              <a:gd name="connsiteX67" fmla="*/ 546468 w 753307"/>
              <a:gd name="connsiteY67" fmla="*/ 303414 h 581891"/>
              <a:gd name="connsiteX68" fmla="*/ 600501 w 753307"/>
              <a:gd name="connsiteY68" fmla="*/ 290945 h 581891"/>
              <a:gd name="connsiteX69" fmla="*/ 621282 w 753307"/>
              <a:gd name="connsiteY69" fmla="*/ 286789 h 581891"/>
              <a:gd name="connsiteX70" fmla="*/ 633752 w 753307"/>
              <a:gd name="connsiteY70" fmla="*/ 282633 h 581891"/>
              <a:gd name="connsiteX71" fmla="*/ 662846 w 753307"/>
              <a:gd name="connsiteY71" fmla="*/ 261851 h 581891"/>
              <a:gd name="connsiteX72" fmla="*/ 671159 w 753307"/>
              <a:gd name="connsiteY72" fmla="*/ 249382 h 581891"/>
              <a:gd name="connsiteX73" fmla="*/ 704410 w 753307"/>
              <a:gd name="connsiteY73" fmla="*/ 224443 h 581891"/>
              <a:gd name="connsiteX74" fmla="*/ 716879 w 753307"/>
              <a:gd name="connsiteY74" fmla="*/ 220287 h 581891"/>
              <a:gd name="connsiteX75" fmla="*/ 725192 w 753307"/>
              <a:gd name="connsiteY75" fmla="*/ 207818 h 581891"/>
              <a:gd name="connsiteX76" fmla="*/ 750130 w 753307"/>
              <a:gd name="connsiteY76" fmla="*/ 153785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53307" h="581891">
                <a:moveTo>
                  <a:pt x="750130" y="153785"/>
                </a:moveTo>
                <a:cubicBezTo>
                  <a:pt x="748745" y="140623"/>
                  <a:pt x="722940" y="139756"/>
                  <a:pt x="716879" y="128847"/>
                </a:cubicBezTo>
                <a:cubicBezTo>
                  <a:pt x="712624" y="121187"/>
                  <a:pt x="708566" y="103909"/>
                  <a:pt x="708566" y="103909"/>
                </a:cubicBezTo>
                <a:cubicBezTo>
                  <a:pt x="709951" y="96982"/>
                  <a:pt x="716961" y="88779"/>
                  <a:pt x="712722" y="83127"/>
                </a:cubicBezTo>
                <a:cubicBezTo>
                  <a:pt x="709295" y="78557"/>
                  <a:pt x="701206" y="84728"/>
                  <a:pt x="696097" y="87283"/>
                </a:cubicBezTo>
                <a:cubicBezTo>
                  <a:pt x="689901" y="90381"/>
                  <a:pt x="685014" y="95596"/>
                  <a:pt x="679472" y="99753"/>
                </a:cubicBezTo>
                <a:cubicBezTo>
                  <a:pt x="678086" y="105295"/>
                  <a:pt x="675315" y="110666"/>
                  <a:pt x="675315" y="116378"/>
                </a:cubicBezTo>
                <a:cubicBezTo>
                  <a:pt x="675315" y="120759"/>
                  <a:pt x="678522" y="108186"/>
                  <a:pt x="679472" y="103909"/>
                </a:cubicBezTo>
                <a:cubicBezTo>
                  <a:pt x="681300" y="95682"/>
                  <a:pt x="682243" y="87284"/>
                  <a:pt x="683628" y="78971"/>
                </a:cubicBezTo>
                <a:cubicBezTo>
                  <a:pt x="679686" y="15887"/>
                  <a:pt x="699170" y="19723"/>
                  <a:pt x="662846" y="4156"/>
                </a:cubicBezTo>
                <a:cubicBezTo>
                  <a:pt x="658819" y="2430"/>
                  <a:pt x="654533" y="1385"/>
                  <a:pt x="650377" y="0"/>
                </a:cubicBezTo>
                <a:cubicBezTo>
                  <a:pt x="643360" y="21053"/>
                  <a:pt x="639803" y="29765"/>
                  <a:pt x="637908" y="58189"/>
                </a:cubicBezTo>
                <a:cubicBezTo>
                  <a:pt x="637242" y="68176"/>
                  <a:pt x="646370" y="83426"/>
                  <a:pt x="650377" y="91440"/>
                </a:cubicBezTo>
                <a:cubicBezTo>
                  <a:pt x="648992" y="110836"/>
                  <a:pt x="649600" y="130479"/>
                  <a:pt x="646221" y="149629"/>
                </a:cubicBezTo>
                <a:cubicBezTo>
                  <a:pt x="645353" y="154548"/>
                  <a:pt x="641227" y="158364"/>
                  <a:pt x="637908" y="162098"/>
                </a:cubicBezTo>
                <a:cubicBezTo>
                  <a:pt x="630098" y="170884"/>
                  <a:pt x="621283" y="178723"/>
                  <a:pt x="612970" y="187036"/>
                </a:cubicBezTo>
                <a:cubicBezTo>
                  <a:pt x="602211" y="197795"/>
                  <a:pt x="590476" y="211160"/>
                  <a:pt x="575562" y="216131"/>
                </a:cubicBezTo>
                <a:lnTo>
                  <a:pt x="563093" y="220287"/>
                </a:lnTo>
                <a:cubicBezTo>
                  <a:pt x="561693" y="222387"/>
                  <a:pt x="548167" y="240310"/>
                  <a:pt x="550624" y="245225"/>
                </a:cubicBezTo>
                <a:cubicBezTo>
                  <a:pt x="552583" y="249144"/>
                  <a:pt x="558937" y="247996"/>
                  <a:pt x="563093" y="249382"/>
                </a:cubicBezTo>
                <a:cubicBezTo>
                  <a:pt x="567249" y="253538"/>
                  <a:pt x="574409" y="256087"/>
                  <a:pt x="575562" y="261851"/>
                </a:cubicBezTo>
                <a:cubicBezTo>
                  <a:pt x="580380" y="285938"/>
                  <a:pt x="572205" y="293457"/>
                  <a:pt x="554781" y="303414"/>
                </a:cubicBezTo>
                <a:cubicBezTo>
                  <a:pt x="550977" y="305588"/>
                  <a:pt x="546231" y="305612"/>
                  <a:pt x="542312" y="307571"/>
                </a:cubicBezTo>
                <a:cubicBezTo>
                  <a:pt x="513092" y="322180"/>
                  <a:pt x="551197" y="312323"/>
                  <a:pt x="504904" y="320040"/>
                </a:cubicBezTo>
                <a:cubicBezTo>
                  <a:pt x="495206" y="318654"/>
                  <a:pt x="483183" y="322334"/>
                  <a:pt x="475810" y="315883"/>
                </a:cubicBezTo>
                <a:cubicBezTo>
                  <a:pt x="469468" y="310334"/>
                  <a:pt x="479432" y="294186"/>
                  <a:pt x="471653" y="290945"/>
                </a:cubicBezTo>
                <a:cubicBezTo>
                  <a:pt x="457527" y="285060"/>
                  <a:pt x="441173" y="293716"/>
                  <a:pt x="425933" y="295102"/>
                </a:cubicBezTo>
                <a:cubicBezTo>
                  <a:pt x="421777" y="296487"/>
                  <a:pt x="417268" y="297084"/>
                  <a:pt x="413464" y="299258"/>
                </a:cubicBezTo>
                <a:cubicBezTo>
                  <a:pt x="407450" y="302695"/>
                  <a:pt x="402603" y="307885"/>
                  <a:pt x="396839" y="311727"/>
                </a:cubicBezTo>
                <a:cubicBezTo>
                  <a:pt x="390117" y="316208"/>
                  <a:pt x="383119" y="320273"/>
                  <a:pt x="376057" y="324196"/>
                </a:cubicBezTo>
                <a:cubicBezTo>
                  <a:pt x="354658" y="336085"/>
                  <a:pt x="326136" y="345020"/>
                  <a:pt x="309555" y="361603"/>
                </a:cubicBezTo>
                <a:cubicBezTo>
                  <a:pt x="305399" y="365760"/>
                  <a:pt x="301869" y="370656"/>
                  <a:pt x="297086" y="374073"/>
                </a:cubicBezTo>
                <a:cubicBezTo>
                  <a:pt x="292044" y="377674"/>
                  <a:pt x="285840" y="379311"/>
                  <a:pt x="280461" y="382385"/>
                </a:cubicBezTo>
                <a:cubicBezTo>
                  <a:pt x="255350" y="396734"/>
                  <a:pt x="271695" y="396392"/>
                  <a:pt x="226428" y="411480"/>
                </a:cubicBezTo>
                <a:cubicBezTo>
                  <a:pt x="222272" y="412865"/>
                  <a:pt x="217878" y="413677"/>
                  <a:pt x="213959" y="415636"/>
                </a:cubicBezTo>
                <a:cubicBezTo>
                  <a:pt x="184410" y="430410"/>
                  <a:pt x="201321" y="427341"/>
                  <a:pt x="168239" y="440574"/>
                </a:cubicBezTo>
                <a:cubicBezTo>
                  <a:pt x="162935" y="442696"/>
                  <a:pt x="156962" y="442725"/>
                  <a:pt x="151613" y="444731"/>
                </a:cubicBezTo>
                <a:cubicBezTo>
                  <a:pt x="145812" y="446906"/>
                  <a:pt x="140683" y="450602"/>
                  <a:pt x="134988" y="453043"/>
                </a:cubicBezTo>
                <a:cubicBezTo>
                  <a:pt x="130961" y="454769"/>
                  <a:pt x="126636" y="455703"/>
                  <a:pt x="122519" y="457200"/>
                </a:cubicBezTo>
                <a:cubicBezTo>
                  <a:pt x="111394" y="461245"/>
                  <a:pt x="100259" y="465273"/>
                  <a:pt x="89268" y="469669"/>
                </a:cubicBezTo>
                <a:cubicBezTo>
                  <a:pt x="12595" y="500338"/>
                  <a:pt x="95669" y="465650"/>
                  <a:pt x="43548" y="494607"/>
                </a:cubicBezTo>
                <a:cubicBezTo>
                  <a:pt x="36090" y="498750"/>
                  <a:pt x="19632" y="503965"/>
                  <a:pt x="10297" y="507076"/>
                </a:cubicBezTo>
                <a:cubicBezTo>
                  <a:pt x="1167" y="520770"/>
                  <a:pt x="-5346" y="524381"/>
                  <a:pt x="6141" y="544483"/>
                </a:cubicBezTo>
                <a:cubicBezTo>
                  <a:pt x="8315" y="548287"/>
                  <a:pt x="14780" y="546512"/>
                  <a:pt x="18610" y="548640"/>
                </a:cubicBezTo>
                <a:cubicBezTo>
                  <a:pt x="27343" y="553492"/>
                  <a:pt x="33856" y="562842"/>
                  <a:pt x="43548" y="565265"/>
                </a:cubicBezTo>
                <a:cubicBezTo>
                  <a:pt x="49090" y="566651"/>
                  <a:pt x="54824" y="567416"/>
                  <a:pt x="60173" y="569422"/>
                </a:cubicBezTo>
                <a:cubicBezTo>
                  <a:pt x="65974" y="571598"/>
                  <a:pt x="71104" y="575293"/>
                  <a:pt x="76799" y="577734"/>
                </a:cubicBezTo>
                <a:cubicBezTo>
                  <a:pt x="80826" y="579460"/>
                  <a:pt x="85112" y="580505"/>
                  <a:pt x="89268" y="581891"/>
                </a:cubicBezTo>
                <a:cubicBezTo>
                  <a:pt x="136270" y="575175"/>
                  <a:pt x="101789" y="583942"/>
                  <a:pt x="139144" y="565265"/>
                </a:cubicBezTo>
                <a:cubicBezTo>
                  <a:pt x="143063" y="563306"/>
                  <a:pt x="147511" y="562647"/>
                  <a:pt x="151613" y="561109"/>
                </a:cubicBezTo>
                <a:cubicBezTo>
                  <a:pt x="158599" y="558489"/>
                  <a:pt x="165722" y="556133"/>
                  <a:pt x="172395" y="552796"/>
                </a:cubicBezTo>
                <a:cubicBezTo>
                  <a:pt x="185232" y="546377"/>
                  <a:pt x="193418" y="535500"/>
                  <a:pt x="205646" y="527858"/>
                </a:cubicBezTo>
                <a:cubicBezTo>
                  <a:pt x="209361" y="525536"/>
                  <a:pt x="214196" y="525661"/>
                  <a:pt x="218115" y="523702"/>
                </a:cubicBezTo>
                <a:cubicBezTo>
                  <a:pt x="253903" y="505808"/>
                  <a:pt x="223150" y="514383"/>
                  <a:pt x="259679" y="507076"/>
                </a:cubicBezTo>
                <a:cubicBezTo>
                  <a:pt x="265221" y="504305"/>
                  <a:pt x="270609" y="501204"/>
                  <a:pt x="276304" y="498763"/>
                </a:cubicBezTo>
                <a:cubicBezTo>
                  <a:pt x="280331" y="497037"/>
                  <a:pt x="284943" y="496735"/>
                  <a:pt x="288773" y="494607"/>
                </a:cubicBezTo>
                <a:cubicBezTo>
                  <a:pt x="297507" y="489755"/>
                  <a:pt x="305399" y="483524"/>
                  <a:pt x="313712" y="477982"/>
                </a:cubicBezTo>
                <a:lnTo>
                  <a:pt x="326181" y="469669"/>
                </a:lnTo>
                <a:cubicBezTo>
                  <a:pt x="348341" y="436426"/>
                  <a:pt x="319259" y="476589"/>
                  <a:pt x="346962" y="448887"/>
                </a:cubicBezTo>
                <a:cubicBezTo>
                  <a:pt x="351860" y="443989"/>
                  <a:pt x="354534" y="437160"/>
                  <a:pt x="359432" y="432262"/>
                </a:cubicBezTo>
                <a:cubicBezTo>
                  <a:pt x="373168" y="418526"/>
                  <a:pt x="376879" y="420699"/>
                  <a:pt x="392682" y="411480"/>
                </a:cubicBezTo>
                <a:cubicBezTo>
                  <a:pt x="413528" y="399320"/>
                  <a:pt x="431016" y="387310"/>
                  <a:pt x="450872" y="374073"/>
                </a:cubicBezTo>
                <a:lnTo>
                  <a:pt x="463341" y="365760"/>
                </a:lnTo>
                <a:cubicBezTo>
                  <a:pt x="467497" y="362989"/>
                  <a:pt x="472278" y="360979"/>
                  <a:pt x="475810" y="357447"/>
                </a:cubicBezTo>
                <a:cubicBezTo>
                  <a:pt x="479966" y="353291"/>
                  <a:pt x="484516" y="349494"/>
                  <a:pt x="488279" y="344978"/>
                </a:cubicBezTo>
                <a:cubicBezTo>
                  <a:pt x="491477" y="341140"/>
                  <a:pt x="493060" y="336041"/>
                  <a:pt x="496592" y="332509"/>
                </a:cubicBezTo>
                <a:cubicBezTo>
                  <a:pt x="504650" y="324451"/>
                  <a:pt x="511388" y="323421"/>
                  <a:pt x="521530" y="320040"/>
                </a:cubicBezTo>
                <a:cubicBezTo>
                  <a:pt x="529843" y="314498"/>
                  <a:pt x="536990" y="306573"/>
                  <a:pt x="546468" y="303414"/>
                </a:cubicBezTo>
                <a:cubicBezTo>
                  <a:pt x="572341" y="294790"/>
                  <a:pt x="554643" y="300117"/>
                  <a:pt x="600501" y="290945"/>
                </a:cubicBezTo>
                <a:cubicBezTo>
                  <a:pt x="607428" y="289560"/>
                  <a:pt x="614580" y="289023"/>
                  <a:pt x="621282" y="286789"/>
                </a:cubicBezTo>
                <a:lnTo>
                  <a:pt x="633752" y="282633"/>
                </a:lnTo>
                <a:cubicBezTo>
                  <a:pt x="640831" y="277913"/>
                  <a:pt x="657691" y="267006"/>
                  <a:pt x="662846" y="261851"/>
                </a:cubicBezTo>
                <a:cubicBezTo>
                  <a:pt x="666378" y="258319"/>
                  <a:pt x="667961" y="253220"/>
                  <a:pt x="671159" y="249382"/>
                </a:cubicBezTo>
                <a:cubicBezTo>
                  <a:pt x="681461" y="237019"/>
                  <a:pt x="689417" y="231940"/>
                  <a:pt x="704410" y="224443"/>
                </a:cubicBezTo>
                <a:cubicBezTo>
                  <a:pt x="708329" y="222484"/>
                  <a:pt x="712723" y="221672"/>
                  <a:pt x="716879" y="220287"/>
                </a:cubicBezTo>
                <a:cubicBezTo>
                  <a:pt x="719650" y="216131"/>
                  <a:pt x="720956" y="210466"/>
                  <a:pt x="725192" y="207818"/>
                </a:cubicBezTo>
                <a:cubicBezTo>
                  <a:pt x="764588" y="183195"/>
                  <a:pt x="751515" y="166947"/>
                  <a:pt x="750130" y="153785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DCA526-1429-432B-92D4-EA7C59C55D1A}"/>
              </a:ext>
            </a:extLst>
          </p:cNvPr>
          <p:cNvSpPr/>
          <p:nvPr/>
        </p:nvSpPr>
        <p:spPr>
          <a:xfrm>
            <a:off x="7601803" y="1819701"/>
            <a:ext cx="291152" cy="118281"/>
          </a:xfrm>
          <a:custGeom>
            <a:avLst/>
            <a:gdLst>
              <a:gd name="connsiteX0" fmla="*/ 122830 w 291152"/>
              <a:gd name="connsiteY0" fmla="*/ 0 h 118281"/>
              <a:gd name="connsiteX1" fmla="*/ 95534 w 291152"/>
              <a:gd name="connsiteY1" fmla="*/ 4550 h 118281"/>
              <a:gd name="connsiteX2" fmla="*/ 81887 w 291152"/>
              <a:gd name="connsiteY2" fmla="*/ 9099 h 118281"/>
              <a:gd name="connsiteX3" fmla="*/ 40943 w 291152"/>
              <a:gd name="connsiteY3" fmla="*/ 13648 h 118281"/>
              <a:gd name="connsiteX4" fmla="*/ 0 w 291152"/>
              <a:gd name="connsiteY4" fmla="*/ 31845 h 118281"/>
              <a:gd name="connsiteX5" fmla="*/ 4549 w 291152"/>
              <a:gd name="connsiteY5" fmla="*/ 59141 h 118281"/>
              <a:gd name="connsiteX6" fmla="*/ 22746 w 291152"/>
              <a:gd name="connsiteY6" fmla="*/ 63690 h 118281"/>
              <a:gd name="connsiteX7" fmla="*/ 36394 w 291152"/>
              <a:gd name="connsiteY7" fmla="*/ 72789 h 118281"/>
              <a:gd name="connsiteX8" fmla="*/ 59140 w 291152"/>
              <a:gd name="connsiteY8" fmla="*/ 104633 h 118281"/>
              <a:gd name="connsiteX9" fmla="*/ 154675 w 291152"/>
              <a:gd name="connsiteY9" fmla="*/ 109183 h 118281"/>
              <a:gd name="connsiteX10" fmla="*/ 172872 w 291152"/>
              <a:gd name="connsiteY10" fmla="*/ 118281 h 118281"/>
              <a:gd name="connsiteX11" fmla="*/ 200167 w 291152"/>
              <a:gd name="connsiteY11" fmla="*/ 109183 h 118281"/>
              <a:gd name="connsiteX12" fmla="*/ 213815 w 291152"/>
              <a:gd name="connsiteY12" fmla="*/ 95535 h 118281"/>
              <a:gd name="connsiteX13" fmla="*/ 227463 w 291152"/>
              <a:gd name="connsiteY13" fmla="*/ 86436 h 118281"/>
              <a:gd name="connsiteX14" fmla="*/ 236561 w 291152"/>
              <a:gd name="connsiteY14" fmla="*/ 72789 h 118281"/>
              <a:gd name="connsiteX15" fmla="*/ 250209 w 291152"/>
              <a:gd name="connsiteY15" fmla="*/ 68239 h 118281"/>
              <a:gd name="connsiteX16" fmla="*/ 277504 w 291152"/>
              <a:gd name="connsiteY16" fmla="*/ 50042 h 118281"/>
              <a:gd name="connsiteX17" fmla="*/ 291152 w 291152"/>
              <a:gd name="connsiteY17" fmla="*/ 22747 h 118281"/>
              <a:gd name="connsiteX18" fmla="*/ 286603 w 291152"/>
              <a:gd name="connsiteY18" fmla="*/ 4550 h 118281"/>
              <a:gd name="connsiteX19" fmla="*/ 227463 w 291152"/>
              <a:gd name="connsiteY19" fmla="*/ 13648 h 118281"/>
              <a:gd name="connsiteX20" fmla="*/ 213815 w 291152"/>
              <a:gd name="connsiteY20" fmla="*/ 18198 h 118281"/>
              <a:gd name="connsiteX21" fmla="*/ 186519 w 291152"/>
              <a:gd name="connsiteY21" fmla="*/ 13648 h 118281"/>
              <a:gd name="connsiteX22" fmla="*/ 172872 w 291152"/>
              <a:gd name="connsiteY22" fmla="*/ 4550 h 118281"/>
              <a:gd name="connsiteX23" fmla="*/ 122830 w 291152"/>
              <a:gd name="connsiteY23" fmla="*/ 0 h 11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1152" h="118281">
                <a:moveTo>
                  <a:pt x="122830" y="0"/>
                </a:moveTo>
                <a:cubicBezTo>
                  <a:pt x="109940" y="0"/>
                  <a:pt x="104539" y="2549"/>
                  <a:pt x="95534" y="4550"/>
                </a:cubicBezTo>
                <a:cubicBezTo>
                  <a:pt x="90853" y="5590"/>
                  <a:pt x="86617" y="8311"/>
                  <a:pt x="81887" y="9099"/>
                </a:cubicBezTo>
                <a:cubicBezTo>
                  <a:pt x="68342" y="11356"/>
                  <a:pt x="54591" y="12132"/>
                  <a:pt x="40943" y="13648"/>
                </a:cubicBezTo>
                <a:cubicBezTo>
                  <a:pt x="8461" y="24476"/>
                  <a:pt x="21628" y="17427"/>
                  <a:pt x="0" y="31845"/>
                </a:cubicBezTo>
                <a:cubicBezTo>
                  <a:pt x="1516" y="40944"/>
                  <a:pt x="-812" y="51635"/>
                  <a:pt x="4549" y="59141"/>
                </a:cubicBezTo>
                <a:cubicBezTo>
                  <a:pt x="8183" y="64229"/>
                  <a:pt x="16999" y="61227"/>
                  <a:pt x="22746" y="63690"/>
                </a:cubicBezTo>
                <a:cubicBezTo>
                  <a:pt x="27772" y="65844"/>
                  <a:pt x="31845" y="69756"/>
                  <a:pt x="36394" y="72789"/>
                </a:cubicBezTo>
                <a:cubicBezTo>
                  <a:pt x="43110" y="92935"/>
                  <a:pt x="38344" y="102900"/>
                  <a:pt x="59140" y="104633"/>
                </a:cubicBezTo>
                <a:cubicBezTo>
                  <a:pt x="90911" y="107281"/>
                  <a:pt x="122830" y="107666"/>
                  <a:pt x="154675" y="109183"/>
                </a:cubicBezTo>
                <a:cubicBezTo>
                  <a:pt x="160741" y="112216"/>
                  <a:pt x="166090" y="118281"/>
                  <a:pt x="172872" y="118281"/>
                </a:cubicBezTo>
                <a:cubicBezTo>
                  <a:pt x="182462" y="118281"/>
                  <a:pt x="200167" y="109183"/>
                  <a:pt x="200167" y="109183"/>
                </a:cubicBezTo>
                <a:cubicBezTo>
                  <a:pt x="204716" y="104634"/>
                  <a:pt x="208873" y="99654"/>
                  <a:pt x="213815" y="95535"/>
                </a:cubicBezTo>
                <a:cubicBezTo>
                  <a:pt x="218015" y="92035"/>
                  <a:pt x="223597" y="90302"/>
                  <a:pt x="227463" y="86436"/>
                </a:cubicBezTo>
                <a:cubicBezTo>
                  <a:pt x="231329" y="82570"/>
                  <a:pt x="232292" y="76204"/>
                  <a:pt x="236561" y="72789"/>
                </a:cubicBezTo>
                <a:cubicBezTo>
                  <a:pt x="240306" y="69793"/>
                  <a:pt x="246017" y="70568"/>
                  <a:pt x="250209" y="68239"/>
                </a:cubicBezTo>
                <a:cubicBezTo>
                  <a:pt x="259768" y="62928"/>
                  <a:pt x="277504" y="50042"/>
                  <a:pt x="277504" y="50042"/>
                </a:cubicBezTo>
                <a:cubicBezTo>
                  <a:pt x="282106" y="43140"/>
                  <a:pt x="291152" y="32166"/>
                  <a:pt x="291152" y="22747"/>
                </a:cubicBezTo>
                <a:cubicBezTo>
                  <a:pt x="291152" y="16495"/>
                  <a:pt x="288119" y="10616"/>
                  <a:pt x="286603" y="4550"/>
                </a:cubicBezTo>
                <a:cubicBezTo>
                  <a:pt x="264511" y="7311"/>
                  <a:pt x="248300" y="8439"/>
                  <a:pt x="227463" y="13648"/>
                </a:cubicBezTo>
                <a:cubicBezTo>
                  <a:pt x="222811" y="14811"/>
                  <a:pt x="218364" y="16681"/>
                  <a:pt x="213815" y="18198"/>
                </a:cubicBezTo>
                <a:cubicBezTo>
                  <a:pt x="204716" y="16681"/>
                  <a:pt x="195270" y="16565"/>
                  <a:pt x="186519" y="13648"/>
                </a:cubicBezTo>
                <a:cubicBezTo>
                  <a:pt x="181332" y="11919"/>
                  <a:pt x="178291" y="5273"/>
                  <a:pt x="172872" y="4550"/>
                </a:cubicBezTo>
                <a:cubicBezTo>
                  <a:pt x="154835" y="2145"/>
                  <a:pt x="135720" y="0"/>
                  <a:pt x="122830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F2B0C2-995D-49F5-9FE2-518E28D39DFD}"/>
              </a:ext>
            </a:extLst>
          </p:cNvPr>
          <p:cNvSpPr/>
          <p:nvPr/>
        </p:nvSpPr>
        <p:spPr>
          <a:xfrm>
            <a:off x="7146225" y="1826751"/>
            <a:ext cx="482874" cy="115780"/>
          </a:xfrm>
          <a:custGeom>
            <a:avLst/>
            <a:gdLst>
              <a:gd name="connsiteX0" fmla="*/ 14300 w 482874"/>
              <a:gd name="connsiteY0" fmla="*/ 2049 h 115780"/>
              <a:gd name="connsiteX1" fmla="*/ 41596 w 482874"/>
              <a:gd name="connsiteY1" fmla="*/ 33894 h 115780"/>
              <a:gd name="connsiteX2" fmla="*/ 50694 w 482874"/>
              <a:gd name="connsiteY2" fmla="*/ 47542 h 115780"/>
              <a:gd name="connsiteX3" fmla="*/ 73441 w 482874"/>
              <a:gd name="connsiteY3" fmla="*/ 52091 h 115780"/>
              <a:gd name="connsiteX4" fmla="*/ 105285 w 482874"/>
              <a:gd name="connsiteY4" fmla="*/ 56640 h 115780"/>
              <a:gd name="connsiteX5" fmla="*/ 118933 w 482874"/>
              <a:gd name="connsiteY5" fmla="*/ 97583 h 115780"/>
              <a:gd name="connsiteX6" fmla="*/ 132581 w 482874"/>
              <a:gd name="connsiteY6" fmla="*/ 106682 h 115780"/>
              <a:gd name="connsiteX7" fmla="*/ 159876 w 482874"/>
              <a:gd name="connsiteY7" fmla="*/ 115780 h 115780"/>
              <a:gd name="connsiteX8" fmla="*/ 373691 w 482874"/>
              <a:gd name="connsiteY8" fmla="*/ 111231 h 115780"/>
              <a:gd name="connsiteX9" fmla="*/ 400987 w 482874"/>
              <a:gd name="connsiteY9" fmla="*/ 79386 h 115780"/>
              <a:gd name="connsiteX10" fmla="*/ 437381 w 482874"/>
              <a:gd name="connsiteY10" fmla="*/ 70288 h 115780"/>
              <a:gd name="connsiteX11" fmla="*/ 446479 w 482874"/>
              <a:gd name="connsiteY11" fmla="*/ 106682 h 115780"/>
              <a:gd name="connsiteX12" fmla="*/ 482874 w 482874"/>
              <a:gd name="connsiteY12" fmla="*/ 106682 h 115780"/>
              <a:gd name="connsiteX13" fmla="*/ 478324 w 482874"/>
              <a:gd name="connsiteY13" fmla="*/ 74837 h 115780"/>
              <a:gd name="connsiteX14" fmla="*/ 446479 w 482874"/>
              <a:gd name="connsiteY14" fmla="*/ 70288 h 115780"/>
              <a:gd name="connsiteX15" fmla="*/ 432832 w 482874"/>
              <a:gd name="connsiteY15" fmla="*/ 65739 h 115780"/>
              <a:gd name="connsiteX16" fmla="*/ 396438 w 482874"/>
              <a:gd name="connsiteY16" fmla="*/ 52091 h 115780"/>
              <a:gd name="connsiteX17" fmla="*/ 382790 w 482874"/>
              <a:gd name="connsiteY17" fmla="*/ 56640 h 115780"/>
              <a:gd name="connsiteX18" fmla="*/ 373691 w 482874"/>
              <a:gd name="connsiteY18" fmla="*/ 74837 h 115780"/>
              <a:gd name="connsiteX19" fmla="*/ 360044 w 482874"/>
              <a:gd name="connsiteY19" fmla="*/ 88485 h 115780"/>
              <a:gd name="connsiteX20" fmla="*/ 332748 w 482874"/>
              <a:gd name="connsiteY20" fmla="*/ 83936 h 115780"/>
              <a:gd name="connsiteX21" fmla="*/ 323650 w 482874"/>
              <a:gd name="connsiteY21" fmla="*/ 70288 h 115780"/>
              <a:gd name="connsiteX22" fmla="*/ 310002 w 482874"/>
              <a:gd name="connsiteY22" fmla="*/ 65739 h 115780"/>
              <a:gd name="connsiteX23" fmla="*/ 296354 w 482874"/>
              <a:gd name="connsiteY23" fmla="*/ 56640 h 115780"/>
              <a:gd name="connsiteX24" fmla="*/ 291805 w 482874"/>
              <a:gd name="connsiteY24" fmla="*/ 42992 h 115780"/>
              <a:gd name="connsiteX25" fmla="*/ 282706 w 482874"/>
              <a:gd name="connsiteY25" fmla="*/ 29345 h 115780"/>
              <a:gd name="connsiteX26" fmla="*/ 259960 w 482874"/>
              <a:gd name="connsiteY26" fmla="*/ 11148 h 115780"/>
              <a:gd name="connsiteX27" fmla="*/ 232665 w 482874"/>
              <a:gd name="connsiteY27" fmla="*/ 2049 h 115780"/>
              <a:gd name="connsiteX28" fmla="*/ 14300 w 482874"/>
              <a:gd name="connsiteY28" fmla="*/ 2049 h 11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874" h="115780">
                <a:moveTo>
                  <a:pt x="14300" y="2049"/>
                </a:moveTo>
                <a:cubicBezTo>
                  <a:pt x="-17545" y="7356"/>
                  <a:pt x="9236" y="8006"/>
                  <a:pt x="41596" y="33894"/>
                </a:cubicBezTo>
                <a:cubicBezTo>
                  <a:pt x="45865" y="37310"/>
                  <a:pt x="45947" y="44829"/>
                  <a:pt x="50694" y="47542"/>
                </a:cubicBezTo>
                <a:cubicBezTo>
                  <a:pt x="57408" y="51378"/>
                  <a:pt x="65814" y="50820"/>
                  <a:pt x="73441" y="52091"/>
                </a:cubicBezTo>
                <a:cubicBezTo>
                  <a:pt x="84018" y="53854"/>
                  <a:pt x="94670" y="55124"/>
                  <a:pt x="105285" y="56640"/>
                </a:cubicBezTo>
                <a:cubicBezTo>
                  <a:pt x="108335" y="74939"/>
                  <a:pt x="106140" y="84790"/>
                  <a:pt x="118933" y="97583"/>
                </a:cubicBezTo>
                <a:cubicBezTo>
                  <a:pt x="122799" y="101449"/>
                  <a:pt x="127585" y="104461"/>
                  <a:pt x="132581" y="106682"/>
                </a:cubicBezTo>
                <a:cubicBezTo>
                  <a:pt x="141345" y="110577"/>
                  <a:pt x="159876" y="115780"/>
                  <a:pt x="159876" y="115780"/>
                </a:cubicBezTo>
                <a:lnTo>
                  <a:pt x="373691" y="111231"/>
                </a:lnTo>
                <a:cubicBezTo>
                  <a:pt x="446953" y="108358"/>
                  <a:pt x="319716" y="106474"/>
                  <a:pt x="400987" y="79386"/>
                </a:cubicBezTo>
                <a:cubicBezTo>
                  <a:pt x="421970" y="72392"/>
                  <a:pt x="409933" y="75777"/>
                  <a:pt x="437381" y="70288"/>
                </a:cubicBezTo>
                <a:cubicBezTo>
                  <a:pt x="440414" y="82419"/>
                  <a:pt x="440406" y="95751"/>
                  <a:pt x="446479" y="106682"/>
                </a:cubicBezTo>
                <a:cubicBezTo>
                  <a:pt x="452074" y="116753"/>
                  <a:pt x="480238" y="107209"/>
                  <a:pt x="482874" y="106682"/>
                </a:cubicBezTo>
                <a:cubicBezTo>
                  <a:pt x="481357" y="96067"/>
                  <a:pt x="485906" y="82419"/>
                  <a:pt x="478324" y="74837"/>
                </a:cubicBezTo>
                <a:cubicBezTo>
                  <a:pt x="470742" y="67255"/>
                  <a:pt x="456994" y="72391"/>
                  <a:pt x="446479" y="70288"/>
                </a:cubicBezTo>
                <a:cubicBezTo>
                  <a:pt x="441777" y="69348"/>
                  <a:pt x="437443" y="67056"/>
                  <a:pt x="432832" y="65739"/>
                </a:cubicBezTo>
                <a:cubicBezTo>
                  <a:pt x="403928" y="57480"/>
                  <a:pt x="424705" y="66224"/>
                  <a:pt x="396438" y="52091"/>
                </a:cubicBezTo>
                <a:cubicBezTo>
                  <a:pt x="391889" y="53607"/>
                  <a:pt x="386181" y="53249"/>
                  <a:pt x="382790" y="56640"/>
                </a:cubicBezTo>
                <a:cubicBezTo>
                  <a:pt x="377995" y="61435"/>
                  <a:pt x="377633" y="69318"/>
                  <a:pt x="373691" y="74837"/>
                </a:cubicBezTo>
                <a:cubicBezTo>
                  <a:pt x="369952" y="80072"/>
                  <a:pt x="364593" y="83936"/>
                  <a:pt x="360044" y="88485"/>
                </a:cubicBezTo>
                <a:cubicBezTo>
                  <a:pt x="350945" y="86969"/>
                  <a:pt x="340998" y="88061"/>
                  <a:pt x="332748" y="83936"/>
                </a:cubicBezTo>
                <a:cubicBezTo>
                  <a:pt x="327858" y="81491"/>
                  <a:pt x="327919" y="73704"/>
                  <a:pt x="323650" y="70288"/>
                </a:cubicBezTo>
                <a:cubicBezTo>
                  <a:pt x="319905" y="67292"/>
                  <a:pt x="314551" y="67255"/>
                  <a:pt x="310002" y="65739"/>
                </a:cubicBezTo>
                <a:cubicBezTo>
                  <a:pt x="305453" y="62706"/>
                  <a:pt x="299770" y="60910"/>
                  <a:pt x="296354" y="56640"/>
                </a:cubicBezTo>
                <a:cubicBezTo>
                  <a:pt x="293358" y="52895"/>
                  <a:pt x="293950" y="47281"/>
                  <a:pt x="291805" y="42992"/>
                </a:cubicBezTo>
                <a:cubicBezTo>
                  <a:pt x="289360" y="38102"/>
                  <a:pt x="285739" y="33894"/>
                  <a:pt x="282706" y="29345"/>
                </a:cubicBezTo>
                <a:cubicBezTo>
                  <a:pt x="275855" y="8791"/>
                  <a:pt x="283233" y="18130"/>
                  <a:pt x="259960" y="11148"/>
                </a:cubicBezTo>
                <a:cubicBezTo>
                  <a:pt x="250774" y="8392"/>
                  <a:pt x="232665" y="2049"/>
                  <a:pt x="232665" y="2049"/>
                </a:cubicBezTo>
                <a:cubicBezTo>
                  <a:pt x="167460" y="3601"/>
                  <a:pt x="46145" y="-3258"/>
                  <a:pt x="14300" y="204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692174-34DE-4A54-BB7B-D604DF44AC1D}"/>
              </a:ext>
            </a:extLst>
          </p:cNvPr>
          <p:cNvSpPr/>
          <p:nvPr/>
        </p:nvSpPr>
        <p:spPr>
          <a:xfrm>
            <a:off x="7499216" y="1901588"/>
            <a:ext cx="284557" cy="186519"/>
          </a:xfrm>
          <a:custGeom>
            <a:avLst/>
            <a:gdLst>
              <a:gd name="connsiteX0" fmla="*/ 2503 w 284557"/>
              <a:gd name="connsiteY0" fmla="*/ 54591 h 186519"/>
              <a:gd name="connsiteX1" fmla="*/ 7053 w 284557"/>
              <a:gd name="connsiteY1" fmla="*/ 95534 h 186519"/>
              <a:gd name="connsiteX2" fmla="*/ 34348 w 284557"/>
              <a:gd name="connsiteY2" fmla="*/ 104633 h 186519"/>
              <a:gd name="connsiteX3" fmla="*/ 38897 w 284557"/>
              <a:gd name="connsiteY3" fmla="*/ 118281 h 186519"/>
              <a:gd name="connsiteX4" fmla="*/ 34348 w 284557"/>
              <a:gd name="connsiteY4" fmla="*/ 136478 h 186519"/>
              <a:gd name="connsiteX5" fmla="*/ 70742 w 284557"/>
              <a:gd name="connsiteY5" fmla="*/ 150125 h 186519"/>
              <a:gd name="connsiteX6" fmla="*/ 84390 w 284557"/>
              <a:gd name="connsiteY6" fmla="*/ 159224 h 186519"/>
              <a:gd name="connsiteX7" fmla="*/ 98038 w 284557"/>
              <a:gd name="connsiteY7" fmla="*/ 154675 h 186519"/>
              <a:gd name="connsiteX8" fmla="*/ 111685 w 284557"/>
              <a:gd name="connsiteY8" fmla="*/ 145576 h 186519"/>
              <a:gd name="connsiteX9" fmla="*/ 125333 w 284557"/>
              <a:gd name="connsiteY9" fmla="*/ 131928 h 186519"/>
              <a:gd name="connsiteX10" fmla="*/ 143530 w 284557"/>
              <a:gd name="connsiteY10" fmla="*/ 127379 h 186519"/>
              <a:gd name="connsiteX11" fmla="*/ 152629 w 284557"/>
              <a:gd name="connsiteY11" fmla="*/ 145576 h 186519"/>
              <a:gd name="connsiteX12" fmla="*/ 161727 w 284557"/>
              <a:gd name="connsiteY12" fmla="*/ 159224 h 186519"/>
              <a:gd name="connsiteX13" fmla="*/ 170826 w 284557"/>
              <a:gd name="connsiteY13" fmla="*/ 186519 h 186519"/>
              <a:gd name="connsiteX14" fmla="*/ 207220 w 284557"/>
              <a:gd name="connsiteY14" fmla="*/ 181970 h 186519"/>
              <a:gd name="connsiteX15" fmla="*/ 239065 w 284557"/>
              <a:gd name="connsiteY15" fmla="*/ 168322 h 186519"/>
              <a:gd name="connsiteX16" fmla="*/ 257262 w 284557"/>
              <a:gd name="connsiteY16" fmla="*/ 163773 h 186519"/>
              <a:gd name="connsiteX17" fmla="*/ 284557 w 284557"/>
              <a:gd name="connsiteY17" fmla="*/ 154675 h 186519"/>
              <a:gd name="connsiteX18" fmla="*/ 270909 w 284557"/>
              <a:gd name="connsiteY18" fmla="*/ 127379 h 186519"/>
              <a:gd name="connsiteX19" fmla="*/ 266360 w 284557"/>
              <a:gd name="connsiteY19" fmla="*/ 109182 h 186519"/>
              <a:gd name="connsiteX20" fmla="*/ 243614 w 284557"/>
              <a:gd name="connsiteY20" fmla="*/ 104633 h 186519"/>
              <a:gd name="connsiteX21" fmla="*/ 252712 w 284557"/>
              <a:gd name="connsiteY21" fmla="*/ 45493 h 186519"/>
              <a:gd name="connsiteX22" fmla="*/ 261811 w 284557"/>
              <a:gd name="connsiteY22" fmla="*/ 31845 h 186519"/>
              <a:gd name="connsiteX23" fmla="*/ 248163 w 284557"/>
              <a:gd name="connsiteY23" fmla="*/ 27296 h 186519"/>
              <a:gd name="connsiteX24" fmla="*/ 234515 w 284557"/>
              <a:gd name="connsiteY24" fmla="*/ 36394 h 186519"/>
              <a:gd name="connsiteX25" fmla="*/ 220868 w 284557"/>
              <a:gd name="connsiteY25" fmla="*/ 40943 h 186519"/>
              <a:gd name="connsiteX26" fmla="*/ 179924 w 284557"/>
              <a:gd name="connsiteY26" fmla="*/ 36394 h 186519"/>
              <a:gd name="connsiteX27" fmla="*/ 161727 w 284557"/>
              <a:gd name="connsiteY27" fmla="*/ 31845 h 186519"/>
              <a:gd name="connsiteX28" fmla="*/ 129883 w 284557"/>
              <a:gd name="connsiteY28" fmla="*/ 36394 h 186519"/>
              <a:gd name="connsiteX29" fmla="*/ 111685 w 284557"/>
              <a:gd name="connsiteY29" fmla="*/ 45493 h 186519"/>
              <a:gd name="connsiteX30" fmla="*/ 98038 w 284557"/>
              <a:gd name="connsiteY30" fmla="*/ 54591 h 186519"/>
              <a:gd name="connsiteX31" fmla="*/ 88939 w 284557"/>
              <a:gd name="connsiteY31" fmla="*/ 27296 h 186519"/>
              <a:gd name="connsiteX32" fmla="*/ 75291 w 284557"/>
              <a:gd name="connsiteY32" fmla="*/ 0 h 186519"/>
              <a:gd name="connsiteX33" fmla="*/ 57094 w 284557"/>
              <a:gd name="connsiteY33" fmla="*/ 4549 h 186519"/>
              <a:gd name="connsiteX34" fmla="*/ 34348 w 284557"/>
              <a:gd name="connsiteY34" fmla="*/ 31845 h 186519"/>
              <a:gd name="connsiteX35" fmla="*/ 2503 w 284557"/>
              <a:gd name="connsiteY35" fmla="*/ 54591 h 18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4557" h="186519">
                <a:moveTo>
                  <a:pt x="2503" y="54591"/>
                </a:moveTo>
                <a:cubicBezTo>
                  <a:pt x="-2046" y="65206"/>
                  <a:pt x="-319" y="83949"/>
                  <a:pt x="7053" y="95534"/>
                </a:cubicBezTo>
                <a:cubicBezTo>
                  <a:pt x="12202" y="103625"/>
                  <a:pt x="34348" y="104633"/>
                  <a:pt x="34348" y="104633"/>
                </a:cubicBezTo>
                <a:cubicBezTo>
                  <a:pt x="35864" y="109182"/>
                  <a:pt x="38897" y="113486"/>
                  <a:pt x="38897" y="118281"/>
                </a:cubicBezTo>
                <a:cubicBezTo>
                  <a:pt x="38897" y="124533"/>
                  <a:pt x="32371" y="130547"/>
                  <a:pt x="34348" y="136478"/>
                </a:cubicBezTo>
                <a:cubicBezTo>
                  <a:pt x="37695" y="146518"/>
                  <a:pt x="66301" y="149237"/>
                  <a:pt x="70742" y="150125"/>
                </a:cubicBezTo>
                <a:cubicBezTo>
                  <a:pt x="75291" y="153158"/>
                  <a:pt x="78997" y="158325"/>
                  <a:pt x="84390" y="159224"/>
                </a:cubicBezTo>
                <a:cubicBezTo>
                  <a:pt x="89120" y="160012"/>
                  <a:pt x="93749" y="156820"/>
                  <a:pt x="98038" y="154675"/>
                </a:cubicBezTo>
                <a:cubicBezTo>
                  <a:pt x="102928" y="152230"/>
                  <a:pt x="107485" y="149076"/>
                  <a:pt x="111685" y="145576"/>
                </a:cubicBezTo>
                <a:cubicBezTo>
                  <a:pt x="116627" y="141457"/>
                  <a:pt x="119747" y="135120"/>
                  <a:pt x="125333" y="131928"/>
                </a:cubicBezTo>
                <a:cubicBezTo>
                  <a:pt x="130762" y="128826"/>
                  <a:pt x="137464" y="128895"/>
                  <a:pt x="143530" y="127379"/>
                </a:cubicBezTo>
                <a:cubicBezTo>
                  <a:pt x="146563" y="133445"/>
                  <a:pt x="149264" y="139688"/>
                  <a:pt x="152629" y="145576"/>
                </a:cubicBezTo>
                <a:cubicBezTo>
                  <a:pt x="155342" y="150323"/>
                  <a:pt x="159506" y="154228"/>
                  <a:pt x="161727" y="159224"/>
                </a:cubicBezTo>
                <a:cubicBezTo>
                  <a:pt x="165622" y="167988"/>
                  <a:pt x="170826" y="186519"/>
                  <a:pt x="170826" y="186519"/>
                </a:cubicBezTo>
                <a:cubicBezTo>
                  <a:pt x="182957" y="185003"/>
                  <a:pt x="195191" y="184157"/>
                  <a:pt x="207220" y="181970"/>
                </a:cubicBezTo>
                <a:cubicBezTo>
                  <a:pt x="221843" y="179311"/>
                  <a:pt x="224298" y="173860"/>
                  <a:pt x="239065" y="168322"/>
                </a:cubicBezTo>
                <a:cubicBezTo>
                  <a:pt x="244919" y="166127"/>
                  <a:pt x="251273" y="165570"/>
                  <a:pt x="257262" y="163773"/>
                </a:cubicBezTo>
                <a:cubicBezTo>
                  <a:pt x="266448" y="161017"/>
                  <a:pt x="284557" y="154675"/>
                  <a:pt x="284557" y="154675"/>
                </a:cubicBezTo>
                <a:cubicBezTo>
                  <a:pt x="274590" y="139724"/>
                  <a:pt x="275617" y="143857"/>
                  <a:pt x="270909" y="127379"/>
                </a:cubicBezTo>
                <a:cubicBezTo>
                  <a:pt x="269191" y="121367"/>
                  <a:pt x="271163" y="113185"/>
                  <a:pt x="266360" y="109182"/>
                </a:cubicBezTo>
                <a:cubicBezTo>
                  <a:pt x="260420" y="104232"/>
                  <a:pt x="251196" y="106149"/>
                  <a:pt x="243614" y="104633"/>
                </a:cubicBezTo>
                <a:cubicBezTo>
                  <a:pt x="244918" y="91589"/>
                  <a:pt x="244515" y="61887"/>
                  <a:pt x="252712" y="45493"/>
                </a:cubicBezTo>
                <a:cubicBezTo>
                  <a:pt x="255157" y="40603"/>
                  <a:pt x="258778" y="36394"/>
                  <a:pt x="261811" y="31845"/>
                </a:cubicBezTo>
                <a:cubicBezTo>
                  <a:pt x="257262" y="30329"/>
                  <a:pt x="252893" y="26508"/>
                  <a:pt x="248163" y="27296"/>
                </a:cubicBezTo>
                <a:cubicBezTo>
                  <a:pt x="242770" y="28195"/>
                  <a:pt x="239405" y="33949"/>
                  <a:pt x="234515" y="36394"/>
                </a:cubicBezTo>
                <a:cubicBezTo>
                  <a:pt x="230226" y="38538"/>
                  <a:pt x="225417" y="39427"/>
                  <a:pt x="220868" y="40943"/>
                </a:cubicBezTo>
                <a:cubicBezTo>
                  <a:pt x="207220" y="39427"/>
                  <a:pt x="193496" y="38482"/>
                  <a:pt x="179924" y="36394"/>
                </a:cubicBezTo>
                <a:cubicBezTo>
                  <a:pt x="173744" y="35443"/>
                  <a:pt x="167979" y="31845"/>
                  <a:pt x="161727" y="31845"/>
                </a:cubicBezTo>
                <a:cubicBezTo>
                  <a:pt x="151005" y="31845"/>
                  <a:pt x="140498" y="34878"/>
                  <a:pt x="129883" y="36394"/>
                </a:cubicBezTo>
                <a:cubicBezTo>
                  <a:pt x="123817" y="39427"/>
                  <a:pt x="117573" y="42128"/>
                  <a:pt x="111685" y="45493"/>
                </a:cubicBezTo>
                <a:cubicBezTo>
                  <a:pt x="106938" y="48205"/>
                  <a:pt x="102307" y="58006"/>
                  <a:pt x="98038" y="54591"/>
                </a:cubicBezTo>
                <a:cubicBezTo>
                  <a:pt x="90549" y="48600"/>
                  <a:pt x="91972" y="36394"/>
                  <a:pt x="88939" y="27296"/>
                </a:cubicBezTo>
                <a:cubicBezTo>
                  <a:pt x="82660" y="8459"/>
                  <a:pt x="87051" y="17640"/>
                  <a:pt x="75291" y="0"/>
                </a:cubicBezTo>
                <a:cubicBezTo>
                  <a:pt x="69225" y="1516"/>
                  <a:pt x="62523" y="1447"/>
                  <a:pt x="57094" y="4549"/>
                </a:cubicBezTo>
                <a:cubicBezTo>
                  <a:pt x="47666" y="9937"/>
                  <a:pt x="40145" y="23150"/>
                  <a:pt x="34348" y="31845"/>
                </a:cubicBezTo>
                <a:cubicBezTo>
                  <a:pt x="24882" y="69710"/>
                  <a:pt x="7052" y="43976"/>
                  <a:pt x="2503" y="545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7CE971D-E735-44AD-AF6F-855064E61259}"/>
              </a:ext>
            </a:extLst>
          </p:cNvPr>
          <p:cNvSpPr/>
          <p:nvPr/>
        </p:nvSpPr>
        <p:spPr>
          <a:xfrm>
            <a:off x="7028118" y="1832582"/>
            <a:ext cx="428436" cy="319215"/>
          </a:xfrm>
          <a:custGeom>
            <a:avLst/>
            <a:gdLst>
              <a:gd name="connsiteX0" fmla="*/ 77816 w 428436"/>
              <a:gd name="connsiteY0" fmla="*/ 767 h 319215"/>
              <a:gd name="connsiteX1" fmla="*/ 55070 w 428436"/>
              <a:gd name="connsiteY1" fmla="*/ 5317 h 319215"/>
              <a:gd name="connsiteX2" fmla="*/ 50521 w 428436"/>
              <a:gd name="connsiteY2" fmla="*/ 18964 h 319215"/>
              <a:gd name="connsiteX3" fmla="*/ 36873 w 428436"/>
              <a:gd name="connsiteY3" fmla="*/ 32612 h 319215"/>
              <a:gd name="connsiteX4" fmla="*/ 14127 w 428436"/>
              <a:gd name="connsiteY4" fmla="*/ 55358 h 319215"/>
              <a:gd name="connsiteX5" fmla="*/ 479 w 428436"/>
              <a:gd name="connsiteY5" fmla="*/ 73555 h 319215"/>
              <a:gd name="connsiteX6" fmla="*/ 5028 w 428436"/>
              <a:gd name="connsiteY6" fmla="*/ 114499 h 319215"/>
              <a:gd name="connsiteX7" fmla="*/ 9578 w 428436"/>
              <a:gd name="connsiteY7" fmla="*/ 169090 h 319215"/>
              <a:gd name="connsiteX8" fmla="*/ 14127 w 428436"/>
              <a:gd name="connsiteY8" fmla="*/ 200934 h 319215"/>
              <a:gd name="connsiteX9" fmla="*/ 86915 w 428436"/>
              <a:gd name="connsiteY9" fmla="*/ 205484 h 319215"/>
              <a:gd name="connsiteX10" fmla="*/ 114210 w 428436"/>
              <a:gd name="connsiteY10" fmla="*/ 223681 h 319215"/>
              <a:gd name="connsiteX11" fmla="*/ 146055 w 428436"/>
              <a:gd name="connsiteY11" fmla="*/ 232779 h 319215"/>
              <a:gd name="connsiteX12" fmla="*/ 177900 w 428436"/>
              <a:gd name="connsiteY12" fmla="*/ 250976 h 319215"/>
              <a:gd name="connsiteX13" fmla="*/ 191548 w 428436"/>
              <a:gd name="connsiteY13" fmla="*/ 255525 h 319215"/>
              <a:gd name="connsiteX14" fmla="*/ 209745 w 428436"/>
              <a:gd name="connsiteY14" fmla="*/ 269173 h 319215"/>
              <a:gd name="connsiteX15" fmla="*/ 223392 w 428436"/>
              <a:gd name="connsiteY15" fmla="*/ 278272 h 319215"/>
              <a:gd name="connsiteX16" fmla="*/ 273434 w 428436"/>
              <a:gd name="connsiteY16" fmla="*/ 282821 h 319215"/>
              <a:gd name="connsiteX17" fmla="*/ 282533 w 428436"/>
              <a:gd name="connsiteY17" fmla="*/ 296469 h 319215"/>
              <a:gd name="connsiteX18" fmla="*/ 287082 w 428436"/>
              <a:gd name="connsiteY18" fmla="*/ 314666 h 319215"/>
              <a:gd name="connsiteX19" fmla="*/ 300730 w 428436"/>
              <a:gd name="connsiteY19" fmla="*/ 319215 h 319215"/>
              <a:gd name="connsiteX20" fmla="*/ 368969 w 428436"/>
              <a:gd name="connsiteY20" fmla="*/ 314666 h 319215"/>
              <a:gd name="connsiteX21" fmla="*/ 373518 w 428436"/>
              <a:gd name="connsiteY21" fmla="*/ 301018 h 319215"/>
              <a:gd name="connsiteX22" fmla="*/ 391715 w 428436"/>
              <a:gd name="connsiteY22" fmla="*/ 241878 h 319215"/>
              <a:gd name="connsiteX23" fmla="*/ 405363 w 428436"/>
              <a:gd name="connsiteY23" fmla="*/ 232779 h 319215"/>
              <a:gd name="connsiteX24" fmla="*/ 428109 w 428436"/>
              <a:gd name="connsiteY24" fmla="*/ 223681 h 319215"/>
              <a:gd name="connsiteX25" fmla="*/ 414461 w 428436"/>
              <a:gd name="connsiteY25" fmla="*/ 214582 h 319215"/>
              <a:gd name="connsiteX26" fmla="*/ 382616 w 428436"/>
              <a:gd name="connsiteY26" fmla="*/ 191836 h 319215"/>
              <a:gd name="connsiteX27" fmla="*/ 368969 w 428436"/>
              <a:gd name="connsiteY27" fmla="*/ 178188 h 319215"/>
              <a:gd name="connsiteX28" fmla="*/ 355321 w 428436"/>
              <a:gd name="connsiteY28" fmla="*/ 173639 h 319215"/>
              <a:gd name="connsiteX29" fmla="*/ 346222 w 428436"/>
              <a:gd name="connsiteY29" fmla="*/ 159991 h 319215"/>
              <a:gd name="connsiteX30" fmla="*/ 318927 w 428436"/>
              <a:gd name="connsiteY30" fmla="*/ 141794 h 319215"/>
              <a:gd name="connsiteX31" fmla="*/ 300730 w 428436"/>
              <a:gd name="connsiteY31" fmla="*/ 128146 h 319215"/>
              <a:gd name="connsiteX32" fmla="*/ 287082 w 428436"/>
              <a:gd name="connsiteY32" fmla="*/ 123597 h 319215"/>
              <a:gd name="connsiteX33" fmla="*/ 259786 w 428436"/>
              <a:gd name="connsiteY33" fmla="*/ 105400 h 319215"/>
              <a:gd name="connsiteX34" fmla="*/ 246139 w 428436"/>
              <a:gd name="connsiteY34" fmla="*/ 96302 h 319215"/>
              <a:gd name="connsiteX35" fmla="*/ 232491 w 428436"/>
              <a:gd name="connsiteY35" fmla="*/ 91752 h 319215"/>
              <a:gd name="connsiteX36" fmla="*/ 200646 w 428436"/>
              <a:gd name="connsiteY36" fmla="*/ 55358 h 319215"/>
              <a:gd name="connsiteX37" fmla="*/ 173351 w 428436"/>
              <a:gd name="connsiteY37" fmla="*/ 46260 h 319215"/>
              <a:gd name="connsiteX38" fmla="*/ 159703 w 428436"/>
              <a:gd name="connsiteY38" fmla="*/ 32612 h 319215"/>
              <a:gd name="connsiteX39" fmla="*/ 150604 w 428436"/>
              <a:gd name="connsiteY39" fmla="*/ 18964 h 319215"/>
              <a:gd name="connsiteX40" fmla="*/ 132407 w 428436"/>
              <a:gd name="connsiteY40" fmla="*/ 14415 h 319215"/>
              <a:gd name="connsiteX41" fmla="*/ 118760 w 428436"/>
              <a:gd name="connsiteY41" fmla="*/ 5317 h 319215"/>
              <a:gd name="connsiteX42" fmla="*/ 105112 w 428436"/>
              <a:gd name="connsiteY42" fmla="*/ 767 h 319215"/>
              <a:gd name="connsiteX43" fmla="*/ 77816 w 428436"/>
              <a:gd name="connsiteY43" fmla="*/ 767 h 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28436" h="319215">
                <a:moveTo>
                  <a:pt x="77816" y="767"/>
                </a:moveTo>
                <a:cubicBezTo>
                  <a:pt x="69476" y="1525"/>
                  <a:pt x="61504" y="1028"/>
                  <a:pt x="55070" y="5317"/>
                </a:cubicBezTo>
                <a:cubicBezTo>
                  <a:pt x="51080" y="7977"/>
                  <a:pt x="53181" y="14974"/>
                  <a:pt x="50521" y="18964"/>
                </a:cubicBezTo>
                <a:cubicBezTo>
                  <a:pt x="46952" y="24317"/>
                  <a:pt x="40992" y="27669"/>
                  <a:pt x="36873" y="32612"/>
                </a:cubicBezTo>
                <a:cubicBezTo>
                  <a:pt x="17918" y="55358"/>
                  <a:pt x="39148" y="38678"/>
                  <a:pt x="14127" y="55358"/>
                </a:cubicBezTo>
                <a:cubicBezTo>
                  <a:pt x="9578" y="61424"/>
                  <a:pt x="1632" y="66061"/>
                  <a:pt x="479" y="73555"/>
                </a:cubicBezTo>
                <a:cubicBezTo>
                  <a:pt x="-1609" y="87127"/>
                  <a:pt x="3726" y="100829"/>
                  <a:pt x="5028" y="114499"/>
                </a:cubicBezTo>
                <a:cubicBezTo>
                  <a:pt x="6759" y="132677"/>
                  <a:pt x="7666" y="150930"/>
                  <a:pt x="9578" y="169090"/>
                </a:cubicBezTo>
                <a:cubicBezTo>
                  <a:pt x="10701" y="179754"/>
                  <a:pt x="4425" y="196368"/>
                  <a:pt x="14127" y="200934"/>
                </a:cubicBezTo>
                <a:cubicBezTo>
                  <a:pt x="36123" y="211285"/>
                  <a:pt x="62652" y="203967"/>
                  <a:pt x="86915" y="205484"/>
                </a:cubicBezTo>
                <a:cubicBezTo>
                  <a:pt x="96013" y="211550"/>
                  <a:pt x="103602" y="221029"/>
                  <a:pt x="114210" y="223681"/>
                </a:cubicBezTo>
                <a:cubicBezTo>
                  <a:pt x="137059" y="229393"/>
                  <a:pt x="126475" y="226253"/>
                  <a:pt x="146055" y="232779"/>
                </a:cubicBezTo>
                <a:cubicBezTo>
                  <a:pt x="159762" y="241918"/>
                  <a:pt x="161737" y="244050"/>
                  <a:pt x="177900" y="250976"/>
                </a:cubicBezTo>
                <a:cubicBezTo>
                  <a:pt x="182308" y="252865"/>
                  <a:pt x="186999" y="254009"/>
                  <a:pt x="191548" y="255525"/>
                </a:cubicBezTo>
                <a:cubicBezTo>
                  <a:pt x="197614" y="260074"/>
                  <a:pt x="203575" y="264766"/>
                  <a:pt x="209745" y="269173"/>
                </a:cubicBezTo>
                <a:cubicBezTo>
                  <a:pt x="214194" y="272351"/>
                  <a:pt x="218046" y="277126"/>
                  <a:pt x="223392" y="278272"/>
                </a:cubicBezTo>
                <a:cubicBezTo>
                  <a:pt x="239770" y="281782"/>
                  <a:pt x="256753" y="281305"/>
                  <a:pt x="273434" y="282821"/>
                </a:cubicBezTo>
                <a:cubicBezTo>
                  <a:pt x="276467" y="287370"/>
                  <a:pt x="280379" y="291443"/>
                  <a:pt x="282533" y="296469"/>
                </a:cubicBezTo>
                <a:cubicBezTo>
                  <a:pt x="284996" y="302216"/>
                  <a:pt x="283176" y="309784"/>
                  <a:pt x="287082" y="314666"/>
                </a:cubicBezTo>
                <a:cubicBezTo>
                  <a:pt x="290078" y="318411"/>
                  <a:pt x="296181" y="317699"/>
                  <a:pt x="300730" y="319215"/>
                </a:cubicBezTo>
                <a:cubicBezTo>
                  <a:pt x="323476" y="317699"/>
                  <a:pt x="346853" y="320195"/>
                  <a:pt x="368969" y="314666"/>
                </a:cubicBezTo>
                <a:cubicBezTo>
                  <a:pt x="373621" y="313503"/>
                  <a:pt x="372884" y="305771"/>
                  <a:pt x="373518" y="301018"/>
                </a:cubicBezTo>
                <a:cubicBezTo>
                  <a:pt x="381572" y="240613"/>
                  <a:pt x="359928" y="252473"/>
                  <a:pt x="391715" y="241878"/>
                </a:cubicBezTo>
                <a:cubicBezTo>
                  <a:pt x="396264" y="238845"/>
                  <a:pt x="400473" y="235224"/>
                  <a:pt x="405363" y="232779"/>
                </a:cubicBezTo>
                <a:cubicBezTo>
                  <a:pt x="412667" y="229127"/>
                  <a:pt x="424457" y="230985"/>
                  <a:pt x="428109" y="223681"/>
                </a:cubicBezTo>
                <a:cubicBezTo>
                  <a:pt x="430554" y="218791"/>
                  <a:pt x="418661" y="218082"/>
                  <a:pt x="414461" y="214582"/>
                </a:cubicBezTo>
                <a:cubicBezTo>
                  <a:pt x="386798" y="191529"/>
                  <a:pt x="416286" y="208670"/>
                  <a:pt x="382616" y="191836"/>
                </a:cubicBezTo>
                <a:cubicBezTo>
                  <a:pt x="378067" y="187287"/>
                  <a:pt x="374322" y="181757"/>
                  <a:pt x="368969" y="178188"/>
                </a:cubicBezTo>
                <a:cubicBezTo>
                  <a:pt x="364979" y="175528"/>
                  <a:pt x="359066" y="176635"/>
                  <a:pt x="355321" y="173639"/>
                </a:cubicBezTo>
                <a:cubicBezTo>
                  <a:pt x="351051" y="170223"/>
                  <a:pt x="350337" y="163592"/>
                  <a:pt x="346222" y="159991"/>
                </a:cubicBezTo>
                <a:cubicBezTo>
                  <a:pt x="337993" y="152790"/>
                  <a:pt x="327675" y="148355"/>
                  <a:pt x="318927" y="141794"/>
                </a:cubicBezTo>
                <a:cubicBezTo>
                  <a:pt x="312861" y="137245"/>
                  <a:pt x="307313" y="131908"/>
                  <a:pt x="300730" y="128146"/>
                </a:cubicBezTo>
                <a:cubicBezTo>
                  <a:pt x="296566" y="125767"/>
                  <a:pt x="291274" y="125926"/>
                  <a:pt x="287082" y="123597"/>
                </a:cubicBezTo>
                <a:cubicBezTo>
                  <a:pt x="277523" y="118287"/>
                  <a:pt x="268885" y="111466"/>
                  <a:pt x="259786" y="105400"/>
                </a:cubicBezTo>
                <a:cubicBezTo>
                  <a:pt x="255237" y="102367"/>
                  <a:pt x="251326" y="98031"/>
                  <a:pt x="246139" y="96302"/>
                </a:cubicBezTo>
                <a:lnTo>
                  <a:pt x="232491" y="91752"/>
                </a:lnTo>
                <a:cubicBezTo>
                  <a:pt x="220839" y="74275"/>
                  <a:pt x="218603" y="63339"/>
                  <a:pt x="200646" y="55358"/>
                </a:cubicBezTo>
                <a:cubicBezTo>
                  <a:pt x="191882" y="51463"/>
                  <a:pt x="173351" y="46260"/>
                  <a:pt x="173351" y="46260"/>
                </a:cubicBezTo>
                <a:cubicBezTo>
                  <a:pt x="168802" y="41711"/>
                  <a:pt x="163822" y="37554"/>
                  <a:pt x="159703" y="32612"/>
                </a:cubicBezTo>
                <a:cubicBezTo>
                  <a:pt x="156203" y="28412"/>
                  <a:pt x="155153" y="21997"/>
                  <a:pt x="150604" y="18964"/>
                </a:cubicBezTo>
                <a:cubicBezTo>
                  <a:pt x="145402" y="15496"/>
                  <a:pt x="138473" y="15931"/>
                  <a:pt x="132407" y="14415"/>
                </a:cubicBezTo>
                <a:cubicBezTo>
                  <a:pt x="127858" y="11382"/>
                  <a:pt x="123650" y="7762"/>
                  <a:pt x="118760" y="5317"/>
                </a:cubicBezTo>
                <a:cubicBezTo>
                  <a:pt x="114471" y="3172"/>
                  <a:pt x="109564" y="2548"/>
                  <a:pt x="105112" y="767"/>
                </a:cubicBezTo>
                <a:cubicBezTo>
                  <a:pt x="101964" y="-492"/>
                  <a:pt x="86156" y="9"/>
                  <a:pt x="77816" y="76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59FBA8-27B2-4F15-B0C3-70C3AD9765D9}"/>
              </a:ext>
            </a:extLst>
          </p:cNvPr>
          <p:cNvSpPr/>
          <p:nvPr/>
        </p:nvSpPr>
        <p:spPr>
          <a:xfrm>
            <a:off x="7260355" y="2033516"/>
            <a:ext cx="514320" cy="423626"/>
          </a:xfrm>
          <a:custGeom>
            <a:avLst/>
            <a:gdLst>
              <a:gd name="connsiteX0" fmla="*/ 173126 w 514320"/>
              <a:gd name="connsiteY0" fmla="*/ 40944 h 423626"/>
              <a:gd name="connsiteX1" fmla="*/ 164027 w 514320"/>
              <a:gd name="connsiteY1" fmla="*/ 77338 h 423626"/>
              <a:gd name="connsiteX2" fmla="*/ 141281 w 514320"/>
              <a:gd name="connsiteY2" fmla="*/ 104633 h 423626"/>
              <a:gd name="connsiteX3" fmla="*/ 127633 w 514320"/>
              <a:gd name="connsiteY3" fmla="*/ 113732 h 423626"/>
              <a:gd name="connsiteX4" fmla="*/ 109436 w 514320"/>
              <a:gd name="connsiteY4" fmla="*/ 118281 h 423626"/>
              <a:gd name="connsiteX5" fmla="*/ 41197 w 514320"/>
              <a:gd name="connsiteY5" fmla="*/ 113732 h 423626"/>
              <a:gd name="connsiteX6" fmla="*/ 18451 w 514320"/>
              <a:gd name="connsiteY6" fmla="*/ 118281 h 423626"/>
              <a:gd name="connsiteX7" fmla="*/ 9352 w 514320"/>
              <a:gd name="connsiteY7" fmla="*/ 131929 h 423626"/>
              <a:gd name="connsiteX8" fmla="*/ 4803 w 514320"/>
              <a:gd name="connsiteY8" fmla="*/ 250209 h 423626"/>
              <a:gd name="connsiteX9" fmla="*/ 13902 w 514320"/>
              <a:gd name="connsiteY9" fmla="*/ 277505 h 423626"/>
              <a:gd name="connsiteX10" fmla="*/ 23000 w 514320"/>
              <a:gd name="connsiteY10" fmla="*/ 309350 h 423626"/>
              <a:gd name="connsiteX11" fmla="*/ 32099 w 514320"/>
              <a:gd name="connsiteY11" fmla="*/ 322997 h 423626"/>
              <a:gd name="connsiteX12" fmla="*/ 45746 w 514320"/>
              <a:gd name="connsiteY12" fmla="*/ 327547 h 423626"/>
              <a:gd name="connsiteX13" fmla="*/ 86690 w 514320"/>
              <a:gd name="connsiteY13" fmla="*/ 322997 h 423626"/>
              <a:gd name="connsiteX14" fmla="*/ 104887 w 514320"/>
              <a:gd name="connsiteY14" fmla="*/ 313899 h 423626"/>
              <a:gd name="connsiteX15" fmla="*/ 73042 w 514320"/>
              <a:gd name="connsiteY15" fmla="*/ 322997 h 423626"/>
              <a:gd name="connsiteX16" fmla="*/ 68493 w 514320"/>
              <a:gd name="connsiteY16" fmla="*/ 341194 h 423626"/>
              <a:gd name="connsiteX17" fmla="*/ 59394 w 514320"/>
              <a:gd name="connsiteY17" fmla="*/ 386687 h 423626"/>
              <a:gd name="connsiteX18" fmla="*/ 223167 w 514320"/>
              <a:gd name="connsiteY18" fmla="*/ 400335 h 423626"/>
              <a:gd name="connsiteX19" fmla="*/ 264111 w 514320"/>
              <a:gd name="connsiteY19" fmla="*/ 395785 h 423626"/>
              <a:gd name="connsiteX20" fmla="*/ 268660 w 514320"/>
              <a:gd name="connsiteY20" fmla="*/ 377588 h 423626"/>
              <a:gd name="connsiteX21" fmla="*/ 273209 w 514320"/>
              <a:gd name="connsiteY21" fmla="*/ 318448 h 423626"/>
              <a:gd name="connsiteX22" fmla="*/ 295955 w 514320"/>
              <a:gd name="connsiteY22" fmla="*/ 313899 h 423626"/>
              <a:gd name="connsiteX23" fmla="*/ 332349 w 514320"/>
              <a:gd name="connsiteY23" fmla="*/ 309350 h 423626"/>
              <a:gd name="connsiteX24" fmla="*/ 345997 w 514320"/>
              <a:gd name="connsiteY24" fmla="*/ 304800 h 423626"/>
              <a:gd name="connsiteX25" fmla="*/ 368744 w 514320"/>
              <a:gd name="connsiteY25" fmla="*/ 263857 h 423626"/>
              <a:gd name="connsiteX26" fmla="*/ 377842 w 514320"/>
              <a:gd name="connsiteY26" fmla="*/ 250209 h 423626"/>
              <a:gd name="connsiteX27" fmla="*/ 391490 w 514320"/>
              <a:gd name="connsiteY27" fmla="*/ 200168 h 423626"/>
              <a:gd name="connsiteX28" fmla="*/ 400588 w 514320"/>
              <a:gd name="connsiteY28" fmla="*/ 186520 h 423626"/>
              <a:gd name="connsiteX29" fmla="*/ 409687 w 514320"/>
              <a:gd name="connsiteY29" fmla="*/ 168323 h 423626"/>
              <a:gd name="connsiteX30" fmla="*/ 418785 w 514320"/>
              <a:gd name="connsiteY30" fmla="*/ 141027 h 423626"/>
              <a:gd name="connsiteX31" fmla="*/ 423335 w 514320"/>
              <a:gd name="connsiteY31" fmla="*/ 72788 h 423626"/>
              <a:gd name="connsiteX32" fmla="*/ 436982 w 514320"/>
              <a:gd name="connsiteY32" fmla="*/ 68239 h 423626"/>
              <a:gd name="connsiteX33" fmla="*/ 450630 w 514320"/>
              <a:gd name="connsiteY33" fmla="*/ 59141 h 423626"/>
              <a:gd name="connsiteX34" fmla="*/ 491573 w 514320"/>
              <a:gd name="connsiteY34" fmla="*/ 54591 h 423626"/>
              <a:gd name="connsiteX35" fmla="*/ 514320 w 514320"/>
              <a:gd name="connsiteY35" fmla="*/ 50042 h 423626"/>
              <a:gd name="connsiteX36" fmla="*/ 482475 w 514320"/>
              <a:gd name="connsiteY36" fmla="*/ 50042 h 423626"/>
              <a:gd name="connsiteX37" fmla="*/ 436982 w 514320"/>
              <a:gd name="connsiteY37" fmla="*/ 45493 h 423626"/>
              <a:gd name="connsiteX38" fmla="*/ 409687 w 514320"/>
              <a:gd name="connsiteY38" fmla="*/ 31845 h 423626"/>
              <a:gd name="connsiteX39" fmla="*/ 386941 w 514320"/>
              <a:gd name="connsiteY39" fmla="*/ 4550 h 423626"/>
              <a:gd name="connsiteX40" fmla="*/ 373293 w 514320"/>
              <a:gd name="connsiteY40" fmla="*/ 0 h 423626"/>
              <a:gd name="connsiteX41" fmla="*/ 318702 w 514320"/>
              <a:gd name="connsiteY41" fmla="*/ 18197 h 423626"/>
              <a:gd name="connsiteX42" fmla="*/ 291406 w 514320"/>
              <a:gd name="connsiteY42" fmla="*/ 27296 h 423626"/>
              <a:gd name="connsiteX43" fmla="*/ 277758 w 514320"/>
              <a:gd name="connsiteY43" fmla="*/ 31845 h 423626"/>
              <a:gd name="connsiteX44" fmla="*/ 259561 w 514320"/>
              <a:gd name="connsiteY44" fmla="*/ 40944 h 423626"/>
              <a:gd name="connsiteX45" fmla="*/ 209520 w 514320"/>
              <a:gd name="connsiteY45" fmla="*/ 36394 h 423626"/>
              <a:gd name="connsiteX46" fmla="*/ 173126 w 514320"/>
              <a:gd name="connsiteY46" fmla="*/ 40944 h 42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4320" h="423626">
                <a:moveTo>
                  <a:pt x="173126" y="40944"/>
                </a:moveTo>
                <a:cubicBezTo>
                  <a:pt x="165544" y="47768"/>
                  <a:pt x="168689" y="68015"/>
                  <a:pt x="164027" y="77338"/>
                </a:cubicBezTo>
                <a:cubicBezTo>
                  <a:pt x="158915" y="87562"/>
                  <a:pt x="149904" y="97447"/>
                  <a:pt x="141281" y="104633"/>
                </a:cubicBezTo>
                <a:cubicBezTo>
                  <a:pt x="137081" y="108133"/>
                  <a:pt x="132659" y="111578"/>
                  <a:pt x="127633" y="113732"/>
                </a:cubicBezTo>
                <a:cubicBezTo>
                  <a:pt x="121886" y="116195"/>
                  <a:pt x="115502" y="116765"/>
                  <a:pt x="109436" y="118281"/>
                </a:cubicBezTo>
                <a:cubicBezTo>
                  <a:pt x="86690" y="116765"/>
                  <a:pt x="63994" y="113732"/>
                  <a:pt x="41197" y="113732"/>
                </a:cubicBezTo>
                <a:cubicBezTo>
                  <a:pt x="33465" y="113732"/>
                  <a:pt x="25164" y="114445"/>
                  <a:pt x="18451" y="118281"/>
                </a:cubicBezTo>
                <a:cubicBezTo>
                  <a:pt x="13704" y="120994"/>
                  <a:pt x="12385" y="127380"/>
                  <a:pt x="9352" y="131929"/>
                </a:cubicBezTo>
                <a:cubicBezTo>
                  <a:pt x="1103" y="189674"/>
                  <a:pt x="-4449" y="194700"/>
                  <a:pt x="4803" y="250209"/>
                </a:cubicBezTo>
                <a:cubicBezTo>
                  <a:pt x="6380" y="259669"/>
                  <a:pt x="11576" y="268200"/>
                  <a:pt x="13902" y="277505"/>
                </a:cubicBezTo>
                <a:cubicBezTo>
                  <a:pt x="15359" y="283333"/>
                  <a:pt x="19737" y="302825"/>
                  <a:pt x="23000" y="309350"/>
                </a:cubicBezTo>
                <a:cubicBezTo>
                  <a:pt x="25445" y="314240"/>
                  <a:pt x="27830" y="319582"/>
                  <a:pt x="32099" y="322997"/>
                </a:cubicBezTo>
                <a:cubicBezTo>
                  <a:pt x="35843" y="325993"/>
                  <a:pt x="41197" y="326030"/>
                  <a:pt x="45746" y="327547"/>
                </a:cubicBezTo>
                <a:cubicBezTo>
                  <a:pt x="59394" y="326030"/>
                  <a:pt x="73310" y="326085"/>
                  <a:pt x="86690" y="322997"/>
                </a:cubicBezTo>
                <a:cubicBezTo>
                  <a:pt x="93298" y="321472"/>
                  <a:pt x="104887" y="320681"/>
                  <a:pt x="104887" y="313899"/>
                </a:cubicBezTo>
                <a:cubicBezTo>
                  <a:pt x="104887" y="311995"/>
                  <a:pt x="75097" y="322312"/>
                  <a:pt x="73042" y="322997"/>
                </a:cubicBezTo>
                <a:cubicBezTo>
                  <a:pt x="71526" y="329063"/>
                  <a:pt x="69803" y="335080"/>
                  <a:pt x="68493" y="341194"/>
                </a:cubicBezTo>
                <a:cubicBezTo>
                  <a:pt x="65253" y="356315"/>
                  <a:pt x="59394" y="386687"/>
                  <a:pt x="59394" y="386687"/>
                </a:cubicBezTo>
                <a:cubicBezTo>
                  <a:pt x="76742" y="456069"/>
                  <a:pt x="58385" y="407826"/>
                  <a:pt x="223167" y="400335"/>
                </a:cubicBezTo>
                <a:cubicBezTo>
                  <a:pt x="236885" y="399711"/>
                  <a:pt x="250463" y="397302"/>
                  <a:pt x="264111" y="395785"/>
                </a:cubicBezTo>
                <a:cubicBezTo>
                  <a:pt x="265627" y="389719"/>
                  <a:pt x="267930" y="383798"/>
                  <a:pt x="268660" y="377588"/>
                </a:cubicBezTo>
                <a:cubicBezTo>
                  <a:pt x="270970" y="357952"/>
                  <a:pt x="265421" y="336621"/>
                  <a:pt x="273209" y="318448"/>
                </a:cubicBezTo>
                <a:cubicBezTo>
                  <a:pt x="276255" y="311341"/>
                  <a:pt x="288313" y="315075"/>
                  <a:pt x="295955" y="313899"/>
                </a:cubicBezTo>
                <a:cubicBezTo>
                  <a:pt x="308039" y="312040"/>
                  <a:pt x="320218" y="310866"/>
                  <a:pt x="332349" y="309350"/>
                </a:cubicBezTo>
                <a:cubicBezTo>
                  <a:pt x="336898" y="307833"/>
                  <a:pt x="342606" y="308191"/>
                  <a:pt x="345997" y="304800"/>
                </a:cubicBezTo>
                <a:cubicBezTo>
                  <a:pt x="374679" y="276118"/>
                  <a:pt x="357304" y="286737"/>
                  <a:pt x="368744" y="263857"/>
                </a:cubicBezTo>
                <a:cubicBezTo>
                  <a:pt x="371189" y="258967"/>
                  <a:pt x="375621" y="255205"/>
                  <a:pt x="377842" y="250209"/>
                </a:cubicBezTo>
                <a:cubicBezTo>
                  <a:pt x="413265" y="170507"/>
                  <a:pt x="365808" y="268657"/>
                  <a:pt x="391490" y="200168"/>
                </a:cubicBezTo>
                <a:cubicBezTo>
                  <a:pt x="393410" y="195049"/>
                  <a:pt x="397875" y="191267"/>
                  <a:pt x="400588" y="186520"/>
                </a:cubicBezTo>
                <a:cubicBezTo>
                  <a:pt x="403953" y="180632"/>
                  <a:pt x="407168" y="174620"/>
                  <a:pt x="409687" y="168323"/>
                </a:cubicBezTo>
                <a:cubicBezTo>
                  <a:pt x="413249" y="159418"/>
                  <a:pt x="418785" y="141027"/>
                  <a:pt x="418785" y="141027"/>
                </a:cubicBezTo>
                <a:cubicBezTo>
                  <a:pt x="420302" y="118281"/>
                  <a:pt x="417806" y="94904"/>
                  <a:pt x="423335" y="72788"/>
                </a:cubicBezTo>
                <a:cubicBezTo>
                  <a:pt x="424498" y="68136"/>
                  <a:pt x="432693" y="70383"/>
                  <a:pt x="436982" y="68239"/>
                </a:cubicBezTo>
                <a:cubicBezTo>
                  <a:pt x="441872" y="65794"/>
                  <a:pt x="445326" y="60467"/>
                  <a:pt x="450630" y="59141"/>
                </a:cubicBezTo>
                <a:cubicBezTo>
                  <a:pt x="463952" y="55811"/>
                  <a:pt x="477979" y="56533"/>
                  <a:pt x="491573" y="54591"/>
                </a:cubicBezTo>
                <a:cubicBezTo>
                  <a:pt x="499228" y="53497"/>
                  <a:pt x="506738" y="51558"/>
                  <a:pt x="514320" y="50042"/>
                </a:cubicBezTo>
                <a:cubicBezTo>
                  <a:pt x="481597" y="39135"/>
                  <a:pt x="522461" y="50042"/>
                  <a:pt x="482475" y="50042"/>
                </a:cubicBezTo>
                <a:cubicBezTo>
                  <a:pt x="467235" y="50042"/>
                  <a:pt x="452146" y="47009"/>
                  <a:pt x="436982" y="45493"/>
                </a:cubicBezTo>
                <a:cubicBezTo>
                  <a:pt x="425881" y="41793"/>
                  <a:pt x="418506" y="40664"/>
                  <a:pt x="409687" y="31845"/>
                </a:cubicBezTo>
                <a:cubicBezTo>
                  <a:pt x="392904" y="15062"/>
                  <a:pt x="409296" y="19454"/>
                  <a:pt x="386941" y="4550"/>
                </a:cubicBezTo>
                <a:cubicBezTo>
                  <a:pt x="382951" y="1890"/>
                  <a:pt x="377842" y="1517"/>
                  <a:pt x="373293" y="0"/>
                </a:cubicBezTo>
                <a:cubicBezTo>
                  <a:pt x="294205" y="19773"/>
                  <a:pt x="367669" y="-1390"/>
                  <a:pt x="318702" y="18197"/>
                </a:cubicBezTo>
                <a:cubicBezTo>
                  <a:pt x="309797" y="21759"/>
                  <a:pt x="300505" y="24263"/>
                  <a:pt x="291406" y="27296"/>
                </a:cubicBezTo>
                <a:cubicBezTo>
                  <a:pt x="286857" y="28812"/>
                  <a:pt x="282047" y="29700"/>
                  <a:pt x="277758" y="31845"/>
                </a:cubicBezTo>
                <a:lnTo>
                  <a:pt x="259561" y="40944"/>
                </a:lnTo>
                <a:cubicBezTo>
                  <a:pt x="242881" y="39427"/>
                  <a:pt x="226269" y="36394"/>
                  <a:pt x="209520" y="36394"/>
                </a:cubicBezTo>
                <a:cubicBezTo>
                  <a:pt x="192771" y="36394"/>
                  <a:pt x="180708" y="34120"/>
                  <a:pt x="173126" y="409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E26B6C-DE59-43C0-B95E-1113A3F0CA8B}"/>
              </a:ext>
            </a:extLst>
          </p:cNvPr>
          <p:cNvSpPr/>
          <p:nvPr/>
        </p:nvSpPr>
        <p:spPr>
          <a:xfrm>
            <a:off x="6418823" y="1778758"/>
            <a:ext cx="214100" cy="104633"/>
          </a:xfrm>
          <a:custGeom>
            <a:avLst/>
            <a:gdLst>
              <a:gd name="connsiteX0" fmla="*/ 32019 w 214100"/>
              <a:gd name="connsiteY0" fmla="*/ 36394 h 104633"/>
              <a:gd name="connsiteX1" fmla="*/ 174 w 214100"/>
              <a:gd name="connsiteY1" fmla="*/ 68239 h 104633"/>
              <a:gd name="connsiteX2" fmla="*/ 4723 w 214100"/>
              <a:gd name="connsiteY2" fmla="*/ 81887 h 104633"/>
              <a:gd name="connsiteX3" fmla="*/ 18371 w 214100"/>
              <a:gd name="connsiteY3" fmla="*/ 86436 h 104633"/>
              <a:gd name="connsiteX4" fmla="*/ 32019 w 214100"/>
              <a:gd name="connsiteY4" fmla="*/ 95535 h 104633"/>
              <a:gd name="connsiteX5" fmla="*/ 59314 w 214100"/>
              <a:gd name="connsiteY5" fmla="*/ 104633 h 104633"/>
              <a:gd name="connsiteX6" fmla="*/ 82061 w 214100"/>
              <a:gd name="connsiteY6" fmla="*/ 100084 h 104633"/>
              <a:gd name="connsiteX7" fmla="*/ 163947 w 214100"/>
              <a:gd name="connsiteY7" fmla="*/ 95535 h 104633"/>
              <a:gd name="connsiteX8" fmla="*/ 191243 w 214100"/>
              <a:gd name="connsiteY8" fmla="*/ 86436 h 104633"/>
              <a:gd name="connsiteX9" fmla="*/ 213989 w 214100"/>
              <a:gd name="connsiteY9" fmla="*/ 63690 h 104633"/>
              <a:gd name="connsiteX10" fmla="*/ 200341 w 214100"/>
              <a:gd name="connsiteY10" fmla="*/ 54591 h 104633"/>
              <a:gd name="connsiteX11" fmla="*/ 154849 w 214100"/>
              <a:gd name="connsiteY11" fmla="*/ 45493 h 104633"/>
              <a:gd name="connsiteX12" fmla="*/ 132102 w 214100"/>
              <a:gd name="connsiteY12" fmla="*/ 40943 h 104633"/>
              <a:gd name="connsiteX13" fmla="*/ 100258 w 214100"/>
              <a:gd name="connsiteY13" fmla="*/ 18197 h 104633"/>
              <a:gd name="connsiteX14" fmla="*/ 86610 w 214100"/>
              <a:gd name="connsiteY14" fmla="*/ 9099 h 104633"/>
              <a:gd name="connsiteX15" fmla="*/ 59314 w 214100"/>
              <a:gd name="connsiteY15" fmla="*/ 0 h 104633"/>
              <a:gd name="connsiteX16" fmla="*/ 32019 w 214100"/>
              <a:gd name="connsiteY16" fmla="*/ 36394 h 10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100" h="104633">
                <a:moveTo>
                  <a:pt x="32019" y="36394"/>
                </a:moveTo>
                <a:cubicBezTo>
                  <a:pt x="22162" y="47767"/>
                  <a:pt x="2124" y="56540"/>
                  <a:pt x="174" y="68239"/>
                </a:cubicBezTo>
                <a:cubicBezTo>
                  <a:pt x="-614" y="72969"/>
                  <a:pt x="1332" y="78496"/>
                  <a:pt x="4723" y="81887"/>
                </a:cubicBezTo>
                <a:cubicBezTo>
                  <a:pt x="8114" y="85278"/>
                  <a:pt x="13822" y="84920"/>
                  <a:pt x="18371" y="86436"/>
                </a:cubicBezTo>
                <a:cubicBezTo>
                  <a:pt x="22920" y="89469"/>
                  <a:pt x="27023" y="93314"/>
                  <a:pt x="32019" y="95535"/>
                </a:cubicBezTo>
                <a:cubicBezTo>
                  <a:pt x="40783" y="99430"/>
                  <a:pt x="59314" y="104633"/>
                  <a:pt x="59314" y="104633"/>
                </a:cubicBezTo>
                <a:cubicBezTo>
                  <a:pt x="66896" y="103117"/>
                  <a:pt x="74358" y="100754"/>
                  <a:pt x="82061" y="100084"/>
                </a:cubicBezTo>
                <a:cubicBezTo>
                  <a:pt x="109296" y="97716"/>
                  <a:pt x="136821" y="98926"/>
                  <a:pt x="163947" y="95535"/>
                </a:cubicBezTo>
                <a:cubicBezTo>
                  <a:pt x="173464" y="94345"/>
                  <a:pt x="191243" y="86436"/>
                  <a:pt x="191243" y="86436"/>
                </a:cubicBezTo>
                <a:cubicBezTo>
                  <a:pt x="195525" y="83581"/>
                  <a:pt x="215773" y="72610"/>
                  <a:pt x="213989" y="63690"/>
                </a:cubicBezTo>
                <a:cubicBezTo>
                  <a:pt x="212917" y="58328"/>
                  <a:pt x="205231" y="57036"/>
                  <a:pt x="200341" y="54591"/>
                </a:cubicBezTo>
                <a:cubicBezTo>
                  <a:pt x="187263" y="48052"/>
                  <a:pt x="167420" y="47588"/>
                  <a:pt x="154849" y="45493"/>
                </a:cubicBezTo>
                <a:cubicBezTo>
                  <a:pt x="147222" y="44222"/>
                  <a:pt x="139684" y="42460"/>
                  <a:pt x="132102" y="40943"/>
                </a:cubicBezTo>
                <a:cubicBezTo>
                  <a:pt x="109875" y="18716"/>
                  <a:pt x="128199" y="34163"/>
                  <a:pt x="100258" y="18197"/>
                </a:cubicBezTo>
                <a:cubicBezTo>
                  <a:pt x="95511" y="15484"/>
                  <a:pt x="91606" y="11320"/>
                  <a:pt x="86610" y="9099"/>
                </a:cubicBezTo>
                <a:cubicBezTo>
                  <a:pt x="77846" y="5204"/>
                  <a:pt x="59314" y="0"/>
                  <a:pt x="59314" y="0"/>
                </a:cubicBezTo>
                <a:cubicBezTo>
                  <a:pt x="43523" y="15792"/>
                  <a:pt x="41876" y="25021"/>
                  <a:pt x="32019" y="3639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ACDE310-5D4A-4966-AAAF-8A058C36DBD4}"/>
              </a:ext>
            </a:extLst>
          </p:cNvPr>
          <p:cNvSpPr/>
          <p:nvPr/>
        </p:nvSpPr>
        <p:spPr>
          <a:xfrm>
            <a:off x="7337769" y="2097206"/>
            <a:ext cx="576383" cy="618698"/>
          </a:xfrm>
          <a:custGeom>
            <a:avLst/>
            <a:gdLst>
              <a:gd name="connsiteX0" fmla="*/ 573383 w 576383"/>
              <a:gd name="connsiteY0" fmla="*/ 81887 h 618698"/>
              <a:gd name="connsiteX1" fmla="*/ 546088 w 576383"/>
              <a:gd name="connsiteY1" fmla="*/ 72788 h 618698"/>
              <a:gd name="connsiteX2" fmla="*/ 527891 w 576383"/>
              <a:gd name="connsiteY2" fmla="*/ 50042 h 618698"/>
              <a:gd name="connsiteX3" fmla="*/ 514243 w 576383"/>
              <a:gd name="connsiteY3" fmla="*/ 18197 h 618698"/>
              <a:gd name="connsiteX4" fmla="*/ 500595 w 576383"/>
              <a:gd name="connsiteY4" fmla="*/ 9098 h 618698"/>
              <a:gd name="connsiteX5" fmla="*/ 473300 w 576383"/>
              <a:gd name="connsiteY5" fmla="*/ 0 h 618698"/>
              <a:gd name="connsiteX6" fmla="*/ 446004 w 576383"/>
              <a:gd name="connsiteY6" fmla="*/ 9098 h 618698"/>
              <a:gd name="connsiteX7" fmla="*/ 432356 w 576383"/>
              <a:gd name="connsiteY7" fmla="*/ 13648 h 618698"/>
              <a:gd name="connsiteX8" fmla="*/ 382315 w 576383"/>
              <a:gd name="connsiteY8" fmla="*/ 18197 h 618698"/>
              <a:gd name="connsiteX9" fmla="*/ 377765 w 576383"/>
              <a:gd name="connsiteY9" fmla="*/ 36394 h 618698"/>
              <a:gd name="connsiteX10" fmla="*/ 373216 w 576383"/>
              <a:gd name="connsiteY10" fmla="*/ 50042 h 618698"/>
              <a:gd name="connsiteX11" fmla="*/ 368667 w 576383"/>
              <a:gd name="connsiteY11" fmla="*/ 77337 h 618698"/>
              <a:gd name="connsiteX12" fmla="*/ 350470 w 576383"/>
              <a:gd name="connsiteY12" fmla="*/ 104633 h 618698"/>
              <a:gd name="connsiteX13" fmla="*/ 341371 w 576383"/>
              <a:gd name="connsiteY13" fmla="*/ 118281 h 618698"/>
              <a:gd name="connsiteX14" fmla="*/ 332273 w 576383"/>
              <a:gd name="connsiteY14" fmla="*/ 131928 h 618698"/>
              <a:gd name="connsiteX15" fmla="*/ 327724 w 576383"/>
              <a:gd name="connsiteY15" fmla="*/ 145576 h 618698"/>
              <a:gd name="connsiteX16" fmla="*/ 318625 w 576383"/>
              <a:gd name="connsiteY16" fmla="*/ 186519 h 618698"/>
              <a:gd name="connsiteX17" fmla="*/ 309527 w 576383"/>
              <a:gd name="connsiteY17" fmla="*/ 200167 h 618698"/>
              <a:gd name="connsiteX18" fmla="*/ 304977 w 576383"/>
              <a:gd name="connsiteY18" fmla="*/ 213815 h 618698"/>
              <a:gd name="connsiteX19" fmla="*/ 291330 w 576383"/>
              <a:gd name="connsiteY19" fmla="*/ 222913 h 618698"/>
              <a:gd name="connsiteX20" fmla="*/ 264034 w 576383"/>
              <a:gd name="connsiteY20" fmla="*/ 254758 h 618698"/>
              <a:gd name="connsiteX21" fmla="*/ 245837 w 576383"/>
              <a:gd name="connsiteY21" fmla="*/ 259307 h 618698"/>
              <a:gd name="connsiteX22" fmla="*/ 223091 w 576383"/>
              <a:gd name="connsiteY22" fmla="*/ 272955 h 618698"/>
              <a:gd name="connsiteX23" fmla="*/ 200344 w 576383"/>
              <a:gd name="connsiteY23" fmla="*/ 291152 h 618698"/>
              <a:gd name="connsiteX24" fmla="*/ 173049 w 576383"/>
              <a:gd name="connsiteY24" fmla="*/ 309349 h 618698"/>
              <a:gd name="connsiteX25" fmla="*/ 168500 w 576383"/>
              <a:gd name="connsiteY25" fmla="*/ 322997 h 618698"/>
              <a:gd name="connsiteX26" fmla="*/ 141204 w 576383"/>
              <a:gd name="connsiteY26" fmla="*/ 332095 h 618698"/>
              <a:gd name="connsiteX27" fmla="*/ 113909 w 576383"/>
              <a:gd name="connsiteY27" fmla="*/ 341194 h 618698"/>
              <a:gd name="connsiteX28" fmla="*/ 54768 w 576383"/>
              <a:gd name="connsiteY28" fmla="*/ 350293 h 618698"/>
              <a:gd name="connsiteX29" fmla="*/ 13825 w 576383"/>
              <a:gd name="connsiteY29" fmla="*/ 354842 h 618698"/>
              <a:gd name="connsiteX30" fmla="*/ 177 w 576383"/>
              <a:gd name="connsiteY30" fmla="*/ 368490 h 618698"/>
              <a:gd name="connsiteX31" fmla="*/ 22924 w 576383"/>
              <a:gd name="connsiteY31" fmla="*/ 386687 h 618698"/>
              <a:gd name="connsiteX32" fmla="*/ 36571 w 576383"/>
              <a:gd name="connsiteY32" fmla="*/ 400334 h 618698"/>
              <a:gd name="connsiteX33" fmla="*/ 50219 w 576383"/>
              <a:gd name="connsiteY33" fmla="*/ 409433 h 618698"/>
              <a:gd name="connsiteX34" fmla="*/ 59318 w 576383"/>
              <a:gd name="connsiteY34" fmla="*/ 436728 h 618698"/>
              <a:gd name="connsiteX35" fmla="*/ 63867 w 576383"/>
              <a:gd name="connsiteY35" fmla="*/ 450376 h 618698"/>
              <a:gd name="connsiteX36" fmla="*/ 82064 w 576383"/>
              <a:gd name="connsiteY36" fmla="*/ 477672 h 618698"/>
              <a:gd name="connsiteX37" fmla="*/ 68416 w 576383"/>
              <a:gd name="connsiteY37" fmla="*/ 486770 h 618698"/>
              <a:gd name="connsiteX38" fmla="*/ 50219 w 576383"/>
              <a:gd name="connsiteY38" fmla="*/ 491319 h 618698"/>
              <a:gd name="connsiteX39" fmla="*/ 36571 w 576383"/>
              <a:gd name="connsiteY39" fmla="*/ 495869 h 618698"/>
              <a:gd name="connsiteX40" fmla="*/ 27473 w 576383"/>
              <a:gd name="connsiteY40" fmla="*/ 550460 h 618698"/>
              <a:gd name="connsiteX41" fmla="*/ 32022 w 576383"/>
              <a:gd name="connsiteY41" fmla="*/ 564107 h 618698"/>
              <a:gd name="connsiteX42" fmla="*/ 45670 w 576383"/>
              <a:gd name="connsiteY42" fmla="*/ 559558 h 618698"/>
              <a:gd name="connsiteX43" fmla="*/ 59318 w 576383"/>
              <a:gd name="connsiteY43" fmla="*/ 550460 h 618698"/>
              <a:gd name="connsiteX44" fmla="*/ 118458 w 576383"/>
              <a:gd name="connsiteY44" fmla="*/ 532263 h 618698"/>
              <a:gd name="connsiteX45" fmla="*/ 154852 w 576383"/>
              <a:gd name="connsiteY45" fmla="*/ 523164 h 618698"/>
              <a:gd name="connsiteX46" fmla="*/ 218541 w 576383"/>
              <a:gd name="connsiteY46" fmla="*/ 527713 h 618698"/>
              <a:gd name="connsiteX47" fmla="*/ 227640 w 576383"/>
              <a:gd name="connsiteY47" fmla="*/ 541361 h 618698"/>
              <a:gd name="connsiteX48" fmla="*/ 241288 w 576383"/>
              <a:gd name="connsiteY48" fmla="*/ 568657 h 618698"/>
              <a:gd name="connsiteX49" fmla="*/ 250386 w 576383"/>
              <a:gd name="connsiteY49" fmla="*/ 595952 h 618698"/>
              <a:gd name="connsiteX50" fmla="*/ 254935 w 576383"/>
              <a:gd name="connsiteY50" fmla="*/ 609600 h 618698"/>
              <a:gd name="connsiteX51" fmla="*/ 273132 w 576383"/>
              <a:gd name="connsiteY51" fmla="*/ 618698 h 618698"/>
              <a:gd name="connsiteX52" fmla="*/ 368667 w 576383"/>
              <a:gd name="connsiteY52" fmla="*/ 614149 h 618698"/>
              <a:gd name="connsiteX53" fmla="*/ 382315 w 576383"/>
              <a:gd name="connsiteY53" fmla="*/ 609600 h 618698"/>
              <a:gd name="connsiteX54" fmla="*/ 386864 w 576383"/>
              <a:gd name="connsiteY54" fmla="*/ 595952 h 618698"/>
              <a:gd name="connsiteX55" fmla="*/ 382315 w 576383"/>
              <a:gd name="connsiteY55" fmla="*/ 545910 h 618698"/>
              <a:gd name="connsiteX56" fmla="*/ 368667 w 576383"/>
              <a:gd name="connsiteY56" fmla="*/ 532263 h 618698"/>
              <a:gd name="connsiteX57" fmla="*/ 350470 w 576383"/>
              <a:gd name="connsiteY57" fmla="*/ 509516 h 618698"/>
              <a:gd name="connsiteX58" fmla="*/ 345921 w 576383"/>
              <a:gd name="connsiteY58" fmla="*/ 495869 h 618698"/>
              <a:gd name="connsiteX59" fmla="*/ 364118 w 576383"/>
              <a:gd name="connsiteY59" fmla="*/ 441278 h 618698"/>
              <a:gd name="connsiteX60" fmla="*/ 382315 w 576383"/>
              <a:gd name="connsiteY60" fmla="*/ 436728 h 618698"/>
              <a:gd name="connsiteX61" fmla="*/ 395962 w 576383"/>
              <a:gd name="connsiteY61" fmla="*/ 427630 h 618698"/>
              <a:gd name="connsiteX62" fmla="*/ 414159 w 576383"/>
              <a:gd name="connsiteY62" fmla="*/ 423081 h 618698"/>
              <a:gd name="connsiteX63" fmla="*/ 446004 w 576383"/>
              <a:gd name="connsiteY63" fmla="*/ 382137 h 618698"/>
              <a:gd name="connsiteX64" fmla="*/ 450553 w 576383"/>
              <a:gd name="connsiteY64" fmla="*/ 368490 h 618698"/>
              <a:gd name="connsiteX65" fmla="*/ 459652 w 576383"/>
              <a:gd name="connsiteY65" fmla="*/ 354842 h 618698"/>
              <a:gd name="connsiteX66" fmla="*/ 468750 w 576383"/>
              <a:gd name="connsiteY66" fmla="*/ 336645 h 618698"/>
              <a:gd name="connsiteX67" fmla="*/ 473300 w 576383"/>
              <a:gd name="connsiteY67" fmla="*/ 322997 h 618698"/>
              <a:gd name="connsiteX68" fmla="*/ 482398 w 576383"/>
              <a:gd name="connsiteY68" fmla="*/ 309349 h 618698"/>
              <a:gd name="connsiteX69" fmla="*/ 491497 w 576383"/>
              <a:gd name="connsiteY69" fmla="*/ 272955 h 618698"/>
              <a:gd name="connsiteX70" fmla="*/ 486947 w 576383"/>
              <a:gd name="connsiteY70" fmla="*/ 222913 h 618698"/>
              <a:gd name="connsiteX71" fmla="*/ 482398 w 576383"/>
              <a:gd name="connsiteY71" fmla="*/ 209266 h 618698"/>
              <a:gd name="connsiteX72" fmla="*/ 477849 w 576383"/>
              <a:gd name="connsiteY72" fmla="*/ 177421 h 618698"/>
              <a:gd name="connsiteX73" fmla="*/ 468750 w 576383"/>
              <a:gd name="connsiteY73" fmla="*/ 141027 h 618698"/>
              <a:gd name="connsiteX74" fmla="*/ 468750 w 576383"/>
              <a:gd name="connsiteY74" fmla="*/ 77337 h 618698"/>
              <a:gd name="connsiteX75" fmla="*/ 573383 w 576383"/>
              <a:gd name="connsiteY75" fmla="*/ 81887 h 61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76383" h="618698">
                <a:moveTo>
                  <a:pt x="573383" y="81887"/>
                </a:moveTo>
                <a:cubicBezTo>
                  <a:pt x="586273" y="81129"/>
                  <a:pt x="553945" y="78288"/>
                  <a:pt x="546088" y="72788"/>
                </a:cubicBezTo>
                <a:cubicBezTo>
                  <a:pt x="538134" y="67220"/>
                  <a:pt x="532607" y="58530"/>
                  <a:pt x="527891" y="50042"/>
                </a:cubicBezTo>
                <a:cubicBezTo>
                  <a:pt x="514841" y="26552"/>
                  <a:pt x="533082" y="37037"/>
                  <a:pt x="514243" y="18197"/>
                </a:cubicBezTo>
                <a:cubicBezTo>
                  <a:pt x="510377" y="14331"/>
                  <a:pt x="505591" y="11319"/>
                  <a:pt x="500595" y="9098"/>
                </a:cubicBezTo>
                <a:cubicBezTo>
                  <a:pt x="491831" y="5203"/>
                  <a:pt x="473300" y="0"/>
                  <a:pt x="473300" y="0"/>
                </a:cubicBezTo>
                <a:lnTo>
                  <a:pt x="446004" y="9098"/>
                </a:lnTo>
                <a:cubicBezTo>
                  <a:pt x="441455" y="10614"/>
                  <a:pt x="437132" y="13214"/>
                  <a:pt x="432356" y="13648"/>
                </a:cubicBezTo>
                <a:lnTo>
                  <a:pt x="382315" y="18197"/>
                </a:lnTo>
                <a:cubicBezTo>
                  <a:pt x="380798" y="24263"/>
                  <a:pt x="379483" y="30382"/>
                  <a:pt x="377765" y="36394"/>
                </a:cubicBezTo>
                <a:cubicBezTo>
                  <a:pt x="376448" y="41005"/>
                  <a:pt x="374256" y="45361"/>
                  <a:pt x="373216" y="50042"/>
                </a:cubicBezTo>
                <a:cubicBezTo>
                  <a:pt x="371215" y="59046"/>
                  <a:pt x="372215" y="68823"/>
                  <a:pt x="368667" y="77337"/>
                </a:cubicBezTo>
                <a:cubicBezTo>
                  <a:pt x="364461" y="87431"/>
                  <a:pt x="356536" y="95534"/>
                  <a:pt x="350470" y="104633"/>
                </a:cubicBezTo>
                <a:lnTo>
                  <a:pt x="341371" y="118281"/>
                </a:lnTo>
                <a:lnTo>
                  <a:pt x="332273" y="131928"/>
                </a:lnTo>
                <a:cubicBezTo>
                  <a:pt x="330757" y="136477"/>
                  <a:pt x="328764" y="140895"/>
                  <a:pt x="327724" y="145576"/>
                </a:cubicBezTo>
                <a:cubicBezTo>
                  <a:pt x="324929" y="158154"/>
                  <a:pt x="324769" y="174231"/>
                  <a:pt x="318625" y="186519"/>
                </a:cubicBezTo>
                <a:cubicBezTo>
                  <a:pt x="316180" y="191409"/>
                  <a:pt x="311972" y="195277"/>
                  <a:pt x="309527" y="200167"/>
                </a:cubicBezTo>
                <a:cubicBezTo>
                  <a:pt x="307382" y="204456"/>
                  <a:pt x="307973" y="210070"/>
                  <a:pt x="304977" y="213815"/>
                </a:cubicBezTo>
                <a:cubicBezTo>
                  <a:pt x="301562" y="218084"/>
                  <a:pt x="295879" y="219880"/>
                  <a:pt x="291330" y="222913"/>
                </a:cubicBezTo>
                <a:cubicBezTo>
                  <a:pt x="283500" y="234658"/>
                  <a:pt x="276641" y="246879"/>
                  <a:pt x="264034" y="254758"/>
                </a:cubicBezTo>
                <a:cubicBezTo>
                  <a:pt x="258732" y="258072"/>
                  <a:pt x="251903" y="257791"/>
                  <a:pt x="245837" y="259307"/>
                </a:cubicBezTo>
                <a:cubicBezTo>
                  <a:pt x="238255" y="263856"/>
                  <a:pt x="229804" y="267201"/>
                  <a:pt x="223091" y="272955"/>
                </a:cubicBezTo>
                <a:cubicBezTo>
                  <a:pt x="196903" y="295402"/>
                  <a:pt x="231834" y="280656"/>
                  <a:pt x="200344" y="291152"/>
                </a:cubicBezTo>
                <a:cubicBezTo>
                  <a:pt x="191246" y="297218"/>
                  <a:pt x="176507" y="298975"/>
                  <a:pt x="173049" y="309349"/>
                </a:cubicBezTo>
                <a:cubicBezTo>
                  <a:pt x="171533" y="313898"/>
                  <a:pt x="172402" y="320210"/>
                  <a:pt x="168500" y="322997"/>
                </a:cubicBezTo>
                <a:cubicBezTo>
                  <a:pt x="160696" y="328571"/>
                  <a:pt x="150303" y="329062"/>
                  <a:pt x="141204" y="332095"/>
                </a:cubicBezTo>
                <a:cubicBezTo>
                  <a:pt x="141200" y="332096"/>
                  <a:pt x="113914" y="341193"/>
                  <a:pt x="113909" y="341194"/>
                </a:cubicBezTo>
                <a:cubicBezTo>
                  <a:pt x="91163" y="344985"/>
                  <a:pt x="78160" y="347369"/>
                  <a:pt x="54768" y="350293"/>
                </a:cubicBezTo>
                <a:cubicBezTo>
                  <a:pt x="41142" y="351996"/>
                  <a:pt x="27473" y="353326"/>
                  <a:pt x="13825" y="354842"/>
                </a:cubicBezTo>
                <a:cubicBezTo>
                  <a:pt x="9276" y="359391"/>
                  <a:pt x="1235" y="362144"/>
                  <a:pt x="177" y="368490"/>
                </a:cubicBezTo>
                <a:cubicBezTo>
                  <a:pt x="-1989" y="381485"/>
                  <a:pt x="16303" y="384480"/>
                  <a:pt x="22924" y="386687"/>
                </a:cubicBezTo>
                <a:cubicBezTo>
                  <a:pt x="27473" y="391236"/>
                  <a:pt x="31629" y="396216"/>
                  <a:pt x="36571" y="400334"/>
                </a:cubicBezTo>
                <a:cubicBezTo>
                  <a:pt x="40771" y="403834"/>
                  <a:pt x="47321" y="404796"/>
                  <a:pt x="50219" y="409433"/>
                </a:cubicBezTo>
                <a:cubicBezTo>
                  <a:pt x="55302" y="417566"/>
                  <a:pt x="56285" y="427630"/>
                  <a:pt x="59318" y="436728"/>
                </a:cubicBezTo>
                <a:cubicBezTo>
                  <a:pt x="60834" y="441277"/>
                  <a:pt x="61207" y="446386"/>
                  <a:pt x="63867" y="450376"/>
                </a:cubicBezTo>
                <a:lnTo>
                  <a:pt x="82064" y="477672"/>
                </a:lnTo>
                <a:cubicBezTo>
                  <a:pt x="77515" y="480705"/>
                  <a:pt x="73441" y="484616"/>
                  <a:pt x="68416" y="486770"/>
                </a:cubicBezTo>
                <a:cubicBezTo>
                  <a:pt x="62669" y="489233"/>
                  <a:pt x="56231" y="489601"/>
                  <a:pt x="50219" y="491319"/>
                </a:cubicBezTo>
                <a:cubicBezTo>
                  <a:pt x="45608" y="492636"/>
                  <a:pt x="41120" y="494352"/>
                  <a:pt x="36571" y="495869"/>
                </a:cubicBezTo>
                <a:cubicBezTo>
                  <a:pt x="29453" y="517223"/>
                  <a:pt x="27473" y="519986"/>
                  <a:pt x="27473" y="550460"/>
                </a:cubicBezTo>
                <a:cubicBezTo>
                  <a:pt x="27473" y="555255"/>
                  <a:pt x="30506" y="559558"/>
                  <a:pt x="32022" y="564107"/>
                </a:cubicBezTo>
                <a:cubicBezTo>
                  <a:pt x="36571" y="562591"/>
                  <a:pt x="41381" y="561702"/>
                  <a:pt x="45670" y="559558"/>
                </a:cubicBezTo>
                <a:cubicBezTo>
                  <a:pt x="50560" y="557113"/>
                  <a:pt x="54271" y="552563"/>
                  <a:pt x="59318" y="550460"/>
                </a:cubicBezTo>
                <a:cubicBezTo>
                  <a:pt x="96559" y="534943"/>
                  <a:pt x="90492" y="540254"/>
                  <a:pt x="118458" y="532263"/>
                </a:cubicBezTo>
                <a:cubicBezTo>
                  <a:pt x="151104" y="522935"/>
                  <a:pt x="108598" y="532414"/>
                  <a:pt x="154852" y="523164"/>
                </a:cubicBezTo>
                <a:cubicBezTo>
                  <a:pt x="176082" y="524680"/>
                  <a:pt x="197893" y="522551"/>
                  <a:pt x="218541" y="527713"/>
                </a:cubicBezTo>
                <a:cubicBezTo>
                  <a:pt x="223845" y="529039"/>
                  <a:pt x="225195" y="536471"/>
                  <a:pt x="227640" y="541361"/>
                </a:cubicBezTo>
                <a:cubicBezTo>
                  <a:pt x="246475" y="579031"/>
                  <a:pt x="215211" y="529543"/>
                  <a:pt x="241288" y="568657"/>
                </a:cubicBezTo>
                <a:lnTo>
                  <a:pt x="250386" y="595952"/>
                </a:lnTo>
                <a:cubicBezTo>
                  <a:pt x="251902" y="600501"/>
                  <a:pt x="250646" y="607456"/>
                  <a:pt x="254935" y="609600"/>
                </a:cubicBezTo>
                <a:lnTo>
                  <a:pt x="273132" y="618698"/>
                </a:lnTo>
                <a:cubicBezTo>
                  <a:pt x="304977" y="617182"/>
                  <a:pt x="336896" y="616796"/>
                  <a:pt x="368667" y="614149"/>
                </a:cubicBezTo>
                <a:cubicBezTo>
                  <a:pt x="373446" y="613751"/>
                  <a:pt x="378924" y="612991"/>
                  <a:pt x="382315" y="609600"/>
                </a:cubicBezTo>
                <a:cubicBezTo>
                  <a:pt x="385706" y="606209"/>
                  <a:pt x="385348" y="600501"/>
                  <a:pt x="386864" y="595952"/>
                </a:cubicBezTo>
                <a:cubicBezTo>
                  <a:pt x="385348" y="579271"/>
                  <a:pt x="386916" y="562015"/>
                  <a:pt x="382315" y="545910"/>
                </a:cubicBezTo>
                <a:cubicBezTo>
                  <a:pt x="380548" y="539724"/>
                  <a:pt x="372236" y="537616"/>
                  <a:pt x="368667" y="532263"/>
                </a:cubicBezTo>
                <a:cubicBezTo>
                  <a:pt x="351086" y="505892"/>
                  <a:pt x="380995" y="529867"/>
                  <a:pt x="350470" y="509516"/>
                </a:cubicBezTo>
                <a:cubicBezTo>
                  <a:pt x="348954" y="504967"/>
                  <a:pt x="345921" y="500664"/>
                  <a:pt x="345921" y="495869"/>
                </a:cubicBezTo>
                <a:cubicBezTo>
                  <a:pt x="345921" y="472900"/>
                  <a:pt x="343224" y="453217"/>
                  <a:pt x="364118" y="441278"/>
                </a:cubicBezTo>
                <a:cubicBezTo>
                  <a:pt x="369547" y="438176"/>
                  <a:pt x="376249" y="438245"/>
                  <a:pt x="382315" y="436728"/>
                </a:cubicBezTo>
                <a:cubicBezTo>
                  <a:pt x="386864" y="433695"/>
                  <a:pt x="390937" y="429784"/>
                  <a:pt x="395962" y="427630"/>
                </a:cubicBezTo>
                <a:cubicBezTo>
                  <a:pt x="401709" y="425167"/>
                  <a:pt x="408730" y="426183"/>
                  <a:pt x="414159" y="423081"/>
                </a:cubicBezTo>
                <a:cubicBezTo>
                  <a:pt x="423857" y="417539"/>
                  <a:pt x="444094" y="387866"/>
                  <a:pt x="446004" y="382137"/>
                </a:cubicBezTo>
                <a:cubicBezTo>
                  <a:pt x="447520" y="377588"/>
                  <a:pt x="448409" y="372779"/>
                  <a:pt x="450553" y="368490"/>
                </a:cubicBezTo>
                <a:cubicBezTo>
                  <a:pt x="452998" y="363600"/>
                  <a:pt x="456939" y="359589"/>
                  <a:pt x="459652" y="354842"/>
                </a:cubicBezTo>
                <a:cubicBezTo>
                  <a:pt x="463017" y="348954"/>
                  <a:pt x="466079" y="342878"/>
                  <a:pt x="468750" y="336645"/>
                </a:cubicBezTo>
                <a:cubicBezTo>
                  <a:pt x="470639" y="332237"/>
                  <a:pt x="471155" y="327286"/>
                  <a:pt x="473300" y="322997"/>
                </a:cubicBezTo>
                <a:cubicBezTo>
                  <a:pt x="475745" y="318107"/>
                  <a:pt x="479953" y="314239"/>
                  <a:pt x="482398" y="309349"/>
                </a:cubicBezTo>
                <a:cubicBezTo>
                  <a:pt x="487060" y="300025"/>
                  <a:pt x="489767" y="281603"/>
                  <a:pt x="491497" y="272955"/>
                </a:cubicBezTo>
                <a:cubicBezTo>
                  <a:pt x="489980" y="256274"/>
                  <a:pt x="489316" y="239494"/>
                  <a:pt x="486947" y="222913"/>
                </a:cubicBezTo>
                <a:cubicBezTo>
                  <a:pt x="486269" y="218166"/>
                  <a:pt x="483338" y="213968"/>
                  <a:pt x="482398" y="209266"/>
                </a:cubicBezTo>
                <a:cubicBezTo>
                  <a:pt x="480295" y="198751"/>
                  <a:pt x="479612" y="187998"/>
                  <a:pt x="477849" y="177421"/>
                </a:cubicBezTo>
                <a:cubicBezTo>
                  <a:pt x="474189" y="155460"/>
                  <a:pt x="474611" y="158607"/>
                  <a:pt x="468750" y="141027"/>
                </a:cubicBezTo>
                <a:cubicBezTo>
                  <a:pt x="467219" y="131841"/>
                  <a:pt x="456393" y="82898"/>
                  <a:pt x="468750" y="77337"/>
                </a:cubicBezTo>
                <a:cubicBezTo>
                  <a:pt x="495061" y="65497"/>
                  <a:pt x="560493" y="82645"/>
                  <a:pt x="573383" y="818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203CE2-A8CC-45A3-BFD1-5A8F0D658B50}"/>
              </a:ext>
            </a:extLst>
          </p:cNvPr>
          <p:cNvSpPr/>
          <p:nvPr/>
        </p:nvSpPr>
        <p:spPr>
          <a:xfrm>
            <a:off x="4029075" y="2057400"/>
            <a:ext cx="2902127" cy="3467100"/>
          </a:xfrm>
          <a:custGeom>
            <a:avLst/>
            <a:gdLst>
              <a:gd name="connsiteX0" fmla="*/ 2286000 w 2902127"/>
              <a:gd name="connsiteY0" fmla="*/ 704850 h 3467100"/>
              <a:gd name="connsiteX1" fmla="*/ 2266950 w 2902127"/>
              <a:gd name="connsiteY1" fmla="*/ 657225 h 3467100"/>
              <a:gd name="connsiteX2" fmla="*/ 2228850 w 2902127"/>
              <a:gd name="connsiteY2" fmla="*/ 600075 h 3467100"/>
              <a:gd name="connsiteX3" fmla="*/ 2209800 w 2902127"/>
              <a:gd name="connsiteY3" fmla="*/ 571500 h 3467100"/>
              <a:gd name="connsiteX4" fmla="*/ 2190750 w 2902127"/>
              <a:gd name="connsiteY4" fmla="*/ 514350 h 3467100"/>
              <a:gd name="connsiteX5" fmla="*/ 2181225 w 2902127"/>
              <a:gd name="connsiteY5" fmla="*/ 447675 h 3467100"/>
              <a:gd name="connsiteX6" fmla="*/ 2219325 w 2902127"/>
              <a:gd name="connsiteY6" fmla="*/ 400050 h 3467100"/>
              <a:gd name="connsiteX7" fmla="*/ 2200275 w 2902127"/>
              <a:gd name="connsiteY7" fmla="*/ 342900 h 3467100"/>
              <a:gd name="connsiteX8" fmla="*/ 2143125 w 2902127"/>
              <a:gd name="connsiteY8" fmla="*/ 304800 h 3467100"/>
              <a:gd name="connsiteX9" fmla="*/ 2114550 w 2902127"/>
              <a:gd name="connsiteY9" fmla="*/ 295275 h 3467100"/>
              <a:gd name="connsiteX10" fmla="*/ 1857375 w 2902127"/>
              <a:gd name="connsiteY10" fmla="*/ 276225 h 3467100"/>
              <a:gd name="connsiteX11" fmla="*/ 1800225 w 2902127"/>
              <a:gd name="connsiteY11" fmla="*/ 257175 h 3467100"/>
              <a:gd name="connsiteX12" fmla="*/ 1771650 w 2902127"/>
              <a:gd name="connsiteY12" fmla="*/ 247650 h 3467100"/>
              <a:gd name="connsiteX13" fmla="*/ 1733550 w 2902127"/>
              <a:gd name="connsiteY13" fmla="*/ 238125 h 3467100"/>
              <a:gd name="connsiteX14" fmla="*/ 1676400 w 2902127"/>
              <a:gd name="connsiteY14" fmla="*/ 219075 h 3467100"/>
              <a:gd name="connsiteX15" fmla="*/ 1619250 w 2902127"/>
              <a:gd name="connsiteY15" fmla="*/ 228600 h 3467100"/>
              <a:gd name="connsiteX16" fmla="*/ 1581150 w 2902127"/>
              <a:gd name="connsiteY16" fmla="*/ 314325 h 3467100"/>
              <a:gd name="connsiteX17" fmla="*/ 1552575 w 2902127"/>
              <a:gd name="connsiteY17" fmla="*/ 333375 h 3467100"/>
              <a:gd name="connsiteX18" fmla="*/ 1466850 w 2902127"/>
              <a:gd name="connsiteY18" fmla="*/ 323850 h 3467100"/>
              <a:gd name="connsiteX19" fmla="*/ 1438275 w 2902127"/>
              <a:gd name="connsiteY19" fmla="*/ 314325 h 3467100"/>
              <a:gd name="connsiteX20" fmla="*/ 1409700 w 2902127"/>
              <a:gd name="connsiteY20" fmla="*/ 285750 h 3467100"/>
              <a:gd name="connsiteX21" fmla="*/ 1343025 w 2902127"/>
              <a:gd name="connsiteY21" fmla="*/ 257175 h 3467100"/>
              <a:gd name="connsiteX22" fmla="*/ 1285875 w 2902127"/>
              <a:gd name="connsiteY22" fmla="*/ 228600 h 3467100"/>
              <a:gd name="connsiteX23" fmla="*/ 1228725 w 2902127"/>
              <a:gd name="connsiteY23" fmla="*/ 180975 h 3467100"/>
              <a:gd name="connsiteX24" fmla="*/ 1219200 w 2902127"/>
              <a:gd name="connsiteY24" fmla="*/ 152400 h 3467100"/>
              <a:gd name="connsiteX25" fmla="*/ 1219200 w 2902127"/>
              <a:gd name="connsiteY25" fmla="*/ 28575 h 3467100"/>
              <a:gd name="connsiteX26" fmla="*/ 1181100 w 2902127"/>
              <a:gd name="connsiteY26" fmla="*/ 19050 h 3467100"/>
              <a:gd name="connsiteX27" fmla="*/ 1114425 w 2902127"/>
              <a:gd name="connsiteY27" fmla="*/ 0 h 3467100"/>
              <a:gd name="connsiteX28" fmla="*/ 933450 w 2902127"/>
              <a:gd name="connsiteY28" fmla="*/ 19050 h 3467100"/>
              <a:gd name="connsiteX29" fmla="*/ 885825 w 2902127"/>
              <a:gd name="connsiteY29" fmla="*/ 38100 h 3467100"/>
              <a:gd name="connsiteX30" fmla="*/ 723900 w 2902127"/>
              <a:gd name="connsiteY30" fmla="*/ 47625 h 3467100"/>
              <a:gd name="connsiteX31" fmla="*/ 581025 w 2902127"/>
              <a:gd name="connsiteY31" fmla="*/ 66675 h 3467100"/>
              <a:gd name="connsiteX32" fmla="*/ 495300 w 2902127"/>
              <a:gd name="connsiteY32" fmla="*/ 85725 h 3467100"/>
              <a:gd name="connsiteX33" fmla="*/ 476250 w 2902127"/>
              <a:gd name="connsiteY33" fmla="*/ 114300 h 3467100"/>
              <a:gd name="connsiteX34" fmla="*/ 447675 w 2902127"/>
              <a:gd name="connsiteY34" fmla="*/ 171450 h 3467100"/>
              <a:gd name="connsiteX35" fmla="*/ 438150 w 2902127"/>
              <a:gd name="connsiteY35" fmla="*/ 209550 h 3467100"/>
              <a:gd name="connsiteX36" fmla="*/ 381000 w 2902127"/>
              <a:gd name="connsiteY36" fmla="*/ 266700 h 3467100"/>
              <a:gd name="connsiteX37" fmla="*/ 352425 w 2902127"/>
              <a:gd name="connsiteY37" fmla="*/ 352425 h 3467100"/>
              <a:gd name="connsiteX38" fmla="*/ 323850 w 2902127"/>
              <a:gd name="connsiteY38" fmla="*/ 409575 h 3467100"/>
              <a:gd name="connsiteX39" fmla="*/ 238125 w 2902127"/>
              <a:gd name="connsiteY39" fmla="*/ 466725 h 3467100"/>
              <a:gd name="connsiteX40" fmla="*/ 171450 w 2902127"/>
              <a:gd name="connsiteY40" fmla="*/ 504825 h 3467100"/>
              <a:gd name="connsiteX41" fmla="*/ 114300 w 2902127"/>
              <a:gd name="connsiteY41" fmla="*/ 542925 h 3467100"/>
              <a:gd name="connsiteX42" fmla="*/ 104775 w 2902127"/>
              <a:gd name="connsiteY42" fmla="*/ 571500 h 3467100"/>
              <a:gd name="connsiteX43" fmla="*/ 85725 w 2902127"/>
              <a:gd name="connsiteY43" fmla="*/ 600075 h 3467100"/>
              <a:gd name="connsiteX44" fmla="*/ 57150 w 2902127"/>
              <a:gd name="connsiteY44" fmla="*/ 695325 h 3467100"/>
              <a:gd name="connsiteX45" fmla="*/ 28575 w 2902127"/>
              <a:gd name="connsiteY45" fmla="*/ 762000 h 3467100"/>
              <a:gd name="connsiteX46" fmla="*/ 9525 w 2902127"/>
              <a:gd name="connsiteY46" fmla="*/ 1038225 h 3467100"/>
              <a:gd name="connsiteX47" fmla="*/ 0 w 2902127"/>
              <a:gd name="connsiteY47" fmla="*/ 1066800 h 3467100"/>
              <a:gd name="connsiteX48" fmla="*/ 9525 w 2902127"/>
              <a:gd name="connsiteY48" fmla="*/ 1162050 h 3467100"/>
              <a:gd name="connsiteX49" fmla="*/ 19050 w 2902127"/>
              <a:gd name="connsiteY49" fmla="*/ 1209675 h 3467100"/>
              <a:gd name="connsiteX50" fmla="*/ 85725 w 2902127"/>
              <a:gd name="connsiteY50" fmla="*/ 1304925 h 3467100"/>
              <a:gd name="connsiteX51" fmla="*/ 152400 w 2902127"/>
              <a:gd name="connsiteY51" fmla="*/ 1390650 h 3467100"/>
              <a:gd name="connsiteX52" fmla="*/ 171450 w 2902127"/>
              <a:gd name="connsiteY52" fmla="*/ 1419225 h 3467100"/>
              <a:gd name="connsiteX53" fmla="*/ 200025 w 2902127"/>
              <a:gd name="connsiteY53" fmla="*/ 1428750 h 3467100"/>
              <a:gd name="connsiteX54" fmla="*/ 228600 w 2902127"/>
              <a:gd name="connsiteY54" fmla="*/ 1457325 h 3467100"/>
              <a:gd name="connsiteX55" fmla="*/ 285750 w 2902127"/>
              <a:gd name="connsiteY55" fmla="*/ 1476375 h 3467100"/>
              <a:gd name="connsiteX56" fmla="*/ 314325 w 2902127"/>
              <a:gd name="connsiteY56" fmla="*/ 1485900 h 3467100"/>
              <a:gd name="connsiteX57" fmla="*/ 342900 w 2902127"/>
              <a:gd name="connsiteY57" fmla="*/ 1504950 h 3467100"/>
              <a:gd name="connsiteX58" fmla="*/ 485775 w 2902127"/>
              <a:gd name="connsiteY58" fmla="*/ 1524000 h 3467100"/>
              <a:gd name="connsiteX59" fmla="*/ 847725 w 2902127"/>
              <a:gd name="connsiteY59" fmla="*/ 1533525 h 3467100"/>
              <a:gd name="connsiteX60" fmla="*/ 923925 w 2902127"/>
              <a:gd name="connsiteY60" fmla="*/ 1543050 h 3467100"/>
              <a:gd name="connsiteX61" fmla="*/ 952500 w 2902127"/>
              <a:gd name="connsiteY61" fmla="*/ 1562100 h 3467100"/>
              <a:gd name="connsiteX62" fmla="*/ 981075 w 2902127"/>
              <a:gd name="connsiteY62" fmla="*/ 1571625 h 3467100"/>
              <a:gd name="connsiteX63" fmla="*/ 1000125 w 2902127"/>
              <a:gd name="connsiteY63" fmla="*/ 1600200 h 3467100"/>
              <a:gd name="connsiteX64" fmla="*/ 1038225 w 2902127"/>
              <a:gd name="connsiteY64" fmla="*/ 1609725 h 3467100"/>
              <a:gd name="connsiteX65" fmla="*/ 1190625 w 2902127"/>
              <a:gd name="connsiteY65" fmla="*/ 1628775 h 3467100"/>
              <a:gd name="connsiteX66" fmla="*/ 1200150 w 2902127"/>
              <a:gd name="connsiteY66" fmla="*/ 1790700 h 3467100"/>
              <a:gd name="connsiteX67" fmla="*/ 1181100 w 2902127"/>
              <a:gd name="connsiteY67" fmla="*/ 1847850 h 3467100"/>
              <a:gd name="connsiteX68" fmla="*/ 1171575 w 2902127"/>
              <a:gd name="connsiteY68" fmla="*/ 1876425 h 3467100"/>
              <a:gd name="connsiteX69" fmla="*/ 1238250 w 2902127"/>
              <a:gd name="connsiteY69" fmla="*/ 1952625 h 3467100"/>
              <a:gd name="connsiteX70" fmla="*/ 1285875 w 2902127"/>
              <a:gd name="connsiteY70" fmla="*/ 2095500 h 3467100"/>
              <a:gd name="connsiteX71" fmla="*/ 1295400 w 2902127"/>
              <a:gd name="connsiteY71" fmla="*/ 2124075 h 3467100"/>
              <a:gd name="connsiteX72" fmla="*/ 1314450 w 2902127"/>
              <a:gd name="connsiteY72" fmla="*/ 2181225 h 3467100"/>
              <a:gd name="connsiteX73" fmla="*/ 1323975 w 2902127"/>
              <a:gd name="connsiteY73" fmla="*/ 2381250 h 3467100"/>
              <a:gd name="connsiteX74" fmla="*/ 1343025 w 2902127"/>
              <a:gd name="connsiteY74" fmla="*/ 2409825 h 3467100"/>
              <a:gd name="connsiteX75" fmla="*/ 1333500 w 2902127"/>
              <a:gd name="connsiteY75" fmla="*/ 2447925 h 3467100"/>
              <a:gd name="connsiteX76" fmla="*/ 1314450 w 2902127"/>
              <a:gd name="connsiteY76" fmla="*/ 2486025 h 3467100"/>
              <a:gd name="connsiteX77" fmla="*/ 1304925 w 2902127"/>
              <a:gd name="connsiteY77" fmla="*/ 2514600 h 3467100"/>
              <a:gd name="connsiteX78" fmla="*/ 1314450 w 2902127"/>
              <a:gd name="connsiteY78" fmla="*/ 2724150 h 3467100"/>
              <a:gd name="connsiteX79" fmla="*/ 1333500 w 2902127"/>
              <a:gd name="connsiteY79" fmla="*/ 2781300 h 3467100"/>
              <a:gd name="connsiteX80" fmla="*/ 1352550 w 2902127"/>
              <a:gd name="connsiteY80" fmla="*/ 2809875 h 3467100"/>
              <a:gd name="connsiteX81" fmla="*/ 1362075 w 2902127"/>
              <a:gd name="connsiteY81" fmla="*/ 2857500 h 3467100"/>
              <a:gd name="connsiteX82" fmla="*/ 1381125 w 2902127"/>
              <a:gd name="connsiteY82" fmla="*/ 2914650 h 3467100"/>
              <a:gd name="connsiteX83" fmla="*/ 1400175 w 2902127"/>
              <a:gd name="connsiteY83" fmla="*/ 3028950 h 3467100"/>
              <a:gd name="connsiteX84" fmla="*/ 1419225 w 2902127"/>
              <a:gd name="connsiteY84" fmla="*/ 3086100 h 3467100"/>
              <a:gd name="connsiteX85" fmla="*/ 1447800 w 2902127"/>
              <a:gd name="connsiteY85" fmla="*/ 3181350 h 3467100"/>
              <a:gd name="connsiteX86" fmla="*/ 1466850 w 2902127"/>
              <a:gd name="connsiteY86" fmla="*/ 3209925 h 3467100"/>
              <a:gd name="connsiteX87" fmla="*/ 1495425 w 2902127"/>
              <a:gd name="connsiteY87" fmla="*/ 3238500 h 3467100"/>
              <a:gd name="connsiteX88" fmla="*/ 1504950 w 2902127"/>
              <a:gd name="connsiteY88" fmla="*/ 3286125 h 3467100"/>
              <a:gd name="connsiteX89" fmla="*/ 1514475 w 2902127"/>
              <a:gd name="connsiteY89" fmla="*/ 3314700 h 3467100"/>
              <a:gd name="connsiteX90" fmla="*/ 1524000 w 2902127"/>
              <a:gd name="connsiteY90" fmla="*/ 3362325 h 3467100"/>
              <a:gd name="connsiteX91" fmla="*/ 1562100 w 2902127"/>
              <a:gd name="connsiteY91" fmla="*/ 3448050 h 3467100"/>
              <a:gd name="connsiteX92" fmla="*/ 1609725 w 2902127"/>
              <a:gd name="connsiteY92" fmla="*/ 3457575 h 3467100"/>
              <a:gd name="connsiteX93" fmla="*/ 1638300 w 2902127"/>
              <a:gd name="connsiteY93" fmla="*/ 3467100 h 3467100"/>
              <a:gd name="connsiteX94" fmla="*/ 1895475 w 2902127"/>
              <a:gd name="connsiteY94" fmla="*/ 3457575 h 3467100"/>
              <a:gd name="connsiteX95" fmla="*/ 1924050 w 2902127"/>
              <a:gd name="connsiteY95" fmla="*/ 3448050 h 3467100"/>
              <a:gd name="connsiteX96" fmla="*/ 1952625 w 2902127"/>
              <a:gd name="connsiteY96" fmla="*/ 3429000 h 3467100"/>
              <a:gd name="connsiteX97" fmla="*/ 1981200 w 2902127"/>
              <a:gd name="connsiteY97" fmla="*/ 3371850 h 3467100"/>
              <a:gd name="connsiteX98" fmla="*/ 2000250 w 2902127"/>
              <a:gd name="connsiteY98" fmla="*/ 3314700 h 3467100"/>
              <a:gd name="connsiteX99" fmla="*/ 2019300 w 2902127"/>
              <a:gd name="connsiteY99" fmla="*/ 3267075 h 3467100"/>
              <a:gd name="connsiteX100" fmla="*/ 2038350 w 2902127"/>
              <a:gd name="connsiteY100" fmla="*/ 3209925 h 3467100"/>
              <a:gd name="connsiteX101" fmla="*/ 2066925 w 2902127"/>
              <a:gd name="connsiteY101" fmla="*/ 3171825 h 3467100"/>
              <a:gd name="connsiteX102" fmla="*/ 2095500 w 2902127"/>
              <a:gd name="connsiteY102" fmla="*/ 3114675 h 3467100"/>
              <a:gd name="connsiteX103" fmla="*/ 2105025 w 2902127"/>
              <a:gd name="connsiteY103" fmla="*/ 3086100 h 3467100"/>
              <a:gd name="connsiteX104" fmla="*/ 2143125 w 2902127"/>
              <a:gd name="connsiteY104" fmla="*/ 3028950 h 3467100"/>
              <a:gd name="connsiteX105" fmla="*/ 2162175 w 2902127"/>
              <a:gd name="connsiteY105" fmla="*/ 3000375 h 3467100"/>
              <a:gd name="connsiteX106" fmla="*/ 2171700 w 2902127"/>
              <a:gd name="connsiteY106" fmla="*/ 2971800 h 3467100"/>
              <a:gd name="connsiteX107" fmla="*/ 2219325 w 2902127"/>
              <a:gd name="connsiteY107" fmla="*/ 2886075 h 3467100"/>
              <a:gd name="connsiteX108" fmla="*/ 2228850 w 2902127"/>
              <a:gd name="connsiteY108" fmla="*/ 2752725 h 3467100"/>
              <a:gd name="connsiteX109" fmla="*/ 2257425 w 2902127"/>
              <a:gd name="connsiteY109" fmla="*/ 2733675 h 3467100"/>
              <a:gd name="connsiteX110" fmla="*/ 2295525 w 2902127"/>
              <a:gd name="connsiteY110" fmla="*/ 2676525 h 3467100"/>
              <a:gd name="connsiteX111" fmla="*/ 2324100 w 2902127"/>
              <a:gd name="connsiteY111" fmla="*/ 2619375 h 3467100"/>
              <a:gd name="connsiteX112" fmla="*/ 2333625 w 2902127"/>
              <a:gd name="connsiteY112" fmla="*/ 2590800 h 3467100"/>
              <a:gd name="connsiteX113" fmla="*/ 2362200 w 2902127"/>
              <a:gd name="connsiteY113" fmla="*/ 2562225 h 3467100"/>
              <a:gd name="connsiteX114" fmla="*/ 2409825 w 2902127"/>
              <a:gd name="connsiteY114" fmla="*/ 2505075 h 3467100"/>
              <a:gd name="connsiteX115" fmla="*/ 2438400 w 2902127"/>
              <a:gd name="connsiteY115" fmla="*/ 2419350 h 3467100"/>
              <a:gd name="connsiteX116" fmla="*/ 2447925 w 2902127"/>
              <a:gd name="connsiteY116" fmla="*/ 2390775 h 3467100"/>
              <a:gd name="connsiteX117" fmla="*/ 2457450 w 2902127"/>
              <a:gd name="connsiteY117" fmla="*/ 1943100 h 3467100"/>
              <a:gd name="connsiteX118" fmla="*/ 2466975 w 2902127"/>
              <a:gd name="connsiteY118" fmla="*/ 1914525 h 3467100"/>
              <a:gd name="connsiteX119" fmla="*/ 2505075 w 2902127"/>
              <a:gd name="connsiteY119" fmla="*/ 1857375 h 3467100"/>
              <a:gd name="connsiteX120" fmla="*/ 2562225 w 2902127"/>
              <a:gd name="connsiteY120" fmla="*/ 1800225 h 3467100"/>
              <a:gd name="connsiteX121" fmla="*/ 2619375 w 2902127"/>
              <a:gd name="connsiteY121" fmla="*/ 1752600 h 3467100"/>
              <a:gd name="connsiteX122" fmla="*/ 2657475 w 2902127"/>
              <a:gd name="connsiteY122" fmla="*/ 1743075 h 3467100"/>
              <a:gd name="connsiteX123" fmla="*/ 2705100 w 2902127"/>
              <a:gd name="connsiteY123" fmla="*/ 1695450 h 3467100"/>
              <a:gd name="connsiteX124" fmla="*/ 2790825 w 2902127"/>
              <a:gd name="connsiteY124" fmla="*/ 1619250 h 3467100"/>
              <a:gd name="connsiteX125" fmla="*/ 2828925 w 2902127"/>
              <a:gd name="connsiteY125" fmla="*/ 1562100 h 3467100"/>
              <a:gd name="connsiteX126" fmla="*/ 2867025 w 2902127"/>
              <a:gd name="connsiteY126" fmla="*/ 1447800 h 3467100"/>
              <a:gd name="connsiteX127" fmla="*/ 2886075 w 2902127"/>
              <a:gd name="connsiteY127" fmla="*/ 1390650 h 3467100"/>
              <a:gd name="connsiteX128" fmla="*/ 2895600 w 2902127"/>
              <a:gd name="connsiteY128" fmla="*/ 1362075 h 3467100"/>
              <a:gd name="connsiteX129" fmla="*/ 2886075 w 2902127"/>
              <a:gd name="connsiteY129" fmla="*/ 1228725 h 3467100"/>
              <a:gd name="connsiteX130" fmla="*/ 2743200 w 2902127"/>
              <a:gd name="connsiteY130" fmla="*/ 1247775 h 3467100"/>
              <a:gd name="connsiteX131" fmla="*/ 2705100 w 2902127"/>
              <a:gd name="connsiteY131" fmla="*/ 1266825 h 3467100"/>
              <a:gd name="connsiteX132" fmla="*/ 2647950 w 2902127"/>
              <a:gd name="connsiteY132" fmla="*/ 1257300 h 3467100"/>
              <a:gd name="connsiteX133" fmla="*/ 2609850 w 2902127"/>
              <a:gd name="connsiteY133" fmla="*/ 1076325 h 3467100"/>
              <a:gd name="connsiteX134" fmla="*/ 2590800 w 2902127"/>
              <a:gd name="connsiteY134" fmla="*/ 1047750 h 3467100"/>
              <a:gd name="connsiteX135" fmla="*/ 2562225 w 2902127"/>
              <a:gd name="connsiteY135" fmla="*/ 1009650 h 3467100"/>
              <a:gd name="connsiteX136" fmla="*/ 2476500 w 2902127"/>
              <a:gd name="connsiteY136" fmla="*/ 962025 h 3467100"/>
              <a:gd name="connsiteX137" fmla="*/ 2447925 w 2902127"/>
              <a:gd name="connsiteY137" fmla="*/ 942975 h 3467100"/>
              <a:gd name="connsiteX138" fmla="*/ 2400300 w 2902127"/>
              <a:gd name="connsiteY138" fmla="*/ 895350 h 3467100"/>
              <a:gd name="connsiteX139" fmla="*/ 2324100 w 2902127"/>
              <a:gd name="connsiteY139" fmla="*/ 809625 h 3467100"/>
              <a:gd name="connsiteX140" fmla="*/ 2295525 w 2902127"/>
              <a:gd name="connsiteY140" fmla="*/ 714375 h 3467100"/>
              <a:gd name="connsiteX141" fmla="*/ 2276475 w 2902127"/>
              <a:gd name="connsiteY141" fmla="*/ 685800 h 3467100"/>
              <a:gd name="connsiteX142" fmla="*/ 2266950 w 2902127"/>
              <a:gd name="connsiteY142" fmla="*/ 657225 h 3467100"/>
              <a:gd name="connsiteX143" fmla="*/ 2228850 w 2902127"/>
              <a:gd name="connsiteY143" fmla="*/ 600075 h 3467100"/>
              <a:gd name="connsiteX144" fmla="*/ 2190750 w 2902127"/>
              <a:gd name="connsiteY144" fmla="*/ 514350 h 3467100"/>
              <a:gd name="connsiteX145" fmla="*/ 2181225 w 2902127"/>
              <a:gd name="connsiteY145" fmla="*/ 485775 h 3467100"/>
              <a:gd name="connsiteX146" fmla="*/ 2171700 w 2902127"/>
              <a:gd name="connsiteY146" fmla="*/ 352425 h 3467100"/>
              <a:gd name="connsiteX147" fmla="*/ 2152650 w 2902127"/>
              <a:gd name="connsiteY147" fmla="*/ 323850 h 3467100"/>
              <a:gd name="connsiteX148" fmla="*/ 2133600 w 2902127"/>
              <a:gd name="connsiteY148" fmla="*/ 352425 h 3467100"/>
              <a:gd name="connsiteX149" fmla="*/ 2181225 w 2902127"/>
              <a:gd name="connsiteY149" fmla="*/ 447675 h 3467100"/>
              <a:gd name="connsiteX150" fmla="*/ 2190750 w 2902127"/>
              <a:gd name="connsiteY150" fmla="*/ 476250 h 3467100"/>
              <a:gd name="connsiteX151" fmla="*/ 2219325 w 2902127"/>
              <a:gd name="connsiteY151" fmla="*/ 666750 h 3467100"/>
              <a:gd name="connsiteX152" fmla="*/ 2247900 w 2902127"/>
              <a:gd name="connsiteY152" fmla="*/ 685800 h 3467100"/>
              <a:gd name="connsiteX153" fmla="*/ 2276475 w 2902127"/>
              <a:gd name="connsiteY153" fmla="*/ 695325 h 3467100"/>
              <a:gd name="connsiteX154" fmla="*/ 2286000 w 2902127"/>
              <a:gd name="connsiteY154" fmla="*/ 70485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902127" h="3467100">
                <a:moveTo>
                  <a:pt x="2286000" y="704850"/>
                </a:moveTo>
                <a:cubicBezTo>
                  <a:pt x="2279650" y="688975"/>
                  <a:pt x="2275137" y="672235"/>
                  <a:pt x="2266950" y="657225"/>
                </a:cubicBezTo>
                <a:cubicBezTo>
                  <a:pt x="2255987" y="637125"/>
                  <a:pt x="2241550" y="619125"/>
                  <a:pt x="2228850" y="600075"/>
                </a:cubicBezTo>
                <a:cubicBezTo>
                  <a:pt x="2222500" y="590550"/>
                  <a:pt x="2213420" y="582360"/>
                  <a:pt x="2209800" y="571500"/>
                </a:cubicBezTo>
                <a:lnTo>
                  <a:pt x="2190750" y="514350"/>
                </a:lnTo>
                <a:cubicBezTo>
                  <a:pt x="2187575" y="492125"/>
                  <a:pt x="2186273" y="469551"/>
                  <a:pt x="2181225" y="447675"/>
                </a:cubicBezTo>
                <a:cubicBezTo>
                  <a:pt x="2164118" y="373545"/>
                  <a:pt x="2134625" y="385933"/>
                  <a:pt x="2219325" y="400050"/>
                </a:cubicBezTo>
                <a:cubicBezTo>
                  <a:pt x="2212975" y="381000"/>
                  <a:pt x="2216983" y="354039"/>
                  <a:pt x="2200275" y="342900"/>
                </a:cubicBezTo>
                <a:cubicBezTo>
                  <a:pt x="2181225" y="330200"/>
                  <a:pt x="2164845" y="312040"/>
                  <a:pt x="2143125" y="304800"/>
                </a:cubicBezTo>
                <a:cubicBezTo>
                  <a:pt x="2133600" y="301625"/>
                  <a:pt x="2124395" y="297244"/>
                  <a:pt x="2114550" y="295275"/>
                </a:cubicBezTo>
                <a:cubicBezTo>
                  <a:pt x="2034312" y="279227"/>
                  <a:pt x="1930463" y="279879"/>
                  <a:pt x="1857375" y="276225"/>
                </a:cubicBezTo>
                <a:lnTo>
                  <a:pt x="1800225" y="257175"/>
                </a:lnTo>
                <a:cubicBezTo>
                  <a:pt x="1790700" y="254000"/>
                  <a:pt x="1781390" y="250085"/>
                  <a:pt x="1771650" y="247650"/>
                </a:cubicBezTo>
                <a:cubicBezTo>
                  <a:pt x="1758950" y="244475"/>
                  <a:pt x="1746089" y="241887"/>
                  <a:pt x="1733550" y="238125"/>
                </a:cubicBezTo>
                <a:cubicBezTo>
                  <a:pt x="1714316" y="232355"/>
                  <a:pt x="1676400" y="219075"/>
                  <a:pt x="1676400" y="219075"/>
                </a:cubicBezTo>
                <a:cubicBezTo>
                  <a:pt x="1657350" y="222250"/>
                  <a:pt x="1636524" y="219963"/>
                  <a:pt x="1619250" y="228600"/>
                </a:cubicBezTo>
                <a:cubicBezTo>
                  <a:pt x="1589258" y="243596"/>
                  <a:pt x="1603475" y="299442"/>
                  <a:pt x="1581150" y="314325"/>
                </a:cubicBezTo>
                <a:lnTo>
                  <a:pt x="1552575" y="333375"/>
                </a:lnTo>
                <a:cubicBezTo>
                  <a:pt x="1524000" y="330200"/>
                  <a:pt x="1495210" y="328577"/>
                  <a:pt x="1466850" y="323850"/>
                </a:cubicBezTo>
                <a:cubicBezTo>
                  <a:pt x="1456946" y="322199"/>
                  <a:pt x="1446629" y="319894"/>
                  <a:pt x="1438275" y="314325"/>
                </a:cubicBezTo>
                <a:cubicBezTo>
                  <a:pt x="1427067" y="306853"/>
                  <a:pt x="1420048" y="294374"/>
                  <a:pt x="1409700" y="285750"/>
                </a:cubicBezTo>
                <a:cubicBezTo>
                  <a:pt x="1381509" y="262258"/>
                  <a:pt x="1379336" y="266253"/>
                  <a:pt x="1343025" y="257175"/>
                </a:cubicBezTo>
                <a:cubicBezTo>
                  <a:pt x="1261133" y="202580"/>
                  <a:pt x="1364745" y="268035"/>
                  <a:pt x="1285875" y="228600"/>
                </a:cubicBezTo>
                <a:cubicBezTo>
                  <a:pt x="1259353" y="215339"/>
                  <a:pt x="1249791" y="202041"/>
                  <a:pt x="1228725" y="180975"/>
                </a:cubicBezTo>
                <a:cubicBezTo>
                  <a:pt x="1225550" y="171450"/>
                  <a:pt x="1219200" y="162440"/>
                  <a:pt x="1219200" y="152400"/>
                </a:cubicBezTo>
                <a:cubicBezTo>
                  <a:pt x="1219200" y="120118"/>
                  <a:pt x="1242959" y="61838"/>
                  <a:pt x="1219200" y="28575"/>
                </a:cubicBezTo>
                <a:cubicBezTo>
                  <a:pt x="1211591" y="17923"/>
                  <a:pt x="1193687" y="22646"/>
                  <a:pt x="1181100" y="19050"/>
                </a:cubicBezTo>
                <a:cubicBezTo>
                  <a:pt x="1085447" y="-8279"/>
                  <a:pt x="1233532" y="29777"/>
                  <a:pt x="1114425" y="0"/>
                </a:cubicBezTo>
                <a:cubicBezTo>
                  <a:pt x="1074904" y="2823"/>
                  <a:pt x="984819" y="3639"/>
                  <a:pt x="933450" y="19050"/>
                </a:cubicBezTo>
                <a:cubicBezTo>
                  <a:pt x="917073" y="23963"/>
                  <a:pt x="902766" y="35790"/>
                  <a:pt x="885825" y="38100"/>
                </a:cubicBezTo>
                <a:cubicBezTo>
                  <a:pt x="832252" y="45405"/>
                  <a:pt x="777875" y="44450"/>
                  <a:pt x="723900" y="47625"/>
                </a:cubicBezTo>
                <a:cubicBezTo>
                  <a:pt x="616736" y="69058"/>
                  <a:pt x="748064" y="44403"/>
                  <a:pt x="581025" y="66675"/>
                </a:cubicBezTo>
                <a:cubicBezTo>
                  <a:pt x="555113" y="70130"/>
                  <a:pt x="521169" y="79258"/>
                  <a:pt x="495300" y="85725"/>
                </a:cubicBezTo>
                <a:cubicBezTo>
                  <a:pt x="488950" y="95250"/>
                  <a:pt x="481370" y="104061"/>
                  <a:pt x="476250" y="114300"/>
                </a:cubicBezTo>
                <a:cubicBezTo>
                  <a:pt x="436815" y="193170"/>
                  <a:pt x="502270" y="89558"/>
                  <a:pt x="447675" y="171450"/>
                </a:cubicBezTo>
                <a:cubicBezTo>
                  <a:pt x="444500" y="184150"/>
                  <a:pt x="445657" y="198826"/>
                  <a:pt x="438150" y="209550"/>
                </a:cubicBezTo>
                <a:cubicBezTo>
                  <a:pt x="422700" y="231621"/>
                  <a:pt x="381000" y="266700"/>
                  <a:pt x="381000" y="266700"/>
                </a:cubicBezTo>
                <a:lnTo>
                  <a:pt x="352425" y="352425"/>
                </a:lnTo>
                <a:cubicBezTo>
                  <a:pt x="345631" y="372808"/>
                  <a:pt x="341228" y="394369"/>
                  <a:pt x="323850" y="409575"/>
                </a:cubicBezTo>
                <a:cubicBezTo>
                  <a:pt x="304800" y="426244"/>
                  <a:pt x="261937" y="448866"/>
                  <a:pt x="238125" y="466725"/>
                </a:cubicBezTo>
                <a:cubicBezTo>
                  <a:pt x="113143" y="560461"/>
                  <a:pt x="264954" y="452878"/>
                  <a:pt x="171450" y="504825"/>
                </a:cubicBezTo>
                <a:cubicBezTo>
                  <a:pt x="151436" y="515944"/>
                  <a:pt x="114300" y="542925"/>
                  <a:pt x="114300" y="542925"/>
                </a:cubicBezTo>
                <a:cubicBezTo>
                  <a:pt x="111125" y="552450"/>
                  <a:pt x="109265" y="562520"/>
                  <a:pt x="104775" y="571500"/>
                </a:cubicBezTo>
                <a:cubicBezTo>
                  <a:pt x="99655" y="581739"/>
                  <a:pt x="90234" y="589553"/>
                  <a:pt x="85725" y="600075"/>
                </a:cubicBezTo>
                <a:cubicBezTo>
                  <a:pt x="44707" y="695783"/>
                  <a:pt x="121177" y="567271"/>
                  <a:pt x="57150" y="695325"/>
                </a:cubicBezTo>
                <a:cubicBezTo>
                  <a:pt x="33610" y="742405"/>
                  <a:pt x="42590" y="719955"/>
                  <a:pt x="28575" y="762000"/>
                </a:cubicBezTo>
                <a:cubicBezTo>
                  <a:pt x="24822" y="848328"/>
                  <a:pt x="29320" y="949148"/>
                  <a:pt x="9525" y="1038225"/>
                </a:cubicBezTo>
                <a:cubicBezTo>
                  <a:pt x="7347" y="1048026"/>
                  <a:pt x="3175" y="1057275"/>
                  <a:pt x="0" y="1066800"/>
                </a:cubicBezTo>
                <a:cubicBezTo>
                  <a:pt x="3175" y="1098550"/>
                  <a:pt x="5308" y="1130422"/>
                  <a:pt x="9525" y="1162050"/>
                </a:cubicBezTo>
                <a:cubicBezTo>
                  <a:pt x="11665" y="1178097"/>
                  <a:pt x="12351" y="1194937"/>
                  <a:pt x="19050" y="1209675"/>
                </a:cubicBezTo>
                <a:cubicBezTo>
                  <a:pt x="28070" y="1229520"/>
                  <a:pt x="69682" y="1283534"/>
                  <a:pt x="85725" y="1304925"/>
                </a:cubicBezTo>
                <a:cubicBezTo>
                  <a:pt x="111751" y="1383003"/>
                  <a:pt x="66734" y="1262151"/>
                  <a:pt x="152400" y="1390650"/>
                </a:cubicBezTo>
                <a:cubicBezTo>
                  <a:pt x="158750" y="1400175"/>
                  <a:pt x="162511" y="1412074"/>
                  <a:pt x="171450" y="1419225"/>
                </a:cubicBezTo>
                <a:cubicBezTo>
                  <a:pt x="179290" y="1425497"/>
                  <a:pt x="190500" y="1425575"/>
                  <a:pt x="200025" y="1428750"/>
                </a:cubicBezTo>
                <a:cubicBezTo>
                  <a:pt x="209550" y="1438275"/>
                  <a:pt x="216825" y="1450783"/>
                  <a:pt x="228600" y="1457325"/>
                </a:cubicBezTo>
                <a:cubicBezTo>
                  <a:pt x="246153" y="1467077"/>
                  <a:pt x="266700" y="1470025"/>
                  <a:pt x="285750" y="1476375"/>
                </a:cubicBezTo>
                <a:cubicBezTo>
                  <a:pt x="295275" y="1479550"/>
                  <a:pt x="305971" y="1480331"/>
                  <a:pt x="314325" y="1485900"/>
                </a:cubicBezTo>
                <a:cubicBezTo>
                  <a:pt x="323850" y="1492250"/>
                  <a:pt x="332661" y="1499830"/>
                  <a:pt x="342900" y="1504950"/>
                </a:cubicBezTo>
                <a:cubicBezTo>
                  <a:pt x="381175" y="1524088"/>
                  <a:pt x="462644" y="1523075"/>
                  <a:pt x="485775" y="1524000"/>
                </a:cubicBezTo>
                <a:cubicBezTo>
                  <a:pt x="606370" y="1528824"/>
                  <a:pt x="727075" y="1530350"/>
                  <a:pt x="847725" y="1533525"/>
                </a:cubicBezTo>
                <a:cubicBezTo>
                  <a:pt x="873125" y="1536700"/>
                  <a:pt x="899229" y="1536315"/>
                  <a:pt x="923925" y="1543050"/>
                </a:cubicBezTo>
                <a:cubicBezTo>
                  <a:pt x="934969" y="1546062"/>
                  <a:pt x="942261" y="1556980"/>
                  <a:pt x="952500" y="1562100"/>
                </a:cubicBezTo>
                <a:cubicBezTo>
                  <a:pt x="961480" y="1566590"/>
                  <a:pt x="971550" y="1568450"/>
                  <a:pt x="981075" y="1571625"/>
                </a:cubicBezTo>
                <a:cubicBezTo>
                  <a:pt x="987425" y="1581150"/>
                  <a:pt x="990600" y="1593850"/>
                  <a:pt x="1000125" y="1600200"/>
                </a:cubicBezTo>
                <a:cubicBezTo>
                  <a:pt x="1011017" y="1607462"/>
                  <a:pt x="1025638" y="1606129"/>
                  <a:pt x="1038225" y="1609725"/>
                </a:cubicBezTo>
                <a:cubicBezTo>
                  <a:pt x="1121547" y="1633531"/>
                  <a:pt x="992988" y="1613572"/>
                  <a:pt x="1190625" y="1628775"/>
                </a:cubicBezTo>
                <a:cubicBezTo>
                  <a:pt x="1232009" y="1690851"/>
                  <a:pt x="1219776" y="1659860"/>
                  <a:pt x="1200150" y="1790700"/>
                </a:cubicBezTo>
                <a:cubicBezTo>
                  <a:pt x="1197171" y="1810558"/>
                  <a:pt x="1187450" y="1828800"/>
                  <a:pt x="1181100" y="1847850"/>
                </a:cubicBezTo>
                <a:lnTo>
                  <a:pt x="1171575" y="1876425"/>
                </a:lnTo>
                <a:cubicBezTo>
                  <a:pt x="1216025" y="1943100"/>
                  <a:pt x="1190625" y="1920875"/>
                  <a:pt x="1238250" y="1952625"/>
                </a:cubicBezTo>
                <a:lnTo>
                  <a:pt x="1285875" y="2095500"/>
                </a:lnTo>
                <a:lnTo>
                  <a:pt x="1295400" y="2124075"/>
                </a:lnTo>
                <a:lnTo>
                  <a:pt x="1314450" y="2181225"/>
                </a:lnTo>
                <a:cubicBezTo>
                  <a:pt x="1317625" y="2247900"/>
                  <a:pt x="1315696" y="2315015"/>
                  <a:pt x="1323975" y="2381250"/>
                </a:cubicBezTo>
                <a:cubicBezTo>
                  <a:pt x="1325395" y="2392609"/>
                  <a:pt x="1341406" y="2398492"/>
                  <a:pt x="1343025" y="2409825"/>
                </a:cubicBezTo>
                <a:cubicBezTo>
                  <a:pt x="1344876" y="2422784"/>
                  <a:pt x="1338097" y="2435668"/>
                  <a:pt x="1333500" y="2447925"/>
                </a:cubicBezTo>
                <a:cubicBezTo>
                  <a:pt x="1328514" y="2461220"/>
                  <a:pt x="1320043" y="2472974"/>
                  <a:pt x="1314450" y="2486025"/>
                </a:cubicBezTo>
                <a:cubicBezTo>
                  <a:pt x="1310495" y="2495253"/>
                  <a:pt x="1308100" y="2505075"/>
                  <a:pt x="1304925" y="2514600"/>
                </a:cubicBezTo>
                <a:cubicBezTo>
                  <a:pt x="1308100" y="2584450"/>
                  <a:pt x="1307001" y="2654626"/>
                  <a:pt x="1314450" y="2724150"/>
                </a:cubicBezTo>
                <a:cubicBezTo>
                  <a:pt x="1316589" y="2744116"/>
                  <a:pt x="1322361" y="2764592"/>
                  <a:pt x="1333500" y="2781300"/>
                </a:cubicBezTo>
                <a:lnTo>
                  <a:pt x="1352550" y="2809875"/>
                </a:lnTo>
                <a:cubicBezTo>
                  <a:pt x="1355725" y="2825750"/>
                  <a:pt x="1357815" y="2841881"/>
                  <a:pt x="1362075" y="2857500"/>
                </a:cubicBezTo>
                <a:cubicBezTo>
                  <a:pt x="1367359" y="2876873"/>
                  <a:pt x="1381125" y="2914650"/>
                  <a:pt x="1381125" y="2914650"/>
                </a:cubicBezTo>
                <a:cubicBezTo>
                  <a:pt x="1385214" y="2943271"/>
                  <a:pt x="1391818" y="2998309"/>
                  <a:pt x="1400175" y="3028950"/>
                </a:cubicBezTo>
                <a:cubicBezTo>
                  <a:pt x="1405459" y="3048323"/>
                  <a:pt x="1414355" y="3066619"/>
                  <a:pt x="1419225" y="3086100"/>
                </a:cubicBezTo>
                <a:cubicBezTo>
                  <a:pt x="1424550" y="3107398"/>
                  <a:pt x="1438524" y="3167436"/>
                  <a:pt x="1447800" y="3181350"/>
                </a:cubicBezTo>
                <a:cubicBezTo>
                  <a:pt x="1454150" y="3190875"/>
                  <a:pt x="1459521" y="3201131"/>
                  <a:pt x="1466850" y="3209925"/>
                </a:cubicBezTo>
                <a:cubicBezTo>
                  <a:pt x="1475474" y="3220273"/>
                  <a:pt x="1485900" y="3228975"/>
                  <a:pt x="1495425" y="3238500"/>
                </a:cubicBezTo>
                <a:cubicBezTo>
                  <a:pt x="1498600" y="3254375"/>
                  <a:pt x="1501023" y="3270419"/>
                  <a:pt x="1504950" y="3286125"/>
                </a:cubicBezTo>
                <a:cubicBezTo>
                  <a:pt x="1507385" y="3295865"/>
                  <a:pt x="1512040" y="3304960"/>
                  <a:pt x="1514475" y="3314700"/>
                </a:cubicBezTo>
                <a:cubicBezTo>
                  <a:pt x="1518402" y="3330406"/>
                  <a:pt x="1519740" y="3346706"/>
                  <a:pt x="1524000" y="3362325"/>
                </a:cubicBezTo>
                <a:cubicBezTo>
                  <a:pt x="1525901" y="3369295"/>
                  <a:pt x="1543752" y="3437565"/>
                  <a:pt x="1562100" y="3448050"/>
                </a:cubicBezTo>
                <a:cubicBezTo>
                  <a:pt x="1576156" y="3456082"/>
                  <a:pt x="1594019" y="3453648"/>
                  <a:pt x="1609725" y="3457575"/>
                </a:cubicBezTo>
                <a:cubicBezTo>
                  <a:pt x="1619465" y="3460010"/>
                  <a:pt x="1628775" y="3463925"/>
                  <a:pt x="1638300" y="3467100"/>
                </a:cubicBezTo>
                <a:cubicBezTo>
                  <a:pt x="1724025" y="3463925"/>
                  <a:pt x="1809881" y="3463281"/>
                  <a:pt x="1895475" y="3457575"/>
                </a:cubicBezTo>
                <a:cubicBezTo>
                  <a:pt x="1905493" y="3456907"/>
                  <a:pt x="1915070" y="3452540"/>
                  <a:pt x="1924050" y="3448050"/>
                </a:cubicBezTo>
                <a:cubicBezTo>
                  <a:pt x="1934289" y="3442930"/>
                  <a:pt x="1943100" y="3435350"/>
                  <a:pt x="1952625" y="3429000"/>
                </a:cubicBezTo>
                <a:cubicBezTo>
                  <a:pt x="1987363" y="3324787"/>
                  <a:pt x="1931961" y="3482637"/>
                  <a:pt x="1981200" y="3371850"/>
                </a:cubicBezTo>
                <a:cubicBezTo>
                  <a:pt x="1989355" y="3353500"/>
                  <a:pt x="1992792" y="3333344"/>
                  <a:pt x="2000250" y="3314700"/>
                </a:cubicBezTo>
                <a:cubicBezTo>
                  <a:pt x="2006600" y="3298825"/>
                  <a:pt x="2013457" y="3283143"/>
                  <a:pt x="2019300" y="3267075"/>
                </a:cubicBezTo>
                <a:cubicBezTo>
                  <a:pt x="2026162" y="3248204"/>
                  <a:pt x="2026302" y="3225989"/>
                  <a:pt x="2038350" y="3209925"/>
                </a:cubicBezTo>
                <a:lnTo>
                  <a:pt x="2066925" y="3171825"/>
                </a:lnTo>
                <a:cubicBezTo>
                  <a:pt x="2090866" y="3100001"/>
                  <a:pt x="2058571" y="3188533"/>
                  <a:pt x="2095500" y="3114675"/>
                </a:cubicBezTo>
                <a:cubicBezTo>
                  <a:pt x="2099990" y="3105695"/>
                  <a:pt x="2100149" y="3094877"/>
                  <a:pt x="2105025" y="3086100"/>
                </a:cubicBezTo>
                <a:cubicBezTo>
                  <a:pt x="2116144" y="3066086"/>
                  <a:pt x="2130425" y="3048000"/>
                  <a:pt x="2143125" y="3028950"/>
                </a:cubicBezTo>
                <a:cubicBezTo>
                  <a:pt x="2149475" y="3019425"/>
                  <a:pt x="2158555" y="3011235"/>
                  <a:pt x="2162175" y="3000375"/>
                </a:cubicBezTo>
                <a:cubicBezTo>
                  <a:pt x="2165350" y="2990850"/>
                  <a:pt x="2166824" y="2980577"/>
                  <a:pt x="2171700" y="2971800"/>
                </a:cubicBezTo>
                <a:cubicBezTo>
                  <a:pt x="2226287" y="2873544"/>
                  <a:pt x="2197772" y="2950733"/>
                  <a:pt x="2219325" y="2886075"/>
                </a:cubicBezTo>
                <a:cubicBezTo>
                  <a:pt x="2222500" y="2841625"/>
                  <a:pt x="2218042" y="2795958"/>
                  <a:pt x="2228850" y="2752725"/>
                </a:cubicBezTo>
                <a:cubicBezTo>
                  <a:pt x="2231626" y="2741619"/>
                  <a:pt x="2249887" y="2742290"/>
                  <a:pt x="2257425" y="2733675"/>
                </a:cubicBezTo>
                <a:cubicBezTo>
                  <a:pt x="2272502" y="2716445"/>
                  <a:pt x="2288285" y="2698245"/>
                  <a:pt x="2295525" y="2676525"/>
                </a:cubicBezTo>
                <a:cubicBezTo>
                  <a:pt x="2319466" y="2604701"/>
                  <a:pt x="2287171" y="2693233"/>
                  <a:pt x="2324100" y="2619375"/>
                </a:cubicBezTo>
                <a:cubicBezTo>
                  <a:pt x="2328590" y="2610395"/>
                  <a:pt x="2328056" y="2599154"/>
                  <a:pt x="2333625" y="2590800"/>
                </a:cubicBezTo>
                <a:cubicBezTo>
                  <a:pt x="2341097" y="2579592"/>
                  <a:pt x="2353576" y="2572573"/>
                  <a:pt x="2362200" y="2562225"/>
                </a:cubicBezTo>
                <a:cubicBezTo>
                  <a:pt x="2428505" y="2482659"/>
                  <a:pt x="2326343" y="2588557"/>
                  <a:pt x="2409825" y="2505075"/>
                </a:cubicBezTo>
                <a:lnTo>
                  <a:pt x="2438400" y="2419350"/>
                </a:lnTo>
                <a:lnTo>
                  <a:pt x="2447925" y="2390775"/>
                </a:lnTo>
                <a:cubicBezTo>
                  <a:pt x="2451100" y="2241550"/>
                  <a:pt x="2451484" y="2092240"/>
                  <a:pt x="2457450" y="1943100"/>
                </a:cubicBezTo>
                <a:cubicBezTo>
                  <a:pt x="2457851" y="1933068"/>
                  <a:pt x="2462099" y="1923302"/>
                  <a:pt x="2466975" y="1914525"/>
                </a:cubicBezTo>
                <a:cubicBezTo>
                  <a:pt x="2478094" y="1894511"/>
                  <a:pt x="2488886" y="1873564"/>
                  <a:pt x="2505075" y="1857375"/>
                </a:cubicBezTo>
                <a:lnTo>
                  <a:pt x="2562225" y="1800225"/>
                </a:lnTo>
                <a:cubicBezTo>
                  <a:pt x="2579389" y="1783061"/>
                  <a:pt x="2596168" y="1762546"/>
                  <a:pt x="2619375" y="1752600"/>
                </a:cubicBezTo>
                <a:cubicBezTo>
                  <a:pt x="2631407" y="1747443"/>
                  <a:pt x="2644775" y="1746250"/>
                  <a:pt x="2657475" y="1743075"/>
                </a:cubicBezTo>
                <a:cubicBezTo>
                  <a:pt x="2696730" y="1684193"/>
                  <a:pt x="2653145" y="1741632"/>
                  <a:pt x="2705100" y="1695450"/>
                </a:cubicBezTo>
                <a:cubicBezTo>
                  <a:pt x="2802967" y="1608457"/>
                  <a:pt x="2725972" y="1662485"/>
                  <a:pt x="2790825" y="1619250"/>
                </a:cubicBezTo>
                <a:cubicBezTo>
                  <a:pt x="2803525" y="1600200"/>
                  <a:pt x="2821685" y="1583820"/>
                  <a:pt x="2828925" y="1562100"/>
                </a:cubicBezTo>
                <a:lnTo>
                  <a:pt x="2867025" y="1447800"/>
                </a:lnTo>
                <a:lnTo>
                  <a:pt x="2886075" y="1390650"/>
                </a:lnTo>
                <a:lnTo>
                  <a:pt x="2895600" y="1362075"/>
                </a:lnTo>
                <a:cubicBezTo>
                  <a:pt x="2892425" y="1317625"/>
                  <a:pt x="2917586" y="1260236"/>
                  <a:pt x="2886075" y="1228725"/>
                </a:cubicBezTo>
                <a:cubicBezTo>
                  <a:pt x="2872496" y="1215146"/>
                  <a:pt x="2778967" y="1232446"/>
                  <a:pt x="2743200" y="1247775"/>
                </a:cubicBezTo>
                <a:cubicBezTo>
                  <a:pt x="2730149" y="1253368"/>
                  <a:pt x="2717800" y="1260475"/>
                  <a:pt x="2705100" y="1266825"/>
                </a:cubicBezTo>
                <a:cubicBezTo>
                  <a:pt x="2686050" y="1263650"/>
                  <a:pt x="2664832" y="1266679"/>
                  <a:pt x="2647950" y="1257300"/>
                </a:cubicBezTo>
                <a:cubicBezTo>
                  <a:pt x="2593092" y="1226824"/>
                  <a:pt x="2613348" y="1097310"/>
                  <a:pt x="2609850" y="1076325"/>
                </a:cubicBezTo>
                <a:cubicBezTo>
                  <a:pt x="2607968" y="1065033"/>
                  <a:pt x="2597454" y="1057065"/>
                  <a:pt x="2590800" y="1047750"/>
                </a:cubicBezTo>
                <a:cubicBezTo>
                  <a:pt x="2581573" y="1034832"/>
                  <a:pt x="2574090" y="1020197"/>
                  <a:pt x="2562225" y="1009650"/>
                </a:cubicBezTo>
                <a:cubicBezTo>
                  <a:pt x="2484999" y="941004"/>
                  <a:pt x="2531936" y="989743"/>
                  <a:pt x="2476500" y="962025"/>
                </a:cubicBezTo>
                <a:cubicBezTo>
                  <a:pt x="2466261" y="956905"/>
                  <a:pt x="2457450" y="949325"/>
                  <a:pt x="2447925" y="942975"/>
                </a:cubicBezTo>
                <a:cubicBezTo>
                  <a:pt x="2408670" y="884093"/>
                  <a:pt x="2452255" y="941532"/>
                  <a:pt x="2400300" y="895350"/>
                </a:cubicBezTo>
                <a:cubicBezTo>
                  <a:pt x="2346918" y="847899"/>
                  <a:pt x="2353053" y="853055"/>
                  <a:pt x="2324100" y="809625"/>
                </a:cubicBezTo>
                <a:cubicBezTo>
                  <a:pt x="2318775" y="788327"/>
                  <a:pt x="2304801" y="728289"/>
                  <a:pt x="2295525" y="714375"/>
                </a:cubicBezTo>
                <a:cubicBezTo>
                  <a:pt x="2289175" y="704850"/>
                  <a:pt x="2281595" y="696039"/>
                  <a:pt x="2276475" y="685800"/>
                </a:cubicBezTo>
                <a:cubicBezTo>
                  <a:pt x="2271985" y="676820"/>
                  <a:pt x="2271826" y="666002"/>
                  <a:pt x="2266950" y="657225"/>
                </a:cubicBezTo>
                <a:cubicBezTo>
                  <a:pt x="2255831" y="637211"/>
                  <a:pt x="2241550" y="619125"/>
                  <a:pt x="2228850" y="600075"/>
                </a:cubicBezTo>
                <a:cubicBezTo>
                  <a:pt x="2198661" y="554792"/>
                  <a:pt x="2213420" y="582360"/>
                  <a:pt x="2190750" y="514350"/>
                </a:cubicBezTo>
                <a:lnTo>
                  <a:pt x="2181225" y="485775"/>
                </a:lnTo>
                <a:cubicBezTo>
                  <a:pt x="2178050" y="441325"/>
                  <a:pt x="2179444" y="396310"/>
                  <a:pt x="2171700" y="352425"/>
                </a:cubicBezTo>
                <a:cubicBezTo>
                  <a:pt x="2169711" y="341152"/>
                  <a:pt x="2164098" y="323850"/>
                  <a:pt x="2152650" y="323850"/>
                </a:cubicBezTo>
                <a:cubicBezTo>
                  <a:pt x="2141202" y="323850"/>
                  <a:pt x="2139950" y="342900"/>
                  <a:pt x="2133600" y="352425"/>
                </a:cubicBezTo>
                <a:cubicBezTo>
                  <a:pt x="2149475" y="384175"/>
                  <a:pt x="2166349" y="415445"/>
                  <a:pt x="2181225" y="447675"/>
                </a:cubicBezTo>
                <a:cubicBezTo>
                  <a:pt x="2185432" y="456791"/>
                  <a:pt x="2189699" y="466265"/>
                  <a:pt x="2190750" y="476250"/>
                </a:cubicBezTo>
                <a:cubicBezTo>
                  <a:pt x="2194867" y="515360"/>
                  <a:pt x="2179268" y="618682"/>
                  <a:pt x="2219325" y="666750"/>
                </a:cubicBezTo>
                <a:cubicBezTo>
                  <a:pt x="2226654" y="675544"/>
                  <a:pt x="2237661" y="680680"/>
                  <a:pt x="2247900" y="685800"/>
                </a:cubicBezTo>
                <a:cubicBezTo>
                  <a:pt x="2256880" y="690290"/>
                  <a:pt x="2266950" y="692150"/>
                  <a:pt x="2276475" y="695325"/>
                </a:cubicBezTo>
                <a:lnTo>
                  <a:pt x="2286000" y="70485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14601C3-D1DE-44F6-85F2-4289A0CB0BA5}"/>
              </a:ext>
            </a:extLst>
          </p:cNvPr>
          <p:cNvSpPr/>
          <p:nvPr/>
        </p:nvSpPr>
        <p:spPr>
          <a:xfrm>
            <a:off x="-12700" y="1517650"/>
            <a:ext cx="2344830" cy="1108316"/>
          </a:xfrm>
          <a:custGeom>
            <a:avLst/>
            <a:gdLst>
              <a:gd name="connsiteX0" fmla="*/ 311150 w 2344830"/>
              <a:gd name="connsiteY0" fmla="*/ 0 h 1108316"/>
              <a:gd name="connsiteX1" fmla="*/ 514350 w 2344830"/>
              <a:gd name="connsiteY1" fmla="*/ 12700 h 1108316"/>
              <a:gd name="connsiteX2" fmla="*/ 946150 w 2344830"/>
              <a:gd name="connsiteY2" fmla="*/ 19050 h 1108316"/>
              <a:gd name="connsiteX3" fmla="*/ 1270000 w 2344830"/>
              <a:gd name="connsiteY3" fmla="*/ 12700 h 1108316"/>
              <a:gd name="connsiteX4" fmla="*/ 1295400 w 2344830"/>
              <a:gd name="connsiteY4" fmla="*/ 6350 h 1108316"/>
              <a:gd name="connsiteX5" fmla="*/ 1327150 w 2344830"/>
              <a:gd name="connsiteY5" fmla="*/ 0 h 1108316"/>
              <a:gd name="connsiteX6" fmla="*/ 1460500 w 2344830"/>
              <a:gd name="connsiteY6" fmla="*/ 6350 h 1108316"/>
              <a:gd name="connsiteX7" fmla="*/ 1479550 w 2344830"/>
              <a:gd name="connsiteY7" fmla="*/ 12700 h 1108316"/>
              <a:gd name="connsiteX8" fmla="*/ 1485900 w 2344830"/>
              <a:gd name="connsiteY8" fmla="*/ 31750 h 1108316"/>
              <a:gd name="connsiteX9" fmla="*/ 1479550 w 2344830"/>
              <a:gd name="connsiteY9" fmla="*/ 69850 h 1108316"/>
              <a:gd name="connsiteX10" fmla="*/ 1441450 w 2344830"/>
              <a:gd name="connsiteY10" fmla="*/ 82550 h 1108316"/>
              <a:gd name="connsiteX11" fmla="*/ 1435100 w 2344830"/>
              <a:gd name="connsiteY11" fmla="*/ 101600 h 1108316"/>
              <a:gd name="connsiteX12" fmla="*/ 1454150 w 2344830"/>
              <a:gd name="connsiteY12" fmla="*/ 114300 h 1108316"/>
              <a:gd name="connsiteX13" fmla="*/ 1600200 w 2344830"/>
              <a:gd name="connsiteY13" fmla="*/ 120650 h 1108316"/>
              <a:gd name="connsiteX14" fmla="*/ 1625600 w 2344830"/>
              <a:gd name="connsiteY14" fmla="*/ 127000 h 1108316"/>
              <a:gd name="connsiteX15" fmla="*/ 1644650 w 2344830"/>
              <a:gd name="connsiteY15" fmla="*/ 133350 h 1108316"/>
              <a:gd name="connsiteX16" fmla="*/ 1682750 w 2344830"/>
              <a:gd name="connsiteY16" fmla="*/ 139700 h 1108316"/>
              <a:gd name="connsiteX17" fmla="*/ 1670050 w 2344830"/>
              <a:gd name="connsiteY17" fmla="*/ 158750 h 1108316"/>
              <a:gd name="connsiteX18" fmla="*/ 1651000 w 2344830"/>
              <a:gd name="connsiteY18" fmla="*/ 165100 h 1108316"/>
              <a:gd name="connsiteX19" fmla="*/ 1612900 w 2344830"/>
              <a:gd name="connsiteY19" fmla="*/ 184150 h 1108316"/>
              <a:gd name="connsiteX20" fmla="*/ 1593850 w 2344830"/>
              <a:gd name="connsiteY20" fmla="*/ 209550 h 1108316"/>
              <a:gd name="connsiteX21" fmla="*/ 1536700 w 2344830"/>
              <a:gd name="connsiteY21" fmla="*/ 234950 h 1108316"/>
              <a:gd name="connsiteX22" fmla="*/ 1498600 w 2344830"/>
              <a:gd name="connsiteY22" fmla="*/ 273050 h 1108316"/>
              <a:gd name="connsiteX23" fmla="*/ 1492250 w 2344830"/>
              <a:gd name="connsiteY23" fmla="*/ 292100 h 1108316"/>
              <a:gd name="connsiteX24" fmla="*/ 1479550 w 2344830"/>
              <a:gd name="connsiteY24" fmla="*/ 311150 h 1108316"/>
              <a:gd name="connsiteX25" fmla="*/ 1498600 w 2344830"/>
              <a:gd name="connsiteY25" fmla="*/ 317500 h 1108316"/>
              <a:gd name="connsiteX26" fmla="*/ 1530350 w 2344830"/>
              <a:gd name="connsiteY26" fmla="*/ 304800 h 1108316"/>
              <a:gd name="connsiteX27" fmla="*/ 1543050 w 2344830"/>
              <a:gd name="connsiteY27" fmla="*/ 285750 h 1108316"/>
              <a:gd name="connsiteX28" fmla="*/ 1555750 w 2344830"/>
              <a:gd name="connsiteY28" fmla="*/ 241300 h 1108316"/>
              <a:gd name="connsiteX29" fmla="*/ 1600200 w 2344830"/>
              <a:gd name="connsiteY29" fmla="*/ 190500 h 1108316"/>
              <a:gd name="connsiteX30" fmla="*/ 1638300 w 2344830"/>
              <a:gd name="connsiteY30" fmla="*/ 165100 h 1108316"/>
              <a:gd name="connsiteX31" fmla="*/ 1651000 w 2344830"/>
              <a:gd name="connsiteY31" fmla="*/ 228600 h 1108316"/>
              <a:gd name="connsiteX32" fmla="*/ 1689100 w 2344830"/>
              <a:gd name="connsiteY32" fmla="*/ 247650 h 1108316"/>
              <a:gd name="connsiteX33" fmla="*/ 1682750 w 2344830"/>
              <a:gd name="connsiteY33" fmla="*/ 266700 h 1108316"/>
              <a:gd name="connsiteX34" fmla="*/ 1644650 w 2344830"/>
              <a:gd name="connsiteY34" fmla="*/ 298450 h 1108316"/>
              <a:gd name="connsiteX35" fmla="*/ 1638300 w 2344830"/>
              <a:gd name="connsiteY35" fmla="*/ 317500 h 1108316"/>
              <a:gd name="connsiteX36" fmla="*/ 1663700 w 2344830"/>
              <a:gd name="connsiteY36" fmla="*/ 323850 h 1108316"/>
              <a:gd name="connsiteX37" fmla="*/ 1701800 w 2344830"/>
              <a:gd name="connsiteY37" fmla="*/ 342900 h 1108316"/>
              <a:gd name="connsiteX38" fmla="*/ 1739900 w 2344830"/>
              <a:gd name="connsiteY38" fmla="*/ 323850 h 1108316"/>
              <a:gd name="connsiteX39" fmla="*/ 1758950 w 2344830"/>
              <a:gd name="connsiteY39" fmla="*/ 317500 h 1108316"/>
              <a:gd name="connsiteX40" fmla="*/ 1778000 w 2344830"/>
              <a:gd name="connsiteY40" fmla="*/ 304800 h 1108316"/>
              <a:gd name="connsiteX41" fmla="*/ 1797050 w 2344830"/>
              <a:gd name="connsiteY41" fmla="*/ 298450 h 1108316"/>
              <a:gd name="connsiteX42" fmla="*/ 1866900 w 2344830"/>
              <a:gd name="connsiteY42" fmla="*/ 260350 h 1108316"/>
              <a:gd name="connsiteX43" fmla="*/ 1905000 w 2344830"/>
              <a:gd name="connsiteY43" fmla="*/ 254000 h 1108316"/>
              <a:gd name="connsiteX44" fmla="*/ 1968500 w 2344830"/>
              <a:gd name="connsiteY44" fmla="*/ 228600 h 1108316"/>
              <a:gd name="connsiteX45" fmla="*/ 1987550 w 2344830"/>
              <a:gd name="connsiteY45" fmla="*/ 215900 h 1108316"/>
              <a:gd name="connsiteX46" fmla="*/ 2000250 w 2344830"/>
              <a:gd name="connsiteY46" fmla="*/ 196850 h 1108316"/>
              <a:gd name="connsiteX47" fmla="*/ 2254250 w 2344830"/>
              <a:gd name="connsiteY47" fmla="*/ 177800 h 1108316"/>
              <a:gd name="connsiteX48" fmla="*/ 2343150 w 2344830"/>
              <a:gd name="connsiteY48" fmla="*/ 177800 h 1108316"/>
              <a:gd name="connsiteX49" fmla="*/ 2317750 w 2344830"/>
              <a:gd name="connsiteY49" fmla="*/ 184150 h 1108316"/>
              <a:gd name="connsiteX50" fmla="*/ 2279650 w 2344830"/>
              <a:gd name="connsiteY50" fmla="*/ 203200 h 1108316"/>
              <a:gd name="connsiteX51" fmla="*/ 2254250 w 2344830"/>
              <a:gd name="connsiteY51" fmla="*/ 215900 h 1108316"/>
              <a:gd name="connsiteX52" fmla="*/ 2222500 w 2344830"/>
              <a:gd name="connsiteY52" fmla="*/ 222250 h 1108316"/>
              <a:gd name="connsiteX53" fmla="*/ 2190750 w 2344830"/>
              <a:gd name="connsiteY53" fmla="*/ 254000 h 1108316"/>
              <a:gd name="connsiteX54" fmla="*/ 2171700 w 2344830"/>
              <a:gd name="connsiteY54" fmla="*/ 266700 h 1108316"/>
              <a:gd name="connsiteX55" fmla="*/ 2139950 w 2344830"/>
              <a:gd name="connsiteY55" fmla="*/ 304800 h 1108316"/>
              <a:gd name="connsiteX56" fmla="*/ 2139950 w 2344830"/>
              <a:gd name="connsiteY56" fmla="*/ 342900 h 1108316"/>
              <a:gd name="connsiteX57" fmla="*/ 2114550 w 2344830"/>
              <a:gd name="connsiteY57" fmla="*/ 355600 h 1108316"/>
              <a:gd name="connsiteX58" fmla="*/ 2044700 w 2344830"/>
              <a:gd name="connsiteY58" fmla="*/ 374650 h 1108316"/>
              <a:gd name="connsiteX59" fmla="*/ 2025650 w 2344830"/>
              <a:gd name="connsiteY59" fmla="*/ 381000 h 1108316"/>
              <a:gd name="connsiteX60" fmla="*/ 1974850 w 2344830"/>
              <a:gd name="connsiteY60" fmla="*/ 387350 h 1108316"/>
              <a:gd name="connsiteX61" fmla="*/ 1955800 w 2344830"/>
              <a:gd name="connsiteY61" fmla="*/ 400050 h 1108316"/>
              <a:gd name="connsiteX62" fmla="*/ 1936750 w 2344830"/>
              <a:gd name="connsiteY62" fmla="*/ 438150 h 1108316"/>
              <a:gd name="connsiteX63" fmla="*/ 1924050 w 2344830"/>
              <a:gd name="connsiteY63" fmla="*/ 457200 h 1108316"/>
              <a:gd name="connsiteX64" fmla="*/ 1917700 w 2344830"/>
              <a:gd name="connsiteY64" fmla="*/ 482600 h 1108316"/>
              <a:gd name="connsiteX65" fmla="*/ 1885950 w 2344830"/>
              <a:gd name="connsiteY65" fmla="*/ 520700 h 1108316"/>
              <a:gd name="connsiteX66" fmla="*/ 1847850 w 2344830"/>
              <a:gd name="connsiteY66" fmla="*/ 546100 h 1108316"/>
              <a:gd name="connsiteX67" fmla="*/ 1841500 w 2344830"/>
              <a:gd name="connsiteY67" fmla="*/ 609600 h 1108316"/>
              <a:gd name="connsiteX68" fmla="*/ 1778000 w 2344830"/>
              <a:gd name="connsiteY68" fmla="*/ 685800 h 1108316"/>
              <a:gd name="connsiteX69" fmla="*/ 1758950 w 2344830"/>
              <a:gd name="connsiteY69" fmla="*/ 692150 h 1108316"/>
              <a:gd name="connsiteX70" fmla="*/ 1739900 w 2344830"/>
              <a:gd name="connsiteY70" fmla="*/ 704850 h 1108316"/>
              <a:gd name="connsiteX71" fmla="*/ 1670050 w 2344830"/>
              <a:gd name="connsiteY71" fmla="*/ 736600 h 1108316"/>
              <a:gd name="connsiteX72" fmla="*/ 1644650 w 2344830"/>
              <a:gd name="connsiteY72" fmla="*/ 755650 h 1108316"/>
              <a:gd name="connsiteX73" fmla="*/ 1574800 w 2344830"/>
              <a:gd name="connsiteY73" fmla="*/ 793750 h 1108316"/>
              <a:gd name="connsiteX74" fmla="*/ 1536700 w 2344830"/>
              <a:gd name="connsiteY74" fmla="*/ 831850 h 1108316"/>
              <a:gd name="connsiteX75" fmla="*/ 1524000 w 2344830"/>
              <a:gd name="connsiteY75" fmla="*/ 869950 h 1108316"/>
              <a:gd name="connsiteX76" fmla="*/ 1517650 w 2344830"/>
              <a:gd name="connsiteY76" fmla="*/ 889000 h 1108316"/>
              <a:gd name="connsiteX77" fmla="*/ 1511300 w 2344830"/>
              <a:gd name="connsiteY77" fmla="*/ 914400 h 1108316"/>
              <a:gd name="connsiteX78" fmla="*/ 1524000 w 2344830"/>
              <a:gd name="connsiteY78" fmla="*/ 1047750 h 1108316"/>
              <a:gd name="connsiteX79" fmla="*/ 1517650 w 2344830"/>
              <a:gd name="connsiteY79" fmla="*/ 1104900 h 1108316"/>
              <a:gd name="connsiteX80" fmla="*/ 1454150 w 2344830"/>
              <a:gd name="connsiteY80" fmla="*/ 1098550 h 1108316"/>
              <a:gd name="connsiteX81" fmla="*/ 1447800 w 2344830"/>
              <a:gd name="connsiteY81" fmla="*/ 971550 h 1108316"/>
              <a:gd name="connsiteX82" fmla="*/ 1428750 w 2344830"/>
              <a:gd name="connsiteY82" fmla="*/ 933450 h 1108316"/>
              <a:gd name="connsiteX83" fmla="*/ 1390650 w 2344830"/>
              <a:gd name="connsiteY83" fmla="*/ 920750 h 1108316"/>
              <a:gd name="connsiteX84" fmla="*/ 1371600 w 2344830"/>
              <a:gd name="connsiteY84" fmla="*/ 914400 h 1108316"/>
              <a:gd name="connsiteX85" fmla="*/ 1327150 w 2344830"/>
              <a:gd name="connsiteY85" fmla="*/ 895350 h 1108316"/>
              <a:gd name="connsiteX86" fmla="*/ 1270000 w 2344830"/>
              <a:gd name="connsiteY86" fmla="*/ 869950 h 1108316"/>
              <a:gd name="connsiteX87" fmla="*/ 1168400 w 2344830"/>
              <a:gd name="connsiteY87" fmla="*/ 889000 h 1108316"/>
              <a:gd name="connsiteX88" fmla="*/ 1155700 w 2344830"/>
              <a:gd name="connsiteY88" fmla="*/ 908050 h 1108316"/>
              <a:gd name="connsiteX89" fmla="*/ 1130300 w 2344830"/>
              <a:gd name="connsiteY89" fmla="*/ 889000 h 1108316"/>
              <a:gd name="connsiteX90" fmla="*/ 1092200 w 2344830"/>
              <a:gd name="connsiteY90" fmla="*/ 876300 h 1108316"/>
              <a:gd name="connsiteX91" fmla="*/ 1028700 w 2344830"/>
              <a:gd name="connsiteY91" fmla="*/ 882650 h 1108316"/>
              <a:gd name="connsiteX92" fmla="*/ 984250 w 2344830"/>
              <a:gd name="connsiteY92" fmla="*/ 895350 h 1108316"/>
              <a:gd name="connsiteX93" fmla="*/ 965200 w 2344830"/>
              <a:gd name="connsiteY93" fmla="*/ 914400 h 1108316"/>
              <a:gd name="connsiteX94" fmla="*/ 927100 w 2344830"/>
              <a:gd name="connsiteY94" fmla="*/ 927100 h 1108316"/>
              <a:gd name="connsiteX95" fmla="*/ 895350 w 2344830"/>
              <a:gd name="connsiteY95" fmla="*/ 952500 h 1108316"/>
              <a:gd name="connsiteX96" fmla="*/ 882650 w 2344830"/>
              <a:gd name="connsiteY96" fmla="*/ 971550 h 1108316"/>
              <a:gd name="connsiteX97" fmla="*/ 863600 w 2344830"/>
              <a:gd name="connsiteY97" fmla="*/ 977900 h 1108316"/>
              <a:gd name="connsiteX98" fmla="*/ 825500 w 2344830"/>
              <a:gd name="connsiteY98" fmla="*/ 996950 h 1108316"/>
              <a:gd name="connsiteX99" fmla="*/ 723900 w 2344830"/>
              <a:gd name="connsiteY99" fmla="*/ 984250 h 1108316"/>
              <a:gd name="connsiteX100" fmla="*/ 685800 w 2344830"/>
              <a:gd name="connsiteY100" fmla="*/ 946150 h 1108316"/>
              <a:gd name="connsiteX101" fmla="*/ 673100 w 2344830"/>
              <a:gd name="connsiteY101" fmla="*/ 927100 h 1108316"/>
              <a:gd name="connsiteX102" fmla="*/ 647700 w 2344830"/>
              <a:gd name="connsiteY102" fmla="*/ 908050 h 1108316"/>
              <a:gd name="connsiteX103" fmla="*/ 558800 w 2344830"/>
              <a:gd name="connsiteY103" fmla="*/ 901700 h 1108316"/>
              <a:gd name="connsiteX104" fmla="*/ 527050 w 2344830"/>
              <a:gd name="connsiteY104" fmla="*/ 850900 h 1108316"/>
              <a:gd name="connsiteX105" fmla="*/ 514350 w 2344830"/>
              <a:gd name="connsiteY105" fmla="*/ 831850 h 1108316"/>
              <a:gd name="connsiteX106" fmla="*/ 488950 w 2344830"/>
              <a:gd name="connsiteY106" fmla="*/ 825500 h 1108316"/>
              <a:gd name="connsiteX107" fmla="*/ 469900 w 2344830"/>
              <a:gd name="connsiteY107" fmla="*/ 819150 h 1108316"/>
              <a:gd name="connsiteX108" fmla="*/ 247650 w 2344830"/>
              <a:gd name="connsiteY108" fmla="*/ 819150 h 1108316"/>
              <a:gd name="connsiteX109" fmla="*/ 209550 w 2344830"/>
              <a:gd name="connsiteY109" fmla="*/ 806450 h 1108316"/>
              <a:gd name="connsiteX110" fmla="*/ 171450 w 2344830"/>
              <a:gd name="connsiteY110" fmla="*/ 781050 h 1108316"/>
              <a:gd name="connsiteX111" fmla="*/ 152400 w 2344830"/>
              <a:gd name="connsiteY111" fmla="*/ 768350 h 1108316"/>
              <a:gd name="connsiteX112" fmla="*/ 127000 w 2344830"/>
              <a:gd name="connsiteY112" fmla="*/ 749300 h 1108316"/>
              <a:gd name="connsiteX113" fmla="*/ 107950 w 2344830"/>
              <a:gd name="connsiteY113" fmla="*/ 742950 h 1108316"/>
              <a:gd name="connsiteX114" fmla="*/ 69850 w 2344830"/>
              <a:gd name="connsiteY114" fmla="*/ 717550 h 1108316"/>
              <a:gd name="connsiteX115" fmla="*/ 44450 w 2344830"/>
              <a:gd name="connsiteY115" fmla="*/ 679450 h 1108316"/>
              <a:gd name="connsiteX116" fmla="*/ 38100 w 2344830"/>
              <a:gd name="connsiteY116" fmla="*/ 660400 h 1108316"/>
              <a:gd name="connsiteX117" fmla="*/ 19050 w 2344830"/>
              <a:gd name="connsiteY117" fmla="*/ 622300 h 1108316"/>
              <a:gd name="connsiteX118" fmla="*/ 12700 w 2344830"/>
              <a:gd name="connsiteY118" fmla="*/ 584200 h 1108316"/>
              <a:gd name="connsiteX119" fmla="*/ 0 w 2344830"/>
              <a:gd name="connsiteY119" fmla="*/ 546100 h 1108316"/>
              <a:gd name="connsiteX120" fmla="*/ 6350 w 2344830"/>
              <a:gd name="connsiteY120" fmla="*/ 361950 h 1108316"/>
              <a:gd name="connsiteX121" fmla="*/ 12700 w 2344830"/>
              <a:gd name="connsiteY121" fmla="*/ 330200 h 1108316"/>
              <a:gd name="connsiteX122" fmla="*/ 25400 w 2344830"/>
              <a:gd name="connsiteY122" fmla="*/ 311150 h 1108316"/>
              <a:gd name="connsiteX123" fmla="*/ 31750 w 2344830"/>
              <a:gd name="connsiteY123" fmla="*/ 285750 h 1108316"/>
              <a:gd name="connsiteX124" fmla="*/ 63500 w 2344830"/>
              <a:gd name="connsiteY124" fmla="*/ 247650 h 1108316"/>
              <a:gd name="connsiteX125" fmla="*/ 76200 w 2344830"/>
              <a:gd name="connsiteY125" fmla="*/ 222250 h 1108316"/>
              <a:gd name="connsiteX126" fmla="*/ 107950 w 2344830"/>
              <a:gd name="connsiteY126" fmla="*/ 184150 h 1108316"/>
              <a:gd name="connsiteX127" fmla="*/ 127000 w 2344830"/>
              <a:gd name="connsiteY127" fmla="*/ 158750 h 1108316"/>
              <a:gd name="connsiteX128" fmla="*/ 152400 w 2344830"/>
              <a:gd name="connsiteY128" fmla="*/ 120650 h 1108316"/>
              <a:gd name="connsiteX129" fmla="*/ 209550 w 2344830"/>
              <a:gd name="connsiteY129" fmla="*/ 76200 h 1108316"/>
              <a:gd name="connsiteX130" fmla="*/ 247650 w 2344830"/>
              <a:gd name="connsiteY130" fmla="*/ 57150 h 1108316"/>
              <a:gd name="connsiteX131" fmla="*/ 266700 w 2344830"/>
              <a:gd name="connsiteY131" fmla="*/ 38100 h 1108316"/>
              <a:gd name="connsiteX132" fmla="*/ 323850 w 2344830"/>
              <a:gd name="connsiteY132" fmla="*/ 6350 h 1108316"/>
              <a:gd name="connsiteX133" fmla="*/ 355600 w 2344830"/>
              <a:gd name="connsiteY133" fmla="*/ 0 h 1108316"/>
              <a:gd name="connsiteX134" fmla="*/ 336550 w 2344830"/>
              <a:gd name="connsiteY134" fmla="*/ 12700 h 1108316"/>
              <a:gd name="connsiteX135" fmla="*/ 317500 w 2344830"/>
              <a:gd name="connsiteY135" fmla="*/ 19050 h 1108316"/>
              <a:gd name="connsiteX136" fmla="*/ 311150 w 2344830"/>
              <a:gd name="connsiteY136" fmla="*/ 0 h 11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344830" h="1108316">
                <a:moveTo>
                  <a:pt x="311150" y="0"/>
                </a:moveTo>
                <a:cubicBezTo>
                  <a:pt x="395907" y="16951"/>
                  <a:pt x="348393" y="9206"/>
                  <a:pt x="514350" y="12700"/>
                </a:cubicBezTo>
                <a:lnTo>
                  <a:pt x="946150" y="19050"/>
                </a:lnTo>
                <a:lnTo>
                  <a:pt x="1270000" y="12700"/>
                </a:lnTo>
                <a:cubicBezTo>
                  <a:pt x="1278721" y="12383"/>
                  <a:pt x="1286881" y="8243"/>
                  <a:pt x="1295400" y="6350"/>
                </a:cubicBezTo>
                <a:cubicBezTo>
                  <a:pt x="1305936" y="4009"/>
                  <a:pt x="1316567" y="2117"/>
                  <a:pt x="1327150" y="0"/>
                </a:cubicBezTo>
                <a:cubicBezTo>
                  <a:pt x="1371600" y="2117"/>
                  <a:pt x="1416153" y="2654"/>
                  <a:pt x="1460500" y="6350"/>
                </a:cubicBezTo>
                <a:cubicBezTo>
                  <a:pt x="1467170" y="6906"/>
                  <a:pt x="1474817" y="7967"/>
                  <a:pt x="1479550" y="12700"/>
                </a:cubicBezTo>
                <a:cubicBezTo>
                  <a:pt x="1484283" y="17433"/>
                  <a:pt x="1483783" y="25400"/>
                  <a:pt x="1485900" y="31750"/>
                </a:cubicBezTo>
                <a:cubicBezTo>
                  <a:pt x="1483783" y="44450"/>
                  <a:pt x="1488028" y="60160"/>
                  <a:pt x="1479550" y="69850"/>
                </a:cubicBezTo>
                <a:cubicBezTo>
                  <a:pt x="1470735" y="79925"/>
                  <a:pt x="1441450" y="82550"/>
                  <a:pt x="1441450" y="82550"/>
                </a:cubicBezTo>
                <a:cubicBezTo>
                  <a:pt x="1439333" y="88900"/>
                  <a:pt x="1432614" y="95385"/>
                  <a:pt x="1435100" y="101600"/>
                </a:cubicBezTo>
                <a:cubicBezTo>
                  <a:pt x="1437934" y="108686"/>
                  <a:pt x="1446569" y="113425"/>
                  <a:pt x="1454150" y="114300"/>
                </a:cubicBezTo>
                <a:cubicBezTo>
                  <a:pt x="1502558" y="119886"/>
                  <a:pt x="1551517" y="118533"/>
                  <a:pt x="1600200" y="120650"/>
                </a:cubicBezTo>
                <a:cubicBezTo>
                  <a:pt x="1608667" y="122767"/>
                  <a:pt x="1617209" y="124602"/>
                  <a:pt x="1625600" y="127000"/>
                </a:cubicBezTo>
                <a:cubicBezTo>
                  <a:pt x="1632036" y="128839"/>
                  <a:pt x="1638116" y="131898"/>
                  <a:pt x="1644650" y="133350"/>
                </a:cubicBezTo>
                <a:cubicBezTo>
                  <a:pt x="1657219" y="136143"/>
                  <a:pt x="1670050" y="137583"/>
                  <a:pt x="1682750" y="139700"/>
                </a:cubicBezTo>
                <a:cubicBezTo>
                  <a:pt x="1678517" y="146050"/>
                  <a:pt x="1676009" y="153982"/>
                  <a:pt x="1670050" y="158750"/>
                </a:cubicBezTo>
                <a:cubicBezTo>
                  <a:pt x="1664823" y="162931"/>
                  <a:pt x="1656987" y="162107"/>
                  <a:pt x="1651000" y="165100"/>
                </a:cubicBezTo>
                <a:cubicBezTo>
                  <a:pt x="1601761" y="189719"/>
                  <a:pt x="1660783" y="168189"/>
                  <a:pt x="1612900" y="184150"/>
                </a:cubicBezTo>
                <a:cubicBezTo>
                  <a:pt x="1606550" y="192617"/>
                  <a:pt x="1602656" y="203679"/>
                  <a:pt x="1593850" y="209550"/>
                </a:cubicBezTo>
                <a:cubicBezTo>
                  <a:pt x="1533454" y="249814"/>
                  <a:pt x="1575472" y="200486"/>
                  <a:pt x="1536700" y="234950"/>
                </a:cubicBezTo>
                <a:cubicBezTo>
                  <a:pt x="1523276" y="246882"/>
                  <a:pt x="1498600" y="273050"/>
                  <a:pt x="1498600" y="273050"/>
                </a:cubicBezTo>
                <a:cubicBezTo>
                  <a:pt x="1496483" y="279400"/>
                  <a:pt x="1495243" y="286113"/>
                  <a:pt x="1492250" y="292100"/>
                </a:cubicBezTo>
                <a:cubicBezTo>
                  <a:pt x="1488837" y="298926"/>
                  <a:pt x="1477699" y="303746"/>
                  <a:pt x="1479550" y="311150"/>
                </a:cubicBezTo>
                <a:cubicBezTo>
                  <a:pt x="1481173" y="317644"/>
                  <a:pt x="1492250" y="315383"/>
                  <a:pt x="1498600" y="317500"/>
                </a:cubicBezTo>
                <a:cubicBezTo>
                  <a:pt x="1509183" y="313267"/>
                  <a:pt x="1521075" y="311425"/>
                  <a:pt x="1530350" y="304800"/>
                </a:cubicBezTo>
                <a:cubicBezTo>
                  <a:pt x="1536560" y="300364"/>
                  <a:pt x="1540044" y="292765"/>
                  <a:pt x="1543050" y="285750"/>
                </a:cubicBezTo>
                <a:cubicBezTo>
                  <a:pt x="1549215" y="271364"/>
                  <a:pt x="1548027" y="255202"/>
                  <a:pt x="1555750" y="241300"/>
                </a:cubicBezTo>
                <a:cubicBezTo>
                  <a:pt x="1587135" y="184807"/>
                  <a:pt x="1567574" y="217688"/>
                  <a:pt x="1600200" y="190500"/>
                </a:cubicBezTo>
                <a:cubicBezTo>
                  <a:pt x="1631911" y="164074"/>
                  <a:pt x="1604822" y="176259"/>
                  <a:pt x="1638300" y="165100"/>
                </a:cubicBezTo>
                <a:cubicBezTo>
                  <a:pt x="1682481" y="179827"/>
                  <a:pt x="1638194" y="158166"/>
                  <a:pt x="1651000" y="228600"/>
                </a:cubicBezTo>
                <a:cubicBezTo>
                  <a:pt x="1652588" y="237336"/>
                  <a:pt x="1683009" y="245620"/>
                  <a:pt x="1689100" y="247650"/>
                </a:cubicBezTo>
                <a:cubicBezTo>
                  <a:pt x="1686983" y="254000"/>
                  <a:pt x="1686463" y="261131"/>
                  <a:pt x="1682750" y="266700"/>
                </a:cubicBezTo>
                <a:cubicBezTo>
                  <a:pt x="1672971" y="281368"/>
                  <a:pt x="1658707" y="289079"/>
                  <a:pt x="1644650" y="298450"/>
                </a:cubicBezTo>
                <a:cubicBezTo>
                  <a:pt x="1642533" y="304800"/>
                  <a:pt x="1634284" y="312145"/>
                  <a:pt x="1638300" y="317500"/>
                </a:cubicBezTo>
                <a:cubicBezTo>
                  <a:pt x="1643536" y="324482"/>
                  <a:pt x="1655309" y="321452"/>
                  <a:pt x="1663700" y="323850"/>
                </a:cubicBezTo>
                <a:cubicBezTo>
                  <a:pt x="1686704" y="330423"/>
                  <a:pt x="1680928" y="328985"/>
                  <a:pt x="1701800" y="342900"/>
                </a:cubicBezTo>
                <a:cubicBezTo>
                  <a:pt x="1749683" y="326939"/>
                  <a:pt x="1690661" y="348469"/>
                  <a:pt x="1739900" y="323850"/>
                </a:cubicBezTo>
                <a:cubicBezTo>
                  <a:pt x="1745887" y="320857"/>
                  <a:pt x="1752963" y="320493"/>
                  <a:pt x="1758950" y="317500"/>
                </a:cubicBezTo>
                <a:cubicBezTo>
                  <a:pt x="1765776" y="314087"/>
                  <a:pt x="1771174" y="308213"/>
                  <a:pt x="1778000" y="304800"/>
                </a:cubicBezTo>
                <a:cubicBezTo>
                  <a:pt x="1783987" y="301807"/>
                  <a:pt x="1791063" y="301443"/>
                  <a:pt x="1797050" y="298450"/>
                </a:cubicBezTo>
                <a:cubicBezTo>
                  <a:pt x="1826024" y="283963"/>
                  <a:pt x="1823733" y="267545"/>
                  <a:pt x="1866900" y="260350"/>
                </a:cubicBezTo>
                <a:cubicBezTo>
                  <a:pt x="1879600" y="258233"/>
                  <a:pt x="1892509" y="257123"/>
                  <a:pt x="1905000" y="254000"/>
                </a:cubicBezTo>
                <a:cubicBezTo>
                  <a:pt x="1928129" y="248218"/>
                  <a:pt x="1948063" y="240279"/>
                  <a:pt x="1968500" y="228600"/>
                </a:cubicBezTo>
                <a:cubicBezTo>
                  <a:pt x="1975126" y="224814"/>
                  <a:pt x="1981200" y="220133"/>
                  <a:pt x="1987550" y="215900"/>
                </a:cubicBezTo>
                <a:cubicBezTo>
                  <a:pt x="1991783" y="209550"/>
                  <a:pt x="1993010" y="199263"/>
                  <a:pt x="2000250" y="196850"/>
                </a:cubicBezTo>
                <a:cubicBezTo>
                  <a:pt x="2055077" y="178574"/>
                  <a:pt x="2228037" y="178771"/>
                  <a:pt x="2254250" y="177800"/>
                </a:cubicBezTo>
                <a:cubicBezTo>
                  <a:pt x="2288586" y="166355"/>
                  <a:pt x="2290712" y="162818"/>
                  <a:pt x="2343150" y="177800"/>
                </a:cubicBezTo>
                <a:cubicBezTo>
                  <a:pt x="2351541" y="180198"/>
                  <a:pt x="2326217" y="182033"/>
                  <a:pt x="2317750" y="184150"/>
                </a:cubicBezTo>
                <a:cubicBezTo>
                  <a:pt x="2281141" y="208556"/>
                  <a:pt x="2316456" y="187426"/>
                  <a:pt x="2279650" y="203200"/>
                </a:cubicBezTo>
                <a:cubicBezTo>
                  <a:pt x="2270949" y="206929"/>
                  <a:pt x="2263230" y="212907"/>
                  <a:pt x="2254250" y="215900"/>
                </a:cubicBezTo>
                <a:cubicBezTo>
                  <a:pt x="2244011" y="219313"/>
                  <a:pt x="2233083" y="220133"/>
                  <a:pt x="2222500" y="222250"/>
                </a:cubicBezTo>
                <a:cubicBezTo>
                  <a:pt x="2171700" y="256117"/>
                  <a:pt x="2233083" y="211667"/>
                  <a:pt x="2190750" y="254000"/>
                </a:cubicBezTo>
                <a:cubicBezTo>
                  <a:pt x="2185354" y="259396"/>
                  <a:pt x="2177563" y="261814"/>
                  <a:pt x="2171700" y="266700"/>
                </a:cubicBezTo>
                <a:cubicBezTo>
                  <a:pt x="2153365" y="281979"/>
                  <a:pt x="2152437" y="286069"/>
                  <a:pt x="2139950" y="304800"/>
                </a:cubicBezTo>
                <a:cubicBezTo>
                  <a:pt x="2144183" y="317500"/>
                  <a:pt x="2152650" y="330200"/>
                  <a:pt x="2139950" y="342900"/>
                </a:cubicBezTo>
                <a:cubicBezTo>
                  <a:pt x="2133257" y="349593"/>
                  <a:pt x="2123339" y="352084"/>
                  <a:pt x="2114550" y="355600"/>
                </a:cubicBezTo>
                <a:cubicBezTo>
                  <a:pt x="2069141" y="373764"/>
                  <a:pt x="2087215" y="364021"/>
                  <a:pt x="2044700" y="374650"/>
                </a:cubicBezTo>
                <a:cubicBezTo>
                  <a:pt x="2038206" y="376273"/>
                  <a:pt x="2032236" y="379803"/>
                  <a:pt x="2025650" y="381000"/>
                </a:cubicBezTo>
                <a:cubicBezTo>
                  <a:pt x="2008860" y="384053"/>
                  <a:pt x="1991783" y="385233"/>
                  <a:pt x="1974850" y="387350"/>
                </a:cubicBezTo>
                <a:cubicBezTo>
                  <a:pt x="1968500" y="391583"/>
                  <a:pt x="1961196" y="394654"/>
                  <a:pt x="1955800" y="400050"/>
                </a:cubicBezTo>
                <a:cubicBezTo>
                  <a:pt x="1937602" y="418248"/>
                  <a:pt x="1947079" y="417492"/>
                  <a:pt x="1936750" y="438150"/>
                </a:cubicBezTo>
                <a:cubicBezTo>
                  <a:pt x="1933337" y="444976"/>
                  <a:pt x="1928283" y="450850"/>
                  <a:pt x="1924050" y="457200"/>
                </a:cubicBezTo>
                <a:cubicBezTo>
                  <a:pt x="1921933" y="465667"/>
                  <a:pt x="1921138" y="474578"/>
                  <a:pt x="1917700" y="482600"/>
                </a:cubicBezTo>
                <a:cubicBezTo>
                  <a:pt x="1912459" y="494830"/>
                  <a:pt x="1895758" y="513071"/>
                  <a:pt x="1885950" y="520700"/>
                </a:cubicBezTo>
                <a:cubicBezTo>
                  <a:pt x="1873902" y="530071"/>
                  <a:pt x="1847850" y="546100"/>
                  <a:pt x="1847850" y="546100"/>
                </a:cubicBezTo>
                <a:cubicBezTo>
                  <a:pt x="1845733" y="567267"/>
                  <a:pt x="1847845" y="589296"/>
                  <a:pt x="1841500" y="609600"/>
                </a:cubicBezTo>
                <a:cubicBezTo>
                  <a:pt x="1836771" y="624732"/>
                  <a:pt x="1790846" y="681518"/>
                  <a:pt x="1778000" y="685800"/>
                </a:cubicBezTo>
                <a:cubicBezTo>
                  <a:pt x="1771650" y="687917"/>
                  <a:pt x="1764937" y="689157"/>
                  <a:pt x="1758950" y="692150"/>
                </a:cubicBezTo>
                <a:cubicBezTo>
                  <a:pt x="1752124" y="695563"/>
                  <a:pt x="1746600" y="701196"/>
                  <a:pt x="1739900" y="704850"/>
                </a:cubicBezTo>
                <a:cubicBezTo>
                  <a:pt x="1695282" y="729187"/>
                  <a:pt x="1702758" y="725697"/>
                  <a:pt x="1670050" y="736600"/>
                </a:cubicBezTo>
                <a:cubicBezTo>
                  <a:pt x="1661583" y="742950"/>
                  <a:pt x="1653792" y="750317"/>
                  <a:pt x="1644650" y="755650"/>
                </a:cubicBezTo>
                <a:cubicBezTo>
                  <a:pt x="1634096" y="761806"/>
                  <a:pt x="1590627" y="779682"/>
                  <a:pt x="1574800" y="793750"/>
                </a:cubicBezTo>
                <a:cubicBezTo>
                  <a:pt x="1561376" y="805682"/>
                  <a:pt x="1536700" y="831850"/>
                  <a:pt x="1536700" y="831850"/>
                </a:cubicBezTo>
                <a:lnTo>
                  <a:pt x="1524000" y="869950"/>
                </a:lnTo>
                <a:cubicBezTo>
                  <a:pt x="1521883" y="876300"/>
                  <a:pt x="1519273" y="882506"/>
                  <a:pt x="1517650" y="889000"/>
                </a:cubicBezTo>
                <a:lnTo>
                  <a:pt x="1511300" y="914400"/>
                </a:lnTo>
                <a:cubicBezTo>
                  <a:pt x="1514492" y="943132"/>
                  <a:pt x="1524000" y="1023925"/>
                  <a:pt x="1524000" y="1047750"/>
                </a:cubicBezTo>
                <a:cubicBezTo>
                  <a:pt x="1524000" y="1066917"/>
                  <a:pt x="1519767" y="1085850"/>
                  <a:pt x="1517650" y="1104900"/>
                </a:cubicBezTo>
                <a:cubicBezTo>
                  <a:pt x="1496483" y="1102783"/>
                  <a:pt x="1464020" y="1117394"/>
                  <a:pt x="1454150" y="1098550"/>
                </a:cubicBezTo>
                <a:cubicBezTo>
                  <a:pt x="1434482" y="1061003"/>
                  <a:pt x="1451472" y="1013777"/>
                  <a:pt x="1447800" y="971550"/>
                </a:cubicBezTo>
                <a:cubicBezTo>
                  <a:pt x="1447044" y="962860"/>
                  <a:pt x="1436033" y="938002"/>
                  <a:pt x="1428750" y="933450"/>
                </a:cubicBezTo>
                <a:cubicBezTo>
                  <a:pt x="1417398" y="926355"/>
                  <a:pt x="1403350" y="924983"/>
                  <a:pt x="1390650" y="920750"/>
                </a:cubicBezTo>
                <a:lnTo>
                  <a:pt x="1371600" y="914400"/>
                </a:lnTo>
                <a:cubicBezTo>
                  <a:pt x="1310279" y="893960"/>
                  <a:pt x="1405617" y="926737"/>
                  <a:pt x="1327150" y="895350"/>
                </a:cubicBezTo>
                <a:cubicBezTo>
                  <a:pt x="1270475" y="872680"/>
                  <a:pt x="1306651" y="894384"/>
                  <a:pt x="1270000" y="869950"/>
                </a:cubicBezTo>
                <a:cubicBezTo>
                  <a:pt x="1234703" y="872665"/>
                  <a:pt x="1195242" y="862158"/>
                  <a:pt x="1168400" y="889000"/>
                </a:cubicBezTo>
                <a:cubicBezTo>
                  <a:pt x="1163004" y="894396"/>
                  <a:pt x="1159933" y="901700"/>
                  <a:pt x="1155700" y="908050"/>
                </a:cubicBezTo>
                <a:cubicBezTo>
                  <a:pt x="1147233" y="901700"/>
                  <a:pt x="1139766" y="893733"/>
                  <a:pt x="1130300" y="889000"/>
                </a:cubicBezTo>
                <a:cubicBezTo>
                  <a:pt x="1118326" y="883013"/>
                  <a:pt x="1092200" y="876300"/>
                  <a:pt x="1092200" y="876300"/>
                </a:cubicBezTo>
                <a:cubicBezTo>
                  <a:pt x="1071033" y="878417"/>
                  <a:pt x="1049758" y="879642"/>
                  <a:pt x="1028700" y="882650"/>
                </a:cubicBezTo>
                <a:cubicBezTo>
                  <a:pt x="1014747" y="884643"/>
                  <a:pt x="997820" y="890827"/>
                  <a:pt x="984250" y="895350"/>
                </a:cubicBezTo>
                <a:cubicBezTo>
                  <a:pt x="977900" y="901700"/>
                  <a:pt x="973050" y="910039"/>
                  <a:pt x="965200" y="914400"/>
                </a:cubicBezTo>
                <a:cubicBezTo>
                  <a:pt x="953498" y="920901"/>
                  <a:pt x="927100" y="927100"/>
                  <a:pt x="927100" y="927100"/>
                </a:cubicBezTo>
                <a:cubicBezTo>
                  <a:pt x="890704" y="981695"/>
                  <a:pt x="939167" y="917447"/>
                  <a:pt x="895350" y="952500"/>
                </a:cubicBezTo>
                <a:cubicBezTo>
                  <a:pt x="889391" y="957268"/>
                  <a:pt x="888609" y="966782"/>
                  <a:pt x="882650" y="971550"/>
                </a:cubicBezTo>
                <a:cubicBezTo>
                  <a:pt x="877423" y="975731"/>
                  <a:pt x="869587" y="974907"/>
                  <a:pt x="863600" y="977900"/>
                </a:cubicBezTo>
                <a:cubicBezTo>
                  <a:pt x="814361" y="1002519"/>
                  <a:pt x="873383" y="980989"/>
                  <a:pt x="825500" y="996950"/>
                </a:cubicBezTo>
                <a:cubicBezTo>
                  <a:pt x="817858" y="996255"/>
                  <a:pt x="744895" y="992123"/>
                  <a:pt x="723900" y="984250"/>
                </a:cubicBezTo>
                <a:cubicBezTo>
                  <a:pt x="705079" y="977192"/>
                  <a:pt x="696900" y="961690"/>
                  <a:pt x="685800" y="946150"/>
                </a:cubicBezTo>
                <a:cubicBezTo>
                  <a:pt x="681364" y="939940"/>
                  <a:pt x="678496" y="932496"/>
                  <a:pt x="673100" y="927100"/>
                </a:cubicBezTo>
                <a:cubicBezTo>
                  <a:pt x="665616" y="919616"/>
                  <a:pt x="658031" y="910346"/>
                  <a:pt x="647700" y="908050"/>
                </a:cubicBezTo>
                <a:cubicBezTo>
                  <a:pt x="618699" y="901605"/>
                  <a:pt x="588433" y="903817"/>
                  <a:pt x="558800" y="901700"/>
                </a:cubicBezTo>
                <a:cubicBezTo>
                  <a:pt x="543687" y="856360"/>
                  <a:pt x="557239" y="871026"/>
                  <a:pt x="527050" y="850900"/>
                </a:cubicBezTo>
                <a:cubicBezTo>
                  <a:pt x="522817" y="844550"/>
                  <a:pt x="520700" y="836083"/>
                  <a:pt x="514350" y="831850"/>
                </a:cubicBezTo>
                <a:cubicBezTo>
                  <a:pt x="507088" y="827009"/>
                  <a:pt x="497341" y="827898"/>
                  <a:pt x="488950" y="825500"/>
                </a:cubicBezTo>
                <a:cubicBezTo>
                  <a:pt x="482514" y="823661"/>
                  <a:pt x="476250" y="821267"/>
                  <a:pt x="469900" y="819150"/>
                </a:cubicBezTo>
                <a:cubicBezTo>
                  <a:pt x="375169" y="825465"/>
                  <a:pt x="349404" y="830891"/>
                  <a:pt x="247650" y="819150"/>
                </a:cubicBezTo>
                <a:cubicBezTo>
                  <a:pt x="234351" y="817616"/>
                  <a:pt x="220689" y="813876"/>
                  <a:pt x="209550" y="806450"/>
                </a:cubicBezTo>
                <a:lnTo>
                  <a:pt x="171450" y="781050"/>
                </a:lnTo>
                <a:cubicBezTo>
                  <a:pt x="165100" y="776817"/>
                  <a:pt x="158505" y="772929"/>
                  <a:pt x="152400" y="768350"/>
                </a:cubicBezTo>
                <a:cubicBezTo>
                  <a:pt x="143933" y="762000"/>
                  <a:pt x="136189" y="754551"/>
                  <a:pt x="127000" y="749300"/>
                </a:cubicBezTo>
                <a:cubicBezTo>
                  <a:pt x="121188" y="745979"/>
                  <a:pt x="113801" y="746201"/>
                  <a:pt x="107950" y="742950"/>
                </a:cubicBezTo>
                <a:cubicBezTo>
                  <a:pt x="94607" y="735537"/>
                  <a:pt x="69850" y="717550"/>
                  <a:pt x="69850" y="717550"/>
                </a:cubicBezTo>
                <a:cubicBezTo>
                  <a:pt x="61383" y="704850"/>
                  <a:pt x="49277" y="693930"/>
                  <a:pt x="44450" y="679450"/>
                </a:cubicBezTo>
                <a:cubicBezTo>
                  <a:pt x="42333" y="673100"/>
                  <a:pt x="41093" y="666387"/>
                  <a:pt x="38100" y="660400"/>
                </a:cubicBezTo>
                <a:cubicBezTo>
                  <a:pt x="24400" y="632999"/>
                  <a:pt x="25434" y="651030"/>
                  <a:pt x="19050" y="622300"/>
                </a:cubicBezTo>
                <a:cubicBezTo>
                  <a:pt x="16257" y="609731"/>
                  <a:pt x="15823" y="596691"/>
                  <a:pt x="12700" y="584200"/>
                </a:cubicBezTo>
                <a:cubicBezTo>
                  <a:pt x="9453" y="571213"/>
                  <a:pt x="0" y="546100"/>
                  <a:pt x="0" y="546100"/>
                </a:cubicBezTo>
                <a:cubicBezTo>
                  <a:pt x="2117" y="484717"/>
                  <a:pt x="2743" y="423264"/>
                  <a:pt x="6350" y="361950"/>
                </a:cubicBezTo>
                <a:cubicBezTo>
                  <a:pt x="6984" y="351176"/>
                  <a:pt x="8910" y="340306"/>
                  <a:pt x="12700" y="330200"/>
                </a:cubicBezTo>
                <a:cubicBezTo>
                  <a:pt x="15380" y="323054"/>
                  <a:pt x="21167" y="317500"/>
                  <a:pt x="25400" y="311150"/>
                </a:cubicBezTo>
                <a:cubicBezTo>
                  <a:pt x="27517" y="302683"/>
                  <a:pt x="28312" y="293772"/>
                  <a:pt x="31750" y="285750"/>
                </a:cubicBezTo>
                <a:cubicBezTo>
                  <a:pt x="42548" y="260554"/>
                  <a:pt x="47153" y="270536"/>
                  <a:pt x="63500" y="247650"/>
                </a:cubicBezTo>
                <a:cubicBezTo>
                  <a:pt x="69002" y="239947"/>
                  <a:pt x="71504" y="230469"/>
                  <a:pt x="76200" y="222250"/>
                </a:cubicBezTo>
                <a:cubicBezTo>
                  <a:pt x="92239" y="194181"/>
                  <a:pt x="85436" y="210417"/>
                  <a:pt x="107950" y="184150"/>
                </a:cubicBezTo>
                <a:cubicBezTo>
                  <a:pt x="114838" y="176115"/>
                  <a:pt x="120931" y="167420"/>
                  <a:pt x="127000" y="158750"/>
                </a:cubicBezTo>
                <a:cubicBezTo>
                  <a:pt x="135753" y="146246"/>
                  <a:pt x="141607" y="131443"/>
                  <a:pt x="152400" y="120650"/>
                </a:cubicBezTo>
                <a:cubicBezTo>
                  <a:pt x="182243" y="90807"/>
                  <a:pt x="163978" y="106581"/>
                  <a:pt x="209550" y="76200"/>
                </a:cubicBezTo>
                <a:cubicBezTo>
                  <a:pt x="234169" y="59787"/>
                  <a:pt x="221360" y="65913"/>
                  <a:pt x="247650" y="57150"/>
                </a:cubicBezTo>
                <a:cubicBezTo>
                  <a:pt x="254000" y="50800"/>
                  <a:pt x="259611" y="43613"/>
                  <a:pt x="266700" y="38100"/>
                </a:cubicBezTo>
                <a:cubicBezTo>
                  <a:pt x="289103" y="20675"/>
                  <a:pt x="299646" y="12401"/>
                  <a:pt x="323850" y="6350"/>
                </a:cubicBezTo>
                <a:cubicBezTo>
                  <a:pt x="334321" y="3732"/>
                  <a:pt x="345017" y="2117"/>
                  <a:pt x="355600" y="0"/>
                </a:cubicBezTo>
                <a:cubicBezTo>
                  <a:pt x="349250" y="4233"/>
                  <a:pt x="343376" y="9287"/>
                  <a:pt x="336550" y="12700"/>
                </a:cubicBezTo>
                <a:cubicBezTo>
                  <a:pt x="330563" y="15693"/>
                  <a:pt x="323069" y="15337"/>
                  <a:pt x="317500" y="19050"/>
                </a:cubicBezTo>
                <a:lnTo>
                  <a:pt x="311150" y="0"/>
                </a:lnTo>
                <a:close/>
              </a:path>
            </a:pathLst>
          </a:custGeom>
          <a:blipFill dpi="0" rotWithShape="1">
            <a:blip r:embed="rId17"/>
            <a:srcRect/>
            <a:stretch>
              <a:fillRect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F46466-D060-4332-A66A-0DA829C9344E}"/>
              </a:ext>
            </a:extLst>
          </p:cNvPr>
          <p:cNvSpPr/>
          <p:nvPr/>
        </p:nvSpPr>
        <p:spPr>
          <a:xfrm>
            <a:off x="-17188" y="546046"/>
            <a:ext cx="636985" cy="868342"/>
          </a:xfrm>
          <a:custGeom>
            <a:avLst/>
            <a:gdLst>
              <a:gd name="connsiteX0" fmla="*/ 239438 w 636985"/>
              <a:gd name="connsiteY0" fmla="*/ 863654 h 868342"/>
              <a:gd name="connsiteX1" fmla="*/ 233088 w 636985"/>
              <a:gd name="connsiteY1" fmla="*/ 825554 h 868342"/>
              <a:gd name="connsiteX2" fmla="*/ 245788 w 636985"/>
              <a:gd name="connsiteY2" fmla="*/ 787454 h 868342"/>
              <a:gd name="connsiteX3" fmla="*/ 252138 w 636985"/>
              <a:gd name="connsiteY3" fmla="*/ 743004 h 868342"/>
              <a:gd name="connsiteX4" fmla="*/ 264838 w 636985"/>
              <a:gd name="connsiteY4" fmla="*/ 704904 h 868342"/>
              <a:gd name="connsiteX5" fmla="*/ 271188 w 636985"/>
              <a:gd name="connsiteY5" fmla="*/ 590604 h 868342"/>
              <a:gd name="connsiteX6" fmla="*/ 271188 w 636985"/>
              <a:gd name="connsiteY6" fmla="*/ 546154 h 868342"/>
              <a:gd name="connsiteX7" fmla="*/ 169588 w 636985"/>
              <a:gd name="connsiteY7" fmla="*/ 539804 h 868342"/>
              <a:gd name="connsiteX8" fmla="*/ 131488 w 636985"/>
              <a:gd name="connsiteY8" fmla="*/ 508054 h 868342"/>
              <a:gd name="connsiteX9" fmla="*/ 112438 w 636985"/>
              <a:gd name="connsiteY9" fmla="*/ 501704 h 868342"/>
              <a:gd name="connsiteX10" fmla="*/ 93388 w 636985"/>
              <a:gd name="connsiteY10" fmla="*/ 489004 h 868342"/>
              <a:gd name="connsiteX11" fmla="*/ 55288 w 636985"/>
              <a:gd name="connsiteY11" fmla="*/ 476304 h 868342"/>
              <a:gd name="connsiteX12" fmla="*/ 17188 w 636985"/>
              <a:gd name="connsiteY12" fmla="*/ 444554 h 868342"/>
              <a:gd name="connsiteX13" fmla="*/ 10838 w 636985"/>
              <a:gd name="connsiteY13" fmla="*/ 241354 h 868342"/>
              <a:gd name="connsiteX14" fmla="*/ 17188 w 636985"/>
              <a:gd name="connsiteY14" fmla="*/ 44504 h 868342"/>
              <a:gd name="connsiteX15" fmla="*/ 29888 w 636985"/>
              <a:gd name="connsiteY15" fmla="*/ 25454 h 868342"/>
              <a:gd name="connsiteX16" fmla="*/ 55288 w 636985"/>
              <a:gd name="connsiteY16" fmla="*/ 19104 h 868342"/>
              <a:gd name="connsiteX17" fmla="*/ 239438 w 636985"/>
              <a:gd name="connsiteY17" fmla="*/ 12754 h 868342"/>
              <a:gd name="connsiteX18" fmla="*/ 341038 w 636985"/>
              <a:gd name="connsiteY18" fmla="*/ 6404 h 868342"/>
              <a:gd name="connsiteX19" fmla="*/ 404538 w 636985"/>
              <a:gd name="connsiteY19" fmla="*/ 50854 h 868342"/>
              <a:gd name="connsiteX20" fmla="*/ 423588 w 636985"/>
              <a:gd name="connsiteY20" fmla="*/ 63554 h 868342"/>
              <a:gd name="connsiteX21" fmla="*/ 448988 w 636985"/>
              <a:gd name="connsiteY21" fmla="*/ 69904 h 868342"/>
              <a:gd name="connsiteX22" fmla="*/ 487088 w 636985"/>
              <a:gd name="connsiteY22" fmla="*/ 82604 h 868342"/>
              <a:gd name="connsiteX23" fmla="*/ 506138 w 636985"/>
              <a:gd name="connsiteY23" fmla="*/ 88954 h 868342"/>
              <a:gd name="connsiteX24" fmla="*/ 569638 w 636985"/>
              <a:gd name="connsiteY24" fmla="*/ 101654 h 868342"/>
              <a:gd name="connsiteX25" fmla="*/ 633138 w 636985"/>
              <a:gd name="connsiteY25" fmla="*/ 95304 h 868342"/>
              <a:gd name="connsiteX26" fmla="*/ 575988 w 636985"/>
              <a:gd name="connsiteY26" fmla="*/ 101654 h 868342"/>
              <a:gd name="connsiteX27" fmla="*/ 556938 w 636985"/>
              <a:gd name="connsiteY27" fmla="*/ 114354 h 868342"/>
              <a:gd name="connsiteX28" fmla="*/ 525188 w 636985"/>
              <a:gd name="connsiteY28" fmla="*/ 158804 h 868342"/>
              <a:gd name="connsiteX29" fmla="*/ 499788 w 636985"/>
              <a:gd name="connsiteY29" fmla="*/ 184204 h 868342"/>
              <a:gd name="connsiteX30" fmla="*/ 429938 w 636985"/>
              <a:gd name="connsiteY30" fmla="*/ 266754 h 868342"/>
              <a:gd name="connsiteX31" fmla="*/ 410888 w 636985"/>
              <a:gd name="connsiteY31" fmla="*/ 285804 h 868342"/>
              <a:gd name="connsiteX32" fmla="*/ 372788 w 636985"/>
              <a:gd name="connsiteY32" fmla="*/ 317554 h 868342"/>
              <a:gd name="connsiteX33" fmla="*/ 353738 w 636985"/>
              <a:gd name="connsiteY33" fmla="*/ 323904 h 868342"/>
              <a:gd name="connsiteX34" fmla="*/ 315638 w 636985"/>
              <a:gd name="connsiteY34" fmla="*/ 349304 h 868342"/>
              <a:gd name="connsiteX35" fmla="*/ 277538 w 636985"/>
              <a:gd name="connsiteY35" fmla="*/ 374704 h 868342"/>
              <a:gd name="connsiteX36" fmla="*/ 258488 w 636985"/>
              <a:gd name="connsiteY36" fmla="*/ 387404 h 868342"/>
              <a:gd name="connsiteX37" fmla="*/ 239438 w 636985"/>
              <a:gd name="connsiteY37" fmla="*/ 393754 h 868342"/>
              <a:gd name="connsiteX38" fmla="*/ 220388 w 636985"/>
              <a:gd name="connsiteY38" fmla="*/ 412804 h 868342"/>
              <a:gd name="connsiteX39" fmla="*/ 201338 w 636985"/>
              <a:gd name="connsiteY39" fmla="*/ 419154 h 868342"/>
              <a:gd name="connsiteX40" fmla="*/ 182288 w 636985"/>
              <a:gd name="connsiteY40" fmla="*/ 431854 h 868342"/>
              <a:gd name="connsiteX41" fmla="*/ 163238 w 636985"/>
              <a:gd name="connsiteY41" fmla="*/ 469954 h 868342"/>
              <a:gd name="connsiteX42" fmla="*/ 182288 w 636985"/>
              <a:gd name="connsiteY42" fmla="*/ 482654 h 868342"/>
              <a:gd name="connsiteX43" fmla="*/ 207688 w 636985"/>
              <a:gd name="connsiteY43" fmla="*/ 489004 h 868342"/>
              <a:gd name="connsiteX44" fmla="*/ 226738 w 636985"/>
              <a:gd name="connsiteY44" fmla="*/ 495354 h 868342"/>
              <a:gd name="connsiteX45" fmla="*/ 239438 w 636985"/>
              <a:gd name="connsiteY45" fmla="*/ 514404 h 868342"/>
              <a:gd name="connsiteX46" fmla="*/ 277538 w 636985"/>
              <a:gd name="connsiteY46" fmla="*/ 533454 h 868342"/>
              <a:gd name="connsiteX47" fmla="*/ 283888 w 636985"/>
              <a:gd name="connsiteY47" fmla="*/ 552504 h 868342"/>
              <a:gd name="connsiteX48" fmla="*/ 264838 w 636985"/>
              <a:gd name="connsiteY48" fmla="*/ 590604 h 868342"/>
              <a:gd name="connsiteX49" fmla="*/ 258488 w 636985"/>
              <a:gd name="connsiteY49" fmla="*/ 609654 h 868342"/>
              <a:gd name="connsiteX50" fmla="*/ 277538 w 636985"/>
              <a:gd name="connsiteY50" fmla="*/ 616004 h 868342"/>
              <a:gd name="connsiteX51" fmla="*/ 283888 w 636985"/>
              <a:gd name="connsiteY51" fmla="*/ 635054 h 868342"/>
              <a:gd name="connsiteX52" fmla="*/ 258488 w 636985"/>
              <a:gd name="connsiteY52" fmla="*/ 692204 h 868342"/>
              <a:gd name="connsiteX53" fmla="*/ 252138 w 636985"/>
              <a:gd name="connsiteY53" fmla="*/ 711254 h 868342"/>
              <a:gd name="connsiteX54" fmla="*/ 239438 w 636985"/>
              <a:gd name="connsiteY54" fmla="*/ 863654 h 86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36985" h="868342">
                <a:moveTo>
                  <a:pt x="239438" y="863654"/>
                </a:moveTo>
                <a:cubicBezTo>
                  <a:pt x="236263" y="882704"/>
                  <a:pt x="232019" y="838385"/>
                  <a:pt x="233088" y="825554"/>
                </a:cubicBezTo>
                <a:cubicBezTo>
                  <a:pt x="234200" y="812213"/>
                  <a:pt x="245788" y="787454"/>
                  <a:pt x="245788" y="787454"/>
                </a:cubicBezTo>
                <a:cubicBezTo>
                  <a:pt x="247905" y="772637"/>
                  <a:pt x="248773" y="757588"/>
                  <a:pt x="252138" y="743004"/>
                </a:cubicBezTo>
                <a:cubicBezTo>
                  <a:pt x="255148" y="729960"/>
                  <a:pt x="264838" y="704904"/>
                  <a:pt x="264838" y="704904"/>
                </a:cubicBezTo>
                <a:cubicBezTo>
                  <a:pt x="266955" y="666804"/>
                  <a:pt x="267733" y="628606"/>
                  <a:pt x="271188" y="590604"/>
                </a:cubicBezTo>
                <a:cubicBezTo>
                  <a:pt x="271271" y="589692"/>
                  <a:pt x="286350" y="549721"/>
                  <a:pt x="271188" y="546154"/>
                </a:cubicBezTo>
                <a:cubicBezTo>
                  <a:pt x="238157" y="538382"/>
                  <a:pt x="203455" y="541921"/>
                  <a:pt x="169588" y="539804"/>
                </a:cubicBezTo>
                <a:cubicBezTo>
                  <a:pt x="155544" y="525760"/>
                  <a:pt x="149169" y="516895"/>
                  <a:pt x="131488" y="508054"/>
                </a:cubicBezTo>
                <a:cubicBezTo>
                  <a:pt x="125501" y="505061"/>
                  <a:pt x="118425" y="504697"/>
                  <a:pt x="112438" y="501704"/>
                </a:cubicBezTo>
                <a:cubicBezTo>
                  <a:pt x="105612" y="498291"/>
                  <a:pt x="100362" y="492104"/>
                  <a:pt x="93388" y="489004"/>
                </a:cubicBezTo>
                <a:cubicBezTo>
                  <a:pt x="81155" y="483567"/>
                  <a:pt x="66427" y="483730"/>
                  <a:pt x="55288" y="476304"/>
                </a:cubicBezTo>
                <a:cubicBezTo>
                  <a:pt x="28766" y="458623"/>
                  <a:pt x="41634" y="469000"/>
                  <a:pt x="17188" y="444554"/>
                </a:cubicBezTo>
                <a:cubicBezTo>
                  <a:pt x="-13060" y="353809"/>
                  <a:pt x="4518" y="421465"/>
                  <a:pt x="10838" y="241354"/>
                </a:cubicBezTo>
                <a:cubicBezTo>
                  <a:pt x="13140" y="175744"/>
                  <a:pt x="11418" y="109901"/>
                  <a:pt x="17188" y="44504"/>
                </a:cubicBezTo>
                <a:cubicBezTo>
                  <a:pt x="17859" y="36902"/>
                  <a:pt x="23538" y="29687"/>
                  <a:pt x="29888" y="25454"/>
                </a:cubicBezTo>
                <a:cubicBezTo>
                  <a:pt x="37150" y="20613"/>
                  <a:pt x="46577" y="19632"/>
                  <a:pt x="55288" y="19104"/>
                </a:cubicBezTo>
                <a:cubicBezTo>
                  <a:pt x="116595" y="15388"/>
                  <a:pt x="178055" y="14871"/>
                  <a:pt x="239438" y="12754"/>
                </a:cubicBezTo>
                <a:cubicBezTo>
                  <a:pt x="306794" y="-4085"/>
                  <a:pt x="272918" y="-2111"/>
                  <a:pt x="341038" y="6404"/>
                </a:cubicBezTo>
                <a:cubicBezTo>
                  <a:pt x="389230" y="44957"/>
                  <a:pt x="354970" y="19874"/>
                  <a:pt x="404538" y="50854"/>
                </a:cubicBezTo>
                <a:cubicBezTo>
                  <a:pt x="411010" y="54899"/>
                  <a:pt x="416573" y="60548"/>
                  <a:pt x="423588" y="63554"/>
                </a:cubicBezTo>
                <a:cubicBezTo>
                  <a:pt x="431610" y="66992"/>
                  <a:pt x="440629" y="67396"/>
                  <a:pt x="448988" y="69904"/>
                </a:cubicBezTo>
                <a:cubicBezTo>
                  <a:pt x="461810" y="73751"/>
                  <a:pt x="474388" y="78371"/>
                  <a:pt x="487088" y="82604"/>
                </a:cubicBezTo>
                <a:cubicBezTo>
                  <a:pt x="493438" y="84721"/>
                  <a:pt x="499574" y="87641"/>
                  <a:pt x="506138" y="88954"/>
                </a:cubicBezTo>
                <a:lnTo>
                  <a:pt x="569638" y="101654"/>
                </a:lnTo>
                <a:cubicBezTo>
                  <a:pt x="590805" y="99537"/>
                  <a:pt x="611866" y="95304"/>
                  <a:pt x="633138" y="95304"/>
                </a:cubicBezTo>
                <a:cubicBezTo>
                  <a:pt x="652305" y="95304"/>
                  <a:pt x="594583" y="97005"/>
                  <a:pt x="575988" y="101654"/>
                </a:cubicBezTo>
                <a:cubicBezTo>
                  <a:pt x="568584" y="103505"/>
                  <a:pt x="563288" y="110121"/>
                  <a:pt x="556938" y="114354"/>
                </a:cubicBezTo>
                <a:cubicBezTo>
                  <a:pt x="547455" y="128579"/>
                  <a:pt x="536215" y="146202"/>
                  <a:pt x="525188" y="158804"/>
                </a:cubicBezTo>
                <a:cubicBezTo>
                  <a:pt x="517303" y="167815"/>
                  <a:pt x="507268" y="174854"/>
                  <a:pt x="499788" y="184204"/>
                </a:cubicBezTo>
                <a:cubicBezTo>
                  <a:pt x="425742" y="276762"/>
                  <a:pt x="536007" y="160685"/>
                  <a:pt x="429938" y="266754"/>
                </a:cubicBezTo>
                <a:lnTo>
                  <a:pt x="410888" y="285804"/>
                </a:lnTo>
                <a:cubicBezTo>
                  <a:pt x="396844" y="299848"/>
                  <a:pt x="390469" y="308713"/>
                  <a:pt x="372788" y="317554"/>
                </a:cubicBezTo>
                <a:cubicBezTo>
                  <a:pt x="366801" y="320547"/>
                  <a:pt x="360088" y="321787"/>
                  <a:pt x="353738" y="323904"/>
                </a:cubicBezTo>
                <a:cubicBezTo>
                  <a:pt x="311461" y="366181"/>
                  <a:pt x="356992" y="326329"/>
                  <a:pt x="315638" y="349304"/>
                </a:cubicBezTo>
                <a:cubicBezTo>
                  <a:pt x="302295" y="356717"/>
                  <a:pt x="290238" y="366237"/>
                  <a:pt x="277538" y="374704"/>
                </a:cubicBezTo>
                <a:cubicBezTo>
                  <a:pt x="271188" y="378937"/>
                  <a:pt x="265728" y="384991"/>
                  <a:pt x="258488" y="387404"/>
                </a:cubicBezTo>
                <a:lnTo>
                  <a:pt x="239438" y="393754"/>
                </a:lnTo>
                <a:cubicBezTo>
                  <a:pt x="233088" y="400104"/>
                  <a:pt x="227860" y="407823"/>
                  <a:pt x="220388" y="412804"/>
                </a:cubicBezTo>
                <a:cubicBezTo>
                  <a:pt x="214819" y="416517"/>
                  <a:pt x="207325" y="416161"/>
                  <a:pt x="201338" y="419154"/>
                </a:cubicBezTo>
                <a:cubicBezTo>
                  <a:pt x="194512" y="422567"/>
                  <a:pt x="188638" y="427621"/>
                  <a:pt x="182288" y="431854"/>
                </a:cubicBezTo>
                <a:cubicBezTo>
                  <a:pt x="179614" y="435865"/>
                  <a:pt x="159952" y="461738"/>
                  <a:pt x="163238" y="469954"/>
                </a:cubicBezTo>
                <a:cubicBezTo>
                  <a:pt x="166072" y="477040"/>
                  <a:pt x="175273" y="479648"/>
                  <a:pt x="182288" y="482654"/>
                </a:cubicBezTo>
                <a:cubicBezTo>
                  <a:pt x="190310" y="486092"/>
                  <a:pt x="199297" y="486606"/>
                  <a:pt x="207688" y="489004"/>
                </a:cubicBezTo>
                <a:cubicBezTo>
                  <a:pt x="214124" y="490843"/>
                  <a:pt x="220388" y="493237"/>
                  <a:pt x="226738" y="495354"/>
                </a:cubicBezTo>
                <a:cubicBezTo>
                  <a:pt x="230971" y="501704"/>
                  <a:pt x="234042" y="509008"/>
                  <a:pt x="239438" y="514404"/>
                </a:cubicBezTo>
                <a:cubicBezTo>
                  <a:pt x="251748" y="526714"/>
                  <a:pt x="262044" y="528289"/>
                  <a:pt x="277538" y="533454"/>
                </a:cubicBezTo>
                <a:cubicBezTo>
                  <a:pt x="279655" y="539804"/>
                  <a:pt x="283888" y="545811"/>
                  <a:pt x="283888" y="552504"/>
                </a:cubicBezTo>
                <a:cubicBezTo>
                  <a:pt x="283888" y="568465"/>
                  <a:pt x="271259" y="577762"/>
                  <a:pt x="264838" y="590604"/>
                </a:cubicBezTo>
                <a:cubicBezTo>
                  <a:pt x="261845" y="596591"/>
                  <a:pt x="260605" y="603304"/>
                  <a:pt x="258488" y="609654"/>
                </a:cubicBezTo>
                <a:cubicBezTo>
                  <a:pt x="264838" y="611771"/>
                  <a:pt x="272805" y="611271"/>
                  <a:pt x="277538" y="616004"/>
                </a:cubicBezTo>
                <a:cubicBezTo>
                  <a:pt x="282271" y="620737"/>
                  <a:pt x="284627" y="628401"/>
                  <a:pt x="283888" y="635054"/>
                </a:cubicBezTo>
                <a:cubicBezTo>
                  <a:pt x="279207" y="677180"/>
                  <a:pt x="272666" y="663848"/>
                  <a:pt x="258488" y="692204"/>
                </a:cubicBezTo>
                <a:cubicBezTo>
                  <a:pt x="255495" y="698191"/>
                  <a:pt x="254255" y="704904"/>
                  <a:pt x="252138" y="711254"/>
                </a:cubicBezTo>
                <a:cubicBezTo>
                  <a:pt x="258672" y="861533"/>
                  <a:pt x="242613" y="844604"/>
                  <a:pt x="239438" y="863654"/>
                </a:cubicBezTo>
                <a:close/>
              </a:path>
            </a:pathLst>
          </a:custGeom>
          <a:blipFill>
            <a:blip r:embed="rId17"/>
            <a:stretch>
              <a:fillRect r="1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7F9C918-124D-4D4A-8FA3-841E7C221865}"/>
              </a:ext>
            </a:extLst>
          </p:cNvPr>
          <p:cNvSpPr/>
          <p:nvPr/>
        </p:nvSpPr>
        <p:spPr>
          <a:xfrm>
            <a:off x="165076" y="127000"/>
            <a:ext cx="3216851" cy="1689100"/>
          </a:xfrm>
          <a:custGeom>
            <a:avLst/>
            <a:gdLst>
              <a:gd name="connsiteX0" fmla="*/ 24 w 3216851"/>
              <a:gd name="connsiteY0" fmla="*/ 876300 h 1689100"/>
              <a:gd name="connsiteX1" fmla="*/ 50824 w 3216851"/>
              <a:gd name="connsiteY1" fmla="*/ 825500 h 1689100"/>
              <a:gd name="connsiteX2" fmla="*/ 88924 w 3216851"/>
              <a:gd name="connsiteY2" fmla="*/ 800100 h 1689100"/>
              <a:gd name="connsiteX3" fmla="*/ 133374 w 3216851"/>
              <a:gd name="connsiteY3" fmla="*/ 762000 h 1689100"/>
              <a:gd name="connsiteX4" fmla="*/ 184174 w 3216851"/>
              <a:gd name="connsiteY4" fmla="*/ 711200 h 1689100"/>
              <a:gd name="connsiteX5" fmla="*/ 203224 w 3216851"/>
              <a:gd name="connsiteY5" fmla="*/ 704850 h 1689100"/>
              <a:gd name="connsiteX6" fmla="*/ 266724 w 3216851"/>
              <a:gd name="connsiteY6" fmla="*/ 660400 h 1689100"/>
              <a:gd name="connsiteX7" fmla="*/ 292124 w 3216851"/>
              <a:gd name="connsiteY7" fmla="*/ 641350 h 1689100"/>
              <a:gd name="connsiteX8" fmla="*/ 311174 w 3216851"/>
              <a:gd name="connsiteY8" fmla="*/ 622300 h 1689100"/>
              <a:gd name="connsiteX9" fmla="*/ 330224 w 3216851"/>
              <a:gd name="connsiteY9" fmla="*/ 615950 h 1689100"/>
              <a:gd name="connsiteX10" fmla="*/ 349274 w 3216851"/>
              <a:gd name="connsiteY10" fmla="*/ 603250 h 1689100"/>
              <a:gd name="connsiteX11" fmla="*/ 361974 w 3216851"/>
              <a:gd name="connsiteY11" fmla="*/ 584200 h 1689100"/>
              <a:gd name="connsiteX12" fmla="*/ 381024 w 3216851"/>
              <a:gd name="connsiteY12" fmla="*/ 571500 h 1689100"/>
              <a:gd name="connsiteX13" fmla="*/ 400074 w 3216851"/>
              <a:gd name="connsiteY13" fmla="*/ 552450 h 1689100"/>
              <a:gd name="connsiteX14" fmla="*/ 425474 w 3216851"/>
              <a:gd name="connsiteY14" fmla="*/ 520700 h 1689100"/>
              <a:gd name="connsiteX15" fmla="*/ 444524 w 3216851"/>
              <a:gd name="connsiteY15" fmla="*/ 501650 h 1689100"/>
              <a:gd name="connsiteX16" fmla="*/ 482624 w 3216851"/>
              <a:gd name="connsiteY16" fmla="*/ 488950 h 1689100"/>
              <a:gd name="connsiteX17" fmla="*/ 774724 w 3216851"/>
              <a:gd name="connsiteY17" fmla="*/ 482600 h 1689100"/>
              <a:gd name="connsiteX18" fmla="*/ 838224 w 3216851"/>
              <a:gd name="connsiteY18" fmla="*/ 469900 h 1689100"/>
              <a:gd name="connsiteX19" fmla="*/ 1041424 w 3216851"/>
              <a:gd name="connsiteY19" fmla="*/ 482600 h 1689100"/>
              <a:gd name="connsiteX20" fmla="*/ 1060474 w 3216851"/>
              <a:gd name="connsiteY20" fmla="*/ 488950 h 1689100"/>
              <a:gd name="connsiteX21" fmla="*/ 1143024 w 3216851"/>
              <a:gd name="connsiteY21" fmla="*/ 514350 h 1689100"/>
              <a:gd name="connsiteX22" fmla="*/ 1162074 w 3216851"/>
              <a:gd name="connsiteY22" fmla="*/ 520700 h 1689100"/>
              <a:gd name="connsiteX23" fmla="*/ 1219224 w 3216851"/>
              <a:gd name="connsiteY23" fmla="*/ 546100 h 1689100"/>
              <a:gd name="connsiteX24" fmla="*/ 1530374 w 3216851"/>
              <a:gd name="connsiteY24" fmla="*/ 552450 h 1689100"/>
              <a:gd name="connsiteX25" fmla="*/ 1555774 w 3216851"/>
              <a:gd name="connsiteY25" fmla="*/ 558800 h 1689100"/>
              <a:gd name="connsiteX26" fmla="*/ 1574824 w 3216851"/>
              <a:gd name="connsiteY26" fmla="*/ 565150 h 1689100"/>
              <a:gd name="connsiteX27" fmla="*/ 1625624 w 3216851"/>
              <a:gd name="connsiteY27" fmla="*/ 571500 h 1689100"/>
              <a:gd name="connsiteX28" fmla="*/ 1657374 w 3216851"/>
              <a:gd name="connsiteY28" fmla="*/ 577850 h 1689100"/>
              <a:gd name="connsiteX29" fmla="*/ 1676424 w 3216851"/>
              <a:gd name="connsiteY29" fmla="*/ 590550 h 1689100"/>
              <a:gd name="connsiteX30" fmla="*/ 1727224 w 3216851"/>
              <a:gd name="connsiteY30" fmla="*/ 603250 h 1689100"/>
              <a:gd name="connsiteX31" fmla="*/ 1746274 w 3216851"/>
              <a:gd name="connsiteY31" fmla="*/ 609600 h 1689100"/>
              <a:gd name="connsiteX32" fmla="*/ 1771674 w 3216851"/>
              <a:gd name="connsiteY32" fmla="*/ 603250 h 1689100"/>
              <a:gd name="connsiteX33" fmla="*/ 1797074 w 3216851"/>
              <a:gd name="connsiteY33" fmla="*/ 565150 h 1689100"/>
              <a:gd name="connsiteX34" fmla="*/ 1790724 w 3216851"/>
              <a:gd name="connsiteY34" fmla="*/ 539750 h 1689100"/>
              <a:gd name="connsiteX35" fmla="*/ 1778024 w 3216851"/>
              <a:gd name="connsiteY35" fmla="*/ 514350 h 1689100"/>
              <a:gd name="connsiteX36" fmla="*/ 1790724 w 3216851"/>
              <a:gd name="connsiteY36" fmla="*/ 495300 h 1689100"/>
              <a:gd name="connsiteX37" fmla="*/ 1892324 w 3216851"/>
              <a:gd name="connsiteY37" fmla="*/ 469900 h 1689100"/>
              <a:gd name="connsiteX38" fmla="*/ 1854224 w 3216851"/>
              <a:gd name="connsiteY38" fmla="*/ 457200 h 1689100"/>
              <a:gd name="connsiteX39" fmla="*/ 1835174 w 3216851"/>
              <a:gd name="connsiteY39" fmla="*/ 450850 h 1689100"/>
              <a:gd name="connsiteX40" fmla="*/ 1822474 w 3216851"/>
              <a:gd name="connsiteY40" fmla="*/ 431800 h 1689100"/>
              <a:gd name="connsiteX41" fmla="*/ 1803424 w 3216851"/>
              <a:gd name="connsiteY41" fmla="*/ 419100 h 1689100"/>
              <a:gd name="connsiteX42" fmla="*/ 1797074 w 3216851"/>
              <a:gd name="connsiteY42" fmla="*/ 400050 h 1689100"/>
              <a:gd name="connsiteX43" fmla="*/ 1854224 w 3216851"/>
              <a:gd name="connsiteY43" fmla="*/ 368300 h 1689100"/>
              <a:gd name="connsiteX44" fmla="*/ 1809774 w 3216851"/>
              <a:gd name="connsiteY44" fmla="*/ 355600 h 1689100"/>
              <a:gd name="connsiteX45" fmla="*/ 1790724 w 3216851"/>
              <a:gd name="connsiteY45" fmla="*/ 349250 h 1689100"/>
              <a:gd name="connsiteX46" fmla="*/ 1778024 w 3216851"/>
              <a:gd name="connsiteY46" fmla="*/ 323850 h 1689100"/>
              <a:gd name="connsiteX47" fmla="*/ 1739924 w 3216851"/>
              <a:gd name="connsiteY47" fmla="*/ 279400 h 1689100"/>
              <a:gd name="connsiteX48" fmla="*/ 1746274 w 3216851"/>
              <a:gd name="connsiteY48" fmla="*/ 203200 h 1689100"/>
              <a:gd name="connsiteX49" fmla="*/ 1758974 w 3216851"/>
              <a:gd name="connsiteY49" fmla="*/ 184150 h 1689100"/>
              <a:gd name="connsiteX50" fmla="*/ 1860574 w 3216851"/>
              <a:gd name="connsiteY50" fmla="*/ 177800 h 1689100"/>
              <a:gd name="connsiteX51" fmla="*/ 1949474 w 3216851"/>
              <a:gd name="connsiteY51" fmla="*/ 152400 h 1689100"/>
              <a:gd name="connsiteX52" fmla="*/ 2101874 w 3216851"/>
              <a:gd name="connsiteY52" fmla="*/ 127000 h 1689100"/>
              <a:gd name="connsiteX53" fmla="*/ 2146324 w 3216851"/>
              <a:gd name="connsiteY53" fmla="*/ 120650 h 1689100"/>
              <a:gd name="connsiteX54" fmla="*/ 2235224 w 3216851"/>
              <a:gd name="connsiteY54" fmla="*/ 107950 h 1689100"/>
              <a:gd name="connsiteX55" fmla="*/ 2273324 w 3216851"/>
              <a:gd name="connsiteY55" fmla="*/ 114300 h 1689100"/>
              <a:gd name="connsiteX56" fmla="*/ 2266974 w 3216851"/>
              <a:gd name="connsiteY56" fmla="*/ 133350 h 1689100"/>
              <a:gd name="connsiteX57" fmla="*/ 2203474 w 3216851"/>
              <a:gd name="connsiteY57" fmla="*/ 171450 h 1689100"/>
              <a:gd name="connsiteX58" fmla="*/ 2133624 w 3216851"/>
              <a:gd name="connsiteY58" fmla="*/ 177800 h 1689100"/>
              <a:gd name="connsiteX59" fmla="*/ 2178074 w 3216851"/>
              <a:gd name="connsiteY59" fmla="*/ 234950 h 1689100"/>
              <a:gd name="connsiteX60" fmla="*/ 2184424 w 3216851"/>
              <a:gd name="connsiteY60" fmla="*/ 254000 h 1689100"/>
              <a:gd name="connsiteX61" fmla="*/ 2209824 w 3216851"/>
              <a:gd name="connsiteY61" fmla="*/ 247650 h 1689100"/>
              <a:gd name="connsiteX62" fmla="*/ 2235224 w 3216851"/>
              <a:gd name="connsiteY62" fmla="*/ 146050 h 1689100"/>
              <a:gd name="connsiteX63" fmla="*/ 2254274 w 3216851"/>
              <a:gd name="connsiteY63" fmla="*/ 133350 h 1689100"/>
              <a:gd name="connsiteX64" fmla="*/ 2260624 w 3216851"/>
              <a:gd name="connsiteY64" fmla="*/ 95250 h 1689100"/>
              <a:gd name="connsiteX65" fmla="*/ 2273324 w 3216851"/>
              <a:gd name="connsiteY65" fmla="*/ 76200 h 1689100"/>
              <a:gd name="connsiteX66" fmla="*/ 2292374 w 3216851"/>
              <a:gd name="connsiteY66" fmla="*/ 69850 h 1689100"/>
              <a:gd name="connsiteX67" fmla="*/ 2362224 w 3216851"/>
              <a:gd name="connsiteY67" fmla="*/ 63500 h 1689100"/>
              <a:gd name="connsiteX68" fmla="*/ 2432074 w 3216851"/>
              <a:gd name="connsiteY68" fmla="*/ 44450 h 1689100"/>
              <a:gd name="connsiteX69" fmla="*/ 2463824 w 3216851"/>
              <a:gd name="connsiteY69" fmla="*/ 38100 h 1689100"/>
              <a:gd name="connsiteX70" fmla="*/ 2641624 w 3216851"/>
              <a:gd name="connsiteY70" fmla="*/ 25400 h 1689100"/>
              <a:gd name="connsiteX71" fmla="*/ 2844824 w 3216851"/>
              <a:gd name="connsiteY71" fmla="*/ 6350 h 1689100"/>
              <a:gd name="connsiteX72" fmla="*/ 2876574 w 3216851"/>
              <a:gd name="connsiteY72" fmla="*/ 0 h 1689100"/>
              <a:gd name="connsiteX73" fmla="*/ 3213124 w 3216851"/>
              <a:gd name="connsiteY73" fmla="*/ 6350 h 1689100"/>
              <a:gd name="connsiteX74" fmla="*/ 3206774 w 3216851"/>
              <a:gd name="connsiteY74" fmla="*/ 31750 h 1689100"/>
              <a:gd name="connsiteX75" fmla="*/ 3175024 w 3216851"/>
              <a:gd name="connsiteY75" fmla="*/ 38100 h 1689100"/>
              <a:gd name="connsiteX76" fmla="*/ 3130574 w 3216851"/>
              <a:gd name="connsiteY76" fmla="*/ 50800 h 1689100"/>
              <a:gd name="connsiteX77" fmla="*/ 3086124 w 3216851"/>
              <a:gd name="connsiteY77" fmla="*/ 57150 h 1689100"/>
              <a:gd name="connsiteX78" fmla="*/ 3054374 w 3216851"/>
              <a:gd name="connsiteY78" fmla="*/ 63500 h 1689100"/>
              <a:gd name="connsiteX79" fmla="*/ 2978174 w 3216851"/>
              <a:gd name="connsiteY79" fmla="*/ 76200 h 1689100"/>
              <a:gd name="connsiteX80" fmla="*/ 2921024 w 3216851"/>
              <a:gd name="connsiteY80" fmla="*/ 95250 h 1689100"/>
              <a:gd name="connsiteX81" fmla="*/ 2895624 w 3216851"/>
              <a:gd name="connsiteY81" fmla="*/ 101600 h 1689100"/>
              <a:gd name="connsiteX82" fmla="*/ 2819424 w 3216851"/>
              <a:gd name="connsiteY82" fmla="*/ 133350 h 1689100"/>
              <a:gd name="connsiteX83" fmla="*/ 2705124 w 3216851"/>
              <a:gd name="connsiteY83" fmla="*/ 203200 h 1689100"/>
              <a:gd name="connsiteX84" fmla="*/ 2705124 w 3216851"/>
              <a:gd name="connsiteY84" fmla="*/ 203200 h 1689100"/>
              <a:gd name="connsiteX85" fmla="*/ 2660674 w 3216851"/>
              <a:gd name="connsiteY85" fmla="*/ 228600 h 1689100"/>
              <a:gd name="connsiteX86" fmla="*/ 2641624 w 3216851"/>
              <a:gd name="connsiteY86" fmla="*/ 234950 h 1689100"/>
              <a:gd name="connsiteX87" fmla="*/ 2597174 w 3216851"/>
              <a:gd name="connsiteY87" fmla="*/ 254000 h 1689100"/>
              <a:gd name="connsiteX88" fmla="*/ 2571774 w 3216851"/>
              <a:gd name="connsiteY88" fmla="*/ 273050 h 1689100"/>
              <a:gd name="connsiteX89" fmla="*/ 2514624 w 3216851"/>
              <a:gd name="connsiteY89" fmla="*/ 317500 h 1689100"/>
              <a:gd name="connsiteX90" fmla="*/ 2520974 w 3216851"/>
              <a:gd name="connsiteY90" fmla="*/ 336550 h 1689100"/>
              <a:gd name="connsiteX91" fmla="*/ 2540024 w 3216851"/>
              <a:gd name="connsiteY91" fmla="*/ 342900 h 1689100"/>
              <a:gd name="connsiteX92" fmla="*/ 2559074 w 3216851"/>
              <a:gd name="connsiteY92" fmla="*/ 355600 h 1689100"/>
              <a:gd name="connsiteX93" fmla="*/ 2590824 w 3216851"/>
              <a:gd name="connsiteY93" fmla="*/ 419100 h 1689100"/>
              <a:gd name="connsiteX94" fmla="*/ 2616224 w 3216851"/>
              <a:gd name="connsiteY94" fmla="*/ 425450 h 1689100"/>
              <a:gd name="connsiteX95" fmla="*/ 2692424 w 3216851"/>
              <a:gd name="connsiteY95" fmla="*/ 444500 h 1689100"/>
              <a:gd name="connsiteX96" fmla="*/ 2698774 w 3216851"/>
              <a:gd name="connsiteY96" fmla="*/ 469900 h 1689100"/>
              <a:gd name="connsiteX97" fmla="*/ 2692424 w 3216851"/>
              <a:gd name="connsiteY97" fmla="*/ 501650 h 1689100"/>
              <a:gd name="connsiteX98" fmla="*/ 2647974 w 3216851"/>
              <a:gd name="connsiteY98" fmla="*/ 539750 h 1689100"/>
              <a:gd name="connsiteX99" fmla="*/ 2641624 w 3216851"/>
              <a:gd name="connsiteY99" fmla="*/ 565150 h 1689100"/>
              <a:gd name="connsiteX100" fmla="*/ 2698774 w 3216851"/>
              <a:gd name="connsiteY100" fmla="*/ 571500 h 1689100"/>
              <a:gd name="connsiteX101" fmla="*/ 2749574 w 3216851"/>
              <a:gd name="connsiteY101" fmla="*/ 577850 h 1689100"/>
              <a:gd name="connsiteX102" fmla="*/ 2794024 w 3216851"/>
              <a:gd name="connsiteY102" fmla="*/ 590550 h 1689100"/>
              <a:gd name="connsiteX103" fmla="*/ 2730524 w 3216851"/>
              <a:gd name="connsiteY103" fmla="*/ 635000 h 1689100"/>
              <a:gd name="connsiteX104" fmla="*/ 2698774 w 3216851"/>
              <a:gd name="connsiteY104" fmla="*/ 666750 h 1689100"/>
              <a:gd name="connsiteX105" fmla="*/ 2705124 w 3216851"/>
              <a:gd name="connsiteY105" fmla="*/ 685800 h 1689100"/>
              <a:gd name="connsiteX106" fmla="*/ 2641624 w 3216851"/>
              <a:gd name="connsiteY106" fmla="*/ 730250 h 1689100"/>
              <a:gd name="connsiteX107" fmla="*/ 2616224 w 3216851"/>
              <a:gd name="connsiteY107" fmla="*/ 742950 h 1689100"/>
              <a:gd name="connsiteX108" fmla="*/ 2609874 w 3216851"/>
              <a:gd name="connsiteY108" fmla="*/ 762000 h 1689100"/>
              <a:gd name="connsiteX109" fmla="*/ 2597174 w 3216851"/>
              <a:gd name="connsiteY109" fmla="*/ 781050 h 1689100"/>
              <a:gd name="connsiteX110" fmla="*/ 2578124 w 3216851"/>
              <a:gd name="connsiteY110" fmla="*/ 844550 h 1689100"/>
              <a:gd name="connsiteX111" fmla="*/ 2520974 w 3216851"/>
              <a:gd name="connsiteY111" fmla="*/ 838200 h 1689100"/>
              <a:gd name="connsiteX112" fmla="*/ 2482874 w 3216851"/>
              <a:gd name="connsiteY112" fmla="*/ 825500 h 1689100"/>
              <a:gd name="connsiteX113" fmla="*/ 2470174 w 3216851"/>
              <a:gd name="connsiteY113" fmla="*/ 806450 h 1689100"/>
              <a:gd name="connsiteX114" fmla="*/ 2419374 w 3216851"/>
              <a:gd name="connsiteY114" fmla="*/ 781050 h 1689100"/>
              <a:gd name="connsiteX115" fmla="*/ 2400324 w 3216851"/>
              <a:gd name="connsiteY115" fmla="*/ 762000 h 1689100"/>
              <a:gd name="connsiteX116" fmla="*/ 2355874 w 3216851"/>
              <a:gd name="connsiteY116" fmla="*/ 736600 h 1689100"/>
              <a:gd name="connsiteX117" fmla="*/ 2317774 w 3216851"/>
              <a:gd name="connsiteY117" fmla="*/ 717550 h 1689100"/>
              <a:gd name="connsiteX118" fmla="*/ 2311424 w 3216851"/>
              <a:gd name="connsiteY118" fmla="*/ 698500 h 1689100"/>
              <a:gd name="connsiteX119" fmla="*/ 2292374 w 3216851"/>
              <a:gd name="connsiteY119" fmla="*/ 692150 h 1689100"/>
              <a:gd name="connsiteX120" fmla="*/ 2228874 w 3216851"/>
              <a:gd name="connsiteY120" fmla="*/ 698500 h 1689100"/>
              <a:gd name="connsiteX121" fmla="*/ 2127274 w 3216851"/>
              <a:gd name="connsiteY121" fmla="*/ 704850 h 1689100"/>
              <a:gd name="connsiteX122" fmla="*/ 2095524 w 3216851"/>
              <a:gd name="connsiteY122" fmla="*/ 742950 h 1689100"/>
              <a:gd name="connsiteX123" fmla="*/ 2114574 w 3216851"/>
              <a:gd name="connsiteY123" fmla="*/ 749300 h 1689100"/>
              <a:gd name="connsiteX124" fmla="*/ 2133624 w 3216851"/>
              <a:gd name="connsiteY124" fmla="*/ 774700 h 1689100"/>
              <a:gd name="connsiteX125" fmla="*/ 2152674 w 3216851"/>
              <a:gd name="connsiteY125" fmla="*/ 781050 h 1689100"/>
              <a:gd name="connsiteX126" fmla="*/ 2197124 w 3216851"/>
              <a:gd name="connsiteY126" fmla="*/ 787400 h 1689100"/>
              <a:gd name="connsiteX127" fmla="*/ 2235224 w 3216851"/>
              <a:gd name="connsiteY127" fmla="*/ 781050 h 1689100"/>
              <a:gd name="connsiteX128" fmla="*/ 2254274 w 3216851"/>
              <a:gd name="connsiteY128" fmla="*/ 774700 h 1689100"/>
              <a:gd name="connsiteX129" fmla="*/ 2330474 w 3216851"/>
              <a:gd name="connsiteY129" fmla="*/ 781050 h 1689100"/>
              <a:gd name="connsiteX130" fmla="*/ 2336824 w 3216851"/>
              <a:gd name="connsiteY130" fmla="*/ 819150 h 1689100"/>
              <a:gd name="connsiteX131" fmla="*/ 2343174 w 3216851"/>
              <a:gd name="connsiteY131" fmla="*/ 869950 h 1689100"/>
              <a:gd name="connsiteX132" fmla="*/ 2381274 w 3216851"/>
              <a:gd name="connsiteY132" fmla="*/ 895350 h 1689100"/>
              <a:gd name="connsiteX133" fmla="*/ 2387624 w 3216851"/>
              <a:gd name="connsiteY133" fmla="*/ 952500 h 1689100"/>
              <a:gd name="connsiteX134" fmla="*/ 2444774 w 3216851"/>
              <a:gd name="connsiteY134" fmla="*/ 946150 h 1689100"/>
              <a:gd name="connsiteX135" fmla="*/ 2495574 w 3216851"/>
              <a:gd name="connsiteY135" fmla="*/ 920750 h 1689100"/>
              <a:gd name="connsiteX136" fmla="*/ 2552724 w 3216851"/>
              <a:gd name="connsiteY136" fmla="*/ 895350 h 1689100"/>
              <a:gd name="connsiteX137" fmla="*/ 2578124 w 3216851"/>
              <a:gd name="connsiteY137" fmla="*/ 1104900 h 1689100"/>
              <a:gd name="connsiteX138" fmla="*/ 2597174 w 3216851"/>
              <a:gd name="connsiteY138" fmla="*/ 1111250 h 1689100"/>
              <a:gd name="connsiteX139" fmla="*/ 2622574 w 3216851"/>
              <a:gd name="connsiteY139" fmla="*/ 1117600 h 1689100"/>
              <a:gd name="connsiteX140" fmla="*/ 2686074 w 3216851"/>
              <a:gd name="connsiteY140" fmla="*/ 1136650 h 1689100"/>
              <a:gd name="connsiteX141" fmla="*/ 2667024 w 3216851"/>
              <a:gd name="connsiteY141" fmla="*/ 1263650 h 1689100"/>
              <a:gd name="connsiteX142" fmla="*/ 2647974 w 3216851"/>
              <a:gd name="connsiteY142" fmla="*/ 1282700 h 1689100"/>
              <a:gd name="connsiteX143" fmla="*/ 2667024 w 3216851"/>
              <a:gd name="connsiteY143" fmla="*/ 1301750 h 1689100"/>
              <a:gd name="connsiteX144" fmla="*/ 2673374 w 3216851"/>
              <a:gd name="connsiteY144" fmla="*/ 1320800 h 1689100"/>
              <a:gd name="connsiteX145" fmla="*/ 2686074 w 3216851"/>
              <a:gd name="connsiteY145" fmla="*/ 1339850 h 1689100"/>
              <a:gd name="connsiteX146" fmla="*/ 2692424 w 3216851"/>
              <a:gd name="connsiteY146" fmla="*/ 1358900 h 1689100"/>
              <a:gd name="connsiteX147" fmla="*/ 2717824 w 3216851"/>
              <a:gd name="connsiteY147" fmla="*/ 1397000 h 1689100"/>
              <a:gd name="connsiteX148" fmla="*/ 2730524 w 3216851"/>
              <a:gd name="connsiteY148" fmla="*/ 1416050 h 1689100"/>
              <a:gd name="connsiteX149" fmla="*/ 2736874 w 3216851"/>
              <a:gd name="connsiteY149" fmla="*/ 1435100 h 1689100"/>
              <a:gd name="connsiteX150" fmla="*/ 2730524 w 3216851"/>
              <a:gd name="connsiteY150" fmla="*/ 1460500 h 1689100"/>
              <a:gd name="connsiteX151" fmla="*/ 2711474 w 3216851"/>
              <a:gd name="connsiteY151" fmla="*/ 1466850 h 1689100"/>
              <a:gd name="connsiteX152" fmla="*/ 2692424 w 3216851"/>
              <a:gd name="connsiteY152" fmla="*/ 1479550 h 1689100"/>
              <a:gd name="connsiteX153" fmla="*/ 2578124 w 3216851"/>
              <a:gd name="connsiteY153" fmla="*/ 1473200 h 1689100"/>
              <a:gd name="connsiteX154" fmla="*/ 2540024 w 3216851"/>
              <a:gd name="connsiteY154" fmla="*/ 1466850 h 1689100"/>
              <a:gd name="connsiteX155" fmla="*/ 2520974 w 3216851"/>
              <a:gd name="connsiteY155" fmla="*/ 1454150 h 1689100"/>
              <a:gd name="connsiteX156" fmla="*/ 2482874 w 3216851"/>
              <a:gd name="connsiteY156" fmla="*/ 1441450 h 1689100"/>
              <a:gd name="connsiteX157" fmla="*/ 2476524 w 3216851"/>
              <a:gd name="connsiteY157" fmla="*/ 1422400 h 1689100"/>
              <a:gd name="connsiteX158" fmla="*/ 2520974 w 3216851"/>
              <a:gd name="connsiteY158" fmla="*/ 1403350 h 1689100"/>
              <a:gd name="connsiteX159" fmla="*/ 2559074 w 3216851"/>
              <a:gd name="connsiteY159" fmla="*/ 1377950 h 1689100"/>
              <a:gd name="connsiteX160" fmla="*/ 2571774 w 3216851"/>
              <a:gd name="connsiteY160" fmla="*/ 1358900 h 1689100"/>
              <a:gd name="connsiteX161" fmla="*/ 2616224 w 3216851"/>
              <a:gd name="connsiteY161" fmla="*/ 1333500 h 1689100"/>
              <a:gd name="connsiteX162" fmla="*/ 2552724 w 3216851"/>
              <a:gd name="connsiteY162" fmla="*/ 1333500 h 1689100"/>
              <a:gd name="connsiteX163" fmla="*/ 2305074 w 3216851"/>
              <a:gd name="connsiteY163" fmla="*/ 1339850 h 1689100"/>
              <a:gd name="connsiteX164" fmla="*/ 2279674 w 3216851"/>
              <a:gd name="connsiteY164" fmla="*/ 1377950 h 1689100"/>
              <a:gd name="connsiteX165" fmla="*/ 2292374 w 3216851"/>
              <a:gd name="connsiteY165" fmla="*/ 1397000 h 1689100"/>
              <a:gd name="connsiteX166" fmla="*/ 2298724 w 3216851"/>
              <a:gd name="connsiteY166" fmla="*/ 1428750 h 1689100"/>
              <a:gd name="connsiteX167" fmla="*/ 2286024 w 3216851"/>
              <a:gd name="connsiteY167" fmla="*/ 1492250 h 1689100"/>
              <a:gd name="connsiteX168" fmla="*/ 2298724 w 3216851"/>
              <a:gd name="connsiteY168" fmla="*/ 1530350 h 1689100"/>
              <a:gd name="connsiteX169" fmla="*/ 2330474 w 3216851"/>
              <a:gd name="connsiteY169" fmla="*/ 1524000 h 1689100"/>
              <a:gd name="connsiteX170" fmla="*/ 2381274 w 3216851"/>
              <a:gd name="connsiteY170" fmla="*/ 1498600 h 1689100"/>
              <a:gd name="connsiteX171" fmla="*/ 2406674 w 3216851"/>
              <a:gd name="connsiteY171" fmla="*/ 1511300 h 1689100"/>
              <a:gd name="connsiteX172" fmla="*/ 2374924 w 3216851"/>
              <a:gd name="connsiteY172" fmla="*/ 1587500 h 1689100"/>
              <a:gd name="connsiteX173" fmla="*/ 2349524 w 3216851"/>
              <a:gd name="connsiteY173" fmla="*/ 1606550 h 1689100"/>
              <a:gd name="connsiteX174" fmla="*/ 2305074 w 3216851"/>
              <a:gd name="connsiteY174" fmla="*/ 1619250 h 1689100"/>
              <a:gd name="connsiteX175" fmla="*/ 2190774 w 3216851"/>
              <a:gd name="connsiteY175" fmla="*/ 1612900 h 1689100"/>
              <a:gd name="connsiteX176" fmla="*/ 2184424 w 3216851"/>
              <a:gd name="connsiteY176" fmla="*/ 1549400 h 1689100"/>
              <a:gd name="connsiteX177" fmla="*/ 2076474 w 3216851"/>
              <a:gd name="connsiteY177" fmla="*/ 1543050 h 1689100"/>
              <a:gd name="connsiteX178" fmla="*/ 1974874 w 3216851"/>
              <a:gd name="connsiteY178" fmla="*/ 1543050 h 1689100"/>
              <a:gd name="connsiteX179" fmla="*/ 1955824 w 3216851"/>
              <a:gd name="connsiteY179" fmla="*/ 1549400 h 1689100"/>
              <a:gd name="connsiteX180" fmla="*/ 1873274 w 3216851"/>
              <a:gd name="connsiteY180" fmla="*/ 1555750 h 1689100"/>
              <a:gd name="connsiteX181" fmla="*/ 1835174 w 3216851"/>
              <a:gd name="connsiteY181" fmla="*/ 1568450 h 1689100"/>
              <a:gd name="connsiteX182" fmla="*/ 1816124 w 3216851"/>
              <a:gd name="connsiteY182" fmla="*/ 1574800 h 1689100"/>
              <a:gd name="connsiteX183" fmla="*/ 1771674 w 3216851"/>
              <a:gd name="connsiteY183" fmla="*/ 1593850 h 1689100"/>
              <a:gd name="connsiteX184" fmla="*/ 1714524 w 3216851"/>
              <a:gd name="connsiteY184" fmla="*/ 1631950 h 1689100"/>
              <a:gd name="connsiteX185" fmla="*/ 1689124 w 3216851"/>
              <a:gd name="connsiteY185" fmla="*/ 1638300 h 1689100"/>
              <a:gd name="connsiteX186" fmla="*/ 1651024 w 3216851"/>
              <a:gd name="connsiteY186" fmla="*/ 1663700 h 1689100"/>
              <a:gd name="connsiteX187" fmla="*/ 1612924 w 3216851"/>
              <a:gd name="connsiteY187" fmla="*/ 1676400 h 1689100"/>
              <a:gd name="connsiteX188" fmla="*/ 1593874 w 3216851"/>
              <a:gd name="connsiteY188" fmla="*/ 1682750 h 1689100"/>
              <a:gd name="connsiteX189" fmla="*/ 1536724 w 3216851"/>
              <a:gd name="connsiteY189" fmla="*/ 1689100 h 1689100"/>
              <a:gd name="connsiteX190" fmla="*/ 1511324 w 3216851"/>
              <a:gd name="connsiteY190" fmla="*/ 1682750 h 1689100"/>
              <a:gd name="connsiteX191" fmla="*/ 1504974 w 3216851"/>
              <a:gd name="connsiteY191" fmla="*/ 1657350 h 1689100"/>
              <a:gd name="connsiteX192" fmla="*/ 1498624 w 3216851"/>
              <a:gd name="connsiteY192" fmla="*/ 1638300 h 1689100"/>
              <a:gd name="connsiteX193" fmla="*/ 1492274 w 3216851"/>
              <a:gd name="connsiteY193" fmla="*/ 1543050 h 1689100"/>
              <a:gd name="connsiteX194" fmla="*/ 1485924 w 3216851"/>
              <a:gd name="connsiteY194" fmla="*/ 1524000 h 1689100"/>
              <a:gd name="connsiteX195" fmla="*/ 1422424 w 3216851"/>
              <a:gd name="connsiteY195" fmla="*/ 1504950 h 1689100"/>
              <a:gd name="connsiteX196" fmla="*/ 1333524 w 3216851"/>
              <a:gd name="connsiteY196" fmla="*/ 1485900 h 1689100"/>
              <a:gd name="connsiteX197" fmla="*/ 1308124 w 3216851"/>
              <a:gd name="connsiteY197" fmla="*/ 1447800 h 1689100"/>
              <a:gd name="connsiteX198" fmla="*/ 1301774 w 3216851"/>
              <a:gd name="connsiteY198" fmla="*/ 1403350 h 1689100"/>
              <a:gd name="connsiteX199" fmla="*/ 1263674 w 3216851"/>
              <a:gd name="connsiteY199" fmla="*/ 1390650 h 1689100"/>
              <a:gd name="connsiteX200" fmla="*/ 1168424 w 3216851"/>
              <a:gd name="connsiteY200" fmla="*/ 1384300 h 1689100"/>
              <a:gd name="connsiteX201" fmla="*/ 120674 w 3216851"/>
              <a:gd name="connsiteY201" fmla="*/ 1377950 h 1689100"/>
              <a:gd name="connsiteX202" fmla="*/ 95274 w 3216851"/>
              <a:gd name="connsiteY202" fmla="*/ 1365250 h 1689100"/>
              <a:gd name="connsiteX203" fmla="*/ 63524 w 3216851"/>
              <a:gd name="connsiteY203" fmla="*/ 1327150 h 1689100"/>
              <a:gd name="connsiteX204" fmla="*/ 50824 w 3216851"/>
              <a:gd name="connsiteY204" fmla="*/ 1289050 h 1689100"/>
              <a:gd name="connsiteX205" fmla="*/ 76224 w 3216851"/>
              <a:gd name="connsiteY205" fmla="*/ 1174750 h 1689100"/>
              <a:gd name="connsiteX206" fmla="*/ 82574 w 3216851"/>
              <a:gd name="connsiteY206" fmla="*/ 1155700 h 1689100"/>
              <a:gd name="connsiteX207" fmla="*/ 88924 w 3216851"/>
              <a:gd name="connsiteY207" fmla="*/ 1136650 h 1689100"/>
              <a:gd name="connsiteX208" fmla="*/ 95274 w 3216851"/>
              <a:gd name="connsiteY208" fmla="*/ 1016000 h 1689100"/>
              <a:gd name="connsiteX209" fmla="*/ 88924 w 3216851"/>
              <a:gd name="connsiteY209" fmla="*/ 971550 h 1689100"/>
              <a:gd name="connsiteX210" fmla="*/ 63524 w 3216851"/>
              <a:gd name="connsiteY210" fmla="*/ 952500 h 1689100"/>
              <a:gd name="connsiteX211" fmla="*/ 25424 w 3216851"/>
              <a:gd name="connsiteY211" fmla="*/ 920750 h 1689100"/>
              <a:gd name="connsiteX212" fmla="*/ 31774 w 3216851"/>
              <a:gd name="connsiteY212" fmla="*/ 844550 h 1689100"/>
              <a:gd name="connsiteX213" fmla="*/ 44474 w 3216851"/>
              <a:gd name="connsiteY213" fmla="*/ 819150 h 1689100"/>
              <a:gd name="connsiteX214" fmla="*/ 57174 w 3216851"/>
              <a:gd name="connsiteY214" fmla="*/ 800100 h 1689100"/>
              <a:gd name="connsiteX215" fmla="*/ 44474 w 3216851"/>
              <a:gd name="connsiteY215" fmla="*/ 825500 h 1689100"/>
              <a:gd name="connsiteX216" fmla="*/ 24 w 3216851"/>
              <a:gd name="connsiteY216" fmla="*/ 8763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216851" h="1689100">
                <a:moveTo>
                  <a:pt x="24" y="876300"/>
                </a:moveTo>
                <a:cubicBezTo>
                  <a:pt x="1082" y="876300"/>
                  <a:pt x="30899" y="838784"/>
                  <a:pt x="50824" y="825500"/>
                </a:cubicBezTo>
                <a:cubicBezTo>
                  <a:pt x="63524" y="817033"/>
                  <a:pt x="78131" y="810893"/>
                  <a:pt x="88924" y="800100"/>
                </a:cubicBezTo>
                <a:cubicBezTo>
                  <a:pt x="119720" y="769304"/>
                  <a:pt x="104361" y="781342"/>
                  <a:pt x="133374" y="762000"/>
                </a:cubicBezTo>
                <a:cubicBezTo>
                  <a:pt x="151185" y="735283"/>
                  <a:pt x="149004" y="734647"/>
                  <a:pt x="184174" y="711200"/>
                </a:cubicBezTo>
                <a:cubicBezTo>
                  <a:pt x="189743" y="707487"/>
                  <a:pt x="196874" y="706967"/>
                  <a:pt x="203224" y="704850"/>
                </a:cubicBezTo>
                <a:cubicBezTo>
                  <a:pt x="268426" y="652689"/>
                  <a:pt x="201666" y="703772"/>
                  <a:pt x="266724" y="660400"/>
                </a:cubicBezTo>
                <a:cubicBezTo>
                  <a:pt x="275530" y="654529"/>
                  <a:pt x="284089" y="648238"/>
                  <a:pt x="292124" y="641350"/>
                </a:cubicBezTo>
                <a:cubicBezTo>
                  <a:pt x="298942" y="635506"/>
                  <a:pt x="303702" y="627281"/>
                  <a:pt x="311174" y="622300"/>
                </a:cubicBezTo>
                <a:cubicBezTo>
                  <a:pt x="316743" y="618587"/>
                  <a:pt x="324237" y="618943"/>
                  <a:pt x="330224" y="615950"/>
                </a:cubicBezTo>
                <a:cubicBezTo>
                  <a:pt x="337050" y="612537"/>
                  <a:pt x="342924" y="607483"/>
                  <a:pt x="349274" y="603250"/>
                </a:cubicBezTo>
                <a:cubicBezTo>
                  <a:pt x="353507" y="596900"/>
                  <a:pt x="356578" y="589596"/>
                  <a:pt x="361974" y="584200"/>
                </a:cubicBezTo>
                <a:cubicBezTo>
                  <a:pt x="367370" y="578804"/>
                  <a:pt x="375161" y="576386"/>
                  <a:pt x="381024" y="571500"/>
                </a:cubicBezTo>
                <a:cubicBezTo>
                  <a:pt x="387923" y="565751"/>
                  <a:pt x="393724" y="558800"/>
                  <a:pt x="400074" y="552450"/>
                </a:cubicBezTo>
                <a:cubicBezTo>
                  <a:pt x="410498" y="521177"/>
                  <a:pt x="398961" y="542794"/>
                  <a:pt x="425474" y="520700"/>
                </a:cubicBezTo>
                <a:cubicBezTo>
                  <a:pt x="432373" y="514951"/>
                  <a:pt x="436674" y="506011"/>
                  <a:pt x="444524" y="501650"/>
                </a:cubicBezTo>
                <a:cubicBezTo>
                  <a:pt x="456226" y="495149"/>
                  <a:pt x="469240" y="489241"/>
                  <a:pt x="482624" y="488950"/>
                </a:cubicBezTo>
                <a:lnTo>
                  <a:pt x="774724" y="482600"/>
                </a:lnTo>
                <a:cubicBezTo>
                  <a:pt x="795891" y="478367"/>
                  <a:pt x="816646" y="470483"/>
                  <a:pt x="838224" y="469900"/>
                </a:cubicBezTo>
                <a:cubicBezTo>
                  <a:pt x="894321" y="468384"/>
                  <a:pt x="977401" y="466594"/>
                  <a:pt x="1041424" y="482600"/>
                </a:cubicBezTo>
                <a:cubicBezTo>
                  <a:pt x="1047918" y="484223"/>
                  <a:pt x="1054038" y="487111"/>
                  <a:pt x="1060474" y="488950"/>
                </a:cubicBezTo>
                <a:cubicBezTo>
                  <a:pt x="1139016" y="511390"/>
                  <a:pt x="1000145" y="466724"/>
                  <a:pt x="1143024" y="514350"/>
                </a:cubicBezTo>
                <a:cubicBezTo>
                  <a:pt x="1149374" y="516467"/>
                  <a:pt x="1156505" y="516987"/>
                  <a:pt x="1162074" y="520700"/>
                </a:cubicBezTo>
                <a:cubicBezTo>
                  <a:pt x="1179747" y="532482"/>
                  <a:pt x="1195838" y="545623"/>
                  <a:pt x="1219224" y="546100"/>
                </a:cubicBezTo>
                <a:lnTo>
                  <a:pt x="1530374" y="552450"/>
                </a:lnTo>
                <a:cubicBezTo>
                  <a:pt x="1538841" y="554567"/>
                  <a:pt x="1547383" y="556402"/>
                  <a:pt x="1555774" y="558800"/>
                </a:cubicBezTo>
                <a:cubicBezTo>
                  <a:pt x="1562210" y="560639"/>
                  <a:pt x="1568238" y="563953"/>
                  <a:pt x="1574824" y="565150"/>
                </a:cubicBezTo>
                <a:cubicBezTo>
                  <a:pt x="1591614" y="568203"/>
                  <a:pt x="1608757" y="568905"/>
                  <a:pt x="1625624" y="571500"/>
                </a:cubicBezTo>
                <a:cubicBezTo>
                  <a:pt x="1636291" y="573141"/>
                  <a:pt x="1646791" y="575733"/>
                  <a:pt x="1657374" y="577850"/>
                </a:cubicBezTo>
                <a:cubicBezTo>
                  <a:pt x="1663724" y="582083"/>
                  <a:pt x="1669252" y="587942"/>
                  <a:pt x="1676424" y="590550"/>
                </a:cubicBezTo>
                <a:cubicBezTo>
                  <a:pt x="1692828" y="596515"/>
                  <a:pt x="1710665" y="597730"/>
                  <a:pt x="1727224" y="603250"/>
                </a:cubicBezTo>
                <a:lnTo>
                  <a:pt x="1746274" y="609600"/>
                </a:lnTo>
                <a:cubicBezTo>
                  <a:pt x="1754741" y="607483"/>
                  <a:pt x="1764097" y="607580"/>
                  <a:pt x="1771674" y="603250"/>
                </a:cubicBezTo>
                <a:cubicBezTo>
                  <a:pt x="1791260" y="592058"/>
                  <a:pt x="1791012" y="583335"/>
                  <a:pt x="1797074" y="565150"/>
                </a:cubicBezTo>
                <a:cubicBezTo>
                  <a:pt x="1794957" y="556683"/>
                  <a:pt x="1793788" y="547922"/>
                  <a:pt x="1790724" y="539750"/>
                </a:cubicBezTo>
                <a:cubicBezTo>
                  <a:pt x="1787400" y="530887"/>
                  <a:pt x="1778024" y="523816"/>
                  <a:pt x="1778024" y="514350"/>
                </a:cubicBezTo>
                <a:cubicBezTo>
                  <a:pt x="1778024" y="506718"/>
                  <a:pt x="1785328" y="500696"/>
                  <a:pt x="1790724" y="495300"/>
                </a:cubicBezTo>
                <a:cubicBezTo>
                  <a:pt x="1816309" y="469715"/>
                  <a:pt x="1862897" y="474427"/>
                  <a:pt x="1892324" y="469900"/>
                </a:cubicBezTo>
                <a:lnTo>
                  <a:pt x="1854224" y="457200"/>
                </a:lnTo>
                <a:lnTo>
                  <a:pt x="1835174" y="450850"/>
                </a:lnTo>
                <a:cubicBezTo>
                  <a:pt x="1830941" y="444500"/>
                  <a:pt x="1827870" y="437196"/>
                  <a:pt x="1822474" y="431800"/>
                </a:cubicBezTo>
                <a:cubicBezTo>
                  <a:pt x="1817078" y="426404"/>
                  <a:pt x="1808192" y="425059"/>
                  <a:pt x="1803424" y="419100"/>
                </a:cubicBezTo>
                <a:cubicBezTo>
                  <a:pt x="1799243" y="413873"/>
                  <a:pt x="1799191" y="406400"/>
                  <a:pt x="1797074" y="400050"/>
                </a:cubicBezTo>
                <a:cubicBezTo>
                  <a:pt x="1840743" y="370937"/>
                  <a:pt x="1820694" y="379477"/>
                  <a:pt x="1854224" y="368300"/>
                </a:cubicBezTo>
                <a:lnTo>
                  <a:pt x="1809774" y="355600"/>
                </a:lnTo>
                <a:cubicBezTo>
                  <a:pt x="1803363" y="353677"/>
                  <a:pt x="1795457" y="353983"/>
                  <a:pt x="1790724" y="349250"/>
                </a:cubicBezTo>
                <a:cubicBezTo>
                  <a:pt x="1784031" y="342557"/>
                  <a:pt x="1783041" y="331877"/>
                  <a:pt x="1778024" y="323850"/>
                </a:cubicBezTo>
                <a:cubicBezTo>
                  <a:pt x="1764447" y="302127"/>
                  <a:pt x="1757241" y="296717"/>
                  <a:pt x="1739924" y="279400"/>
                </a:cubicBezTo>
                <a:cubicBezTo>
                  <a:pt x="1742041" y="254000"/>
                  <a:pt x="1741275" y="228193"/>
                  <a:pt x="1746274" y="203200"/>
                </a:cubicBezTo>
                <a:cubicBezTo>
                  <a:pt x="1747771" y="195716"/>
                  <a:pt x="1751524" y="185806"/>
                  <a:pt x="1758974" y="184150"/>
                </a:cubicBezTo>
                <a:cubicBezTo>
                  <a:pt x="1792099" y="176789"/>
                  <a:pt x="1826707" y="179917"/>
                  <a:pt x="1860574" y="177800"/>
                </a:cubicBezTo>
                <a:cubicBezTo>
                  <a:pt x="1896887" y="165696"/>
                  <a:pt x="1909607" y="160373"/>
                  <a:pt x="1949474" y="152400"/>
                </a:cubicBezTo>
                <a:cubicBezTo>
                  <a:pt x="2018095" y="138676"/>
                  <a:pt x="1982082" y="145430"/>
                  <a:pt x="2101874" y="127000"/>
                </a:cubicBezTo>
                <a:cubicBezTo>
                  <a:pt x="2116667" y="124724"/>
                  <a:pt x="2146324" y="120650"/>
                  <a:pt x="2146324" y="120650"/>
                </a:cubicBezTo>
                <a:cubicBezTo>
                  <a:pt x="2181579" y="108898"/>
                  <a:pt x="2179576" y="107950"/>
                  <a:pt x="2235224" y="107950"/>
                </a:cubicBezTo>
                <a:cubicBezTo>
                  <a:pt x="2248099" y="107950"/>
                  <a:pt x="2260624" y="112183"/>
                  <a:pt x="2273324" y="114300"/>
                </a:cubicBezTo>
                <a:cubicBezTo>
                  <a:pt x="2271207" y="120650"/>
                  <a:pt x="2271330" y="128268"/>
                  <a:pt x="2266974" y="133350"/>
                </a:cubicBezTo>
                <a:cubicBezTo>
                  <a:pt x="2252986" y="149670"/>
                  <a:pt x="2225384" y="167342"/>
                  <a:pt x="2203474" y="171450"/>
                </a:cubicBezTo>
                <a:cubicBezTo>
                  <a:pt x="2180495" y="175759"/>
                  <a:pt x="2156907" y="175683"/>
                  <a:pt x="2133624" y="177800"/>
                </a:cubicBezTo>
                <a:cubicBezTo>
                  <a:pt x="2156764" y="200940"/>
                  <a:pt x="2159086" y="200771"/>
                  <a:pt x="2178074" y="234950"/>
                </a:cubicBezTo>
                <a:cubicBezTo>
                  <a:pt x="2181325" y="240801"/>
                  <a:pt x="2182307" y="247650"/>
                  <a:pt x="2184424" y="254000"/>
                </a:cubicBezTo>
                <a:cubicBezTo>
                  <a:pt x="2192891" y="251883"/>
                  <a:pt x="2203198" y="253330"/>
                  <a:pt x="2209824" y="247650"/>
                </a:cubicBezTo>
                <a:cubicBezTo>
                  <a:pt x="2243156" y="219080"/>
                  <a:pt x="2223488" y="184193"/>
                  <a:pt x="2235224" y="146050"/>
                </a:cubicBezTo>
                <a:cubicBezTo>
                  <a:pt x="2237468" y="138756"/>
                  <a:pt x="2247924" y="137583"/>
                  <a:pt x="2254274" y="133350"/>
                </a:cubicBezTo>
                <a:cubicBezTo>
                  <a:pt x="2256391" y="120650"/>
                  <a:pt x="2256553" y="107464"/>
                  <a:pt x="2260624" y="95250"/>
                </a:cubicBezTo>
                <a:cubicBezTo>
                  <a:pt x="2263037" y="88010"/>
                  <a:pt x="2267365" y="80968"/>
                  <a:pt x="2273324" y="76200"/>
                </a:cubicBezTo>
                <a:cubicBezTo>
                  <a:pt x="2278551" y="72019"/>
                  <a:pt x="2285748" y="70797"/>
                  <a:pt x="2292374" y="69850"/>
                </a:cubicBezTo>
                <a:cubicBezTo>
                  <a:pt x="2315518" y="66544"/>
                  <a:pt x="2338941" y="65617"/>
                  <a:pt x="2362224" y="63500"/>
                </a:cubicBezTo>
                <a:cubicBezTo>
                  <a:pt x="2393713" y="53004"/>
                  <a:pt x="2385523" y="55193"/>
                  <a:pt x="2432074" y="44450"/>
                </a:cubicBezTo>
                <a:cubicBezTo>
                  <a:pt x="2442591" y="42023"/>
                  <a:pt x="2453140" y="39626"/>
                  <a:pt x="2463824" y="38100"/>
                </a:cubicBezTo>
                <a:cubicBezTo>
                  <a:pt x="2526808" y="29102"/>
                  <a:pt x="2573673" y="28976"/>
                  <a:pt x="2641624" y="25400"/>
                </a:cubicBezTo>
                <a:cubicBezTo>
                  <a:pt x="2728022" y="3801"/>
                  <a:pt x="2635482" y="25381"/>
                  <a:pt x="2844824" y="6350"/>
                </a:cubicBezTo>
                <a:cubicBezTo>
                  <a:pt x="2855573" y="5373"/>
                  <a:pt x="2865991" y="2117"/>
                  <a:pt x="2876574" y="0"/>
                </a:cubicBezTo>
                <a:lnTo>
                  <a:pt x="3213124" y="6350"/>
                </a:lnTo>
                <a:cubicBezTo>
                  <a:pt x="3221811" y="7185"/>
                  <a:pt x="3213478" y="26163"/>
                  <a:pt x="3206774" y="31750"/>
                </a:cubicBezTo>
                <a:cubicBezTo>
                  <a:pt x="3198483" y="38659"/>
                  <a:pt x="3185495" y="35482"/>
                  <a:pt x="3175024" y="38100"/>
                </a:cubicBezTo>
                <a:cubicBezTo>
                  <a:pt x="3138753" y="47168"/>
                  <a:pt x="3174126" y="42882"/>
                  <a:pt x="3130574" y="50800"/>
                </a:cubicBezTo>
                <a:cubicBezTo>
                  <a:pt x="3115848" y="53477"/>
                  <a:pt x="3100887" y="54689"/>
                  <a:pt x="3086124" y="57150"/>
                </a:cubicBezTo>
                <a:cubicBezTo>
                  <a:pt x="3075478" y="58924"/>
                  <a:pt x="3065020" y="61726"/>
                  <a:pt x="3054374" y="63500"/>
                </a:cubicBezTo>
                <a:cubicBezTo>
                  <a:pt x="3034568" y="66801"/>
                  <a:pt x="2999125" y="70214"/>
                  <a:pt x="2978174" y="76200"/>
                </a:cubicBezTo>
                <a:cubicBezTo>
                  <a:pt x="2958866" y="81717"/>
                  <a:pt x="2940505" y="90380"/>
                  <a:pt x="2921024" y="95250"/>
                </a:cubicBezTo>
                <a:cubicBezTo>
                  <a:pt x="2912557" y="97367"/>
                  <a:pt x="2903727" y="98359"/>
                  <a:pt x="2895624" y="101600"/>
                </a:cubicBezTo>
                <a:cubicBezTo>
                  <a:pt x="2770440" y="151674"/>
                  <a:pt x="2941809" y="92555"/>
                  <a:pt x="2819424" y="133350"/>
                </a:cubicBezTo>
                <a:cubicBezTo>
                  <a:pt x="2759508" y="183280"/>
                  <a:pt x="2796110" y="157707"/>
                  <a:pt x="2705124" y="203200"/>
                </a:cubicBezTo>
                <a:lnTo>
                  <a:pt x="2705124" y="203200"/>
                </a:lnTo>
                <a:cubicBezTo>
                  <a:pt x="2685992" y="215955"/>
                  <a:pt x="2683232" y="218932"/>
                  <a:pt x="2660674" y="228600"/>
                </a:cubicBezTo>
                <a:cubicBezTo>
                  <a:pt x="2654522" y="231237"/>
                  <a:pt x="2647611" y="231957"/>
                  <a:pt x="2641624" y="234950"/>
                </a:cubicBezTo>
                <a:cubicBezTo>
                  <a:pt x="2597771" y="256876"/>
                  <a:pt x="2650037" y="240784"/>
                  <a:pt x="2597174" y="254000"/>
                </a:cubicBezTo>
                <a:cubicBezTo>
                  <a:pt x="2588707" y="260350"/>
                  <a:pt x="2579641" y="265970"/>
                  <a:pt x="2571774" y="273050"/>
                </a:cubicBezTo>
                <a:cubicBezTo>
                  <a:pt x="2521382" y="318403"/>
                  <a:pt x="2553530" y="304531"/>
                  <a:pt x="2514624" y="317500"/>
                </a:cubicBezTo>
                <a:cubicBezTo>
                  <a:pt x="2516741" y="323850"/>
                  <a:pt x="2516241" y="331817"/>
                  <a:pt x="2520974" y="336550"/>
                </a:cubicBezTo>
                <a:cubicBezTo>
                  <a:pt x="2525707" y="341283"/>
                  <a:pt x="2534037" y="339907"/>
                  <a:pt x="2540024" y="342900"/>
                </a:cubicBezTo>
                <a:cubicBezTo>
                  <a:pt x="2546850" y="346313"/>
                  <a:pt x="2552724" y="351367"/>
                  <a:pt x="2559074" y="355600"/>
                </a:cubicBezTo>
                <a:cubicBezTo>
                  <a:pt x="2565843" y="375907"/>
                  <a:pt x="2571077" y="404995"/>
                  <a:pt x="2590824" y="419100"/>
                </a:cubicBezTo>
                <a:cubicBezTo>
                  <a:pt x="2597926" y="424173"/>
                  <a:pt x="2607865" y="422942"/>
                  <a:pt x="2616224" y="425450"/>
                </a:cubicBezTo>
                <a:cubicBezTo>
                  <a:pt x="2679117" y="444318"/>
                  <a:pt x="2629021" y="433933"/>
                  <a:pt x="2692424" y="444500"/>
                </a:cubicBezTo>
                <a:cubicBezTo>
                  <a:pt x="2694541" y="452967"/>
                  <a:pt x="2698774" y="461173"/>
                  <a:pt x="2698774" y="469900"/>
                </a:cubicBezTo>
                <a:cubicBezTo>
                  <a:pt x="2698774" y="480693"/>
                  <a:pt x="2697251" y="491997"/>
                  <a:pt x="2692424" y="501650"/>
                </a:cubicBezTo>
                <a:cubicBezTo>
                  <a:pt x="2687117" y="512263"/>
                  <a:pt x="2655542" y="534074"/>
                  <a:pt x="2647974" y="539750"/>
                </a:cubicBezTo>
                <a:cubicBezTo>
                  <a:pt x="2645857" y="548217"/>
                  <a:pt x="2634223" y="560525"/>
                  <a:pt x="2641624" y="565150"/>
                </a:cubicBezTo>
                <a:cubicBezTo>
                  <a:pt x="2657878" y="575309"/>
                  <a:pt x="2679738" y="569260"/>
                  <a:pt x="2698774" y="571500"/>
                </a:cubicBezTo>
                <a:cubicBezTo>
                  <a:pt x="2715722" y="573494"/>
                  <a:pt x="2732741" y="575045"/>
                  <a:pt x="2749574" y="577850"/>
                </a:cubicBezTo>
                <a:cubicBezTo>
                  <a:pt x="2765521" y="580508"/>
                  <a:pt x="2778925" y="585517"/>
                  <a:pt x="2794024" y="590550"/>
                </a:cubicBezTo>
                <a:cubicBezTo>
                  <a:pt x="2749753" y="634821"/>
                  <a:pt x="2773348" y="624294"/>
                  <a:pt x="2730524" y="635000"/>
                </a:cubicBezTo>
                <a:cubicBezTo>
                  <a:pt x="2719412" y="642408"/>
                  <a:pt x="2701420" y="650875"/>
                  <a:pt x="2698774" y="666750"/>
                </a:cubicBezTo>
                <a:cubicBezTo>
                  <a:pt x="2697674" y="673352"/>
                  <a:pt x="2703007" y="679450"/>
                  <a:pt x="2705124" y="685800"/>
                </a:cubicBezTo>
                <a:cubicBezTo>
                  <a:pt x="2681968" y="703167"/>
                  <a:pt x="2667683" y="714615"/>
                  <a:pt x="2641624" y="730250"/>
                </a:cubicBezTo>
                <a:cubicBezTo>
                  <a:pt x="2633507" y="735120"/>
                  <a:pt x="2624691" y="738717"/>
                  <a:pt x="2616224" y="742950"/>
                </a:cubicBezTo>
                <a:cubicBezTo>
                  <a:pt x="2614107" y="749300"/>
                  <a:pt x="2612867" y="756013"/>
                  <a:pt x="2609874" y="762000"/>
                </a:cubicBezTo>
                <a:cubicBezTo>
                  <a:pt x="2606461" y="768826"/>
                  <a:pt x="2599587" y="773810"/>
                  <a:pt x="2597174" y="781050"/>
                </a:cubicBezTo>
                <a:cubicBezTo>
                  <a:pt x="2565549" y="875924"/>
                  <a:pt x="2614020" y="772758"/>
                  <a:pt x="2578124" y="844550"/>
                </a:cubicBezTo>
                <a:cubicBezTo>
                  <a:pt x="2559074" y="842433"/>
                  <a:pt x="2539769" y="841959"/>
                  <a:pt x="2520974" y="838200"/>
                </a:cubicBezTo>
                <a:cubicBezTo>
                  <a:pt x="2507847" y="835575"/>
                  <a:pt x="2482874" y="825500"/>
                  <a:pt x="2482874" y="825500"/>
                </a:cubicBezTo>
                <a:cubicBezTo>
                  <a:pt x="2478641" y="819150"/>
                  <a:pt x="2475570" y="811846"/>
                  <a:pt x="2470174" y="806450"/>
                </a:cubicBezTo>
                <a:cubicBezTo>
                  <a:pt x="2457492" y="793768"/>
                  <a:pt x="2434533" y="787114"/>
                  <a:pt x="2419374" y="781050"/>
                </a:cubicBezTo>
                <a:cubicBezTo>
                  <a:pt x="2413024" y="774700"/>
                  <a:pt x="2407223" y="767749"/>
                  <a:pt x="2400324" y="762000"/>
                </a:cubicBezTo>
                <a:cubicBezTo>
                  <a:pt x="2383447" y="747936"/>
                  <a:pt x="2375636" y="747892"/>
                  <a:pt x="2355874" y="736600"/>
                </a:cubicBezTo>
                <a:cubicBezTo>
                  <a:pt x="2321407" y="716905"/>
                  <a:pt x="2352701" y="729192"/>
                  <a:pt x="2317774" y="717550"/>
                </a:cubicBezTo>
                <a:cubicBezTo>
                  <a:pt x="2315657" y="711200"/>
                  <a:pt x="2316157" y="703233"/>
                  <a:pt x="2311424" y="698500"/>
                </a:cubicBezTo>
                <a:cubicBezTo>
                  <a:pt x="2306691" y="693767"/>
                  <a:pt x="2299067" y="692150"/>
                  <a:pt x="2292374" y="692150"/>
                </a:cubicBezTo>
                <a:cubicBezTo>
                  <a:pt x="2271102" y="692150"/>
                  <a:pt x="2250084" y="696868"/>
                  <a:pt x="2228874" y="698500"/>
                </a:cubicBezTo>
                <a:cubicBezTo>
                  <a:pt x="2195041" y="701103"/>
                  <a:pt x="2161141" y="702733"/>
                  <a:pt x="2127274" y="704850"/>
                </a:cubicBezTo>
                <a:cubicBezTo>
                  <a:pt x="2125714" y="706410"/>
                  <a:pt x="2093756" y="735877"/>
                  <a:pt x="2095524" y="742950"/>
                </a:cubicBezTo>
                <a:cubicBezTo>
                  <a:pt x="2097147" y="749444"/>
                  <a:pt x="2108224" y="747183"/>
                  <a:pt x="2114574" y="749300"/>
                </a:cubicBezTo>
                <a:cubicBezTo>
                  <a:pt x="2120924" y="757767"/>
                  <a:pt x="2125494" y="767925"/>
                  <a:pt x="2133624" y="774700"/>
                </a:cubicBezTo>
                <a:cubicBezTo>
                  <a:pt x="2138766" y="778985"/>
                  <a:pt x="2146110" y="779737"/>
                  <a:pt x="2152674" y="781050"/>
                </a:cubicBezTo>
                <a:cubicBezTo>
                  <a:pt x="2167350" y="783985"/>
                  <a:pt x="2182307" y="785283"/>
                  <a:pt x="2197124" y="787400"/>
                </a:cubicBezTo>
                <a:cubicBezTo>
                  <a:pt x="2209824" y="785283"/>
                  <a:pt x="2222655" y="783843"/>
                  <a:pt x="2235224" y="781050"/>
                </a:cubicBezTo>
                <a:cubicBezTo>
                  <a:pt x="2241758" y="779598"/>
                  <a:pt x="2247581" y="774700"/>
                  <a:pt x="2254274" y="774700"/>
                </a:cubicBezTo>
                <a:cubicBezTo>
                  <a:pt x="2279762" y="774700"/>
                  <a:pt x="2305074" y="778933"/>
                  <a:pt x="2330474" y="781050"/>
                </a:cubicBezTo>
                <a:cubicBezTo>
                  <a:pt x="2332591" y="793750"/>
                  <a:pt x="2335003" y="806404"/>
                  <a:pt x="2336824" y="819150"/>
                </a:cubicBezTo>
                <a:cubicBezTo>
                  <a:pt x="2339237" y="836044"/>
                  <a:pt x="2334575" y="855210"/>
                  <a:pt x="2343174" y="869950"/>
                </a:cubicBezTo>
                <a:cubicBezTo>
                  <a:pt x="2350865" y="883134"/>
                  <a:pt x="2381274" y="895350"/>
                  <a:pt x="2381274" y="895350"/>
                </a:cubicBezTo>
                <a:cubicBezTo>
                  <a:pt x="2383391" y="914400"/>
                  <a:pt x="2372657" y="940526"/>
                  <a:pt x="2387624" y="952500"/>
                </a:cubicBezTo>
                <a:cubicBezTo>
                  <a:pt x="2402591" y="964474"/>
                  <a:pt x="2426032" y="950166"/>
                  <a:pt x="2444774" y="946150"/>
                </a:cubicBezTo>
                <a:cubicBezTo>
                  <a:pt x="2474780" y="939720"/>
                  <a:pt x="2472952" y="933677"/>
                  <a:pt x="2495574" y="920750"/>
                </a:cubicBezTo>
                <a:cubicBezTo>
                  <a:pt x="2516338" y="908885"/>
                  <a:pt x="2530044" y="904422"/>
                  <a:pt x="2552724" y="895350"/>
                </a:cubicBezTo>
                <a:cubicBezTo>
                  <a:pt x="2638006" y="923777"/>
                  <a:pt x="2551888" y="888451"/>
                  <a:pt x="2578124" y="1104900"/>
                </a:cubicBezTo>
                <a:cubicBezTo>
                  <a:pt x="2578929" y="1111545"/>
                  <a:pt x="2590738" y="1109411"/>
                  <a:pt x="2597174" y="1111250"/>
                </a:cubicBezTo>
                <a:cubicBezTo>
                  <a:pt x="2605565" y="1113648"/>
                  <a:pt x="2614154" y="1115304"/>
                  <a:pt x="2622574" y="1117600"/>
                </a:cubicBezTo>
                <a:cubicBezTo>
                  <a:pt x="2662556" y="1128504"/>
                  <a:pt x="2657142" y="1127006"/>
                  <a:pt x="2686074" y="1136650"/>
                </a:cubicBezTo>
                <a:cubicBezTo>
                  <a:pt x="2682208" y="1202374"/>
                  <a:pt x="2699098" y="1225162"/>
                  <a:pt x="2667024" y="1263650"/>
                </a:cubicBezTo>
                <a:cubicBezTo>
                  <a:pt x="2661275" y="1270549"/>
                  <a:pt x="2654324" y="1276350"/>
                  <a:pt x="2647974" y="1282700"/>
                </a:cubicBezTo>
                <a:cubicBezTo>
                  <a:pt x="2654324" y="1289050"/>
                  <a:pt x="2662043" y="1294278"/>
                  <a:pt x="2667024" y="1301750"/>
                </a:cubicBezTo>
                <a:cubicBezTo>
                  <a:pt x="2670737" y="1307319"/>
                  <a:pt x="2670381" y="1314813"/>
                  <a:pt x="2673374" y="1320800"/>
                </a:cubicBezTo>
                <a:cubicBezTo>
                  <a:pt x="2676787" y="1327626"/>
                  <a:pt x="2682661" y="1333024"/>
                  <a:pt x="2686074" y="1339850"/>
                </a:cubicBezTo>
                <a:cubicBezTo>
                  <a:pt x="2689067" y="1345837"/>
                  <a:pt x="2689173" y="1353049"/>
                  <a:pt x="2692424" y="1358900"/>
                </a:cubicBezTo>
                <a:cubicBezTo>
                  <a:pt x="2699837" y="1372243"/>
                  <a:pt x="2709357" y="1384300"/>
                  <a:pt x="2717824" y="1397000"/>
                </a:cubicBezTo>
                <a:cubicBezTo>
                  <a:pt x="2722057" y="1403350"/>
                  <a:pt x="2728111" y="1408810"/>
                  <a:pt x="2730524" y="1416050"/>
                </a:cubicBezTo>
                <a:lnTo>
                  <a:pt x="2736874" y="1435100"/>
                </a:lnTo>
                <a:cubicBezTo>
                  <a:pt x="2734757" y="1443567"/>
                  <a:pt x="2735976" y="1453685"/>
                  <a:pt x="2730524" y="1460500"/>
                </a:cubicBezTo>
                <a:cubicBezTo>
                  <a:pt x="2726343" y="1465727"/>
                  <a:pt x="2717461" y="1463857"/>
                  <a:pt x="2711474" y="1466850"/>
                </a:cubicBezTo>
                <a:cubicBezTo>
                  <a:pt x="2704648" y="1470263"/>
                  <a:pt x="2698774" y="1475317"/>
                  <a:pt x="2692424" y="1479550"/>
                </a:cubicBezTo>
                <a:cubicBezTo>
                  <a:pt x="2654324" y="1477433"/>
                  <a:pt x="2616151" y="1476369"/>
                  <a:pt x="2578124" y="1473200"/>
                </a:cubicBezTo>
                <a:cubicBezTo>
                  <a:pt x="2565293" y="1472131"/>
                  <a:pt x="2552238" y="1470921"/>
                  <a:pt x="2540024" y="1466850"/>
                </a:cubicBezTo>
                <a:cubicBezTo>
                  <a:pt x="2532784" y="1464437"/>
                  <a:pt x="2527948" y="1457250"/>
                  <a:pt x="2520974" y="1454150"/>
                </a:cubicBezTo>
                <a:cubicBezTo>
                  <a:pt x="2508741" y="1448713"/>
                  <a:pt x="2482874" y="1441450"/>
                  <a:pt x="2482874" y="1441450"/>
                </a:cubicBezTo>
                <a:cubicBezTo>
                  <a:pt x="2480757" y="1435100"/>
                  <a:pt x="2474038" y="1428615"/>
                  <a:pt x="2476524" y="1422400"/>
                </a:cubicBezTo>
                <a:cubicBezTo>
                  <a:pt x="2481397" y="1410219"/>
                  <a:pt x="2512687" y="1405422"/>
                  <a:pt x="2520974" y="1403350"/>
                </a:cubicBezTo>
                <a:cubicBezTo>
                  <a:pt x="2533674" y="1394883"/>
                  <a:pt x="2547587" y="1388001"/>
                  <a:pt x="2559074" y="1377950"/>
                </a:cubicBezTo>
                <a:cubicBezTo>
                  <a:pt x="2564817" y="1372924"/>
                  <a:pt x="2566378" y="1364296"/>
                  <a:pt x="2571774" y="1358900"/>
                </a:cubicBezTo>
                <a:cubicBezTo>
                  <a:pt x="2580749" y="1349925"/>
                  <a:pt x="2606263" y="1338480"/>
                  <a:pt x="2616224" y="1333500"/>
                </a:cubicBezTo>
                <a:cubicBezTo>
                  <a:pt x="2576951" y="1320409"/>
                  <a:pt x="2617271" y="1330694"/>
                  <a:pt x="2552724" y="1333500"/>
                </a:cubicBezTo>
                <a:cubicBezTo>
                  <a:pt x="2470225" y="1337087"/>
                  <a:pt x="2387624" y="1337733"/>
                  <a:pt x="2305074" y="1339850"/>
                </a:cubicBezTo>
                <a:cubicBezTo>
                  <a:pt x="2297143" y="1347781"/>
                  <a:pt x="2277048" y="1362196"/>
                  <a:pt x="2279674" y="1377950"/>
                </a:cubicBezTo>
                <a:cubicBezTo>
                  <a:pt x="2280929" y="1385478"/>
                  <a:pt x="2288141" y="1390650"/>
                  <a:pt x="2292374" y="1397000"/>
                </a:cubicBezTo>
                <a:cubicBezTo>
                  <a:pt x="2294491" y="1407583"/>
                  <a:pt x="2298724" y="1417957"/>
                  <a:pt x="2298724" y="1428750"/>
                </a:cubicBezTo>
                <a:cubicBezTo>
                  <a:pt x="2298724" y="1457936"/>
                  <a:pt x="2293844" y="1468790"/>
                  <a:pt x="2286024" y="1492250"/>
                </a:cubicBezTo>
                <a:cubicBezTo>
                  <a:pt x="2290257" y="1504950"/>
                  <a:pt x="2287831" y="1522569"/>
                  <a:pt x="2298724" y="1530350"/>
                </a:cubicBezTo>
                <a:cubicBezTo>
                  <a:pt x="2307507" y="1536623"/>
                  <a:pt x="2320003" y="1526618"/>
                  <a:pt x="2330474" y="1524000"/>
                </a:cubicBezTo>
                <a:cubicBezTo>
                  <a:pt x="2353909" y="1518141"/>
                  <a:pt x="2357288" y="1512991"/>
                  <a:pt x="2381274" y="1498600"/>
                </a:cubicBezTo>
                <a:cubicBezTo>
                  <a:pt x="2389741" y="1502833"/>
                  <a:pt x="2405118" y="1501963"/>
                  <a:pt x="2406674" y="1511300"/>
                </a:cubicBezTo>
                <a:cubicBezTo>
                  <a:pt x="2416478" y="1570125"/>
                  <a:pt x="2403449" y="1567125"/>
                  <a:pt x="2374924" y="1587500"/>
                </a:cubicBezTo>
                <a:cubicBezTo>
                  <a:pt x="2366312" y="1593651"/>
                  <a:pt x="2358713" y="1601299"/>
                  <a:pt x="2349524" y="1606550"/>
                </a:cubicBezTo>
                <a:cubicBezTo>
                  <a:pt x="2342439" y="1610599"/>
                  <a:pt x="2310573" y="1617875"/>
                  <a:pt x="2305074" y="1619250"/>
                </a:cubicBezTo>
                <a:cubicBezTo>
                  <a:pt x="2266974" y="1617133"/>
                  <a:pt x="2223798" y="1632019"/>
                  <a:pt x="2190774" y="1612900"/>
                </a:cubicBezTo>
                <a:cubicBezTo>
                  <a:pt x="2172364" y="1602242"/>
                  <a:pt x="2202575" y="1560492"/>
                  <a:pt x="2184424" y="1549400"/>
                </a:cubicBezTo>
                <a:cubicBezTo>
                  <a:pt x="2153667" y="1530604"/>
                  <a:pt x="2112457" y="1545167"/>
                  <a:pt x="2076474" y="1543050"/>
                </a:cubicBezTo>
                <a:cubicBezTo>
                  <a:pt x="2033512" y="1528729"/>
                  <a:pt x="2054739" y="1533067"/>
                  <a:pt x="1974874" y="1543050"/>
                </a:cubicBezTo>
                <a:cubicBezTo>
                  <a:pt x="1968232" y="1543880"/>
                  <a:pt x="1962466" y="1548570"/>
                  <a:pt x="1955824" y="1549400"/>
                </a:cubicBezTo>
                <a:cubicBezTo>
                  <a:pt x="1928439" y="1552823"/>
                  <a:pt x="1900791" y="1553633"/>
                  <a:pt x="1873274" y="1555750"/>
                </a:cubicBezTo>
                <a:lnTo>
                  <a:pt x="1835174" y="1568450"/>
                </a:lnTo>
                <a:cubicBezTo>
                  <a:pt x="1828824" y="1570567"/>
                  <a:pt x="1821693" y="1571087"/>
                  <a:pt x="1816124" y="1574800"/>
                </a:cubicBezTo>
                <a:cubicBezTo>
                  <a:pt x="1789812" y="1592341"/>
                  <a:pt x="1804478" y="1585649"/>
                  <a:pt x="1771674" y="1593850"/>
                </a:cubicBezTo>
                <a:cubicBezTo>
                  <a:pt x="1748333" y="1612522"/>
                  <a:pt x="1741010" y="1622018"/>
                  <a:pt x="1714524" y="1631950"/>
                </a:cubicBezTo>
                <a:cubicBezTo>
                  <a:pt x="1706352" y="1635014"/>
                  <a:pt x="1697591" y="1636183"/>
                  <a:pt x="1689124" y="1638300"/>
                </a:cubicBezTo>
                <a:cubicBezTo>
                  <a:pt x="1676424" y="1646767"/>
                  <a:pt x="1665504" y="1658873"/>
                  <a:pt x="1651024" y="1663700"/>
                </a:cubicBezTo>
                <a:lnTo>
                  <a:pt x="1612924" y="1676400"/>
                </a:lnTo>
                <a:cubicBezTo>
                  <a:pt x="1606574" y="1678517"/>
                  <a:pt x="1600527" y="1682011"/>
                  <a:pt x="1593874" y="1682750"/>
                </a:cubicBezTo>
                <a:lnTo>
                  <a:pt x="1536724" y="1689100"/>
                </a:lnTo>
                <a:cubicBezTo>
                  <a:pt x="1528257" y="1686983"/>
                  <a:pt x="1517495" y="1688921"/>
                  <a:pt x="1511324" y="1682750"/>
                </a:cubicBezTo>
                <a:cubicBezTo>
                  <a:pt x="1505153" y="1676579"/>
                  <a:pt x="1507372" y="1665741"/>
                  <a:pt x="1504974" y="1657350"/>
                </a:cubicBezTo>
                <a:cubicBezTo>
                  <a:pt x="1503135" y="1650914"/>
                  <a:pt x="1500741" y="1644650"/>
                  <a:pt x="1498624" y="1638300"/>
                </a:cubicBezTo>
                <a:cubicBezTo>
                  <a:pt x="1496507" y="1606550"/>
                  <a:pt x="1495788" y="1574676"/>
                  <a:pt x="1492274" y="1543050"/>
                </a:cubicBezTo>
                <a:cubicBezTo>
                  <a:pt x="1491535" y="1536397"/>
                  <a:pt x="1491371" y="1527891"/>
                  <a:pt x="1485924" y="1524000"/>
                </a:cubicBezTo>
                <a:cubicBezTo>
                  <a:pt x="1478775" y="1518894"/>
                  <a:pt x="1435236" y="1507797"/>
                  <a:pt x="1422424" y="1504950"/>
                </a:cubicBezTo>
                <a:lnTo>
                  <a:pt x="1333524" y="1485900"/>
                </a:lnTo>
                <a:cubicBezTo>
                  <a:pt x="1325057" y="1473200"/>
                  <a:pt x="1310283" y="1462910"/>
                  <a:pt x="1308124" y="1447800"/>
                </a:cubicBezTo>
                <a:cubicBezTo>
                  <a:pt x="1306007" y="1432983"/>
                  <a:pt x="1310963" y="1415164"/>
                  <a:pt x="1301774" y="1403350"/>
                </a:cubicBezTo>
                <a:cubicBezTo>
                  <a:pt x="1293555" y="1392783"/>
                  <a:pt x="1277031" y="1391540"/>
                  <a:pt x="1263674" y="1390650"/>
                </a:cubicBezTo>
                <a:cubicBezTo>
                  <a:pt x="1231924" y="1388533"/>
                  <a:pt x="1200243" y="1384654"/>
                  <a:pt x="1168424" y="1384300"/>
                </a:cubicBezTo>
                <a:lnTo>
                  <a:pt x="120674" y="1377950"/>
                </a:lnTo>
                <a:cubicBezTo>
                  <a:pt x="112207" y="1373717"/>
                  <a:pt x="102977" y="1370752"/>
                  <a:pt x="95274" y="1365250"/>
                </a:cubicBezTo>
                <a:cubicBezTo>
                  <a:pt x="85537" y="1358295"/>
                  <a:pt x="68705" y="1338807"/>
                  <a:pt x="63524" y="1327150"/>
                </a:cubicBezTo>
                <a:cubicBezTo>
                  <a:pt x="58087" y="1314917"/>
                  <a:pt x="50824" y="1289050"/>
                  <a:pt x="50824" y="1289050"/>
                </a:cubicBezTo>
                <a:cubicBezTo>
                  <a:pt x="65725" y="1199645"/>
                  <a:pt x="55381" y="1237279"/>
                  <a:pt x="76224" y="1174750"/>
                </a:cubicBezTo>
                <a:lnTo>
                  <a:pt x="82574" y="1155700"/>
                </a:lnTo>
                <a:lnTo>
                  <a:pt x="88924" y="1136650"/>
                </a:lnTo>
                <a:cubicBezTo>
                  <a:pt x="91041" y="1096433"/>
                  <a:pt x="95274" y="1056272"/>
                  <a:pt x="95274" y="1016000"/>
                </a:cubicBezTo>
                <a:cubicBezTo>
                  <a:pt x="95274" y="1001033"/>
                  <a:pt x="95617" y="984937"/>
                  <a:pt x="88924" y="971550"/>
                </a:cubicBezTo>
                <a:cubicBezTo>
                  <a:pt x="84191" y="962084"/>
                  <a:pt x="71008" y="959984"/>
                  <a:pt x="63524" y="952500"/>
                </a:cubicBezTo>
                <a:cubicBezTo>
                  <a:pt x="28925" y="917901"/>
                  <a:pt x="61808" y="932878"/>
                  <a:pt x="25424" y="920750"/>
                </a:cubicBezTo>
                <a:cubicBezTo>
                  <a:pt x="27541" y="895350"/>
                  <a:pt x="27077" y="869601"/>
                  <a:pt x="31774" y="844550"/>
                </a:cubicBezTo>
                <a:cubicBezTo>
                  <a:pt x="33518" y="835246"/>
                  <a:pt x="39778" y="827369"/>
                  <a:pt x="44474" y="819150"/>
                </a:cubicBezTo>
                <a:cubicBezTo>
                  <a:pt x="48260" y="812524"/>
                  <a:pt x="57174" y="792468"/>
                  <a:pt x="57174" y="800100"/>
                </a:cubicBezTo>
                <a:cubicBezTo>
                  <a:pt x="57174" y="809566"/>
                  <a:pt x="48203" y="816799"/>
                  <a:pt x="44474" y="825500"/>
                </a:cubicBezTo>
                <a:cubicBezTo>
                  <a:pt x="32109" y="854351"/>
                  <a:pt x="-1034" y="876300"/>
                  <a:pt x="24" y="876300"/>
                </a:cubicBezTo>
                <a:close/>
              </a:path>
            </a:pathLst>
          </a:custGeom>
          <a:blipFill>
            <a:blip r:embed="rId18"/>
            <a:stretch>
              <a:fillRect r="1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76FE2F-40F5-44FC-BE0B-37CF3ACD0314}"/>
              </a:ext>
            </a:extLst>
          </p:cNvPr>
          <p:cNvSpPr/>
          <p:nvPr/>
        </p:nvSpPr>
        <p:spPr>
          <a:xfrm>
            <a:off x="6623050" y="4441259"/>
            <a:ext cx="315333" cy="619691"/>
          </a:xfrm>
          <a:custGeom>
            <a:avLst/>
            <a:gdLst>
              <a:gd name="connsiteX0" fmla="*/ 254000 w 315333"/>
              <a:gd name="connsiteY0" fmla="*/ 3741 h 619691"/>
              <a:gd name="connsiteX1" fmla="*/ 228600 w 315333"/>
              <a:gd name="connsiteY1" fmla="*/ 60891 h 619691"/>
              <a:gd name="connsiteX2" fmla="*/ 209550 w 315333"/>
              <a:gd name="connsiteY2" fmla="*/ 67241 h 619691"/>
              <a:gd name="connsiteX3" fmla="*/ 196850 w 315333"/>
              <a:gd name="connsiteY3" fmla="*/ 86291 h 619691"/>
              <a:gd name="connsiteX4" fmla="*/ 158750 w 315333"/>
              <a:gd name="connsiteY4" fmla="*/ 105341 h 619691"/>
              <a:gd name="connsiteX5" fmla="*/ 120650 w 315333"/>
              <a:gd name="connsiteY5" fmla="*/ 137091 h 619691"/>
              <a:gd name="connsiteX6" fmla="*/ 101600 w 315333"/>
              <a:gd name="connsiteY6" fmla="*/ 149791 h 619691"/>
              <a:gd name="connsiteX7" fmla="*/ 57150 w 315333"/>
              <a:gd name="connsiteY7" fmla="*/ 162491 h 619691"/>
              <a:gd name="connsiteX8" fmla="*/ 38100 w 315333"/>
              <a:gd name="connsiteY8" fmla="*/ 175191 h 619691"/>
              <a:gd name="connsiteX9" fmla="*/ 31750 w 315333"/>
              <a:gd name="connsiteY9" fmla="*/ 194241 h 619691"/>
              <a:gd name="connsiteX10" fmla="*/ 25400 w 315333"/>
              <a:gd name="connsiteY10" fmla="*/ 365691 h 619691"/>
              <a:gd name="connsiteX11" fmla="*/ 12700 w 315333"/>
              <a:gd name="connsiteY11" fmla="*/ 403791 h 619691"/>
              <a:gd name="connsiteX12" fmla="*/ 0 w 315333"/>
              <a:gd name="connsiteY12" fmla="*/ 441891 h 619691"/>
              <a:gd name="connsiteX13" fmla="*/ 19050 w 315333"/>
              <a:gd name="connsiteY13" fmla="*/ 549841 h 619691"/>
              <a:gd name="connsiteX14" fmla="*/ 25400 w 315333"/>
              <a:gd name="connsiteY14" fmla="*/ 581591 h 619691"/>
              <a:gd name="connsiteX15" fmla="*/ 57150 w 315333"/>
              <a:gd name="connsiteY15" fmla="*/ 613341 h 619691"/>
              <a:gd name="connsiteX16" fmla="*/ 76200 w 315333"/>
              <a:gd name="connsiteY16" fmla="*/ 619691 h 619691"/>
              <a:gd name="connsiteX17" fmla="*/ 120650 w 315333"/>
              <a:gd name="connsiteY17" fmla="*/ 613341 h 619691"/>
              <a:gd name="connsiteX18" fmla="*/ 139700 w 315333"/>
              <a:gd name="connsiteY18" fmla="*/ 606991 h 619691"/>
              <a:gd name="connsiteX19" fmla="*/ 165100 w 315333"/>
              <a:gd name="connsiteY19" fmla="*/ 562541 h 619691"/>
              <a:gd name="connsiteX20" fmla="*/ 177800 w 315333"/>
              <a:gd name="connsiteY20" fmla="*/ 543491 h 619691"/>
              <a:gd name="connsiteX21" fmla="*/ 190500 w 315333"/>
              <a:gd name="connsiteY21" fmla="*/ 505391 h 619691"/>
              <a:gd name="connsiteX22" fmla="*/ 209550 w 315333"/>
              <a:gd name="connsiteY22" fmla="*/ 492691 h 619691"/>
              <a:gd name="connsiteX23" fmla="*/ 234950 w 315333"/>
              <a:gd name="connsiteY23" fmla="*/ 454591 h 619691"/>
              <a:gd name="connsiteX24" fmla="*/ 247650 w 315333"/>
              <a:gd name="connsiteY24" fmla="*/ 429191 h 619691"/>
              <a:gd name="connsiteX25" fmla="*/ 254000 w 315333"/>
              <a:gd name="connsiteY25" fmla="*/ 397441 h 619691"/>
              <a:gd name="connsiteX26" fmla="*/ 266700 w 315333"/>
              <a:gd name="connsiteY26" fmla="*/ 359341 h 619691"/>
              <a:gd name="connsiteX27" fmla="*/ 273050 w 315333"/>
              <a:gd name="connsiteY27" fmla="*/ 333941 h 619691"/>
              <a:gd name="connsiteX28" fmla="*/ 285750 w 315333"/>
              <a:gd name="connsiteY28" fmla="*/ 302191 h 619691"/>
              <a:gd name="connsiteX29" fmla="*/ 304800 w 315333"/>
              <a:gd name="connsiteY29" fmla="*/ 245041 h 619691"/>
              <a:gd name="connsiteX30" fmla="*/ 304800 w 315333"/>
              <a:gd name="connsiteY30" fmla="*/ 16441 h 619691"/>
              <a:gd name="connsiteX31" fmla="*/ 254000 w 315333"/>
              <a:gd name="connsiteY31" fmla="*/ 3741 h 6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5333" h="619691">
                <a:moveTo>
                  <a:pt x="254000" y="3741"/>
                </a:moveTo>
                <a:cubicBezTo>
                  <a:pt x="241300" y="11149"/>
                  <a:pt x="234533" y="54958"/>
                  <a:pt x="228600" y="60891"/>
                </a:cubicBezTo>
                <a:cubicBezTo>
                  <a:pt x="223867" y="65624"/>
                  <a:pt x="215900" y="65124"/>
                  <a:pt x="209550" y="67241"/>
                </a:cubicBezTo>
                <a:cubicBezTo>
                  <a:pt x="205317" y="73591"/>
                  <a:pt x="202246" y="80895"/>
                  <a:pt x="196850" y="86291"/>
                </a:cubicBezTo>
                <a:cubicBezTo>
                  <a:pt x="178652" y="104489"/>
                  <a:pt x="179408" y="95012"/>
                  <a:pt x="158750" y="105341"/>
                </a:cubicBezTo>
                <a:cubicBezTo>
                  <a:pt x="135101" y="117165"/>
                  <a:pt x="141716" y="119536"/>
                  <a:pt x="120650" y="137091"/>
                </a:cubicBezTo>
                <a:cubicBezTo>
                  <a:pt x="114787" y="141977"/>
                  <a:pt x="108426" y="146378"/>
                  <a:pt x="101600" y="149791"/>
                </a:cubicBezTo>
                <a:cubicBezTo>
                  <a:pt x="92490" y="154346"/>
                  <a:pt x="65288" y="160456"/>
                  <a:pt x="57150" y="162491"/>
                </a:cubicBezTo>
                <a:cubicBezTo>
                  <a:pt x="50800" y="166724"/>
                  <a:pt x="42868" y="169232"/>
                  <a:pt x="38100" y="175191"/>
                </a:cubicBezTo>
                <a:cubicBezTo>
                  <a:pt x="33919" y="180418"/>
                  <a:pt x="32195" y="187562"/>
                  <a:pt x="31750" y="194241"/>
                </a:cubicBezTo>
                <a:cubicBezTo>
                  <a:pt x="27946" y="251304"/>
                  <a:pt x="30578" y="308737"/>
                  <a:pt x="25400" y="365691"/>
                </a:cubicBezTo>
                <a:cubicBezTo>
                  <a:pt x="24188" y="379023"/>
                  <a:pt x="16933" y="391091"/>
                  <a:pt x="12700" y="403791"/>
                </a:cubicBezTo>
                <a:lnTo>
                  <a:pt x="0" y="441891"/>
                </a:lnTo>
                <a:cubicBezTo>
                  <a:pt x="12062" y="586640"/>
                  <a:pt x="-5247" y="468850"/>
                  <a:pt x="19050" y="549841"/>
                </a:cubicBezTo>
                <a:cubicBezTo>
                  <a:pt x="22151" y="560179"/>
                  <a:pt x="21610" y="571485"/>
                  <a:pt x="25400" y="581591"/>
                </a:cubicBezTo>
                <a:cubicBezTo>
                  <a:pt x="31262" y="597222"/>
                  <a:pt x="42822" y="606177"/>
                  <a:pt x="57150" y="613341"/>
                </a:cubicBezTo>
                <a:cubicBezTo>
                  <a:pt x="63137" y="616334"/>
                  <a:pt x="69850" y="617574"/>
                  <a:pt x="76200" y="619691"/>
                </a:cubicBezTo>
                <a:cubicBezTo>
                  <a:pt x="91017" y="617574"/>
                  <a:pt x="105974" y="616276"/>
                  <a:pt x="120650" y="613341"/>
                </a:cubicBezTo>
                <a:cubicBezTo>
                  <a:pt x="127214" y="612028"/>
                  <a:pt x="134473" y="611172"/>
                  <a:pt x="139700" y="606991"/>
                </a:cubicBezTo>
                <a:cubicBezTo>
                  <a:pt x="147843" y="600477"/>
                  <a:pt x="161153" y="569449"/>
                  <a:pt x="165100" y="562541"/>
                </a:cubicBezTo>
                <a:cubicBezTo>
                  <a:pt x="168886" y="555915"/>
                  <a:pt x="174700" y="550465"/>
                  <a:pt x="177800" y="543491"/>
                </a:cubicBezTo>
                <a:cubicBezTo>
                  <a:pt x="183237" y="531258"/>
                  <a:pt x="179361" y="512817"/>
                  <a:pt x="190500" y="505391"/>
                </a:cubicBezTo>
                <a:lnTo>
                  <a:pt x="209550" y="492691"/>
                </a:lnTo>
                <a:cubicBezTo>
                  <a:pt x="223172" y="451826"/>
                  <a:pt x="205221" y="496211"/>
                  <a:pt x="234950" y="454591"/>
                </a:cubicBezTo>
                <a:cubicBezTo>
                  <a:pt x="240452" y="446888"/>
                  <a:pt x="243417" y="437658"/>
                  <a:pt x="247650" y="429191"/>
                </a:cubicBezTo>
                <a:cubicBezTo>
                  <a:pt x="249767" y="418608"/>
                  <a:pt x="251160" y="407854"/>
                  <a:pt x="254000" y="397441"/>
                </a:cubicBezTo>
                <a:cubicBezTo>
                  <a:pt x="257522" y="384526"/>
                  <a:pt x="263453" y="372328"/>
                  <a:pt x="266700" y="359341"/>
                </a:cubicBezTo>
                <a:cubicBezTo>
                  <a:pt x="268817" y="350874"/>
                  <a:pt x="270290" y="342220"/>
                  <a:pt x="273050" y="333941"/>
                </a:cubicBezTo>
                <a:cubicBezTo>
                  <a:pt x="276655" y="323127"/>
                  <a:pt x="281916" y="312926"/>
                  <a:pt x="285750" y="302191"/>
                </a:cubicBezTo>
                <a:cubicBezTo>
                  <a:pt x="292504" y="283280"/>
                  <a:pt x="304800" y="245041"/>
                  <a:pt x="304800" y="245041"/>
                </a:cubicBezTo>
                <a:cubicBezTo>
                  <a:pt x="315637" y="158342"/>
                  <a:pt x="321727" y="131548"/>
                  <a:pt x="304800" y="16441"/>
                </a:cubicBezTo>
                <a:cubicBezTo>
                  <a:pt x="302324" y="-395"/>
                  <a:pt x="266700" y="-3667"/>
                  <a:pt x="254000" y="374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F148A2-63B7-4CB7-A24C-83418A52113F}"/>
              </a:ext>
            </a:extLst>
          </p:cNvPr>
          <p:cNvSpPr/>
          <p:nvPr/>
        </p:nvSpPr>
        <p:spPr>
          <a:xfrm>
            <a:off x="6578600" y="1921907"/>
            <a:ext cx="825500" cy="694293"/>
          </a:xfrm>
          <a:custGeom>
            <a:avLst/>
            <a:gdLst>
              <a:gd name="connsiteX0" fmla="*/ 196850 w 825500"/>
              <a:gd name="connsiteY0" fmla="*/ 8493 h 694293"/>
              <a:gd name="connsiteX1" fmla="*/ 177800 w 825500"/>
              <a:gd name="connsiteY1" fmla="*/ 46593 h 694293"/>
              <a:gd name="connsiteX2" fmla="*/ 165100 w 825500"/>
              <a:gd name="connsiteY2" fmla="*/ 97393 h 694293"/>
              <a:gd name="connsiteX3" fmla="*/ 171450 w 825500"/>
              <a:gd name="connsiteY3" fmla="*/ 122793 h 694293"/>
              <a:gd name="connsiteX4" fmla="*/ 190500 w 825500"/>
              <a:gd name="connsiteY4" fmla="*/ 129143 h 694293"/>
              <a:gd name="connsiteX5" fmla="*/ 228600 w 825500"/>
              <a:gd name="connsiteY5" fmla="*/ 154543 h 694293"/>
              <a:gd name="connsiteX6" fmla="*/ 247650 w 825500"/>
              <a:gd name="connsiteY6" fmla="*/ 167243 h 694293"/>
              <a:gd name="connsiteX7" fmla="*/ 285750 w 825500"/>
              <a:gd name="connsiteY7" fmla="*/ 186293 h 694293"/>
              <a:gd name="connsiteX8" fmla="*/ 304800 w 825500"/>
              <a:gd name="connsiteY8" fmla="*/ 192643 h 694293"/>
              <a:gd name="connsiteX9" fmla="*/ 381000 w 825500"/>
              <a:gd name="connsiteY9" fmla="*/ 154543 h 694293"/>
              <a:gd name="connsiteX10" fmla="*/ 387350 w 825500"/>
              <a:gd name="connsiteY10" fmla="*/ 129143 h 694293"/>
              <a:gd name="connsiteX11" fmla="*/ 412750 w 825500"/>
              <a:gd name="connsiteY11" fmla="*/ 122793 h 694293"/>
              <a:gd name="connsiteX12" fmla="*/ 476250 w 825500"/>
              <a:gd name="connsiteY12" fmla="*/ 110093 h 694293"/>
              <a:gd name="connsiteX13" fmla="*/ 609600 w 825500"/>
              <a:gd name="connsiteY13" fmla="*/ 116443 h 694293"/>
              <a:gd name="connsiteX14" fmla="*/ 647700 w 825500"/>
              <a:gd name="connsiteY14" fmla="*/ 141843 h 694293"/>
              <a:gd name="connsiteX15" fmla="*/ 685800 w 825500"/>
              <a:gd name="connsiteY15" fmla="*/ 173593 h 694293"/>
              <a:gd name="connsiteX16" fmla="*/ 698500 w 825500"/>
              <a:gd name="connsiteY16" fmla="*/ 192643 h 694293"/>
              <a:gd name="connsiteX17" fmla="*/ 692150 w 825500"/>
              <a:gd name="connsiteY17" fmla="*/ 224393 h 694293"/>
              <a:gd name="connsiteX18" fmla="*/ 666750 w 825500"/>
              <a:gd name="connsiteY18" fmla="*/ 262493 h 694293"/>
              <a:gd name="connsiteX19" fmla="*/ 673100 w 825500"/>
              <a:gd name="connsiteY19" fmla="*/ 306943 h 694293"/>
              <a:gd name="connsiteX20" fmla="*/ 679450 w 825500"/>
              <a:gd name="connsiteY20" fmla="*/ 395843 h 694293"/>
              <a:gd name="connsiteX21" fmla="*/ 685800 w 825500"/>
              <a:gd name="connsiteY21" fmla="*/ 414893 h 694293"/>
              <a:gd name="connsiteX22" fmla="*/ 730250 w 825500"/>
              <a:gd name="connsiteY22" fmla="*/ 427593 h 694293"/>
              <a:gd name="connsiteX23" fmla="*/ 742950 w 825500"/>
              <a:gd name="connsiteY23" fmla="*/ 472043 h 694293"/>
              <a:gd name="connsiteX24" fmla="*/ 749300 w 825500"/>
              <a:gd name="connsiteY24" fmla="*/ 516493 h 694293"/>
              <a:gd name="connsiteX25" fmla="*/ 755650 w 825500"/>
              <a:gd name="connsiteY25" fmla="*/ 548243 h 694293"/>
              <a:gd name="connsiteX26" fmla="*/ 774700 w 825500"/>
              <a:gd name="connsiteY26" fmla="*/ 560943 h 694293"/>
              <a:gd name="connsiteX27" fmla="*/ 793750 w 825500"/>
              <a:gd name="connsiteY27" fmla="*/ 579993 h 694293"/>
              <a:gd name="connsiteX28" fmla="*/ 800100 w 825500"/>
              <a:gd name="connsiteY28" fmla="*/ 605393 h 694293"/>
              <a:gd name="connsiteX29" fmla="*/ 825500 w 825500"/>
              <a:gd name="connsiteY29" fmla="*/ 643493 h 694293"/>
              <a:gd name="connsiteX30" fmla="*/ 819150 w 825500"/>
              <a:gd name="connsiteY30" fmla="*/ 668893 h 694293"/>
              <a:gd name="connsiteX31" fmla="*/ 781050 w 825500"/>
              <a:gd name="connsiteY31" fmla="*/ 681593 h 694293"/>
              <a:gd name="connsiteX32" fmla="*/ 704850 w 825500"/>
              <a:gd name="connsiteY32" fmla="*/ 694293 h 694293"/>
              <a:gd name="connsiteX33" fmla="*/ 622300 w 825500"/>
              <a:gd name="connsiteY33" fmla="*/ 687943 h 694293"/>
              <a:gd name="connsiteX34" fmla="*/ 603250 w 825500"/>
              <a:gd name="connsiteY34" fmla="*/ 681593 h 694293"/>
              <a:gd name="connsiteX35" fmla="*/ 571500 w 825500"/>
              <a:gd name="connsiteY35" fmla="*/ 637143 h 694293"/>
              <a:gd name="connsiteX36" fmla="*/ 552450 w 825500"/>
              <a:gd name="connsiteY36" fmla="*/ 630793 h 694293"/>
              <a:gd name="connsiteX37" fmla="*/ 400050 w 825500"/>
              <a:gd name="connsiteY37" fmla="*/ 624443 h 694293"/>
              <a:gd name="connsiteX38" fmla="*/ 349250 w 825500"/>
              <a:gd name="connsiteY38" fmla="*/ 611743 h 694293"/>
              <a:gd name="connsiteX39" fmla="*/ 330200 w 825500"/>
              <a:gd name="connsiteY39" fmla="*/ 599043 h 694293"/>
              <a:gd name="connsiteX40" fmla="*/ 304800 w 825500"/>
              <a:gd name="connsiteY40" fmla="*/ 535543 h 694293"/>
              <a:gd name="connsiteX41" fmla="*/ 247650 w 825500"/>
              <a:gd name="connsiteY41" fmla="*/ 484743 h 694293"/>
              <a:gd name="connsiteX42" fmla="*/ 222250 w 825500"/>
              <a:gd name="connsiteY42" fmla="*/ 472043 h 694293"/>
              <a:gd name="connsiteX43" fmla="*/ 184150 w 825500"/>
              <a:gd name="connsiteY43" fmla="*/ 446643 h 694293"/>
              <a:gd name="connsiteX44" fmla="*/ 165100 w 825500"/>
              <a:gd name="connsiteY44" fmla="*/ 395843 h 694293"/>
              <a:gd name="connsiteX45" fmla="*/ 139700 w 825500"/>
              <a:gd name="connsiteY45" fmla="*/ 357743 h 694293"/>
              <a:gd name="connsiteX46" fmla="*/ 107950 w 825500"/>
              <a:gd name="connsiteY46" fmla="*/ 319643 h 694293"/>
              <a:gd name="connsiteX47" fmla="*/ 95250 w 825500"/>
              <a:gd name="connsiteY47" fmla="*/ 262493 h 694293"/>
              <a:gd name="connsiteX48" fmla="*/ 88900 w 825500"/>
              <a:gd name="connsiteY48" fmla="*/ 243443 h 694293"/>
              <a:gd name="connsiteX49" fmla="*/ 82550 w 825500"/>
              <a:gd name="connsiteY49" fmla="*/ 198993 h 694293"/>
              <a:gd name="connsiteX50" fmla="*/ 50800 w 825500"/>
              <a:gd name="connsiteY50" fmla="*/ 160893 h 694293"/>
              <a:gd name="connsiteX51" fmla="*/ 25400 w 825500"/>
              <a:gd name="connsiteY51" fmla="*/ 122793 h 694293"/>
              <a:gd name="connsiteX52" fmla="*/ 12700 w 825500"/>
              <a:gd name="connsiteY52" fmla="*/ 103743 h 694293"/>
              <a:gd name="connsiteX53" fmla="*/ 0 w 825500"/>
              <a:gd name="connsiteY53" fmla="*/ 59293 h 694293"/>
              <a:gd name="connsiteX54" fmla="*/ 6350 w 825500"/>
              <a:gd name="connsiteY54" fmla="*/ 27543 h 694293"/>
              <a:gd name="connsiteX55" fmla="*/ 44450 w 825500"/>
              <a:gd name="connsiteY55" fmla="*/ 2143 h 694293"/>
              <a:gd name="connsiteX56" fmla="*/ 76200 w 825500"/>
              <a:gd name="connsiteY56" fmla="*/ 33893 h 694293"/>
              <a:gd name="connsiteX57" fmla="*/ 133350 w 825500"/>
              <a:gd name="connsiteY57" fmla="*/ 14843 h 694293"/>
              <a:gd name="connsiteX58" fmla="*/ 152400 w 825500"/>
              <a:gd name="connsiteY58" fmla="*/ 8493 h 694293"/>
              <a:gd name="connsiteX59" fmla="*/ 171450 w 825500"/>
              <a:gd name="connsiteY59" fmla="*/ 2143 h 694293"/>
              <a:gd name="connsiteX60" fmla="*/ 196850 w 825500"/>
              <a:gd name="connsiteY60" fmla="*/ 8493 h 6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5500" h="694293">
                <a:moveTo>
                  <a:pt x="196850" y="8493"/>
                </a:moveTo>
                <a:cubicBezTo>
                  <a:pt x="190500" y="21193"/>
                  <a:pt x="183567" y="33618"/>
                  <a:pt x="177800" y="46593"/>
                </a:cubicBezTo>
                <a:cubicBezTo>
                  <a:pt x="170700" y="62569"/>
                  <a:pt x="168469" y="80546"/>
                  <a:pt x="165100" y="97393"/>
                </a:cubicBezTo>
                <a:cubicBezTo>
                  <a:pt x="167217" y="105860"/>
                  <a:pt x="165998" y="115978"/>
                  <a:pt x="171450" y="122793"/>
                </a:cubicBezTo>
                <a:cubicBezTo>
                  <a:pt x="175631" y="128020"/>
                  <a:pt x="184649" y="125892"/>
                  <a:pt x="190500" y="129143"/>
                </a:cubicBezTo>
                <a:cubicBezTo>
                  <a:pt x="203843" y="136556"/>
                  <a:pt x="215900" y="146076"/>
                  <a:pt x="228600" y="154543"/>
                </a:cubicBezTo>
                <a:cubicBezTo>
                  <a:pt x="234950" y="158776"/>
                  <a:pt x="240410" y="164830"/>
                  <a:pt x="247650" y="167243"/>
                </a:cubicBezTo>
                <a:cubicBezTo>
                  <a:pt x="295533" y="183204"/>
                  <a:pt x="236511" y="161674"/>
                  <a:pt x="285750" y="186293"/>
                </a:cubicBezTo>
                <a:cubicBezTo>
                  <a:pt x="291737" y="189286"/>
                  <a:pt x="298450" y="190526"/>
                  <a:pt x="304800" y="192643"/>
                </a:cubicBezTo>
                <a:cubicBezTo>
                  <a:pt x="388085" y="185072"/>
                  <a:pt x="368825" y="209331"/>
                  <a:pt x="381000" y="154543"/>
                </a:cubicBezTo>
                <a:cubicBezTo>
                  <a:pt x="382893" y="146024"/>
                  <a:pt x="381179" y="135314"/>
                  <a:pt x="387350" y="129143"/>
                </a:cubicBezTo>
                <a:cubicBezTo>
                  <a:pt x="393521" y="122972"/>
                  <a:pt x="404359" y="125191"/>
                  <a:pt x="412750" y="122793"/>
                </a:cubicBezTo>
                <a:cubicBezTo>
                  <a:pt x="457082" y="110127"/>
                  <a:pt x="400391" y="120930"/>
                  <a:pt x="476250" y="110093"/>
                </a:cubicBezTo>
                <a:cubicBezTo>
                  <a:pt x="520700" y="112210"/>
                  <a:pt x="565844" y="108340"/>
                  <a:pt x="609600" y="116443"/>
                </a:cubicBezTo>
                <a:cubicBezTo>
                  <a:pt x="624608" y="119222"/>
                  <a:pt x="635000" y="133376"/>
                  <a:pt x="647700" y="141843"/>
                </a:cubicBezTo>
                <a:cubicBezTo>
                  <a:pt x="666431" y="154330"/>
                  <a:pt x="670521" y="155258"/>
                  <a:pt x="685800" y="173593"/>
                </a:cubicBezTo>
                <a:cubicBezTo>
                  <a:pt x="690686" y="179456"/>
                  <a:pt x="694267" y="186293"/>
                  <a:pt x="698500" y="192643"/>
                </a:cubicBezTo>
                <a:cubicBezTo>
                  <a:pt x="696383" y="203226"/>
                  <a:pt x="696616" y="214567"/>
                  <a:pt x="692150" y="224393"/>
                </a:cubicBezTo>
                <a:cubicBezTo>
                  <a:pt x="685834" y="238288"/>
                  <a:pt x="666750" y="262493"/>
                  <a:pt x="666750" y="262493"/>
                </a:cubicBezTo>
                <a:cubicBezTo>
                  <a:pt x="668867" y="277310"/>
                  <a:pt x="671681" y="292043"/>
                  <a:pt x="673100" y="306943"/>
                </a:cubicBezTo>
                <a:cubicBezTo>
                  <a:pt x="675917" y="336518"/>
                  <a:pt x="675979" y="366338"/>
                  <a:pt x="679450" y="395843"/>
                </a:cubicBezTo>
                <a:cubicBezTo>
                  <a:pt x="680232" y="402491"/>
                  <a:pt x="681067" y="410160"/>
                  <a:pt x="685800" y="414893"/>
                </a:cubicBezTo>
                <a:cubicBezTo>
                  <a:pt x="688837" y="417930"/>
                  <a:pt x="730030" y="427538"/>
                  <a:pt x="730250" y="427593"/>
                </a:cubicBezTo>
                <a:cubicBezTo>
                  <a:pt x="735691" y="443915"/>
                  <a:pt x="739761" y="454501"/>
                  <a:pt x="742950" y="472043"/>
                </a:cubicBezTo>
                <a:cubicBezTo>
                  <a:pt x="745627" y="486769"/>
                  <a:pt x="746839" y="501730"/>
                  <a:pt x="749300" y="516493"/>
                </a:cubicBezTo>
                <a:cubicBezTo>
                  <a:pt x="751074" y="527139"/>
                  <a:pt x="750295" y="538872"/>
                  <a:pt x="755650" y="548243"/>
                </a:cubicBezTo>
                <a:cubicBezTo>
                  <a:pt x="759436" y="554869"/>
                  <a:pt x="768837" y="556057"/>
                  <a:pt x="774700" y="560943"/>
                </a:cubicBezTo>
                <a:cubicBezTo>
                  <a:pt x="781599" y="566692"/>
                  <a:pt x="787400" y="573643"/>
                  <a:pt x="793750" y="579993"/>
                </a:cubicBezTo>
                <a:cubicBezTo>
                  <a:pt x="795867" y="588460"/>
                  <a:pt x="795259" y="598131"/>
                  <a:pt x="800100" y="605393"/>
                </a:cubicBezTo>
                <a:cubicBezTo>
                  <a:pt x="835182" y="658016"/>
                  <a:pt x="807270" y="570571"/>
                  <a:pt x="825500" y="643493"/>
                </a:cubicBezTo>
                <a:cubicBezTo>
                  <a:pt x="823383" y="651960"/>
                  <a:pt x="825776" y="663213"/>
                  <a:pt x="819150" y="668893"/>
                </a:cubicBezTo>
                <a:cubicBezTo>
                  <a:pt x="808986" y="677605"/>
                  <a:pt x="793750" y="677360"/>
                  <a:pt x="781050" y="681593"/>
                </a:cubicBezTo>
                <a:cubicBezTo>
                  <a:pt x="743816" y="694004"/>
                  <a:pt x="768653" y="687204"/>
                  <a:pt x="704850" y="694293"/>
                </a:cubicBezTo>
                <a:cubicBezTo>
                  <a:pt x="677333" y="692176"/>
                  <a:pt x="649685" y="691366"/>
                  <a:pt x="622300" y="687943"/>
                </a:cubicBezTo>
                <a:cubicBezTo>
                  <a:pt x="615658" y="687113"/>
                  <a:pt x="608819" y="685306"/>
                  <a:pt x="603250" y="681593"/>
                </a:cubicBezTo>
                <a:cubicBezTo>
                  <a:pt x="555675" y="649876"/>
                  <a:pt x="611228" y="676871"/>
                  <a:pt x="571500" y="637143"/>
                </a:cubicBezTo>
                <a:cubicBezTo>
                  <a:pt x="566767" y="632410"/>
                  <a:pt x="558800" y="632910"/>
                  <a:pt x="552450" y="630793"/>
                </a:cubicBezTo>
                <a:cubicBezTo>
                  <a:pt x="487280" y="647085"/>
                  <a:pt x="528400" y="639845"/>
                  <a:pt x="400050" y="624443"/>
                </a:cubicBezTo>
                <a:cubicBezTo>
                  <a:pt x="390516" y="623299"/>
                  <a:pt x="360691" y="617463"/>
                  <a:pt x="349250" y="611743"/>
                </a:cubicBezTo>
                <a:cubicBezTo>
                  <a:pt x="342424" y="608330"/>
                  <a:pt x="336550" y="603276"/>
                  <a:pt x="330200" y="599043"/>
                </a:cubicBezTo>
                <a:cubicBezTo>
                  <a:pt x="325833" y="585941"/>
                  <a:pt x="315478" y="548891"/>
                  <a:pt x="304800" y="535543"/>
                </a:cubicBezTo>
                <a:cubicBezTo>
                  <a:pt x="288557" y="515239"/>
                  <a:pt x="270064" y="497551"/>
                  <a:pt x="247650" y="484743"/>
                </a:cubicBezTo>
                <a:cubicBezTo>
                  <a:pt x="239431" y="480047"/>
                  <a:pt x="230367" y="476913"/>
                  <a:pt x="222250" y="472043"/>
                </a:cubicBezTo>
                <a:cubicBezTo>
                  <a:pt x="209162" y="464190"/>
                  <a:pt x="184150" y="446643"/>
                  <a:pt x="184150" y="446643"/>
                </a:cubicBezTo>
                <a:cubicBezTo>
                  <a:pt x="179291" y="432066"/>
                  <a:pt x="171608" y="407775"/>
                  <a:pt x="165100" y="395843"/>
                </a:cubicBezTo>
                <a:cubicBezTo>
                  <a:pt x="157791" y="382443"/>
                  <a:pt x="150493" y="368536"/>
                  <a:pt x="139700" y="357743"/>
                </a:cubicBezTo>
                <a:cubicBezTo>
                  <a:pt x="125656" y="343699"/>
                  <a:pt x="116791" y="337324"/>
                  <a:pt x="107950" y="319643"/>
                </a:cubicBezTo>
                <a:cubicBezTo>
                  <a:pt x="99373" y="302489"/>
                  <a:pt x="99152" y="280053"/>
                  <a:pt x="95250" y="262493"/>
                </a:cubicBezTo>
                <a:cubicBezTo>
                  <a:pt x="93798" y="255959"/>
                  <a:pt x="91017" y="249793"/>
                  <a:pt x="88900" y="243443"/>
                </a:cubicBezTo>
                <a:cubicBezTo>
                  <a:pt x="86783" y="228626"/>
                  <a:pt x="86851" y="213329"/>
                  <a:pt x="82550" y="198993"/>
                </a:cubicBezTo>
                <a:cubicBezTo>
                  <a:pt x="77801" y="183162"/>
                  <a:pt x="60029" y="172759"/>
                  <a:pt x="50800" y="160893"/>
                </a:cubicBezTo>
                <a:cubicBezTo>
                  <a:pt x="41429" y="148845"/>
                  <a:pt x="33867" y="135493"/>
                  <a:pt x="25400" y="122793"/>
                </a:cubicBezTo>
                <a:cubicBezTo>
                  <a:pt x="21167" y="116443"/>
                  <a:pt x="15113" y="110983"/>
                  <a:pt x="12700" y="103743"/>
                </a:cubicBezTo>
                <a:cubicBezTo>
                  <a:pt x="3590" y="76414"/>
                  <a:pt x="7973" y="91187"/>
                  <a:pt x="0" y="59293"/>
                </a:cubicBezTo>
                <a:cubicBezTo>
                  <a:pt x="2117" y="48710"/>
                  <a:pt x="1523" y="37196"/>
                  <a:pt x="6350" y="27543"/>
                </a:cubicBezTo>
                <a:cubicBezTo>
                  <a:pt x="15863" y="8517"/>
                  <a:pt x="27517" y="7787"/>
                  <a:pt x="44450" y="2143"/>
                </a:cubicBezTo>
                <a:cubicBezTo>
                  <a:pt x="50094" y="10610"/>
                  <a:pt x="62089" y="33893"/>
                  <a:pt x="76200" y="33893"/>
                </a:cubicBezTo>
                <a:lnTo>
                  <a:pt x="133350" y="14843"/>
                </a:lnTo>
                <a:lnTo>
                  <a:pt x="152400" y="8493"/>
                </a:lnTo>
                <a:cubicBezTo>
                  <a:pt x="158750" y="6376"/>
                  <a:pt x="171450" y="-4550"/>
                  <a:pt x="171450" y="2143"/>
                </a:cubicBezTo>
                <a:lnTo>
                  <a:pt x="196850" y="849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4027F7-01F8-47AE-8082-FCA847F4D638}"/>
              </a:ext>
            </a:extLst>
          </p:cNvPr>
          <p:cNvSpPr/>
          <p:nvPr/>
        </p:nvSpPr>
        <p:spPr>
          <a:xfrm>
            <a:off x="5463521" y="404358"/>
            <a:ext cx="451630" cy="621684"/>
          </a:xfrm>
          <a:custGeom>
            <a:avLst/>
            <a:gdLst>
              <a:gd name="connsiteX0" fmla="*/ 69850 w 323850"/>
              <a:gd name="connsiteY0" fmla="*/ 178841 h 445790"/>
              <a:gd name="connsiteX1" fmla="*/ 63500 w 323850"/>
              <a:gd name="connsiteY1" fmla="*/ 96291 h 445790"/>
              <a:gd name="connsiteX2" fmla="*/ 25400 w 323850"/>
              <a:gd name="connsiteY2" fmla="*/ 83591 h 445790"/>
              <a:gd name="connsiteX3" fmla="*/ 50800 w 323850"/>
              <a:gd name="connsiteY3" fmla="*/ 77241 h 445790"/>
              <a:gd name="connsiteX4" fmla="*/ 88900 w 323850"/>
              <a:gd name="connsiteY4" fmla="*/ 70891 h 445790"/>
              <a:gd name="connsiteX5" fmla="*/ 107950 w 323850"/>
              <a:gd name="connsiteY5" fmla="*/ 58191 h 445790"/>
              <a:gd name="connsiteX6" fmla="*/ 133350 w 323850"/>
              <a:gd name="connsiteY6" fmla="*/ 51841 h 445790"/>
              <a:gd name="connsiteX7" fmla="*/ 152400 w 323850"/>
              <a:gd name="connsiteY7" fmla="*/ 39141 h 445790"/>
              <a:gd name="connsiteX8" fmla="*/ 146050 w 323850"/>
              <a:gd name="connsiteY8" fmla="*/ 1041 h 445790"/>
              <a:gd name="connsiteX9" fmla="*/ 139700 w 323850"/>
              <a:gd name="connsiteY9" fmla="*/ 20091 h 445790"/>
              <a:gd name="connsiteX10" fmla="*/ 165100 w 323850"/>
              <a:gd name="connsiteY10" fmla="*/ 32791 h 445790"/>
              <a:gd name="connsiteX11" fmla="*/ 209550 w 323850"/>
              <a:gd name="connsiteY11" fmla="*/ 39141 h 445790"/>
              <a:gd name="connsiteX12" fmla="*/ 215900 w 323850"/>
              <a:gd name="connsiteY12" fmla="*/ 102641 h 445790"/>
              <a:gd name="connsiteX13" fmla="*/ 228600 w 323850"/>
              <a:gd name="connsiteY13" fmla="*/ 121691 h 445790"/>
              <a:gd name="connsiteX14" fmla="*/ 234950 w 323850"/>
              <a:gd name="connsiteY14" fmla="*/ 140741 h 445790"/>
              <a:gd name="connsiteX15" fmla="*/ 241300 w 323850"/>
              <a:gd name="connsiteY15" fmla="*/ 216941 h 445790"/>
              <a:gd name="connsiteX16" fmla="*/ 260350 w 323850"/>
              <a:gd name="connsiteY16" fmla="*/ 223291 h 445790"/>
              <a:gd name="connsiteX17" fmla="*/ 266700 w 323850"/>
              <a:gd name="connsiteY17" fmla="*/ 242341 h 445790"/>
              <a:gd name="connsiteX18" fmla="*/ 279400 w 323850"/>
              <a:gd name="connsiteY18" fmla="*/ 286791 h 445790"/>
              <a:gd name="connsiteX19" fmla="*/ 317500 w 323850"/>
              <a:gd name="connsiteY19" fmla="*/ 305841 h 445790"/>
              <a:gd name="connsiteX20" fmla="*/ 323850 w 323850"/>
              <a:gd name="connsiteY20" fmla="*/ 324891 h 445790"/>
              <a:gd name="connsiteX21" fmla="*/ 298450 w 323850"/>
              <a:gd name="connsiteY21" fmla="*/ 362991 h 445790"/>
              <a:gd name="connsiteX22" fmla="*/ 273050 w 323850"/>
              <a:gd name="connsiteY22" fmla="*/ 382041 h 445790"/>
              <a:gd name="connsiteX23" fmla="*/ 241300 w 323850"/>
              <a:gd name="connsiteY23" fmla="*/ 388391 h 445790"/>
              <a:gd name="connsiteX24" fmla="*/ 209550 w 323850"/>
              <a:gd name="connsiteY24" fmla="*/ 401091 h 445790"/>
              <a:gd name="connsiteX25" fmla="*/ 177800 w 323850"/>
              <a:gd name="connsiteY25" fmla="*/ 407441 h 445790"/>
              <a:gd name="connsiteX26" fmla="*/ 152400 w 323850"/>
              <a:gd name="connsiteY26" fmla="*/ 413791 h 445790"/>
              <a:gd name="connsiteX27" fmla="*/ 114300 w 323850"/>
              <a:gd name="connsiteY27" fmla="*/ 445541 h 445790"/>
              <a:gd name="connsiteX28" fmla="*/ 57150 w 323850"/>
              <a:gd name="connsiteY28" fmla="*/ 432841 h 445790"/>
              <a:gd name="connsiteX29" fmla="*/ 0 w 323850"/>
              <a:gd name="connsiteY29" fmla="*/ 369341 h 445790"/>
              <a:gd name="connsiteX30" fmla="*/ 6350 w 323850"/>
              <a:gd name="connsiteY30" fmla="*/ 293141 h 445790"/>
              <a:gd name="connsiteX31" fmla="*/ 25400 w 323850"/>
              <a:gd name="connsiteY31" fmla="*/ 280441 h 445790"/>
              <a:gd name="connsiteX32" fmla="*/ 63500 w 323850"/>
              <a:gd name="connsiteY32" fmla="*/ 267741 h 445790"/>
              <a:gd name="connsiteX33" fmla="*/ 82550 w 323850"/>
              <a:gd name="connsiteY33" fmla="*/ 261391 h 445790"/>
              <a:gd name="connsiteX34" fmla="*/ 69850 w 323850"/>
              <a:gd name="connsiteY34" fmla="*/ 178841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850" h="445790">
                <a:moveTo>
                  <a:pt x="69850" y="178841"/>
                </a:moveTo>
                <a:cubicBezTo>
                  <a:pt x="66675" y="151324"/>
                  <a:pt x="75171" y="121300"/>
                  <a:pt x="63500" y="96291"/>
                </a:cubicBezTo>
                <a:cubicBezTo>
                  <a:pt x="57839" y="84160"/>
                  <a:pt x="25400" y="83591"/>
                  <a:pt x="25400" y="83591"/>
                </a:cubicBezTo>
                <a:cubicBezTo>
                  <a:pt x="33867" y="81474"/>
                  <a:pt x="42242" y="78953"/>
                  <a:pt x="50800" y="77241"/>
                </a:cubicBezTo>
                <a:cubicBezTo>
                  <a:pt x="63425" y="74716"/>
                  <a:pt x="76686" y="74962"/>
                  <a:pt x="88900" y="70891"/>
                </a:cubicBezTo>
                <a:cubicBezTo>
                  <a:pt x="96140" y="68478"/>
                  <a:pt x="100935" y="61197"/>
                  <a:pt x="107950" y="58191"/>
                </a:cubicBezTo>
                <a:cubicBezTo>
                  <a:pt x="115972" y="54753"/>
                  <a:pt x="124883" y="53958"/>
                  <a:pt x="133350" y="51841"/>
                </a:cubicBezTo>
                <a:cubicBezTo>
                  <a:pt x="139700" y="47608"/>
                  <a:pt x="150549" y="46545"/>
                  <a:pt x="152400" y="39141"/>
                </a:cubicBezTo>
                <a:cubicBezTo>
                  <a:pt x="155523" y="26650"/>
                  <a:pt x="153192" y="11754"/>
                  <a:pt x="146050" y="1041"/>
                </a:cubicBezTo>
                <a:cubicBezTo>
                  <a:pt x="142337" y="-4528"/>
                  <a:pt x="141817" y="13741"/>
                  <a:pt x="139700" y="20091"/>
                </a:cubicBezTo>
                <a:cubicBezTo>
                  <a:pt x="148167" y="24324"/>
                  <a:pt x="155968" y="30300"/>
                  <a:pt x="165100" y="32791"/>
                </a:cubicBezTo>
                <a:cubicBezTo>
                  <a:pt x="179540" y="36729"/>
                  <a:pt x="200747" y="27037"/>
                  <a:pt x="209550" y="39141"/>
                </a:cubicBezTo>
                <a:cubicBezTo>
                  <a:pt x="222062" y="56345"/>
                  <a:pt x="211117" y="81914"/>
                  <a:pt x="215900" y="102641"/>
                </a:cubicBezTo>
                <a:cubicBezTo>
                  <a:pt x="217616" y="110077"/>
                  <a:pt x="225187" y="114865"/>
                  <a:pt x="228600" y="121691"/>
                </a:cubicBezTo>
                <a:cubicBezTo>
                  <a:pt x="231593" y="127678"/>
                  <a:pt x="232833" y="134391"/>
                  <a:pt x="234950" y="140741"/>
                </a:cubicBezTo>
                <a:cubicBezTo>
                  <a:pt x="237067" y="166141"/>
                  <a:pt x="233804" y="192580"/>
                  <a:pt x="241300" y="216941"/>
                </a:cubicBezTo>
                <a:cubicBezTo>
                  <a:pt x="243268" y="223338"/>
                  <a:pt x="255617" y="218558"/>
                  <a:pt x="260350" y="223291"/>
                </a:cubicBezTo>
                <a:cubicBezTo>
                  <a:pt x="265083" y="228024"/>
                  <a:pt x="264861" y="235905"/>
                  <a:pt x="266700" y="242341"/>
                </a:cubicBezTo>
                <a:cubicBezTo>
                  <a:pt x="267207" y="244116"/>
                  <a:pt x="276017" y="282562"/>
                  <a:pt x="279400" y="286791"/>
                </a:cubicBezTo>
                <a:cubicBezTo>
                  <a:pt x="288352" y="297982"/>
                  <a:pt x="304951" y="301658"/>
                  <a:pt x="317500" y="305841"/>
                </a:cubicBezTo>
                <a:cubicBezTo>
                  <a:pt x="319617" y="312191"/>
                  <a:pt x="323850" y="318198"/>
                  <a:pt x="323850" y="324891"/>
                </a:cubicBezTo>
                <a:cubicBezTo>
                  <a:pt x="323850" y="342051"/>
                  <a:pt x="309904" y="353174"/>
                  <a:pt x="298450" y="362991"/>
                </a:cubicBezTo>
                <a:cubicBezTo>
                  <a:pt x="290415" y="369879"/>
                  <a:pt x="282721" y="377743"/>
                  <a:pt x="273050" y="382041"/>
                </a:cubicBezTo>
                <a:cubicBezTo>
                  <a:pt x="263187" y="386424"/>
                  <a:pt x="251638" y="385290"/>
                  <a:pt x="241300" y="388391"/>
                </a:cubicBezTo>
                <a:cubicBezTo>
                  <a:pt x="230382" y="391666"/>
                  <a:pt x="220468" y="397816"/>
                  <a:pt x="209550" y="401091"/>
                </a:cubicBezTo>
                <a:cubicBezTo>
                  <a:pt x="199212" y="404192"/>
                  <a:pt x="188336" y="405100"/>
                  <a:pt x="177800" y="407441"/>
                </a:cubicBezTo>
                <a:cubicBezTo>
                  <a:pt x="169281" y="409334"/>
                  <a:pt x="160867" y="411674"/>
                  <a:pt x="152400" y="413791"/>
                </a:cubicBezTo>
                <a:cubicBezTo>
                  <a:pt x="147459" y="418732"/>
                  <a:pt x="124246" y="444436"/>
                  <a:pt x="114300" y="445541"/>
                </a:cubicBezTo>
                <a:cubicBezTo>
                  <a:pt x="97537" y="447404"/>
                  <a:pt x="73890" y="438421"/>
                  <a:pt x="57150" y="432841"/>
                </a:cubicBezTo>
                <a:cubicBezTo>
                  <a:pt x="11566" y="387257"/>
                  <a:pt x="29826" y="409109"/>
                  <a:pt x="0" y="369341"/>
                </a:cubicBezTo>
                <a:cubicBezTo>
                  <a:pt x="2117" y="343941"/>
                  <a:pt x="-652" y="317648"/>
                  <a:pt x="6350" y="293141"/>
                </a:cubicBezTo>
                <a:cubicBezTo>
                  <a:pt x="8447" y="285803"/>
                  <a:pt x="18426" y="283541"/>
                  <a:pt x="25400" y="280441"/>
                </a:cubicBezTo>
                <a:cubicBezTo>
                  <a:pt x="37633" y="275004"/>
                  <a:pt x="50800" y="271974"/>
                  <a:pt x="63500" y="267741"/>
                </a:cubicBezTo>
                <a:lnTo>
                  <a:pt x="82550" y="261391"/>
                </a:lnTo>
                <a:cubicBezTo>
                  <a:pt x="105817" y="226490"/>
                  <a:pt x="73025" y="206358"/>
                  <a:pt x="69850" y="178841"/>
                </a:cubicBezTo>
                <a:close/>
              </a:path>
            </a:pathLst>
          </a:custGeom>
          <a:blipFill dpi="0" rotWithShape="0">
            <a:blip r:embed="rId19"/>
            <a:srcRect/>
            <a:stretch>
              <a:fillRect l="-7000" t="-5000" b="-2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6D48A7-D5DB-419C-A9FC-3E6AFC3D9233}"/>
              </a:ext>
            </a:extLst>
          </p:cNvPr>
          <p:cNvSpPr/>
          <p:nvPr/>
        </p:nvSpPr>
        <p:spPr>
          <a:xfrm>
            <a:off x="5242579" y="209550"/>
            <a:ext cx="421621" cy="146050"/>
          </a:xfrm>
          <a:custGeom>
            <a:avLst/>
            <a:gdLst>
              <a:gd name="connsiteX0" fmla="*/ 2521 w 421621"/>
              <a:gd name="connsiteY0" fmla="*/ 38100 h 146050"/>
              <a:gd name="connsiteX1" fmla="*/ 53321 w 421621"/>
              <a:gd name="connsiteY1" fmla="*/ 82550 h 146050"/>
              <a:gd name="connsiteX2" fmla="*/ 78721 w 421621"/>
              <a:gd name="connsiteY2" fmla="*/ 88900 h 146050"/>
              <a:gd name="connsiteX3" fmla="*/ 85071 w 421621"/>
              <a:gd name="connsiteY3" fmla="*/ 133350 h 146050"/>
              <a:gd name="connsiteX4" fmla="*/ 123171 w 421621"/>
              <a:gd name="connsiteY4" fmla="*/ 146050 h 146050"/>
              <a:gd name="connsiteX5" fmla="*/ 167621 w 421621"/>
              <a:gd name="connsiteY5" fmla="*/ 139700 h 146050"/>
              <a:gd name="connsiteX6" fmla="*/ 186671 w 421621"/>
              <a:gd name="connsiteY6" fmla="*/ 95250 h 146050"/>
              <a:gd name="connsiteX7" fmla="*/ 218421 w 421621"/>
              <a:gd name="connsiteY7" fmla="*/ 63500 h 146050"/>
              <a:gd name="connsiteX8" fmla="*/ 275571 w 421621"/>
              <a:gd name="connsiteY8" fmla="*/ 88900 h 146050"/>
              <a:gd name="connsiteX9" fmla="*/ 294621 w 421621"/>
              <a:gd name="connsiteY9" fmla="*/ 95250 h 146050"/>
              <a:gd name="connsiteX10" fmla="*/ 332721 w 421621"/>
              <a:gd name="connsiteY10" fmla="*/ 114300 h 146050"/>
              <a:gd name="connsiteX11" fmla="*/ 313671 w 421621"/>
              <a:gd name="connsiteY11" fmla="*/ 95250 h 146050"/>
              <a:gd name="connsiteX12" fmla="*/ 294621 w 421621"/>
              <a:gd name="connsiteY12" fmla="*/ 88900 h 146050"/>
              <a:gd name="connsiteX13" fmla="*/ 256521 w 421621"/>
              <a:gd name="connsiteY13" fmla="*/ 69850 h 146050"/>
              <a:gd name="connsiteX14" fmla="*/ 300971 w 421621"/>
              <a:gd name="connsiteY14" fmla="*/ 44450 h 146050"/>
              <a:gd name="connsiteX15" fmla="*/ 339071 w 421621"/>
              <a:gd name="connsiteY15" fmla="*/ 31750 h 146050"/>
              <a:gd name="connsiteX16" fmla="*/ 421621 w 421621"/>
              <a:gd name="connsiteY16" fmla="*/ 25400 h 146050"/>
              <a:gd name="connsiteX17" fmla="*/ 415271 w 421621"/>
              <a:gd name="connsiteY17" fmla="*/ 6350 h 146050"/>
              <a:gd name="connsiteX18" fmla="*/ 396221 w 421621"/>
              <a:gd name="connsiteY18" fmla="*/ 0 h 146050"/>
              <a:gd name="connsiteX19" fmla="*/ 193021 w 421621"/>
              <a:gd name="connsiteY19" fmla="*/ 6350 h 146050"/>
              <a:gd name="connsiteX20" fmla="*/ 135871 w 421621"/>
              <a:gd name="connsiteY20" fmla="*/ 19050 h 146050"/>
              <a:gd name="connsiteX21" fmla="*/ 2521 w 421621"/>
              <a:gd name="connsiteY21" fmla="*/ 3810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621" h="146050">
                <a:moveTo>
                  <a:pt x="2521" y="38100"/>
                </a:moveTo>
                <a:cubicBezTo>
                  <a:pt x="-11237" y="48683"/>
                  <a:pt x="34944" y="74674"/>
                  <a:pt x="53321" y="82550"/>
                </a:cubicBezTo>
                <a:cubicBezTo>
                  <a:pt x="61343" y="85988"/>
                  <a:pt x="70254" y="86783"/>
                  <a:pt x="78721" y="88900"/>
                </a:cubicBezTo>
                <a:cubicBezTo>
                  <a:pt x="80838" y="103717"/>
                  <a:pt x="75882" y="121536"/>
                  <a:pt x="85071" y="133350"/>
                </a:cubicBezTo>
                <a:cubicBezTo>
                  <a:pt x="93290" y="143917"/>
                  <a:pt x="123171" y="146050"/>
                  <a:pt x="123171" y="146050"/>
                </a:cubicBezTo>
                <a:cubicBezTo>
                  <a:pt x="137988" y="143933"/>
                  <a:pt x="154537" y="146969"/>
                  <a:pt x="167621" y="139700"/>
                </a:cubicBezTo>
                <a:cubicBezTo>
                  <a:pt x="176769" y="134618"/>
                  <a:pt x="181956" y="104680"/>
                  <a:pt x="186671" y="95250"/>
                </a:cubicBezTo>
                <a:cubicBezTo>
                  <a:pt x="197254" y="74083"/>
                  <a:pt x="199371" y="76200"/>
                  <a:pt x="218421" y="63500"/>
                </a:cubicBezTo>
                <a:cubicBezTo>
                  <a:pt x="248610" y="83626"/>
                  <a:pt x="230231" y="73787"/>
                  <a:pt x="275571" y="88900"/>
                </a:cubicBezTo>
                <a:cubicBezTo>
                  <a:pt x="281921" y="91017"/>
                  <a:pt x="289052" y="91537"/>
                  <a:pt x="294621" y="95250"/>
                </a:cubicBezTo>
                <a:cubicBezTo>
                  <a:pt x="319240" y="111663"/>
                  <a:pt x="306431" y="105537"/>
                  <a:pt x="332721" y="114300"/>
                </a:cubicBezTo>
                <a:cubicBezTo>
                  <a:pt x="389005" y="95539"/>
                  <a:pt x="384126" y="103078"/>
                  <a:pt x="313671" y="95250"/>
                </a:cubicBezTo>
                <a:cubicBezTo>
                  <a:pt x="307321" y="93133"/>
                  <a:pt x="300608" y="91893"/>
                  <a:pt x="294621" y="88900"/>
                </a:cubicBezTo>
                <a:cubicBezTo>
                  <a:pt x="245382" y="64281"/>
                  <a:pt x="304404" y="85811"/>
                  <a:pt x="256521" y="69850"/>
                </a:cubicBezTo>
                <a:cubicBezTo>
                  <a:pt x="273704" y="58395"/>
                  <a:pt x="280830" y="52507"/>
                  <a:pt x="300971" y="44450"/>
                </a:cubicBezTo>
                <a:cubicBezTo>
                  <a:pt x="313400" y="39478"/>
                  <a:pt x="325723" y="32777"/>
                  <a:pt x="339071" y="31750"/>
                </a:cubicBezTo>
                <a:lnTo>
                  <a:pt x="421621" y="25400"/>
                </a:lnTo>
                <a:cubicBezTo>
                  <a:pt x="419504" y="19050"/>
                  <a:pt x="420004" y="11083"/>
                  <a:pt x="415271" y="6350"/>
                </a:cubicBezTo>
                <a:cubicBezTo>
                  <a:pt x="410538" y="1617"/>
                  <a:pt x="402914" y="0"/>
                  <a:pt x="396221" y="0"/>
                </a:cubicBezTo>
                <a:cubicBezTo>
                  <a:pt x="328455" y="0"/>
                  <a:pt x="260754" y="4233"/>
                  <a:pt x="193021" y="6350"/>
                </a:cubicBezTo>
                <a:cubicBezTo>
                  <a:pt x="181983" y="9109"/>
                  <a:pt x="145468" y="18666"/>
                  <a:pt x="135871" y="19050"/>
                </a:cubicBezTo>
                <a:cubicBezTo>
                  <a:pt x="93571" y="20742"/>
                  <a:pt x="16279" y="27517"/>
                  <a:pt x="2521" y="3810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DC5A3-7959-4561-80D3-3BE5B7F79CCF}"/>
              </a:ext>
            </a:extLst>
          </p:cNvPr>
          <p:cNvSpPr/>
          <p:nvPr/>
        </p:nvSpPr>
        <p:spPr>
          <a:xfrm>
            <a:off x="5193939" y="480044"/>
            <a:ext cx="505111" cy="805010"/>
          </a:xfrm>
          <a:custGeom>
            <a:avLst/>
            <a:gdLst>
              <a:gd name="connsiteX0" fmla="*/ 292100 w 394452"/>
              <a:gd name="connsiteY0" fmla="*/ 50800 h 628650"/>
              <a:gd name="connsiteX1" fmla="*/ 171450 w 394452"/>
              <a:gd name="connsiteY1" fmla="*/ 57150 h 628650"/>
              <a:gd name="connsiteX2" fmla="*/ 152400 w 394452"/>
              <a:gd name="connsiteY2" fmla="*/ 69850 h 628650"/>
              <a:gd name="connsiteX3" fmla="*/ 107950 w 394452"/>
              <a:gd name="connsiteY3" fmla="*/ 107950 h 628650"/>
              <a:gd name="connsiteX4" fmla="*/ 69850 w 394452"/>
              <a:gd name="connsiteY4" fmla="*/ 196850 h 628650"/>
              <a:gd name="connsiteX5" fmla="*/ 50800 w 394452"/>
              <a:gd name="connsiteY5" fmla="*/ 209550 h 628650"/>
              <a:gd name="connsiteX6" fmla="*/ 38100 w 394452"/>
              <a:gd name="connsiteY6" fmla="*/ 228600 h 628650"/>
              <a:gd name="connsiteX7" fmla="*/ 19050 w 394452"/>
              <a:gd name="connsiteY7" fmla="*/ 292100 h 628650"/>
              <a:gd name="connsiteX8" fmla="*/ 31750 w 394452"/>
              <a:gd name="connsiteY8" fmla="*/ 330200 h 628650"/>
              <a:gd name="connsiteX9" fmla="*/ 19050 w 394452"/>
              <a:gd name="connsiteY9" fmla="*/ 393700 h 628650"/>
              <a:gd name="connsiteX10" fmla="*/ 0 w 394452"/>
              <a:gd name="connsiteY10" fmla="*/ 431800 h 628650"/>
              <a:gd name="connsiteX11" fmla="*/ 6350 w 394452"/>
              <a:gd name="connsiteY11" fmla="*/ 488950 h 628650"/>
              <a:gd name="connsiteX12" fmla="*/ 31750 w 394452"/>
              <a:gd name="connsiteY12" fmla="*/ 527050 h 628650"/>
              <a:gd name="connsiteX13" fmla="*/ 50800 w 394452"/>
              <a:gd name="connsiteY13" fmla="*/ 590550 h 628650"/>
              <a:gd name="connsiteX14" fmla="*/ 57150 w 394452"/>
              <a:gd name="connsiteY14" fmla="*/ 609600 h 628650"/>
              <a:gd name="connsiteX15" fmla="*/ 63500 w 394452"/>
              <a:gd name="connsiteY15" fmla="*/ 628650 h 628650"/>
              <a:gd name="connsiteX16" fmla="*/ 88900 w 394452"/>
              <a:gd name="connsiteY16" fmla="*/ 622300 h 628650"/>
              <a:gd name="connsiteX17" fmla="*/ 120650 w 394452"/>
              <a:gd name="connsiteY17" fmla="*/ 584200 h 628650"/>
              <a:gd name="connsiteX18" fmla="*/ 139700 w 394452"/>
              <a:gd name="connsiteY18" fmla="*/ 577850 h 628650"/>
              <a:gd name="connsiteX19" fmla="*/ 184150 w 394452"/>
              <a:gd name="connsiteY19" fmla="*/ 558800 h 628650"/>
              <a:gd name="connsiteX20" fmla="*/ 190500 w 394452"/>
              <a:gd name="connsiteY20" fmla="*/ 539750 h 628650"/>
              <a:gd name="connsiteX21" fmla="*/ 209550 w 394452"/>
              <a:gd name="connsiteY21" fmla="*/ 425450 h 628650"/>
              <a:gd name="connsiteX22" fmla="*/ 234950 w 394452"/>
              <a:gd name="connsiteY22" fmla="*/ 412750 h 628650"/>
              <a:gd name="connsiteX23" fmla="*/ 254000 w 394452"/>
              <a:gd name="connsiteY23" fmla="*/ 400050 h 628650"/>
              <a:gd name="connsiteX24" fmla="*/ 241300 w 394452"/>
              <a:gd name="connsiteY24" fmla="*/ 368300 h 628650"/>
              <a:gd name="connsiteX25" fmla="*/ 203200 w 394452"/>
              <a:gd name="connsiteY25" fmla="*/ 355600 h 628650"/>
              <a:gd name="connsiteX26" fmla="*/ 203200 w 394452"/>
              <a:gd name="connsiteY26" fmla="*/ 285750 h 628650"/>
              <a:gd name="connsiteX27" fmla="*/ 209550 w 394452"/>
              <a:gd name="connsiteY27" fmla="*/ 266700 h 628650"/>
              <a:gd name="connsiteX28" fmla="*/ 228600 w 394452"/>
              <a:gd name="connsiteY28" fmla="*/ 247650 h 628650"/>
              <a:gd name="connsiteX29" fmla="*/ 260350 w 394452"/>
              <a:gd name="connsiteY29" fmla="*/ 215900 h 628650"/>
              <a:gd name="connsiteX30" fmla="*/ 317500 w 394452"/>
              <a:gd name="connsiteY30" fmla="*/ 190500 h 628650"/>
              <a:gd name="connsiteX31" fmla="*/ 323850 w 394452"/>
              <a:gd name="connsiteY31" fmla="*/ 152400 h 628650"/>
              <a:gd name="connsiteX32" fmla="*/ 342900 w 394452"/>
              <a:gd name="connsiteY32" fmla="*/ 146050 h 628650"/>
              <a:gd name="connsiteX33" fmla="*/ 381000 w 394452"/>
              <a:gd name="connsiteY33" fmla="*/ 127000 h 628650"/>
              <a:gd name="connsiteX34" fmla="*/ 393700 w 394452"/>
              <a:gd name="connsiteY34" fmla="*/ 107950 h 628650"/>
              <a:gd name="connsiteX35" fmla="*/ 387350 w 394452"/>
              <a:gd name="connsiteY35" fmla="*/ 57150 h 628650"/>
              <a:gd name="connsiteX36" fmla="*/ 323850 w 394452"/>
              <a:gd name="connsiteY36" fmla="*/ 12700 h 628650"/>
              <a:gd name="connsiteX37" fmla="*/ 254000 w 394452"/>
              <a:gd name="connsiteY37" fmla="*/ 0 h 628650"/>
              <a:gd name="connsiteX38" fmla="*/ 292100 w 394452"/>
              <a:gd name="connsiteY38" fmla="*/ 5080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452" h="628650">
                <a:moveTo>
                  <a:pt x="292100" y="50800"/>
                </a:moveTo>
                <a:cubicBezTo>
                  <a:pt x="251883" y="52917"/>
                  <a:pt x="211353" y="51709"/>
                  <a:pt x="171450" y="57150"/>
                </a:cubicBezTo>
                <a:cubicBezTo>
                  <a:pt x="163888" y="58181"/>
                  <a:pt x="158610" y="65414"/>
                  <a:pt x="152400" y="69850"/>
                </a:cubicBezTo>
                <a:cubicBezTo>
                  <a:pt x="123889" y="90215"/>
                  <a:pt x="131027" y="84873"/>
                  <a:pt x="107950" y="107950"/>
                </a:cubicBezTo>
                <a:cubicBezTo>
                  <a:pt x="101945" y="125964"/>
                  <a:pt x="83302" y="187882"/>
                  <a:pt x="69850" y="196850"/>
                </a:cubicBezTo>
                <a:lnTo>
                  <a:pt x="50800" y="209550"/>
                </a:lnTo>
                <a:cubicBezTo>
                  <a:pt x="46567" y="215900"/>
                  <a:pt x="41513" y="221774"/>
                  <a:pt x="38100" y="228600"/>
                </a:cubicBezTo>
                <a:cubicBezTo>
                  <a:pt x="24176" y="256447"/>
                  <a:pt x="24999" y="262357"/>
                  <a:pt x="19050" y="292100"/>
                </a:cubicBezTo>
                <a:cubicBezTo>
                  <a:pt x="23283" y="304800"/>
                  <a:pt x="33643" y="316948"/>
                  <a:pt x="31750" y="330200"/>
                </a:cubicBezTo>
                <a:cubicBezTo>
                  <a:pt x="29410" y="346581"/>
                  <a:pt x="27916" y="375967"/>
                  <a:pt x="19050" y="393700"/>
                </a:cubicBezTo>
                <a:cubicBezTo>
                  <a:pt x="-5569" y="442939"/>
                  <a:pt x="15961" y="383917"/>
                  <a:pt x="0" y="431800"/>
                </a:cubicBezTo>
                <a:cubicBezTo>
                  <a:pt x="2117" y="450850"/>
                  <a:pt x="289" y="470766"/>
                  <a:pt x="6350" y="488950"/>
                </a:cubicBezTo>
                <a:cubicBezTo>
                  <a:pt x="11177" y="503430"/>
                  <a:pt x="31750" y="527050"/>
                  <a:pt x="31750" y="527050"/>
                </a:cubicBezTo>
                <a:cubicBezTo>
                  <a:pt x="41347" y="565437"/>
                  <a:pt x="35340" y="544171"/>
                  <a:pt x="50800" y="590550"/>
                </a:cubicBezTo>
                <a:lnTo>
                  <a:pt x="57150" y="609600"/>
                </a:lnTo>
                <a:lnTo>
                  <a:pt x="63500" y="628650"/>
                </a:lnTo>
                <a:cubicBezTo>
                  <a:pt x="71967" y="626533"/>
                  <a:pt x="81323" y="626630"/>
                  <a:pt x="88900" y="622300"/>
                </a:cubicBezTo>
                <a:cubicBezTo>
                  <a:pt x="131226" y="598113"/>
                  <a:pt x="87774" y="610501"/>
                  <a:pt x="120650" y="584200"/>
                </a:cubicBezTo>
                <a:cubicBezTo>
                  <a:pt x="125877" y="580019"/>
                  <a:pt x="133713" y="580843"/>
                  <a:pt x="139700" y="577850"/>
                </a:cubicBezTo>
                <a:cubicBezTo>
                  <a:pt x="183553" y="555924"/>
                  <a:pt x="131287" y="572016"/>
                  <a:pt x="184150" y="558800"/>
                </a:cubicBezTo>
                <a:cubicBezTo>
                  <a:pt x="186267" y="552450"/>
                  <a:pt x="189761" y="546403"/>
                  <a:pt x="190500" y="539750"/>
                </a:cubicBezTo>
                <a:cubicBezTo>
                  <a:pt x="192066" y="525660"/>
                  <a:pt x="180468" y="449685"/>
                  <a:pt x="209550" y="425450"/>
                </a:cubicBezTo>
                <a:cubicBezTo>
                  <a:pt x="216822" y="419390"/>
                  <a:pt x="226731" y="417446"/>
                  <a:pt x="234950" y="412750"/>
                </a:cubicBezTo>
                <a:cubicBezTo>
                  <a:pt x="241576" y="408964"/>
                  <a:pt x="247650" y="404283"/>
                  <a:pt x="254000" y="400050"/>
                </a:cubicBezTo>
                <a:cubicBezTo>
                  <a:pt x="261370" y="377939"/>
                  <a:pt x="267508" y="379948"/>
                  <a:pt x="241300" y="368300"/>
                </a:cubicBezTo>
                <a:cubicBezTo>
                  <a:pt x="229067" y="362863"/>
                  <a:pt x="203200" y="355600"/>
                  <a:pt x="203200" y="355600"/>
                </a:cubicBezTo>
                <a:cubicBezTo>
                  <a:pt x="194203" y="319611"/>
                  <a:pt x="193930" y="332098"/>
                  <a:pt x="203200" y="285750"/>
                </a:cubicBezTo>
                <a:cubicBezTo>
                  <a:pt x="204513" y="279186"/>
                  <a:pt x="205837" y="272269"/>
                  <a:pt x="209550" y="266700"/>
                </a:cubicBezTo>
                <a:cubicBezTo>
                  <a:pt x="214531" y="259228"/>
                  <a:pt x="222851" y="254549"/>
                  <a:pt x="228600" y="247650"/>
                </a:cubicBezTo>
                <a:cubicBezTo>
                  <a:pt x="244786" y="228226"/>
                  <a:pt x="235697" y="226857"/>
                  <a:pt x="260350" y="215900"/>
                </a:cubicBezTo>
                <a:cubicBezTo>
                  <a:pt x="328360" y="185673"/>
                  <a:pt x="274387" y="219242"/>
                  <a:pt x="317500" y="190500"/>
                </a:cubicBezTo>
                <a:cubicBezTo>
                  <a:pt x="319617" y="177800"/>
                  <a:pt x="317462" y="163579"/>
                  <a:pt x="323850" y="152400"/>
                </a:cubicBezTo>
                <a:cubicBezTo>
                  <a:pt x="327171" y="146588"/>
                  <a:pt x="336913" y="149043"/>
                  <a:pt x="342900" y="146050"/>
                </a:cubicBezTo>
                <a:cubicBezTo>
                  <a:pt x="392139" y="121431"/>
                  <a:pt x="333117" y="142961"/>
                  <a:pt x="381000" y="127000"/>
                </a:cubicBezTo>
                <a:cubicBezTo>
                  <a:pt x="385233" y="120650"/>
                  <a:pt x="393009" y="115550"/>
                  <a:pt x="393700" y="107950"/>
                </a:cubicBezTo>
                <a:cubicBezTo>
                  <a:pt x="395245" y="90955"/>
                  <a:pt x="394982" y="72414"/>
                  <a:pt x="387350" y="57150"/>
                </a:cubicBezTo>
                <a:cubicBezTo>
                  <a:pt x="367068" y="16585"/>
                  <a:pt x="355018" y="21605"/>
                  <a:pt x="323850" y="12700"/>
                </a:cubicBezTo>
                <a:cubicBezTo>
                  <a:pt x="278169" y="-352"/>
                  <a:pt x="338062" y="10508"/>
                  <a:pt x="254000" y="0"/>
                </a:cubicBezTo>
                <a:lnTo>
                  <a:pt x="292100" y="50800"/>
                </a:lnTo>
                <a:close/>
              </a:path>
            </a:pathLst>
          </a:custGeom>
          <a:blipFill dpi="0" rotWithShape="1">
            <a:blip r:embed="rId20"/>
            <a:srcRect/>
            <a:stretch>
              <a:fillRect r="-22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47C1251-1F91-492F-B39C-BAF4D7748910}"/>
              </a:ext>
            </a:extLst>
          </p:cNvPr>
          <p:cNvSpPr/>
          <p:nvPr/>
        </p:nvSpPr>
        <p:spPr>
          <a:xfrm>
            <a:off x="5861050" y="1835150"/>
            <a:ext cx="903097" cy="292100"/>
          </a:xfrm>
          <a:custGeom>
            <a:avLst/>
            <a:gdLst>
              <a:gd name="connsiteX0" fmla="*/ 482600 w 903097"/>
              <a:gd name="connsiteY0" fmla="*/ 50800 h 292100"/>
              <a:gd name="connsiteX1" fmla="*/ 349250 w 903097"/>
              <a:gd name="connsiteY1" fmla="*/ 44450 h 292100"/>
              <a:gd name="connsiteX2" fmla="*/ 304800 w 903097"/>
              <a:gd name="connsiteY2" fmla="*/ 12700 h 292100"/>
              <a:gd name="connsiteX3" fmla="*/ 285750 w 903097"/>
              <a:gd name="connsiteY3" fmla="*/ 0 h 292100"/>
              <a:gd name="connsiteX4" fmla="*/ 241300 w 903097"/>
              <a:gd name="connsiteY4" fmla="*/ 6350 h 292100"/>
              <a:gd name="connsiteX5" fmla="*/ 184150 w 903097"/>
              <a:gd name="connsiteY5" fmla="*/ 12700 h 292100"/>
              <a:gd name="connsiteX6" fmla="*/ 165100 w 903097"/>
              <a:gd name="connsiteY6" fmla="*/ 25400 h 292100"/>
              <a:gd name="connsiteX7" fmla="*/ 127000 w 903097"/>
              <a:gd name="connsiteY7" fmla="*/ 38100 h 292100"/>
              <a:gd name="connsiteX8" fmla="*/ 82550 w 903097"/>
              <a:gd name="connsiteY8" fmla="*/ 50800 h 292100"/>
              <a:gd name="connsiteX9" fmla="*/ 57150 w 903097"/>
              <a:gd name="connsiteY9" fmla="*/ 44450 h 292100"/>
              <a:gd name="connsiteX10" fmla="*/ 25400 w 903097"/>
              <a:gd name="connsiteY10" fmla="*/ 6350 h 292100"/>
              <a:gd name="connsiteX11" fmla="*/ 12700 w 903097"/>
              <a:gd name="connsiteY11" fmla="*/ 25400 h 292100"/>
              <a:gd name="connsiteX12" fmla="*/ 6350 w 903097"/>
              <a:gd name="connsiteY12" fmla="*/ 50800 h 292100"/>
              <a:gd name="connsiteX13" fmla="*/ 0 w 903097"/>
              <a:gd name="connsiteY13" fmla="*/ 69850 h 292100"/>
              <a:gd name="connsiteX14" fmla="*/ 6350 w 903097"/>
              <a:gd name="connsiteY14" fmla="*/ 101600 h 292100"/>
              <a:gd name="connsiteX15" fmla="*/ 12700 w 903097"/>
              <a:gd name="connsiteY15" fmla="*/ 120650 h 292100"/>
              <a:gd name="connsiteX16" fmla="*/ 31750 w 903097"/>
              <a:gd name="connsiteY16" fmla="*/ 127000 h 292100"/>
              <a:gd name="connsiteX17" fmla="*/ 31750 w 903097"/>
              <a:gd name="connsiteY17" fmla="*/ 215900 h 292100"/>
              <a:gd name="connsiteX18" fmla="*/ 50800 w 903097"/>
              <a:gd name="connsiteY18" fmla="*/ 222250 h 292100"/>
              <a:gd name="connsiteX19" fmla="*/ 88900 w 903097"/>
              <a:gd name="connsiteY19" fmla="*/ 254000 h 292100"/>
              <a:gd name="connsiteX20" fmla="*/ 120650 w 903097"/>
              <a:gd name="connsiteY20" fmla="*/ 292100 h 292100"/>
              <a:gd name="connsiteX21" fmla="*/ 171450 w 903097"/>
              <a:gd name="connsiteY21" fmla="*/ 285750 h 292100"/>
              <a:gd name="connsiteX22" fmla="*/ 203200 w 903097"/>
              <a:gd name="connsiteY22" fmla="*/ 279400 h 292100"/>
              <a:gd name="connsiteX23" fmla="*/ 209550 w 903097"/>
              <a:gd name="connsiteY23" fmla="*/ 260350 h 292100"/>
              <a:gd name="connsiteX24" fmla="*/ 247650 w 903097"/>
              <a:gd name="connsiteY24" fmla="*/ 254000 h 292100"/>
              <a:gd name="connsiteX25" fmla="*/ 266700 w 903097"/>
              <a:gd name="connsiteY25" fmla="*/ 273050 h 292100"/>
              <a:gd name="connsiteX26" fmla="*/ 317500 w 903097"/>
              <a:gd name="connsiteY26" fmla="*/ 266700 h 292100"/>
              <a:gd name="connsiteX27" fmla="*/ 336550 w 903097"/>
              <a:gd name="connsiteY27" fmla="*/ 254000 h 292100"/>
              <a:gd name="connsiteX28" fmla="*/ 355600 w 903097"/>
              <a:gd name="connsiteY28" fmla="*/ 247650 h 292100"/>
              <a:gd name="connsiteX29" fmla="*/ 381000 w 903097"/>
              <a:gd name="connsiteY29" fmla="*/ 234950 h 292100"/>
              <a:gd name="connsiteX30" fmla="*/ 685800 w 903097"/>
              <a:gd name="connsiteY30" fmla="*/ 247650 h 292100"/>
              <a:gd name="connsiteX31" fmla="*/ 711200 w 903097"/>
              <a:gd name="connsiteY31" fmla="*/ 241300 h 292100"/>
              <a:gd name="connsiteX32" fmla="*/ 723900 w 903097"/>
              <a:gd name="connsiteY32" fmla="*/ 222250 h 292100"/>
              <a:gd name="connsiteX33" fmla="*/ 704850 w 903097"/>
              <a:gd name="connsiteY33" fmla="*/ 152400 h 292100"/>
              <a:gd name="connsiteX34" fmla="*/ 711200 w 903097"/>
              <a:gd name="connsiteY34" fmla="*/ 88900 h 292100"/>
              <a:gd name="connsiteX35" fmla="*/ 901700 w 903097"/>
              <a:gd name="connsiteY35" fmla="*/ 82550 h 292100"/>
              <a:gd name="connsiteX36" fmla="*/ 882650 w 903097"/>
              <a:gd name="connsiteY36" fmla="*/ 76200 h 292100"/>
              <a:gd name="connsiteX37" fmla="*/ 673100 w 903097"/>
              <a:gd name="connsiteY37" fmla="*/ 69850 h 292100"/>
              <a:gd name="connsiteX38" fmla="*/ 482600 w 903097"/>
              <a:gd name="connsiteY38" fmla="*/ 508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03097" h="292100">
                <a:moveTo>
                  <a:pt x="482600" y="50800"/>
                </a:moveTo>
                <a:cubicBezTo>
                  <a:pt x="428625" y="46567"/>
                  <a:pt x="393433" y="49752"/>
                  <a:pt x="349250" y="44450"/>
                </a:cubicBezTo>
                <a:cubicBezTo>
                  <a:pt x="327287" y="41814"/>
                  <a:pt x="319663" y="25085"/>
                  <a:pt x="304800" y="12700"/>
                </a:cubicBezTo>
                <a:cubicBezTo>
                  <a:pt x="298937" y="7814"/>
                  <a:pt x="292100" y="4233"/>
                  <a:pt x="285750" y="0"/>
                </a:cubicBezTo>
                <a:lnTo>
                  <a:pt x="241300" y="6350"/>
                </a:lnTo>
                <a:cubicBezTo>
                  <a:pt x="222281" y="8727"/>
                  <a:pt x="202745" y="8051"/>
                  <a:pt x="184150" y="12700"/>
                </a:cubicBezTo>
                <a:cubicBezTo>
                  <a:pt x="176746" y="14551"/>
                  <a:pt x="172074" y="22300"/>
                  <a:pt x="165100" y="25400"/>
                </a:cubicBezTo>
                <a:cubicBezTo>
                  <a:pt x="152867" y="30837"/>
                  <a:pt x="139700" y="33867"/>
                  <a:pt x="127000" y="38100"/>
                </a:cubicBezTo>
                <a:cubicBezTo>
                  <a:pt x="99671" y="47210"/>
                  <a:pt x="114444" y="42827"/>
                  <a:pt x="82550" y="50800"/>
                </a:cubicBezTo>
                <a:cubicBezTo>
                  <a:pt x="74083" y="48683"/>
                  <a:pt x="64727" y="48780"/>
                  <a:pt x="57150" y="44450"/>
                </a:cubicBezTo>
                <a:cubicBezTo>
                  <a:pt x="43987" y="36928"/>
                  <a:pt x="33493" y="18489"/>
                  <a:pt x="25400" y="6350"/>
                </a:cubicBezTo>
                <a:cubicBezTo>
                  <a:pt x="21167" y="12700"/>
                  <a:pt x="15706" y="18385"/>
                  <a:pt x="12700" y="25400"/>
                </a:cubicBezTo>
                <a:cubicBezTo>
                  <a:pt x="9262" y="33422"/>
                  <a:pt x="8748" y="42409"/>
                  <a:pt x="6350" y="50800"/>
                </a:cubicBezTo>
                <a:cubicBezTo>
                  <a:pt x="4511" y="57236"/>
                  <a:pt x="2117" y="63500"/>
                  <a:pt x="0" y="69850"/>
                </a:cubicBezTo>
                <a:cubicBezTo>
                  <a:pt x="2117" y="80433"/>
                  <a:pt x="3732" y="91129"/>
                  <a:pt x="6350" y="101600"/>
                </a:cubicBezTo>
                <a:cubicBezTo>
                  <a:pt x="7973" y="108094"/>
                  <a:pt x="7967" y="115917"/>
                  <a:pt x="12700" y="120650"/>
                </a:cubicBezTo>
                <a:cubicBezTo>
                  <a:pt x="17433" y="125383"/>
                  <a:pt x="25400" y="124883"/>
                  <a:pt x="31750" y="127000"/>
                </a:cubicBezTo>
                <a:cubicBezTo>
                  <a:pt x="30192" y="141019"/>
                  <a:pt x="18271" y="195682"/>
                  <a:pt x="31750" y="215900"/>
                </a:cubicBezTo>
                <a:cubicBezTo>
                  <a:pt x="35463" y="221469"/>
                  <a:pt x="44450" y="220133"/>
                  <a:pt x="50800" y="222250"/>
                </a:cubicBezTo>
                <a:cubicBezTo>
                  <a:pt x="106455" y="277905"/>
                  <a:pt x="35856" y="209797"/>
                  <a:pt x="88900" y="254000"/>
                </a:cubicBezTo>
                <a:cubicBezTo>
                  <a:pt x="107235" y="269279"/>
                  <a:pt x="108163" y="273369"/>
                  <a:pt x="120650" y="292100"/>
                </a:cubicBezTo>
                <a:cubicBezTo>
                  <a:pt x="137583" y="289983"/>
                  <a:pt x="154583" y="288345"/>
                  <a:pt x="171450" y="285750"/>
                </a:cubicBezTo>
                <a:cubicBezTo>
                  <a:pt x="182117" y="284109"/>
                  <a:pt x="194220" y="285387"/>
                  <a:pt x="203200" y="279400"/>
                </a:cubicBezTo>
                <a:cubicBezTo>
                  <a:pt x="208769" y="275687"/>
                  <a:pt x="207433" y="266700"/>
                  <a:pt x="209550" y="260350"/>
                </a:cubicBezTo>
                <a:cubicBezTo>
                  <a:pt x="191735" y="248474"/>
                  <a:pt x="139758" y="218036"/>
                  <a:pt x="247650" y="254000"/>
                </a:cubicBezTo>
                <a:cubicBezTo>
                  <a:pt x="256169" y="256840"/>
                  <a:pt x="260350" y="266700"/>
                  <a:pt x="266700" y="273050"/>
                </a:cubicBezTo>
                <a:cubicBezTo>
                  <a:pt x="283633" y="270933"/>
                  <a:pt x="301036" y="271190"/>
                  <a:pt x="317500" y="266700"/>
                </a:cubicBezTo>
                <a:cubicBezTo>
                  <a:pt x="324863" y="264692"/>
                  <a:pt x="329724" y="257413"/>
                  <a:pt x="336550" y="254000"/>
                </a:cubicBezTo>
                <a:cubicBezTo>
                  <a:pt x="342537" y="251007"/>
                  <a:pt x="349448" y="250287"/>
                  <a:pt x="355600" y="247650"/>
                </a:cubicBezTo>
                <a:cubicBezTo>
                  <a:pt x="364301" y="243921"/>
                  <a:pt x="372533" y="239183"/>
                  <a:pt x="381000" y="234950"/>
                </a:cubicBezTo>
                <a:cubicBezTo>
                  <a:pt x="531153" y="272488"/>
                  <a:pt x="431028" y="254727"/>
                  <a:pt x="685800" y="247650"/>
                </a:cubicBezTo>
                <a:cubicBezTo>
                  <a:pt x="694267" y="245533"/>
                  <a:pt x="703938" y="246141"/>
                  <a:pt x="711200" y="241300"/>
                </a:cubicBezTo>
                <a:cubicBezTo>
                  <a:pt x="717550" y="237067"/>
                  <a:pt x="723900" y="229882"/>
                  <a:pt x="723900" y="222250"/>
                </a:cubicBezTo>
                <a:cubicBezTo>
                  <a:pt x="723900" y="207927"/>
                  <a:pt x="711227" y="171530"/>
                  <a:pt x="704850" y="152400"/>
                </a:cubicBezTo>
                <a:cubicBezTo>
                  <a:pt x="706967" y="131233"/>
                  <a:pt x="691152" y="96014"/>
                  <a:pt x="711200" y="88900"/>
                </a:cubicBezTo>
                <a:cubicBezTo>
                  <a:pt x="771077" y="67653"/>
                  <a:pt x="838338" y="87243"/>
                  <a:pt x="901700" y="82550"/>
                </a:cubicBezTo>
                <a:cubicBezTo>
                  <a:pt x="908375" y="82056"/>
                  <a:pt x="889333" y="76571"/>
                  <a:pt x="882650" y="76200"/>
                </a:cubicBezTo>
                <a:cubicBezTo>
                  <a:pt x="812876" y="72324"/>
                  <a:pt x="742942" y="72218"/>
                  <a:pt x="673100" y="69850"/>
                </a:cubicBezTo>
                <a:cubicBezTo>
                  <a:pt x="476176" y="63175"/>
                  <a:pt x="536575" y="55033"/>
                  <a:pt x="482600" y="5080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EED5B9-E9A3-4DA3-A247-5062E51A7404}"/>
              </a:ext>
            </a:extLst>
          </p:cNvPr>
          <p:cNvSpPr/>
          <p:nvPr/>
        </p:nvSpPr>
        <p:spPr>
          <a:xfrm>
            <a:off x="1949380" y="4893451"/>
            <a:ext cx="644833" cy="1416914"/>
          </a:xfrm>
          <a:custGeom>
            <a:avLst/>
            <a:gdLst>
              <a:gd name="connsiteX0" fmla="*/ 457200 w 644833"/>
              <a:gd name="connsiteY0" fmla="*/ 140773 h 1416914"/>
              <a:gd name="connsiteX1" fmla="*/ 341644 w 644833"/>
              <a:gd name="connsiteY1" fmla="*/ 65411 h 1416914"/>
              <a:gd name="connsiteX2" fmla="*/ 296427 w 644833"/>
              <a:gd name="connsiteY2" fmla="*/ 30241 h 1416914"/>
              <a:gd name="connsiteX3" fmla="*/ 281354 w 644833"/>
              <a:gd name="connsiteY3" fmla="*/ 25217 h 1416914"/>
              <a:gd name="connsiteX4" fmla="*/ 266282 w 644833"/>
              <a:gd name="connsiteY4" fmla="*/ 15169 h 1416914"/>
              <a:gd name="connsiteX5" fmla="*/ 236136 w 644833"/>
              <a:gd name="connsiteY5" fmla="*/ 5120 h 1416914"/>
              <a:gd name="connsiteX6" fmla="*/ 211016 w 644833"/>
              <a:gd name="connsiteY6" fmla="*/ 10145 h 1416914"/>
              <a:gd name="connsiteX7" fmla="*/ 180871 w 644833"/>
              <a:gd name="connsiteY7" fmla="*/ 40290 h 1416914"/>
              <a:gd name="connsiteX8" fmla="*/ 165798 w 644833"/>
              <a:gd name="connsiteY8" fmla="*/ 5120 h 1416914"/>
              <a:gd name="connsiteX9" fmla="*/ 150725 w 644833"/>
              <a:gd name="connsiteY9" fmla="*/ 96 h 1416914"/>
              <a:gd name="connsiteX10" fmla="*/ 85411 w 644833"/>
              <a:gd name="connsiteY10" fmla="*/ 10145 h 1416914"/>
              <a:gd name="connsiteX11" fmla="*/ 65315 w 644833"/>
              <a:gd name="connsiteY11" fmla="*/ 95556 h 1416914"/>
              <a:gd name="connsiteX12" fmla="*/ 45218 w 644833"/>
              <a:gd name="connsiteY12" fmla="*/ 100580 h 1416914"/>
              <a:gd name="connsiteX13" fmla="*/ 50242 w 644833"/>
              <a:gd name="connsiteY13" fmla="*/ 135749 h 1416914"/>
              <a:gd name="connsiteX14" fmla="*/ 55266 w 644833"/>
              <a:gd name="connsiteY14" fmla="*/ 155846 h 1416914"/>
              <a:gd name="connsiteX15" fmla="*/ 45218 w 644833"/>
              <a:gd name="connsiteY15" fmla="*/ 261353 h 1416914"/>
              <a:gd name="connsiteX16" fmla="*/ 30145 w 644833"/>
              <a:gd name="connsiteY16" fmla="*/ 266378 h 1416914"/>
              <a:gd name="connsiteX17" fmla="*/ 5024 w 644833"/>
              <a:gd name="connsiteY17" fmla="*/ 311595 h 1416914"/>
              <a:gd name="connsiteX18" fmla="*/ 0 w 644833"/>
              <a:gd name="connsiteY18" fmla="*/ 326668 h 1416914"/>
              <a:gd name="connsiteX19" fmla="*/ 10049 w 644833"/>
              <a:gd name="connsiteY19" fmla="*/ 452272 h 1416914"/>
              <a:gd name="connsiteX20" fmla="*/ 15073 w 644833"/>
              <a:gd name="connsiteY20" fmla="*/ 467345 h 1416914"/>
              <a:gd name="connsiteX21" fmla="*/ 25121 w 644833"/>
              <a:gd name="connsiteY21" fmla="*/ 502514 h 1416914"/>
              <a:gd name="connsiteX22" fmla="*/ 45218 w 644833"/>
              <a:gd name="connsiteY22" fmla="*/ 522611 h 1416914"/>
              <a:gd name="connsiteX23" fmla="*/ 55266 w 644833"/>
              <a:gd name="connsiteY23" fmla="*/ 552756 h 1416914"/>
              <a:gd name="connsiteX24" fmla="*/ 60290 w 644833"/>
              <a:gd name="connsiteY24" fmla="*/ 567828 h 1416914"/>
              <a:gd name="connsiteX25" fmla="*/ 55266 w 644833"/>
              <a:gd name="connsiteY25" fmla="*/ 673336 h 1416914"/>
              <a:gd name="connsiteX26" fmla="*/ 55266 w 644833"/>
              <a:gd name="connsiteY26" fmla="*/ 728602 h 1416914"/>
              <a:gd name="connsiteX27" fmla="*/ 65315 w 644833"/>
              <a:gd name="connsiteY27" fmla="*/ 738650 h 1416914"/>
              <a:gd name="connsiteX28" fmla="*/ 70339 w 644833"/>
              <a:gd name="connsiteY28" fmla="*/ 788892 h 1416914"/>
              <a:gd name="connsiteX29" fmla="*/ 90435 w 644833"/>
              <a:gd name="connsiteY29" fmla="*/ 919520 h 1416914"/>
              <a:gd name="connsiteX30" fmla="*/ 105508 w 644833"/>
              <a:gd name="connsiteY30" fmla="*/ 949665 h 1416914"/>
              <a:gd name="connsiteX31" fmla="*/ 115556 w 644833"/>
              <a:gd name="connsiteY31" fmla="*/ 979811 h 1416914"/>
              <a:gd name="connsiteX32" fmla="*/ 120580 w 644833"/>
              <a:gd name="connsiteY32" fmla="*/ 994883 h 1416914"/>
              <a:gd name="connsiteX33" fmla="*/ 135653 w 644833"/>
              <a:gd name="connsiteY33" fmla="*/ 1025028 h 1416914"/>
              <a:gd name="connsiteX34" fmla="*/ 150725 w 644833"/>
              <a:gd name="connsiteY34" fmla="*/ 1035076 h 1416914"/>
              <a:gd name="connsiteX35" fmla="*/ 165798 w 644833"/>
              <a:gd name="connsiteY35" fmla="*/ 1085318 h 1416914"/>
              <a:gd name="connsiteX36" fmla="*/ 170822 w 644833"/>
              <a:gd name="connsiteY36" fmla="*/ 1105415 h 1416914"/>
              <a:gd name="connsiteX37" fmla="*/ 180871 w 644833"/>
              <a:gd name="connsiteY37" fmla="*/ 1135560 h 1416914"/>
              <a:gd name="connsiteX38" fmla="*/ 185895 w 644833"/>
              <a:gd name="connsiteY38" fmla="*/ 1150633 h 1416914"/>
              <a:gd name="connsiteX39" fmla="*/ 190919 w 644833"/>
              <a:gd name="connsiteY39" fmla="*/ 1271213 h 1416914"/>
              <a:gd name="connsiteX40" fmla="*/ 200967 w 644833"/>
              <a:gd name="connsiteY40" fmla="*/ 1316430 h 1416914"/>
              <a:gd name="connsiteX41" fmla="*/ 226088 w 644833"/>
              <a:gd name="connsiteY41" fmla="*/ 1341551 h 1416914"/>
              <a:gd name="connsiteX42" fmla="*/ 236136 w 644833"/>
              <a:gd name="connsiteY42" fmla="*/ 1351600 h 1416914"/>
              <a:gd name="connsiteX43" fmla="*/ 261257 w 644833"/>
              <a:gd name="connsiteY43" fmla="*/ 1371696 h 1416914"/>
              <a:gd name="connsiteX44" fmla="*/ 286378 w 644833"/>
              <a:gd name="connsiteY44" fmla="*/ 1376720 h 1416914"/>
              <a:gd name="connsiteX45" fmla="*/ 316523 w 644833"/>
              <a:gd name="connsiteY45" fmla="*/ 1391793 h 1416914"/>
              <a:gd name="connsiteX46" fmla="*/ 331596 w 644833"/>
              <a:gd name="connsiteY46" fmla="*/ 1401841 h 1416914"/>
              <a:gd name="connsiteX47" fmla="*/ 356717 w 644833"/>
              <a:gd name="connsiteY47" fmla="*/ 1406865 h 1416914"/>
              <a:gd name="connsiteX48" fmla="*/ 371789 w 644833"/>
              <a:gd name="connsiteY48" fmla="*/ 1411890 h 1416914"/>
              <a:gd name="connsiteX49" fmla="*/ 391886 w 644833"/>
              <a:gd name="connsiteY49" fmla="*/ 1416914 h 1416914"/>
              <a:gd name="connsiteX50" fmla="*/ 406958 w 644833"/>
              <a:gd name="connsiteY50" fmla="*/ 1411890 h 1416914"/>
              <a:gd name="connsiteX51" fmla="*/ 391886 w 644833"/>
              <a:gd name="connsiteY51" fmla="*/ 1361648 h 1416914"/>
              <a:gd name="connsiteX52" fmla="*/ 386862 w 644833"/>
              <a:gd name="connsiteY52" fmla="*/ 1346575 h 1416914"/>
              <a:gd name="connsiteX53" fmla="*/ 401934 w 644833"/>
              <a:gd name="connsiteY53" fmla="*/ 1321454 h 1416914"/>
              <a:gd name="connsiteX54" fmla="*/ 406958 w 644833"/>
              <a:gd name="connsiteY54" fmla="*/ 1306382 h 1416914"/>
              <a:gd name="connsiteX55" fmla="*/ 411983 w 644833"/>
              <a:gd name="connsiteY55" fmla="*/ 1286285 h 1416914"/>
              <a:gd name="connsiteX56" fmla="*/ 422031 w 644833"/>
              <a:gd name="connsiteY56" fmla="*/ 1271213 h 1416914"/>
              <a:gd name="connsiteX57" fmla="*/ 432079 w 644833"/>
              <a:gd name="connsiteY57" fmla="*/ 1241068 h 1416914"/>
              <a:gd name="connsiteX58" fmla="*/ 447152 w 644833"/>
              <a:gd name="connsiteY58" fmla="*/ 1231019 h 1416914"/>
              <a:gd name="connsiteX59" fmla="*/ 442128 w 644833"/>
              <a:gd name="connsiteY59" fmla="*/ 1200874 h 1416914"/>
              <a:gd name="connsiteX60" fmla="*/ 411983 w 644833"/>
              <a:gd name="connsiteY60" fmla="*/ 1185802 h 1416914"/>
              <a:gd name="connsiteX61" fmla="*/ 376813 w 644833"/>
              <a:gd name="connsiteY61" fmla="*/ 1145608 h 1416914"/>
              <a:gd name="connsiteX62" fmla="*/ 371789 w 644833"/>
              <a:gd name="connsiteY62" fmla="*/ 1130536 h 1416914"/>
              <a:gd name="connsiteX63" fmla="*/ 386862 w 644833"/>
              <a:gd name="connsiteY63" fmla="*/ 1070246 h 1416914"/>
              <a:gd name="connsiteX64" fmla="*/ 391886 w 644833"/>
              <a:gd name="connsiteY64" fmla="*/ 1050149 h 1416914"/>
              <a:gd name="connsiteX65" fmla="*/ 396910 w 644833"/>
              <a:gd name="connsiteY65" fmla="*/ 1025028 h 1416914"/>
              <a:gd name="connsiteX66" fmla="*/ 411983 w 644833"/>
              <a:gd name="connsiteY66" fmla="*/ 1020004 h 1416914"/>
              <a:gd name="connsiteX67" fmla="*/ 432079 w 644833"/>
              <a:gd name="connsiteY67" fmla="*/ 979811 h 1416914"/>
              <a:gd name="connsiteX68" fmla="*/ 417007 w 644833"/>
              <a:gd name="connsiteY68" fmla="*/ 974786 h 1416914"/>
              <a:gd name="connsiteX69" fmla="*/ 406958 w 644833"/>
              <a:gd name="connsiteY69" fmla="*/ 964738 h 1416914"/>
              <a:gd name="connsiteX70" fmla="*/ 391886 w 644833"/>
              <a:gd name="connsiteY70" fmla="*/ 959714 h 1416914"/>
              <a:gd name="connsiteX71" fmla="*/ 386862 w 644833"/>
              <a:gd name="connsiteY71" fmla="*/ 944641 h 1416914"/>
              <a:gd name="connsiteX72" fmla="*/ 391886 w 644833"/>
              <a:gd name="connsiteY72" fmla="*/ 909472 h 1416914"/>
              <a:gd name="connsiteX73" fmla="*/ 406958 w 644833"/>
              <a:gd name="connsiteY73" fmla="*/ 904448 h 1416914"/>
              <a:gd name="connsiteX74" fmla="*/ 447152 w 644833"/>
              <a:gd name="connsiteY74" fmla="*/ 894400 h 1416914"/>
              <a:gd name="connsiteX75" fmla="*/ 452176 w 644833"/>
              <a:gd name="connsiteY75" fmla="*/ 879327 h 1416914"/>
              <a:gd name="connsiteX76" fmla="*/ 457200 w 644833"/>
              <a:gd name="connsiteY76" fmla="*/ 814013 h 1416914"/>
              <a:gd name="connsiteX77" fmla="*/ 477297 w 644833"/>
              <a:gd name="connsiteY77" fmla="*/ 808989 h 1416914"/>
              <a:gd name="connsiteX78" fmla="*/ 502418 w 644833"/>
              <a:gd name="connsiteY78" fmla="*/ 803964 h 1416914"/>
              <a:gd name="connsiteX79" fmla="*/ 562708 w 644833"/>
              <a:gd name="connsiteY79" fmla="*/ 793916 h 1416914"/>
              <a:gd name="connsiteX80" fmla="*/ 582805 w 644833"/>
              <a:gd name="connsiteY80" fmla="*/ 783868 h 1416914"/>
              <a:gd name="connsiteX81" fmla="*/ 597877 w 644833"/>
              <a:gd name="connsiteY81" fmla="*/ 778844 h 1416914"/>
              <a:gd name="connsiteX82" fmla="*/ 602901 w 644833"/>
              <a:gd name="connsiteY82" fmla="*/ 763771 h 1416914"/>
              <a:gd name="connsiteX83" fmla="*/ 612950 w 644833"/>
              <a:gd name="connsiteY83" fmla="*/ 753723 h 1416914"/>
              <a:gd name="connsiteX84" fmla="*/ 617974 w 644833"/>
              <a:gd name="connsiteY84" fmla="*/ 678360 h 1416914"/>
              <a:gd name="connsiteX85" fmla="*/ 592853 w 644833"/>
              <a:gd name="connsiteY85" fmla="*/ 658263 h 1416914"/>
              <a:gd name="connsiteX86" fmla="*/ 567732 w 644833"/>
              <a:gd name="connsiteY86" fmla="*/ 633142 h 1416914"/>
              <a:gd name="connsiteX87" fmla="*/ 542611 w 644833"/>
              <a:gd name="connsiteY87" fmla="*/ 592949 h 1416914"/>
              <a:gd name="connsiteX88" fmla="*/ 522515 w 644833"/>
              <a:gd name="connsiteY88" fmla="*/ 562804 h 1416914"/>
              <a:gd name="connsiteX89" fmla="*/ 527539 w 644833"/>
              <a:gd name="connsiteY89" fmla="*/ 407054 h 1416914"/>
              <a:gd name="connsiteX90" fmla="*/ 542611 w 644833"/>
              <a:gd name="connsiteY90" fmla="*/ 376909 h 1416914"/>
              <a:gd name="connsiteX91" fmla="*/ 547635 w 644833"/>
              <a:gd name="connsiteY91" fmla="*/ 361837 h 1416914"/>
              <a:gd name="connsiteX92" fmla="*/ 557684 w 644833"/>
              <a:gd name="connsiteY92" fmla="*/ 341740 h 1416914"/>
              <a:gd name="connsiteX93" fmla="*/ 562708 w 644833"/>
              <a:gd name="connsiteY93" fmla="*/ 326668 h 1416914"/>
              <a:gd name="connsiteX94" fmla="*/ 592853 w 644833"/>
              <a:gd name="connsiteY94" fmla="*/ 286474 h 1416914"/>
              <a:gd name="connsiteX95" fmla="*/ 602901 w 644833"/>
              <a:gd name="connsiteY95" fmla="*/ 271402 h 1416914"/>
              <a:gd name="connsiteX96" fmla="*/ 643095 w 644833"/>
              <a:gd name="connsiteY96" fmla="*/ 241257 h 1416914"/>
              <a:gd name="connsiteX97" fmla="*/ 638071 w 644833"/>
              <a:gd name="connsiteY97" fmla="*/ 191015 h 1416914"/>
              <a:gd name="connsiteX98" fmla="*/ 633046 w 644833"/>
              <a:gd name="connsiteY98" fmla="*/ 175942 h 1416914"/>
              <a:gd name="connsiteX99" fmla="*/ 607925 w 644833"/>
              <a:gd name="connsiteY99" fmla="*/ 180967 h 1416914"/>
              <a:gd name="connsiteX100" fmla="*/ 602901 w 644833"/>
              <a:gd name="connsiteY100" fmla="*/ 236233 h 1416914"/>
              <a:gd name="connsiteX101" fmla="*/ 572756 w 644833"/>
              <a:gd name="connsiteY101" fmla="*/ 246281 h 1416914"/>
              <a:gd name="connsiteX102" fmla="*/ 462224 w 644833"/>
              <a:gd name="connsiteY102" fmla="*/ 251305 h 1416914"/>
              <a:gd name="connsiteX103" fmla="*/ 472273 w 644833"/>
              <a:gd name="connsiteY103" fmla="*/ 211112 h 1416914"/>
              <a:gd name="connsiteX104" fmla="*/ 482321 w 644833"/>
              <a:gd name="connsiteY104" fmla="*/ 180967 h 1416914"/>
              <a:gd name="connsiteX105" fmla="*/ 457200 w 644833"/>
              <a:gd name="connsiteY105" fmla="*/ 140773 h 14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44833" h="1416914">
                <a:moveTo>
                  <a:pt x="457200" y="140773"/>
                </a:moveTo>
                <a:cubicBezTo>
                  <a:pt x="418681" y="115652"/>
                  <a:pt x="379501" y="91519"/>
                  <a:pt x="341644" y="65411"/>
                </a:cubicBezTo>
                <a:cubicBezTo>
                  <a:pt x="329933" y="57334"/>
                  <a:pt x="311731" y="37893"/>
                  <a:pt x="296427" y="30241"/>
                </a:cubicBezTo>
                <a:cubicBezTo>
                  <a:pt x="291690" y="27872"/>
                  <a:pt x="286378" y="26892"/>
                  <a:pt x="281354" y="25217"/>
                </a:cubicBezTo>
                <a:cubicBezTo>
                  <a:pt x="276330" y="21868"/>
                  <a:pt x="271800" y="17621"/>
                  <a:pt x="266282" y="15169"/>
                </a:cubicBezTo>
                <a:cubicBezTo>
                  <a:pt x="256603" y="10867"/>
                  <a:pt x="236136" y="5120"/>
                  <a:pt x="236136" y="5120"/>
                </a:cubicBezTo>
                <a:cubicBezTo>
                  <a:pt x="227763" y="6795"/>
                  <a:pt x="216139" y="3314"/>
                  <a:pt x="211016" y="10145"/>
                </a:cubicBezTo>
                <a:cubicBezTo>
                  <a:pt x="181754" y="49161"/>
                  <a:pt x="234209" y="50958"/>
                  <a:pt x="180871" y="40290"/>
                </a:cubicBezTo>
                <a:cubicBezTo>
                  <a:pt x="177854" y="28224"/>
                  <a:pt x="176639" y="13793"/>
                  <a:pt x="165798" y="5120"/>
                </a:cubicBezTo>
                <a:cubicBezTo>
                  <a:pt x="161662" y="1812"/>
                  <a:pt x="155749" y="1771"/>
                  <a:pt x="150725" y="96"/>
                </a:cubicBezTo>
                <a:cubicBezTo>
                  <a:pt x="128954" y="3446"/>
                  <a:pt x="99414" y="-6859"/>
                  <a:pt x="85411" y="10145"/>
                </a:cubicBezTo>
                <a:cubicBezTo>
                  <a:pt x="30306" y="77059"/>
                  <a:pt x="113249" y="75012"/>
                  <a:pt x="65315" y="95556"/>
                </a:cubicBezTo>
                <a:cubicBezTo>
                  <a:pt x="58968" y="98276"/>
                  <a:pt x="51917" y="98905"/>
                  <a:pt x="45218" y="100580"/>
                </a:cubicBezTo>
                <a:cubicBezTo>
                  <a:pt x="46893" y="112303"/>
                  <a:pt x="48124" y="124098"/>
                  <a:pt x="50242" y="135749"/>
                </a:cubicBezTo>
                <a:cubicBezTo>
                  <a:pt x="51477" y="142543"/>
                  <a:pt x="55542" y="148946"/>
                  <a:pt x="55266" y="155846"/>
                </a:cubicBezTo>
                <a:cubicBezTo>
                  <a:pt x="53854" y="191146"/>
                  <a:pt x="53047" y="226903"/>
                  <a:pt x="45218" y="261353"/>
                </a:cubicBezTo>
                <a:cubicBezTo>
                  <a:pt x="44044" y="266517"/>
                  <a:pt x="35169" y="264703"/>
                  <a:pt x="30145" y="266378"/>
                </a:cubicBezTo>
                <a:cubicBezTo>
                  <a:pt x="7584" y="288939"/>
                  <a:pt x="17319" y="274710"/>
                  <a:pt x="5024" y="311595"/>
                </a:cubicBezTo>
                <a:lnTo>
                  <a:pt x="0" y="326668"/>
                </a:lnTo>
                <a:cubicBezTo>
                  <a:pt x="1728" y="354320"/>
                  <a:pt x="4455" y="418708"/>
                  <a:pt x="10049" y="452272"/>
                </a:cubicBezTo>
                <a:cubicBezTo>
                  <a:pt x="10920" y="457496"/>
                  <a:pt x="13618" y="462253"/>
                  <a:pt x="15073" y="467345"/>
                </a:cubicBezTo>
                <a:cubicBezTo>
                  <a:pt x="15723" y="469621"/>
                  <a:pt x="22254" y="498500"/>
                  <a:pt x="25121" y="502514"/>
                </a:cubicBezTo>
                <a:cubicBezTo>
                  <a:pt x="30627" y="510223"/>
                  <a:pt x="38519" y="515912"/>
                  <a:pt x="45218" y="522611"/>
                </a:cubicBezTo>
                <a:lnTo>
                  <a:pt x="55266" y="552756"/>
                </a:lnTo>
                <a:lnTo>
                  <a:pt x="60290" y="567828"/>
                </a:lnTo>
                <a:cubicBezTo>
                  <a:pt x="58615" y="602997"/>
                  <a:pt x="57966" y="638231"/>
                  <a:pt x="55266" y="673336"/>
                </a:cubicBezTo>
                <a:cubicBezTo>
                  <a:pt x="52976" y="703102"/>
                  <a:pt x="43193" y="696409"/>
                  <a:pt x="55266" y="728602"/>
                </a:cubicBezTo>
                <a:cubicBezTo>
                  <a:pt x="56929" y="733037"/>
                  <a:pt x="61965" y="735301"/>
                  <a:pt x="65315" y="738650"/>
                </a:cubicBezTo>
                <a:cubicBezTo>
                  <a:pt x="66990" y="755397"/>
                  <a:pt x="69351" y="772090"/>
                  <a:pt x="70339" y="788892"/>
                </a:cubicBezTo>
                <a:cubicBezTo>
                  <a:pt x="77875" y="917012"/>
                  <a:pt x="41552" y="886931"/>
                  <a:pt x="90435" y="919520"/>
                </a:cubicBezTo>
                <a:cubicBezTo>
                  <a:pt x="108769" y="974514"/>
                  <a:pt x="79526" y="891203"/>
                  <a:pt x="105508" y="949665"/>
                </a:cubicBezTo>
                <a:cubicBezTo>
                  <a:pt x="109810" y="959344"/>
                  <a:pt x="112207" y="969762"/>
                  <a:pt x="115556" y="979811"/>
                </a:cubicBezTo>
                <a:lnTo>
                  <a:pt x="120580" y="994883"/>
                </a:lnTo>
                <a:cubicBezTo>
                  <a:pt x="124666" y="1007141"/>
                  <a:pt x="125915" y="1015290"/>
                  <a:pt x="135653" y="1025028"/>
                </a:cubicBezTo>
                <a:cubicBezTo>
                  <a:pt x="139923" y="1029298"/>
                  <a:pt x="145701" y="1031727"/>
                  <a:pt x="150725" y="1035076"/>
                </a:cubicBezTo>
                <a:cubicBezTo>
                  <a:pt x="162311" y="1081414"/>
                  <a:pt x="147443" y="1024133"/>
                  <a:pt x="165798" y="1085318"/>
                </a:cubicBezTo>
                <a:cubicBezTo>
                  <a:pt x="167782" y="1091932"/>
                  <a:pt x="168838" y="1098801"/>
                  <a:pt x="170822" y="1105415"/>
                </a:cubicBezTo>
                <a:cubicBezTo>
                  <a:pt x="173866" y="1115560"/>
                  <a:pt x="177521" y="1125512"/>
                  <a:pt x="180871" y="1135560"/>
                </a:cubicBezTo>
                <a:lnTo>
                  <a:pt x="185895" y="1150633"/>
                </a:lnTo>
                <a:cubicBezTo>
                  <a:pt x="187570" y="1190826"/>
                  <a:pt x="188151" y="1231080"/>
                  <a:pt x="190919" y="1271213"/>
                </a:cubicBezTo>
                <a:cubicBezTo>
                  <a:pt x="190949" y="1271645"/>
                  <a:pt x="199005" y="1313487"/>
                  <a:pt x="200967" y="1316430"/>
                </a:cubicBezTo>
                <a:cubicBezTo>
                  <a:pt x="207536" y="1326283"/>
                  <a:pt x="217714" y="1333177"/>
                  <a:pt x="226088" y="1341551"/>
                </a:cubicBezTo>
                <a:lnTo>
                  <a:pt x="236136" y="1351600"/>
                </a:lnTo>
                <a:cubicBezTo>
                  <a:pt x="243492" y="1358956"/>
                  <a:pt x="251120" y="1367895"/>
                  <a:pt x="261257" y="1371696"/>
                </a:cubicBezTo>
                <a:cubicBezTo>
                  <a:pt x="269253" y="1374694"/>
                  <a:pt x="278004" y="1375045"/>
                  <a:pt x="286378" y="1376720"/>
                </a:cubicBezTo>
                <a:cubicBezTo>
                  <a:pt x="329568" y="1405514"/>
                  <a:pt x="274929" y="1370996"/>
                  <a:pt x="316523" y="1391793"/>
                </a:cubicBezTo>
                <a:cubicBezTo>
                  <a:pt x="321924" y="1394493"/>
                  <a:pt x="325942" y="1399721"/>
                  <a:pt x="331596" y="1401841"/>
                </a:cubicBezTo>
                <a:cubicBezTo>
                  <a:pt x="339592" y="1404839"/>
                  <a:pt x="348433" y="1404794"/>
                  <a:pt x="356717" y="1406865"/>
                </a:cubicBezTo>
                <a:cubicBezTo>
                  <a:pt x="361855" y="1408150"/>
                  <a:pt x="366697" y="1410435"/>
                  <a:pt x="371789" y="1411890"/>
                </a:cubicBezTo>
                <a:cubicBezTo>
                  <a:pt x="378428" y="1413787"/>
                  <a:pt x="385187" y="1415239"/>
                  <a:pt x="391886" y="1416914"/>
                </a:cubicBezTo>
                <a:cubicBezTo>
                  <a:pt x="396910" y="1415239"/>
                  <a:pt x="405674" y="1417028"/>
                  <a:pt x="406958" y="1411890"/>
                </a:cubicBezTo>
                <a:cubicBezTo>
                  <a:pt x="412836" y="1388377"/>
                  <a:pt x="402509" y="1377582"/>
                  <a:pt x="391886" y="1361648"/>
                </a:cubicBezTo>
                <a:cubicBezTo>
                  <a:pt x="390211" y="1356624"/>
                  <a:pt x="386862" y="1351871"/>
                  <a:pt x="386862" y="1346575"/>
                </a:cubicBezTo>
                <a:cubicBezTo>
                  <a:pt x="386862" y="1333532"/>
                  <a:pt x="393975" y="1329414"/>
                  <a:pt x="401934" y="1321454"/>
                </a:cubicBezTo>
                <a:cubicBezTo>
                  <a:pt x="403609" y="1316430"/>
                  <a:pt x="407829" y="1311606"/>
                  <a:pt x="406958" y="1306382"/>
                </a:cubicBezTo>
                <a:cubicBezTo>
                  <a:pt x="403199" y="1283827"/>
                  <a:pt x="383089" y="1295916"/>
                  <a:pt x="411983" y="1286285"/>
                </a:cubicBezTo>
                <a:cubicBezTo>
                  <a:pt x="415332" y="1281261"/>
                  <a:pt x="419579" y="1276731"/>
                  <a:pt x="422031" y="1271213"/>
                </a:cubicBezTo>
                <a:cubicBezTo>
                  <a:pt x="426333" y="1261534"/>
                  <a:pt x="423266" y="1246943"/>
                  <a:pt x="432079" y="1241068"/>
                </a:cubicBezTo>
                <a:lnTo>
                  <a:pt x="447152" y="1231019"/>
                </a:lnTo>
                <a:cubicBezTo>
                  <a:pt x="445477" y="1220971"/>
                  <a:pt x="446684" y="1209985"/>
                  <a:pt x="442128" y="1200874"/>
                </a:cubicBezTo>
                <a:cubicBezTo>
                  <a:pt x="438233" y="1193083"/>
                  <a:pt x="419116" y="1188180"/>
                  <a:pt x="411983" y="1185802"/>
                </a:cubicBezTo>
                <a:cubicBezTo>
                  <a:pt x="382592" y="1156411"/>
                  <a:pt x="393431" y="1170534"/>
                  <a:pt x="376813" y="1145608"/>
                </a:cubicBezTo>
                <a:cubicBezTo>
                  <a:pt x="375138" y="1140584"/>
                  <a:pt x="371789" y="1135832"/>
                  <a:pt x="371789" y="1130536"/>
                </a:cubicBezTo>
                <a:cubicBezTo>
                  <a:pt x="371789" y="1104237"/>
                  <a:pt x="380626" y="1095193"/>
                  <a:pt x="386862" y="1070246"/>
                </a:cubicBezTo>
                <a:cubicBezTo>
                  <a:pt x="388537" y="1063547"/>
                  <a:pt x="390388" y="1056890"/>
                  <a:pt x="391886" y="1050149"/>
                </a:cubicBezTo>
                <a:cubicBezTo>
                  <a:pt x="393738" y="1041813"/>
                  <a:pt x="392173" y="1032133"/>
                  <a:pt x="396910" y="1025028"/>
                </a:cubicBezTo>
                <a:cubicBezTo>
                  <a:pt x="399848" y="1020621"/>
                  <a:pt x="406959" y="1021679"/>
                  <a:pt x="411983" y="1020004"/>
                </a:cubicBezTo>
                <a:cubicBezTo>
                  <a:pt x="421243" y="1010744"/>
                  <a:pt x="449617" y="997349"/>
                  <a:pt x="432079" y="979811"/>
                </a:cubicBezTo>
                <a:cubicBezTo>
                  <a:pt x="428334" y="976066"/>
                  <a:pt x="422031" y="976461"/>
                  <a:pt x="417007" y="974786"/>
                </a:cubicBezTo>
                <a:cubicBezTo>
                  <a:pt x="413657" y="971437"/>
                  <a:pt x="411020" y="967175"/>
                  <a:pt x="406958" y="964738"/>
                </a:cubicBezTo>
                <a:cubicBezTo>
                  <a:pt x="402417" y="962013"/>
                  <a:pt x="395631" y="963459"/>
                  <a:pt x="391886" y="959714"/>
                </a:cubicBezTo>
                <a:cubicBezTo>
                  <a:pt x="388141" y="955969"/>
                  <a:pt x="388537" y="949665"/>
                  <a:pt x="386862" y="944641"/>
                </a:cubicBezTo>
                <a:cubicBezTo>
                  <a:pt x="388537" y="932918"/>
                  <a:pt x="386590" y="920064"/>
                  <a:pt x="391886" y="909472"/>
                </a:cubicBezTo>
                <a:cubicBezTo>
                  <a:pt x="394254" y="904735"/>
                  <a:pt x="401820" y="905732"/>
                  <a:pt x="406958" y="904448"/>
                </a:cubicBezTo>
                <a:lnTo>
                  <a:pt x="447152" y="894400"/>
                </a:lnTo>
                <a:cubicBezTo>
                  <a:pt x="448827" y="889376"/>
                  <a:pt x="451519" y="884582"/>
                  <a:pt x="452176" y="879327"/>
                </a:cubicBezTo>
                <a:cubicBezTo>
                  <a:pt x="454884" y="857660"/>
                  <a:pt x="449856" y="834577"/>
                  <a:pt x="457200" y="814013"/>
                </a:cubicBezTo>
                <a:cubicBezTo>
                  <a:pt x="459522" y="807510"/>
                  <a:pt x="470556" y="810487"/>
                  <a:pt x="477297" y="808989"/>
                </a:cubicBezTo>
                <a:cubicBezTo>
                  <a:pt x="485633" y="807136"/>
                  <a:pt x="494008" y="805448"/>
                  <a:pt x="502418" y="803964"/>
                </a:cubicBezTo>
                <a:lnTo>
                  <a:pt x="562708" y="793916"/>
                </a:lnTo>
                <a:cubicBezTo>
                  <a:pt x="569407" y="790567"/>
                  <a:pt x="575921" y="786818"/>
                  <a:pt x="582805" y="783868"/>
                </a:cubicBezTo>
                <a:cubicBezTo>
                  <a:pt x="587673" y="781782"/>
                  <a:pt x="594132" y="782589"/>
                  <a:pt x="597877" y="778844"/>
                </a:cubicBezTo>
                <a:cubicBezTo>
                  <a:pt x="601622" y="775099"/>
                  <a:pt x="600176" y="768312"/>
                  <a:pt x="602901" y="763771"/>
                </a:cubicBezTo>
                <a:cubicBezTo>
                  <a:pt x="605338" y="759709"/>
                  <a:pt x="609600" y="757072"/>
                  <a:pt x="612950" y="753723"/>
                </a:cubicBezTo>
                <a:cubicBezTo>
                  <a:pt x="624333" y="719574"/>
                  <a:pt x="629123" y="719238"/>
                  <a:pt x="617974" y="678360"/>
                </a:cubicBezTo>
                <a:cubicBezTo>
                  <a:pt x="616221" y="671931"/>
                  <a:pt x="595849" y="660884"/>
                  <a:pt x="592853" y="658263"/>
                </a:cubicBezTo>
                <a:cubicBezTo>
                  <a:pt x="583941" y="650465"/>
                  <a:pt x="567732" y="633142"/>
                  <a:pt x="567732" y="633142"/>
                </a:cubicBezTo>
                <a:cubicBezTo>
                  <a:pt x="556769" y="589289"/>
                  <a:pt x="572587" y="637914"/>
                  <a:pt x="542611" y="592949"/>
                </a:cubicBezTo>
                <a:lnTo>
                  <a:pt x="522515" y="562804"/>
                </a:lnTo>
                <a:cubicBezTo>
                  <a:pt x="524190" y="510887"/>
                  <a:pt x="524489" y="458908"/>
                  <a:pt x="527539" y="407054"/>
                </a:cubicBezTo>
                <a:cubicBezTo>
                  <a:pt x="528381" y="392744"/>
                  <a:pt x="536572" y="388988"/>
                  <a:pt x="542611" y="376909"/>
                </a:cubicBezTo>
                <a:cubicBezTo>
                  <a:pt x="544979" y="372172"/>
                  <a:pt x="545549" y="366705"/>
                  <a:pt x="547635" y="361837"/>
                </a:cubicBezTo>
                <a:cubicBezTo>
                  <a:pt x="550585" y="354953"/>
                  <a:pt x="554734" y="348624"/>
                  <a:pt x="557684" y="341740"/>
                </a:cubicBezTo>
                <a:cubicBezTo>
                  <a:pt x="559770" y="336872"/>
                  <a:pt x="560136" y="331297"/>
                  <a:pt x="562708" y="326668"/>
                </a:cubicBezTo>
                <a:cubicBezTo>
                  <a:pt x="594574" y="269309"/>
                  <a:pt x="570680" y="314191"/>
                  <a:pt x="592853" y="286474"/>
                </a:cubicBezTo>
                <a:cubicBezTo>
                  <a:pt x="596625" y="281759"/>
                  <a:pt x="598357" y="275378"/>
                  <a:pt x="602901" y="271402"/>
                </a:cubicBezTo>
                <a:cubicBezTo>
                  <a:pt x="693842" y="191828"/>
                  <a:pt x="602205" y="282142"/>
                  <a:pt x="643095" y="241257"/>
                </a:cubicBezTo>
                <a:cubicBezTo>
                  <a:pt x="641420" y="224510"/>
                  <a:pt x="640630" y="207650"/>
                  <a:pt x="638071" y="191015"/>
                </a:cubicBezTo>
                <a:cubicBezTo>
                  <a:pt x="637266" y="185780"/>
                  <a:pt x="638070" y="177617"/>
                  <a:pt x="633046" y="175942"/>
                </a:cubicBezTo>
                <a:cubicBezTo>
                  <a:pt x="624945" y="173242"/>
                  <a:pt x="616299" y="179292"/>
                  <a:pt x="607925" y="180967"/>
                </a:cubicBezTo>
                <a:cubicBezTo>
                  <a:pt x="606250" y="199389"/>
                  <a:pt x="611671" y="219946"/>
                  <a:pt x="602901" y="236233"/>
                </a:cubicBezTo>
                <a:cubicBezTo>
                  <a:pt x="597879" y="245559"/>
                  <a:pt x="572756" y="246281"/>
                  <a:pt x="572756" y="246281"/>
                </a:cubicBezTo>
                <a:cubicBezTo>
                  <a:pt x="538838" y="268893"/>
                  <a:pt x="523258" y="283617"/>
                  <a:pt x="462224" y="251305"/>
                </a:cubicBezTo>
                <a:cubicBezTo>
                  <a:pt x="450019" y="244844"/>
                  <a:pt x="467906" y="224213"/>
                  <a:pt x="472273" y="211112"/>
                </a:cubicBezTo>
                <a:lnTo>
                  <a:pt x="482321" y="180967"/>
                </a:lnTo>
                <a:lnTo>
                  <a:pt x="457200" y="140773"/>
                </a:lnTo>
                <a:close/>
              </a:path>
            </a:pathLst>
          </a:custGeom>
          <a:blipFill>
            <a:blip r:embed="rId21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C1C7D-9DAD-40FB-8DA1-7DD3D73F5AE2}"/>
              </a:ext>
            </a:extLst>
          </p:cNvPr>
          <p:cNvSpPr/>
          <p:nvPr/>
        </p:nvSpPr>
        <p:spPr>
          <a:xfrm>
            <a:off x="1837838" y="4662462"/>
            <a:ext cx="652950" cy="1813818"/>
          </a:xfrm>
          <a:custGeom>
            <a:avLst/>
            <a:gdLst>
              <a:gd name="connsiteX0" fmla="*/ 67162 w 652950"/>
              <a:gd name="connsiteY0" fmla="*/ 28601 h 1813818"/>
              <a:gd name="connsiteX1" fmla="*/ 86212 w 652950"/>
              <a:gd name="connsiteY1" fmla="*/ 80988 h 1813818"/>
              <a:gd name="connsiteX2" fmla="*/ 100500 w 652950"/>
              <a:gd name="connsiteY2" fmla="*/ 128613 h 1813818"/>
              <a:gd name="connsiteX3" fmla="*/ 110025 w 652950"/>
              <a:gd name="connsiteY3" fmla="*/ 142901 h 1813818"/>
              <a:gd name="connsiteX4" fmla="*/ 129075 w 652950"/>
              <a:gd name="connsiteY4" fmla="*/ 190526 h 1813818"/>
              <a:gd name="connsiteX5" fmla="*/ 133837 w 652950"/>
              <a:gd name="connsiteY5" fmla="*/ 209576 h 1813818"/>
              <a:gd name="connsiteX6" fmla="*/ 143362 w 652950"/>
              <a:gd name="connsiteY6" fmla="*/ 247676 h 1813818"/>
              <a:gd name="connsiteX7" fmla="*/ 152887 w 652950"/>
              <a:gd name="connsiteY7" fmla="*/ 261963 h 1813818"/>
              <a:gd name="connsiteX8" fmla="*/ 167175 w 652950"/>
              <a:gd name="connsiteY8" fmla="*/ 290538 h 1813818"/>
              <a:gd name="connsiteX9" fmla="*/ 162412 w 652950"/>
              <a:gd name="connsiteY9" fmla="*/ 342926 h 1813818"/>
              <a:gd name="connsiteX10" fmla="*/ 157650 w 652950"/>
              <a:gd name="connsiteY10" fmla="*/ 357213 h 1813818"/>
              <a:gd name="connsiteX11" fmla="*/ 152887 w 652950"/>
              <a:gd name="connsiteY11" fmla="*/ 476276 h 1813818"/>
              <a:gd name="connsiteX12" fmla="*/ 143362 w 652950"/>
              <a:gd name="connsiteY12" fmla="*/ 504851 h 1813818"/>
              <a:gd name="connsiteX13" fmla="*/ 133837 w 652950"/>
              <a:gd name="connsiteY13" fmla="*/ 519138 h 1813818"/>
              <a:gd name="connsiteX14" fmla="*/ 133837 w 652950"/>
              <a:gd name="connsiteY14" fmla="*/ 733451 h 1813818"/>
              <a:gd name="connsiteX15" fmla="*/ 152887 w 652950"/>
              <a:gd name="connsiteY15" fmla="*/ 762026 h 1813818"/>
              <a:gd name="connsiteX16" fmla="*/ 162412 w 652950"/>
              <a:gd name="connsiteY16" fmla="*/ 919188 h 1813818"/>
              <a:gd name="connsiteX17" fmla="*/ 167175 w 652950"/>
              <a:gd name="connsiteY17" fmla="*/ 1023963 h 1813818"/>
              <a:gd name="connsiteX18" fmla="*/ 176700 w 652950"/>
              <a:gd name="connsiteY18" fmla="*/ 1057301 h 1813818"/>
              <a:gd name="connsiteX19" fmla="*/ 200512 w 652950"/>
              <a:gd name="connsiteY19" fmla="*/ 1171601 h 1813818"/>
              <a:gd name="connsiteX20" fmla="*/ 219562 w 652950"/>
              <a:gd name="connsiteY20" fmla="*/ 1176363 h 1813818"/>
              <a:gd name="connsiteX21" fmla="*/ 238612 w 652950"/>
              <a:gd name="connsiteY21" fmla="*/ 1204938 h 1813818"/>
              <a:gd name="connsiteX22" fmla="*/ 248137 w 652950"/>
              <a:gd name="connsiteY22" fmla="*/ 1219226 h 1813818"/>
              <a:gd name="connsiteX23" fmla="*/ 252900 w 652950"/>
              <a:gd name="connsiteY23" fmla="*/ 1233513 h 1813818"/>
              <a:gd name="connsiteX24" fmla="*/ 267187 w 652950"/>
              <a:gd name="connsiteY24" fmla="*/ 1247801 h 1813818"/>
              <a:gd name="connsiteX25" fmla="*/ 286237 w 652950"/>
              <a:gd name="connsiteY25" fmla="*/ 1295426 h 1813818"/>
              <a:gd name="connsiteX26" fmla="*/ 295762 w 652950"/>
              <a:gd name="connsiteY26" fmla="*/ 1328763 h 1813818"/>
              <a:gd name="connsiteX27" fmla="*/ 305287 w 652950"/>
              <a:gd name="connsiteY27" fmla="*/ 1362101 h 1813818"/>
              <a:gd name="connsiteX28" fmla="*/ 310050 w 652950"/>
              <a:gd name="connsiteY28" fmla="*/ 1390676 h 1813818"/>
              <a:gd name="connsiteX29" fmla="*/ 314812 w 652950"/>
              <a:gd name="connsiteY29" fmla="*/ 1504976 h 1813818"/>
              <a:gd name="connsiteX30" fmla="*/ 324337 w 652950"/>
              <a:gd name="connsiteY30" fmla="*/ 1557363 h 1813818"/>
              <a:gd name="connsiteX31" fmla="*/ 343387 w 652950"/>
              <a:gd name="connsiteY31" fmla="*/ 1581176 h 1813818"/>
              <a:gd name="connsiteX32" fmla="*/ 371962 w 652950"/>
              <a:gd name="connsiteY32" fmla="*/ 1609751 h 1813818"/>
              <a:gd name="connsiteX33" fmla="*/ 376725 w 652950"/>
              <a:gd name="connsiteY33" fmla="*/ 1624038 h 1813818"/>
              <a:gd name="connsiteX34" fmla="*/ 410062 w 652950"/>
              <a:gd name="connsiteY34" fmla="*/ 1643088 h 1813818"/>
              <a:gd name="connsiteX35" fmla="*/ 424350 w 652950"/>
              <a:gd name="connsiteY35" fmla="*/ 1657376 h 1813818"/>
              <a:gd name="connsiteX36" fmla="*/ 438637 w 652950"/>
              <a:gd name="connsiteY36" fmla="*/ 1666901 h 1813818"/>
              <a:gd name="connsiteX37" fmla="*/ 486262 w 652950"/>
              <a:gd name="connsiteY37" fmla="*/ 1676426 h 1813818"/>
              <a:gd name="connsiteX38" fmla="*/ 514837 w 652950"/>
              <a:gd name="connsiteY38" fmla="*/ 1685951 h 1813818"/>
              <a:gd name="connsiteX39" fmla="*/ 543412 w 652950"/>
              <a:gd name="connsiteY39" fmla="*/ 1700238 h 1813818"/>
              <a:gd name="connsiteX40" fmla="*/ 576750 w 652950"/>
              <a:gd name="connsiteY40" fmla="*/ 1743101 h 1813818"/>
              <a:gd name="connsiteX41" fmla="*/ 600562 w 652950"/>
              <a:gd name="connsiteY41" fmla="*/ 1771676 h 1813818"/>
              <a:gd name="connsiteX42" fmla="*/ 624375 w 652950"/>
              <a:gd name="connsiteY42" fmla="*/ 1795488 h 1813818"/>
              <a:gd name="connsiteX43" fmla="*/ 652950 w 652950"/>
              <a:gd name="connsiteY43" fmla="*/ 1805013 h 1813818"/>
              <a:gd name="connsiteX44" fmla="*/ 552937 w 652950"/>
              <a:gd name="connsiteY44" fmla="*/ 1805013 h 1813818"/>
              <a:gd name="connsiteX45" fmla="*/ 538650 w 652950"/>
              <a:gd name="connsiteY45" fmla="*/ 1795488 h 1813818"/>
              <a:gd name="connsiteX46" fmla="*/ 500550 w 652950"/>
              <a:gd name="connsiteY46" fmla="*/ 1766913 h 1813818"/>
              <a:gd name="connsiteX47" fmla="*/ 462450 w 652950"/>
              <a:gd name="connsiteY47" fmla="*/ 1757388 h 1813818"/>
              <a:gd name="connsiteX48" fmla="*/ 448162 w 652950"/>
              <a:gd name="connsiteY48" fmla="*/ 1747863 h 1813818"/>
              <a:gd name="connsiteX49" fmla="*/ 424350 w 652950"/>
              <a:gd name="connsiteY49" fmla="*/ 1724051 h 1813818"/>
              <a:gd name="connsiteX50" fmla="*/ 391012 w 652950"/>
              <a:gd name="connsiteY50" fmla="*/ 1705001 h 1813818"/>
              <a:gd name="connsiteX51" fmla="*/ 362437 w 652950"/>
              <a:gd name="connsiteY51" fmla="*/ 1676426 h 1813818"/>
              <a:gd name="connsiteX52" fmla="*/ 348150 w 652950"/>
              <a:gd name="connsiteY52" fmla="*/ 1666901 h 1813818"/>
              <a:gd name="connsiteX53" fmla="*/ 314812 w 652950"/>
              <a:gd name="connsiteY53" fmla="*/ 1633563 h 1813818"/>
              <a:gd name="connsiteX54" fmla="*/ 281475 w 652950"/>
              <a:gd name="connsiteY54" fmla="*/ 1595463 h 1813818"/>
              <a:gd name="connsiteX55" fmla="*/ 262425 w 652950"/>
              <a:gd name="connsiteY55" fmla="*/ 1552601 h 1813818"/>
              <a:gd name="connsiteX56" fmla="*/ 252900 w 652950"/>
              <a:gd name="connsiteY56" fmla="*/ 1533551 h 1813818"/>
              <a:gd name="connsiteX57" fmla="*/ 243375 w 652950"/>
              <a:gd name="connsiteY57" fmla="*/ 1504976 h 1813818"/>
              <a:gd name="connsiteX58" fmla="*/ 229087 w 652950"/>
              <a:gd name="connsiteY58" fmla="*/ 1485926 h 1813818"/>
              <a:gd name="connsiteX59" fmla="*/ 219562 w 652950"/>
              <a:gd name="connsiteY59" fmla="*/ 1257326 h 1813818"/>
              <a:gd name="connsiteX60" fmla="*/ 210037 w 652950"/>
              <a:gd name="connsiteY60" fmla="*/ 1243038 h 1813818"/>
              <a:gd name="connsiteX61" fmla="*/ 190987 w 652950"/>
              <a:gd name="connsiteY61" fmla="*/ 1228751 h 1813818"/>
              <a:gd name="connsiteX62" fmla="*/ 176700 w 652950"/>
              <a:gd name="connsiteY62" fmla="*/ 1238276 h 1813818"/>
              <a:gd name="connsiteX63" fmla="*/ 143362 w 652950"/>
              <a:gd name="connsiteY63" fmla="*/ 1233513 h 1813818"/>
              <a:gd name="connsiteX64" fmla="*/ 138600 w 652950"/>
              <a:gd name="connsiteY64" fmla="*/ 1200176 h 1813818"/>
              <a:gd name="connsiteX65" fmla="*/ 129075 w 652950"/>
              <a:gd name="connsiteY65" fmla="*/ 1166838 h 1813818"/>
              <a:gd name="connsiteX66" fmla="*/ 124312 w 652950"/>
              <a:gd name="connsiteY66" fmla="*/ 1147788 h 1813818"/>
              <a:gd name="connsiteX67" fmla="*/ 110025 w 652950"/>
              <a:gd name="connsiteY67" fmla="*/ 1128738 h 1813818"/>
              <a:gd name="connsiteX68" fmla="*/ 100500 w 652950"/>
              <a:gd name="connsiteY68" fmla="*/ 1090638 h 1813818"/>
              <a:gd name="connsiteX69" fmla="*/ 95737 w 652950"/>
              <a:gd name="connsiteY69" fmla="*/ 1071588 h 1813818"/>
              <a:gd name="connsiteX70" fmla="*/ 90975 w 652950"/>
              <a:gd name="connsiteY70" fmla="*/ 985863 h 1813818"/>
              <a:gd name="connsiteX71" fmla="*/ 81450 w 652950"/>
              <a:gd name="connsiteY71" fmla="*/ 957288 h 1813818"/>
              <a:gd name="connsiteX72" fmla="*/ 76687 w 652950"/>
              <a:gd name="connsiteY72" fmla="*/ 904901 h 1813818"/>
              <a:gd name="connsiteX73" fmla="*/ 71925 w 652950"/>
              <a:gd name="connsiteY73" fmla="*/ 876326 h 1813818"/>
              <a:gd name="connsiteX74" fmla="*/ 62400 w 652950"/>
              <a:gd name="connsiteY74" fmla="*/ 690588 h 1813818"/>
              <a:gd name="connsiteX75" fmla="*/ 52875 w 652950"/>
              <a:gd name="connsiteY75" fmla="*/ 662013 h 1813818"/>
              <a:gd name="connsiteX76" fmla="*/ 43350 w 652950"/>
              <a:gd name="connsiteY76" fmla="*/ 609626 h 1813818"/>
              <a:gd name="connsiteX77" fmla="*/ 57637 w 652950"/>
              <a:gd name="connsiteY77" fmla="*/ 476276 h 1813818"/>
              <a:gd name="connsiteX78" fmla="*/ 71925 w 652950"/>
              <a:gd name="connsiteY78" fmla="*/ 461988 h 1813818"/>
              <a:gd name="connsiteX79" fmla="*/ 76687 w 652950"/>
              <a:gd name="connsiteY79" fmla="*/ 447701 h 1813818"/>
              <a:gd name="connsiteX80" fmla="*/ 67162 w 652950"/>
              <a:gd name="connsiteY80" fmla="*/ 395313 h 1813818"/>
              <a:gd name="connsiteX81" fmla="*/ 57637 w 652950"/>
              <a:gd name="connsiteY81" fmla="*/ 357213 h 1813818"/>
              <a:gd name="connsiteX82" fmla="*/ 52875 w 652950"/>
              <a:gd name="connsiteY82" fmla="*/ 328638 h 1813818"/>
              <a:gd name="connsiteX83" fmla="*/ 43350 w 652950"/>
              <a:gd name="connsiteY83" fmla="*/ 304826 h 1813818"/>
              <a:gd name="connsiteX84" fmla="*/ 33825 w 652950"/>
              <a:gd name="connsiteY84" fmla="*/ 242913 h 1813818"/>
              <a:gd name="connsiteX85" fmla="*/ 29062 w 652950"/>
              <a:gd name="connsiteY85" fmla="*/ 228626 h 1813818"/>
              <a:gd name="connsiteX86" fmla="*/ 24300 w 652950"/>
              <a:gd name="connsiteY86" fmla="*/ 195288 h 1813818"/>
              <a:gd name="connsiteX87" fmla="*/ 19537 w 652950"/>
              <a:gd name="connsiteY87" fmla="*/ 147663 h 1813818"/>
              <a:gd name="connsiteX88" fmla="*/ 14775 w 652950"/>
              <a:gd name="connsiteY88" fmla="*/ 123851 h 1813818"/>
              <a:gd name="connsiteX89" fmla="*/ 487 w 652950"/>
              <a:gd name="connsiteY89" fmla="*/ 71463 h 1813818"/>
              <a:gd name="connsiteX90" fmla="*/ 5250 w 652950"/>
              <a:gd name="connsiteY90" fmla="*/ 19076 h 1813818"/>
              <a:gd name="connsiteX91" fmla="*/ 38587 w 652950"/>
              <a:gd name="connsiteY91" fmla="*/ 9551 h 1813818"/>
              <a:gd name="connsiteX92" fmla="*/ 67162 w 652950"/>
              <a:gd name="connsiteY92" fmla="*/ 26 h 1813818"/>
              <a:gd name="connsiteX93" fmla="*/ 67162 w 652950"/>
              <a:gd name="connsiteY93" fmla="*/ 28601 h 181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52950" h="1813818">
                <a:moveTo>
                  <a:pt x="67162" y="28601"/>
                </a:moveTo>
                <a:cubicBezTo>
                  <a:pt x="70337" y="42095"/>
                  <a:pt x="82134" y="64680"/>
                  <a:pt x="86212" y="80988"/>
                </a:cubicBezTo>
                <a:cubicBezTo>
                  <a:pt x="88874" y="91636"/>
                  <a:pt x="95863" y="121657"/>
                  <a:pt x="100500" y="128613"/>
                </a:cubicBezTo>
                <a:lnTo>
                  <a:pt x="110025" y="142901"/>
                </a:lnTo>
                <a:cubicBezTo>
                  <a:pt x="121795" y="178211"/>
                  <a:pt x="115060" y="162496"/>
                  <a:pt x="129075" y="190526"/>
                </a:cubicBezTo>
                <a:cubicBezTo>
                  <a:pt x="130662" y="196876"/>
                  <a:pt x="132417" y="203186"/>
                  <a:pt x="133837" y="209576"/>
                </a:cubicBezTo>
                <a:cubicBezTo>
                  <a:pt x="136009" y="219350"/>
                  <a:pt x="138258" y="237468"/>
                  <a:pt x="143362" y="247676"/>
                </a:cubicBezTo>
                <a:cubicBezTo>
                  <a:pt x="145922" y="252795"/>
                  <a:pt x="150327" y="256844"/>
                  <a:pt x="152887" y="261963"/>
                </a:cubicBezTo>
                <a:cubicBezTo>
                  <a:pt x="172605" y="301397"/>
                  <a:pt x="139879" y="249595"/>
                  <a:pt x="167175" y="290538"/>
                </a:cubicBezTo>
                <a:cubicBezTo>
                  <a:pt x="165587" y="308001"/>
                  <a:pt x="164892" y="325568"/>
                  <a:pt x="162412" y="342926"/>
                </a:cubicBezTo>
                <a:cubicBezTo>
                  <a:pt x="161702" y="347895"/>
                  <a:pt x="158008" y="352206"/>
                  <a:pt x="157650" y="357213"/>
                </a:cubicBezTo>
                <a:cubicBezTo>
                  <a:pt x="154820" y="396831"/>
                  <a:pt x="156713" y="436741"/>
                  <a:pt x="152887" y="476276"/>
                </a:cubicBezTo>
                <a:cubicBezTo>
                  <a:pt x="151920" y="486270"/>
                  <a:pt x="148931" y="496497"/>
                  <a:pt x="143362" y="504851"/>
                </a:cubicBezTo>
                <a:lnTo>
                  <a:pt x="133837" y="519138"/>
                </a:lnTo>
                <a:cubicBezTo>
                  <a:pt x="108268" y="595855"/>
                  <a:pt x="125222" y="539610"/>
                  <a:pt x="133837" y="733451"/>
                </a:cubicBezTo>
                <a:cubicBezTo>
                  <a:pt x="134478" y="747875"/>
                  <a:pt x="143439" y="752577"/>
                  <a:pt x="152887" y="762026"/>
                </a:cubicBezTo>
                <a:cubicBezTo>
                  <a:pt x="172811" y="821790"/>
                  <a:pt x="156625" y="768722"/>
                  <a:pt x="162412" y="919188"/>
                </a:cubicBezTo>
                <a:cubicBezTo>
                  <a:pt x="163756" y="954123"/>
                  <a:pt x="164494" y="989105"/>
                  <a:pt x="167175" y="1023963"/>
                </a:cubicBezTo>
                <a:cubicBezTo>
                  <a:pt x="167773" y="1031741"/>
                  <a:pt x="173994" y="1049185"/>
                  <a:pt x="176700" y="1057301"/>
                </a:cubicBezTo>
                <a:cubicBezTo>
                  <a:pt x="180352" y="1137653"/>
                  <a:pt x="150483" y="1152841"/>
                  <a:pt x="200512" y="1171601"/>
                </a:cubicBezTo>
                <a:cubicBezTo>
                  <a:pt x="206641" y="1173899"/>
                  <a:pt x="213212" y="1174776"/>
                  <a:pt x="219562" y="1176363"/>
                </a:cubicBezTo>
                <a:cubicBezTo>
                  <a:pt x="246647" y="1203448"/>
                  <a:pt x="224828" y="1177369"/>
                  <a:pt x="238612" y="1204938"/>
                </a:cubicBezTo>
                <a:cubicBezTo>
                  <a:pt x="241172" y="1210058"/>
                  <a:pt x="245577" y="1214106"/>
                  <a:pt x="248137" y="1219226"/>
                </a:cubicBezTo>
                <a:cubicBezTo>
                  <a:pt x="250382" y="1223716"/>
                  <a:pt x="250115" y="1229336"/>
                  <a:pt x="252900" y="1233513"/>
                </a:cubicBezTo>
                <a:cubicBezTo>
                  <a:pt x="256636" y="1239117"/>
                  <a:pt x="263272" y="1242320"/>
                  <a:pt x="267187" y="1247801"/>
                </a:cubicBezTo>
                <a:cubicBezTo>
                  <a:pt x="275947" y="1260065"/>
                  <a:pt x="281899" y="1282412"/>
                  <a:pt x="286237" y="1295426"/>
                </a:cubicBezTo>
                <a:cubicBezTo>
                  <a:pt x="297661" y="1329698"/>
                  <a:pt x="283796" y="1286882"/>
                  <a:pt x="295762" y="1328763"/>
                </a:cubicBezTo>
                <a:cubicBezTo>
                  <a:pt x="301818" y="1349958"/>
                  <a:pt x="300321" y="1337271"/>
                  <a:pt x="305287" y="1362101"/>
                </a:cubicBezTo>
                <a:cubicBezTo>
                  <a:pt x="307181" y="1371570"/>
                  <a:pt x="308462" y="1381151"/>
                  <a:pt x="310050" y="1390676"/>
                </a:cubicBezTo>
                <a:cubicBezTo>
                  <a:pt x="311637" y="1428776"/>
                  <a:pt x="312275" y="1466927"/>
                  <a:pt x="314812" y="1504976"/>
                </a:cubicBezTo>
                <a:cubicBezTo>
                  <a:pt x="315198" y="1510759"/>
                  <a:pt x="322466" y="1549881"/>
                  <a:pt x="324337" y="1557363"/>
                </a:cubicBezTo>
                <a:cubicBezTo>
                  <a:pt x="329954" y="1579829"/>
                  <a:pt x="326013" y="1565733"/>
                  <a:pt x="343387" y="1581176"/>
                </a:cubicBezTo>
                <a:cubicBezTo>
                  <a:pt x="353455" y="1590125"/>
                  <a:pt x="371962" y="1609751"/>
                  <a:pt x="371962" y="1609751"/>
                </a:cubicBezTo>
                <a:cubicBezTo>
                  <a:pt x="373550" y="1614513"/>
                  <a:pt x="373511" y="1620182"/>
                  <a:pt x="376725" y="1624038"/>
                </a:cubicBezTo>
                <a:cubicBezTo>
                  <a:pt x="387816" y="1637347"/>
                  <a:pt x="395818" y="1638340"/>
                  <a:pt x="410062" y="1643088"/>
                </a:cubicBezTo>
                <a:cubicBezTo>
                  <a:pt x="414825" y="1647851"/>
                  <a:pt x="419176" y="1653064"/>
                  <a:pt x="424350" y="1657376"/>
                </a:cubicBezTo>
                <a:cubicBezTo>
                  <a:pt x="428747" y="1661040"/>
                  <a:pt x="433518" y="1664341"/>
                  <a:pt x="438637" y="1666901"/>
                </a:cubicBezTo>
                <a:cubicBezTo>
                  <a:pt x="451934" y="1673549"/>
                  <a:pt x="473983" y="1674672"/>
                  <a:pt x="486262" y="1676426"/>
                </a:cubicBezTo>
                <a:cubicBezTo>
                  <a:pt x="495787" y="1679601"/>
                  <a:pt x="506483" y="1680382"/>
                  <a:pt x="514837" y="1685951"/>
                </a:cubicBezTo>
                <a:cubicBezTo>
                  <a:pt x="533302" y="1698260"/>
                  <a:pt x="523695" y="1693666"/>
                  <a:pt x="543412" y="1700238"/>
                </a:cubicBezTo>
                <a:cubicBezTo>
                  <a:pt x="566198" y="1734417"/>
                  <a:pt x="554367" y="1720718"/>
                  <a:pt x="576750" y="1743101"/>
                </a:cubicBezTo>
                <a:cubicBezTo>
                  <a:pt x="585845" y="1770388"/>
                  <a:pt x="574613" y="1745727"/>
                  <a:pt x="600562" y="1771676"/>
                </a:cubicBezTo>
                <a:cubicBezTo>
                  <a:pt x="617072" y="1788186"/>
                  <a:pt x="601515" y="1785328"/>
                  <a:pt x="624375" y="1795488"/>
                </a:cubicBezTo>
                <a:cubicBezTo>
                  <a:pt x="633550" y="1799566"/>
                  <a:pt x="652950" y="1805013"/>
                  <a:pt x="652950" y="1805013"/>
                </a:cubicBezTo>
                <a:cubicBezTo>
                  <a:pt x="614430" y="1817854"/>
                  <a:pt x="627040" y="1815600"/>
                  <a:pt x="552937" y="1805013"/>
                </a:cubicBezTo>
                <a:cubicBezTo>
                  <a:pt x="547271" y="1804204"/>
                  <a:pt x="543279" y="1798855"/>
                  <a:pt x="538650" y="1795488"/>
                </a:cubicBezTo>
                <a:cubicBezTo>
                  <a:pt x="525811" y="1786151"/>
                  <a:pt x="515611" y="1771932"/>
                  <a:pt x="500550" y="1766913"/>
                </a:cubicBezTo>
                <a:cubicBezTo>
                  <a:pt x="478583" y="1759592"/>
                  <a:pt x="491185" y="1763136"/>
                  <a:pt x="462450" y="1757388"/>
                </a:cubicBezTo>
                <a:cubicBezTo>
                  <a:pt x="457687" y="1754213"/>
                  <a:pt x="452470" y="1751632"/>
                  <a:pt x="448162" y="1747863"/>
                </a:cubicBezTo>
                <a:cubicBezTo>
                  <a:pt x="439714" y="1740471"/>
                  <a:pt x="433330" y="1730786"/>
                  <a:pt x="424350" y="1724051"/>
                </a:cubicBezTo>
                <a:cubicBezTo>
                  <a:pt x="414111" y="1716372"/>
                  <a:pt x="401810" y="1711872"/>
                  <a:pt x="391012" y="1705001"/>
                </a:cubicBezTo>
                <a:cubicBezTo>
                  <a:pt x="348212" y="1677765"/>
                  <a:pt x="390189" y="1704178"/>
                  <a:pt x="362437" y="1676426"/>
                </a:cubicBezTo>
                <a:cubicBezTo>
                  <a:pt x="358390" y="1672379"/>
                  <a:pt x="352404" y="1670730"/>
                  <a:pt x="348150" y="1666901"/>
                </a:cubicBezTo>
                <a:cubicBezTo>
                  <a:pt x="336469" y="1656388"/>
                  <a:pt x="325925" y="1644676"/>
                  <a:pt x="314812" y="1633563"/>
                </a:cubicBezTo>
                <a:cubicBezTo>
                  <a:pt x="302004" y="1620755"/>
                  <a:pt x="291651" y="1611454"/>
                  <a:pt x="281475" y="1595463"/>
                </a:cubicBezTo>
                <a:cubicBezTo>
                  <a:pt x="259147" y="1560376"/>
                  <a:pt x="273286" y="1577944"/>
                  <a:pt x="262425" y="1552601"/>
                </a:cubicBezTo>
                <a:cubicBezTo>
                  <a:pt x="259628" y="1546075"/>
                  <a:pt x="255537" y="1540143"/>
                  <a:pt x="252900" y="1533551"/>
                </a:cubicBezTo>
                <a:cubicBezTo>
                  <a:pt x="249171" y="1524229"/>
                  <a:pt x="247865" y="1513956"/>
                  <a:pt x="243375" y="1504976"/>
                </a:cubicBezTo>
                <a:cubicBezTo>
                  <a:pt x="239825" y="1497876"/>
                  <a:pt x="233850" y="1492276"/>
                  <a:pt x="229087" y="1485926"/>
                </a:cubicBezTo>
                <a:cubicBezTo>
                  <a:pt x="200968" y="1401557"/>
                  <a:pt x="235310" y="1509281"/>
                  <a:pt x="219562" y="1257326"/>
                </a:cubicBezTo>
                <a:cubicBezTo>
                  <a:pt x="219205" y="1251613"/>
                  <a:pt x="213212" y="1247801"/>
                  <a:pt x="210037" y="1243038"/>
                </a:cubicBezTo>
                <a:cubicBezTo>
                  <a:pt x="195392" y="1199104"/>
                  <a:pt x="207968" y="1211769"/>
                  <a:pt x="190987" y="1228751"/>
                </a:cubicBezTo>
                <a:cubicBezTo>
                  <a:pt x="186940" y="1232798"/>
                  <a:pt x="181462" y="1235101"/>
                  <a:pt x="176700" y="1238276"/>
                </a:cubicBezTo>
                <a:cubicBezTo>
                  <a:pt x="165587" y="1236688"/>
                  <a:pt x="151300" y="1241451"/>
                  <a:pt x="143362" y="1233513"/>
                </a:cubicBezTo>
                <a:cubicBezTo>
                  <a:pt x="135425" y="1225576"/>
                  <a:pt x="140952" y="1211152"/>
                  <a:pt x="138600" y="1200176"/>
                </a:cubicBezTo>
                <a:cubicBezTo>
                  <a:pt x="136178" y="1188875"/>
                  <a:pt x="132116" y="1177988"/>
                  <a:pt x="129075" y="1166838"/>
                </a:cubicBezTo>
                <a:cubicBezTo>
                  <a:pt x="127353" y="1160523"/>
                  <a:pt x="127239" y="1153642"/>
                  <a:pt x="124312" y="1147788"/>
                </a:cubicBezTo>
                <a:cubicBezTo>
                  <a:pt x="120762" y="1140689"/>
                  <a:pt x="114787" y="1135088"/>
                  <a:pt x="110025" y="1128738"/>
                </a:cubicBezTo>
                <a:lnTo>
                  <a:pt x="100500" y="1090638"/>
                </a:lnTo>
                <a:lnTo>
                  <a:pt x="95737" y="1071588"/>
                </a:lnTo>
                <a:cubicBezTo>
                  <a:pt x="94150" y="1043013"/>
                  <a:pt x="94525" y="1014261"/>
                  <a:pt x="90975" y="985863"/>
                </a:cubicBezTo>
                <a:cubicBezTo>
                  <a:pt x="89730" y="975900"/>
                  <a:pt x="81450" y="957288"/>
                  <a:pt x="81450" y="957288"/>
                </a:cubicBezTo>
                <a:cubicBezTo>
                  <a:pt x="79862" y="939826"/>
                  <a:pt x="78736" y="922315"/>
                  <a:pt x="76687" y="904901"/>
                </a:cubicBezTo>
                <a:cubicBezTo>
                  <a:pt x="75559" y="895311"/>
                  <a:pt x="72567" y="885961"/>
                  <a:pt x="71925" y="876326"/>
                </a:cubicBezTo>
                <a:cubicBezTo>
                  <a:pt x="67801" y="814469"/>
                  <a:pt x="67889" y="752339"/>
                  <a:pt x="62400" y="690588"/>
                </a:cubicBezTo>
                <a:cubicBezTo>
                  <a:pt x="61511" y="680587"/>
                  <a:pt x="54671" y="671891"/>
                  <a:pt x="52875" y="662013"/>
                </a:cubicBezTo>
                <a:lnTo>
                  <a:pt x="43350" y="609626"/>
                </a:lnTo>
                <a:cubicBezTo>
                  <a:pt x="44618" y="579195"/>
                  <a:pt x="31764" y="512498"/>
                  <a:pt x="57637" y="476276"/>
                </a:cubicBezTo>
                <a:cubicBezTo>
                  <a:pt x="61552" y="470795"/>
                  <a:pt x="67162" y="466751"/>
                  <a:pt x="71925" y="461988"/>
                </a:cubicBezTo>
                <a:cubicBezTo>
                  <a:pt x="73512" y="457226"/>
                  <a:pt x="76687" y="452721"/>
                  <a:pt x="76687" y="447701"/>
                </a:cubicBezTo>
                <a:cubicBezTo>
                  <a:pt x="76687" y="442834"/>
                  <a:pt x="68711" y="402027"/>
                  <a:pt x="67162" y="395313"/>
                </a:cubicBezTo>
                <a:cubicBezTo>
                  <a:pt x="64218" y="382557"/>
                  <a:pt x="59789" y="370126"/>
                  <a:pt x="57637" y="357213"/>
                </a:cubicBezTo>
                <a:cubicBezTo>
                  <a:pt x="56050" y="347688"/>
                  <a:pt x="55416" y="337954"/>
                  <a:pt x="52875" y="328638"/>
                </a:cubicBezTo>
                <a:cubicBezTo>
                  <a:pt x="50626" y="320390"/>
                  <a:pt x="46525" y="312763"/>
                  <a:pt x="43350" y="304826"/>
                </a:cubicBezTo>
                <a:cubicBezTo>
                  <a:pt x="41833" y="294208"/>
                  <a:pt x="36465" y="254794"/>
                  <a:pt x="33825" y="242913"/>
                </a:cubicBezTo>
                <a:cubicBezTo>
                  <a:pt x="32736" y="238013"/>
                  <a:pt x="30650" y="233388"/>
                  <a:pt x="29062" y="228626"/>
                </a:cubicBezTo>
                <a:cubicBezTo>
                  <a:pt x="27475" y="217513"/>
                  <a:pt x="25612" y="206437"/>
                  <a:pt x="24300" y="195288"/>
                </a:cubicBezTo>
                <a:cubicBezTo>
                  <a:pt x="22436" y="179443"/>
                  <a:pt x="21646" y="163477"/>
                  <a:pt x="19537" y="147663"/>
                </a:cubicBezTo>
                <a:cubicBezTo>
                  <a:pt x="18467" y="139640"/>
                  <a:pt x="16531" y="131753"/>
                  <a:pt x="14775" y="123851"/>
                </a:cubicBezTo>
                <a:cubicBezTo>
                  <a:pt x="10995" y="106841"/>
                  <a:pt x="5125" y="87695"/>
                  <a:pt x="487" y="71463"/>
                </a:cubicBezTo>
                <a:cubicBezTo>
                  <a:pt x="2075" y="54001"/>
                  <a:pt x="-3940" y="34009"/>
                  <a:pt x="5250" y="19076"/>
                </a:cubicBezTo>
                <a:cubicBezTo>
                  <a:pt x="11307" y="9233"/>
                  <a:pt x="27541" y="12950"/>
                  <a:pt x="38587" y="9551"/>
                </a:cubicBezTo>
                <a:cubicBezTo>
                  <a:pt x="48183" y="6598"/>
                  <a:pt x="57422" y="2461"/>
                  <a:pt x="67162" y="26"/>
                </a:cubicBezTo>
                <a:cubicBezTo>
                  <a:pt x="70242" y="-744"/>
                  <a:pt x="63987" y="15107"/>
                  <a:pt x="67162" y="28601"/>
                </a:cubicBezTo>
                <a:close/>
              </a:path>
            </a:pathLst>
          </a:custGeom>
          <a:blipFill>
            <a:blip r:embed="rId2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9F50A-C8D9-4993-86D8-DF829C4C4CA0}"/>
              </a:ext>
            </a:extLst>
          </p:cNvPr>
          <p:cNvSpPr/>
          <p:nvPr/>
        </p:nvSpPr>
        <p:spPr>
          <a:xfrm>
            <a:off x="2486025" y="5276850"/>
            <a:ext cx="284103" cy="238125"/>
          </a:xfrm>
          <a:custGeom>
            <a:avLst/>
            <a:gdLst>
              <a:gd name="connsiteX0" fmla="*/ 0 w 284103"/>
              <a:gd name="connsiteY0" fmla="*/ 228600 h 238125"/>
              <a:gd name="connsiteX1" fmla="*/ 23813 w 284103"/>
              <a:gd name="connsiteY1" fmla="*/ 219075 h 238125"/>
              <a:gd name="connsiteX2" fmla="*/ 95250 w 284103"/>
              <a:gd name="connsiteY2" fmla="*/ 233363 h 238125"/>
              <a:gd name="connsiteX3" fmla="*/ 114300 w 284103"/>
              <a:gd name="connsiteY3" fmla="*/ 238125 h 238125"/>
              <a:gd name="connsiteX4" fmla="*/ 157163 w 284103"/>
              <a:gd name="connsiteY4" fmla="*/ 233363 h 238125"/>
              <a:gd name="connsiteX5" fmla="*/ 185738 w 284103"/>
              <a:gd name="connsiteY5" fmla="*/ 223838 h 238125"/>
              <a:gd name="connsiteX6" fmla="*/ 200025 w 284103"/>
              <a:gd name="connsiteY6" fmla="*/ 214313 h 238125"/>
              <a:gd name="connsiteX7" fmla="*/ 204788 w 284103"/>
              <a:gd name="connsiteY7" fmla="*/ 190500 h 238125"/>
              <a:gd name="connsiteX8" fmla="*/ 209550 w 284103"/>
              <a:gd name="connsiteY8" fmla="*/ 157163 h 238125"/>
              <a:gd name="connsiteX9" fmla="*/ 223838 w 284103"/>
              <a:gd name="connsiteY9" fmla="*/ 128588 h 238125"/>
              <a:gd name="connsiteX10" fmla="*/ 242888 w 284103"/>
              <a:gd name="connsiteY10" fmla="*/ 85725 h 238125"/>
              <a:gd name="connsiteX11" fmla="*/ 257175 w 284103"/>
              <a:gd name="connsiteY11" fmla="*/ 71438 h 238125"/>
              <a:gd name="connsiteX12" fmla="*/ 271463 w 284103"/>
              <a:gd name="connsiteY12" fmla="*/ 61913 h 238125"/>
              <a:gd name="connsiteX13" fmla="*/ 276225 w 284103"/>
              <a:gd name="connsiteY13" fmla="*/ 23813 h 238125"/>
              <a:gd name="connsiteX14" fmla="*/ 252413 w 284103"/>
              <a:gd name="connsiteY14" fmla="*/ 28575 h 238125"/>
              <a:gd name="connsiteX15" fmla="*/ 242888 w 284103"/>
              <a:gd name="connsiteY15" fmla="*/ 57150 h 238125"/>
              <a:gd name="connsiteX16" fmla="*/ 233363 w 284103"/>
              <a:gd name="connsiteY16" fmla="*/ 95250 h 238125"/>
              <a:gd name="connsiteX17" fmla="*/ 228600 w 284103"/>
              <a:gd name="connsiteY17" fmla="*/ 114300 h 238125"/>
              <a:gd name="connsiteX18" fmla="*/ 219075 w 284103"/>
              <a:gd name="connsiteY18" fmla="*/ 128588 h 238125"/>
              <a:gd name="connsiteX19" fmla="*/ 200025 w 284103"/>
              <a:gd name="connsiteY19" fmla="*/ 157163 h 238125"/>
              <a:gd name="connsiteX20" fmla="*/ 185738 w 284103"/>
              <a:gd name="connsiteY20" fmla="*/ 142875 h 238125"/>
              <a:gd name="connsiteX21" fmla="*/ 166688 w 284103"/>
              <a:gd name="connsiteY21" fmla="*/ 114300 h 238125"/>
              <a:gd name="connsiteX22" fmla="*/ 147638 w 284103"/>
              <a:gd name="connsiteY22" fmla="*/ 85725 h 238125"/>
              <a:gd name="connsiteX23" fmla="*/ 109538 w 284103"/>
              <a:gd name="connsiteY23" fmla="*/ 52388 h 238125"/>
              <a:gd name="connsiteX24" fmla="*/ 80963 w 284103"/>
              <a:gd name="connsiteY24" fmla="*/ 38100 h 238125"/>
              <a:gd name="connsiteX25" fmla="*/ 38100 w 284103"/>
              <a:gd name="connsiteY25" fmla="*/ 4763 h 238125"/>
              <a:gd name="connsiteX26" fmla="*/ 19050 w 284103"/>
              <a:gd name="connsiteY26" fmla="*/ 0 h 238125"/>
              <a:gd name="connsiteX27" fmla="*/ 9525 w 284103"/>
              <a:gd name="connsiteY27" fmla="*/ 19050 h 238125"/>
              <a:gd name="connsiteX28" fmla="*/ 4763 w 284103"/>
              <a:gd name="connsiteY28" fmla="*/ 42863 h 238125"/>
              <a:gd name="connsiteX29" fmla="*/ 0 w 284103"/>
              <a:gd name="connsiteY29" fmla="*/ 61913 h 238125"/>
              <a:gd name="connsiteX30" fmla="*/ 0 w 284103"/>
              <a:gd name="connsiteY30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103" h="238125">
                <a:moveTo>
                  <a:pt x="0" y="228600"/>
                </a:moveTo>
                <a:cubicBezTo>
                  <a:pt x="7938" y="225425"/>
                  <a:pt x="15286" y="219684"/>
                  <a:pt x="23813" y="219075"/>
                </a:cubicBezTo>
                <a:cubicBezTo>
                  <a:pt x="62317" y="216325"/>
                  <a:pt x="63051" y="225314"/>
                  <a:pt x="95250" y="233363"/>
                </a:cubicBezTo>
                <a:lnTo>
                  <a:pt x="114300" y="238125"/>
                </a:lnTo>
                <a:cubicBezTo>
                  <a:pt x="128588" y="236538"/>
                  <a:pt x="143067" y="236182"/>
                  <a:pt x="157163" y="233363"/>
                </a:cubicBezTo>
                <a:cubicBezTo>
                  <a:pt x="167008" y="231394"/>
                  <a:pt x="185738" y="223838"/>
                  <a:pt x="185738" y="223838"/>
                </a:cubicBezTo>
                <a:cubicBezTo>
                  <a:pt x="190500" y="220663"/>
                  <a:pt x="197185" y="219283"/>
                  <a:pt x="200025" y="214313"/>
                </a:cubicBezTo>
                <a:cubicBezTo>
                  <a:pt x="204041" y="207285"/>
                  <a:pt x="203457" y="198485"/>
                  <a:pt x="204788" y="190500"/>
                </a:cubicBezTo>
                <a:cubicBezTo>
                  <a:pt x="206633" y="179428"/>
                  <a:pt x="207349" y="168170"/>
                  <a:pt x="209550" y="157163"/>
                </a:cubicBezTo>
                <a:cubicBezTo>
                  <a:pt x="212367" y="143079"/>
                  <a:pt x="215811" y="140628"/>
                  <a:pt x="223838" y="128588"/>
                </a:cubicBezTo>
                <a:cubicBezTo>
                  <a:pt x="230760" y="107822"/>
                  <a:pt x="230310" y="100819"/>
                  <a:pt x="242888" y="85725"/>
                </a:cubicBezTo>
                <a:cubicBezTo>
                  <a:pt x="247200" y="80551"/>
                  <a:pt x="252001" y="75750"/>
                  <a:pt x="257175" y="71438"/>
                </a:cubicBezTo>
                <a:cubicBezTo>
                  <a:pt x="261572" y="67774"/>
                  <a:pt x="266700" y="65088"/>
                  <a:pt x="271463" y="61913"/>
                </a:cubicBezTo>
                <a:cubicBezTo>
                  <a:pt x="277155" y="53374"/>
                  <a:pt x="293880" y="35583"/>
                  <a:pt x="276225" y="23813"/>
                </a:cubicBezTo>
                <a:cubicBezTo>
                  <a:pt x="269490" y="19323"/>
                  <a:pt x="260350" y="26988"/>
                  <a:pt x="252413" y="28575"/>
                </a:cubicBezTo>
                <a:cubicBezTo>
                  <a:pt x="249238" y="38100"/>
                  <a:pt x="244857" y="47305"/>
                  <a:pt x="242888" y="57150"/>
                </a:cubicBezTo>
                <a:cubicBezTo>
                  <a:pt x="233206" y="105556"/>
                  <a:pt x="243125" y="61085"/>
                  <a:pt x="233363" y="95250"/>
                </a:cubicBezTo>
                <a:cubicBezTo>
                  <a:pt x="231565" y="101544"/>
                  <a:pt x="231178" y="108284"/>
                  <a:pt x="228600" y="114300"/>
                </a:cubicBezTo>
                <a:cubicBezTo>
                  <a:pt x="226345" y="119561"/>
                  <a:pt x="222250" y="123825"/>
                  <a:pt x="219075" y="128588"/>
                </a:cubicBezTo>
                <a:cubicBezTo>
                  <a:pt x="216614" y="135970"/>
                  <a:pt x="211917" y="157163"/>
                  <a:pt x="200025" y="157163"/>
                </a:cubicBezTo>
                <a:cubicBezTo>
                  <a:pt x="193290" y="157163"/>
                  <a:pt x="189873" y="148191"/>
                  <a:pt x="185738" y="142875"/>
                </a:cubicBezTo>
                <a:cubicBezTo>
                  <a:pt x="178710" y="133839"/>
                  <a:pt x="173038" y="123825"/>
                  <a:pt x="166688" y="114300"/>
                </a:cubicBezTo>
                <a:lnTo>
                  <a:pt x="147638" y="85725"/>
                </a:lnTo>
                <a:cubicBezTo>
                  <a:pt x="136526" y="69057"/>
                  <a:pt x="133349" y="60326"/>
                  <a:pt x="109538" y="52388"/>
                </a:cubicBezTo>
                <a:cubicBezTo>
                  <a:pt x="95218" y="47614"/>
                  <a:pt x="93273" y="48358"/>
                  <a:pt x="80963" y="38100"/>
                </a:cubicBezTo>
                <a:cubicBezTo>
                  <a:pt x="66550" y="26090"/>
                  <a:pt x="58732" y="9922"/>
                  <a:pt x="38100" y="4763"/>
                </a:cubicBezTo>
                <a:lnTo>
                  <a:pt x="19050" y="0"/>
                </a:lnTo>
                <a:cubicBezTo>
                  <a:pt x="15875" y="6350"/>
                  <a:pt x="11770" y="12315"/>
                  <a:pt x="9525" y="19050"/>
                </a:cubicBezTo>
                <a:cubicBezTo>
                  <a:pt x="6965" y="26729"/>
                  <a:pt x="6519" y="34961"/>
                  <a:pt x="4763" y="42863"/>
                </a:cubicBezTo>
                <a:cubicBezTo>
                  <a:pt x="3343" y="49253"/>
                  <a:pt x="1588" y="55563"/>
                  <a:pt x="0" y="61913"/>
                </a:cubicBezTo>
                <a:lnTo>
                  <a:pt x="0" y="22860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2BEB36-D5A4-459C-A384-97F74E39703C}"/>
              </a:ext>
            </a:extLst>
          </p:cNvPr>
          <p:cNvSpPr/>
          <p:nvPr/>
        </p:nvSpPr>
        <p:spPr>
          <a:xfrm>
            <a:off x="1695450" y="3667125"/>
            <a:ext cx="1638599" cy="1757363"/>
          </a:xfrm>
          <a:custGeom>
            <a:avLst/>
            <a:gdLst>
              <a:gd name="connsiteX0" fmla="*/ 280988 w 1638599"/>
              <a:gd name="connsiteY0" fmla="*/ 133350 h 1757363"/>
              <a:gd name="connsiteX1" fmla="*/ 190500 w 1638599"/>
              <a:gd name="connsiteY1" fmla="*/ 138113 h 1757363"/>
              <a:gd name="connsiteX2" fmla="*/ 176213 w 1638599"/>
              <a:gd name="connsiteY2" fmla="*/ 147638 h 1757363"/>
              <a:gd name="connsiteX3" fmla="*/ 161925 w 1638599"/>
              <a:gd name="connsiteY3" fmla="*/ 152400 h 1757363"/>
              <a:gd name="connsiteX4" fmla="*/ 147638 w 1638599"/>
              <a:gd name="connsiteY4" fmla="*/ 166688 h 1757363"/>
              <a:gd name="connsiteX5" fmla="*/ 119063 w 1638599"/>
              <a:gd name="connsiteY5" fmla="*/ 185738 h 1757363"/>
              <a:gd name="connsiteX6" fmla="*/ 133350 w 1638599"/>
              <a:gd name="connsiteY6" fmla="*/ 228600 h 1757363"/>
              <a:gd name="connsiteX7" fmla="*/ 147638 w 1638599"/>
              <a:gd name="connsiteY7" fmla="*/ 233363 h 1757363"/>
              <a:gd name="connsiteX8" fmla="*/ 152400 w 1638599"/>
              <a:gd name="connsiteY8" fmla="*/ 247650 h 1757363"/>
              <a:gd name="connsiteX9" fmla="*/ 142875 w 1638599"/>
              <a:gd name="connsiteY9" fmla="*/ 357188 h 1757363"/>
              <a:gd name="connsiteX10" fmla="*/ 133350 w 1638599"/>
              <a:gd name="connsiteY10" fmla="*/ 376238 h 1757363"/>
              <a:gd name="connsiteX11" fmla="*/ 123825 w 1638599"/>
              <a:gd name="connsiteY11" fmla="*/ 390525 h 1757363"/>
              <a:gd name="connsiteX12" fmla="*/ 90488 w 1638599"/>
              <a:gd name="connsiteY12" fmla="*/ 400050 h 1757363"/>
              <a:gd name="connsiteX13" fmla="*/ 76200 w 1638599"/>
              <a:gd name="connsiteY13" fmla="*/ 409575 h 1757363"/>
              <a:gd name="connsiteX14" fmla="*/ 47625 w 1638599"/>
              <a:gd name="connsiteY14" fmla="*/ 438150 h 1757363"/>
              <a:gd name="connsiteX15" fmla="*/ 42863 w 1638599"/>
              <a:gd name="connsiteY15" fmla="*/ 452438 h 1757363"/>
              <a:gd name="connsiteX16" fmla="*/ 28575 w 1638599"/>
              <a:gd name="connsiteY16" fmla="*/ 466725 h 1757363"/>
              <a:gd name="connsiteX17" fmla="*/ 19050 w 1638599"/>
              <a:gd name="connsiteY17" fmla="*/ 481013 h 1757363"/>
              <a:gd name="connsiteX18" fmla="*/ 9525 w 1638599"/>
              <a:gd name="connsiteY18" fmla="*/ 509588 h 1757363"/>
              <a:gd name="connsiteX19" fmla="*/ 4763 w 1638599"/>
              <a:gd name="connsiteY19" fmla="*/ 523875 h 1757363"/>
              <a:gd name="connsiteX20" fmla="*/ 0 w 1638599"/>
              <a:gd name="connsiteY20" fmla="*/ 542925 h 1757363"/>
              <a:gd name="connsiteX21" fmla="*/ 19050 w 1638599"/>
              <a:gd name="connsiteY21" fmla="*/ 600075 h 1757363"/>
              <a:gd name="connsiteX22" fmla="*/ 38100 w 1638599"/>
              <a:gd name="connsiteY22" fmla="*/ 628650 h 1757363"/>
              <a:gd name="connsiteX23" fmla="*/ 42863 w 1638599"/>
              <a:gd name="connsiteY23" fmla="*/ 647700 h 1757363"/>
              <a:gd name="connsiteX24" fmla="*/ 57150 w 1638599"/>
              <a:gd name="connsiteY24" fmla="*/ 657225 h 1757363"/>
              <a:gd name="connsiteX25" fmla="*/ 133350 w 1638599"/>
              <a:gd name="connsiteY25" fmla="*/ 652463 h 1757363"/>
              <a:gd name="connsiteX26" fmla="*/ 152400 w 1638599"/>
              <a:gd name="connsiteY26" fmla="*/ 695325 h 1757363"/>
              <a:gd name="connsiteX27" fmla="*/ 204788 w 1638599"/>
              <a:gd name="connsiteY27" fmla="*/ 690563 h 1757363"/>
              <a:gd name="connsiteX28" fmla="*/ 247650 w 1638599"/>
              <a:gd name="connsiteY28" fmla="*/ 676275 h 1757363"/>
              <a:gd name="connsiteX29" fmla="*/ 276225 w 1638599"/>
              <a:gd name="connsiteY29" fmla="*/ 671513 h 1757363"/>
              <a:gd name="connsiteX30" fmla="*/ 304800 w 1638599"/>
              <a:gd name="connsiteY30" fmla="*/ 661988 h 1757363"/>
              <a:gd name="connsiteX31" fmla="*/ 319088 w 1638599"/>
              <a:gd name="connsiteY31" fmla="*/ 657225 h 1757363"/>
              <a:gd name="connsiteX32" fmla="*/ 342900 w 1638599"/>
              <a:gd name="connsiteY32" fmla="*/ 661988 h 1757363"/>
              <a:gd name="connsiteX33" fmla="*/ 347663 w 1638599"/>
              <a:gd name="connsiteY33" fmla="*/ 676275 h 1757363"/>
              <a:gd name="connsiteX34" fmla="*/ 357188 w 1638599"/>
              <a:gd name="connsiteY34" fmla="*/ 747713 h 1757363"/>
              <a:gd name="connsiteX35" fmla="*/ 376238 w 1638599"/>
              <a:gd name="connsiteY35" fmla="*/ 776288 h 1757363"/>
              <a:gd name="connsiteX36" fmla="*/ 409575 w 1638599"/>
              <a:gd name="connsiteY36" fmla="*/ 795338 h 1757363"/>
              <a:gd name="connsiteX37" fmla="*/ 442913 w 1638599"/>
              <a:gd name="connsiteY37" fmla="*/ 819150 h 1757363"/>
              <a:gd name="connsiteX38" fmla="*/ 476250 w 1638599"/>
              <a:gd name="connsiteY38" fmla="*/ 823913 h 1757363"/>
              <a:gd name="connsiteX39" fmla="*/ 495300 w 1638599"/>
              <a:gd name="connsiteY39" fmla="*/ 828675 h 1757363"/>
              <a:gd name="connsiteX40" fmla="*/ 509588 w 1638599"/>
              <a:gd name="connsiteY40" fmla="*/ 833438 h 1757363"/>
              <a:gd name="connsiteX41" fmla="*/ 571500 w 1638599"/>
              <a:gd name="connsiteY41" fmla="*/ 838200 h 1757363"/>
              <a:gd name="connsiteX42" fmla="*/ 585788 w 1638599"/>
              <a:gd name="connsiteY42" fmla="*/ 885825 h 1757363"/>
              <a:gd name="connsiteX43" fmla="*/ 590550 w 1638599"/>
              <a:gd name="connsiteY43" fmla="*/ 900113 h 1757363"/>
              <a:gd name="connsiteX44" fmla="*/ 623888 w 1638599"/>
              <a:gd name="connsiteY44" fmla="*/ 919163 h 1757363"/>
              <a:gd name="connsiteX45" fmla="*/ 628650 w 1638599"/>
              <a:gd name="connsiteY45" fmla="*/ 933450 h 1757363"/>
              <a:gd name="connsiteX46" fmla="*/ 642938 w 1638599"/>
              <a:gd name="connsiteY46" fmla="*/ 947738 h 1757363"/>
              <a:gd name="connsiteX47" fmla="*/ 676275 w 1638599"/>
              <a:gd name="connsiteY47" fmla="*/ 966788 h 1757363"/>
              <a:gd name="connsiteX48" fmla="*/ 690563 w 1638599"/>
              <a:gd name="connsiteY48" fmla="*/ 981075 h 1757363"/>
              <a:gd name="connsiteX49" fmla="*/ 709613 w 1638599"/>
              <a:gd name="connsiteY49" fmla="*/ 1009650 h 1757363"/>
              <a:gd name="connsiteX50" fmla="*/ 719138 w 1638599"/>
              <a:gd name="connsiteY50" fmla="*/ 1204913 h 1757363"/>
              <a:gd name="connsiteX51" fmla="*/ 728663 w 1638599"/>
              <a:gd name="connsiteY51" fmla="*/ 1233488 h 1757363"/>
              <a:gd name="connsiteX52" fmla="*/ 800100 w 1638599"/>
              <a:gd name="connsiteY52" fmla="*/ 1238250 h 1757363"/>
              <a:gd name="connsiteX53" fmla="*/ 809625 w 1638599"/>
              <a:gd name="connsiteY53" fmla="*/ 1257300 h 1757363"/>
              <a:gd name="connsiteX54" fmla="*/ 814388 w 1638599"/>
              <a:gd name="connsiteY54" fmla="*/ 1300163 h 1757363"/>
              <a:gd name="connsiteX55" fmla="*/ 828675 w 1638599"/>
              <a:gd name="connsiteY55" fmla="*/ 1304925 h 1757363"/>
              <a:gd name="connsiteX56" fmla="*/ 866775 w 1638599"/>
              <a:gd name="connsiteY56" fmla="*/ 1309688 h 1757363"/>
              <a:gd name="connsiteX57" fmla="*/ 881063 w 1638599"/>
              <a:gd name="connsiteY57" fmla="*/ 1362075 h 1757363"/>
              <a:gd name="connsiteX58" fmla="*/ 885825 w 1638599"/>
              <a:gd name="connsiteY58" fmla="*/ 1376363 h 1757363"/>
              <a:gd name="connsiteX59" fmla="*/ 890588 w 1638599"/>
              <a:gd name="connsiteY59" fmla="*/ 1390650 h 1757363"/>
              <a:gd name="connsiteX60" fmla="*/ 890588 w 1638599"/>
              <a:gd name="connsiteY60" fmla="*/ 1504950 h 1757363"/>
              <a:gd name="connsiteX61" fmla="*/ 876300 w 1638599"/>
              <a:gd name="connsiteY61" fmla="*/ 1509713 h 1757363"/>
              <a:gd name="connsiteX62" fmla="*/ 862013 w 1638599"/>
              <a:gd name="connsiteY62" fmla="*/ 1519238 h 1757363"/>
              <a:gd name="connsiteX63" fmla="*/ 833438 w 1638599"/>
              <a:gd name="connsiteY63" fmla="*/ 1576388 h 1757363"/>
              <a:gd name="connsiteX64" fmla="*/ 828675 w 1638599"/>
              <a:gd name="connsiteY64" fmla="*/ 1590675 h 1757363"/>
              <a:gd name="connsiteX65" fmla="*/ 823913 w 1638599"/>
              <a:gd name="connsiteY65" fmla="*/ 1604963 h 1757363"/>
              <a:gd name="connsiteX66" fmla="*/ 833438 w 1638599"/>
              <a:gd name="connsiteY66" fmla="*/ 1624013 h 1757363"/>
              <a:gd name="connsiteX67" fmla="*/ 862013 w 1638599"/>
              <a:gd name="connsiteY67" fmla="*/ 1643063 h 1757363"/>
              <a:gd name="connsiteX68" fmla="*/ 890588 w 1638599"/>
              <a:gd name="connsiteY68" fmla="*/ 1666875 h 1757363"/>
              <a:gd name="connsiteX69" fmla="*/ 919163 w 1638599"/>
              <a:gd name="connsiteY69" fmla="*/ 1681163 h 1757363"/>
              <a:gd name="connsiteX70" fmla="*/ 933450 w 1638599"/>
              <a:gd name="connsiteY70" fmla="*/ 1695450 h 1757363"/>
              <a:gd name="connsiteX71" fmla="*/ 962025 w 1638599"/>
              <a:gd name="connsiteY71" fmla="*/ 1714500 h 1757363"/>
              <a:gd name="connsiteX72" fmla="*/ 976313 w 1638599"/>
              <a:gd name="connsiteY72" fmla="*/ 1747838 h 1757363"/>
              <a:gd name="connsiteX73" fmla="*/ 990600 w 1638599"/>
              <a:gd name="connsiteY73" fmla="*/ 1757363 h 1757363"/>
              <a:gd name="connsiteX74" fmla="*/ 1000125 w 1638599"/>
              <a:gd name="connsiteY74" fmla="*/ 1743075 h 1757363"/>
              <a:gd name="connsiteX75" fmla="*/ 1028700 w 1638599"/>
              <a:gd name="connsiteY75" fmla="*/ 1676400 h 1757363"/>
              <a:gd name="connsiteX76" fmla="*/ 1047750 w 1638599"/>
              <a:gd name="connsiteY76" fmla="*/ 1662113 h 1757363"/>
              <a:gd name="connsiteX77" fmla="*/ 1071563 w 1638599"/>
              <a:gd name="connsiteY77" fmla="*/ 1643063 h 1757363"/>
              <a:gd name="connsiteX78" fmla="*/ 1085850 w 1638599"/>
              <a:gd name="connsiteY78" fmla="*/ 1628775 h 1757363"/>
              <a:gd name="connsiteX79" fmla="*/ 1104900 w 1638599"/>
              <a:gd name="connsiteY79" fmla="*/ 1614488 h 1757363"/>
              <a:gd name="connsiteX80" fmla="*/ 1119188 w 1638599"/>
              <a:gd name="connsiteY80" fmla="*/ 1585913 h 1757363"/>
              <a:gd name="connsiteX81" fmla="*/ 1128713 w 1638599"/>
              <a:gd name="connsiteY81" fmla="*/ 1571625 h 1757363"/>
              <a:gd name="connsiteX82" fmla="*/ 1138238 w 1638599"/>
              <a:gd name="connsiteY82" fmla="*/ 1543050 h 1757363"/>
              <a:gd name="connsiteX83" fmla="*/ 1128713 w 1638599"/>
              <a:gd name="connsiteY83" fmla="*/ 1462088 h 1757363"/>
              <a:gd name="connsiteX84" fmla="*/ 1133475 w 1638599"/>
              <a:gd name="connsiteY84" fmla="*/ 1366838 h 1757363"/>
              <a:gd name="connsiteX85" fmla="*/ 1143000 w 1638599"/>
              <a:gd name="connsiteY85" fmla="*/ 1352550 h 1757363"/>
              <a:gd name="connsiteX86" fmla="*/ 1176338 w 1638599"/>
              <a:gd name="connsiteY86" fmla="*/ 1328738 h 1757363"/>
              <a:gd name="connsiteX87" fmla="*/ 1190625 w 1638599"/>
              <a:gd name="connsiteY87" fmla="*/ 1319213 h 1757363"/>
              <a:gd name="connsiteX88" fmla="*/ 1204913 w 1638599"/>
              <a:gd name="connsiteY88" fmla="*/ 1314450 h 1757363"/>
              <a:gd name="connsiteX89" fmla="*/ 1223963 w 1638599"/>
              <a:gd name="connsiteY89" fmla="*/ 1304925 h 1757363"/>
              <a:gd name="connsiteX90" fmla="*/ 1257300 w 1638599"/>
              <a:gd name="connsiteY90" fmla="*/ 1295400 h 1757363"/>
              <a:gd name="connsiteX91" fmla="*/ 1271588 w 1638599"/>
              <a:gd name="connsiteY91" fmla="*/ 1290638 h 1757363"/>
              <a:gd name="connsiteX92" fmla="*/ 1314450 w 1638599"/>
              <a:gd name="connsiteY92" fmla="*/ 1271588 h 1757363"/>
              <a:gd name="connsiteX93" fmla="*/ 1357313 w 1638599"/>
              <a:gd name="connsiteY93" fmla="*/ 1257300 h 1757363"/>
              <a:gd name="connsiteX94" fmla="*/ 1366838 w 1638599"/>
              <a:gd name="connsiteY94" fmla="*/ 1243013 h 1757363"/>
              <a:gd name="connsiteX95" fmla="*/ 1390650 w 1638599"/>
              <a:gd name="connsiteY95" fmla="*/ 1223963 h 1757363"/>
              <a:gd name="connsiteX96" fmla="*/ 1395413 w 1638599"/>
              <a:gd name="connsiteY96" fmla="*/ 1209675 h 1757363"/>
              <a:gd name="connsiteX97" fmla="*/ 1404938 w 1638599"/>
              <a:gd name="connsiteY97" fmla="*/ 1190625 h 1757363"/>
              <a:gd name="connsiteX98" fmla="*/ 1414463 w 1638599"/>
              <a:gd name="connsiteY98" fmla="*/ 1162050 h 1757363"/>
              <a:gd name="connsiteX99" fmla="*/ 1419225 w 1638599"/>
              <a:gd name="connsiteY99" fmla="*/ 1147763 h 1757363"/>
              <a:gd name="connsiteX100" fmla="*/ 1423988 w 1638599"/>
              <a:gd name="connsiteY100" fmla="*/ 1133475 h 1757363"/>
              <a:gd name="connsiteX101" fmla="*/ 1438275 w 1638599"/>
              <a:gd name="connsiteY101" fmla="*/ 1085850 h 1757363"/>
              <a:gd name="connsiteX102" fmla="*/ 1443038 w 1638599"/>
              <a:gd name="connsiteY102" fmla="*/ 1071563 h 1757363"/>
              <a:gd name="connsiteX103" fmla="*/ 1452563 w 1638599"/>
              <a:gd name="connsiteY103" fmla="*/ 1057275 h 1757363"/>
              <a:gd name="connsiteX104" fmla="*/ 1457325 w 1638599"/>
              <a:gd name="connsiteY104" fmla="*/ 1033463 h 1757363"/>
              <a:gd name="connsiteX105" fmla="*/ 1466850 w 1638599"/>
              <a:gd name="connsiteY105" fmla="*/ 1004888 h 1757363"/>
              <a:gd name="connsiteX106" fmla="*/ 1476375 w 1638599"/>
              <a:gd name="connsiteY106" fmla="*/ 871538 h 1757363"/>
              <a:gd name="connsiteX107" fmla="*/ 1485900 w 1638599"/>
              <a:gd name="connsiteY107" fmla="*/ 804863 h 1757363"/>
              <a:gd name="connsiteX108" fmla="*/ 1514475 w 1638599"/>
              <a:gd name="connsiteY108" fmla="*/ 738188 h 1757363"/>
              <a:gd name="connsiteX109" fmla="*/ 1528763 w 1638599"/>
              <a:gd name="connsiteY109" fmla="*/ 723900 h 1757363"/>
              <a:gd name="connsiteX110" fmla="*/ 1547813 w 1638599"/>
              <a:gd name="connsiteY110" fmla="*/ 695325 h 1757363"/>
              <a:gd name="connsiteX111" fmla="*/ 1552575 w 1638599"/>
              <a:gd name="connsiteY111" fmla="*/ 681038 h 1757363"/>
              <a:gd name="connsiteX112" fmla="*/ 1571625 w 1638599"/>
              <a:gd name="connsiteY112" fmla="*/ 652463 h 1757363"/>
              <a:gd name="connsiteX113" fmla="*/ 1585913 w 1638599"/>
              <a:gd name="connsiteY113" fmla="*/ 623888 h 1757363"/>
              <a:gd name="connsiteX114" fmla="*/ 1619250 w 1638599"/>
              <a:gd name="connsiteY114" fmla="*/ 604838 h 1757363"/>
              <a:gd name="connsiteX115" fmla="*/ 1638300 w 1638599"/>
              <a:gd name="connsiteY115" fmla="*/ 519113 h 1757363"/>
              <a:gd name="connsiteX116" fmla="*/ 1619250 w 1638599"/>
              <a:gd name="connsiteY116" fmla="*/ 452438 h 1757363"/>
              <a:gd name="connsiteX117" fmla="*/ 1604963 w 1638599"/>
              <a:gd name="connsiteY117" fmla="*/ 447675 h 1757363"/>
              <a:gd name="connsiteX118" fmla="*/ 1590675 w 1638599"/>
              <a:gd name="connsiteY118" fmla="*/ 438150 h 1757363"/>
              <a:gd name="connsiteX119" fmla="*/ 1566863 w 1638599"/>
              <a:gd name="connsiteY119" fmla="*/ 433388 h 1757363"/>
              <a:gd name="connsiteX120" fmla="*/ 1538288 w 1638599"/>
              <a:gd name="connsiteY120" fmla="*/ 423863 h 1757363"/>
              <a:gd name="connsiteX121" fmla="*/ 1500188 w 1638599"/>
              <a:gd name="connsiteY121" fmla="*/ 395288 h 1757363"/>
              <a:gd name="connsiteX122" fmla="*/ 1481138 w 1638599"/>
              <a:gd name="connsiteY122" fmla="*/ 366713 h 1757363"/>
              <a:gd name="connsiteX123" fmla="*/ 1471613 w 1638599"/>
              <a:gd name="connsiteY123" fmla="*/ 352425 h 1757363"/>
              <a:gd name="connsiteX124" fmla="*/ 1452563 w 1638599"/>
              <a:gd name="connsiteY124" fmla="*/ 342900 h 1757363"/>
              <a:gd name="connsiteX125" fmla="*/ 1438275 w 1638599"/>
              <a:gd name="connsiteY125" fmla="*/ 338138 h 1757363"/>
              <a:gd name="connsiteX126" fmla="*/ 1423988 w 1638599"/>
              <a:gd name="connsiteY126" fmla="*/ 328613 h 1757363"/>
              <a:gd name="connsiteX127" fmla="*/ 1404938 w 1638599"/>
              <a:gd name="connsiteY127" fmla="*/ 314325 h 1757363"/>
              <a:gd name="connsiteX128" fmla="*/ 1385888 w 1638599"/>
              <a:gd name="connsiteY128" fmla="*/ 309563 h 1757363"/>
              <a:gd name="connsiteX129" fmla="*/ 1247775 w 1638599"/>
              <a:gd name="connsiteY129" fmla="*/ 300038 h 1757363"/>
              <a:gd name="connsiteX130" fmla="*/ 1233488 w 1638599"/>
              <a:gd name="connsiteY130" fmla="*/ 295275 h 1757363"/>
              <a:gd name="connsiteX131" fmla="*/ 1223963 w 1638599"/>
              <a:gd name="connsiteY131" fmla="*/ 309563 h 1757363"/>
              <a:gd name="connsiteX132" fmla="*/ 1204913 w 1638599"/>
              <a:gd name="connsiteY132" fmla="*/ 266700 h 1757363"/>
              <a:gd name="connsiteX133" fmla="*/ 1176338 w 1638599"/>
              <a:gd name="connsiteY133" fmla="*/ 257175 h 1757363"/>
              <a:gd name="connsiteX134" fmla="*/ 1143000 w 1638599"/>
              <a:gd name="connsiteY134" fmla="*/ 247650 h 1757363"/>
              <a:gd name="connsiteX135" fmla="*/ 1128713 w 1638599"/>
              <a:gd name="connsiteY135" fmla="*/ 242888 h 1757363"/>
              <a:gd name="connsiteX136" fmla="*/ 1042988 w 1638599"/>
              <a:gd name="connsiteY136" fmla="*/ 233363 h 1757363"/>
              <a:gd name="connsiteX137" fmla="*/ 1028700 w 1638599"/>
              <a:gd name="connsiteY137" fmla="*/ 238125 h 1757363"/>
              <a:gd name="connsiteX138" fmla="*/ 1014413 w 1638599"/>
              <a:gd name="connsiteY138" fmla="*/ 247650 h 1757363"/>
              <a:gd name="connsiteX139" fmla="*/ 981075 w 1638599"/>
              <a:gd name="connsiteY139" fmla="*/ 242888 h 1757363"/>
              <a:gd name="connsiteX140" fmla="*/ 966788 w 1638599"/>
              <a:gd name="connsiteY140" fmla="*/ 238125 h 1757363"/>
              <a:gd name="connsiteX141" fmla="*/ 962025 w 1638599"/>
              <a:gd name="connsiteY141" fmla="*/ 190500 h 1757363"/>
              <a:gd name="connsiteX142" fmla="*/ 981075 w 1638599"/>
              <a:gd name="connsiteY142" fmla="*/ 147638 h 1757363"/>
              <a:gd name="connsiteX143" fmla="*/ 976313 w 1638599"/>
              <a:gd name="connsiteY143" fmla="*/ 85725 h 1757363"/>
              <a:gd name="connsiteX144" fmla="*/ 966788 w 1638599"/>
              <a:gd name="connsiteY144" fmla="*/ 66675 h 1757363"/>
              <a:gd name="connsiteX145" fmla="*/ 962025 w 1638599"/>
              <a:gd name="connsiteY145" fmla="*/ 52388 h 1757363"/>
              <a:gd name="connsiteX146" fmla="*/ 947738 w 1638599"/>
              <a:gd name="connsiteY146" fmla="*/ 38100 h 1757363"/>
              <a:gd name="connsiteX147" fmla="*/ 933450 w 1638599"/>
              <a:gd name="connsiteY147" fmla="*/ 0 h 1757363"/>
              <a:gd name="connsiteX148" fmla="*/ 900113 w 1638599"/>
              <a:gd name="connsiteY148" fmla="*/ 4763 h 1757363"/>
              <a:gd name="connsiteX149" fmla="*/ 881063 w 1638599"/>
              <a:gd name="connsiteY149" fmla="*/ 33338 h 1757363"/>
              <a:gd name="connsiteX150" fmla="*/ 842963 w 1638599"/>
              <a:gd name="connsiteY150" fmla="*/ 76200 h 1757363"/>
              <a:gd name="connsiteX151" fmla="*/ 742950 w 1638599"/>
              <a:gd name="connsiteY151" fmla="*/ 90488 h 1757363"/>
              <a:gd name="connsiteX152" fmla="*/ 700088 w 1638599"/>
              <a:gd name="connsiteY152" fmla="*/ 100013 h 1757363"/>
              <a:gd name="connsiteX153" fmla="*/ 657225 w 1638599"/>
              <a:gd name="connsiteY153" fmla="*/ 114300 h 1757363"/>
              <a:gd name="connsiteX154" fmla="*/ 642938 w 1638599"/>
              <a:gd name="connsiteY154" fmla="*/ 119063 h 1757363"/>
              <a:gd name="connsiteX155" fmla="*/ 600075 w 1638599"/>
              <a:gd name="connsiteY155" fmla="*/ 128588 h 1757363"/>
              <a:gd name="connsiteX156" fmla="*/ 557213 w 1638599"/>
              <a:gd name="connsiteY156" fmla="*/ 123825 h 1757363"/>
              <a:gd name="connsiteX157" fmla="*/ 528638 w 1638599"/>
              <a:gd name="connsiteY157" fmla="*/ 85725 h 1757363"/>
              <a:gd name="connsiteX158" fmla="*/ 514350 w 1638599"/>
              <a:gd name="connsiteY158" fmla="*/ 80963 h 1757363"/>
              <a:gd name="connsiteX159" fmla="*/ 495300 w 1638599"/>
              <a:gd name="connsiteY159" fmla="*/ 71438 h 1757363"/>
              <a:gd name="connsiteX160" fmla="*/ 471488 w 1638599"/>
              <a:gd name="connsiteY160" fmla="*/ 66675 h 1757363"/>
              <a:gd name="connsiteX161" fmla="*/ 423863 w 1638599"/>
              <a:gd name="connsiteY161" fmla="*/ 76200 h 1757363"/>
              <a:gd name="connsiteX162" fmla="*/ 371475 w 1638599"/>
              <a:gd name="connsiteY162" fmla="*/ 104775 h 1757363"/>
              <a:gd name="connsiteX163" fmla="*/ 357188 w 1638599"/>
              <a:gd name="connsiteY163" fmla="*/ 114300 h 1757363"/>
              <a:gd name="connsiteX164" fmla="*/ 338138 w 1638599"/>
              <a:gd name="connsiteY164" fmla="*/ 128588 h 1757363"/>
              <a:gd name="connsiteX165" fmla="*/ 319088 w 1638599"/>
              <a:gd name="connsiteY165" fmla="*/ 133350 h 1757363"/>
              <a:gd name="connsiteX166" fmla="*/ 209550 w 1638599"/>
              <a:gd name="connsiteY166" fmla="*/ 147638 h 1757363"/>
              <a:gd name="connsiteX167" fmla="*/ 280988 w 1638599"/>
              <a:gd name="connsiteY167" fmla="*/ 133350 h 175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638599" h="1757363">
                <a:moveTo>
                  <a:pt x="280988" y="133350"/>
                </a:moveTo>
                <a:cubicBezTo>
                  <a:pt x="277813" y="131763"/>
                  <a:pt x="220427" y="134032"/>
                  <a:pt x="190500" y="138113"/>
                </a:cubicBezTo>
                <a:cubicBezTo>
                  <a:pt x="184829" y="138886"/>
                  <a:pt x="181332" y="145078"/>
                  <a:pt x="176213" y="147638"/>
                </a:cubicBezTo>
                <a:cubicBezTo>
                  <a:pt x="171723" y="149883"/>
                  <a:pt x="166688" y="150813"/>
                  <a:pt x="161925" y="152400"/>
                </a:cubicBezTo>
                <a:cubicBezTo>
                  <a:pt x="157163" y="157163"/>
                  <a:pt x="152954" y="162553"/>
                  <a:pt x="147638" y="166688"/>
                </a:cubicBezTo>
                <a:cubicBezTo>
                  <a:pt x="138602" y="173716"/>
                  <a:pt x="119063" y="185738"/>
                  <a:pt x="119063" y="185738"/>
                </a:cubicBezTo>
                <a:cubicBezTo>
                  <a:pt x="121387" y="199682"/>
                  <a:pt x="120471" y="218297"/>
                  <a:pt x="133350" y="228600"/>
                </a:cubicBezTo>
                <a:cubicBezTo>
                  <a:pt x="137270" y="231736"/>
                  <a:pt x="142875" y="231775"/>
                  <a:pt x="147638" y="233363"/>
                </a:cubicBezTo>
                <a:cubicBezTo>
                  <a:pt x="149225" y="238125"/>
                  <a:pt x="152400" y="242630"/>
                  <a:pt x="152400" y="247650"/>
                </a:cubicBezTo>
                <a:cubicBezTo>
                  <a:pt x="152400" y="252469"/>
                  <a:pt x="151777" y="330482"/>
                  <a:pt x="142875" y="357188"/>
                </a:cubicBezTo>
                <a:cubicBezTo>
                  <a:pt x="140630" y="363923"/>
                  <a:pt x="136872" y="370074"/>
                  <a:pt x="133350" y="376238"/>
                </a:cubicBezTo>
                <a:cubicBezTo>
                  <a:pt x="130510" y="381208"/>
                  <a:pt x="128294" y="386949"/>
                  <a:pt x="123825" y="390525"/>
                </a:cubicBezTo>
                <a:cubicBezTo>
                  <a:pt x="120717" y="393011"/>
                  <a:pt x="91736" y="399738"/>
                  <a:pt x="90488" y="400050"/>
                </a:cubicBezTo>
                <a:cubicBezTo>
                  <a:pt x="85725" y="403225"/>
                  <a:pt x="80478" y="405772"/>
                  <a:pt x="76200" y="409575"/>
                </a:cubicBezTo>
                <a:cubicBezTo>
                  <a:pt x="66132" y="418524"/>
                  <a:pt x="47625" y="438150"/>
                  <a:pt x="47625" y="438150"/>
                </a:cubicBezTo>
                <a:cubicBezTo>
                  <a:pt x="46038" y="442913"/>
                  <a:pt x="45648" y="448261"/>
                  <a:pt x="42863" y="452438"/>
                </a:cubicBezTo>
                <a:cubicBezTo>
                  <a:pt x="39127" y="458042"/>
                  <a:pt x="32887" y="461551"/>
                  <a:pt x="28575" y="466725"/>
                </a:cubicBezTo>
                <a:cubicBezTo>
                  <a:pt x="24911" y="471122"/>
                  <a:pt x="22225" y="476250"/>
                  <a:pt x="19050" y="481013"/>
                </a:cubicBezTo>
                <a:lnTo>
                  <a:pt x="9525" y="509588"/>
                </a:lnTo>
                <a:cubicBezTo>
                  <a:pt x="7938" y="514350"/>
                  <a:pt x="5981" y="519005"/>
                  <a:pt x="4763" y="523875"/>
                </a:cubicBezTo>
                <a:lnTo>
                  <a:pt x="0" y="542925"/>
                </a:lnTo>
                <a:cubicBezTo>
                  <a:pt x="7440" y="609880"/>
                  <a:pt x="-6308" y="567472"/>
                  <a:pt x="19050" y="600075"/>
                </a:cubicBezTo>
                <a:cubicBezTo>
                  <a:pt x="26078" y="609111"/>
                  <a:pt x="38100" y="628650"/>
                  <a:pt x="38100" y="628650"/>
                </a:cubicBezTo>
                <a:cubicBezTo>
                  <a:pt x="39688" y="635000"/>
                  <a:pt x="39232" y="642254"/>
                  <a:pt x="42863" y="647700"/>
                </a:cubicBezTo>
                <a:cubicBezTo>
                  <a:pt x="46038" y="652462"/>
                  <a:pt x="51434" y="656924"/>
                  <a:pt x="57150" y="657225"/>
                </a:cubicBezTo>
                <a:lnTo>
                  <a:pt x="133350" y="652463"/>
                </a:lnTo>
                <a:cubicBezTo>
                  <a:pt x="144685" y="686468"/>
                  <a:pt x="137306" y="672684"/>
                  <a:pt x="152400" y="695325"/>
                </a:cubicBezTo>
                <a:cubicBezTo>
                  <a:pt x="169863" y="693738"/>
                  <a:pt x="187594" y="694002"/>
                  <a:pt x="204788" y="690563"/>
                </a:cubicBezTo>
                <a:cubicBezTo>
                  <a:pt x="219556" y="687609"/>
                  <a:pt x="232795" y="678751"/>
                  <a:pt x="247650" y="676275"/>
                </a:cubicBezTo>
                <a:lnTo>
                  <a:pt x="276225" y="671513"/>
                </a:lnTo>
                <a:lnTo>
                  <a:pt x="304800" y="661988"/>
                </a:lnTo>
                <a:lnTo>
                  <a:pt x="319088" y="657225"/>
                </a:lnTo>
                <a:cubicBezTo>
                  <a:pt x="327025" y="658813"/>
                  <a:pt x="336165" y="657498"/>
                  <a:pt x="342900" y="661988"/>
                </a:cubicBezTo>
                <a:cubicBezTo>
                  <a:pt x="347077" y="664773"/>
                  <a:pt x="347000" y="671299"/>
                  <a:pt x="347663" y="676275"/>
                </a:cubicBezTo>
                <a:cubicBezTo>
                  <a:pt x="348269" y="680818"/>
                  <a:pt x="347581" y="730420"/>
                  <a:pt x="357188" y="747713"/>
                </a:cubicBezTo>
                <a:cubicBezTo>
                  <a:pt x="362747" y="757720"/>
                  <a:pt x="365999" y="771168"/>
                  <a:pt x="376238" y="776288"/>
                </a:cubicBezTo>
                <a:cubicBezTo>
                  <a:pt x="394844" y="785591"/>
                  <a:pt x="393866" y="784117"/>
                  <a:pt x="409575" y="795338"/>
                </a:cubicBezTo>
                <a:cubicBezTo>
                  <a:pt x="409600" y="795356"/>
                  <a:pt x="439042" y="817989"/>
                  <a:pt x="442913" y="819150"/>
                </a:cubicBezTo>
                <a:cubicBezTo>
                  <a:pt x="453665" y="822376"/>
                  <a:pt x="465206" y="821905"/>
                  <a:pt x="476250" y="823913"/>
                </a:cubicBezTo>
                <a:cubicBezTo>
                  <a:pt x="482690" y="825084"/>
                  <a:pt x="489006" y="826877"/>
                  <a:pt x="495300" y="828675"/>
                </a:cubicBezTo>
                <a:cubicBezTo>
                  <a:pt x="500127" y="830054"/>
                  <a:pt x="504606" y="832815"/>
                  <a:pt x="509588" y="833438"/>
                </a:cubicBezTo>
                <a:cubicBezTo>
                  <a:pt x="530126" y="836005"/>
                  <a:pt x="550863" y="836613"/>
                  <a:pt x="571500" y="838200"/>
                </a:cubicBezTo>
                <a:cubicBezTo>
                  <a:pt x="594125" y="906075"/>
                  <a:pt x="571399" y="835462"/>
                  <a:pt x="585788" y="885825"/>
                </a:cubicBezTo>
                <a:cubicBezTo>
                  <a:pt x="587167" y="890652"/>
                  <a:pt x="587414" y="896193"/>
                  <a:pt x="590550" y="900113"/>
                </a:cubicBezTo>
                <a:cubicBezTo>
                  <a:pt x="595037" y="905722"/>
                  <a:pt x="619201" y="916820"/>
                  <a:pt x="623888" y="919163"/>
                </a:cubicBezTo>
                <a:cubicBezTo>
                  <a:pt x="625475" y="923925"/>
                  <a:pt x="625865" y="929273"/>
                  <a:pt x="628650" y="933450"/>
                </a:cubicBezTo>
                <a:cubicBezTo>
                  <a:pt x="632386" y="939054"/>
                  <a:pt x="637457" y="943823"/>
                  <a:pt x="642938" y="947738"/>
                </a:cubicBezTo>
                <a:cubicBezTo>
                  <a:pt x="675556" y="971037"/>
                  <a:pt x="649270" y="944284"/>
                  <a:pt x="676275" y="966788"/>
                </a:cubicBezTo>
                <a:cubicBezTo>
                  <a:pt x="681449" y="971100"/>
                  <a:pt x="686428" y="975759"/>
                  <a:pt x="690563" y="981075"/>
                </a:cubicBezTo>
                <a:cubicBezTo>
                  <a:pt x="697591" y="990111"/>
                  <a:pt x="709613" y="1009650"/>
                  <a:pt x="709613" y="1009650"/>
                </a:cubicBezTo>
                <a:cubicBezTo>
                  <a:pt x="709785" y="1013442"/>
                  <a:pt x="717687" y="1192824"/>
                  <a:pt x="719138" y="1204913"/>
                </a:cubicBezTo>
                <a:cubicBezTo>
                  <a:pt x="720334" y="1214882"/>
                  <a:pt x="718645" y="1232820"/>
                  <a:pt x="728663" y="1233488"/>
                </a:cubicBezTo>
                <a:lnTo>
                  <a:pt x="800100" y="1238250"/>
                </a:lnTo>
                <a:cubicBezTo>
                  <a:pt x="803275" y="1244600"/>
                  <a:pt x="808029" y="1250382"/>
                  <a:pt x="809625" y="1257300"/>
                </a:cubicBezTo>
                <a:cubicBezTo>
                  <a:pt x="812858" y="1271307"/>
                  <a:pt x="809049" y="1286816"/>
                  <a:pt x="814388" y="1300163"/>
                </a:cubicBezTo>
                <a:cubicBezTo>
                  <a:pt x="816252" y="1304824"/>
                  <a:pt x="823736" y="1304027"/>
                  <a:pt x="828675" y="1304925"/>
                </a:cubicBezTo>
                <a:cubicBezTo>
                  <a:pt x="841267" y="1307215"/>
                  <a:pt x="854075" y="1308100"/>
                  <a:pt x="866775" y="1309688"/>
                </a:cubicBezTo>
                <a:cubicBezTo>
                  <a:pt x="873508" y="1343349"/>
                  <a:pt x="868977" y="1325817"/>
                  <a:pt x="881063" y="1362075"/>
                </a:cubicBezTo>
                <a:lnTo>
                  <a:pt x="885825" y="1376363"/>
                </a:lnTo>
                <a:lnTo>
                  <a:pt x="890588" y="1390650"/>
                </a:lnTo>
                <a:cubicBezTo>
                  <a:pt x="895070" y="1430997"/>
                  <a:pt x="901145" y="1462723"/>
                  <a:pt x="890588" y="1504950"/>
                </a:cubicBezTo>
                <a:cubicBezTo>
                  <a:pt x="889370" y="1509820"/>
                  <a:pt x="880790" y="1507468"/>
                  <a:pt x="876300" y="1509713"/>
                </a:cubicBezTo>
                <a:cubicBezTo>
                  <a:pt x="871181" y="1512273"/>
                  <a:pt x="866775" y="1516063"/>
                  <a:pt x="862013" y="1519238"/>
                </a:cubicBezTo>
                <a:cubicBezTo>
                  <a:pt x="837392" y="1556169"/>
                  <a:pt x="846584" y="1536951"/>
                  <a:pt x="833438" y="1576388"/>
                </a:cubicBezTo>
                <a:lnTo>
                  <a:pt x="828675" y="1590675"/>
                </a:lnTo>
                <a:lnTo>
                  <a:pt x="823913" y="1604963"/>
                </a:lnTo>
                <a:cubicBezTo>
                  <a:pt x="827088" y="1611313"/>
                  <a:pt x="828418" y="1618993"/>
                  <a:pt x="833438" y="1624013"/>
                </a:cubicBezTo>
                <a:cubicBezTo>
                  <a:pt x="841533" y="1632108"/>
                  <a:pt x="853918" y="1634968"/>
                  <a:pt x="862013" y="1643063"/>
                </a:cubicBezTo>
                <a:cubicBezTo>
                  <a:pt x="872547" y="1653597"/>
                  <a:pt x="877325" y="1660243"/>
                  <a:pt x="890588" y="1666875"/>
                </a:cubicBezTo>
                <a:cubicBezTo>
                  <a:pt x="912065" y="1677614"/>
                  <a:pt x="898692" y="1664104"/>
                  <a:pt x="919163" y="1681163"/>
                </a:cubicBezTo>
                <a:cubicBezTo>
                  <a:pt x="924337" y="1685475"/>
                  <a:pt x="928134" y="1691315"/>
                  <a:pt x="933450" y="1695450"/>
                </a:cubicBezTo>
                <a:cubicBezTo>
                  <a:pt x="942486" y="1702478"/>
                  <a:pt x="962025" y="1714500"/>
                  <a:pt x="962025" y="1714500"/>
                </a:cubicBezTo>
                <a:cubicBezTo>
                  <a:pt x="965334" y="1724425"/>
                  <a:pt x="969775" y="1739992"/>
                  <a:pt x="976313" y="1747838"/>
                </a:cubicBezTo>
                <a:cubicBezTo>
                  <a:pt x="979977" y="1752235"/>
                  <a:pt x="985838" y="1754188"/>
                  <a:pt x="990600" y="1757363"/>
                </a:cubicBezTo>
                <a:cubicBezTo>
                  <a:pt x="993775" y="1752600"/>
                  <a:pt x="997800" y="1748306"/>
                  <a:pt x="1000125" y="1743075"/>
                </a:cubicBezTo>
                <a:cubicBezTo>
                  <a:pt x="1007276" y="1726985"/>
                  <a:pt x="1014867" y="1686774"/>
                  <a:pt x="1028700" y="1676400"/>
                </a:cubicBezTo>
                <a:lnTo>
                  <a:pt x="1047750" y="1662113"/>
                </a:lnTo>
                <a:cubicBezTo>
                  <a:pt x="1069053" y="1630157"/>
                  <a:pt x="1043957" y="1661467"/>
                  <a:pt x="1071563" y="1643063"/>
                </a:cubicBezTo>
                <a:cubicBezTo>
                  <a:pt x="1077167" y="1639327"/>
                  <a:pt x="1080736" y="1633158"/>
                  <a:pt x="1085850" y="1628775"/>
                </a:cubicBezTo>
                <a:cubicBezTo>
                  <a:pt x="1091876" y="1623609"/>
                  <a:pt x="1098550" y="1619250"/>
                  <a:pt x="1104900" y="1614488"/>
                </a:cubicBezTo>
                <a:cubicBezTo>
                  <a:pt x="1132198" y="1573539"/>
                  <a:pt x="1099469" y="1625349"/>
                  <a:pt x="1119188" y="1585913"/>
                </a:cubicBezTo>
                <a:cubicBezTo>
                  <a:pt x="1121748" y="1580793"/>
                  <a:pt x="1125538" y="1576388"/>
                  <a:pt x="1128713" y="1571625"/>
                </a:cubicBezTo>
                <a:cubicBezTo>
                  <a:pt x="1131888" y="1562100"/>
                  <a:pt x="1138953" y="1553065"/>
                  <a:pt x="1138238" y="1543050"/>
                </a:cubicBezTo>
                <a:cubicBezTo>
                  <a:pt x="1133117" y="1471368"/>
                  <a:pt x="1140521" y="1497513"/>
                  <a:pt x="1128713" y="1462088"/>
                </a:cubicBezTo>
                <a:cubicBezTo>
                  <a:pt x="1130300" y="1430338"/>
                  <a:pt x="1129364" y="1398361"/>
                  <a:pt x="1133475" y="1366838"/>
                </a:cubicBezTo>
                <a:cubicBezTo>
                  <a:pt x="1134215" y="1361162"/>
                  <a:pt x="1139336" y="1356947"/>
                  <a:pt x="1143000" y="1352550"/>
                </a:cubicBezTo>
                <a:cubicBezTo>
                  <a:pt x="1158867" y="1333510"/>
                  <a:pt x="1154892" y="1340993"/>
                  <a:pt x="1176338" y="1328738"/>
                </a:cubicBezTo>
                <a:cubicBezTo>
                  <a:pt x="1181308" y="1325898"/>
                  <a:pt x="1185506" y="1321773"/>
                  <a:pt x="1190625" y="1319213"/>
                </a:cubicBezTo>
                <a:cubicBezTo>
                  <a:pt x="1195115" y="1316968"/>
                  <a:pt x="1200299" y="1316428"/>
                  <a:pt x="1204913" y="1314450"/>
                </a:cubicBezTo>
                <a:cubicBezTo>
                  <a:pt x="1211438" y="1311653"/>
                  <a:pt x="1217437" y="1307722"/>
                  <a:pt x="1223963" y="1304925"/>
                </a:cubicBezTo>
                <a:cubicBezTo>
                  <a:pt x="1235375" y="1300034"/>
                  <a:pt x="1245225" y="1298850"/>
                  <a:pt x="1257300" y="1295400"/>
                </a:cubicBezTo>
                <a:cubicBezTo>
                  <a:pt x="1262127" y="1294021"/>
                  <a:pt x="1266825" y="1292225"/>
                  <a:pt x="1271588" y="1290638"/>
                </a:cubicBezTo>
                <a:cubicBezTo>
                  <a:pt x="1299074" y="1272313"/>
                  <a:pt x="1271946" y="1288589"/>
                  <a:pt x="1314450" y="1271588"/>
                </a:cubicBezTo>
                <a:cubicBezTo>
                  <a:pt x="1344340" y="1259632"/>
                  <a:pt x="1329969" y="1264137"/>
                  <a:pt x="1357313" y="1257300"/>
                </a:cubicBezTo>
                <a:cubicBezTo>
                  <a:pt x="1360488" y="1252538"/>
                  <a:pt x="1362369" y="1246589"/>
                  <a:pt x="1366838" y="1243013"/>
                </a:cubicBezTo>
                <a:cubicBezTo>
                  <a:pt x="1389724" y="1224704"/>
                  <a:pt x="1374727" y="1255808"/>
                  <a:pt x="1390650" y="1223963"/>
                </a:cubicBezTo>
                <a:cubicBezTo>
                  <a:pt x="1392895" y="1219473"/>
                  <a:pt x="1393435" y="1214289"/>
                  <a:pt x="1395413" y="1209675"/>
                </a:cubicBezTo>
                <a:cubicBezTo>
                  <a:pt x="1398210" y="1203150"/>
                  <a:pt x="1402301" y="1197217"/>
                  <a:pt x="1404938" y="1190625"/>
                </a:cubicBezTo>
                <a:cubicBezTo>
                  <a:pt x="1408667" y="1181303"/>
                  <a:pt x="1411288" y="1171575"/>
                  <a:pt x="1414463" y="1162050"/>
                </a:cubicBezTo>
                <a:lnTo>
                  <a:pt x="1419225" y="1147763"/>
                </a:lnTo>
                <a:cubicBezTo>
                  <a:pt x="1420813" y="1143000"/>
                  <a:pt x="1422771" y="1138345"/>
                  <a:pt x="1423988" y="1133475"/>
                </a:cubicBezTo>
                <a:cubicBezTo>
                  <a:pt x="1431184" y="1104689"/>
                  <a:pt x="1426682" y="1120628"/>
                  <a:pt x="1438275" y="1085850"/>
                </a:cubicBezTo>
                <a:cubicBezTo>
                  <a:pt x="1439863" y="1081088"/>
                  <a:pt x="1440253" y="1075740"/>
                  <a:pt x="1443038" y="1071563"/>
                </a:cubicBezTo>
                <a:lnTo>
                  <a:pt x="1452563" y="1057275"/>
                </a:lnTo>
                <a:cubicBezTo>
                  <a:pt x="1454150" y="1049338"/>
                  <a:pt x="1455195" y="1041272"/>
                  <a:pt x="1457325" y="1033463"/>
                </a:cubicBezTo>
                <a:cubicBezTo>
                  <a:pt x="1459967" y="1023777"/>
                  <a:pt x="1466850" y="1004888"/>
                  <a:pt x="1466850" y="1004888"/>
                </a:cubicBezTo>
                <a:cubicBezTo>
                  <a:pt x="1470025" y="960438"/>
                  <a:pt x="1472773" y="915955"/>
                  <a:pt x="1476375" y="871538"/>
                </a:cubicBezTo>
                <a:cubicBezTo>
                  <a:pt x="1477784" y="854163"/>
                  <a:pt x="1480711" y="823890"/>
                  <a:pt x="1485900" y="804863"/>
                </a:cubicBezTo>
                <a:cubicBezTo>
                  <a:pt x="1490169" y="789209"/>
                  <a:pt x="1504718" y="747945"/>
                  <a:pt x="1514475" y="738188"/>
                </a:cubicBezTo>
                <a:cubicBezTo>
                  <a:pt x="1519238" y="733425"/>
                  <a:pt x="1524628" y="729217"/>
                  <a:pt x="1528763" y="723900"/>
                </a:cubicBezTo>
                <a:cubicBezTo>
                  <a:pt x="1535791" y="714864"/>
                  <a:pt x="1547813" y="695325"/>
                  <a:pt x="1547813" y="695325"/>
                </a:cubicBezTo>
                <a:cubicBezTo>
                  <a:pt x="1549400" y="690563"/>
                  <a:pt x="1550137" y="685426"/>
                  <a:pt x="1552575" y="681038"/>
                </a:cubicBezTo>
                <a:cubicBezTo>
                  <a:pt x="1558134" y="671031"/>
                  <a:pt x="1568005" y="663323"/>
                  <a:pt x="1571625" y="652463"/>
                </a:cubicBezTo>
                <a:cubicBezTo>
                  <a:pt x="1575499" y="640842"/>
                  <a:pt x="1576681" y="633120"/>
                  <a:pt x="1585913" y="623888"/>
                </a:cubicBezTo>
                <a:cubicBezTo>
                  <a:pt x="1592645" y="617156"/>
                  <a:pt x="1611778" y="608574"/>
                  <a:pt x="1619250" y="604838"/>
                </a:cubicBezTo>
                <a:cubicBezTo>
                  <a:pt x="1638084" y="548337"/>
                  <a:pt x="1631875" y="576943"/>
                  <a:pt x="1638300" y="519113"/>
                </a:cubicBezTo>
                <a:cubicBezTo>
                  <a:pt x="1634524" y="473791"/>
                  <a:pt x="1649006" y="467317"/>
                  <a:pt x="1619250" y="452438"/>
                </a:cubicBezTo>
                <a:cubicBezTo>
                  <a:pt x="1614760" y="450193"/>
                  <a:pt x="1609453" y="449920"/>
                  <a:pt x="1604963" y="447675"/>
                </a:cubicBezTo>
                <a:cubicBezTo>
                  <a:pt x="1599843" y="445115"/>
                  <a:pt x="1596035" y="440160"/>
                  <a:pt x="1590675" y="438150"/>
                </a:cubicBezTo>
                <a:cubicBezTo>
                  <a:pt x="1583096" y="435308"/>
                  <a:pt x="1574672" y="435518"/>
                  <a:pt x="1566863" y="433388"/>
                </a:cubicBezTo>
                <a:cubicBezTo>
                  <a:pt x="1557177" y="430746"/>
                  <a:pt x="1538288" y="423863"/>
                  <a:pt x="1538288" y="423863"/>
                </a:cubicBezTo>
                <a:cubicBezTo>
                  <a:pt x="1526689" y="416131"/>
                  <a:pt x="1508674" y="404717"/>
                  <a:pt x="1500188" y="395288"/>
                </a:cubicBezTo>
                <a:cubicBezTo>
                  <a:pt x="1492530" y="386779"/>
                  <a:pt x="1487488" y="376238"/>
                  <a:pt x="1481138" y="366713"/>
                </a:cubicBezTo>
                <a:cubicBezTo>
                  <a:pt x="1477963" y="361950"/>
                  <a:pt x="1476733" y="354985"/>
                  <a:pt x="1471613" y="352425"/>
                </a:cubicBezTo>
                <a:cubicBezTo>
                  <a:pt x="1465263" y="349250"/>
                  <a:pt x="1459089" y="345697"/>
                  <a:pt x="1452563" y="342900"/>
                </a:cubicBezTo>
                <a:cubicBezTo>
                  <a:pt x="1447949" y="340923"/>
                  <a:pt x="1443038" y="339725"/>
                  <a:pt x="1438275" y="338138"/>
                </a:cubicBezTo>
                <a:cubicBezTo>
                  <a:pt x="1433513" y="334963"/>
                  <a:pt x="1428645" y="331940"/>
                  <a:pt x="1423988" y="328613"/>
                </a:cubicBezTo>
                <a:cubicBezTo>
                  <a:pt x="1417529" y="323999"/>
                  <a:pt x="1412038" y="317875"/>
                  <a:pt x="1404938" y="314325"/>
                </a:cubicBezTo>
                <a:cubicBezTo>
                  <a:pt x="1399084" y="311398"/>
                  <a:pt x="1392407" y="310156"/>
                  <a:pt x="1385888" y="309563"/>
                </a:cubicBezTo>
                <a:cubicBezTo>
                  <a:pt x="1339930" y="305385"/>
                  <a:pt x="1293813" y="303213"/>
                  <a:pt x="1247775" y="300038"/>
                </a:cubicBezTo>
                <a:cubicBezTo>
                  <a:pt x="1243013" y="298450"/>
                  <a:pt x="1238149" y="293411"/>
                  <a:pt x="1233488" y="295275"/>
                </a:cubicBezTo>
                <a:cubicBezTo>
                  <a:pt x="1228173" y="297401"/>
                  <a:pt x="1228542" y="312997"/>
                  <a:pt x="1223963" y="309563"/>
                </a:cubicBezTo>
                <a:cubicBezTo>
                  <a:pt x="1193931" y="287040"/>
                  <a:pt x="1230666" y="282796"/>
                  <a:pt x="1204913" y="266700"/>
                </a:cubicBezTo>
                <a:cubicBezTo>
                  <a:pt x="1196399" y="261379"/>
                  <a:pt x="1185863" y="260350"/>
                  <a:pt x="1176338" y="257175"/>
                </a:cubicBezTo>
                <a:cubicBezTo>
                  <a:pt x="1142097" y="245762"/>
                  <a:pt x="1184840" y="259604"/>
                  <a:pt x="1143000" y="247650"/>
                </a:cubicBezTo>
                <a:cubicBezTo>
                  <a:pt x="1138173" y="246271"/>
                  <a:pt x="1133652" y="243786"/>
                  <a:pt x="1128713" y="242888"/>
                </a:cubicBezTo>
                <a:cubicBezTo>
                  <a:pt x="1112221" y="239889"/>
                  <a:pt x="1056680" y="234732"/>
                  <a:pt x="1042988" y="233363"/>
                </a:cubicBezTo>
                <a:cubicBezTo>
                  <a:pt x="1038225" y="234950"/>
                  <a:pt x="1033190" y="235880"/>
                  <a:pt x="1028700" y="238125"/>
                </a:cubicBezTo>
                <a:cubicBezTo>
                  <a:pt x="1023581" y="240685"/>
                  <a:pt x="1020108" y="247080"/>
                  <a:pt x="1014413" y="247650"/>
                </a:cubicBezTo>
                <a:cubicBezTo>
                  <a:pt x="1003243" y="248767"/>
                  <a:pt x="992188" y="244475"/>
                  <a:pt x="981075" y="242888"/>
                </a:cubicBezTo>
                <a:cubicBezTo>
                  <a:pt x="976313" y="241300"/>
                  <a:pt x="970708" y="241261"/>
                  <a:pt x="966788" y="238125"/>
                </a:cubicBezTo>
                <a:cubicBezTo>
                  <a:pt x="950364" y="224986"/>
                  <a:pt x="957771" y="208935"/>
                  <a:pt x="962025" y="190500"/>
                </a:cubicBezTo>
                <a:cubicBezTo>
                  <a:pt x="968026" y="164496"/>
                  <a:pt x="969022" y="165718"/>
                  <a:pt x="981075" y="147638"/>
                </a:cubicBezTo>
                <a:cubicBezTo>
                  <a:pt x="979488" y="127000"/>
                  <a:pt x="979910" y="106109"/>
                  <a:pt x="976313" y="85725"/>
                </a:cubicBezTo>
                <a:cubicBezTo>
                  <a:pt x="975079" y="78734"/>
                  <a:pt x="969585" y="73200"/>
                  <a:pt x="966788" y="66675"/>
                </a:cubicBezTo>
                <a:cubicBezTo>
                  <a:pt x="964810" y="62061"/>
                  <a:pt x="964810" y="56565"/>
                  <a:pt x="962025" y="52388"/>
                </a:cubicBezTo>
                <a:cubicBezTo>
                  <a:pt x="958289" y="46784"/>
                  <a:pt x="951653" y="43581"/>
                  <a:pt x="947738" y="38100"/>
                </a:cubicBezTo>
                <a:cubicBezTo>
                  <a:pt x="938160" y="24690"/>
                  <a:pt x="937285" y="15340"/>
                  <a:pt x="933450" y="0"/>
                </a:cubicBezTo>
                <a:cubicBezTo>
                  <a:pt x="922338" y="1588"/>
                  <a:pt x="910535" y="594"/>
                  <a:pt x="900113" y="4763"/>
                </a:cubicBezTo>
                <a:cubicBezTo>
                  <a:pt x="881992" y="12012"/>
                  <a:pt x="888166" y="20552"/>
                  <a:pt x="881063" y="33338"/>
                </a:cubicBezTo>
                <a:cubicBezTo>
                  <a:pt x="870846" y="51729"/>
                  <a:pt x="861994" y="66685"/>
                  <a:pt x="842963" y="76200"/>
                </a:cubicBezTo>
                <a:cubicBezTo>
                  <a:pt x="811445" y="91959"/>
                  <a:pt x="777584" y="88179"/>
                  <a:pt x="742950" y="90488"/>
                </a:cubicBezTo>
                <a:cubicBezTo>
                  <a:pt x="729345" y="93209"/>
                  <a:pt x="713547" y="95975"/>
                  <a:pt x="700088" y="100013"/>
                </a:cubicBezTo>
                <a:cubicBezTo>
                  <a:pt x="685663" y="104341"/>
                  <a:pt x="671513" y="109537"/>
                  <a:pt x="657225" y="114300"/>
                </a:cubicBezTo>
                <a:cubicBezTo>
                  <a:pt x="652463" y="115887"/>
                  <a:pt x="647808" y="117846"/>
                  <a:pt x="642938" y="119063"/>
                </a:cubicBezTo>
                <a:cubicBezTo>
                  <a:pt x="616035" y="125788"/>
                  <a:pt x="630306" y="122541"/>
                  <a:pt x="600075" y="128588"/>
                </a:cubicBezTo>
                <a:cubicBezTo>
                  <a:pt x="585788" y="127000"/>
                  <a:pt x="569540" y="131221"/>
                  <a:pt x="557213" y="123825"/>
                </a:cubicBezTo>
                <a:cubicBezTo>
                  <a:pt x="543600" y="115657"/>
                  <a:pt x="543699" y="90744"/>
                  <a:pt x="528638" y="85725"/>
                </a:cubicBezTo>
                <a:cubicBezTo>
                  <a:pt x="523875" y="84138"/>
                  <a:pt x="518964" y="82940"/>
                  <a:pt x="514350" y="80963"/>
                </a:cubicBezTo>
                <a:cubicBezTo>
                  <a:pt x="507824" y="78166"/>
                  <a:pt x="502035" y="73683"/>
                  <a:pt x="495300" y="71438"/>
                </a:cubicBezTo>
                <a:cubicBezTo>
                  <a:pt x="487621" y="68878"/>
                  <a:pt x="479425" y="68263"/>
                  <a:pt x="471488" y="66675"/>
                </a:cubicBezTo>
                <a:cubicBezTo>
                  <a:pt x="467906" y="67272"/>
                  <a:pt x="430964" y="72649"/>
                  <a:pt x="423863" y="76200"/>
                </a:cubicBezTo>
                <a:cubicBezTo>
                  <a:pt x="349744" y="113260"/>
                  <a:pt x="410618" y="91729"/>
                  <a:pt x="371475" y="104775"/>
                </a:cubicBezTo>
                <a:cubicBezTo>
                  <a:pt x="366713" y="107950"/>
                  <a:pt x="361845" y="110973"/>
                  <a:pt x="357188" y="114300"/>
                </a:cubicBezTo>
                <a:cubicBezTo>
                  <a:pt x="350729" y="118914"/>
                  <a:pt x="345238" y="125038"/>
                  <a:pt x="338138" y="128588"/>
                </a:cubicBezTo>
                <a:cubicBezTo>
                  <a:pt x="332284" y="131515"/>
                  <a:pt x="325438" y="131763"/>
                  <a:pt x="319088" y="133350"/>
                </a:cubicBezTo>
                <a:cubicBezTo>
                  <a:pt x="275437" y="155176"/>
                  <a:pt x="296855" y="147638"/>
                  <a:pt x="209550" y="147638"/>
                </a:cubicBezTo>
                <a:cubicBezTo>
                  <a:pt x="195174" y="147638"/>
                  <a:pt x="284163" y="134937"/>
                  <a:pt x="280988" y="133350"/>
                </a:cubicBezTo>
                <a:close/>
              </a:path>
            </a:pathLst>
          </a:custGeom>
          <a:blipFill>
            <a:blip r:embed="rId2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DB9470-ED31-40B5-9AC8-693327A83CF4}"/>
              </a:ext>
            </a:extLst>
          </p:cNvPr>
          <p:cNvSpPr/>
          <p:nvPr/>
        </p:nvSpPr>
        <p:spPr>
          <a:xfrm>
            <a:off x="1887279" y="4321240"/>
            <a:ext cx="533144" cy="606951"/>
          </a:xfrm>
          <a:custGeom>
            <a:avLst/>
            <a:gdLst>
              <a:gd name="connsiteX0" fmla="*/ 5316 w 533144"/>
              <a:gd name="connsiteY0" fmla="*/ 43425 h 606951"/>
              <a:gd name="connsiteX1" fmla="*/ 79744 w 533144"/>
              <a:gd name="connsiteY1" fmla="*/ 27476 h 606951"/>
              <a:gd name="connsiteX2" fmla="*/ 95693 w 533144"/>
              <a:gd name="connsiteY2" fmla="*/ 22160 h 606951"/>
              <a:gd name="connsiteX3" fmla="*/ 122274 w 533144"/>
              <a:gd name="connsiteY3" fmla="*/ 895 h 606951"/>
              <a:gd name="connsiteX4" fmla="*/ 132907 w 533144"/>
              <a:gd name="connsiteY4" fmla="*/ 16844 h 606951"/>
              <a:gd name="connsiteX5" fmla="*/ 138223 w 533144"/>
              <a:gd name="connsiteY5" fmla="*/ 54058 h 606951"/>
              <a:gd name="connsiteX6" fmla="*/ 170121 w 533144"/>
              <a:gd name="connsiteY6" fmla="*/ 70007 h 606951"/>
              <a:gd name="connsiteX7" fmla="*/ 186070 w 533144"/>
              <a:gd name="connsiteY7" fmla="*/ 101904 h 606951"/>
              <a:gd name="connsiteX8" fmla="*/ 191386 w 533144"/>
              <a:gd name="connsiteY8" fmla="*/ 123169 h 606951"/>
              <a:gd name="connsiteX9" fmla="*/ 207335 w 533144"/>
              <a:gd name="connsiteY9" fmla="*/ 128486 h 606951"/>
              <a:gd name="connsiteX10" fmla="*/ 223284 w 533144"/>
              <a:gd name="connsiteY10" fmla="*/ 139118 h 606951"/>
              <a:gd name="connsiteX11" fmla="*/ 271130 w 533144"/>
              <a:gd name="connsiteY11" fmla="*/ 155067 h 606951"/>
              <a:gd name="connsiteX12" fmla="*/ 287079 w 533144"/>
              <a:gd name="connsiteY12" fmla="*/ 160383 h 606951"/>
              <a:gd name="connsiteX13" fmla="*/ 334926 w 533144"/>
              <a:gd name="connsiteY13" fmla="*/ 165700 h 606951"/>
              <a:gd name="connsiteX14" fmla="*/ 361507 w 533144"/>
              <a:gd name="connsiteY14" fmla="*/ 202913 h 606951"/>
              <a:gd name="connsiteX15" fmla="*/ 372140 w 533144"/>
              <a:gd name="connsiteY15" fmla="*/ 234811 h 606951"/>
              <a:gd name="connsiteX16" fmla="*/ 377456 w 533144"/>
              <a:gd name="connsiteY16" fmla="*/ 256076 h 606951"/>
              <a:gd name="connsiteX17" fmla="*/ 409354 w 533144"/>
              <a:gd name="connsiteY17" fmla="*/ 272025 h 606951"/>
              <a:gd name="connsiteX18" fmla="*/ 435935 w 533144"/>
              <a:gd name="connsiteY18" fmla="*/ 303923 h 606951"/>
              <a:gd name="connsiteX19" fmla="*/ 451884 w 533144"/>
              <a:gd name="connsiteY19" fmla="*/ 335820 h 606951"/>
              <a:gd name="connsiteX20" fmla="*/ 478465 w 533144"/>
              <a:gd name="connsiteY20" fmla="*/ 383667 h 606951"/>
              <a:gd name="connsiteX21" fmla="*/ 494414 w 533144"/>
              <a:gd name="connsiteY21" fmla="*/ 388983 h 606951"/>
              <a:gd name="connsiteX22" fmla="*/ 505047 w 533144"/>
              <a:gd name="connsiteY22" fmla="*/ 410248 h 606951"/>
              <a:gd name="connsiteX23" fmla="*/ 510363 w 533144"/>
              <a:gd name="connsiteY23" fmla="*/ 431513 h 606951"/>
              <a:gd name="connsiteX24" fmla="*/ 520995 w 533144"/>
              <a:gd name="connsiteY24" fmla="*/ 463411 h 606951"/>
              <a:gd name="connsiteX25" fmla="*/ 526312 w 533144"/>
              <a:gd name="connsiteY25" fmla="*/ 479360 h 606951"/>
              <a:gd name="connsiteX26" fmla="*/ 526312 w 533144"/>
              <a:gd name="connsiteY26" fmla="*/ 569737 h 606951"/>
              <a:gd name="connsiteX27" fmla="*/ 515679 w 533144"/>
              <a:gd name="connsiteY27" fmla="*/ 553788 h 606951"/>
              <a:gd name="connsiteX28" fmla="*/ 494414 w 533144"/>
              <a:gd name="connsiteY28" fmla="*/ 495309 h 606951"/>
              <a:gd name="connsiteX29" fmla="*/ 473149 w 533144"/>
              <a:gd name="connsiteY29" fmla="*/ 474044 h 606951"/>
              <a:gd name="connsiteX30" fmla="*/ 382772 w 533144"/>
              <a:gd name="connsiteY30" fmla="*/ 479360 h 606951"/>
              <a:gd name="connsiteX31" fmla="*/ 366823 w 533144"/>
              <a:gd name="connsiteY31" fmla="*/ 484676 h 606951"/>
              <a:gd name="connsiteX32" fmla="*/ 356191 w 533144"/>
              <a:gd name="connsiteY32" fmla="*/ 500625 h 606951"/>
              <a:gd name="connsiteX33" fmla="*/ 350874 w 533144"/>
              <a:gd name="connsiteY33" fmla="*/ 521890 h 606951"/>
              <a:gd name="connsiteX34" fmla="*/ 334926 w 533144"/>
              <a:gd name="connsiteY34" fmla="*/ 543155 h 606951"/>
              <a:gd name="connsiteX35" fmla="*/ 324293 w 533144"/>
              <a:gd name="connsiteY35" fmla="*/ 559104 h 606951"/>
              <a:gd name="connsiteX36" fmla="*/ 313661 w 533144"/>
              <a:gd name="connsiteY36" fmla="*/ 591002 h 606951"/>
              <a:gd name="connsiteX37" fmla="*/ 308344 w 533144"/>
              <a:gd name="connsiteY37" fmla="*/ 606951 h 606951"/>
              <a:gd name="connsiteX38" fmla="*/ 223284 w 533144"/>
              <a:gd name="connsiteY38" fmla="*/ 596318 h 606951"/>
              <a:gd name="connsiteX39" fmla="*/ 207335 w 533144"/>
              <a:gd name="connsiteY39" fmla="*/ 585686 h 606951"/>
              <a:gd name="connsiteX40" fmla="*/ 111642 w 533144"/>
              <a:gd name="connsiteY40" fmla="*/ 585686 h 606951"/>
              <a:gd name="connsiteX41" fmla="*/ 90377 w 533144"/>
              <a:gd name="connsiteY41" fmla="*/ 553788 h 606951"/>
              <a:gd name="connsiteX42" fmla="*/ 79744 w 533144"/>
              <a:gd name="connsiteY42" fmla="*/ 537839 h 606951"/>
              <a:gd name="connsiteX43" fmla="*/ 53163 w 533144"/>
              <a:gd name="connsiteY43" fmla="*/ 484676 h 606951"/>
              <a:gd name="connsiteX44" fmla="*/ 42530 w 533144"/>
              <a:gd name="connsiteY44" fmla="*/ 468727 h 606951"/>
              <a:gd name="connsiteX45" fmla="*/ 37214 w 533144"/>
              <a:gd name="connsiteY45" fmla="*/ 452779 h 606951"/>
              <a:gd name="connsiteX46" fmla="*/ 31898 w 533144"/>
              <a:gd name="connsiteY46" fmla="*/ 431513 h 606951"/>
              <a:gd name="connsiteX47" fmla="*/ 21265 w 533144"/>
              <a:gd name="connsiteY47" fmla="*/ 399616 h 606951"/>
              <a:gd name="connsiteX48" fmla="*/ 15949 w 533144"/>
              <a:gd name="connsiteY48" fmla="*/ 272025 h 606951"/>
              <a:gd name="connsiteX49" fmla="*/ 10633 w 533144"/>
              <a:gd name="connsiteY49" fmla="*/ 256076 h 606951"/>
              <a:gd name="connsiteX50" fmla="*/ 0 w 533144"/>
              <a:gd name="connsiteY50" fmla="*/ 112537 h 606951"/>
              <a:gd name="connsiteX51" fmla="*/ 5316 w 533144"/>
              <a:gd name="connsiteY51" fmla="*/ 59374 h 606951"/>
              <a:gd name="connsiteX52" fmla="*/ 5316 w 533144"/>
              <a:gd name="connsiteY52" fmla="*/ 43425 h 60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3144" h="606951">
                <a:moveTo>
                  <a:pt x="5316" y="43425"/>
                </a:moveTo>
                <a:cubicBezTo>
                  <a:pt x="58972" y="36718"/>
                  <a:pt x="34290" y="42628"/>
                  <a:pt x="79744" y="27476"/>
                </a:cubicBezTo>
                <a:lnTo>
                  <a:pt x="95693" y="22160"/>
                </a:lnTo>
                <a:cubicBezTo>
                  <a:pt x="99748" y="16078"/>
                  <a:pt x="108760" y="-4511"/>
                  <a:pt x="122274" y="895"/>
                </a:cubicBezTo>
                <a:cubicBezTo>
                  <a:pt x="128206" y="3268"/>
                  <a:pt x="129363" y="11528"/>
                  <a:pt x="132907" y="16844"/>
                </a:cubicBezTo>
                <a:cubicBezTo>
                  <a:pt x="134679" y="29249"/>
                  <a:pt x="133134" y="42607"/>
                  <a:pt x="138223" y="54058"/>
                </a:cubicBezTo>
                <a:cubicBezTo>
                  <a:pt x="141807" y="62122"/>
                  <a:pt x="163046" y="67648"/>
                  <a:pt x="170121" y="70007"/>
                </a:cubicBezTo>
                <a:cubicBezTo>
                  <a:pt x="181772" y="87482"/>
                  <a:pt x="180567" y="82644"/>
                  <a:pt x="186070" y="101904"/>
                </a:cubicBezTo>
                <a:cubicBezTo>
                  <a:pt x="188077" y="108929"/>
                  <a:pt x="186822" y="117464"/>
                  <a:pt x="191386" y="123169"/>
                </a:cubicBezTo>
                <a:cubicBezTo>
                  <a:pt x="194887" y="127545"/>
                  <a:pt x="202323" y="125980"/>
                  <a:pt x="207335" y="128486"/>
                </a:cubicBezTo>
                <a:cubicBezTo>
                  <a:pt x="213050" y="131343"/>
                  <a:pt x="217445" y="136523"/>
                  <a:pt x="223284" y="139118"/>
                </a:cubicBezTo>
                <a:cubicBezTo>
                  <a:pt x="223298" y="139124"/>
                  <a:pt x="263149" y="152407"/>
                  <a:pt x="271130" y="155067"/>
                </a:cubicBezTo>
                <a:cubicBezTo>
                  <a:pt x="276446" y="156839"/>
                  <a:pt x="281509" y="159764"/>
                  <a:pt x="287079" y="160383"/>
                </a:cubicBezTo>
                <a:lnTo>
                  <a:pt x="334926" y="165700"/>
                </a:lnTo>
                <a:cubicBezTo>
                  <a:pt x="337062" y="168548"/>
                  <a:pt x="358683" y="196559"/>
                  <a:pt x="361507" y="202913"/>
                </a:cubicBezTo>
                <a:cubicBezTo>
                  <a:pt x="366059" y="213155"/>
                  <a:pt x="369422" y="223938"/>
                  <a:pt x="372140" y="234811"/>
                </a:cubicBezTo>
                <a:cubicBezTo>
                  <a:pt x="373912" y="241899"/>
                  <a:pt x="373403" y="249997"/>
                  <a:pt x="377456" y="256076"/>
                </a:cubicBezTo>
                <a:cubicBezTo>
                  <a:pt x="383346" y="264910"/>
                  <a:pt x="400255" y="268992"/>
                  <a:pt x="409354" y="272025"/>
                </a:cubicBezTo>
                <a:cubicBezTo>
                  <a:pt x="421109" y="283781"/>
                  <a:pt x="428534" y="289122"/>
                  <a:pt x="435935" y="303923"/>
                </a:cubicBezTo>
                <a:cubicBezTo>
                  <a:pt x="457943" y="347938"/>
                  <a:pt x="421415" y="290121"/>
                  <a:pt x="451884" y="335820"/>
                </a:cubicBezTo>
                <a:cubicBezTo>
                  <a:pt x="456565" y="349863"/>
                  <a:pt x="464755" y="379097"/>
                  <a:pt x="478465" y="383667"/>
                </a:cubicBezTo>
                <a:lnTo>
                  <a:pt x="494414" y="388983"/>
                </a:lnTo>
                <a:cubicBezTo>
                  <a:pt x="497958" y="396071"/>
                  <a:pt x="502264" y="402828"/>
                  <a:pt x="505047" y="410248"/>
                </a:cubicBezTo>
                <a:cubicBezTo>
                  <a:pt x="507613" y="417089"/>
                  <a:pt x="508264" y="424515"/>
                  <a:pt x="510363" y="431513"/>
                </a:cubicBezTo>
                <a:cubicBezTo>
                  <a:pt x="513583" y="442248"/>
                  <a:pt x="517451" y="452778"/>
                  <a:pt x="520995" y="463411"/>
                </a:cubicBezTo>
                <a:lnTo>
                  <a:pt x="526312" y="479360"/>
                </a:lnTo>
                <a:cubicBezTo>
                  <a:pt x="531514" y="510573"/>
                  <a:pt x="538654" y="536826"/>
                  <a:pt x="526312" y="569737"/>
                </a:cubicBezTo>
                <a:cubicBezTo>
                  <a:pt x="524068" y="575720"/>
                  <a:pt x="519223" y="559104"/>
                  <a:pt x="515679" y="553788"/>
                </a:cubicBezTo>
                <a:cubicBezTo>
                  <a:pt x="505622" y="473332"/>
                  <a:pt x="522469" y="537393"/>
                  <a:pt x="494414" y="495309"/>
                </a:cubicBezTo>
                <a:cubicBezTo>
                  <a:pt x="478212" y="471006"/>
                  <a:pt x="503528" y="484170"/>
                  <a:pt x="473149" y="474044"/>
                </a:cubicBezTo>
                <a:cubicBezTo>
                  <a:pt x="443023" y="475816"/>
                  <a:pt x="412800" y="476357"/>
                  <a:pt x="382772" y="479360"/>
                </a:cubicBezTo>
                <a:cubicBezTo>
                  <a:pt x="377196" y="479918"/>
                  <a:pt x="371199" y="481175"/>
                  <a:pt x="366823" y="484676"/>
                </a:cubicBezTo>
                <a:cubicBezTo>
                  <a:pt x="361834" y="488667"/>
                  <a:pt x="359735" y="495309"/>
                  <a:pt x="356191" y="500625"/>
                </a:cubicBezTo>
                <a:cubicBezTo>
                  <a:pt x="354419" y="507713"/>
                  <a:pt x="354142" y="515355"/>
                  <a:pt x="350874" y="521890"/>
                </a:cubicBezTo>
                <a:cubicBezTo>
                  <a:pt x="346912" y="529815"/>
                  <a:pt x="340076" y="535945"/>
                  <a:pt x="334926" y="543155"/>
                </a:cubicBezTo>
                <a:cubicBezTo>
                  <a:pt x="331212" y="548354"/>
                  <a:pt x="327837" y="553788"/>
                  <a:pt x="324293" y="559104"/>
                </a:cubicBezTo>
                <a:lnTo>
                  <a:pt x="313661" y="591002"/>
                </a:lnTo>
                <a:lnTo>
                  <a:pt x="308344" y="606951"/>
                </a:lnTo>
                <a:cubicBezTo>
                  <a:pt x="295155" y="605936"/>
                  <a:pt x="246234" y="607792"/>
                  <a:pt x="223284" y="596318"/>
                </a:cubicBezTo>
                <a:cubicBezTo>
                  <a:pt x="217569" y="593461"/>
                  <a:pt x="212651" y="589230"/>
                  <a:pt x="207335" y="585686"/>
                </a:cubicBezTo>
                <a:cubicBezTo>
                  <a:pt x="190292" y="587390"/>
                  <a:pt x="131464" y="597249"/>
                  <a:pt x="111642" y="585686"/>
                </a:cubicBezTo>
                <a:cubicBezTo>
                  <a:pt x="100604" y="579247"/>
                  <a:pt x="97465" y="564421"/>
                  <a:pt x="90377" y="553788"/>
                </a:cubicBezTo>
                <a:lnTo>
                  <a:pt x="79744" y="537839"/>
                </a:lnTo>
                <a:cubicBezTo>
                  <a:pt x="71329" y="504177"/>
                  <a:pt x="78481" y="522652"/>
                  <a:pt x="53163" y="484676"/>
                </a:cubicBezTo>
                <a:lnTo>
                  <a:pt x="42530" y="468727"/>
                </a:lnTo>
                <a:cubicBezTo>
                  <a:pt x="40758" y="463411"/>
                  <a:pt x="38753" y="458167"/>
                  <a:pt x="37214" y="452779"/>
                </a:cubicBezTo>
                <a:cubicBezTo>
                  <a:pt x="35207" y="445753"/>
                  <a:pt x="33998" y="438512"/>
                  <a:pt x="31898" y="431513"/>
                </a:cubicBezTo>
                <a:cubicBezTo>
                  <a:pt x="28678" y="420778"/>
                  <a:pt x="21265" y="399616"/>
                  <a:pt x="21265" y="399616"/>
                </a:cubicBezTo>
                <a:cubicBezTo>
                  <a:pt x="19493" y="357086"/>
                  <a:pt x="19093" y="314476"/>
                  <a:pt x="15949" y="272025"/>
                </a:cubicBezTo>
                <a:cubicBezTo>
                  <a:pt x="15535" y="266436"/>
                  <a:pt x="11047" y="261665"/>
                  <a:pt x="10633" y="256076"/>
                </a:cubicBezTo>
                <a:cubicBezTo>
                  <a:pt x="-467" y="106238"/>
                  <a:pt x="19507" y="171061"/>
                  <a:pt x="0" y="112537"/>
                </a:cubicBezTo>
                <a:cubicBezTo>
                  <a:pt x="1772" y="94816"/>
                  <a:pt x="1311" y="76727"/>
                  <a:pt x="5316" y="59374"/>
                </a:cubicBezTo>
                <a:cubicBezTo>
                  <a:pt x="6753" y="53148"/>
                  <a:pt x="15949" y="43425"/>
                  <a:pt x="5316" y="434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315177-A713-4011-AEB1-AF8139233F26}"/>
              </a:ext>
            </a:extLst>
          </p:cNvPr>
          <p:cNvSpPr/>
          <p:nvPr/>
        </p:nvSpPr>
        <p:spPr>
          <a:xfrm>
            <a:off x="1355651" y="3859322"/>
            <a:ext cx="531628" cy="819004"/>
          </a:xfrm>
          <a:custGeom>
            <a:avLst/>
            <a:gdLst>
              <a:gd name="connsiteX0" fmla="*/ 53163 w 531628"/>
              <a:gd name="connsiteY0" fmla="*/ 149152 h 819004"/>
              <a:gd name="connsiteX1" fmla="*/ 116958 w 531628"/>
              <a:gd name="connsiteY1" fmla="*/ 149152 h 819004"/>
              <a:gd name="connsiteX2" fmla="*/ 148856 w 531628"/>
              <a:gd name="connsiteY2" fmla="*/ 138520 h 819004"/>
              <a:gd name="connsiteX3" fmla="*/ 180754 w 531628"/>
              <a:gd name="connsiteY3" fmla="*/ 111938 h 819004"/>
              <a:gd name="connsiteX4" fmla="*/ 196702 w 531628"/>
              <a:gd name="connsiteY4" fmla="*/ 95990 h 819004"/>
              <a:gd name="connsiteX5" fmla="*/ 212651 w 531628"/>
              <a:gd name="connsiteY5" fmla="*/ 85357 h 819004"/>
              <a:gd name="connsiteX6" fmla="*/ 239233 w 531628"/>
              <a:gd name="connsiteY6" fmla="*/ 53459 h 819004"/>
              <a:gd name="connsiteX7" fmla="*/ 244549 w 531628"/>
              <a:gd name="connsiteY7" fmla="*/ 37511 h 819004"/>
              <a:gd name="connsiteX8" fmla="*/ 249865 w 531628"/>
              <a:gd name="connsiteY8" fmla="*/ 297 h 819004"/>
              <a:gd name="connsiteX9" fmla="*/ 260498 w 531628"/>
              <a:gd name="connsiteY9" fmla="*/ 32194 h 819004"/>
              <a:gd name="connsiteX10" fmla="*/ 276447 w 531628"/>
              <a:gd name="connsiteY10" fmla="*/ 42827 h 819004"/>
              <a:gd name="connsiteX11" fmla="*/ 303028 w 531628"/>
              <a:gd name="connsiteY11" fmla="*/ 64092 h 819004"/>
              <a:gd name="connsiteX12" fmla="*/ 334926 w 531628"/>
              <a:gd name="connsiteY12" fmla="*/ 85357 h 819004"/>
              <a:gd name="connsiteX13" fmla="*/ 372140 w 531628"/>
              <a:gd name="connsiteY13" fmla="*/ 101306 h 819004"/>
              <a:gd name="connsiteX14" fmla="*/ 404037 w 531628"/>
              <a:gd name="connsiteY14" fmla="*/ 117255 h 819004"/>
              <a:gd name="connsiteX15" fmla="*/ 451884 w 531628"/>
              <a:gd name="connsiteY15" fmla="*/ 127887 h 819004"/>
              <a:gd name="connsiteX16" fmla="*/ 457200 w 531628"/>
              <a:gd name="connsiteY16" fmla="*/ 159785 h 819004"/>
              <a:gd name="connsiteX17" fmla="*/ 441251 w 531628"/>
              <a:gd name="connsiteY17" fmla="*/ 165101 h 819004"/>
              <a:gd name="connsiteX18" fmla="*/ 430619 w 531628"/>
              <a:gd name="connsiteY18" fmla="*/ 181050 h 819004"/>
              <a:gd name="connsiteX19" fmla="*/ 398721 w 531628"/>
              <a:gd name="connsiteY19" fmla="*/ 202315 h 819004"/>
              <a:gd name="connsiteX20" fmla="*/ 377456 w 531628"/>
              <a:gd name="connsiteY20" fmla="*/ 234213 h 819004"/>
              <a:gd name="connsiteX21" fmla="*/ 356191 w 531628"/>
              <a:gd name="connsiteY21" fmla="*/ 282059 h 819004"/>
              <a:gd name="connsiteX22" fmla="*/ 356191 w 531628"/>
              <a:gd name="connsiteY22" fmla="*/ 399018 h 819004"/>
              <a:gd name="connsiteX23" fmla="*/ 372140 w 531628"/>
              <a:gd name="connsiteY23" fmla="*/ 409650 h 819004"/>
              <a:gd name="connsiteX24" fmla="*/ 388089 w 531628"/>
              <a:gd name="connsiteY24" fmla="*/ 425599 h 819004"/>
              <a:gd name="connsiteX25" fmla="*/ 398721 w 531628"/>
              <a:gd name="connsiteY25" fmla="*/ 441548 h 819004"/>
              <a:gd name="connsiteX26" fmla="*/ 425302 w 531628"/>
              <a:gd name="connsiteY26" fmla="*/ 489394 h 819004"/>
              <a:gd name="connsiteX27" fmla="*/ 457200 w 531628"/>
              <a:gd name="connsiteY27" fmla="*/ 505343 h 819004"/>
              <a:gd name="connsiteX28" fmla="*/ 473149 w 531628"/>
              <a:gd name="connsiteY28" fmla="*/ 510659 h 819004"/>
              <a:gd name="connsiteX29" fmla="*/ 483782 w 531628"/>
              <a:gd name="connsiteY29" fmla="*/ 526608 h 819004"/>
              <a:gd name="connsiteX30" fmla="*/ 499730 w 531628"/>
              <a:gd name="connsiteY30" fmla="*/ 537241 h 819004"/>
              <a:gd name="connsiteX31" fmla="*/ 515679 w 531628"/>
              <a:gd name="connsiteY31" fmla="*/ 585087 h 819004"/>
              <a:gd name="connsiteX32" fmla="*/ 526312 w 531628"/>
              <a:gd name="connsiteY32" fmla="*/ 616985 h 819004"/>
              <a:gd name="connsiteX33" fmla="*/ 531628 w 531628"/>
              <a:gd name="connsiteY33" fmla="*/ 632934 h 819004"/>
              <a:gd name="connsiteX34" fmla="*/ 526312 w 531628"/>
              <a:gd name="connsiteY34" fmla="*/ 771157 h 819004"/>
              <a:gd name="connsiteX35" fmla="*/ 489098 w 531628"/>
              <a:gd name="connsiteY35" fmla="*/ 813687 h 819004"/>
              <a:gd name="connsiteX36" fmla="*/ 473149 w 531628"/>
              <a:gd name="connsiteY36" fmla="*/ 819004 h 819004"/>
              <a:gd name="connsiteX37" fmla="*/ 425302 w 531628"/>
              <a:gd name="connsiteY37" fmla="*/ 813687 h 819004"/>
              <a:gd name="connsiteX38" fmla="*/ 409354 w 531628"/>
              <a:gd name="connsiteY38" fmla="*/ 803055 h 819004"/>
              <a:gd name="connsiteX39" fmla="*/ 356191 w 531628"/>
              <a:gd name="connsiteY39" fmla="*/ 792422 h 819004"/>
              <a:gd name="connsiteX40" fmla="*/ 318977 w 531628"/>
              <a:gd name="connsiteY40" fmla="*/ 771157 h 819004"/>
              <a:gd name="connsiteX41" fmla="*/ 292396 w 531628"/>
              <a:gd name="connsiteY41" fmla="*/ 739259 h 819004"/>
              <a:gd name="connsiteX42" fmla="*/ 276447 w 531628"/>
              <a:gd name="connsiteY42" fmla="*/ 728627 h 819004"/>
              <a:gd name="connsiteX43" fmla="*/ 255182 w 531628"/>
              <a:gd name="connsiteY43" fmla="*/ 680780 h 819004"/>
              <a:gd name="connsiteX44" fmla="*/ 233916 w 531628"/>
              <a:gd name="connsiteY44" fmla="*/ 616985 h 819004"/>
              <a:gd name="connsiteX45" fmla="*/ 217968 w 531628"/>
              <a:gd name="connsiteY45" fmla="*/ 601036 h 819004"/>
              <a:gd name="connsiteX46" fmla="*/ 207335 w 531628"/>
              <a:gd name="connsiteY46" fmla="*/ 569138 h 819004"/>
              <a:gd name="connsiteX47" fmla="*/ 186070 w 531628"/>
              <a:gd name="connsiteY47" fmla="*/ 537241 h 819004"/>
              <a:gd name="connsiteX48" fmla="*/ 159489 w 531628"/>
              <a:gd name="connsiteY48" fmla="*/ 489394 h 819004"/>
              <a:gd name="connsiteX49" fmla="*/ 143540 w 531628"/>
              <a:gd name="connsiteY49" fmla="*/ 473445 h 819004"/>
              <a:gd name="connsiteX50" fmla="*/ 122275 w 531628"/>
              <a:gd name="connsiteY50" fmla="*/ 441548 h 819004"/>
              <a:gd name="connsiteX51" fmla="*/ 111642 w 531628"/>
              <a:gd name="connsiteY51" fmla="*/ 425599 h 819004"/>
              <a:gd name="connsiteX52" fmla="*/ 101009 w 531628"/>
              <a:gd name="connsiteY52" fmla="*/ 409650 h 819004"/>
              <a:gd name="connsiteX53" fmla="*/ 74428 w 531628"/>
              <a:gd name="connsiteY53" fmla="*/ 377752 h 819004"/>
              <a:gd name="connsiteX54" fmla="*/ 53163 w 531628"/>
              <a:gd name="connsiteY54" fmla="*/ 356487 h 819004"/>
              <a:gd name="connsiteX55" fmla="*/ 31898 w 531628"/>
              <a:gd name="connsiteY55" fmla="*/ 324590 h 819004"/>
              <a:gd name="connsiteX56" fmla="*/ 15949 w 531628"/>
              <a:gd name="connsiteY56" fmla="*/ 287376 h 819004"/>
              <a:gd name="connsiteX57" fmla="*/ 0 w 531628"/>
              <a:gd name="connsiteY57" fmla="*/ 228897 h 819004"/>
              <a:gd name="connsiteX58" fmla="*/ 21265 w 531628"/>
              <a:gd name="connsiteY58" fmla="*/ 159785 h 819004"/>
              <a:gd name="connsiteX59" fmla="*/ 53163 w 531628"/>
              <a:gd name="connsiteY59" fmla="*/ 149152 h 8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1628" h="819004">
                <a:moveTo>
                  <a:pt x="53163" y="149152"/>
                </a:moveTo>
                <a:cubicBezTo>
                  <a:pt x="69112" y="147380"/>
                  <a:pt x="80217" y="157631"/>
                  <a:pt x="116958" y="149152"/>
                </a:cubicBezTo>
                <a:cubicBezTo>
                  <a:pt x="127879" y="146632"/>
                  <a:pt x="148856" y="138520"/>
                  <a:pt x="148856" y="138520"/>
                </a:cubicBezTo>
                <a:cubicBezTo>
                  <a:pt x="195449" y="91927"/>
                  <a:pt x="136346" y="148945"/>
                  <a:pt x="180754" y="111938"/>
                </a:cubicBezTo>
                <a:cubicBezTo>
                  <a:pt x="186529" y="107125"/>
                  <a:pt x="190927" y="100803"/>
                  <a:pt x="196702" y="95990"/>
                </a:cubicBezTo>
                <a:cubicBezTo>
                  <a:pt x="201611" y="91900"/>
                  <a:pt x="207742" y="89447"/>
                  <a:pt x="212651" y="85357"/>
                </a:cubicBezTo>
                <a:cubicBezTo>
                  <a:pt x="228001" y="72565"/>
                  <a:pt x="228778" y="69141"/>
                  <a:pt x="239233" y="53459"/>
                </a:cubicBezTo>
                <a:cubicBezTo>
                  <a:pt x="241005" y="48143"/>
                  <a:pt x="243450" y="43006"/>
                  <a:pt x="244549" y="37511"/>
                </a:cubicBezTo>
                <a:cubicBezTo>
                  <a:pt x="247006" y="25224"/>
                  <a:pt x="237978" y="4260"/>
                  <a:pt x="249865" y="297"/>
                </a:cubicBezTo>
                <a:cubicBezTo>
                  <a:pt x="260497" y="-3248"/>
                  <a:pt x="251173" y="25977"/>
                  <a:pt x="260498" y="32194"/>
                </a:cubicBezTo>
                <a:lnTo>
                  <a:pt x="276447" y="42827"/>
                </a:lnTo>
                <a:cubicBezTo>
                  <a:pt x="306915" y="88532"/>
                  <a:pt x="266346" y="34748"/>
                  <a:pt x="303028" y="64092"/>
                </a:cubicBezTo>
                <a:cubicBezTo>
                  <a:pt x="336405" y="90793"/>
                  <a:pt x="286089" y="73148"/>
                  <a:pt x="334926" y="85357"/>
                </a:cubicBezTo>
                <a:cubicBezTo>
                  <a:pt x="374963" y="112049"/>
                  <a:pt x="324084" y="80711"/>
                  <a:pt x="372140" y="101306"/>
                </a:cubicBezTo>
                <a:cubicBezTo>
                  <a:pt x="403015" y="114537"/>
                  <a:pt x="373026" y="110363"/>
                  <a:pt x="404037" y="117255"/>
                </a:cubicBezTo>
                <a:cubicBezTo>
                  <a:pt x="460188" y="129734"/>
                  <a:pt x="415974" y="115918"/>
                  <a:pt x="451884" y="127887"/>
                </a:cubicBezTo>
                <a:cubicBezTo>
                  <a:pt x="458932" y="138460"/>
                  <a:pt x="470406" y="146579"/>
                  <a:pt x="457200" y="159785"/>
                </a:cubicBezTo>
                <a:cubicBezTo>
                  <a:pt x="453237" y="163748"/>
                  <a:pt x="446567" y="163329"/>
                  <a:pt x="441251" y="165101"/>
                </a:cubicBezTo>
                <a:cubicBezTo>
                  <a:pt x="437707" y="170417"/>
                  <a:pt x="435608" y="177059"/>
                  <a:pt x="430619" y="181050"/>
                </a:cubicBezTo>
                <a:cubicBezTo>
                  <a:pt x="394090" y="210273"/>
                  <a:pt x="436674" y="153518"/>
                  <a:pt x="398721" y="202315"/>
                </a:cubicBezTo>
                <a:cubicBezTo>
                  <a:pt x="390876" y="212402"/>
                  <a:pt x="377456" y="234213"/>
                  <a:pt x="377456" y="234213"/>
                </a:cubicBezTo>
                <a:cubicBezTo>
                  <a:pt x="364803" y="272172"/>
                  <a:pt x="373040" y="256786"/>
                  <a:pt x="356191" y="282059"/>
                </a:cubicBezTo>
                <a:cubicBezTo>
                  <a:pt x="341768" y="325332"/>
                  <a:pt x="341229" y="320468"/>
                  <a:pt x="356191" y="399018"/>
                </a:cubicBezTo>
                <a:cubicBezTo>
                  <a:pt x="357387" y="405294"/>
                  <a:pt x="367232" y="405560"/>
                  <a:pt x="372140" y="409650"/>
                </a:cubicBezTo>
                <a:cubicBezTo>
                  <a:pt x="377916" y="414463"/>
                  <a:pt x="383276" y="419823"/>
                  <a:pt x="388089" y="425599"/>
                </a:cubicBezTo>
                <a:cubicBezTo>
                  <a:pt x="392179" y="430507"/>
                  <a:pt x="395864" y="435833"/>
                  <a:pt x="398721" y="441548"/>
                </a:cubicBezTo>
                <a:cubicBezTo>
                  <a:pt x="406210" y="456528"/>
                  <a:pt x="405186" y="482688"/>
                  <a:pt x="425302" y="489394"/>
                </a:cubicBezTo>
                <a:cubicBezTo>
                  <a:pt x="465398" y="502761"/>
                  <a:pt x="415968" y="484729"/>
                  <a:pt x="457200" y="505343"/>
                </a:cubicBezTo>
                <a:cubicBezTo>
                  <a:pt x="462212" y="507849"/>
                  <a:pt x="467833" y="508887"/>
                  <a:pt x="473149" y="510659"/>
                </a:cubicBezTo>
                <a:cubicBezTo>
                  <a:pt x="476693" y="515975"/>
                  <a:pt x="479264" y="522090"/>
                  <a:pt x="483782" y="526608"/>
                </a:cubicBezTo>
                <a:cubicBezTo>
                  <a:pt x="488300" y="531126"/>
                  <a:pt x="496344" y="531823"/>
                  <a:pt x="499730" y="537241"/>
                </a:cubicBezTo>
                <a:cubicBezTo>
                  <a:pt x="499734" y="537248"/>
                  <a:pt x="513020" y="577109"/>
                  <a:pt x="515679" y="585087"/>
                </a:cubicBezTo>
                <a:lnTo>
                  <a:pt x="526312" y="616985"/>
                </a:lnTo>
                <a:lnTo>
                  <a:pt x="531628" y="632934"/>
                </a:lnTo>
                <a:cubicBezTo>
                  <a:pt x="529856" y="679008"/>
                  <a:pt x="533430" y="725601"/>
                  <a:pt x="526312" y="771157"/>
                </a:cubicBezTo>
                <a:cubicBezTo>
                  <a:pt x="523608" y="788460"/>
                  <a:pt x="504627" y="805922"/>
                  <a:pt x="489098" y="813687"/>
                </a:cubicBezTo>
                <a:cubicBezTo>
                  <a:pt x="484086" y="816193"/>
                  <a:pt x="478465" y="817232"/>
                  <a:pt x="473149" y="819004"/>
                </a:cubicBezTo>
                <a:cubicBezTo>
                  <a:pt x="457200" y="817232"/>
                  <a:pt x="440870" y="817579"/>
                  <a:pt x="425302" y="813687"/>
                </a:cubicBezTo>
                <a:cubicBezTo>
                  <a:pt x="419104" y="812137"/>
                  <a:pt x="415461" y="804934"/>
                  <a:pt x="409354" y="803055"/>
                </a:cubicBezTo>
                <a:cubicBezTo>
                  <a:pt x="392081" y="797740"/>
                  <a:pt x="356191" y="792422"/>
                  <a:pt x="356191" y="792422"/>
                </a:cubicBezTo>
                <a:cubicBezTo>
                  <a:pt x="343189" y="785921"/>
                  <a:pt x="330250" y="780552"/>
                  <a:pt x="318977" y="771157"/>
                </a:cubicBezTo>
                <a:cubicBezTo>
                  <a:pt x="266709" y="727600"/>
                  <a:pt x="334223" y="781086"/>
                  <a:pt x="292396" y="739259"/>
                </a:cubicBezTo>
                <a:cubicBezTo>
                  <a:pt x="287878" y="734741"/>
                  <a:pt x="281763" y="732171"/>
                  <a:pt x="276447" y="728627"/>
                </a:cubicBezTo>
                <a:cubicBezTo>
                  <a:pt x="263793" y="690668"/>
                  <a:pt x="272031" y="706055"/>
                  <a:pt x="255182" y="680780"/>
                </a:cubicBezTo>
                <a:cubicBezTo>
                  <a:pt x="249931" y="659778"/>
                  <a:pt x="247123" y="635475"/>
                  <a:pt x="233916" y="616985"/>
                </a:cubicBezTo>
                <a:cubicBezTo>
                  <a:pt x="229546" y="610867"/>
                  <a:pt x="223284" y="606352"/>
                  <a:pt x="217968" y="601036"/>
                </a:cubicBezTo>
                <a:cubicBezTo>
                  <a:pt x="214424" y="590403"/>
                  <a:pt x="213552" y="578463"/>
                  <a:pt x="207335" y="569138"/>
                </a:cubicBezTo>
                <a:cubicBezTo>
                  <a:pt x="200247" y="558506"/>
                  <a:pt x="190111" y="549364"/>
                  <a:pt x="186070" y="537241"/>
                </a:cubicBezTo>
                <a:cubicBezTo>
                  <a:pt x="179385" y="517185"/>
                  <a:pt x="177769" y="507674"/>
                  <a:pt x="159489" y="489394"/>
                </a:cubicBezTo>
                <a:cubicBezTo>
                  <a:pt x="154173" y="484078"/>
                  <a:pt x="148156" y="479380"/>
                  <a:pt x="143540" y="473445"/>
                </a:cubicBezTo>
                <a:cubicBezTo>
                  <a:pt x="135695" y="463358"/>
                  <a:pt x="129363" y="452180"/>
                  <a:pt x="122275" y="441548"/>
                </a:cubicBezTo>
                <a:lnTo>
                  <a:pt x="111642" y="425599"/>
                </a:lnTo>
                <a:cubicBezTo>
                  <a:pt x="108098" y="420283"/>
                  <a:pt x="105527" y="414168"/>
                  <a:pt x="101009" y="409650"/>
                </a:cubicBezTo>
                <a:cubicBezTo>
                  <a:pt x="45695" y="354332"/>
                  <a:pt x="118848" y="429575"/>
                  <a:pt x="74428" y="377752"/>
                </a:cubicBezTo>
                <a:cubicBezTo>
                  <a:pt x="67904" y="370141"/>
                  <a:pt x="59425" y="364315"/>
                  <a:pt x="53163" y="356487"/>
                </a:cubicBezTo>
                <a:cubicBezTo>
                  <a:pt x="45180" y="346509"/>
                  <a:pt x="31898" y="324590"/>
                  <a:pt x="31898" y="324590"/>
                </a:cubicBezTo>
                <a:cubicBezTo>
                  <a:pt x="14790" y="273264"/>
                  <a:pt x="42220" y="353051"/>
                  <a:pt x="15949" y="287376"/>
                </a:cubicBezTo>
                <a:cubicBezTo>
                  <a:pt x="5156" y="260395"/>
                  <a:pt x="5339" y="255593"/>
                  <a:pt x="0" y="228897"/>
                </a:cubicBezTo>
                <a:cubicBezTo>
                  <a:pt x="4835" y="180545"/>
                  <a:pt x="-6758" y="183138"/>
                  <a:pt x="21265" y="159785"/>
                </a:cubicBezTo>
                <a:cubicBezTo>
                  <a:pt x="35204" y="148169"/>
                  <a:pt x="37214" y="150924"/>
                  <a:pt x="53163" y="1491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F49FF1-C5F6-4E30-9817-0CC8A55B009E}"/>
              </a:ext>
            </a:extLst>
          </p:cNvPr>
          <p:cNvSpPr/>
          <p:nvPr/>
        </p:nvSpPr>
        <p:spPr>
          <a:xfrm>
            <a:off x="2216888" y="4800600"/>
            <a:ext cx="358312" cy="382772"/>
          </a:xfrm>
          <a:custGeom>
            <a:avLst/>
            <a:gdLst>
              <a:gd name="connsiteX0" fmla="*/ 207335 w 358312"/>
              <a:gd name="connsiteY0" fmla="*/ 85060 h 382772"/>
              <a:gd name="connsiteX1" fmla="*/ 191386 w 358312"/>
              <a:gd name="connsiteY1" fmla="*/ 58479 h 382772"/>
              <a:gd name="connsiteX2" fmla="*/ 154172 w 358312"/>
              <a:gd name="connsiteY2" fmla="*/ 42530 h 382772"/>
              <a:gd name="connsiteX3" fmla="*/ 138224 w 358312"/>
              <a:gd name="connsiteY3" fmla="*/ 26581 h 382772"/>
              <a:gd name="connsiteX4" fmla="*/ 122275 w 358312"/>
              <a:gd name="connsiteY4" fmla="*/ 15949 h 382772"/>
              <a:gd name="connsiteX5" fmla="*/ 111642 w 358312"/>
              <a:gd name="connsiteY5" fmla="*/ 0 h 382772"/>
              <a:gd name="connsiteX6" fmla="*/ 63796 w 358312"/>
              <a:gd name="connsiteY6" fmla="*/ 5316 h 382772"/>
              <a:gd name="connsiteX7" fmla="*/ 47847 w 358312"/>
              <a:gd name="connsiteY7" fmla="*/ 10633 h 382772"/>
              <a:gd name="connsiteX8" fmla="*/ 37214 w 358312"/>
              <a:gd name="connsiteY8" fmla="*/ 26581 h 382772"/>
              <a:gd name="connsiteX9" fmla="*/ 21265 w 358312"/>
              <a:gd name="connsiteY9" fmla="*/ 47847 h 382772"/>
              <a:gd name="connsiteX10" fmla="*/ 0 w 358312"/>
              <a:gd name="connsiteY10" fmla="*/ 79744 h 382772"/>
              <a:gd name="connsiteX11" fmla="*/ 5317 w 358312"/>
              <a:gd name="connsiteY11" fmla="*/ 106326 h 382772"/>
              <a:gd name="connsiteX12" fmla="*/ 21265 w 358312"/>
              <a:gd name="connsiteY12" fmla="*/ 111642 h 382772"/>
              <a:gd name="connsiteX13" fmla="*/ 42531 w 358312"/>
              <a:gd name="connsiteY13" fmla="*/ 116958 h 382772"/>
              <a:gd name="connsiteX14" fmla="*/ 53163 w 358312"/>
              <a:gd name="connsiteY14" fmla="*/ 132907 h 382772"/>
              <a:gd name="connsiteX15" fmla="*/ 69112 w 358312"/>
              <a:gd name="connsiteY15" fmla="*/ 148856 h 382772"/>
              <a:gd name="connsiteX16" fmla="*/ 90377 w 358312"/>
              <a:gd name="connsiteY16" fmla="*/ 175437 h 382772"/>
              <a:gd name="connsiteX17" fmla="*/ 116959 w 358312"/>
              <a:gd name="connsiteY17" fmla="*/ 202019 h 382772"/>
              <a:gd name="connsiteX18" fmla="*/ 143540 w 358312"/>
              <a:gd name="connsiteY18" fmla="*/ 233916 h 382772"/>
              <a:gd name="connsiteX19" fmla="*/ 159489 w 358312"/>
              <a:gd name="connsiteY19" fmla="*/ 244549 h 382772"/>
              <a:gd name="connsiteX20" fmla="*/ 175438 w 358312"/>
              <a:gd name="connsiteY20" fmla="*/ 297712 h 382772"/>
              <a:gd name="connsiteX21" fmla="*/ 186070 w 358312"/>
              <a:gd name="connsiteY21" fmla="*/ 350874 h 382772"/>
              <a:gd name="connsiteX22" fmla="*/ 212652 w 358312"/>
              <a:gd name="connsiteY22" fmla="*/ 382772 h 382772"/>
              <a:gd name="connsiteX23" fmla="*/ 313661 w 358312"/>
              <a:gd name="connsiteY23" fmla="*/ 377456 h 382772"/>
              <a:gd name="connsiteX24" fmla="*/ 340242 w 358312"/>
              <a:gd name="connsiteY24" fmla="*/ 329609 h 382772"/>
              <a:gd name="connsiteX25" fmla="*/ 345559 w 358312"/>
              <a:gd name="connsiteY25" fmla="*/ 313660 h 382772"/>
              <a:gd name="connsiteX26" fmla="*/ 350875 w 358312"/>
              <a:gd name="connsiteY26" fmla="*/ 297712 h 382772"/>
              <a:gd name="connsiteX27" fmla="*/ 350875 w 358312"/>
              <a:gd name="connsiteY27" fmla="*/ 186070 h 382772"/>
              <a:gd name="connsiteX28" fmla="*/ 318977 w 358312"/>
              <a:gd name="connsiteY28" fmla="*/ 170121 h 382772"/>
              <a:gd name="connsiteX29" fmla="*/ 303028 w 358312"/>
              <a:gd name="connsiteY29" fmla="*/ 159488 h 382772"/>
              <a:gd name="connsiteX30" fmla="*/ 271131 w 358312"/>
              <a:gd name="connsiteY30" fmla="*/ 138223 h 382772"/>
              <a:gd name="connsiteX31" fmla="*/ 239233 w 358312"/>
              <a:gd name="connsiteY31" fmla="*/ 90377 h 382772"/>
              <a:gd name="connsiteX32" fmla="*/ 212652 w 358312"/>
              <a:gd name="connsiteY32" fmla="*/ 69112 h 382772"/>
              <a:gd name="connsiteX33" fmla="*/ 207335 w 358312"/>
              <a:gd name="connsiteY33" fmla="*/ 85060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312" h="382772">
                <a:moveTo>
                  <a:pt x="207335" y="85060"/>
                </a:moveTo>
                <a:cubicBezTo>
                  <a:pt x="203791" y="83288"/>
                  <a:pt x="198111" y="66324"/>
                  <a:pt x="191386" y="58479"/>
                </a:cubicBezTo>
                <a:cubicBezTo>
                  <a:pt x="181374" y="46798"/>
                  <a:pt x="167895" y="45961"/>
                  <a:pt x="154172" y="42530"/>
                </a:cubicBezTo>
                <a:cubicBezTo>
                  <a:pt x="148856" y="37214"/>
                  <a:pt x="144000" y="31394"/>
                  <a:pt x="138224" y="26581"/>
                </a:cubicBezTo>
                <a:cubicBezTo>
                  <a:pt x="133316" y="22491"/>
                  <a:pt x="126793" y="20467"/>
                  <a:pt x="122275" y="15949"/>
                </a:cubicBezTo>
                <a:cubicBezTo>
                  <a:pt x="117757" y="11431"/>
                  <a:pt x="115186" y="5316"/>
                  <a:pt x="111642" y="0"/>
                </a:cubicBezTo>
                <a:cubicBezTo>
                  <a:pt x="95693" y="1772"/>
                  <a:pt x="79624" y="2678"/>
                  <a:pt x="63796" y="5316"/>
                </a:cubicBezTo>
                <a:cubicBezTo>
                  <a:pt x="58268" y="6237"/>
                  <a:pt x="52223" y="7132"/>
                  <a:pt x="47847" y="10633"/>
                </a:cubicBezTo>
                <a:cubicBezTo>
                  <a:pt x="42858" y="14624"/>
                  <a:pt x="40928" y="21382"/>
                  <a:pt x="37214" y="26581"/>
                </a:cubicBezTo>
                <a:cubicBezTo>
                  <a:pt x="32064" y="33791"/>
                  <a:pt x="26346" y="40588"/>
                  <a:pt x="21265" y="47847"/>
                </a:cubicBezTo>
                <a:cubicBezTo>
                  <a:pt x="13937" y="58316"/>
                  <a:pt x="0" y="79744"/>
                  <a:pt x="0" y="79744"/>
                </a:cubicBezTo>
                <a:cubicBezTo>
                  <a:pt x="1772" y="88605"/>
                  <a:pt x="305" y="98807"/>
                  <a:pt x="5317" y="106326"/>
                </a:cubicBezTo>
                <a:cubicBezTo>
                  <a:pt x="8425" y="110988"/>
                  <a:pt x="15877" y="110103"/>
                  <a:pt x="21265" y="111642"/>
                </a:cubicBezTo>
                <a:cubicBezTo>
                  <a:pt x="28291" y="113649"/>
                  <a:pt x="35442" y="115186"/>
                  <a:pt x="42531" y="116958"/>
                </a:cubicBezTo>
                <a:cubicBezTo>
                  <a:pt x="46075" y="122274"/>
                  <a:pt x="49073" y="127999"/>
                  <a:pt x="53163" y="132907"/>
                </a:cubicBezTo>
                <a:cubicBezTo>
                  <a:pt x="57976" y="138683"/>
                  <a:pt x="64942" y="142600"/>
                  <a:pt x="69112" y="148856"/>
                </a:cubicBezTo>
                <a:cubicBezTo>
                  <a:pt x="89654" y="179670"/>
                  <a:pt x="54708" y="151659"/>
                  <a:pt x="90377" y="175437"/>
                </a:cubicBezTo>
                <a:cubicBezTo>
                  <a:pt x="109871" y="204676"/>
                  <a:pt x="90377" y="179868"/>
                  <a:pt x="116959" y="202019"/>
                </a:cubicBezTo>
                <a:cubicBezTo>
                  <a:pt x="169209" y="245561"/>
                  <a:pt x="101724" y="192100"/>
                  <a:pt x="143540" y="233916"/>
                </a:cubicBezTo>
                <a:cubicBezTo>
                  <a:pt x="148058" y="238434"/>
                  <a:pt x="154173" y="241005"/>
                  <a:pt x="159489" y="244549"/>
                </a:cubicBezTo>
                <a:cubicBezTo>
                  <a:pt x="165033" y="261182"/>
                  <a:pt x="172226" y="280045"/>
                  <a:pt x="175438" y="297712"/>
                </a:cubicBezTo>
                <a:cubicBezTo>
                  <a:pt x="178237" y="313104"/>
                  <a:pt x="178272" y="335278"/>
                  <a:pt x="186070" y="350874"/>
                </a:cubicBezTo>
                <a:cubicBezTo>
                  <a:pt x="193472" y="365677"/>
                  <a:pt x="200895" y="371015"/>
                  <a:pt x="212652" y="382772"/>
                </a:cubicBezTo>
                <a:cubicBezTo>
                  <a:pt x="246322" y="381000"/>
                  <a:pt x="280489" y="383487"/>
                  <a:pt x="313661" y="377456"/>
                </a:cubicBezTo>
                <a:cubicBezTo>
                  <a:pt x="330604" y="374375"/>
                  <a:pt x="337564" y="337643"/>
                  <a:pt x="340242" y="329609"/>
                </a:cubicBezTo>
                <a:lnTo>
                  <a:pt x="345559" y="313660"/>
                </a:lnTo>
                <a:lnTo>
                  <a:pt x="350875" y="297712"/>
                </a:lnTo>
                <a:cubicBezTo>
                  <a:pt x="358010" y="254898"/>
                  <a:pt x="363235" y="238602"/>
                  <a:pt x="350875" y="186070"/>
                </a:cubicBezTo>
                <a:cubicBezTo>
                  <a:pt x="349121" y="178614"/>
                  <a:pt x="324449" y="171945"/>
                  <a:pt x="318977" y="170121"/>
                </a:cubicBezTo>
                <a:cubicBezTo>
                  <a:pt x="313661" y="166577"/>
                  <a:pt x="308743" y="162345"/>
                  <a:pt x="303028" y="159488"/>
                </a:cubicBezTo>
                <a:cubicBezTo>
                  <a:pt x="280445" y="148197"/>
                  <a:pt x="290373" y="162962"/>
                  <a:pt x="271131" y="138223"/>
                </a:cubicBezTo>
                <a:cubicBezTo>
                  <a:pt x="271106" y="138191"/>
                  <a:pt x="244561" y="98369"/>
                  <a:pt x="239233" y="90377"/>
                </a:cubicBezTo>
                <a:cubicBezTo>
                  <a:pt x="227166" y="72276"/>
                  <a:pt x="233193" y="74247"/>
                  <a:pt x="212652" y="69112"/>
                </a:cubicBezTo>
                <a:cubicBezTo>
                  <a:pt x="210933" y="68682"/>
                  <a:pt x="210879" y="86832"/>
                  <a:pt x="207335" y="8506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35C8DC-34B2-4864-B16F-ECC72F88BF0E}"/>
              </a:ext>
            </a:extLst>
          </p:cNvPr>
          <p:cNvSpPr/>
          <p:nvPr/>
        </p:nvSpPr>
        <p:spPr>
          <a:xfrm>
            <a:off x="1376916" y="3779874"/>
            <a:ext cx="233917" cy="233917"/>
          </a:xfrm>
          <a:custGeom>
            <a:avLst/>
            <a:gdLst>
              <a:gd name="connsiteX0" fmla="*/ 58479 w 233917"/>
              <a:gd name="connsiteY0" fmla="*/ 233917 h 233917"/>
              <a:gd name="connsiteX1" fmla="*/ 31898 w 233917"/>
              <a:gd name="connsiteY1" fmla="*/ 207335 h 233917"/>
              <a:gd name="connsiteX2" fmla="*/ 15949 w 233917"/>
              <a:gd name="connsiteY2" fmla="*/ 154173 h 233917"/>
              <a:gd name="connsiteX3" fmla="*/ 5317 w 233917"/>
              <a:gd name="connsiteY3" fmla="*/ 132907 h 233917"/>
              <a:gd name="connsiteX4" fmla="*/ 0 w 233917"/>
              <a:gd name="connsiteY4" fmla="*/ 116959 h 233917"/>
              <a:gd name="connsiteX5" fmla="*/ 5317 w 233917"/>
              <a:gd name="connsiteY5" fmla="*/ 63796 h 233917"/>
              <a:gd name="connsiteX6" fmla="*/ 31898 w 233917"/>
              <a:gd name="connsiteY6" fmla="*/ 31898 h 233917"/>
              <a:gd name="connsiteX7" fmla="*/ 47847 w 233917"/>
              <a:gd name="connsiteY7" fmla="*/ 26582 h 233917"/>
              <a:gd name="connsiteX8" fmla="*/ 95693 w 233917"/>
              <a:gd name="connsiteY8" fmla="*/ 0 h 233917"/>
              <a:gd name="connsiteX9" fmla="*/ 148856 w 233917"/>
              <a:gd name="connsiteY9" fmla="*/ 5317 h 233917"/>
              <a:gd name="connsiteX10" fmla="*/ 170121 w 233917"/>
              <a:gd name="connsiteY10" fmla="*/ 37214 h 233917"/>
              <a:gd name="connsiteX11" fmla="*/ 212651 w 233917"/>
              <a:gd name="connsiteY11" fmla="*/ 47847 h 233917"/>
              <a:gd name="connsiteX12" fmla="*/ 233917 w 233917"/>
              <a:gd name="connsiteY12" fmla="*/ 79745 h 233917"/>
              <a:gd name="connsiteX13" fmla="*/ 223284 w 233917"/>
              <a:gd name="connsiteY13" fmla="*/ 122275 h 233917"/>
              <a:gd name="connsiteX14" fmla="*/ 212651 w 233917"/>
              <a:gd name="connsiteY14" fmla="*/ 159489 h 233917"/>
              <a:gd name="connsiteX15" fmla="*/ 196703 w 233917"/>
              <a:gd name="connsiteY15" fmla="*/ 175438 h 233917"/>
              <a:gd name="connsiteX16" fmla="*/ 180754 w 233917"/>
              <a:gd name="connsiteY16" fmla="*/ 180754 h 233917"/>
              <a:gd name="connsiteX17" fmla="*/ 148856 w 233917"/>
              <a:gd name="connsiteY17" fmla="*/ 202019 h 233917"/>
              <a:gd name="connsiteX18" fmla="*/ 132907 w 233917"/>
              <a:gd name="connsiteY18" fmla="*/ 212652 h 233917"/>
              <a:gd name="connsiteX19" fmla="*/ 101010 w 233917"/>
              <a:gd name="connsiteY19" fmla="*/ 223284 h 233917"/>
              <a:gd name="connsiteX20" fmla="*/ 58479 w 233917"/>
              <a:gd name="connsiteY20" fmla="*/ 233917 h 23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3917" h="233917">
                <a:moveTo>
                  <a:pt x="58479" y="233917"/>
                </a:moveTo>
                <a:cubicBezTo>
                  <a:pt x="49619" y="225056"/>
                  <a:pt x="38625" y="217907"/>
                  <a:pt x="31898" y="207335"/>
                </a:cubicBezTo>
                <a:cubicBezTo>
                  <a:pt x="20832" y="189946"/>
                  <a:pt x="22759" y="172334"/>
                  <a:pt x="15949" y="154173"/>
                </a:cubicBezTo>
                <a:cubicBezTo>
                  <a:pt x="13166" y="146752"/>
                  <a:pt x="8439" y="140191"/>
                  <a:pt x="5317" y="132907"/>
                </a:cubicBezTo>
                <a:cubicBezTo>
                  <a:pt x="3110" y="127756"/>
                  <a:pt x="1772" y="122275"/>
                  <a:pt x="0" y="116959"/>
                </a:cubicBezTo>
                <a:cubicBezTo>
                  <a:pt x="1772" y="99238"/>
                  <a:pt x="1312" y="81149"/>
                  <a:pt x="5317" y="63796"/>
                </a:cubicBezTo>
                <a:cubicBezTo>
                  <a:pt x="7100" y="56068"/>
                  <a:pt x="26751" y="35329"/>
                  <a:pt x="31898" y="31898"/>
                </a:cubicBezTo>
                <a:cubicBezTo>
                  <a:pt x="36561" y="28790"/>
                  <a:pt x="42531" y="28354"/>
                  <a:pt x="47847" y="26582"/>
                </a:cubicBezTo>
                <a:cubicBezTo>
                  <a:pt x="84407" y="2208"/>
                  <a:pt x="67621" y="9358"/>
                  <a:pt x="95693" y="0"/>
                </a:cubicBezTo>
                <a:cubicBezTo>
                  <a:pt x="113414" y="1772"/>
                  <a:pt x="132927" y="-2648"/>
                  <a:pt x="148856" y="5317"/>
                </a:cubicBezTo>
                <a:cubicBezTo>
                  <a:pt x="160285" y="11032"/>
                  <a:pt x="157591" y="34708"/>
                  <a:pt x="170121" y="37214"/>
                </a:cubicBezTo>
                <a:cubicBezTo>
                  <a:pt x="202198" y="43630"/>
                  <a:pt x="188131" y="39674"/>
                  <a:pt x="212651" y="47847"/>
                </a:cubicBezTo>
                <a:cubicBezTo>
                  <a:pt x="222239" y="57435"/>
                  <a:pt x="233917" y="64358"/>
                  <a:pt x="233917" y="79745"/>
                </a:cubicBezTo>
                <a:cubicBezTo>
                  <a:pt x="233917" y="95953"/>
                  <a:pt x="227478" y="107595"/>
                  <a:pt x="223284" y="122275"/>
                </a:cubicBezTo>
                <a:cubicBezTo>
                  <a:pt x="222396" y="125382"/>
                  <a:pt x="215840" y="154706"/>
                  <a:pt x="212651" y="159489"/>
                </a:cubicBezTo>
                <a:cubicBezTo>
                  <a:pt x="208481" y="165745"/>
                  <a:pt x="202958" y="171268"/>
                  <a:pt x="196703" y="175438"/>
                </a:cubicBezTo>
                <a:cubicBezTo>
                  <a:pt x="192040" y="178547"/>
                  <a:pt x="186070" y="178982"/>
                  <a:pt x="180754" y="180754"/>
                </a:cubicBezTo>
                <a:cubicBezTo>
                  <a:pt x="150519" y="210989"/>
                  <a:pt x="179633" y="186631"/>
                  <a:pt x="148856" y="202019"/>
                </a:cubicBezTo>
                <a:cubicBezTo>
                  <a:pt x="143141" y="204876"/>
                  <a:pt x="138746" y="210057"/>
                  <a:pt x="132907" y="212652"/>
                </a:cubicBezTo>
                <a:cubicBezTo>
                  <a:pt x="122666" y="217204"/>
                  <a:pt x="111642" y="219740"/>
                  <a:pt x="101010" y="223284"/>
                </a:cubicBezTo>
                <a:lnTo>
                  <a:pt x="58479" y="233917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EF3F3CE-4774-4D38-B2B5-BA484E8CEB94}"/>
              </a:ext>
            </a:extLst>
          </p:cNvPr>
          <p:cNvSpPr/>
          <p:nvPr/>
        </p:nvSpPr>
        <p:spPr>
          <a:xfrm>
            <a:off x="1461885" y="3253563"/>
            <a:ext cx="505138" cy="770860"/>
          </a:xfrm>
          <a:custGeom>
            <a:avLst/>
            <a:gdLst>
              <a:gd name="connsiteX0" fmla="*/ 308436 w 505138"/>
              <a:gd name="connsiteY0" fmla="*/ 58479 h 770860"/>
              <a:gd name="connsiteX1" fmla="*/ 297803 w 505138"/>
              <a:gd name="connsiteY1" fmla="*/ 85060 h 770860"/>
              <a:gd name="connsiteX2" fmla="*/ 292487 w 505138"/>
              <a:gd name="connsiteY2" fmla="*/ 101009 h 770860"/>
              <a:gd name="connsiteX3" fmla="*/ 281855 w 505138"/>
              <a:gd name="connsiteY3" fmla="*/ 122274 h 770860"/>
              <a:gd name="connsiteX4" fmla="*/ 276538 w 505138"/>
              <a:gd name="connsiteY4" fmla="*/ 154172 h 770860"/>
              <a:gd name="connsiteX5" fmla="*/ 271222 w 505138"/>
              <a:gd name="connsiteY5" fmla="*/ 170121 h 770860"/>
              <a:gd name="connsiteX6" fmla="*/ 276538 w 505138"/>
              <a:gd name="connsiteY6" fmla="*/ 212651 h 770860"/>
              <a:gd name="connsiteX7" fmla="*/ 287171 w 505138"/>
              <a:gd name="connsiteY7" fmla="*/ 228600 h 770860"/>
              <a:gd name="connsiteX8" fmla="*/ 377548 w 505138"/>
              <a:gd name="connsiteY8" fmla="*/ 271130 h 770860"/>
              <a:gd name="connsiteX9" fmla="*/ 382864 w 505138"/>
              <a:gd name="connsiteY9" fmla="*/ 287079 h 770860"/>
              <a:gd name="connsiteX10" fmla="*/ 398813 w 505138"/>
              <a:gd name="connsiteY10" fmla="*/ 292395 h 770860"/>
              <a:gd name="connsiteX11" fmla="*/ 462608 w 505138"/>
              <a:gd name="connsiteY11" fmla="*/ 297711 h 770860"/>
              <a:gd name="connsiteX12" fmla="*/ 467924 w 505138"/>
              <a:gd name="connsiteY12" fmla="*/ 409353 h 770860"/>
              <a:gd name="connsiteX13" fmla="*/ 478557 w 505138"/>
              <a:gd name="connsiteY13" fmla="*/ 441251 h 770860"/>
              <a:gd name="connsiteX14" fmla="*/ 483873 w 505138"/>
              <a:gd name="connsiteY14" fmla="*/ 499730 h 770860"/>
              <a:gd name="connsiteX15" fmla="*/ 494506 w 505138"/>
              <a:gd name="connsiteY15" fmla="*/ 515679 h 770860"/>
              <a:gd name="connsiteX16" fmla="*/ 505138 w 505138"/>
              <a:gd name="connsiteY16" fmla="*/ 547577 h 770860"/>
              <a:gd name="connsiteX17" fmla="*/ 499822 w 505138"/>
              <a:gd name="connsiteY17" fmla="*/ 568842 h 770860"/>
              <a:gd name="connsiteX18" fmla="*/ 467924 w 505138"/>
              <a:gd name="connsiteY18" fmla="*/ 579474 h 770860"/>
              <a:gd name="connsiteX19" fmla="*/ 436027 w 505138"/>
              <a:gd name="connsiteY19" fmla="*/ 590107 h 770860"/>
              <a:gd name="connsiteX20" fmla="*/ 420078 w 505138"/>
              <a:gd name="connsiteY20" fmla="*/ 595423 h 770860"/>
              <a:gd name="connsiteX21" fmla="*/ 398813 w 505138"/>
              <a:gd name="connsiteY21" fmla="*/ 600739 h 770860"/>
              <a:gd name="connsiteX22" fmla="*/ 377548 w 505138"/>
              <a:gd name="connsiteY22" fmla="*/ 611372 h 770860"/>
              <a:gd name="connsiteX23" fmla="*/ 372231 w 505138"/>
              <a:gd name="connsiteY23" fmla="*/ 648586 h 770860"/>
              <a:gd name="connsiteX24" fmla="*/ 366915 w 505138"/>
              <a:gd name="connsiteY24" fmla="*/ 664535 h 770860"/>
              <a:gd name="connsiteX25" fmla="*/ 366915 w 505138"/>
              <a:gd name="connsiteY25" fmla="*/ 749595 h 770860"/>
              <a:gd name="connsiteX26" fmla="*/ 356282 w 505138"/>
              <a:gd name="connsiteY26" fmla="*/ 765544 h 770860"/>
              <a:gd name="connsiteX27" fmla="*/ 340334 w 505138"/>
              <a:gd name="connsiteY27" fmla="*/ 770860 h 770860"/>
              <a:gd name="connsiteX28" fmla="*/ 297803 w 505138"/>
              <a:gd name="connsiteY28" fmla="*/ 765544 h 770860"/>
              <a:gd name="connsiteX29" fmla="*/ 287171 w 505138"/>
              <a:gd name="connsiteY29" fmla="*/ 749595 h 770860"/>
              <a:gd name="connsiteX30" fmla="*/ 271222 w 505138"/>
              <a:gd name="connsiteY30" fmla="*/ 738963 h 770860"/>
              <a:gd name="connsiteX31" fmla="*/ 228692 w 505138"/>
              <a:gd name="connsiteY31" fmla="*/ 691116 h 770860"/>
              <a:gd name="connsiteX32" fmla="*/ 212743 w 505138"/>
              <a:gd name="connsiteY32" fmla="*/ 685800 h 770860"/>
              <a:gd name="connsiteX33" fmla="*/ 202110 w 505138"/>
              <a:gd name="connsiteY33" fmla="*/ 669851 h 770860"/>
              <a:gd name="connsiteX34" fmla="*/ 186162 w 505138"/>
              <a:gd name="connsiteY34" fmla="*/ 653902 h 770860"/>
              <a:gd name="connsiteX35" fmla="*/ 180845 w 505138"/>
              <a:gd name="connsiteY35" fmla="*/ 637953 h 770860"/>
              <a:gd name="connsiteX36" fmla="*/ 164896 w 505138"/>
              <a:gd name="connsiteY36" fmla="*/ 622004 h 770860"/>
              <a:gd name="connsiteX37" fmla="*/ 143631 w 505138"/>
              <a:gd name="connsiteY37" fmla="*/ 590107 h 770860"/>
              <a:gd name="connsiteX38" fmla="*/ 132999 w 505138"/>
              <a:gd name="connsiteY38" fmla="*/ 574158 h 770860"/>
              <a:gd name="connsiteX39" fmla="*/ 101101 w 505138"/>
              <a:gd name="connsiteY39" fmla="*/ 558209 h 770860"/>
              <a:gd name="connsiteX40" fmla="*/ 63887 w 505138"/>
              <a:gd name="connsiteY40" fmla="*/ 542260 h 770860"/>
              <a:gd name="connsiteX41" fmla="*/ 47938 w 505138"/>
              <a:gd name="connsiteY41" fmla="*/ 531628 h 770860"/>
              <a:gd name="connsiteX42" fmla="*/ 31989 w 505138"/>
              <a:gd name="connsiteY42" fmla="*/ 526311 h 770860"/>
              <a:gd name="connsiteX43" fmla="*/ 10724 w 505138"/>
              <a:gd name="connsiteY43" fmla="*/ 510363 h 770860"/>
              <a:gd name="connsiteX44" fmla="*/ 92 w 505138"/>
              <a:gd name="connsiteY44" fmla="*/ 494414 h 770860"/>
              <a:gd name="connsiteX45" fmla="*/ 31989 w 505138"/>
              <a:gd name="connsiteY45" fmla="*/ 473149 h 770860"/>
              <a:gd name="connsiteX46" fmla="*/ 47938 w 505138"/>
              <a:gd name="connsiteY46" fmla="*/ 462516 h 770860"/>
              <a:gd name="connsiteX47" fmla="*/ 63887 w 505138"/>
              <a:gd name="connsiteY47" fmla="*/ 457200 h 770860"/>
              <a:gd name="connsiteX48" fmla="*/ 74520 w 505138"/>
              <a:gd name="connsiteY48" fmla="*/ 441251 h 770860"/>
              <a:gd name="connsiteX49" fmla="*/ 69203 w 505138"/>
              <a:gd name="connsiteY49" fmla="*/ 297711 h 770860"/>
              <a:gd name="connsiteX50" fmla="*/ 74520 w 505138"/>
              <a:gd name="connsiteY50" fmla="*/ 180753 h 770860"/>
              <a:gd name="connsiteX51" fmla="*/ 85152 w 505138"/>
              <a:gd name="connsiteY51" fmla="*/ 164804 h 770860"/>
              <a:gd name="connsiteX52" fmla="*/ 101101 w 505138"/>
              <a:gd name="connsiteY52" fmla="*/ 148856 h 770860"/>
              <a:gd name="connsiteX53" fmla="*/ 132999 w 505138"/>
              <a:gd name="connsiteY53" fmla="*/ 132907 h 770860"/>
              <a:gd name="connsiteX54" fmla="*/ 159580 w 505138"/>
              <a:gd name="connsiteY54" fmla="*/ 101009 h 770860"/>
              <a:gd name="connsiteX55" fmla="*/ 175529 w 505138"/>
              <a:gd name="connsiteY55" fmla="*/ 90377 h 770860"/>
              <a:gd name="connsiteX56" fmla="*/ 196794 w 505138"/>
              <a:gd name="connsiteY56" fmla="*/ 58479 h 770860"/>
              <a:gd name="connsiteX57" fmla="*/ 207427 w 505138"/>
              <a:gd name="connsiteY57" fmla="*/ 42530 h 770860"/>
              <a:gd name="connsiteX58" fmla="*/ 228692 w 505138"/>
              <a:gd name="connsiteY58" fmla="*/ 37214 h 770860"/>
              <a:gd name="connsiteX59" fmla="*/ 244641 w 505138"/>
              <a:gd name="connsiteY59" fmla="*/ 31897 h 770860"/>
              <a:gd name="connsiteX60" fmla="*/ 265906 w 505138"/>
              <a:gd name="connsiteY60" fmla="*/ 21265 h 770860"/>
              <a:gd name="connsiteX61" fmla="*/ 297803 w 505138"/>
              <a:gd name="connsiteY61" fmla="*/ 10632 h 770860"/>
              <a:gd name="connsiteX62" fmla="*/ 335017 w 505138"/>
              <a:gd name="connsiteY62" fmla="*/ 0 h 770860"/>
              <a:gd name="connsiteX63" fmla="*/ 292487 w 505138"/>
              <a:gd name="connsiteY63" fmla="*/ 15949 h 770860"/>
              <a:gd name="connsiteX64" fmla="*/ 276538 w 505138"/>
              <a:gd name="connsiteY64" fmla="*/ 21265 h 770860"/>
              <a:gd name="connsiteX65" fmla="*/ 308436 w 505138"/>
              <a:gd name="connsiteY65" fmla="*/ 58479 h 7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5138" h="770860">
                <a:moveTo>
                  <a:pt x="308436" y="58479"/>
                </a:moveTo>
                <a:cubicBezTo>
                  <a:pt x="311980" y="69111"/>
                  <a:pt x="301154" y="76125"/>
                  <a:pt x="297803" y="85060"/>
                </a:cubicBezTo>
                <a:cubicBezTo>
                  <a:pt x="295835" y="90307"/>
                  <a:pt x="294694" y="95858"/>
                  <a:pt x="292487" y="101009"/>
                </a:cubicBezTo>
                <a:cubicBezTo>
                  <a:pt x="289365" y="108293"/>
                  <a:pt x="285399" y="115186"/>
                  <a:pt x="281855" y="122274"/>
                </a:cubicBezTo>
                <a:cubicBezTo>
                  <a:pt x="280083" y="132907"/>
                  <a:pt x="278876" y="143649"/>
                  <a:pt x="276538" y="154172"/>
                </a:cubicBezTo>
                <a:cubicBezTo>
                  <a:pt x="275322" y="159642"/>
                  <a:pt x="271222" y="164517"/>
                  <a:pt x="271222" y="170121"/>
                </a:cubicBezTo>
                <a:cubicBezTo>
                  <a:pt x="271222" y="184408"/>
                  <a:pt x="272779" y="198867"/>
                  <a:pt x="276538" y="212651"/>
                </a:cubicBezTo>
                <a:cubicBezTo>
                  <a:pt x="278219" y="218815"/>
                  <a:pt x="283627" y="223284"/>
                  <a:pt x="287171" y="228600"/>
                </a:cubicBezTo>
                <a:cubicBezTo>
                  <a:pt x="276425" y="303825"/>
                  <a:pt x="271669" y="248840"/>
                  <a:pt x="377548" y="271130"/>
                </a:cubicBezTo>
                <a:cubicBezTo>
                  <a:pt x="383032" y="272284"/>
                  <a:pt x="378901" y="283116"/>
                  <a:pt x="382864" y="287079"/>
                </a:cubicBezTo>
                <a:cubicBezTo>
                  <a:pt x="386827" y="291042"/>
                  <a:pt x="393258" y="291654"/>
                  <a:pt x="398813" y="292395"/>
                </a:cubicBezTo>
                <a:cubicBezTo>
                  <a:pt x="419965" y="295215"/>
                  <a:pt x="441343" y="295939"/>
                  <a:pt x="462608" y="297711"/>
                </a:cubicBezTo>
                <a:cubicBezTo>
                  <a:pt x="464380" y="334925"/>
                  <a:pt x="463810" y="372325"/>
                  <a:pt x="467924" y="409353"/>
                </a:cubicBezTo>
                <a:cubicBezTo>
                  <a:pt x="469162" y="420492"/>
                  <a:pt x="478557" y="441251"/>
                  <a:pt x="478557" y="441251"/>
                </a:cubicBezTo>
                <a:cubicBezTo>
                  <a:pt x="480329" y="460744"/>
                  <a:pt x="479772" y="480591"/>
                  <a:pt x="483873" y="499730"/>
                </a:cubicBezTo>
                <a:cubicBezTo>
                  <a:pt x="485212" y="505978"/>
                  <a:pt x="491911" y="509840"/>
                  <a:pt x="494506" y="515679"/>
                </a:cubicBezTo>
                <a:cubicBezTo>
                  <a:pt x="499058" y="525921"/>
                  <a:pt x="505138" y="547577"/>
                  <a:pt x="505138" y="547577"/>
                </a:cubicBezTo>
                <a:cubicBezTo>
                  <a:pt x="503366" y="554665"/>
                  <a:pt x="505370" y="564087"/>
                  <a:pt x="499822" y="568842"/>
                </a:cubicBezTo>
                <a:cubicBezTo>
                  <a:pt x="491312" y="576136"/>
                  <a:pt x="478557" y="575930"/>
                  <a:pt x="467924" y="579474"/>
                </a:cubicBezTo>
                <a:lnTo>
                  <a:pt x="436027" y="590107"/>
                </a:lnTo>
                <a:cubicBezTo>
                  <a:pt x="430711" y="591879"/>
                  <a:pt x="425515" y="594064"/>
                  <a:pt x="420078" y="595423"/>
                </a:cubicBezTo>
                <a:lnTo>
                  <a:pt x="398813" y="600739"/>
                </a:lnTo>
                <a:cubicBezTo>
                  <a:pt x="391725" y="604283"/>
                  <a:pt x="381397" y="604444"/>
                  <a:pt x="377548" y="611372"/>
                </a:cubicBezTo>
                <a:cubicBezTo>
                  <a:pt x="371463" y="622326"/>
                  <a:pt x="374689" y="636299"/>
                  <a:pt x="372231" y="648586"/>
                </a:cubicBezTo>
                <a:cubicBezTo>
                  <a:pt x="371132" y="654081"/>
                  <a:pt x="368687" y="659219"/>
                  <a:pt x="366915" y="664535"/>
                </a:cubicBezTo>
                <a:cubicBezTo>
                  <a:pt x="374214" y="701032"/>
                  <a:pt x="377068" y="702214"/>
                  <a:pt x="366915" y="749595"/>
                </a:cubicBezTo>
                <a:cubicBezTo>
                  <a:pt x="365576" y="755843"/>
                  <a:pt x="361271" y="761552"/>
                  <a:pt x="356282" y="765544"/>
                </a:cubicBezTo>
                <a:cubicBezTo>
                  <a:pt x="351906" y="769045"/>
                  <a:pt x="345650" y="769088"/>
                  <a:pt x="340334" y="770860"/>
                </a:cubicBezTo>
                <a:cubicBezTo>
                  <a:pt x="326157" y="769088"/>
                  <a:pt x="311068" y="770850"/>
                  <a:pt x="297803" y="765544"/>
                </a:cubicBezTo>
                <a:cubicBezTo>
                  <a:pt x="291871" y="763171"/>
                  <a:pt x="291689" y="754113"/>
                  <a:pt x="287171" y="749595"/>
                </a:cubicBezTo>
                <a:cubicBezTo>
                  <a:pt x="282653" y="745077"/>
                  <a:pt x="276538" y="742507"/>
                  <a:pt x="271222" y="738963"/>
                </a:cubicBezTo>
                <a:cubicBezTo>
                  <a:pt x="253776" y="712793"/>
                  <a:pt x="254124" y="705649"/>
                  <a:pt x="228692" y="691116"/>
                </a:cubicBezTo>
                <a:cubicBezTo>
                  <a:pt x="223826" y="688336"/>
                  <a:pt x="218059" y="687572"/>
                  <a:pt x="212743" y="685800"/>
                </a:cubicBezTo>
                <a:cubicBezTo>
                  <a:pt x="209199" y="680484"/>
                  <a:pt x="206200" y="674760"/>
                  <a:pt x="202110" y="669851"/>
                </a:cubicBezTo>
                <a:cubicBezTo>
                  <a:pt x="197297" y="664075"/>
                  <a:pt x="190332" y="660158"/>
                  <a:pt x="186162" y="653902"/>
                </a:cubicBezTo>
                <a:cubicBezTo>
                  <a:pt x="183054" y="649239"/>
                  <a:pt x="183954" y="642616"/>
                  <a:pt x="180845" y="637953"/>
                </a:cubicBezTo>
                <a:cubicBezTo>
                  <a:pt x="176674" y="631697"/>
                  <a:pt x="169512" y="627939"/>
                  <a:pt x="164896" y="622004"/>
                </a:cubicBezTo>
                <a:cubicBezTo>
                  <a:pt x="157051" y="611917"/>
                  <a:pt x="150719" y="600739"/>
                  <a:pt x="143631" y="590107"/>
                </a:cubicBezTo>
                <a:cubicBezTo>
                  <a:pt x="140087" y="584791"/>
                  <a:pt x="138315" y="577702"/>
                  <a:pt x="132999" y="574158"/>
                </a:cubicBezTo>
                <a:cubicBezTo>
                  <a:pt x="87300" y="543691"/>
                  <a:pt x="145114" y="580214"/>
                  <a:pt x="101101" y="558209"/>
                </a:cubicBezTo>
                <a:cubicBezTo>
                  <a:pt x="64384" y="539852"/>
                  <a:pt x="108148" y="553327"/>
                  <a:pt x="63887" y="542260"/>
                </a:cubicBezTo>
                <a:cubicBezTo>
                  <a:pt x="58571" y="538716"/>
                  <a:pt x="53653" y="534485"/>
                  <a:pt x="47938" y="531628"/>
                </a:cubicBezTo>
                <a:cubicBezTo>
                  <a:pt x="42926" y="529122"/>
                  <a:pt x="36855" y="529091"/>
                  <a:pt x="31989" y="526311"/>
                </a:cubicBezTo>
                <a:cubicBezTo>
                  <a:pt x="24296" y="521915"/>
                  <a:pt x="17812" y="515679"/>
                  <a:pt x="10724" y="510363"/>
                </a:cubicBezTo>
                <a:cubicBezTo>
                  <a:pt x="7180" y="505047"/>
                  <a:pt x="-959" y="500716"/>
                  <a:pt x="92" y="494414"/>
                </a:cubicBezTo>
                <a:cubicBezTo>
                  <a:pt x="2435" y="480359"/>
                  <a:pt x="22002" y="476478"/>
                  <a:pt x="31989" y="473149"/>
                </a:cubicBezTo>
                <a:cubicBezTo>
                  <a:pt x="37305" y="469605"/>
                  <a:pt x="42223" y="465373"/>
                  <a:pt x="47938" y="462516"/>
                </a:cubicBezTo>
                <a:cubicBezTo>
                  <a:pt x="52950" y="460010"/>
                  <a:pt x="59511" y="460701"/>
                  <a:pt x="63887" y="457200"/>
                </a:cubicBezTo>
                <a:cubicBezTo>
                  <a:pt x="68876" y="453209"/>
                  <a:pt x="70976" y="446567"/>
                  <a:pt x="74520" y="441251"/>
                </a:cubicBezTo>
                <a:cubicBezTo>
                  <a:pt x="94342" y="381780"/>
                  <a:pt x="72600" y="453991"/>
                  <a:pt x="69203" y="297711"/>
                </a:cubicBezTo>
                <a:cubicBezTo>
                  <a:pt x="68355" y="258694"/>
                  <a:pt x="69870" y="219501"/>
                  <a:pt x="74520" y="180753"/>
                </a:cubicBezTo>
                <a:cubicBezTo>
                  <a:pt x="75281" y="174409"/>
                  <a:pt x="81062" y="169712"/>
                  <a:pt x="85152" y="164804"/>
                </a:cubicBezTo>
                <a:cubicBezTo>
                  <a:pt x="89965" y="159028"/>
                  <a:pt x="94845" y="153026"/>
                  <a:pt x="101101" y="148856"/>
                </a:cubicBezTo>
                <a:cubicBezTo>
                  <a:pt x="149046" y="116893"/>
                  <a:pt x="82818" y="174724"/>
                  <a:pt x="132999" y="132907"/>
                </a:cubicBezTo>
                <a:cubicBezTo>
                  <a:pt x="185257" y="89360"/>
                  <a:pt x="117761" y="142828"/>
                  <a:pt x="159580" y="101009"/>
                </a:cubicBezTo>
                <a:cubicBezTo>
                  <a:pt x="164098" y="96491"/>
                  <a:pt x="170213" y="93921"/>
                  <a:pt x="175529" y="90377"/>
                </a:cubicBezTo>
                <a:cubicBezTo>
                  <a:pt x="184871" y="62349"/>
                  <a:pt x="174670" y="85027"/>
                  <a:pt x="196794" y="58479"/>
                </a:cubicBezTo>
                <a:cubicBezTo>
                  <a:pt x="200884" y="53570"/>
                  <a:pt x="202111" y="46074"/>
                  <a:pt x="207427" y="42530"/>
                </a:cubicBezTo>
                <a:cubicBezTo>
                  <a:pt x="213506" y="38477"/>
                  <a:pt x="221667" y="39221"/>
                  <a:pt x="228692" y="37214"/>
                </a:cubicBezTo>
                <a:cubicBezTo>
                  <a:pt x="234080" y="35674"/>
                  <a:pt x="239490" y="34105"/>
                  <a:pt x="244641" y="31897"/>
                </a:cubicBezTo>
                <a:cubicBezTo>
                  <a:pt x="251925" y="28775"/>
                  <a:pt x="258548" y="24208"/>
                  <a:pt x="265906" y="21265"/>
                </a:cubicBezTo>
                <a:cubicBezTo>
                  <a:pt x="276312" y="17103"/>
                  <a:pt x="287171" y="14176"/>
                  <a:pt x="297803" y="10632"/>
                </a:cubicBezTo>
                <a:cubicBezTo>
                  <a:pt x="320676" y="3008"/>
                  <a:pt x="308325" y="6673"/>
                  <a:pt x="335017" y="0"/>
                </a:cubicBezTo>
                <a:cubicBezTo>
                  <a:pt x="308763" y="17501"/>
                  <a:pt x="329274" y="6752"/>
                  <a:pt x="292487" y="15949"/>
                </a:cubicBezTo>
                <a:cubicBezTo>
                  <a:pt x="287050" y="17308"/>
                  <a:pt x="276538" y="15661"/>
                  <a:pt x="276538" y="21265"/>
                </a:cubicBezTo>
                <a:cubicBezTo>
                  <a:pt x="276538" y="26581"/>
                  <a:pt x="304892" y="47847"/>
                  <a:pt x="308436" y="5847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3B352A-97E7-4EC4-AB63-67C5611860F9}"/>
              </a:ext>
            </a:extLst>
          </p:cNvPr>
          <p:cNvSpPr/>
          <p:nvPr/>
        </p:nvSpPr>
        <p:spPr>
          <a:xfrm>
            <a:off x="1731655" y="3290777"/>
            <a:ext cx="517131" cy="505587"/>
          </a:xfrm>
          <a:custGeom>
            <a:avLst/>
            <a:gdLst>
              <a:gd name="connsiteX0" fmla="*/ 38666 w 517131"/>
              <a:gd name="connsiteY0" fmla="*/ 42530 h 505587"/>
              <a:gd name="connsiteX1" fmla="*/ 17401 w 517131"/>
              <a:gd name="connsiteY1" fmla="*/ 69111 h 505587"/>
              <a:gd name="connsiteX2" fmla="*/ 12085 w 517131"/>
              <a:gd name="connsiteY2" fmla="*/ 85060 h 505587"/>
              <a:gd name="connsiteX3" fmla="*/ 1452 w 517131"/>
              <a:gd name="connsiteY3" fmla="*/ 132907 h 505587"/>
              <a:gd name="connsiteX4" fmla="*/ 22717 w 517131"/>
              <a:gd name="connsiteY4" fmla="*/ 217967 h 505587"/>
              <a:gd name="connsiteX5" fmla="*/ 38666 w 517131"/>
              <a:gd name="connsiteY5" fmla="*/ 223283 h 505587"/>
              <a:gd name="connsiteX6" fmla="*/ 129043 w 517131"/>
              <a:gd name="connsiteY6" fmla="*/ 223283 h 505587"/>
              <a:gd name="connsiteX7" fmla="*/ 176889 w 517131"/>
              <a:gd name="connsiteY7" fmla="*/ 260497 h 505587"/>
              <a:gd name="connsiteX8" fmla="*/ 187522 w 517131"/>
              <a:gd name="connsiteY8" fmla="*/ 292395 h 505587"/>
              <a:gd name="connsiteX9" fmla="*/ 198154 w 517131"/>
              <a:gd name="connsiteY9" fmla="*/ 372139 h 505587"/>
              <a:gd name="connsiteX10" fmla="*/ 208787 w 517131"/>
              <a:gd name="connsiteY10" fmla="*/ 441251 h 505587"/>
              <a:gd name="connsiteX11" fmla="*/ 219419 w 517131"/>
              <a:gd name="connsiteY11" fmla="*/ 457200 h 505587"/>
              <a:gd name="connsiteX12" fmla="*/ 235368 w 517131"/>
              <a:gd name="connsiteY12" fmla="*/ 473149 h 505587"/>
              <a:gd name="connsiteX13" fmla="*/ 256633 w 517131"/>
              <a:gd name="connsiteY13" fmla="*/ 505046 h 505587"/>
              <a:gd name="connsiteX14" fmla="*/ 288531 w 517131"/>
              <a:gd name="connsiteY14" fmla="*/ 499730 h 505587"/>
              <a:gd name="connsiteX15" fmla="*/ 336378 w 517131"/>
              <a:gd name="connsiteY15" fmla="*/ 478465 h 505587"/>
              <a:gd name="connsiteX16" fmla="*/ 352326 w 517131"/>
              <a:gd name="connsiteY16" fmla="*/ 473149 h 505587"/>
              <a:gd name="connsiteX17" fmla="*/ 368275 w 517131"/>
              <a:gd name="connsiteY17" fmla="*/ 462516 h 505587"/>
              <a:gd name="connsiteX18" fmla="*/ 368275 w 517131"/>
              <a:gd name="connsiteY18" fmla="*/ 425302 h 505587"/>
              <a:gd name="connsiteX19" fmla="*/ 347010 w 517131"/>
              <a:gd name="connsiteY19" fmla="*/ 419986 h 505587"/>
              <a:gd name="connsiteX20" fmla="*/ 347010 w 517131"/>
              <a:gd name="connsiteY20" fmla="*/ 345558 h 505587"/>
              <a:gd name="connsiteX21" fmla="*/ 421438 w 517131"/>
              <a:gd name="connsiteY21" fmla="*/ 356190 h 505587"/>
              <a:gd name="connsiteX22" fmla="*/ 501182 w 517131"/>
              <a:gd name="connsiteY22" fmla="*/ 334925 h 505587"/>
              <a:gd name="connsiteX23" fmla="*/ 511815 w 517131"/>
              <a:gd name="connsiteY23" fmla="*/ 318976 h 505587"/>
              <a:gd name="connsiteX24" fmla="*/ 506498 w 517131"/>
              <a:gd name="connsiteY24" fmla="*/ 297711 h 505587"/>
              <a:gd name="connsiteX25" fmla="*/ 490550 w 517131"/>
              <a:gd name="connsiteY25" fmla="*/ 292395 h 505587"/>
              <a:gd name="connsiteX26" fmla="*/ 474601 w 517131"/>
              <a:gd name="connsiteY26" fmla="*/ 276446 h 505587"/>
              <a:gd name="connsiteX27" fmla="*/ 479917 w 517131"/>
              <a:gd name="connsiteY27" fmla="*/ 233916 h 505587"/>
              <a:gd name="connsiteX28" fmla="*/ 495866 w 517131"/>
              <a:gd name="connsiteY28" fmla="*/ 217967 h 505587"/>
              <a:gd name="connsiteX29" fmla="*/ 506498 w 517131"/>
              <a:gd name="connsiteY29" fmla="*/ 202018 h 505587"/>
              <a:gd name="connsiteX30" fmla="*/ 517131 w 517131"/>
              <a:gd name="connsiteY30" fmla="*/ 170121 h 505587"/>
              <a:gd name="connsiteX31" fmla="*/ 501182 w 517131"/>
              <a:gd name="connsiteY31" fmla="*/ 159488 h 505587"/>
              <a:gd name="connsiteX32" fmla="*/ 511815 w 517131"/>
              <a:gd name="connsiteY32" fmla="*/ 111642 h 505587"/>
              <a:gd name="connsiteX33" fmla="*/ 474601 w 517131"/>
              <a:gd name="connsiteY33" fmla="*/ 101009 h 505587"/>
              <a:gd name="connsiteX34" fmla="*/ 437387 w 517131"/>
              <a:gd name="connsiteY34" fmla="*/ 95693 h 505587"/>
              <a:gd name="connsiteX35" fmla="*/ 426754 w 517131"/>
              <a:gd name="connsiteY35" fmla="*/ 79744 h 505587"/>
              <a:gd name="connsiteX36" fmla="*/ 315112 w 517131"/>
              <a:gd name="connsiteY36" fmla="*/ 63795 h 505587"/>
              <a:gd name="connsiteX37" fmla="*/ 288531 w 517131"/>
              <a:gd name="connsiteY37" fmla="*/ 69111 h 505587"/>
              <a:gd name="connsiteX38" fmla="*/ 224736 w 517131"/>
              <a:gd name="connsiteY38" fmla="*/ 58479 h 505587"/>
              <a:gd name="connsiteX39" fmla="*/ 192838 w 517131"/>
              <a:gd name="connsiteY39" fmla="*/ 53163 h 505587"/>
              <a:gd name="connsiteX40" fmla="*/ 176889 w 517131"/>
              <a:gd name="connsiteY40" fmla="*/ 42530 h 505587"/>
              <a:gd name="connsiteX41" fmla="*/ 144992 w 517131"/>
              <a:gd name="connsiteY41" fmla="*/ 15949 h 505587"/>
              <a:gd name="connsiteX42" fmla="*/ 113094 w 517131"/>
              <a:gd name="connsiteY42" fmla="*/ 0 h 505587"/>
              <a:gd name="connsiteX43" fmla="*/ 59931 w 517131"/>
              <a:gd name="connsiteY43" fmla="*/ 10632 h 505587"/>
              <a:gd name="connsiteX44" fmla="*/ 43982 w 517131"/>
              <a:gd name="connsiteY44" fmla="*/ 21265 h 505587"/>
              <a:gd name="connsiteX45" fmla="*/ 38666 w 517131"/>
              <a:gd name="connsiteY45" fmla="*/ 42530 h 50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7131" h="505587">
                <a:moveTo>
                  <a:pt x="38666" y="42530"/>
                </a:moveTo>
                <a:cubicBezTo>
                  <a:pt x="34236" y="50504"/>
                  <a:pt x="23415" y="59489"/>
                  <a:pt x="17401" y="69111"/>
                </a:cubicBezTo>
                <a:cubicBezTo>
                  <a:pt x="14431" y="73863"/>
                  <a:pt x="13625" y="79672"/>
                  <a:pt x="12085" y="85060"/>
                </a:cubicBezTo>
                <a:cubicBezTo>
                  <a:pt x="7076" y="102590"/>
                  <a:pt x="5109" y="114620"/>
                  <a:pt x="1452" y="132907"/>
                </a:cubicBezTo>
                <a:cubicBezTo>
                  <a:pt x="5462" y="189054"/>
                  <a:pt x="-13475" y="199872"/>
                  <a:pt x="22717" y="217967"/>
                </a:cubicBezTo>
                <a:cubicBezTo>
                  <a:pt x="27729" y="220473"/>
                  <a:pt x="33350" y="221511"/>
                  <a:pt x="38666" y="223283"/>
                </a:cubicBezTo>
                <a:cubicBezTo>
                  <a:pt x="68162" y="220006"/>
                  <a:pt x="99570" y="212757"/>
                  <a:pt x="129043" y="223283"/>
                </a:cubicBezTo>
                <a:cubicBezTo>
                  <a:pt x="148822" y="230347"/>
                  <a:pt x="162714" y="246323"/>
                  <a:pt x="176889" y="260497"/>
                </a:cubicBezTo>
                <a:cubicBezTo>
                  <a:pt x="180433" y="271130"/>
                  <a:pt x="185680" y="281340"/>
                  <a:pt x="187522" y="292395"/>
                </a:cubicBezTo>
                <a:cubicBezTo>
                  <a:pt x="194852" y="336380"/>
                  <a:pt x="192576" y="319149"/>
                  <a:pt x="198154" y="372139"/>
                </a:cubicBezTo>
                <a:cubicBezTo>
                  <a:pt x="199780" y="387586"/>
                  <a:pt x="199176" y="422028"/>
                  <a:pt x="208787" y="441251"/>
                </a:cubicBezTo>
                <a:cubicBezTo>
                  <a:pt x="211644" y="446966"/>
                  <a:pt x="215329" y="452292"/>
                  <a:pt x="219419" y="457200"/>
                </a:cubicBezTo>
                <a:cubicBezTo>
                  <a:pt x="224232" y="462976"/>
                  <a:pt x="230052" y="467833"/>
                  <a:pt x="235368" y="473149"/>
                </a:cubicBezTo>
                <a:cubicBezTo>
                  <a:pt x="238907" y="483763"/>
                  <a:pt x="242299" y="501861"/>
                  <a:pt x="256633" y="505046"/>
                </a:cubicBezTo>
                <a:cubicBezTo>
                  <a:pt x="267156" y="507384"/>
                  <a:pt x="277898" y="501502"/>
                  <a:pt x="288531" y="499730"/>
                </a:cubicBezTo>
                <a:cubicBezTo>
                  <a:pt x="313806" y="482880"/>
                  <a:pt x="298418" y="491118"/>
                  <a:pt x="336378" y="478465"/>
                </a:cubicBezTo>
                <a:lnTo>
                  <a:pt x="352326" y="473149"/>
                </a:lnTo>
                <a:cubicBezTo>
                  <a:pt x="357642" y="469605"/>
                  <a:pt x="364731" y="467832"/>
                  <a:pt x="368275" y="462516"/>
                </a:cubicBezTo>
                <a:cubicBezTo>
                  <a:pt x="372695" y="455886"/>
                  <a:pt x="377633" y="432788"/>
                  <a:pt x="368275" y="425302"/>
                </a:cubicBezTo>
                <a:cubicBezTo>
                  <a:pt x="362570" y="420738"/>
                  <a:pt x="354098" y="421758"/>
                  <a:pt x="347010" y="419986"/>
                </a:cubicBezTo>
                <a:cubicBezTo>
                  <a:pt x="334479" y="401188"/>
                  <a:pt x="307047" y="368038"/>
                  <a:pt x="347010" y="345558"/>
                </a:cubicBezTo>
                <a:cubicBezTo>
                  <a:pt x="368853" y="333271"/>
                  <a:pt x="421438" y="356190"/>
                  <a:pt x="421438" y="356190"/>
                </a:cubicBezTo>
                <a:cubicBezTo>
                  <a:pt x="466311" y="352111"/>
                  <a:pt x="474412" y="361695"/>
                  <a:pt x="501182" y="334925"/>
                </a:cubicBezTo>
                <a:cubicBezTo>
                  <a:pt x="505700" y="330407"/>
                  <a:pt x="508271" y="324292"/>
                  <a:pt x="511815" y="318976"/>
                </a:cubicBezTo>
                <a:cubicBezTo>
                  <a:pt x="510043" y="311888"/>
                  <a:pt x="511062" y="303416"/>
                  <a:pt x="506498" y="297711"/>
                </a:cubicBezTo>
                <a:cubicBezTo>
                  <a:pt x="502997" y="293335"/>
                  <a:pt x="495212" y="295503"/>
                  <a:pt x="490550" y="292395"/>
                </a:cubicBezTo>
                <a:cubicBezTo>
                  <a:pt x="484294" y="288224"/>
                  <a:pt x="479917" y="281762"/>
                  <a:pt x="474601" y="276446"/>
                </a:cubicBezTo>
                <a:cubicBezTo>
                  <a:pt x="476373" y="262269"/>
                  <a:pt x="475035" y="247343"/>
                  <a:pt x="479917" y="233916"/>
                </a:cubicBezTo>
                <a:cubicBezTo>
                  <a:pt x="482486" y="226850"/>
                  <a:pt x="491053" y="223743"/>
                  <a:pt x="495866" y="217967"/>
                </a:cubicBezTo>
                <a:cubicBezTo>
                  <a:pt x="499956" y="213059"/>
                  <a:pt x="503903" y="207857"/>
                  <a:pt x="506498" y="202018"/>
                </a:cubicBezTo>
                <a:cubicBezTo>
                  <a:pt x="511050" y="191776"/>
                  <a:pt x="517131" y="170121"/>
                  <a:pt x="517131" y="170121"/>
                </a:cubicBezTo>
                <a:cubicBezTo>
                  <a:pt x="511815" y="166577"/>
                  <a:pt x="505173" y="164477"/>
                  <a:pt x="501182" y="159488"/>
                </a:cubicBezTo>
                <a:cubicBezTo>
                  <a:pt x="487653" y="142576"/>
                  <a:pt x="502758" y="125227"/>
                  <a:pt x="511815" y="111642"/>
                </a:cubicBezTo>
                <a:cubicBezTo>
                  <a:pt x="498147" y="107085"/>
                  <a:pt x="489291" y="103680"/>
                  <a:pt x="474601" y="101009"/>
                </a:cubicBezTo>
                <a:cubicBezTo>
                  <a:pt x="462273" y="98768"/>
                  <a:pt x="449792" y="97465"/>
                  <a:pt x="437387" y="95693"/>
                </a:cubicBezTo>
                <a:cubicBezTo>
                  <a:pt x="433843" y="90377"/>
                  <a:pt x="428998" y="85727"/>
                  <a:pt x="426754" y="79744"/>
                </a:cubicBezTo>
                <a:cubicBezTo>
                  <a:pt x="404077" y="19273"/>
                  <a:pt x="471329" y="48174"/>
                  <a:pt x="315112" y="63795"/>
                </a:cubicBezTo>
                <a:cubicBezTo>
                  <a:pt x="306252" y="65567"/>
                  <a:pt x="297567" y="69111"/>
                  <a:pt x="288531" y="69111"/>
                </a:cubicBezTo>
                <a:cubicBezTo>
                  <a:pt x="217192" y="69111"/>
                  <a:pt x="262168" y="66797"/>
                  <a:pt x="224736" y="58479"/>
                </a:cubicBezTo>
                <a:cubicBezTo>
                  <a:pt x="214213" y="56141"/>
                  <a:pt x="203471" y="54935"/>
                  <a:pt x="192838" y="53163"/>
                </a:cubicBezTo>
                <a:cubicBezTo>
                  <a:pt x="187522" y="49619"/>
                  <a:pt x="181798" y="46620"/>
                  <a:pt x="176889" y="42530"/>
                </a:cubicBezTo>
                <a:cubicBezTo>
                  <a:pt x="159253" y="27833"/>
                  <a:pt x="164790" y="25849"/>
                  <a:pt x="144992" y="15949"/>
                </a:cubicBezTo>
                <a:cubicBezTo>
                  <a:pt x="100967" y="-6064"/>
                  <a:pt x="158805" y="30472"/>
                  <a:pt x="113094" y="0"/>
                </a:cubicBezTo>
                <a:cubicBezTo>
                  <a:pt x="99383" y="1959"/>
                  <a:pt x="74776" y="3210"/>
                  <a:pt x="59931" y="10632"/>
                </a:cubicBezTo>
                <a:cubicBezTo>
                  <a:pt x="54216" y="13489"/>
                  <a:pt x="49697" y="18408"/>
                  <a:pt x="43982" y="21265"/>
                </a:cubicBezTo>
                <a:cubicBezTo>
                  <a:pt x="16377" y="35067"/>
                  <a:pt x="43096" y="34556"/>
                  <a:pt x="38666" y="4253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B128F1-AA5E-45B7-A9AA-EC15BA678ED6}"/>
              </a:ext>
            </a:extLst>
          </p:cNvPr>
          <p:cNvSpPr/>
          <p:nvPr/>
        </p:nvSpPr>
        <p:spPr>
          <a:xfrm>
            <a:off x="2073349" y="3460898"/>
            <a:ext cx="299194" cy="350874"/>
          </a:xfrm>
          <a:custGeom>
            <a:avLst/>
            <a:gdLst>
              <a:gd name="connsiteX0" fmla="*/ 180753 w 299194"/>
              <a:gd name="connsiteY0" fmla="*/ 0 h 350874"/>
              <a:gd name="connsiteX1" fmla="*/ 207335 w 299194"/>
              <a:gd name="connsiteY1" fmla="*/ 15949 h 350874"/>
              <a:gd name="connsiteX2" fmla="*/ 228600 w 299194"/>
              <a:gd name="connsiteY2" fmla="*/ 47846 h 350874"/>
              <a:gd name="connsiteX3" fmla="*/ 233916 w 299194"/>
              <a:gd name="connsiteY3" fmla="*/ 63795 h 350874"/>
              <a:gd name="connsiteX4" fmla="*/ 281763 w 299194"/>
              <a:gd name="connsiteY4" fmla="*/ 79744 h 350874"/>
              <a:gd name="connsiteX5" fmla="*/ 292395 w 299194"/>
              <a:gd name="connsiteY5" fmla="*/ 95693 h 350874"/>
              <a:gd name="connsiteX6" fmla="*/ 297711 w 299194"/>
              <a:gd name="connsiteY6" fmla="*/ 111642 h 350874"/>
              <a:gd name="connsiteX7" fmla="*/ 292395 w 299194"/>
              <a:gd name="connsiteY7" fmla="*/ 308344 h 350874"/>
              <a:gd name="connsiteX8" fmla="*/ 244549 w 299194"/>
              <a:gd name="connsiteY8" fmla="*/ 334925 h 350874"/>
              <a:gd name="connsiteX9" fmla="*/ 217967 w 299194"/>
              <a:gd name="connsiteY9" fmla="*/ 340242 h 350874"/>
              <a:gd name="connsiteX10" fmla="*/ 186070 w 299194"/>
              <a:gd name="connsiteY10" fmla="*/ 350874 h 350874"/>
              <a:gd name="connsiteX11" fmla="*/ 164804 w 299194"/>
              <a:gd name="connsiteY11" fmla="*/ 345558 h 350874"/>
              <a:gd name="connsiteX12" fmla="*/ 159488 w 299194"/>
              <a:gd name="connsiteY12" fmla="*/ 329609 h 350874"/>
              <a:gd name="connsiteX13" fmla="*/ 138223 w 299194"/>
              <a:gd name="connsiteY13" fmla="*/ 297711 h 350874"/>
              <a:gd name="connsiteX14" fmla="*/ 122274 w 299194"/>
              <a:gd name="connsiteY14" fmla="*/ 287079 h 350874"/>
              <a:gd name="connsiteX15" fmla="*/ 42530 w 299194"/>
              <a:gd name="connsiteY15" fmla="*/ 276446 h 350874"/>
              <a:gd name="connsiteX16" fmla="*/ 26581 w 299194"/>
              <a:gd name="connsiteY16" fmla="*/ 260497 h 350874"/>
              <a:gd name="connsiteX17" fmla="*/ 21265 w 299194"/>
              <a:gd name="connsiteY17" fmla="*/ 244549 h 350874"/>
              <a:gd name="connsiteX18" fmla="*/ 10632 w 299194"/>
              <a:gd name="connsiteY18" fmla="*/ 228600 h 350874"/>
              <a:gd name="connsiteX19" fmla="*/ 0 w 299194"/>
              <a:gd name="connsiteY19" fmla="*/ 207335 h 350874"/>
              <a:gd name="connsiteX20" fmla="*/ 10632 w 299194"/>
              <a:gd name="connsiteY20" fmla="*/ 186069 h 350874"/>
              <a:gd name="connsiteX21" fmla="*/ 37214 w 299194"/>
              <a:gd name="connsiteY21" fmla="*/ 180753 h 350874"/>
              <a:gd name="connsiteX22" fmla="*/ 74428 w 299194"/>
              <a:gd name="connsiteY22" fmla="*/ 175437 h 350874"/>
              <a:gd name="connsiteX23" fmla="*/ 106325 w 299194"/>
              <a:gd name="connsiteY23" fmla="*/ 164804 h 350874"/>
              <a:gd name="connsiteX24" fmla="*/ 122274 w 299194"/>
              <a:gd name="connsiteY24" fmla="*/ 159488 h 350874"/>
              <a:gd name="connsiteX25" fmla="*/ 159488 w 299194"/>
              <a:gd name="connsiteY25" fmla="*/ 148855 h 350874"/>
              <a:gd name="connsiteX26" fmla="*/ 143539 w 299194"/>
              <a:gd name="connsiteY26" fmla="*/ 116958 h 350874"/>
              <a:gd name="connsiteX27" fmla="*/ 138223 w 299194"/>
              <a:gd name="connsiteY27" fmla="*/ 101009 h 350874"/>
              <a:gd name="connsiteX28" fmla="*/ 143539 w 299194"/>
              <a:gd name="connsiteY28" fmla="*/ 69111 h 350874"/>
              <a:gd name="connsiteX29" fmla="*/ 148856 w 299194"/>
              <a:gd name="connsiteY29" fmla="*/ 53162 h 350874"/>
              <a:gd name="connsiteX30" fmla="*/ 164804 w 299194"/>
              <a:gd name="connsiteY30" fmla="*/ 47846 h 350874"/>
              <a:gd name="connsiteX31" fmla="*/ 180753 w 299194"/>
              <a:gd name="connsiteY31" fmla="*/ 0 h 35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9194" h="350874">
                <a:moveTo>
                  <a:pt x="180753" y="0"/>
                </a:moveTo>
                <a:cubicBezTo>
                  <a:pt x="189614" y="5316"/>
                  <a:pt x="200028" y="8642"/>
                  <a:pt x="207335" y="15949"/>
                </a:cubicBezTo>
                <a:cubicBezTo>
                  <a:pt x="216371" y="24985"/>
                  <a:pt x="228600" y="47846"/>
                  <a:pt x="228600" y="47846"/>
                </a:cubicBezTo>
                <a:cubicBezTo>
                  <a:pt x="230372" y="53162"/>
                  <a:pt x="232377" y="58407"/>
                  <a:pt x="233916" y="63795"/>
                </a:cubicBezTo>
                <a:cubicBezTo>
                  <a:pt x="243908" y="98769"/>
                  <a:pt x="229614" y="86262"/>
                  <a:pt x="281763" y="79744"/>
                </a:cubicBezTo>
                <a:cubicBezTo>
                  <a:pt x="285307" y="85060"/>
                  <a:pt x="289538" y="89978"/>
                  <a:pt x="292395" y="95693"/>
                </a:cubicBezTo>
                <a:cubicBezTo>
                  <a:pt x="294901" y="100705"/>
                  <a:pt x="297711" y="106038"/>
                  <a:pt x="297711" y="111642"/>
                </a:cubicBezTo>
                <a:cubicBezTo>
                  <a:pt x="297711" y="177233"/>
                  <a:pt x="303434" y="243688"/>
                  <a:pt x="292395" y="308344"/>
                </a:cubicBezTo>
                <a:cubicBezTo>
                  <a:pt x="290629" y="318686"/>
                  <a:pt x="257362" y="331722"/>
                  <a:pt x="244549" y="334925"/>
                </a:cubicBezTo>
                <a:cubicBezTo>
                  <a:pt x="235783" y="337117"/>
                  <a:pt x="226685" y="337864"/>
                  <a:pt x="217967" y="340242"/>
                </a:cubicBezTo>
                <a:cubicBezTo>
                  <a:pt x="207154" y="343191"/>
                  <a:pt x="186070" y="350874"/>
                  <a:pt x="186070" y="350874"/>
                </a:cubicBezTo>
                <a:cubicBezTo>
                  <a:pt x="178981" y="349102"/>
                  <a:pt x="170510" y="350122"/>
                  <a:pt x="164804" y="345558"/>
                </a:cubicBezTo>
                <a:cubicBezTo>
                  <a:pt x="160428" y="342057"/>
                  <a:pt x="162209" y="334508"/>
                  <a:pt x="159488" y="329609"/>
                </a:cubicBezTo>
                <a:cubicBezTo>
                  <a:pt x="153282" y="318438"/>
                  <a:pt x="148856" y="304799"/>
                  <a:pt x="138223" y="297711"/>
                </a:cubicBezTo>
                <a:cubicBezTo>
                  <a:pt x="132907" y="294167"/>
                  <a:pt x="128147" y="289596"/>
                  <a:pt x="122274" y="287079"/>
                </a:cubicBezTo>
                <a:cubicBezTo>
                  <a:pt x="103304" y="278949"/>
                  <a:pt x="51269" y="277240"/>
                  <a:pt x="42530" y="276446"/>
                </a:cubicBezTo>
                <a:cubicBezTo>
                  <a:pt x="37214" y="271130"/>
                  <a:pt x="30752" y="266753"/>
                  <a:pt x="26581" y="260497"/>
                </a:cubicBezTo>
                <a:cubicBezTo>
                  <a:pt x="23473" y="255835"/>
                  <a:pt x="23771" y="249561"/>
                  <a:pt x="21265" y="244549"/>
                </a:cubicBezTo>
                <a:cubicBezTo>
                  <a:pt x="18407" y="238834"/>
                  <a:pt x="13802" y="234148"/>
                  <a:pt x="10632" y="228600"/>
                </a:cubicBezTo>
                <a:cubicBezTo>
                  <a:pt x="6700" y="221719"/>
                  <a:pt x="3544" y="214423"/>
                  <a:pt x="0" y="207335"/>
                </a:cubicBezTo>
                <a:cubicBezTo>
                  <a:pt x="3544" y="200246"/>
                  <a:pt x="4183" y="190676"/>
                  <a:pt x="10632" y="186069"/>
                </a:cubicBezTo>
                <a:cubicBezTo>
                  <a:pt x="17985" y="180817"/>
                  <a:pt x="28301" y="182238"/>
                  <a:pt x="37214" y="180753"/>
                </a:cubicBezTo>
                <a:cubicBezTo>
                  <a:pt x="49574" y="178693"/>
                  <a:pt x="62023" y="177209"/>
                  <a:pt x="74428" y="175437"/>
                </a:cubicBezTo>
                <a:lnTo>
                  <a:pt x="106325" y="164804"/>
                </a:lnTo>
                <a:cubicBezTo>
                  <a:pt x="111641" y="163032"/>
                  <a:pt x="116837" y="160847"/>
                  <a:pt x="122274" y="159488"/>
                </a:cubicBezTo>
                <a:cubicBezTo>
                  <a:pt x="148976" y="152813"/>
                  <a:pt x="136608" y="156483"/>
                  <a:pt x="159488" y="148855"/>
                </a:cubicBezTo>
                <a:cubicBezTo>
                  <a:pt x="146125" y="108767"/>
                  <a:pt x="164152" y="158183"/>
                  <a:pt x="143539" y="116958"/>
                </a:cubicBezTo>
                <a:cubicBezTo>
                  <a:pt x="141033" y="111946"/>
                  <a:pt x="139995" y="106325"/>
                  <a:pt x="138223" y="101009"/>
                </a:cubicBezTo>
                <a:cubicBezTo>
                  <a:pt x="139995" y="90376"/>
                  <a:pt x="141201" y="79634"/>
                  <a:pt x="143539" y="69111"/>
                </a:cubicBezTo>
                <a:cubicBezTo>
                  <a:pt x="144755" y="63640"/>
                  <a:pt x="144893" y="57125"/>
                  <a:pt x="148856" y="53162"/>
                </a:cubicBezTo>
                <a:cubicBezTo>
                  <a:pt x="152818" y="49200"/>
                  <a:pt x="159488" y="49618"/>
                  <a:pt x="164804" y="47846"/>
                </a:cubicBezTo>
                <a:lnTo>
                  <a:pt x="18075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B9C6FE7-0E63-4998-B9AE-63A969632346}"/>
              </a:ext>
            </a:extLst>
          </p:cNvPr>
          <p:cNvSpPr/>
          <p:nvPr/>
        </p:nvSpPr>
        <p:spPr>
          <a:xfrm>
            <a:off x="2371172" y="3536797"/>
            <a:ext cx="250428" cy="222103"/>
          </a:xfrm>
          <a:custGeom>
            <a:avLst/>
            <a:gdLst>
              <a:gd name="connsiteX0" fmla="*/ 10521 w 250428"/>
              <a:gd name="connsiteY0" fmla="*/ 9161 h 222103"/>
              <a:gd name="connsiteX1" fmla="*/ 84949 w 250428"/>
              <a:gd name="connsiteY1" fmla="*/ 3845 h 222103"/>
              <a:gd name="connsiteX2" fmla="*/ 132795 w 250428"/>
              <a:gd name="connsiteY2" fmla="*/ 14477 h 222103"/>
              <a:gd name="connsiteX3" fmla="*/ 148744 w 250428"/>
              <a:gd name="connsiteY3" fmla="*/ 25110 h 222103"/>
              <a:gd name="connsiteX4" fmla="*/ 159377 w 250428"/>
              <a:gd name="connsiteY4" fmla="*/ 41059 h 222103"/>
              <a:gd name="connsiteX5" fmla="*/ 180642 w 250428"/>
              <a:gd name="connsiteY5" fmla="*/ 51691 h 222103"/>
              <a:gd name="connsiteX6" fmla="*/ 196591 w 250428"/>
              <a:gd name="connsiteY6" fmla="*/ 62324 h 222103"/>
              <a:gd name="connsiteX7" fmla="*/ 233805 w 250428"/>
              <a:gd name="connsiteY7" fmla="*/ 72956 h 222103"/>
              <a:gd name="connsiteX8" fmla="*/ 239121 w 250428"/>
              <a:gd name="connsiteY8" fmla="*/ 88905 h 222103"/>
              <a:gd name="connsiteX9" fmla="*/ 249754 w 250428"/>
              <a:gd name="connsiteY9" fmla="*/ 104854 h 222103"/>
              <a:gd name="connsiteX10" fmla="*/ 244437 w 250428"/>
              <a:gd name="connsiteY10" fmla="*/ 142068 h 222103"/>
              <a:gd name="connsiteX11" fmla="*/ 212540 w 250428"/>
              <a:gd name="connsiteY11" fmla="*/ 163333 h 222103"/>
              <a:gd name="connsiteX12" fmla="*/ 180642 w 250428"/>
              <a:gd name="connsiteY12" fmla="*/ 179282 h 222103"/>
              <a:gd name="connsiteX13" fmla="*/ 154061 w 250428"/>
              <a:gd name="connsiteY13" fmla="*/ 200547 h 222103"/>
              <a:gd name="connsiteX14" fmla="*/ 116847 w 250428"/>
              <a:gd name="connsiteY14" fmla="*/ 221812 h 222103"/>
              <a:gd name="connsiteX15" fmla="*/ 21154 w 250428"/>
              <a:gd name="connsiteY15" fmla="*/ 216496 h 222103"/>
              <a:gd name="connsiteX16" fmla="*/ 15837 w 250428"/>
              <a:gd name="connsiteY16" fmla="*/ 189915 h 222103"/>
              <a:gd name="connsiteX17" fmla="*/ 5205 w 250428"/>
              <a:gd name="connsiteY17" fmla="*/ 104854 h 222103"/>
              <a:gd name="connsiteX18" fmla="*/ 10521 w 250428"/>
              <a:gd name="connsiteY18" fmla="*/ 9161 h 22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428" h="222103">
                <a:moveTo>
                  <a:pt x="10521" y="9161"/>
                </a:moveTo>
                <a:cubicBezTo>
                  <a:pt x="23812" y="-7674"/>
                  <a:pt x="60076" y="3845"/>
                  <a:pt x="84949" y="3845"/>
                </a:cubicBezTo>
                <a:cubicBezTo>
                  <a:pt x="103663" y="3845"/>
                  <a:pt x="116348" y="8995"/>
                  <a:pt x="132795" y="14477"/>
                </a:cubicBezTo>
                <a:cubicBezTo>
                  <a:pt x="138111" y="18021"/>
                  <a:pt x="144226" y="20592"/>
                  <a:pt x="148744" y="25110"/>
                </a:cubicBezTo>
                <a:cubicBezTo>
                  <a:pt x="153262" y="29628"/>
                  <a:pt x="154468" y="36969"/>
                  <a:pt x="159377" y="41059"/>
                </a:cubicBezTo>
                <a:cubicBezTo>
                  <a:pt x="165465" y="46132"/>
                  <a:pt x="173761" y="47759"/>
                  <a:pt x="180642" y="51691"/>
                </a:cubicBezTo>
                <a:cubicBezTo>
                  <a:pt x="186190" y="54861"/>
                  <a:pt x="190876" y="59467"/>
                  <a:pt x="196591" y="62324"/>
                </a:cubicBezTo>
                <a:cubicBezTo>
                  <a:pt x="204217" y="66137"/>
                  <a:pt x="226993" y="71253"/>
                  <a:pt x="233805" y="72956"/>
                </a:cubicBezTo>
                <a:cubicBezTo>
                  <a:pt x="235577" y="78272"/>
                  <a:pt x="236615" y="83893"/>
                  <a:pt x="239121" y="88905"/>
                </a:cubicBezTo>
                <a:cubicBezTo>
                  <a:pt x="241978" y="94620"/>
                  <a:pt x="249118" y="98496"/>
                  <a:pt x="249754" y="104854"/>
                </a:cubicBezTo>
                <a:cubicBezTo>
                  <a:pt x="251001" y="117322"/>
                  <a:pt x="251164" y="131496"/>
                  <a:pt x="244437" y="142068"/>
                </a:cubicBezTo>
                <a:cubicBezTo>
                  <a:pt x="237577" y="152849"/>
                  <a:pt x="223172" y="156245"/>
                  <a:pt x="212540" y="163333"/>
                </a:cubicBezTo>
                <a:cubicBezTo>
                  <a:pt x="191928" y="177075"/>
                  <a:pt x="202653" y="171945"/>
                  <a:pt x="180642" y="179282"/>
                </a:cubicBezTo>
                <a:cubicBezTo>
                  <a:pt x="160465" y="209546"/>
                  <a:pt x="181714" y="184745"/>
                  <a:pt x="154061" y="200547"/>
                </a:cubicBezTo>
                <a:cubicBezTo>
                  <a:pt x="109002" y="226295"/>
                  <a:pt x="153413" y="209623"/>
                  <a:pt x="116847" y="221812"/>
                </a:cubicBezTo>
                <a:cubicBezTo>
                  <a:pt x="84949" y="220040"/>
                  <a:pt x="51618" y="226116"/>
                  <a:pt x="21154" y="216496"/>
                </a:cubicBezTo>
                <a:cubicBezTo>
                  <a:pt x="12538" y="213775"/>
                  <a:pt x="17115" y="198860"/>
                  <a:pt x="15837" y="189915"/>
                </a:cubicBezTo>
                <a:cubicBezTo>
                  <a:pt x="11796" y="161628"/>
                  <a:pt x="9246" y="133141"/>
                  <a:pt x="5205" y="104854"/>
                </a:cubicBezTo>
                <a:cubicBezTo>
                  <a:pt x="-2198" y="53037"/>
                  <a:pt x="-2770" y="25996"/>
                  <a:pt x="10521" y="916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1BD891E-CCCD-4884-AC3C-D840B5F345D8}"/>
              </a:ext>
            </a:extLst>
          </p:cNvPr>
          <p:cNvSpPr/>
          <p:nvPr/>
        </p:nvSpPr>
        <p:spPr>
          <a:xfrm>
            <a:off x="77895" y="2258832"/>
            <a:ext cx="1129906" cy="877773"/>
          </a:xfrm>
          <a:custGeom>
            <a:avLst/>
            <a:gdLst>
              <a:gd name="connsiteX0" fmla="*/ 1849 w 1129906"/>
              <a:gd name="connsiteY0" fmla="*/ 587 h 877773"/>
              <a:gd name="connsiteX1" fmla="*/ 12482 w 1129906"/>
              <a:gd name="connsiteY1" fmla="*/ 27168 h 877773"/>
              <a:gd name="connsiteX2" fmla="*/ 17798 w 1129906"/>
              <a:gd name="connsiteY2" fmla="*/ 64382 h 877773"/>
              <a:gd name="connsiteX3" fmla="*/ 28431 w 1129906"/>
              <a:gd name="connsiteY3" fmla="*/ 122861 h 877773"/>
              <a:gd name="connsiteX4" fmla="*/ 44379 w 1129906"/>
              <a:gd name="connsiteY4" fmla="*/ 160075 h 877773"/>
              <a:gd name="connsiteX5" fmla="*/ 55012 w 1129906"/>
              <a:gd name="connsiteY5" fmla="*/ 197289 h 877773"/>
              <a:gd name="connsiteX6" fmla="*/ 60328 w 1129906"/>
              <a:gd name="connsiteY6" fmla="*/ 213238 h 877773"/>
              <a:gd name="connsiteX7" fmla="*/ 55012 w 1129906"/>
              <a:gd name="connsiteY7" fmla="*/ 234503 h 877773"/>
              <a:gd name="connsiteX8" fmla="*/ 23114 w 1129906"/>
              <a:gd name="connsiteY8" fmla="*/ 250452 h 877773"/>
              <a:gd name="connsiteX9" fmla="*/ 33747 w 1129906"/>
              <a:gd name="connsiteY9" fmla="*/ 266401 h 877773"/>
              <a:gd name="connsiteX10" fmla="*/ 39063 w 1129906"/>
              <a:gd name="connsiteY10" fmla="*/ 282349 h 877773"/>
              <a:gd name="connsiteX11" fmla="*/ 76277 w 1129906"/>
              <a:gd name="connsiteY11" fmla="*/ 335512 h 877773"/>
              <a:gd name="connsiteX12" fmla="*/ 86910 w 1129906"/>
              <a:gd name="connsiteY12" fmla="*/ 351461 h 877773"/>
              <a:gd name="connsiteX13" fmla="*/ 102858 w 1129906"/>
              <a:gd name="connsiteY13" fmla="*/ 362094 h 877773"/>
              <a:gd name="connsiteX14" fmla="*/ 108175 w 1129906"/>
              <a:gd name="connsiteY14" fmla="*/ 378042 h 877773"/>
              <a:gd name="connsiteX15" fmla="*/ 92226 w 1129906"/>
              <a:gd name="connsiteY15" fmla="*/ 415256 h 877773"/>
              <a:gd name="connsiteX16" fmla="*/ 108175 w 1129906"/>
              <a:gd name="connsiteY16" fmla="*/ 425889 h 877773"/>
              <a:gd name="connsiteX17" fmla="*/ 166654 w 1129906"/>
              <a:gd name="connsiteY17" fmla="*/ 441838 h 877773"/>
              <a:gd name="connsiteX18" fmla="*/ 177286 w 1129906"/>
              <a:gd name="connsiteY18" fmla="*/ 457787 h 877773"/>
              <a:gd name="connsiteX19" fmla="*/ 193235 w 1129906"/>
              <a:gd name="connsiteY19" fmla="*/ 473735 h 877773"/>
              <a:gd name="connsiteX20" fmla="*/ 214500 w 1129906"/>
              <a:gd name="connsiteY20" fmla="*/ 505633 h 877773"/>
              <a:gd name="connsiteX21" fmla="*/ 214500 w 1129906"/>
              <a:gd name="connsiteY21" fmla="*/ 468419 h 877773"/>
              <a:gd name="connsiteX22" fmla="*/ 198552 w 1129906"/>
              <a:gd name="connsiteY22" fmla="*/ 457787 h 877773"/>
              <a:gd name="connsiteX23" fmla="*/ 193235 w 1129906"/>
              <a:gd name="connsiteY23" fmla="*/ 441838 h 877773"/>
              <a:gd name="connsiteX24" fmla="*/ 187919 w 1129906"/>
              <a:gd name="connsiteY24" fmla="*/ 378042 h 877773"/>
              <a:gd name="connsiteX25" fmla="*/ 171970 w 1129906"/>
              <a:gd name="connsiteY25" fmla="*/ 372726 h 877773"/>
              <a:gd name="connsiteX26" fmla="*/ 161338 w 1129906"/>
              <a:gd name="connsiteY26" fmla="*/ 314247 h 877773"/>
              <a:gd name="connsiteX27" fmla="*/ 156021 w 1129906"/>
              <a:gd name="connsiteY27" fmla="*/ 298298 h 877773"/>
              <a:gd name="connsiteX28" fmla="*/ 145389 w 1129906"/>
              <a:gd name="connsiteY28" fmla="*/ 239819 h 877773"/>
              <a:gd name="connsiteX29" fmla="*/ 124124 w 1129906"/>
              <a:gd name="connsiteY29" fmla="*/ 207921 h 877773"/>
              <a:gd name="connsiteX30" fmla="*/ 108175 w 1129906"/>
              <a:gd name="connsiteY30" fmla="*/ 176024 h 877773"/>
              <a:gd name="connsiteX31" fmla="*/ 108175 w 1129906"/>
              <a:gd name="connsiteY31" fmla="*/ 117545 h 877773"/>
              <a:gd name="connsiteX32" fmla="*/ 124124 w 1129906"/>
              <a:gd name="connsiteY32" fmla="*/ 112228 h 877773"/>
              <a:gd name="connsiteX33" fmla="*/ 145389 w 1129906"/>
              <a:gd name="connsiteY33" fmla="*/ 117545 h 877773"/>
              <a:gd name="connsiteX34" fmla="*/ 140072 w 1129906"/>
              <a:gd name="connsiteY34" fmla="*/ 133494 h 877773"/>
              <a:gd name="connsiteX35" fmla="*/ 129440 w 1129906"/>
              <a:gd name="connsiteY35" fmla="*/ 176024 h 877773"/>
              <a:gd name="connsiteX36" fmla="*/ 140072 w 1129906"/>
              <a:gd name="connsiteY36" fmla="*/ 207921 h 877773"/>
              <a:gd name="connsiteX37" fmla="*/ 166654 w 1129906"/>
              <a:gd name="connsiteY37" fmla="*/ 239819 h 877773"/>
              <a:gd name="connsiteX38" fmla="*/ 171970 w 1129906"/>
              <a:gd name="connsiteY38" fmla="*/ 261084 h 877773"/>
              <a:gd name="connsiteX39" fmla="*/ 193235 w 1129906"/>
              <a:gd name="connsiteY39" fmla="*/ 292982 h 877773"/>
              <a:gd name="connsiteX40" fmla="*/ 209184 w 1129906"/>
              <a:gd name="connsiteY40" fmla="*/ 324880 h 877773"/>
              <a:gd name="connsiteX41" fmla="*/ 214500 w 1129906"/>
              <a:gd name="connsiteY41" fmla="*/ 340828 h 877773"/>
              <a:gd name="connsiteX42" fmla="*/ 209184 w 1129906"/>
              <a:gd name="connsiteY42" fmla="*/ 356777 h 877773"/>
              <a:gd name="connsiteX43" fmla="*/ 241082 w 1129906"/>
              <a:gd name="connsiteY43" fmla="*/ 383359 h 877773"/>
              <a:gd name="connsiteX44" fmla="*/ 267663 w 1129906"/>
              <a:gd name="connsiteY44" fmla="*/ 415256 h 877773"/>
              <a:gd name="connsiteX45" fmla="*/ 283612 w 1129906"/>
              <a:gd name="connsiteY45" fmla="*/ 420573 h 877773"/>
              <a:gd name="connsiteX46" fmla="*/ 304877 w 1129906"/>
              <a:gd name="connsiteY46" fmla="*/ 452470 h 877773"/>
              <a:gd name="connsiteX47" fmla="*/ 315510 w 1129906"/>
              <a:gd name="connsiteY47" fmla="*/ 484368 h 877773"/>
              <a:gd name="connsiteX48" fmla="*/ 336775 w 1129906"/>
              <a:gd name="connsiteY48" fmla="*/ 521582 h 877773"/>
              <a:gd name="connsiteX49" fmla="*/ 347407 w 1129906"/>
              <a:gd name="connsiteY49" fmla="*/ 665121 h 877773"/>
              <a:gd name="connsiteX50" fmla="*/ 352724 w 1129906"/>
              <a:gd name="connsiteY50" fmla="*/ 681070 h 877773"/>
              <a:gd name="connsiteX51" fmla="*/ 379305 w 1129906"/>
              <a:gd name="connsiteY51" fmla="*/ 712968 h 877773"/>
              <a:gd name="connsiteX52" fmla="*/ 416519 w 1129906"/>
              <a:gd name="connsiteY52" fmla="*/ 734233 h 877773"/>
              <a:gd name="connsiteX53" fmla="*/ 448417 w 1129906"/>
              <a:gd name="connsiteY53" fmla="*/ 755498 h 877773"/>
              <a:gd name="connsiteX54" fmla="*/ 464365 w 1129906"/>
              <a:gd name="connsiteY54" fmla="*/ 760815 h 877773"/>
              <a:gd name="connsiteX55" fmla="*/ 480314 w 1129906"/>
              <a:gd name="connsiteY55" fmla="*/ 771447 h 877773"/>
              <a:gd name="connsiteX56" fmla="*/ 533477 w 1129906"/>
              <a:gd name="connsiteY56" fmla="*/ 782080 h 877773"/>
              <a:gd name="connsiteX57" fmla="*/ 581324 w 1129906"/>
              <a:gd name="connsiteY57" fmla="*/ 798028 h 877773"/>
              <a:gd name="connsiteX58" fmla="*/ 613221 w 1129906"/>
              <a:gd name="connsiteY58" fmla="*/ 808661 h 877773"/>
              <a:gd name="connsiteX59" fmla="*/ 629170 w 1129906"/>
              <a:gd name="connsiteY59" fmla="*/ 813977 h 877773"/>
              <a:gd name="connsiteX60" fmla="*/ 687649 w 1129906"/>
              <a:gd name="connsiteY60" fmla="*/ 824610 h 877773"/>
              <a:gd name="connsiteX61" fmla="*/ 772710 w 1129906"/>
              <a:gd name="connsiteY61" fmla="*/ 824610 h 877773"/>
              <a:gd name="connsiteX62" fmla="*/ 788658 w 1129906"/>
              <a:gd name="connsiteY62" fmla="*/ 835242 h 877773"/>
              <a:gd name="connsiteX63" fmla="*/ 799291 w 1129906"/>
              <a:gd name="connsiteY63" fmla="*/ 851191 h 877773"/>
              <a:gd name="connsiteX64" fmla="*/ 836505 w 1129906"/>
              <a:gd name="connsiteY64" fmla="*/ 867140 h 877773"/>
              <a:gd name="connsiteX65" fmla="*/ 868403 w 1129906"/>
              <a:gd name="connsiteY65" fmla="*/ 877773 h 877773"/>
              <a:gd name="connsiteX66" fmla="*/ 884352 w 1129906"/>
              <a:gd name="connsiteY66" fmla="*/ 872456 h 877773"/>
              <a:gd name="connsiteX67" fmla="*/ 905617 w 1129906"/>
              <a:gd name="connsiteY67" fmla="*/ 840559 h 877773"/>
              <a:gd name="connsiteX68" fmla="*/ 926882 w 1129906"/>
              <a:gd name="connsiteY68" fmla="*/ 835242 h 877773"/>
              <a:gd name="connsiteX69" fmla="*/ 942831 w 1129906"/>
              <a:gd name="connsiteY69" fmla="*/ 824610 h 877773"/>
              <a:gd name="connsiteX70" fmla="*/ 964096 w 1129906"/>
              <a:gd name="connsiteY70" fmla="*/ 819294 h 877773"/>
              <a:gd name="connsiteX71" fmla="*/ 958779 w 1129906"/>
              <a:gd name="connsiteY71" fmla="*/ 792712 h 877773"/>
              <a:gd name="connsiteX72" fmla="*/ 937514 w 1129906"/>
              <a:gd name="connsiteY72" fmla="*/ 760815 h 877773"/>
              <a:gd name="connsiteX73" fmla="*/ 942831 w 1129906"/>
              <a:gd name="connsiteY73" fmla="*/ 734233 h 877773"/>
              <a:gd name="connsiteX74" fmla="*/ 964096 w 1129906"/>
              <a:gd name="connsiteY74" fmla="*/ 728917 h 877773"/>
              <a:gd name="connsiteX75" fmla="*/ 990677 w 1129906"/>
              <a:gd name="connsiteY75" fmla="*/ 718284 h 877773"/>
              <a:gd name="connsiteX76" fmla="*/ 1022575 w 1129906"/>
              <a:gd name="connsiteY76" fmla="*/ 712968 h 877773"/>
              <a:gd name="connsiteX77" fmla="*/ 1054472 w 1129906"/>
              <a:gd name="connsiteY77" fmla="*/ 702335 h 877773"/>
              <a:gd name="connsiteX78" fmla="*/ 1097003 w 1129906"/>
              <a:gd name="connsiteY78" fmla="*/ 654489 h 877773"/>
              <a:gd name="connsiteX79" fmla="*/ 1102319 w 1129906"/>
              <a:gd name="connsiteY79" fmla="*/ 638540 h 877773"/>
              <a:gd name="connsiteX80" fmla="*/ 1107635 w 1129906"/>
              <a:gd name="connsiteY80" fmla="*/ 606642 h 877773"/>
              <a:gd name="connsiteX81" fmla="*/ 1118268 w 1129906"/>
              <a:gd name="connsiteY81" fmla="*/ 585377 h 877773"/>
              <a:gd name="connsiteX82" fmla="*/ 1128900 w 1129906"/>
              <a:gd name="connsiteY82" fmla="*/ 569428 h 877773"/>
              <a:gd name="connsiteX83" fmla="*/ 1107635 w 1129906"/>
              <a:gd name="connsiteY83" fmla="*/ 574745 h 877773"/>
              <a:gd name="connsiteX84" fmla="*/ 974728 w 1129906"/>
              <a:gd name="connsiteY84" fmla="*/ 580061 h 877773"/>
              <a:gd name="connsiteX85" fmla="*/ 964096 w 1129906"/>
              <a:gd name="connsiteY85" fmla="*/ 617275 h 877773"/>
              <a:gd name="connsiteX86" fmla="*/ 958779 w 1129906"/>
              <a:gd name="connsiteY86" fmla="*/ 633224 h 877773"/>
              <a:gd name="connsiteX87" fmla="*/ 926882 w 1129906"/>
              <a:gd name="connsiteY87" fmla="*/ 654489 h 877773"/>
              <a:gd name="connsiteX88" fmla="*/ 910933 w 1129906"/>
              <a:gd name="connsiteY88" fmla="*/ 670438 h 877773"/>
              <a:gd name="connsiteX89" fmla="*/ 879035 w 1129906"/>
              <a:gd name="connsiteY89" fmla="*/ 691703 h 877773"/>
              <a:gd name="connsiteX90" fmla="*/ 804607 w 1129906"/>
              <a:gd name="connsiteY90" fmla="*/ 702335 h 877773"/>
              <a:gd name="connsiteX91" fmla="*/ 783342 w 1129906"/>
              <a:gd name="connsiteY91" fmla="*/ 707652 h 877773"/>
              <a:gd name="connsiteX92" fmla="*/ 730179 w 1129906"/>
              <a:gd name="connsiteY92" fmla="*/ 697019 h 877773"/>
              <a:gd name="connsiteX93" fmla="*/ 698282 w 1129906"/>
              <a:gd name="connsiteY93" fmla="*/ 670438 h 877773"/>
              <a:gd name="connsiteX94" fmla="*/ 687649 w 1129906"/>
              <a:gd name="connsiteY94" fmla="*/ 638540 h 877773"/>
              <a:gd name="connsiteX95" fmla="*/ 682333 w 1129906"/>
              <a:gd name="connsiteY95" fmla="*/ 622591 h 877773"/>
              <a:gd name="connsiteX96" fmla="*/ 677017 w 1129906"/>
              <a:gd name="connsiteY96" fmla="*/ 606642 h 877773"/>
              <a:gd name="connsiteX97" fmla="*/ 671700 w 1129906"/>
              <a:gd name="connsiteY97" fmla="*/ 574745 h 877773"/>
              <a:gd name="connsiteX98" fmla="*/ 682333 w 1129906"/>
              <a:gd name="connsiteY98" fmla="*/ 484368 h 877773"/>
              <a:gd name="connsiteX99" fmla="*/ 698282 w 1129906"/>
              <a:gd name="connsiteY99" fmla="*/ 452470 h 877773"/>
              <a:gd name="connsiteX100" fmla="*/ 703598 w 1129906"/>
              <a:gd name="connsiteY100" fmla="*/ 431205 h 877773"/>
              <a:gd name="connsiteX101" fmla="*/ 708914 w 1129906"/>
              <a:gd name="connsiteY101" fmla="*/ 415256 h 877773"/>
              <a:gd name="connsiteX102" fmla="*/ 724863 w 1129906"/>
              <a:gd name="connsiteY102" fmla="*/ 362094 h 877773"/>
              <a:gd name="connsiteX103" fmla="*/ 735496 w 1129906"/>
              <a:gd name="connsiteY103" fmla="*/ 340828 h 877773"/>
              <a:gd name="connsiteX104" fmla="*/ 735496 w 1129906"/>
              <a:gd name="connsiteY104" fmla="*/ 287666 h 877773"/>
              <a:gd name="connsiteX105" fmla="*/ 719547 w 1129906"/>
              <a:gd name="connsiteY105" fmla="*/ 282349 h 877773"/>
              <a:gd name="connsiteX106" fmla="*/ 687649 w 1129906"/>
              <a:gd name="connsiteY106" fmla="*/ 261084 h 877773"/>
              <a:gd name="connsiteX107" fmla="*/ 634486 w 1129906"/>
              <a:gd name="connsiteY107" fmla="*/ 245135 h 877773"/>
              <a:gd name="connsiteX108" fmla="*/ 618538 w 1129906"/>
              <a:gd name="connsiteY108" fmla="*/ 229187 h 877773"/>
              <a:gd name="connsiteX109" fmla="*/ 613221 w 1129906"/>
              <a:gd name="connsiteY109" fmla="*/ 213238 h 877773"/>
              <a:gd name="connsiteX110" fmla="*/ 581324 w 1129906"/>
              <a:gd name="connsiteY110" fmla="*/ 191973 h 877773"/>
              <a:gd name="connsiteX111" fmla="*/ 565375 w 1129906"/>
              <a:gd name="connsiteY111" fmla="*/ 176024 h 877773"/>
              <a:gd name="connsiteX112" fmla="*/ 533477 w 1129906"/>
              <a:gd name="connsiteY112" fmla="*/ 170708 h 877773"/>
              <a:gd name="connsiteX113" fmla="*/ 485631 w 1129906"/>
              <a:gd name="connsiteY113" fmla="*/ 154759 h 877773"/>
              <a:gd name="connsiteX114" fmla="*/ 469682 w 1129906"/>
              <a:gd name="connsiteY114" fmla="*/ 149442 h 877773"/>
              <a:gd name="connsiteX115" fmla="*/ 437784 w 1129906"/>
              <a:gd name="connsiteY115" fmla="*/ 128177 h 877773"/>
              <a:gd name="connsiteX116" fmla="*/ 427152 w 1129906"/>
              <a:gd name="connsiteY116" fmla="*/ 112228 h 877773"/>
              <a:gd name="connsiteX117" fmla="*/ 405886 w 1129906"/>
              <a:gd name="connsiteY117" fmla="*/ 96280 h 877773"/>
              <a:gd name="connsiteX118" fmla="*/ 331458 w 1129906"/>
              <a:gd name="connsiteY118" fmla="*/ 80331 h 877773"/>
              <a:gd name="connsiteX119" fmla="*/ 294245 w 1129906"/>
              <a:gd name="connsiteY119" fmla="*/ 75015 h 877773"/>
              <a:gd name="connsiteX120" fmla="*/ 267663 w 1129906"/>
              <a:gd name="connsiteY120" fmla="*/ 69698 h 877773"/>
              <a:gd name="connsiteX121" fmla="*/ 235765 w 1129906"/>
              <a:gd name="connsiteY121" fmla="*/ 59066 h 877773"/>
              <a:gd name="connsiteX122" fmla="*/ 219817 w 1129906"/>
              <a:gd name="connsiteY122" fmla="*/ 53749 h 877773"/>
              <a:gd name="connsiteX123" fmla="*/ 198552 w 1129906"/>
              <a:gd name="connsiteY123" fmla="*/ 48433 h 877773"/>
              <a:gd name="connsiteX124" fmla="*/ 150705 w 1129906"/>
              <a:gd name="connsiteY124" fmla="*/ 37801 h 877773"/>
              <a:gd name="connsiteX125" fmla="*/ 134756 w 1129906"/>
              <a:gd name="connsiteY125" fmla="*/ 32484 h 877773"/>
              <a:gd name="connsiteX126" fmla="*/ 108175 w 1129906"/>
              <a:gd name="connsiteY126" fmla="*/ 27168 h 877773"/>
              <a:gd name="connsiteX127" fmla="*/ 76277 w 1129906"/>
              <a:gd name="connsiteY127" fmla="*/ 16535 h 877773"/>
              <a:gd name="connsiteX128" fmla="*/ 55012 w 1129906"/>
              <a:gd name="connsiteY128" fmla="*/ 11219 h 877773"/>
              <a:gd name="connsiteX129" fmla="*/ 1849 w 1129906"/>
              <a:gd name="connsiteY129" fmla="*/ 587 h 87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129906" h="877773">
                <a:moveTo>
                  <a:pt x="1849" y="587"/>
                </a:moveTo>
                <a:cubicBezTo>
                  <a:pt x="-5239" y="3245"/>
                  <a:pt x="10167" y="17910"/>
                  <a:pt x="12482" y="27168"/>
                </a:cubicBezTo>
                <a:cubicBezTo>
                  <a:pt x="15521" y="39324"/>
                  <a:pt x="15893" y="51997"/>
                  <a:pt x="17798" y="64382"/>
                </a:cubicBezTo>
                <a:cubicBezTo>
                  <a:pt x="19696" y="76721"/>
                  <a:pt x="25110" y="109577"/>
                  <a:pt x="28431" y="122861"/>
                </a:cubicBezTo>
                <a:cubicBezTo>
                  <a:pt x="33419" y="142811"/>
                  <a:pt x="35249" y="138772"/>
                  <a:pt x="44379" y="160075"/>
                </a:cubicBezTo>
                <a:cubicBezTo>
                  <a:pt x="49845" y="172829"/>
                  <a:pt x="51156" y="183791"/>
                  <a:pt x="55012" y="197289"/>
                </a:cubicBezTo>
                <a:cubicBezTo>
                  <a:pt x="56551" y="202677"/>
                  <a:pt x="58556" y="207922"/>
                  <a:pt x="60328" y="213238"/>
                </a:cubicBezTo>
                <a:cubicBezTo>
                  <a:pt x="58556" y="220326"/>
                  <a:pt x="59065" y="228424"/>
                  <a:pt x="55012" y="234503"/>
                </a:cubicBezTo>
                <a:cubicBezTo>
                  <a:pt x="49124" y="243335"/>
                  <a:pt x="32210" y="247420"/>
                  <a:pt x="23114" y="250452"/>
                </a:cubicBezTo>
                <a:cubicBezTo>
                  <a:pt x="26658" y="255768"/>
                  <a:pt x="30889" y="260686"/>
                  <a:pt x="33747" y="266401"/>
                </a:cubicBezTo>
                <a:cubicBezTo>
                  <a:pt x="36253" y="271413"/>
                  <a:pt x="36342" y="277451"/>
                  <a:pt x="39063" y="282349"/>
                </a:cubicBezTo>
                <a:cubicBezTo>
                  <a:pt x="51286" y="304351"/>
                  <a:pt x="62338" y="315997"/>
                  <a:pt x="76277" y="335512"/>
                </a:cubicBezTo>
                <a:cubicBezTo>
                  <a:pt x="79991" y="340711"/>
                  <a:pt x="82392" y="346943"/>
                  <a:pt x="86910" y="351461"/>
                </a:cubicBezTo>
                <a:cubicBezTo>
                  <a:pt x="91428" y="355979"/>
                  <a:pt x="97542" y="358550"/>
                  <a:pt x="102858" y="362094"/>
                </a:cubicBezTo>
                <a:cubicBezTo>
                  <a:pt x="104630" y="367410"/>
                  <a:pt x="108175" y="372438"/>
                  <a:pt x="108175" y="378042"/>
                </a:cubicBezTo>
                <a:cubicBezTo>
                  <a:pt x="108175" y="395206"/>
                  <a:pt x="100907" y="402235"/>
                  <a:pt x="92226" y="415256"/>
                </a:cubicBezTo>
                <a:cubicBezTo>
                  <a:pt x="97542" y="418800"/>
                  <a:pt x="102011" y="424208"/>
                  <a:pt x="108175" y="425889"/>
                </a:cubicBezTo>
                <a:cubicBezTo>
                  <a:pt x="175372" y="444216"/>
                  <a:pt x="130622" y="417816"/>
                  <a:pt x="166654" y="441838"/>
                </a:cubicBezTo>
                <a:cubicBezTo>
                  <a:pt x="170198" y="447154"/>
                  <a:pt x="173196" y="452879"/>
                  <a:pt x="177286" y="457787"/>
                </a:cubicBezTo>
                <a:cubicBezTo>
                  <a:pt x="182099" y="463563"/>
                  <a:pt x="189505" y="467207"/>
                  <a:pt x="193235" y="473735"/>
                </a:cubicBezTo>
                <a:cubicBezTo>
                  <a:pt x="214362" y="510706"/>
                  <a:pt x="180003" y="482635"/>
                  <a:pt x="214500" y="505633"/>
                </a:cubicBezTo>
                <a:cubicBezTo>
                  <a:pt x="219283" y="491285"/>
                  <a:pt x="224885" y="483996"/>
                  <a:pt x="214500" y="468419"/>
                </a:cubicBezTo>
                <a:cubicBezTo>
                  <a:pt x="210956" y="463103"/>
                  <a:pt x="203868" y="461331"/>
                  <a:pt x="198552" y="457787"/>
                </a:cubicBezTo>
                <a:cubicBezTo>
                  <a:pt x="196780" y="452471"/>
                  <a:pt x="193976" y="447393"/>
                  <a:pt x="193235" y="441838"/>
                </a:cubicBezTo>
                <a:cubicBezTo>
                  <a:pt x="190415" y="420686"/>
                  <a:pt x="194194" y="398437"/>
                  <a:pt x="187919" y="378042"/>
                </a:cubicBezTo>
                <a:cubicBezTo>
                  <a:pt x="186271" y="372686"/>
                  <a:pt x="177286" y="374498"/>
                  <a:pt x="171970" y="372726"/>
                </a:cubicBezTo>
                <a:cubicBezTo>
                  <a:pt x="169601" y="358510"/>
                  <a:pt x="165053" y="329105"/>
                  <a:pt x="161338" y="314247"/>
                </a:cubicBezTo>
                <a:cubicBezTo>
                  <a:pt x="159979" y="308810"/>
                  <a:pt x="157793" y="303614"/>
                  <a:pt x="156021" y="298298"/>
                </a:cubicBezTo>
                <a:cubicBezTo>
                  <a:pt x="155751" y="296675"/>
                  <a:pt x="147344" y="244120"/>
                  <a:pt x="145389" y="239819"/>
                </a:cubicBezTo>
                <a:cubicBezTo>
                  <a:pt x="140101" y="228186"/>
                  <a:pt x="128166" y="220044"/>
                  <a:pt x="124124" y="207921"/>
                </a:cubicBezTo>
                <a:cubicBezTo>
                  <a:pt x="116786" y="185912"/>
                  <a:pt x="121915" y="196636"/>
                  <a:pt x="108175" y="176024"/>
                </a:cubicBezTo>
                <a:cubicBezTo>
                  <a:pt x="102904" y="154943"/>
                  <a:pt x="96533" y="140829"/>
                  <a:pt x="108175" y="117545"/>
                </a:cubicBezTo>
                <a:cubicBezTo>
                  <a:pt x="110681" y="112533"/>
                  <a:pt x="118808" y="114000"/>
                  <a:pt x="124124" y="112228"/>
                </a:cubicBezTo>
                <a:cubicBezTo>
                  <a:pt x="131212" y="114000"/>
                  <a:pt x="141005" y="111700"/>
                  <a:pt x="145389" y="117545"/>
                </a:cubicBezTo>
                <a:cubicBezTo>
                  <a:pt x="148751" y="122028"/>
                  <a:pt x="141431" y="128057"/>
                  <a:pt x="140072" y="133494"/>
                </a:cubicBezTo>
                <a:cubicBezTo>
                  <a:pt x="127237" y="184831"/>
                  <a:pt x="141595" y="139558"/>
                  <a:pt x="129440" y="176024"/>
                </a:cubicBezTo>
                <a:cubicBezTo>
                  <a:pt x="132984" y="186656"/>
                  <a:pt x="132147" y="199996"/>
                  <a:pt x="140072" y="207921"/>
                </a:cubicBezTo>
                <a:cubicBezTo>
                  <a:pt x="160539" y="228388"/>
                  <a:pt x="151850" y="217614"/>
                  <a:pt x="166654" y="239819"/>
                </a:cubicBezTo>
                <a:cubicBezTo>
                  <a:pt x="168426" y="246907"/>
                  <a:pt x="168702" y="254549"/>
                  <a:pt x="171970" y="261084"/>
                </a:cubicBezTo>
                <a:cubicBezTo>
                  <a:pt x="177685" y="272514"/>
                  <a:pt x="189194" y="280859"/>
                  <a:pt x="193235" y="292982"/>
                </a:cubicBezTo>
                <a:cubicBezTo>
                  <a:pt x="206601" y="333074"/>
                  <a:pt x="188571" y="283652"/>
                  <a:pt x="209184" y="324880"/>
                </a:cubicBezTo>
                <a:cubicBezTo>
                  <a:pt x="211690" y="329892"/>
                  <a:pt x="212728" y="335512"/>
                  <a:pt x="214500" y="340828"/>
                </a:cubicBezTo>
                <a:cubicBezTo>
                  <a:pt x="212728" y="346144"/>
                  <a:pt x="207412" y="351461"/>
                  <a:pt x="209184" y="356777"/>
                </a:cubicBezTo>
                <a:cubicBezTo>
                  <a:pt x="212108" y="365548"/>
                  <a:pt x="233786" y="378495"/>
                  <a:pt x="241082" y="383359"/>
                </a:cubicBezTo>
                <a:cubicBezTo>
                  <a:pt x="248929" y="395130"/>
                  <a:pt x="255380" y="407068"/>
                  <a:pt x="267663" y="415256"/>
                </a:cubicBezTo>
                <a:cubicBezTo>
                  <a:pt x="272326" y="418364"/>
                  <a:pt x="278296" y="418801"/>
                  <a:pt x="283612" y="420573"/>
                </a:cubicBezTo>
                <a:cubicBezTo>
                  <a:pt x="290700" y="431205"/>
                  <a:pt x="300836" y="440347"/>
                  <a:pt x="304877" y="452470"/>
                </a:cubicBezTo>
                <a:cubicBezTo>
                  <a:pt x="308421" y="463103"/>
                  <a:pt x="309293" y="475042"/>
                  <a:pt x="315510" y="484368"/>
                </a:cubicBezTo>
                <a:cubicBezTo>
                  <a:pt x="330538" y="506911"/>
                  <a:pt x="323285" y="494602"/>
                  <a:pt x="336775" y="521582"/>
                </a:cubicBezTo>
                <a:cubicBezTo>
                  <a:pt x="339388" y="579078"/>
                  <a:pt x="335158" y="616129"/>
                  <a:pt x="347407" y="665121"/>
                </a:cubicBezTo>
                <a:cubicBezTo>
                  <a:pt x="348766" y="670558"/>
                  <a:pt x="350218" y="676058"/>
                  <a:pt x="352724" y="681070"/>
                </a:cubicBezTo>
                <a:cubicBezTo>
                  <a:pt x="358877" y="693377"/>
                  <a:pt x="369015" y="704148"/>
                  <a:pt x="379305" y="712968"/>
                </a:cubicBezTo>
                <a:cubicBezTo>
                  <a:pt x="399787" y="730524"/>
                  <a:pt x="395495" y="727225"/>
                  <a:pt x="416519" y="734233"/>
                </a:cubicBezTo>
                <a:cubicBezTo>
                  <a:pt x="427152" y="741321"/>
                  <a:pt x="436294" y="751456"/>
                  <a:pt x="448417" y="755498"/>
                </a:cubicBezTo>
                <a:cubicBezTo>
                  <a:pt x="453733" y="757270"/>
                  <a:pt x="459353" y="758309"/>
                  <a:pt x="464365" y="760815"/>
                </a:cubicBezTo>
                <a:cubicBezTo>
                  <a:pt x="470080" y="763672"/>
                  <a:pt x="474441" y="768930"/>
                  <a:pt x="480314" y="771447"/>
                </a:cubicBezTo>
                <a:cubicBezTo>
                  <a:pt x="490405" y="775772"/>
                  <a:pt x="526285" y="780881"/>
                  <a:pt x="533477" y="782080"/>
                </a:cubicBezTo>
                <a:cubicBezTo>
                  <a:pt x="586788" y="803404"/>
                  <a:pt x="535528" y="784289"/>
                  <a:pt x="581324" y="798028"/>
                </a:cubicBezTo>
                <a:cubicBezTo>
                  <a:pt x="592059" y="801248"/>
                  <a:pt x="602589" y="805117"/>
                  <a:pt x="613221" y="808661"/>
                </a:cubicBezTo>
                <a:cubicBezTo>
                  <a:pt x="618537" y="810433"/>
                  <a:pt x="623675" y="812878"/>
                  <a:pt x="629170" y="813977"/>
                </a:cubicBezTo>
                <a:cubicBezTo>
                  <a:pt x="666322" y="821408"/>
                  <a:pt x="646839" y="817809"/>
                  <a:pt x="687649" y="824610"/>
                </a:cubicBezTo>
                <a:cubicBezTo>
                  <a:pt x="717882" y="821862"/>
                  <a:pt x="744129" y="813893"/>
                  <a:pt x="772710" y="824610"/>
                </a:cubicBezTo>
                <a:cubicBezTo>
                  <a:pt x="778692" y="826853"/>
                  <a:pt x="783342" y="831698"/>
                  <a:pt x="788658" y="835242"/>
                </a:cubicBezTo>
                <a:cubicBezTo>
                  <a:pt x="792202" y="840558"/>
                  <a:pt x="794773" y="846673"/>
                  <a:pt x="799291" y="851191"/>
                </a:cubicBezTo>
                <a:cubicBezTo>
                  <a:pt x="812546" y="864446"/>
                  <a:pt x="819073" y="861910"/>
                  <a:pt x="836505" y="867140"/>
                </a:cubicBezTo>
                <a:cubicBezTo>
                  <a:pt x="847240" y="870361"/>
                  <a:pt x="868403" y="877773"/>
                  <a:pt x="868403" y="877773"/>
                </a:cubicBezTo>
                <a:cubicBezTo>
                  <a:pt x="873719" y="876001"/>
                  <a:pt x="880389" y="876419"/>
                  <a:pt x="884352" y="872456"/>
                </a:cubicBezTo>
                <a:cubicBezTo>
                  <a:pt x="893388" y="863420"/>
                  <a:pt x="893220" y="843659"/>
                  <a:pt x="905617" y="840559"/>
                </a:cubicBezTo>
                <a:lnTo>
                  <a:pt x="926882" y="835242"/>
                </a:lnTo>
                <a:cubicBezTo>
                  <a:pt x="932198" y="831698"/>
                  <a:pt x="936958" y="827127"/>
                  <a:pt x="942831" y="824610"/>
                </a:cubicBezTo>
                <a:cubicBezTo>
                  <a:pt x="949547" y="821732"/>
                  <a:pt x="960829" y="825829"/>
                  <a:pt x="964096" y="819294"/>
                </a:cubicBezTo>
                <a:cubicBezTo>
                  <a:pt x="968137" y="811212"/>
                  <a:pt x="960971" y="801478"/>
                  <a:pt x="958779" y="792712"/>
                </a:cubicBezTo>
                <a:cubicBezTo>
                  <a:pt x="953649" y="772194"/>
                  <a:pt x="953986" y="777286"/>
                  <a:pt x="937514" y="760815"/>
                </a:cubicBezTo>
                <a:cubicBezTo>
                  <a:pt x="939286" y="751954"/>
                  <a:pt x="937046" y="741175"/>
                  <a:pt x="942831" y="734233"/>
                </a:cubicBezTo>
                <a:cubicBezTo>
                  <a:pt x="947509" y="728620"/>
                  <a:pt x="957164" y="731228"/>
                  <a:pt x="964096" y="728917"/>
                </a:cubicBezTo>
                <a:cubicBezTo>
                  <a:pt x="973149" y="725899"/>
                  <a:pt x="981470" y="720795"/>
                  <a:pt x="990677" y="718284"/>
                </a:cubicBezTo>
                <a:cubicBezTo>
                  <a:pt x="1001076" y="715448"/>
                  <a:pt x="1012118" y="715582"/>
                  <a:pt x="1022575" y="712968"/>
                </a:cubicBezTo>
                <a:cubicBezTo>
                  <a:pt x="1033448" y="710250"/>
                  <a:pt x="1054472" y="702335"/>
                  <a:pt x="1054472" y="702335"/>
                </a:cubicBezTo>
                <a:cubicBezTo>
                  <a:pt x="1090888" y="665920"/>
                  <a:pt x="1078029" y="682949"/>
                  <a:pt x="1097003" y="654489"/>
                </a:cubicBezTo>
                <a:cubicBezTo>
                  <a:pt x="1098775" y="649173"/>
                  <a:pt x="1101103" y="644010"/>
                  <a:pt x="1102319" y="638540"/>
                </a:cubicBezTo>
                <a:cubicBezTo>
                  <a:pt x="1104657" y="628017"/>
                  <a:pt x="1104538" y="616967"/>
                  <a:pt x="1107635" y="606642"/>
                </a:cubicBezTo>
                <a:cubicBezTo>
                  <a:pt x="1109912" y="599051"/>
                  <a:pt x="1114336" y="592258"/>
                  <a:pt x="1118268" y="585377"/>
                </a:cubicBezTo>
                <a:cubicBezTo>
                  <a:pt x="1121438" y="579830"/>
                  <a:pt x="1133418" y="573946"/>
                  <a:pt x="1128900" y="569428"/>
                </a:cubicBezTo>
                <a:cubicBezTo>
                  <a:pt x="1123733" y="564262"/>
                  <a:pt x="1114924" y="574242"/>
                  <a:pt x="1107635" y="574745"/>
                </a:cubicBezTo>
                <a:cubicBezTo>
                  <a:pt x="1063402" y="577796"/>
                  <a:pt x="1019030" y="578289"/>
                  <a:pt x="974728" y="580061"/>
                </a:cubicBezTo>
                <a:cubicBezTo>
                  <a:pt x="961975" y="618322"/>
                  <a:pt x="977455" y="570521"/>
                  <a:pt x="964096" y="617275"/>
                </a:cubicBezTo>
                <a:cubicBezTo>
                  <a:pt x="962556" y="622663"/>
                  <a:pt x="962742" y="629261"/>
                  <a:pt x="958779" y="633224"/>
                </a:cubicBezTo>
                <a:cubicBezTo>
                  <a:pt x="949743" y="642260"/>
                  <a:pt x="935918" y="645453"/>
                  <a:pt x="926882" y="654489"/>
                </a:cubicBezTo>
                <a:cubicBezTo>
                  <a:pt x="921566" y="659805"/>
                  <a:pt x="916868" y="665822"/>
                  <a:pt x="910933" y="670438"/>
                </a:cubicBezTo>
                <a:cubicBezTo>
                  <a:pt x="900846" y="678283"/>
                  <a:pt x="891640" y="689602"/>
                  <a:pt x="879035" y="691703"/>
                </a:cubicBezTo>
                <a:cubicBezTo>
                  <a:pt x="833045" y="699368"/>
                  <a:pt x="857834" y="695682"/>
                  <a:pt x="804607" y="702335"/>
                </a:cubicBezTo>
                <a:cubicBezTo>
                  <a:pt x="797519" y="704107"/>
                  <a:pt x="790649" y="707652"/>
                  <a:pt x="783342" y="707652"/>
                </a:cubicBezTo>
                <a:cubicBezTo>
                  <a:pt x="758910" y="707652"/>
                  <a:pt x="749818" y="703565"/>
                  <a:pt x="730179" y="697019"/>
                </a:cubicBezTo>
                <a:cubicBezTo>
                  <a:pt x="720252" y="690401"/>
                  <a:pt x="704302" y="681273"/>
                  <a:pt x="698282" y="670438"/>
                </a:cubicBezTo>
                <a:cubicBezTo>
                  <a:pt x="692839" y="660641"/>
                  <a:pt x="691193" y="649173"/>
                  <a:pt x="687649" y="638540"/>
                </a:cubicBezTo>
                <a:lnTo>
                  <a:pt x="682333" y="622591"/>
                </a:lnTo>
                <a:cubicBezTo>
                  <a:pt x="680561" y="617275"/>
                  <a:pt x="677938" y="612170"/>
                  <a:pt x="677017" y="606642"/>
                </a:cubicBezTo>
                <a:lnTo>
                  <a:pt x="671700" y="574745"/>
                </a:lnTo>
                <a:cubicBezTo>
                  <a:pt x="672157" y="569261"/>
                  <a:pt x="675208" y="503369"/>
                  <a:pt x="682333" y="484368"/>
                </a:cubicBezTo>
                <a:cubicBezTo>
                  <a:pt x="710293" y="409804"/>
                  <a:pt x="678472" y="521801"/>
                  <a:pt x="698282" y="452470"/>
                </a:cubicBezTo>
                <a:cubicBezTo>
                  <a:pt x="700289" y="445445"/>
                  <a:pt x="701591" y="438230"/>
                  <a:pt x="703598" y="431205"/>
                </a:cubicBezTo>
                <a:cubicBezTo>
                  <a:pt x="705137" y="425817"/>
                  <a:pt x="707374" y="420644"/>
                  <a:pt x="708914" y="415256"/>
                </a:cubicBezTo>
                <a:cubicBezTo>
                  <a:pt x="714000" y="397456"/>
                  <a:pt x="716445" y="378930"/>
                  <a:pt x="724863" y="362094"/>
                </a:cubicBezTo>
                <a:lnTo>
                  <a:pt x="735496" y="340828"/>
                </a:lnTo>
                <a:cubicBezTo>
                  <a:pt x="738767" y="324471"/>
                  <a:pt x="746401" y="304023"/>
                  <a:pt x="735496" y="287666"/>
                </a:cubicBezTo>
                <a:cubicBezTo>
                  <a:pt x="732388" y="283003"/>
                  <a:pt x="724446" y="285071"/>
                  <a:pt x="719547" y="282349"/>
                </a:cubicBezTo>
                <a:cubicBezTo>
                  <a:pt x="708376" y="276143"/>
                  <a:pt x="699772" y="265125"/>
                  <a:pt x="687649" y="261084"/>
                </a:cubicBezTo>
                <a:cubicBezTo>
                  <a:pt x="648820" y="248141"/>
                  <a:pt x="666625" y="253170"/>
                  <a:pt x="634486" y="245135"/>
                </a:cubicBezTo>
                <a:cubicBezTo>
                  <a:pt x="629170" y="239819"/>
                  <a:pt x="622708" y="235442"/>
                  <a:pt x="618538" y="229187"/>
                </a:cubicBezTo>
                <a:cubicBezTo>
                  <a:pt x="615429" y="224524"/>
                  <a:pt x="617184" y="217201"/>
                  <a:pt x="613221" y="213238"/>
                </a:cubicBezTo>
                <a:cubicBezTo>
                  <a:pt x="604185" y="204202"/>
                  <a:pt x="590360" y="201009"/>
                  <a:pt x="581324" y="191973"/>
                </a:cubicBezTo>
                <a:cubicBezTo>
                  <a:pt x="576008" y="186657"/>
                  <a:pt x="572245" y="179077"/>
                  <a:pt x="565375" y="176024"/>
                </a:cubicBezTo>
                <a:cubicBezTo>
                  <a:pt x="555525" y="171646"/>
                  <a:pt x="544110" y="172480"/>
                  <a:pt x="533477" y="170708"/>
                </a:cubicBezTo>
                <a:lnTo>
                  <a:pt x="485631" y="154759"/>
                </a:lnTo>
                <a:cubicBezTo>
                  <a:pt x="480315" y="152987"/>
                  <a:pt x="474345" y="152550"/>
                  <a:pt x="469682" y="149442"/>
                </a:cubicBezTo>
                <a:lnTo>
                  <a:pt x="437784" y="128177"/>
                </a:lnTo>
                <a:cubicBezTo>
                  <a:pt x="434240" y="122861"/>
                  <a:pt x="431670" y="116746"/>
                  <a:pt x="427152" y="112228"/>
                </a:cubicBezTo>
                <a:cubicBezTo>
                  <a:pt x="420887" y="105963"/>
                  <a:pt x="413811" y="100242"/>
                  <a:pt x="405886" y="96280"/>
                </a:cubicBezTo>
                <a:cubicBezTo>
                  <a:pt x="380134" y="83404"/>
                  <a:pt x="359998" y="84136"/>
                  <a:pt x="331458" y="80331"/>
                </a:cubicBezTo>
                <a:cubicBezTo>
                  <a:pt x="319038" y="78675"/>
                  <a:pt x="306605" y="77075"/>
                  <a:pt x="294245" y="75015"/>
                </a:cubicBezTo>
                <a:cubicBezTo>
                  <a:pt x="285332" y="73529"/>
                  <a:pt x="276381" y="72076"/>
                  <a:pt x="267663" y="69698"/>
                </a:cubicBezTo>
                <a:cubicBezTo>
                  <a:pt x="256850" y="66749"/>
                  <a:pt x="246398" y="62610"/>
                  <a:pt x="235765" y="59066"/>
                </a:cubicBezTo>
                <a:cubicBezTo>
                  <a:pt x="230449" y="57294"/>
                  <a:pt x="225253" y="55108"/>
                  <a:pt x="219817" y="53749"/>
                </a:cubicBezTo>
                <a:lnTo>
                  <a:pt x="198552" y="48433"/>
                </a:lnTo>
                <a:cubicBezTo>
                  <a:pt x="182632" y="44759"/>
                  <a:pt x="166555" y="41764"/>
                  <a:pt x="150705" y="37801"/>
                </a:cubicBezTo>
                <a:cubicBezTo>
                  <a:pt x="145268" y="36442"/>
                  <a:pt x="140193" y="33843"/>
                  <a:pt x="134756" y="32484"/>
                </a:cubicBezTo>
                <a:cubicBezTo>
                  <a:pt x="125990" y="30292"/>
                  <a:pt x="116892" y="29545"/>
                  <a:pt x="108175" y="27168"/>
                </a:cubicBezTo>
                <a:cubicBezTo>
                  <a:pt x="97362" y="24219"/>
                  <a:pt x="87150" y="19253"/>
                  <a:pt x="76277" y="16535"/>
                </a:cubicBezTo>
                <a:cubicBezTo>
                  <a:pt x="69189" y="14763"/>
                  <a:pt x="62037" y="13226"/>
                  <a:pt x="55012" y="11219"/>
                </a:cubicBezTo>
                <a:cubicBezTo>
                  <a:pt x="32483" y="4782"/>
                  <a:pt x="8937" y="-2071"/>
                  <a:pt x="1849" y="587"/>
                </a:cubicBezTo>
                <a:close/>
              </a:path>
            </a:pathLst>
          </a:custGeom>
          <a:blipFill>
            <a:blip r:embed="rId2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14E64C2-9795-40B1-B37A-258C7C67DB20}"/>
              </a:ext>
            </a:extLst>
          </p:cNvPr>
          <p:cNvSpPr/>
          <p:nvPr/>
        </p:nvSpPr>
        <p:spPr>
          <a:xfrm>
            <a:off x="4141351" y="728330"/>
            <a:ext cx="330090" cy="164805"/>
          </a:xfrm>
          <a:custGeom>
            <a:avLst/>
            <a:gdLst>
              <a:gd name="connsiteX0" fmla="*/ 30 w 330090"/>
              <a:gd name="connsiteY0" fmla="*/ 26582 h 164805"/>
              <a:gd name="connsiteX1" fmla="*/ 26612 w 330090"/>
              <a:gd name="connsiteY1" fmla="*/ 21265 h 164805"/>
              <a:gd name="connsiteX2" fmla="*/ 58509 w 330090"/>
              <a:gd name="connsiteY2" fmla="*/ 10633 h 164805"/>
              <a:gd name="connsiteX3" fmla="*/ 111672 w 330090"/>
              <a:gd name="connsiteY3" fmla="*/ 15949 h 164805"/>
              <a:gd name="connsiteX4" fmla="*/ 127621 w 330090"/>
              <a:gd name="connsiteY4" fmla="*/ 26582 h 164805"/>
              <a:gd name="connsiteX5" fmla="*/ 159519 w 330090"/>
              <a:gd name="connsiteY5" fmla="*/ 15949 h 164805"/>
              <a:gd name="connsiteX6" fmla="*/ 186100 w 330090"/>
              <a:gd name="connsiteY6" fmla="*/ 10633 h 164805"/>
              <a:gd name="connsiteX7" fmla="*/ 202049 w 330090"/>
              <a:gd name="connsiteY7" fmla="*/ 5317 h 164805"/>
              <a:gd name="connsiteX8" fmla="*/ 223314 w 330090"/>
              <a:gd name="connsiteY8" fmla="*/ 0 h 164805"/>
              <a:gd name="connsiteX9" fmla="*/ 303058 w 330090"/>
              <a:gd name="connsiteY9" fmla="*/ 21265 h 164805"/>
              <a:gd name="connsiteX10" fmla="*/ 313691 w 330090"/>
              <a:gd name="connsiteY10" fmla="*/ 37214 h 164805"/>
              <a:gd name="connsiteX11" fmla="*/ 319007 w 330090"/>
              <a:gd name="connsiteY11" fmla="*/ 53163 h 164805"/>
              <a:gd name="connsiteX12" fmla="*/ 319007 w 330090"/>
              <a:gd name="connsiteY12" fmla="*/ 85061 h 164805"/>
              <a:gd name="connsiteX13" fmla="*/ 303058 w 330090"/>
              <a:gd name="connsiteY13" fmla="*/ 90377 h 164805"/>
              <a:gd name="connsiteX14" fmla="*/ 287109 w 330090"/>
              <a:gd name="connsiteY14" fmla="*/ 101010 h 164805"/>
              <a:gd name="connsiteX15" fmla="*/ 265844 w 330090"/>
              <a:gd name="connsiteY15" fmla="*/ 106326 h 164805"/>
              <a:gd name="connsiteX16" fmla="*/ 249896 w 330090"/>
              <a:gd name="connsiteY16" fmla="*/ 111642 h 164805"/>
              <a:gd name="connsiteX17" fmla="*/ 202049 w 330090"/>
              <a:gd name="connsiteY17" fmla="*/ 138223 h 164805"/>
              <a:gd name="connsiteX18" fmla="*/ 186100 w 330090"/>
              <a:gd name="connsiteY18" fmla="*/ 148856 h 164805"/>
              <a:gd name="connsiteX19" fmla="*/ 106356 w 330090"/>
              <a:gd name="connsiteY19" fmla="*/ 159489 h 164805"/>
              <a:gd name="connsiteX20" fmla="*/ 90407 w 330090"/>
              <a:gd name="connsiteY20" fmla="*/ 164805 h 164805"/>
              <a:gd name="connsiteX21" fmla="*/ 37244 w 330090"/>
              <a:gd name="connsiteY21" fmla="*/ 154172 h 164805"/>
              <a:gd name="connsiteX22" fmla="*/ 21296 w 330090"/>
              <a:gd name="connsiteY22" fmla="*/ 143540 h 164805"/>
              <a:gd name="connsiteX23" fmla="*/ 26612 w 330090"/>
              <a:gd name="connsiteY23" fmla="*/ 95693 h 164805"/>
              <a:gd name="connsiteX24" fmla="*/ 42561 w 330090"/>
              <a:gd name="connsiteY24" fmla="*/ 90377 h 164805"/>
              <a:gd name="connsiteX25" fmla="*/ 53193 w 330090"/>
              <a:gd name="connsiteY25" fmla="*/ 74428 h 164805"/>
              <a:gd name="connsiteX26" fmla="*/ 31928 w 330090"/>
              <a:gd name="connsiteY26" fmla="*/ 63796 h 164805"/>
              <a:gd name="connsiteX27" fmla="*/ 30 w 330090"/>
              <a:gd name="connsiteY27" fmla="*/ 26582 h 16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0090" h="164805">
                <a:moveTo>
                  <a:pt x="30" y="26582"/>
                </a:moveTo>
                <a:cubicBezTo>
                  <a:pt x="-856" y="19494"/>
                  <a:pt x="17894" y="23643"/>
                  <a:pt x="26612" y="21265"/>
                </a:cubicBezTo>
                <a:cubicBezTo>
                  <a:pt x="37425" y="18316"/>
                  <a:pt x="58509" y="10633"/>
                  <a:pt x="58509" y="10633"/>
                </a:cubicBezTo>
                <a:cubicBezTo>
                  <a:pt x="76230" y="12405"/>
                  <a:pt x="94319" y="11944"/>
                  <a:pt x="111672" y="15949"/>
                </a:cubicBezTo>
                <a:cubicBezTo>
                  <a:pt x="117898" y="17386"/>
                  <a:pt x="121232" y="26582"/>
                  <a:pt x="127621" y="26582"/>
                </a:cubicBezTo>
                <a:cubicBezTo>
                  <a:pt x="138829" y="26582"/>
                  <a:pt x="148529" y="18147"/>
                  <a:pt x="159519" y="15949"/>
                </a:cubicBezTo>
                <a:cubicBezTo>
                  <a:pt x="168379" y="14177"/>
                  <a:pt x="177334" y="12824"/>
                  <a:pt x="186100" y="10633"/>
                </a:cubicBezTo>
                <a:cubicBezTo>
                  <a:pt x="191537" y="9274"/>
                  <a:pt x="196661" y="6857"/>
                  <a:pt x="202049" y="5317"/>
                </a:cubicBezTo>
                <a:cubicBezTo>
                  <a:pt x="209074" y="3310"/>
                  <a:pt x="216226" y="1772"/>
                  <a:pt x="223314" y="0"/>
                </a:cubicBezTo>
                <a:cubicBezTo>
                  <a:pt x="278821" y="4626"/>
                  <a:pt x="277579" y="-9308"/>
                  <a:pt x="303058" y="21265"/>
                </a:cubicBezTo>
                <a:cubicBezTo>
                  <a:pt x="307149" y="26173"/>
                  <a:pt x="310147" y="31898"/>
                  <a:pt x="313691" y="37214"/>
                </a:cubicBezTo>
                <a:cubicBezTo>
                  <a:pt x="315463" y="42530"/>
                  <a:pt x="316501" y="48151"/>
                  <a:pt x="319007" y="53163"/>
                </a:cubicBezTo>
                <a:cubicBezTo>
                  <a:pt x="327108" y="69365"/>
                  <a:pt x="339260" y="68859"/>
                  <a:pt x="319007" y="85061"/>
                </a:cubicBezTo>
                <a:cubicBezTo>
                  <a:pt x="314631" y="88562"/>
                  <a:pt x="308374" y="88605"/>
                  <a:pt x="303058" y="90377"/>
                </a:cubicBezTo>
                <a:cubicBezTo>
                  <a:pt x="297742" y="93921"/>
                  <a:pt x="292982" y="98493"/>
                  <a:pt x="287109" y="101010"/>
                </a:cubicBezTo>
                <a:cubicBezTo>
                  <a:pt x="280393" y="103888"/>
                  <a:pt x="272869" y="104319"/>
                  <a:pt x="265844" y="106326"/>
                </a:cubicBezTo>
                <a:cubicBezTo>
                  <a:pt x="260456" y="107865"/>
                  <a:pt x="255212" y="109870"/>
                  <a:pt x="249896" y="111642"/>
                </a:cubicBezTo>
                <a:cubicBezTo>
                  <a:pt x="213335" y="136015"/>
                  <a:pt x="230121" y="128866"/>
                  <a:pt x="202049" y="138223"/>
                </a:cubicBezTo>
                <a:cubicBezTo>
                  <a:pt x="196733" y="141767"/>
                  <a:pt x="191815" y="145999"/>
                  <a:pt x="186100" y="148856"/>
                </a:cubicBezTo>
                <a:cubicBezTo>
                  <a:pt x="164387" y="159713"/>
                  <a:pt x="120600" y="158302"/>
                  <a:pt x="106356" y="159489"/>
                </a:cubicBezTo>
                <a:cubicBezTo>
                  <a:pt x="101040" y="161261"/>
                  <a:pt x="96011" y="164805"/>
                  <a:pt x="90407" y="164805"/>
                </a:cubicBezTo>
                <a:cubicBezTo>
                  <a:pt x="80606" y="164805"/>
                  <a:pt x="50340" y="160720"/>
                  <a:pt x="37244" y="154172"/>
                </a:cubicBezTo>
                <a:cubicBezTo>
                  <a:pt x="31530" y="151315"/>
                  <a:pt x="26612" y="147084"/>
                  <a:pt x="21296" y="143540"/>
                </a:cubicBezTo>
                <a:cubicBezTo>
                  <a:pt x="11521" y="114216"/>
                  <a:pt x="567" y="113056"/>
                  <a:pt x="26612" y="95693"/>
                </a:cubicBezTo>
                <a:cubicBezTo>
                  <a:pt x="31275" y="92585"/>
                  <a:pt x="37245" y="92149"/>
                  <a:pt x="42561" y="90377"/>
                </a:cubicBezTo>
                <a:cubicBezTo>
                  <a:pt x="46105" y="85061"/>
                  <a:pt x="55566" y="80360"/>
                  <a:pt x="53193" y="74428"/>
                </a:cubicBezTo>
                <a:cubicBezTo>
                  <a:pt x="50250" y="67070"/>
                  <a:pt x="38809" y="67728"/>
                  <a:pt x="31928" y="63796"/>
                </a:cubicBezTo>
                <a:cubicBezTo>
                  <a:pt x="9880" y="51197"/>
                  <a:pt x="916" y="33670"/>
                  <a:pt x="30" y="265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DF0034C-5BD1-483C-8D1F-D4E01816248F}"/>
              </a:ext>
            </a:extLst>
          </p:cNvPr>
          <p:cNvSpPr/>
          <p:nvPr/>
        </p:nvSpPr>
        <p:spPr>
          <a:xfrm>
            <a:off x="1280454" y="2743138"/>
            <a:ext cx="442147" cy="164867"/>
          </a:xfrm>
          <a:custGeom>
            <a:avLst/>
            <a:gdLst>
              <a:gd name="connsiteX0" fmla="*/ 769 w 442147"/>
              <a:gd name="connsiteY0" fmla="*/ 63857 h 164867"/>
              <a:gd name="connsiteX1" fmla="*/ 27351 w 442147"/>
              <a:gd name="connsiteY1" fmla="*/ 58541 h 164867"/>
              <a:gd name="connsiteX2" fmla="*/ 75197 w 442147"/>
              <a:gd name="connsiteY2" fmla="*/ 26643 h 164867"/>
              <a:gd name="connsiteX3" fmla="*/ 91146 w 442147"/>
              <a:gd name="connsiteY3" fmla="*/ 16011 h 164867"/>
              <a:gd name="connsiteX4" fmla="*/ 144309 w 442147"/>
              <a:gd name="connsiteY4" fmla="*/ 5378 h 164867"/>
              <a:gd name="connsiteX5" fmla="*/ 160258 w 442147"/>
              <a:gd name="connsiteY5" fmla="*/ 62 h 164867"/>
              <a:gd name="connsiteX6" fmla="*/ 192155 w 442147"/>
              <a:gd name="connsiteY6" fmla="*/ 10695 h 164867"/>
              <a:gd name="connsiteX7" fmla="*/ 224053 w 442147"/>
              <a:gd name="connsiteY7" fmla="*/ 21327 h 164867"/>
              <a:gd name="connsiteX8" fmla="*/ 255951 w 442147"/>
              <a:gd name="connsiteY8" fmla="*/ 31960 h 164867"/>
              <a:gd name="connsiteX9" fmla="*/ 271899 w 442147"/>
              <a:gd name="connsiteY9" fmla="*/ 37276 h 164867"/>
              <a:gd name="connsiteX10" fmla="*/ 287848 w 442147"/>
              <a:gd name="connsiteY10" fmla="*/ 47909 h 164867"/>
              <a:gd name="connsiteX11" fmla="*/ 303797 w 442147"/>
              <a:gd name="connsiteY11" fmla="*/ 53225 h 164867"/>
              <a:gd name="connsiteX12" fmla="*/ 335695 w 442147"/>
              <a:gd name="connsiteY12" fmla="*/ 74490 h 164867"/>
              <a:gd name="connsiteX13" fmla="*/ 351644 w 442147"/>
              <a:gd name="connsiteY13" fmla="*/ 85122 h 164867"/>
              <a:gd name="connsiteX14" fmla="*/ 367593 w 442147"/>
              <a:gd name="connsiteY14" fmla="*/ 90439 h 164867"/>
              <a:gd name="connsiteX15" fmla="*/ 383541 w 442147"/>
              <a:gd name="connsiteY15" fmla="*/ 101071 h 164867"/>
              <a:gd name="connsiteX16" fmla="*/ 415439 w 442147"/>
              <a:gd name="connsiteY16" fmla="*/ 111704 h 164867"/>
              <a:gd name="connsiteX17" fmla="*/ 431388 w 442147"/>
              <a:gd name="connsiteY17" fmla="*/ 117020 h 164867"/>
              <a:gd name="connsiteX18" fmla="*/ 442020 w 442147"/>
              <a:gd name="connsiteY18" fmla="*/ 132969 h 164867"/>
              <a:gd name="connsiteX19" fmla="*/ 426072 w 442147"/>
              <a:gd name="connsiteY19" fmla="*/ 143602 h 164867"/>
              <a:gd name="connsiteX20" fmla="*/ 394174 w 442147"/>
              <a:gd name="connsiteY20" fmla="*/ 154234 h 164867"/>
              <a:gd name="connsiteX21" fmla="*/ 378225 w 442147"/>
              <a:gd name="connsiteY21" fmla="*/ 159550 h 164867"/>
              <a:gd name="connsiteX22" fmla="*/ 362276 w 442147"/>
              <a:gd name="connsiteY22" fmla="*/ 164867 h 164867"/>
              <a:gd name="connsiteX23" fmla="*/ 303797 w 442147"/>
              <a:gd name="connsiteY23" fmla="*/ 159550 h 164867"/>
              <a:gd name="connsiteX24" fmla="*/ 298481 w 442147"/>
              <a:gd name="connsiteY24" fmla="*/ 143602 h 164867"/>
              <a:gd name="connsiteX25" fmla="*/ 314430 w 442147"/>
              <a:gd name="connsiteY25" fmla="*/ 127653 h 164867"/>
              <a:gd name="connsiteX26" fmla="*/ 277216 w 442147"/>
              <a:gd name="connsiteY26" fmla="*/ 122336 h 164867"/>
              <a:gd name="connsiteX27" fmla="*/ 261267 w 442147"/>
              <a:gd name="connsiteY27" fmla="*/ 117020 h 164867"/>
              <a:gd name="connsiteX28" fmla="*/ 255951 w 442147"/>
              <a:gd name="connsiteY28" fmla="*/ 101071 h 164867"/>
              <a:gd name="connsiteX29" fmla="*/ 250634 w 442147"/>
              <a:gd name="connsiteY29" fmla="*/ 69174 h 164867"/>
              <a:gd name="connsiteX30" fmla="*/ 165574 w 442147"/>
              <a:gd name="connsiteY30" fmla="*/ 53225 h 164867"/>
              <a:gd name="connsiteX31" fmla="*/ 149625 w 442147"/>
              <a:gd name="connsiteY31" fmla="*/ 42592 h 164867"/>
              <a:gd name="connsiteX32" fmla="*/ 133676 w 442147"/>
              <a:gd name="connsiteY32" fmla="*/ 26643 h 164867"/>
              <a:gd name="connsiteX33" fmla="*/ 59248 w 442147"/>
              <a:gd name="connsiteY33" fmla="*/ 31960 h 164867"/>
              <a:gd name="connsiteX34" fmla="*/ 769 w 442147"/>
              <a:gd name="connsiteY34" fmla="*/ 63857 h 16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147" h="164867">
                <a:moveTo>
                  <a:pt x="769" y="63857"/>
                </a:moveTo>
                <a:cubicBezTo>
                  <a:pt x="-4547" y="68287"/>
                  <a:pt x="19125" y="62280"/>
                  <a:pt x="27351" y="58541"/>
                </a:cubicBezTo>
                <a:cubicBezTo>
                  <a:pt x="27355" y="58539"/>
                  <a:pt x="67221" y="31960"/>
                  <a:pt x="75197" y="26643"/>
                </a:cubicBezTo>
                <a:cubicBezTo>
                  <a:pt x="80513" y="23099"/>
                  <a:pt x="85085" y="18031"/>
                  <a:pt x="91146" y="16011"/>
                </a:cubicBezTo>
                <a:cubicBezTo>
                  <a:pt x="118983" y="6733"/>
                  <a:pt x="101547" y="11488"/>
                  <a:pt x="144309" y="5378"/>
                </a:cubicBezTo>
                <a:cubicBezTo>
                  <a:pt x="149625" y="3606"/>
                  <a:pt x="154688" y="-557"/>
                  <a:pt x="160258" y="62"/>
                </a:cubicBezTo>
                <a:cubicBezTo>
                  <a:pt x="171397" y="1300"/>
                  <a:pt x="181523" y="7151"/>
                  <a:pt x="192155" y="10695"/>
                </a:cubicBezTo>
                <a:lnTo>
                  <a:pt x="224053" y="21327"/>
                </a:lnTo>
                <a:lnTo>
                  <a:pt x="255951" y="31960"/>
                </a:lnTo>
                <a:lnTo>
                  <a:pt x="271899" y="37276"/>
                </a:lnTo>
                <a:cubicBezTo>
                  <a:pt x="277215" y="40820"/>
                  <a:pt x="282133" y="45052"/>
                  <a:pt x="287848" y="47909"/>
                </a:cubicBezTo>
                <a:cubicBezTo>
                  <a:pt x="292860" y="50415"/>
                  <a:pt x="298898" y="50504"/>
                  <a:pt x="303797" y="53225"/>
                </a:cubicBezTo>
                <a:cubicBezTo>
                  <a:pt x="314968" y="59431"/>
                  <a:pt x="325062" y="67402"/>
                  <a:pt x="335695" y="74490"/>
                </a:cubicBezTo>
                <a:cubicBezTo>
                  <a:pt x="341011" y="78034"/>
                  <a:pt x="345583" y="83101"/>
                  <a:pt x="351644" y="85122"/>
                </a:cubicBezTo>
                <a:cubicBezTo>
                  <a:pt x="356960" y="86894"/>
                  <a:pt x="362581" y="87933"/>
                  <a:pt x="367593" y="90439"/>
                </a:cubicBezTo>
                <a:cubicBezTo>
                  <a:pt x="373307" y="93296"/>
                  <a:pt x="377703" y="98476"/>
                  <a:pt x="383541" y="101071"/>
                </a:cubicBezTo>
                <a:cubicBezTo>
                  <a:pt x="393783" y="105623"/>
                  <a:pt x="404806" y="108160"/>
                  <a:pt x="415439" y="111704"/>
                </a:cubicBezTo>
                <a:lnTo>
                  <a:pt x="431388" y="117020"/>
                </a:lnTo>
                <a:cubicBezTo>
                  <a:pt x="434932" y="122336"/>
                  <a:pt x="443273" y="126704"/>
                  <a:pt x="442020" y="132969"/>
                </a:cubicBezTo>
                <a:cubicBezTo>
                  <a:pt x="440767" y="139234"/>
                  <a:pt x="431911" y="141007"/>
                  <a:pt x="426072" y="143602"/>
                </a:cubicBezTo>
                <a:cubicBezTo>
                  <a:pt x="415830" y="148154"/>
                  <a:pt x="404807" y="150690"/>
                  <a:pt x="394174" y="154234"/>
                </a:cubicBezTo>
                <a:lnTo>
                  <a:pt x="378225" y="159550"/>
                </a:lnTo>
                <a:lnTo>
                  <a:pt x="362276" y="164867"/>
                </a:lnTo>
                <a:cubicBezTo>
                  <a:pt x="342783" y="163095"/>
                  <a:pt x="322366" y="165740"/>
                  <a:pt x="303797" y="159550"/>
                </a:cubicBezTo>
                <a:cubicBezTo>
                  <a:pt x="298481" y="157778"/>
                  <a:pt x="296709" y="148918"/>
                  <a:pt x="298481" y="143602"/>
                </a:cubicBezTo>
                <a:cubicBezTo>
                  <a:pt x="300859" y="136469"/>
                  <a:pt x="309114" y="132969"/>
                  <a:pt x="314430" y="127653"/>
                </a:cubicBezTo>
                <a:cubicBezTo>
                  <a:pt x="302025" y="125881"/>
                  <a:pt x="289503" y="124794"/>
                  <a:pt x="277216" y="122336"/>
                </a:cubicBezTo>
                <a:cubicBezTo>
                  <a:pt x="271721" y="121237"/>
                  <a:pt x="265230" y="120983"/>
                  <a:pt x="261267" y="117020"/>
                </a:cubicBezTo>
                <a:cubicBezTo>
                  <a:pt x="257304" y="113057"/>
                  <a:pt x="257167" y="106541"/>
                  <a:pt x="255951" y="101071"/>
                </a:cubicBezTo>
                <a:cubicBezTo>
                  <a:pt x="253613" y="90549"/>
                  <a:pt x="257732" y="77286"/>
                  <a:pt x="250634" y="69174"/>
                </a:cubicBezTo>
                <a:cubicBezTo>
                  <a:pt x="239716" y="56696"/>
                  <a:pt x="169705" y="53638"/>
                  <a:pt x="165574" y="53225"/>
                </a:cubicBezTo>
                <a:cubicBezTo>
                  <a:pt x="160258" y="49681"/>
                  <a:pt x="154534" y="46682"/>
                  <a:pt x="149625" y="42592"/>
                </a:cubicBezTo>
                <a:cubicBezTo>
                  <a:pt x="143849" y="37779"/>
                  <a:pt x="141143" y="27521"/>
                  <a:pt x="133676" y="26643"/>
                </a:cubicBezTo>
                <a:cubicBezTo>
                  <a:pt x="108974" y="23737"/>
                  <a:pt x="84057" y="30188"/>
                  <a:pt x="59248" y="31960"/>
                </a:cubicBezTo>
                <a:cubicBezTo>
                  <a:pt x="41618" y="37836"/>
                  <a:pt x="6085" y="59427"/>
                  <a:pt x="769" y="6385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D6A88C3-59A4-4388-ACF0-93C7C53341CE}"/>
              </a:ext>
            </a:extLst>
          </p:cNvPr>
          <p:cNvSpPr/>
          <p:nvPr/>
        </p:nvSpPr>
        <p:spPr>
          <a:xfrm>
            <a:off x="940730" y="3007955"/>
            <a:ext cx="188188" cy="171442"/>
          </a:xfrm>
          <a:custGeom>
            <a:avLst/>
            <a:gdLst>
              <a:gd name="connsiteX0" fmla="*/ 251 w 188188"/>
              <a:gd name="connsiteY0" fmla="*/ 155231 h 171442"/>
              <a:gd name="connsiteX1" fmla="*/ 26833 w 188188"/>
              <a:gd name="connsiteY1" fmla="*/ 171180 h 171442"/>
              <a:gd name="connsiteX2" fmla="*/ 85312 w 188188"/>
              <a:gd name="connsiteY2" fmla="*/ 160547 h 171442"/>
              <a:gd name="connsiteX3" fmla="*/ 111893 w 188188"/>
              <a:gd name="connsiteY3" fmla="*/ 128650 h 171442"/>
              <a:gd name="connsiteX4" fmla="*/ 133158 w 188188"/>
              <a:gd name="connsiteY4" fmla="*/ 96752 h 171442"/>
              <a:gd name="connsiteX5" fmla="*/ 143791 w 188188"/>
              <a:gd name="connsiteY5" fmla="*/ 80803 h 171442"/>
              <a:gd name="connsiteX6" fmla="*/ 154423 w 188188"/>
              <a:gd name="connsiteY6" fmla="*/ 64854 h 171442"/>
              <a:gd name="connsiteX7" fmla="*/ 165056 w 188188"/>
              <a:gd name="connsiteY7" fmla="*/ 48905 h 171442"/>
              <a:gd name="connsiteX8" fmla="*/ 181005 w 188188"/>
              <a:gd name="connsiteY8" fmla="*/ 17008 h 171442"/>
              <a:gd name="connsiteX9" fmla="*/ 186321 w 188188"/>
              <a:gd name="connsiteY9" fmla="*/ 1059 h 171442"/>
              <a:gd name="connsiteX10" fmla="*/ 101261 w 188188"/>
              <a:gd name="connsiteY10" fmla="*/ 6375 h 171442"/>
              <a:gd name="connsiteX11" fmla="*/ 111893 w 188188"/>
              <a:gd name="connsiteY11" fmla="*/ 38273 h 171442"/>
              <a:gd name="connsiteX12" fmla="*/ 117210 w 188188"/>
              <a:gd name="connsiteY12" fmla="*/ 54222 h 171442"/>
              <a:gd name="connsiteX13" fmla="*/ 64047 w 188188"/>
              <a:gd name="connsiteY13" fmla="*/ 70171 h 171442"/>
              <a:gd name="connsiteX14" fmla="*/ 53414 w 188188"/>
              <a:gd name="connsiteY14" fmla="*/ 107385 h 171442"/>
              <a:gd name="connsiteX15" fmla="*/ 42782 w 188188"/>
              <a:gd name="connsiteY15" fmla="*/ 123333 h 171442"/>
              <a:gd name="connsiteX16" fmla="*/ 251 w 188188"/>
              <a:gd name="connsiteY16" fmla="*/ 155231 h 17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8188" h="171442">
                <a:moveTo>
                  <a:pt x="251" y="155231"/>
                </a:moveTo>
                <a:cubicBezTo>
                  <a:pt x="-2407" y="163206"/>
                  <a:pt x="16640" y="169481"/>
                  <a:pt x="26833" y="171180"/>
                </a:cubicBezTo>
                <a:cubicBezTo>
                  <a:pt x="38266" y="173086"/>
                  <a:pt x="71141" y="164090"/>
                  <a:pt x="85312" y="160547"/>
                </a:cubicBezTo>
                <a:cubicBezTo>
                  <a:pt x="123298" y="103564"/>
                  <a:pt x="64146" y="190038"/>
                  <a:pt x="111893" y="128650"/>
                </a:cubicBezTo>
                <a:cubicBezTo>
                  <a:pt x="119738" y="118563"/>
                  <a:pt x="126070" y="107385"/>
                  <a:pt x="133158" y="96752"/>
                </a:cubicBezTo>
                <a:lnTo>
                  <a:pt x="143791" y="80803"/>
                </a:lnTo>
                <a:lnTo>
                  <a:pt x="154423" y="64854"/>
                </a:lnTo>
                <a:lnTo>
                  <a:pt x="165056" y="48905"/>
                </a:lnTo>
                <a:cubicBezTo>
                  <a:pt x="178419" y="8817"/>
                  <a:pt x="160392" y="58233"/>
                  <a:pt x="181005" y="17008"/>
                </a:cubicBezTo>
                <a:cubicBezTo>
                  <a:pt x="183511" y="11996"/>
                  <a:pt x="191876" y="1800"/>
                  <a:pt x="186321" y="1059"/>
                </a:cubicBezTo>
                <a:cubicBezTo>
                  <a:pt x="158162" y="-2696"/>
                  <a:pt x="129614" y="4603"/>
                  <a:pt x="101261" y="6375"/>
                </a:cubicBezTo>
                <a:lnTo>
                  <a:pt x="111893" y="38273"/>
                </a:lnTo>
                <a:lnTo>
                  <a:pt x="117210" y="54222"/>
                </a:lnTo>
                <a:cubicBezTo>
                  <a:pt x="100921" y="56549"/>
                  <a:pt x="76527" y="54572"/>
                  <a:pt x="64047" y="70171"/>
                </a:cubicBezTo>
                <a:cubicBezTo>
                  <a:pt x="60860" y="74154"/>
                  <a:pt x="54298" y="105322"/>
                  <a:pt x="53414" y="107385"/>
                </a:cubicBezTo>
                <a:cubicBezTo>
                  <a:pt x="50897" y="113258"/>
                  <a:pt x="45639" y="117619"/>
                  <a:pt x="42782" y="123333"/>
                </a:cubicBezTo>
                <a:cubicBezTo>
                  <a:pt x="31833" y="145230"/>
                  <a:pt x="2909" y="147256"/>
                  <a:pt x="251" y="15523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B10F669-D3D5-4D85-BE27-EF2D81D3E645}"/>
              </a:ext>
            </a:extLst>
          </p:cNvPr>
          <p:cNvSpPr/>
          <p:nvPr/>
        </p:nvSpPr>
        <p:spPr>
          <a:xfrm>
            <a:off x="1044017" y="3056615"/>
            <a:ext cx="258471" cy="180999"/>
          </a:xfrm>
          <a:custGeom>
            <a:avLst/>
            <a:gdLst>
              <a:gd name="connsiteX0" fmla="*/ 8606 w 258471"/>
              <a:gd name="connsiteY0" fmla="*/ 42776 h 180999"/>
              <a:gd name="connsiteX1" fmla="*/ 8606 w 258471"/>
              <a:gd name="connsiteY1" fmla="*/ 95938 h 180999"/>
              <a:gd name="connsiteX2" fmla="*/ 29871 w 258471"/>
              <a:gd name="connsiteY2" fmla="*/ 101255 h 180999"/>
              <a:gd name="connsiteX3" fmla="*/ 61769 w 258471"/>
              <a:gd name="connsiteY3" fmla="*/ 122520 h 180999"/>
              <a:gd name="connsiteX4" fmla="*/ 72402 w 258471"/>
              <a:gd name="connsiteY4" fmla="*/ 138469 h 180999"/>
              <a:gd name="connsiteX5" fmla="*/ 93667 w 258471"/>
              <a:gd name="connsiteY5" fmla="*/ 143785 h 180999"/>
              <a:gd name="connsiteX6" fmla="*/ 114932 w 258471"/>
              <a:gd name="connsiteY6" fmla="*/ 180999 h 180999"/>
              <a:gd name="connsiteX7" fmla="*/ 120248 w 258471"/>
              <a:gd name="connsiteY7" fmla="*/ 165050 h 180999"/>
              <a:gd name="connsiteX8" fmla="*/ 125564 w 258471"/>
              <a:gd name="connsiteY8" fmla="*/ 143785 h 180999"/>
              <a:gd name="connsiteX9" fmla="*/ 189360 w 258471"/>
              <a:gd name="connsiteY9" fmla="*/ 101255 h 180999"/>
              <a:gd name="connsiteX10" fmla="*/ 215941 w 258471"/>
              <a:gd name="connsiteY10" fmla="*/ 95938 h 180999"/>
              <a:gd name="connsiteX11" fmla="*/ 231890 w 258471"/>
              <a:gd name="connsiteY11" fmla="*/ 85306 h 180999"/>
              <a:gd name="connsiteX12" fmla="*/ 247839 w 258471"/>
              <a:gd name="connsiteY12" fmla="*/ 79990 h 180999"/>
              <a:gd name="connsiteX13" fmla="*/ 258471 w 258471"/>
              <a:gd name="connsiteY13" fmla="*/ 64041 h 180999"/>
              <a:gd name="connsiteX14" fmla="*/ 253155 w 258471"/>
              <a:gd name="connsiteY14" fmla="*/ 48092 h 180999"/>
              <a:gd name="connsiteX15" fmla="*/ 199992 w 258471"/>
              <a:gd name="connsiteY15" fmla="*/ 42776 h 180999"/>
              <a:gd name="connsiteX16" fmla="*/ 152146 w 258471"/>
              <a:gd name="connsiteY16" fmla="*/ 21511 h 180999"/>
              <a:gd name="connsiteX17" fmla="*/ 130881 w 258471"/>
              <a:gd name="connsiteY17" fmla="*/ 16194 h 180999"/>
              <a:gd name="connsiteX18" fmla="*/ 77718 w 258471"/>
              <a:gd name="connsiteY18" fmla="*/ 245 h 180999"/>
              <a:gd name="connsiteX19" fmla="*/ 8606 w 258471"/>
              <a:gd name="connsiteY19" fmla="*/ 42776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71" h="180999">
                <a:moveTo>
                  <a:pt x="8606" y="42776"/>
                </a:moveTo>
                <a:cubicBezTo>
                  <a:pt x="-2913" y="58725"/>
                  <a:pt x="-2826" y="82219"/>
                  <a:pt x="8606" y="95938"/>
                </a:cubicBezTo>
                <a:cubicBezTo>
                  <a:pt x="13283" y="101551"/>
                  <a:pt x="22783" y="99483"/>
                  <a:pt x="29871" y="101255"/>
                </a:cubicBezTo>
                <a:cubicBezTo>
                  <a:pt x="40504" y="108343"/>
                  <a:pt x="54680" y="111887"/>
                  <a:pt x="61769" y="122520"/>
                </a:cubicBezTo>
                <a:cubicBezTo>
                  <a:pt x="65313" y="127836"/>
                  <a:pt x="67086" y="134925"/>
                  <a:pt x="72402" y="138469"/>
                </a:cubicBezTo>
                <a:cubicBezTo>
                  <a:pt x="78481" y="142522"/>
                  <a:pt x="86579" y="142013"/>
                  <a:pt x="93667" y="143785"/>
                </a:cubicBezTo>
                <a:cubicBezTo>
                  <a:pt x="95677" y="151824"/>
                  <a:pt x="99095" y="180999"/>
                  <a:pt x="114932" y="180999"/>
                </a:cubicBezTo>
                <a:cubicBezTo>
                  <a:pt x="120536" y="180999"/>
                  <a:pt x="118709" y="170438"/>
                  <a:pt x="120248" y="165050"/>
                </a:cubicBezTo>
                <a:cubicBezTo>
                  <a:pt x="122255" y="158025"/>
                  <a:pt x="121374" y="149771"/>
                  <a:pt x="125564" y="143785"/>
                </a:cubicBezTo>
                <a:cubicBezTo>
                  <a:pt x="147375" y="112627"/>
                  <a:pt x="156622" y="110184"/>
                  <a:pt x="189360" y="101255"/>
                </a:cubicBezTo>
                <a:cubicBezTo>
                  <a:pt x="198077" y="98877"/>
                  <a:pt x="207081" y="97710"/>
                  <a:pt x="215941" y="95938"/>
                </a:cubicBezTo>
                <a:cubicBezTo>
                  <a:pt x="221257" y="92394"/>
                  <a:pt x="226175" y="88163"/>
                  <a:pt x="231890" y="85306"/>
                </a:cubicBezTo>
                <a:cubicBezTo>
                  <a:pt x="236902" y="82800"/>
                  <a:pt x="243463" y="83491"/>
                  <a:pt x="247839" y="79990"/>
                </a:cubicBezTo>
                <a:cubicBezTo>
                  <a:pt x="252828" y="75999"/>
                  <a:pt x="254927" y="69357"/>
                  <a:pt x="258471" y="64041"/>
                </a:cubicBezTo>
                <a:cubicBezTo>
                  <a:pt x="256699" y="58725"/>
                  <a:pt x="258421" y="50007"/>
                  <a:pt x="253155" y="48092"/>
                </a:cubicBezTo>
                <a:cubicBezTo>
                  <a:pt x="236418" y="42006"/>
                  <a:pt x="217496" y="46058"/>
                  <a:pt x="199992" y="42776"/>
                </a:cubicBezTo>
                <a:cubicBezTo>
                  <a:pt x="141221" y="31756"/>
                  <a:pt x="189286" y="37428"/>
                  <a:pt x="152146" y="21511"/>
                </a:cubicBezTo>
                <a:cubicBezTo>
                  <a:pt x="145430" y="18633"/>
                  <a:pt x="137906" y="18201"/>
                  <a:pt x="130881" y="16194"/>
                </a:cubicBezTo>
                <a:cubicBezTo>
                  <a:pt x="113092" y="11111"/>
                  <a:pt x="96097" y="2366"/>
                  <a:pt x="77718" y="245"/>
                </a:cubicBezTo>
                <a:cubicBezTo>
                  <a:pt x="49551" y="-3005"/>
                  <a:pt x="20125" y="26827"/>
                  <a:pt x="8606" y="4277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5FDD63-00ED-4A9F-BC32-9F4BCC732775}"/>
              </a:ext>
            </a:extLst>
          </p:cNvPr>
          <p:cNvSpPr/>
          <p:nvPr/>
        </p:nvSpPr>
        <p:spPr>
          <a:xfrm>
            <a:off x="1137684" y="3194913"/>
            <a:ext cx="155849" cy="143710"/>
          </a:xfrm>
          <a:custGeom>
            <a:avLst/>
            <a:gdLst>
              <a:gd name="connsiteX0" fmla="*/ 0 w 155849"/>
              <a:gd name="connsiteY0" fmla="*/ 53334 h 143710"/>
              <a:gd name="connsiteX1" fmla="*/ 10632 w 155849"/>
              <a:gd name="connsiteY1" fmla="*/ 79915 h 143710"/>
              <a:gd name="connsiteX2" fmla="*/ 21265 w 155849"/>
              <a:gd name="connsiteY2" fmla="*/ 95864 h 143710"/>
              <a:gd name="connsiteX3" fmla="*/ 26581 w 155849"/>
              <a:gd name="connsiteY3" fmla="*/ 117129 h 143710"/>
              <a:gd name="connsiteX4" fmla="*/ 53163 w 155849"/>
              <a:gd name="connsiteY4" fmla="*/ 143710 h 143710"/>
              <a:gd name="connsiteX5" fmla="*/ 122274 w 155849"/>
              <a:gd name="connsiteY5" fmla="*/ 138394 h 143710"/>
              <a:gd name="connsiteX6" fmla="*/ 127590 w 155849"/>
              <a:gd name="connsiteY6" fmla="*/ 117129 h 143710"/>
              <a:gd name="connsiteX7" fmla="*/ 132907 w 155849"/>
              <a:gd name="connsiteY7" fmla="*/ 63966 h 143710"/>
              <a:gd name="connsiteX8" fmla="*/ 148856 w 155849"/>
              <a:gd name="connsiteY8" fmla="*/ 16120 h 143710"/>
              <a:gd name="connsiteX9" fmla="*/ 154172 w 155849"/>
              <a:gd name="connsiteY9" fmla="*/ 171 h 143710"/>
              <a:gd name="connsiteX10" fmla="*/ 85060 w 155849"/>
              <a:gd name="connsiteY10" fmla="*/ 16120 h 143710"/>
              <a:gd name="connsiteX11" fmla="*/ 0 w 155849"/>
              <a:gd name="connsiteY11" fmla="*/ 53334 h 1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849" h="143710">
                <a:moveTo>
                  <a:pt x="0" y="53334"/>
                </a:moveTo>
                <a:cubicBezTo>
                  <a:pt x="3544" y="62194"/>
                  <a:pt x="6364" y="71380"/>
                  <a:pt x="10632" y="79915"/>
                </a:cubicBezTo>
                <a:cubicBezTo>
                  <a:pt x="13489" y="85630"/>
                  <a:pt x="18748" y="89991"/>
                  <a:pt x="21265" y="95864"/>
                </a:cubicBezTo>
                <a:cubicBezTo>
                  <a:pt x="24143" y="102580"/>
                  <a:pt x="23703" y="110413"/>
                  <a:pt x="26581" y="117129"/>
                </a:cubicBezTo>
                <a:cubicBezTo>
                  <a:pt x="33669" y="133669"/>
                  <a:pt x="38986" y="134259"/>
                  <a:pt x="53163" y="143710"/>
                </a:cubicBezTo>
                <a:cubicBezTo>
                  <a:pt x="76200" y="141938"/>
                  <a:pt x="100515" y="146165"/>
                  <a:pt x="122274" y="138394"/>
                </a:cubicBezTo>
                <a:cubicBezTo>
                  <a:pt x="129155" y="135937"/>
                  <a:pt x="126557" y="124362"/>
                  <a:pt x="127590" y="117129"/>
                </a:cubicBezTo>
                <a:cubicBezTo>
                  <a:pt x="130109" y="99499"/>
                  <a:pt x="129625" y="81470"/>
                  <a:pt x="132907" y="63966"/>
                </a:cubicBezTo>
                <a:cubicBezTo>
                  <a:pt x="132912" y="63940"/>
                  <a:pt x="146194" y="24107"/>
                  <a:pt x="148856" y="16120"/>
                </a:cubicBezTo>
                <a:cubicBezTo>
                  <a:pt x="150628" y="10804"/>
                  <a:pt x="159488" y="-1601"/>
                  <a:pt x="154172" y="171"/>
                </a:cubicBezTo>
                <a:cubicBezTo>
                  <a:pt x="129265" y="8473"/>
                  <a:pt x="117317" y="13188"/>
                  <a:pt x="85060" y="16120"/>
                </a:cubicBezTo>
                <a:lnTo>
                  <a:pt x="0" y="53334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6C2684A-4C45-4B38-8C9F-A7D4811C5BA9}"/>
              </a:ext>
            </a:extLst>
          </p:cNvPr>
          <p:cNvSpPr/>
          <p:nvPr/>
        </p:nvSpPr>
        <p:spPr>
          <a:xfrm>
            <a:off x="1186860" y="3326658"/>
            <a:ext cx="354861" cy="206247"/>
          </a:xfrm>
          <a:custGeom>
            <a:avLst/>
            <a:gdLst>
              <a:gd name="connsiteX0" fmla="*/ 3987 w 354861"/>
              <a:gd name="connsiteY0" fmla="*/ 1333 h 206247"/>
              <a:gd name="connsiteX1" fmla="*/ 35884 w 354861"/>
              <a:gd name="connsiteY1" fmla="*/ 54495 h 206247"/>
              <a:gd name="connsiteX2" fmla="*/ 51833 w 354861"/>
              <a:gd name="connsiteY2" fmla="*/ 65128 h 206247"/>
              <a:gd name="connsiteX3" fmla="*/ 73098 w 354861"/>
              <a:gd name="connsiteY3" fmla="*/ 70444 h 206247"/>
              <a:gd name="connsiteX4" fmla="*/ 78414 w 354861"/>
              <a:gd name="connsiteY4" fmla="*/ 86393 h 206247"/>
              <a:gd name="connsiteX5" fmla="*/ 83731 w 354861"/>
              <a:gd name="connsiteY5" fmla="*/ 91709 h 206247"/>
              <a:gd name="connsiteX6" fmla="*/ 67782 w 354861"/>
              <a:gd name="connsiteY6" fmla="*/ 97026 h 206247"/>
              <a:gd name="connsiteX7" fmla="*/ 104996 w 354861"/>
              <a:gd name="connsiteY7" fmla="*/ 128923 h 206247"/>
              <a:gd name="connsiteX8" fmla="*/ 120945 w 354861"/>
              <a:gd name="connsiteY8" fmla="*/ 139556 h 206247"/>
              <a:gd name="connsiteX9" fmla="*/ 136893 w 354861"/>
              <a:gd name="connsiteY9" fmla="*/ 144872 h 206247"/>
              <a:gd name="connsiteX10" fmla="*/ 206005 w 354861"/>
              <a:gd name="connsiteY10" fmla="*/ 155505 h 206247"/>
              <a:gd name="connsiteX11" fmla="*/ 211321 w 354861"/>
              <a:gd name="connsiteY11" fmla="*/ 203351 h 206247"/>
              <a:gd name="connsiteX12" fmla="*/ 232587 w 354861"/>
              <a:gd name="connsiteY12" fmla="*/ 198035 h 206247"/>
              <a:gd name="connsiteX13" fmla="*/ 221954 w 354861"/>
              <a:gd name="connsiteY13" fmla="*/ 144872 h 206247"/>
              <a:gd name="connsiteX14" fmla="*/ 232587 w 354861"/>
              <a:gd name="connsiteY14" fmla="*/ 128923 h 206247"/>
              <a:gd name="connsiteX15" fmla="*/ 248535 w 354861"/>
              <a:gd name="connsiteY15" fmla="*/ 123607 h 206247"/>
              <a:gd name="connsiteX16" fmla="*/ 317647 w 354861"/>
              <a:gd name="connsiteY16" fmla="*/ 128923 h 206247"/>
              <a:gd name="connsiteX17" fmla="*/ 322963 w 354861"/>
              <a:gd name="connsiteY17" fmla="*/ 150189 h 206247"/>
              <a:gd name="connsiteX18" fmla="*/ 354861 w 354861"/>
              <a:gd name="connsiteY18" fmla="*/ 123607 h 206247"/>
              <a:gd name="connsiteX19" fmla="*/ 338912 w 354861"/>
              <a:gd name="connsiteY19" fmla="*/ 75761 h 206247"/>
              <a:gd name="connsiteX20" fmla="*/ 322963 w 354861"/>
              <a:gd name="connsiteY20" fmla="*/ 70444 h 206247"/>
              <a:gd name="connsiteX21" fmla="*/ 285749 w 354861"/>
              <a:gd name="connsiteY21" fmla="*/ 54495 h 206247"/>
              <a:gd name="connsiteX22" fmla="*/ 253852 w 354861"/>
              <a:gd name="connsiteY22" fmla="*/ 59812 h 206247"/>
              <a:gd name="connsiteX23" fmla="*/ 237903 w 354861"/>
              <a:gd name="connsiteY23" fmla="*/ 75761 h 206247"/>
              <a:gd name="connsiteX24" fmla="*/ 221954 w 354861"/>
              <a:gd name="connsiteY24" fmla="*/ 86393 h 206247"/>
              <a:gd name="connsiteX25" fmla="*/ 158159 w 354861"/>
              <a:gd name="connsiteY25" fmla="*/ 81077 h 206247"/>
              <a:gd name="connsiteX26" fmla="*/ 142210 w 354861"/>
              <a:gd name="connsiteY26" fmla="*/ 38547 h 206247"/>
              <a:gd name="connsiteX27" fmla="*/ 99680 w 354861"/>
              <a:gd name="connsiteY27" fmla="*/ 11965 h 206247"/>
              <a:gd name="connsiteX28" fmla="*/ 3987 w 354861"/>
              <a:gd name="connsiteY28" fmla="*/ 1333 h 2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4861" h="206247">
                <a:moveTo>
                  <a:pt x="3987" y="1333"/>
                </a:moveTo>
                <a:cubicBezTo>
                  <a:pt x="-6646" y="8421"/>
                  <a:pt x="3986" y="43863"/>
                  <a:pt x="35884" y="54495"/>
                </a:cubicBezTo>
                <a:cubicBezTo>
                  <a:pt x="41200" y="58039"/>
                  <a:pt x="45960" y="62611"/>
                  <a:pt x="51833" y="65128"/>
                </a:cubicBezTo>
                <a:cubicBezTo>
                  <a:pt x="58549" y="68006"/>
                  <a:pt x="67393" y="65880"/>
                  <a:pt x="73098" y="70444"/>
                </a:cubicBezTo>
                <a:cubicBezTo>
                  <a:pt x="77474" y="73945"/>
                  <a:pt x="74826" y="82088"/>
                  <a:pt x="78414" y="86393"/>
                </a:cubicBezTo>
                <a:cubicBezTo>
                  <a:pt x="82534" y="91336"/>
                  <a:pt x="123103" y="117958"/>
                  <a:pt x="83731" y="91709"/>
                </a:cubicBezTo>
                <a:cubicBezTo>
                  <a:pt x="78415" y="93481"/>
                  <a:pt x="67782" y="91422"/>
                  <a:pt x="67782" y="97026"/>
                </a:cubicBezTo>
                <a:cubicBezTo>
                  <a:pt x="67782" y="102547"/>
                  <a:pt x="103895" y="128137"/>
                  <a:pt x="104996" y="128923"/>
                </a:cubicBezTo>
                <a:cubicBezTo>
                  <a:pt x="110195" y="132637"/>
                  <a:pt x="115230" y="136698"/>
                  <a:pt x="120945" y="139556"/>
                </a:cubicBezTo>
                <a:cubicBezTo>
                  <a:pt x="125957" y="142062"/>
                  <a:pt x="131385" y="143839"/>
                  <a:pt x="136893" y="144872"/>
                </a:cubicBezTo>
                <a:cubicBezTo>
                  <a:pt x="159802" y="149168"/>
                  <a:pt x="182968" y="151961"/>
                  <a:pt x="206005" y="155505"/>
                </a:cubicBezTo>
                <a:cubicBezTo>
                  <a:pt x="207777" y="171454"/>
                  <a:pt x="202816" y="189743"/>
                  <a:pt x="211321" y="203351"/>
                </a:cubicBezTo>
                <a:cubicBezTo>
                  <a:pt x="215194" y="209547"/>
                  <a:pt x="230021" y="204877"/>
                  <a:pt x="232587" y="198035"/>
                </a:cubicBezTo>
                <a:cubicBezTo>
                  <a:pt x="236898" y="186538"/>
                  <a:pt x="226572" y="158727"/>
                  <a:pt x="221954" y="144872"/>
                </a:cubicBezTo>
                <a:cubicBezTo>
                  <a:pt x="225498" y="139556"/>
                  <a:pt x="227598" y="132915"/>
                  <a:pt x="232587" y="128923"/>
                </a:cubicBezTo>
                <a:cubicBezTo>
                  <a:pt x="236963" y="125422"/>
                  <a:pt x="242931" y="123607"/>
                  <a:pt x="248535" y="123607"/>
                </a:cubicBezTo>
                <a:cubicBezTo>
                  <a:pt x="271640" y="123607"/>
                  <a:pt x="294610" y="127151"/>
                  <a:pt x="317647" y="128923"/>
                </a:cubicBezTo>
                <a:cubicBezTo>
                  <a:pt x="319419" y="136012"/>
                  <a:pt x="316428" y="146921"/>
                  <a:pt x="322963" y="150189"/>
                </a:cubicBezTo>
                <a:cubicBezTo>
                  <a:pt x="327897" y="152656"/>
                  <a:pt x="354716" y="123752"/>
                  <a:pt x="354861" y="123607"/>
                </a:cubicBezTo>
                <a:cubicBezTo>
                  <a:pt x="352173" y="110166"/>
                  <a:pt x="349918" y="86767"/>
                  <a:pt x="338912" y="75761"/>
                </a:cubicBezTo>
                <a:cubicBezTo>
                  <a:pt x="334949" y="71798"/>
                  <a:pt x="327975" y="72950"/>
                  <a:pt x="322963" y="70444"/>
                </a:cubicBezTo>
                <a:cubicBezTo>
                  <a:pt x="286250" y="52088"/>
                  <a:pt x="330005" y="65560"/>
                  <a:pt x="285749" y="54495"/>
                </a:cubicBezTo>
                <a:cubicBezTo>
                  <a:pt x="275117" y="56267"/>
                  <a:pt x="263702" y="55434"/>
                  <a:pt x="253852" y="59812"/>
                </a:cubicBezTo>
                <a:cubicBezTo>
                  <a:pt x="246982" y="62866"/>
                  <a:pt x="243679" y="70948"/>
                  <a:pt x="237903" y="75761"/>
                </a:cubicBezTo>
                <a:cubicBezTo>
                  <a:pt x="232995" y="79851"/>
                  <a:pt x="227270" y="82849"/>
                  <a:pt x="221954" y="86393"/>
                </a:cubicBezTo>
                <a:cubicBezTo>
                  <a:pt x="200689" y="84621"/>
                  <a:pt x="178677" y="86939"/>
                  <a:pt x="158159" y="81077"/>
                </a:cubicBezTo>
                <a:cubicBezTo>
                  <a:pt x="145940" y="77586"/>
                  <a:pt x="143934" y="43144"/>
                  <a:pt x="142210" y="38547"/>
                </a:cubicBezTo>
                <a:cubicBezTo>
                  <a:pt x="133785" y="16081"/>
                  <a:pt x="122860" y="19692"/>
                  <a:pt x="99680" y="11965"/>
                </a:cubicBezTo>
                <a:cubicBezTo>
                  <a:pt x="27054" y="18018"/>
                  <a:pt x="14620" y="-5755"/>
                  <a:pt x="3987" y="133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AD490-5537-4893-AA03-7914B8259E10}"/>
              </a:ext>
            </a:extLst>
          </p:cNvPr>
          <p:cNvSpPr/>
          <p:nvPr/>
        </p:nvSpPr>
        <p:spPr>
          <a:xfrm>
            <a:off x="1697478" y="2892056"/>
            <a:ext cx="258913" cy="139802"/>
          </a:xfrm>
          <a:custGeom>
            <a:avLst/>
            <a:gdLst>
              <a:gd name="connsiteX0" fmla="*/ 72843 w 258913"/>
              <a:gd name="connsiteY0" fmla="*/ 37214 h 139802"/>
              <a:gd name="connsiteX1" fmla="*/ 51578 w 258913"/>
              <a:gd name="connsiteY1" fmla="*/ 10632 h 139802"/>
              <a:gd name="connsiteX2" fmla="*/ 67527 w 258913"/>
              <a:gd name="connsiteY2" fmla="*/ 0 h 139802"/>
              <a:gd name="connsiteX3" fmla="*/ 200434 w 258913"/>
              <a:gd name="connsiteY3" fmla="*/ 5316 h 139802"/>
              <a:gd name="connsiteX4" fmla="*/ 232331 w 258913"/>
              <a:gd name="connsiteY4" fmla="*/ 31897 h 139802"/>
              <a:gd name="connsiteX5" fmla="*/ 258913 w 258913"/>
              <a:gd name="connsiteY5" fmla="*/ 74428 h 139802"/>
              <a:gd name="connsiteX6" fmla="*/ 253596 w 258913"/>
              <a:gd name="connsiteY6" fmla="*/ 90377 h 139802"/>
              <a:gd name="connsiteX7" fmla="*/ 195117 w 258913"/>
              <a:gd name="connsiteY7" fmla="*/ 95693 h 139802"/>
              <a:gd name="connsiteX8" fmla="*/ 179169 w 258913"/>
              <a:gd name="connsiteY8" fmla="*/ 101009 h 139802"/>
              <a:gd name="connsiteX9" fmla="*/ 131322 w 258913"/>
              <a:gd name="connsiteY9" fmla="*/ 116958 h 139802"/>
              <a:gd name="connsiteX10" fmla="*/ 126006 w 258913"/>
              <a:gd name="connsiteY10" fmla="*/ 138223 h 139802"/>
              <a:gd name="connsiteX11" fmla="*/ 94108 w 258913"/>
              <a:gd name="connsiteY11" fmla="*/ 132907 h 139802"/>
              <a:gd name="connsiteX12" fmla="*/ 67527 w 258913"/>
              <a:gd name="connsiteY12" fmla="*/ 101009 h 139802"/>
              <a:gd name="connsiteX13" fmla="*/ 83475 w 258913"/>
              <a:gd name="connsiteY13" fmla="*/ 95693 h 139802"/>
              <a:gd name="connsiteX14" fmla="*/ 46262 w 258913"/>
              <a:gd name="connsiteY14" fmla="*/ 79744 h 139802"/>
              <a:gd name="connsiteX15" fmla="*/ 3731 w 258913"/>
              <a:gd name="connsiteY15" fmla="*/ 85060 h 139802"/>
              <a:gd name="connsiteX16" fmla="*/ 9048 w 258913"/>
              <a:gd name="connsiteY16" fmla="*/ 53163 h 139802"/>
              <a:gd name="connsiteX17" fmla="*/ 72843 w 258913"/>
              <a:gd name="connsiteY17" fmla="*/ 37214 h 13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913" h="139802">
                <a:moveTo>
                  <a:pt x="72843" y="37214"/>
                </a:moveTo>
                <a:cubicBezTo>
                  <a:pt x="79931" y="30125"/>
                  <a:pt x="53183" y="21865"/>
                  <a:pt x="51578" y="10632"/>
                </a:cubicBezTo>
                <a:cubicBezTo>
                  <a:pt x="50674" y="4307"/>
                  <a:pt x="61142" y="228"/>
                  <a:pt x="67527" y="0"/>
                </a:cubicBezTo>
                <a:lnTo>
                  <a:pt x="200434" y="5316"/>
                </a:lnTo>
                <a:cubicBezTo>
                  <a:pt x="210358" y="11933"/>
                  <a:pt x="226313" y="21065"/>
                  <a:pt x="232331" y="31897"/>
                </a:cubicBezTo>
                <a:cubicBezTo>
                  <a:pt x="258383" y="78789"/>
                  <a:pt x="226000" y="52485"/>
                  <a:pt x="258913" y="74428"/>
                </a:cubicBezTo>
                <a:cubicBezTo>
                  <a:pt x="257141" y="79744"/>
                  <a:pt x="258912" y="88605"/>
                  <a:pt x="253596" y="90377"/>
                </a:cubicBezTo>
                <a:cubicBezTo>
                  <a:pt x="235027" y="96567"/>
                  <a:pt x="214494" y="92925"/>
                  <a:pt x="195117" y="95693"/>
                </a:cubicBezTo>
                <a:cubicBezTo>
                  <a:pt x="189570" y="96485"/>
                  <a:pt x="184557" y="99470"/>
                  <a:pt x="179169" y="101009"/>
                </a:cubicBezTo>
                <a:cubicBezTo>
                  <a:pt x="139107" y="112455"/>
                  <a:pt x="177144" y="98628"/>
                  <a:pt x="131322" y="116958"/>
                </a:cubicBezTo>
                <a:cubicBezTo>
                  <a:pt x="129550" y="124046"/>
                  <a:pt x="132722" y="135345"/>
                  <a:pt x="126006" y="138223"/>
                </a:cubicBezTo>
                <a:cubicBezTo>
                  <a:pt x="116098" y="142469"/>
                  <a:pt x="103958" y="137285"/>
                  <a:pt x="94108" y="132907"/>
                </a:cubicBezTo>
                <a:cubicBezTo>
                  <a:pt x="84412" y="128598"/>
                  <a:pt x="73176" y="109483"/>
                  <a:pt x="67527" y="101009"/>
                </a:cubicBezTo>
                <a:cubicBezTo>
                  <a:pt x="72843" y="99237"/>
                  <a:pt x="85247" y="101009"/>
                  <a:pt x="83475" y="95693"/>
                </a:cubicBezTo>
                <a:cubicBezTo>
                  <a:pt x="81832" y="90765"/>
                  <a:pt x="52310" y="81760"/>
                  <a:pt x="46262" y="79744"/>
                </a:cubicBezTo>
                <a:cubicBezTo>
                  <a:pt x="32085" y="81516"/>
                  <a:pt x="15357" y="93364"/>
                  <a:pt x="3731" y="85060"/>
                </a:cubicBezTo>
                <a:cubicBezTo>
                  <a:pt x="-5040" y="78795"/>
                  <a:pt x="3700" y="62522"/>
                  <a:pt x="9048" y="53163"/>
                </a:cubicBezTo>
                <a:cubicBezTo>
                  <a:pt x="13688" y="45044"/>
                  <a:pt x="65755" y="44303"/>
                  <a:pt x="72843" y="37214"/>
                </a:cubicBezTo>
                <a:close/>
              </a:path>
            </a:pathLst>
          </a:custGeom>
          <a:blipFill>
            <a:blip r:embed="rId2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DE2CB8E-8F68-4921-9C2D-975A13BA5EEA}"/>
              </a:ext>
            </a:extLst>
          </p:cNvPr>
          <p:cNvSpPr/>
          <p:nvPr/>
        </p:nvSpPr>
        <p:spPr>
          <a:xfrm>
            <a:off x="1529037" y="2953669"/>
            <a:ext cx="92428" cy="57679"/>
          </a:xfrm>
          <a:custGeom>
            <a:avLst/>
            <a:gdLst>
              <a:gd name="connsiteX0" fmla="*/ 2051 w 92428"/>
              <a:gd name="connsiteY0" fmla="*/ 2182 h 57679"/>
              <a:gd name="connsiteX1" fmla="*/ 65847 w 92428"/>
              <a:gd name="connsiteY1" fmla="*/ 7498 h 57679"/>
              <a:gd name="connsiteX2" fmla="*/ 81796 w 92428"/>
              <a:gd name="connsiteY2" fmla="*/ 12815 h 57679"/>
              <a:gd name="connsiteX3" fmla="*/ 92428 w 92428"/>
              <a:gd name="connsiteY3" fmla="*/ 28764 h 57679"/>
              <a:gd name="connsiteX4" fmla="*/ 87112 w 92428"/>
              <a:gd name="connsiteY4" fmla="*/ 55345 h 57679"/>
              <a:gd name="connsiteX5" fmla="*/ 18000 w 92428"/>
              <a:gd name="connsiteY5" fmla="*/ 44712 h 57679"/>
              <a:gd name="connsiteX6" fmla="*/ 2051 w 92428"/>
              <a:gd name="connsiteY6" fmla="*/ 2182 h 5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28" h="57679">
                <a:moveTo>
                  <a:pt x="2051" y="2182"/>
                </a:moveTo>
                <a:cubicBezTo>
                  <a:pt x="10025" y="-4020"/>
                  <a:pt x="44695" y="4678"/>
                  <a:pt x="65847" y="7498"/>
                </a:cubicBezTo>
                <a:cubicBezTo>
                  <a:pt x="71402" y="8239"/>
                  <a:pt x="77420" y="9314"/>
                  <a:pt x="81796" y="12815"/>
                </a:cubicBezTo>
                <a:cubicBezTo>
                  <a:pt x="86785" y="16807"/>
                  <a:pt x="88884" y="23448"/>
                  <a:pt x="92428" y="28764"/>
                </a:cubicBezTo>
                <a:cubicBezTo>
                  <a:pt x="90656" y="37624"/>
                  <a:pt x="95604" y="52257"/>
                  <a:pt x="87112" y="55345"/>
                </a:cubicBezTo>
                <a:cubicBezTo>
                  <a:pt x="67444" y="62497"/>
                  <a:pt x="38550" y="51563"/>
                  <a:pt x="18000" y="44712"/>
                </a:cubicBezTo>
                <a:cubicBezTo>
                  <a:pt x="11468" y="18584"/>
                  <a:pt x="-5923" y="8384"/>
                  <a:pt x="2051" y="21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9EB9FD-8268-4A08-90B3-1F526DD508C0}"/>
              </a:ext>
            </a:extLst>
          </p:cNvPr>
          <p:cNvSpPr/>
          <p:nvPr/>
        </p:nvSpPr>
        <p:spPr>
          <a:xfrm>
            <a:off x="2926308" y="106326"/>
            <a:ext cx="1720120" cy="893134"/>
          </a:xfrm>
          <a:custGeom>
            <a:avLst/>
            <a:gdLst>
              <a:gd name="connsiteX0" fmla="*/ 454845 w 1720120"/>
              <a:gd name="connsiteY0" fmla="*/ 58479 h 893134"/>
              <a:gd name="connsiteX1" fmla="*/ 428264 w 1720120"/>
              <a:gd name="connsiteY1" fmla="*/ 74427 h 893134"/>
              <a:gd name="connsiteX2" fmla="*/ 396366 w 1720120"/>
              <a:gd name="connsiteY2" fmla="*/ 95693 h 893134"/>
              <a:gd name="connsiteX3" fmla="*/ 364469 w 1720120"/>
              <a:gd name="connsiteY3" fmla="*/ 106325 h 893134"/>
              <a:gd name="connsiteX4" fmla="*/ 337887 w 1720120"/>
              <a:gd name="connsiteY4" fmla="*/ 116958 h 893134"/>
              <a:gd name="connsiteX5" fmla="*/ 311306 w 1720120"/>
              <a:gd name="connsiteY5" fmla="*/ 122274 h 893134"/>
              <a:gd name="connsiteX6" fmla="*/ 279408 w 1720120"/>
              <a:gd name="connsiteY6" fmla="*/ 132907 h 893134"/>
              <a:gd name="connsiteX7" fmla="*/ 242194 w 1720120"/>
              <a:gd name="connsiteY7" fmla="*/ 148855 h 893134"/>
              <a:gd name="connsiteX8" fmla="*/ 199664 w 1720120"/>
              <a:gd name="connsiteY8" fmla="*/ 154172 h 893134"/>
              <a:gd name="connsiteX9" fmla="*/ 45492 w 1720120"/>
              <a:gd name="connsiteY9" fmla="*/ 164804 h 893134"/>
              <a:gd name="connsiteX10" fmla="*/ 24227 w 1720120"/>
              <a:gd name="connsiteY10" fmla="*/ 223283 h 893134"/>
              <a:gd name="connsiteX11" fmla="*/ 72073 w 1720120"/>
              <a:gd name="connsiteY11" fmla="*/ 217967 h 893134"/>
              <a:gd name="connsiteX12" fmla="*/ 93339 w 1720120"/>
              <a:gd name="connsiteY12" fmla="*/ 212651 h 893134"/>
              <a:gd name="connsiteX13" fmla="*/ 77390 w 1720120"/>
              <a:gd name="connsiteY13" fmla="*/ 223283 h 893134"/>
              <a:gd name="connsiteX14" fmla="*/ 50808 w 1720120"/>
              <a:gd name="connsiteY14" fmla="*/ 233916 h 893134"/>
              <a:gd name="connsiteX15" fmla="*/ 61441 w 1720120"/>
              <a:gd name="connsiteY15" fmla="*/ 249865 h 893134"/>
              <a:gd name="connsiteX16" fmla="*/ 77390 w 1720120"/>
              <a:gd name="connsiteY16" fmla="*/ 255181 h 893134"/>
              <a:gd name="connsiteX17" fmla="*/ 157134 w 1720120"/>
              <a:gd name="connsiteY17" fmla="*/ 260497 h 893134"/>
              <a:gd name="connsiteX18" fmla="*/ 199664 w 1720120"/>
              <a:gd name="connsiteY18" fmla="*/ 271130 h 893134"/>
              <a:gd name="connsiteX19" fmla="*/ 231562 w 1720120"/>
              <a:gd name="connsiteY19" fmla="*/ 281762 h 893134"/>
              <a:gd name="connsiteX20" fmla="*/ 274092 w 1720120"/>
              <a:gd name="connsiteY20" fmla="*/ 287079 h 893134"/>
              <a:gd name="connsiteX21" fmla="*/ 305990 w 1720120"/>
              <a:gd name="connsiteY21" fmla="*/ 297711 h 893134"/>
              <a:gd name="connsiteX22" fmla="*/ 348520 w 1720120"/>
              <a:gd name="connsiteY22" fmla="*/ 345558 h 893134"/>
              <a:gd name="connsiteX23" fmla="*/ 353836 w 1720120"/>
              <a:gd name="connsiteY23" fmla="*/ 361507 h 893134"/>
              <a:gd name="connsiteX24" fmla="*/ 375101 w 1720120"/>
              <a:gd name="connsiteY24" fmla="*/ 425302 h 893134"/>
              <a:gd name="connsiteX25" fmla="*/ 406999 w 1720120"/>
              <a:gd name="connsiteY25" fmla="*/ 430618 h 893134"/>
              <a:gd name="connsiteX26" fmla="*/ 417632 w 1720120"/>
              <a:gd name="connsiteY26" fmla="*/ 451883 h 893134"/>
              <a:gd name="connsiteX27" fmla="*/ 422948 w 1720120"/>
              <a:gd name="connsiteY27" fmla="*/ 473148 h 893134"/>
              <a:gd name="connsiteX28" fmla="*/ 428264 w 1720120"/>
              <a:gd name="connsiteY28" fmla="*/ 489097 h 893134"/>
              <a:gd name="connsiteX29" fmla="*/ 422948 w 1720120"/>
              <a:gd name="connsiteY29" fmla="*/ 531627 h 893134"/>
              <a:gd name="connsiteX30" fmla="*/ 417632 w 1720120"/>
              <a:gd name="connsiteY30" fmla="*/ 547576 h 893134"/>
              <a:gd name="connsiteX31" fmla="*/ 364469 w 1720120"/>
              <a:gd name="connsiteY31" fmla="*/ 574158 h 893134"/>
              <a:gd name="connsiteX32" fmla="*/ 343204 w 1720120"/>
              <a:gd name="connsiteY32" fmla="*/ 584790 h 893134"/>
              <a:gd name="connsiteX33" fmla="*/ 327255 w 1720120"/>
              <a:gd name="connsiteY33" fmla="*/ 600739 h 893134"/>
              <a:gd name="connsiteX34" fmla="*/ 295357 w 1720120"/>
              <a:gd name="connsiteY34" fmla="*/ 643269 h 893134"/>
              <a:gd name="connsiteX35" fmla="*/ 295357 w 1720120"/>
              <a:gd name="connsiteY35" fmla="*/ 781493 h 893134"/>
              <a:gd name="connsiteX36" fmla="*/ 305990 w 1720120"/>
              <a:gd name="connsiteY36" fmla="*/ 797441 h 893134"/>
              <a:gd name="connsiteX37" fmla="*/ 332571 w 1720120"/>
              <a:gd name="connsiteY37" fmla="*/ 845288 h 893134"/>
              <a:gd name="connsiteX38" fmla="*/ 343204 w 1720120"/>
              <a:gd name="connsiteY38" fmla="*/ 877186 h 893134"/>
              <a:gd name="connsiteX39" fmla="*/ 375101 w 1720120"/>
              <a:gd name="connsiteY39" fmla="*/ 887818 h 893134"/>
              <a:gd name="connsiteX40" fmla="*/ 391050 w 1720120"/>
              <a:gd name="connsiteY40" fmla="*/ 893134 h 893134"/>
              <a:gd name="connsiteX41" fmla="*/ 502692 w 1720120"/>
              <a:gd name="connsiteY41" fmla="*/ 887818 h 893134"/>
              <a:gd name="connsiteX42" fmla="*/ 529273 w 1720120"/>
              <a:gd name="connsiteY42" fmla="*/ 866553 h 893134"/>
              <a:gd name="connsiteX43" fmla="*/ 561171 w 1720120"/>
              <a:gd name="connsiteY43" fmla="*/ 850604 h 893134"/>
              <a:gd name="connsiteX44" fmla="*/ 571804 w 1720120"/>
              <a:gd name="connsiteY44" fmla="*/ 834655 h 893134"/>
              <a:gd name="connsiteX45" fmla="*/ 609018 w 1720120"/>
              <a:gd name="connsiteY45" fmla="*/ 808074 h 893134"/>
              <a:gd name="connsiteX46" fmla="*/ 624966 w 1720120"/>
              <a:gd name="connsiteY46" fmla="*/ 802758 h 893134"/>
              <a:gd name="connsiteX47" fmla="*/ 640915 w 1720120"/>
              <a:gd name="connsiteY47" fmla="*/ 792125 h 893134"/>
              <a:gd name="connsiteX48" fmla="*/ 683445 w 1720120"/>
              <a:gd name="connsiteY48" fmla="*/ 765544 h 893134"/>
              <a:gd name="connsiteX49" fmla="*/ 694078 w 1720120"/>
              <a:gd name="connsiteY49" fmla="*/ 749595 h 893134"/>
              <a:gd name="connsiteX50" fmla="*/ 752557 w 1720120"/>
              <a:gd name="connsiteY50" fmla="*/ 707065 h 893134"/>
              <a:gd name="connsiteX51" fmla="*/ 773822 w 1720120"/>
              <a:gd name="connsiteY51" fmla="*/ 696432 h 893134"/>
              <a:gd name="connsiteX52" fmla="*/ 805720 w 1720120"/>
              <a:gd name="connsiteY52" fmla="*/ 669851 h 893134"/>
              <a:gd name="connsiteX53" fmla="*/ 821669 w 1720120"/>
              <a:gd name="connsiteY53" fmla="*/ 664534 h 893134"/>
              <a:gd name="connsiteX54" fmla="*/ 842934 w 1720120"/>
              <a:gd name="connsiteY54" fmla="*/ 653902 h 893134"/>
              <a:gd name="connsiteX55" fmla="*/ 858883 w 1720120"/>
              <a:gd name="connsiteY55" fmla="*/ 648586 h 893134"/>
              <a:gd name="connsiteX56" fmla="*/ 917362 w 1720120"/>
              <a:gd name="connsiteY56" fmla="*/ 632637 h 893134"/>
              <a:gd name="connsiteX57" fmla="*/ 975841 w 1720120"/>
              <a:gd name="connsiteY57" fmla="*/ 616688 h 893134"/>
              <a:gd name="connsiteX58" fmla="*/ 1013055 w 1720120"/>
              <a:gd name="connsiteY58" fmla="*/ 611372 h 893134"/>
              <a:gd name="connsiteX59" fmla="*/ 1050269 w 1720120"/>
              <a:gd name="connsiteY59" fmla="*/ 595423 h 893134"/>
              <a:gd name="connsiteX60" fmla="*/ 1103432 w 1720120"/>
              <a:gd name="connsiteY60" fmla="*/ 574158 h 893134"/>
              <a:gd name="connsiteX61" fmla="*/ 1124697 w 1720120"/>
              <a:gd name="connsiteY61" fmla="*/ 563525 h 893134"/>
              <a:gd name="connsiteX62" fmla="*/ 1161911 w 1720120"/>
              <a:gd name="connsiteY62" fmla="*/ 558209 h 893134"/>
              <a:gd name="connsiteX63" fmla="*/ 1215073 w 1720120"/>
              <a:gd name="connsiteY63" fmla="*/ 542260 h 893134"/>
              <a:gd name="connsiteX64" fmla="*/ 1252287 w 1720120"/>
              <a:gd name="connsiteY64" fmla="*/ 526311 h 893134"/>
              <a:gd name="connsiteX65" fmla="*/ 1273552 w 1720120"/>
              <a:gd name="connsiteY65" fmla="*/ 520995 h 893134"/>
              <a:gd name="connsiteX66" fmla="*/ 1321399 w 1720120"/>
              <a:gd name="connsiteY66" fmla="*/ 505046 h 893134"/>
              <a:gd name="connsiteX67" fmla="*/ 1363929 w 1720120"/>
              <a:gd name="connsiteY67" fmla="*/ 489097 h 893134"/>
              <a:gd name="connsiteX68" fmla="*/ 1369245 w 1720120"/>
              <a:gd name="connsiteY68" fmla="*/ 467832 h 893134"/>
              <a:gd name="connsiteX69" fmla="*/ 1347980 w 1720120"/>
              <a:gd name="connsiteY69" fmla="*/ 435934 h 893134"/>
              <a:gd name="connsiteX70" fmla="*/ 1358613 w 1720120"/>
              <a:gd name="connsiteY70" fmla="*/ 419986 h 893134"/>
              <a:gd name="connsiteX71" fmla="*/ 1379878 w 1720120"/>
              <a:gd name="connsiteY71" fmla="*/ 382772 h 893134"/>
              <a:gd name="connsiteX72" fmla="*/ 1401143 w 1720120"/>
              <a:gd name="connsiteY72" fmla="*/ 345558 h 893134"/>
              <a:gd name="connsiteX73" fmla="*/ 1406459 w 1720120"/>
              <a:gd name="connsiteY73" fmla="*/ 329609 h 893134"/>
              <a:gd name="connsiteX74" fmla="*/ 1438357 w 1720120"/>
              <a:gd name="connsiteY74" fmla="*/ 318976 h 893134"/>
              <a:gd name="connsiteX75" fmla="*/ 1454306 w 1720120"/>
              <a:gd name="connsiteY75" fmla="*/ 308344 h 893134"/>
              <a:gd name="connsiteX76" fmla="*/ 1475571 w 1720120"/>
              <a:gd name="connsiteY76" fmla="*/ 303027 h 893134"/>
              <a:gd name="connsiteX77" fmla="*/ 1507469 w 1720120"/>
              <a:gd name="connsiteY77" fmla="*/ 292395 h 893134"/>
              <a:gd name="connsiteX78" fmla="*/ 1512785 w 1720120"/>
              <a:gd name="connsiteY78" fmla="*/ 255181 h 893134"/>
              <a:gd name="connsiteX79" fmla="*/ 1496836 w 1720120"/>
              <a:gd name="connsiteY79" fmla="*/ 207334 h 893134"/>
              <a:gd name="connsiteX80" fmla="*/ 1512785 w 1720120"/>
              <a:gd name="connsiteY80" fmla="*/ 170121 h 893134"/>
              <a:gd name="connsiteX81" fmla="*/ 1555315 w 1720120"/>
              <a:gd name="connsiteY81" fmla="*/ 154172 h 893134"/>
              <a:gd name="connsiteX82" fmla="*/ 1613794 w 1720120"/>
              <a:gd name="connsiteY82" fmla="*/ 122274 h 893134"/>
              <a:gd name="connsiteX83" fmla="*/ 1645692 w 1720120"/>
              <a:gd name="connsiteY83" fmla="*/ 106325 h 893134"/>
              <a:gd name="connsiteX84" fmla="*/ 1698855 w 1720120"/>
              <a:gd name="connsiteY84" fmla="*/ 69111 h 893134"/>
              <a:gd name="connsiteX85" fmla="*/ 1720120 w 1720120"/>
              <a:gd name="connsiteY85" fmla="*/ 58479 h 893134"/>
              <a:gd name="connsiteX86" fmla="*/ 1677590 w 1720120"/>
              <a:gd name="connsiteY86" fmla="*/ 42530 h 893134"/>
              <a:gd name="connsiteX87" fmla="*/ 1374562 w 1720120"/>
              <a:gd name="connsiteY87" fmla="*/ 31897 h 893134"/>
              <a:gd name="connsiteX88" fmla="*/ 1316083 w 1720120"/>
              <a:gd name="connsiteY88" fmla="*/ 26581 h 893134"/>
              <a:gd name="connsiteX89" fmla="*/ 1300134 w 1720120"/>
              <a:gd name="connsiteY89" fmla="*/ 21265 h 893134"/>
              <a:gd name="connsiteX90" fmla="*/ 1268236 w 1720120"/>
              <a:gd name="connsiteY90" fmla="*/ 15948 h 893134"/>
              <a:gd name="connsiteX91" fmla="*/ 1241655 w 1720120"/>
              <a:gd name="connsiteY91" fmla="*/ 10632 h 893134"/>
              <a:gd name="connsiteX92" fmla="*/ 1092799 w 1720120"/>
              <a:gd name="connsiteY92" fmla="*/ 0 h 893134"/>
              <a:gd name="connsiteX93" fmla="*/ 747241 w 1720120"/>
              <a:gd name="connsiteY93" fmla="*/ 5316 h 893134"/>
              <a:gd name="connsiteX94" fmla="*/ 630283 w 1720120"/>
              <a:gd name="connsiteY94" fmla="*/ 21265 h 893134"/>
              <a:gd name="connsiteX95" fmla="*/ 561171 w 1720120"/>
              <a:gd name="connsiteY95" fmla="*/ 26581 h 893134"/>
              <a:gd name="connsiteX96" fmla="*/ 518641 w 1720120"/>
              <a:gd name="connsiteY96" fmla="*/ 37214 h 893134"/>
              <a:gd name="connsiteX97" fmla="*/ 444213 w 1720120"/>
              <a:gd name="connsiteY97" fmla="*/ 47846 h 893134"/>
              <a:gd name="connsiteX98" fmla="*/ 412315 w 1720120"/>
              <a:gd name="connsiteY98" fmla="*/ 53162 h 893134"/>
              <a:gd name="connsiteX99" fmla="*/ 375101 w 1720120"/>
              <a:gd name="connsiteY99" fmla="*/ 63795 h 893134"/>
              <a:gd name="connsiteX100" fmla="*/ 332571 w 1720120"/>
              <a:gd name="connsiteY100" fmla="*/ 74427 h 893134"/>
              <a:gd name="connsiteX101" fmla="*/ 311306 w 1720120"/>
              <a:gd name="connsiteY101" fmla="*/ 85060 h 893134"/>
              <a:gd name="connsiteX102" fmla="*/ 327255 w 1720120"/>
              <a:gd name="connsiteY102" fmla="*/ 79744 h 893134"/>
              <a:gd name="connsiteX103" fmla="*/ 353836 w 1720120"/>
              <a:gd name="connsiteY103" fmla="*/ 74427 h 893134"/>
              <a:gd name="connsiteX104" fmla="*/ 385734 w 1720120"/>
              <a:gd name="connsiteY104" fmla="*/ 63795 h 893134"/>
              <a:gd name="connsiteX105" fmla="*/ 486743 w 1720120"/>
              <a:gd name="connsiteY105" fmla="*/ 47846 h 893134"/>
              <a:gd name="connsiteX106" fmla="*/ 523957 w 1720120"/>
              <a:gd name="connsiteY106" fmla="*/ 58479 h 893134"/>
              <a:gd name="connsiteX107" fmla="*/ 502692 w 1720120"/>
              <a:gd name="connsiteY107" fmla="*/ 63795 h 893134"/>
              <a:gd name="connsiteX108" fmla="*/ 486743 w 1720120"/>
              <a:gd name="connsiteY108" fmla="*/ 69111 h 893134"/>
              <a:gd name="connsiteX109" fmla="*/ 454845 w 1720120"/>
              <a:gd name="connsiteY109" fmla="*/ 58479 h 8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720120" h="893134">
                <a:moveTo>
                  <a:pt x="454845" y="58479"/>
                </a:moveTo>
                <a:cubicBezTo>
                  <a:pt x="445099" y="59365"/>
                  <a:pt x="436981" y="68880"/>
                  <a:pt x="428264" y="74427"/>
                </a:cubicBezTo>
                <a:cubicBezTo>
                  <a:pt x="417483" y="81288"/>
                  <a:pt x="408489" y="91652"/>
                  <a:pt x="396366" y="95693"/>
                </a:cubicBezTo>
                <a:cubicBezTo>
                  <a:pt x="385734" y="99237"/>
                  <a:pt x="374875" y="102163"/>
                  <a:pt x="364469" y="106325"/>
                </a:cubicBezTo>
                <a:cubicBezTo>
                  <a:pt x="355608" y="109869"/>
                  <a:pt x="347028" y="114216"/>
                  <a:pt x="337887" y="116958"/>
                </a:cubicBezTo>
                <a:cubicBezTo>
                  <a:pt x="329232" y="119554"/>
                  <a:pt x="320023" y="119897"/>
                  <a:pt x="311306" y="122274"/>
                </a:cubicBezTo>
                <a:cubicBezTo>
                  <a:pt x="300493" y="125223"/>
                  <a:pt x="289433" y="127895"/>
                  <a:pt x="279408" y="132907"/>
                </a:cubicBezTo>
                <a:cubicBezTo>
                  <a:pt x="268933" y="138144"/>
                  <a:pt x="254487" y="146620"/>
                  <a:pt x="242194" y="148855"/>
                </a:cubicBezTo>
                <a:cubicBezTo>
                  <a:pt x="228137" y="151411"/>
                  <a:pt x="213904" y="153017"/>
                  <a:pt x="199664" y="154172"/>
                </a:cubicBezTo>
                <a:cubicBezTo>
                  <a:pt x="148320" y="158335"/>
                  <a:pt x="96883" y="161260"/>
                  <a:pt x="45492" y="164804"/>
                </a:cubicBezTo>
                <a:cubicBezTo>
                  <a:pt x="27535" y="168396"/>
                  <a:pt x="-33404" y="171415"/>
                  <a:pt x="24227" y="223283"/>
                </a:cubicBezTo>
                <a:cubicBezTo>
                  <a:pt x="36154" y="234018"/>
                  <a:pt x="56124" y="219739"/>
                  <a:pt x="72073" y="217967"/>
                </a:cubicBezTo>
                <a:cubicBezTo>
                  <a:pt x="79162" y="216195"/>
                  <a:pt x="88172" y="207485"/>
                  <a:pt x="93339" y="212651"/>
                </a:cubicBezTo>
                <a:cubicBezTo>
                  <a:pt x="97857" y="217169"/>
                  <a:pt x="83105" y="220426"/>
                  <a:pt x="77390" y="223283"/>
                </a:cubicBezTo>
                <a:cubicBezTo>
                  <a:pt x="68854" y="227551"/>
                  <a:pt x="59669" y="230372"/>
                  <a:pt x="50808" y="233916"/>
                </a:cubicBezTo>
                <a:cubicBezTo>
                  <a:pt x="54352" y="239232"/>
                  <a:pt x="56452" y="245874"/>
                  <a:pt x="61441" y="249865"/>
                </a:cubicBezTo>
                <a:cubicBezTo>
                  <a:pt x="65817" y="253366"/>
                  <a:pt x="71820" y="254562"/>
                  <a:pt x="77390" y="255181"/>
                </a:cubicBezTo>
                <a:cubicBezTo>
                  <a:pt x="103867" y="258123"/>
                  <a:pt x="130553" y="258725"/>
                  <a:pt x="157134" y="260497"/>
                </a:cubicBezTo>
                <a:cubicBezTo>
                  <a:pt x="171311" y="264041"/>
                  <a:pt x="185801" y="266509"/>
                  <a:pt x="199664" y="271130"/>
                </a:cubicBezTo>
                <a:cubicBezTo>
                  <a:pt x="210297" y="274674"/>
                  <a:pt x="220441" y="280372"/>
                  <a:pt x="231562" y="281762"/>
                </a:cubicBezTo>
                <a:lnTo>
                  <a:pt x="274092" y="287079"/>
                </a:lnTo>
                <a:cubicBezTo>
                  <a:pt x="284725" y="290623"/>
                  <a:pt x="298065" y="289786"/>
                  <a:pt x="305990" y="297711"/>
                </a:cubicBezTo>
                <a:cubicBezTo>
                  <a:pt x="342405" y="334127"/>
                  <a:pt x="329546" y="317098"/>
                  <a:pt x="348520" y="345558"/>
                </a:cubicBezTo>
                <a:cubicBezTo>
                  <a:pt x="350292" y="350874"/>
                  <a:pt x="352984" y="355968"/>
                  <a:pt x="353836" y="361507"/>
                </a:cubicBezTo>
                <a:cubicBezTo>
                  <a:pt x="358530" y="392021"/>
                  <a:pt x="344785" y="415197"/>
                  <a:pt x="375101" y="425302"/>
                </a:cubicBezTo>
                <a:cubicBezTo>
                  <a:pt x="385327" y="428711"/>
                  <a:pt x="396366" y="428846"/>
                  <a:pt x="406999" y="430618"/>
                </a:cubicBezTo>
                <a:cubicBezTo>
                  <a:pt x="410543" y="437706"/>
                  <a:pt x="414849" y="444463"/>
                  <a:pt x="417632" y="451883"/>
                </a:cubicBezTo>
                <a:cubicBezTo>
                  <a:pt x="420198" y="458724"/>
                  <a:pt x="420941" y="466123"/>
                  <a:pt x="422948" y="473148"/>
                </a:cubicBezTo>
                <a:cubicBezTo>
                  <a:pt x="424487" y="478536"/>
                  <a:pt x="426492" y="483781"/>
                  <a:pt x="428264" y="489097"/>
                </a:cubicBezTo>
                <a:cubicBezTo>
                  <a:pt x="426492" y="503274"/>
                  <a:pt x="425504" y="517570"/>
                  <a:pt x="422948" y="531627"/>
                </a:cubicBezTo>
                <a:cubicBezTo>
                  <a:pt x="421946" y="537140"/>
                  <a:pt x="421595" y="543613"/>
                  <a:pt x="417632" y="547576"/>
                </a:cubicBezTo>
                <a:cubicBezTo>
                  <a:pt x="388138" y="577070"/>
                  <a:pt x="393281" y="563353"/>
                  <a:pt x="364469" y="574158"/>
                </a:cubicBezTo>
                <a:cubicBezTo>
                  <a:pt x="357049" y="576941"/>
                  <a:pt x="350292" y="581246"/>
                  <a:pt x="343204" y="584790"/>
                </a:cubicBezTo>
                <a:cubicBezTo>
                  <a:pt x="337888" y="590106"/>
                  <a:pt x="332016" y="594920"/>
                  <a:pt x="327255" y="600739"/>
                </a:cubicBezTo>
                <a:cubicBezTo>
                  <a:pt x="316033" y="614454"/>
                  <a:pt x="295357" y="643269"/>
                  <a:pt x="295357" y="643269"/>
                </a:cubicBezTo>
                <a:cubicBezTo>
                  <a:pt x="278079" y="695107"/>
                  <a:pt x="282967" y="674113"/>
                  <a:pt x="295357" y="781493"/>
                </a:cubicBezTo>
                <a:cubicBezTo>
                  <a:pt x="296089" y="787840"/>
                  <a:pt x="302446" y="792125"/>
                  <a:pt x="305990" y="797441"/>
                </a:cubicBezTo>
                <a:cubicBezTo>
                  <a:pt x="318999" y="836472"/>
                  <a:pt x="308697" y="821414"/>
                  <a:pt x="332571" y="845288"/>
                </a:cubicBezTo>
                <a:cubicBezTo>
                  <a:pt x="336115" y="855921"/>
                  <a:pt x="332571" y="873642"/>
                  <a:pt x="343204" y="877186"/>
                </a:cubicBezTo>
                <a:lnTo>
                  <a:pt x="375101" y="887818"/>
                </a:lnTo>
                <a:lnTo>
                  <a:pt x="391050" y="893134"/>
                </a:lnTo>
                <a:cubicBezTo>
                  <a:pt x="428264" y="891362"/>
                  <a:pt x="465565" y="890912"/>
                  <a:pt x="502692" y="887818"/>
                </a:cubicBezTo>
                <a:cubicBezTo>
                  <a:pt x="525275" y="885936"/>
                  <a:pt x="514880" y="880946"/>
                  <a:pt x="529273" y="866553"/>
                </a:cubicBezTo>
                <a:cubicBezTo>
                  <a:pt x="539577" y="856249"/>
                  <a:pt x="548202" y="854928"/>
                  <a:pt x="561171" y="850604"/>
                </a:cubicBezTo>
                <a:cubicBezTo>
                  <a:pt x="564715" y="845288"/>
                  <a:pt x="567286" y="839173"/>
                  <a:pt x="571804" y="834655"/>
                </a:cubicBezTo>
                <a:cubicBezTo>
                  <a:pt x="574210" y="832249"/>
                  <a:pt x="602983" y="811091"/>
                  <a:pt x="609018" y="808074"/>
                </a:cubicBezTo>
                <a:cubicBezTo>
                  <a:pt x="614030" y="805568"/>
                  <a:pt x="619650" y="804530"/>
                  <a:pt x="624966" y="802758"/>
                </a:cubicBezTo>
                <a:cubicBezTo>
                  <a:pt x="630282" y="799214"/>
                  <a:pt x="635497" y="795511"/>
                  <a:pt x="640915" y="792125"/>
                </a:cubicBezTo>
                <a:cubicBezTo>
                  <a:pt x="692221" y="760058"/>
                  <a:pt x="647000" y="789841"/>
                  <a:pt x="683445" y="765544"/>
                </a:cubicBezTo>
                <a:cubicBezTo>
                  <a:pt x="686989" y="760228"/>
                  <a:pt x="689329" y="753869"/>
                  <a:pt x="694078" y="749595"/>
                </a:cubicBezTo>
                <a:cubicBezTo>
                  <a:pt x="695307" y="748489"/>
                  <a:pt x="738597" y="715042"/>
                  <a:pt x="752557" y="707065"/>
                </a:cubicBezTo>
                <a:cubicBezTo>
                  <a:pt x="759438" y="703133"/>
                  <a:pt x="767373" y="701038"/>
                  <a:pt x="773822" y="696432"/>
                </a:cubicBezTo>
                <a:cubicBezTo>
                  <a:pt x="801259" y="676834"/>
                  <a:pt x="777592" y="683915"/>
                  <a:pt x="805720" y="669851"/>
                </a:cubicBezTo>
                <a:cubicBezTo>
                  <a:pt x="810732" y="667345"/>
                  <a:pt x="816518" y="666742"/>
                  <a:pt x="821669" y="664534"/>
                </a:cubicBezTo>
                <a:cubicBezTo>
                  <a:pt x="828953" y="661412"/>
                  <a:pt x="835650" y="657024"/>
                  <a:pt x="842934" y="653902"/>
                </a:cubicBezTo>
                <a:cubicBezTo>
                  <a:pt x="848085" y="651695"/>
                  <a:pt x="853515" y="650196"/>
                  <a:pt x="858883" y="648586"/>
                </a:cubicBezTo>
                <a:cubicBezTo>
                  <a:pt x="929705" y="627339"/>
                  <a:pt x="868526" y="645956"/>
                  <a:pt x="917362" y="632637"/>
                </a:cubicBezTo>
                <a:cubicBezTo>
                  <a:pt x="923197" y="631046"/>
                  <a:pt x="963810" y="618875"/>
                  <a:pt x="975841" y="616688"/>
                </a:cubicBezTo>
                <a:cubicBezTo>
                  <a:pt x="988169" y="614447"/>
                  <a:pt x="1000650" y="613144"/>
                  <a:pt x="1013055" y="611372"/>
                </a:cubicBezTo>
                <a:cubicBezTo>
                  <a:pt x="1043397" y="591144"/>
                  <a:pt x="1013299" y="608626"/>
                  <a:pt x="1050269" y="595423"/>
                </a:cubicBezTo>
                <a:cubicBezTo>
                  <a:pt x="1068243" y="589004"/>
                  <a:pt x="1086361" y="582694"/>
                  <a:pt x="1103432" y="574158"/>
                </a:cubicBezTo>
                <a:cubicBezTo>
                  <a:pt x="1110520" y="570614"/>
                  <a:pt x="1117051" y="565610"/>
                  <a:pt x="1124697" y="563525"/>
                </a:cubicBezTo>
                <a:cubicBezTo>
                  <a:pt x="1136786" y="560228"/>
                  <a:pt x="1149506" y="559981"/>
                  <a:pt x="1161911" y="558209"/>
                </a:cubicBezTo>
                <a:cubicBezTo>
                  <a:pt x="1209529" y="539161"/>
                  <a:pt x="1167159" y="554238"/>
                  <a:pt x="1215073" y="542260"/>
                </a:cubicBezTo>
                <a:cubicBezTo>
                  <a:pt x="1241480" y="535659"/>
                  <a:pt x="1221852" y="537724"/>
                  <a:pt x="1252287" y="526311"/>
                </a:cubicBezTo>
                <a:cubicBezTo>
                  <a:pt x="1259128" y="523745"/>
                  <a:pt x="1266464" y="522767"/>
                  <a:pt x="1273552" y="520995"/>
                </a:cubicBezTo>
                <a:cubicBezTo>
                  <a:pt x="1301300" y="502496"/>
                  <a:pt x="1278424" y="514595"/>
                  <a:pt x="1321399" y="505046"/>
                </a:cubicBezTo>
                <a:cubicBezTo>
                  <a:pt x="1330779" y="502962"/>
                  <a:pt x="1358748" y="491169"/>
                  <a:pt x="1363929" y="489097"/>
                </a:cubicBezTo>
                <a:cubicBezTo>
                  <a:pt x="1365701" y="482009"/>
                  <a:pt x="1371345" y="474830"/>
                  <a:pt x="1369245" y="467832"/>
                </a:cubicBezTo>
                <a:cubicBezTo>
                  <a:pt x="1365573" y="455592"/>
                  <a:pt x="1347980" y="435934"/>
                  <a:pt x="1347980" y="435934"/>
                </a:cubicBezTo>
                <a:cubicBezTo>
                  <a:pt x="1351524" y="430618"/>
                  <a:pt x="1355443" y="425533"/>
                  <a:pt x="1358613" y="419986"/>
                </a:cubicBezTo>
                <a:cubicBezTo>
                  <a:pt x="1385598" y="372763"/>
                  <a:pt x="1353968" y="421636"/>
                  <a:pt x="1379878" y="382772"/>
                </a:cubicBezTo>
                <a:cubicBezTo>
                  <a:pt x="1392067" y="346204"/>
                  <a:pt x="1375395" y="390617"/>
                  <a:pt x="1401143" y="345558"/>
                </a:cubicBezTo>
                <a:cubicBezTo>
                  <a:pt x="1403923" y="340692"/>
                  <a:pt x="1401899" y="332866"/>
                  <a:pt x="1406459" y="329609"/>
                </a:cubicBezTo>
                <a:cubicBezTo>
                  <a:pt x="1415579" y="323094"/>
                  <a:pt x="1429031" y="325193"/>
                  <a:pt x="1438357" y="318976"/>
                </a:cubicBezTo>
                <a:cubicBezTo>
                  <a:pt x="1443673" y="315432"/>
                  <a:pt x="1448433" y="310861"/>
                  <a:pt x="1454306" y="308344"/>
                </a:cubicBezTo>
                <a:cubicBezTo>
                  <a:pt x="1461022" y="305466"/>
                  <a:pt x="1468573" y="305127"/>
                  <a:pt x="1475571" y="303027"/>
                </a:cubicBezTo>
                <a:cubicBezTo>
                  <a:pt x="1486306" y="299806"/>
                  <a:pt x="1496836" y="295939"/>
                  <a:pt x="1507469" y="292395"/>
                </a:cubicBezTo>
                <a:cubicBezTo>
                  <a:pt x="1521206" y="271789"/>
                  <a:pt x="1520735" y="281018"/>
                  <a:pt x="1512785" y="255181"/>
                </a:cubicBezTo>
                <a:cubicBezTo>
                  <a:pt x="1507841" y="239113"/>
                  <a:pt x="1496836" y="207334"/>
                  <a:pt x="1496836" y="207334"/>
                </a:cubicBezTo>
                <a:cubicBezTo>
                  <a:pt x="1502152" y="194930"/>
                  <a:pt x="1504499" y="180774"/>
                  <a:pt x="1512785" y="170121"/>
                </a:cubicBezTo>
                <a:cubicBezTo>
                  <a:pt x="1519496" y="161492"/>
                  <a:pt x="1545804" y="156550"/>
                  <a:pt x="1555315" y="154172"/>
                </a:cubicBezTo>
                <a:cubicBezTo>
                  <a:pt x="1647226" y="108217"/>
                  <a:pt x="1532889" y="166405"/>
                  <a:pt x="1613794" y="122274"/>
                </a:cubicBezTo>
                <a:cubicBezTo>
                  <a:pt x="1624230" y="116582"/>
                  <a:pt x="1635424" y="112315"/>
                  <a:pt x="1645692" y="106325"/>
                </a:cubicBezTo>
                <a:cubicBezTo>
                  <a:pt x="1742685" y="49746"/>
                  <a:pt x="1627344" y="113805"/>
                  <a:pt x="1698855" y="69111"/>
                </a:cubicBezTo>
                <a:cubicBezTo>
                  <a:pt x="1705575" y="64911"/>
                  <a:pt x="1713032" y="62023"/>
                  <a:pt x="1720120" y="58479"/>
                </a:cubicBezTo>
                <a:cubicBezTo>
                  <a:pt x="1702348" y="46631"/>
                  <a:pt x="1702383" y="43730"/>
                  <a:pt x="1677590" y="42530"/>
                </a:cubicBezTo>
                <a:cubicBezTo>
                  <a:pt x="1576637" y="37645"/>
                  <a:pt x="1475571" y="35441"/>
                  <a:pt x="1374562" y="31897"/>
                </a:cubicBezTo>
                <a:cubicBezTo>
                  <a:pt x="1355069" y="30125"/>
                  <a:pt x="1335460" y="29349"/>
                  <a:pt x="1316083" y="26581"/>
                </a:cubicBezTo>
                <a:cubicBezTo>
                  <a:pt x="1310535" y="25789"/>
                  <a:pt x="1305604" y="22481"/>
                  <a:pt x="1300134" y="21265"/>
                </a:cubicBezTo>
                <a:cubicBezTo>
                  <a:pt x="1289611" y="18927"/>
                  <a:pt x="1278841" y="17876"/>
                  <a:pt x="1268236" y="15948"/>
                </a:cubicBezTo>
                <a:cubicBezTo>
                  <a:pt x="1259346" y="14332"/>
                  <a:pt x="1250586" y="12006"/>
                  <a:pt x="1241655" y="10632"/>
                </a:cubicBezTo>
                <a:cubicBezTo>
                  <a:pt x="1185508" y="1994"/>
                  <a:pt x="1159755" y="3348"/>
                  <a:pt x="1092799" y="0"/>
                </a:cubicBezTo>
                <a:cubicBezTo>
                  <a:pt x="977613" y="1772"/>
                  <a:pt x="862364" y="1104"/>
                  <a:pt x="747241" y="5316"/>
                </a:cubicBezTo>
                <a:cubicBezTo>
                  <a:pt x="530368" y="13250"/>
                  <a:pt x="721616" y="11116"/>
                  <a:pt x="630283" y="21265"/>
                </a:cubicBezTo>
                <a:cubicBezTo>
                  <a:pt x="607319" y="23817"/>
                  <a:pt x="584208" y="24809"/>
                  <a:pt x="561171" y="26581"/>
                </a:cubicBezTo>
                <a:cubicBezTo>
                  <a:pt x="546994" y="30125"/>
                  <a:pt x="533107" y="35148"/>
                  <a:pt x="518641" y="37214"/>
                </a:cubicBezTo>
                <a:lnTo>
                  <a:pt x="444213" y="47846"/>
                </a:lnTo>
                <a:cubicBezTo>
                  <a:pt x="433553" y="49445"/>
                  <a:pt x="422818" y="50738"/>
                  <a:pt x="412315" y="53162"/>
                </a:cubicBezTo>
                <a:cubicBezTo>
                  <a:pt x="399744" y="56063"/>
                  <a:pt x="387566" y="60471"/>
                  <a:pt x="375101" y="63795"/>
                </a:cubicBezTo>
                <a:cubicBezTo>
                  <a:pt x="360981" y="67560"/>
                  <a:pt x="332571" y="74427"/>
                  <a:pt x="332571" y="74427"/>
                </a:cubicBezTo>
                <a:cubicBezTo>
                  <a:pt x="325483" y="77971"/>
                  <a:pt x="316909" y="79456"/>
                  <a:pt x="311306" y="85060"/>
                </a:cubicBezTo>
                <a:cubicBezTo>
                  <a:pt x="307344" y="89023"/>
                  <a:pt x="321818" y="81103"/>
                  <a:pt x="327255" y="79744"/>
                </a:cubicBezTo>
                <a:cubicBezTo>
                  <a:pt x="336021" y="77552"/>
                  <a:pt x="345119" y="76805"/>
                  <a:pt x="353836" y="74427"/>
                </a:cubicBezTo>
                <a:cubicBezTo>
                  <a:pt x="364649" y="71478"/>
                  <a:pt x="374707" y="65800"/>
                  <a:pt x="385734" y="63795"/>
                </a:cubicBezTo>
                <a:cubicBezTo>
                  <a:pt x="458270" y="50606"/>
                  <a:pt x="424553" y="55619"/>
                  <a:pt x="486743" y="47846"/>
                </a:cubicBezTo>
                <a:cubicBezTo>
                  <a:pt x="499148" y="51390"/>
                  <a:pt x="514835" y="49357"/>
                  <a:pt x="523957" y="58479"/>
                </a:cubicBezTo>
                <a:cubicBezTo>
                  <a:pt x="529123" y="63645"/>
                  <a:pt x="509717" y="61788"/>
                  <a:pt x="502692" y="63795"/>
                </a:cubicBezTo>
                <a:cubicBezTo>
                  <a:pt x="497304" y="65334"/>
                  <a:pt x="492149" y="67637"/>
                  <a:pt x="486743" y="69111"/>
                </a:cubicBezTo>
                <a:cubicBezTo>
                  <a:pt x="435732" y="83023"/>
                  <a:pt x="464591" y="57593"/>
                  <a:pt x="454845" y="5847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34FAA7-ACD2-4E3A-B81E-9BD8032DE5D4}"/>
              </a:ext>
            </a:extLst>
          </p:cNvPr>
          <p:cNvSpPr/>
          <p:nvPr/>
        </p:nvSpPr>
        <p:spPr>
          <a:xfrm>
            <a:off x="6230286" y="2344479"/>
            <a:ext cx="877579" cy="717698"/>
          </a:xfrm>
          <a:custGeom>
            <a:avLst/>
            <a:gdLst>
              <a:gd name="connsiteX0" fmla="*/ 5709 w 877579"/>
              <a:gd name="connsiteY0" fmla="*/ 116958 h 717698"/>
              <a:gd name="connsiteX1" fmla="*/ 393 w 877579"/>
              <a:gd name="connsiteY1" fmla="*/ 143540 h 717698"/>
              <a:gd name="connsiteX2" fmla="*/ 11026 w 877579"/>
              <a:gd name="connsiteY2" fmla="*/ 159488 h 717698"/>
              <a:gd name="connsiteX3" fmla="*/ 37607 w 877579"/>
              <a:gd name="connsiteY3" fmla="*/ 191386 h 717698"/>
              <a:gd name="connsiteX4" fmla="*/ 85454 w 877579"/>
              <a:gd name="connsiteY4" fmla="*/ 260498 h 717698"/>
              <a:gd name="connsiteX5" fmla="*/ 101402 w 877579"/>
              <a:gd name="connsiteY5" fmla="*/ 281763 h 717698"/>
              <a:gd name="connsiteX6" fmla="*/ 133300 w 877579"/>
              <a:gd name="connsiteY6" fmla="*/ 297712 h 717698"/>
              <a:gd name="connsiteX7" fmla="*/ 143933 w 877579"/>
              <a:gd name="connsiteY7" fmla="*/ 324293 h 717698"/>
              <a:gd name="connsiteX8" fmla="*/ 149249 w 877579"/>
              <a:gd name="connsiteY8" fmla="*/ 345558 h 717698"/>
              <a:gd name="connsiteX9" fmla="*/ 159881 w 877579"/>
              <a:gd name="connsiteY9" fmla="*/ 361507 h 717698"/>
              <a:gd name="connsiteX10" fmla="*/ 165198 w 877579"/>
              <a:gd name="connsiteY10" fmla="*/ 377456 h 717698"/>
              <a:gd name="connsiteX11" fmla="*/ 175830 w 877579"/>
              <a:gd name="connsiteY11" fmla="*/ 393405 h 717698"/>
              <a:gd name="connsiteX12" fmla="*/ 197095 w 877579"/>
              <a:gd name="connsiteY12" fmla="*/ 462516 h 717698"/>
              <a:gd name="connsiteX13" fmla="*/ 202412 w 877579"/>
              <a:gd name="connsiteY13" fmla="*/ 478465 h 717698"/>
              <a:gd name="connsiteX14" fmla="*/ 218361 w 877579"/>
              <a:gd name="connsiteY14" fmla="*/ 494414 h 717698"/>
              <a:gd name="connsiteX15" fmla="*/ 228993 w 877579"/>
              <a:gd name="connsiteY15" fmla="*/ 510363 h 717698"/>
              <a:gd name="connsiteX16" fmla="*/ 234309 w 877579"/>
              <a:gd name="connsiteY16" fmla="*/ 542261 h 717698"/>
              <a:gd name="connsiteX17" fmla="*/ 250258 w 877579"/>
              <a:gd name="connsiteY17" fmla="*/ 558209 h 717698"/>
              <a:gd name="connsiteX18" fmla="*/ 260891 w 877579"/>
              <a:gd name="connsiteY18" fmla="*/ 574158 h 717698"/>
              <a:gd name="connsiteX19" fmla="*/ 276840 w 877579"/>
              <a:gd name="connsiteY19" fmla="*/ 584791 h 717698"/>
              <a:gd name="connsiteX20" fmla="*/ 292788 w 877579"/>
              <a:gd name="connsiteY20" fmla="*/ 600740 h 717698"/>
              <a:gd name="connsiteX21" fmla="*/ 298105 w 877579"/>
              <a:gd name="connsiteY21" fmla="*/ 616688 h 717698"/>
              <a:gd name="connsiteX22" fmla="*/ 330002 w 877579"/>
              <a:gd name="connsiteY22" fmla="*/ 648586 h 717698"/>
              <a:gd name="connsiteX23" fmla="*/ 345951 w 877579"/>
              <a:gd name="connsiteY23" fmla="*/ 664535 h 717698"/>
              <a:gd name="connsiteX24" fmla="*/ 356584 w 877579"/>
              <a:gd name="connsiteY24" fmla="*/ 680484 h 717698"/>
              <a:gd name="connsiteX25" fmla="*/ 361900 w 877579"/>
              <a:gd name="connsiteY25" fmla="*/ 696433 h 717698"/>
              <a:gd name="connsiteX26" fmla="*/ 393798 w 877579"/>
              <a:gd name="connsiteY26" fmla="*/ 717698 h 717698"/>
              <a:gd name="connsiteX27" fmla="*/ 436328 w 877579"/>
              <a:gd name="connsiteY27" fmla="*/ 701749 h 717698"/>
              <a:gd name="connsiteX28" fmla="*/ 489491 w 877579"/>
              <a:gd name="connsiteY28" fmla="*/ 696433 h 717698"/>
              <a:gd name="connsiteX29" fmla="*/ 516072 w 877579"/>
              <a:gd name="connsiteY29" fmla="*/ 691116 h 717698"/>
              <a:gd name="connsiteX30" fmla="*/ 553286 w 877579"/>
              <a:gd name="connsiteY30" fmla="*/ 680484 h 717698"/>
              <a:gd name="connsiteX31" fmla="*/ 627714 w 877579"/>
              <a:gd name="connsiteY31" fmla="*/ 675168 h 717698"/>
              <a:gd name="connsiteX32" fmla="*/ 670244 w 877579"/>
              <a:gd name="connsiteY32" fmla="*/ 653902 h 717698"/>
              <a:gd name="connsiteX33" fmla="*/ 702142 w 877579"/>
              <a:gd name="connsiteY33" fmla="*/ 643270 h 717698"/>
              <a:gd name="connsiteX34" fmla="*/ 749988 w 877579"/>
              <a:gd name="connsiteY34" fmla="*/ 622005 h 717698"/>
              <a:gd name="connsiteX35" fmla="*/ 765937 w 877579"/>
              <a:gd name="connsiteY35" fmla="*/ 616688 h 717698"/>
              <a:gd name="connsiteX36" fmla="*/ 808467 w 877579"/>
              <a:gd name="connsiteY36" fmla="*/ 595423 h 717698"/>
              <a:gd name="connsiteX37" fmla="*/ 824416 w 877579"/>
              <a:gd name="connsiteY37" fmla="*/ 579474 h 717698"/>
              <a:gd name="connsiteX38" fmla="*/ 840365 w 877579"/>
              <a:gd name="connsiteY38" fmla="*/ 568842 h 717698"/>
              <a:gd name="connsiteX39" fmla="*/ 861630 w 877579"/>
              <a:gd name="connsiteY39" fmla="*/ 536944 h 717698"/>
              <a:gd name="connsiteX40" fmla="*/ 872263 w 877579"/>
              <a:gd name="connsiteY40" fmla="*/ 505047 h 717698"/>
              <a:gd name="connsiteX41" fmla="*/ 877579 w 877579"/>
              <a:gd name="connsiteY41" fmla="*/ 489098 h 717698"/>
              <a:gd name="connsiteX42" fmla="*/ 872263 w 877579"/>
              <a:gd name="connsiteY42" fmla="*/ 414670 h 717698"/>
              <a:gd name="connsiteX43" fmla="*/ 856314 w 877579"/>
              <a:gd name="connsiteY43" fmla="*/ 409354 h 717698"/>
              <a:gd name="connsiteX44" fmla="*/ 787202 w 877579"/>
              <a:gd name="connsiteY44" fmla="*/ 404037 h 717698"/>
              <a:gd name="connsiteX45" fmla="*/ 771254 w 877579"/>
              <a:gd name="connsiteY45" fmla="*/ 398721 h 717698"/>
              <a:gd name="connsiteX46" fmla="*/ 739356 w 877579"/>
              <a:gd name="connsiteY46" fmla="*/ 372140 h 717698"/>
              <a:gd name="connsiteX47" fmla="*/ 728723 w 877579"/>
              <a:gd name="connsiteY47" fmla="*/ 356191 h 717698"/>
              <a:gd name="connsiteX48" fmla="*/ 707458 w 877579"/>
              <a:gd name="connsiteY48" fmla="*/ 318977 h 717698"/>
              <a:gd name="connsiteX49" fmla="*/ 686193 w 877579"/>
              <a:gd name="connsiteY49" fmla="*/ 281763 h 717698"/>
              <a:gd name="connsiteX50" fmla="*/ 654295 w 877579"/>
              <a:gd name="connsiteY50" fmla="*/ 249865 h 717698"/>
              <a:gd name="connsiteX51" fmla="*/ 622398 w 877579"/>
              <a:gd name="connsiteY51" fmla="*/ 223284 h 717698"/>
              <a:gd name="connsiteX52" fmla="*/ 595816 w 877579"/>
              <a:gd name="connsiteY52" fmla="*/ 191386 h 717698"/>
              <a:gd name="connsiteX53" fmla="*/ 574551 w 877579"/>
              <a:gd name="connsiteY53" fmla="*/ 175437 h 717698"/>
              <a:gd name="connsiteX54" fmla="*/ 542654 w 877579"/>
              <a:gd name="connsiteY54" fmla="*/ 148856 h 717698"/>
              <a:gd name="connsiteX55" fmla="*/ 516072 w 877579"/>
              <a:gd name="connsiteY55" fmla="*/ 127591 h 717698"/>
              <a:gd name="connsiteX56" fmla="*/ 468226 w 877579"/>
              <a:gd name="connsiteY56" fmla="*/ 106326 h 717698"/>
              <a:gd name="connsiteX57" fmla="*/ 415063 w 877579"/>
              <a:gd name="connsiteY57" fmla="*/ 95693 h 717698"/>
              <a:gd name="connsiteX58" fmla="*/ 351267 w 877579"/>
              <a:gd name="connsiteY58" fmla="*/ 53163 h 717698"/>
              <a:gd name="connsiteX59" fmla="*/ 319370 w 877579"/>
              <a:gd name="connsiteY59" fmla="*/ 31898 h 717698"/>
              <a:gd name="connsiteX60" fmla="*/ 271523 w 877579"/>
              <a:gd name="connsiteY60" fmla="*/ 15949 h 717698"/>
              <a:gd name="connsiteX61" fmla="*/ 255574 w 877579"/>
              <a:gd name="connsiteY61" fmla="*/ 10633 h 717698"/>
              <a:gd name="connsiteX62" fmla="*/ 239626 w 877579"/>
              <a:gd name="connsiteY62" fmla="*/ 5316 h 717698"/>
              <a:gd name="connsiteX63" fmla="*/ 207728 w 877579"/>
              <a:gd name="connsiteY63" fmla="*/ 0 h 717698"/>
              <a:gd name="connsiteX64" fmla="*/ 127984 w 877579"/>
              <a:gd name="connsiteY64" fmla="*/ 5316 h 717698"/>
              <a:gd name="connsiteX65" fmla="*/ 90770 w 877579"/>
              <a:gd name="connsiteY65" fmla="*/ 31898 h 717698"/>
              <a:gd name="connsiteX66" fmla="*/ 74821 w 877579"/>
              <a:gd name="connsiteY66" fmla="*/ 42530 h 717698"/>
              <a:gd name="connsiteX67" fmla="*/ 48240 w 877579"/>
              <a:gd name="connsiteY67" fmla="*/ 74428 h 717698"/>
              <a:gd name="connsiteX68" fmla="*/ 32291 w 877579"/>
              <a:gd name="connsiteY68" fmla="*/ 85061 h 717698"/>
              <a:gd name="connsiteX69" fmla="*/ 5709 w 877579"/>
              <a:gd name="connsiteY69" fmla="*/ 116958 h 71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77579" h="717698">
                <a:moveTo>
                  <a:pt x="5709" y="116958"/>
                </a:moveTo>
                <a:cubicBezTo>
                  <a:pt x="393" y="126704"/>
                  <a:pt x="-728" y="134574"/>
                  <a:pt x="393" y="143540"/>
                </a:cubicBezTo>
                <a:cubicBezTo>
                  <a:pt x="1186" y="149880"/>
                  <a:pt x="7103" y="154445"/>
                  <a:pt x="11026" y="159488"/>
                </a:cubicBezTo>
                <a:cubicBezTo>
                  <a:pt x="19523" y="170413"/>
                  <a:pt x="29397" y="180244"/>
                  <a:pt x="37607" y="191386"/>
                </a:cubicBezTo>
                <a:cubicBezTo>
                  <a:pt x="54228" y="213943"/>
                  <a:pt x="68643" y="238082"/>
                  <a:pt x="85454" y="260498"/>
                </a:cubicBezTo>
                <a:cubicBezTo>
                  <a:pt x="90770" y="267586"/>
                  <a:pt x="95137" y="275498"/>
                  <a:pt x="101402" y="281763"/>
                </a:cubicBezTo>
                <a:cubicBezTo>
                  <a:pt x="111706" y="292067"/>
                  <a:pt x="120331" y="293388"/>
                  <a:pt x="133300" y="297712"/>
                </a:cubicBezTo>
                <a:cubicBezTo>
                  <a:pt x="136844" y="306572"/>
                  <a:pt x="140915" y="315240"/>
                  <a:pt x="143933" y="324293"/>
                </a:cubicBezTo>
                <a:cubicBezTo>
                  <a:pt x="146244" y="331225"/>
                  <a:pt x="146371" y="338842"/>
                  <a:pt x="149249" y="345558"/>
                </a:cubicBezTo>
                <a:cubicBezTo>
                  <a:pt x="151766" y="351431"/>
                  <a:pt x="157024" y="355792"/>
                  <a:pt x="159881" y="361507"/>
                </a:cubicBezTo>
                <a:cubicBezTo>
                  <a:pt x="162387" y="366519"/>
                  <a:pt x="162692" y="372444"/>
                  <a:pt x="165198" y="377456"/>
                </a:cubicBezTo>
                <a:cubicBezTo>
                  <a:pt x="168055" y="383171"/>
                  <a:pt x="173235" y="387566"/>
                  <a:pt x="175830" y="393405"/>
                </a:cubicBezTo>
                <a:cubicBezTo>
                  <a:pt x="182194" y="407724"/>
                  <a:pt x="192994" y="448848"/>
                  <a:pt x="197095" y="462516"/>
                </a:cubicBezTo>
                <a:cubicBezTo>
                  <a:pt x="198705" y="467884"/>
                  <a:pt x="199303" y="473802"/>
                  <a:pt x="202412" y="478465"/>
                </a:cubicBezTo>
                <a:cubicBezTo>
                  <a:pt x="206583" y="484721"/>
                  <a:pt x="213548" y="488638"/>
                  <a:pt x="218361" y="494414"/>
                </a:cubicBezTo>
                <a:cubicBezTo>
                  <a:pt x="222451" y="499322"/>
                  <a:pt x="225449" y="505047"/>
                  <a:pt x="228993" y="510363"/>
                </a:cubicBezTo>
                <a:cubicBezTo>
                  <a:pt x="230765" y="520996"/>
                  <a:pt x="229931" y="532411"/>
                  <a:pt x="234309" y="542261"/>
                </a:cubicBezTo>
                <a:cubicBezTo>
                  <a:pt x="237362" y="549131"/>
                  <a:pt x="245445" y="552433"/>
                  <a:pt x="250258" y="558209"/>
                </a:cubicBezTo>
                <a:cubicBezTo>
                  <a:pt x="254349" y="563117"/>
                  <a:pt x="256373" y="569640"/>
                  <a:pt x="260891" y="574158"/>
                </a:cubicBezTo>
                <a:cubicBezTo>
                  <a:pt x="265409" y="578676"/>
                  <a:pt x="271932" y="580700"/>
                  <a:pt x="276840" y="584791"/>
                </a:cubicBezTo>
                <a:cubicBezTo>
                  <a:pt x="282616" y="589604"/>
                  <a:pt x="287472" y="595424"/>
                  <a:pt x="292788" y="600740"/>
                </a:cubicBezTo>
                <a:cubicBezTo>
                  <a:pt x="294560" y="606056"/>
                  <a:pt x="294665" y="612265"/>
                  <a:pt x="298105" y="616688"/>
                </a:cubicBezTo>
                <a:cubicBezTo>
                  <a:pt x="307337" y="628557"/>
                  <a:pt x="319370" y="637953"/>
                  <a:pt x="330002" y="648586"/>
                </a:cubicBezTo>
                <a:cubicBezTo>
                  <a:pt x="335318" y="653902"/>
                  <a:pt x="341780" y="658279"/>
                  <a:pt x="345951" y="664535"/>
                </a:cubicBezTo>
                <a:lnTo>
                  <a:pt x="356584" y="680484"/>
                </a:lnTo>
                <a:cubicBezTo>
                  <a:pt x="358356" y="685800"/>
                  <a:pt x="358791" y="691770"/>
                  <a:pt x="361900" y="696433"/>
                </a:cubicBezTo>
                <a:cubicBezTo>
                  <a:pt x="373277" y="713498"/>
                  <a:pt x="377078" y="712124"/>
                  <a:pt x="393798" y="717698"/>
                </a:cubicBezTo>
                <a:cubicBezTo>
                  <a:pt x="394542" y="717400"/>
                  <a:pt x="429553" y="702791"/>
                  <a:pt x="436328" y="701749"/>
                </a:cubicBezTo>
                <a:cubicBezTo>
                  <a:pt x="453930" y="699041"/>
                  <a:pt x="471770" y="698205"/>
                  <a:pt x="489491" y="696433"/>
                </a:cubicBezTo>
                <a:cubicBezTo>
                  <a:pt x="498351" y="694661"/>
                  <a:pt x="507306" y="693308"/>
                  <a:pt x="516072" y="691116"/>
                </a:cubicBezTo>
                <a:cubicBezTo>
                  <a:pt x="532198" y="687084"/>
                  <a:pt x="535391" y="682472"/>
                  <a:pt x="553286" y="680484"/>
                </a:cubicBezTo>
                <a:cubicBezTo>
                  <a:pt x="578006" y="677737"/>
                  <a:pt x="602905" y="676940"/>
                  <a:pt x="627714" y="675168"/>
                </a:cubicBezTo>
                <a:cubicBezTo>
                  <a:pt x="648989" y="660984"/>
                  <a:pt x="641634" y="664305"/>
                  <a:pt x="670244" y="653902"/>
                </a:cubicBezTo>
                <a:cubicBezTo>
                  <a:pt x="680777" y="650072"/>
                  <a:pt x="702142" y="643270"/>
                  <a:pt x="702142" y="643270"/>
                </a:cubicBezTo>
                <a:cubicBezTo>
                  <a:pt x="727417" y="626419"/>
                  <a:pt x="712027" y="634659"/>
                  <a:pt x="749988" y="622005"/>
                </a:cubicBezTo>
                <a:cubicBezTo>
                  <a:pt x="755304" y="620233"/>
                  <a:pt x="761274" y="619796"/>
                  <a:pt x="765937" y="616688"/>
                </a:cubicBezTo>
                <a:cubicBezTo>
                  <a:pt x="789826" y="600763"/>
                  <a:pt x="775954" y="608429"/>
                  <a:pt x="808467" y="595423"/>
                </a:cubicBezTo>
                <a:cubicBezTo>
                  <a:pt x="813783" y="590107"/>
                  <a:pt x="818640" y="584287"/>
                  <a:pt x="824416" y="579474"/>
                </a:cubicBezTo>
                <a:cubicBezTo>
                  <a:pt x="829324" y="575384"/>
                  <a:pt x="836821" y="574158"/>
                  <a:pt x="840365" y="568842"/>
                </a:cubicBezTo>
                <a:cubicBezTo>
                  <a:pt x="867830" y="527645"/>
                  <a:pt x="821587" y="563640"/>
                  <a:pt x="861630" y="536944"/>
                </a:cubicBezTo>
                <a:lnTo>
                  <a:pt x="872263" y="505047"/>
                </a:lnTo>
                <a:lnTo>
                  <a:pt x="877579" y="489098"/>
                </a:lnTo>
                <a:cubicBezTo>
                  <a:pt x="875807" y="464289"/>
                  <a:pt x="878672" y="438703"/>
                  <a:pt x="872263" y="414670"/>
                </a:cubicBezTo>
                <a:cubicBezTo>
                  <a:pt x="870819" y="409255"/>
                  <a:pt x="861875" y="410049"/>
                  <a:pt x="856314" y="409354"/>
                </a:cubicBezTo>
                <a:cubicBezTo>
                  <a:pt x="833387" y="406488"/>
                  <a:pt x="810239" y="405809"/>
                  <a:pt x="787202" y="404037"/>
                </a:cubicBezTo>
                <a:cubicBezTo>
                  <a:pt x="781886" y="402265"/>
                  <a:pt x="776266" y="401227"/>
                  <a:pt x="771254" y="398721"/>
                </a:cubicBezTo>
                <a:cubicBezTo>
                  <a:pt x="759308" y="392748"/>
                  <a:pt x="747753" y="382216"/>
                  <a:pt x="739356" y="372140"/>
                </a:cubicBezTo>
                <a:cubicBezTo>
                  <a:pt x="735265" y="367232"/>
                  <a:pt x="732267" y="361507"/>
                  <a:pt x="728723" y="356191"/>
                </a:cubicBezTo>
                <a:cubicBezTo>
                  <a:pt x="718279" y="324856"/>
                  <a:pt x="730448" y="355761"/>
                  <a:pt x="707458" y="318977"/>
                </a:cubicBezTo>
                <a:cubicBezTo>
                  <a:pt x="697322" y="302758"/>
                  <a:pt x="698519" y="295629"/>
                  <a:pt x="686193" y="281763"/>
                </a:cubicBezTo>
                <a:cubicBezTo>
                  <a:pt x="676203" y="270524"/>
                  <a:pt x="664928" y="260498"/>
                  <a:pt x="654295" y="249865"/>
                </a:cubicBezTo>
                <a:cubicBezTo>
                  <a:pt x="633827" y="229396"/>
                  <a:pt x="644605" y="238088"/>
                  <a:pt x="622398" y="223284"/>
                </a:cubicBezTo>
                <a:cubicBezTo>
                  <a:pt x="611460" y="206877"/>
                  <a:pt x="611735" y="205031"/>
                  <a:pt x="595816" y="191386"/>
                </a:cubicBezTo>
                <a:cubicBezTo>
                  <a:pt x="589089" y="185620"/>
                  <a:pt x="581278" y="181203"/>
                  <a:pt x="574551" y="175437"/>
                </a:cubicBezTo>
                <a:cubicBezTo>
                  <a:pt x="538736" y="144738"/>
                  <a:pt x="577901" y="172354"/>
                  <a:pt x="542654" y="148856"/>
                </a:cubicBezTo>
                <a:cubicBezTo>
                  <a:pt x="518873" y="113186"/>
                  <a:pt x="546888" y="148134"/>
                  <a:pt x="516072" y="127591"/>
                </a:cubicBezTo>
                <a:cubicBezTo>
                  <a:pt x="474910" y="100150"/>
                  <a:pt x="532759" y="118426"/>
                  <a:pt x="468226" y="106326"/>
                </a:cubicBezTo>
                <a:cubicBezTo>
                  <a:pt x="450464" y="102995"/>
                  <a:pt x="415063" y="95693"/>
                  <a:pt x="415063" y="95693"/>
                </a:cubicBezTo>
                <a:cubicBezTo>
                  <a:pt x="367024" y="71675"/>
                  <a:pt x="424564" y="102028"/>
                  <a:pt x="351267" y="53163"/>
                </a:cubicBezTo>
                <a:cubicBezTo>
                  <a:pt x="340635" y="46075"/>
                  <a:pt x="331493" y="35939"/>
                  <a:pt x="319370" y="31898"/>
                </a:cubicBezTo>
                <a:lnTo>
                  <a:pt x="271523" y="15949"/>
                </a:lnTo>
                <a:lnTo>
                  <a:pt x="255574" y="10633"/>
                </a:lnTo>
                <a:cubicBezTo>
                  <a:pt x="250258" y="8861"/>
                  <a:pt x="245153" y="6237"/>
                  <a:pt x="239626" y="5316"/>
                </a:cubicBezTo>
                <a:lnTo>
                  <a:pt x="207728" y="0"/>
                </a:lnTo>
                <a:cubicBezTo>
                  <a:pt x="181147" y="1772"/>
                  <a:pt x="154298" y="1161"/>
                  <a:pt x="127984" y="5316"/>
                </a:cubicBezTo>
                <a:cubicBezTo>
                  <a:pt x="108566" y="8382"/>
                  <a:pt x="104192" y="20714"/>
                  <a:pt x="90770" y="31898"/>
                </a:cubicBezTo>
                <a:cubicBezTo>
                  <a:pt x="85862" y="35988"/>
                  <a:pt x="80137" y="38986"/>
                  <a:pt x="74821" y="42530"/>
                </a:cubicBezTo>
                <a:cubicBezTo>
                  <a:pt x="64367" y="58210"/>
                  <a:pt x="63588" y="61637"/>
                  <a:pt x="48240" y="74428"/>
                </a:cubicBezTo>
                <a:cubicBezTo>
                  <a:pt x="43332" y="78519"/>
                  <a:pt x="34808" y="79188"/>
                  <a:pt x="32291" y="85061"/>
                </a:cubicBezTo>
                <a:cubicBezTo>
                  <a:pt x="28801" y="93205"/>
                  <a:pt x="11025" y="107212"/>
                  <a:pt x="5709" y="116958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4CA0F91-C10B-4378-972D-FC6C421866EA}"/>
              </a:ext>
            </a:extLst>
          </p:cNvPr>
          <p:cNvSpPr/>
          <p:nvPr/>
        </p:nvSpPr>
        <p:spPr>
          <a:xfrm>
            <a:off x="6608135" y="2966484"/>
            <a:ext cx="414670" cy="294936"/>
          </a:xfrm>
          <a:custGeom>
            <a:avLst/>
            <a:gdLst>
              <a:gd name="connsiteX0" fmla="*/ 26581 w 414670"/>
              <a:gd name="connsiteY0" fmla="*/ 292395 h 294936"/>
              <a:gd name="connsiteX1" fmla="*/ 42530 w 414670"/>
              <a:gd name="connsiteY1" fmla="*/ 228600 h 294936"/>
              <a:gd name="connsiteX2" fmla="*/ 37214 w 414670"/>
              <a:gd name="connsiteY2" fmla="*/ 207335 h 294936"/>
              <a:gd name="connsiteX3" fmla="*/ 15949 w 414670"/>
              <a:gd name="connsiteY3" fmla="*/ 154172 h 294936"/>
              <a:gd name="connsiteX4" fmla="*/ 0 w 414670"/>
              <a:gd name="connsiteY4" fmla="*/ 148856 h 294936"/>
              <a:gd name="connsiteX5" fmla="*/ 5316 w 414670"/>
              <a:gd name="connsiteY5" fmla="*/ 101009 h 294936"/>
              <a:gd name="connsiteX6" fmla="*/ 21265 w 414670"/>
              <a:gd name="connsiteY6" fmla="*/ 85060 h 294936"/>
              <a:gd name="connsiteX7" fmla="*/ 53163 w 414670"/>
              <a:gd name="connsiteY7" fmla="*/ 74428 h 294936"/>
              <a:gd name="connsiteX8" fmla="*/ 74428 w 414670"/>
              <a:gd name="connsiteY8" fmla="*/ 63795 h 294936"/>
              <a:gd name="connsiteX9" fmla="*/ 101009 w 414670"/>
              <a:gd name="connsiteY9" fmla="*/ 53163 h 294936"/>
              <a:gd name="connsiteX10" fmla="*/ 127591 w 414670"/>
              <a:gd name="connsiteY10" fmla="*/ 47846 h 294936"/>
              <a:gd name="connsiteX11" fmla="*/ 212651 w 414670"/>
              <a:gd name="connsiteY11" fmla="*/ 37214 h 294936"/>
              <a:gd name="connsiteX12" fmla="*/ 244549 w 414670"/>
              <a:gd name="connsiteY12" fmla="*/ 31897 h 294936"/>
              <a:gd name="connsiteX13" fmla="*/ 287079 w 414670"/>
              <a:gd name="connsiteY13" fmla="*/ 26581 h 294936"/>
              <a:gd name="connsiteX14" fmla="*/ 308344 w 414670"/>
              <a:gd name="connsiteY14" fmla="*/ 21265 h 294936"/>
              <a:gd name="connsiteX15" fmla="*/ 366823 w 414670"/>
              <a:gd name="connsiteY15" fmla="*/ 0 h 294936"/>
              <a:gd name="connsiteX16" fmla="*/ 398721 w 414670"/>
              <a:gd name="connsiteY16" fmla="*/ 5316 h 294936"/>
              <a:gd name="connsiteX17" fmla="*/ 404037 w 414670"/>
              <a:gd name="connsiteY17" fmla="*/ 37214 h 294936"/>
              <a:gd name="connsiteX18" fmla="*/ 414670 w 414670"/>
              <a:gd name="connsiteY18" fmla="*/ 69111 h 294936"/>
              <a:gd name="connsiteX19" fmla="*/ 409353 w 414670"/>
              <a:gd name="connsiteY19" fmla="*/ 90376 h 294936"/>
              <a:gd name="connsiteX20" fmla="*/ 377456 w 414670"/>
              <a:gd name="connsiteY20" fmla="*/ 106325 h 294936"/>
              <a:gd name="connsiteX21" fmla="*/ 350874 w 414670"/>
              <a:gd name="connsiteY21" fmla="*/ 138223 h 294936"/>
              <a:gd name="connsiteX22" fmla="*/ 334925 w 414670"/>
              <a:gd name="connsiteY22" fmla="*/ 154172 h 294936"/>
              <a:gd name="connsiteX23" fmla="*/ 324293 w 414670"/>
              <a:gd name="connsiteY23" fmla="*/ 170121 h 294936"/>
              <a:gd name="connsiteX24" fmla="*/ 276446 w 414670"/>
              <a:gd name="connsiteY24" fmla="*/ 202018 h 294936"/>
              <a:gd name="connsiteX25" fmla="*/ 260498 w 414670"/>
              <a:gd name="connsiteY25" fmla="*/ 212651 h 294936"/>
              <a:gd name="connsiteX26" fmla="*/ 244549 w 414670"/>
              <a:gd name="connsiteY26" fmla="*/ 217967 h 294936"/>
              <a:gd name="connsiteX27" fmla="*/ 202018 w 414670"/>
              <a:gd name="connsiteY27" fmla="*/ 228600 h 294936"/>
              <a:gd name="connsiteX28" fmla="*/ 186070 w 414670"/>
              <a:gd name="connsiteY28" fmla="*/ 239232 h 294936"/>
              <a:gd name="connsiteX29" fmla="*/ 143539 w 414670"/>
              <a:gd name="connsiteY29" fmla="*/ 249865 h 294936"/>
              <a:gd name="connsiteX30" fmla="*/ 101009 w 414670"/>
              <a:gd name="connsiteY30" fmla="*/ 265814 h 294936"/>
              <a:gd name="connsiteX31" fmla="*/ 69112 w 414670"/>
              <a:gd name="connsiteY31" fmla="*/ 276446 h 294936"/>
              <a:gd name="connsiteX32" fmla="*/ 26581 w 414670"/>
              <a:gd name="connsiteY32" fmla="*/ 292395 h 29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4670" h="294936">
                <a:moveTo>
                  <a:pt x="26581" y="292395"/>
                </a:moveTo>
                <a:cubicBezTo>
                  <a:pt x="22151" y="284421"/>
                  <a:pt x="42530" y="258598"/>
                  <a:pt x="42530" y="228600"/>
                </a:cubicBezTo>
                <a:cubicBezTo>
                  <a:pt x="42530" y="221294"/>
                  <a:pt x="38521" y="214524"/>
                  <a:pt x="37214" y="207335"/>
                </a:cubicBezTo>
                <a:cubicBezTo>
                  <a:pt x="31707" y="177043"/>
                  <a:pt x="40235" y="170363"/>
                  <a:pt x="15949" y="154172"/>
                </a:cubicBezTo>
                <a:cubicBezTo>
                  <a:pt x="11286" y="151064"/>
                  <a:pt x="5316" y="150628"/>
                  <a:pt x="0" y="148856"/>
                </a:cubicBezTo>
                <a:cubicBezTo>
                  <a:pt x="1772" y="132907"/>
                  <a:pt x="242" y="116233"/>
                  <a:pt x="5316" y="101009"/>
                </a:cubicBezTo>
                <a:cubicBezTo>
                  <a:pt x="7694" y="93876"/>
                  <a:pt x="14693" y="88711"/>
                  <a:pt x="21265" y="85060"/>
                </a:cubicBezTo>
                <a:cubicBezTo>
                  <a:pt x="31062" y="79617"/>
                  <a:pt x="43139" y="79440"/>
                  <a:pt x="53163" y="74428"/>
                </a:cubicBezTo>
                <a:cubicBezTo>
                  <a:pt x="60251" y="70884"/>
                  <a:pt x="67186" y="67014"/>
                  <a:pt x="74428" y="63795"/>
                </a:cubicBezTo>
                <a:cubicBezTo>
                  <a:pt x="83148" y="59919"/>
                  <a:pt x="91869" y="55905"/>
                  <a:pt x="101009" y="53163"/>
                </a:cubicBezTo>
                <a:cubicBezTo>
                  <a:pt x="109664" y="50566"/>
                  <a:pt x="118701" y="49463"/>
                  <a:pt x="127591" y="47846"/>
                </a:cubicBezTo>
                <a:cubicBezTo>
                  <a:pt x="180874" y="38158"/>
                  <a:pt x="142453" y="45989"/>
                  <a:pt x="212651" y="37214"/>
                </a:cubicBezTo>
                <a:cubicBezTo>
                  <a:pt x="223347" y="35877"/>
                  <a:pt x="233878" y="33421"/>
                  <a:pt x="244549" y="31897"/>
                </a:cubicBezTo>
                <a:cubicBezTo>
                  <a:pt x="258692" y="29876"/>
                  <a:pt x="272986" y="28930"/>
                  <a:pt x="287079" y="26581"/>
                </a:cubicBezTo>
                <a:cubicBezTo>
                  <a:pt x="294286" y="25380"/>
                  <a:pt x="301346" y="23365"/>
                  <a:pt x="308344" y="21265"/>
                </a:cubicBezTo>
                <a:cubicBezTo>
                  <a:pt x="335639" y="13076"/>
                  <a:pt x="341463" y="10144"/>
                  <a:pt x="366823" y="0"/>
                </a:cubicBezTo>
                <a:cubicBezTo>
                  <a:pt x="377456" y="1772"/>
                  <a:pt x="391099" y="-2306"/>
                  <a:pt x="398721" y="5316"/>
                </a:cubicBezTo>
                <a:cubicBezTo>
                  <a:pt x="406343" y="12938"/>
                  <a:pt x="401423" y="26757"/>
                  <a:pt x="404037" y="37214"/>
                </a:cubicBezTo>
                <a:cubicBezTo>
                  <a:pt x="406755" y="48087"/>
                  <a:pt x="414670" y="69111"/>
                  <a:pt x="414670" y="69111"/>
                </a:cubicBezTo>
                <a:cubicBezTo>
                  <a:pt x="412898" y="76199"/>
                  <a:pt x="413406" y="84297"/>
                  <a:pt x="409353" y="90376"/>
                </a:cubicBezTo>
                <a:cubicBezTo>
                  <a:pt x="403463" y="99211"/>
                  <a:pt x="386555" y="103292"/>
                  <a:pt x="377456" y="106325"/>
                </a:cubicBezTo>
                <a:cubicBezTo>
                  <a:pt x="330861" y="152920"/>
                  <a:pt x="387882" y="93814"/>
                  <a:pt x="350874" y="138223"/>
                </a:cubicBezTo>
                <a:cubicBezTo>
                  <a:pt x="346061" y="143999"/>
                  <a:pt x="339738" y="148396"/>
                  <a:pt x="334925" y="154172"/>
                </a:cubicBezTo>
                <a:cubicBezTo>
                  <a:pt x="330835" y="159080"/>
                  <a:pt x="329101" y="165914"/>
                  <a:pt x="324293" y="170121"/>
                </a:cubicBezTo>
                <a:cubicBezTo>
                  <a:pt x="324283" y="170129"/>
                  <a:pt x="284426" y="196698"/>
                  <a:pt x="276446" y="202018"/>
                </a:cubicBezTo>
                <a:cubicBezTo>
                  <a:pt x="271130" y="205562"/>
                  <a:pt x="266559" y="210631"/>
                  <a:pt x="260498" y="212651"/>
                </a:cubicBezTo>
                <a:cubicBezTo>
                  <a:pt x="255182" y="214423"/>
                  <a:pt x="249986" y="216608"/>
                  <a:pt x="244549" y="217967"/>
                </a:cubicBezTo>
                <a:cubicBezTo>
                  <a:pt x="232409" y="221002"/>
                  <a:pt x="214174" y="222522"/>
                  <a:pt x="202018" y="228600"/>
                </a:cubicBezTo>
                <a:cubicBezTo>
                  <a:pt x="196304" y="231457"/>
                  <a:pt x="191784" y="236375"/>
                  <a:pt x="186070" y="239232"/>
                </a:cubicBezTo>
                <a:cubicBezTo>
                  <a:pt x="175168" y="244683"/>
                  <a:pt x="153656" y="247842"/>
                  <a:pt x="143539" y="249865"/>
                </a:cubicBezTo>
                <a:cubicBezTo>
                  <a:pt x="115786" y="268367"/>
                  <a:pt x="139918" y="255202"/>
                  <a:pt x="101009" y="265814"/>
                </a:cubicBezTo>
                <a:cubicBezTo>
                  <a:pt x="90196" y="268763"/>
                  <a:pt x="69112" y="276446"/>
                  <a:pt x="69112" y="276446"/>
                </a:cubicBezTo>
                <a:cubicBezTo>
                  <a:pt x="51688" y="288062"/>
                  <a:pt x="31011" y="300369"/>
                  <a:pt x="26581" y="2923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8AA169-B4B7-4335-9434-97DF1B6362ED}"/>
              </a:ext>
            </a:extLst>
          </p:cNvPr>
          <p:cNvSpPr/>
          <p:nvPr/>
        </p:nvSpPr>
        <p:spPr>
          <a:xfrm>
            <a:off x="6995328" y="2594344"/>
            <a:ext cx="309239" cy="467833"/>
          </a:xfrm>
          <a:custGeom>
            <a:avLst/>
            <a:gdLst>
              <a:gd name="connsiteX0" fmla="*/ 70007 w 309239"/>
              <a:gd name="connsiteY0" fmla="*/ 467833 h 467833"/>
              <a:gd name="connsiteX1" fmla="*/ 43425 w 309239"/>
              <a:gd name="connsiteY1" fmla="*/ 441251 h 467833"/>
              <a:gd name="connsiteX2" fmla="*/ 27477 w 309239"/>
              <a:gd name="connsiteY2" fmla="*/ 430619 h 467833"/>
              <a:gd name="connsiteX3" fmla="*/ 22160 w 309239"/>
              <a:gd name="connsiteY3" fmla="*/ 414670 h 467833"/>
              <a:gd name="connsiteX4" fmla="*/ 27477 w 309239"/>
              <a:gd name="connsiteY4" fmla="*/ 388089 h 467833"/>
              <a:gd name="connsiteX5" fmla="*/ 38109 w 309239"/>
              <a:gd name="connsiteY5" fmla="*/ 372140 h 467833"/>
              <a:gd name="connsiteX6" fmla="*/ 70007 w 309239"/>
              <a:gd name="connsiteY6" fmla="*/ 334926 h 467833"/>
              <a:gd name="connsiteX7" fmla="*/ 96588 w 309239"/>
              <a:gd name="connsiteY7" fmla="*/ 303028 h 467833"/>
              <a:gd name="connsiteX8" fmla="*/ 107221 w 309239"/>
              <a:gd name="connsiteY8" fmla="*/ 260498 h 467833"/>
              <a:gd name="connsiteX9" fmla="*/ 112537 w 309239"/>
              <a:gd name="connsiteY9" fmla="*/ 239233 h 467833"/>
              <a:gd name="connsiteX10" fmla="*/ 123170 w 309239"/>
              <a:gd name="connsiteY10" fmla="*/ 223284 h 467833"/>
              <a:gd name="connsiteX11" fmla="*/ 128486 w 309239"/>
              <a:gd name="connsiteY11" fmla="*/ 170121 h 467833"/>
              <a:gd name="connsiteX12" fmla="*/ 107221 w 309239"/>
              <a:gd name="connsiteY12" fmla="*/ 159489 h 467833"/>
              <a:gd name="connsiteX13" fmla="*/ 91272 w 309239"/>
              <a:gd name="connsiteY13" fmla="*/ 148856 h 467833"/>
              <a:gd name="connsiteX14" fmla="*/ 43425 w 309239"/>
              <a:gd name="connsiteY14" fmla="*/ 138223 h 467833"/>
              <a:gd name="connsiteX15" fmla="*/ 11528 w 309239"/>
              <a:gd name="connsiteY15" fmla="*/ 127591 h 467833"/>
              <a:gd name="connsiteX16" fmla="*/ 895 w 309239"/>
              <a:gd name="connsiteY16" fmla="*/ 111642 h 467833"/>
              <a:gd name="connsiteX17" fmla="*/ 6212 w 309239"/>
              <a:gd name="connsiteY17" fmla="*/ 74428 h 467833"/>
              <a:gd name="connsiteX18" fmla="*/ 80639 w 309239"/>
              <a:gd name="connsiteY18" fmla="*/ 58479 h 467833"/>
              <a:gd name="connsiteX19" fmla="*/ 112537 w 309239"/>
              <a:gd name="connsiteY19" fmla="*/ 42530 h 467833"/>
              <a:gd name="connsiteX20" fmla="*/ 139119 w 309239"/>
              <a:gd name="connsiteY20" fmla="*/ 15949 h 467833"/>
              <a:gd name="connsiteX21" fmla="*/ 144435 w 309239"/>
              <a:gd name="connsiteY21" fmla="*/ 0 h 467833"/>
              <a:gd name="connsiteX22" fmla="*/ 155067 w 309239"/>
              <a:gd name="connsiteY22" fmla="*/ 15949 h 467833"/>
              <a:gd name="connsiteX23" fmla="*/ 176332 w 309239"/>
              <a:gd name="connsiteY23" fmla="*/ 58479 h 467833"/>
              <a:gd name="connsiteX24" fmla="*/ 186965 w 309239"/>
              <a:gd name="connsiteY24" fmla="*/ 79744 h 467833"/>
              <a:gd name="connsiteX25" fmla="*/ 202914 w 309239"/>
              <a:gd name="connsiteY25" fmla="*/ 101009 h 467833"/>
              <a:gd name="connsiteX26" fmla="*/ 224179 w 309239"/>
              <a:gd name="connsiteY26" fmla="*/ 122275 h 467833"/>
              <a:gd name="connsiteX27" fmla="*/ 245444 w 309239"/>
              <a:gd name="connsiteY27" fmla="*/ 154172 h 467833"/>
              <a:gd name="connsiteX28" fmla="*/ 277342 w 309239"/>
              <a:gd name="connsiteY28" fmla="*/ 175437 h 467833"/>
              <a:gd name="connsiteX29" fmla="*/ 293291 w 309239"/>
              <a:gd name="connsiteY29" fmla="*/ 207335 h 467833"/>
              <a:gd name="connsiteX30" fmla="*/ 309239 w 309239"/>
              <a:gd name="connsiteY30" fmla="*/ 217968 h 467833"/>
              <a:gd name="connsiteX31" fmla="*/ 261393 w 309239"/>
              <a:gd name="connsiteY31" fmla="*/ 244549 h 467833"/>
              <a:gd name="connsiteX32" fmla="*/ 245444 w 309239"/>
              <a:gd name="connsiteY32" fmla="*/ 249865 h 467833"/>
              <a:gd name="connsiteX33" fmla="*/ 250760 w 309239"/>
              <a:gd name="connsiteY33" fmla="*/ 281763 h 467833"/>
              <a:gd name="connsiteX34" fmla="*/ 229495 w 309239"/>
              <a:gd name="connsiteY34" fmla="*/ 345558 h 467833"/>
              <a:gd name="connsiteX35" fmla="*/ 213546 w 309239"/>
              <a:gd name="connsiteY35" fmla="*/ 356191 h 467833"/>
              <a:gd name="connsiteX36" fmla="*/ 181649 w 309239"/>
              <a:gd name="connsiteY36" fmla="*/ 361507 h 467833"/>
              <a:gd name="connsiteX37" fmla="*/ 176332 w 309239"/>
              <a:gd name="connsiteY37" fmla="*/ 409354 h 467833"/>
              <a:gd name="connsiteX38" fmla="*/ 144435 w 309239"/>
              <a:gd name="connsiteY38" fmla="*/ 430619 h 467833"/>
              <a:gd name="connsiteX39" fmla="*/ 112537 w 309239"/>
              <a:gd name="connsiteY39" fmla="*/ 441251 h 467833"/>
              <a:gd name="connsiteX40" fmla="*/ 96588 w 309239"/>
              <a:gd name="connsiteY40" fmla="*/ 451884 h 467833"/>
              <a:gd name="connsiteX41" fmla="*/ 64691 w 309239"/>
              <a:gd name="connsiteY41" fmla="*/ 462516 h 467833"/>
              <a:gd name="connsiteX42" fmla="*/ 70007 w 309239"/>
              <a:gd name="connsiteY42" fmla="*/ 467833 h 4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239" h="467833">
                <a:moveTo>
                  <a:pt x="70007" y="467833"/>
                </a:moveTo>
                <a:cubicBezTo>
                  <a:pt x="61146" y="458972"/>
                  <a:pt x="52855" y="449503"/>
                  <a:pt x="43425" y="441251"/>
                </a:cubicBezTo>
                <a:cubicBezTo>
                  <a:pt x="38617" y="437044"/>
                  <a:pt x="31468" y="435608"/>
                  <a:pt x="27477" y="430619"/>
                </a:cubicBezTo>
                <a:cubicBezTo>
                  <a:pt x="23976" y="426243"/>
                  <a:pt x="23932" y="419986"/>
                  <a:pt x="22160" y="414670"/>
                </a:cubicBezTo>
                <a:cubicBezTo>
                  <a:pt x="23932" y="405810"/>
                  <a:pt x="24304" y="396550"/>
                  <a:pt x="27477" y="388089"/>
                </a:cubicBezTo>
                <a:cubicBezTo>
                  <a:pt x="29720" y="382107"/>
                  <a:pt x="34395" y="377339"/>
                  <a:pt x="38109" y="372140"/>
                </a:cubicBezTo>
                <a:cubicBezTo>
                  <a:pt x="77929" y="316391"/>
                  <a:pt x="31365" y="381297"/>
                  <a:pt x="70007" y="334926"/>
                </a:cubicBezTo>
                <a:cubicBezTo>
                  <a:pt x="107014" y="290516"/>
                  <a:pt x="49992" y="349624"/>
                  <a:pt x="96588" y="303028"/>
                </a:cubicBezTo>
                <a:cubicBezTo>
                  <a:pt x="107400" y="248977"/>
                  <a:pt x="96322" y="298648"/>
                  <a:pt x="107221" y="260498"/>
                </a:cubicBezTo>
                <a:cubicBezTo>
                  <a:pt x="109228" y="253473"/>
                  <a:pt x="109659" y="245949"/>
                  <a:pt x="112537" y="239233"/>
                </a:cubicBezTo>
                <a:cubicBezTo>
                  <a:pt x="115054" y="233360"/>
                  <a:pt x="119626" y="228600"/>
                  <a:pt x="123170" y="223284"/>
                </a:cubicBezTo>
                <a:cubicBezTo>
                  <a:pt x="127896" y="209105"/>
                  <a:pt x="141876" y="186189"/>
                  <a:pt x="128486" y="170121"/>
                </a:cubicBezTo>
                <a:cubicBezTo>
                  <a:pt x="123413" y="164033"/>
                  <a:pt x="114102" y="163421"/>
                  <a:pt x="107221" y="159489"/>
                </a:cubicBezTo>
                <a:cubicBezTo>
                  <a:pt x="101673" y="156319"/>
                  <a:pt x="97145" y="151373"/>
                  <a:pt x="91272" y="148856"/>
                </a:cubicBezTo>
                <a:cubicBezTo>
                  <a:pt x="82924" y="145278"/>
                  <a:pt x="50355" y="140113"/>
                  <a:pt x="43425" y="138223"/>
                </a:cubicBezTo>
                <a:cubicBezTo>
                  <a:pt x="32612" y="135274"/>
                  <a:pt x="11528" y="127591"/>
                  <a:pt x="11528" y="127591"/>
                </a:cubicBezTo>
                <a:cubicBezTo>
                  <a:pt x="7984" y="122275"/>
                  <a:pt x="1531" y="118000"/>
                  <a:pt x="895" y="111642"/>
                </a:cubicBezTo>
                <a:cubicBezTo>
                  <a:pt x="-352" y="99174"/>
                  <a:pt x="-1481" y="84319"/>
                  <a:pt x="6212" y="74428"/>
                </a:cubicBezTo>
                <a:cubicBezTo>
                  <a:pt x="14369" y="63941"/>
                  <a:pt x="74530" y="59243"/>
                  <a:pt x="80639" y="58479"/>
                </a:cubicBezTo>
                <a:cubicBezTo>
                  <a:pt x="93612" y="54155"/>
                  <a:pt x="102230" y="52837"/>
                  <a:pt x="112537" y="42530"/>
                </a:cubicBezTo>
                <a:cubicBezTo>
                  <a:pt x="147980" y="7088"/>
                  <a:pt x="96587" y="44304"/>
                  <a:pt x="139119" y="15949"/>
                </a:cubicBezTo>
                <a:cubicBezTo>
                  <a:pt x="140891" y="10633"/>
                  <a:pt x="138831" y="0"/>
                  <a:pt x="144435" y="0"/>
                </a:cubicBezTo>
                <a:cubicBezTo>
                  <a:pt x="150824" y="0"/>
                  <a:pt x="152008" y="10340"/>
                  <a:pt x="155067" y="15949"/>
                </a:cubicBezTo>
                <a:cubicBezTo>
                  <a:pt x="162657" y="29864"/>
                  <a:pt x="169244" y="44302"/>
                  <a:pt x="176332" y="58479"/>
                </a:cubicBezTo>
                <a:cubicBezTo>
                  <a:pt x="179876" y="65567"/>
                  <a:pt x="182210" y="73404"/>
                  <a:pt x="186965" y="79744"/>
                </a:cubicBezTo>
                <a:lnTo>
                  <a:pt x="202914" y="101009"/>
                </a:lnTo>
                <a:cubicBezTo>
                  <a:pt x="217089" y="143537"/>
                  <a:pt x="195826" y="93922"/>
                  <a:pt x="224179" y="122275"/>
                </a:cubicBezTo>
                <a:cubicBezTo>
                  <a:pt x="233215" y="131311"/>
                  <a:pt x="234812" y="147084"/>
                  <a:pt x="245444" y="154172"/>
                </a:cubicBezTo>
                <a:lnTo>
                  <a:pt x="277342" y="175437"/>
                </a:lnTo>
                <a:cubicBezTo>
                  <a:pt x="281666" y="188410"/>
                  <a:pt x="282984" y="197028"/>
                  <a:pt x="293291" y="207335"/>
                </a:cubicBezTo>
                <a:cubicBezTo>
                  <a:pt x="297809" y="211853"/>
                  <a:pt x="303923" y="214424"/>
                  <a:pt x="309239" y="217968"/>
                </a:cubicBezTo>
                <a:cubicBezTo>
                  <a:pt x="285366" y="241841"/>
                  <a:pt x="300423" y="231539"/>
                  <a:pt x="261393" y="244549"/>
                </a:cubicBezTo>
                <a:lnTo>
                  <a:pt x="245444" y="249865"/>
                </a:lnTo>
                <a:cubicBezTo>
                  <a:pt x="229672" y="297185"/>
                  <a:pt x="246638" y="232295"/>
                  <a:pt x="250760" y="281763"/>
                </a:cubicBezTo>
                <a:cubicBezTo>
                  <a:pt x="253915" y="319621"/>
                  <a:pt x="252433" y="326443"/>
                  <a:pt x="229495" y="345558"/>
                </a:cubicBezTo>
                <a:cubicBezTo>
                  <a:pt x="224586" y="349648"/>
                  <a:pt x="219608" y="354170"/>
                  <a:pt x="213546" y="356191"/>
                </a:cubicBezTo>
                <a:cubicBezTo>
                  <a:pt x="203320" y="359600"/>
                  <a:pt x="192281" y="359735"/>
                  <a:pt x="181649" y="361507"/>
                </a:cubicBezTo>
                <a:cubicBezTo>
                  <a:pt x="179877" y="377456"/>
                  <a:pt x="183940" y="395225"/>
                  <a:pt x="176332" y="409354"/>
                </a:cubicBezTo>
                <a:cubicBezTo>
                  <a:pt x="170274" y="420605"/>
                  <a:pt x="156558" y="426578"/>
                  <a:pt x="144435" y="430619"/>
                </a:cubicBezTo>
                <a:lnTo>
                  <a:pt x="112537" y="441251"/>
                </a:lnTo>
                <a:cubicBezTo>
                  <a:pt x="107221" y="444795"/>
                  <a:pt x="102427" y="449289"/>
                  <a:pt x="96588" y="451884"/>
                </a:cubicBezTo>
                <a:cubicBezTo>
                  <a:pt x="86347" y="456436"/>
                  <a:pt x="74715" y="457504"/>
                  <a:pt x="64691" y="462516"/>
                </a:cubicBezTo>
                <a:lnTo>
                  <a:pt x="70007" y="46783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D822895-4F97-46BC-8BC3-5E97E99458F7}"/>
              </a:ext>
            </a:extLst>
          </p:cNvPr>
          <p:cNvSpPr/>
          <p:nvPr/>
        </p:nvSpPr>
        <p:spPr>
          <a:xfrm>
            <a:off x="4846074" y="387048"/>
            <a:ext cx="1133236" cy="753317"/>
          </a:xfrm>
          <a:custGeom>
            <a:avLst/>
            <a:gdLst>
              <a:gd name="connsiteX0" fmla="*/ 815737 w 815737"/>
              <a:gd name="connsiteY0" fmla="*/ 21265 h 542260"/>
              <a:gd name="connsiteX1" fmla="*/ 730677 w 815737"/>
              <a:gd name="connsiteY1" fmla="*/ 10632 h 542260"/>
              <a:gd name="connsiteX2" fmla="*/ 704096 w 815737"/>
              <a:gd name="connsiteY2" fmla="*/ 5316 h 542260"/>
              <a:gd name="connsiteX3" fmla="*/ 672198 w 815737"/>
              <a:gd name="connsiteY3" fmla="*/ 0 h 542260"/>
              <a:gd name="connsiteX4" fmla="*/ 603086 w 815737"/>
              <a:gd name="connsiteY4" fmla="*/ 5316 h 542260"/>
              <a:gd name="connsiteX5" fmla="*/ 549923 w 815737"/>
              <a:gd name="connsiteY5" fmla="*/ 15949 h 542260"/>
              <a:gd name="connsiteX6" fmla="*/ 512710 w 815737"/>
              <a:gd name="connsiteY6" fmla="*/ 31898 h 542260"/>
              <a:gd name="connsiteX7" fmla="*/ 475496 w 815737"/>
              <a:gd name="connsiteY7" fmla="*/ 53163 h 542260"/>
              <a:gd name="connsiteX8" fmla="*/ 459547 w 815737"/>
              <a:gd name="connsiteY8" fmla="*/ 58479 h 542260"/>
              <a:gd name="connsiteX9" fmla="*/ 432965 w 815737"/>
              <a:gd name="connsiteY9" fmla="*/ 69111 h 542260"/>
              <a:gd name="connsiteX10" fmla="*/ 385119 w 815737"/>
              <a:gd name="connsiteY10" fmla="*/ 79744 h 542260"/>
              <a:gd name="connsiteX11" fmla="*/ 369170 w 815737"/>
              <a:gd name="connsiteY11" fmla="*/ 85060 h 542260"/>
              <a:gd name="connsiteX12" fmla="*/ 353221 w 815737"/>
              <a:gd name="connsiteY12" fmla="*/ 101009 h 542260"/>
              <a:gd name="connsiteX13" fmla="*/ 337272 w 815737"/>
              <a:gd name="connsiteY13" fmla="*/ 111642 h 542260"/>
              <a:gd name="connsiteX14" fmla="*/ 305375 w 815737"/>
              <a:gd name="connsiteY14" fmla="*/ 143539 h 542260"/>
              <a:gd name="connsiteX15" fmla="*/ 294742 w 815737"/>
              <a:gd name="connsiteY15" fmla="*/ 164805 h 542260"/>
              <a:gd name="connsiteX16" fmla="*/ 278793 w 815737"/>
              <a:gd name="connsiteY16" fmla="*/ 170121 h 542260"/>
              <a:gd name="connsiteX17" fmla="*/ 246896 w 815737"/>
              <a:gd name="connsiteY17" fmla="*/ 191386 h 542260"/>
              <a:gd name="connsiteX18" fmla="*/ 214998 w 815737"/>
              <a:gd name="connsiteY18" fmla="*/ 212651 h 542260"/>
              <a:gd name="connsiteX19" fmla="*/ 199049 w 815737"/>
              <a:gd name="connsiteY19" fmla="*/ 223284 h 542260"/>
              <a:gd name="connsiteX20" fmla="*/ 167151 w 815737"/>
              <a:gd name="connsiteY20" fmla="*/ 244549 h 542260"/>
              <a:gd name="connsiteX21" fmla="*/ 129937 w 815737"/>
              <a:gd name="connsiteY21" fmla="*/ 276446 h 542260"/>
              <a:gd name="connsiteX22" fmla="*/ 113989 w 815737"/>
              <a:gd name="connsiteY22" fmla="*/ 281763 h 542260"/>
              <a:gd name="connsiteX23" fmla="*/ 103356 w 815737"/>
              <a:gd name="connsiteY23" fmla="*/ 297711 h 542260"/>
              <a:gd name="connsiteX24" fmla="*/ 71458 w 815737"/>
              <a:gd name="connsiteY24" fmla="*/ 313660 h 542260"/>
              <a:gd name="connsiteX25" fmla="*/ 55510 w 815737"/>
              <a:gd name="connsiteY25" fmla="*/ 329609 h 542260"/>
              <a:gd name="connsiteX26" fmla="*/ 23612 w 815737"/>
              <a:gd name="connsiteY26" fmla="*/ 350874 h 542260"/>
              <a:gd name="connsiteX27" fmla="*/ 7663 w 815737"/>
              <a:gd name="connsiteY27" fmla="*/ 435935 h 542260"/>
              <a:gd name="connsiteX28" fmla="*/ 18296 w 815737"/>
              <a:gd name="connsiteY28" fmla="*/ 451884 h 542260"/>
              <a:gd name="connsiteX29" fmla="*/ 34244 w 815737"/>
              <a:gd name="connsiteY29" fmla="*/ 483781 h 542260"/>
              <a:gd name="connsiteX30" fmla="*/ 39561 w 815737"/>
              <a:gd name="connsiteY30" fmla="*/ 499730 h 542260"/>
              <a:gd name="connsiteX31" fmla="*/ 76775 w 815737"/>
              <a:gd name="connsiteY31" fmla="*/ 542260 h 542260"/>
              <a:gd name="connsiteX32" fmla="*/ 161835 w 815737"/>
              <a:gd name="connsiteY32" fmla="*/ 531628 h 542260"/>
              <a:gd name="connsiteX33" fmla="*/ 193733 w 815737"/>
              <a:gd name="connsiteY33" fmla="*/ 520995 h 542260"/>
              <a:gd name="connsiteX34" fmla="*/ 209682 w 815737"/>
              <a:gd name="connsiteY34" fmla="*/ 510363 h 542260"/>
              <a:gd name="connsiteX35" fmla="*/ 230947 w 815737"/>
              <a:gd name="connsiteY35" fmla="*/ 478465 h 542260"/>
              <a:gd name="connsiteX36" fmla="*/ 257528 w 815737"/>
              <a:gd name="connsiteY36" fmla="*/ 441251 h 542260"/>
              <a:gd name="connsiteX37" fmla="*/ 268161 w 815737"/>
              <a:gd name="connsiteY37" fmla="*/ 404037 h 542260"/>
              <a:gd name="connsiteX38" fmla="*/ 284110 w 815737"/>
              <a:gd name="connsiteY38" fmla="*/ 303028 h 542260"/>
              <a:gd name="connsiteX39" fmla="*/ 305375 w 815737"/>
              <a:gd name="connsiteY39" fmla="*/ 271130 h 542260"/>
              <a:gd name="connsiteX40" fmla="*/ 326640 w 815737"/>
              <a:gd name="connsiteY40" fmla="*/ 223284 h 542260"/>
              <a:gd name="connsiteX41" fmla="*/ 337272 w 815737"/>
              <a:gd name="connsiteY41" fmla="*/ 191386 h 542260"/>
              <a:gd name="connsiteX42" fmla="*/ 358537 w 815737"/>
              <a:gd name="connsiteY42" fmla="*/ 159488 h 542260"/>
              <a:gd name="connsiteX43" fmla="*/ 379803 w 815737"/>
              <a:gd name="connsiteY43" fmla="*/ 127591 h 542260"/>
              <a:gd name="connsiteX44" fmla="*/ 395751 w 815737"/>
              <a:gd name="connsiteY44" fmla="*/ 122274 h 542260"/>
              <a:gd name="connsiteX45" fmla="*/ 411700 w 815737"/>
              <a:gd name="connsiteY45" fmla="*/ 111642 h 542260"/>
              <a:gd name="connsiteX46" fmla="*/ 480812 w 815737"/>
              <a:gd name="connsiteY46" fmla="*/ 106325 h 542260"/>
              <a:gd name="connsiteX47" fmla="*/ 512710 w 815737"/>
              <a:gd name="connsiteY47" fmla="*/ 85060 h 542260"/>
              <a:gd name="connsiteX48" fmla="*/ 533975 w 815737"/>
              <a:gd name="connsiteY48" fmla="*/ 58479 h 542260"/>
              <a:gd name="connsiteX49" fmla="*/ 688147 w 815737"/>
              <a:gd name="connsiteY49" fmla="*/ 58479 h 542260"/>
              <a:gd name="connsiteX50" fmla="*/ 725361 w 815737"/>
              <a:gd name="connsiteY50" fmla="*/ 47846 h 542260"/>
              <a:gd name="connsiteX51" fmla="*/ 783840 w 815737"/>
              <a:gd name="connsiteY51" fmla="*/ 31898 h 542260"/>
              <a:gd name="connsiteX52" fmla="*/ 815737 w 815737"/>
              <a:gd name="connsiteY52" fmla="*/ 21265 h 54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15737" h="542260">
                <a:moveTo>
                  <a:pt x="815737" y="21265"/>
                </a:moveTo>
                <a:cubicBezTo>
                  <a:pt x="755804" y="9279"/>
                  <a:pt x="828826" y="22901"/>
                  <a:pt x="730677" y="10632"/>
                </a:cubicBezTo>
                <a:cubicBezTo>
                  <a:pt x="721711" y="9511"/>
                  <a:pt x="712986" y="6932"/>
                  <a:pt x="704096" y="5316"/>
                </a:cubicBezTo>
                <a:cubicBezTo>
                  <a:pt x="693491" y="3388"/>
                  <a:pt x="682831" y="1772"/>
                  <a:pt x="672198" y="0"/>
                </a:cubicBezTo>
                <a:cubicBezTo>
                  <a:pt x="649161" y="1772"/>
                  <a:pt x="626064" y="2897"/>
                  <a:pt x="603086" y="5316"/>
                </a:cubicBezTo>
                <a:cubicBezTo>
                  <a:pt x="586545" y="7057"/>
                  <a:pt x="566351" y="11255"/>
                  <a:pt x="549923" y="15949"/>
                </a:cubicBezTo>
                <a:cubicBezTo>
                  <a:pt x="535010" y="20210"/>
                  <a:pt x="526890" y="23795"/>
                  <a:pt x="512710" y="31898"/>
                </a:cubicBezTo>
                <a:cubicBezTo>
                  <a:pt x="486023" y="47148"/>
                  <a:pt x="507616" y="39397"/>
                  <a:pt x="475496" y="53163"/>
                </a:cubicBezTo>
                <a:cubicBezTo>
                  <a:pt x="470345" y="55370"/>
                  <a:pt x="464794" y="56511"/>
                  <a:pt x="459547" y="58479"/>
                </a:cubicBezTo>
                <a:cubicBezTo>
                  <a:pt x="450611" y="61830"/>
                  <a:pt x="442018" y="66093"/>
                  <a:pt x="432965" y="69111"/>
                </a:cubicBezTo>
                <a:cubicBezTo>
                  <a:pt x="416579" y="74573"/>
                  <a:pt x="401990" y="75526"/>
                  <a:pt x="385119" y="79744"/>
                </a:cubicBezTo>
                <a:cubicBezTo>
                  <a:pt x="379682" y="81103"/>
                  <a:pt x="374486" y="83288"/>
                  <a:pt x="369170" y="85060"/>
                </a:cubicBezTo>
                <a:cubicBezTo>
                  <a:pt x="363854" y="90376"/>
                  <a:pt x="358997" y="96196"/>
                  <a:pt x="353221" y="101009"/>
                </a:cubicBezTo>
                <a:cubicBezTo>
                  <a:pt x="348312" y="105099"/>
                  <a:pt x="341790" y="107124"/>
                  <a:pt x="337272" y="111642"/>
                </a:cubicBezTo>
                <a:cubicBezTo>
                  <a:pt x="297708" y="151206"/>
                  <a:pt x="342959" y="118483"/>
                  <a:pt x="305375" y="143539"/>
                </a:cubicBezTo>
                <a:cubicBezTo>
                  <a:pt x="301831" y="150628"/>
                  <a:pt x="300346" y="159201"/>
                  <a:pt x="294742" y="164805"/>
                </a:cubicBezTo>
                <a:cubicBezTo>
                  <a:pt x="290779" y="168768"/>
                  <a:pt x="283692" y="167400"/>
                  <a:pt x="278793" y="170121"/>
                </a:cubicBezTo>
                <a:cubicBezTo>
                  <a:pt x="267623" y="176327"/>
                  <a:pt x="257528" y="184298"/>
                  <a:pt x="246896" y="191386"/>
                </a:cubicBezTo>
                <a:lnTo>
                  <a:pt x="214998" y="212651"/>
                </a:lnTo>
                <a:cubicBezTo>
                  <a:pt x="209682" y="216195"/>
                  <a:pt x="203567" y="218766"/>
                  <a:pt x="199049" y="223284"/>
                </a:cubicBezTo>
                <a:cubicBezTo>
                  <a:pt x="179137" y="243194"/>
                  <a:pt x="190232" y="236854"/>
                  <a:pt x="167151" y="244549"/>
                </a:cubicBezTo>
                <a:cubicBezTo>
                  <a:pt x="154578" y="257123"/>
                  <a:pt x="145857" y="267349"/>
                  <a:pt x="129937" y="276446"/>
                </a:cubicBezTo>
                <a:cubicBezTo>
                  <a:pt x="125072" y="279226"/>
                  <a:pt x="119305" y="279991"/>
                  <a:pt x="113989" y="281763"/>
                </a:cubicBezTo>
                <a:cubicBezTo>
                  <a:pt x="110445" y="287079"/>
                  <a:pt x="107874" y="293193"/>
                  <a:pt x="103356" y="297711"/>
                </a:cubicBezTo>
                <a:cubicBezTo>
                  <a:pt x="93049" y="308018"/>
                  <a:pt x="84431" y="309336"/>
                  <a:pt x="71458" y="313660"/>
                </a:cubicBezTo>
                <a:cubicBezTo>
                  <a:pt x="66142" y="318976"/>
                  <a:pt x="61444" y="324993"/>
                  <a:pt x="55510" y="329609"/>
                </a:cubicBezTo>
                <a:cubicBezTo>
                  <a:pt x="45423" y="337454"/>
                  <a:pt x="23612" y="350874"/>
                  <a:pt x="23612" y="350874"/>
                </a:cubicBezTo>
                <a:cubicBezTo>
                  <a:pt x="-2940" y="390702"/>
                  <a:pt x="-5324" y="379657"/>
                  <a:pt x="7663" y="435935"/>
                </a:cubicBezTo>
                <a:cubicBezTo>
                  <a:pt x="9100" y="442161"/>
                  <a:pt x="14752" y="446568"/>
                  <a:pt x="18296" y="451884"/>
                </a:cubicBezTo>
                <a:cubicBezTo>
                  <a:pt x="31657" y="491966"/>
                  <a:pt x="13635" y="442563"/>
                  <a:pt x="34244" y="483781"/>
                </a:cubicBezTo>
                <a:cubicBezTo>
                  <a:pt x="36750" y="488793"/>
                  <a:pt x="36839" y="494831"/>
                  <a:pt x="39561" y="499730"/>
                </a:cubicBezTo>
                <a:cubicBezTo>
                  <a:pt x="57804" y="532567"/>
                  <a:pt x="53476" y="526728"/>
                  <a:pt x="76775" y="542260"/>
                </a:cubicBezTo>
                <a:cubicBezTo>
                  <a:pt x="119560" y="538695"/>
                  <a:pt x="129555" y="541312"/>
                  <a:pt x="161835" y="531628"/>
                </a:cubicBezTo>
                <a:cubicBezTo>
                  <a:pt x="172570" y="528407"/>
                  <a:pt x="184407" y="527212"/>
                  <a:pt x="193733" y="520995"/>
                </a:cubicBezTo>
                <a:lnTo>
                  <a:pt x="209682" y="510363"/>
                </a:lnTo>
                <a:cubicBezTo>
                  <a:pt x="216770" y="499730"/>
                  <a:pt x="223280" y="488688"/>
                  <a:pt x="230947" y="478465"/>
                </a:cubicBezTo>
                <a:cubicBezTo>
                  <a:pt x="234562" y="473644"/>
                  <a:pt x="253640" y="449028"/>
                  <a:pt x="257528" y="441251"/>
                </a:cubicBezTo>
                <a:cubicBezTo>
                  <a:pt x="261340" y="433627"/>
                  <a:pt x="266459" y="410846"/>
                  <a:pt x="268161" y="404037"/>
                </a:cubicBezTo>
                <a:cubicBezTo>
                  <a:pt x="269513" y="386455"/>
                  <a:pt x="268510" y="326429"/>
                  <a:pt x="284110" y="303028"/>
                </a:cubicBezTo>
                <a:lnTo>
                  <a:pt x="305375" y="271130"/>
                </a:lnTo>
                <a:cubicBezTo>
                  <a:pt x="318027" y="233171"/>
                  <a:pt x="309790" y="248557"/>
                  <a:pt x="326640" y="223284"/>
                </a:cubicBezTo>
                <a:cubicBezTo>
                  <a:pt x="330184" y="212651"/>
                  <a:pt x="331055" y="200711"/>
                  <a:pt x="337272" y="191386"/>
                </a:cubicBezTo>
                <a:cubicBezTo>
                  <a:pt x="344360" y="180753"/>
                  <a:pt x="354496" y="171611"/>
                  <a:pt x="358537" y="159488"/>
                </a:cubicBezTo>
                <a:cubicBezTo>
                  <a:pt x="364112" y="142766"/>
                  <a:pt x="362736" y="138969"/>
                  <a:pt x="379803" y="127591"/>
                </a:cubicBezTo>
                <a:cubicBezTo>
                  <a:pt x="384466" y="124483"/>
                  <a:pt x="390739" y="124780"/>
                  <a:pt x="395751" y="122274"/>
                </a:cubicBezTo>
                <a:cubicBezTo>
                  <a:pt x="401466" y="119417"/>
                  <a:pt x="405420" y="112819"/>
                  <a:pt x="411700" y="111642"/>
                </a:cubicBezTo>
                <a:cubicBezTo>
                  <a:pt x="434410" y="107384"/>
                  <a:pt x="457775" y="108097"/>
                  <a:pt x="480812" y="106325"/>
                </a:cubicBezTo>
                <a:cubicBezTo>
                  <a:pt x="491445" y="99237"/>
                  <a:pt x="508669" y="97183"/>
                  <a:pt x="512710" y="85060"/>
                </a:cubicBezTo>
                <a:cubicBezTo>
                  <a:pt x="520046" y="63050"/>
                  <a:pt x="513363" y="72219"/>
                  <a:pt x="533975" y="58479"/>
                </a:cubicBezTo>
                <a:cubicBezTo>
                  <a:pt x="592433" y="77965"/>
                  <a:pt x="554465" y="67391"/>
                  <a:pt x="688147" y="58479"/>
                </a:cubicBezTo>
                <a:cubicBezTo>
                  <a:pt x="701714" y="57575"/>
                  <a:pt x="712555" y="51048"/>
                  <a:pt x="725361" y="47846"/>
                </a:cubicBezTo>
                <a:cubicBezTo>
                  <a:pt x="748692" y="42013"/>
                  <a:pt x="761032" y="43302"/>
                  <a:pt x="783840" y="31898"/>
                </a:cubicBezTo>
                <a:lnTo>
                  <a:pt x="815737" y="21265"/>
                </a:lnTo>
                <a:close/>
              </a:path>
            </a:pathLst>
          </a:custGeom>
          <a:blipFill dpi="0" rotWithShape="1">
            <a:blip r:embed="rId26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B078A5C-78DB-4B67-BF00-1FEEC720B8BB}"/>
              </a:ext>
            </a:extLst>
          </p:cNvPr>
          <p:cNvSpPr/>
          <p:nvPr/>
        </p:nvSpPr>
        <p:spPr>
          <a:xfrm>
            <a:off x="4629973" y="1047048"/>
            <a:ext cx="288176" cy="420386"/>
          </a:xfrm>
          <a:custGeom>
            <a:avLst/>
            <a:gdLst>
              <a:gd name="connsiteX0" fmla="*/ 165311 w 288176"/>
              <a:gd name="connsiteY0" fmla="*/ 259 h 420386"/>
              <a:gd name="connsiteX1" fmla="*/ 138729 w 288176"/>
              <a:gd name="connsiteY1" fmla="*/ 21524 h 420386"/>
              <a:gd name="connsiteX2" fmla="*/ 106832 w 288176"/>
              <a:gd name="connsiteY2" fmla="*/ 32157 h 420386"/>
              <a:gd name="connsiteX3" fmla="*/ 74934 w 288176"/>
              <a:gd name="connsiteY3" fmla="*/ 48105 h 420386"/>
              <a:gd name="connsiteX4" fmla="*/ 37720 w 288176"/>
              <a:gd name="connsiteY4" fmla="*/ 69371 h 420386"/>
              <a:gd name="connsiteX5" fmla="*/ 21771 w 288176"/>
              <a:gd name="connsiteY5" fmla="*/ 74687 h 420386"/>
              <a:gd name="connsiteX6" fmla="*/ 21771 w 288176"/>
              <a:gd name="connsiteY6" fmla="*/ 117217 h 420386"/>
              <a:gd name="connsiteX7" fmla="*/ 37720 w 288176"/>
              <a:gd name="connsiteY7" fmla="*/ 122533 h 420386"/>
              <a:gd name="connsiteX8" fmla="*/ 5822 w 288176"/>
              <a:gd name="connsiteY8" fmla="*/ 154431 h 420386"/>
              <a:gd name="connsiteX9" fmla="*/ 11139 w 288176"/>
              <a:gd name="connsiteY9" fmla="*/ 186329 h 420386"/>
              <a:gd name="connsiteX10" fmla="*/ 48353 w 288176"/>
              <a:gd name="connsiteY10" fmla="*/ 181012 h 420386"/>
              <a:gd name="connsiteX11" fmla="*/ 64301 w 288176"/>
              <a:gd name="connsiteY11" fmla="*/ 175696 h 420386"/>
              <a:gd name="connsiteX12" fmla="*/ 74934 w 288176"/>
              <a:gd name="connsiteY12" fmla="*/ 218226 h 420386"/>
              <a:gd name="connsiteX13" fmla="*/ 122780 w 288176"/>
              <a:gd name="connsiteY13" fmla="*/ 228859 h 420386"/>
              <a:gd name="connsiteX14" fmla="*/ 80250 w 288176"/>
              <a:gd name="connsiteY14" fmla="*/ 287338 h 420386"/>
              <a:gd name="connsiteX15" fmla="*/ 90883 w 288176"/>
              <a:gd name="connsiteY15" fmla="*/ 303287 h 420386"/>
              <a:gd name="connsiteX16" fmla="*/ 53669 w 288176"/>
              <a:gd name="connsiteY16" fmla="*/ 324552 h 420386"/>
              <a:gd name="connsiteX17" fmla="*/ 43036 w 288176"/>
              <a:gd name="connsiteY17" fmla="*/ 340501 h 420386"/>
              <a:gd name="connsiteX18" fmla="*/ 74934 w 288176"/>
              <a:gd name="connsiteY18" fmla="*/ 356450 h 420386"/>
              <a:gd name="connsiteX19" fmla="*/ 80250 w 288176"/>
              <a:gd name="connsiteY19" fmla="*/ 372399 h 420386"/>
              <a:gd name="connsiteX20" fmla="*/ 32404 w 288176"/>
              <a:gd name="connsiteY20" fmla="*/ 398980 h 420386"/>
              <a:gd name="connsiteX21" fmla="*/ 64301 w 288176"/>
              <a:gd name="connsiteY21" fmla="*/ 420245 h 420386"/>
              <a:gd name="connsiteX22" fmla="*/ 122780 w 288176"/>
              <a:gd name="connsiteY22" fmla="*/ 409612 h 420386"/>
              <a:gd name="connsiteX23" fmla="*/ 154678 w 288176"/>
              <a:gd name="connsiteY23" fmla="*/ 398980 h 420386"/>
              <a:gd name="connsiteX24" fmla="*/ 234422 w 288176"/>
              <a:gd name="connsiteY24" fmla="*/ 393664 h 420386"/>
              <a:gd name="connsiteX25" fmla="*/ 266320 w 288176"/>
              <a:gd name="connsiteY25" fmla="*/ 367082 h 420386"/>
              <a:gd name="connsiteX26" fmla="*/ 271636 w 288176"/>
              <a:gd name="connsiteY26" fmla="*/ 351133 h 420386"/>
              <a:gd name="connsiteX27" fmla="*/ 282269 w 288176"/>
              <a:gd name="connsiteY27" fmla="*/ 335185 h 420386"/>
              <a:gd name="connsiteX28" fmla="*/ 287585 w 288176"/>
              <a:gd name="connsiteY28" fmla="*/ 308603 h 420386"/>
              <a:gd name="connsiteX29" fmla="*/ 255687 w 288176"/>
              <a:gd name="connsiteY29" fmla="*/ 292654 h 420386"/>
              <a:gd name="connsiteX30" fmla="*/ 250371 w 288176"/>
              <a:gd name="connsiteY30" fmla="*/ 239492 h 420386"/>
              <a:gd name="connsiteX31" fmla="*/ 234422 w 288176"/>
              <a:gd name="connsiteY31" fmla="*/ 228859 h 420386"/>
              <a:gd name="connsiteX32" fmla="*/ 213157 w 288176"/>
              <a:gd name="connsiteY32" fmla="*/ 191645 h 420386"/>
              <a:gd name="connsiteX33" fmla="*/ 207841 w 288176"/>
              <a:gd name="connsiteY33" fmla="*/ 175696 h 420386"/>
              <a:gd name="connsiteX34" fmla="*/ 197208 w 288176"/>
              <a:gd name="connsiteY34" fmla="*/ 159747 h 420386"/>
              <a:gd name="connsiteX35" fmla="*/ 165311 w 288176"/>
              <a:gd name="connsiteY35" fmla="*/ 127850 h 420386"/>
              <a:gd name="connsiteX36" fmla="*/ 170627 w 288176"/>
              <a:gd name="connsiteY36" fmla="*/ 90636 h 420386"/>
              <a:gd name="connsiteX37" fmla="*/ 197208 w 288176"/>
              <a:gd name="connsiteY37" fmla="*/ 58738 h 420386"/>
              <a:gd name="connsiteX38" fmla="*/ 202525 w 288176"/>
              <a:gd name="connsiteY38" fmla="*/ 42789 h 420386"/>
              <a:gd name="connsiteX39" fmla="*/ 181260 w 288176"/>
              <a:gd name="connsiteY39" fmla="*/ 48105 h 420386"/>
              <a:gd name="connsiteX40" fmla="*/ 149362 w 288176"/>
              <a:gd name="connsiteY40" fmla="*/ 64054 h 420386"/>
              <a:gd name="connsiteX41" fmla="*/ 154678 w 288176"/>
              <a:gd name="connsiteY41" fmla="*/ 37473 h 420386"/>
              <a:gd name="connsiteX42" fmla="*/ 165311 w 288176"/>
              <a:gd name="connsiteY42" fmla="*/ 25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8176" h="420386">
                <a:moveTo>
                  <a:pt x="165311" y="259"/>
                </a:moveTo>
                <a:cubicBezTo>
                  <a:pt x="162653" y="-2399"/>
                  <a:pt x="148691" y="16090"/>
                  <a:pt x="138729" y="21524"/>
                </a:cubicBezTo>
                <a:cubicBezTo>
                  <a:pt x="128890" y="26891"/>
                  <a:pt x="116157" y="25940"/>
                  <a:pt x="106832" y="32157"/>
                </a:cubicBezTo>
                <a:cubicBezTo>
                  <a:pt x="86220" y="45897"/>
                  <a:pt x="96944" y="40769"/>
                  <a:pt x="74934" y="48105"/>
                </a:cubicBezTo>
                <a:cubicBezTo>
                  <a:pt x="58918" y="58783"/>
                  <a:pt x="56604" y="61278"/>
                  <a:pt x="37720" y="69371"/>
                </a:cubicBezTo>
                <a:cubicBezTo>
                  <a:pt x="32569" y="71578"/>
                  <a:pt x="27087" y="72915"/>
                  <a:pt x="21771" y="74687"/>
                </a:cubicBezTo>
                <a:cubicBezTo>
                  <a:pt x="-1937" y="110250"/>
                  <a:pt x="-12135" y="102687"/>
                  <a:pt x="21771" y="117217"/>
                </a:cubicBezTo>
                <a:cubicBezTo>
                  <a:pt x="26922" y="119424"/>
                  <a:pt x="32404" y="120761"/>
                  <a:pt x="37720" y="122533"/>
                </a:cubicBezTo>
                <a:cubicBezTo>
                  <a:pt x="26470" y="130033"/>
                  <a:pt x="8865" y="139215"/>
                  <a:pt x="5822" y="154431"/>
                </a:cubicBezTo>
                <a:cubicBezTo>
                  <a:pt x="3708" y="165001"/>
                  <a:pt x="9367" y="175696"/>
                  <a:pt x="11139" y="186329"/>
                </a:cubicBezTo>
                <a:cubicBezTo>
                  <a:pt x="23544" y="184557"/>
                  <a:pt x="36066" y="183470"/>
                  <a:pt x="48353" y="181012"/>
                </a:cubicBezTo>
                <a:cubicBezTo>
                  <a:pt x="53848" y="179913"/>
                  <a:pt x="61044" y="171136"/>
                  <a:pt x="64301" y="175696"/>
                </a:cubicBezTo>
                <a:cubicBezTo>
                  <a:pt x="72795" y="187587"/>
                  <a:pt x="74934" y="218226"/>
                  <a:pt x="74934" y="218226"/>
                </a:cubicBezTo>
                <a:cubicBezTo>
                  <a:pt x="44704" y="263570"/>
                  <a:pt x="84710" y="194596"/>
                  <a:pt x="122780" y="228859"/>
                </a:cubicBezTo>
                <a:cubicBezTo>
                  <a:pt x="184815" y="284691"/>
                  <a:pt x="86829" y="286398"/>
                  <a:pt x="80250" y="287338"/>
                </a:cubicBezTo>
                <a:cubicBezTo>
                  <a:pt x="83794" y="292654"/>
                  <a:pt x="90883" y="296898"/>
                  <a:pt x="90883" y="303287"/>
                </a:cubicBezTo>
                <a:cubicBezTo>
                  <a:pt x="90883" y="323625"/>
                  <a:pt x="64390" y="322408"/>
                  <a:pt x="53669" y="324552"/>
                </a:cubicBezTo>
                <a:cubicBezTo>
                  <a:pt x="50125" y="329868"/>
                  <a:pt x="41783" y="334236"/>
                  <a:pt x="43036" y="340501"/>
                </a:cubicBezTo>
                <a:cubicBezTo>
                  <a:pt x="44508" y="347861"/>
                  <a:pt x="69711" y="354709"/>
                  <a:pt x="74934" y="356450"/>
                </a:cubicBezTo>
                <a:cubicBezTo>
                  <a:pt x="76706" y="361766"/>
                  <a:pt x="83507" y="367839"/>
                  <a:pt x="80250" y="372399"/>
                </a:cubicBezTo>
                <a:cubicBezTo>
                  <a:pt x="68824" y="388395"/>
                  <a:pt x="49454" y="393297"/>
                  <a:pt x="32404" y="398980"/>
                </a:cubicBezTo>
                <a:cubicBezTo>
                  <a:pt x="43036" y="406068"/>
                  <a:pt x="51651" y="422052"/>
                  <a:pt x="64301" y="420245"/>
                </a:cubicBezTo>
                <a:cubicBezTo>
                  <a:pt x="90524" y="416499"/>
                  <a:pt x="99985" y="416451"/>
                  <a:pt x="122780" y="409612"/>
                </a:cubicBezTo>
                <a:cubicBezTo>
                  <a:pt x="133515" y="406391"/>
                  <a:pt x="143495" y="399725"/>
                  <a:pt x="154678" y="398980"/>
                </a:cubicBezTo>
                <a:lnTo>
                  <a:pt x="234422" y="393664"/>
                </a:lnTo>
                <a:cubicBezTo>
                  <a:pt x="246190" y="385818"/>
                  <a:pt x="258134" y="379362"/>
                  <a:pt x="266320" y="367082"/>
                </a:cubicBezTo>
                <a:cubicBezTo>
                  <a:pt x="269428" y="362419"/>
                  <a:pt x="269130" y="356145"/>
                  <a:pt x="271636" y="351133"/>
                </a:cubicBezTo>
                <a:cubicBezTo>
                  <a:pt x="274493" y="345418"/>
                  <a:pt x="278725" y="340501"/>
                  <a:pt x="282269" y="335185"/>
                </a:cubicBezTo>
                <a:cubicBezTo>
                  <a:pt x="284041" y="326324"/>
                  <a:pt x="290068" y="317291"/>
                  <a:pt x="287585" y="308603"/>
                </a:cubicBezTo>
                <a:cubicBezTo>
                  <a:pt x="285416" y="301011"/>
                  <a:pt x="261522" y="294599"/>
                  <a:pt x="255687" y="292654"/>
                </a:cubicBezTo>
                <a:cubicBezTo>
                  <a:pt x="253915" y="274933"/>
                  <a:pt x="256003" y="256387"/>
                  <a:pt x="250371" y="239492"/>
                </a:cubicBezTo>
                <a:cubicBezTo>
                  <a:pt x="248350" y="233430"/>
                  <a:pt x="238940" y="233377"/>
                  <a:pt x="234422" y="228859"/>
                </a:cubicBezTo>
                <a:cubicBezTo>
                  <a:pt x="227750" y="222187"/>
                  <a:pt x="216283" y="198939"/>
                  <a:pt x="213157" y="191645"/>
                </a:cubicBezTo>
                <a:cubicBezTo>
                  <a:pt x="210950" y="186494"/>
                  <a:pt x="210347" y="180708"/>
                  <a:pt x="207841" y="175696"/>
                </a:cubicBezTo>
                <a:cubicBezTo>
                  <a:pt x="204984" y="169981"/>
                  <a:pt x="201453" y="164523"/>
                  <a:pt x="197208" y="159747"/>
                </a:cubicBezTo>
                <a:cubicBezTo>
                  <a:pt x="187218" y="148509"/>
                  <a:pt x="165311" y="127850"/>
                  <a:pt x="165311" y="127850"/>
                </a:cubicBezTo>
                <a:cubicBezTo>
                  <a:pt x="167083" y="115445"/>
                  <a:pt x="167026" y="102638"/>
                  <a:pt x="170627" y="90636"/>
                </a:cubicBezTo>
                <a:cubicBezTo>
                  <a:pt x="173799" y="80064"/>
                  <a:pt x="190429" y="65518"/>
                  <a:pt x="197208" y="58738"/>
                </a:cubicBezTo>
                <a:cubicBezTo>
                  <a:pt x="198980" y="53422"/>
                  <a:pt x="207188" y="45898"/>
                  <a:pt x="202525" y="42789"/>
                </a:cubicBezTo>
                <a:cubicBezTo>
                  <a:pt x="196446" y="38736"/>
                  <a:pt x="188285" y="46098"/>
                  <a:pt x="181260" y="48105"/>
                </a:cubicBezTo>
                <a:cubicBezTo>
                  <a:pt x="162003" y="53607"/>
                  <a:pt x="166835" y="52406"/>
                  <a:pt x="149362" y="64054"/>
                </a:cubicBezTo>
                <a:cubicBezTo>
                  <a:pt x="151134" y="55194"/>
                  <a:pt x="151505" y="45933"/>
                  <a:pt x="154678" y="37473"/>
                </a:cubicBezTo>
                <a:cubicBezTo>
                  <a:pt x="166294" y="6498"/>
                  <a:pt x="167969" y="2917"/>
                  <a:pt x="165311" y="259"/>
                </a:cubicBezTo>
                <a:close/>
              </a:path>
            </a:pathLst>
          </a:custGeom>
          <a:blipFill>
            <a:blip r:embed="rId27"/>
            <a:stretch>
              <a:fillRect r="1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8B60CA8-E7A0-4BA3-BD26-D590ED85C721}"/>
              </a:ext>
            </a:extLst>
          </p:cNvPr>
          <p:cNvSpPr/>
          <p:nvPr/>
        </p:nvSpPr>
        <p:spPr>
          <a:xfrm>
            <a:off x="4492256" y="1231437"/>
            <a:ext cx="154176" cy="156894"/>
          </a:xfrm>
          <a:custGeom>
            <a:avLst/>
            <a:gdLst>
              <a:gd name="connsiteX0" fmla="*/ 132907 w 154176"/>
              <a:gd name="connsiteY0" fmla="*/ 1940 h 156894"/>
              <a:gd name="connsiteX1" fmla="*/ 106325 w 154176"/>
              <a:gd name="connsiteY1" fmla="*/ 7256 h 156894"/>
              <a:gd name="connsiteX2" fmla="*/ 74428 w 154176"/>
              <a:gd name="connsiteY2" fmla="*/ 28521 h 156894"/>
              <a:gd name="connsiteX3" fmla="*/ 42530 w 154176"/>
              <a:gd name="connsiteY3" fmla="*/ 39154 h 156894"/>
              <a:gd name="connsiteX4" fmla="*/ 31897 w 154176"/>
              <a:gd name="connsiteY4" fmla="*/ 55103 h 156894"/>
              <a:gd name="connsiteX5" fmla="*/ 15949 w 154176"/>
              <a:gd name="connsiteY5" fmla="*/ 60419 h 156894"/>
              <a:gd name="connsiteX6" fmla="*/ 10632 w 154176"/>
              <a:gd name="connsiteY6" fmla="*/ 81684 h 156894"/>
              <a:gd name="connsiteX7" fmla="*/ 15949 w 154176"/>
              <a:gd name="connsiteY7" fmla="*/ 97633 h 156894"/>
              <a:gd name="connsiteX8" fmla="*/ 26581 w 154176"/>
              <a:gd name="connsiteY8" fmla="*/ 113582 h 156894"/>
              <a:gd name="connsiteX9" fmla="*/ 10632 w 154176"/>
              <a:gd name="connsiteY9" fmla="*/ 124214 h 156894"/>
              <a:gd name="connsiteX10" fmla="*/ 0 w 154176"/>
              <a:gd name="connsiteY10" fmla="*/ 140163 h 156894"/>
              <a:gd name="connsiteX11" fmla="*/ 10632 w 154176"/>
              <a:gd name="connsiteY11" fmla="*/ 156112 h 156894"/>
              <a:gd name="connsiteX12" fmla="*/ 74428 w 154176"/>
              <a:gd name="connsiteY12" fmla="*/ 150796 h 156894"/>
              <a:gd name="connsiteX13" fmla="*/ 90377 w 154176"/>
              <a:gd name="connsiteY13" fmla="*/ 145479 h 156894"/>
              <a:gd name="connsiteX14" fmla="*/ 111642 w 154176"/>
              <a:gd name="connsiteY14" fmla="*/ 140163 h 156894"/>
              <a:gd name="connsiteX15" fmla="*/ 132907 w 154176"/>
              <a:gd name="connsiteY15" fmla="*/ 124214 h 156894"/>
              <a:gd name="connsiteX16" fmla="*/ 148856 w 154176"/>
              <a:gd name="connsiteY16" fmla="*/ 113582 h 156894"/>
              <a:gd name="connsiteX17" fmla="*/ 148856 w 154176"/>
              <a:gd name="connsiteY17" fmla="*/ 76368 h 156894"/>
              <a:gd name="connsiteX18" fmla="*/ 143539 w 154176"/>
              <a:gd name="connsiteY18" fmla="*/ 39154 h 156894"/>
              <a:gd name="connsiteX19" fmla="*/ 132907 w 154176"/>
              <a:gd name="connsiteY19" fmla="*/ 1940 h 15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176" h="156894">
                <a:moveTo>
                  <a:pt x="132907" y="1940"/>
                </a:moveTo>
                <a:cubicBezTo>
                  <a:pt x="126705" y="-3376"/>
                  <a:pt x="114551" y="3517"/>
                  <a:pt x="106325" y="7256"/>
                </a:cubicBezTo>
                <a:cubicBezTo>
                  <a:pt x="94692" y="12544"/>
                  <a:pt x="86551" y="24480"/>
                  <a:pt x="74428" y="28521"/>
                </a:cubicBezTo>
                <a:lnTo>
                  <a:pt x="42530" y="39154"/>
                </a:lnTo>
                <a:cubicBezTo>
                  <a:pt x="38986" y="44470"/>
                  <a:pt x="36886" y="51111"/>
                  <a:pt x="31897" y="55103"/>
                </a:cubicBezTo>
                <a:cubicBezTo>
                  <a:pt x="27521" y="58604"/>
                  <a:pt x="19450" y="56043"/>
                  <a:pt x="15949" y="60419"/>
                </a:cubicBezTo>
                <a:cubicBezTo>
                  <a:pt x="11385" y="66124"/>
                  <a:pt x="12404" y="74596"/>
                  <a:pt x="10632" y="81684"/>
                </a:cubicBezTo>
                <a:cubicBezTo>
                  <a:pt x="12404" y="87000"/>
                  <a:pt x="13443" y="92621"/>
                  <a:pt x="15949" y="97633"/>
                </a:cubicBezTo>
                <a:cubicBezTo>
                  <a:pt x="18806" y="103348"/>
                  <a:pt x="27834" y="107317"/>
                  <a:pt x="26581" y="113582"/>
                </a:cubicBezTo>
                <a:cubicBezTo>
                  <a:pt x="25328" y="119847"/>
                  <a:pt x="15948" y="120670"/>
                  <a:pt x="10632" y="124214"/>
                </a:cubicBezTo>
                <a:cubicBezTo>
                  <a:pt x="7088" y="129530"/>
                  <a:pt x="0" y="133774"/>
                  <a:pt x="0" y="140163"/>
                </a:cubicBezTo>
                <a:cubicBezTo>
                  <a:pt x="0" y="146552"/>
                  <a:pt x="4307" y="155208"/>
                  <a:pt x="10632" y="156112"/>
                </a:cubicBezTo>
                <a:cubicBezTo>
                  <a:pt x="31757" y="159130"/>
                  <a:pt x="53163" y="152568"/>
                  <a:pt x="74428" y="150796"/>
                </a:cubicBezTo>
                <a:cubicBezTo>
                  <a:pt x="79744" y="149024"/>
                  <a:pt x="84989" y="147019"/>
                  <a:pt x="90377" y="145479"/>
                </a:cubicBezTo>
                <a:cubicBezTo>
                  <a:pt x="97402" y="143472"/>
                  <a:pt x="105107" y="143431"/>
                  <a:pt x="111642" y="140163"/>
                </a:cubicBezTo>
                <a:cubicBezTo>
                  <a:pt x="119567" y="136200"/>
                  <a:pt x="125697" y="129364"/>
                  <a:pt x="132907" y="124214"/>
                </a:cubicBezTo>
                <a:cubicBezTo>
                  <a:pt x="138106" y="120500"/>
                  <a:pt x="143540" y="117126"/>
                  <a:pt x="148856" y="113582"/>
                </a:cubicBezTo>
                <a:cubicBezTo>
                  <a:pt x="157386" y="87992"/>
                  <a:pt x="154353" y="106603"/>
                  <a:pt x="148856" y="76368"/>
                </a:cubicBezTo>
                <a:cubicBezTo>
                  <a:pt x="146614" y="64039"/>
                  <a:pt x="149143" y="50362"/>
                  <a:pt x="143539" y="39154"/>
                </a:cubicBezTo>
                <a:cubicBezTo>
                  <a:pt x="139479" y="31035"/>
                  <a:pt x="139109" y="7256"/>
                  <a:pt x="132907" y="194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9A9374-BEE8-4AAB-AD3E-AAECCEEBC06D}"/>
              </a:ext>
            </a:extLst>
          </p:cNvPr>
          <p:cNvSpPr/>
          <p:nvPr/>
        </p:nvSpPr>
        <p:spPr>
          <a:xfrm>
            <a:off x="4679870" y="1418214"/>
            <a:ext cx="476921" cy="410586"/>
          </a:xfrm>
          <a:custGeom>
            <a:avLst/>
            <a:gdLst>
              <a:gd name="connsiteX0" fmla="*/ 269586 w 476921"/>
              <a:gd name="connsiteY0" fmla="*/ 1233 h 410586"/>
              <a:gd name="connsiteX1" fmla="*/ 243004 w 476921"/>
              <a:gd name="connsiteY1" fmla="*/ 6549 h 410586"/>
              <a:gd name="connsiteX2" fmla="*/ 227056 w 476921"/>
              <a:gd name="connsiteY2" fmla="*/ 22498 h 410586"/>
              <a:gd name="connsiteX3" fmla="*/ 211107 w 476921"/>
              <a:gd name="connsiteY3" fmla="*/ 33130 h 410586"/>
              <a:gd name="connsiteX4" fmla="*/ 200474 w 476921"/>
              <a:gd name="connsiteY4" fmla="*/ 49079 h 410586"/>
              <a:gd name="connsiteX5" fmla="*/ 184525 w 476921"/>
              <a:gd name="connsiteY5" fmla="*/ 59712 h 410586"/>
              <a:gd name="connsiteX6" fmla="*/ 131363 w 476921"/>
              <a:gd name="connsiteY6" fmla="*/ 75660 h 410586"/>
              <a:gd name="connsiteX7" fmla="*/ 115414 w 476921"/>
              <a:gd name="connsiteY7" fmla="*/ 80977 h 410586"/>
              <a:gd name="connsiteX8" fmla="*/ 120730 w 476921"/>
              <a:gd name="connsiteY8" fmla="*/ 96926 h 410586"/>
              <a:gd name="connsiteX9" fmla="*/ 56935 w 476921"/>
              <a:gd name="connsiteY9" fmla="*/ 118191 h 410586"/>
              <a:gd name="connsiteX10" fmla="*/ 3772 w 476921"/>
              <a:gd name="connsiteY10" fmla="*/ 118191 h 410586"/>
              <a:gd name="connsiteX11" fmla="*/ 9088 w 476921"/>
              <a:gd name="connsiteY11" fmla="*/ 171353 h 410586"/>
              <a:gd name="connsiteX12" fmla="*/ 25037 w 476921"/>
              <a:gd name="connsiteY12" fmla="*/ 176670 h 410586"/>
              <a:gd name="connsiteX13" fmla="*/ 94149 w 476921"/>
              <a:gd name="connsiteY13" fmla="*/ 181986 h 410586"/>
              <a:gd name="connsiteX14" fmla="*/ 88832 w 476921"/>
              <a:gd name="connsiteY14" fmla="*/ 325526 h 410586"/>
              <a:gd name="connsiteX15" fmla="*/ 83516 w 476921"/>
              <a:gd name="connsiteY15" fmla="*/ 341474 h 410586"/>
              <a:gd name="connsiteX16" fmla="*/ 152628 w 476921"/>
              <a:gd name="connsiteY16" fmla="*/ 384005 h 410586"/>
              <a:gd name="connsiteX17" fmla="*/ 195158 w 476921"/>
              <a:gd name="connsiteY17" fmla="*/ 389321 h 410586"/>
              <a:gd name="connsiteX18" fmla="*/ 211107 w 476921"/>
              <a:gd name="connsiteY18" fmla="*/ 399953 h 410586"/>
              <a:gd name="connsiteX19" fmla="*/ 232372 w 476921"/>
              <a:gd name="connsiteY19" fmla="*/ 405270 h 410586"/>
              <a:gd name="connsiteX20" fmla="*/ 248321 w 476921"/>
              <a:gd name="connsiteY20" fmla="*/ 410586 h 410586"/>
              <a:gd name="connsiteX21" fmla="*/ 264270 w 476921"/>
              <a:gd name="connsiteY21" fmla="*/ 405270 h 410586"/>
              <a:gd name="connsiteX22" fmla="*/ 269586 w 476921"/>
              <a:gd name="connsiteY22" fmla="*/ 389321 h 410586"/>
              <a:gd name="connsiteX23" fmla="*/ 285535 w 476921"/>
              <a:gd name="connsiteY23" fmla="*/ 373372 h 410586"/>
              <a:gd name="connsiteX24" fmla="*/ 290851 w 476921"/>
              <a:gd name="connsiteY24" fmla="*/ 357423 h 410586"/>
              <a:gd name="connsiteX25" fmla="*/ 322749 w 476921"/>
              <a:gd name="connsiteY25" fmla="*/ 346791 h 410586"/>
              <a:gd name="connsiteX26" fmla="*/ 375911 w 476921"/>
              <a:gd name="connsiteY26" fmla="*/ 352107 h 410586"/>
              <a:gd name="connsiteX27" fmla="*/ 391860 w 476921"/>
              <a:gd name="connsiteY27" fmla="*/ 362739 h 410586"/>
              <a:gd name="connsiteX28" fmla="*/ 407809 w 476921"/>
              <a:gd name="connsiteY28" fmla="*/ 368056 h 410586"/>
              <a:gd name="connsiteX29" fmla="*/ 455656 w 476921"/>
              <a:gd name="connsiteY29" fmla="*/ 362739 h 410586"/>
              <a:gd name="connsiteX30" fmla="*/ 471604 w 476921"/>
              <a:gd name="connsiteY30" fmla="*/ 357423 h 410586"/>
              <a:gd name="connsiteX31" fmla="*/ 476921 w 476921"/>
              <a:gd name="connsiteY31" fmla="*/ 341474 h 410586"/>
              <a:gd name="connsiteX32" fmla="*/ 439707 w 476921"/>
              <a:gd name="connsiteY32" fmla="*/ 314893 h 410586"/>
              <a:gd name="connsiteX33" fmla="*/ 429074 w 476921"/>
              <a:gd name="connsiteY33" fmla="*/ 298944 h 410586"/>
              <a:gd name="connsiteX34" fmla="*/ 434390 w 476921"/>
              <a:gd name="connsiteY34" fmla="*/ 272363 h 410586"/>
              <a:gd name="connsiteX35" fmla="*/ 450339 w 476921"/>
              <a:gd name="connsiteY35" fmla="*/ 224516 h 410586"/>
              <a:gd name="connsiteX36" fmla="*/ 450339 w 476921"/>
              <a:gd name="connsiteY36" fmla="*/ 128823 h 410586"/>
              <a:gd name="connsiteX37" fmla="*/ 460972 w 476921"/>
              <a:gd name="connsiteY37" fmla="*/ 112874 h 410586"/>
              <a:gd name="connsiteX38" fmla="*/ 397177 w 476921"/>
              <a:gd name="connsiteY38" fmla="*/ 96926 h 410586"/>
              <a:gd name="connsiteX39" fmla="*/ 386544 w 476921"/>
              <a:gd name="connsiteY39" fmla="*/ 80977 h 410586"/>
              <a:gd name="connsiteX40" fmla="*/ 381228 w 476921"/>
              <a:gd name="connsiteY40" fmla="*/ 65028 h 410586"/>
              <a:gd name="connsiteX41" fmla="*/ 349330 w 476921"/>
              <a:gd name="connsiteY41" fmla="*/ 43763 h 410586"/>
              <a:gd name="connsiteX42" fmla="*/ 333381 w 476921"/>
              <a:gd name="connsiteY42" fmla="*/ 33130 h 410586"/>
              <a:gd name="connsiteX43" fmla="*/ 317432 w 476921"/>
              <a:gd name="connsiteY43" fmla="*/ 27814 h 410586"/>
              <a:gd name="connsiteX44" fmla="*/ 269586 w 476921"/>
              <a:gd name="connsiteY44" fmla="*/ 1233 h 41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76921" h="410586">
                <a:moveTo>
                  <a:pt x="269586" y="1233"/>
                </a:moveTo>
                <a:cubicBezTo>
                  <a:pt x="257181" y="-2311"/>
                  <a:pt x="251086" y="2508"/>
                  <a:pt x="243004" y="6549"/>
                </a:cubicBezTo>
                <a:cubicBezTo>
                  <a:pt x="236280" y="9911"/>
                  <a:pt x="232832" y="17685"/>
                  <a:pt x="227056" y="22498"/>
                </a:cubicBezTo>
                <a:cubicBezTo>
                  <a:pt x="222148" y="26588"/>
                  <a:pt x="216423" y="29586"/>
                  <a:pt x="211107" y="33130"/>
                </a:cubicBezTo>
                <a:cubicBezTo>
                  <a:pt x="207563" y="38446"/>
                  <a:pt x="204992" y="44561"/>
                  <a:pt x="200474" y="49079"/>
                </a:cubicBezTo>
                <a:cubicBezTo>
                  <a:pt x="195956" y="53597"/>
                  <a:pt x="190364" y="57117"/>
                  <a:pt x="184525" y="59712"/>
                </a:cubicBezTo>
                <a:cubicBezTo>
                  <a:pt x="161782" y="69820"/>
                  <a:pt x="153014" y="69474"/>
                  <a:pt x="131363" y="75660"/>
                </a:cubicBezTo>
                <a:cubicBezTo>
                  <a:pt x="125975" y="77200"/>
                  <a:pt x="120730" y="79205"/>
                  <a:pt x="115414" y="80977"/>
                </a:cubicBezTo>
                <a:cubicBezTo>
                  <a:pt x="117186" y="86293"/>
                  <a:pt x="120730" y="91322"/>
                  <a:pt x="120730" y="96926"/>
                </a:cubicBezTo>
                <a:cubicBezTo>
                  <a:pt x="120730" y="143532"/>
                  <a:pt x="104582" y="122522"/>
                  <a:pt x="56935" y="118191"/>
                </a:cubicBezTo>
                <a:cubicBezTo>
                  <a:pt x="44019" y="113885"/>
                  <a:pt x="13171" y="100959"/>
                  <a:pt x="3772" y="118191"/>
                </a:cubicBezTo>
                <a:cubicBezTo>
                  <a:pt x="-4756" y="133825"/>
                  <a:pt x="3002" y="154616"/>
                  <a:pt x="9088" y="171353"/>
                </a:cubicBezTo>
                <a:cubicBezTo>
                  <a:pt x="11003" y="176620"/>
                  <a:pt x="19476" y="175975"/>
                  <a:pt x="25037" y="176670"/>
                </a:cubicBezTo>
                <a:cubicBezTo>
                  <a:pt x="47964" y="179536"/>
                  <a:pt x="71112" y="180214"/>
                  <a:pt x="94149" y="181986"/>
                </a:cubicBezTo>
                <a:cubicBezTo>
                  <a:pt x="92377" y="229833"/>
                  <a:pt x="92017" y="277753"/>
                  <a:pt x="88832" y="325526"/>
                </a:cubicBezTo>
                <a:cubicBezTo>
                  <a:pt x="88459" y="331117"/>
                  <a:pt x="80633" y="336669"/>
                  <a:pt x="83516" y="341474"/>
                </a:cubicBezTo>
                <a:cubicBezTo>
                  <a:pt x="107485" y="381421"/>
                  <a:pt x="116248" y="378808"/>
                  <a:pt x="152628" y="384005"/>
                </a:cubicBezTo>
                <a:cubicBezTo>
                  <a:pt x="166771" y="386026"/>
                  <a:pt x="180981" y="387549"/>
                  <a:pt x="195158" y="389321"/>
                </a:cubicBezTo>
                <a:cubicBezTo>
                  <a:pt x="200474" y="392865"/>
                  <a:pt x="205234" y="397436"/>
                  <a:pt x="211107" y="399953"/>
                </a:cubicBezTo>
                <a:cubicBezTo>
                  <a:pt x="217823" y="402831"/>
                  <a:pt x="225347" y="403263"/>
                  <a:pt x="232372" y="405270"/>
                </a:cubicBezTo>
                <a:cubicBezTo>
                  <a:pt x="237760" y="406810"/>
                  <a:pt x="243005" y="408814"/>
                  <a:pt x="248321" y="410586"/>
                </a:cubicBezTo>
                <a:cubicBezTo>
                  <a:pt x="253637" y="408814"/>
                  <a:pt x="260307" y="409233"/>
                  <a:pt x="264270" y="405270"/>
                </a:cubicBezTo>
                <a:cubicBezTo>
                  <a:pt x="268233" y="401307"/>
                  <a:pt x="266478" y="393984"/>
                  <a:pt x="269586" y="389321"/>
                </a:cubicBezTo>
                <a:cubicBezTo>
                  <a:pt x="273756" y="383065"/>
                  <a:pt x="280219" y="378688"/>
                  <a:pt x="285535" y="373372"/>
                </a:cubicBezTo>
                <a:cubicBezTo>
                  <a:pt x="287307" y="368056"/>
                  <a:pt x="286291" y="360680"/>
                  <a:pt x="290851" y="357423"/>
                </a:cubicBezTo>
                <a:cubicBezTo>
                  <a:pt x="299971" y="350909"/>
                  <a:pt x="322749" y="346791"/>
                  <a:pt x="322749" y="346791"/>
                </a:cubicBezTo>
                <a:cubicBezTo>
                  <a:pt x="340470" y="348563"/>
                  <a:pt x="358558" y="348103"/>
                  <a:pt x="375911" y="352107"/>
                </a:cubicBezTo>
                <a:cubicBezTo>
                  <a:pt x="382137" y="353544"/>
                  <a:pt x="386145" y="359882"/>
                  <a:pt x="391860" y="362739"/>
                </a:cubicBezTo>
                <a:cubicBezTo>
                  <a:pt x="396872" y="365245"/>
                  <a:pt x="402493" y="366284"/>
                  <a:pt x="407809" y="368056"/>
                </a:cubicBezTo>
                <a:cubicBezTo>
                  <a:pt x="423758" y="366284"/>
                  <a:pt x="439827" y="365377"/>
                  <a:pt x="455656" y="362739"/>
                </a:cubicBezTo>
                <a:cubicBezTo>
                  <a:pt x="461183" y="361818"/>
                  <a:pt x="467642" y="361385"/>
                  <a:pt x="471604" y="357423"/>
                </a:cubicBezTo>
                <a:cubicBezTo>
                  <a:pt x="475567" y="353460"/>
                  <a:pt x="475149" y="346790"/>
                  <a:pt x="476921" y="341474"/>
                </a:cubicBezTo>
                <a:cubicBezTo>
                  <a:pt x="429073" y="325526"/>
                  <a:pt x="453884" y="343247"/>
                  <a:pt x="439707" y="314893"/>
                </a:cubicBezTo>
                <a:cubicBezTo>
                  <a:pt x="436850" y="309178"/>
                  <a:pt x="432618" y="304260"/>
                  <a:pt x="429074" y="298944"/>
                </a:cubicBezTo>
                <a:cubicBezTo>
                  <a:pt x="430846" y="290084"/>
                  <a:pt x="431908" y="281051"/>
                  <a:pt x="434390" y="272363"/>
                </a:cubicBezTo>
                <a:cubicBezTo>
                  <a:pt x="439009" y="256198"/>
                  <a:pt x="450339" y="224516"/>
                  <a:pt x="450339" y="224516"/>
                </a:cubicBezTo>
                <a:cubicBezTo>
                  <a:pt x="437796" y="186884"/>
                  <a:pt x="438961" y="197090"/>
                  <a:pt x="450339" y="128823"/>
                </a:cubicBezTo>
                <a:cubicBezTo>
                  <a:pt x="451389" y="122520"/>
                  <a:pt x="457428" y="118190"/>
                  <a:pt x="460972" y="112874"/>
                </a:cubicBezTo>
                <a:cubicBezTo>
                  <a:pt x="413686" y="81352"/>
                  <a:pt x="496543" y="133059"/>
                  <a:pt x="397177" y="96926"/>
                </a:cubicBezTo>
                <a:cubicBezTo>
                  <a:pt x="391172" y="94742"/>
                  <a:pt x="390088" y="86293"/>
                  <a:pt x="386544" y="80977"/>
                </a:cubicBezTo>
                <a:cubicBezTo>
                  <a:pt x="384772" y="75661"/>
                  <a:pt x="385191" y="68991"/>
                  <a:pt x="381228" y="65028"/>
                </a:cubicBezTo>
                <a:cubicBezTo>
                  <a:pt x="372192" y="55992"/>
                  <a:pt x="359963" y="50851"/>
                  <a:pt x="349330" y="43763"/>
                </a:cubicBezTo>
                <a:cubicBezTo>
                  <a:pt x="344014" y="40219"/>
                  <a:pt x="339443" y="35150"/>
                  <a:pt x="333381" y="33130"/>
                </a:cubicBezTo>
                <a:cubicBezTo>
                  <a:pt x="328065" y="31358"/>
                  <a:pt x="322583" y="30021"/>
                  <a:pt x="317432" y="27814"/>
                </a:cubicBezTo>
                <a:cubicBezTo>
                  <a:pt x="288924" y="15596"/>
                  <a:pt x="281991" y="4777"/>
                  <a:pt x="269586" y="1233"/>
                </a:cubicBezTo>
                <a:close/>
              </a:path>
            </a:pathLst>
          </a:custGeom>
          <a:blipFill>
            <a:blip r:embed="rId2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DA910DA-0A5D-44DF-B9B3-67D056E3C7FF}"/>
              </a:ext>
            </a:extLst>
          </p:cNvPr>
          <p:cNvSpPr/>
          <p:nvPr/>
        </p:nvSpPr>
        <p:spPr>
          <a:xfrm>
            <a:off x="4465674" y="1806366"/>
            <a:ext cx="111642" cy="272573"/>
          </a:xfrm>
          <a:custGeom>
            <a:avLst/>
            <a:gdLst>
              <a:gd name="connsiteX0" fmla="*/ 37214 w 111642"/>
              <a:gd name="connsiteY0" fmla="*/ 6485 h 272573"/>
              <a:gd name="connsiteX1" fmla="*/ 63796 w 111642"/>
              <a:gd name="connsiteY1" fmla="*/ 11801 h 272573"/>
              <a:gd name="connsiteX2" fmla="*/ 79745 w 111642"/>
              <a:gd name="connsiteY2" fmla="*/ 22434 h 272573"/>
              <a:gd name="connsiteX3" fmla="*/ 106326 w 111642"/>
              <a:gd name="connsiteY3" fmla="*/ 54332 h 272573"/>
              <a:gd name="connsiteX4" fmla="*/ 111642 w 111642"/>
              <a:gd name="connsiteY4" fmla="*/ 70281 h 272573"/>
              <a:gd name="connsiteX5" fmla="*/ 106326 w 111642"/>
              <a:gd name="connsiteY5" fmla="*/ 91546 h 272573"/>
              <a:gd name="connsiteX6" fmla="*/ 90377 w 111642"/>
              <a:gd name="connsiteY6" fmla="*/ 123443 h 272573"/>
              <a:gd name="connsiteX7" fmla="*/ 90377 w 111642"/>
              <a:gd name="connsiteY7" fmla="*/ 171290 h 272573"/>
              <a:gd name="connsiteX8" fmla="*/ 74428 w 111642"/>
              <a:gd name="connsiteY8" fmla="*/ 245718 h 272573"/>
              <a:gd name="connsiteX9" fmla="*/ 69112 w 111642"/>
              <a:gd name="connsiteY9" fmla="*/ 261667 h 272573"/>
              <a:gd name="connsiteX10" fmla="*/ 21266 w 111642"/>
              <a:gd name="connsiteY10" fmla="*/ 266983 h 272573"/>
              <a:gd name="connsiteX11" fmla="*/ 15949 w 111642"/>
              <a:gd name="connsiteY11" fmla="*/ 251034 h 272573"/>
              <a:gd name="connsiteX12" fmla="*/ 10633 w 111642"/>
              <a:gd name="connsiteY12" fmla="*/ 229769 h 272573"/>
              <a:gd name="connsiteX13" fmla="*/ 0 w 111642"/>
              <a:gd name="connsiteY13" fmla="*/ 213820 h 272573"/>
              <a:gd name="connsiteX14" fmla="*/ 10633 w 111642"/>
              <a:gd name="connsiteY14" fmla="*/ 160657 h 272573"/>
              <a:gd name="connsiteX15" fmla="*/ 15949 w 111642"/>
              <a:gd name="connsiteY15" fmla="*/ 134076 h 272573"/>
              <a:gd name="connsiteX16" fmla="*/ 26582 w 111642"/>
              <a:gd name="connsiteY16" fmla="*/ 107494 h 272573"/>
              <a:gd name="connsiteX17" fmla="*/ 37214 w 111642"/>
              <a:gd name="connsiteY17" fmla="*/ 6485 h 2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642" h="272573">
                <a:moveTo>
                  <a:pt x="37214" y="6485"/>
                </a:moveTo>
                <a:cubicBezTo>
                  <a:pt x="43416" y="-9464"/>
                  <a:pt x="55335" y="8628"/>
                  <a:pt x="63796" y="11801"/>
                </a:cubicBezTo>
                <a:cubicBezTo>
                  <a:pt x="69779" y="14044"/>
                  <a:pt x="74837" y="18343"/>
                  <a:pt x="79745" y="22434"/>
                </a:cubicBezTo>
                <a:cubicBezTo>
                  <a:pt x="95093" y="35225"/>
                  <a:pt x="95872" y="38652"/>
                  <a:pt x="106326" y="54332"/>
                </a:cubicBezTo>
                <a:cubicBezTo>
                  <a:pt x="108098" y="59648"/>
                  <a:pt x="111642" y="64677"/>
                  <a:pt x="111642" y="70281"/>
                </a:cubicBezTo>
                <a:cubicBezTo>
                  <a:pt x="111642" y="77587"/>
                  <a:pt x="108333" y="84521"/>
                  <a:pt x="106326" y="91546"/>
                </a:cubicBezTo>
                <a:cubicBezTo>
                  <a:pt x="100824" y="110804"/>
                  <a:pt x="102027" y="105969"/>
                  <a:pt x="90377" y="123443"/>
                </a:cubicBezTo>
                <a:cubicBezTo>
                  <a:pt x="78410" y="159347"/>
                  <a:pt x="90377" y="115152"/>
                  <a:pt x="90377" y="171290"/>
                </a:cubicBezTo>
                <a:cubicBezTo>
                  <a:pt x="90377" y="227291"/>
                  <a:pt x="93994" y="216369"/>
                  <a:pt x="74428" y="245718"/>
                </a:cubicBezTo>
                <a:cubicBezTo>
                  <a:pt x="72656" y="251034"/>
                  <a:pt x="72613" y="257291"/>
                  <a:pt x="69112" y="261667"/>
                </a:cubicBezTo>
                <a:cubicBezTo>
                  <a:pt x="54455" y="279988"/>
                  <a:pt x="42155" y="270464"/>
                  <a:pt x="21266" y="266983"/>
                </a:cubicBezTo>
                <a:cubicBezTo>
                  <a:pt x="19494" y="261667"/>
                  <a:pt x="17489" y="256422"/>
                  <a:pt x="15949" y="251034"/>
                </a:cubicBezTo>
                <a:cubicBezTo>
                  <a:pt x="13942" y="244009"/>
                  <a:pt x="13511" y="236485"/>
                  <a:pt x="10633" y="229769"/>
                </a:cubicBezTo>
                <a:cubicBezTo>
                  <a:pt x="8116" y="223896"/>
                  <a:pt x="3544" y="219136"/>
                  <a:pt x="0" y="213820"/>
                </a:cubicBezTo>
                <a:cubicBezTo>
                  <a:pt x="13028" y="122637"/>
                  <a:pt x="-1739" y="210148"/>
                  <a:pt x="10633" y="160657"/>
                </a:cubicBezTo>
                <a:cubicBezTo>
                  <a:pt x="12824" y="151891"/>
                  <a:pt x="13353" y="142731"/>
                  <a:pt x="15949" y="134076"/>
                </a:cubicBezTo>
                <a:cubicBezTo>
                  <a:pt x="18691" y="124935"/>
                  <a:pt x="23038" y="116355"/>
                  <a:pt x="26582" y="107494"/>
                </a:cubicBezTo>
                <a:cubicBezTo>
                  <a:pt x="39545" y="29715"/>
                  <a:pt x="31012" y="22434"/>
                  <a:pt x="37214" y="6485"/>
                </a:cubicBezTo>
                <a:close/>
              </a:path>
            </a:pathLst>
          </a:custGeom>
          <a:blipFill>
            <a:blip r:embed="rId29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CD84D6-174A-4AB4-B755-C8587C315B70}"/>
              </a:ext>
            </a:extLst>
          </p:cNvPr>
          <p:cNvSpPr/>
          <p:nvPr/>
        </p:nvSpPr>
        <p:spPr>
          <a:xfrm>
            <a:off x="4476276" y="1754372"/>
            <a:ext cx="511111" cy="357962"/>
          </a:xfrm>
          <a:custGeom>
            <a:avLst/>
            <a:gdLst>
              <a:gd name="connsiteX0" fmla="*/ 31 w 511111"/>
              <a:gd name="connsiteY0" fmla="*/ 47847 h 357962"/>
              <a:gd name="connsiteX1" fmla="*/ 26612 w 511111"/>
              <a:gd name="connsiteY1" fmla="*/ 58479 h 357962"/>
              <a:gd name="connsiteX2" fmla="*/ 58510 w 511111"/>
              <a:gd name="connsiteY2" fmla="*/ 63795 h 357962"/>
              <a:gd name="connsiteX3" fmla="*/ 74459 w 511111"/>
              <a:gd name="connsiteY3" fmla="*/ 69112 h 357962"/>
              <a:gd name="connsiteX4" fmla="*/ 79775 w 511111"/>
              <a:gd name="connsiteY4" fmla="*/ 95693 h 357962"/>
              <a:gd name="connsiteX5" fmla="*/ 101040 w 511111"/>
              <a:gd name="connsiteY5" fmla="*/ 340242 h 357962"/>
              <a:gd name="connsiteX6" fmla="*/ 116989 w 511111"/>
              <a:gd name="connsiteY6" fmla="*/ 350875 h 357962"/>
              <a:gd name="connsiteX7" fmla="*/ 217998 w 511111"/>
              <a:gd name="connsiteY7" fmla="*/ 350875 h 357962"/>
              <a:gd name="connsiteX8" fmla="*/ 271161 w 511111"/>
              <a:gd name="connsiteY8" fmla="*/ 334926 h 357962"/>
              <a:gd name="connsiteX9" fmla="*/ 303059 w 511111"/>
              <a:gd name="connsiteY9" fmla="*/ 324293 h 357962"/>
              <a:gd name="connsiteX10" fmla="*/ 340273 w 511111"/>
              <a:gd name="connsiteY10" fmla="*/ 281763 h 357962"/>
              <a:gd name="connsiteX11" fmla="*/ 356222 w 511111"/>
              <a:gd name="connsiteY11" fmla="*/ 276447 h 357962"/>
              <a:gd name="connsiteX12" fmla="*/ 361538 w 511111"/>
              <a:gd name="connsiteY12" fmla="*/ 239233 h 357962"/>
              <a:gd name="connsiteX13" fmla="*/ 350905 w 511111"/>
              <a:gd name="connsiteY13" fmla="*/ 207335 h 357962"/>
              <a:gd name="connsiteX14" fmla="*/ 356222 w 511111"/>
              <a:gd name="connsiteY14" fmla="*/ 175437 h 357962"/>
              <a:gd name="connsiteX15" fmla="*/ 366854 w 511111"/>
              <a:gd name="connsiteY15" fmla="*/ 159488 h 357962"/>
              <a:gd name="connsiteX16" fmla="*/ 398752 w 511111"/>
              <a:gd name="connsiteY16" fmla="*/ 132907 h 357962"/>
              <a:gd name="connsiteX17" fmla="*/ 420017 w 511111"/>
              <a:gd name="connsiteY17" fmla="*/ 127591 h 357962"/>
              <a:gd name="connsiteX18" fmla="*/ 467864 w 511111"/>
              <a:gd name="connsiteY18" fmla="*/ 111642 h 357962"/>
              <a:gd name="connsiteX19" fmla="*/ 483812 w 511111"/>
              <a:gd name="connsiteY19" fmla="*/ 106326 h 357962"/>
              <a:gd name="connsiteX20" fmla="*/ 499761 w 511111"/>
              <a:gd name="connsiteY20" fmla="*/ 90377 h 357962"/>
              <a:gd name="connsiteX21" fmla="*/ 414701 w 511111"/>
              <a:gd name="connsiteY21" fmla="*/ 63795 h 357962"/>
              <a:gd name="connsiteX22" fmla="*/ 377487 w 511111"/>
              <a:gd name="connsiteY22" fmla="*/ 53163 h 357962"/>
              <a:gd name="connsiteX23" fmla="*/ 345589 w 511111"/>
              <a:gd name="connsiteY23" fmla="*/ 42530 h 357962"/>
              <a:gd name="connsiteX24" fmla="*/ 308375 w 511111"/>
              <a:gd name="connsiteY24" fmla="*/ 37214 h 357962"/>
              <a:gd name="connsiteX25" fmla="*/ 260529 w 511111"/>
              <a:gd name="connsiteY25" fmla="*/ 26581 h 357962"/>
              <a:gd name="connsiteX26" fmla="*/ 233947 w 511111"/>
              <a:gd name="connsiteY26" fmla="*/ 21265 h 357962"/>
              <a:gd name="connsiteX27" fmla="*/ 143571 w 511111"/>
              <a:gd name="connsiteY27" fmla="*/ 10633 h 357962"/>
              <a:gd name="connsiteX28" fmla="*/ 101040 w 511111"/>
              <a:gd name="connsiteY28" fmla="*/ 0 h 357962"/>
              <a:gd name="connsiteX29" fmla="*/ 31929 w 511111"/>
              <a:gd name="connsiteY29" fmla="*/ 5316 h 357962"/>
              <a:gd name="connsiteX30" fmla="*/ 31 w 511111"/>
              <a:gd name="connsiteY30" fmla="*/ 47847 h 3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111" h="357962">
                <a:moveTo>
                  <a:pt x="31" y="47847"/>
                </a:moveTo>
                <a:cubicBezTo>
                  <a:pt x="-855" y="56707"/>
                  <a:pt x="17405" y="55968"/>
                  <a:pt x="26612" y="58479"/>
                </a:cubicBezTo>
                <a:cubicBezTo>
                  <a:pt x="37012" y="61315"/>
                  <a:pt x="47987" y="61457"/>
                  <a:pt x="58510" y="63795"/>
                </a:cubicBezTo>
                <a:cubicBezTo>
                  <a:pt x="63981" y="65011"/>
                  <a:pt x="69143" y="67340"/>
                  <a:pt x="74459" y="69112"/>
                </a:cubicBezTo>
                <a:cubicBezTo>
                  <a:pt x="76231" y="77972"/>
                  <a:pt x="79414" y="86664"/>
                  <a:pt x="79775" y="95693"/>
                </a:cubicBezTo>
                <a:cubicBezTo>
                  <a:pt x="89627" y="341999"/>
                  <a:pt x="9110" y="309601"/>
                  <a:pt x="101040" y="340242"/>
                </a:cubicBezTo>
                <a:cubicBezTo>
                  <a:pt x="106356" y="343786"/>
                  <a:pt x="111274" y="348018"/>
                  <a:pt x="116989" y="350875"/>
                </a:cubicBezTo>
                <a:cubicBezTo>
                  <a:pt x="147176" y="365969"/>
                  <a:pt x="191792" y="352513"/>
                  <a:pt x="217998" y="350875"/>
                </a:cubicBezTo>
                <a:cubicBezTo>
                  <a:pt x="275728" y="341252"/>
                  <a:pt x="227010" y="352586"/>
                  <a:pt x="271161" y="334926"/>
                </a:cubicBezTo>
                <a:cubicBezTo>
                  <a:pt x="281567" y="330764"/>
                  <a:pt x="303059" y="324293"/>
                  <a:pt x="303059" y="324293"/>
                </a:cubicBezTo>
                <a:cubicBezTo>
                  <a:pt x="319008" y="300368"/>
                  <a:pt x="318121" y="292838"/>
                  <a:pt x="340273" y="281763"/>
                </a:cubicBezTo>
                <a:cubicBezTo>
                  <a:pt x="345285" y="279257"/>
                  <a:pt x="350906" y="278219"/>
                  <a:pt x="356222" y="276447"/>
                </a:cubicBezTo>
                <a:cubicBezTo>
                  <a:pt x="370078" y="255661"/>
                  <a:pt x="369351" y="265276"/>
                  <a:pt x="361538" y="239233"/>
                </a:cubicBezTo>
                <a:cubicBezTo>
                  <a:pt x="358317" y="228498"/>
                  <a:pt x="350905" y="207335"/>
                  <a:pt x="350905" y="207335"/>
                </a:cubicBezTo>
                <a:cubicBezTo>
                  <a:pt x="352677" y="196702"/>
                  <a:pt x="352813" y="185663"/>
                  <a:pt x="356222" y="175437"/>
                </a:cubicBezTo>
                <a:cubicBezTo>
                  <a:pt x="358242" y="169376"/>
                  <a:pt x="362764" y="164396"/>
                  <a:pt x="366854" y="159488"/>
                </a:cubicBezTo>
                <a:cubicBezTo>
                  <a:pt x="373949" y="150974"/>
                  <a:pt x="387912" y="137553"/>
                  <a:pt x="398752" y="132907"/>
                </a:cubicBezTo>
                <a:cubicBezTo>
                  <a:pt x="405468" y="130029"/>
                  <a:pt x="413019" y="129691"/>
                  <a:pt x="420017" y="127591"/>
                </a:cubicBezTo>
                <a:cubicBezTo>
                  <a:pt x="436120" y="122760"/>
                  <a:pt x="451915" y="116958"/>
                  <a:pt x="467864" y="111642"/>
                </a:cubicBezTo>
                <a:lnTo>
                  <a:pt x="483812" y="106326"/>
                </a:lnTo>
                <a:cubicBezTo>
                  <a:pt x="489128" y="101010"/>
                  <a:pt x="494948" y="96153"/>
                  <a:pt x="499761" y="90377"/>
                </a:cubicBezTo>
                <a:cubicBezTo>
                  <a:pt x="534703" y="48447"/>
                  <a:pt x="484066" y="71503"/>
                  <a:pt x="414701" y="63795"/>
                </a:cubicBezTo>
                <a:cubicBezTo>
                  <a:pt x="361072" y="45920"/>
                  <a:pt x="444279" y="73201"/>
                  <a:pt x="377487" y="53163"/>
                </a:cubicBezTo>
                <a:cubicBezTo>
                  <a:pt x="366752" y="49942"/>
                  <a:pt x="356684" y="44115"/>
                  <a:pt x="345589" y="42530"/>
                </a:cubicBezTo>
                <a:lnTo>
                  <a:pt x="308375" y="37214"/>
                </a:lnTo>
                <a:cubicBezTo>
                  <a:pt x="280256" y="27842"/>
                  <a:pt x="301692" y="34066"/>
                  <a:pt x="260529" y="26581"/>
                </a:cubicBezTo>
                <a:cubicBezTo>
                  <a:pt x="251639" y="24965"/>
                  <a:pt x="242913" y="22386"/>
                  <a:pt x="233947" y="21265"/>
                </a:cubicBezTo>
                <a:cubicBezTo>
                  <a:pt x="108111" y="5536"/>
                  <a:pt x="225957" y="24364"/>
                  <a:pt x="143571" y="10633"/>
                </a:cubicBezTo>
                <a:cubicBezTo>
                  <a:pt x="130983" y="6437"/>
                  <a:pt x="113875" y="0"/>
                  <a:pt x="101040" y="0"/>
                </a:cubicBezTo>
                <a:cubicBezTo>
                  <a:pt x="77935" y="0"/>
                  <a:pt x="54966" y="3544"/>
                  <a:pt x="31929" y="5316"/>
                </a:cubicBezTo>
                <a:cubicBezTo>
                  <a:pt x="12683" y="18147"/>
                  <a:pt x="917" y="38987"/>
                  <a:pt x="31" y="47847"/>
                </a:cubicBezTo>
                <a:close/>
              </a:path>
            </a:pathLst>
          </a:custGeom>
          <a:blipFill>
            <a:blip r:embed="rId3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AB4C1CB-B37A-4204-91C4-3C2156AEDCC6}"/>
              </a:ext>
            </a:extLst>
          </p:cNvPr>
          <p:cNvSpPr/>
          <p:nvPr/>
        </p:nvSpPr>
        <p:spPr>
          <a:xfrm>
            <a:off x="5376566" y="1254642"/>
            <a:ext cx="365015" cy="233916"/>
          </a:xfrm>
          <a:custGeom>
            <a:avLst/>
            <a:gdLst>
              <a:gd name="connsiteX0" fmla="*/ 19457 w 365015"/>
              <a:gd name="connsiteY0" fmla="*/ 37214 h 233916"/>
              <a:gd name="connsiteX1" fmla="*/ 46039 w 365015"/>
              <a:gd name="connsiteY1" fmla="*/ 42530 h 233916"/>
              <a:gd name="connsiteX2" fmla="*/ 61987 w 365015"/>
              <a:gd name="connsiteY2" fmla="*/ 26581 h 233916"/>
              <a:gd name="connsiteX3" fmla="*/ 93885 w 365015"/>
              <a:gd name="connsiteY3" fmla="*/ 10632 h 233916"/>
              <a:gd name="connsiteX4" fmla="*/ 115150 w 365015"/>
              <a:gd name="connsiteY4" fmla="*/ 0 h 233916"/>
              <a:gd name="connsiteX5" fmla="*/ 152364 w 365015"/>
              <a:gd name="connsiteY5" fmla="*/ 5316 h 233916"/>
              <a:gd name="connsiteX6" fmla="*/ 157681 w 365015"/>
              <a:gd name="connsiteY6" fmla="*/ 26581 h 233916"/>
              <a:gd name="connsiteX7" fmla="*/ 173629 w 365015"/>
              <a:gd name="connsiteY7" fmla="*/ 31898 h 233916"/>
              <a:gd name="connsiteX8" fmla="*/ 290587 w 365015"/>
              <a:gd name="connsiteY8" fmla="*/ 21265 h 233916"/>
              <a:gd name="connsiteX9" fmla="*/ 333118 w 365015"/>
              <a:gd name="connsiteY9" fmla="*/ 26581 h 233916"/>
              <a:gd name="connsiteX10" fmla="*/ 349067 w 365015"/>
              <a:gd name="connsiteY10" fmla="*/ 31898 h 233916"/>
              <a:gd name="connsiteX11" fmla="*/ 338434 w 365015"/>
              <a:gd name="connsiteY11" fmla="*/ 95693 h 233916"/>
              <a:gd name="connsiteX12" fmla="*/ 343750 w 365015"/>
              <a:gd name="connsiteY12" fmla="*/ 116958 h 233916"/>
              <a:gd name="connsiteX13" fmla="*/ 365015 w 365015"/>
              <a:gd name="connsiteY13" fmla="*/ 143539 h 233916"/>
              <a:gd name="connsiteX14" fmla="*/ 359699 w 365015"/>
              <a:gd name="connsiteY14" fmla="*/ 186070 h 233916"/>
              <a:gd name="connsiteX15" fmla="*/ 311853 w 365015"/>
              <a:gd name="connsiteY15" fmla="*/ 212651 h 233916"/>
              <a:gd name="connsiteX16" fmla="*/ 301220 w 365015"/>
              <a:gd name="connsiteY16" fmla="*/ 228600 h 233916"/>
              <a:gd name="connsiteX17" fmla="*/ 285271 w 365015"/>
              <a:gd name="connsiteY17" fmla="*/ 233916 h 233916"/>
              <a:gd name="connsiteX18" fmla="*/ 189578 w 365015"/>
              <a:gd name="connsiteY18" fmla="*/ 228600 h 233916"/>
              <a:gd name="connsiteX19" fmla="*/ 157681 w 365015"/>
              <a:gd name="connsiteY19" fmla="*/ 223284 h 233916"/>
              <a:gd name="connsiteX20" fmla="*/ 104518 w 365015"/>
              <a:gd name="connsiteY20" fmla="*/ 217967 h 233916"/>
              <a:gd name="connsiteX21" fmla="*/ 77936 w 365015"/>
              <a:gd name="connsiteY21" fmla="*/ 180753 h 233916"/>
              <a:gd name="connsiteX22" fmla="*/ 46039 w 365015"/>
              <a:gd name="connsiteY22" fmla="*/ 164805 h 233916"/>
              <a:gd name="connsiteX23" fmla="*/ 8825 w 365015"/>
              <a:gd name="connsiteY23" fmla="*/ 154172 h 233916"/>
              <a:gd name="connsiteX24" fmla="*/ 8825 w 365015"/>
              <a:gd name="connsiteY24" fmla="*/ 74428 h 233916"/>
              <a:gd name="connsiteX25" fmla="*/ 19457 w 365015"/>
              <a:gd name="connsiteY25" fmla="*/ 37214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5015" h="233916">
                <a:moveTo>
                  <a:pt x="19457" y="37214"/>
                </a:moveTo>
                <a:cubicBezTo>
                  <a:pt x="25659" y="31898"/>
                  <a:pt x="37273" y="44722"/>
                  <a:pt x="46039" y="42530"/>
                </a:cubicBezTo>
                <a:cubicBezTo>
                  <a:pt x="53333" y="40706"/>
                  <a:pt x="56211" y="31394"/>
                  <a:pt x="61987" y="26581"/>
                </a:cubicBezTo>
                <a:cubicBezTo>
                  <a:pt x="80012" y="11560"/>
                  <a:pt x="74144" y="19093"/>
                  <a:pt x="93885" y="10632"/>
                </a:cubicBezTo>
                <a:cubicBezTo>
                  <a:pt x="101169" y="7510"/>
                  <a:pt x="108062" y="3544"/>
                  <a:pt x="115150" y="0"/>
                </a:cubicBezTo>
                <a:cubicBezTo>
                  <a:pt x="127555" y="1772"/>
                  <a:pt x="141738" y="-1325"/>
                  <a:pt x="152364" y="5316"/>
                </a:cubicBezTo>
                <a:cubicBezTo>
                  <a:pt x="158560" y="9188"/>
                  <a:pt x="153117" y="20875"/>
                  <a:pt x="157681" y="26581"/>
                </a:cubicBezTo>
                <a:cubicBezTo>
                  <a:pt x="161182" y="30957"/>
                  <a:pt x="168313" y="30126"/>
                  <a:pt x="173629" y="31898"/>
                </a:cubicBezTo>
                <a:cubicBezTo>
                  <a:pt x="203523" y="28576"/>
                  <a:pt x="264389" y="21265"/>
                  <a:pt x="290587" y="21265"/>
                </a:cubicBezTo>
                <a:cubicBezTo>
                  <a:pt x="304874" y="21265"/>
                  <a:pt x="318941" y="24809"/>
                  <a:pt x="333118" y="26581"/>
                </a:cubicBezTo>
                <a:cubicBezTo>
                  <a:pt x="338434" y="28353"/>
                  <a:pt x="347968" y="26403"/>
                  <a:pt x="349067" y="31898"/>
                </a:cubicBezTo>
                <a:cubicBezTo>
                  <a:pt x="353518" y="54152"/>
                  <a:pt x="345197" y="75403"/>
                  <a:pt x="338434" y="95693"/>
                </a:cubicBezTo>
                <a:cubicBezTo>
                  <a:pt x="340206" y="102781"/>
                  <a:pt x="339697" y="110879"/>
                  <a:pt x="343750" y="116958"/>
                </a:cubicBezTo>
                <a:cubicBezTo>
                  <a:pt x="375812" y="165052"/>
                  <a:pt x="347636" y="91402"/>
                  <a:pt x="365015" y="143539"/>
                </a:cubicBezTo>
                <a:cubicBezTo>
                  <a:pt x="363243" y="157716"/>
                  <a:pt x="366898" y="173729"/>
                  <a:pt x="359699" y="186070"/>
                </a:cubicBezTo>
                <a:cubicBezTo>
                  <a:pt x="350874" y="201198"/>
                  <a:pt x="327762" y="207348"/>
                  <a:pt x="311853" y="212651"/>
                </a:cubicBezTo>
                <a:cubicBezTo>
                  <a:pt x="308309" y="217967"/>
                  <a:pt x="306209" y="224609"/>
                  <a:pt x="301220" y="228600"/>
                </a:cubicBezTo>
                <a:cubicBezTo>
                  <a:pt x="296844" y="232101"/>
                  <a:pt x="290875" y="233916"/>
                  <a:pt x="285271" y="233916"/>
                </a:cubicBezTo>
                <a:cubicBezTo>
                  <a:pt x="253324" y="233916"/>
                  <a:pt x="221476" y="230372"/>
                  <a:pt x="189578" y="228600"/>
                </a:cubicBezTo>
                <a:cubicBezTo>
                  <a:pt x="178946" y="226828"/>
                  <a:pt x="168377" y="224621"/>
                  <a:pt x="157681" y="223284"/>
                </a:cubicBezTo>
                <a:cubicBezTo>
                  <a:pt x="140009" y="221075"/>
                  <a:pt x="121540" y="223205"/>
                  <a:pt x="104518" y="217967"/>
                </a:cubicBezTo>
                <a:cubicBezTo>
                  <a:pt x="87784" y="212818"/>
                  <a:pt x="86852" y="191452"/>
                  <a:pt x="77936" y="180753"/>
                </a:cubicBezTo>
                <a:cubicBezTo>
                  <a:pt x="70655" y="172016"/>
                  <a:pt x="56357" y="167753"/>
                  <a:pt x="46039" y="164805"/>
                </a:cubicBezTo>
                <a:cubicBezTo>
                  <a:pt x="-696" y="151451"/>
                  <a:pt x="47071" y="166920"/>
                  <a:pt x="8825" y="154172"/>
                </a:cubicBezTo>
                <a:cubicBezTo>
                  <a:pt x="-1255" y="123936"/>
                  <a:pt x="-4518" y="121128"/>
                  <a:pt x="8825" y="74428"/>
                </a:cubicBezTo>
                <a:cubicBezTo>
                  <a:pt x="10580" y="68284"/>
                  <a:pt x="13255" y="42530"/>
                  <a:pt x="19457" y="37214"/>
                </a:cubicBezTo>
                <a:close/>
              </a:path>
            </a:pathLst>
          </a:custGeom>
          <a:blipFill>
            <a:blip r:embed="rId31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9E008D7-BCF4-48F4-BA47-2CDE8B31ED44}"/>
              </a:ext>
            </a:extLst>
          </p:cNvPr>
          <p:cNvSpPr/>
          <p:nvPr/>
        </p:nvSpPr>
        <p:spPr>
          <a:xfrm>
            <a:off x="5080302" y="1255807"/>
            <a:ext cx="354997" cy="391592"/>
          </a:xfrm>
          <a:custGeom>
            <a:avLst/>
            <a:gdLst>
              <a:gd name="connsiteX0" fmla="*/ 303141 w 308457"/>
              <a:gd name="connsiteY0" fmla="*/ 21277 h 340254"/>
              <a:gd name="connsiteX1" fmla="*/ 271243 w 308457"/>
              <a:gd name="connsiteY1" fmla="*/ 15961 h 340254"/>
              <a:gd name="connsiteX2" fmla="*/ 255294 w 308457"/>
              <a:gd name="connsiteY2" fmla="*/ 5328 h 340254"/>
              <a:gd name="connsiteX3" fmla="*/ 239345 w 308457"/>
              <a:gd name="connsiteY3" fmla="*/ 12 h 340254"/>
              <a:gd name="connsiteX4" fmla="*/ 196815 w 308457"/>
              <a:gd name="connsiteY4" fmla="*/ 10645 h 340254"/>
              <a:gd name="connsiteX5" fmla="*/ 164917 w 308457"/>
              <a:gd name="connsiteY5" fmla="*/ 21277 h 340254"/>
              <a:gd name="connsiteX6" fmla="*/ 111755 w 308457"/>
              <a:gd name="connsiteY6" fmla="*/ 5328 h 340254"/>
              <a:gd name="connsiteX7" fmla="*/ 95806 w 308457"/>
              <a:gd name="connsiteY7" fmla="*/ 37226 h 340254"/>
              <a:gd name="connsiteX8" fmla="*/ 79857 w 308457"/>
              <a:gd name="connsiteY8" fmla="*/ 53175 h 340254"/>
              <a:gd name="connsiteX9" fmla="*/ 37327 w 308457"/>
              <a:gd name="connsiteY9" fmla="*/ 58491 h 340254"/>
              <a:gd name="connsiteX10" fmla="*/ 26694 w 308457"/>
              <a:gd name="connsiteY10" fmla="*/ 116970 h 340254"/>
              <a:gd name="connsiteX11" fmla="*/ 21378 w 308457"/>
              <a:gd name="connsiteY11" fmla="*/ 132919 h 340254"/>
              <a:gd name="connsiteX12" fmla="*/ 113 w 308457"/>
              <a:gd name="connsiteY12" fmla="*/ 164817 h 340254"/>
              <a:gd name="connsiteX13" fmla="*/ 5429 w 308457"/>
              <a:gd name="connsiteY13" fmla="*/ 191398 h 340254"/>
              <a:gd name="connsiteX14" fmla="*/ 113 w 308457"/>
              <a:gd name="connsiteY14" fmla="*/ 212663 h 340254"/>
              <a:gd name="connsiteX15" fmla="*/ 26694 w 308457"/>
              <a:gd name="connsiteY15" fmla="*/ 233928 h 340254"/>
              <a:gd name="connsiteX16" fmla="*/ 53276 w 308457"/>
              <a:gd name="connsiteY16" fmla="*/ 239245 h 340254"/>
              <a:gd name="connsiteX17" fmla="*/ 58592 w 308457"/>
              <a:gd name="connsiteY17" fmla="*/ 292407 h 340254"/>
              <a:gd name="connsiteX18" fmla="*/ 74541 w 308457"/>
              <a:gd name="connsiteY18" fmla="*/ 297724 h 340254"/>
              <a:gd name="connsiteX19" fmla="*/ 133020 w 308457"/>
              <a:gd name="connsiteY19" fmla="*/ 313672 h 340254"/>
              <a:gd name="connsiteX20" fmla="*/ 180866 w 308457"/>
              <a:gd name="connsiteY20" fmla="*/ 334938 h 340254"/>
              <a:gd name="connsiteX21" fmla="*/ 196815 w 308457"/>
              <a:gd name="connsiteY21" fmla="*/ 340254 h 340254"/>
              <a:gd name="connsiteX22" fmla="*/ 255294 w 308457"/>
              <a:gd name="connsiteY22" fmla="*/ 334938 h 340254"/>
              <a:gd name="connsiteX23" fmla="*/ 265927 w 308457"/>
              <a:gd name="connsiteY23" fmla="*/ 318989 h 340254"/>
              <a:gd name="connsiteX24" fmla="*/ 276559 w 308457"/>
              <a:gd name="connsiteY24" fmla="*/ 287091 h 340254"/>
              <a:gd name="connsiteX25" fmla="*/ 271243 w 308457"/>
              <a:gd name="connsiteY25" fmla="*/ 265826 h 340254"/>
              <a:gd name="connsiteX26" fmla="*/ 255294 w 308457"/>
              <a:gd name="connsiteY26" fmla="*/ 255193 h 340254"/>
              <a:gd name="connsiteX27" fmla="*/ 244662 w 308457"/>
              <a:gd name="connsiteY27" fmla="*/ 223296 h 340254"/>
              <a:gd name="connsiteX28" fmla="*/ 271243 w 308457"/>
              <a:gd name="connsiteY28" fmla="*/ 180765 h 340254"/>
              <a:gd name="connsiteX29" fmla="*/ 303141 w 308457"/>
              <a:gd name="connsiteY29" fmla="*/ 159500 h 340254"/>
              <a:gd name="connsiteX30" fmla="*/ 308457 w 308457"/>
              <a:gd name="connsiteY30" fmla="*/ 143552 h 340254"/>
              <a:gd name="connsiteX31" fmla="*/ 297824 w 308457"/>
              <a:gd name="connsiteY31" fmla="*/ 90389 h 340254"/>
              <a:gd name="connsiteX32" fmla="*/ 292508 w 308457"/>
              <a:gd name="connsiteY32" fmla="*/ 74440 h 340254"/>
              <a:gd name="connsiteX33" fmla="*/ 303141 w 308457"/>
              <a:gd name="connsiteY33" fmla="*/ 21277 h 34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8457" h="340254">
                <a:moveTo>
                  <a:pt x="303141" y="21277"/>
                </a:moveTo>
                <a:cubicBezTo>
                  <a:pt x="299597" y="11530"/>
                  <a:pt x="281469" y="19370"/>
                  <a:pt x="271243" y="15961"/>
                </a:cubicBezTo>
                <a:cubicBezTo>
                  <a:pt x="265181" y="13940"/>
                  <a:pt x="261009" y="8185"/>
                  <a:pt x="255294" y="5328"/>
                </a:cubicBezTo>
                <a:cubicBezTo>
                  <a:pt x="250282" y="2822"/>
                  <a:pt x="244661" y="1784"/>
                  <a:pt x="239345" y="12"/>
                </a:cubicBezTo>
                <a:cubicBezTo>
                  <a:pt x="225168" y="3556"/>
                  <a:pt x="209885" y="4110"/>
                  <a:pt x="196815" y="10645"/>
                </a:cubicBezTo>
                <a:cubicBezTo>
                  <a:pt x="162549" y="27778"/>
                  <a:pt x="214775" y="33740"/>
                  <a:pt x="164917" y="21277"/>
                </a:cubicBezTo>
                <a:cubicBezTo>
                  <a:pt x="126941" y="-4041"/>
                  <a:pt x="145417" y="-3087"/>
                  <a:pt x="111755" y="5328"/>
                </a:cubicBezTo>
                <a:cubicBezTo>
                  <a:pt x="106427" y="21311"/>
                  <a:pt x="107255" y="23486"/>
                  <a:pt x="95806" y="37226"/>
                </a:cubicBezTo>
                <a:cubicBezTo>
                  <a:pt x="90993" y="43002"/>
                  <a:pt x="86923" y="50606"/>
                  <a:pt x="79857" y="53175"/>
                </a:cubicBezTo>
                <a:cubicBezTo>
                  <a:pt x="66430" y="58057"/>
                  <a:pt x="51504" y="56719"/>
                  <a:pt x="37327" y="58491"/>
                </a:cubicBezTo>
                <a:cubicBezTo>
                  <a:pt x="7987" y="87831"/>
                  <a:pt x="26694" y="60731"/>
                  <a:pt x="26694" y="116970"/>
                </a:cubicBezTo>
                <a:cubicBezTo>
                  <a:pt x="26694" y="122574"/>
                  <a:pt x="24099" y="128020"/>
                  <a:pt x="21378" y="132919"/>
                </a:cubicBezTo>
                <a:cubicBezTo>
                  <a:pt x="15172" y="144090"/>
                  <a:pt x="113" y="164817"/>
                  <a:pt x="113" y="164817"/>
                </a:cubicBezTo>
                <a:cubicBezTo>
                  <a:pt x="1885" y="173677"/>
                  <a:pt x="5429" y="182362"/>
                  <a:pt x="5429" y="191398"/>
                </a:cubicBezTo>
                <a:cubicBezTo>
                  <a:pt x="5429" y="198704"/>
                  <a:pt x="-920" y="205430"/>
                  <a:pt x="113" y="212663"/>
                </a:cubicBezTo>
                <a:cubicBezTo>
                  <a:pt x="2348" y="228308"/>
                  <a:pt x="14775" y="230948"/>
                  <a:pt x="26694" y="233928"/>
                </a:cubicBezTo>
                <a:cubicBezTo>
                  <a:pt x="35460" y="236120"/>
                  <a:pt x="44415" y="237473"/>
                  <a:pt x="53276" y="239245"/>
                </a:cubicBezTo>
                <a:cubicBezTo>
                  <a:pt x="55048" y="256966"/>
                  <a:pt x="52506" y="275670"/>
                  <a:pt x="58592" y="292407"/>
                </a:cubicBezTo>
                <a:cubicBezTo>
                  <a:pt x="60507" y="297674"/>
                  <a:pt x="69529" y="295218"/>
                  <a:pt x="74541" y="297724"/>
                </a:cubicBezTo>
                <a:cubicBezTo>
                  <a:pt x="114746" y="317827"/>
                  <a:pt x="56493" y="304107"/>
                  <a:pt x="133020" y="313672"/>
                </a:cubicBezTo>
                <a:cubicBezTo>
                  <a:pt x="158293" y="330521"/>
                  <a:pt x="142909" y="322285"/>
                  <a:pt x="180866" y="334938"/>
                </a:cubicBezTo>
                <a:lnTo>
                  <a:pt x="196815" y="340254"/>
                </a:lnTo>
                <a:cubicBezTo>
                  <a:pt x="216308" y="338482"/>
                  <a:pt x="236586" y="340694"/>
                  <a:pt x="255294" y="334938"/>
                </a:cubicBezTo>
                <a:cubicBezTo>
                  <a:pt x="261401" y="333059"/>
                  <a:pt x="263332" y="324828"/>
                  <a:pt x="265927" y="318989"/>
                </a:cubicBezTo>
                <a:cubicBezTo>
                  <a:pt x="270479" y="308747"/>
                  <a:pt x="276559" y="287091"/>
                  <a:pt x="276559" y="287091"/>
                </a:cubicBezTo>
                <a:cubicBezTo>
                  <a:pt x="274787" y="280003"/>
                  <a:pt x="275296" y="271905"/>
                  <a:pt x="271243" y="265826"/>
                </a:cubicBezTo>
                <a:cubicBezTo>
                  <a:pt x="267699" y="260510"/>
                  <a:pt x="258680" y="260611"/>
                  <a:pt x="255294" y="255193"/>
                </a:cubicBezTo>
                <a:cubicBezTo>
                  <a:pt x="249354" y="245689"/>
                  <a:pt x="244662" y="223296"/>
                  <a:pt x="244662" y="223296"/>
                </a:cubicBezTo>
                <a:cubicBezTo>
                  <a:pt x="252059" y="178911"/>
                  <a:pt x="239765" y="199652"/>
                  <a:pt x="271243" y="180765"/>
                </a:cubicBezTo>
                <a:cubicBezTo>
                  <a:pt x="282201" y="174190"/>
                  <a:pt x="303141" y="159500"/>
                  <a:pt x="303141" y="159500"/>
                </a:cubicBezTo>
                <a:cubicBezTo>
                  <a:pt x="304913" y="154184"/>
                  <a:pt x="308457" y="149156"/>
                  <a:pt x="308457" y="143552"/>
                </a:cubicBezTo>
                <a:cubicBezTo>
                  <a:pt x="308457" y="133102"/>
                  <a:pt x="301338" y="102688"/>
                  <a:pt x="297824" y="90389"/>
                </a:cubicBezTo>
                <a:cubicBezTo>
                  <a:pt x="296284" y="85001"/>
                  <a:pt x="293066" y="80016"/>
                  <a:pt x="292508" y="74440"/>
                </a:cubicBezTo>
                <a:cubicBezTo>
                  <a:pt x="291274" y="62097"/>
                  <a:pt x="306685" y="31024"/>
                  <a:pt x="303141" y="21277"/>
                </a:cubicBezTo>
                <a:close/>
              </a:path>
            </a:pathLst>
          </a:custGeom>
          <a:blipFill>
            <a:blip r:embed="rId3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4DC1640-4687-4875-8E02-22D189E9B2B0}"/>
              </a:ext>
            </a:extLst>
          </p:cNvPr>
          <p:cNvSpPr/>
          <p:nvPr/>
        </p:nvSpPr>
        <p:spPr>
          <a:xfrm>
            <a:off x="5162107" y="1132224"/>
            <a:ext cx="79744" cy="112730"/>
          </a:xfrm>
          <a:custGeom>
            <a:avLst/>
            <a:gdLst>
              <a:gd name="connsiteX0" fmla="*/ 69112 w 79744"/>
              <a:gd name="connsiteY0" fmla="*/ 143 h 112730"/>
              <a:gd name="connsiteX1" fmla="*/ 31898 w 79744"/>
              <a:gd name="connsiteY1" fmla="*/ 5460 h 112730"/>
              <a:gd name="connsiteX2" fmla="*/ 0 w 79744"/>
              <a:gd name="connsiteY2" fmla="*/ 16092 h 112730"/>
              <a:gd name="connsiteX3" fmla="*/ 5316 w 79744"/>
              <a:gd name="connsiteY3" fmla="*/ 85204 h 112730"/>
              <a:gd name="connsiteX4" fmla="*/ 10633 w 79744"/>
              <a:gd name="connsiteY4" fmla="*/ 111785 h 112730"/>
              <a:gd name="connsiteX5" fmla="*/ 37214 w 79744"/>
              <a:gd name="connsiteY5" fmla="*/ 101153 h 112730"/>
              <a:gd name="connsiteX6" fmla="*/ 42530 w 79744"/>
              <a:gd name="connsiteY6" fmla="*/ 79888 h 112730"/>
              <a:gd name="connsiteX7" fmla="*/ 74428 w 79744"/>
              <a:gd name="connsiteY7" fmla="*/ 58623 h 112730"/>
              <a:gd name="connsiteX8" fmla="*/ 79744 w 79744"/>
              <a:gd name="connsiteY8" fmla="*/ 37357 h 112730"/>
              <a:gd name="connsiteX9" fmla="*/ 74428 w 79744"/>
              <a:gd name="connsiteY9" fmla="*/ 10776 h 112730"/>
              <a:gd name="connsiteX10" fmla="*/ 69112 w 79744"/>
              <a:gd name="connsiteY10" fmla="*/ 143 h 11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744" h="112730">
                <a:moveTo>
                  <a:pt x="69112" y="143"/>
                </a:moveTo>
                <a:cubicBezTo>
                  <a:pt x="62024" y="-743"/>
                  <a:pt x="44108" y="2642"/>
                  <a:pt x="31898" y="5460"/>
                </a:cubicBezTo>
                <a:cubicBezTo>
                  <a:pt x="20977" y="7980"/>
                  <a:pt x="0" y="16092"/>
                  <a:pt x="0" y="16092"/>
                </a:cubicBezTo>
                <a:cubicBezTo>
                  <a:pt x="1772" y="39129"/>
                  <a:pt x="2764" y="62240"/>
                  <a:pt x="5316" y="85204"/>
                </a:cubicBezTo>
                <a:cubicBezTo>
                  <a:pt x="6314" y="94185"/>
                  <a:pt x="2551" y="107744"/>
                  <a:pt x="10633" y="111785"/>
                </a:cubicBezTo>
                <a:cubicBezTo>
                  <a:pt x="19168" y="116053"/>
                  <a:pt x="28354" y="104697"/>
                  <a:pt x="37214" y="101153"/>
                </a:cubicBezTo>
                <a:cubicBezTo>
                  <a:pt x="38986" y="94065"/>
                  <a:pt x="38905" y="86232"/>
                  <a:pt x="42530" y="79888"/>
                </a:cubicBezTo>
                <a:cubicBezTo>
                  <a:pt x="51900" y="63490"/>
                  <a:pt x="59203" y="63698"/>
                  <a:pt x="74428" y="58623"/>
                </a:cubicBezTo>
                <a:cubicBezTo>
                  <a:pt x="76200" y="51534"/>
                  <a:pt x="79744" y="44664"/>
                  <a:pt x="79744" y="37357"/>
                </a:cubicBezTo>
                <a:cubicBezTo>
                  <a:pt x="79744" y="28321"/>
                  <a:pt x="75706" y="19721"/>
                  <a:pt x="74428" y="10776"/>
                </a:cubicBezTo>
                <a:cubicBezTo>
                  <a:pt x="73927" y="7267"/>
                  <a:pt x="76200" y="1029"/>
                  <a:pt x="69112" y="14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36FCF6-0345-4DD8-A23E-CBBD18D5AE3F}"/>
              </a:ext>
            </a:extLst>
          </p:cNvPr>
          <p:cNvSpPr/>
          <p:nvPr/>
        </p:nvSpPr>
        <p:spPr>
          <a:xfrm>
            <a:off x="4913186" y="1365357"/>
            <a:ext cx="199670" cy="129443"/>
          </a:xfrm>
          <a:custGeom>
            <a:avLst/>
            <a:gdLst>
              <a:gd name="connsiteX0" fmla="*/ 101683 w 104556"/>
              <a:gd name="connsiteY0" fmla="*/ 3987 h 67782"/>
              <a:gd name="connsiteX1" fmla="*/ 16623 w 104556"/>
              <a:gd name="connsiteY1" fmla="*/ 9303 h 67782"/>
              <a:gd name="connsiteX2" fmla="*/ 674 w 104556"/>
              <a:gd name="connsiteY2" fmla="*/ 19936 h 67782"/>
              <a:gd name="connsiteX3" fmla="*/ 32572 w 104556"/>
              <a:gd name="connsiteY3" fmla="*/ 30568 h 67782"/>
              <a:gd name="connsiteX4" fmla="*/ 64469 w 104556"/>
              <a:gd name="connsiteY4" fmla="*/ 57150 h 67782"/>
              <a:gd name="connsiteX5" fmla="*/ 80418 w 104556"/>
              <a:gd name="connsiteY5" fmla="*/ 67782 h 67782"/>
              <a:gd name="connsiteX6" fmla="*/ 101683 w 104556"/>
              <a:gd name="connsiteY6" fmla="*/ 3987 h 6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556" h="67782">
                <a:moveTo>
                  <a:pt x="101683" y="3987"/>
                </a:moveTo>
                <a:cubicBezTo>
                  <a:pt x="91051" y="-5759"/>
                  <a:pt x="44684" y="4872"/>
                  <a:pt x="16623" y="9303"/>
                </a:cubicBezTo>
                <a:cubicBezTo>
                  <a:pt x="10312" y="10300"/>
                  <a:pt x="-3160" y="14824"/>
                  <a:pt x="674" y="19936"/>
                </a:cubicBezTo>
                <a:cubicBezTo>
                  <a:pt x="7399" y="28902"/>
                  <a:pt x="32572" y="30568"/>
                  <a:pt x="32572" y="30568"/>
                </a:cubicBezTo>
                <a:cubicBezTo>
                  <a:pt x="72177" y="56972"/>
                  <a:pt x="23528" y="23032"/>
                  <a:pt x="64469" y="57150"/>
                </a:cubicBezTo>
                <a:cubicBezTo>
                  <a:pt x="69377" y="61240"/>
                  <a:pt x="75102" y="64238"/>
                  <a:pt x="80418" y="67782"/>
                </a:cubicBezTo>
                <a:cubicBezTo>
                  <a:pt x="90779" y="36703"/>
                  <a:pt x="112315" y="13733"/>
                  <a:pt x="101683" y="3987"/>
                </a:cubicBezTo>
                <a:close/>
              </a:path>
            </a:pathLst>
          </a:custGeom>
          <a:blipFill>
            <a:blip r:embed="rId3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8D883B7-AA2F-465D-97B2-B60658A7F2BF}"/>
              </a:ext>
            </a:extLst>
          </p:cNvPr>
          <p:cNvSpPr/>
          <p:nvPr/>
        </p:nvSpPr>
        <p:spPr>
          <a:xfrm>
            <a:off x="5709684" y="1371600"/>
            <a:ext cx="526311" cy="255181"/>
          </a:xfrm>
          <a:custGeom>
            <a:avLst/>
            <a:gdLst>
              <a:gd name="connsiteX0" fmla="*/ 58479 w 526311"/>
              <a:gd name="connsiteY0" fmla="*/ 26581 h 255181"/>
              <a:gd name="connsiteX1" fmla="*/ 85060 w 526311"/>
              <a:gd name="connsiteY1" fmla="*/ 21265 h 255181"/>
              <a:gd name="connsiteX2" fmla="*/ 116958 w 526311"/>
              <a:gd name="connsiteY2" fmla="*/ 31898 h 255181"/>
              <a:gd name="connsiteX3" fmla="*/ 154172 w 526311"/>
              <a:gd name="connsiteY3" fmla="*/ 42530 h 255181"/>
              <a:gd name="connsiteX4" fmla="*/ 287079 w 526311"/>
              <a:gd name="connsiteY4" fmla="*/ 37214 h 255181"/>
              <a:gd name="connsiteX5" fmla="*/ 318976 w 526311"/>
              <a:gd name="connsiteY5" fmla="*/ 15949 h 255181"/>
              <a:gd name="connsiteX6" fmla="*/ 350874 w 526311"/>
              <a:gd name="connsiteY6" fmla="*/ 0 h 255181"/>
              <a:gd name="connsiteX7" fmla="*/ 388088 w 526311"/>
              <a:gd name="connsiteY7" fmla="*/ 15949 h 255181"/>
              <a:gd name="connsiteX8" fmla="*/ 409353 w 526311"/>
              <a:gd name="connsiteY8" fmla="*/ 47847 h 255181"/>
              <a:gd name="connsiteX9" fmla="*/ 425302 w 526311"/>
              <a:gd name="connsiteY9" fmla="*/ 58479 h 255181"/>
              <a:gd name="connsiteX10" fmla="*/ 473149 w 526311"/>
              <a:gd name="connsiteY10" fmla="*/ 101009 h 255181"/>
              <a:gd name="connsiteX11" fmla="*/ 489097 w 526311"/>
              <a:gd name="connsiteY11" fmla="*/ 106326 h 255181"/>
              <a:gd name="connsiteX12" fmla="*/ 515679 w 526311"/>
              <a:gd name="connsiteY12" fmla="*/ 138223 h 255181"/>
              <a:gd name="connsiteX13" fmla="*/ 526311 w 526311"/>
              <a:gd name="connsiteY13" fmla="*/ 154172 h 255181"/>
              <a:gd name="connsiteX14" fmla="*/ 520995 w 526311"/>
              <a:gd name="connsiteY14" fmla="*/ 180753 h 255181"/>
              <a:gd name="connsiteX15" fmla="*/ 489097 w 526311"/>
              <a:gd name="connsiteY15" fmla="*/ 191386 h 255181"/>
              <a:gd name="connsiteX16" fmla="*/ 473149 w 526311"/>
              <a:gd name="connsiteY16" fmla="*/ 196702 h 255181"/>
              <a:gd name="connsiteX17" fmla="*/ 457200 w 526311"/>
              <a:gd name="connsiteY17" fmla="*/ 207335 h 255181"/>
              <a:gd name="connsiteX18" fmla="*/ 435935 w 526311"/>
              <a:gd name="connsiteY18" fmla="*/ 217967 h 255181"/>
              <a:gd name="connsiteX19" fmla="*/ 425302 w 526311"/>
              <a:gd name="connsiteY19" fmla="*/ 239233 h 255181"/>
              <a:gd name="connsiteX20" fmla="*/ 377456 w 526311"/>
              <a:gd name="connsiteY20" fmla="*/ 255181 h 255181"/>
              <a:gd name="connsiteX21" fmla="*/ 308344 w 526311"/>
              <a:gd name="connsiteY21" fmla="*/ 249865 h 255181"/>
              <a:gd name="connsiteX22" fmla="*/ 292395 w 526311"/>
              <a:gd name="connsiteY22" fmla="*/ 233916 h 255181"/>
              <a:gd name="connsiteX23" fmla="*/ 276446 w 526311"/>
              <a:gd name="connsiteY23" fmla="*/ 223284 h 255181"/>
              <a:gd name="connsiteX24" fmla="*/ 265814 w 526311"/>
              <a:gd name="connsiteY24" fmla="*/ 207335 h 255181"/>
              <a:gd name="connsiteX25" fmla="*/ 207335 w 526311"/>
              <a:gd name="connsiteY25" fmla="*/ 186070 h 255181"/>
              <a:gd name="connsiteX26" fmla="*/ 191386 w 526311"/>
              <a:gd name="connsiteY26" fmla="*/ 180753 h 255181"/>
              <a:gd name="connsiteX27" fmla="*/ 111642 w 526311"/>
              <a:gd name="connsiteY27" fmla="*/ 175437 h 255181"/>
              <a:gd name="connsiteX28" fmla="*/ 21265 w 526311"/>
              <a:gd name="connsiteY28" fmla="*/ 170121 h 255181"/>
              <a:gd name="connsiteX29" fmla="*/ 5316 w 526311"/>
              <a:gd name="connsiteY29" fmla="*/ 164805 h 255181"/>
              <a:gd name="connsiteX30" fmla="*/ 0 w 526311"/>
              <a:gd name="connsiteY30" fmla="*/ 148856 h 255181"/>
              <a:gd name="connsiteX31" fmla="*/ 10632 w 526311"/>
              <a:gd name="connsiteY31" fmla="*/ 90377 h 255181"/>
              <a:gd name="connsiteX32" fmla="*/ 21265 w 526311"/>
              <a:gd name="connsiteY32" fmla="*/ 74428 h 255181"/>
              <a:gd name="connsiteX33" fmla="*/ 37214 w 526311"/>
              <a:gd name="connsiteY33" fmla="*/ 53163 h 255181"/>
              <a:gd name="connsiteX34" fmla="*/ 47846 w 526311"/>
              <a:gd name="connsiteY34" fmla="*/ 37214 h 255181"/>
              <a:gd name="connsiteX35" fmla="*/ 58479 w 526311"/>
              <a:gd name="connsiteY35" fmla="*/ 265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311" h="255181">
                <a:moveTo>
                  <a:pt x="58479" y="26581"/>
                </a:moveTo>
                <a:cubicBezTo>
                  <a:pt x="64681" y="23923"/>
                  <a:pt x="76061" y="20447"/>
                  <a:pt x="85060" y="21265"/>
                </a:cubicBezTo>
                <a:cubicBezTo>
                  <a:pt x="96222" y="22280"/>
                  <a:pt x="106325" y="28354"/>
                  <a:pt x="116958" y="31898"/>
                </a:cubicBezTo>
                <a:cubicBezTo>
                  <a:pt x="139833" y="39523"/>
                  <a:pt x="127478" y="35857"/>
                  <a:pt x="154172" y="42530"/>
                </a:cubicBezTo>
                <a:cubicBezTo>
                  <a:pt x="198474" y="40758"/>
                  <a:pt x="243307" y="44274"/>
                  <a:pt x="287079" y="37214"/>
                </a:cubicBezTo>
                <a:cubicBezTo>
                  <a:pt x="299694" y="35179"/>
                  <a:pt x="308344" y="23037"/>
                  <a:pt x="318976" y="15949"/>
                </a:cubicBezTo>
                <a:cubicBezTo>
                  <a:pt x="339588" y="2207"/>
                  <a:pt x="328863" y="7337"/>
                  <a:pt x="350874" y="0"/>
                </a:cubicBezTo>
                <a:cubicBezTo>
                  <a:pt x="364904" y="3507"/>
                  <a:pt x="377808" y="4200"/>
                  <a:pt x="388088" y="15949"/>
                </a:cubicBezTo>
                <a:cubicBezTo>
                  <a:pt x="396503" y="25566"/>
                  <a:pt x="398720" y="40759"/>
                  <a:pt x="409353" y="47847"/>
                </a:cubicBezTo>
                <a:cubicBezTo>
                  <a:pt x="414669" y="51391"/>
                  <a:pt x="420527" y="54234"/>
                  <a:pt x="425302" y="58479"/>
                </a:cubicBezTo>
                <a:cubicBezTo>
                  <a:pt x="443426" y="74589"/>
                  <a:pt x="452461" y="90664"/>
                  <a:pt x="473149" y="101009"/>
                </a:cubicBezTo>
                <a:cubicBezTo>
                  <a:pt x="478161" y="103515"/>
                  <a:pt x="483781" y="104554"/>
                  <a:pt x="489097" y="106326"/>
                </a:cubicBezTo>
                <a:cubicBezTo>
                  <a:pt x="515504" y="145933"/>
                  <a:pt x="481558" y="97276"/>
                  <a:pt x="515679" y="138223"/>
                </a:cubicBezTo>
                <a:cubicBezTo>
                  <a:pt x="519769" y="143131"/>
                  <a:pt x="522767" y="148856"/>
                  <a:pt x="526311" y="154172"/>
                </a:cubicBezTo>
                <a:cubicBezTo>
                  <a:pt x="524539" y="163032"/>
                  <a:pt x="527384" y="174364"/>
                  <a:pt x="520995" y="180753"/>
                </a:cubicBezTo>
                <a:cubicBezTo>
                  <a:pt x="513070" y="188678"/>
                  <a:pt x="499730" y="187842"/>
                  <a:pt x="489097" y="191386"/>
                </a:cubicBezTo>
                <a:lnTo>
                  <a:pt x="473149" y="196702"/>
                </a:lnTo>
                <a:cubicBezTo>
                  <a:pt x="467833" y="200246"/>
                  <a:pt x="462748" y="204165"/>
                  <a:pt x="457200" y="207335"/>
                </a:cubicBezTo>
                <a:cubicBezTo>
                  <a:pt x="450319" y="211267"/>
                  <a:pt x="441539" y="212363"/>
                  <a:pt x="435935" y="217967"/>
                </a:cubicBezTo>
                <a:cubicBezTo>
                  <a:pt x="430331" y="223571"/>
                  <a:pt x="431988" y="234978"/>
                  <a:pt x="425302" y="239233"/>
                </a:cubicBezTo>
                <a:cubicBezTo>
                  <a:pt x="411119" y="248259"/>
                  <a:pt x="377456" y="255181"/>
                  <a:pt x="377456" y="255181"/>
                </a:cubicBezTo>
                <a:cubicBezTo>
                  <a:pt x="354419" y="253409"/>
                  <a:pt x="330760" y="255469"/>
                  <a:pt x="308344" y="249865"/>
                </a:cubicBezTo>
                <a:cubicBezTo>
                  <a:pt x="301050" y="248042"/>
                  <a:pt x="298171" y="238729"/>
                  <a:pt x="292395" y="233916"/>
                </a:cubicBezTo>
                <a:cubicBezTo>
                  <a:pt x="287487" y="229826"/>
                  <a:pt x="281762" y="226828"/>
                  <a:pt x="276446" y="223284"/>
                </a:cubicBezTo>
                <a:cubicBezTo>
                  <a:pt x="272902" y="217968"/>
                  <a:pt x="270332" y="211853"/>
                  <a:pt x="265814" y="207335"/>
                </a:cubicBezTo>
                <a:cubicBezTo>
                  <a:pt x="249875" y="191396"/>
                  <a:pt x="227631" y="191144"/>
                  <a:pt x="207335" y="186070"/>
                </a:cubicBezTo>
                <a:cubicBezTo>
                  <a:pt x="201898" y="184711"/>
                  <a:pt x="196956" y="181372"/>
                  <a:pt x="191386" y="180753"/>
                </a:cubicBezTo>
                <a:cubicBezTo>
                  <a:pt x="164909" y="177811"/>
                  <a:pt x="138230" y="177099"/>
                  <a:pt x="111642" y="175437"/>
                </a:cubicBezTo>
                <a:lnTo>
                  <a:pt x="21265" y="170121"/>
                </a:lnTo>
                <a:cubicBezTo>
                  <a:pt x="15949" y="168349"/>
                  <a:pt x="9279" y="168768"/>
                  <a:pt x="5316" y="164805"/>
                </a:cubicBezTo>
                <a:cubicBezTo>
                  <a:pt x="1353" y="160842"/>
                  <a:pt x="0" y="154460"/>
                  <a:pt x="0" y="148856"/>
                </a:cubicBezTo>
                <a:cubicBezTo>
                  <a:pt x="0" y="137863"/>
                  <a:pt x="3156" y="105329"/>
                  <a:pt x="10632" y="90377"/>
                </a:cubicBezTo>
                <a:cubicBezTo>
                  <a:pt x="13489" y="84662"/>
                  <a:pt x="17551" y="79627"/>
                  <a:pt x="21265" y="74428"/>
                </a:cubicBezTo>
                <a:cubicBezTo>
                  <a:pt x="26415" y="67218"/>
                  <a:pt x="32064" y="60373"/>
                  <a:pt x="37214" y="53163"/>
                </a:cubicBezTo>
                <a:cubicBezTo>
                  <a:pt x="40928" y="47964"/>
                  <a:pt x="43328" y="41732"/>
                  <a:pt x="47846" y="37214"/>
                </a:cubicBezTo>
                <a:cubicBezTo>
                  <a:pt x="49099" y="35961"/>
                  <a:pt x="52277" y="29239"/>
                  <a:pt x="58479" y="26581"/>
                </a:cubicBezTo>
                <a:close/>
              </a:path>
            </a:pathLst>
          </a:custGeom>
          <a:blipFill>
            <a:blip r:embed="rId3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723C28D-9123-4D33-BE51-383079481425}"/>
              </a:ext>
            </a:extLst>
          </p:cNvPr>
          <p:cNvSpPr/>
          <p:nvPr/>
        </p:nvSpPr>
        <p:spPr>
          <a:xfrm>
            <a:off x="5613991" y="1174868"/>
            <a:ext cx="191386" cy="74458"/>
          </a:xfrm>
          <a:custGeom>
            <a:avLst/>
            <a:gdLst>
              <a:gd name="connsiteX0" fmla="*/ 0 w 191386"/>
              <a:gd name="connsiteY0" fmla="*/ 5346 h 74458"/>
              <a:gd name="connsiteX1" fmla="*/ 58479 w 191386"/>
              <a:gd name="connsiteY1" fmla="*/ 5346 h 74458"/>
              <a:gd name="connsiteX2" fmla="*/ 148856 w 191386"/>
              <a:gd name="connsiteY2" fmla="*/ 10662 h 74458"/>
              <a:gd name="connsiteX3" fmla="*/ 170121 w 191386"/>
              <a:gd name="connsiteY3" fmla="*/ 15979 h 74458"/>
              <a:gd name="connsiteX4" fmla="*/ 191386 w 191386"/>
              <a:gd name="connsiteY4" fmla="*/ 47876 h 74458"/>
              <a:gd name="connsiteX5" fmla="*/ 186069 w 191386"/>
              <a:gd name="connsiteY5" fmla="*/ 69141 h 74458"/>
              <a:gd name="connsiteX6" fmla="*/ 170121 w 191386"/>
              <a:gd name="connsiteY6" fmla="*/ 74458 h 74458"/>
              <a:gd name="connsiteX7" fmla="*/ 116958 w 191386"/>
              <a:gd name="connsiteY7" fmla="*/ 69141 h 74458"/>
              <a:gd name="connsiteX8" fmla="*/ 85060 w 191386"/>
              <a:gd name="connsiteY8" fmla="*/ 53192 h 74458"/>
              <a:gd name="connsiteX9" fmla="*/ 53162 w 191386"/>
              <a:gd name="connsiteY9" fmla="*/ 42560 h 74458"/>
              <a:gd name="connsiteX10" fmla="*/ 15949 w 191386"/>
              <a:gd name="connsiteY10" fmla="*/ 31927 h 74458"/>
              <a:gd name="connsiteX11" fmla="*/ 0 w 191386"/>
              <a:gd name="connsiteY11" fmla="*/ 5346 h 7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386" h="74458">
                <a:moveTo>
                  <a:pt x="0" y="5346"/>
                </a:moveTo>
                <a:cubicBezTo>
                  <a:pt x="46653" y="-3984"/>
                  <a:pt x="6332" y="812"/>
                  <a:pt x="58479" y="5346"/>
                </a:cubicBezTo>
                <a:cubicBezTo>
                  <a:pt x="88543" y="7960"/>
                  <a:pt x="118730" y="8890"/>
                  <a:pt x="148856" y="10662"/>
                </a:cubicBezTo>
                <a:cubicBezTo>
                  <a:pt x="155944" y="12434"/>
                  <a:pt x="164622" y="11168"/>
                  <a:pt x="170121" y="15979"/>
                </a:cubicBezTo>
                <a:cubicBezTo>
                  <a:pt x="179738" y="24394"/>
                  <a:pt x="191386" y="47876"/>
                  <a:pt x="191386" y="47876"/>
                </a:cubicBezTo>
                <a:cubicBezTo>
                  <a:pt x="189614" y="54964"/>
                  <a:pt x="190633" y="63435"/>
                  <a:pt x="186069" y="69141"/>
                </a:cubicBezTo>
                <a:cubicBezTo>
                  <a:pt x="182568" y="73517"/>
                  <a:pt x="175725" y="74458"/>
                  <a:pt x="170121" y="74458"/>
                </a:cubicBezTo>
                <a:cubicBezTo>
                  <a:pt x="152312" y="74458"/>
                  <a:pt x="134679" y="70913"/>
                  <a:pt x="116958" y="69141"/>
                </a:cubicBezTo>
                <a:cubicBezTo>
                  <a:pt x="58793" y="49754"/>
                  <a:pt x="146895" y="80674"/>
                  <a:pt x="85060" y="53192"/>
                </a:cubicBezTo>
                <a:cubicBezTo>
                  <a:pt x="74818" y="48640"/>
                  <a:pt x="63795" y="46104"/>
                  <a:pt x="53162" y="42560"/>
                </a:cubicBezTo>
                <a:cubicBezTo>
                  <a:pt x="30279" y="34933"/>
                  <a:pt x="42655" y="38604"/>
                  <a:pt x="15949" y="31927"/>
                </a:cubicBezTo>
                <a:lnTo>
                  <a:pt x="0" y="534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28D7328-82DE-4A5E-BA4A-3AD372E8D225}"/>
              </a:ext>
            </a:extLst>
          </p:cNvPr>
          <p:cNvSpPr/>
          <p:nvPr/>
        </p:nvSpPr>
        <p:spPr>
          <a:xfrm>
            <a:off x="5661837" y="1569794"/>
            <a:ext cx="308344" cy="184578"/>
          </a:xfrm>
          <a:custGeom>
            <a:avLst/>
            <a:gdLst>
              <a:gd name="connsiteX0" fmla="*/ 31898 w 308344"/>
              <a:gd name="connsiteY0" fmla="*/ 3825 h 184578"/>
              <a:gd name="connsiteX1" fmla="*/ 69112 w 308344"/>
              <a:gd name="connsiteY1" fmla="*/ 9141 h 184578"/>
              <a:gd name="connsiteX2" fmla="*/ 223284 w 308344"/>
              <a:gd name="connsiteY2" fmla="*/ 9141 h 184578"/>
              <a:gd name="connsiteX3" fmla="*/ 233916 w 308344"/>
              <a:gd name="connsiteY3" fmla="*/ 41039 h 184578"/>
              <a:gd name="connsiteX4" fmla="*/ 276447 w 308344"/>
              <a:gd name="connsiteY4" fmla="*/ 62304 h 184578"/>
              <a:gd name="connsiteX5" fmla="*/ 281763 w 308344"/>
              <a:gd name="connsiteY5" fmla="*/ 78253 h 184578"/>
              <a:gd name="connsiteX6" fmla="*/ 287079 w 308344"/>
              <a:gd name="connsiteY6" fmla="*/ 115466 h 184578"/>
              <a:gd name="connsiteX7" fmla="*/ 303028 w 308344"/>
              <a:gd name="connsiteY7" fmla="*/ 126099 h 184578"/>
              <a:gd name="connsiteX8" fmla="*/ 308344 w 308344"/>
              <a:gd name="connsiteY8" fmla="*/ 142048 h 184578"/>
              <a:gd name="connsiteX9" fmla="*/ 292396 w 308344"/>
              <a:gd name="connsiteY9" fmla="*/ 173946 h 184578"/>
              <a:gd name="connsiteX10" fmla="*/ 276447 w 308344"/>
              <a:gd name="connsiteY10" fmla="*/ 184578 h 184578"/>
              <a:gd name="connsiteX11" fmla="*/ 180754 w 308344"/>
              <a:gd name="connsiteY11" fmla="*/ 179262 h 184578"/>
              <a:gd name="connsiteX12" fmla="*/ 159489 w 308344"/>
              <a:gd name="connsiteY12" fmla="*/ 173946 h 184578"/>
              <a:gd name="connsiteX13" fmla="*/ 111642 w 308344"/>
              <a:gd name="connsiteY13" fmla="*/ 184578 h 184578"/>
              <a:gd name="connsiteX14" fmla="*/ 42530 w 308344"/>
              <a:gd name="connsiteY14" fmla="*/ 179262 h 184578"/>
              <a:gd name="connsiteX15" fmla="*/ 26582 w 308344"/>
              <a:gd name="connsiteY15" fmla="*/ 163313 h 184578"/>
              <a:gd name="connsiteX16" fmla="*/ 5316 w 308344"/>
              <a:gd name="connsiteY16" fmla="*/ 131415 h 184578"/>
              <a:gd name="connsiteX17" fmla="*/ 0 w 308344"/>
              <a:gd name="connsiteY17" fmla="*/ 110150 h 184578"/>
              <a:gd name="connsiteX18" fmla="*/ 10633 w 308344"/>
              <a:gd name="connsiteY18" fmla="*/ 62304 h 184578"/>
              <a:gd name="connsiteX19" fmla="*/ 21265 w 308344"/>
              <a:gd name="connsiteY19" fmla="*/ 46355 h 184578"/>
              <a:gd name="connsiteX20" fmla="*/ 31898 w 308344"/>
              <a:gd name="connsiteY20" fmla="*/ 3825 h 1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8344" h="184578">
                <a:moveTo>
                  <a:pt x="31898" y="3825"/>
                </a:moveTo>
                <a:cubicBezTo>
                  <a:pt x="39872" y="-2377"/>
                  <a:pt x="56581" y="9141"/>
                  <a:pt x="69112" y="9141"/>
                </a:cubicBezTo>
                <a:cubicBezTo>
                  <a:pt x="229530" y="9141"/>
                  <a:pt x="161576" y="-11427"/>
                  <a:pt x="223284" y="9141"/>
                </a:cubicBezTo>
                <a:lnTo>
                  <a:pt x="233916" y="41039"/>
                </a:lnTo>
                <a:cubicBezTo>
                  <a:pt x="243195" y="68874"/>
                  <a:pt x="233689" y="56195"/>
                  <a:pt x="276447" y="62304"/>
                </a:cubicBezTo>
                <a:cubicBezTo>
                  <a:pt x="278219" y="67620"/>
                  <a:pt x="280664" y="72758"/>
                  <a:pt x="281763" y="78253"/>
                </a:cubicBezTo>
                <a:cubicBezTo>
                  <a:pt x="284220" y="90540"/>
                  <a:pt x="281990" y="104016"/>
                  <a:pt x="287079" y="115466"/>
                </a:cubicBezTo>
                <a:cubicBezTo>
                  <a:pt x="289674" y="121305"/>
                  <a:pt x="297712" y="122555"/>
                  <a:pt x="303028" y="126099"/>
                </a:cubicBezTo>
                <a:cubicBezTo>
                  <a:pt x="304800" y="131415"/>
                  <a:pt x="308344" y="136444"/>
                  <a:pt x="308344" y="142048"/>
                </a:cubicBezTo>
                <a:cubicBezTo>
                  <a:pt x="308344" y="150695"/>
                  <a:pt x="297772" y="168570"/>
                  <a:pt x="292396" y="173946"/>
                </a:cubicBezTo>
                <a:cubicBezTo>
                  <a:pt x="287878" y="178464"/>
                  <a:pt x="281763" y="181034"/>
                  <a:pt x="276447" y="184578"/>
                </a:cubicBezTo>
                <a:cubicBezTo>
                  <a:pt x="244549" y="182806"/>
                  <a:pt x="212570" y="182154"/>
                  <a:pt x="180754" y="179262"/>
                </a:cubicBezTo>
                <a:cubicBezTo>
                  <a:pt x="173478" y="178601"/>
                  <a:pt x="166795" y="173946"/>
                  <a:pt x="159489" y="173946"/>
                </a:cubicBezTo>
                <a:cubicBezTo>
                  <a:pt x="140776" y="173946"/>
                  <a:pt x="128089" y="179096"/>
                  <a:pt x="111642" y="184578"/>
                </a:cubicBezTo>
                <a:cubicBezTo>
                  <a:pt x="88605" y="182806"/>
                  <a:pt x="64946" y="184866"/>
                  <a:pt x="42530" y="179262"/>
                </a:cubicBezTo>
                <a:cubicBezTo>
                  <a:pt x="35236" y="177439"/>
                  <a:pt x="31198" y="169248"/>
                  <a:pt x="26582" y="163313"/>
                </a:cubicBezTo>
                <a:cubicBezTo>
                  <a:pt x="18736" y="153226"/>
                  <a:pt x="5316" y="131415"/>
                  <a:pt x="5316" y="131415"/>
                </a:cubicBezTo>
                <a:cubicBezTo>
                  <a:pt x="3544" y="124327"/>
                  <a:pt x="0" y="117456"/>
                  <a:pt x="0" y="110150"/>
                </a:cubicBezTo>
                <a:cubicBezTo>
                  <a:pt x="0" y="101978"/>
                  <a:pt x="5150" y="73271"/>
                  <a:pt x="10633" y="62304"/>
                </a:cubicBezTo>
                <a:cubicBezTo>
                  <a:pt x="13490" y="56589"/>
                  <a:pt x="17978" y="51834"/>
                  <a:pt x="21265" y="46355"/>
                </a:cubicBezTo>
                <a:cubicBezTo>
                  <a:pt x="23304" y="42957"/>
                  <a:pt x="23924" y="10027"/>
                  <a:pt x="31898" y="38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B17A188-42E8-438D-BDED-E13E6B42741C}"/>
              </a:ext>
            </a:extLst>
          </p:cNvPr>
          <p:cNvSpPr/>
          <p:nvPr/>
        </p:nvSpPr>
        <p:spPr>
          <a:xfrm>
            <a:off x="5462953" y="1541721"/>
            <a:ext cx="247413" cy="100581"/>
          </a:xfrm>
          <a:custGeom>
            <a:avLst/>
            <a:gdLst>
              <a:gd name="connsiteX0" fmla="*/ 7498 w 247413"/>
              <a:gd name="connsiteY0" fmla="*/ 79744 h 100581"/>
              <a:gd name="connsiteX1" fmla="*/ 34080 w 247413"/>
              <a:gd name="connsiteY1" fmla="*/ 63795 h 100581"/>
              <a:gd name="connsiteX2" fmla="*/ 44712 w 247413"/>
              <a:gd name="connsiteY2" fmla="*/ 26581 h 100581"/>
              <a:gd name="connsiteX3" fmla="*/ 97875 w 247413"/>
              <a:gd name="connsiteY3" fmla="*/ 10632 h 100581"/>
              <a:gd name="connsiteX4" fmla="*/ 140405 w 247413"/>
              <a:gd name="connsiteY4" fmla="*/ 0 h 100581"/>
              <a:gd name="connsiteX5" fmla="*/ 214833 w 247413"/>
              <a:gd name="connsiteY5" fmla="*/ 5316 h 100581"/>
              <a:gd name="connsiteX6" fmla="*/ 246731 w 247413"/>
              <a:gd name="connsiteY6" fmla="*/ 15949 h 100581"/>
              <a:gd name="connsiteX7" fmla="*/ 230782 w 247413"/>
              <a:gd name="connsiteY7" fmla="*/ 31898 h 100581"/>
              <a:gd name="connsiteX8" fmla="*/ 214833 w 247413"/>
              <a:gd name="connsiteY8" fmla="*/ 37214 h 100581"/>
              <a:gd name="connsiteX9" fmla="*/ 198884 w 247413"/>
              <a:gd name="connsiteY9" fmla="*/ 79744 h 100581"/>
              <a:gd name="connsiteX10" fmla="*/ 182935 w 247413"/>
              <a:gd name="connsiteY10" fmla="*/ 85060 h 100581"/>
              <a:gd name="connsiteX11" fmla="*/ 7498 w 247413"/>
              <a:gd name="connsiteY11" fmla="*/ 79744 h 10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413" h="100581">
                <a:moveTo>
                  <a:pt x="7498" y="79744"/>
                </a:moveTo>
                <a:cubicBezTo>
                  <a:pt x="-17311" y="76200"/>
                  <a:pt x="26773" y="71102"/>
                  <a:pt x="34080" y="63795"/>
                </a:cubicBezTo>
                <a:cubicBezTo>
                  <a:pt x="36798" y="61077"/>
                  <a:pt x="44437" y="26994"/>
                  <a:pt x="44712" y="26581"/>
                </a:cubicBezTo>
                <a:cubicBezTo>
                  <a:pt x="54998" y="11152"/>
                  <a:pt x="85890" y="12630"/>
                  <a:pt x="97875" y="10632"/>
                </a:cubicBezTo>
                <a:cubicBezTo>
                  <a:pt x="123538" y="6355"/>
                  <a:pt x="119861" y="6847"/>
                  <a:pt x="140405" y="0"/>
                </a:cubicBezTo>
                <a:cubicBezTo>
                  <a:pt x="165214" y="1772"/>
                  <a:pt x="190236" y="1626"/>
                  <a:pt x="214833" y="5316"/>
                </a:cubicBezTo>
                <a:cubicBezTo>
                  <a:pt x="225917" y="6979"/>
                  <a:pt x="240965" y="6338"/>
                  <a:pt x="246731" y="15949"/>
                </a:cubicBezTo>
                <a:cubicBezTo>
                  <a:pt x="250599" y="22396"/>
                  <a:pt x="237038" y="27728"/>
                  <a:pt x="230782" y="31898"/>
                </a:cubicBezTo>
                <a:cubicBezTo>
                  <a:pt x="226119" y="35006"/>
                  <a:pt x="220149" y="35442"/>
                  <a:pt x="214833" y="37214"/>
                </a:cubicBezTo>
                <a:cubicBezTo>
                  <a:pt x="211951" y="51624"/>
                  <a:pt x="211922" y="69314"/>
                  <a:pt x="198884" y="79744"/>
                </a:cubicBezTo>
                <a:cubicBezTo>
                  <a:pt x="194508" y="83245"/>
                  <a:pt x="188251" y="83288"/>
                  <a:pt x="182935" y="85060"/>
                </a:cubicBezTo>
                <a:cubicBezTo>
                  <a:pt x="128652" y="121252"/>
                  <a:pt x="32307" y="83288"/>
                  <a:pt x="7498" y="797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0D03DCE-707C-41FA-9932-8CB3B71909D0}"/>
              </a:ext>
            </a:extLst>
          </p:cNvPr>
          <p:cNvSpPr/>
          <p:nvPr/>
        </p:nvSpPr>
        <p:spPr>
          <a:xfrm>
            <a:off x="5075165" y="1605516"/>
            <a:ext cx="508366" cy="561135"/>
          </a:xfrm>
          <a:custGeom>
            <a:avLst/>
            <a:gdLst>
              <a:gd name="connsiteX0" fmla="*/ 281763 w 447919"/>
              <a:gd name="connsiteY0" fmla="*/ 63796 h 494414"/>
              <a:gd name="connsiteX1" fmla="*/ 212652 w 447919"/>
              <a:gd name="connsiteY1" fmla="*/ 79744 h 494414"/>
              <a:gd name="connsiteX2" fmla="*/ 212652 w 447919"/>
              <a:gd name="connsiteY2" fmla="*/ 186070 h 494414"/>
              <a:gd name="connsiteX3" fmla="*/ 249866 w 447919"/>
              <a:gd name="connsiteY3" fmla="*/ 191386 h 494414"/>
              <a:gd name="connsiteX4" fmla="*/ 281763 w 447919"/>
              <a:gd name="connsiteY4" fmla="*/ 223284 h 494414"/>
              <a:gd name="connsiteX5" fmla="*/ 287080 w 447919"/>
              <a:gd name="connsiteY5" fmla="*/ 239233 h 494414"/>
              <a:gd name="connsiteX6" fmla="*/ 361507 w 447919"/>
              <a:gd name="connsiteY6" fmla="*/ 255182 h 494414"/>
              <a:gd name="connsiteX7" fmla="*/ 382773 w 447919"/>
              <a:gd name="connsiteY7" fmla="*/ 287079 h 494414"/>
              <a:gd name="connsiteX8" fmla="*/ 419987 w 447919"/>
              <a:gd name="connsiteY8" fmla="*/ 308344 h 494414"/>
              <a:gd name="connsiteX9" fmla="*/ 435935 w 447919"/>
              <a:gd name="connsiteY9" fmla="*/ 313661 h 494414"/>
              <a:gd name="connsiteX10" fmla="*/ 441252 w 447919"/>
              <a:gd name="connsiteY10" fmla="*/ 350875 h 494414"/>
              <a:gd name="connsiteX11" fmla="*/ 425303 w 447919"/>
              <a:gd name="connsiteY11" fmla="*/ 356191 h 494414"/>
              <a:gd name="connsiteX12" fmla="*/ 404038 w 447919"/>
              <a:gd name="connsiteY12" fmla="*/ 350875 h 494414"/>
              <a:gd name="connsiteX13" fmla="*/ 393405 w 447919"/>
              <a:gd name="connsiteY13" fmla="*/ 334926 h 494414"/>
              <a:gd name="connsiteX14" fmla="*/ 388089 w 447919"/>
              <a:gd name="connsiteY14" fmla="*/ 414670 h 494414"/>
              <a:gd name="connsiteX15" fmla="*/ 356191 w 447919"/>
              <a:gd name="connsiteY15" fmla="*/ 425303 h 494414"/>
              <a:gd name="connsiteX16" fmla="*/ 345559 w 447919"/>
              <a:gd name="connsiteY16" fmla="*/ 467833 h 494414"/>
              <a:gd name="connsiteX17" fmla="*/ 340242 w 447919"/>
              <a:gd name="connsiteY17" fmla="*/ 483782 h 494414"/>
              <a:gd name="connsiteX18" fmla="*/ 308345 w 447919"/>
              <a:gd name="connsiteY18" fmla="*/ 494414 h 494414"/>
              <a:gd name="connsiteX19" fmla="*/ 271131 w 447919"/>
              <a:gd name="connsiteY19" fmla="*/ 489098 h 494414"/>
              <a:gd name="connsiteX20" fmla="*/ 239233 w 447919"/>
              <a:gd name="connsiteY20" fmla="*/ 467833 h 494414"/>
              <a:gd name="connsiteX21" fmla="*/ 207335 w 447919"/>
              <a:gd name="connsiteY21" fmla="*/ 457200 h 494414"/>
              <a:gd name="connsiteX22" fmla="*/ 228600 w 447919"/>
              <a:gd name="connsiteY22" fmla="*/ 446568 h 494414"/>
              <a:gd name="connsiteX23" fmla="*/ 244549 w 447919"/>
              <a:gd name="connsiteY23" fmla="*/ 441251 h 494414"/>
              <a:gd name="connsiteX24" fmla="*/ 260498 w 447919"/>
              <a:gd name="connsiteY24" fmla="*/ 430619 h 494414"/>
              <a:gd name="connsiteX25" fmla="*/ 308345 w 447919"/>
              <a:gd name="connsiteY25" fmla="*/ 425303 h 494414"/>
              <a:gd name="connsiteX26" fmla="*/ 324293 w 447919"/>
              <a:gd name="connsiteY26" fmla="*/ 382772 h 494414"/>
              <a:gd name="connsiteX27" fmla="*/ 318977 w 447919"/>
              <a:gd name="connsiteY27" fmla="*/ 356191 h 494414"/>
              <a:gd name="connsiteX28" fmla="*/ 287080 w 447919"/>
              <a:gd name="connsiteY28" fmla="*/ 345558 h 494414"/>
              <a:gd name="connsiteX29" fmla="*/ 260498 w 447919"/>
              <a:gd name="connsiteY29" fmla="*/ 308344 h 494414"/>
              <a:gd name="connsiteX30" fmla="*/ 244549 w 447919"/>
              <a:gd name="connsiteY30" fmla="*/ 292396 h 494414"/>
              <a:gd name="connsiteX31" fmla="*/ 233917 w 447919"/>
              <a:gd name="connsiteY31" fmla="*/ 276447 h 494414"/>
              <a:gd name="connsiteX32" fmla="*/ 217968 w 447919"/>
              <a:gd name="connsiteY32" fmla="*/ 271131 h 494414"/>
              <a:gd name="connsiteX33" fmla="*/ 202019 w 447919"/>
              <a:gd name="connsiteY33" fmla="*/ 255182 h 494414"/>
              <a:gd name="connsiteX34" fmla="*/ 186070 w 447919"/>
              <a:gd name="connsiteY34" fmla="*/ 244549 h 494414"/>
              <a:gd name="connsiteX35" fmla="*/ 154173 w 447919"/>
              <a:gd name="connsiteY35" fmla="*/ 212651 h 494414"/>
              <a:gd name="connsiteX36" fmla="*/ 127591 w 447919"/>
              <a:gd name="connsiteY36" fmla="*/ 164805 h 494414"/>
              <a:gd name="connsiteX37" fmla="*/ 74428 w 447919"/>
              <a:gd name="connsiteY37" fmla="*/ 148856 h 494414"/>
              <a:gd name="connsiteX38" fmla="*/ 26582 w 447919"/>
              <a:gd name="connsiteY38" fmla="*/ 143540 h 494414"/>
              <a:gd name="connsiteX39" fmla="*/ 10633 w 447919"/>
              <a:gd name="connsiteY39" fmla="*/ 127591 h 494414"/>
              <a:gd name="connsiteX40" fmla="*/ 0 w 447919"/>
              <a:gd name="connsiteY40" fmla="*/ 95693 h 494414"/>
              <a:gd name="connsiteX41" fmla="*/ 10633 w 447919"/>
              <a:gd name="connsiteY41" fmla="*/ 63796 h 494414"/>
              <a:gd name="connsiteX42" fmla="*/ 26582 w 447919"/>
              <a:gd name="connsiteY42" fmla="*/ 58479 h 494414"/>
              <a:gd name="connsiteX43" fmla="*/ 42531 w 447919"/>
              <a:gd name="connsiteY43" fmla="*/ 47847 h 494414"/>
              <a:gd name="connsiteX44" fmla="*/ 95693 w 447919"/>
              <a:gd name="connsiteY44" fmla="*/ 31898 h 494414"/>
              <a:gd name="connsiteX45" fmla="*/ 138224 w 447919"/>
              <a:gd name="connsiteY45" fmla="*/ 15949 h 494414"/>
              <a:gd name="connsiteX46" fmla="*/ 180754 w 447919"/>
              <a:gd name="connsiteY46" fmla="*/ 0 h 494414"/>
              <a:gd name="connsiteX47" fmla="*/ 196703 w 447919"/>
              <a:gd name="connsiteY47" fmla="*/ 5317 h 494414"/>
              <a:gd name="connsiteX48" fmla="*/ 223284 w 447919"/>
              <a:gd name="connsiteY48" fmla="*/ 37214 h 494414"/>
              <a:gd name="connsiteX49" fmla="*/ 244549 w 447919"/>
              <a:gd name="connsiteY49" fmla="*/ 63796 h 494414"/>
              <a:gd name="connsiteX50" fmla="*/ 281763 w 447919"/>
              <a:gd name="connsiteY50" fmla="*/ 63796 h 4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47919" h="494414">
                <a:moveTo>
                  <a:pt x="281763" y="63796"/>
                </a:moveTo>
                <a:cubicBezTo>
                  <a:pt x="276447" y="66454"/>
                  <a:pt x="245745" y="68713"/>
                  <a:pt x="212652" y="79744"/>
                </a:cubicBezTo>
                <a:cubicBezTo>
                  <a:pt x="200736" y="115486"/>
                  <a:pt x="191144" y="137678"/>
                  <a:pt x="212652" y="186070"/>
                </a:cubicBezTo>
                <a:cubicBezTo>
                  <a:pt x="217741" y="197521"/>
                  <a:pt x="237461" y="189614"/>
                  <a:pt x="249866" y="191386"/>
                </a:cubicBezTo>
                <a:cubicBezTo>
                  <a:pt x="260498" y="202019"/>
                  <a:pt x="277007" y="209019"/>
                  <a:pt x="281763" y="223284"/>
                </a:cubicBezTo>
                <a:cubicBezTo>
                  <a:pt x="283535" y="228600"/>
                  <a:pt x="282181" y="236512"/>
                  <a:pt x="287080" y="239233"/>
                </a:cubicBezTo>
                <a:cubicBezTo>
                  <a:pt x="298430" y="245539"/>
                  <a:pt x="345909" y="252582"/>
                  <a:pt x="361507" y="255182"/>
                </a:cubicBezTo>
                <a:cubicBezTo>
                  <a:pt x="368596" y="265814"/>
                  <a:pt x="372141" y="279990"/>
                  <a:pt x="382773" y="287079"/>
                </a:cubicBezTo>
                <a:cubicBezTo>
                  <a:pt x="398796" y="297762"/>
                  <a:pt x="401093" y="300246"/>
                  <a:pt x="419987" y="308344"/>
                </a:cubicBezTo>
                <a:cubicBezTo>
                  <a:pt x="425138" y="310551"/>
                  <a:pt x="430619" y="311889"/>
                  <a:pt x="435935" y="313661"/>
                </a:cubicBezTo>
                <a:cubicBezTo>
                  <a:pt x="444616" y="326683"/>
                  <a:pt x="454984" y="333710"/>
                  <a:pt x="441252" y="350875"/>
                </a:cubicBezTo>
                <a:cubicBezTo>
                  <a:pt x="437751" y="355251"/>
                  <a:pt x="430619" y="354419"/>
                  <a:pt x="425303" y="356191"/>
                </a:cubicBezTo>
                <a:cubicBezTo>
                  <a:pt x="418215" y="354419"/>
                  <a:pt x="410117" y="354928"/>
                  <a:pt x="404038" y="350875"/>
                </a:cubicBezTo>
                <a:cubicBezTo>
                  <a:pt x="398722" y="347331"/>
                  <a:pt x="394955" y="328727"/>
                  <a:pt x="393405" y="334926"/>
                </a:cubicBezTo>
                <a:cubicBezTo>
                  <a:pt x="386944" y="360771"/>
                  <a:pt x="398232" y="390036"/>
                  <a:pt x="388089" y="414670"/>
                </a:cubicBezTo>
                <a:cubicBezTo>
                  <a:pt x="383822" y="425034"/>
                  <a:pt x="356191" y="425303"/>
                  <a:pt x="356191" y="425303"/>
                </a:cubicBezTo>
                <a:cubicBezTo>
                  <a:pt x="344037" y="461764"/>
                  <a:pt x="358392" y="416501"/>
                  <a:pt x="345559" y="467833"/>
                </a:cubicBezTo>
                <a:cubicBezTo>
                  <a:pt x="344200" y="473270"/>
                  <a:pt x="344802" y="480525"/>
                  <a:pt x="340242" y="483782"/>
                </a:cubicBezTo>
                <a:cubicBezTo>
                  <a:pt x="331122" y="490296"/>
                  <a:pt x="308345" y="494414"/>
                  <a:pt x="308345" y="494414"/>
                </a:cubicBezTo>
                <a:cubicBezTo>
                  <a:pt x="295940" y="492642"/>
                  <a:pt x="282826" y="493596"/>
                  <a:pt x="271131" y="489098"/>
                </a:cubicBezTo>
                <a:cubicBezTo>
                  <a:pt x="259204" y="484511"/>
                  <a:pt x="251356" y="471874"/>
                  <a:pt x="239233" y="467833"/>
                </a:cubicBezTo>
                <a:lnTo>
                  <a:pt x="207335" y="457200"/>
                </a:lnTo>
                <a:cubicBezTo>
                  <a:pt x="214423" y="453656"/>
                  <a:pt x="221316" y="449690"/>
                  <a:pt x="228600" y="446568"/>
                </a:cubicBezTo>
                <a:cubicBezTo>
                  <a:pt x="233751" y="444360"/>
                  <a:pt x="239537" y="443757"/>
                  <a:pt x="244549" y="441251"/>
                </a:cubicBezTo>
                <a:cubicBezTo>
                  <a:pt x="250264" y="438394"/>
                  <a:pt x="254299" y="432169"/>
                  <a:pt x="260498" y="430619"/>
                </a:cubicBezTo>
                <a:cubicBezTo>
                  <a:pt x="276066" y="426727"/>
                  <a:pt x="292396" y="427075"/>
                  <a:pt x="308345" y="425303"/>
                </a:cubicBezTo>
                <a:cubicBezTo>
                  <a:pt x="314393" y="413205"/>
                  <a:pt x="324293" y="397248"/>
                  <a:pt x="324293" y="382772"/>
                </a:cubicBezTo>
                <a:cubicBezTo>
                  <a:pt x="324293" y="373736"/>
                  <a:pt x="325366" y="362580"/>
                  <a:pt x="318977" y="356191"/>
                </a:cubicBezTo>
                <a:cubicBezTo>
                  <a:pt x="311052" y="348266"/>
                  <a:pt x="287080" y="345558"/>
                  <a:pt x="287080" y="345558"/>
                </a:cubicBezTo>
                <a:cubicBezTo>
                  <a:pt x="245613" y="304094"/>
                  <a:pt x="295485" y="357325"/>
                  <a:pt x="260498" y="308344"/>
                </a:cubicBezTo>
                <a:cubicBezTo>
                  <a:pt x="256128" y="302226"/>
                  <a:pt x="249362" y="298172"/>
                  <a:pt x="244549" y="292396"/>
                </a:cubicBezTo>
                <a:cubicBezTo>
                  <a:pt x="240459" y="287488"/>
                  <a:pt x="238906" y="280438"/>
                  <a:pt x="233917" y="276447"/>
                </a:cubicBezTo>
                <a:cubicBezTo>
                  <a:pt x="229541" y="272946"/>
                  <a:pt x="223284" y="272903"/>
                  <a:pt x="217968" y="271131"/>
                </a:cubicBezTo>
                <a:cubicBezTo>
                  <a:pt x="212652" y="265815"/>
                  <a:pt x="207795" y="259995"/>
                  <a:pt x="202019" y="255182"/>
                </a:cubicBezTo>
                <a:cubicBezTo>
                  <a:pt x="197110" y="251092"/>
                  <a:pt x="190846" y="248794"/>
                  <a:pt x="186070" y="244549"/>
                </a:cubicBezTo>
                <a:cubicBezTo>
                  <a:pt x="174832" y="234559"/>
                  <a:pt x="154173" y="212651"/>
                  <a:pt x="154173" y="212651"/>
                </a:cubicBezTo>
                <a:cubicBezTo>
                  <a:pt x="149491" y="198609"/>
                  <a:pt x="141299" y="169374"/>
                  <a:pt x="127591" y="164805"/>
                </a:cubicBezTo>
                <a:cubicBezTo>
                  <a:pt x="115168" y="160664"/>
                  <a:pt x="89352" y="151152"/>
                  <a:pt x="74428" y="148856"/>
                </a:cubicBezTo>
                <a:cubicBezTo>
                  <a:pt x="58568" y="146416"/>
                  <a:pt x="42531" y="145312"/>
                  <a:pt x="26582" y="143540"/>
                </a:cubicBezTo>
                <a:cubicBezTo>
                  <a:pt x="21266" y="138224"/>
                  <a:pt x="14284" y="134163"/>
                  <a:pt x="10633" y="127591"/>
                </a:cubicBezTo>
                <a:cubicBezTo>
                  <a:pt x="5190" y="117794"/>
                  <a:pt x="0" y="95693"/>
                  <a:pt x="0" y="95693"/>
                </a:cubicBezTo>
                <a:cubicBezTo>
                  <a:pt x="3544" y="85061"/>
                  <a:pt x="1" y="67341"/>
                  <a:pt x="10633" y="63796"/>
                </a:cubicBezTo>
                <a:cubicBezTo>
                  <a:pt x="15949" y="62024"/>
                  <a:pt x="21570" y="60985"/>
                  <a:pt x="26582" y="58479"/>
                </a:cubicBezTo>
                <a:cubicBezTo>
                  <a:pt x="32297" y="55622"/>
                  <a:pt x="36658" y="50364"/>
                  <a:pt x="42531" y="47847"/>
                </a:cubicBezTo>
                <a:cubicBezTo>
                  <a:pt x="95945" y="24957"/>
                  <a:pt x="24229" y="67630"/>
                  <a:pt x="95693" y="31898"/>
                </a:cubicBezTo>
                <a:cubicBezTo>
                  <a:pt x="123494" y="17997"/>
                  <a:pt x="109270" y="23187"/>
                  <a:pt x="138224" y="15949"/>
                </a:cubicBezTo>
                <a:cubicBezTo>
                  <a:pt x="154722" y="4951"/>
                  <a:pt x="157764" y="0"/>
                  <a:pt x="180754" y="0"/>
                </a:cubicBezTo>
                <a:cubicBezTo>
                  <a:pt x="186358" y="0"/>
                  <a:pt x="191387" y="3545"/>
                  <a:pt x="196703" y="5317"/>
                </a:cubicBezTo>
                <a:cubicBezTo>
                  <a:pt x="208462" y="17076"/>
                  <a:pt x="215882" y="22409"/>
                  <a:pt x="223284" y="37214"/>
                </a:cubicBezTo>
                <a:cubicBezTo>
                  <a:pt x="230009" y="50666"/>
                  <a:pt x="224634" y="59813"/>
                  <a:pt x="244549" y="63796"/>
                </a:cubicBezTo>
                <a:cubicBezTo>
                  <a:pt x="248435" y="64573"/>
                  <a:pt x="287079" y="61138"/>
                  <a:pt x="281763" y="63796"/>
                </a:cubicBezTo>
                <a:close/>
              </a:path>
            </a:pathLst>
          </a:custGeom>
          <a:blipFill>
            <a:blip r:embed="rId3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AC0F610-FA68-4887-A815-9A5249BE8EB5}"/>
              </a:ext>
            </a:extLst>
          </p:cNvPr>
          <p:cNvSpPr/>
          <p:nvPr/>
        </p:nvSpPr>
        <p:spPr>
          <a:xfrm>
            <a:off x="5129368" y="1565211"/>
            <a:ext cx="112483" cy="89181"/>
          </a:xfrm>
          <a:custGeom>
            <a:avLst/>
            <a:gdLst>
              <a:gd name="connsiteX0" fmla="*/ 841 w 112483"/>
              <a:gd name="connsiteY0" fmla="*/ 3091 h 89181"/>
              <a:gd name="connsiteX1" fmla="*/ 43372 w 112483"/>
              <a:gd name="connsiteY1" fmla="*/ 8408 h 89181"/>
              <a:gd name="connsiteX2" fmla="*/ 59320 w 112483"/>
              <a:gd name="connsiteY2" fmla="*/ 19040 h 89181"/>
              <a:gd name="connsiteX3" fmla="*/ 75269 w 112483"/>
              <a:gd name="connsiteY3" fmla="*/ 24356 h 89181"/>
              <a:gd name="connsiteX4" fmla="*/ 112483 w 112483"/>
              <a:gd name="connsiteY4" fmla="*/ 45622 h 89181"/>
              <a:gd name="connsiteX5" fmla="*/ 69953 w 112483"/>
              <a:gd name="connsiteY5" fmla="*/ 66887 h 89181"/>
              <a:gd name="connsiteX6" fmla="*/ 38055 w 112483"/>
              <a:gd name="connsiteY6" fmla="*/ 77519 h 89181"/>
              <a:gd name="connsiteX7" fmla="*/ 22106 w 112483"/>
              <a:gd name="connsiteY7" fmla="*/ 88152 h 89181"/>
              <a:gd name="connsiteX8" fmla="*/ 16790 w 112483"/>
              <a:gd name="connsiteY8" fmla="*/ 56254 h 89181"/>
              <a:gd name="connsiteX9" fmla="*/ 841 w 112483"/>
              <a:gd name="connsiteY9" fmla="*/ 3091 h 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483" h="89181">
                <a:moveTo>
                  <a:pt x="841" y="3091"/>
                </a:moveTo>
                <a:cubicBezTo>
                  <a:pt x="5271" y="-4883"/>
                  <a:pt x="29588" y="4649"/>
                  <a:pt x="43372" y="8408"/>
                </a:cubicBezTo>
                <a:cubicBezTo>
                  <a:pt x="49536" y="10089"/>
                  <a:pt x="53605" y="16183"/>
                  <a:pt x="59320" y="19040"/>
                </a:cubicBezTo>
                <a:cubicBezTo>
                  <a:pt x="64332" y="21546"/>
                  <a:pt x="70118" y="22149"/>
                  <a:pt x="75269" y="24356"/>
                </a:cubicBezTo>
                <a:cubicBezTo>
                  <a:pt x="94153" y="32449"/>
                  <a:pt x="96467" y="34944"/>
                  <a:pt x="112483" y="45622"/>
                </a:cubicBezTo>
                <a:cubicBezTo>
                  <a:pt x="102598" y="75278"/>
                  <a:pt x="114071" y="56706"/>
                  <a:pt x="69953" y="66887"/>
                </a:cubicBezTo>
                <a:cubicBezTo>
                  <a:pt x="59032" y="69407"/>
                  <a:pt x="38055" y="77519"/>
                  <a:pt x="38055" y="77519"/>
                </a:cubicBezTo>
                <a:cubicBezTo>
                  <a:pt x="32739" y="81063"/>
                  <a:pt x="26624" y="92670"/>
                  <a:pt x="22106" y="88152"/>
                </a:cubicBezTo>
                <a:cubicBezTo>
                  <a:pt x="14484" y="80530"/>
                  <a:pt x="18904" y="66824"/>
                  <a:pt x="16790" y="56254"/>
                </a:cubicBezTo>
                <a:cubicBezTo>
                  <a:pt x="10614" y="25374"/>
                  <a:pt x="-3589" y="11065"/>
                  <a:pt x="841" y="30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61DE4E9-A8DB-4418-B81B-7C2778C7FC02}"/>
              </a:ext>
            </a:extLst>
          </p:cNvPr>
          <p:cNvSpPr/>
          <p:nvPr/>
        </p:nvSpPr>
        <p:spPr>
          <a:xfrm>
            <a:off x="5762847" y="1196163"/>
            <a:ext cx="271130" cy="223284"/>
          </a:xfrm>
          <a:custGeom>
            <a:avLst/>
            <a:gdLst>
              <a:gd name="connsiteX0" fmla="*/ 116958 w 271130"/>
              <a:gd name="connsiteY0" fmla="*/ 5316 h 223284"/>
              <a:gd name="connsiteX1" fmla="*/ 69111 w 271130"/>
              <a:gd name="connsiteY1" fmla="*/ 10632 h 223284"/>
              <a:gd name="connsiteX2" fmla="*/ 31897 w 271130"/>
              <a:gd name="connsiteY2" fmla="*/ 58479 h 223284"/>
              <a:gd name="connsiteX3" fmla="*/ 10632 w 271130"/>
              <a:gd name="connsiteY3" fmla="*/ 90377 h 223284"/>
              <a:gd name="connsiteX4" fmla="*/ 0 w 271130"/>
              <a:gd name="connsiteY4" fmla="*/ 106325 h 223284"/>
              <a:gd name="connsiteX5" fmla="*/ 5316 w 271130"/>
              <a:gd name="connsiteY5" fmla="*/ 175437 h 223284"/>
              <a:gd name="connsiteX6" fmla="*/ 26581 w 271130"/>
              <a:gd name="connsiteY6" fmla="*/ 191386 h 223284"/>
              <a:gd name="connsiteX7" fmla="*/ 106325 w 271130"/>
              <a:gd name="connsiteY7" fmla="*/ 202018 h 223284"/>
              <a:gd name="connsiteX8" fmla="*/ 138223 w 271130"/>
              <a:gd name="connsiteY8" fmla="*/ 212651 h 223284"/>
              <a:gd name="connsiteX9" fmla="*/ 180753 w 271130"/>
              <a:gd name="connsiteY9" fmla="*/ 223284 h 223284"/>
              <a:gd name="connsiteX10" fmla="*/ 239232 w 271130"/>
              <a:gd name="connsiteY10" fmla="*/ 207335 h 223284"/>
              <a:gd name="connsiteX11" fmla="*/ 249865 w 271130"/>
              <a:gd name="connsiteY11" fmla="*/ 191386 h 223284"/>
              <a:gd name="connsiteX12" fmla="*/ 260497 w 271130"/>
              <a:gd name="connsiteY12" fmla="*/ 159488 h 223284"/>
              <a:gd name="connsiteX13" fmla="*/ 271130 w 271130"/>
              <a:gd name="connsiteY13" fmla="*/ 122274 h 223284"/>
              <a:gd name="connsiteX14" fmla="*/ 260497 w 271130"/>
              <a:gd name="connsiteY14" fmla="*/ 79744 h 223284"/>
              <a:gd name="connsiteX15" fmla="*/ 244548 w 271130"/>
              <a:gd name="connsiteY15" fmla="*/ 63795 h 223284"/>
              <a:gd name="connsiteX16" fmla="*/ 217967 w 271130"/>
              <a:gd name="connsiteY16" fmla="*/ 42530 h 223284"/>
              <a:gd name="connsiteX17" fmla="*/ 170120 w 271130"/>
              <a:gd name="connsiteY17" fmla="*/ 10632 h 223284"/>
              <a:gd name="connsiteX18" fmla="*/ 154172 w 271130"/>
              <a:gd name="connsiteY18" fmla="*/ 0 h 223284"/>
              <a:gd name="connsiteX19" fmla="*/ 116958 w 271130"/>
              <a:gd name="connsiteY19" fmla="*/ 5316 h 2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1130" h="223284">
                <a:moveTo>
                  <a:pt x="116958" y="5316"/>
                </a:moveTo>
                <a:cubicBezTo>
                  <a:pt x="101009" y="7088"/>
                  <a:pt x="84335" y="5558"/>
                  <a:pt x="69111" y="10632"/>
                </a:cubicBezTo>
                <a:cubicBezTo>
                  <a:pt x="58403" y="14201"/>
                  <a:pt x="33066" y="56725"/>
                  <a:pt x="31897" y="58479"/>
                </a:cubicBezTo>
                <a:lnTo>
                  <a:pt x="10632" y="90377"/>
                </a:lnTo>
                <a:lnTo>
                  <a:pt x="0" y="106325"/>
                </a:lnTo>
                <a:cubicBezTo>
                  <a:pt x="1772" y="129362"/>
                  <a:pt x="-1576" y="153383"/>
                  <a:pt x="5316" y="175437"/>
                </a:cubicBezTo>
                <a:cubicBezTo>
                  <a:pt x="7959" y="183894"/>
                  <a:pt x="18888" y="186990"/>
                  <a:pt x="26581" y="191386"/>
                </a:cubicBezTo>
                <a:cubicBezTo>
                  <a:pt x="45118" y="201978"/>
                  <a:pt x="104178" y="201839"/>
                  <a:pt x="106325" y="202018"/>
                </a:cubicBezTo>
                <a:cubicBezTo>
                  <a:pt x="116958" y="205562"/>
                  <a:pt x="127233" y="210453"/>
                  <a:pt x="138223" y="212651"/>
                </a:cubicBezTo>
                <a:cubicBezTo>
                  <a:pt x="170299" y="219066"/>
                  <a:pt x="156232" y="215109"/>
                  <a:pt x="180753" y="223284"/>
                </a:cubicBezTo>
                <a:cubicBezTo>
                  <a:pt x="205909" y="220139"/>
                  <a:pt x="222001" y="224566"/>
                  <a:pt x="239232" y="207335"/>
                </a:cubicBezTo>
                <a:cubicBezTo>
                  <a:pt x="243750" y="202817"/>
                  <a:pt x="246321" y="196702"/>
                  <a:pt x="249865" y="191386"/>
                </a:cubicBezTo>
                <a:cubicBezTo>
                  <a:pt x="253409" y="180753"/>
                  <a:pt x="257779" y="170361"/>
                  <a:pt x="260497" y="159488"/>
                </a:cubicBezTo>
                <a:cubicBezTo>
                  <a:pt x="267172" y="132786"/>
                  <a:pt x="263502" y="145154"/>
                  <a:pt x="271130" y="122274"/>
                </a:cubicBezTo>
                <a:cubicBezTo>
                  <a:pt x="270364" y="118443"/>
                  <a:pt x="265166" y="86748"/>
                  <a:pt x="260497" y="79744"/>
                </a:cubicBezTo>
                <a:cubicBezTo>
                  <a:pt x="256327" y="73488"/>
                  <a:pt x="249361" y="69571"/>
                  <a:pt x="244548" y="63795"/>
                </a:cubicBezTo>
                <a:cubicBezTo>
                  <a:pt x="226051" y="41598"/>
                  <a:pt x="244150" y="51257"/>
                  <a:pt x="217967" y="42530"/>
                </a:cubicBezTo>
                <a:lnTo>
                  <a:pt x="170120" y="10632"/>
                </a:lnTo>
                <a:cubicBezTo>
                  <a:pt x="164804" y="7088"/>
                  <a:pt x="160561" y="0"/>
                  <a:pt x="154172" y="0"/>
                </a:cubicBezTo>
                <a:lnTo>
                  <a:pt x="116958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6C124A-607D-44D6-913C-B0BAD093C242}"/>
              </a:ext>
            </a:extLst>
          </p:cNvPr>
          <p:cNvSpPr/>
          <p:nvPr/>
        </p:nvSpPr>
        <p:spPr>
          <a:xfrm>
            <a:off x="5629940" y="1105786"/>
            <a:ext cx="233943" cy="113593"/>
          </a:xfrm>
          <a:custGeom>
            <a:avLst/>
            <a:gdLst>
              <a:gd name="connsiteX0" fmla="*/ 233916 w 233943"/>
              <a:gd name="connsiteY0" fmla="*/ 47847 h 113593"/>
              <a:gd name="connsiteX1" fmla="*/ 207334 w 233943"/>
              <a:gd name="connsiteY1" fmla="*/ 37214 h 113593"/>
              <a:gd name="connsiteX2" fmla="*/ 164804 w 233943"/>
              <a:gd name="connsiteY2" fmla="*/ 31898 h 113593"/>
              <a:gd name="connsiteX3" fmla="*/ 127590 w 233943"/>
              <a:gd name="connsiteY3" fmla="*/ 26581 h 113593"/>
              <a:gd name="connsiteX4" fmla="*/ 95693 w 233943"/>
              <a:gd name="connsiteY4" fmla="*/ 31898 h 113593"/>
              <a:gd name="connsiteX5" fmla="*/ 63795 w 233943"/>
              <a:gd name="connsiteY5" fmla="*/ 42530 h 113593"/>
              <a:gd name="connsiteX6" fmla="*/ 53162 w 233943"/>
              <a:gd name="connsiteY6" fmla="*/ 26581 h 113593"/>
              <a:gd name="connsiteX7" fmla="*/ 21265 w 233943"/>
              <a:gd name="connsiteY7" fmla="*/ 0 h 113593"/>
              <a:gd name="connsiteX8" fmla="*/ 15948 w 233943"/>
              <a:gd name="connsiteY8" fmla="*/ 15949 h 113593"/>
              <a:gd name="connsiteX9" fmla="*/ 10632 w 233943"/>
              <a:gd name="connsiteY9" fmla="*/ 37214 h 113593"/>
              <a:gd name="connsiteX10" fmla="*/ 0 w 233943"/>
              <a:gd name="connsiteY10" fmla="*/ 53163 h 113593"/>
              <a:gd name="connsiteX11" fmla="*/ 143539 w 233943"/>
              <a:gd name="connsiteY11" fmla="*/ 79744 h 113593"/>
              <a:gd name="connsiteX12" fmla="*/ 175437 w 233943"/>
              <a:gd name="connsiteY12" fmla="*/ 95693 h 113593"/>
              <a:gd name="connsiteX13" fmla="*/ 180753 w 233943"/>
              <a:gd name="connsiteY13" fmla="*/ 111642 h 113593"/>
              <a:gd name="connsiteX14" fmla="*/ 212651 w 233943"/>
              <a:gd name="connsiteY14" fmla="*/ 85061 h 113593"/>
              <a:gd name="connsiteX15" fmla="*/ 233916 w 233943"/>
              <a:gd name="connsiteY15" fmla="*/ 47847 h 11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3943" h="113593">
                <a:moveTo>
                  <a:pt x="233916" y="47847"/>
                </a:moveTo>
                <a:cubicBezTo>
                  <a:pt x="233030" y="39873"/>
                  <a:pt x="216633" y="39360"/>
                  <a:pt x="207334" y="37214"/>
                </a:cubicBezTo>
                <a:cubicBezTo>
                  <a:pt x="193413" y="34001"/>
                  <a:pt x="178966" y="33786"/>
                  <a:pt x="164804" y="31898"/>
                </a:cubicBezTo>
                <a:lnTo>
                  <a:pt x="127590" y="26581"/>
                </a:lnTo>
                <a:cubicBezTo>
                  <a:pt x="100413" y="17523"/>
                  <a:pt x="122194" y="20120"/>
                  <a:pt x="95693" y="31898"/>
                </a:cubicBezTo>
                <a:cubicBezTo>
                  <a:pt x="85451" y="36450"/>
                  <a:pt x="63795" y="42530"/>
                  <a:pt x="63795" y="42530"/>
                </a:cubicBezTo>
                <a:cubicBezTo>
                  <a:pt x="60251" y="37214"/>
                  <a:pt x="57253" y="31489"/>
                  <a:pt x="53162" y="26581"/>
                </a:cubicBezTo>
                <a:cubicBezTo>
                  <a:pt x="40372" y="11234"/>
                  <a:pt x="36944" y="10454"/>
                  <a:pt x="21265" y="0"/>
                </a:cubicBezTo>
                <a:cubicBezTo>
                  <a:pt x="19493" y="5316"/>
                  <a:pt x="17488" y="10561"/>
                  <a:pt x="15948" y="15949"/>
                </a:cubicBezTo>
                <a:cubicBezTo>
                  <a:pt x="13941" y="22974"/>
                  <a:pt x="13510" y="30498"/>
                  <a:pt x="10632" y="37214"/>
                </a:cubicBezTo>
                <a:cubicBezTo>
                  <a:pt x="8115" y="43087"/>
                  <a:pt x="3544" y="47847"/>
                  <a:pt x="0" y="53163"/>
                </a:cubicBezTo>
                <a:cubicBezTo>
                  <a:pt x="16677" y="119876"/>
                  <a:pt x="-3114" y="69630"/>
                  <a:pt x="143539" y="79744"/>
                </a:cubicBezTo>
                <a:cubicBezTo>
                  <a:pt x="155812" y="80590"/>
                  <a:pt x="165927" y="89354"/>
                  <a:pt x="175437" y="95693"/>
                </a:cubicBezTo>
                <a:cubicBezTo>
                  <a:pt x="177209" y="101009"/>
                  <a:pt x="175550" y="109561"/>
                  <a:pt x="180753" y="111642"/>
                </a:cubicBezTo>
                <a:cubicBezTo>
                  <a:pt x="203777" y="120852"/>
                  <a:pt x="205182" y="95020"/>
                  <a:pt x="212651" y="85061"/>
                </a:cubicBezTo>
                <a:cubicBezTo>
                  <a:pt x="213714" y="83643"/>
                  <a:pt x="234802" y="55821"/>
                  <a:pt x="233916" y="4784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3A6C4FC-5A7F-435F-8E0F-BBD96FC15C00}"/>
              </a:ext>
            </a:extLst>
          </p:cNvPr>
          <p:cNvSpPr/>
          <p:nvPr/>
        </p:nvSpPr>
        <p:spPr>
          <a:xfrm>
            <a:off x="5332228" y="1430079"/>
            <a:ext cx="235055" cy="106771"/>
          </a:xfrm>
          <a:custGeom>
            <a:avLst/>
            <a:gdLst>
              <a:gd name="connsiteX0" fmla="*/ 0 w 235055"/>
              <a:gd name="connsiteY0" fmla="*/ 63795 h 106771"/>
              <a:gd name="connsiteX1" fmla="*/ 15949 w 235055"/>
              <a:gd name="connsiteY1" fmla="*/ 90377 h 106771"/>
              <a:gd name="connsiteX2" fmla="*/ 47846 w 235055"/>
              <a:gd name="connsiteY2" fmla="*/ 106326 h 106771"/>
              <a:gd name="connsiteX3" fmla="*/ 196702 w 235055"/>
              <a:gd name="connsiteY3" fmla="*/ 101009 h 106771"/>
              <a:gd name="connsiteX4" fmla="*/ 228600 w 235055"/>
              <a:gd name="connsiteY4" fmla="*/ 69112 h 106771"/>
              <a:gd name="connsiteX5" fmla="*/ 233916 w 235055"/>
              <a:gd name="connsiteY5" fmla="*/ 53163 h 106771"/>
              <a:gd name="connsiteX6" fmla="*/ 202019 w 235055"/>
              <a:gd name="connsiteY6" fmla="*/ 42530 h 106771"/>
              <a:gd name="connsiteX7" fmla="*/ 170121 w 235055"/>
              <a:gd name="connsiteY7" fmla="*/ 31898 h 106771"/>
              <a:gd name="connsiteX8" fmla="*/ 154172 w 235055"/>
              <a:gd name="connsiteY8" fmla="*/ 26581 h 106771"/>
              <a:gd name="connsiteX9" fmla="*/ 116958 w 235055"/>
              <a:gd name="connsiteY9" fmla="*/ 5316 h 106771"/>
              <a:gd name="connsiteX10" fmla="*/ 90377 w 235055"/>
              <a:gd name="connsiteY10" fmla="*/ 0 h 106771"/>
              <a:gd name="connsiteX11" fmla="*/ 26581 w 235055"/>
              <a:gd name="connsiteY11" fmla="*/ 5316 h 106771"/>
              <a:gd name="connsiteX12" fmla="*/ 15949 w 235055"/>
              <a:gd name="connsiteY12" fmla="*/ 21265 h 106771"/>
              <a:gd name="connsiteX13" fmla="*/ 0 w 235055"/>
              <a:gd name="connsiteY13" fmla="*/ 63795 h 10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5055" h="106771">
                <a:moveTo>
                  <a:pt x="0" y="63795"/>
                </a:moveTo>
                <a:cubicBezTo>
                  <a:pt x="0" y="75314"/>
                  <a:pt x="9224" y="82531"/>
                  <a:pt x="15949" y="90377"/>
                </a:cubicBezTo>
                <a:cubicBezTo>
                  <a:pt x="24192" y="99993"/>
                  <a:pt x="36685" y="102605"/>
                  <a:pt x="47846" y="106326"/>
                </a:cubicBezTo>
                <a:cubicBezTo>
                  <a:pt x="97465" y="104554"/>
                  <a:pt x="148072" y="111021"/>
                  <a:pt x="196702" y="101009"/>
                </a:cubicBezTo>
                <a:cubicBezTo>
                  <a:pt x="211430" y="97977"/>
                  <a:pt x="228600" y="69112"/>
                  <a:pt x="228600" y="69112"/>
                </a:cubicBezTo>
                <a:cubicBezTo>
                  <a:pt x="230372" y="63796"/>
                  <a:pt x="237878" y="57126"/>
                  <a:pt x="233916" y="53163"/>
                </a:cubicBezTo>
                <a:cubicBezTo>
                  <a:pt x="225991" y="45238"/>
                  <a:pt x="212651" y="46074"/>
                  <a:pt x="202019" y="42530"/>
                </a:cubicBezTo>
                <a:lnTo>
                  <a:pt x="170121" y="31898"/>
                </a:lnTo>
                <a:cubicBezTo>
                  <a:pt x="164805" y="30126"/>
                  <a:pt x="158835" y="29689"/>
                  <a:pt x="154172" y="26581"/>
                </a:cubicBezTo>
                <a:cubicBezTo>
                  <a:pt x="142507" y="18805"/>
                  <a:pt x="130445" y="9812"/>
                  <a:pt x="116958" y="5316"/>
                </a:cubicBezTo>
                <a:cubicBezTo>
                  <a:pt x="108386" y="2459"/>
                  <a:pt x="99237" y="1772"/>
                  <a:pt x="90377" y="0"/>
                </a:cubicBezTo>
                <a:cubicBezTo>
                  <a:pt x="69112" y="1772"/>
                  <a:pt x="47099" y="-546"/>
                  <a:pt x="26581" y="5316"/>
                </a:cubicBezTo>
                <a:cubicBezTo>
                  <a:pt x="20438" y="7071"/>
                  <a:pt x="18806" y="15550"/>
                  <a:pt x="15949" y="21265"/>
                </a:cubicBezTo>
                <a:cubicBezTo>
                  <a:pt x="8951" y="35262"/>
                  <a:pt x="0" y="52276"/>
                  <a:pt x="0" y="637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6176CC1-8207-47BC-B5F1-36197C1E853B}"/>
              </a:ext>
            </a:extLst>
          </p:cNvPr>
          <p:cNvSpPr/>
          <p:nvPr/>
        </p:nvSpPr>
        <p:spPr>
          <a:xfrm>
            <a:off x="5322886" y="1531088"/>
            <a:ext cx="179613" cy="98523"/>
          </a:xfrm>
          <a:custGeom>
            <a:avLst/>
            <a:gdLst>
              <a:gd name="connsiteX0" fmla="*/ 9342 w 179613"/>
              <a:gd name="connsiteY0" fmla="*/ 90377 h 98523"/>
              <a:gd name="connsiteX1" fmla="*/ 131616 w 179613"/>
              <a:gd name="connsiteY1" fmla="*/ 90377 h 98523"/>
              <a:gd name="connsiteX2" fmla="*/ 163514 w 179613"/>
              <a:gd name="connsiteY2" fmla="*/ 58479 h 98523"/>
              <a:gd name="connsiteX3" fmla="*/ 168830 w 179613"/>
              <a:gd name="connsiteY3" fmla="*/ 37214 h 98523"/>
              <a:gd name="connsiteX4" fmla="*/ 179463 w 179613"/>
              <a:gd name="connsiteY4" fmla="*/ 21265 h 98523"/>
              <a:gd name="connsiteX5" fmla="*/ 174147 w 179613"/>
              <a:gd name="connsiteY5" fmla="*/ 0 h 98523"/>
              <a:gd name="connsiteX6" fmla="*/ 126300 w 179613"/>
              <a:gd name="connsiteY6" fmla="*/ 5317 h 98523"/>
              <a:gd name="connsiteX7" fmla="*/ 19974 w 179613"/>
              <a:gd name="connsiteY7" fmla="*/ 26582 h 98523"/>
              <a:gd name="connsiteX8" fmla="*/ 14658 w 179613"/>
              <a:gd name="connsiteY8" fmla="*/ 42531 h 98523"/>
              <a:gd name="connsiteX9" fmla="*/ 9342 w 179613"/>
              <a:gd name="connsiteY9" fmla="*/ 63796 h 98523"/>
              <a:gd name="connsiteX10" fmla="*/ 9342 w 179613"/>
              <a:gd name="connsiteY10" fmla="*/ 90377 h 9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613" h="98523">
                <a:moveTo>
                  <a:pt x="9342" y="90377"/>
                </a:moveTo>
                <a:cubicBezTo>
                  <a:pt x="29721" y="94807"/>
                  <a:pt x="77189" y="106251"/>
                  <a:pt x="131616" y="90377"/>
                </a:cubicBezTo>
                <a:cubicBezTo>
                  <a:pt x="146051" y="86167"/>
                  <a:pt x="163514" y="58479"/>
                  <a:pt x="163514" y="58479"/>
                </a:cubicBezTo>
                <a:cubicBezTo>
                  <a:pt x="165286" y="51391"/>
                  <a:pt x="165952" y="43930"/>
                  <a:pt x="168830" y="37214"/>
                </a:cubicBezTo>
                <a:cubicBezTo>
                  <a:pt x="171347" y="31341"/>
                  <a:pt x="178559" y="27590"/>
                  <a:pt x="179463" y="21265"/>
                </a:cubicBezTo>
                <a:cubicBezTo>
                  <a:pt x="180496" y="14032"/>
                  <a:pt x="175919" y="7088"/>
                  <a:pt x="174147" y="0"/>
                </a:cubicBezTo>
                <a:cubicBezTo>
                  <a:pt x="158198" y="1772"/>
                  <a:pt x="142303" y="4132"/>
                  <a:pt x="126300" y="5317"/>
                </a:cubicBezTo>
                <a:cubicBezTo>
                  <a:pt x="22901" y="12976"/>
                  <a:pt x="48594" y="-16346"/>
                  <a:pt x="19974" y="26582"/>
                </a:cubicBezTo>
                <a:cubicBezTo>
                  <a:pt x="18202" y="31898"/>
                  <a:pt x="16197" y="37143"/>
                  <a:pt x="14658" y="42531"/>
                </a:cubicBezTo>
                <a:cubicBezTo>
                  <a:pt x="12651" y="49556"/>
                  <a:pt x="11652" y="56864"/>
                  <a:pt x="9342" y="63796"/>
                </a:cubicBezTo>
                <a:cubicBezTo>
                  <a:pt x="8089" y="67555"/>
                  <a:pt x="-11037" y="85947"/>
                  <a:pt x="9342" y="9037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8CCC9EE-3BD4-4451-BE35-7C852C8BB95F}"/>
              </a:ext>
            </a:extLst>
          </p:cNvPr>
          <p:cNvSpPr/>
          <p:nvPr/>
        </p:nvSpPr>
        <p:spPr>
          <a:xfrm>
            <a:off x="5708674" y="1534407"/>
            <a:ext cx="299320" cy="161486"/>
          </a:xfrm>
          <a:custGeom>
            <a:avLst/>
            <a:gdLst>
              <a:gd name="connsiteX0" fmla="*/ 229610 w 299320"/>
              <a:gd name="connsiteY0" fmla="*/ 161486 h 161486"/>
              <a:gd name="connsiteX1" fmla="*/ 277456 w 299320"/>
              <a:gd name="connsiteY1" fmla="*/ 129588 h 161486"/>
              <a:gd name="connsiteX2" fmla="*/ 293405 w 299320"/>
              <a:gd name="connsiteY2" fmla="*/ 118956 h 161486"/>
              <a:gd name="connsiteX3" fmla="*/ 298721 w 299320"/>
              <a:gd name="connsiteY3" fmla="*/ 103007 h 161486"/>
              <a:gd name="connsiteX4" fmla="*/ 282773 w 299320"/>
              <a:gd name="connsiteY4" fmla="*/ 97691 h 161486"/>
              <a:gd name="connsiteX5" fmla="*/ 261507 w 299320"/>
              <a:gd name="connsiteY5" fmla="*/ 81742 h 161486"/>
              <a:gd name="connsiteX6" fmla="*/ 234926 w 299320"/>
              <a:gd name="connsiteY6" fmla="*/ 39212 h 161486"/>
              <a:gd name="connsiteX7" fmla="*/ 218977 w 299320"/>
              <a:gd name="connsiteY7" fmla="*/ 33895 h 161486"/>
              <a:gd name="connsiteX8" fmla="*/ 181763 w 299320"/>
              <a:gd name="connsiteY8" fmla="*/ 39212 h 161486"/>
              <a:gd name="connsiteX9" fmla="*/ 165814 w 299320"/>
              <a:gd name="connsiteY9" fmla="*/ 44528 h 161486"/>
              <a:gd name="connsiteX10" fmla="*/ 139233 w 299320"/>
              <a:gd name="connsiteY10" fmla="*/ 17946 h 161486"/>
              <a:gd name="connsiteX11" fmla="*/ 91386 w 299320"/>
              <a:gd name="connsiteY11" fmla="*/ 12630 h 161486"/>
              <a:gd name="connsiteX12" fmla="*/ 48856 w 299320"/>
              <a:gd name="connsiteY12" fmla="*/ 1998 h 161486"/>
              <a:gd name="connsiteX13" fmla="*/ 1010 w 299320"/>
              <a:gd name="connsiteY13" fmla="*/ 7314 h 161486"/>
              <a:gd name="connsiteX14" fmla="*/ 59489 w 299320"/>
              <a:gd name="connsiteY14" fmla="*/ 33895 h 161486"/>
              <a:gd name="connsiteX15" fmla="*/ 171131 w 299320"/>
              <a:gd name="connsiteY15" fmla="*/ 44528 h 161486"/>
              <a:gd name="connsiteX16" fmla="*/ 203028 w 299320"/>
              <a:gd name="connsiteY16" fmla="*/ 92374 h 161486"/>
              <a:gd name="connsiteX17" fmla="*/ 213661 w 299320"/>
              <a:gd name="connsiteY17" fmla="*/ 108323 h 161486"/>
              <a:gd name="connsiteX18" fmla="*/ 234926 w 299320"/>
              <a:gd name="connsiteY18" fmla="*/ 134905 h 161486"/>
              <a:gd name="connsiteX19" fmla="*/ 229610 w 299320"/>
              <a:gd name="connsiteY19" fmla="*/ 161486 h 16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9320" h="161486">
                <a:moveTo>
                  <a:pt x="229610" y="161486"/>
                </a:moveTo>
                <a:lnTo>
                  <a:pt x="277456" y="129588"/>
                </a:lnTo>
                <a:lnTo>
                  <a:pt x="293405" y="118956"/>
                </a:lnTo>
                <a:cubicBezTo>
                  <a:pt x="295177" y="113640"/>
                  <a:pt x="301227" y="108019"/>
                  <a:pt x="298721" y="103007"/>
                </a:cubicBezTo>
                <a:cubicBezTo>
                  <a:pt x="296215" y="97995"/>
                  <a:pt x="287638" y="100471"/>
                  <a:pt x="282773" y="97691"/>
                </a:cubicBezTo>
                <a:cubicBezTo>
                  <a:pt x="275080" y="93295"/>
                  <a:pt x="268596" y="87058"/>
                  <a:pt x="261507" y="81742"/>
                </a:cubicBezTo>
                <a:cubicBezTo>
                  <a:pt x="251809" y="52647"/>
                  <a:pt x="258516" y="51007"/>
                  <a:pt x="234926" y="39212"/>
                </a:cubicBezTo>
                <a:cubicBezTo>
                  <a:pt x="229914" y="36706"/>
                  <a:pt x="224293" y="35667"/>
                  <a:pt x="218977" y="33895"/>
                </a:cubicBezTo>
                <a:cubicBezTo>
                  <a:pt x="206572" y="35667"/>
                  <a:pt x="194050" y="36754"/>
                  <a:pt x="181763" y="39212"/>
                </a:cubicBezTo>
                <a:cubicBezTo>
                  <a:pt x="176268" y="40311"/>
                  <a:pt x="171017" y="46609"/>
                  <a:pt x="165814" y="44528"/>
                </a:cubicBezTo>
                <a:cubicBezTo>
                  <a:pt x="106751" y="20901"/>
                  <a:pt x="205386" y="34484"/>
                  <a:pt x="139233" y="17946"/>
                </a:cubicBezTo>
                <a:cubicBezTo>
                  <a:pt x="123665" y="14054"/>
                  <a:pt x="107272" y="14899"/>
                  <a:pt x="91386" y="12630"/>
                </a:cubicBezTo>
                <a:cubicBezTo>
                  <a:pt x="68933" y="9423"/>
                  <a:pt x="67409" y="8182"/>
                  <a:pt x="48856" y="1998"/>
                </a:cubicBezTo>
                <a:cubicBezTo>
                  <a:pt x="32907" y="3770"/>
                  <a:pt x="9266" y="-6446"/>
                  <a:pt x="1010" y="7314"/>
                </a:cubicBezTo>
                <a:cubicBezTo>
                  <a:pt x="-8735" y="23555"/>
                  <a:pt x="55139" y="33170"/>
                  <a:pt x="59489" y="33895"/>
                </a:cubicBezTo>
                <a:cubicBezTo>
                  <a:pt x="105877" y="41627"/>
                  <a:pt x="114869" y="40509"/>
                  <a:pt x="171131" y="44528"/>
                </a:cubicBezTo>
                <a:lnTo>
                  <a:pt x="203028" y="92374"/>
                </a:lnTo>
                <a:lnTo>
                  <a:pt x="213661" y="108323"/>
                </a:lnTo>
                <a:cubicBezTo>
                  <a:pt x="218989" y="124308"/>
                  <a:pt x="216604" y="128034"/>
                  <a:pt x="234926" y="134905"/>
                </a:cubicBezTo>
                <a:cubicBezTo>
                  <a:pt x="243386" y="138078"/>
                  <a:pt x="261507" y="140221"/>
                  <a:pt x="229610" y="16148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EA57A10-909B-44B5-AE56-7CCBE9C1CB6C}"/>
              </a:ext>
            </a:extLst>
          </p:cNvPr>
          <p:cNvSpPr/>
          <p:nvPr/>
        </p:nvSpPr>
        <p:spPr>
          <a:xfrm>
            <a:off x="5380074" y="1637414"/>
            <a:ext cx="217968" cy="180753"/>
          </a:xfrm>
          <a:custGeom>
            <a:avLst/>
            <a:gdLst>
              <a:gd name="connsiteX0" fmla="*/ 0 w 217968"/>
              <a:gd name="connsiteY0" fmla="*/ 31898 h 180753"/>
              <a:gd name="connsiteX1" fmla="*/ 15949 w 217968"/>
              <a:gd name="connsiteY1" fmla="*/ 63795 h 180753"/>
              <a:gd name="connsiteX2" fmla="*/ 47847 w 217968"/>
              <a:gd name="connsiteY2" fmla="*/ 95693 h 180753"/>
              <a:gd name="connsiteX3" fmla="*/ 53163 w 217968"/>
              <a:gd name="connsiteY3" fmla="*/ 111642 h 180753"/>
              <a:gd name="connsiteX4" fmla="*/ 85061 w 217968"/>
              <a:gd name="connsiteY4" fmla="*/ 138223 h 180753"/>
              <a:gd name="connsiteX5" fmla="*/ 101010 w 217968"/>
              <a:gd name="connsiteY5" fmla="*/ 143539 h 180753"/>
              <a:gd name="connsiteX6" fmla="*/ 116959 w 217968"/>
              <a:gd name="connsiteY6" fmla="*/ 154172 h 180753"/>
              <a:gd name="connsiteX7" fmla="*/ 132907 w 217968"/>
              <a:gd name="connsiteY7" fmla="*/ 159488 h 180753"/>
              <a:gd name="connsiteX8" fmla="*/ 164805 w 217968"/>
              <a:gd name="connsiteY8" fmla="*/ 180753 h 180753"/>
              <a:gd name="connsiteX9" fmla="*/ 180754 w 217968"/>
              <a:gd name="connsiteY9" fmla="*/ 170121 h 180753"/>
              <a:gd name="connsiteX10" fmla="*/ 202019 w 217968"/>
              <a:gd name="connsiteY10" fmla="*/ 159488 h 180753"/>
              <a:gd name="connsiteX11" fmla="*/ 217968 w 217968"/>
              <a:gd name="connsiteY11" fmla="*/ 143539 h 180753"/>
              <a:gd name="connsiteX12" fmla="*/ 212652 w 217968"/>
              <a:gd name="connsiteY12" fmla="*/ 116958 h 180753"/>
              <a:gd name="connsiteX13" fmla="*/ 207335 w 217968"/>
              <a:gd name="connsiteY13" fmla="*/ 101009 h 180753"/>
              <a:gd name="connsiteX14" fmla="*/ 217968 w 217968"/>
              <a:gd name="connsiteY14" fmla="*/ 63795 h 180753"/>
              <a:gd name="connsiteX15" fmla="*/ 202019 w 217968"/>
              <a:gd name="connsiteY15" fmla="*/ 53163 h 180753"/>
              <a:gd name="connsiteX16" fmla="*/ 154173 w 217968"/>
              <a:gd name="connsiteY16" fmla="*/ 47846 h 180753"/>
              <a:gd name="connsiteX17" fmla="*/ 148856 w 217968"/>
              <a:gd name="connsiteY17" fmla="*/ 31898 h 180753"/>
              <a:gd name="connsiteX18" fmla="*/ 132907 w 217968"/>
              <a:gd name="connsiteY18" fmla="*/ 21265 h 180753"/>
              <a:gd name="connsiteX19" fmla="*/ 127591 w 217968"/>
              <a:gd name="connsiteY19" fmla="*/ 5316 h 180753"/>
              <a:gd name="connsiteX20" fmla="*/ 111642 w 217968"/>
              <a:gd name="connsiteY20" fmla="*/ 0 h 180753"/>
              <a:gd name="connsiteX21" fmla="*/ 63796 w 217968"/>
              <a:gd name="connsiteY21" fmla="*/ 5316 h 180753"/>
              <a:gd name="connsiteX22" fmla="*/ 0 w 217968"/>
              <a:gd name="connsiteY22" fmla="*/ 31898 h 18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7968" h="180753">
                <a:moveTo>
                  <a:pt x="0" y="31898"/>
                </a:moveTo>
                <a:cubicBezTo>
                  <a:pt x="5316" y="42530"/>
                  <a:pt x="8816" y="54285"/>
                  <a:pt x="15949" y="63795"/>
                </a:cubicBezTo>
                <a:cubicBezTo>
                  <a:pt x="24971" y="75824"/>
                  <a:pt x="47847" y="95693"/>
                  <a:pt x="47847" y="95693"/>
                </a:cubicBezTo>
                <a:cubicBezTo>
                  <a:pt x="49619" y="101009"/>
                  <a:pt x="50055" y="106979"/>
                  <a:pt x="53163" y="111642"/>
                </a:cubicBezTo>
                <a:cubicBezTo>
                  <a:pt x="59042" y="120461"/>
                  <a:pt x="75253" y="133319"/>
                  <a:pt x="85061" y="138223"/>
                </a:cubicBezTo>
                <a:cubicBezTo>
                  <a:pt x="90073" y="140729"/>
                  <a:pt x="95694" y="141767"/>
                  <a:pt x="101010" y="143539"/>
                </a:cubicBezTo>
                <a:cubicBezTo>
                  <a:pt x="106326" y="147083"/>
                  <a:pt x="111244" y="151314"/>
                  <a:pt x="116959" y="154172"/>
                </a:cubicBezTo>
                <a:cubicBezTo>
                  <a:pt x="121971" y="156678"/>
                  <a:pt x="128009" y="156767"/>
                  <a:pt x="132907" y="159488"/>
                </a:cubicBezTo>
                <a:cubicBezTo>
                  <a:pt x="144078" y="165694"/>
                  <a:pt x="164805" y="180753"/>
                  <a:pt x="164805" y="180753"/>
                </a:cubicBezTo>
                <a:cubicBezTo>
                  <a:pt x="170121" y="177209"/>
                  <a:pt x="175207" y="173291"/>
                  <a:pt x="180754" y="170121"/>
                </a:cubicBezTo>
                <a:cubicBezTo>
                  <a:pt x="187635" y="166189"/>
                  <a:pt x="195570" y="164094"/>
                  <a:pt x="202019" y="159488"/>
                </a:cubicBezTo>
                <a:cubicBezTo>
                  <a:pt x="208137" y="155118"/>
                  <a:pt x="212652" y="148855"/>
                  <a:pt x="217968" y="143539"/>
                </a:cubicBezTo>
                <a:cubicBezTo>
                  <a:pt x="216196" y="134679"/>
                  <a:pt x="214844" y="125724"/>
                  <a:pt x="212652" y="116958"/>
                </a:cubicBezTo>
                <a:cubicBezTo>
                  <a:pt x="211293" y="111521"/>
                  <a:pt x="206777" y="106585"/>
                  <a:pt x="207335" y="101009"/>
                </a:cubicBezTo>
                <a:cubicBezTo>
                  <a:pt x="208619" y="88172"/>
                  <a:pt x="214424" y="76200"/>
                  <a:pt x="217968" y="63795"/>
                </a:cubicBezTo>
                <a:cubicBezTo>
                  <a:pt x="212652" y="60251"/>
                  <a:pt x="208218" y="54713"/>
                  <a:pt x="202019" y="53163"/>
                </a:cubicBezTo>
                <a:cubicBezTo>
                  <a:pt x="186451" y="49271"/>
                  <a:pt x="169072" y="53806"/>
                  <a:pt x="154173" y="47846"/>
                </a:cubicBezTo>
                <a:cubicBezTo>
                  <a:pt x="148970" y="45765"/>
                  <a:pt x="152357" y="36274"/>
                  <a:pt x="148856" y="31898"/>
                </a:cubicBezTo>
                <a:cubicBezTo>
                  <a:pt x="144864" y="26909"/>
                  <a:pt x="138223" y="24809"/>
                  <a:pt x="132907" y="21265"/>
                </a:cubicBezTo>
                <a:cubicBezTo>
                  <a:pt x="131135" y="15949"/>
                  <a:pt x="131554" y="9279"/>
                  <a:pt x="127591" y="5316"/>
                </a:cubicBezTo>
                <a:cubicBezTo>
                  <a:pt x="123628" y="1353"/>
                  <a:pt x="117246" y="0"/>
                  <a:pt x="111642" y="0"/>
                </a:cubicBezTo>
                <a:cubicBezTo>
                  <a:pt x="95595" y="0"/>
                  <a:pt x="79745" y="3544"/>
                  <a:pt x="63796" y="5316"/>
                </a:cubicBezTo>
                <a:lnTo>
                  <a:pt x="0" y="3189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04329B6-4FC9-4005-A4DE-DB7A09F608A2}"/>
              </a:ext>
            </a:extLst>
          </p:cNvPr>
          <p:cNvSpPr/>
          <p:nvPr/>
        </p:nvSpPr>
        <p:spPr>
          <a:xfrm>
            <a:off x="6230679" y="2104908"/>
            <a:ext cx="260498" cy="226865"/>
          </a:xfrm>
          <a:custGeom>
            <a:avLst/>
            <a:gdLst>
              <a:gd name="connsiteX0" fmla="*/ 42530 w 260498"/>
              <a:gd name="connsiteY0" fmla="*/ 26920 h 226865"/>
              <a:gd name="connsiteX1" fmla="*/ 31898 w 260498"/>
              <a:gd name="connsiteY1" fmla="*/ 53501 h 226865"/>
              <a:gd name="connsiteX2" fmla="*/ 26581 w 260498"/>
              <a:gd name="connsiteY2" fmla="*/ 101348 h 226865"/>
              <a:gd name="connsiteX3" fmla="*/ 15949 w 260498"/>
              <a:gd name="connsiteY3" fmla="*/ 175776 h 226865"/>
              <a:gd name="connsiteX4" fmla="*/ 5316 w 260498"/>
              <a:gd name="connsiteY4" fmla="*/ 191725 h 226865"/>
              <a:gd name="connsiteX5" fmla="*/ 0 w 260498"/>
              <a:gd name="connsiteY5" fmla="*/ 207673 h 226865"/>
              <a:gd name="connsiteX6" fmla="*/ 58479 w 260498"/>
              <a:gd name="connsiteY6" fmla="*/ 218306 h 226865"/>
              <a:gd name="connsiteX7" fmla="*/ 90377 w 260498"/>
              <a:gd name="connsiteY7" fmla="*/ 207673 h 226865"/>
              <a:gd name="connsiteX8" fmla="*/ 106326 w 260498"/>
              <a:gd name="connsiteY8" fmla="*/ 202357 h 226865"/>
              <a:gd name="connsiteX9" fmla="*/ 138223 w 260498"/>
              <a:gd name="connsiteY9" fmla="*/ 181092 h 226865"/>
              <a:gd name="connsiteX10" fmla="*/ 170121 w 260498"/>
              <a:gd name="connsiteY10" fmla="*/ 159827 h 226865"/>
              <a:gd name="connsiteX11" fmla="*/ 202019 w 260498"/>
              <a:gd name="connsiteY11" fmla="*/ 133245 h 226865"/>
              <a:gd name="connsiteX12" fmla="*/ 217968 w 260498"/>
              <a:gd name="connsiteY12" fmla="*/ 117297 h 226865"/>
              <a:gd name="connsiteX13" fmla="*/ 233916 w 260498"/>
              <a:gd name="connsiteY13" fmla="*/ 106664 h 226865"/>
              <a:gd name="connsiteX14" fmla="*/ 255181 w 260498"/>
              <a:gd name="connsiteY14" fmla="*/ 69450 h 226865"/>
              <a:gd name="connsiteX15" fmla="*/ 260498 w 260498"/>
              <a:gd name="connsiteY15" fmla="*/ 53501 h 226865"/>
              <a:gd name="connsiteX16" fmla="*/ 239233 w 260498"/>
              <a:gd name="connsiteY16" fmla="*/ 5655 h 226865"/>
              <a:gd name="connsiteX17" fmla="*/ 223284 w 260498"/>
              <a:gd name="connsiteY17" fmla="*/ 339 h 226865"/>
              <a:gd name="connsiteX18" fmla="*/ 42530 w 260498"/>
              <a:gd name="connsiteY18" fmla="*/ 26920 h 2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0498" h="226865">
                <a:moveTo>
                  <a:pt x="42530" y="26920"/>
                </a:moveTo>
                <a:cubicBezTo>
                  <a:pt x="10632" y="35780"/>
                  <a:pt x="33898" y="44170"/>
                  <a:pt x="31898" y="53501"/>
                </a:cubicBezTo>
                <a:cubicBezTo>
                  <a:pt x="28536" y="69192"/>
                  <a:pt x="28178" y="85380"/>
                  <a:pt x="26581" y="101348"/>
                </a:cubicBezTo>
                <a:cubicBezTo>
                  <a:pt x="25053" y="116623"/>
                  <a:pt x="26224" y="155225"/>
                  <a:pt x="15949" y="175776"/>
                </a:cubicBezTo>
                <a:cubicBezTo>
                  <a:pt x="13092" y="181491"/>
                  <a:pt x="8860" y="186409"/>
                  <a:pt x="5316" y="191725"/>
                </a:cubicBezTo>
                <a:cubicBezTo>
                  <a:pt x="3544" y="197041"/>
                  <a:pt x="0" y="202069"/>
                  <a:pt x="0" y="207673"/>
                </a:cubicBezTo>
                <a:cubicBezTo>
                  <a:pt x="0" y="241612"/>
                  <a:pt x="34532" y="220701"/>
                  <a:pt x="58479" y="218306"/>
                </a:cubicBezTo>
                <a:lnTo>
                  <a:pt x="90377" y="207673"/>
                </a:lnTo>
                <a:lnTo>
                  <a:pt x="106326" y="202357"/>
                </a:lnTo>
                <a:cubicBezTo>
                  <a:pt x="141717" y="166963"/>
                  <a:pt x="103602" y="200325"/>
                  <a:pt x="138223" y="181092"/>
                </a:cubicBezTo>
                <a:cubicBezTo>
                  <a:pt x="149394" y="174886"/>
                  <a:pt x="170121" y="159827"/>
                  <a:pt x="170121" y="159827"/>
                </a:cubicBezTo>
                <a:cubicBezTo>
                  <a:pt x="191082" y="128387"/>
                  <a:pt x="167682" y="157771"/>
                  <a:pt x="202019" y="133245"/>
                </a:cubicBezTo>
                <a:cubicBezTo>
                  <a:pt x="208137" y="128875"/>
                  <a:pt x="212192" y="122110"/>
                  <a:pt x="217968" y="117297"/>
                </a:cubicBezTo>
                <a:cubicBezTo>
                  <a:pt x="222876" y="113207"/>
                  <a:pt x="228600" y="110208"/>
                  <a:pt x="233916" y="106664"/>
                </a:cubicBezTo>
                <a:cubicBezTo>
                  <a:pt x="244596" y="90644"/>
                  <a:pt x="247085" y="88340"/>
                  <a:pt x="255181" y="69450"/>
                </a:cubicBezTo>
                <a:cubicBezTo>
                  <a:pt x="257389" y="64299"/>
                  <a:pt x="258726" y="58817"/>
                  <a:pt x="260498" y="53501"/>
                </a:cubicBezTo>
                <a:cubicBezTo>
                  <a:pt x="256058" y="26863"/>
                  <a:pt x="261329" y="20386"/>
                  <a:pt x="239233" y="5655"/>
                </a:cubicBezTo>
                <a:cubicBezTo>
                  <a:pt x="234570" y="2546"/>
                  <a:pt x="228880" y="641"/>
                  <a:pt x="223284" y="339"/>
                </a:cubicBezTo>
                <a:cubicBezTo>
                  <a:pt x="163094" y="-2915"/>
                  <a:pt x="74428" y="18060"/>
                  <a:pt x="42530" y="2692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16F5332-369B-44DF-8780-BE04EA644894}"/>
              </a:ext>
            </a:extLst>
          </p:cNvPr>
          <p:cNvSpPr/>
          <p:nvPr/>
        </p:nvSpPr>
        <p:spPr>
          <a:xfrm>
            <a:off x="6358270" y="2078665"/>
            <a:ext cx="451883" cy="404037"/>
          </a:xfrm>
          <a:custGeom>
            <a:avLst/>
            <a:gdLst>
              <a:gd name="connsiteX0" fmla="*/ 101009 w 451883"/>
              <a:gd name="connsiteY0" fmla="*/ 15949 h 404037"/>
              <a:gd name="connsiteX1" fmla="*/ 132907 w 451883"/>
              <a:gd name="connsiteY1" fmla="*/ 63795 h 404037"/>
              <a:gd name="connsiteX2" fmla="*/ 122274 w 451883"/>
              <a:gd name="connsiteY2" fmla="*/ 122275 h 404037"/>
              <a:gd name="connsiteX3" fmla="*/ 106325 w 451883"/>
              <a:gd name="connsiteY3" fmla="*/ 138223 h 404037"/>
              <a:gd name="connsiteX4" fmla="*/ 85060 w 451883"/>
              <a:gd name="connsiteY4" fmla="*/ 170121 h 404037"/>
              <a:gd name="connsiteX5" fmla="*/ 79744 w 451883"/>
              <a:gd name="connsiteY5" fmla="*/ 186070 h 404037"/>
              <a:gd name="connsiteX6" fmla="*/ 47846 w 451883"/>
              <a:gd name="connsiteY6" fmla="*/ 207335 h 404037"/>
              <a:gd name="connsiteX7" fmla="*/ 31897 w 451883"/>
              <a:gd name="connsiteY7" fmla="*/ 217968 h 404037"/>
              <a:gd name="connsiteX8" fmla="*/ 0 w 451883"/>
              <a:gd name="connsiteY8" fmla="*/ 228600 h 404037"/>
              <a:gd name="connsiteX9" fmla="*/ 5316 w 451883"/>
              <a:gd name="connsiteY9" fmla="*/ 249865 h 404037"/>
              <a:gd name="connsiteX10" fmla="*/ 53163 w 451883"/>
              <a:gd name="connsiteY10" fmla="*/ 233916 h 404037"/>
              <a:gd name="connsiteX11" fmla="*/ 79744 w 451883"/>
              <a:gd name="connsiteY11" fmla="*/ 228600 h 404037"/>
              <a:gd name="connsiteX12" fmla="*/ 95693 w 451883"/>
              <a:gd name="connsiteY12" fmla="*/ 223284 h 404037"/>
              <a:gd name="connsiteX13" fmla="*/ 111642 w 451883"/>
              <a:gd name="connsiteY13" fmla="*/ 239233 h 404037"/>
              <a:gd name="connsiteX14" fmla="*/ 122274 w 451883"/>
              <a:gd name="connsiteY14" fmla="*/ 271130 h 404037"/>
              <a:gd name="connsiteX15" fmla="*/ 143539 w 451883"/>
              <a:gd name="connsiteY15" fmla="*/ 276447 h 404037"/>
              <a:gd name="connsiteX16" fmla="*/ 170121 w 451883"/>
              <a:gd name="connsiteY16" fmla="*/ 297712 h 404037"/>
              <a:gd name="connsiteX17" fmla="*/ 202018 w 451883"/>
              <a:gd name="connsiteY17" fmla="*/ 318977 h 404037"/>
              <a:gd name="connsiteX18" fmla="*/ 223283 w 451883"/>
              <a:gd name="connsiteY18" fmla="*/ 334926 h 404037"/>
              <a:gd name="connsiteX19" fmla="*/ 239232 w 451883"/>
              <a:gd name="connsiteY19" fmla="*/ 340242 h 404037"/>
              <a:gd name="connsiteX20" fmla="*/ 271130 w 451883"/>
              <a:gd name="connsiteY20" fmla="*/ 372140 h 404037"/>
              <a:gd name="connsiteX21" fmla="*/ 297711 w 451883"/>
              <a:gd name="connsiteY21" fmla="*/ 404037 h 404037"/>
              <a:gd name="connsiteX22" fmla="*/ 388088 w 451883"/>
              <a:gd name="connsiteY22" fmla="*/ 398721 h 404037"/>
              <a:gd name="connsiteX23" fmla="*/ 404037 w 451883"/>
              <a:gd name="connsiteY23" fmla="*/ 388088 h 404037"/>
              <a:gd name="connsiteX24" fmla="*/ 425302 w 451883"/>
              <a:gd name="connsiteY24" fmla="*/ 382772 h 404037"/>
              <a:gd name="connsiteX25" fmla="*/ 451883 w 451883"/>
              <a:gd name="connsiteY25" fmla="*/ 372140 h 404037"/>
              <a:gd name="connsiteX26" fmla="*/ 425302 w 451883"/>
              <a:gd name="connsiteY26" fmla="*/ 345558 h 404037"/>
              <a:gd name="connsiteX27" fmla="*/ 409353 w 451883"/>
              <a:gd name="connsiteY27" fmla="*/ 313661 h 404037"/>
              <a:gd name="connsiteX28" fmla="*/ 398721 w 451883"/>
              <a:gd name="connsiteY28" fmla="*/ 292395 h 404037"/>
              <a:gd name="connsiteX29" fmla="*/ 382772 w 451883"/>
              <a:gd name="connsiteY29" fmla="*/ 239233 h 404037"/>
              <a:gd name="connsiteX30" fmla="*/ 350874 w 451883"/>
              <a:gd name="connsiteY30" fmla="*/ 217968 h 404037"/>
              <a:gd name="connsiteX31" fmla="*/ 318977 w 451883"/>
              <a:gd name="connsiteY31" fmla="*/ 154172 h 404037"/>
              <a:gd name="connsiteX32" fmla="*/ 313660 w 451883"/>
              <a:gd name="connsiteY32" fmla="*/ 132907 h 404037"/>
              <a:gd name="connsiteX33" fmla="*/ 303028 w 451883"/>
              <a:gd name="connsiteY33" fmla="*/ 90377 h 404037"/>
              <a:gd name="connsiteX34" fmla="*/ 292395 w 451883"/>
              <a:gd name="connsiteY34" fmla="*/ 74428 h 404037"/>
              <a:gd name="connsiteX35" fmla="*/ 287079 w 451883"/>
              <a:gd name="connsiteY35" fmla="*/ 58479 h 404037"/>
              <a:gd name="connsiteX36" fmla="*/ 249865 w 451883"/>
              <a:gd name="connsiteY36" fmla="*/ 31898 h 404037"/>
              <a:gd name="connsiteX37" fmla="*/ 228600 w 451883"/>
              <a:gd name="connsiteY37" fmla="*/ 0 h 404037"/>
              <a:gd name="connsiteX38" fmla="*/ 186070 w 451883"/>
              <a:gd name="connsiteY38" fmla="*/ 5316 h 404037"/>
              <a:gd name="connsiteX39" fmla="*/ 154172 w 451883"/>
              <a:gd name="connsiteY39" fmla="*/ 15949 h 404037"/>
              <a:gd name="connsiteX40" fmla="*/ 101009 w 451883"/>
              <a:gd name="connsiteY40" fmla="*/ 15949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883" h="404037">
                <a:moveTo>
                  <a:pt x="101009" y="15949"/>
                </a:moveTo>
                <a:cubicBezTo>
                  <a:pt x="111642" y="31898"/>
                  <a:pt x="135285" y="44775"/>
                  <a:pt x="132907" y="63795"/>
                </a:cubicBezTo>
                <a:cubicBezTo>
                  <a:pt x="132682" y="65593"/>
                  <a:pt x="129838" y="110929"/>
                  <a:pt x="122274" y="122275"/>
                </a:cubicBezTo>
                <a:cubicBezTo>
                  <a:pt x="118104" y="128530"/>
                  <a:pt x="111641" y="132907"/>
                  <a:pt x="106325" y="138223"/>
                </a:cubicBezTo>
                <a:cubicBezTo>
                  <a:pt x="93685" y="176146"/>
                  <a:pt x="111608" y="130298"/>
                  <a:pt x="85060" y="170121"/>
                </a:cubicBezTo>
                <a:cubicBezTo>
                  <a:pt x="81952" y="174784"/>
                  <a:pt x="83707" y="182107"/>
                  <a:pt x="79744" y="186070"/>
                </a:cubicBezTo>
                <a:cubicBezTo>
                  <a:pt x="70708" y="195106"/>
                  <a:pt x="58479" y="200247"/>
                  <a:pt x="47846" y="207335"/>
                </a:cubicBezTo>
                <a:cubicBezTo>
                  <a:pt x="42530" y="210879"/>
                  <a:pt x="37959" y="215948"/>
                  <a:pt x="31897" y="217968"/>
                </a:cubicBezTo>
                <a:lnTo>
                  <a:pt x="0" y="228600"/>
                </a:lnTo>
                <a:cubicBezTo>
                  <a:pt x="1772" y="235688"/>
                  <a:pt x="-1400" y="246987"/>
                  <a:pt x="5316" y="249865"/>
                </a:cubicBezTo>
                <a:cubicBezTo>
                  <a:pt x="30479" y="260649"/>
                  <a:pt x="35973" y="240362"/>
                  <a:pt x="53163" y="233916"/>
                </a:cubicBezTo>
                <a:cubicBezTo>
                  <a:pt x="61623" y="230743"/>
                  <a:pt x="70978" y="230791"/>
                  <a:pt x="79744" y="228600"/>
                </a:cubicBezTo>
                <a:cubicBezTo>
                  <a:pt x="85181" y="227241"/>
                  <a:pt x="90377" y="225056"/>
                  <a:pt x="95693" y="223284"/>
                </a:cubicBezTo>
                <a:cubicBezTo>
                  <a:pt x="101009" y="228600"/>
                  <a:pt x="107991" y="232661"/>
                  <a:pt x="111642" y="239233"/>
                </a:cubicBezTo>
                <a:cubicBezTo>
                  <a:pt x="117085" y="249030"/>
                  <a:pt x="111401" y="268411"/>
                  <a:pt x="122274" y="271130"/>
                </a:cubicBezTo>
                <a:lnTo>
                  <a:pt x="143539" y="276447"/>
                </a:lnTo>
                <a:cubicBezTo>
                  <a:pt x="163186" y="305914"/>
                  <a:pt x="142932" y="282606"/>
                  <a:pt x="170121" y="297712"/>
                </a:cubicBezTo>
                <a:cubicBezTo>
                  <a:pt x="181291" y="303918"/>
                  <a:pt x="191795" y="311310"/>
                  <a:pt x="202018" y="318977"/>
                </a:cubicBezTo>
                <a:cubicBezTo>
                  <a:pt x="209106" y="324293"/>
                  <a:pt x="215590" y="330530"/>
                  <a:pt x="223283" y="334926"/>
                </a:cubicBezTo>
                <a:cubicBezTo>
                  <a:pt x="228149" y="337706"/>
                  <a:pt x="233916" y="338470"/>
                  <a:pt x="239232" y="340242"/>
                </a:cubicBezTo>
                <a:cubicBezTo>
                  <a:pt x="249865" y="350875"/>
                  <a:pt x="264405" y="358691"/>
                  <a:pt x="271130" y="372140"/>
                </a:cubicBezTo>
                <a:cubicBezTo>
                  <a:pt x="284620" y="399119"/>
                  <a:pt x="275169" y="389009"/>
                  <a:pt x="297711" y="404037"/>
                </a:cubicBezTo>
                <a:cubicBezTo>
                  <a:pt x="327837" y="402265"/>
                  <a:pt x="358244" y="403198"/>
                  <a:pt x="388088" y="398721"/>
                </a:cubicBezTo>
                <a:cubicBezTo>
                  <a:pt x="394407" y="397773"/>
                  <a:pt x="398164" y="390605"/>
                  <a:pt x="404037" y="388088"/>
                </a:cubicBezTo>
                <a:cubicBezTo>
                  <a:pt x="410753" y="385210"/>
                  <a:pt x="418370" y="385082"/>
                  <a:pt x="425302" y="382772"/>
                </a:cubicBezTo>
                <a:cubicBezTo>
                  <a:pt x="434355" y="379754"/>
                  <a:pt x="443023" y="375684"/>
                  <a:pt x="451883" y="372140"/>
                </a:cubicBezTo>
                <a:cubicBezTo>
                  <a:pt x="423531" y="329610"/>
                  <a:pt x="460743" y="381000"/>
                  <a:pt x="425302" y="345558"/>
                </a:cubicBezTo>
                <a:cubicBezTo>
                  <a:pt x="412535" y="332791"/>
                  <a:pt x="415837" y="328791"/>
                  <a:pt x="409353" y="313661"/>
                </a:cubicBezTo>
                <a:cubicBezTo>
                  <a:pt x="406231" y="306377"/>
                  <a:pt x="401504" y="299816"/>
                  <a:pt x="398721" y="292395"/>
                </a:cubicBezTo>
                <a:cubicBezTo>
                  <a:pt x="395175" y="282939"/>
                  <a:pt x="388828" y="243270"/>
                  <a:pt x="382772" y="239233"/>
                </a:cubicBezTo>
                <a:lnTo>
                  <a:pt x="350874" y="217968"/>
                </a:lnTo>
                <a:cubicBezTo>
                  <a:pt x="330080" y="186777"/>
                  <a:pt x="327784" y="189394"/>
                  <a:pt x="318977" y="154172"/>
                </a:cubicBezTo>
                <a:cubicBezTo>
                  <a:pt x="317205" y="147084"/>
                  <a:pt x="315245" y="140040"/>
                  <a:pt x="313660" y="132907"/>
                </a:cubicBezTo>
                <a:cubicBezTo>
                  <a:pt x="311234" y="121990"/>
                  <a:pt x="308727" y="101776"/>
                  <a:pt x="303028" y="90377"/>
                </a:cubicBezTo>
                <a:cubicBezTo>
                  <a:pt x="300171" y="84662"/>
                  <a:pt x="295939" y="79744"/>
                  <a:pt x="292395" y="74428"/>
                </a:cubicBezTo>
                <a:cubicBezTo>
                  <a:pt x="290623" y="69112"/>
                  <a:pt x="291042" y="62442"/>
                  <a:pt x="287079" y="58479"/>
                </a:cubicBezTo>
                <a:cubicBezTo>
                  <a:pt x="232825" y="4225"/>
                  <a:pt x="296335" y="91646"/>
                  <a:pt x="249865" y="31898"/>
                </a:cubicBezTo>
                <a:cubicBezTo>
                  <a:pt x="242020" y="21811"/>
                  <a:pt x="228600" y="0"/>
                  <a:pt x="228600" y="0"/>
                </a:cubicBezTo>
                <a:cubicBezTo>
                  <a:pt x="214423" y="1772"/>
                  <a:pt x="200040" y="2322"/>
                  <a:pt x="186070" y="5316"/>
                </a:cubicBezTo>
                <a:cubicBezTo>
                  <a:pt x="175111" y="7664"/>
                  <a:pt x="165380" y="15949"/>
                  <a:pt x="154172" y="15949"/>
                </a:cubicBezTo>
                <a:lnTo>
                  <a:pt x="101009" y="15949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9EAF81F-F8C2-4068-9B8D-B02FD228EEF9}"/>
              </a:ext>
            </a:extLst>
          </p:cNvPr>
          <p:cNvSpPr/>
          <p:nvPr/>
        </p:nvSpPr>
        <p:spPr>
          <a:xfrm>
            <a:off x="5635256" y="1876647"/>
            <a:ext cx="155217" cy="170120"/>
          </a:xfrm>
          <a:custGeom>
            <a:avLst/>
            <a:gdLst>
              <a:gd name="connsiteX0" fmla="*/ 69111 w 155217"/>
              <a:gd name="connsiteY0" fmla="*/ 0 h 170120"/>
              <a:gd name="connsiteX1" fmla="*/ 42530 w 155217"/>
              <a:gd name="connsiteY1" fmla="*/ 15948 h 170120"/>
              <a:gd name="connsiteX2" fmla="*/ 26581 w 155217"/>
              <a:gd name="connsiteY2" fmla="*/ 47846 h 170120"/>
              <a:gd name="connsiteX3" fmla="*/ 15949 w 155217"/>
              <a:gd name="connsiteY3" fmla="*/ 63795 h 170120"/>
              <a:gd name="connsiteX4" fmla="*/ 10632 w 155217"/>
              <a:gd name="connsiteY4" fmla="*/ 79744 h 170120"/>
              <a:gd name="connsiteX5" fmla="*/ 0 w 155217"/>
              <a:gd name="connsiteY5" fmla="*/ 101009 h 170120"/>
              <a:gd name="connsiteX6" fmla="*/ 15949 w 155217"/>
              <a:gd name="connsiteY6" fmla="*/ 132906 h 170120"/>
              <a:gd name="connsiteX7" fmla="*/ 21265 w 155217"/>
              <a:gd name="connsiteY7" fmla="*/ 148855 h 170120"/>
              <a:gd name="connsiteX8" fmla="*/ 37214 w 155217"/>
              <a:gd name="connsiteY8" fmla="*/ 154172 h 170120"/>
              <a:gd name="connsiteX9" fmla="*/ 116958 w 155217"/>
              <a:gd name="connsiteY9" fmla="*/ 170120 h 170120"/>
              <a:gd name="connsiteX10" fmla="*/ 154172 w 155217"/>
              <a:gd name="connsiteY10" fmla="*/ 164804 h 170120"/>
              <a:gd name="connsiteX11" fmla="*/ 138223 w 155217"/>
              <a:gd name="connsiteY11" fmla="*/ 148855 h 170120"/>
              <a:gd name="connsiteX12" fmla="*/ 127591 w 155217"/>
              <a:gd name="connsiteY12" fmla="*/ 132906 h 170120"/>
              <a:gd name="connsiteX13" fmla="*/ 90377 w 155217"/>
              <a:gd name="connsiteY13" fmla="*/ 116958 h 170120"/>
              <a:gd name="connsiteX14" fmla="*/ 101009 w 155217"/>
              <a:gd name="connsiteY14" fmla="*/ 79744 h 170120"/>
              <a:gd name="connsiteX15" fmla="*/ 106325 w 155217"/>
              <a:gd name="connsiteY15" fmla="*/ 63795 h 170120"/>
              <a:gd name="connsiteX16" fmla="*/ 122274 w 155217"/>
              <a:gd name="connsiteY16" fmla="*/ 58479 h 170120"/>
              <a:gd name="connsiteX17" fmla="*/ 127591 w 155217"/>
              <a:gd name="connsiteY17" fmla="*/ 42530 h 170120"/>
              <a:gd name="connsiteX18" fmla="*/ 106325 w 155217"/>
              <a:gd name="connsiteY18" fmla="*/ 15948 h 170120"/>
              <a:gd name="connsiteX19" fmla="*/ 69111 w 155217"/>
              <a:gd name="connsiteY19" fmla="*/ 0 h 1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217" h="170120">
                <a:moveTo>
                  <a:pt x="69111" y="0"/>
                </a:moveTo>
                <a:cubicBezTo>
                  <a:pt x="58479" y="0"/>
                  <a:pt x="50375" y="9224"/>
                  <a:pt x="42530" y="15948"/>
                </a:cubicBezTo>
                <a:cubicBezTo>
                  <a:pt x="29198" y="27375"/>
                  <a:pt x="33558" y="33890"/>
                  <a:pt x="26581" y="47846"/>
                </a:cubicBezTo>
                <a:cubicBezTo>
                  <a:pt x="23724" y="53561"/>
                  <a:pt x="18806" y="58080"/>
                  <a:pt x="15949" y="63795"/>
                </a:cubicBezTo>
                <a:cubicBezTo>
                  <a:pt x="13443" y="68807"/>
                  <a:pt x="12840" y="74593"/>
                  <a:pt x="10632" y="79744"/>
                </a:cubicBezTo>
                <a:cubicBezTo>
                  <a:pt x="7510" y="87028"/>
                  <a:pt x="3544" y="93921"/>
                  <a:pt x="0" y="101009"/>
                </a:cubicBezTo>
                <a:cubicBezTo>
                  <a:pt x="13362" y="141098"/>
                  <a:pt x="-4663" y="91684"/>
                  <a:pt x="15949" y="132906"/>
                </a:cubicBezTo>
                <a:cubicBezTo>
                  <a:pt x="18455" y="137918"/>
                  <a:pt x="17303" y="144892"/>
                  <a:pt x="21265" y="148855"/>
                </a:cubicBezTo>
                <a:cubicBezTo>
                  <a:pt x="25228" y="152818"/>
                  <a:pt x="32202" y="151666"/>
                  <a:pt x="37214" y="154172"/>
                </a:cubicBezTo>
                <a:cubicBezTo>
                  <a:pt x="84396" y="177763"/>
                  <a:pt x="1782" y="160522"/>
                  <a:pt x="116958" y="170120"/>
                </a:cubicBezTo>
                <a:cubicBezTo>
                  <a:pt x="129363" y="168348"/>
                  <a:pt x="145312" y="173664"/>
                  <a:pt x="154172" y="164804"/>
                </a:cubicBezTo>
                <a:cubicBezTo>
                  <a:pt x="159488" y="159488"/>
                  <a:pt x="143036" y="154631"/>
                  <a:pt x="138223" y="148855"/>
                </a:cubicBezTo>
                <a:cubicBezTo>
                  <a:pt x="134133" y="143947"/>
                  <a:pt x="132109" y="137424"/>
                  <a:pt x="127591" y="132906"/>
                </a:cubicBezTo>
                <a:cubicBezTo>
                  <a:pt x="115354" y="120669"/>
                  <a:pt x="106644" y="121024"/>
                  <a:pt x="90377" y="116958"/>
                </a:cubicBezTo>
                <a:cubicBezTo>
                  <a:pt x="103123" y="78718"/>
                  <a:pt x="87659" y="126472"/>
                  <a:pt x="101009" y="79744"/>
                </a:cubicBezTo>
                <a:cubicBezTo>
                  <a:pt x="102548" y="74356"/>
                  <a:pt x="102362" y="67758"/>
                  <a:pt x="106325" y="63795"/>
                </a:cubicBezTo>
                <a:cubicBezTo>
                  <a:pt x="110288" y="59832"/>
                  <a:pt x="116958" y="60251"/>
                  <a:pt x="122274" y="58479"/>
                </a:cubicBezTo>
                <a:cubicBezTo>
                  <a:pt x="124046" y="53163"/>
                  <a:pt x="127591" y="48134"/>
                  <a:pt x="127591" y="42530"/>
                </a:cubicBezTo>
                <a:cubicBezTo>
                  <a:pt x="127591" y="28991"/>
                  <a:pt x="118570" y="20030"/>
                  <a:pt x="106325" y="15948"/>
                </a:cubicBezTo>
                <a:cubicBezTo>
                  <a:pt x="101282" y="14267"/>
                  <a:pt x="79743" y="0"/>
                  <a:pt x="6911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88A85E4-9A0B-4884-BD55-288B90013710}"/>
              </a:ext>
            </a:extLst>
          </p:cNvPr>
          <p:cNvSpPr/>
          <p:nvPr/>
        </p:nvSpPr>
        <p:spPr>
          <a:xfrm>
            <a:off x="5683102" y="1759392"/>
            <a:ext cx="249865" cy="138520"/>
          </a:xfrm>
          <a:custGeom>
            <a:avLst/>
            <a:gdLst>
              <a:gd name="connsiteX0" fmla="*/ 47847 w 249865"/>
              <a:gd name="connsiteY0" fmla="*/ 10929 h 138520"/>
              <a:gd name="connsiteX1" fmla="*/ 37214 w 249865"/>
              <a:gd name="connsiteY1" fmla="*/ 58775 h 138520"/>
              <a:gd name="connsiteX2" fmla="*/ 31898 w 249865"/>
              <a:gd name="connsiteY2" fmla="*/ 74724 h 138520"/>
              <a:gd name="connsiteX3" fmla="*/ 21265 w 249865"/>
              <a:gd name="connsiteY3" fmla="*/ 90673 h 138520"/>
              <a:gd name="connsiteX4" fmla="*/ 0 w 249865"/>
              <a:gd name="connsiteY4" fmla="*/ 95989 h 138520"/>
              <a:gd name="connsiteX5" fmla="*/ 47847 w 249865"/>
              <a:gd name="connsiteY5" fmla="*/ 101306 h 138520"/>
              <a:gd name="connsiteX6" fmla="*/ 63796 w 249865"/>
              <a:gd name="connsiteY6" fmla="*/ 106622 h 138520"/>
              <a:gd name="connsiteX7" fmla="*/ 111642 w 249865"/>
              <a:gd name="connsiteY7" fmla="*/ 111938 h 138520"/>
              <a:gd name="connsiteX8" fmla="*/ 148856 w 249865"/>
              <a:gd name="connsiteY8" fmla="*/ 122571 h 138520"/>
              <a:gd name="connsiteX9" fmla="*/ 180754 w 249865"/>
              <a:gd name="connsiteY9" fmla="*/ 138520 h 138520"/>
              <a:gd name="connsiteX10" fmla="*/ 212651 w 249865"/>
              <a:gd name="connsiteY10" fmla="*/ 127887 h 138520"/>
              <a:gd name="connsiteX11" fmla="*/ 228600 w 249865"/>
              <a:gd name="connsiteY11" fmla="*/ 122571 h 138520"/>
              <a:gd name="connsiteX12" fmla="*/ 249865 w 249865"/>
              <a:gd name="connsiteY12" fmla="*/ 117255 h 138520"/>
              <a:gd name="connsiteX13" fmla="*/ 228600 w 249865"/>
              <a:gd name="connsiteY13" fmla="*/ 80041 h 138520"/>
              <a:gd name="connsiteX14" fmla="*/ 223284 w 249865"/>
              <a:gd name="connsiteY14" fmla="*/ 64092 h 138520"/>
              <a:gd name="connsiteX15" fmla="*/ 212651 w 249865"/>
              <a:gd name="connsiteY15" fmla="*/ 48143 h 138520"/>
              <a:gd name="connsiteX16" fmla="*/ 207335 w 249865"/>
              <a:gd name="connsiteY16" fmla="*/ 26878 h 138520"/>
              <a:gd name="connsiteX17" fmla="*/ 186070 w 249865"/>
              <a:gd name="connsiteY17" fmla="*/ 21561 h 138520"/>
              <a:gd name="connsiteX18" fmla="*/ 170121 w 249865"/>
              <a:gd name="connsiteY18" fmla="*/ 16245 h 138520"/>
              <a:gd name="connsiteX19" fmla="*/ 111642 w 249865"/>
              <a:gd name="connsiteY19" fmla="*/ 5613 h 138520"/>
              <a:gd name="connsiteX20" fmla="*/ 95693 w 249865"/>
              <a:gd name="connsiteY20" fmla="*/ 296 h 138520"/>
              <a:gd name="connsiteX21" fmla="*/ 47847 w 249865"/>
              <a:gd name="connsiteY21" fmla="*/ 10929 h 13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865" h="138520">
                <a:moveTo>
                  <a:pt x="47847" y="10929"/>
                </a:moveTo>
                <a:cubicBezTo>
                  <a:pt x="38101" y="20675"/>
                  <a:pt x="42223" y="41246"/>
                  <a:pt x="37214" y="58775"/>
                </a:cubicBezTo>
                <a:cubicBezTo>
                  <a:pt x="35674" y="64163"/>
                  <a:pt x="34404" y="69712"/>
                  <a:pt x="31898" y="74724"/>
                </a:cubicBezTo>
                <a:cubicBezTo>
                  <a:pt x="29041" y="80439"/>
                  <a:pt x="26581" y="87129"/>
                  <a:pt x="21265" y="90673"/>
                </a:cubicBezTo>
                <a:cubicBezTo>
                  <a:pt x="15186" y="94726"/>
                  <a:pt x="7088" y="94217"/>
                  <a:pt x="0" y="95989"/>
                </a:cubicBezTo>
                <a:cubicBezTo>
                  <a:pt x="15949" y="97761"/>
                  <a:pt x="32018" y="98668"/>
                  <a:pt x="47847" y="101306"/>
                </a:cubicBezTo>
                <a:cubicBezTo>
                  <a:pt x="53375" y="102227"/>
                  <a:pt x="58268" y="105701"/>
                  <a:pt x="63796" y="106622"/>
                </a:cubicBezTo>
                <a:cubicBezTo>
                  <a:pt x="79624" y="109260"/>
                  <a:pt x="95693" y="110166"/>
                  <a:pt x="111642" y="111938"/>
                </a:cubicBezTo>
                <a:cubicBezTo>
                  <a:pt x="118451" y="113640"/>
                  <a:pt x="141232" y="118759"/>
                  <a:pt x="148856" y="122571"/>
                </a:cubicBezTo>
                <a:cubicBezTo>
                  <a:pt x="190088" y="143185"/>
                  <a:pt x="140658" y="125153"/>
                  <a:pt x="180754" y="138520"/>
                </a:cubicBezTo>
                <a:lnTo>
                  <a:pt x="212651" y="127887"/>
                </a:lnTo>
                <a:cubicBezTo>
                  <a:pt x="217967" y="126115"/>
                  <a:pt x="223163" y="123930"/>
                  <a:pt x="228600" y="122571"/>
                </a:cubicBezTo>
                <a:lnTo>
                  <a:pt x="249865" y="117255"/>
                </a:lnTo>
                <a:cubicBezTo>
                  <a:pt x="237676" y="80687"/>
                  <a:pt x="254348" y="125100"/>
                  <a:pt x="228600" y="80041"/>
                </a:cubicBezTo>
                <a:cubicBezTo>
                  <a:pt x="225820" y="75175"/>
                  <a:pt x="225790" y="69104"/>
                  <a:pt x="223284" y="64092"/>
                </a:cubicBezTo>
                <a:cubicBezTo>
                  <a:pt x="220427" y="58377"/>
                  <a:pt x="216195" y="53459"/>
                  <a:pt x="212651" y="48143"/>
                </a:cubicBezTo>
                <a:cubicBezTo>
                  <a:pt x="210879" y="41055"/>
                  <a:pt x="212501" y="32045"/>
                  <a:pt x="207335" y="26878"/>
                </a:cubicBezTo>
                <a:cubicBezTo>
                  <a:pt x="202169" y="21711"/>
                  <a:pt x="193095" y="23568"/>
                  <a:pt x="186070" y="21561"/>
                </a:cubicBezTo>
                <a:cubicBezTo>
                  <a:pt x="180682" y="20021"/>
                  <a:pt x="175591" y="17461"/>
                  <a:pt x="170121" y="16245"/>
                </a:cubicBezTo>
                <a:cubicBezTo>
                  <a:pt x="127502" y="6775"/>
                  <a:pt x="150310" y="15280"/>
                  <a:pt x="111642" y="5613"/>
                </a:cubicBezTo>
                <a:cubicBezTo>
                  <a:pt x="106205" y="4254"/>
                  <a:pt x="101263" y="915"/>
                  <a:pt x="95693" y="296"/>
                </a:cubicBezTo>
                <a:cubicBezTo>
                  <a:pt x="85126" y="-878"/>
                  <a:pt x="57593" y="1183"/>
                  <a:pt x="47847" y="1092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5DF2EB9-5319-4FAC-8618-D13724A0BD1B}"/>
              </a:ext>
            </a:extLst>
          </p:cNvPr>
          <p:cNvSpPr/>
          <p:nvPr/>
        </p:nvSpPr>
        <p:spPr>
          <a:xfrm>
            <a:off x="5565643" y="1770132"/>
            <a:ext cx="133408" cy="175753"/>
          </a:xfrm>
          <a:custGeom>
            <a:avLst/>
            <a:gdLst>
              <a:gd name="connsiteX0" fmla="*/ 501 w 133408"/>
              <a:gd name="connsiteY0" fmla="*/ 53352 h 175753"/>
              <a:gd name="connsiteX1" fmla="*/ 32399 w 133408"/>
              <a:gd name="connsiteY1" fmla="*/ 63984 h 175753"/>
              <a:gd name="connsiteX2" fmla="*/ 48348 w 133408"/>
              <a:gd name="connsiteY2" fmla="*/ 74617 h 175753"/>
              <a:gd name="connsiteX3" fmla="*/ 53664 w 133408"/>
              <a:gd name="connsiteY3" fmla="*/ 90566 h 175753"/>
              <a:gd name="connsiteX4" fmla="*/ 64297 w 133408"/>
              <a:gd name="connsiteY4" fmla="*/ 133096 h 175753"/>
              <a:gd name="connsiteX5" fmla="*/ 69613 w 133408"/>
              <a:gd name="connsiteY5" fmla="*/ 175626 h 175753"/>
              <a:gd name="connsiteX6" fmla="*/ 85562 w 133408"/>
              <a:gd name="connsiteY6" fmla="*/ 164994 h 175753"/>
              <a:gd name="connsiteX7" fmla="*/ 101510 w 133408"/>
              <a:gd name="connsiteY7" fmla="*/ 106515 h 175753"/>
              <a:gd name="connsiteX8" fmla="*/ 106827 w 133408"/>
              <a:gd name="connsiteY8" fmla="*/ 79933 h 175753"/>
              <a:gd name="connsiteX9" fmla="*/ 133408 w 133408"/>
              <a:gd name="connsiteY9" fmla="*/ 53352 h 175753"/>
              <a:gd name="connsiteX10" fmla="*/ 112143 w 133408"/>
              <a:gd name="connsiteY10" fmla="*/ 189 h 175753"/>
              <a:gd name="connsiteX11" fmla="*/ 80245 w 133408"/>
              <a:gd name="connsiteY11" fmla="*/ 5505 h 175753"/>
              <a:gd name="connsiteX12" fmla="*/ 74929 w 133408"/>
              <a:gd name="connsiteY12" fmla="*/ 21454 h 175753"/>
              <a:gd name="connsiteX13" fmla="*/ 58980 w 133408"/>
              <a:gd name="connsiteY13" fmla="*/ 26770 h 175753"/>
              <a:gd name="connsiteX14" fmla="*/ 501 w 133408"/>
              <a:gd name="connsiteY14" fmla="*/ 53352 h 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408" h="175753">
                <a:moveTo>
                  <a:pt x="501" y="53352"/>
                </a:moveTo>
                <a:cubicBezTo>
                  <a:pt x="-3929" y="59554"/>
                  <a:pt x="22157" y="59432"/>
                  <a:pt x="32399" y="63984"/>
                </a:cubicBezTo>
                <a:cubicBezTo>
                  <a:pt x="38238" y="66579"/>
                  <a:pt x="44357" y="69628"/>
                  <a:pt x="48348" y="74617"/>
                </a:cubicBezTo>
                <a:cubicBezTo>
                  <a:pt x="51849" y="78993"/>
                  <a:pt x="52305" y="85129"/>
                  <a:pt x="53664" y="90566"/>
                </a:cubicBezTo>
                <a:lnTo>
                  <a:pt x="64297" y="133096"/>
                </a:lnTo>
                <a:cubicBezTo>
                  <a:pt x="63259" y="138288"/>
                  <a:pt x="50056" y="171714"/>
                  <a:pt x="69613" y="175626"/>
                </a:cubicBezTo>
                <a:cubicBezTo>
                  <a:pt x="75878" y="176879"/>
                  <a:pt x="80246" y="168538"/>
                  <a:pt x="85562" y="164994"/>
                </a:cubicBezTo>
                <a:cubicBezTo>
                  <a:pt x="93200" y="142077"/>
                  <a:pt x="95512" y="136501"/>
                  <a:pt x="101510" y="106515"/>
                </a:cubicBezTo>
                <a:cubicBezTo>
                  <a:pt x="103282" y="97654"/>
                  <a:pt x="103654" y="88394"/>
                  <a:pt x="106827" y="79933"/>
                </a:cubicBezTo>
                <a:cubicBezTo>
                  <a:pt x="112734" y="64180"/>
                  <a:pt x="120411" y="62016"/>
                  <a:pt x="133408" y="53352"/>
                </a:cubicBezTo>
                <a:cubicBezTo>
                  <a:pt x="131683" y="39548"/>
                  <a:pt x="138020" y="3064"/>
                  <a:pt x="112143" y="189"/>
                </a:cubicBezTo>
                <a:cubicBezTo>
                  <a:pt x="101430" y="-1001"/>
                  <a:pt x="90878" y="3733"/>
                  <a:pt x="80245" y="5505"/>
                </a:cubicBezTo>
                <a:cubicBezTo>
                  <a:pt x="78473" y="10821"/>
                  <a:pt x="78892" y="17491"/>
                  <a:pt x="74929" y="21454"/>
                </a:cubicBezTo>
                <a:cubicBezTo>
                  <a:pt x="70966" y="25417"/>
                  <a:pt x="64368" y="25230"/>
                  <a:pt x="58980" y="26770"/>
                </a:cubicBezTo>
                <a:cubicBezTo>
                  <a:pt x="37363" y="32947"/>
                  <a:pt x="4931" y="47150"/>
                  <a:pt x="501" y="533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A457D9-526C-41D7-8215-6A72D5104549}"/>
              </a:ext>
            </a:extLst>
          </p:cNvPr>
          <p:cNvSpPr/>
          <p:nvPr/>
        </p:nvSpPr>
        <p:spPr>
          <a:xfrm>
            <a:off x="5571397" y="1679944"/>
            <a:ext cx="93196" cy="106326"/>
          </a:xfrm>
          <a:custGeom>
            <a:avLst/>
            <a:gdLst>
              <a:gd name="connsiteX0" fmla="*/ 31961 w 93196"/>
              <a:gd name="connsiteY0" fmla="*/ 5316 h 106326"/>
              <a:gd name="connsiteX1" fmla="*/ 5380 w 93196"/>
              <a:gd name="connsiteY1" fmla="*/ 10633 h 106326"/>
              <a:gd name="connsiteX2" fmla="*/ 63 w 93196"/>
              <a:gd name="connsiteY2" fmla="*/ 26582 h 106326"/>
              <a:gd name="connsiteX3" fmla="*/ 10696 w 93196"/>
              <a:gd name="connsiteY3" fmla="*/ 95693 h 106326"/>
              <a:gd name="connsiteX4" fmla="*/ 26645 w 93196"/>
              <a:gd name="connsiteY4" fmla="*/ 101009 h 106326"/>
              <a:gd name="connsiteX5" fmla="*/ 58543 w 93196"/>
              <a:gd name="connsiteY5" fmla="*/ 106326 h 106326"/>
              <a:gd name="connsiteX6" fmla="*/ 79808 w 93196"/>
              <a:gd name="connsiteY6" fmla="*/ 101009 h 106326"/>
              <a:gd name="connsiteX7" fmla="*/ 85124 w 93196"/>
              <a:gd name="connsiteY7" fmla="*/ 10633 h 106326"/>
              <a:gd name="connsiteX8" fmla="*/ 53226 w 93196"/>
              <a:gd name="connsiteY8" fmla="*/ 0 h 106326"/>
              <a:gd name="connsiteX9" fmla="*/ 31961 w 93196"/>
              <a:gd name="connsiteY9" fmla="*/ 5316 h 10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96" h="106326">
                <a:moveTo>
                  <a:pt x="31961" y="5316"/>
                </a:moveTo>
                <a:cubicBezTo>
                  <a:pt x="23101" y="7088"/>
                  <a:pt x="12898" y="5621"/>
                  <a:pt x="5380" y="10633"/>
                </a:cubicBezTo>
                <a:cubicBezTo>
                  <a:pt x="717" y="13742"/>
                  <a:pt x="-287" y="20989"/>
                  <a:pt x="63" y="26582"/>
                </a:cubicBezTo>
                <a:cubicBezTo>
                  <a:pt x="1517" y="49845"/>
                  <a:pt x="2856" y="73743"/>
                  <a:pt x="10696" y="95693"/>
                </a:cubicBezTo>
                <a:cubicBezTo>
                  <a:pt x="12581" y="100970"/>
                  <a:pt x="21175" y="99793"/>
                  <a:pt x="26645" y="101009"/>
                </a:cubicBezTo>
                <a:cubicBezTo>
                  <a:pt x="37168" y="103347"/>
                  <a:pt x="47910" y="104554"/>
                  <a:pt x="58543" y="106326"/>
                </a:cubicBezTo>
                <a:cubicBezTo>
                  <a:pt x="65631" y="104554"/>
                  <a:pt x="73729" y="105062"/>
                  <a:pt x="79808" y="101009"/>
                </a:cubicBezTo>
                <a:cubicBezTo>
                  <a:pt x="105250" y="84048"/>
                  <a:pt x="86952" y="14812"/>
                  <a:pt x="85124" y="10633"/>
                </a:cubicBezTo>
                <a:cubicBezTo>
                  <a:pt x="80632" y="365"/>
                  <a:pt x="61151" y="7925"/>
                  <a:pt x="53226" y="0"/>
                </a:cubicBezTo>
                <a:lnTo>
                  <a:pt x="31961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88AB572-7258-487B-A5F7-6550A6874FB7}"/>
              </a:ext>
            </a:extLst>
          </p:cNvPr>
          <p:cNvSpPr/>
          <p:nvPr/>
        </p:nvSpPr>
        <p:spPr>
          <a:xfrm>
            <a:off x="9512300" y="3028933"/>
            <a:ext cx="14503" cy="17517"/>
          </a:xfrm>
          <a:custGeom>
            <a:avLst/>
            <a:gdLst>
              <a:gd name="connsiteX0" fmla="*/ 12700 w 14503"/>
              <a:gd name="connsiteY0" fmla="*/ 17 h 17517"/>
              <a:gd name="connsiteX1" fmla="*/ 0 w 14503"/>
              <a:gd name="connsiteY1" fmla="*/ 15892 h 17517"/>
              <a:gd name="connsiteX2" fmla="*/ 12700 w 14503"/>
              <a:gd name="connsiteY2" fmla="*/ 12717 h 17517"/>
              <a:gd name="connsiteX3" fmla="*/ 12700 w 14503"/>
              <a:gd name="connsiteY3" fmla="*/ 17 h 1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3" h="17517">
                <a:moveTo>
                  <a:pt x="12700" y="17"/>
                </a:moveTo>
                <a:cubicBezTo>
                  <a:pt x="10583" y="546"/>
                  <a:pt x="0" y="9115"/>
                  <a:pt x="0" y="15892"/>
                </a:cubicBezTo>
                <a:cubicBezTo>
                  <a:pt x="0" y="20256"/>
                  <a:pt x="8797" y="14668"/>
                  <a:pt x="12700" y="12717"/>
                </a:cubicBezTo>
                <a:cubicBezTo>
                  <a:pt x="15377" y="11378"/>
                  <a:pt x="14817" y="-512"/>
                  <a:pt x="12700" y="1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ECF9005-1977-466E-A1EC-0169A97F8F74}"/>
              </a:ext>
            </a:extLst>
          </p:cNvPr>
          <p:cNvSpPr/>
          <p:nvPr/>
        </p:nvSpPr>
        <p:spPr>
          <a:xfrm>
            <a:off x="9505812" y="3057525"/>
            <a:ext cx="19188" cy="19123"/>
          </a:xfrm>
          <a:custGeom>
            <a:avLst/>
            <a:gdLst>
              <a:gd name="connsiteX0" fmla="*/ 16013 w 19188"/>
              <a:gd name="connsiteY0" fmla="*/ 0 h 19123"/>
              <a:gd name="connsiteX1" fmla="*/ 138 w 19188"/>
              <a:gd name="connsiteY1" fmla="*/ 12700 h 19123"/>
              <a:gd name="connsiteX2" fmla="*/ 9663 w 19188"/>
              <a:gd name="connsiteY2" fmla="*/ 19050 h 19123"/>
              <a:gd name="connsiteX3" fmla="*/ 19188 w 19188"/>
              <a:gd name="connsiteY3" fmla="*/ 15875 h 19123"/>
              <a:gd name="connsiteX4" fmla="*/ 16013 w 19188"/>
              <a:gd name="connsiteY4" fmla="*/ 0 h 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" h="19123">
                <a:moveTo>
                  <a:pt x="16013" y="0"/>
                </a:moveTo>
                <a:cubicBezTo>
                  <a:pt x="10721" y="4233"/>
                  <a:pt x="2281" y="6271"/>
                  <a:pt x="138" y="12700"/>
                </a:cubicBezTo>
                <a:cubicBezTo>
                  <a:pt x="-1069" y="16320"/>
                  <a:pt x="5899" y="18423"/>
                  <a:pt x="9663" y="19050"/>
                </a:cubicBezTo>
                <a:cubicBezTo>
                  <a:pt x="12964" y="19600"/>
                  <a:pt x="16013" y="16933"/>
                  <a:pt x="19188" y="15875"/>
                </a:cubicBezTo>
                <a:lnTo>
                  <a:pt x="1601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05F7EB-C072-485E-B0C5-BACBCD29D83D}"/>
              </a:ext>
            </a:extLst>
          </p:cNvPr>
          <p:cNvSpPr/>
          <p:nvPr/>
        </p:nvSpPr>
        <p:spPr>
          <a:xfrm>
            <a:off x="9071715" y="2745776"/>
            <a:ext cx="350469" cy="698244"/>
          </a:xfrm>
          <a:custGeom>
            <a:avLst/>
            <a:gdLst>
              <a:gd name="connsiteX0" fmla="*/ 224256 w 350469"/>
              <a:gd name="connsiteY0" fmla="*/ 82425 h 698244"/>
              <a:gd name="connsiteX1" fmla="*/ 221680 w 350469"/>
              <a:gd name="connsiteY1" fmla="*/ 69546 h 698244"/>
              <a:gd name="connsiteX2" fmla="*/ 213953 w 350469"/>
              <a:gd name="connsiteY2" fmla="*/ 61818 h 698244"/>
              <a:gd name="connsiteX3" fmla="*/ 183043 w 350469"/>
              <a:gd name="connsiteY3" fmla="*/ 54091 h 698244"/>
              <a:gd name="connsiteX4" fmla="*/ 167589 w 350469"/>
              <a:gd name="connsiteY4" fmla="*/ 46364 h 698244"/>
              <a:gd name="connsiteX5" fmla="*/ 154710 w 350469"/>
              <a:gd name="connsiteY5" fmla="*/ 30909 h 698244"/>
              <a:gd name="connsiteX6" fmla="*/ 146982 w 350469"/>
              <a:gd name="connsiteY6" fmla="*/ 25758 h 698244"/>
              <a:gd name="connsiteX7" fmla="*/ 144407 w 350469"/>
              <a:gd name="connsiteY7" fmla="*/ 18030 h 698244"/>
              <a:gd name="connsiteX8" fmla="*/ 128952 w 350469"/>
              <a:gd name="connsiteY8" fmla="*/ 5151 h 698244"/>
              <a:gd name="connsiteX9" fmla="*/ 110922 w 350469"/>
              <a:gd name="connsiteY9" fmla="*/ 0 h 698244"/>
              <a:gd name="connsiteX10" fmla="*/ 74861 w 350469"/>
              <a:gd name="connsiteY10" fmla="*/ 5151 h 698244"/>
              <a:gd name="connsiteX11" fmla="*/ 59406 w 350469"/>
              <a:gd name="connsiteY11" fmla="*/ 10303 h 698244"/>
              <a:gd name="connsiteX12" fmla="*/ 51679 w 350469"/>
              <a:gd name="connsiteY12" fmla="*/ 12879 h 698244"/>
              <a:gd name="connsiteX13" fmla="*/ 36224 w 350469"/>
              <a:gd name="connsiteY13" fmla="*/ 25758 h 698244"/>
              <a:gd name="connsiteX14" fmla="*/ 28497 w 350469"/>
              <a:gd name="connsiteY14" fmla="*/ 28333 h 698244"/>
              <a:gd name="connsiteX15" fmla="*/ 20770 w 350469"/>
              <a:gd name="connsiteY15" fmla="*/ 33485 h 698244"/>
              <a:gd name="connsiteX16" fmla="*/ 5315 w 350469"/>
              <a:gd name="connsiteY16" fmla="*/ 41212 h 698244"/>
              <a:gd name="connsiteX17" fmla="*/ 2739 w 350469"/>
              <a:gd name="connsiteY17" fmla="*/ 54091 h 698244"/>
              <a:gd name="connsiteX18" fmla="*/ 163 w 350469"/>
              <a:gd name="connsiteY18" fmla="*/ 61818 h 698244"/>
              <a:gd name="connsiteX19" fmla="*/ 20770 w 350469"/>
              <a:gd name="connsiteY19" fmla="*/ 79849 h 698244"/>
              <a:gd name="connsiteX20" fmla="*/ 28497 w 350469"/>
              <a:gd name="connsiteY20" fmla="*/ 82425 h 698244"/>
              <a:gd name="connsiteX21" fmla="*/ 31073 w 350469"/>
              <a:gd name="connsiteY21" fmla="*/ 90152 h 698244"/>
              <a:gd name="connsiteX22" fmla="*/ 41376 w 350469"/>
              <a:gd name="connsiteY22" fmla="*/ 97879 h 698244"/>
              <a:gd name="connsiteX23" fmla="*/ 61982 w 350469"/>
              <a:gd name="connsiteY23" fmla="*/ 108182 h 698244"/>
              <a:gd name="connsiteX24" fmla="*/ 69709 w 350469"/>
              <a:gd name="connsiteY24" fmla="*/ 110758 h 698244"/>
              <a:gd name="connsiteX25" fmla="*/ 87740 w 350469"/>
              <a:gd name="connsiteY25" fmla="*/ 113334 h 698244"/>
              <a:gd name="connsiteX26" fmla="*/ 98043 w 350469"/>
              <a:gd name="connsiteY26" fmla="*/ 131364 h 698244"/>
              <a:gd name="connsiteX27" fmla="*/ 103194 w 350469"/>
              <a:gd name="connsiteY27" fmla="*/ 146819 h 698244"/>
              <a:gd name="connsiteX28" fmla="*/ 100619 w 350469"/>
              <a:gd name="connsiteY28" fmla="*/ 162274 h 698244"/>
              <a:gd name="connsiteX29" fmla="*/ 82588 w 350469"/>
              <a:gd name="connsiteY29" fmla="*/ 175152 h 698244"/>
              <a:gd name="connsiteX30" fmla="*/ 80012 w 350469"/>
              <a:gd name="connsiteY30" fmla="*/ 193183 h 698244"/>
              <a:gd name="connsiteX31" fmla="*/ 92891 w 350469"/>
              <a:gd name="connsiteY31" fmla="*/ 195759 h 698244"/>
              <a:gd name="connsiteX32" fmla="*/ 100619 w 350469"/>
              <a:gd name="connsiteY32" fmla="*/ 200910 h 698244"/>
              <a:gd name="connsiteX33" fmla="*/ 108346 w 350469"/>
              <a:gd name="connsiteY33" fmla="*/ 208638 h 698244"/>
              <a:gd name="connsiteX34" fmla="*/ 116073 w 350469"/>
              <a:gd name="connsiteY34" fmla="*/ 211213 h 698244"/>
              <a:gd name="connsiteX35" fmla="*/ 136679 w 350469"/>
              <a:gd name="connsiteY35" fmla="*/ 234395 h 698244"/>
              <a:gd name="connsiteX36" fmla="*/ 152134 w 350469"/>
              <a:gd name="connsiteY36" fmla="*/ 244698 h 698244"/>
              <a:gd name="connsiteX37" fmla="*/ 159861 w 350469"/>
              <a:gd name="connsiteY37" fmla="*/ 247274 h 698244"/>
              <a:gd name="connsiteX38" fmla="*/ 172740 w 350469"/>
              <a:gd name="connsiteY38" fmla="*/ 262729 h 698244"/>
              <a:gd name="connsiteX39" fmla="*/ 177892 w 350469"/>
              <a:gd name="connsiteY39" fmla="*/ 270456 h 698244"/>
              <a:gd name="connsiteX40" fmla="*/ 188195 w 350469"/>
              <a:gd name="connsiteY40" fmla="*/ 273032 h 698244"/>
              <a:gd name="connsiteX41" fmla="*/ 206225 w 350469"/>
              <a:gd name="connsiteY41" fmla="*/ 293638 h 698244"/>
              <a:gd name="connsiteX42" fmla="*/ 208801 w 350469"/>
              <a:gd name="connsiteY42" fmla="*/ 301365 h 698244"/>
              <a:gd name="connsiteX43" fmla="*/ 224256 w 350469"/>
              <a:gd name="connsiteY43" fmla="*/ 324547 h 698244"/>
              <a:gd name="connsiteX44" fmla="*/ 229407 w 350469"/>
              <a:gd name="connsiteY44" fmla="*/ 332275 h 698244"/>
              <a:gd name="connsiteX45" fmla="*/ 234559 w 350469"/>
              <a:gd name="connsiteY45" fmla="*/ 340002 h 698244"/>
              <a:gd name="connsiteX46" fmla="*/ 237135 w 350469"/>
              <a:gd name="connsiteY46" fmla="*/ 347729 h 698244"/>
              <a:gd name="connsiteX47" fmla="*/ 250013 w 350469"/>
              <a:gd name="connsiteY47" fmla="*/ 363184 h 698244"/>
              <a:gd name="connsiteX48" fmla="*/ 257741 w 350469"/>
              <a:gd name="connsiteY48" fmla="*/ 381214 h 698244"/>
              <a:gd name="connsiteX49" fmla="*/ 260317 w 350469"/>
              <a:gd name="connsiteY49" fmla="*/ 388942 h 698244"/>
              <a:gd name="connsiteX50" fmla="*/ 262892 w 350469"/>
              <a:gd name="connsiteY50" fmla="*/ 427578 h 698244"/>
              <a:gd name="connsiteX51" fmla="*/ 265468 w 350469"/>
              <a:gd name="connsiteY51" fmla="*/ 437881 h 698244"/>
              <a:gd name="connsiteX52" fmla="*/ 262892 w 350469"/>
              <a:gd name="connsiteY52" fmla="*/ 507427 h 698244"/>
              <a:gd name="connsiteX53" fmla="*/ 257741 w 350469"/>
              <a:gd name="connsiteY53" fmla="*/ 522882 h 698244"/>
              <a:gd name="connsiteX54" fmla="*/ 255165 w 350469"/>
              <a:gd name="connsiteY54" fmla="*/ 533185 h 698244"/>
              <a:gd name="connsiteX55" fmla="*/ 247438 w 350469"/>
              <a:gd name="connsiteY55" fmla="*/ 540912 h 698244"/>
              <a:gd name="connsiteX56" fmla="*/ 237135 w 350469"/>
              <a:gd name="connsiteY56" fmla="*/ 556367 h 698244"/>
              <a:gd name="connsiteX57" fmla="*/ 231983 w 350469"/>
              <a:gd name="connsiteY57" fmla="*/ 564094 h 698244"/>
              <a:gd name="connsiteX58" fmla="*/ 224256 w 350469"/>
              <a:gd name="connsiteY58" fmla="*/ 569246 h 698244"/>
              <a:gd name="connsiteX59" fmla="*/ 211377 w 350469"/>
              <a:gd name="connsiteY59" fmla="*/ 584701 h 698244"/>
              <a:gd name="connsiteX60" fmla="*/ 206225 w 350469"/>
              <a:gd name="connsiteY60" fmla="*/ 595004 h 698244"/>
              <a:gd name="connsiteX61" fmla="*/ 170164 w 350469"/>
              <a:gd name="connsiteY61" fmla="*/ 605307 h 698244"/>
              <a:gd name="connsiteX62" fmla="*/ 167589 w 350469"/>
              <a:gd name="connsiteY62" fmla="*/ 618186 h 698244"/>
              <a:gd name="connsiteX63" fmla="*/ 162437 w 350469"/>
              <a:gd name="connsiteY63" fmla="*/ 672277 h 698244"/>
              <a:gd name="connsiteX64" fmla="*/ 159861 w 350469"/>
              <a:gd name="connsiteY64" fmla="*/ 682580 h 698244"/>
              <a:gd name="connsiteX65" fmla="*/ 170164 w 350469"/>
              <a:gd name="connsiteY65" fmla="*/ 698035 h 698244"/>
              <a:gd name="connsiteX66" fmla="*/ 180468 w 350469"/>
              <a:gd name="connsiteY66" fmla="*/ 695459 h 698244"/>
              <a:gd name="connsiteX67" fmla="*/ 198498 w 350469"/>
              <a:gd name="connsiteY67" fmla="*/ 682580 h 698244"/>
              <a:gd name="connsiteX68" fmla="*/ 208801 w 350469"/>
              <a:gd name="connsiteY68" fmla="*/ 674853 h 698244"/>
              <a:gd name="connsiteX69" fmla="*/ 216528 w 350469"/>
              <a:gd name="connsiteY69" fmla="*/ 672277 h 698244"/>
              <a:gd name="connsiteX70" fmla="*/ 224256 w 350469"/>
              <a:gd name="connsiteY70" fmla="*/ 667125 h 698244"/>
              <a:gd name="connsiteX71" fmla="*/ 231983 w 350469"/>
              <a:gd name="connsiteY71" fmla="*/ 656822 h 698244"/>
              <a:gd name="connsiteX72" fmla="*/ 237135 w 350469"/>
              <a:gd name="connsiteY72" fmla="*/ 649095 h 698244"/>
              <a:gd name="connsiteX73" fmla="*/ 231983 w 350469"/>
              <a:gd name="connsiteY73" fmla="*/ 633640 h 698244"/>
              <a:gd name="connsiteX74" fmla="*/ 234559 w 350469"/>
              <a:gd name="connsiteY74" fmla="*/ 615610 h 698244"/>
              <a:gd name="connsiteX75" fmla="*/ 250013 w 350469"/>
              <a:gd name="connsiteY75" fmla="*/ 605307 h 698244"/>
              <a:gd name="connsiteX76" fmla="*/ 262892 w 350469"/>
              <a:gd name="connsiteY76" fmla="*/ 600155 h 698244"/>
              <a:gd name="connsiteX77" fmla="*/ 275771 w 350469"/>
              <a:gd name="connsiteY77" fmla="*/ 597579 h 698244"/>
              <a:gd name="connsiteX78" fmla="*/ 283499 w 350469"/>
              <a:gd name="connsiteY78" fmla="*/ 595004 h 698244"/>
              <a:gd name="connsiteX79" fmla="*/ 304105 w 350469"/>
              <a:gd name="connsiteY79" fmla="*/ 587276 h 698244"/>
              <a:gd name="connsiteX80" fmla="*/ 314408 w 350469"/>
              <a:gd name="connsiteY80" fmla="*/ 582125 h 698244"/>
              <a:gd name="connsiteX81" fmla="*/ 332438 w 350469"/>
              <a:gd name="connsiteY81" fmla="*/ 558943 h 698244"/>
              <a:gd name="connsiteX82" fmla="*/ 335014 w 350469"/>
              <a:gd name="connsiteY82" fmla="*/ 551216 h 698244"/>
              <a:gd name="connsiteX83" fmla="*/ 340166 w 350469"/>
              <a:gd name="connsiteY83" fmla="*/ 538337 h 698244"/>
              <a:gd name="connsiteX84" fmla="*/ 342741 w 350469"/>
              <a:gd name="connsiteY84" fmla="*/ 528034 h 698244"/>
              <a:gd name="connsiteX85" fmla="*/ 345317 w 350469"/>
              <a:gd name="connsiteY85" fmla="*/ 520306 h 698244"/>
              <a:gd name="connsiteX86" fmla="*/ 350469 w 350469"/>
              <a:gd name="connsiteY86" fmla="*/ 502276 h 698244"/>
              <a:gd name="connsiteX87" fmla="*/ 347893 w 350469"/>
              <a:gd name="connsiteY87" fmla="*/ 419851 h 698244"/>
              <a:gd name="connsiteX88" fmla="*/ 340166 w 350469"/>
              <a:gd name="connsiteY88" fmla="*/ 409548 h 698244"/>
              <a:gd name="connsiteX89" fmla="*/ 335014 w 350469"/>
              <a:gd name="connsiteY89" fmla="*/ 401821 h 698244"/>
              <a:gd name="connsiteX90" fmla="*/ 327287 w 350469"/>
              <a:gd name="connsiteY90" fmla="*/ 394093 h 698244"/>
              <a:gd name="connsiteX91" fmla="*/ 322135 w 350469"/>
              <a:gd name="connsiteY91" fmla="*/ 383790 h 698244"/>
              <a:gd name="connsiteX92" fmla="*/ 309256 w 350469"/>
              <a:gd name="connsiteY92" fmla="*/ 368336 h 698244"/>
              <a:gd name="connsiteX93" fmla="*/ 296377 w 350469"/>
              <a:gd name="connsiteY93" fmla="*/ 347729 h 698244"/>
              <a:gd name="connsiteX94" fmla="*/ 291226 w 350469"/>
              <a:gd name="connsiteY94" fmla="*/ 337426 h 698244"/>
              <a:gd name="connsiteX95" fmla="*/ 283499 w 350469"/>
              <a:gd name="connsiteY95" fmla="*/ 327123 h 698244"/>
              <a:gd name="connsiteX96" fmla="*/ 275771 w 350469"/>
              <a:gd name="connsiteY96" fmla="*/ 314244 h 698244"/>
              <a:gd name="connsiteX97" fmla="*/ 265468 w 350469"/>
              <a:gd name="connsiteY97" fmla="*/ 306517 h 698244"/>
              <a:gd name="connsiteX98" fmla="*/ 260317 w 350469"/>
              <a:gd name="connsiteY98" fmla="*/ 298790 h 698244"/>
              <a:gd name="connsiteX99" fmla="*/ 239710 w 350469"/>
              <a:gd name="connsiteY99" fmla="*/ 278183 h 698244"/>
              <a:gd name="connsiteX100" fmla="*/ 221680 w 350469"/>
              <a:gd name="connsiteY100" fmla="*/ 265305 h 698244"/>
              <a:gd name="connsiteX101" fmla="*/ 211377 w 350469"/>
              <a:gd name="connsiteY101" fmla="*/ 257577 h 698244"/>
              <a:gd name="connsiteX102" fmla="*/ 195922 w 350469"/>
              <a:gd name="connsiteY102" fmla="*/ 247274 h 698244"/>
              <a:gd name="connsiteX103" fmla="*/ 188195 w 350469"/>
              <a:gd name="connsiteY103" fmla="*/ 242123 h 698244"/>
              <a:gd name="connsiteX104" fmla="*/ 180468 w 350469"/>
              <a:gd name="connsiteY104" fmla="*/ 234395 h 698244"/>
              <a:gd name="connsiteX105" fmla="*/ 170164 w 350469"/>
              <a:gd name="connsiteY105" fmla="*/ 218941 h 698244"/>
              <a:gd name="connsiteX106" fmla="*/ 157286 w 350469"/>
              <a:gd name="connsiteY106" fmla="*/ 200910 h 698244"/>
              <a:gd name="connsiteX107" fmla="*/ 159861 w 350469"/>
              <a:gd name="connsiteY107" fmla="*/ 133940 h 698244"/>
              <a:gd name="connsiteX108" fmla="*/ 165013 w 350469"/>
              <a:gd name="connsiteY108" fmla="*/ 126213 h 698244"/>
              <a:gd name="connsiteX109" fmla="*/ 167589 w 350469"/>
              <a:gd name="connsiteY109" fmla="*/ 118485 h 698244"/>
              <a:gd name="connsiteX110" fmla="*/ 195922 w 350469"/>
              <a:gd name="connsiteY110" fmla="*/ 95303 h 698244"/>
              <a:gd name="connsiteX111" fmla="*/ 224256 w 350469"/>
              <a:gd name="connsiteY111" fmla="*/ 82425 h 6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50469" h="698244">
                <a:moveTo>
                  <a:pt x="224256" y="82425"/>
                </a:moveTo>
                <a:cubicBezTo>
                  <a:pt x="228549" y="78132"/>
                  <a:pt x="223638" y="73462"/>
                  <a:pt x="221680" y="69546"/>
                </a:cubicBezTo>
                <a:cubicBezTo>
                  <a:pt x="220051" y="66288"/>
                  <a:pt x="216751" y="64150"/>
                  <a:pt x="213953" y="61818"/>
                </a:cubicBezTo>
                <a:cubicBezTo>
                  <a:pt x="203034" y="52719"/>
                  <a:pt x="201067" y="56094"/>
                  <a:pt x="183043" y="54091"/>
                </a:cubicBezTo>
                <a:cubicBezTo>
                  <a:pt x="175300" y="51510"/>
                  <a:pt x="174245" y="51911"/>
                  <a:pt x="167589" y="46364"/>
                </a:cubicBezTo>
                <a:cubicBezTo>
                  <a:pt x="142254" y="25252"/>
                  <a:pt x="174983" y="51180"/>
                  <a:pt x="154710" y="30909"/>
                </a:cubicBezTo>
                <a:cubicBezTo>
                  <a:pt x="152521" y="28720"/>
                  <a:pt x="149558" y="27475"/>
                  <a:pt x="146982" y="25758"/>
                </a:cubicBezTo>
                <a:cubicBezTo>
                  <a:pt x="146124" y="23182"/>
                  <a:pt x="145913" y="20289"/>
                  <a:pt x="144407" y="18030"/>
                </a:cubicBezTo>
                <a:cubicBezTo>
                  <a:pt x="141561" y="13761"/>
                  <a:pt x="133701" y="7525"/>
                  <a:pt x="128952" y="5151"/>
                </a:cubicBezTo>
                <a:cubicBezTo>
                  <a:pt x="125261" y="3306"/>
                  <a:pt x="114217" y="824"/>
                  <a:pt x="110922" y="0"/>
                </a:cubicBezTo>
                <a:cubicBezTo>
                  <a:pt x="98902" y="1717"/>
                  <a:pt x="86768" y="2770"/>
                  <a:pt x="74861" y="5151"/>
                </a:cubicBezTo>
                <a:cubicBezTo>
                  <a:pt x="69536" y="6216"/>
                  <a:pt x="64558" y="8586"/>
                  <a:pt x="59406" y="10303"/>
                </a:cubicBezTo>
                <a:lnTo>
                  <a:pt x="51679" y="12879"/>
                </a:lnTo>
                <a:cubicBezTo>
                  <a:pt x="45985" y="18572"/>
                  <a:pt x="43393" y="22173"/>
                  <a:pt x="36224" y="25758"/>
                </a:cubicBezTo>
                <a:cubicBezTo>
                  <a:pt x="33796" y="26972"/>
                  <a:pt x="31073" y="27475"/>
                  <a:pt x="28497" y="28333"/>
                </a:cubicBezTo>
                <a:cubicBezTo>
                  <a:pt x="25921" y="30050"/>
                  <a:pt x="23539" y="32100"/>
                  <a:pt x="20770" y="33485"/>
                </a:cubicBezTo>
                <a:cubicBezTo>
                  <a:pt x="-566" y="44154"/>
                  <a:pt x="27467" y="26445"/>
                  <a:pt x="5315" y="41212"/>
                </a:cubicBezTo>
                <a:cubicBezTo>
                  <a:pt x="4456" y="45505"/>
                  <a:pt x="3801" y="49844"/>
                  <a:pt x="2739" y="54091"/>
                </a:cubicBezTo>
                <a:cubicBezTo>
                  <a:pt x="2080" y="56725"/>
                  <a:pt x="-696" y="59242"/>
                  <a:pt x="163" y="61818"/>
                </a:cubicBezTo>
                <a:cubicBezTo>
                  <a:pt x="6026" y="79408"/>
                  <a:pt x="8121" y="76235"/>
                  <a:pt x="20770" y="79849"/>
                </a:cubicBezTo>
                <a:cubicBezTo>
                  <a:pt x="23381" y="80595"/>
                  <a:pt x="25921" y="81566"/>
                  <a:pt x="28497" y="82425"/>
                </a:cubicBezTo>
                <a:cubicBezTo>
                  <a:pt x="29356" y="85001"/>
                  <a:pt x="29335" y="88066"/>
                  <a:pt x="31073" y="90152"/>
                </a:cubicBezTo>
                <a:cubicBezTo>
                  <a:pt x="33821" y="93450"/>
                  <a:pt x="37883" y="95384"/>
                  <a:pt x="41376" y="97879"/>
                </a:cubicBezTo>
                <a:cubicBezTo>
                  <a:pt x="50552" y="104433"/>
                  <a:pt x="49810" y="103618"/>
                  <a:pt x="61982" y="108182"/>
                </a:cubicBezTo>
                <a:cubicBezTo>
                  <a:pt x="64524" y="109135"/>
                  <a:pt x="67047" y="110225"/>
                  <a:pt x="69709" y="110758"/>
                </a:cubicBezTo>
                <a:cubicBezTo>
                  <a:pt x="75662" y="111949"/>
                  <a:pt x="81730" y="112475"/>
                  <a:pt x="87740" y="113334"/>
                </a:cubicBezTo>
                <a:cubicBezTo>
                  <a:pt x="98986" y="124580"/>
                  <a:pt x="93596" y="116540"/>
                  <a:pt x="98043" y="131364"/>
                </a:cubicBezTo>
                <a:cubicBezTo>
                  <a:pt x="99603" y="136565"/>
                  <a:pt x="103194" y="146819"/>
                  <a:pt x="103194" y="146819"/>
                </a:cubicBezTo>
                <a:cubicBezTo>
                  <a:pt x="102336" y="151971"/>
                  <a:pt x="102740" y="157501"/>
                  <a:pt x="100619" y="162274"/>
                </a:cubicBezTo>
                <a:cubicBezTo>
                  <a:pt x="97636" y="168986"/>
                  <a:pt x="88286" y="172303"/>
                  <a:pt x="82588" y="175152"/>
                </a:cubicBezTo>
                <a:cubicBezTo>
                  <a:pt x="79422" y="179903"/>
                  <a:pt x="72172" y="186649"/>
                  <a:pt x="80012" y="193183"/>
                </a:cubicBezTo>
                <a:cubicBezTo>
                  <a:pt x="83375" y="195986"/>
                  <a:pt x="88598" y="194900"/>
                  <a:pt x="92891" y="195759"/>
                </a:cubicBezTo>
                <a:cubicBezTo>
                  <a:pt x="95467" y="197476"/>
                  <a:pt x="98241" y="198928"/>
                  <a:pt x="100619" y="200910"/>
                </a:cubicBezTo>
                <a:cubicBezTo>
                  <a:pt x="103417" y="203242"/>
                  <a:pt x="105315" y="206617"/>
                  <a:pt x="108346" y="208638"/>
                </a:cubicBezTo>
                <a:cubicBezTo>
                  <a:pt x="110605" y="210144"/>
                  <a:pt x="113497" y="210355"/>
                  <a:pt x="116073" y="211213"/>
                </a:cubicBezTo>
                <a:cubicBezTo>
                  <a:pt x="122267" y="220504"/>
                  <a:pt x="126093" y="227338"/>
                  <a:pt x="136679" y="234395"/>
                </a:cubicBezTo>
                <a:cubicBezTo>
                  <a:pt x="141831" y="237829"/>
                  <a:pt x="146260" y="242740"/>
                  <a:pt x="152134" y="244698"/>
                </a:cubicBezTo>
                <a:lnTo>
                  <a:pt x="159861" y="247274"/>
                </a:lnTo>
                <a:cubicBezTo>
                  <a:pt x="172652" y="266458"/>
                  <a:pt x="156213" y="242896"/>
                  <a:pt x="172740" y="262729"/>
                </a:cubicBezTo>
                <a:cubicBezTo>
                  <a:pt x="174722" y="265107"/>
                  <a:pt x="175316" y="268739"/>
                  <a:pt x="177892" y="270456"/>
                </a:cubicBezTo>
                <a:cubicBezTo>
                  <a:pt x="180838" y="272420"/>
                  <a:pt x="184761" y="272173"/>
                  <a:pt x="188195" y="273032"/>
                </a:cubicBezTo>
                <a:cubicBezTo>
                  <a:pt x="200215" y="291063"/>
                  <a:pt x="193346" y="285053"/>
                  <a:pt x="206225" y="293638"/>
                </a:cubicBezTo>
                <a:cubicBezTo>
                  <a:pt x="207084" y="296214"/>
                  <a:pt x="207482" y="298992"/>
                  <a:pt x="208801" y="301365"/>
                </a:cubicBezTo>
                <a:cubicBezTo>
                  <a:pt x="208815" y="301390"/>
                  <a:pt x="221672" y="320671"/>
                  <a:pt x="224256" y="324547"/>
                </a:cubicBezTo>
                <a:lnTo>
                  <a:pt x="229407" y="332275"/>
                </a:lnTo>
                <a:cubicBezTo>
                  <a:pt x="231124" y="334851"/>
                  <a:pt x="233580" y="337065"/>
                  <a:pt x="234559" y="340002"/>
                </a:cubicBezTo>
                <a:cubicBezTo>
                  <a:pt x="235418" y="342578"/>
                  <a:pt x="235921" y="345301"/>
                  <a:pt x="237135" y="347729"/>
                </a:cubicBezTo>
                <a:cubicBezTo>
                  <a:pt x="240722" y="354904"/>
                  <a:pt x="244314" y="357485"/>
                  <a:pt x="250013" y="363184"/>
                </a:cubicBezTo>
                <a:cubicBezTo>
                  <a:pt x="256055" y="381309"/>
                  <a:pt x="248190" y="358929"/>
                  <a:pt x="257741" y="381214"/>
                </a:cubicBezTo>
                <a:cubicBezTo>
                  <a:pt x="258811" y="383710"/>
                  <a:pt x="259458" y="386366"/>
                  <a:pt x="260317" y="388942"/>
                </a:cubicBezTo>
                <a:cubicBezTo>
                  <a:pt x="261175" y="401821"/>
                  <a:pt x="261541" y="414742"/>
                  <a:pt x="262892" y="427578"/>
                </a:cubicBezTo>
                <a:cubicBezTo>
                  <a:pt x="263263" y="431099"/>
                  <a:pt x="265468" y="434341"/>
                  <a:pt x="265468" y="437881"/>
                </a:cubicBezTo>
                <a:cubicBezTo>
                  <a:pt x="265468" y="461079"/>
                  <a:pt x="264992" y="484324"/>
                  <a:pt x="262892" y="507427"/>
                </a:cubicBezTo>
                <a:cubicBezTo>
                  <a:pt x="262400" y="512835"/>
                  <a:pt x="259058" y="517614"/>
                  <a:pt x="257741" y="522882"/>
                </a:cubicBezTo>
                <a:cubicBezTo>
                  <a:pt x="256882" y="526316"/>
                  <a:pt x="256921" y="530111"/>
                  <a:pt x="255165" y="533185"/>
                </a:cubicBezTo>
                <a:cubicBezTo>
                  <a:pt x="253358" y="536348"/>
                  <a:pt x="249674" y="538037"/>
                  <a:pt x="247438" y="540912"/>
                </a:cubicBezTo>
                <a:cubicBezTo>
                  <a:pt x="243637" y="545799"/>
                  <a:pt x="240569" y="551215"/>
                  <a:pt x="237135" y="556367"/>
                </a:cubicBezTo>
                <a:cubicBezTo>
                  <a:pt x="235418" y="558943"/>
                  <a:pt x="234559" y="562377"/>
                  <a:pt x="231983" y="564094"/>
                </a:cubicBezTo>
                <a:cubicBezTo>
                  <a:pt x="229407" y="565811"/>
                  <a:pt x="226634" y="567264"/>
                  <a:pt x="224256" y="569246"/>
                </a:cubicBezTo>
                <a:cubicBezTo>
                  <a:pt x="218440" y="574093"/>
                  <a:pt x="215063" y="578250"/>
                  <a:pt x="211377" y="584701"/>
                </a:cubicBezTo>
                <a:cubicBezTo>
                  <a:pt x="209472" y="588035"/>
                  <a:pt x="207942" y="591570"/>
                  <a:pt x="206225" y="595004"/>
                </a:cubicBezTo>
                <a:cubicBezTo>
                  <a:pt x="213678" y="617360"/>
                  <a:pt x="207732" y="591218"/>
                  <a:pt x="170164" y="605307"/>
                </a:cubicBezTo>
                <a:cubicBezTo>
                  <a:pt x="166065" y="606844"/>
                  <a:pt x="168255" y="613859"/>
                  <a:pt x="167589" y="618186"/>
                </a:cubicBezTo>
                <a:cubicBezTo>
                  <a:pt x="162272" y="652752"/>
                  <a:pt x="167731" y="627278"/>
                  <a:pt x="162437" y="672277"/>
                </a:cubicBezTo>
                <a:cubicBezTo>
                  <a:pt x="162023" y="675793"/>
                  <a:pt x="160720" y="679146"/>
                  <a:pt x="159861" y="682580"/>
                </a:cubicBezTo>
                <a:cubicBezTo>
                  <a:pt x="161696" y="688086"/>
                  <a:pt x="163057" y="696004"/>
                  <a:pt x="170164" y="698035"/>
                </a:cubicBezTo>
                <a:cubicBezTo>
                  <a:pt x="173568" y="699008"/>
                  <a:pt x="177033" y="696318"/>
                  <a:pt x="180468" y="695459"/>
                </a:cubicBezTo>
                <a:cubicBezTo>
                  <a:pt x="214139" y="670206"/>
                  <a:pt x="172134" y="701412"/>
                  <a:pt x="198498" y="682580"/>
                </a:cubicBezTo>
                <a:cubicBezTo>
                  <a:pt x="201991" y="680085"/>
                  <a:pt x="205074" y="676983"/>
                  <a:pt x="208801" y="674853"/>
                </a:cubicBezTo>
                <a:cubicBezTo>
                  <a:pt x="211158" y="673506"/>
                  <a:pt x="214100" y="673491"/>
                  <a:pt x="216528" y="672277"/>
                </a:cubicBezTo>
                <a:cubicBezTo>
                  <a:pt x="219297" y="670892"/>
                  <a:pt x="221680" y="668842"/>
                  <a:pt x="224256" y="667125"/>
                </a:cubicBezTo>
                <a:cubicBezTo>
                  <a:pt x="226832" y="663691"/>
                  <a:pt x="229488" y="660315"/>
                  <a:pt x="231983" y="656822"/>
                </a:cubicBezTo>
                <a:cubicBezTo>
                  <a:pt x="233782" y="654303"/>
                  <a:pt x="237135" y="652191"/>
                  <a:pt x="237135" y="649095"/>
                </a:cubicBezTo>
                <a:cubicBezTo>
                  <a:pt x="237135" y="643665"/>
                  <a:pt x="233700" y="638792"/>
                  <a:pt x="231983" y="633640"/>
                </a:cubicBezTo>
                <a:cubicBezTo>
                  <a:pt x="232842" y="627630"/>
                  <a:pt x="231300" y="620732"/>
                  <a:pt x="234559" y="615610"/>
                </a:cubicBezTo>
                <a:cubicBezTo>
                  <a:pt x="237883" y="610387"/>
                  <a:pt x="244265" y="607607"/>
                  <a:pt x="250013" y="605307"/>
                </a:cubicBezTo>
                <a:cubicBezTo>
                  <a:pt x="254306" y="603590"/>
                  <a:pt x="258463" y="601484"/>
                  <a:pt x="262892" y="600155"/>
                </a:cubicBezTo>
                <a:cubicBezTo>
                  <a:pt x="267085" y="598897"/>
                  <a:pt x="271524" y="598641"/>
                  <a:pt x="275771" y="597579"/>
                </a:cubicBezTo>
                <a:cubicBezTo>
                  <a:pt x="278405" y="596921"/>
                  <a:pt x="280923" y="595862"/>
                  <a:pt x="283499" y="595004"/>
                </a:cubicBezTo>
                <a:cubicBezTo>
                  <a:pt x="299367" y="584424"/>
                  <a:pt x="281828" y="594701"/>
                  <a:pt x="304105" y="587276"/>
                </a:cubicBezTo>
                <a:cubicBezTo>
                  <a:pt x="307748" y="586062"/>
                  <a:pt x="310974" y="583842"/>
                  <a:pt x="314408" y="582125"/>
                </a:cubicBezTo>
                <a:cubicBezTo>
                  <a:pt x="321076" y="575457"/>
                  <a:pt x="329356" y="568187"/>
                  <a:pt x="332438" y="558943"/>
                </a:cubicBezTo>
                <a:cubicBezTo>
                  <a:pt x="333297" y="556367"/>
                  <a:pt x="334061" y="553758"/>
                  <a:pt x="335014" y="551216"/>
                </a:cubicBezTo>
                <a:cubicBezTo>
                  <a:pt x="336638" y="546887"/>
                  <a:pt x="338704" y="542723"/>
                  <a:pt x="340166" y="538337"/>
                </a:cubicBezTo>
                <a:cubicBezTo>
                  <a:pt x="341285" y="534979"/>
                  <a:pt x="341769" y="531438"/>
                  <a:pt x="342741" y="528034"/>
                </a:cubicBezTo>
                <a:cubicBezTo>
                  <a:pt x="343487" y="525423"/>
                  <a:pt x="344537" y="522907"/>
                  <a:pt x="345317" y="520306"/>
                </a:cubicBezTo>
                <a:cubicBezTo>
                  <a:pt x="347113" y="514319"/>
                  <a:pt x="348752" y="508286"/>
                  <a:pt x="350469" y="502276"/>
                </a:cubicBezTo>
                <a:cubicBezTo>
                  <a:pt x="349610" y="474801"/>
                  <a:pt x="350929" y="447171"/>
                  <a:pt x="347893" y="419851"/>
                </a:cubicBezTo>
                <a:cubicBezTo>
                  <a:pt x="347419" y="415584"/>
                  <a:pt x="342661" y="413041"/>
                  <a:pt x="340166" y="409548"/>
                </a:cubicBezTo>
                <a:cubicBezTo>
                  <a:pt x="338367" y="407029"/>
                  <a:pt x="336996" y="404199"/>
                  <a:pt x="335014" y="401821"/>
                </a:cubicBezTo>
                <a:cubicBezTo>
                  <a:pt x="332682" y="399023"/>
                  <a:pt x="329404" y="397057"/>
                  <a:pt x="327287" y="394093"/>
                </a:cubicBezTo>
                <a:cubicBezTo>
                  <a:pt x="325055" y="390968"/>
                  <a:pt x="324040" y="387124"/>
                  <a:pt x="322135" y="383790"/>
                </a:cubicBezTo>
                <a:cubicBezTo>
                  <a:pt x="317352" y="375421"/>
                  <a:pt x="316362" y="375441"/>
                  <a:pt x="309256" y="368336"/>
                </a:cubicBezTo>
                <a:cubicBezTo>
                  <a:pt x="303954" y="352429"/>
                  <a:pt x="310377" y="368729"/>
                  <a:pt x="296377" y="347729"/>
                </a:cubicBezTo>
                <a:cubicBezTo>
                  <a:pt x="294247" y="344534"/>
                  <a:pt x="293261" y="340682"/>
                  <a:pt x="291226" y="337426"/>
                </a:cubicBezTo>
                <a:cubicBezTo>
                  <a:pt x="288951" y="333786"/>
                  <a:pt x="285880" y="330695"/>
                  <a:pt x="283499" y="327123"/>
                </a:cubicBezTo>
                <a:cubicBezTo>
                  <a:pt x="280722" y="322957"/>
                  <a:pt x="279068" y="318012"/>
                  <a:pt x="275771" y="314244"/>
                </a:cubicBezTo>
                <a:cubicBezTo>
                  <a:pt x="272944" y="311013"/>
                  <a:pt x="268902" y="309093"/>
                  <a:pt x="265468" y="306517"/>
                </a:cubicBezTo>
                <a:cubicBezTo>
                  <a:pt x="263751" y="303941"/>
                  <a:pt x="262399" y="301080"/>
                  <a:pt x="260317" y="298790"/>
                </a:cubicBezTo>
                <a:cubicBezTo>
                  <a:pt x="253783" y="291602"/>
                  <a:pt x="247481" y="284011"/>
                  <a:pt x="239710" y="278183"/>
                </a:cubicBezTo>
                <a:cubicBezTo>
                  <a:pt x="205980" y="252887"/>
                  <a:pt x="248086" y="284167"/>
                  <a:pt x="221680" y="265305"/>
                </a:cubicBezTo>
                <a:cubicBezTo>
                  <a:pt x="218187" y="262810"/>
                  <a:pt x="214894" y="260039"/>
                  <a:pt x="211377" y="257577"/>
                </a:cubicBezTo>
                <a:cubicBezTo>
                  <a:pt x="206305" y="254026"/>
                  <a:pt x="201074" y="250708"/>
                  <a:pt x="195922" y="247274"/>
                </a:cubicBezTo>
                <a:cubicBezTo>
                  <a:pt x="193346" y="245557"/>
                  <a:pt x="190384" y="244312"/>
                  <a:pt x="188195" y="242123"/>
                </a:cubicBezTo>
                <a:cubicBezTo>
                  <a:pt x="185619" y="239547"/>
                  <a:pt x="182704" y="237270"/>
                  <a:pt x="180468" y="234395"/>
                </a:cubicBezTo>
                <a:cubicBezTo>
                  <a:pt x="176667" y="229508"/>
                  <a:pt x="173598" y="224093"/>
                  <a:pt x="170164" y="218941"/>
                </a:cubicBezTo>
                <a:cubicBezTo>
                  <a:pt x="162617" y="207621"/>
                  <a:pt x="166891" y="213717"/>
                  <a:pt x="157286" y="200910"/>
                </a:cubicBezTo>
                <a:cubicBezTo>
                  <a:pt x="158144" y="178587"/>
                  <a:pt x="157562" y="156161"/>
                  <a:pt x="159861" y="133940"/>
                </a:cubicBezTo>
                <a:cubicBezTo>
                  <a:pt x="160180" y="130861"/>
                  <a:pt x="163628" y="128982"/>
                  <a:pt x="165013" y="126213"/>
                </a:cubicBezTo>
                <a:cubicBezTo>
                  <a:pt x="166227" y="123784"/>
                  <a:pt x="166011" y="120695"/>
                  <a:pt x="167589" y="118485"/>
                </a:cubicBezTo>
                <a:cubicBezTo>
                  <a:pt x="175369" y="107593"/>
                  <a:pt x="186364" y="103905"/>
                  <a:pt x="195922" y="95303"/>
                </a:cubicBezTo>
                <a:cubicBezTo>
                  <a:pt x="195966" y="95263"/>
                  <a:pt x="219963" y="86718"/>
                  <a:pt x="224256" y="82425"/>
                </a:cubicBezTo>
                <a:close/>
              </a:path>
            </a:pathLst>
          </a:custGeom>
          <a:blipFill dpi="0" rotWithShape="1">
            <a:blip r:embed="rId36"/>
            <a:srcRect/>
            <a:stretch>
              <a:fillRect r="-9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9D0AC6-2D4E-40F5-90E5-0334FC92D8D9}"/>
              </a:ext>
            </a:extLst>
          </p:cNvPr>
          <p:cNvSpPr/>
          <p:nvPr/>
        </p:nvSpPr>
        <p:spPr>
          <a:xfrm>
            <a:off x="8997181" y="2830776"/>
            <a:ext cx="332275" cy="358033"/>
          </a:xfrm>
          <a:custGeom>
            <a:avLst/>
            <a:gdLst>
              <a:gd name="connsiteX0" fmla="*/ 164849 w 332275"/>
              <a:gd name="connsiteY0" fmla="*/ 69546 h 358033"/>
              <a:gd name="connsiteX1" fmla="*/ 167425 w 332275"/>
              <a:gd name="connsiteY1" fmla="*/ 56667 h 358033"/>
              <a:gd name="connsiteX2" fmla="*/ 159698 w 332275"/>
              <a:gd name="connsiteY2" fmla="*/ 41213 h 358033"/>
              <a:gd name="connsiteX3" fmla="*/ 151971 w 332275"/>
              <a:gd name="connsiteY3" fmla="*/ 38637 h 358033"/>
              <a:gd name="connsiteX4" fmla="*/ 144243 w 332275"/>
              <a:gd name="connsiteY4" fmla="*/ 28334 h 358033"/>
              <a:gd name="connsiteX5" fmla="*/ 136516 w 332275"/>
              <a:gd name="connsiteY5" fmla="*/ 25758 h 358033"/>
              <a:gd name="connsiteX6" fmla="*/ 126213 w 332275"/>
              <a:gd name="connsiteY6" fmla="*/ 23182 h 358033"/>
              <a:gd name="connsiteX7" fmla="*/ 108182 w 332275"/>
              <a:gd name="connsiteY7" fmla="*/ 18031 h 358033"/>
              <a:gd name="connsiteX8" fmla="*/ 92728 w 332275"/>
              <a:gd name="connsiteY8" fmla="*/ 10303 h 358033"/>
              <a:gd name="connsiteX9" fmla="*/ 85000 w 332275"/>
              <a:gd name="connsiteY9" fmla="*/ 5152 h 358033"/>
              <a:gd name="connsiteX10" fmla="*/ 66970 w 332275"/>
              <a:gd name="connsiteY10" fmla="*/ 0 h 358033"/>
              <a:gd name="connsiteX11" fmla="*/ 30909 w 332275"/>
              <a:gd name="connsiteY11" fmla="*/ 5152 h 358033"/>
              <a:gd name="connsiteX12" fmla="*/ 15454 w 332275"/>
              <a:gd name="connsiteY12" fmla="*/ 15455 h 358033"/>
              <a:gd name="connsiteX13" fmla="*/ 12879 w 332275"/>
              <a:gd name="connsiteY13" fmla="*/ 23182 h 358033"/>
              <a:gd name="connsiteX14" fmla="*/ 0 w 332275"/>
              <a:gd name="connsiteY14" fmla="*/ 38637 h 358033"/>
              <a:gd name="connsiteX15" fmla="*/ 2576 w 332275"/>
              <a:gd name="connsiteY15" fmla="*/ 59243 h 358033"/>
              <a:gd name="connsiteX16" fmla="*/ 5151 w 332275"/>
              <a:gd name="connsiteY16" fmla="*/ 66970 h 358033"/>
              <a:gd name="connsiteX17" fmla="*/ 7727 w 332275"/>
              <a:gd name="connsiteY17" fmla="*/ 77274 h 358033"/>
              <a:gd name="connsiteX18" fmla="*/ 15454 w 332275"/>
              <a:gd name="connsiteY18" fmla="*/ 97880 h 358033"/>
              <a:gd name="connsiteX19" fmla="*/ 18030 w 332275"/>
              <a:gd name="connsiteY19" fmla="*/ 149395 h 358033"/>
              <a:gd name="connsiteX20" fmla="*/ 20606 w 332275"/>
              <a:gd name="connsiteY20" fmla="*/ 159698 h 358033"/>
              <a:gd name="connsiteX21" fmla="*/ 41212 w 332275"/>
              <a:gd name="connsiteY21" fmla="*/ 177729 h 358033"/>
              <a:gd name="connsiteX22" fmla="*/ 48940 w 332275"/>
              <a:gd name="connsiteY22" fmla="*/ 182880 h 358033"/>
              <a:gd name="connsiteX23" fmla="*/ 136516 w 332275"/>
              <a:gd name="connsiteY23" fmla="*/ 180305 h 358033"/>
              <a:gd name="connsiteX24" fmla="*/ 167425 w 332275"/>
              <a:gd name="connsiteY24" fmla="*/ 175153 h 358033"/>
              <a:gd name="connsiteX25" fmla="*/ 185456 w 332275"/>
              <a:gd name="connsiteY25" fmla="*/ 177729 h 358033"/>
              <a:gd name="connsiteX26" fmla="*/ 190607 w 332275"/>
              <a:gd name="connsiteY26" fmla="*/ 185456 h 358033"/>
              <a:gd name="connsiteX27" fmla="*/ 195759 w 332275"/>
              <a:gd name="connsiteY27" fmla="*/ 200911 h 358033"/>
              <a:gd name="connsiteX28" fmla="*/ 198334 w 332275"/>
              <a:gd name="connsiteY28" fmla="*/ 231820 h 358033"/>
              <a:gd name="connsiteX29" fmla="*/ 200910 w 332275"/>
              <a:gd name="connsiteY29" fmla="*/ 239547 h 358033"/>
              <a:gd name="connsiteX30" fmla="*/ 208638 w 332275"/>
              <a:gd name="connsiteY30" fmla="*/ 247275 h 358033"/>
              <a:gd name="connsiteX31" fmla="*/ 218941 w 332275"/>
              <a:gd name="connsiteY31" fmla="*/ 270457 h 358033"/>
              <a:gd name="connsiteX32" fmla="*/ 224092 w 332275"/>
              <a:gd name="connsiteY32" fmla="*/ 296214 h 358033"/>
              <a:gd name="connsiteX33" fmla="*/ 239547 w 332275"/>
              <a:gd name="connsiteY33" fmla="*/ 311669 h 358033"/>
              <a:gd name="connsiteX34" fmla="*/ 242123 w 332275"/>
              <a:gd name="connsiteY34" fmla="*/ 319396 h 358033"/>
              <a:gd name="connsiteX35" fmla="*/ 244698 w 332275"/>
              <a:gd name="connsiteY35" fmla="*/ 350306 h 358033"/>
              <a:gd name="connsiteX36" fmla="*/ 255002 w 332275"/>
              <a:gd name="connsiteY36" fmla="*/ 352881 h 358033"/>
              <a:gd name="connsiteX37" fmla="*/ 273032 w 332275"/>
              <a:gd name="connsiteY37" fmla="*/ 358033 h 358033"/>
              <a:gd name="connsiteX38" fmla="*/ 309093 w 332275"/>
              <a:gd name="connsiteY38" fmla="*/ 352881 h 358033"/>
              <a:gd name="connsiteX39" fmla="*/ 324547 w 332275"/>
              <a:gd name="connsiteY39" fmla="*/ 347730 h 358033"/>
              <a:gd name="connsiteX40" fmla="*/ 332275 w 332275"/>
              <a:gd name="connsiteY40" fmla="*/ 345154 h 358033"/>
              <a:gd name="connsiteX41" fmla="*/ 327123 w 332275"/>
              <a:gd name="connsiteY41" fmla="*/ 319396 h 358033"/>
              <a:gd name="connsiteX42" fmla="*/ 321972 w 332275"/>
              <a:gd name="connsiteY42" fmla="*/ 301366 h 358033"/>
              <a:gd name="connsiteX43" fmla="*/ 316820 w 332275"/>
              <a:gd name="connsiteY43" fmla="*/ 285911 h 358033"/>
              <a:gd name="connsiteX44" fmla="*/ 311669 w 332275"/>
              <a:gd name="connsiteY44" fmla="*/ 278184 h 358033"/>
              <a:gd name="connsiteX45" fmla="*/ 309093 w 332275"/>
              <a:gd name="connsiteY45" fmla="*/ 270457 h 358033"/>
              <a:gd name="connsiteX46" fmla="*/ 298790 w 332275"/>
              <a:gd name="connsiteY46" fmla="*/ 255002 h 358033"/>
              <a:gd name="connsiteX47" fmla="*/ 283335 w 332275"/>
              <a:gd name="connsiteY47" fmla="*/ 224093 h 358033"/>
              <a:gd name="connsiteX48" fmla="*/ 278184 w 332275"/>
              <a:gd name="connsiteY48" fmla="*/ 216365 h 358033"/>
              <a:gd name="connsiteX49" fmla="*/ 270456 w 332275"/>
              <a:gd name="connsiteY49" fmla="*/ 208638 h 358033"/>
              <a:gd name="connsiteX50" fmla="*/ 262729 w 332275"/>
              <a:gd name="connsiteY50" fmla="*/ 203487 h 358033"/>
              <a:gd name="connsiteX51" fmla="*/ 247274 w 332275"/>
              <a:gd name="connsiteY51" fmla="*/ 188032 h 358033"/>
              <a:gd name="connsiteX52" fmla="*/ 242123 w 332275"/>
              <a:gd name="connsiteY52" fmla="*/ 180305 h 358033"/>
              <a:gd name="connsiteX53" fmla="*/ 226668 w 332275"/>
              <a:gd name="connsiteY53" fmla="*/ 172577 h 358033"/>
              <a:gd name="connsiteX54" fmla="*/ 216365 w 332275"/>
              <a:gd name="connsiteY54" fmla="*/ 162274 h 358033"/>
              <a:gd name="connsiteX55" fmla="*/ 200910 w 332275"/>
              <a:gd name="connsiteY55" fmla="*/ 151971 h 358033"/>
              <a:gd name="connsiteX56" fmla="*/ 193183 w 332275"/>
              <a:gd name="connsiteY56" fmla="*/ 146819 h 358033"/>
              <a:gd name="connsiteX57" fmla="*/ 177728 w 332275"/>
              <a:gd name="connsiteY57" fmla="*/ 133941 h 358033"/>
              <a:gd name="connsiteX58" fmla="*/ 157122 w 332275"/>
              <a:gd name="connsiteY58" fmla="*/ 118486 h 358033"/>
              <a:gd name="connsiteX59" fmla="*/ 164849 w 332275"/>
              <a:gd name="connsiteY59" fmla="*/ 69546 h 35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2275" h="358033">
                <a:moveTo>
                  <a:pt x="164849" y="69546"/>
                </a:moveTo>
                <a:cubicBezTo>
                  <a:pt x="166566" y="59243"/>
                  <a:pt x="167425" y="61045"/>
                  <a:pt x="167425" y="56667"/>
                </a:cubicBezTo>
                <a:cubicBezTo>
                  <a:pt x="167425" y="52935"/>
                  <a:pt x="162302" y="43296"/>
                  <a:pt x="159698" y="41213"/>
                </a:cubicBezTo>
                <a:cubicBezTo>
                  <a:pt x="157578" y="39517"/>
                  <a:pt x="154547" y="39496"/>
                  <a:pt x="151971" y="38637"/>
                </a:cubicBezTo>
                <a:cubicBezTo>
                  <a:pt x="149395" y="35203"/>
                  <a:pt x="147541" y="31082"/>
                  <a:pt x="144243" y="28334"/>
                </a:cubicBezTo>
                <a:cubicBezTo>
                  <a:pt x="142157" y="26596"/>
                  <a:pt x="139127" y="26504"/>
                  <a:pt x="136516" y="25758"/>
                </a:cubicBezTo>
                <a:cubicBezTo>
                  <a:pt x="133112" y="24785"/>
                  <a:pt x="129617" y="24154"/>
                  <a:pt x="126213" y="23182"/>
                </a:cubicBezTo>
                <a:cubicBezTo>
                  <a:pt x="100346" y="15792"/>
                  <a:pt x="140390" y="26084"/>
                  <a:pt x="108182" y="18031"/>
                </a:cubicBezTo>
                <a:cubicBezTo>
                  <a:pt x="86051" y="3275"/>
                  <a:pt x="114043" y="20960"/>
                  <a:pt x="92728" y="10303"/>
                </a:cubicBezTo>
                <a:cubicBezTo>
                  <a:pt x="89959" y="8919"/>
                  <a:pt x="87769" y="6536"/>
                  <a:pt x="85000" y="5152"/>
                </a:cubicBezTo>
                <a:cubicBezTo>
                  <a:pt x="81303" y="3304"/>
                  <a:pt x="70273" y="826"/>
                  <a:pt x="66970" y="0"/>
                </a:cubicBezTo>
                <a:cubicBezTo>
                  <a:pt x="54950" y="1717"/>
                  <a:pt x="42539" y="1663"/>
                  <a:pt x="30909" y="5152"/>
                </a:cubicBezTo>
                <a:cubicBezTo>
                  <a:pt x="24979" y="6931"/>
                  <a:pt x="15454" y="15455"/>
                  <a:pt x="15454" y="15455"/>
                </a:cubicBezTo>
                <a:cubicBezTo>
                  <a:pt x="14596" y="18031"/>
                  <a:pt x="14093" y="20754"/>
                  <a:pt x="12879" y="23182"/>
                </a:cubicBezTo>
                <a:cubicBezTo>
                  <a:pt x="9293" y="30354"/>
                  <a:pt x="5696" y="32941"/>
                  <a:pt x="0" y="38637"/>
                </a:cubicBezTo>
                <a:cubicBezTo>
                  <a:pt x="859" y="45506"/>
                  <a:pt x="1338" y="52433"/>
                  <a:pt x="2576" y="59243"/>
                </a:cubicBezTo>
                <a:cubicBezTo>
                  <a:pt x="3062" y="61914"/>
                  <a:pt x="4405" y="64360"/>
                  <a:pt x="5151" y="66970"/>
                </a:cubicBezTo>
                <a:cubicBezTo>
                  <a:pt x="6123" y="70374"/>
                  <a:pt x="6754" y="73870"/>
                  <a:pt x="7727" y="77274"/>
                </a:cubicBezTo>
                <a:cubicBezTo>
                  <a:pt x="9744" y="84334"/>
                  <a:pt x="12736" y="91085"/>
                  <a:pt x="15454" y="97880"/>
                </a:cubicBezTo>
                <a:cubicBezTo>
                  <a:pt x="16313" y="115052"/>
                  <a:pt x="16602" y="132261"/>
                  <a:pt x="18030" y="149395"/>
                </a:cubicBezTo>
                <a:cubicBezTo>
                  <a:pt x="18324" y="152923"/>
                  <a:pt x="19211" y="156444"/>
                  <a:pt x="20606" y="159698"/>
                </a:cubicBezTo>
                <a:cubicBezTo>
                  <a:pt x="24899" y="169715"/>
                  <a:pt x="31767" y="171433"/>
                  <a:pt x="41212" y="177729"/>
                </a:cubicBezTo>
                <a:lnTo>
                  <a:pt x="48940" y="182880"/>
                </a:lnTo>
                <a:lnTo>
                  <a:pt x="136516" y="180305"/>
                </a:lnTo>
                <a:cubicBezTo>
                  <a:pt x="144966" y="179893"/>
                  <a:pt x="158627" y="176913"/>
                  <a:pt x="167425" y="175153"/>
                </a:cubicBezTo>
                <a:cubicBezTo>
                  <a:pt x="173435" y="176012"/>
                  <a:pt x="179908" y="175263"/>
                  <a:pt x="185456" y="177729"/>
                </a:cubicBezTo>
                <a:cubicBezTo>
                  <a:pt x="188285" y="178986"/>
                  <a:pt x="189350" y="182627"/>
                  <a:pt x="190607" y="185456"/>
                </a:cubicBezTo>
                <a:cubicBezTo>
                  <a:pt x="192812" y="190418"/>
                  <a:pt x="195759" y="200911"/>
                  <a:pt x="195759" y="200911"/>
                </a:cubicBezTo>
                <a:cubicBezTo>
                  <a:pt x="196617" y="211214"/>
                  <a:pt x="196968" y="221572"/>
                  <a:pt x="198334" y="231820"/>
                </a:cubicBezTo>
                <a:cubicBezTo>
                  <a:pt x="198693" y="234511"/>
                  <a:pt x="199404" y="237288"/>
                  <a:pt x="200910" y="239547"/>
                </a:cubicBezTo>
                <a:cubicBezTo>
                  <a:pt x="202931" y="242578"/>
                  <a:pt x="206306" y="244476"/>
                  <a:pt x="208638" y="247275"/>
                </a:cubicBezTo>
                <a:cubicBezTo>
                  <a:pt x="214317" y="254090"/>
                  <a:pt x="217168" y="261593"/>
                  <a:pt x="218941" y="270457"/>
                </a:cubicBezTo>
                <a:cubicBezTo>
                  <a:pt x="220658" y="279043"/>
                  <a:pt x="220176" y="288383"/>
                  <a:pt x="224092" y="296214"/>
                </a:cubicBezTo>
                <a:cubicBezTo>
                  <a:pt x="227350" y="302730"/>
                  <a:pt x="239547" y="311669"/>
                  <a:pt x="239547" y="311669"/>
                </a:cubicBezTo>
                <a:cubicBezTo>
                  <a:pt x="240406" y="314245"/>
                  <a:pt x="241764" y="316705"/>
                  <a:pt x="242123" y="319396"/>
                </a:cubicBezTo>
                <a:cubicBezTo>
                  <a:pt x="243489" y="329644"/>
                  <a:pt x="240986" y="340656"/>
                  <a:pt x="244698" y="350306"/>
                </a:cubicBezTo>
                <a:cubicBezTo>
                  <a:pt x="245969" y="353610"/>
                  <a:pt x="251586" y="351950"/>
                  <a:pt x="255002" y="352881"/>
                </a:cubicBezTo>
                <a:cubicBezTo>
                  <a:pt x="261032" y="354526"/>
                  <a:pt x="267022" y="356316"/>
                  <a:pt x="273032" y="358033"/>
                </a:cubicBezTo>
                <a:cubicBezTo>
                  <a:pt x="285052" y="356316"/>
                  <a:pt x="297186" y="355262"/>
                  <a:pt x="309093" y="352881"/>
                </a:cubicBezTo>
                <a:cubicBezTo>
                  <a:pt x="314418" y="351816"/>
                  <a:pt x="319396" y="349447"/>
                  <a:pt x="324547" y="347730"/>
                </a:cubicBezTo>
                <a:lnTo>
                  <a:pt x="332275" y="345154"/>
                </a:lnTo>
                <a:cubicBezTo>
                  <a:pt x="330558" y="336568"/>
                  <a:pt x="329892" y="327703"/>
                  <a:pt x="327123" y="319396"/>
                </a:cubicBezTo>
                <a:cubicBezTo>
                  <a:pt x="318469" y="293437"/>
                  <a:pt x="331671" y="333697"/>
                  <a:pt x="321972" y="301366"/>
                </a:cubicBezTo>
                <a:cubicBezTo>
                  <a:pt x="320412" y="296165"/>
                  <a:pt x="319832" y="290429"/>
                  <a:pt x="316820" y="285911"/>
                </a:cubicBezTo>
                <a:cubicBezTo>
                  <a:pt x="315103" y="283335"/>
                  <a:pt x="313053" y="280953"/>
                  <a:pt x="311669" y="278184"/>
                </a:cubicBezTo>
                <a:cubicBezTo>
                  <a:pt x="310455" y="275756"/>
                  <a:pt x="310412" y="272830"/>
                  <a:pt x="309093" y="270457"/>
                </a:cubicBezTo>
                <a:cubicBezTo>
                  <a:pt x="306086" y="265045"/>
                  <a:pt x="300748" y="260876"/>
                  <a:pt x="298790" y="255002"/>
                </a:cubicBezTo>
                <a:cubicBezTo>
                  <a:pt x="291679" y="233671"/>
                  <a:pt x="296651" y="244068"/>
                  <a:pt x="283335" y="224093"/>
                </a:cubicBezTo>
                <a:cubicBezTo>
                  <a:pt x="281618" y="221517"/>
                  <a:pt x="280373" y="218554"/>
                  <a:pt x="278184" y="216365"/>
                </a:cubicBezTo>
                <a:cubicBezTo>
                  <a:pt x="275608" y="213789"/>
                  <a:pt x="273255" y="210970"/>
                  <a:pt x="270456" y="208638"/>
                </a:cubicBezTo>
                <a:cubicBezTo>
                  <a:pt x="268078" y="206656"/>
                  <a:pt x="265043" y="205544"/>
                  <a:pt x="262729" y="203487"/>
                </a:cubicBezTo>
                <a:cubicBezTo>
                  <a:pt x="257284" y="198647"/>
                  <a:pt x="251315" y="194094"/>
                  <a:pt x="247274" y="188032"/>
                </a:cubicBezTo>
                <a:cubicBezTo>
                  <a:pt x="245557" y="185456"/>
                  <a:pt x="244312" y="182494"/>
                  <a:pt x="242123" y="180305"/>
                </a:cubicBezTo>
                <a:cubicBezTo>
                  <a:pt x="237130" y="175312"/>
                  <a:pt x="232953" y="174672"/>
                  <a:pt x="226668" y="172577"/>
                </a:cubicBezTo>
                <a:cubicBezTo>
                  <a:pt x="223234" y="169143"/>
                  <a:pt x="220158" y="165308"/>
                  <a:pt x="216365" y="162274"/>
                </a:cubicBezTo>
                <a:cubicBezTo>
                  <a:pt x="211530" y="158406"/>
                  <a:pt x="206062" y="155405"/>
                  <a:pt x="200910" y="151971"/>
                </a:cubicBezTo>
                <a:cubicBezTo>
                  <a:pt x="198334" y="150254"/>
                  <a:pt x="195372" y="149008"/>
                  <a:pt x="193183" y="146819"/>
                </a:cubicBezTo>
                <a:cubicBezTo>
                  <a:pt x="180449" y="134085"/>
                  <a:pt x="190882" y="143507"/>
                  <a:pt x="177728" y="133941"/>
                </a:cubicBezTo>
                <a:cubicBezTo>
                  <a:pt x="170784" y="128891"/>
                  <a:pt x="157122" y="118486"/>
                  <a:pt x="157122" y="118486"/>
                </a:cubicBezTo>
                <a:cubicBezTo>
                  <a:pt x="149113" y="106472"/>
                  <a:pt x="163132" y="79849"/>
                  <a:pt x="164849" y="69546"/>
                </a:cubicBezTo>
                <a:close/>
              </a:path>
            </a:pathLst>
          </a:custGeom>
          <a:blipFill>
            <a:blip r:embed="rId37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7665F7F-927C-4A9E-8938-955FCE1C5B27}"/>
              </a:ext>
            </a:extLst>
          </p:cNvPr>
          <p:cNvSpPr/>
          <p:nvPr/>
        </p:nvSpPr>
        <p:spPr>
          <a:xfrm>
            <a:off x="4905375" y="3314700"/>
            <a:ext cx="438150" cy="381000"/>
          </a:xfrm>
          <a:custGeom>
            <a:avLst/>
            <a:gdLst>
              <a:gd name="connsiteX0" fmla="*/ 47625 w 438150"/>
              <a:gd name="connsiteY0" fmla="*/ 257175 h 381000"/>
              <a:gd name="connsiteX1" fmla="*/ 9525 w 438150"/>
              <a:gd name="connsiteY1" fmla="*/ 209550 h 381000"/>
              <a:gd name="connsiteX2" fmla="*/ 0 w 438150"/>
              <a:gd name="connsiteY2" fmla="*/ 180975 h 381000"/>
              <a:gd name="connsiteX3" fmla="*/ 9525 w 438150"/>
              <a:gd name="connsiteY3" fmla="*/ 76200 h 381000"/>
              <a:gd name="connsiteX4" fmla="*/ 28575 w 438150"/>
              <a:gd name="connsiteY4" fmla="*/ 47625 h 381000"/>
              <a:gd name="connsiteX5" fmla="*/ 85725 w 438150"/>
              <a:gd name="connsiteY5" fmla="*/ 0 h 381000"/>
              <a:gd name="connsiteX6" fmla="*/ 361950 w 438150"/>
              <a:gd name="connsiteY6" fmla="*/ 9525 h 381000"/>
              <a:gd name="connsiteX7" fmla="*/ 390525 w 438150"/>
              <a:gd name="connsiteY7" fmla="*/ 19050 h 381000"/>
              <a:gd name="connsiteX8" fmla="*/ 400050 w 438150"/>
              <a:gd name="connsiteY8" fmla="*/ 57150 h 381000"/>
              <a:gd name="connsiteX9" fmla="*/ 409575 w 438150"/>
              <a:gd name="connsiteY9" fmla="*/ 104775 h 381000"/>
              <a:gd name="connsiteX10" fmla="*/ 428625 w 438150"/>
              <a:gd name="connsiteY10" fmla="*/ 133350 h 381000"/>
              <a:gd name="connsiteX11" fmla="*/ 438150 w 438150"/>
              <a:gd name="connsiteY11" fmla="*/ 161925 h 381000"/>
              <a:gd name="connsiteX12" fmla="*/ 419100 w 438150"/>
              <a:gd name="connsiteY12" fmla="*/ 304800 h 381000"/>
              <a:gd name="connsiteX13" fmla="*/ 400050 w 438150"/>
              <a:gd name="connsiteY13" fmla="*/ 333375 h 381000"/>
              <a:gd name="connsiteX14" fmla="*/ 333375 w 438150"/>
              <a:gd name="connsiteY14" fmla="*/ 381000 h 381000"/>
              <a:gd name="connsiteX15" fmla="*/ 276225 w 438150"/>
              <a:gd name="connsiteY15" fmla="*/ 371475 h 381000"/>
              <a:gd name="connsiteX16" fmla="*/ 190500 w 438150"/>
              <a:gd name="connsiteY16" fmla="*/ 361950 h 381000"/>
              <a:gd name="connsiteX17" fmla="*/ 161925 w 438150"/>
              <a:gd name="connsiteY17" fmla="*/ 342900 h 381000"/>
              <a:gd name="connsiteX18" fmla="*/ 142875 w 438150"/>
              <a:gd name="connsiteY18" fmla="*/ 314325 h 381000"/>
              <a:gd name="connsiteX19" fmla="*/ 114300 w 438150"/>
              <a:gd name="connsiteY19" fmla="*/ 295275 h 381000"/>
              <a:gd name="connsiteX20" fmla="*/ 104775 w 438150"/>
              <a:gd name="connsiteY20" fmla="*/ 266700 h 381000"/>
              <a:gd name="connsiteX21" fmla="*/ 47625 w 438150"/>
              <a:gd name="connsiteY21" fmla="*/ 25717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8150" h="381000">
                <a:moveTo>
                  <a:pt x="47625" y="257175"/>
                </a:moveTo>
                <a:cubicBezTo>
                  <a:pt x="31750" y="247650"/>
                  <a:pt x="20300" y="226790"/>
                  <a:pt x="9525" y="209550"/>
                </a:cubicBezTo>
                <a:cubicBezTo>
                  <a:pt x="4204" y="201036"/>
                  <a:pt x="0" y="191015"/>
                  <a:pt x="0" y="180975"/>
                </a:cubicBezTo>
                <a:cubicBezTo>
                  <a:pt x="0" y="145906"/>
                  <a:pt x="2177" y="110491"/>
                  <a:pt x="9525" y="76200"/>
                </a:cubicBezTo>
                <a:cubicBezTo>
                  <a:pt x="11924" y="65006"/>
                  <a:pt x="21246" y="56419"/>
                  <a:pt x="28575" y="47625"/>
                </a:cubicBezTo>
                <a:cubicBezTo>
                  <a:pt x="51494" y="20123"/>
                  <a:pt x="57628" y="18731"/>
                  <a:pt x="85725" y="0"/>
                </a:cubicBezTo>
                <a:cubicBezTo>
                  <a:pt x="177800" y="3175"/>
                  <a:pt x="270000" y="3778"/>
                  <a:pt x="361950" y="9525"/>
                </a:cubicBezTo>
                <a:cubicBezTo>
                  <a:pt x="371971" y="10151"/>
                  <a:pt x="384253" y="11210"/>
                  <a:pt x="390525" y="19050"/>
                </a:cubicBezTo>
                <a:cubicBezTo>
                  <a:pt x="398703" y="29272"/>
                  <a:pt x="397210" y="44371"/>
                  <a:pt x="400050" y="57150"/>
                </a:cubicBezTo>
                <a:cubicBezTo>
                  <a:pt x="403562" y="72954"/>
                  <a:pt x="403891" y="89616"/>
                  <a:pt x="409575" y="104775"/>
                </a:cubicBezTo>
                <a:cubicBezTo>
                  <a:pt x="413595" y="115494"/>
                  <a:pt x="423505" y="123111"/>
                  <a:pt x="428625" y="133350"/>
                </a:cubicBezTo>
                <a:cubicBezTo>
                  <a:pt x="433115" y="142330"/>
                  <a:pt x="434975" y="152400"/>
                  <a:pt x="438150" y="161925"/>
                </a:cubicBezTo>
                <a:cubicBezTo>
                  <a:pt x="436022" y="187461"/>
                  <a:pt x="438554" y="265893"/>
                  <a:pt x="419100" y="304800"/>
                </a:cubicBezTo>
                <a:cubicBezTo>
                  <a:pt x="413980" y="315039"/>
                  <a:pt x="408844" y="326046"/>
                  <a:pt x="400050" y="333375"/>
                </a:cubicBezTo>
                <a:cubicBezTo>
                  <a:pt x="249605" y="458746"/>
                  <a:pt x="467140" y="247235"/>
                  <a:pt x="333375" y="381000"/>
                </a:cubicBezTo>
                <a:cubicBezTo>
                  <a:pt x="314325" y="377825"/>
                  <a:pt x="295368" y="374027"/>
                  <a:pt x="276225" y="371475"/>
                </a:cubicBezTo>
                <a:cubicBezTo>
                  <a:pt x="247726" y="367675"/>
                  <a:pt x="218392" y="368923"/>
                  <a:pt x="190500" y="361950"/>
                </a:cubicBezTo>
                <a:cubicBezTo>
                  <a:pt x="179394" y="359174"/>
                  <a:pt x="171450" y="349250"/>
                  <a:pt x="161925" y="342900"/>
                </a:cubicBezTo>
                <a:cubicBezTo>
                  <a:pt x="155575" y="333375"/>
                  <a:pt x="150970" y="322420"/>
                  <a:pt x="142875" y="314325"/>
                </a:cubicBezTo>
                <a:cubicBezTo>
                  <a:pt x="134780" y="306230"/>
                  <a:pt x="121451" y="304214"/>
                  <a:pt x="114300" y="295275"/>
                </a:cubicBezTo>
                <a:cubicBezTo>
                  <a:pt x="108028" y="287435"/>
                  <a:pt x="113129" y="272269"/>
                  <a:pt x="104775" y="266700"/>
                </a:cubicBezTo>
                <a:cubicBezTo>
                  <a:pt x="91305" y="257720"/>
                  <a:pt x="63500" y="266700"/>
                  <a:pt x="47625" y="257175"/>
                </a:cubicBezTo>
                <a:close/>
              </a:path>
            </a:pathLst>
          </a:custGeom>
          <a:blipFill>
            <a:blip r:embed="rId38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AC1E142-C0D5-4516-BD05-122DA627162A}"/>
              </a:ext>
            </a:extLst>
          </p:cNvPr>
          <p:cNvSpPr/>
          <p:nvPr/>
        </p:nvSpPr>
        <p:spPr>
          <a:xfrm>
            <a:off x="6115050" y="3552825"/>
            <a:ext cx="382570" cy="495300"/>
          </a:xfrm>
          <a:custGeom>
            <a:avLst/>
            <a:gdLst>
              <a:gd name="connsiteX0" fmla="*/ 381000 w 382570"/>
              <a:gd name="connsiteY0" fmla="*/ 438150 h 495300"/>
              <a:gd name="connsiteX1" fmla="*/ 295275 w 382570"/>
              <a:gd name="connsiteY1" fmla="*/ 485775 h 495300"/>
              <a:gd name="connsiteX2" fmla="*/ 266700 w 382570"/>
              <a:gd name="connsiteY2" fmla="*/ 495300 h 495300"/>
              <a:gd name="connsiteX3" fmla="*/ 114300 w 382570"/>
              <a:gd name="connsiteY3" fmla="*/ 485775 h 495300"/>
              <a:gd name="connsiteX4" fmla="*/ 85725 w 382570"/>
              <a:gd name="connsiteY4" fmla="*/ 476250 h 495300"/>
              <a:gd name="connsiteX5" fmla="*/ 28575 w 382570"/>
              <a:gd name="connsiteY5" fmla="*/ 419100 h 495300"/>
              <a:gd name="connsiteX6" fmla="*/ 9525 w 382570"/>
              <a:gd name="connsiteY6" fmla="*/ 276225 h 495300"/>
              <a:gd name="connsiteX7" fmla="*/ 0 w 382570"/>
              <a:gd name="connsiteY7" fmla="*/ 247650 h 495300"/>
              <a:gd name="connsiteX8" fmla="*/ 9525 w 382570"/>
              <a:gd name="connsiteY8" fmla="*/ 161925 h 495300"/>
              <a:gd name="connsiteX9" fmla="*/ 28575 w 382570"/>
              <a:gd name="connsiteY9" fmla="*/ 133350 h 495300"/>
              <a:gd name="connsiteX10" fmla="*/ 38100 w 382570"/>
              <a:gd name="connsiteY10" fmla="*/ 104775 h 495300"/>
              <a:gd name="connsiteX11" fmla="*/ 104775 w 382570"/>
              <a:gd name="connsiteY11" fmla="*/ 28575 h 495300"/>
              <a:gd name="connsiteX12" fmla="*/ 180975 w 382570"/>
              <a:gd name="connsiteY12" fmla="*/ 9525 h 495300"/>
              <a:gd name="connsiteX13" fmla="*/ 209550 w 382570"/>
              <a:gd name="connsiteY13" fmla="*/ 0 h 495300"/>
              <a:gd name="connsiteX14" fmla="*/ 247650 w 382570"/>
              <a:gd name="connsiteY14" fmla="*/ 9525 h 495300"/>
              <a:gd name="connsiteX15" fmla="*/ 266700 w 382570"/>
              <a:gd name="connsiteY15" fmla="*/ 66675 h 495300"/>
              <a:gd name="connsiteX16" fmla="*/ 295275 w 382570"/>
              <a:gd name="connsiteY16" fmla="*/ 123825 h 495300"/>
              <a:gd name="connsiteX17" fmla="*/ 304800 w 382570"/>
              <a:gd name="connsiteY17" fmla="*/ 190500 h 495300"/>
              <a:gd name="connsiteX18" fmla="*/ 342900 w 382570"/>
              <a:gd name="connsiteY18" fmla="*/ 247650 h 495300"/>
              <a:gd name="connsiteX19" fmla="*/ 361950 w 382570"/>
              <a:gd name="connsiteY19" fmla="*/ 304800 h 495300"/>
              <a:gd name="connsiteX20" fmla="*/ 352425 w 382570"/>
              <a:gd name="connsiteY20" fmla="*/ 371475 h 495300"/>
              <a:gd name="connsiteX21" fmla="*/ 342900 w 382570"/>
              <a:gd name="connsiteY21" fmla="*/ 400050 h 495300"/>
              <a:gd name="connsiteX22" fmla="*/ 352425 w 382570"/>
              <a:gd name="connsiteY22" fmla="*/ 428625 h 495300"/>
              <a:gd name="connsiteX23" fmla="*/ 381000 w 382570"/>
              <a:gd name="connsiteY23" fmla="*/ 438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2570" h="495300">
                <a:moveTo>
                  <a:pt x="381000" y="438150"/>
                </a:moveTo>
                <a:cubicBezTo>
                  <a:pt x="371475" y="447675"/>
                  <a:pt x="327159" y="472110"/>
                  <a:pt x="295275" y="485775"/>
                </a:cubicBezTo>
                <a:cubicBezTo>
                  <a:pt x="286047" y="489730"/>
                  <a:pt x="276225" y="492125"/>
                  <a:pt x="266700" y="495300"/>
                </a:cubicBezTo>
                <a:cubicBezTo>
                  <a:pt x="215900" y="492125"/>
                  <a:pt x="164919" y="491103"/>
                  <a:pt x="114300" y="485775"/>
                </a:cubicBezTo>
                <a:cubicBezTo>
                  <a:pt x="104315" y="484724"/>
                  <a:pt x="93650" y="482414"/>
                  <a:pt x="85725" y="476250"/>
                </a:cubicBezTo>
                <a:cubicBezTo>
                  <a:pt x="64459" y="459710"/>
                  <a:pt x="28575" y="419100"/>
                  <a:pt x="28575" y="419100"/>
                </a:cubicBezTo>
                <a:cubicBezTo>
                  <a:pt x="4240" y="346094"/>
                  <a:pt x="30243" y="431607"/>
                  <a:pt x="9525" y="276225"/>
                </a:cubicBezTo>
                <a:cubicBezTo>
                  <a:pt x="8198" y="266273"/>
                  <a:pt x="3175" y="257175"/>
                  <a:pt x="0" y="247650"/>
                </a:cubicBezTo>
                <a:cubicBezTo>
                  <a:pt x="3175" y="219075"/>
                  <a:pt x="2552" y="189817"/>
                  <a:pt x="9525" y="161925"/>
                </a:cubicBezTo>
                <a:cubicBezTo>
                  <a:pt x="12301" y="150819"/>
                  <a:pt x="23455" y="143589"/>
                  <a:pt x="28575" y="133350"/>
                </a:cubicBezTo>
                <a:cubicBezTo>
                  <a:pt x="33065" y="124370"/>
                  <a:pt x="33224" y="113552"/>
                  <a:pt x="38100" y="104775"/>
                </a:cubicBezTo>
                <a:cubicBezTo>
                  <a:pt x="60081" y="65210"/>
                  <a:pt x="68385" y="46770"/>
                  <a:pt x="104775" y="28575"/>
                </a:cubicBezTo>
                <a:cubicBezTo>
                  <a:pt x="126548" y="17689"/>
                  <a:pt x="159238" y="14959"/>
                  <a:pt x="180975" y="9525"/>
                </a:cubicBezTo>
                <a:cubicBezTo>
                  <a:pt x="190715" y="7090"/>
                  <a:pt x="200025" y="3175"/>
                  <a:pt x="209550" y="0"/>
                </a:cubicBezTo>
                <a:cubicBezTo>
                  <a:pt x="222250" y="3175"/>
                  <a:pt x="239131" y="-414"/>
                  <a:pt x="247650" y="9525"/>
                </a:cubicBezTo>
                <a:cubicBezTo>
                  <a:pt x="260718" y="24771"/>
                  <a:pt x="255561" y="49967"/>
                  <a:pt x="266700" y="66675"/>
                </a:cubicBezTo>
                <a:cubicBezTo>
                  <a:pt x="291319" y="103604"/>
                  <a:pt x="282130" y="84390"/>
                  <a:pt x="295275" y="123825"/>
                </a:cubicBezTo>
                <a:cubicBezTo>
                  <a:pt x="298450" y="146050"/>
                  <a:pt x="296741" y="169546"/>
                  <a:pt x="304800" y="190500"/>
                </a:cubicBezTo>
                <a:cubicBezTo>
                  <a:pt x="313019" y="211869"/>
                  <a:pt x="335660" y="225930"/>
                  <a:pt x="342900" y="247650"/>
                </a:cubicBezTo>
                <a:lnTo>
                  <a:pt x="361950" y="304800"/>
                </a:lnTo>
                <a:cubicBezTo>
                  <a:pt x="358775" y="327025"/>
                  <a:pt x="356828" y="349460"/>
                  <a:pt x="352425" y="371475"/>
                </a:cubicBezTo>
                <a:cubicBezTo>
                  <a:pt x="350456" y="381320"/>
                  <a:pt x="342900" y="390010"/>
                  <a:pt x="342900" y="400050"/>
                </a:cubicBezTo>
                <a:cubicBezTo>
                  <a:pt x="342900" y="410090"/>
                  <a:pt x="350456" y="418780"/>
                  <a:pt x="352425" y="428625"/>
                </a:cubicBezTo>
                <a:cubicBezTo>
                  <a:pt x="353670" y="434852"/>
                  <a:pt x="390525" y="428625"/>
                  <a:pt x="381000" y="438150"/>
                </a:cubicBezTo>
                <a:close/>
              </a:path>
            </a:pathLst>
          </a:custGeom>
          <a:blipFill>
            <a:blip r:embed="rId39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4852B3F-881C-4C4D-AA28-B9760E1F580E}"/>
              </a:ext>
            </a:extLst>
          </p:cNvPr>
          <p:cNvSpPr/>
          <p:nvPr/>
        </p:nvSpPr>
        <p:spPr>
          <a:xfrm>
            <a:off x="5425702" y="4928192"/>
            <a:ext cx="821085" cy="586784"/>
          </a:xfrm>
          <a:custGeom>
            <a:avLst/>
            <a:gdLst>
              <a:gd name="connsiteX0" fmla="*/ 6560 w 606635"/>
              <a:gd name="connsiteY0" fmla="*/ 114300 h 504825"/>
              <a:gd name="connsiteX1" fmla="*/ 178010 w 606635"/>
              <a:gd name="connsiteY1" fmla="*/ 104775 h 504825"/>
              <a:gd name="connsiteX2" fmla="*/ 216110 w 606635"/>
              <a:gd name="connsiteY2" fmla="*/ 85725 h 504825"/>
              <a:gd name="connsiteX3" fmla="*/ 254210 w 606635"/>
              <a:gd name="connsiteY3" fmla="*/ 76200 h 504825"/>
              <a:gd name="connsiteX4" fmla="*/ 311360 w 606635"/>
              <a:gd name="connsiteY4" fmla="*/ 57150 h 504825"/>
              <a:gd name="connsiteX5" fmla="*/ 406610 w 606635"/>
              <a:gd name="connsiteY5" fmla="*/ 38100 h 504825"/>
              <a:gd name="connsiteX6" fmla="*/ 501860 w 606635"/>
              <a:gd name="connsiteY6" fmla="*/ 0 h 504825"/>
              <a:gd name="connsiteX7" fmla="*/ 587585 w 606635"/>
              <a:gd name="connsiteY7" fmla="*/ 9525 h 504825"/>
              <a:gd name="connsiteX8" fmla="*/ 606635 w 606635"/>
              <a:gd name="connsiteY8" fmla="*/ 38100 h 504825"/>
              <a:gd name="connsiteX9" fmla="*/ 587585 w 606635"/>
              <a:gd name="connsiteY9" fmla="*/ 238125 h 504825"/>
              <a:gd name="connsiteX10" fmla="*/ 559010 w 606635"/>
              <a:gd name="connsiteY10" fmla="*/ 323850 h 504825"/>
              <a:gd name="connsiteX11" fmla="*/ 539960 w 606635"/>
              <a:gd name="connsiteY11" fmla="*/ 400050 h 504825"/>
              <a:gd name="connsiteX12" fmla="*/ 501860 w 606635"/>
              <a:gd name="connsiteY12" fmla="*/ 457200 h 504825"/>
              <a:gd name="connsiteX13" fmla="*/ 416135 w 606635"/>
              <a:gd name="connsiteY13" fmla="*/ 504825 h 504825"/>
              <a:gd name="connsiteX14" fmla="*/ 130385 w 606635"/>
              <a:gd name="connsiteY14" fmla="*/ 495300 h 504825"/>
              <a:gd name="connsiteX15" fmla="*/ 120860 w 606635"/>
              <a:gd name="connsiteY15" fmla="*/ 466725 h 504825"/>
              <a:gd name="connsiteX16" fmla="*/ 111335 w 606635"/>
              <a:gd name="connsiteY16" fmla="*/ 352425 h 504825"/>
              <a:gd name="connsiteX17" fmla="*/ 63710 w 606635"/>
              <a:gd name="connsiteY17" fmla="*/ 247650 h 504825"/>
              <a:gd name="connsiteX18" fmla="*/ 44660 w 606635"/>
              <a:gd name="connsiteY18" fmla="*/ 219075 h 504825"/>
              <a:gd name="connsiteX19" fmla="*/ 35135 w 606635"/>
              <a:gd name="connsiteY19" fmla="*/ 171450 h 504825"/>
              <a:gd name="connsiteX20" fmla="*/ 6560 w 606635"/>
              <a:gd name="connsiteY20" fmla="*/ 114300 h 504825"/>
              <a:gd name="connsiteX0" fmla="*/ 6560 w 732689"/>
              <a:gd name="connsiteY0" fmla="*/ 114300 h 504825"/>
              <a:gd name="connsiteX1" fmla="*/ 178010 w 732689"/>
              <a:gd name="connsiteY1" fmla="*/ 104775 h 504825"/>
              <a:gd name="connsiteX2" fmla="*/ 216110 w 732689"/>
              <a:gd name="connsiteY2" fmla="*/ 85725 h 504825"/>
              <a:gd name="connsiteX3" fmla="*/ 254210 w 732689"/>
              <a:gd name="connsiteY3" fmla="*/ 76200 h 504825"/>
              <a:gd name="connsiteX4" fmla="*/ 311360 w 732689"/>
              <a:gd name="connsiteY4" fmla="*/ 57150 h 504825"/>
              <a:gd name="connsiteX5" fmla="*/ 406610 w 732689"/>
              <a:gd name="connsiteY5" fmla="*/ 38100 h 504825"/>
              <a:gd name="connsiteX6" fmla="*/ 501860 w 732689"/>
              <a:gd name="connsiteY6" fmla="*/ 0 h 504825"/>
              <a:gd name="connsiteX7" fmla="*/ 587585 w 732689"/>
              <a:gd name="connsiteY7" fmla="*/ 9525 h 504825"/>
              <a:gd name="connsiteX8" fmla="*/ 606635 w 732689"/>
              <a:gd name="connsiteY8" fmla="*/ 38100 h 504825"/>
              <a:gd name="connsiteX9" fmla="*/ 732078 w 732689"/>
              <a:gd name="connsiteY9" fmla="*/ 41455 h 504825"/>
              <a:gd name="connsiteX10" fmla="*/ 559010 w 732689"/>
              <a:gd name="connsiteY10" fmla="*/ 323850 h 504825"/>
              <a:gd name="connsiteX11" fmla="*/ 539960 w 732689"/>
              <a:gd name="connsiteY11" fmla="*/ 400050 h 504825"/>
              <a:gd name="connsiteX12" fmla="*/ 501860 w 732689"/>
              <a:gd name="connsiteY12" fmla="*/ 457200 h 504825"/>
              <a:gd name="connsiteX13" fmla="*/ 416135 w 732689"/>
              <a:gd name="connsiteY13" fmla="*/ 504825 h 504825"/>
              <a:gd name="connsiteX14" fmla="*/ 130385 w 732689"/>
              <a:gd name="connsiteY14" fmla="*/ 495300 h 504825"/>
              <a:gd name="connsiteX15" fmla="*/ 120860 w 732689"/>
              <a:gd name="connsiteY15" fmla="*/ 466725 h 504825"/>
              <a:gd name="connsiteX16" fmla="*/ 111335 w 732689"/>
              <a:gd name="connsiteY16" fmla="*/ 352425 h 504825"/>
              <a:gd name="connsiteX17" fmla="*/ 63710 w 732689"/>
              <a:gd name="connsiteY17" fmla="*/ 247650 h 504825"/>
              <a:gd name="connsiteX18" fmla="*/ 44660 w 732689"/>
              <a:gd name="connsiteY18" fmla="*/ 219075 h 504825"/>
              <a:gd name="connsiteX19" fmla="*/ 35135 w 732689"/>
              <a:gd name="connsiteY19" fmla="*/ 171450 h 504825"/>
              <a:gd name="connsiteX20" fmla="*/ 6560 w 732689"/>
              <a:gd name="connsiteY20" fmla="*/ 11430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32689" h="504825">
                <a:moveTo>
                  <a:pt x="6560" y="114300"/>
                </a:moveTo>
                <a:cubicBezTo>
                  <a:pt x="30373" y="103187"/>
                  <a:pt x="121297" y="112509"/>
                  <a:pt x="178010" y="104775"/>
                </a:cubicBezTo>
                <a:cubicBezTo>
                  <a:pt x="192079" y="102857"/>
                  <a:pt x="202815" y="90711"/>
                  <a:pt x="216110" y="85725"/>
                </a:cubicBezTo>
                <a:cubicBezTo>
                  <a:pt x="228367" y="81128"/>
                  <a:pt x="241671" y="79962"/>
                  <a:pt x="254210" y="76200"/>
                </a:cubicBezTo>
                <a:cubicBezTo>
                  <a:pt x="273444" y="70430"/>
                  <a:pt x="292126" y="62920"/>
                  <a:pt x="311360" y="57150"/>
                </a:cubicBezTo>
                <a:cubicBezTo>
                  <a:pt x="390512" y="33405"/>
                  <a:pt x="303626" y="63846"/>
                  <a:pt x="406610" y="38100"/>
                </a:cubicBezTo>
                <a:cubicBezTo>
                  <a:pt x="453690" y="26330"/>
                  <a:pt x="462445" y="19708"/>
                  <a:pt x="501860" y="0"/>
                </a:cubicBezTo>
                <a:cubicBezTo>
                  <a:pt x="530435" y="3175"/>
                  <a:pt x="560565" y="-300"/>
                  <a:pt x="587585" y="9525"/>
                </a:cubicBezTo>
                <a:cubicBezTo>
                  <a:pt x="598343" y="13437"/>
                  <a:pt x="582553" y="32778"/>
                  <a:pt x="606635" y="38100"/>
                </a:cubicBezTo>
                <a:cubicBezTo>
                  <a:pt x="630717" y="43422"/>
                  <a:pt x="741893" y="-24799"/>
                  <a:pt x="732078" y="41455"/>
                </a:cubicBezTo>
                <a:cubicBezTo>
                  <a:pt x="721192" y="114934"/>
                  <a:pt x="591030" y="264084"/>
                  <a:pt x="559010" y="323850"/>
                </a:cubicBezTo>
                <a:cubicBezTo>
                  <a:pt x="526990" y="383616"/>
                  <a:pt x="549113" y="383575"/>
                  <a:pt x="539960" y="400050"/>
                </a:cubicBezTo>
                <a:cubicBezTo>
                  <a:pt x="528841" y="420064"/>
                  <a:pt x="520910" y="444500"/>
                  <a:pt x="501860" y="457200"/>
                </a:cubicBezTo>
                <a:cubicBezTo>
                  <a:pt x="436356" y="500869"/>
                  <a:pt x="466430" y="488060"/>
                  <a:pt x="416135" y="504825"/>
                </a:cubicBezTo>
                <a:cubicBezTo>
                  <a:pt x="320885" y="501650"/>
                  <a:pt x="224904" y="507496"/>
                  <a:pt x="130385" y="495300"/>
                </a:cubicBezTo>
                <a:cubicBezTo>
                  <a:pt x="120427" y="494015"/>
                  <a:pt x="122187" y="476677"/>
                  <a:pt x="120860" y="466725"/>
                </a:cubicBezTo>
                <a:cubicBezTo>
                  <a:pt x="115807" y="428828"/>
                  <a:pt x="115802" y="390395"/>
                  <a:pt x="111335" y="352425"/>
                </a:cubicBezTo>
                <a:cubicBezTo>
                  <a:pt x="104327" y="292861"/>
                  <a:pt x="100880" y="303405"/>
                  <a:pt x="63710" y="247650"/>
                </a:cubicBezTo>
                <a:lnTo>
                  <a:pt x="44660" y="219075"/>
                </a:lnTo>
                <a:cubicBezTo>
                  <a:pt x="41485" y="203200"/>
                  <a:pt x="40819" y="186609"/>
                  <a:pt x="35135" y="171450"/>
                </a:cubicBezTo>
                <a:cubicBezTo>
                  <a:pt x="31115" y="160731"/>
                  <a:pt x="-17253" y="125413"/>
                  <a:pt x="6560" y="114300"/>
                </a:cubicBezTo>
                <a:close/>
              </a:path>
            </a:pathLst>
          </a:custGeom>
          <a:blipFill>
            <a:blip r:embed="rId40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84D350F-DE3E-4EB9-9B49-F3BFE6414A05}"/>
              </a:ext>
            </a:extLst>
          </p:cNvPr>
          <p:cNvSpPr/>
          <p:nvPr/>
        </p:nvSpPr>
        <p:spPr>
          <a:xfrm>
            <a:off x="5813946" y="3821135"/>
            <a:ext cx="655115" cy="696321"/>
          </a:xfrm>
          <a:custGeom>
            <a:avLst/>
            <a:gdLst>
              <a:gd name="connsiteX0" fmla="*/ 300251 w 655115"/>
              <a:gd name="connsiteY0" fmla="*/ 27534 h 696321"/>
              <a:gd name="connsiteX1" fmla="*/ 232012 w 655115"/>
              <a:gd name="connsiteY1" fmla="*/ 238 h 696321"/>
              <a:gd name="connsiteX2" fmla="*/ 150126 w 655115"/>
              <a:gd name="connsiteY2" fmla="*/ 41181 h 696321"/>
              <a:gd name="connsiteX3" fmla="*/ 109182 w 655115"/>
              <a:gd name="connsiteY3" fmla="*/ 54829 h 696321"/>
              <a:gd name="connsiteX4" fmla="*/ 27296 w 655115"/>
              <a:gd name="connsiteY4" fmla="*/ 123068 h 696321"/>
              <a:gd name="connsiteX5" fmla="*/ 0 w 655115"/>
              <a:gd name="connsiteY5" fmla="*/ 204955 h 696321"/>
              <a:gd name="connsiteX6" fmla="*/ 27296 w 655115"/>
              <a:gd name="connsiteY6" fmla="*/ 245898 h 696321"/>
              <a:gd name="connsiteX7" fmla="*/ 68239 w 655115"/>
              <a:gd name="connsiteY7" fmla="*/ 273193 h 696321"/>
              <a:gd name="connsiteX8" fmla="*/ 136478 w 655115"/>
              <a:gd name="connsiteY8" fmla="*/ 409671 h 696321"/>
              <a:gd name="connsiteX9" fmla="*/ 150126 w 655115"/>
              <a:gd name="connsiteY9" fmla="*/ 450614 h 696321"/>
              <a:gd name="connsiteX10" fmla="*/ 204717 w 655115"/>
              <a:gd name="connsiteY10" fmla="*/ 546149 h 696321"/>
              <a:gd name="connsiteX11" fmla="*/ 218364 w 655115"/>
              <a:gd name="connsiteY11" fmla="*/ 587092 h 696321"/>
              <a:gd name="connsiteX12" fmla="*/ 259308 w 655115"/>
              <a:gd name="connsiteY12" fmla="*/ 614387 h 696321"/>
              <a:gd name="connsiteX13" fmla="*/ 477672 w 655115"/>
              <a:gd name="connsiteY13" fmla="*/ 641683 h 696321"/>
              <a:gd name="connsiteX14" fmla="*/ 627797 w 655115"/>
              <a:gd name="connsiteY14" fmla="*/ 682626 h 696321"/>
              <a:gd name="connsiteX15" fmla="*/ 641445 w 655115"/>
              <a:gd name="connsiteY15" fmla="*/ 614387 h 696321"/>
              <a:gd name="connsiteX16" fmla="*/ 655093 w 655115"/>
              <a:gd name="connsiteY16" fmla="*/ 573444 h 696321"/>
              <a:gd name="connsiteX17" fmla="*/ 627797 w 655115"/>
              <a:gd name="connsiteY17" fmla="*/ 273193 h 696321"/>
              <a:gd name="connsiteX18" fmla="*/ 436729 w 655115"/>
              <a:gd name="connsiteY18" fmla="*/ 286841 h 696321"/>
              <a:gd name="connsiteX19" fmla="*/ 382138 w 655115"/>
              <a:gd name="connsiteY19" fmla="*/ 218602 h 696321"/>
              <a:gd name="connsiteX20" fmla="*/ 341194 w 655115"/>
              <a:gd name="connsiteY20" fmla="*/ 191307 h 696321"/>
              <a:gd name="connsiteX21" fmla="*/ 327547 w 655115"/>
              <a:gd name="connsiteY21" fmla="*/ 150364 h 696321"/>
              <a:gd name="connsiteX22" fmla="*/ 286603 w 655115"/>
              <a:gd name="connsiteY22" fmla="*/ 54829 h 696321"/>
              <a:gd name="connsiteX23" fmla="*/ 300251 w 655115"/>
              <a:gd name="connsiteY23" fmla="*/ 27534 h 6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115" h="696321">
                <a:moveTo>
                  <a:pt x="300251" y="27534"/>
                </a:moveTo>
                <a:cubicBezTo>
                  <a:pt x="291153" y="18436"/>
                  <a:pt x="256321" y="3277"/>
                  <a:pt x="232012" y="238"/>
                </a:cubicBezTo>
                <a:cubicBezTo>
                  <a:pt x="204570" y="-3192"/>
                  <a:pt x="169904" y="31292"/>
                  <a:pt x="150126" y="41181"/>
                </a:cubicBezTo>
                <a:cubicBezTo>
                  <a:pt x="137259" y="47615"/>
                  <a:pt x="122830" y="50280"/>
                  <a:pt x="109182" y="54829"/>
                </a:cubicBezTo>
                <a:cubicBezTo>
                  <a:pt x="83699" y="71818"/>
                  <a:pt x="42749" y="95253"/>
                  <a:pt x="27296" y="123068"/>
                </a:cubicBezTo>
                <a:cubicBezTo>
                  <a:pt x="13323" y="148219"/>
                  <a:pt x="0" y="204955"/>
                  <a:pt x="0" y="204955"/>
                </a:cubicBezTo>
                <a:cubicBezTo>
                  <a:pt x="9099" y="218603"/>
                  <a:pt x="15698" y="234300"/>
                  <a:pt x="27296" y="245898"/>
                </a:cubicBezTo>
                <a:cubicBezTo>
                  <a:pt x="38894" y="257496"/>
                  <a:pt x="61577" y="258204"/>
                  <a:pt x="68239" y="273193"/>
                </a:cubicBezTo>
                <a:cubicBezTo>
                  <a:pt x="138508" y="431298"/>
                  <a:pt x="18390" y="321106"/>
                  <a:pt x="136478" y="409671"/>
                </a:cubicBezTo>
                <a:cubicBezTo>
                  <a:pt x="141027" y="423319"/>
                  <a:pt x="144459" y="437391"/>
                  <a:pt x="150126" y="450614"/>
                </a:cubicBezTo>
                <a:cubicBezTo>
                  <a:pt x="170906" y="499100"/>
                  <a:pt x="177303" y="505028"/>
                  <a:pt x="204717" y="546149"/>
                </a:cubicBezTo>
                <a:cubicBezTo>
                  <a:pt x="209266" y="559797"/>
                  <a:pt x="209377" y="575859"/>
                  <a:pt x="218364" y="587092"/>
                </a:cubicBezTo>
                <a:cubicBezTo>
                  <a:pt x="228611" y="599900"/>
                  <a:pt x="244637" y="607052"/>
                  <a:pt x="259308" y="614387"/>
                </a:cubicBezTo>
                <a:cubicBezTo>
                  <a:pt x="318228" y="643847"/>
                  <a:pt x="443798" y="639077"/>
                  <a:pt x="477672" y="641683"/>
                </a:cubicBezTo>
                <a:cubicBezTo>
                  <a:pt x="578859" y="709141"/>
                  <a:pt x="527390" y="702708"/>
                  <a:pt x="627797" y="682626"/>
                </a:cubicBezTo>
                <a:cubicBezTo>
                  <a:pt x="632346" y="659880"/>
                  <a:pt x="635819" y="636891"/>
                  <a:pt x="641445" y="614387"/>
                </a:cubicBezTo>
                <a:cubicBezTo>
                  <a:pt x="644934" y="600431"/>
                  <a:pt x="655668" y="587818"/>
                  <a:pt x="655093" y="573444"/>
                </a:cubicBezTo>
                <a:cubicBezTo>
                  <a:pt x="651076" y="473028"/>
                  <a:pt x="636896" y="373277"/>
                  <a:pt x="627797" y="273193"/>
                </a:cubicBezTo>
                <a:cubicBezTo>
                  <a:pt x="564108" y="277742"/>
                  <a:pt x="500470" y="290590"/>
                  <a:pt x="436729" y="286841"/>
                </a:cubicBezTo>
                <a:cubicBezTo>
                  <a:pt x="379264" y="283461"/>
                  <a:pt x="404963" y="247133"/>
                  <a:pt x="382138" y="218602"/>
                </a:cubicBezTo>
                <a:cubicBezTo>
                  <a:pt x="371891" y="205794"/>
                  <a:pt x="354842" y="200405"/>
                  <a:pt x="341194" y="191307"/>
                </a:cubicBezTo>
                <a:cubicBezTo>
                  <a:pt x="336645" y="177659"/>
                  <a:pt x="333214" y="163587"/>
                  <a:pt x="327547" y="150364"/>
                </a:cubicBezTo>
                <a:cubicBezTo>
                  <a:pt x="313988" y="118726"/>
                  <a:pt x="292422" y="89744"/>
                  <a:pt x="286603" y="54829"/>
                </a:cubicBezTo>
                <a:cubicBezTo>
                  <a:pt x="284359" y="41367"/>
                  <a:pt x="309349" y="36632"/>
                  <a:pt x="300251" y="27534"/>
                </a:cubicBezTo>
                <a:close/>
              </a:path>
            </a:pathLst>
          </a:custGeom>
          <a:blipFill>
            <a:blip r:embed="rId41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EDDDA12-6F05-4884-9CCD-40CDD5C50C70}"/>
              </a:ext>
            </a:extLst>
          </p:cNvPr>
          <p:cNvSpPr/>
          <p:nvPr/>
        </p:nvSpPr>
        <p:spPr>
          <a:xfrm>
            <a:off x="-13392513" y="-634388"/>
            <a:ext cx="13319801" cy="7492388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0000"/>
                </a:schemeClr>
              </a:gs>
              <a:gs pos="31000">
                <a:schemeClr val="tx1">
                  <a:lumMod val="95000"/>
                  <a:lumOff val="5000"/>
                  <a:alpha val="60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1E46E5-5352-4654-BB7D-710BC4D8EC71}"/>
              </a:ext>
            </a:extLst>
          </p:cNvPr>
          <p:cNvSpPr txBox="1"/>
          <p:nvPr/>
        </p:nvSpPr>
        <p:spPr>
          <a:xfrm>
            <a:off x="12489518" y="3025073"/>
            <a:ext cx="6795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HOW BIG IS ENGLISH ?</a:t>
            </a:r>
            <a:endParaRPr lang="vi-V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7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239DB30-99F9-421C-ACF5-581B7F2C4843}"/>
              </a:ext>
            </a:extLst>
          </p:cNvPr>
          <p:cNvSpPr/>
          <p:nvPr/>
        </p:nvSpPr>
        <p:spPr>
          <a:xfrm>
            <a:off x="4864513" y="1240789"/>
            <a:ext cx="405083" cy="223676"/>
          </a:xfrm>
          <a:custGeom>
            <a:avLst/>
            <a:gdLst>
              <a:gd name="connsiteX0" fmla="*/ 2229 w 122308"/>
              <a:gd name="connsiteY0" fmla="*/ 86497 h 87914"/>
              <a:gd name="connsiteX1" fmla="*/ 23494 w 122308"/>
              <a:gd name="connsiteY1" fmla="*/ 59916 h 87914"/>
              <a:gd name="connsiteX2" fmla="*/ 28811 w 122308"/>
              <a:gd name="connsiteY2" fmla="*/ 43967 h 87914"/>
              <a:gd name="connsiteX3" fmla="*/ 34127 w 122308"/>
              <a:gd name="connsiteY3" fmla="*/ 22702 h 87914"/>
              <a:gd name="connsiteX4" fmla="*/ 50076 w 122308"/>
              <a:gd name="connsiteY4" fmla="*/ 17386 h 87914"/>
              <a:gd name="connsiteX5" fmla="*/ 76657 w 122308"/>
              <a:gd name="connsiteY5" fmla="*/ 12069 h 87914"/>
              <a:gd name="connsiteX6" fmla="*/ 92606 w 122308"/>
              <a:gd name="connsiteY6" fmla="*/ 6753 h 87914"/>
              <a:gd name="connsiteX7" fmla="*/ 103238 w 122308"/>
              <a:gd name="connsiteY7" fmla="*/ 6753 h 87914"/>
              <a:gd name="connsiteX8" fmla="*/ 97922 w 122308"/>
              <a:gd name="connsiteY8" fmla="*/ 22702 h 87914"/>
              <a:gd name="connsiteX9" fmla="*/ 87290 w 122308"/>
              <a:gd name="connsiteY9" fmla="*/ 38651 h 87914"/>
              <a:gd name="connsiteX10" fmla="*/ 81973 w 122308"/>
              <a:gd name="connsiteY10" fmla="*/ 75865 h 87914"/>
              <a:gd name="connsiteX11" fmla="*/ 2229 w 122308"/>
              <a:gd name="connsiteY11" fmla="*/ 86497 h 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08" h="87914">
                <a:moveTo>
                  <a:pt x="2229" y="86497"/>
                </a:moveTo>
                <a:cubicBezTo>
                  <a:pt x="-7517" y="83839"/>
                  <a:pt x="17480" y="69538"/>
                  <a:pt x="23494" y="59916"/>
                </a:cubicBezTo>
                <a:cubicBezTo>
                  <a:pt x="26464" y="55164"/>
                  <a:pt x="27271" y="49355"/>
                  <a:pt x="28811" y="43967"/>
                </a:cubicBezTo>
                <a:cubicBezTo>
                  <a:pt x="30818" y="36942"/>
                  <a:pt x="29563" y="28407"/>
                  <a:pt x="34127" y="22702"/>
                </a:cubicBezTo>
                <a:cubicBezTo>
                  <a:pt x="37628" y="18326"/>
                  <a:pt x="44639" y="18745"/>
                  <a:pt x="50076" y="17386"/>
                </a:cubicBezTo>
                <a:cubicBezTo>
                  <a:pt x="58842" y="15194"/>
                  <a:pt x="67891" y="14261"/>
                  <a:pt x="76657" y="12069"/>
                </a:cubicBezTo>
                <a:cubicBezTo>
                  <a:pt x="82094" y="10710"/>
                  <a:pt x="87169" y="8112"/>
                  <a:pt x="92606" y="6753"/>
                </a:cubicBezTo>
                <a:cubicBezTo>
                  <a:pt x="143928" y="-6077"/>
                  <a:pt x="115823" y="2558"/>
                  <a:pt x="103238" y="6753"/>
                </a:cubicBezTo>
                <a:cubicBezTo>
                  <a:pt x="101466" y="12069"/>
                  <a:pt x="100428" y="17690"/>
                  <a:pt x="97922" y="22702"/>
                </a:cubicBezTo>
                <a:cubicBezTo>
                  <a:pt x="95065" y="28417"/>
                  <a:pt x="89126" y="32531"/>
                  <a:pt x="87290" y="38651"/>
                </a:cubicBezTo>
                <a:cubicBezTo>
                  <a:pt x="83689" y="50653"/>
                  <a:pt x="89666" y="65974"/>
                  <a:pt x="81973" y="75865"/>
                </a:cubicBezTo>
                <a:cubicBezTo>
                  <a:pt x="71524" y="89299"/>
                  <a:pt x="11975" y="89155"/>
                  <a:pt x="2229" y="86497"/>
                </a:cubicBezTo>
                <a:close/>
              </a:path>
            </a:pathLst>
          </a:custGeom>
          <a:blipFill>
            <a:blip r:embed="rId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EBEEF3-7E4A-4262-9F0E-1B61F2A3A7B0}"/>
              </a:ext>
            </a:extLst>
          </p:cNvPr>
          <p:cNvSpPr/>
          <p:nvPr/>
        </p:nvSpPr>
        <p:spPr>
          <a:xfrm>
            <a:off x="9116151" y="3158168"/>
            <a:ext cx="216850" cy="207556"/>
          </a:xfrm>
          <a:custGeom>
            <a:avLst/>
            <a:gdLst>
              <a:gd name="connsiteX0" fmla="*/ 139732 w 216850"/>
              <a:gd name="connsiteY0" fmla="*/ 33051 h 207556"/>
              <a:gd name="connsiteX1" fmla="*/ 106682 w 216850"/>
              <a:gd name="connsiteY1" fmla="*/ 25706 h 207556"/>
              <a:gd name="connsiteX2" fmla="*/ 95665 w 216850"/>
              <a:gd name="connsiteY2" fmla="*/ 14690 h 207556"/>
              <a:gd name="connsiteX3" fmla="*/ 91992 w 216850"/>
              <a:gd name="connsiteY3" fmla="*/ 3673 h 207556"/>
              <a:gd name="connsiteX4" fmla="*/ 80976 w 216850"/>
              <a:gd name="connsiteY4" fmla="*/ 0 h 207556"/>
              <a:gd name="connsiteX5" fmla="*/ 29564 w 216850"/>
              <a:gd name="connsiteY5" fmla="*/ 3673 h 207556"/>
              <a:gd name="connsiteX6" fmla="*/ 11202 w 216850"/>
              <a:gd name="connsiteY6" fmla="*/ 36723 h 207556"/>
              <a:gd name="connsiteX7" fmla="*/ 7530 w 216850"/>
              <a:gd name="connsiteY7" fmla="*/ 95480 h 207556"/>
              <a:gd name="connsiteX8" fmla="*/ 7530 w 216850"/>
              <a:gd name="connsiteY8" fmla="*/ 135875 h 207556"/>
              <a:gd name="connsiteX9" fmla="*/ 18547 w 216850"/>
              <a:gd name="connsiteY9" fmla="*/ 139547 h 207556"/>
              <a:gd name="connsiteX10" fmla="*/ 29564 w 216850"/>
              <a:gd name="connsiteY10" fmla="*/ 172598 h 207556"/>
              <a:gd name="connsiteX11" fmla="*/ 36908 w 216850"/>
              <a:gd name="connsiteY11" fmla="*/ 183615 h 207556"/>
              <a:gd name="connsiteX12" fmla="*/ 58942 w 216850"/>
              <a:gd name="connsiteY12" fmla="*/ 176270 h 207556"/>
              <a:gd name="connsiteX13" fmla="*/ 69959 w 216850"/>
              <a:gd name="connsiteY13" fmla="*/ 179943 h 207556"/>
              <a:gd name="connsiteX14" fmla="*/ 73631 w 216850"/>
              <a:gd name="connsiteY14" fmla="*/ 205649 h 207556"/>
              <a:gd name="connsiteX15" fmla="*/ 103009 w 216850"/>
              <a:gd name="connsiteY15" fmla="*/ 201976 h 207556"/>
              <a:gd name="connsiteX16" fmla="*/ 114026 w 216850"/>
              <a:gd name="connsiteY16" fmla="*/ 190959 h 207556"/>
              <a:gd name="connsiteX17" fmla="*/ 128715 w 216850"/>
              <a:gd name="connsiteY17" fmla="*/ 165253 h 207556"/>
              <a:gd name="connsiteX18" fmla="*/ 147077 w 216850"/>
              <a:gd name="connsiteY18" fmla="*/ 161581 h 207556"/>
              <a:gd name="connsiteX19" fmla="*/ 169111 w 216850"/>
              <a:gd name="connsiteY19" fmla="*/ 154237 h 207556"/>
              <a:gd name="connsiteX20" fmla="*/ 191144 w 216850"/>
              <a:gd name="connsiteY20" fmla="*/ 135875 h 207556"/>
              <a:gd name="connsiteX21" fmla="*/ 202161 w 216850"/>
              <a:gd name="connsiteY21" fmla="*/ 132203 h 207556"/>
              <a:gd name="connsiteX22" fmla="*/ 209506 w 216850"/>
              <a:gd name="connsiteY22" fmla="*/ 99152 h 207556"/>
              <a:gd name="connsiteX23" fmla="*/ 216850 w 216850"/>
              <a:gd name="connsiteY23" fmla="*/ 77118 h 207556"/>
              <a:gd name="connsiteX24" fmla="*/ 209506 w 216850"/>
              <a:gd name="connsiteY24" fmla="*/ 44068 h 207556"/>
              <a:gd name="connsiteX25" fmla="*/ 202161 w 216850"/>
              <a:gd name="connsiteY25" fmla="*/ 33051 h 207556"/>
              <a:gd name="connsiteX26" fmla="*/ 180127 w 216850"/>
              <a:gd name="connsiteY26" fmla="*/ 18362 h 207556"/>
              <a:gd name="connsiteX27" fmla="*/ 139732 w 216850"/>
              <a:gd name="connsiteY27" fmla="*/ 33051 h 20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6850" h="207556">
                <a:moveTo>
                  <a:pt x="139732" y="33051"/>
                </a:moveTo>
                <a:cubicBezTo>
                  <a:pt x="138618" y="32828"/>
                  <a:pt x="109478" y="27304"/>
                  <a:pt x="106682" y="25706"/>
                </a:cubicBezTo>
                <a:cubicBezTo>
                  <a:pt x="102173" y="23129"/>
                  <a:pt x="99337" y="18362"/>
                  <a:pt x="95665" y="14690"/>
                </a:cubicBezTo>
                <a:cubicBezTo>
                  <a:pt x="94441" y="11018"/>
                  <a:pt x="94729" y="6410"/>
                  <a:pt x="91992" y="3673"/>
                </a:cubicBezTo>
                <a:cubicBezTo>
                  <a:pt x="89255" y="936"/>
                  <a:pt x="84847" y="0"/>
                  <a:pt x="80976" y="0"/>
                </a:cubicBezTo>
                <a:cubicBezTo>
                  <a:pt x="63795" y="0"/>
                  <a:pt x="46701" y="2449"/>
                  <a:pt x="29564" y="3673"/>
                </a:cubicBezTo>
                <a:cubicBezTo>
                  <a:pt x="12727" y="28927"/>
                  <a:pt x="17665" y="17332"/>
                  <a:pt x="11202" y="36723"/>
                </a:cubicBezTo>
                <a:cubicBezTo>
                  <a:pt x="9978" y="56309"/>
                  <a:pt x="9584" y="75964"/>
                  <a:pt x="7530" y="95480"/>
                </a:cubicBezTo>
                <a:cubicBezTo>
                  <a:pt x="5292" y="116742"/>
                  <a:pt x="-8234" y="100406"/>
                  <a:pt x="7530" y="135875"/>
                </a:cubicBezTo>
                <a:cubicBezTo>
                  <a:pt x="9102" y="139412"/>
                  <a:pt x="14875" y="138323"/>
                  <a:pt x="18547" y="139547"/>
                </a:cubicBezTo>
                <a:cubicBezTo>
                  <a:pt x="35383" y="164802"/>
                  <a:pt x="36027" y="153207"/>
                  <a:pt x="29564" y="172598"/>
                </a:cubicBezTo>
                <a:cubicBezTo>
                  <a:pt x="32012" y="176270"/>
                  <a:pt x="32529" y="183068"/>
                  <a:pt x="36908" y="183615"/>
                </a:cubicBezTo>
                <a:cubicBezTo>
                  <a:pt x="44590" y="184575"/>
                  <a:pt x="58942" y="176270"/>
                  <a:pt x="58942" y="176270"/>
                </a:cubicBezTo>
                <a:cubicBezTo>
                  <a:pt x="62614" y="177494"/>
                  <a:pt x="68228" y="176481"/>
                  <a:pt x="69959" y="179943"/>
                </a:cubicBezTo>
                <a:cubicBezTo>
                  <a:pt x="73830" y="187685"/>
                  <a:pt x="66429" y="200848"/>
                  <a:pt x="73631" y="205649"/>
                </a:cubicBezTo>
                <a:cubicBezTo>
                  <a:pt x="81842" y="211123"/>
                  <a:pt x="93216" y="203200"/>
                  <a:pt x="103009" y="201976"/>
                </a:cubicBezTo>
                <a:cubicBezTo>
                  <a:pt x="106681" y="198304"/>
                  <a:pt x="111449" y="195468"/>
                  <a:pt x="114026" y="190959"/>
                </a:cubicBezTo>
                <a:cubicBezTo>
                  <a:pt x="122165" y="176717"/>
                  <a:pt x="110832" y="174195"/>
                  <a:pt x="128715" y="165253"/>
                </a:cubicBezTo>
                <a:cubicBezTo>
                  <a:pt x="134298" y="162462"/>
                  <a:pt x="141055" y="163223"/>
                  <a:pt x="147077" y="161581"/>
                </a:cubicBezTo>
                <a:cubicBezTo>
                  <a:pt x="154546" y="159544"/>
                  <a:pt x="169111" y="154237"/>
                  <a:pt x="169111" y="154237"/>
                </a:cubicBezTo>
                <a:cubicBezTo>
                  <a:pt x="177232" y="146115"/>
                  <a:pt x="180919" y="140988"/>
                  <a:pt x="191144" y="135875"/>
                </a:cubicBezTo>
                <a:cubicBezTo>
                  <a:pt x="194606" y="134144"/>
                  <a:pt x="198489" y="133427"/>
                  <a:pt x="202161" y="132203"/>
                </a:cubicBezTo>
                <a:cubicBezTo>
                  <a:pt x="212667" y="100682"/>
                  <a:pt x="196580" y="150857"/>
                  <a:pt x="209506" y="99152"/>
                </a:cubicBezTo>
                <a:cubicBezTo>
                  <a:pt x="211384" y="91641"/>
                  <a:pt x="216850" y="77118"/>
                  <a:pt x="216850" y="77118"/>
                </a:cubicBezTo>
                <a:cubicBezTo>
                  <a:pt x="215440" y="68658"/>
                  <a:pt x="214025" y="53107"/>
                  <a:pt x="209506" y="44068"/>
                </a:cubicBezTo>
                <a:cubicBezTo>
                  <a:pt x="207532" y="40120"/>
                  <a:pt x="205483" y="35957"/>
                  <a:pt x="202161" y="33051"/>
                </a:cubicBezTo>
                <a:cubicBezTo>
                  <a:pt x="195518" y="27238"/>
                  <a:pt x="188954" y="18362"/>
                  <a:pt x="180127" y="18362"/>
                </a:cubicBezTo>
                <a:lnTo>
                  <a:pt x="139732" y="33051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308F53-1918-4324-AFE4-9C8700AAA698}"/>
              </a:ext>
            </a:extLst>
          </p:cNvPr>
          <p:cNvSpPr/>
          <p:nvPr/>
        </p:nvSpPr>
        <p:spPr>
          <a:xfrm>
            <a:off x="8788012" y="3189566"/>
            <a:ext cx="367620" cy="495840"/>
          </a:xfrm>
          <a:custGeom>
            <a:avLst/>
            <a:gdLst>
              <a:gd name="connsiteX0" fmla="*/ 73837 w 367620"/>
              <a:gd name="connsiteY0" fmla="*/ 15 h 495840"/>
              <a:gd name="connsiteX1" fmla="*/ 40786 w 367620"/>
              <a:gd name="connsiteY1" fmla="*/ 22049 h 495840"/>
              <a:gd name="connsiteX2" fmla="*/ 22425 w 367620"/>
              <a:gd name="connsiteY2" fmla="*/ 44082 h 495840"/>
              <a:gd name="connsiteX3" fmla="*/ 11408 w 367620"/>
              <a:gd name="connsiteY3" fmla="*/ 55099 h 495840"/>
              <a:gd name="connsiteX4" fmla="*/ 7736 w 367620"/>
              <a:gd name="connsiteY4" fmla="*/ 66116 h 495840"/>
              <a:gd name="connsiteX5" fmla="*/ 391 w 367620"/>
              <a:gd name="connsiteY5" fmla="*/ 80805 h 495840"/>
              <a:gd name="connsiteX6" fmla="*/ 4063 w 367620"/>
              <a:gd name="connsiteY6" fmla="*/ 117528 h 495840"/>
              <a:gd name="connsiteX7" fmla="*/ 15080 w 367620"/>
              <a:gd name="connsiteY7" fmla="*/ 121200 h 495840"/>
              <a:gd name="connsiteX8" fmla="*/ 33442 w 367620"/>
              <a:gd name="connsiteY8" fmla="*/ 143234 h 495840"/>
              <a:gd name="connsiteX9" fmla="*/ 44458 w 367620"/>
              <a:gd name="connsiteY9" fmla="*/ 165268 h 495840"/>
              <a:gd name="connsiteX10" fmla="*/ 55475 w 367620"/>
              <a:gd name="connsiteY10" fmla="*/ 242386 h 495840"/>
              <a:gd name="connsiteX11" fmla="*/ 66492 w 367620"/>
              <a:gd name="connsiteY11" fmla="*/ 249731 h 495840"/>
              <a:gd name="connsiteX12" fmla="*/ 88526 w 367620"/>
              <a:gd name="connsiteY12" fmla="*/ 246058 h 495840"/>
              <a:gd name="connsiteX13" fmla="*/ 92198 w 367620"/>
              <a:gd name="connsiteY13" fmla="*/ 235041 h 495840"/>
              <a:gd name="connsiteX14" fmla="*/ 103215 w 367620"/>
              <a:gd name="connsiteY14" fmla="*/ 227697 h 495840"/>
              <a:gd name="connsiteX15" fmla="*/ 114232 w 367620"/>
              <a:gd name="connsiteY15" fmla="*/ 216680 h 495840"/>
              <a:gd name="connsiteX16" fmla="*/ 132593 w 367620"/>
              <a:gd name="connsiteY16" fmla="*/ 220352 h 495840"/>
              <a:gd name="connsiteX17" fmla="*/ 143610 w 367620"/>
              <a:gd name="connsiteY17" fmla="*/ 227697 h 495840"/>
              <a:gd name="connsiteX18" fmla="*/ 161972 w 367620"/>
              <a:gd name="connsiteY18" fmla="*/ 224025 h 495840"/>
              <a:gd name="connsiteX19" fmla="*/ 184005 w 367620"/>
              <a:gd name="connsiteY19" fmla="*/ 213008 h 495840"/>
              <a:gd name="connsiteX20" fmla="*/ 206039 w 367620"/>
              <a:gd name="connsiteY20" fmla="*/ 235041 h 495840"/>
              <a:gd name="connsiteX21" fmla="*/ 217056 w 367620"/>
              <a:gd name="connsiteY21" fmla="*/ 246058 h 495840"/>
              <a:gd name="connsiteX22" fmla="*/ 220728 w 367620"/>
              <a:gd name="connsiteY22" fmla="*/ 257075 h 495840"/>
              <a:gd name="connsiteX23" fmla="*/ 224401 w 367620"/>
              <a:gd name="connsiteY23" fmla="*/ 286453 h 495840"/>
              <a:gd name="connsiteX24" fmla="*/ 242762 w 367620"/>
              <a:gd name="connsiteY24" fmla="*/ 304815 h 495840"/>
              <a:gd name="connsiteX25" fmla="*/ 253779 w 367620"/>
              <a:gd name="connsiteY25" fmla="*/ 308487 h 495840"/>
              <a:gd name="connsiteX26" fmla="*/ 264796 w 367620"/>
              <a:gd name="connsiteY26" fmla="*/ 330521 h 495840"/>
              <a:gd name="connsiteX27" fmla="*/ 279485 w 367620"/>
              <a:gd name="connsiteY27" fmla="*/ 385605 h 495840"/>
              <a:gd name="connsiteX28" fmla="*/ 301519 w 367620"/>
              <a:gd name="connsiteY28" fmla="*/ 381933 h 495840"/>
              <a:gd name="connsiteX29" fmla="*/ 327225 w 367620"/>
              <a:gd name="connsiteY29" fmla="*/ 378261 h 495840"/>
              <a:gd name="connsiteX30" fmla="*/ 338242 w 367620"/>
              <a:gd name="connsiteY30" fmla="*/ 374588 h 495840"/>
              <a:gd name="connsiteX31" fmla="*/ 345586 w 367620"/>
              <a:gd name="connsiteY31" fmla="*/ 385605 h 495840"/>
              <a:gd name="connsiteX32" fmla="*/ 356603 w 367620"/>
              <a:gd name="connsiteY32" fmla="*/ 437017 h 495840"/>
              <a:gd name="connsiteX33" fmla="*/ 356603 w 367620"/>
              <a:gd name="connsiteY33" fmla="*/ 495774 h 495840"/>
              <a:gd name="connsiteX34" fmla="*/ 367620 w 367620"/>
              <a:gd name="connsiteY34" fmla="*/ 459051 h 495840"/>
              <a:gd name="connsiteX35" fmla="*/ 363948 w 367620"/>
              <a:gd name="connsiteY35" fmla="*/ 367244 h 495840"/>
              <a:gd name="connsiteX36" fmla="*/ 356603 w 367620"/>
              <a:gd name="connsiteY36" fmla="*/ 356227 h 495840"/>
              <a:gd name="connsiteX37" fmla="*/ 349258 w 367620"/>
              <a:gd name="connsiteY37" fmla="*/ 341538 h 495840"/>
              <a:gd name="connsiteX38" fmla="*/ 327225 w 367620"/>
              <a:gd name="connsiteY38" fmla="*/ 326849 h 495840"/>
              <a:gd name="connsiteX39" fmla="*/ 316208 w 367620"/>
              <a:gd name="connsiteY39" fmla="*/ 304815 h 495840"/>
              <a:gd name="connsiteX40" fmla="*/ 312536 w 367620"/>
              <a:gd name="connsiteY40" fmla="*/ 293798 h 495840"/>
              <a:gd name="connsiteX41" fmla="*/ 294174 w 367620"/>
              <a:gd name="connsiteY41" fmla="*/ 271764 h 495840"/>
              <a:gd name="connsiteX42" fmla="*/ 290502 w 367620"/>
              <a:gd name="connsiteY42" fmla="*/ 260747 h 495840"/>
              <a:gd name="connsiteX43" fmla="*/ 268468 w 367620"/>
              <a:gd name="connsiteY43" fmla="*/ 242386 h 495840"/>
              <a:gd name="connsiteX44" fmla="*/ 264796 w 367620"/>
              <a:gd name="connsiteY44" fmla="*/ 231369 h 495840"/>
              <a:gd name="connsiteX45" fmla="*/ 242762 w 367620"/>
              <a:gd name="connsiteY45" fmla="*/ 213008 h 495840"/>
              <a:gd name="connsiteX46" fmla="*/ 220728 w 367620"/>
              <a:gd name="connsiteY46" fmla="*/ 190974 h 495840"/>
              <a:gd name="connsiteX47" fmla="*/ 213384 w 367620"/>
              <a:gd name="connsiteY47" fmla="*/ 179957 h 495840"/>
              <a:gd name="connsiteX48" fmla="*/ 202367 w 367620"/>
              <a:gd name="connsiteY48" fmla="*/ 157923 h 495840"/>
              <a:gd name="connsiteX49" fmla="*/ 202367 w 367620"/>
              <a:gd name="connsiteY49" fmla="*/ 124873 h 495840"/>
              <a:gd name="connsiteX50" fmla="*/ 191350 w 367620"/>
              <a:gd name="connsiteY50" fmla="*/ 99167 h 495840"/>
              <a:gd name="connsiteX51" fmla="*/ 184005 w 367620"/>
              <a:gd name="connsiteY51" fmla="*/ 77133 h 495840"/>
              <a:gd name="connsiteX52" fmla="*/ 176661 w 367620"/>
              <a:gd name="connsiteY52" fmla="*/ 66116 h 495840"/>
              <a:gd name="connsiteX53" fmla="*/ 110560 w 367620"/>
              <a:gd name="connsiteY53" fmla="*/ 62444 h 495840"/>
              <a:gd name="connsiteX54" fmla="*/ 88526 w 367620"/>
              <a:gd name="connsiteY54" fmla="*/ 55099 h 495840"/>
              <a:gd name="connsiteX55" fmla="*/ 77509 w 367620"/>
              <a:gd name="connsiteY55" fmla="*/ 51427 h 495840"/>
              <a:gd name="connsiteX56" fmla="*/ 77509 w 367620"/>
              <a:gd name="connsiteY56" fmla="*/ 18376 h 495840"/>
              <a:gd name="connsiteX57" fmla="*/ 73837 w 367620"/>
              <a:gd name="connsiteY57" fmla="*/ 15 h 49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67620" h="495840">
                <a:moveTo>
                  <a:pt x="73837" y="15"/>
                </a:moveTo>
                <a:cubicBezTo>
                  <a:pt x="67716" y="627"/>
                  <a:pt x="52689" y="11847"/>
                  <a:pt x="40786" y="22049"/>
                </a:cubicBezTo>
                <a:cubicBezTo>
                  <a:pt x="22007" y="38145"/>
                  <a:pt x="36594" y="27079"/>
                  <a:pt x="22425" y="44082"/>
                </a:cubicBezTo>
                <a:cubicBezTo>
                  <a:pt x="19100" y="48072"/>
                  <a:pt x="15080" y="51427"/>
                  <a:pt x="11408" y="55099"/>
                </a:cubicBezTo>
                <a:cubicBezTo>
                  <a:pt x="10184" y="58771"/>
                  <a:pt x="9261" y="62558"/>
                  <a:pt x="7736" y="66116"/>
                </a:cubicBezTo>
                <a:cubicBezTo>
                  <a:pt x="5580" y="71148"/>
                  <a:pt x="781" y="75345"/>
                  <a:pt x="391" y="80805"/>
                </a:cubicBezTo>
                <a:cubicBezTo>
                  <a:pt x="-486" y="93076"/>
                  <a:pt x="-141" y="105967"/>
                  <a:pt x="4063" y="117528"/>
                </a:cubicBezTo>
                <a:cubicBezTo>
                  <a:pt x="5386" y="121166"/>
                  <a:pt x="11408" y="119976"/>
                  <a:pt x="15080" y="121200"/>
                </a:cubicBezTo>
                <a:cubicBezTo>
                  <a:pt x="23201" y="129321"/>
                  <a:pt x="28330" y="133009"/>
                  <a:pt x="33442" y="143234"/>
                </a:cubicBezTo>
                <a:cubicBezTo>
                  <a:pt x="48650" y="173650"/>
                  <a:pt x="23405" y="133686"/>
                  <a:pt x="44458" y="165268"/>
                </a:cubicBezTo>
                <a:cubicBezTo>
                  <a:pt x="45495" y="183925"/>
                  <a:pt x="36467" y="223377"/>
                  <a:pt x="55475" y="242386"/>
                </a:cubicBezTo>
                <a:cubicBezTo>
                  <a:pt x="58596" y="245507"/>
                  <a:pt x="62820" y="247283"/>
                  <a:pt x="66492" y="249731"/>
                </a:cubicBezTo>
                <a:cubicBezTo>
                  <a:pt x="73837" y="248507"/>
                  <a:pt x="82061" y="249752"/>
                  <a:pt x="88526" y="246058"/>
                </a:cubicBezTo>
                <a:cubicBezTo>
                  <a:pt x="91887" y="244137"/>
                  <a:pt x="89780" y="238064"/>
                  <a:pt x="92198" y="235041"/>
                </a:cubicBezTo>
                <a:cubicBezTo>
                  <a:pt x="94955" y="231595"/>
                  <a:pt x="99824" y="230522"/>
                  <a:pt x="103215" y="227697"/>
                </a:cubicBezTo>
                <a:cubicBezTo>
                  <a:pt x="107205" y="224372"/>
                  <a:pt x="110560" y="220352"/>
                  <a:pt x="114232" y="216680"/>
                </a:cubicBezTo>
                <a:cubicBezTo>
                  <a:pt x="120352" y="217904"/>
                  <a:pt x="126749" y="218160"/>
                  <a:pt x="132593" y="220352"/>
                </a:cubicBezTo>
                <a:cubicBezTo>
                  <a:pt x="136726" y="221902"/>
                  <a:pt x="139230" y="227149"/>
                  <a:pt x="143610" y="227697"/>
                </a:cubicBezTo>
                <a:cubicBezTo>
                  <a:pt x="149804" y="228471"/>
                  <a:pt x="155851" y="225249"/>
                  <a:pt x="161972" y="224025"/>
                </a:cubicBezTo>
                <a:cubicBezTo>
                  <a:pt x="169712" y="213704"/>
                  <a:pt x="170723" y="202678"/>
                  <a:pt x="184005" y="213008"/>
                </a:cubicBezTo>
                <a:cubicBezTo>
                  <a:pt x="192204" y="219385"/>
                  <a:pt x="198694" y="227697"/>
                  <a:pt x="206039" y="235041"/>
                </a:cubicBezTo>
                <a:lnTo>
                  <a:pt x="217056" y="246058"/>
                </a:lnTo>
                <a:cubicBezTo>
                  <a:pt x="218280" y="249730"/>
                  <a:pt x="220036" y="253267"/>
                  <a:pt x="220728" y="257075"/>
                </a:cubicBezTo>
                <a:cubicBezTo>
                  <a:pt x="222494" y="266785"/>
                  <a:pt x="221804" y="276932"/>
                  <a:pt x="224401" y="286453"/>
                </a:cubicBezTo>
                <a:cubicBezTo>
                  <a:pt x="226720" y="294958"/>
                  <a:pt x="235546" y="301207"/>
                  <a:pt x="242762" y="304815"/>
                </a:cubicBezTo>
                <a:cubicBezTo>
                  <a:pt x="246224" y="306546"/>
                  <a:pt x="250107" y="307263"/>
                  <a:pt x="253779" y="308487"/>
                </a:cubicBezTo>
                <a:cubicBezTo>
                  <a:pt x="258731" y="315915"/>
                  <a:pt x="263710" y="321289"/>
                  <a:pt x="264796" y="330521"/>
                </a:cubicBezTo>
                <a:cubicBezTo>
                  <a:pt x="271402" y="386680"/>
                  <a:pt x="251570" y="376301"/>
                  <a:pt x="279485" y="385605"/>
                </a:cubicBezTo>
                <a:lnTo>
                  <a:pt x="301519" y="381933"/>
                </a:lnTo>
                <a:cubicBezTo>
                  <a:pt x="310074" y="380617"/>
                  <a:pt x="318737" y="379959"/>
                  <a:pt x="327225" y="378261"/>
                </a:cubicBezTo>
                <a:cubicBezTo>
                  <a:pt x="331021" y="377502"/>
                  <a:pt x="334570" y="375812"/>
                  <a:pt x="338242" y="374588"/>
                </a:cubicBezTo>
                <a:cubicBezTo>
                  <a:pt x="340690" y="378260"/>
                  <a:pt x="344078" y="381457"/>
                  <a:pt x="345586" y="385605"/>
                </a:cubicBezTo>
                <a:cubicBezTo>
                  <a:pt x="351218" y="401094"/>
                  <a:pt x="353867" y="420600"/>
                  <a:pt x="356603" y="437017"/>
                </a:cubicBezTo>
                <a:cubicBezTo>
                  <a:pt x="354977" y="448398"/>
                  <a:pt x="347347" y="486518"/>
                  <a:pt x="356603" y="495774"/>
                </a:cubicBezTo>
                <a:cubicBezTo>
                  <a:pt x="358392" y="497563"/>
                  <a:pt x="366733" y="462599"/>
                  <a:pt x="367620" y="459051"/>
                </a:cubicBezTo>
                <a:cubicBezTo>
                  <a:pt x="366396" y="428449"/>
                  <a:pt x="367211" y="397697"/>
                  <a:pt x="363948" y="367244"/>
                </a:cubicBezTo>
                <a:cubicBezTo>
                  <a:pt x="363478" y="362855"/>
                  <a:pt x="358793" y="360059"/>
                  <a:pt x="356603" y="356227"/>
                </a:cubicBezTo>
                <a:cubicBezTo>
                  <a:pt x="353887" y="351474"/>
                  <a:pt x="353129" y="345409"/>
                  <a:pt x="349258" y="341538"/>
                </a:cubicBezTo>
                <a:cubicBezTo>
                  <a:pt x="343016" y="335296"/>
                  <a:pt x="327225" y="326849"/>
                  <a:pt x="327225" y="326849"/>
                </a:cubicBezTo>
                <a:cubicBezTo>
                  <a:pt x="317990" y="299150"/>
                  <a:pt x="330449" y="333299"/>
                  <a:pt x="316208" y="304815"/>
                </a:cubicBezTo>
                <a:cubicBezTo>
                  <a:pt x="314477" y="301353"/>
                  <a:pt x="314267" y="297260"/>
                  <a:pt x="312536" y="293798"/>
                </a:cubicBezTo>
                <a:cubicBezTo>
                  <a:pt x="307424" y="283573"/>
                  <a:pt x="302295" y="279885"/>
                  <a:pt x="294174" y="271764"/>
                </a:cubicBezTo>
                <a:cubicBezTo>
                  <a:pt x="292950" y="268092"/>
                  <a:pt x="292649" y="263968"/>
                  <a:pt x="290502" y="260747"/>
                </a:cubicBezTo>
                <a:cubicBezTo>
                  <a:pt x="284848" y="252267"/>
                  <a:pt x="276595" y="247804"/>
                  <a:pt x="268468" y="242386"/>
                </a:cubicBezTo>
                <a:cubicBezTo>
                  <a:pt x="267244" y="238714"/>
                  <a:pt x="266943" y="234590"/>
                  <a:pt x="264796" y="231369"/>
                </a:cubicBezTo>
                <a:cubicBezTo>
                  <a:pt x="255661" y="217667"/>
                  <a:pt x="253849" y="222863"/>
                  <a:pt x="242762" y="213008"/>
                </a:cubicBezTo>
                <a:cubicBezTo>
                  <a:pt x="234999" y="206107"/>
                  <a:pt x="226489" y="199617"/>
                  <a:pt x="220728" y="190974"/>
                </a:cubicBezTo>
                <a:cubicBezTo>
                  <a:pt x="218280" y="187302"/>
                  <a:pt x="215358" y="183905"/>
                  <a:pt x="213384" y="179957"/>
                </a:cubicBezTo>
                <a:cubicBezTo>
                  <a:pt x="198180" y="149549"/>
                  <a:pt x="223413" y="189495"/>
                  <a:pt x="202367" y="157923"/>
                </a:cubicBezTo>
                <a:cubicBezTo>
                  <a:pt x="193412" y="122100"/>
                  <a:pt x="202367" y="166831"/>
                  <a:pt x="202367" y="124873"/>
                </a:cubicBezTo>
                <a:cubicBezTo>
                  <a:pt x="202367" y="118960"/>
                  <a:pt x="192785" y="102755"/>
                  <a:pt x="191350" y="99167"/>
                </a:cubicBezTo>
                <a:cubicBezTo>
                  <a:pt x="188475" y="91979"/>
                  <a:pt x="188299" y="83575"/>
                  <a:pt x="184005" y="77133"/>
                </a:cubicBezTo>
                <a:cubicBezTo>
                  <a:pt x="181557" y="73461"/>
                  <a:pt x="180989" y="66982"/>
                  <a:pt x="176661" y="66116"/>
                </a:cubicBezTo>
                <a:cubicBezTo>
                  <a:pt x="155022" y="61788"/>
                  <a:pt x="132594" y="63668"/>
                  <a:pt x="110560" y="62444"/>
                </a:cubicBezTo>
                <a:lnTo>
                  <a:pt x="88526" y="55099"/>
                </a:lnTo>
                <a:lnTo>
                  <a:pt x="77509" y="51427"/>
                </a:lnTo>
                <a:cubicBezTo>
                  <a:pt x="72344" y="35931"/>
                  <a:pt x="71544" y="39257"/>
                  <a:pt x="77509" y="18376"/>
                </a:cubicBezTo>
                <a:cubicBezTo>
                  <a:pt x="77985" y="16712"/>
                  <a:pt x="79958" y="-597"/>
                  <a:pt x="73837" y="1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57F520-D0DF-4333-BB29-59058A3DA7C4}"/>
              </a:ext>
            </a:extLst>
          </p:cNvPr>
          <p:cNvSpPr/>
          <p:nvPr/>
        </p:nvSpPr>
        <p:spPr>
          <a:xfrm>
            <a:off x="8879595" y="2885931"/>
            <a:ext cx="361896" cy="445306"/>
          </a:xfrm>
          <a:custGeom>
            <a:avLst/>
            <a:gdLst>
              <a:gd name="connsiteX0" fmla="*/ 91807 w 361896"/>
              <a:gd name="connsiteY0" fmla="*/ 488 h 445306"/>
              <a:gd name="connsiteX1" fmla="*/ 44068 w 361896"/>
              <a:gd name="connsiteY1" fmla="*/ 4161 h 445306"/>
              <a:gd name="connsiteX2" fmla="*/ 33051 w 361896"/>
              <a:gd name="connsiteY2" fmla="*/ 15177 h 445306"/>
              <a:gd name="connsiteX3" fmla="*/ 22034 w 361896"/>
              <a:gd name="connsiteY3" fmla="*/ 22522 h 445306"/>
              <a:gd name="connsiteX4" fmla="*/ 14689 w 361896"/>
              <a:gd name="connsiteY4" fmla="*/ 33539 h 445306"/>
              <a:gd name="connsiteX5" fmla="*/ 3672 w 361896"/>
              <a:gd name="connsiteY5" fmla="*/ 44556 h 445306"/>
              <a:gd name="connsiteX6" fmla="*/ 0 w 361896"/>
              <a:gd name="connsiteY6" fmla="*/ 55573 h 445306"/>
              <a:gd name="connsiteX7" fmla="*/ 7345 w 361896"/>
              <a:gd name="connsiteY7" fmla="*/ 95968 h 445306"/>
              <a:gd name="connsiteX8" fmla="*/ 11017 w 361896"/>
              <a:gd name="connsiteY8" fmla="*/ 118002 h 445306"/>
              <a:gd name="connsiteX9" fmla="*/ 18362 w 361896"/>
              <a:gd name="connsiteY9" fmla="*/ 129018 h 445306"/>
              <a:gd name="connsiteX10" fmla="*/ 40395 w 361896"/>
              <a:gd name="connsiteY10" fmla="*/ 136363 h 445306"/>
              <a:gd name="connsiteX11" fmla="*/ 55085 w 361896"/>
              <a:gd name="connsiteY11" fmla="*/ 158397 h 445306"/>
              <a:gd name="connsiteX12" fmla="*/ 62429 w 361896"/>
              <a:gd name="connsiteY12" fmla="*/ 169414 h 445306"/>
              <a:gd name="connsiteX13" fmla="*/ 73446 w 361896"/>
              <a:gd name="connsiteY13" fmla="*/ 191447 h 445306"/>
              <a:gd name="connsiteX14" fmla="*/ 69774 w 361896"/>
              <a:gd name="connsiteY14" fmla="*/ 217153 h 445306"/>
              <a:gd name="connsiteX15" fmla="*/ 62429 w 361896"/>
              <a:gd name="connsiteY15" fmla="*/ 239187 h 445306"/>
              <a:gd name="connsiteX16" fmla="*/ 77118 w 361896"/>
              <a:gd name="connsiteY16" fmla="*/ 272238 h 445306"/>
              <a:gd name="connsiteX17" fmla="*/ 88135 w 361896"/>
              <a:gd name="connsiteY17" fmla="*/ 279582 h 445306"/>
              <a:gd name="connsiteX18" fmla="*/ 113841 w 361896"/>
              <a:gd name="connsiteY18" fmla="*/ 312633 h 445306"/>
              <a:gd name="connsiteX19" fmla="*/ 121186 w 361896"/>
              <a:gd name="connsiteY19" fmla="*/ 334667 h 445306"/>
              <a:gd name="connsiteX20" fmla="*/ 124858 w 361896"/>
              <a:gd name="connsiteY20" fmla="*/ 345683 h 445306"/>
              <a:gd name="connsiteX21" fmla="*/ 121186 w 361896"/>
              <a:gd name="connsiteY21" fmla="*/ 433818 h 445306"/>
              <a:gd name="connsiteX22" fmla="*/ 117513 w 361896"/>
              <a:gd name="connsiteY22" fmla="*/ 444835 h 445306"/>
              <a:gd name="connsiteX23" fmla="*/ 124858 w 361896"/>
              <a:gd name="connsiteY23" fmla="*/ 430146 h 445306"/>
              <a:gd name="connsiteX24" fmla="*/ 132203 w 361896"/>
              <a:gd name="connsiteY24" fmla="*/ 404440 h 445306"/>
              <a:gd name="connsiteX25" fmla="*/ 139547 w 361896"/>
              <a:gd name="connsiteY25" fmla="*/ 382406 h 445306"/>
              <a:gd name="connsiteX26" fmla="*/ 143219 w 361896"/>
              <a:gd name="connsiteY26" fmla="*/ 367717 h 445306"/>
              <a:gd name="connsiteX27" fmla="*/ 150564 w 361896"/>
              <a:gd name="connsiteY27" fmla="*/ 345683 h 445306"/>
              <a:gd name="connsiteX28" fmla="*/ 165253 w 361896"/>
              <a:gd name="connsiteY28" fmla="*/ 312633 h 445306"/>
              <a:gd name="connsiteX29" fmla="*/ 176270 w 361896"/>
              <a:gd name="connsiteY29" fmla="*/ 316305 h 445306"/>
              <a:gd name="connsiteX30" fmla="*/ 179942 w 361896"/>
              <a:gd name="connsiteY30" fmla="*/ 356700 h 445306"/>
              <a:gd name="connsiteX31" fmla="*/ 201976 w 361896"/>
              <a:gd name="connsiteY31" fmla="*/ 353028 h 445306"/>
              <a:gd name="connsiteX32" fmla="*/ 235027 w 361896"/>
              <a:gd name="connsiteY32" fmla="*/ 349356 h 445306"/>
              <a:gd name="connsiteX33" fmla="*/ 238699 w 361896"/>
              <a:gd name="connsiteY33" fmla="*/ 308961 h 445306"/>
              <a:gd name="connsiteX34" fmla="*/ 246044 w 361896"/>
              <a:gd name="connsiteY34" fmla="*/ 297944 h 445306"/>
              <a:gd name="connsiteX35" fmla="*/ 249716 w 361896"/>
              <a:gd name="connsiteY35" fmla="*/ 286927 h 445306"/>
              <a:gd name="connsiteX36" fmla="*/ 260733 w 361896"/>
              <a:gd name="connsiteY36" fmla="*/ 279582 h 445306"/>
              <a:gd name="connsiteX37" fmla="*/ 286439 w 361896"/>
              <a:gd name="connsiteY37" fmla="*/ 272238 h 445306"/>
              <a:gd name="connsiteX38" fmla="*/ 341523 w 361896"/>
              <a:gd name="connsiteY38" fmla="*/ 279582 h 445306"/>
              <a:gd name="connsiteX39" fmla="*/ 352540 w 361896"/>
              <a:gd name="connsiteY39" fmla="*/ 283255 h 445306"/>
              <a:gd name="connsiteX40" fmla="*/ 359885 w 361896"/>
              <a:gd name="connsiteY40" fmla="*/ 294271 h 445306"/>
              <a:gd name="connsiteX41" fmla="*/ 345195 w 361896"/>
              <a:gd name="connsiteY41" fmla="*/ 235515 h 445306"/>
              <a:gd name="connsiteX42" fmla="*/ 330506 w 361896"/>
              <a:gd name="connsiteY42" fmla="*/ 231842 h 445306"/>
              <a:gd name="connsiteX43" fmla="*/ 326834 w 361896"/>
              <a:gd name="connsiteY43" fmla="*/ 220826 h 445306"/>
              <a:gd name="connsiteX44" fmla="*/ 319489 w 361896"/>
              <a:gd name="connsiteY44" fmla="*/ 162069 h 445306"/>
              <a:gd name="connsiteX45" fmla="*/ 308472 w 361896"/>
              <a:gd name="connsiteY45" fmla="*/ 140035 h 445306"/>
              <a:gd name="connsiteX46" fmla="*/ 297456 w 361896"/>
              <a:gd name="connsiteY46" fmla="*/ 110657 h 445306"/>
              <a:gd name="connsiteX47" fmla="*/ 271750 w 361896"/>
              <a:gd name="connsiteY47" fmla="*/ 114329 h 445306"/>
              <a:gd name="connsiteX48" fmla="*/ 249716 w 361896"/>
              <a:gd name="connsiteY48" fmla="*/ 121674 h 445306"/>
              <a:gd name="connsiteX49" fmla="*/ 198304 w 361896"/>
              <a:gd name="connsiteY49" fmla="*/ 125346 h 445306"/>
              <a:gd name="connsiteX50" fmla="*/ 176270 w 361896"/>
              <a:gd name="connsiteY50" fmla="*/ 143708 h 445306"/>
              <a:gd name="connsiteX51" fmla="*/ 150564 w 361896"/>
              <a:gd name="connsiteY51" fmla="*/ 140035 h 445306"/>
              <a:gd name="connsiteX52" fmla="*/ 143219 w 361896"/>
              <a:gd name="connsiteY52" fmla="*/ 129018 h 445306"/>
              <a:gd name="connsiteX53" fmla="*/ 135875 w 361896"/>
              <a:gd name="connsiteY53" fmla="*/ 106985 h 445306"/>
              <a:gd name="connsiteX54" fmla="*/ 124858 w 361896"/>
              <a:gd name="connsiteY54" fmla="*/ 11505 h 445306"/>
              <a:gd name="connsiteX55" fmla="*/ 91807 w 361896"/>
              <a:gd name="connsiteY55" fmla="*/ 488 h 4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1896" h="445306">
                <a:moveTo>
                  <a:pt x="91807" y="488"/>
                </a:moveTo>
                <a:cubicBezTo>
                  <a:pt x="78342" y="-736"/>
                  <a:pt x="59552" y="290"/>
                  <a:pt x="44068" y="4161"/>
                </a:cubicBezTo>
                <a:cubicBezTo>
                  <a:pt x="39030" y="5421"/>
                  <a:pt x="37041" y="11852"/>
                  <a:pt x="33051" y="15177"/>
                </a:cubicBezTo>
                <a:cubicBezTo>
                  <a:pt x="29660" y="18002"/>
                  <a:pt x="25706" y="20074"/>
                  <a:pt x="22034" y="22522"/>
                </a:cubicBezTo>
                <a:cubicBezTo>
                  <a:pt x="19586" y="26194"/>
                  <a:pt x="17515" y="30148"/>
                  <a:pt x="14689" y="33539"/>
                </a:cubicBezTo>
                <a:cubicBezTo>
                  <a:pt x="11364" y="37529"/>
                  <a:pt x="6553" y="40235"/>
                  <a:pt x="3672" y="44556"/>
                </a:cubicBezTo>
                <a:cubicBezTo>
                  <a:pt x="1525" y="47777"/>
                  <a:pt x="1224" y="51901"/>
                  <a:pt x="0" y="55573"/>
                </a:cubicBezTo>
                <a:cubicBezTo>
                  <a:pt x="9336" y="120933"/>
                  <a:pt x="-1314" y="52673"/>
                  <a:pt x="7345" y="95968"/>
                </a:cubicBezTo>
                <a:cubicBezTo>
                  <a:pt x="8805" y="103269"/>
                  <a:pt x="8662" y="110938"/>
                  <a:pt x="11017" y="118002"/>
                </a:cubicBezTo>
                <a:cubicBezTo>
                  <a:pt x="12413" y="122189"/>
                  <a:pt x="14619" y="126679"/>
                  <a:pt x="18362" y="129018"/>
                </a:cubicBezTo>
                <a:cubicBezTo>
                  <a:pt x="24927" y="133121"/>
                  <a:pt x="40395" y="136363"/>
                  <a:pt x="40395" y="136363"/>
                </a:cubicBezTo>
                <a:lnTo>
                  <a:pt x="55085" y="158397"/>
                </a:lnTo>
                <a:cubicBezTo>
                  <a:pt x="57533" y="162069"/>
                  <a:pt x="61033" y="165227"/>
                  <a:pt x="62429" y="169414"/>
                </a:cubicBezTo>
                <a:cubicBezTo>
                  <a:pt x="67497" y="184617"/>
                  <a:pt x="63954" y="177209"/>
                  <a:pt x="73446" y="191447"/>
                </a:cubicBezTo>
                <a:cubicBezTo>
                  <a:pt x="72222" y="200016"/>
                  <a:pt x="71720" y="208719"/>
                  <a:pt x="69774" y="217153"/>
                </a:cubicBezTo>
                <a:cubicBezTo>
                  <a:pt x="68033" y="224697"/>
                  <a:pt x="62429" y="239187"/>
                  <a:pt x="62429" y="239187"/>
                </a:cubicBezTo>
                <a:cubicBezTo>
                  <a:pt x="66064" y="250092"/>
                  <a:pt x="68390" y="263510"/>
                  <a:pt x="77118" y="272238"/>
                </a:cubicBezTo>
                <a:cubicBezTo>
                  <a:pt x="80239" y="275359"/>
                  <a:pt x="84744" y="276757"/>
                  <a:pt x="88135" y="279582"/>
                </a:cubicBezTo>
                <a:cubicBezTo>
                  <a:pt x="96910" y="286894"/>
                  <a:pt x="110691" y="303184"/>
                  <a:pt x="113841" y="312633"/>
                </a:cubicBezTo>
                <a:lnTo>
                  <a:pt x="121186" y="334667"/>
                </a:lnTo>
                <a:lnTo>
                  <a:pt x="124858" y="345683"/>
                </a:lnTo>
                <a:cubicBezTo>
                  <a:pt x="123634" y="375061"/>
                  <a:pt x="123358" y="404495"/>
                  <a:pt x="121186" y="433818"/>
                </a:cubicBezTo>
                <a:cubicBezTo>
                  <a:pt x="120900" y="437678"/>
                  <a:pt x="114776" y="447572"/>
                  <a:pt x="117513" y="444835"/>
                </a:cubicBezTo>
                <a:cubicBezTo>
                  <a:pt x="121384" y="440964"/>
                  <a:pt x="122702" y="435178"/>
                  <a:pt x="124858" y="430146"/>
                </a:cubicBezTo>
                <a:cubicBezTo>
                  <a:pt x="128968" y="420557"/>
                  <a:pt x="129101" y="414780"/>
                  <a:pt x="132203" y="404440"/>
                </a:cubicBezTo>
                <a:cubicBezTo>
                  <a:pt x="134428" y="397025"/>
                  <a:pt x="137669" y="389917"/>
                  <a:pt x="139547" y="382406"/>
                </a:cubicBezTo>
                <a:cubicBezTo>
                  <a:pt x="140771" y="377510"/>
                  <a:pt x="141769" y="372551"/>
                  <a:pt x="143219" y="367717"/>
                </a:cubicBezTo>
                <a:cubicBezTo>
                  <a:pt x="145444" y="360302"/>
                  <a:pt x="150564" y="345683"/>
                  <a:pt x="150564" y="345683"/>
                </a:cubicBezTo>
                <a:cubicBezTo>
                  <a:pt x="152552" y="329781"/>
                  <a:pt x="145722" y="312633"/>
                  <a:pt x="165253" y="312633"/>
                </a:cubicBezTo>
                <a:cubicBezTo>
                  <a:pt x="169124" y="312633"/>
                  <a:pt x="172598" y="315081"/>
                  <a:pt x="176270" y="316305"/>
                </a:cubicBezTo>
                <a:cubicBezTo>
                  <a:pt x="177494" y="329770"/>
                  <a:pt x="172189" y="345624"/>
                  <a:pt x="179942" y="356700"/>
                </a:cubicBezTo>
                <a:cubicBezTo>
                  <a:pt x="184212" y="362800"/>
                  <a:pt x="194595" y="354012"/>
                  <a:pt x="201976" y="353028"/>
                </a:cubicBezTo>
                <a:cubicBezTo>
                  <a:pt x="212964" y="351563"/>
                  <a:pt x="224010" y="350580"/>
                  <a:pt x="235027" y="349356"/>
                </a:cubicBezTo>
                <a:cubicBezTo>
                  <a:pt x="236251" y="335891"/>
                  <a:pt x="235866" y="322181"/>
                  <a:pt x="238699" y="308961"/>
                </a:cubicBezTo>
                <a:cubicBezTo>
                  <a:pt x="239624" y="304645"/>
                  <a:pt x="244070" y="301892"/>
                  <a:pt x="246044" y="297944"/>
                </a:cubicBezTo>
                <a:cubicBezTo>
                  <a:pt x="247775" y="294482"/>
                  <a:pt x="247298" y="289950"/>
                  <a:pt x="249716" y="286927"/>
                </a:cubicBezTo>
                <a:cubicBezTo>
                  <a:pt x="252473" y="283480"/>
                  <a:pt x="256785" y="281556"/>
                  <a:pt x="260733" y="279582"/>
                </a:cubicBezTo>
                <a:cubicBezTo>
                  <a:pt x="266000" y="276948"/>
                  <a:pt x="281734" y="273414"/>
                  <a:pt x="286439" y="272238"/>
                </a:cubicBezTo>
                <a:cubicBezTo>
                  <a:pt x="304800" y="274686"/>
                  <a:pt x="323251" y="276537"/>
                  <a:pt x="341523" y="279582"/>
                </a:cubicBezTo>
                <a:cubicBezTo>
                  <a:pt x="345341" y="280218"/>
                  <a:pt x="349517" y="280837"/>
                  <a:pt x="352540" y="283255"/>
                </a:cubicBezTo>
                <a:cubicBezTo>
                  <a:pt x="355986" y="286012"/>
                  <a:pt x="357437" y="290599"/>
                  <a:pt x="359885" y="294271"/>
                </a:cubicBezTo>
                <a:cubicBezTo>
                  <a:pt x="356392" y="241889"/>
                  <a:pt x="373578" y="243625"/>
                  <a:pt x="345195" y="235515"/>
                </a:cubicBezTo>
                <a:cubicBezTo>
                  <a:pt x="340342" y="234128"/>
                  <a:pt x="335402" y="233066"/>
                  <a:pt x="330506" y="231842"/>
                </a:cubicBezTo>
                <a:cubicBezTo>
                  <a:pt x="329282" y="228170"/>
                  <a:pt x="327470" y="224644"/>
                  <a:pt x="326834" y="220826"/>
                </a:cubicBezTo>
                <a:cubicBezTo>
                  <a:pt x="321737" y="190245"/>
                  <a:pt x="325096" y="190102"/>
                  <a:pt x="319489" y="162069"/>
                </a:cubicBezTo>
                <a:cubicBezTo>
                  <a:pt x="316899" y="149118"/>
                  <a:pt x="315140" y="151704"/>
                  <a:pt x="308472" y="140035"/>
                </a:cubicBezTo>
                <a:cubicBezTo>
                  <a:pt x="299938" y="125101"/>
                  <a:pt x="301472" y="126721"/>
                  <a:pt x="297456" y="110657"/>
                </a:cubicBezTo>
                <a:cubicBezTo>
                  <a:pt x="288887" y="111881"/>
                  <a:pt x="280184" y="112383"/>
                  <a:pt x="271750" y="114329"/>
                </a:cubicBezTo>
                <a:cubicBezTo>
                  <a:pt x="264206" y="116070"/>
                  <a:pt x="257438" y="121122"/>
                  <a:pt x="249716" y="121674"/>
                </a:cubicBezTo>
                <a:lnTo>
                  <a:pt x="198304" y="125346"/>
                </a:lnTo>
                <a:cubicBezTo>
                  <a:pt x="195530" y="128120"/>
                  <a:pt x="181950" y="143140"/>
                  <a:pt x="176270" y="143708"/>
                </a:cubicBezTo>
                <a:cubicBezTo>
                  <a:pt x="167657" y="144569"/>
                  <a:pt x="159133" y="141259"/>
                  <a:pt x="150564" y="140035"/>
                </a:cubicBezTo>
                <a:cubicBezTo>
                  <a:pt x="148116" y="136363"/>
                  <a:pt x="145012" y="133051"/>
                  <a:pt x="143219" y="129018"/>
                </a:cubicBezTo>
                <a:cubicBezTo>
                  <a:pt x="140075" y="121944"/>
                  <a:pt x="135875" y="106985"/>
                  <a:pt x="135875" y="106985"/>
                </a:cubicBezTo>
                <a:cubicBezTo>
                  <a:pt x="135345" y="94799"/>
                  <a:pt x="147313" y="33959"/>
                  <a:pt x="124858" y="11505"/>
                </a:cubicBezTo>
                <a:cubicBezTo>
                  <a:pt x="120430" y="7077"/>
                  <a:pt x="105272" y="1712"/>
                  <a:pt x="91807" y="488"/>
                </a:cubicBezTo>
                <a:close/>
              </a:path>
            </a:pathLst>
          </a:custGeom>
          <a:blipFill>
            <a:blip r:embed="rId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0D151C-CE76-4F4F-8520-F971F017ED8E}"/>
              </a:ext>
            </a:extLst>
          </p:cNvPr>
          <p:cNvSpPr/>
          <p:nvPr/>
        </p:nvSpPr>
        <p:spPr>
          <a:xfrm>
            <a:off x="8658133" y="2497157"/>
            <a:ext cx="338975" cy="874004"/>
          </a:xfrm>
          <a:custGeom>
            <a:avLst/>
            <a:gdLst>
              <a:gd name="connsiteX0" fmla="*/ 148016 w 338975"/>
              <a:gd name="connsiteY0" fmla="*/ 55084 h 874004"/>
              <a:gd name="connsiteX1" fmla="*/ 140672 w 338975"/>
              <a:gd name="connsiteY1" fmla="*/ 14689 h 874004"/>
              <a:gd name="connsiteX2" fmla="*/ 148016 w 338975"/>
              <a:gd name="connsiteY2" fmla="*/ 3672 h 874004"/>
              <a:gd name="connsiteX3" fmla="*/ 166378 w 338975"/>
              <a:gd name="connsiteY3" fmla="*/ 0 h 874004"/>
              <a:gd name="connsiteX4" fmla="*/ 173722 w 338975"/>
              <a:gd name="connsiteY4" fmla="*/ 14689 h 874004"/>
              <a:gd name="connsiteX5" fmla="*/ 184739 w 338975"/>
              <a:gd name="connsiteY5" fmla="*/ 47739 h 874004"/>
              <a:gd name="connsiteX6" fmla="*/ 210445 w 338975"/>
              <a:gd name="connsiteY6" fmla="*/ 51412 h 874004"/>
              <a:gd name="connsiteX7" fmla="*/ 214118 w 338975"/>
              <a:gd name="connsiteY7" fmla="*/ 139547 h 874004"/>
              <a:gd name="connsiteX8" fmla="*/ 203101 w 338975"/>
              <a:gd name="connsiteY8" fmla="*/ 143219 h 874004"/>
              <a:gd name="connsiteX9" fmla="*/ 195756 w 338975"/>
              <a:gd name="connsiteY9" fmla="*/ 154236 h 874004"/>
              <a:gd name="connsiteX10" fmla="*/ 188412 w 338975"/>
              <a:gd name="connsiteY10" fmla="*/ 183614 h 874004"/>
              <a:gd name="connsiteX11" fmla="*/ 232479 w 338975"/>
              <a:gd name="connsiteY11" fmla="*/ 198303 h 874004"/>
              <a:gd name="connsiteX12" fmla="*/ 236151 w 338975"/>
              <a:gd name="connsiteY12" fmla="*/ 216665 h 874004"/>
              <a:gd name="connsiteX13" fmla="*/ 247168 w 338975"/>
              <a:gd name="connsiteY13" fmla="*/ 238698 h 874004"/>
              <a:gd name="connsiteX14" fmla="*/ 254513 w 338975"/>
              <a:gd name="connsiteY14" fmla="*/ 260732 h 874004"/>
              <a:gd name="connsiteX15" fmla="*/ 265530 w 338975"/>
              <a:gd name="connsiteY15" fmla="*/ 282766 h 874004"/>
              <a:gd name="connsiteX16" fmla="*/ 280219 w 338975"/>
              <a:gd name="connsiteY16" fmla="*/ 290110 h 874004"/>
              <a:gd name="connsiteX17" fmla="*/ 298580 w 338975"/>
              <a:gd name="connsiteY17" fmla="*/ 293783 h 874004"/>
              <a:gd name="connsiteX18" fmla="*/ 305925 w 338975"/>
              <a:gd name="connsiteY18" fmla="*/ 304800 h 874004"/>
              <a:gd name="connsiteX19" fmla="*/ 316942 w 338975"/>
              <a:gd name="connsiteY19" fmla="*/ 312144 h 874004"/>
              <a:gd name="connsiteX20" fmla="*/ 331631 w 338975"/>
              <a:gd name="connsiteY20" fmla="*/ 334178 h 874004"/>
              <a:gd name="connsiteX21" fmla="*/ 335303 w 338975"/>
              <a:gd name="connsiteY21" fmla="*/ 345195 h 874004"/>
              <a:gd name="connsiteX22" fmla="*/ 324286 w 338975"/>
              <a:gd name="connsiteY22" fmla="*/ 370901 h 874004"/>
              <a:gd name="connsiteX23" fmla="*/ 309597 w 338975"/>
              <a:gd name="connsiteY23" fmla="*/ 374573 h 874004"/>
              <a:gd name="connsiteX24" fmla="*/ 258185 w 338975"/>
              <a:gd name="connsiteY24" fmla="*/ 385590 h 874004"/>
              <a:gd name="connsiteX25" fmla="*/ 232479 w 338975"/>
              <a:gd name="connsiteY25" fmla="*/ 396607 h 874004"/>
              <a:gd name="connsiteX26" fmla="*/ 221462 w 338975"/>
              <a:gd name="connsiteY26" fmla="*/ 407624 h 874004"/>
              <a:gd name="connsiteX27" fmla="*/ 214118 w 338975"/>
              <a:gd name="connsiteY27" fmla="*/ 422313 h 874004"/>
              <a:gd name="connsiteX28" fmla="*/ 217790 w 338975"/>
              <a:gd name="connsiteY28" fmla="*/ 444347 h 874004"/>
              <a:gd name="connsiteX29" fmla="*/ 225134 w 338975"/>
              <a:gd name="connsiteY29" fmla="*/ 473725 h 874004"/>
              <a:gd name="connsiteX30" fmla="*/ 228807 w 338975"/>
              <a:gd name="connsiteY30" fmla="*/ 532482 h 874004"/>
              <a:gd name="connsiteX31" fmla="*/ 261857 w 338975"/>
              <a:gd name="connsiteY31" fmla="*/ 536154 h 874004"/>
              <a:gd name="connsiteX32" fmla="*/ 276547 w 338975"/>
              <a:gd name="connsiteY32" fmla="*/ 558188 h 874004"/>
              <a:gd name="connsiteX33" fmla="*/ 287563 w 338975"/>
              <a:gd name="connsiteY33" fmla="*/ 569204 h 874004"/>
              <a:gd name="connsiteX34" fmla="*/ 287563 w 338975"/>
              <a:gd name="connsiteY34" fmla="*/ 631633 h 874004"/>
              <a:gd name="connsiteX35" fmla="*/ 283891 w 338975"/>
              <a:gd name="connsiteY35" fmla="*/ 642650 h 874004"/>
              <a:gd name="connsiteX36" fmla="*/ 272874 w 338975"/>
              <a:gd name="connsiteY36" fmla="*/ 649995 h 874004"/>
              <a:gd name="connsiteX37" fmla="*/ 280219 w 338975"/>
              <a:gd name="connsiteY37" fmla="*/ 668356 h 874004"/>
              <a:gd name="connsiteX38" fmla="*/ 294908 w 338975"/>
              <a:gd name="connsiteY38" fmla="*/ 672029 h 874004"/>
              <a:gd name="connsiteX39" fmla="*/ 309597 w 338975"/>
              <a:gd name="connsiteY39" fmla="*/ 694062 h 874004"/>
              <a:gd name="connsiteX40" fmla="*/ 316942 w 338975"/>
              <a:gd name="connsiteY40" fmla="*/ 705079 h 874004"/>
              <a:gd name="connsiteX41" fmla="*/ 327959 w 338975"/>
              <a:gd name="connsiteY41" fmla="*/ 727113 h 874004"/>
              <a:gd name="connsiteX42" fmla="*/ 338975 w 338975"/>
              <a:gd name="connsiteY42" fmla="*/ 763836 h 874004"/>
              <a:gd name="connsiteX43" fmla="*/ 335303 w 338975"/>
              <a:gd name="connsiteY43" fmla="*/ 833609 h 874004"/>
              <a:gd name="connsiteX44" fmla="*/ 327959 w 338975"/>
              <a:gd name="connsiteY44" fmla="*/ 855643 h 874004"/>
              <a:gd name="connsiteX45" fmla="*/ 324286 w 338975"/>
              <a:gd name="connsiteY45" fmla="*/ 866660 h 874004"/>
              <a:gd name="connsiteX46" fmla="*/ 313269 w 338975"/>
              <a:gd name="connsiteY46" fmla="*/ 874004 h 874004"/>
              <a:gd name="connsiteX47" fmla="*/ 305925 w 338975"/>
              <a:gd name="connsiteY47" fmla="*/ 862988 h 874004"/>
              <a:gd name="connsiteX48" fmla="*/ 298580 w 338975"/>
              <a:gd name="connsiteY48" fmla="*/ 818920 h 874004"/>
              <a:gd name="connsiteX49" fmla="*/ 294908 w 338975"/>
              <a:gd name="connsiteY49" fmla="*/ 716096 h 874004"/>
              <a:gd name="connsiteX50" fmla="*/ 280219 w 338975"/>
              <a:gd name="connsiteY50" fmla="*/ 683045 h 874004"/>
              <a:gd name="connsiteX51" fmla="*/ 269202 w 338975"/>
              <a:gd name="connsiteY51" fmla="*/ 661012 h 874004"/>
              <a:gd name="connsiteX52" fmla="*/ 254513 w 338975"/>
              <a:gd name="connsiteY52" fmla="*/ 635306 h 874004"/>
              <a:gd name="connsiteX53" fmla="*/ 247168 w 338975"/>
              <a:gd name="connsiteY53" fmla="*/ 613272 h 874004"/>
              <a:gd name="connsiteX54" fmla="*/ 243496 w 338975"/>
              <a:gd name="connsiteY54" fmla="*/ 602255 h 874004"/>
              <a:gd name="connsiteX55" fmla="*/ 236151 w 338975"/>
              <a:gd name="connsiteY55" fmla="*/ 572877 h 874004"/>
              <a:gd name="connsiteX56" fmla="*/ 228807 w 338975"/>
              <a:gd name="connsiteY56" fmla="*/ 543498 h 874004"/>
              <a:gd name="connsiteX57" fmla="*/ 221462 w 338975"/>
              <a:gd name="connsiteY57" fmla="*/ 532482 h 874004"/>
              <a:gd name="connsiteX58" fmla="*/ 203101 w 338975"/>
              <a:gd name="connsiteY58" fmla="*/ 536154 h 874004"/>
              <a:gd name="connsiteX59" fmla="*/ 188412 w 338975"/>
              <a:gd name="connsiteY59" fmla="*/ 554515 h 874004"/>
              <a:gd name="connsiteX60" fmla="*/ 177395 w 338975"/>
              <a:gd name="connsiteY60" fmla="*/ 565532 h 874004"/>
              <a:gd name="connsiteX61" fmla="*/ 173722 w 338975"/>
              <a:gd name="connsiteY61" fmla="*/ 580221 h 874004"/>
              <a:gd name="connsiteX62" fmla="*/ 166378 w 338975"/>
              <a:gd name="connsiteY62" fmla="*/ 591238 h 874004"/>
              <a:gd name="connsiteX63" fmla="*/ 162706 w 338975"/>
              <a:gd name="connsiteY63" fmla="*/ 602255 h 874004"/>
              <a:gd name="connsiteX64" fmla="*/ 122310 w 338975"/>
              <a:gd name="connsiteY64" fmla="*/ 598583 h 874004"/>
              <a:gd name="connsiteX65" fmla="*/ 100277 w 338975"/>
              <a:gd name="connsiteY65" fmla="*/ 583894 h 874004"/>
              <a:gd name="connsiteX66" fmla="*/ 89260 w 338975"/>
              <a:gd name="connsiteY66" fmla="*/ 561860 h 874004"/>
              <a:gd name="connsiteX67" fmla="*/ 100277 w 338975"/>
              <a:gd name="connsiteY67" fmla="*/ 506776 h 874004"/>
              <a:gd name="connsiteX68" fmla="*/ 96604 w 338975"/>
              <a:gd name="connsiteY68" fmla="*/ 466380 h 874004"/>
              <a:gd name="connsiteX69" fmla="*/ 85587 w 338975"/>
              <a:gd name="connsiteY69" fmla="*/ 455363 h 874004"/>
              <a:gd name="connsiteX70" fmla="*/ 63554 w 338975"/>
              <a:gd name="connsiteY70" fmla="*/ 444347 h 874004"/>
              <a:gd name="connsiteX71" fmla="*/ 41520 w 338975"/>
              <a:gd name="connsiteY71" fmla="*/ 429657 h 874004"/>
              <a:gd name="connsiteX72" fmla="*/ 34175 w 338975"/>
              <a:gd name="connsiteY72" fmla="*/ 400279 h 874004"/>
              <a:gd name="connsiteX73" fmla="*/ 30503 w 338975"/>
              <a:gd name="connsiteY73" fmla="*/ 389262 h 874004"/>
              <a:gd name="connsiteX74" fmla="*/ 26831 w 338975"/>
              <a:gd name="connsiteY74" fmla="*/ 370901 h 874004"/>
              <a:gd name="connsiteX75" fmla="*/ 15814 w 338975"/>
              <a:gd name="connsiteY75" fmla="*/ 363556 h 874004"/>
              <a:gd name="connsiteX76" fmla="*/ 4797 w 338975"/>
              <a:gd name="connsiteY76" fmla="*/ 352539 h 874004"/>
              <a:gd name="connsiteX77" fmla="*/ 4797 w 338975"/>
              <a:gd name="connsiteY77" fmla="*/ 275421 h 874004"/>
              <a:gd name="connsiteX78" fmla="*/ 12142 w 338975"/>
              <a:gd name="connsiteY78" fmla="*/ 264404 h 874004"/>
              <a:gd name="connsiteX79" fmla="*/ 15814 w 338975"/>
              <a:gd name="connsiteY79" fmla="*/ 253388 h 874004"/>
              <a:gd name="connsiteX80" fmla="*/ 26831 w 338975"/>
              <a:gd name="connsiteY80" fmla="*/ 231354 h 874004"/>
              <a:gd name="connsiteX81" fmla="*/ 30503 w 338975"/>
              <a:gd name="connsiteY81" fmla="*/ 209320 h 874004"/>
              <a:gd name="connsiteX82" fmla="*/ 34175 w 338975"/>
              <a:gd name="connsiteY82" fmla="*/ 198303 h 874004"/>
              <a:gd name="connsiteX83" fmla="*/ 45192 w 338975"/>
              <a:gd name="connsiteY83" fmla="*/ 194631 h 874004"/>
              <a:gd name="connsiteX84" fmla="*/ 56209 w 338975"/>
              <a:gd name="connsiteY84" fmla="*/ 187286 h 874004"/>
              <a:gd name="connsiteX85" fmla="*/ 67226 w 338975"/>
              <a:gd name="connsiteY85" fmla="*/ 183614 h 874004"/>
              <a:gd name="connsiteX86" fmla="*/ 70898 w 338975"/>
              <a:gd name="connsiteY86" fmla="*/ 95479 h 874004"/>
              <a:gd name="connsiteX87" fmla="*/ 78243 w 338975"/>
              <a:gd name="connsiteY87" fmla="*/ 84462 h 874004"/>
              <a:gd name="connsiteX88" fmla="*/ 100277 w 338975"/>
              <a:gd name="connsiteY88" fmla="*/ 73445 h 874004"/>
              <a:gd name="connsiteX89" fmla="*/ 129655 w 338975"/>
              <a:gd name="connsiteY89" fmla="*/ 62429 h 874004"/>
              <a:gd name="connsiteX90" fmla="*/ 140672 w 338975"/>
              <a:gd name="connsiteY90" fmla="*/ 55084 h 874004"/>
              <a:gd name="connsiteX91" fmla="*/ 148016 w 338975"/>
              <a:gd name="connsiteY91" fmla="*/ 55084 h 87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38975" h="874004">
                <a:moveTo>
                  <a:pt x="148016" y="55084"/>
                </a:moveTo>
                <a:cubicBezTo>
                  <a:pt x="148016" y="48352"/>
                  <a:pt x="132712" y="38572"/>
                  <a:pt x="140672" y="14689"/>
                </a:cubicBezTo>
                <a:cubicBezTo>
                  <a:pt x="142068" y="10502"/>
                  <a:pt x="144184" y="5862"/>
                  <a:pt x="148016" y="3672"/>
                </a:cubicBezTo>
                <a:cubicBezTo>
                  <a:pt x="153435" y="575"/>
                  <a:pt x="160257" y="1224"/>
                  <a:pt x="166378" y="0"/>
                </a:cubicBezTo>
                <a:cubicBezTo>
                  <a:pt x="168826" y="4896"/>
                  <a:pt x="172149" y="9446"/>
                  <a:pt x="173722" y="14689"/>
                </a:cubicBezTo>
                <a:cubicBezTo>
                  <a:pt x="175106" y="19301"/>
                  <a:pt x="175052" y="43433"/>
                  <a:pt x="184739" y="47739"/>
                </a:cubicBezTo>
                <a:cubicBezTo>
                  <a:pt x="192649" y="51254"/>
                  <a:pt x="201876" y="50188"/>
                  <a:pt x="210445" y="51412"/>
                </a:cubicBezTo>
                <a:cubicBezTo>
                  <a:pt x="222309" y="87000"/>
                  <a:pt x="225232" y="86752"/>
                  <a:pt x="214118" y="139547"/>
                </a:cubicBezTo>
                <a:cubicBezTo>
                  <a:pt x="213321" y="143335"/>
                  <a:pt x="206773" y="141995"/>
                  <a:pt x="203101" y="143219"/>
                </a:cubicBezTo>
                <a:cubicBezTo>
                  <a:pt x="200653" y="146891"/>
                  <a:pt x="197730" y="150288"/>
                  <a:pt x="195756" y="154236"/>
                </a:cubicBezTo>
                <a:cubicBezTo>
                  <a:pt x="191993" y="161763"/>
                  <a:pt x="189808" y="176632"/>
                  <a:pt x="188412" y="183614"/>
                </a:cubicBezTo>
                <a:cubicBezTo>
                  <a:pt x="198432" y="213677"/>
                  <a:pt x="180988" y="172557"/>
                  <a:pt x="232479" y="198303"/>
                </a:cubicBezTo>
                <a:cubicBezTo>
                  <a:pt x="238062" y="201094"/>
                  <a:pt x="234637" y="210610"/>
                  <a:pt x="236151" y="216665"/>
                </a:cubicBezTo>
                <a:cubicBezTo>
                  <a:pt x="239191" y="228826"/>
                  <a:pt x="239989" y="227930"/>
                  <a:pt x="247168" y="238698"/>
                </a:cubicBezTo>
                <a:lnTo>
                  <a:pt x="254513" y="260732"/>
                </a:lnTo>
                <a:cubicBezTo>
                  <a:pt x="257020" y="268253"/>
                  <a:pt x="258957" y="277289"/>
                  <a:pt x="265530" y="282766"/>
                </a:cubicBezTo>
                <a:cubicBezTo>
                  <a:pt x="269735" y="286270"/>
                  <a:pt x="275026" y="288379"/>
                  <a:pt x="280219" y="290110"/>
                </a:cubicBezTo>
                <a:cubicBezTo>
                  <a:pt x="286140" y="292084"/>
                  <a:pt x="292460" y="292559"/>
                  <a:pt x="298580" y="293783"/>
                </a:cubicBezTo>
                <a:cubicBezTo>
                  <a:pt x="301028" y="297455"/>
                  <a:pt x="302804" y="301679"/>
                  <a:pt x="305925" y="304800"/>
                </a:cubicBezTo>
                <a:cubicBezTo>
                  <a:pt x="309046" y="307921"/>
                  <a:pt x="314036" y="308823"/>
                  <a:pt x="316942" y="312144"/>
                </a:cubicBezTo>
                <a:cubicBezTo>
                  <a:pt x="322755" y="318787"/>
                  <a:pt x="331631" y="334178"/>
                  <a:pt x="331631" y="334178"/>
                </a:cubicBezTo>
                <a:cubicBezTo>
                  <a:pt x="332855" y="337850"/>
                  <a:pt x="335303" y="341324"/>
                  <a:pt x="335303" y="345195"/>
                </a:cubicBezTo>
                <a:cubicBezTo>
                  <a:pt x="335303" y="351338"/>
                  <a:pt x="330283" y="366903"/>
                  <a:pt x="324286" y="370901"/>
                </a:cubicBezTo>
                <a:cubicBezTo>
                  <a:pt x="320087" y="373701"/>
                  <a:pt x="314493" y="373349"/>
                  <a:pt x="309597" y="374573"/>
                </a:cubicBezTo>
                <a:cubicBezTo>
                  <a:pt x="285881" y="390385"/>
                  <a:pt x="307417" y="378557"/>
                  <a:pt x="258185" y="385590"/>
                </a:cubicBezTo>
                <a:cubicBezTo>
                  <a:pt x="252190" y="386446"/>
                  <a:pt x="236184" y="393961"/>
                  <a:pt x="232479" y="396607"/>
                </a:cubicBezTo>
                <a:cubicBezTo>
                  <a:pt x="228253" y="399626"/>
                  <a:pt x="225134" y="403952"/>
                  <a:pt x="221462" y="407624"/>
                </a:cubicBezTo>
                <a:cubicBezTo>
                  <a:pt x="219014" y="412520"/>
                  <a:pt x="214663" y="416866"/>
                  <a:pt x="214118" y="422313"/>
                </a:cubicBezTo>
                <a:cubicBezTo>
                  <a:pt x="213377" y="429722"/>
                  <a:pt x="216458" y="437021"/>
                  <a:pt x="217790" y="444347"/>
                </a:cubicBezTo>
                <a:cubicBezTo>
                  <a:pt x="221335" y="463844"/>
                  <a:pt x="220038" y="458436"/>
                  <a:pt x="225134" y="473725"/>
                </a:cubicBezTo>
                <a:cubicBezTo>
                  <a:pt x="226358" y="493311"/>
                  <a:pt x="218857" y="515567"/>
                  <a:pt x="228807" y="532482"/>
                </a:cubicBezTo>
                <a:cubicBezTo>
                  <a:pt x="234427" y="542036"/>
                  <a:pt x="252097" y="530899"/>
                  <a:pt x="261857" y="536154"/>
                </a:cubicBezTo>
                <a:cubicBezTo>
                  <a:pt x="269629" y="540339"/>
                  <a:pt x="270305" y="551946"/>
                  <a:pt x="276547" y="558188"/>
                </a:cubicBezTo>
                <a:lnTo>
                  <a:pt x="287563" y="569204"/>
                </a:lnTo>
                <a:cubicBezTo>
                  <a:pt x="296245" y="595244"/>
                  <a:pt x="293400" y="582023"/>
                  <a:pt x="287563" y="631633"/>
                </a:cubicBezTo>
                <a:cubicBezTo>
                  <a:pt x="287111" y="635477"/>
                  <a:pt x="286309" y="639627"/>
                  <a:pt x="283891" y="642650"/>
                </a:cubicBezTo>
                <a:cubicBezTo>
                  <a:pt x="281134" y="646097"/>
                  <a:pt x="276546" y="647547"/>
                  <a:pt x="272874" y="649995"/>
                </a:cubicBezTo>
                <a:cubicBezTo>
                  <a:pt x="275322" y="656115"/>
                  <a:pt x="275558" y="663695"/>
                  <a:pt x="280219" y="668356"/>
                </a:cubicBezTo>
                <a:cubicBezTo>
                  <a:pt x="283788" y="671925"/>
                  <a:pt x="291110" y="668705"/>
                  <a:pt x="294908" y="672029"/>
                </a:cubicBezTo>
                <a:cubicBezTo>
                  <a:pt x="301551" y="677842"/>
                  <a:pt x="304701" y="686718"/>
                  <a:pt x="309597" y="694062"/>
                </a:cubicBezTo>
                <a:lnTo>
                  <a:pt x="316942" y="705079"/>
                </a:lnTo>
                <a:cubicBezTo>
                  <a:pt x="330334" y="745257"/>
                  <a:pt x="308976" y="684400"/>
                  <a:pt x="327959" y="727113"/>
                </a:cubicBezTo>
                <a:cubicBezTo>
                  <a:pt x="333067" y="738606"/>
                  <a:pt x="335924" y="751629"/>
                  <a:pt x="338975" y="763836"/>
                </a:cubicBezTo>
                <a:cubicBezTo>
                  <a:pt x="337751" y="787094"/>
                  <a:pt x="338078" y="810485"/>
                  <a:pt x="335303" y="833609"/>
                </a:cubicBezTo>
                <a:cubicBezTo>
                  <a:pt x="334381" y="841296"/>
                  <a:pt x="330407" y="848298"/>
                  <a:pt x="327959" y="855643"/>
                </a:cubicBezTo>
                <a:cubicBezTo>
                  <a:pt x="326735" y="859315"/>
                  <a:pt x="327507" y="864513"/>
                  <a:pt x="324286" y="866660"/>
                </a:cubicBezTo>
                <a:lnTo>
                  <a:pt x="313269" y="874004"/>
                </a:lnTo>
                <a:cubicBezTo>
                  <a:pt x="310821" y="870332"/>
                  <a:pt x="307474" y="867120"/>
                  <a:pt x="305925" y="862988"/>
                </a:cubicBezTo>
                <a:cubicBezTo>
                  <a:pt x="303448" y="856383"/>
                  <a:pt x="299125" y="822731"/>
                  <a:pt x="298580" y="818920"/>
                </a:cubicBezTo>
                <a:cubicBezTo>
                  <a:pt x="297356" y="784645"/>
                  <a:pt x="297922" y="750260"/>
                  <a:pt x="294908" y="716096"/>
                </a:cubicBezTo>
                <a:cubicBezTo>
                  <a:pt x="292878" y="693090"/>
                  <a:pt x="288032" y="698671"/>
                  <a:pt x="280219" y="683045"/>
                </a:cubicBezTo>
                <a:cubicBezTo>
                  <a:pt x="265020" y="652646"/>
                  <a:pt x="290247" y="692578"/>
                  <a:pt x="269202" y="661012"/>
                </a:cubicBezTo>
                <a:cubicBezTo>
                  <a:pt x="257972" y="627320"/>
                  <a:pt x="276742" y="679764"/>
                  <a:pt x="254513" y="635306"/>
                </a:cubicBezTo>
                <a:cubicBezTo>
                  <a:pt x="251051" y="628381"/>
                  <a:pt x="249616" y="620617"/>
                  <a:pt x="247168" y="613272"/>
                </a:cubicBezTo>
                <a:cubicBezTo>
                  <a:pt x="245944" y="609600"/>
                  <a:pt x="244435" y="606010"/>
                  <a:pt x="243496" y="602255"/>
                </a:cubicBezTo>
                <a:cubicBezTo>
                  <a:pt x="241048" y="592462"/>
                  <a:pt x="238130" y="582775"/>
                  <a:pt x="236151" y="572877"/>
                </a:cubicBezTo>
                <a:cubicBezTo>
                  <a:pt x="234755" y="565896"/>
                  <a:pt x="232571" y="551025"/>
                  <a:pt x="228807" y="543498"/>
                </a:cubicBezTo>
                <a:cubicBezTo>
                  <a:pt x="226833" y="539551"/>
                  <a:pt x="223910" y="536154"/>
                  <a:pt x="221462" y="532482"/>
                </a:cubicBezTo>
                <a:cubicBezTo>
                  <a:pt x="215342" y="533706"/>
                  <a:pt x="208945" y="533963"/>
                  <a:pt x="203101" y="536154"/>
                </a:cubicBezTo>
                <a:cubicBezTo>
                  <a:pt x="184849" y="542998"/>
                  <a:pt x="197000" y="541633"/>
                  <a:pt x="188412" y="554515"/>
                </a:cubicBezTo>
                <a:cubicBezTo>
                  <a:pt x="185531" y="558836"/>
                  <a:pt x="181067" y="561860"/>
                  <a:pt x="177395" y="565532"/>
                </a:cubicBezTo>
                <a:cubicBezTo>
                  <a:pt x="176171" y="570428"/>
                  <a:pt x="175710" y="575582"/>
                  <a:pt x="173722" y="580221"/>
                </a:cubicBezTo>
                <a:cubicBezTo>
                  <a:pt x="171983" y="584278"/>
                  <a:pt x="168352" y="587290"/>
                  <a:pt x="166378" y="591238"/>
                </a:cubicBezTo>
                <a:cubicBezTo>
                  <a:pt x="164647" y="594700"/>
                  <a:pt x="163930" y="598583"/>
                  <a:pt x="162706" y="602255"/>
                </a:cubicBezTo>
                <a:cubicBezTo>
                  <a:pt x="149241" y="601031"/>
                  <a:pt x="135281" y="602398"/>
                  <a:pt x="122310" y="598583"/>
                </a:cubicBezTo>
                <a:cubicBezTo>
                  <a:pt x="113842" y="596092"/>
                  <a:pt x="100277" y="583894"/>
                  <a:pt x="100277" y="583894"/>
                </a:cubicBezTo>
                <a:cubicBezTo>
                  <a:pt x="96563" y="578323"/>
                  <a:pt x="89260" y="569463"/>
                  <a:pt x="89260" y="561860"/>
                </a:cubicBezTo>
                <a:cubicBezTo>
                  <a:pt x="89260" y="524348"/>
                  <a:pt x="88573" y="530183"/>
                  <a:pt x="100277" y="506776"/>
                </a:cubicBezTo>
                <a:cubicBezTo>
                  <a:pt x="99053" y="493311"/>
                  <a:pt x="100319" y="479381"/>
                  <a:pt x="96604" y="466380"/>
                </a:cubicBezTo>
                <a:cubicBezTo>
                  <a:pt x="95177" y="461386"/>
                  <a:pt x="89577" y="458688"/>
                  <a:pt x="85587" y="455363"/>
                </a:cubicBezTo>
                <a:cubicBezTo>
                  <a:pt x="76096" y="447453"/>
                  <a:pt x="74595" y="448027"/>
                  <a:pt x="63554" y="444347"/>
                </a:cubicBezTo>
                <a:cubicBezTo>
                  <a:pt x="56209" y="439450"/>
                  <a:pt x="44311" y="438031"/>
                  <a:pt x="41520" y="429657"/>
                </a:cubicBezTo>
                <a:cubicBezTo>
                  <a:pt x="33127" y="404479"/>
                  <a:pt x="43037" y="435726"/>
                  <a:pt x="34175" y="400279"/>
                </a:cubicBezTo>
                <a:cubicBezTo>
                  <a:pt x="33236" y="396524"/>
                  <a:pt x="31442" y="393017"/>
                  <a:pt x="30503" y="389262"/>
                </a:cubicBezTo>
                <a:cubicBezTo>
                  <a:pt x="28989" y="383207"/>
                  <a:pt x="29928" y="376320"/>
                  <a:pt x="26831" y="370901"/>
                </a:cubicBezTo>
                <a:cubicBezTo>
                  <a:pt x="24641" y="367069"/>
                  <a:pt x="19205" y="366382"/>
                  <a:pt x="15814" y="363556"/>
                </a:cubicBezTo>
                <a:cubicBezTo>
                  <a:pt x="11824" y="360231"/>
                  <a:pt x="8469" y="356211"/>
                  <a:pt x="4797" y="352539"/>
                </a:cubicBezTo>
                <a:cubicBezTo>
                  <a:pt x="-635" y="319943"/>
                  <a:pt x="-2496" y="319179"/>
                  <a:pt x="4797" y="275421"/>
                </a:cubicBezTo>
                <a:cubicBezTo>
                  <a:pt x="5523" y="271067"/>
                  <a:pt x="9694" y="268076"/>
                  <a:pt x="12142" y="264404"/>
                </a:cubicBezTo>
                <a:cubicBezTo>
                  <a:pt x="13366" y="260732"/>
                  <a:pt x="14083" y="256850"/>
                  <a:pt x="15814" y="253388"/>
                </a:cubicBezTo>
                <a:cubicBezTo>
                  <a:pt x="23738" y="237541"/>
                  <a:pt x="23139" y="247969"/>
                  <a:pt x="26831" y="231354"/>
                </a:cubicBezTo>
                <a:cubicBezTo>
                  <a:pt x="28446" y="224085"/>
                  <a:pt x="28888" y="216589"/>
                  <a:pt x="30503" y="209320"/>
                </a:cubicBezTo>
                <a:cubicBezTo>
                  <a:pt x="31343" y="205541"/>
                  <a:pt x="31438" y="201040"/>
                  <a:pt x="34175" y="198303"/>
                </a:cubicBezTo>
                <a:cubicBezTo>
                  <a:pt x="36912" y="195566"/>
                  <a:pt x="41520" y="195855"/>
                  <a:pt x="45192" y="194631"/>
                </a:cubicBezTo>
                <a:cubicBezTo>
                  <a:pt x="48864" y="192183"/>
                  <a:pt x="52261" y="189260"/>
                  <a:pt x="56209" y="187286"/>
                </a:cubicBezTo>
                <a:cubicBezTo>
                  <a:pt x="59671" y="185555"/>
                  <a:pt x="66614" y="187436"/>
                  <a:pt x="67226" y="183614"/>
                </a:cubicBezTo>
                <a:cubicBezTo>
                  <a:pt x="71871" y="154579"/>
                  <a:pt x="67651" y="124703"/>
                  <a:pt x="70898" y="95479"/>
                </a:cubicBezTo>
                <a:cubicBezTo>
                  <a:pt x="71385" y="91092"/>
                  <a:pt x="75122" y="87583"/>
                  <a:pt x="78243" y="84462"/>
                </a:cubicBezTo>
                <a:cubicBezTo>
                  <a:pt x="87062" y="75643"/>
                  <a:pt x="89826" y="77924"/>
                  <a:pt x="100277" y="73445"/>
                </a:cubicBezTo>
                <a:cubicBezTo>
                  <a:pt x="127156" y="61925"/>
                  <a:pt x="102578" y="69198"/>
                  <a:pt x="129655" y="62429"/>
                </a:cubicBezTo>
                <a:cubicBezTo>
                  <a:pt x="133327" y="59981"/>
                  <a:pt x="136724" y="57058"/>
                  <a:pt x="140672" y="55084"/>
                </a:cubicBezTo>
                <a:cubicBezTo>
                  <a:pt x="157550" y="46645"/>
                  <a:pt x="148016" y="61816"/>
                  <a:pt x="148016" y="5508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0AAE8B-8D18-4212-8DF0-152DCBFCDA58}"/>
              </a:ext>
            </a:extLst>
          </p:cNvPr>
          <p:cNvSpPr/>
          <p:nvPr/>
        </p:nvSpPr>
        <p:spPr>
          <a:xfrm>
            <a:off x="8427904" y="2581619"/>
            <a:ext cx="235195" cy="286526"/>
          </a:xfrm>
          <a:custGeom>
            <a:avLst/>
            <a:gdLst>
              <a:gd name="connsiteX0" fmla="*/ 88135 w 235195"/>
              <a:gd name="connsiteY0" fmla="*/ 249716 h 286526"/>
              <a:gd name="connsiteX1" fmla="*/ 91807 w 235195"/>
              <a:gd name="connsiteY1" fmla="*/ 231354 h 286526"/>
              <a:gd name="connsiteX2" fmla="*/ 84462 w 235195"/>
              <a:gd name="connsiteY2" fmla="*/ 209321 h 286526"/>
              <a:gd name="connsiteX3" fmla="*/ 66101 w 235195"/>
              <a:gd name="connsiteY3" fmla="*/ 176270 h 286526"/>
              <a:gd name="connsiteX4" fmla="*/ 51412 w 235195"/>
              <a:gd name="connsiteY4" fmla="*/ 154236 h 286526"/>
              <a:gd name="connsiteX5" fmla="*/ 44067 w 235195"/>
              <a:gd name="connsiteY5" fmla="*/ 143220 h 286526"/>
              <a:gd name="connsiteX6" fmla="*/ 36723 w 235195"/>
              <a:gd name="connsiteY6" fmla="*/ 121186 h 286526"/>
              <a:gd name="connsiteX7" fmla="*/ 22033 w 235195"/>
              <a:gd name="connsiteY7" fmla="*/ 99152 h 286526"/>
              <a:gd name="connsiteX8" fmla="*/ 14689 w 235195"/>
              <a:gd name="connsiteY8" fmla="*/ 88135 h 286526"/>
              <a:gd name="connsiteX9" fmla="*/ 3672 w 235195"/>
              <a:gd name="connsiteY9" fmla="*/ 73446 h 286526"/>
              <a:gd name="connsiteX10" fmla="*/ 18361 w 235195"/>
              <a:gd name="connsiteY10" fmla="*/ 58757 h 286526"/>
              <a:gd name="connsiteX11" fmla="*/ 36723 w 235195"/>
              <a:gd name="connsiteY11" fmla="*/ 44068 h 286526"/>
              <a:gd name="connsiteX12" fmla="*/ 22033 w 235195"/>
              <a:gd name="connsiteY12" fmla="*/ 33051 h 286526"/>
              <a:gd name="connsiteX13" fmla="*/ 11016 w 235195"/>
              <a:gd name="connsiteY13" fmla="*/ 22034 h 286526"/>
              <a:gd name="connsiteX14" fmla="*/ 0 w 235195"/>
              <a:gd name="connsiteY14" fmla="*/ 18362 h 286526"/>
              <a:gd name="connsiteX15" fmla="*/ 3672 w 235195"/>
              <a:gd name="connsiteY15" fmla="*/ 7345 h 286526"/>
              <a:gd name="connsiteX16" fmla="*/ 14689 w 235195"/>
              <a:gd name="connsiteY16" fmla="*/ 3673 h 286526"/>
              <a:gd name="connsiteX17" fmla="*/ 33050 w 235195"/>
              <a:gd name="connsiteY17" fmla="*/ 0 h 286526"/>
              <a:gd name="connsiteX18" fmla="*/ 47739 w 235195"/>
              <a:gd name="connsiteY18" fmla="*/ 3673 h 286526"/>
              <a:gd name="connsiteX19" fmla="*/ 69773 w 235195"/>
              <a:gd name="connsiteY19" fmla="*/ 18362 h 286526"/>
              <a:gd name="connsiteX20" fmla="*/ 84462 w 235195"/>
              <a:gd name="connsiteY20" fmla="*/ 40395 h 286526"/>
              <a:gd name="connsiteX21" fmla="*/ 88135 w 235195"/>
              <a:gd name="connsiteY21" fmla="*/ 51412 h 286526"/>
              <a:gd name="connsiteX22" fmla="*/ 99151 w 235195"/>
              <a:gd name="connsiteY22" fmla="*/ 55085 h 286526"/>
              <a:gd name="connsiteX23" fmla="*/ 176269 w 235195"/>
              <a:gd name="connsiteY23" fmla="*/ 62429 h 286526"/>
              <a:gd name="connsiteX24" fmla="*/ 187286 w 235195"/>
              <a:gd name="connsiteY24" fmla="*/ 73446 h 286526"/>
              <a:gd name="connsiteX25" fmla="*/ 198303 w 235195"/>
              <a:gd name="connsiteY25" fmla="*/ 77118 h 286526"/>
              <a:gd name="connsiteX26" fmla="*/ 183614 w 235195"/>
              <a:gd name="connsiteY26" fmla="*/ 102824 h 286526"/>
              <a:gd name="connsiteX27" fmla="*/ 172597 w 235195"/>
              <a:gd name="connsiteY27" fmla="*/ 113841 h 286526"/>
              <a:gd name="connsiteX28" fmla="*/ 172597 w 235195"/>
              <a:gd name="connsiteY28" fmla="*/ 154236 h 286526"/>
              <a:gd name="connsiteX29" fmla="*/ 201976 w 235195"/>
              <a:gd name="connsiteY29" fmla="*/ 150564 h 286526"/>
              <a:gd name="connsiteX30" fmla="*/ 205648 w 235195"/>
              <a:gd name="connsiteY30" fmla="*/ 165253 h 286526"/>
              <a:gd name="connsiteX31" fmla="*/ 212992 w 235195"/>
              <a:gd name="connsiteY31" fmla="*/ 187287 h 286526"/>
              <a:gd name="connsiteX32" fmla="*/ 216665 w 235195"/>
              <a:gd name="connsiteY32" fmla="*/ 198304 h 286526"/>
              <a:gd name="connsiteX33" fmla="*/ 224009 w 235195"/>
              <a:gd name="connsiteY33" fmla="*/ 209321 h 286526"/>
              <a:gd name="connsiteX34" fmla="*/ 231354 w 235195"/>
              <a:gd name="connsiteY34" fmla="*/ 235027 h 286526"/>
              <a:gd name="connsiteX35" fmla="*/ 235026 w 235195"/>
              <a:gd name="connsiteY35" fmla="*/ 275422 h 286526"/>
              <a:gd name="connsiteX36" fmla="*/ 227682 w 235195"/>
              <a:gd name="connsiteY36" fmla="*/ 286439 h 286526"/>
              <a:gd name="connsiteX37" fmla="*/ 216665 w 235195"/>
              <a:gd name="connsiteY37" fmla="*/ 279094 h 286526"/>
              <a:gd name="connsiteX38" fmla="*/ 209320 w 235195"/>
              <a:gd name="connsiteY38" fmla="*/ 216665 h 286526"/>
              <a:gd name="connsiteX39" fmla="*/ 201976 w 235195"/>
              <a:gd name="connsiteY39" fmla="*/ 205648 h 286526"/>
              <a:gd name="connsiteX40" fmla="*/ 190959 w 235195"/>
              <a:gd name="connsiteY40" fmla="*/ 201976 h 286526"/>
              <a:gd name="connsiteX41" fmla="*/ 165253 w 235195"/>
              <a:gd name="connsiteY41" fmla="*/ 209321 h 286526"/>
              <a:gd name="connsiteX42" fmla="*/ 154236 w 235195"/>
              <a:gd name="connsiteY42" fmla="*/ 216665 h 286526"/>
              <a:gd name="connsiteX43" fmla="*/ 143219 w 235195"/>
              <a:gd name="connsiteY43" fmla="*/ 220338 h 286526"/>
              <a:gd name="connsiteX44" fmla="*/ 132202 w 235195"/>
              <a:gd name="connsiteY44" fmla="*/ 227682 h 286526"/>
              <a:gd name="connsiteX45" fmla="*/ 121185 w 235195"/>
              <a:gd name="connsiteY45" fmla="*/ 231354 h 286526"/>
              <a:gd name="connsiteX46" fmla="*/ 88135 w 235195"/>
              <a:gd name="connsiteY46" fmla="*/ 249716 h 28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5195" h="286526">
                <a:moveTo>
                  <a:pt x="88135" y="249716"/>
                </a:moveTo>
                <a:cubicBezTo>
                  <a:pt x="83239" y="249716"/>
                  <a:pt x="92372" y="237570"/>
                  <a:pt x="91807" y="231354"/>
                </a:cubicBezTo>
                <a:cubicBezTo>
                  <a:pt x="91106" y="223644"/>
                  <a:pt x="86910" y="216665"/>
                  <a:pt x="84462" y="209321"/>
                </a:cubicBezTo>
                <a:cubicBezTo>
                  <a:pt x="77997" y="189928"/>
                  <a:pt x="82940" y="201529"/>
                  <a:pt x="66101" y="176270"/>
                </a:cubicBezTo>
                <a:lnTo>
                  <a:pt x="51412" y="154236"/>
                </a:lnTo>
                <a:lnTo>
                  <a:pt x="44067" y="143220"/>
                </a:lnTo>
                <a:cubicBezTo>
                  <a:pt x="41619" y="135875"/>
                  <a:pt x="41018" y="127628"/>
                  <a:pt x="36723" y="121186"/>
                </a:cubicBezTo>
                <a:lnTo>
                  <a:pt x="22033" y="99152"/>
                </a:lnTo>
                <a:cubicBezTo>
                  <a:pt x="19585" y="95480"/>
                  <a:pt x="17337" y="91666"/>
                  <a:pt x="14689" y="88135"/>
                </a:cubicBezTo>
                <a:lnTo>
                  <a:pt x="3672" y="73446"/>
                </a:lnTo>
                <a:cubicBezTo>
                  <a:pt x="8568" y="68550"/>
                  <a:pt x="12489" y="62427"/>
                  <a:pt x="18361" y="58757"/>
                </a:cubicBezTo>
                <a:cubicBezTo>
                  <a:pt x="39718" y="45409"/>
                  <a:pt x="29219" y="66575"/>
                  <a:pt x="36723" y="44068"/>
                </a:cubicBezTo>
                <a:cubicBezTo>
                  <a:pt x="31826" y="40396"/>
                  <a:pt x="26680" y="37034"/>
                  <a:pt x="22033" y="33051"/>
                </a:cubicBezTo>
                <a:cubicBezTo>
                  <a:pt x="18090" y="29671"/>
                  <a:pt x="15337" y="24915"/>
                  <a:pt x="11016" y="22034"/>
                </a:cubicBezTo>
                <a:cubicBezTo>
                  <a:pt x="7795" y="19887"/>
                  <a:pt x="3672" y="19586"/>
                  <a:pt x="0" y="18362"/>
                </a:cubicBezTo>
                <a:cubicBezTo>
                  <a:pt x="1224" y="14690"/>
                  <a:pt x="935" y="10082"/>
                  <a:pt x="3672" y="7345"/>
                </a:cubicBezTo>
                <a:cubicBezTo>
                  <a:pt x="6409" y="4608"/>
                  <a:pt x="10934" y="4612"/>
                  <a:pt x="14689" y="3673"/>
                </a:cubicBezTo>
                <a:cubicBezTo>
                  <a:pt x="20744" y="2159"/>
                  <a:pt x="26930" y="1224"/>
                  <a:pt x="33050" y="0"/>
                </a:cubicBezTo>
                <a:cubicBezTo>
                  <a:pt x="37946" y="1224"/>
                  <a:pt x="43357" y="1169"/>
                  <a:pt x="47739" y="3673"/>
                </a:cubicBezTo>
                <a:cubicBezTo>
                  <a:pt x="86253" y="25681"/>
                  <a:pt x="35373" y="6893"/>
                  <a:pt x="69773" y="18362"/>
                </a:cubicBezTo>
                <a:cubicBezTo>
                  <a:pt x="74669" y="25706"/>
                  <a:pt x="81670" y="32021"/>
                  <a:pt x="84462" y="40395"/>
                </a:cubicBezTo>
                <a:cubicBezTo>
                  <a:pt x="85686" y="44067"/>
                  <a:pt x="85398" y="48675"/>
                  <a:pt x="88135" y="51412"/>
                </a:cubicBezTo>
                <a:cubicBezTo>
                  <a:pt x="90872" y="54149"/>
                  <a:pt x="95333" y="54449"/>
                  <a:pt x="99151" y="55085"/>
                </a:cubicBezTo>
                <a:cubicBezTo>
                  <a:pt x="115045" y="57734"/>
                  <a:pt x="163450" y="61361"/>
                  <a:pt x="176269" y="62429"/>
                </a:cubicBezTo>
                <a:cubicBezTo>
                  <a:pt x="179941" y="66101"/>
                  <a:pt x="182965" y="70565"/>
                  <a:pt x="187286" y="73446"/>
                </a:cubicBezTo>
                <a:cubicBezTo>
                  <a:pt x="190507" y="75593"/>
                  <a:pt x="197240" y="73396"/>
                  <a:pt x="198303" y="77118"/>
                </a:cubicBezTo>
                <a:cubicBezTo>
                  <a:pt x="204673" y="99411"/>
                  <a:pt x="196144" y="98648"/>
                  <a:pt x="183614" y="102824"/>
                </a:cubicBezTo>
                <a:cubicBezTo>
                  <a:pt x="179942" y="106496"/>
                  <a:pt x="174706" y="109095"/>
                  <a:pt x="172597" y="113841"/>
                </a:cubicBezTo>
                <a:cubicBezTo>
                  <a:pt x="165469" y="129880"/>
                  <a:pt x="169502" y="138760"/>
                  <a:pt x="172597" y="154236"/>
                </a:cubicBezTo>
                <a:cubicBezTo>
                  <a:pt x="182390" y="153012"/>
                  <a:pt x="192613" y="147443"/>
                  <a:pt x="201976" y="150564"/>
                </a:cubicBezTo>
                <a:cubicBezTo>
                  <a:pt x="206764" y="152160"/>
                  <a:pt x="204198" y="160419"/>
                  <a:pt x="205648" y="165253"/>
                </a:cubicBezTo>
                <a:cubicBezTo>
                  <a:pt x="207872" y="172668"/>
                  <a:pt x="210544" y="179942"/>
                  <a:pt x="212992" y="187287"/>
                </a:cubicBezTo>
                <a:cubicBezTo>
                  <a:pt x="214216" y="190959"/>
                  <a:pt x="214518" y="195083"/>
                  <a:pt x="216665" y="198304"/>
                </a:cubicBezTo>
                <a:cubicBezTo>
                  <a:pt x="219113" y="201976"/>
                  <a:pt x="222035" y="205373"/>
                  <a:pt x="224009" y="209321"/>
                </a:cubicBezTo>
                <a:cubicBezTo>
                  <a:pt x="226645" y="214594"/>
                  <a:pt x="230176" y="230314"/>
                  <a:pt x="231354" y="235027"/>
                </a:cubicBezTo>
                <a:cubicBezTo>
                  <a:pt x="232578" y="248492"/>
                  <a:pt x="235989" y="261936"/>
                  <a:pt x="235026" y="275422"/>
                </a:cubicBezTo>
                <a:cubicBezTo>
                  <a:pt x="234712" y="279824"/>
                  <a:pt x="232010" y="285573"/>
                  <a:pt x="227682" y="286439"/>
                </a:cubicBezTo>
                <a:cubicBezTo>
                  <a:pt x="223354" y="287305"/>
                  <a:pt x="220337" y="281542"/>
                  <a:pt x="216665" y="279094"/>
                </a:cubicBezTo>
                <a:cubicBezTo>
                  <a:pt x="216085" y="270973"/>
                  <a:pt x="217666" y="233358"/>
                  <a:pt x="209320" y="216665"/>
                </a:cubicBezTo>
                <a:cubicBezTo>
                  <a:pt x="207346" y="212717"/>
                  <a:pt x="205422" y="208405"/>
                  <a:pt x="201976" y="205648"/>
                </a:cubicBezTo>
                <a:cubicBezTo>
                  <a:pt x="198953" y="203230"/>
                  <a:pt x="194631" y="203200"/>
                  <a:pt x="190959" y="201976"/>
                </a:cubicBezTo>
                <a:cubicBezTo>
                  <a:pt x="186244" y="203155"/>
                  <a:pt x="170528" y="206684"/>
                  <a:pt x="165253" y="209321"/>
                </a:cubicBezTo>
                <a:cubicBezTo>
                  <a:pt x="161306" y="211295"/>
                  <a:pt x="158184" y="214691"/>
                  <a:pt x="154236" y="216665"/>
                </a:cubicBezTo>
                <a:cubicBezTo>
                  <a:pt x="150774" y="218396"/>
                  <a:pt x="146681" y="218607"/>
                  <a:pt x="143219" y="220338"/>
                </a:cubicBezTo>
                <a:cubicBezTo>
                  <a:pt x="139271" y="222312"/>
                  <a:pt x="136150" y="225708"/>
                  <a:pt x="132202" y="227682"/>
                </a:cubicBezTo>
                <a:cubicBezTo>
                  <a:pt x="128740" y="229413"/>
                  <a:pt x="124907" y="230291"/>
                  <a:pt x="121185" y="231354"/>
                </a:cubicBezTo>
                <a:cubicBezTo>
                  <a:pt x="116332" y="232741"/>
                  <a:pt x="93031" y="249716"/>
                  <a:pt x="88135" y="249716"/>
                </a:cubicBezTo>
                <a:close/>
              </a:path>
            </a:pathLst>
          </a:custGeom>
          <a:blipFill>
            <a:blip r:embed="rId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11BC0D-E845-4F89-BB00-6AA5D1FC8012}"/>
              </a:ext>
            </a:extLst>
          </p:cNvPr>
          <p:cNvSpPr/>
          <p:nvPr/>
        </p:nvSpPr>
        <p:spPr>
          <a:xfrm>
            <a:off x="7645706" y="2166651"/>
            <a:ext cx="1160443" cy="1311118"/>
          </a:xfrm>
          <a:custGeom>
            <a:avLst/>
            <a:gdLst>
              <a:gd name="connsiteX0" fmla="*/ 437002 w 1160443"/>
              <a:gd name="connsiteY0" fmla="*/ 1303662 h 1311118"/>
              <a:gd name="connsiteX1" fmla="*/ 455364 w 1160443"/>
              <a:gd name="connsiteY1" fmla="*/ 1299990 h 1311118"/>
              <a:gd name="connsiteX2" fmla="*/ 473725 w 1160443"/>
              <a:gd name="connsiteY2" fmla="*/ 1281629 h 1311118"/>
              <a:gd name="connsiteX3" fmla="*/ 481070 w 1160443"/>
              <a:gd name="connsiteY3" fmla="*/ 1259595 h 1311118"/>
              <a:gd name="connsiteX4" fmla="*/ 503104 w 1160443"/>
              <a:gd name="connsiteY4" fmla="*/ 1252250 h 1311118"/>
              <a:gd name="connsiteX5" fmla="*/ 514121 w 1160443"/>
              <a:gd name="connsiteY5" fmla="*/ 1248578 h 1311118"/>
              <a:gd name="connsiteX6" fmla="*/ 499431 w 1160443"/>
              <a:gd name="connsiteY6" fmla="*/ 1244906 h 1311118"/>
              <a:gd name="connsiteX7" fmla="*/ 499431 w 1160443"/>
              <a:gd name="connsiteY7" fmla="*/ 1222872 h 1311118"/>
              <a:gd name="connsiteX8" fmla="*/ 521465 w 1160443"/>
              <a:gd name="connsiteY8" fmla="*/ 1204510 h 1311118"/>
              <a:gd name="connsiteX9" fmla="*/ 536154 w 1160443"/>
              <a:gd name="connsiteY9" fmla="*/ 1193494 h 1311118"/>
              <a:gd name="connsiteX10" fmla="*/ 539827 w 1160443"/>
              <a:gd name="connsiteY10" fmla="*/ 1164115 h 1311118"/>
              <a:gd name="connsiteX11" fmla="*/ 532482 w 1160443"/>
              <a:gd name="connsiteY11" fmla="*/ 1112703 h 1311118"/>
              <a:gd name="connsiteX12" fmla="*/ 543499 w 1160443"/>
              <a:gd name="connsiteY12" fmla="*/ 1075980 h 1311118"/>
              <a:gd name="connsiteX13" fmla="*/ 554516 w 1160443"/>
              <a:gd name="connsiteY13" fmla="*/ 1053947 h 1311118"/>
              <a:gd name="connsiteX14" fmla="*/ 547171 w 1160443"/>
              <a:gd name="connsiteY14" fmla="*/ 1042930 h 1311118"/>
              <a:gd name="connsiteX15" fmla="*/ 539827 w 1160443"/>
              <a:gd name="connsiteY15" fmla="*/ 1020896 h 1311118"/>
              <a:gd name="connsiteX16" fmla="*/ 536154 w 1160443"/>
              <a:gd name="connsiteY16" fmla="*/ 962139 h 1311118"/>
              <a:gd name="connsiteX17" fmla="*/ 536154 w 1160443"/>
              <a:gd name="connsiteY17" fmla="*/ 940106 h 1311118"/>
              <a:gd name="connsiteX18" fmla="*/ 550843 w 1160443"/>
              <a:gd name="connsiteY18" fmla="*/ 936433 h 1311118"/>
              <a:gd name="connsiteX19" fmla="*/ 572877 w 1160443"/>
              <a:gd name="connsiteY19" fmla="*/ 929089 h 1311118"/>
              <a:gd name="connsiteX20" fmla="*/ 602255 w 1160443"/>
              <a:gd name="connsiteY20" fmla="*/ 910727 h 1311118"/>
              <a:gd name="connsiteX21" fmla="*/ 613272 w 1160443"/>
              <a:gd name="connsiteY21" fmla="*/ 907055 h 1311118"/>
              <a:gd name="connsiteX22" fmla="*/ 624289 w 1160443"/>
              <a:gd name="connsiteY22" fmla="*/ 899710 h 1311118"/>
              <a:gd name="connsiteX23" fmla="*/ 627961 w 1160443"/>
              <a:gd name="connsiteY23" fmla="*/ 888694 h 1311118"/>
              <a:gd name="connsiteX24" fmla="*/ 635306 w 1160443"/>
              <a:gd name="connsiteY24" fmla="*/ 855643 h 1311118"/>
              <a:gd name="connsiteX25" fmla="*/ 664684 w 1160443"/>
              <a:gd name="connsiteY25" fmla="*/ 829937 h 1311118"/>
              <a:gd name="connsiteX26" fmla="*/ 686718 w 1160443"/>
              <a:gd name="connsiteY26" fmla="*/ 811576 h 1311118"/>
              <a:gd name="connsiteX27" fmla="*/ 705080 w 1160443"/>
              <a:gd name="connsiteY27" fmla="*/ 789542 h 1311118"/>
              <a:gd name="connsiteX28" fmla="*/ 716096 w 1160443"/>
              <a:gd name="connsiteY28" fmla="*/ 782197 h 1311118"/>
              <a:gd name="connsiteX29" fmla="*/ 719769 w 1160443"/>
              <a:gd name="connsiteY29" fmla="*/ 771180 h 1311118"/>
              <a:gd name="connsiteX30" fmla="*/ 727113 w 1160443"/>
              <a:gd name="connsiteY30" fmla="*/ 760163 h 1311118"/>
              <a:gd name="connsiteX31" fmla="*/ 734458 w 1160443"/>
              <a:gd name="connsiteY31" fmla="*/ 738130 h 1311118"/>
              <a:gd name="connsiteX32" fmla="*/ 738130 w 1160443"/>
              <a:gd name="connsiteY32" fmla="*/ 727113 h 1311118"/>
              <a:gd name="connsiteX33" fmla="*/ 749147 w 1160443"/>
              <a:gd name="connsiteY33" fmla="*/ 723441 h 1311118"/>
              <a:gd name="connsiteX34" fmla="*/ 785870 w 1160443"/>
              <a:gd name="connsiteY34" fmla="*/ 723441 h 1311118"/>
              <a:gd name="connsiteX35" fmla="*/ 793214 w 1160443"/>
              <a:gd name="connsiteY35" fmla="*/ 712424 h 1311118"/>
              <a:gd name="connsiteX36" fmla="*/ 789542 w 1160443"/>
              <a:gd name="connsiteY36" fmla="*/ 690390 h 1311118"/>
              <a:gd name="connsiteX37" fmla="*/ 789542 w 1160443"/>
              <a:gd name="connsiteY37" fmla="*/ 653667 h 1311118"/>
              <a:gd name="connsiteX38" fmla="*/ 811576 w 1160443"/>
              <a:gd name="connsiteY38" fmla="*/ 642650 h 1311118"/>
              <a:gd name="connsiteX39" fmla="*/ 833610 w 1160443"/>
              <a:gd name="connsiteY39" fmla="*/ 638978 h 1311118"/>
              <a:gd name="connsiteX40" fmla="*/ 859316 w 1160443"/>
              <a:gd name="connsiteY40" fmla="*/ 627961 h 1311118"/>
              <a:gd name="connsiteX41" fmla="*/ 855643 w 1160443"/>
              <a:gd name="connsiteY41" fmla="*/ 598583 h 1311118"/>
              <a:gd name="connsiteX42" fmla="*/ 833610 w 1160443"/>
              <a:gd name="connsiteY42" fmla="*/ 583894 h 1311118"/>
              <a:gd name="connsiteX43" fmla="*/ 822593 w 1160443"/>
              <a:gd name="connsiteY43" fmla="*/ 572877 h 1311118"/>
              <a:gd name="connsiteX44" fmla="*/ 815248 w 1160443"/>
              <a:gd name="connsiteY44" fmla="*/ 558188 h 1311118"/>
              <a:gd name="connsiteX45" fmla="*/ 800559 w 1160443"/>
              <a:gd name="connsiteY45" fmla="*/ 536154 h 1311118"/>
              <a:gd name="connsiteX46" fmla="*/ 796887 w 1160443"/>
              <a:gd name="connsiteY46" fmla="*/ 525137 h 1311118"/>
              <a:gd name="connsiteX47" fmla="*/ 793214 w 1160443"/>
              <a:gd name="connsiteY47" fmla="*/ 506776 h 1311118"/>
              <a:gd name="connsiteX48" fmla="*/ 778525 w 1160443"/>
              <a:gd name="connsiteY48" fmla="*/ 484742 h 1311118"/>
              <a:gd name="connsiteX49" fmla="*/ 778525 w 1160443"/>
              <a:gd name="connsiteY49" fmla="*/ 459036 h 1311118"/>
              <a:gd name="connsiteX50" fmla="*/ 800559 w 1160443"/>
              <a:gd name="connsiteY50" fmla="*/ 451691 h 1311118"/>
              <a:gd name="connsiteX51" fmla="*/ 811576 w 1160443"/>
              <a:gd name="connsiteY51" fmla="*/ 448019 h 1311118"/>
              <a:gd name="connsiteX52" fmla="*/ 807904 w 1160443"/>
              <a:gd name="connsiteY52" fmla="*/ 414968 h 1311118"/>
              <a:gd name="connsiteX53" fmla="*/ 822593 w 1160443"/>
              <a:gd name="connsiteY53" fmla="*/ 411296 h 1311118"/>
              <a:gd name="connsiteX54" fmla="*/ 833610 w 1160443"/>
              <a:gd name="connsiteY54" fmla="*/ 407624 h 1311118"/>
              <a:gd name="connsiteX55" fmla="*/ 848299 w 1160443"/>
              <a:gd name="connsiteY55" fmla="*/ 411296 h 1311118"/>
              <a:gd name="connsiteX56" fmla="*/ 862988 w 1160443"/>
              <a:gd name="connsiteY56" fmla="*/ 433330 h 1311118"/>
              <a:gd name="connsiteX57" fmla="*/ 877677 w 1160443"/>
              <a:gd name="connsiteY57" fmla="*/ 466380 h 1311118"/>
              <a:gd name="connsiteX58" fmla="*/ 888694 w 1160443"/>
              <a:gd name="connsiteY58" fmla="*/ 470053 h 1311118"/>
              <a:gd name="connsiteX59" fmla="*/ 918072 w 1160443"/>
              <a:gd name="connsiteY59" fmla="*/ 473725 h 1311118"/>
              <a:gd name="connsiteX60" fmla="*/ 958467 w 1160443"/>
              <a:gd name="connsiteY60" fmla="*/ 481069 h 1311118"/>
              <a:gd name="connsiteX61" fmla="*/ 969484 w 1160443"/>
              <a:gd name="connsiteY61" fmla="*/ 484742 h 1311118"/>
              <a:gd name="connsiteX62" fmla="*/ 980501 w 1160443"/>
              <a:gd name="connsiteY62" fmla="*/ 492086 h 1311118"/>
              <a:gd name="connsiteX63" fmla="*/ 984174 w 1160443"/>
              <a:gd name="connsiteY63" fmla="*/ 514120 h 1311118"/>
              <a:gd name="connsiteX64" fmla="*/ 973157 w 1160443"/>
              <a:gd name="connsiteY64" fmla="*/ 517792 h 1311118"/>
              <a:gd name="connsiteX65" fmla="*/ 962140 w 1160443"/>
              <a:gd name="connsiteY65" fmla="*/ 528809 h 1311118"/>
              <a:gd name="connsiteX66" fmla="*/ 958467 w 1160443"/>
              <a:gd name="connsiteY66" fmla="*/ 576549 h 1311118"/>
              <a:gd name="connsiteX67" fmla="*/ 973157 w 1160443"/>
              <a:gd name="connsiteY67" fmla="*/ 583894 h 1311118"/>
              <a:gd name="connsiteX68" fmla="*/ 984174 w 1160443"/>
              <a:gd name="connsiteY68" fmla="*/ 580221 h 1311118"/>
              <a:gd name="connsiteX69" fmla="*/ 1002535 w 1160443"/>
              <a:gd name="connsiteY69" fmla="*/ 620616 h 1311118"/>
              <a:gd name="connsiteX70" fmla="*/ 1020896 w 1160443"/>
              <a:gd name="connsiteY70" fmla="*/ 591238 h 1311118"/>
              <a:gd name="connsiteX71" fmla="*/ 1024569 w 1160443"/>
              <a:gd name="connsiteY71" fmla="*/ 580221 h 1311118"/>
              <a:gd name="connsiteX72" fmla="*/ 1028241 w 1160443"/>
              <a:gd name="connsiteY72" fmla="*/ 539826 h 1311118"/>
              <a:gd name="connsiteX73" fmla="*/ 1053947 w 1160443"/>
              <a:gd name="connsiteY73" fmla="*/ 510448 h 1311118"/>
              <a:gd name="connsiteX74" fmla="*/ 1075981 w 1160443"/>
              <a:gd name="connsiteY74" fmla="*/ 492086 h 1311118"/>
              <a:gd name="connsiteX75" fmla="*/ 1086998 w 1160443"/>
              <a:gd name="connsiteY75" fmla="*/ 418641 h 1311118"/>
              <a:gd name="connsiteX76" fmla="*/ 1090670 w 1160443"/>
              <a:gd name="connsiteY76" fmla="*/ 407624 h 1311118"/>
              <a:gd name="connsiteX77" fmla="*/ 1112704 w 1160443"/>
              <a:gd name="connsiteY77" fmla="*/ 389262 h 1311118"/>
              <a:gd name="connsiteX78" fmla="*/ 1134737 w 1160443"/>
              <a:gd name="connsiteY78" fmla="*/ 381918 h 1311118"/>
              <a:gd name="connsiteX79" fmla="*/ 1160443 w 1160443"/>
              <a:gd name="connsiteY79" fmla="*/ 356212 h 1311118"/>
              <a:gd name="connsiteX80" fmla="*/ 1156771 w 1160443"/>
              <a:gd name="connsiteY80" fmla="*/ 345195 h 1311118"/>
              <a:gd name="connsiteX81" fmla="*/ 1131065 w 1160443"/>
              <a:gd name="connsiteY81" fmla="*/ 337850 h 1311118"/>
              <a:gd name="connsiteX82" fmla="*/ 1120048 w 1160443"/>
              <a:gd name="connsiteY82" fmla="*/ 330506 h 1311118"/>
              <a:gd name="connsiteX83" fmla="*/ 1042930 w 1160443"/>
              <a:gd name="connsiteY83" fmla="*/ 297455 h 1311118"/>
              <a:gd name="connsiteX84" fmla="*/ 1024569 w 1160443"/>
              <a:gd name="connsiteY84" fmla="*/ 301127 h 1311118"/>
              <a:gd name="connsiteX85" fmla="*/ 1002535 w 1160443"/>
              <a:gd name="connsiteY85" fmla="*/ 319489 h 1311118"/>
              <a:gd name="connsiteX86" fmla="*/ 987846 w 1160443"/>
              <a:gd name="connsiteY86" fmla="*/ 341522 h 1311118"/>
              <a:gd name="connsiteX87" fmla="*/ 958467 w 1160443"/>
              <a:gd name="connsiteY87" fmla="*/ 374573 h 1311118"/>
              <a:gd name="connsiteX88" fmla="*/ 954795 w 1160443"/>
              <a:gd name="connsiteY88" fmla="*/ 385590 h 1311118"/>
              <a:gd name="connsiteX89" fmla="*/ 947451 w 1160443"/>
              <a:gd name="connsiteY89" fmla="*/ 400279 h 1311118"/>
              <a:gd name="connsiteX90" fmla="*/ 914400 w 1160443"/>
              <a:gd name="connsiteY90" fmla="*/ 414968 h 1311118"/>
              <a:gd name="connsiteX91" fmla="*/ 892366 w 1160443"/>
              <a:gd name="connsiteY91" fmla="*/ 422313 h 1311118"/>
              <a:gd name="connsiteX92" fmla="*/ 859316 w 1160443"/>
              <a:gd name="connsiteY92" fmla="*/ 429657 h 1311118"/>
              <a:gd name="connsiteX93" fmla="*/ 811576 w 1160443"/>
              <a:gd name="connsiteY93" fmla="*/ 425985 h 1311118"/>
              <a:gd name="connsiteX94" fmla="*/ 800559 w 1160443"/>
              <a:gd name="connsiteY94" fmla="*/ 418641 h 1311118"/>
              <a:gd name="connsiteX95" fmla="*/ 793214 w 1160443"/>
              <a:gd name="connsiteY95" fmla="*/ 396607 h 1311118"/>
              <a:gd name="connsiteX96" fmla="*/ 796887 w 1160443"/>
              <a:gd name="connsiteY96" fmla="*/ 378245 h 1311118"/>
              <a:gd name="connsiteX97" fmla="*/ 804231 w 1160443"/>
              <a:gd name="connsiteY97" fmla="*/ 367229 h 1311118"/>
              <a:gd name="connsiteX98" fmla="*/ 800559 w 1160443"/>
              <a:gd name="connsiteY98" fmla="*/ 356212 h 1311118"/>
              <a:gd name="connsiteX99" fmla="*/ 789542 w 1160443"/>
              <a:gd name="connsiteY99" fmla="*/ 359884 h 1311118"/>
              <a:gd name="connsiteX100" fmla="*/ 778525 w 1160443"/>
              <a:gd name="connsiteY100" fmla="*/ 385590 h 1311118"/>
              <a:gd name="connsiteX101" fmla="*/ 771181 w 1160443"/>
              <a:gd name="connsiteY101" fmla="*/ 400279 h 1311118"/>
              <a:gd name="connsiteX102" fmla="*/ 767508 w 1160443"/>
              <a:gd name="connsiteY102" fmla="*/ 411296 h 1311118"/>
              <a:gd name="connsiteX103" fmla="*/ 752819 w 1160443"/>
              <a:gd name="connsiteY103" fmla="*/ 433330 h 1311118"/>
              <a:gd name="connsiteX104" fmla="*/ 708752 w 1160443"/>
              <a:gd name="connsiteY104" fmla="*/ 429657 h 1311118"/>
              <a:gd name="connsiteX105" fmla="*/ 697735 w 1160443"/>
              <a:gd name="connsiteY105" fmla="*/ 425985 h 1311118"/>
              <a:gd name="connsiteX106" fmla="*/ 664684 w 1160443"/>
              <a:gd name="connsiteY106" fmla="*/ 418641 h 1311118"/>
              <a:gd name="connsiteX107" fmla="*/ 642651 w 1160443"/>
              <a:gd name="connsiteY107" fmla="*/ 403951 h 1311118"/>
              <a:gd name="connsiteX108" fmla="*/ 631634 w 1160443"/>
              <a:gd name="connsiteY108" fmla="*/ 392935 h 1311118"/>
              <a:gd name="connsiteX109" fmla="*/ 561860 w 1160443"/>
              <a:gd name="connsiteY109" fmla="*/ 381918 h 1311118"/>
              <a:gd name="connsiteX110" fmla="*/ 550843 w 1160443"/>
              <a:gd name="connsiteY110" fmla="*/ 374573 h 1311118"/>
              <a:gd name="connsiteX111" fmla="*/ 528810 w 1160443"/>
              <a:gd name="connsiteY111" fmla="*/ 367229 h 1311118"/>
              <a:gd name="connsiteX112" fmla="*/ 517793 w 1160443"/>
              <a:gd name="connsiteY112" fmla="*/ 356212 h 1311118"/>
              <a:gd name="connsiteX113" fmla="*/ 495759 w 1160443"/>
              <a:gd name="connsiteY113" fmla="*/ 348867 h 1311118"/>
              <a:gd name="connsiteX114" fmla="*/ 484742 w 1160443"/>
              <a:gd name="connsiteY114" fmla="*/ 341522 h 1311118"/>
              <a:gd name="connsiteX115" fmla="*/ 462708 w 1160443"/>
              <a:gd name="connsiteY115" fmla="*/ 334178 h 1311118"/>
              <a:gd name="connsiteX116" fmla="*/ 448019 w 1160443"/>
              <a:gd name="connsiteY116" fmla="*/ 326833 h 1311118"/>
              <a:gd name="connsiteX117" fmla="*/ 444347 w 1160443"/>
              <a:gd name="connsiteY117" fmla="*/ 315816 h 1311118"/>
              <a:gd name="connsiteX118" fmla="*/ 455364 w 1160443"/>
              <a:gd name="connsiteY118" fmla="*/ 279094 h 1311118"/>
              <a:gd name="connsiteX119" fmla="*/ 466381 w 1160443"/>
              <a:gd name="connsiteY119" fmla="*/ 271749 h 1311118"/>
              <a:gd name="connsiteX120" fmla="*/ 477398 w 1160443"/>
              <a:gd name="connsiteY120" fmla="*/ 246043 h 1311118"/>
              <a:gd name="connsiteX121" fmla="*/ 466381 w 1160443"/>
              <a:gd name="connsiteY121" fmla="*/ 220337 h 1311118"/>
              <a:gd name="connsiteX122" fmla="*/ 444347 w 1160443"/>
              <a:gd name="connsiteY122" fmla="*/ 212992 h 1311118"/>
              <a:gd name="connsiteX123" fmla="*/ 433330 w 1160443"/>
              <a:gd name="connsiteY123" fmla="*/ 205648 h 1311118"/>
              <a:gd name="connsiteX124" fmla="*/ 418641 w 1160443"/>
              <a:gd name="connsiteY124" fmla="*/ 194631 h 1311118"/>
              <a:gd name="connsiteX125" fmla="*/ 392935 w 1160443"/>
              <a:gd name="connsiteY125" fmla="*/ 187286 h 1311118"/>
              <a:gd name="connsiteX126" fmla="*/ 359884 w 1160443"/>
              <a:gd name="connsiteY126" fmla="*/ 168925 h 1311118"/>
              <a:gd name="connsiteX127" fmla="*/ 352540 w 1160443"/>
              <a:gd name="connsiteY127" fmla="*/ 124857 h 1311118"/>
              <a:gd name="connsiteX128" fmla="*/ 367229 w 1160443"/>
              <a:gd name="connsiteY128" fmla="*/ 121185 h 1311118"/>
              <a:gd name="connsiteX129" fmla="*/ 378246 w 1160443"/>
              <a:gd name="connsiteY129" fmla="*/ 117513 h 1311118"/>
              <a:gd name="connsiteX130" fmla="*/ 374574 w 1160443"/>
              <a:gd name="connsiteY130" fmla="*/ 95479 h 1311118"/>
              <a:gd name="connsiteX131" fmla="*/ 348867 w 1160443"/>
              <a:gd name="connsiteY131" fmla="*/ 80790 h 1311118"/>
              <a:gd name="connsiteX132" fmla="*/ 337851 w 1160443"/>
              <a:gd name="connsiteY132" fmla="*/ 55084 h 1311118"/>
              <a:gd name="connsiteX133" fmla="*/ 319489 w 1160443"/>
              <a:gd name="connsiteY133" fmla="*/ 22033 h 1311118"/>
              <a:gd name="connsiteX134" fmla="*/ 297455 w 1160443"/>
              <a:gd name="connsiteY134" fmla="*/ 7344 h 1311118"/>
              <a:gd name="connsiteX135" fmla="*/ 286439 w 1160443"/>
              <a:gd name="connsiteY135" fmla="*/ 0 h 1311118"/>
              <a:gd name="connsiteX136" fmla="*/ 271749 w 1160443"/>
              <a:gd name="connsiteY136" fmla="*/ 3672 h 1311118"/>
              <a:gd name="connsiteX137" fmla="*/ 249716 w 1160443"/>
              <a:gd name="connsiteY137" fmla="*/ 18361 h 1311118"/>
              <a:gd name="connsiteX138" fmla="*/ 227682 w 1160443"/>
              <a:gd name="connsiteY138" fmla="*/ 25706 h 1311118"/>
              <a:gd name="connsiteX139" fmla="*/ 216665 w 1160443"/>
              <a:gd name="connsiteY139" fmla="*/ 29378 h 1311118"/>
              <a:gd name="connsiteX140" fmla="*/ 205648 w 1160443"/>
              <a:gd name="connsiteY140" fmla="*/ 33050 h 1311118"/>
              <a:gd name="connsiteX141" fmla="*/ 172598 w 1160443"/>
              <a:gd name="connsiteY141" fmla="*/ 25706 h 1311118"/>
              <a:gd name="connsiteX142" fmla="*/ 161581 w 1160443"/>
              <a:gd name="connsiteY142" fmla="*/ 22033 h 1311118"/>
              <a:gd name="connsiteX143" fmla="*/ 146892 w 1160443"/>
              <a:gd name="connsiteY143" fmla="*/ 25706 h 1311118"/>
              <a:gd name="connsiteX144" fmla="*/ 150564 w 1160443"/>
              <a:gd name="connsiteY144" fmla="*/ 40395 h 1311118"/>
              <a:gd name="connsiteX145" fmla="*/ 157908 w 1160443"/>
              <a:gd name="connsiteY145" fmla="*/ 62429 h 1311118"/>
              <a:gd name="connsiteX146" fmla="*/ 161581 w 1160443"/>
              <a:gd name="connsiteY146" fmla="*/ 84462 h 1311118"/>
              <a:gd name="connsiteX147" fmla="*/ 183614 w 1160443"/>
              <a:gd name="connsiteY147" fmla="*/ 99151 h 1311118"/>
              <a:gd name="connsiteX148" fmla="*/ 201976 w 1160443"/>
              <a:gd name="connsiteY148" fmla="*/ 121185 h 1311118"/>
              <a:gd name="connsiteX149" fmla="*/ 216665 w 1160443"/>
              <a:gd name="connsiteY149" fmla="*/ 143219 h 1311118"/>
              <a:gd name="connsiteX150" fmla="*/ 205648 w 1160443"/>
              <a:gd name="connsiteY150" fmla="*/ 176269 h 1311118"/>
              <a:gd name="connsiteX151" fmla="*/ 216665 w 1160443"/>
              <a:gd name="connsiteY151" fmla="*/ 179942 h 1311118"/>
              <a:gd name="connsiteX152" fmla="*/ 224010 w 1160443"/>
              <a:gd name="connsiteY152" fmla="*/ 190959 h 1311118"/>
              <a:gd name="connsiteX153" fmla="*/ 216665 w 1160443"/>
              <a:gd name="connsiteY153" fmla="*/ 216665 h 1311118"/>
              <a:gd name="connsiteX154" fmla="*/ 209321 w 1160443"/>
              <a:gd name="connsiteY154" fmla="*/ 227682 h 1311118"/>
              <a:gd name="connsiteX155" fmla="*/ 201976 w 1160443"/>
              <a:gd name="connsiteY155" fmla="*/ 249715 h 1311118"/>
              <a:gd name="connsiteX156" fmla="*/ 194631 w 1160443"/>
              <a:gd name="connsiteY156" fmla="*/ 271749 h 1311118"/>
              <a:gd name="connsiteX157" fmla="*/ 190959 w 1160443"/>
              <a:gd name="connsiteY157" fmla="*/ 282766 h 1311118"/>
              <a:gd name="connsiteX158" fmla="*/ 183614 w 1160443"/>
              <a:gd name="connsiteY158" fmla="*/ 293783 h 1311118"/>
              <a:gd name="connsiteX159" fmla="*/ 179942 w 1160443"/>
              <a:gd name="connsiteY159" fmla="*/ 304800 h 1311118"/>
              <a:gd name="connsiteX160" fmla="*/ 161581 w 1160443"/>
              <a:gd name="connsiteY160" fmla="*/ 326833 h 1311118"/>
              <a:gd name="connsiteX161" fmla="*/ 154236 w 1160443"/>
              <a:gd name="connsiteY161" fmla="*/ 337850 h 1311118"/>
              <a:gd name="connsiteX162" fmla="*/ 135875 w 1160443"/>
              <a:gd name="connsiteY162" fmla="*/ 370901 h 1311118"/>
              <a:gd name="connsiteX163" fmla="*/ 124858 w 1160443"/>
              <a:gd name="connsiteY163" fmla="*/ 381918 h 1311118"/>
              <a:gd name="connsiteX164" fmla="*/ 110169 w 1160443"/>
              <a:gd name="connsiteY164" fmla="*/ 385590 h 1311118"/>
              <a:gd name="connsiteX165" fmla="*/ 51412 w 1160443"/>
              <a:gd name="connsiteY165" fmla="*/ 389262 h 1311118"/>
              <a:gd name="connsiteX166" fmla="*/ 44067 w 1160443"/>
              <a:gd name="connsiteY166" fmla="*/ 400279 h 1311118"/>
              <a:gd name="connsiteX167" fmla="*/ 62429 w 1160443"/>
              <a:gd name="connsiteY167" fmla="*/ 425985 h 1311118"/>
              <a:gd name="connsiteX168" fmla="*/ 73446 w 1160443"/>
              <a:gd name="connsiteY168" fmla="*/ 429657 h 1311118"/>
              <a:gd name="connsiteX169" fmla="*/ 88135 w 1160443"/>
              <a:gd name="connsiteY169" fmla="*/ 433330 h 1311118"/>
              <a:gd name="connsiteX170" fmla="*/ 91807 w 1160443"/>
              <a:gd name="connsiteY170" fmla="*/ 444347 h 1311118"/>
              <a:gd name="connsiteX171" fmla="*/ 84463 w 1160443"/>
              <a:gd name="connsiteY171" fmla="*/ 455363 h 1311118"/>
              <a:gd name="connsiteX172" fmla="*/ 80790 w 1160443"/>
              <a:gd name="connsiteY172" fmla="*/ 470053 h 1311118"/>
              <a:gd name="connsiteX173" fmla="*/ 88135 w 1160443"/>
              <a:gd name="connsiteY173" fmla="*/ 481069 h 1311118"/>
              <a:gd name="connsiteX174" fmla="*/ 102824 w 1160443"/>
              <a:gd name="connsiteY174" fmla="*/ 495759 h 1311118"/>
              <a:gd name="connsiteX175" fmla="*/ 99152 w 1160443"/>
              <a:gd name="connsiteY175" fmla="*/ 536154 h 1311118"/>
              <a:gd name="connsiteX176" fmla="*/ 77118 w 1160443"/>
              <a:gd name="connsiteY176" fmla="*/ 543498 h 1311118"/>
              <a:gd name="connsiteX177" fmla="*/ 66101 w 1160443"/>
              <a:gd name="connsiteY177" fmla="*/ 547171 h 1311118"/>
              <a:gd name="connsiteX178" fmla="*/ 33051 w 1160443"/>
              <a:gd name="connsiteY178" fmla="*/ 554515 h 1311118"/>
              <a:gd name="connsiteX179" fmla="*/ 22034 w 1160443"/>
              <a:gd name="connsiteY179" fmla="*/ 558188 h 1311118"/>
              <a:gd name="connsiteX180" fmla="*/ 0 w 1160443"/>
              <a:gd name="connsiteY180" fmla="*/ 576549 h 1311118"/>
              <a:gd name="connsiteX181" fmla="*/ 11017 w 1160443"/>
              <a:gd name="connsiteY181" fmla="*/ 580221 h 1311118"/>
              <a:gd name="connsiteX182" fmla="*/ 22034 w 1160443"/>
              <a:gd name="connsiteY182" fmla="*/ 587566 h 1311118"/>
              <a:gd name="connsiteX183" fmla="*/ 47740 w 1160443"/>
              <a:gd name="connsiteY183" fmla="*/ 583894 h 1311118"/>
              <a:gd name="connsiteX184" fmla="*/ 69774 w 1160443"/>
              <a:gd name="connsiteY184" fmla="*/ 576549 h 1311118"/>
              <a:gd name="connsiteX185" fmla="*/ 80790 w 1160443"/>
              <a:gd name="connsiteY185" fmla="*/ 591238 h 1311118"/>
              <a:gd name="connsiteX186" fmla="*/ 47740 w 1160443"/>
              <a:gd name="connsiteY186" fmla="*/ 605927 h 1311118"/>
              <a:gd name="connsiteX187" fmla="*/ 36723 w 1160443"/>
              <a:gd name="connsiteY187" fmla="*/ 609600 h 1311118"/>
              <a:gd name="connsiteX188" fmla="*/ 25706 w 1160443"/>
              <a:gd name="connsiteY188" fmla="*/ 616944 h 1311118"/>
              <a:gd name="connsiteX189" fmla="*/ 22034 w 1160443"/>
              <a:gd name="connsiteY189" fmla="*/ 627961 h 1311118"/>
              <a:gd name="connsiteX190" fmla="*/ 36723 w 1160443"/>
              <a:gd name="connsiteY190" fmla="*/ 649995 h 1311118"/>
              <a:gd name="connsiteX191" fmla="*/ 47740 w 1160443"/>
              <a:gd name="connsiteY191" fmla="*/ 653667 h 1311118"/>
              <a:gd name="connsiteX192" fmla="*/ 62429 w 1160443"/>
              <a:gd name="connsiteY192" fmla="*/ 661012 h 1311118"/>
              <a:gd name="connsiteX193" fmla="*/ 80790 w 1160443"/>
              <a:gd name="connsiteY193" fmla="*/ 683045 h 1311118"/>
              <a:gd name="connsiteX194" fmla="*/ 102824 w 1160443"/>
              <a:gd name="connsiteY194" fmla="*/ 690390 h 1311118"/>
              <a:gd name="connsiteX195" fmla="*/ 168925 w 1160443"/>
              <a:gd name="connsiteY195" fmla="*/ 683045 h 1311118"/>
              <a:gd name="connsiteX196" fmla="*/ 179942 w 1160443"/>
              <a:gd name="connsiteY196" fmla="*/ 675701 h 1311118"/>
              <a:gd name="connsiteX197" fmla="*/ 183614 w 1160443"/>
              <a:gd name="connsiteY197" fmla="*/ 664684 h 1311118"/>
              <a:gd name="connsiteX198" fmla="*/ 179942 w 1160443"/>
              <a:gd name="connsiteY198" fmla="*/ 642650 h 1311118"/>
              <a:gd name="connsiteX199" fmla="*/ 201976 w 1160443"/>
              <a:gd name="connsiteY199" fmla="*/ 649995 h 1311118"/>
              <a:gd name="connsiteX200" fmla="*/ 198304 w 1160443"/>
              <a:gd name="connsiteY200" fmla="*/ 675701 h 1311118"/>
              <a:gd name="connsiteX201" fmla="*/ 194631 w 1160443"/>
              <a:gd name="connsiteY201" fmla="*/ 686718 h 1311118"/>
              <a:gd name="connsiteX202" fmla="*/ 190959 w 1160443"/>
              <a:gd name="connsiteY202" fmla="*/ 705079 h 1311118"/>
              <a:gd name="connsiteX203" fmla="*/ 194631 w 1160443"/>
              <a:gd name="connsiteY203" fmla="*/ 763836 h 1311118"/>
              <a:gd name="connsiteX204" fmla="*/ 201976 w 1160443"/>
              <a:gd name="connsiteY204" fmla="*/ 785869 h 1311118"/>
              <a:gd name="connsiteX205" fmla="*/ 212993 w 1160443"/>
              <a:gd name="connsiteY205" fmla="*/ 807903 h 1311118"/>
              <a:gd name="connsiteX206" fmla="*/ 216665 w 1160443"/>
              <a:gd name="connsiteY206" fmla="*/ 840954 h 1311118"/>
              <a:gd name="connsiteX207" fmla="*/ 224010 w 1160443"/>
              <a:gd name="connsiteY207" fmla="*/ 866660 h 1311118"/>
              <a:gd name="connsiteX208" fmla="*/ 231354 w 1160443"/>
              <a:gd name="connsiteY208" fmla="*/ 877677 h 1311118"/>
              <a:gd name="connsiteX209" fmla="*/ 242371 w 1160443"/>
              <a:gd name="connsiteY209" fmla="*/ 899710 h 1311118"/>
              <a:gd name="connsiteX210" fmla="*/ 249716 w 1160443"/>
              <a:gd name="connsiteY210" fmla="*/ 921744 h 1311118"/>
              <a:gd name="connsiteX211" fmla="*/ 253388 w 1160443"/>
              <a:gd name="connsiteY211" fmla="*/ 932761 h 1311118"/>
              <a:gd name="connsiteX212" fmla="*/ 264405 w 1160443"/>
              <a:gd name="connsiteY212" fmla="*/ 947450 h 1311118"/>
              <a:gd name="connsiteX213" fmla="*/ 282766 w 1160443"/>
              <a:gd name="connsiteY213" fmla="*/ 1002535 h 1311118"/>
              <a:gd name="connsiteX214" fmla="*/ 304800 w 1160443"/>
              <a:gd name="connsiteY214" fmla="*/ 1024568 h 1311118"/>
              <a:gd name="connsiteX215" fmla="*/ 315817 w 1160443"/>
              <a:gd name="connsiteY215" fmla="*/ 1046602 h 1311118"/>
              <a:gd name="connsiteX216" fmla="*/ 323161 w 1160443"/>
              <a:gd name="connsiteY216" fmla="*/ 1068636 h 1311118"/>
              <a:gd name="connsiteX217" fmla="*/ 326834 w 1160443"/>
              <a:gd name="connsiteY217" fmla="*/ 1079653 h 1311118"/>
              <a:gd name="connsiteX218" fmla="*/ 341523 w 1160443"/>
              <a:gd name="connsiteY218" fmla="*/ 1112703 h 1311118"/>
              <a:gd name="connsiteX219" fmla="*/ 348867 w 1160443"/>
              <a:gd name="connsiteY219" fmla="*/ 1138409 h 1311118"/>
              <a:gd name="connsiteX220" fmla="*/ 352540 w 1160443"/>
              <a:gd name="connsiteY220" fmla="*/ 1149426 h 1311118"/>
              <a:gd name="connsiteX221" fmla="*/ 356212 w 1160443"/>
              <a:gd name="connsiteY221" fmla="*/ 1164115 h 1311118"/>
              <a:gd name="connsiteX222" fmla="*/ 359884 w 1160443"/>
              <a:gd name="connsiteY222" fmla="*/ 1175132 h 1311118"/>
              <a:gd name="connsiteX223" fmla="*/ 363557 w 1160443"/>
              <a:gd name="connsiteY223" fmla="*/ 1189821 h 1311118"/>
              <a:gd name="connsiteX224" fmla="*/ 370901 w 1160443"/>
              <a:gd name="connsiteY224" fmla="*/ 1200838 h 1311118"/>
              <a:gd name="connsiteX225" fmla="*/ 378246 w 1160443"/>
              <a:gd name="connsiteY225" fmla="*/ 1222872 h 1311118"/>
              <a:gd name="connsiteX226" fmla="*/ 385590 w 1160443"/>
              <a:gd name="connsiteY226" fmla="*/ 1233889 h 1311118"/>
              <a:gd name="connsiteX227" fmla="*/ 392935 w 1160443"/>
              <a:gd name="connsiteY227" fmla="*/ 1255922 h 1311118"/>
              <a:gd name="connsiteX228" fmla="*/ 407624 w 1160443"/>
              <a:gd name="connsiteY228" fmla="*/ 1277956 h 1311118"/>
              <a:gd name="connsiteX229" fmla="*/ 422313 w 1160443"/>
              <a:gd name="connsiteY229" fmla="*/ 1303662 h 1311118"/>
              <a:gd name="connsiteX230" fmla="*/ 433330 w 1160443"/>
              <a:gd name="connsiteY230" fmla="*/ 1311007 h 1311118"/>
              <a:gd name="connsiteX231" fmla="*/ 437002 w 1160443"/>
              <a:gd name="connsiteY231" fmla="*/ 1303662 h 131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60443" h="1311118">
                <a:moveTo>
                  <a:pt x="437002" y="1303662"/>
                </a:moveTo>
                <a:cubicBezTo>
                  <a:pt x="440674" y="1301826"/>
                  <a:pt x="449520" y="1302182"/>
                  <a:pt x="455364" y="1299990"/>
                </a:cubicBezTo>
                <a:cubicBezTo>
                  <a:pt x="463850" y="1296808"/>
                  <a:pt x="470135" y="1289707"/>
                  <a:pt x="473725" y="1281629"/>
                </a:cubicBezTo>
                <a:cubicBezTo>
                  <a:pt x="476869" y="1274554"/>
                  <a:pt x="473725" y="1262043"/>
                  <a:pt x="481070" y="1259595"/>
                </a:cubicBezTo>
                <a:lnTo>
                  <a:pt x="503104" y="1252250"/>
                </a:lnTo>
                <a:lnTo>
                  <a:pt x="514121" y="1248578"/>
                </a:lnTo>
                <a:cubicBezTo>
                  <a:pt x="509224" y="1247354"/>
                  <a:pt x="503372" y="1248059"/>
                  <a:pt x="499431" y="1244906"/>
                </a:cubicBezTo>
                <a:cubicBezTo>
                  <a:pt x="493045" y="1239797"/>
                  <a:pt x="496025" y="1227981"/>
                  <a:pt x="499431" y="1222872"/>
                </a:cubicBezTo>
                <a:cubicBezTo>
                  <a:pt x="505665" y="1213521"/>
                  <a:pt x="512844" y="1210668"/>
                  <a:pt x="521465" y="1204510"/>
                </a:cubicBezTo>
                <a:cubicBezTo>
                  <a:pt x="526445" y="1200953"/>
                  <a:pt x="531258" y="1197166"/>
                  <a:pt x="536154" y="1193494"/>
                </a:cubicBezTo>
                <a:cubicBezTo>
                  <a:pt x="547974" y="1175764"/>
                  <a:pt x="542932" y="1188954"/>
                  <a:pt x="539827" y="1164115"/>
                </a:cubicBezTo>
                <a:cubicBezTo>
                  <a:pt x="533390" y="1112625"/>
                  <a:pt x="541120" y="1138620"/>
                  <a:pt x="532482" y="1112703"/>
                </a:cubicBezTo>
                <a:cubicBezTo>
                  <a:pt x="534535" y="1104490"/>
                  <a:pt x="539921" y="1081347"/>
                  <a:pt x="543499" y="1075980"/>
                </a:cubicBezTo>
                <a:cubicBezTo>
                  <a:pt x="552990" y="1061742"/>
                  <a:pt x="549447" y="1069150"/>
                  <a:pt x="554516" y="1053947"/>
                </a:cubicBezTo>
                <a:cubicBezTo>
                  <a:pt x="552068" y="1050275"/>
                  <a:pt x="548964" y="1046963"/>
                  <a:pt x="547171" y="1042930"/>
                </a:cubicBezTo>
                <a:cubicBezTo>
                  <a:pt x="544027" y="1035855"/>
                  <a:pt x="539827" y="1020896"/>
                  <a:pt x="539827" y="1020896"/>
                </a:cubicBezTo>
                <a:cubicBezTo>
                  <a:pt x="538603" y="1001310"/>
                  <a:pt x="538208" y="981655"/>
                  <a:pt x="536154" y="962139"/>
                </a:cubicBezTo>
                <a:cubicBezTo>
                  <a:pt x="535393" y="954914"/>
                  <a:pt x="527123" y="947331"/>
                  <a:pt x="536154" y="940106"/>
                </a:cubicBezTo>
                <a:cubicBezTo>
                  <a:pt x="540095" y="936953"/>
                  <a:pt x="546009" y="937883"/>
                  <a:pt x="550843" y="936433"/>
                </a:cubicBezTo>
                <a:cubicBezTo>
                  <a:pt x="558258" y="934208"/>
                  <a:pt x="572877" y="929089"/>
                  <a:pt x="572877" y="929089"/>
                </a:cubicBezTo>
                <a:cubicBezTo>
                  <a:pt x="584516" y="911631"/>
                  <a:pt x="576035" y="919467"/>
                  <a:pt x="602255" y="910727"/>
                </a:cubicBezTo>
                <a:lnTo>
                  <a:pt x="613272" y="907055"/>
                </a:lnTo>
                <a:cubicBezTo>
                  <a:pt x="616944" y="904607"/>
                  <a:pt x="621532" y="903156"/>
                  <a:pt x="624289" y="899710"/>
                </a:cubicBezTo>
                <a:cubicBezTo>
                  <a:pt x="626707" y="896688"/>
                  <a:pt x="627121" y="892472"/>
                  <a:pt x="627961" y="888694"/>
                </a:cubicBezTo>
                <a:cubicBezTo>
                  <a:pt x="630216" y="878545"/>
                  <a:pt x="630347" y="865560"/>
                  <a:pt x="635306" y="855643"/>
                </a:cubicBezTo>
                <a:cubicBezTo>
                  <a:pt x="645710" y="834835"/>
                  <a:pt x="642653" y="851968"/>
                  <a:pt x="664684" y="829937"/>
                </a:cubicBezTo>
                <a:cubicBezTo>
                  <a:pt x="696871" y="797750"/>
                  <a:pt x="656041" y="837139"/>
                  <a:pt x="686718" y="811576"/>
                </a:cubicBezTo>
                <a:cubicBezTo>
                  <a:pt x="722793" y="781514"/>
                  <a:pt x="676211" y="818413"/>
                  <a:pt x="705080" y="789542"/>
                </a:cubicBezTo>
                <a:cubicBezTo>
                  <a:pt x="708201" y="786421"/>
                  <a:pt x="712424" y="784645"/>
                  <a:pt x="716096" y="782197"/>
                </a:cubicBezTo>
                <a:cubicBezTo>
                  <a:pt x="717320" y="778525"/>
                  <a:pt x="718038" y="774642"/>
                  <a:pt x="719769" y="771180"/>
                </a:cubicBezTo>
                <a:cubicBezTo>
                  <a:pt x="721743" y="767232"/>
                  <a:pt x="725321" y="764196"/>
                  <a:pt x="727113" y="760163"/>
                </a:cubicBezTo>
                <a:cubicBezTo>
                  <a:pt x="730257" y="753089"/>
                  <a:pt x="732010" y="745474"/>
                  <a:pt x="734458" y="738130"/>
                </a:cubicBezTo>
                <a:cubicBezTo>
                  <a:pt x="735682" y="734458"/>
                  <a:pt x="734458" y="728337"/>
                  <a:pt x="738130" y="727113"/>
                </a:cubicBezTo>
                <a:lnTo>
                  <a:pt x="749147" y="723441"/>
                </a:lnTo>
                <a:cubicBezTo>
                  <a:pt x="762922" y="726884"/>
                  <a:pt x="770864" y="730944"/>
                  <a:pt x="785870" y="723441"/>
                </a:cubicBezTo>
                <a:cubicBezTo>
                  <a:pt x="789818" y="721467"/>
                  <a:pt x="790766" y="716096"/>
                  <a:pt x="793214" y="712424"/>
                </a:cubicBezTo>
                <a:cubicBezTo>
                  <a:pt x="791990" y="705079"/>
                  <a:pt x="791002" y="697691"/>
                  <a:pt x="789542" y="690390"/>
                </a:cubicBezTo>
                <a:cubicBezTo>
                  <a:pt x="786590" y="675631"/>
                  <a:pt x="781313" y="670125"/>
                  <a:pt x="789542" y="653667"/>
                </a:cubicBezTo>
                <a:cubicBezTo>
                  <a:pt x="792018" y="648714"/>
                  <a:pt x="806687" y="643736"/>
                  <a:pt x="811576" y="642650"/>
                </a:cubicBezTo>
                <a:cubicBezTo>
                  <a:pt x="818845" y="641035"/>
                  <a:pt x="826341" y="640593"/>
                  <a:pt x="833610" y="638978"/>
                </a:cubicBezTo>
                <a:cubicBezTo>
                  <a:pt x="843338" y="636816"/>
                  <a:pt x="850332" y="632453"/>
                  <a:pt x="859316" y="627961"/>
                </a:cubicBezTo>
                <a:cubicBezTo>
                  <a:pt x="858092" y="618168"/>
                  <a:pt x="860616" y="607108"/>
                  <a:pt x="855643" y="598583"/>
                </a:cubicBezTo>
                <a:cubicBezTo>
                  <a:pt x="851195" y="590959"/>
                  <a:pt x="839852" y="590136"/>
                  <a:pt x="833610" y="583894"/>
                </a:cubicBezTo>
                <a:cubicBezTo>
                  <a:pt x="829938" y="580222"/>
                  <a:pt x="825612" y="577103"/>
                  <a:pt x="822593" y="572877"/>
                </a:cubicBezTo>
                <a:cubicBezTo>
                  <a:pt x="819411" y="568422"/>
                  <a:pt x="818065" y="562882"/>
                  <a:pt x="815248" y="558188"/>
                </a:cubicBezTo>
                <a:cubicBezTo>
                  <a:pt x="810706" y="550619"/>
                  <a:pt x="800559" y="536154"/>
                  <a:pt x="800559" y="536154"/>
                </a:cubicBezTo>
                <a:cubicBezTo>
                  <a:pt x="799335" y="532482"/>
                  <a:pt x="797826" y="528892"/>
                  <a:pt x="796887" y="525137"/>
                </a:cubicBezTo>
                <a:cubicBezTo>
                  <a:pt x="795373" y="519082"/>
                  <a:pt x="795797" y="512458"/>
                  <a:pt x="793214" y="506776"/>
                </a:cubicBezTo>
                <a:cubicBezTo>
                  <a:pt x="789561" y="498740"/>
                  <a:pt x="778525" y="484742"/>
                  <a:pt x="778525" y="484742"/>
                </a:cubicBezTo>
                <a:cubicBezTo>
                  <a:pt x="776139" y="477582"/>
                  <a:pt x="770157" y="466208"/>
                  <a:pt x="778525" y="459036"/>
                </a:cubicBezTo>
                <a:cubicBezTo>
                  <a:pt x="784403" y="453998"/>
                  <a:pt x="793214" y="454139"/>
                  <a:pt x="800559" y="451691"/>
                </a:cubicBezTo>
                <a:lnTo>
                  <a:pt x="811576" y="448019"/>
                </a:lnTo>
                <a:cubicBezTo>
                  <a:pt x="810094" y="443572"/>
                  <a:pt x="798239" y="422700"/>
                  <a:pt x="807904" y="414968"/>
                </a:cubicBezTo>
                <a:cubicBezTo>
                  <a:pt x="811845" y="411815"/>
                  <a:pt x="817740" y="412682"/>
                  <a:pt x="822593" y="411296"/>
                </a:cubicBezTo>
                <a:cubicBezTo>
                  <a:pt x="826315" y="410233"/>
                  <a:pt x="829938" y="408848"/>
                  <a:pt x="833610" y="407624"/>
                </a:cubicBezTo>
                <a:cubicBezTo>
                  <a:pt x="838506" y="408848"/>
                  <a:pt x="844501" y="407973"/>
                  <a:pt x="848299" y="411296"/>
                </a:cubicBezTo>
                <a:cubicBezTo>
                  <a:pt x="854942" y="417109"/>
                  <a:pt x="862988" y="433330"/>
                  <a:pt x="862988" y="433330"/>
                </a:cubicBezTo>
                <a:cubicBezTo>
                  <a:pt x="865232" y="440060"/>
                  <a:pt x="869743" y="460032"/>
                  <a:pt x="877677" y="466380"/>
                </a:cubicBezTo>
                <a:cubicBezTo>
                  <a:pt x="880700" y="468798"/>
                  <a:pt x="884885" y="469360"/>
                  <a:pt x="888694" y="470053"/>
                </a:cubicBezTo>
                <a:cubicBezTo>
                  <a:pt x="898404" y="471819"/>
                  <a:pt x="908324" y="472186"/>
                  <a:pt x="918072" y="473725"/>
                </a:cubicBezTo>
                <a:cubicBezTo>
                  <a:pt x="931590" y="475859"/>
                  <a:pt x="945085" y="478201"/>
                  <a:pt x="958467" y="481069"/>
                </a:cubicBezTo>
                <a:cubicBezTo>
                  <a:pt x="962252" y="481880"/>
                  <a:pt x="966022" y="483011"/>
                  <a:pt x="969484" y="484742"/>
                </a:cubicBezTo>
                <a:cubicBezTo>
                  <a:pt x="973432" y="486716"/>
                  <a:pt x="976829" y="489638"/>
                  <a:pt x="980501" y="492086"/>
                </a:cubicBezTo>
                <a:cubicBezTo>
                  <a:pt x="985370" y="499389"/>
                  <a:pt x="993296" y="504998"/>
                  <a:pt x="984174" y="514120"/>
                </a:cubicBezTo>
                <a:cubicBezTo>
                  <a:pt x="981437" y="516857"/>
                  <a:pt x="976829" y="516568"/>
                  <a:pt x="973157" y="517792"/>
                </a:cubicBezTo>
                <a:cubicBezTo>
                  <a:pt x="969485" y="521464"/>
                  <a:pt x="965465" y="524819"/>
                  <a:pt x="962140" y="528809"/>
                </a:cubicBezTo>
                <a:cubicBezTo>
                  <a:pt x="949904" y="543491"/>
                  <a:pt x="948966" y="553748"/>
                  <a:pt x="958467" y="576549"/>
                </a:cubicBezTo>
                <a:cubicBezTo>
                  <a:pt x="960573" y="581603"/>
                  <a:pt x="968260" y="581446"/>
                  <a:pt x="973157" y="583894"/>
                </a:cubicBezTo>
                <a:cubicBezTo>
                  <a:pt x="976829" y="582670"/>
                  <a:pt x="980303" y="580221"/>
                  <a:pt x="984174" y="580221"/>
                </a:cubicBezTo>
                <a:cubicBezTo>
                  <a:pt x="1010132" y="580221"/>
                  <a:pt x="999983" y="595098"/>
                  <a:pt x="1002535" y="620616"/>
                </a:cubicBezTo>
                <a:cubicBezTo>
                  <a:pt x="1019994" y="608977"/>
                  <a:pt x="1012155" y="617460"/>
                  <a:pt x="1020896" y="591238"/>
                </a:cubicBezTo>
                <a:lnTo>
                  <a:pt x="1024569" y="580221"/>
                </a:lnTo>
                <a:cubicBezTo>
                  <a:pt x="1025793" y="566756"/>
                  <a:pt x="1024426" y="552797"/>
                  <a:pt x="1028241" y="539826"/>
                </a:cubicBezTo>
                <a:cubicBezTo>
                  <a:pt x="1035077" y="516581"/>
                  <a:pt x="1040735" y="521457"/>
                  <a:pt x="1053947" y="510448"/>
                </a:cubicBezTo>
                <a:cubicBezTo>
                  <a:pt x="1082231" y="486879"/>
                  <a:pt x="1048621" y="510327"/>
                  <a:pt x="1075981" y="492086"/>
                </a:cubicBezTo>
                <a:cubicBezTo>
                  <a:pt x="1080205" y="432945"/>
                  <a:pt x="1074219" y="456976"/>
                  <a:pt x="1086998" y="418641"/>
                </a:cubicBezTo>
                <a:cubicBezTo>
                  <a:pt x="1088222" y="414969"/>
                  <a:pt x="1087933" y="410361"/>
                  <a:pt x="1090670" y="407624"/>
                </a:cubicBezTo>
                <a:cubicBezTo>
                  <a:pt x="1097588" y="400706"/>
                  <a:pt x="1103502" y="393352"/>
                  <a:pt x="1112704" y="389262"/>
                </a:cubicBezTo>
                <a:cubicBezTo>
                  <a:pt x="1119778" y="386118"/>
                  <a:pt x="1134737" y="381918"/>
                  <a:pt x="1134737" y="381918"/>
                </a:cubicBezTo>
                <a:cubicBezTo>
                  <a:pt x="1159992" y="365082"/>
                  <a:pt x="1153980" y="375603"/>
                  <a:pt x="1160443" y="356212"/>
                </a:cubicBezTo>
                <a:cubicBezTo>
                  <a:pt x="1159219" y="352540"/>
                  <a:pt x="1159508" y="347932"/>
                  <a:pt x="1156771" y="345195"/>
                </a:cubicBezTo>
                <a:cubicBezTo>
                  <a:pt x="1155013" y="343437"/>
                  <a:pt x="1131195" y="337882"/>
                  <a:pt x="1131065" y="337850"/>
                </a:cubicBezTo>
                <a:cubicBezTo>
                  <a:pt x="1127393" y="335402"/>
                  <a:pt x="1121687" y="334604"/>
                  <a:pt x="1120048" y="330506"/>
                </a:cubicBezTo>
                <a:cubicBezTo>
                  <a:pt x="1098266" y="276050"/>
                  <a:pt x="1163663" y="303491"/>
                  <a:pt x="1042930" y="297455"/>
                </a:cubicBezTo>
                <a:cubicBezTo>
                  <a:pt x="1036810" y="298679"/>
                  <a:pt x="1030413" y="298935"/>
                  <a:pt x="1024569" y="301127"/>
                </a:cubicBezTo>
                <a:cubicBezTo>
                  <a:pt x="1017913" y="303623"/>
                  <a:pt x="1006457" y="314447"/>
                  <a:pt x="1002535" y="319489"/>
                </a:cubicBezTo>
                <a:cubicBezTo>
                  <a:pt x="997116" y="326456"/>
                  <a:pt x="994088" y="335280"/>
                  <a:pt x="987846" y="341522"/>
                </a:cubicBezTo>
                <a:cubicBezTo>
                  <a:pt x="962691" y="366677"/>
                  <a:pt x="971574" y="354914"/>
                  <a:pt x="958467" y="374573"/>
                </a:cubicBezTo>
                <a:cubicBezTo>
                  <a:pt x="957243" y="378245"/>
                  <a:pt x="954795" y="381719"/>
                  <a:pt x="954795" y="385590"/>
                </a:cubicBezTo>
                <a:cubicBezTo>
                  <a:pt x="954795" y="401911"/>
                  <a:pt x="967035" y="393751"/>
                  <a:pt x="947451" y="400279"/>
                </a:cubicBezTo>
                <a:cubicBezTo>
                  <a:pt x="929991" y="411919"/>
                  <a:pt x="940624" y="406227"/>
                  <a:pt x="914400" y="414968"/>
                </a:cubicBezTo>
                <a:cubicBezTo>
                  <a:pt x="914389" y="414972"/>
                  <a:pt x="892378" y="422310"/>
                  <a:pt x="892366" y="422313"/>
                </a:cubicBezTo>
                <a:lnTo>
                  <a:pt x="859316" y="429657"/>
                </a:lnTo>
                <a:cubicBezTo>
                  <a:pt x="843403" y="428433"/>
                  <a:pt x="827263" y="428926"/>
                  <a:pt x="811576" y="425985"/>
                </a:cubicBezTo>
                <a:cubicBezTo>
                  <a:pt x="807238" y="425172"/>
                  <a:pt x="802898" y="422384"/>
                  <a:pt x="800559" y="418641"/>
                </a:cubicBezTo>
                <a:cubicBezTo>
                  <a:pt x="796456" y="412076"/>
                  <a:pt x="793214" y="396607"/>
                  <a:pt x="793214" y="396607"/>
                </a:cubicBezTo>
                <a:cubicBezTo>
                  <a:pt x="794438" y="390486"/>
                  <a:pt x="794695" y="384089"/>
                  <a:pt x="796887" y="378245"/>
                </a:cubicBezTo>
                <a:cubicBezTo>
                  <a:pt x="798437" y="374113"/>
                  <a:pt x="803506" y="371582"/>
                  <a:pt x="804231" y="367229"/>
                </a:cubicBezTo>
                <a:cubicBezTo>
                  <a:pt x="804867" y="363411"/>
                  <a:pt x="801783" y="359884"/>
                  <a:pt x="800559" y="356212"/>
                </a:cubicBezTo>
                <a:cubicBezTo>
                  <a:pt x="796887" y="357436"/>
                  <a:pt x="792565" y="357466"/>
                  <a:pt x="789542" y="359884"/>
                </a:cubicBezTo>
                <a:cubicBezTo>
                  <a:pt x="780242" y="367324"/>
                  <a:pt x="782304" y="375512"/>
                  <a:pt x="778525" y="385590"/>
                </a:cubicBezTo>
                <a:cubicBezTo>
                  <a:pt x="776603" y="390716"/>
                  <a:pt x="773337" y="395247"/>
                  <a:pt x="771181" y="400279"/>
                </a:cubicBezTo>
                <a:cubicBezTo>
                  <a:pt x="769656" y="403837"/>
                  <a:pt x="769388" y="407912"/>
                  <a:pt x="767508" y="411296"/>
                </a:cubicBezTo>
                <a:cubicBezTo>
                  <a:pt x="763221" y="419012"/>
                  <a:pt x="752819" y="433330"/>
                  <a:pt x="752819" y="433330"/>
                </a:cubicBezTo>
                <a:cubicBezTo>
                  <a:pt x="738130" y="432106"/>
                  <a:pt x="723363" y="431605"/>
                  <a:pt x="708752" y="429657"/>
                </a:cubicBezTo>
                <a:cubicBezTo>
                  <a:pt x="704915" y="429145"/>
                  <a:pt x="701457" y="427048"/>
                  <a:pt x="697735" y="425985"/>
                </a:cubicBezTo>
                <a:cubicBezTo>
                  <a:pt x="685633" y="422528"/>
                  <a:pt x="677307" y="421165"/>
                  <a:pt x="664684" y="418641"/>
                </a:cubicBezTo>
                <a:cubicBezTo>
                  <a:pt x="657340" y="413744"/>
                  <a:pt x="648893" y="410192"/>
                  <a:pt x="642651" y="403951"/>
                </a:cubicBezTo>
                <a:cubicBezTo>
                  <a:pt x="638979" y="400279"/>
                  <a:pt x="636174" y="395457"/>
                  <a:pt x="631634" y="392935"/>
                </a:cubicBezTo>
                <a:cubicBezTo>
                  <a:pt x="611716" y="381870"/>
                  <a:pt x="581742" y="383447"/>
                  <a:pt x="561860" y="381918"/>
                </a:cubicBezTo>
                <a:cubicBezTo>
                  <a:pt x="558188" y="379470"/>
                  <a:pt x="554876" y="376366"/>
                  <a:pt x="550843" y="374573"/>
                </a:cubicBezTo>
                <a:cubicBezTo>
                  <a:pt x="543769" y="371429"/>
                  <a:pt x="528810" y="367229"/>
                  <a:pt x="528810" y="367229"/>
                </a:cubicBezTo>
                <a:cubicBezTo>
                  <a:pt x="525138" y="363557"/>
                  <a:pt x="522333" y="358734"/>
                  <a:pt x="517793" y="356212"/>
                </a:cubicBezTo>
                <a:cubicBezTo>
                  <a:pt x="511025" y="352452"/>
                  <a:pt x="495759" y="348867"/>
                  <a:pt x="495759" y="348867"/>
                </a:cubicBezTo>
                <a:cubicBezTo>
                  <a:pt x="492087" y="346419"/>
                  <a:pt x="488775" y="343315"/>
                  <a:pt x="484742" y="341522"/>
                </a:cubicBezTo>
                <a:cubicBezTo>
                  <a:pt x="477667" y="338378"/>
                  <a:pt x="469632" y="337640"/>
                  <a:pt x="462708" y="334178"/>
                </a:cubicBezTo>
                <a:lnTo>
                  <a:pt x="448019" y="326833"/>
                </a:lnTo>
                <a:cubicBezTo>
                  <a:pt x="446795" y="323161"/>
                  <a:pt x="444347" y="319687"/>
                  <a:pt x="444347" y="315816"/>
                </a:cubicBezTo>
                <a:cubicBezTo>
                  <a:pt x="444347" y="301945"/>
                  <a:pt x="445408" y="289050"/>
                  <a:pt x="455364" y="279094"/>
                </a:cubicBezTo>
                <a:cubicBezTo>
                  <a:pt x="458485" y="275973"/>
                  <a:pt x="462709" y="274197"/>
                  <a:pt x="466381" y="271749"/>
                </a:cubicBezTo>
                <a:cubicBezTo>
                  <a:pt x="467814" y="268884"/>
                  <a:pt x="477398" y="251444"/>
                  <a:pt x="477398" y="246043"/>
                </a:cubicBezTo>
                <a:cubicBezTo>
                  <a:pt x="477398" y="240188"/>
                  <a:pt x="472376" y="224084"/>
                  <a:pt x="466381" y="220337"/>
                </a:cubicBezTo>
                <a:cubicBezTo>
                  <a:pt x="459816" y="216234"/>
                  <a:pt x="450789" y="217286"/>
                  <a:pt x="444347" y="212992"/>
                </a:cubicBezTo>
                <a:cubicBezTo>
                  <a:pt x="440675" y="210544"/>
                  <a:pt x="436921" y="208213"/>
                  <a:pt x="433330" y="205648"/>
                </a:cubicBezTo>
                <a:cubicBezTo>
                  <a:pt x="428350" y="202091"/>
                  <a:pt x="423955" y="197668"/>
                  <a:pt x="418641" y="194631"/>
                </a:cubicBezTo>
                <a:cubicBezTo>
                  <a:pt x="414547" y="192291"/>
                  <a:pt x="396110" y="188080"/>
                  <a:pt x="392935" y="187286"/>
                </a:cubicBezTo>
                <a:cubicBezTo>
                  <a:pt x="367680" y="170450"/>
                  <a:pt x="379275" y="175388"/>
                  <a:pt x="359884" y="168925"/>
                </a:cubicBezTo>
                <a:cubicBezTo>
                  <a:pt x="345670" y="154711"/>
                  <a:pt x="338387" y="153163"/>
                  <a:pt x="352540" y="124857"/>
                </a:cubicBezTo>
                <a:cubicBezTo>
                  <a:pt x="354797" y="120343"/>
                  <a:pt x="362376" y="122571"/>
                  <a:pt x="367229" y="121185"/>
                </a:cubicBezTo>
                <a:cubicBezTo>
                  <a:pt x="370951" y="120122"/>
                  <a:pt x="374574" y="118737"/>
                  <a:pt x="378246" y="117513"/>
                </a:cubicBezTo>
                <a:cubicBezTo>
                  <a:pt x="377022" y="110168"/>
                  <a:pt x="377904" y="102139"/>
                  <a:pt x="374574" y="95479"/>
                </a:cubicBezTo>
                <a:cubicBezTo>
                  <a:pt x="372844" y="92020"/>
                  <a:pt x="350334" y="81523"/>
                  <a:pt x="348867" y="80790"/>
                </a:cubicBezTo>
                <a:cubicBezTo>
                  <a:pt x="337051" y="45339"/>
                  <a:pt x="355995" y="100444"/>
                  <a:pt x="337851" y="55084"/>
                </a:cubicBezTo>
                <a:cubicBezTo>
                  <a:pt x="329428" y="34025"/>
                  <a:pt x="335602" y="34565"/>
                  <a:pt x="319489" y="22033"/>
                </a:cubicBezTo>
                <a:cubicBezTo>
                  <a:pt x="312521" y="16614"/>
                  <a:pt x="304800" y="12240"/>
                  <a:pt x="297455" y="7344"/>
                </a:cubicBezTo>
                <a:lnTo>
                  <a:pt x="286439" y="0"/>
                </a:lnTo>
                <a:cubicBezTo>
                  <a:pt x="281542" y="1224"/>
                  <a:pt x="276263" y="1415"/>
                  <a:pt x="271749" y="3672"/>
                </a:cubicBezTo>
                <a:cubicBezTo>
                  <a:pt x="263854" y="7619"/>
                  <a:pt x="258090" y="15570"/>
                  <a:pt x="249716" y="18361"/>
                </a:cubicBezTo>
                <a:lnTo>
                  <a:pt x="227682" y="25706"/>
                </a:lnTo>
                <a:lnTo>
                  <a:pt x="216665" y="29378"/>
                </a:lnTo>
                <a:lnTo>
                  <a:pt x="205648" y="33050"/>
                </a:lnTo>
                <a:cubicBezTo>
                  <a:pt x="193034" y="30527"/>
                  <a:pt x="184693" y="29162"/>
                  <a:pt x="172598" y="25706"/>
                </a:cubicBezTo>
                <a:cubicBezTo>
                  <a:pt x="168876" y="24642"/>
                  <a:pt x="165253" y="23257"/>
                  <a:pt x="161581" y="22033"/>
                </a:cubicBezTo>
                <a:cubicBezTo>
                  <a:pt x="156685" y="23257"/>
                  <a:pt x="149489" y="21378"/>
                  <a:pt x="146892" y="25706"/>
                </a:cubicBezTo>
                <a:cubicBezTo>
                  <a:pt x="144295" y="30034"/>
                  <a:pt x="149114" y="35561"/>
                  <a:pt x="150564" y="40395"/>
                </a:cubicBezTo>
                <a:cubicBezTo>
                  <a:pt x="152788" y="47810"/>
                  <a:pt x="156635" y="54792"/>
                  <a:pt x="157908" y="62429"/>
                </a:cubicBezTo>
                <a:cubicBezTo>
                  <a:pt x="159132" y="69773"/>
                  <a:pt x="157311" y="78362"/>
                  <a:pt x="161581" y="84462"/>
                </a:cubicBezTo>
                <a:cubicBezTo>
                  <a:pt x="166643" y="91693"/>
                  <a:pt x="183614" y="99151"/>
                  <a:pt x="183614" y="99151"/>
                </a:cubicBezTo>
                <a:cubicBezTo>
                  <a:pt x="209867" y="138529"/>
                  <a:pt x="168979" y="78760"/>
                  <a:pt x="201976" y="121185"/>
                </a:cubicBezTo>
                <a:cubicBezTo>
                  <a:pt x="207395" y="128153"/>
                  <a:pt x="216665" y="143219"/>
                  <a:pt x="216665" y="143219"/>
                </a:cubicBezTo>
                <a:cubicBezTo>
                  <a:pt x="211621" y="150785"/>
                  <a:pt x="194014" y="164635"/>
                  <a:pt x="205648" y="176269"/>
                </a:cubicBezTo>
                <a:cubicBezTo>
                  <a:pt x="208385" y="179006"/>
                  <a:pt x="212993" y="178718"/>
                  <a:pt x="216665" y="179942"/>
                </a:cubicBezTo>
                <a:cubicBezTo>
                  <a:pt x="219113" y="183614"/>
                  <a:pt x="223386" y="186590"/>
                  <a:pt x="224010" y="190959"/>
                </a:cubicBezTo>
                <a:cubicBezTo>
                  <a:pt x="224271" y="192787"/>
                  <a:pt x="218195" y="213604"/>
                  <a:pt x="216665" y="216665"/>
                </a:cubicBezTo>
                <a:cubicBezTo>
                  <a:pt x="214691" y="220613"/>
                  <a:pt x="211113" y="223649"/>
                  <a:pt x="209321" y="227682"/>
                </a:cubicBezTo>
                <a:cubicBezTo>
                  <a:pt x="206177" y="234756"/>
                  <a:pt x="204424" y="242371"/>
                  <a:pt x="201976" y="249715"/>
                </a:cubicBezTo>
                <a:lnTo>
                  <a:pt x="194631" y="271749"/>
                </a:lnTo>
                <a:cubicBezTo>
                  <a:pt x="193407" y="275421"/>
                  <a:pt x="193106" y="279545"/>
                  <a:pt x="190959" y="282766"/>
                </a:cubicBezTo>
                <a:lnTo>
                  <a:pt x="183614" y="293783"/>
                </a:lnTo>
                <a:cubicBezTo>
                  <a:pt x="182390" y="297455"/>
                  <a:pt x="181673" y="301338"/>
                  <a:pt x="179942" y="304800"/>
                </a:cubicBezTo>
                <a:cubicBezTo>
                  <a:pt x="173105" y="318474"/>
                  <a:pt x="171731" y="314653"/>
                  <a:pt x="161581" y="326833"/>
                </a:cubicBezTo>
                <a:cubicBezTo>
                  <a:pt x="158755" y="330224"/>
                  <a:pt x="156684" y="334178"/>
                  <a:pt x="154236" y="337850"/>
                </a:cubicBezTo>
                <a:cubicBezTo>
                  <a:pt x="149619" y="351704"/>
                  <a:pt x="148502" y="358274"/>
                  <a:pt x="135875" y="370901"/>
                </a:cubicBezTo>
                <a:cubicBezTo>
                  <a:pt x="132203" y="374573"/>
                  <a:pt x="129367" y="379341"/>
                  <a:pt x="124858" y="381918"/>
                </a:cubicBezTo>
                <a:cubicBezTo>
                  <a:pt x="120476" y="384422"/>
                  <a:pt x="115191" y="385088"/>
                  <a:pt x="110169" y="385590"/>
                </a:cubicBezTo>
                <a:cubicBezTo>
                  <a:pt x="90642" y="387542"/>
                  <a:pt x="70998" y="388038"/>
                  <a:pt x="51412" y="389262"/>
                </a:cubicBezTo>
                <a:cubicBezTo>
                  <a:pt x="48964" y="392934"/>
                  <a:pt x="44691" y="395910"/>
                  <a:pt x="44067" y="400279"/>
                </a:cubicBezTo>
                <a:cubicBezTo>
                  <a:pt x="42096" y="414074"/>
                  <a:pt x="52347" y="420224"/>
                  <a:pt x="62429" y="425985"/>
                </a:cubicBezTo>
                <a:cubicBezTo>
                  <a:pt x="65790" y="427906"/>
                  <a:pt x="69724" y="428594"/>
                  <a:pt x="73446" y="429657"/>
                </a:cubicBezTo>
                <a:cubicBezTo>
                  <a:pt x="78299" y="431044"/>
                  <a:pt x="83239" y="432106"/>
                  <a:pt x="88135" y="433330"/>
                </a:cubicBezTo>
                <a:cubicBezTo>
                  <a:pt x="89359" y="437002"/>
                  <a:pt x="92443" y="440529"/>
                  <a:pt x="91807" y="444347"/>
                </a:cubicBezTo>
                <a:cubicBezTo>
                  <a:pt x="91082" y="448700"/>
                  <a:pt x="86201" y="451307"/>
                  <a:pt x="84463" y="455363"/>
                </a:cubicBezTo>
                <a:cubicBezTo>
                  <a:pt x="82475" y="460002"/>
                  <a:pt x="82014" y="465156"/>
                  <a:pt x="80790" y="470053"/>
                </a:cubicBezTo>
                <a:cubicBezTo>
                  <a:pt x="83238" y="473725"/>
                  <a:pt x="84689" y="478312"/>
                  <a:pt x="88135" y="481069"/>
                </a:cubicBezTo>
                <a:cubicBezTo>
                  <a:pt x="105939" y="495312"/>
                  <a:pt x="94813" y="471724"/>
                  <a:pt x="102824" y="495759"/>
                </a:cubicBezTo>
                <a:cubicBezTo>
                  <a:pt x="101600" y="509224"/>
                  <a:pt x="105562" y="524250"/>
                  <a:pt x="99152" y="536154"/>
                </a:cubicBezTo>
                <a:cubicBezTo>
                  <a:pt x="95482" y="542970"/>
                  <a:pt x="84463" y="541050"/>
                  <a:pt x="77118" y="543498"/>
                </a:cubicBezTo>
                <a:cubicBezTo>
                  <a:pt x="73446" y="544722"/>
                  <a:pt x="69897" y="546412"/>
                  <a:pt x="66101" y="547171"/>
                </a:cubicBezTo>
                <a:cubicBezTo>
                  <a:pt x="53487" y="549694"/>
                  <a:pt x="45146" y="551059"/>
                  <a:pt x="33051" y="554515"/>
                </a:cubicBezTo>
                <a:cubicBezTo>
                  <a:pt x="29329" y="555579"/>
                  <a:pt x="25496" y="556457"/>
                  <a:pt x="22034" y="558188"/>
                </a:cubicBezTo>
                <a:cubicBezTo>
                  <a:pt x="11807" y="563302"/>
                  <a:pt x="8124" y="568425"/>
                  <a:pt x="0" y="576549"/>
                </a:cubicBezTo>
                <a:cubicBezTo>
                  <a:pt x="3672" y="577773"/>
                  <a:pt x="7555" y="578490"/>
                  <a:pt x="11017" y="580221"/>
                </a:cubicBezTo>
                <a:cubicBezTo>
                  <a:pt x="14965" y="582195"/>
                  <a:pt x="17642" y="587127"/>
                  <a:pt x="22034" y="587566"/>
                </a:cubicBezTo>
                <a:cubicBezTo>
                  <a:pt x="30647" y="588427"/>
                  <a:pt x="39171" y="585118"/>
                  <a:pt x="47740" y="583894"/>
                </a:cubicBezTo>
                <a:cubicBezTo>
                  <a:pt x="55085" y="581446"/>
                  <a:pt x="62059" y="577192"/>
                  <a:pt x="69774" y="576549"/>
                </a:cubicBezTo>
                <a:cubicBezTo>
                  <a:pt x="100796" y="573963"/>
                  <a:pt x="94375" y="579917"/>
                  <a:pt x="80790" y="591238"/>
                </a:cubicBezTo>
                <a:cubicBezTo>
                  <a:pt x="69149" y="600940"/>
                  <a:pt x="63758" y="600588"/>
                  <a:pt x="47740" y="605927"/>
                </a:cubicBezTo>
                <a:cubicBezTo>
                  <a:pt x="44068" y="607151"/>
                  <a:pt x="39944" y="607453"/>
                  <a:pt x="36723" y="609600"/>
                </a:cubicBezTo>
                <a:lnTo>
                  <a:pt x="25706" y="616944"/>
                </a:lnTo>
                <a:cubicBezTo>
                  <a:pt x="24482" y="620616"/>
                  <a:pt x="22034" y="624090"/>
                  <a:pt x="22034" y="627961"/>
                </a:cubicBezTo>
                <a:cubicBezTo>
                  <a:pt x="22034" y="636945"/>
                  <a:pt x="30099" y="645579"/>
                  <a:pt x="36723" y="649995"/>
                </a:cubicBezTo>
                <a:cubicBezTo>
                  <a:pt x="39944" y="652142"/>
                  <a:pt x="44182" y="652142"/>
                  <a:pt x="47740" y="653667"/>
                </a:cubicBezTo>
                <a:cubicBezTo>
                  <a:pt x="52772" y="655823"/>
                  <a:pt x="57533" y="658564"/>
                  <a:pt x="62429" y="661012"/>
                </a:cubicBezTo>
                <a:cubicBezTo>
                  <a:pt x="67000" y="667868"/>
                  <a:pt x="73306" y="678887"/>
                  <a:pt x="80790" y="683045"/>
                </a:cubicBezTo>
                <a:cubicBezTo>
                  <a:pt x="87558" y="686805"/>
                  <a:pt x="102824" y="690390"/>
                  <a:pt x="102824" y="690390"/>
                </a:cubicBezTo>
                <a:cubicBezTo>
                  <a:pt x="109728" y="689930"/>
                  <a:pt x="151398" y="691808"/>
                  <a:pt x="168925" y="683045"/>
                </a:cubicBezTo>
                <a:cubicBezTo>
                  <a:pt x="172873" y="681071"/>
                  <a:pt x="176270" y="678149"/>
                  <a:pt x="179942" y="675701"/>
                </a:cubicBezTo>
                <a:cubicBezTo>
                  <a:pt x="181166" y="672029"/>
                  <a:pt x="184250" y="668502"/>
                  <a:pt x="183614" y="664684"/>
                </a:cubicBezTo>
                <a:cubicBezTo>
                  <a:pt x="178868" y="636208"/>
                  <a:pt x="170712" y="670342"/>
                  <a:pt x="179942" y="642650"/>
                </a:cubicBezTo>
                <a:cubicBezTo>
                  <a:pt x="187287" y="645098"/>
                  <a:pt x="198216" y="643227"/>
                  <a:pt x="201976" y="649995"/>
                </a:cubicBezTo>
                <a:cubicBezTo>
                  <a:pt x="206180" y="657561"/>
                  <a:pt x="200002" y="667213"/>
                  <a:pt x="198304" y="675701"/>
                </a:cubicBezTo>
                <a:cubicBezTo>
                  <a:pt x="197545" y="679497"/>
                  <a:pt x="195570" y="682963"/>
                  <a:pt x="194631" y="686718"/>
                </a:cubicBezTo>
                <a:cubicBezTo>
                  <a:pt x="193117" y="692773"/>
                  <a:pt x="192183" y="698959"/>
                  <a:pt x="190959" y="705079"/>
                </a:cubicBezTo>
                <a:cubicBezTo>
                  <a:pt x="192183" y="724665"/>
                  <a:pt x="191980" y="744392"/>
                  <a:pt x="194631" y="763836"/>
                </a:cubicBezTo>
                <a:cubicBezTo>
                  <a:pt x="195677" y="771507"/>
                  <a:pt x="199528" y="778525"/>
                  <a:pt x="201976" y="785869"/>
                </a:cubicBezTo>
                <a:cubicBezTo>
                  <a:pt x="207045" y="801075"/>
                  <a:pt x="203499" y="793663"/>
                  <a:pt x="212993" y="807903"/>
                </a:cubicBezTo>
                <a:cubicBezTo>
                  <a:pt x="214217" y="818920"/>
                  <a:pt x="214980" y="829998"/>
                  <a:pt x="216665" y="840954"/>
                </a:cubicBezTo>
                <a:cubicBezTo>
                  <a:pt x="217189" y="844358"/>
                  <a:pt x="221876" y="862391"/>
                  <a:pt x="224010" y="866660"/>
                </a:cubicBezTo>
                <a:cubicBezTo>
                  <a:pt x="225984" y="870608"/>
                  <a:pt x="229380" y="873729"/>
                  <a:pt x="231354" y="877677"/>
                </a:cubicBezTo>
                <a:cubicBezTo>
                  <a:pt x="246555" y="908079"/>
                  <a:pt x="221329" y="868146"/>
                  <a:pt x="242371" y="899710"/>
                </a:cubicBezTo>
                <a:lnTo>
                  <a:pt x="249716" y="921744"/>
                </a:lnTo>
                <a:cubicBezTo>
                  <a:pt x="250940" y="925416"/>
                  <a:pt x="251065" y="929664"/>
                  <a:pt x="253388" y="932761"/>
                </a:cubicBezTo>
                <a:lnTo>
                  <a:pt x="264405" y="947450"/>
                </a:lnTo>
                <a:cubicBezTo>
                  <a:pt x="267416" y="974553"/>
                  <a:pt x="263231" y="983001"/>
                  <a:pt x="282766" y="1002535"/>
                </a:cubicBezTo>
                <a:lnTo>
                  <a:pt x="304800" y="1024568"/>
                </a:lnTo>
                <a:cubicBezTo>
                  <a:pt x="318192" y="1064746"/>
                  <a:pt x="296834" y="1003889"/>
                  <a:pt x="315817" y="1046602"/>
                </a:cubicBezTo>
                <a:cubicBezTo>
                  <a:pt x="318961" y="1053677"/>
                  <a:pt x="320713" y="1061291"/>
                  <a:pt x="323161" y="1068636"/>
                </a:cubicBezTo>
                <a:cubicBezTo>
                  <a:pt x="324385" y="1072308"/>
                  <a:pt x="324687" y="1076432"/>
                  <a:pt x="326834" y="1079653"/>
                </a:cubicBezTo>
                <a:cubicBezTo>
                  <a:pt x="338472" y="1097110"/>
                  <a:pt x="332783" y="1086483"/>
                  <a:pt x="341523" y="1112703"/>
                </a:cubicBezTo>
                <a:cubicBezTo>
                  <a:pt x="350329" y="1139122"/>
                  <a:pt x="339643" y="1106127"/>
                  <a:pt x="348867" y="1138409"/>
                </a:cubicBezTo>
                <a:cubicBezTo>
                  <a:pt x="349931" y="1142131"/>
                  <a:pt x="351476" y="1145704"/>
                  <a:pt x="352540" y="1149426"/>
                </a:cubicBezTo>
                <a:cubicBezTo>
                  <a:pt x="353927" y="1154279"/>
                  <a:pt x="354826" y="1159262"/>
                  <a:pt x="356212" y="1164115"/>
                </a:cubicBezTo>
                <a:cubicBezTo>
                  <a:pt x="357275" y="1167837"/>
                  <a:pt x="358821" y="1171410"/>
                  <a:pt x="359884" y="1175132"/>
                </a:cubicBezTo>
                <a:cubicBezTo>
                  <a:pt x="361271" y="1179985"/>
                  <a:pt x="361569" y="1185182"/>
                  <a:pt x="363557" y="1189821"/>
                </a:cubicBezTo>
                <a:cubicBezTo>
                  <a:pt x="365296" y="1193878"/>
                  <a:pt x="369109" y="1196805"/>
                  <a:pt x="370901" y="1200838"/>
                </a:cubicBezTo>
                <a:cubicBezTo>
                  <a:pt x="374045" y="1207913"/>
                  <a:pt x="373952" y="1216430"/>
                  <a:pt x="378246" y="1222872"/>
                </a:cubicBezTo>
                <a:cubicBezTo>
                  <a:pt x="380694" y="1226544"/>
                  <a:pt x="383798" y="1229856"/>
                  <a:pt x="385590" y="1233889"/>
                </a:cubicBezTo>
                <a:cubicBezTo>
                  <a:pt x="388734" y="1240963"/>
                  <a:pt x="388641" y="1249480"/>
                  <a:pt x="392935" y="1255922"/>
                </a:cubicBezTo>
                <a:cubicBezTo>
                  <a:pt x="397831" y="1263267"/>
                  <a:pt x="403676" y="1270061"/>
                  <a:pt x="407624" y="1277956"/>
                </a:cubicBezTo>
                <a:cubicBezTo>
                  <a:pt x="410503" y="1283713"/>
                  <a:pt x="417125" y="1298473"/>
                  <a:pt x="422313" y="1303662"/>
                </a:cubicBezTo>
                <a:cubicBezTo>
                  <a:pt x="425434" y="1306783"/>
                  <a:pt x="429799" y="1308359"/>
                  <a:pt x="433330" y="1311007"/>
                </a:cubicBezTo>
                <a:cubicBezTo>
                  <a:pt x="434715" y="1312046"/>
                  <a:pt x="433330" y="1305498"/>
                  <a:pt x="437002" y="1303662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 r="17000"/>
            </a:stretch>
          </a:blipFill>
          <a:ln w="3175">
            <a:noFill/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effectLst>
                <a:outerShdw blurRad="1270000" sx="200000" sy="200000" algn="ctr" rotWithShape="0">
                  <a:schemeClr val="bg1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CD54D-3BDF-4222-BF83-F68CDC37DFC0}"/>
              </a:ext>
            </a:extLst>
          </p:cNvPr>
          <p:cNvSpPr/>
          <p:nvPr/>
        </p:nvSpPr>
        <p:spPr>
          <a:xfrm>
            <a:off x="8089527" y="2401674"/>
            <a:ext cx="339283" cy="183618"/>
          </a:xfrm>
          <a:custGeom>
            <a:avLst/>
            <a:gdLst>
              <a:gd name="connsiteX0" fmla="*/ 224536 w 339283"/>
              <a:gd name="connsiteY0" fmla="*/ 102827 h 183618"/>
              <a:gd name="connsiteX1" fmla="*/ 206174 w 339283"/>
              <a:gd name="connsiteY1" fmla="*/ 95483 h 183618"/>
              <a:gd name="connsiteX2" fmla="*/ 184140 w 339283"/>
              <a:gd name="connsiteY2" fmla="*/ 88138 h 183618"/>
              <a:gd name="connsiteX3" fmla="*/ 169451 w 339283"/>
              <a:gd name="connsiteY3" fmla="*/ 62432 h 183618"/>
              <a:gd name="connsiteX4" fmla="*/ 165779 w 339283"/>
              <a:gd name="connsiteY4" fmla="*/ 47743 h 183618"/>
              <a:gd name="connsiteX5" fmla="*/ 143745 w 339283"/>
              <a:gd name="connsiteY5" fmla="*/ 25709 h 183618"/>
              <a:gd name="connsiteX6" fmla="*/ 129056 w 339283"/>
              <a:gd name="connsiteY6" fmla="*/ 22037 h 183618"/>
              <a:gd name="connsiteX7" fmla="*/ 92333 w 339283"/>
              <a:gd name="connsiteY7" fmla="*/ 11020 h 183618"/>
              <a:gd name="connsiteX8" fmla="*/ 81316 w 339283"/>
              <a:gd name="connsiteY8" fmla="*/ 3675 h 183618"/>
              <a:gd name="connsiteX9" fmla="*/ 22560 w 339283"/>
              <a:gd name="connsiteY9" fmla="*/ 3675 h 183618"/>
              <a:gd name="connsiteX10" fmla="*/ 18887 w 339283"/>
              <a:gd name="connsiteY10" fmla="*/ 18365 h 183618"/>
              <a:gd name="connsiteX11" fmla="*/ 15215 w 339283"/>
              <a:gd name="connsiteY11" fmla="*/ 29381 h 183618"/>
              <a:gd name="connsiteX12" fmla="*/ 11543 w 339283"/>
              <a:gd name="connsiteY12" fmla="*/ 47743 h 183618"/>
              <a:gd name="connsiteX13" fmla="*/ 4198 w 339283"/>
              <a:gd name="connsiteY13" fmla="*/ 58760 h 183618"/>
              <a:gd name="connsiteX14" fmla="*/ 526 w 339283"/>
              <a:gd name="connsiteY14" fmla="*/ 80793 h 183618"/>
              <a:gd name="connsiteX15" fmla="*/ 11543 w 339283"/>
              <a:gd name="connsiteY15" fmla="*/ 84466 h 183618"/>
              <a:gd name="connsiteX16" fmla="*/ 48266 w 339283"/>
              <a:gd name="connsiteY16" fmla="*/ 95483 h 183618"/>
              <a:gd name="connsiteX17" fmla="*/ 51938 w 339283"/>
              <a:gd name="connsiteY17" fmla="*/ 106499 h 183618"/>
              <a:gd name="connsiteX18" fmla="*/ 62955 w 339283"/>
              <a:gd name="connsiteY18" fmla="*/ 110172 h 183618"/>
              <a:gd name="connsiteX19" fmla="*/ 77644 w 339283"/>
              <a:gd name="connsiteY19" fmla="*/ 121189 h 183618"/>
              <a:gd name="connsiteX20" fmla="*/ 99678 w 339283"/>
              <a:gd name="connsiteY20" fmla="*/ 128533 h 183618"/>
              <a:gd name="connsiteX21" fmla="*/ 176796 w 339283"/>
              <a:gd name="connsiteY21" fmla="*/ 124861 h 183618"/>
              <a:gd name="connsiteX22" fmla="*/ 187813 w 339283"/>
              <a:gd name="connsiteY22" fmla="*/ 128533 h 183618"/>
              <a:gd name="connsiteX23" fmla="*/ 198830 w 339283"/>
              <a:gd name="connsiteY23" fmla="*/ 161584 h 183618"/>
              <a:gd name="connsiteX24" fmla="*/ 220863 w 339283"/>
              <a:gd name="connsiteY24" fmla="*/ 168928 h 183618"/>
              <a:gd name="connsiteX25" fmla="*/ 231880 w 339283"/>
              <a:gd name="connsiteY25" fmla="*/ 176273 h 183618"/>
              <a:gd name="connsiteX26" fmla="*/ 253914 w 339283"/>
              <a:gd name="connsiteY26" fmla="*/ 183618 h 183618"/>
              <a:gd name="connsiteX27" fmla="*/ 308998 w 339283"/>
              <a:gd name="connsiteY27" fmla="*/ 179945 h 183618"/>
              <a:gd name="connsiteX28" fmla="*/ 331032 w 339283"/>
              <a:gd name="connsiteY28" fmla="*/ 172601 h 183618"/>
              <a:gd name="connsiteX29" fmla="*/ 338377 w 339283"/>
              <a:gd name="connsiteY29" fmla="*/ 161584 h 183618"/>
              <a:gd name="connsiteX30" fmla="*/ 334704 w 339283"/>
              <a:gd name="connsiteY30" fmla="*/ 113844 h 183618"/>
              <a:gd name="connsiteX31" fmla="*/ 320015 w 339283"/>
              <a:gd name="connsiteY31" fmla="*/ 117516 h 183618"/>
              <a:gd name="connsiteX32" fmla="*/ 308998 w 339283"/>
              <a:gd name="connsiteY32" fmla="*/ 121189 h 183618"/>
              <a:gd name="connsiteX33" fmla="*/ 283292 w 339283"/>
              <a:gd name="connsiteY33" fmla="*/ 128533 h 183618"/>
              <a:gd name="connsiteX34" fmla="*/ 257586 w 339283"/>
              <a:gd name="connsiteY34" fmla="*/ 117516 h 183618"/>
              <a:gd name="connsiteX35" fmla="*/ 250242 w 339283"/>
              <a:gd name="connsiteY35" fmla="*/ 102827 h 183618"/>
              <a:gd name="connsiteX36" fmla="*/ 224536 w 339283"/>
              <a:gd name="connsiteY36" fmla="*/ 102827 h 18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283" h="183618">
                <a:moveTo>
                  <a:pt x="224536" y="102827"/>
                </a:moveTo>
                <a:cubicBezTo>
                  <a:pt x="217191" y="101603"/>
                  <a:pt x="212369" y="97736"/>
                  <a:pt x="206174" y="95483"/>
                </a:cubicBezTo>
                <a:cubicBezTo>
                  <a:pt x="198898" y="92837"/>
                  <a:pt x="184140" y="88138"/>
                  <a:pt x="184140" y="88138"/>
                </a:cubicBezTo>
                <a:cubicBezTo>
                  <a:pt x="178054" y="79008"/>
                  <a:pt x="173443" y="73078"/>
                  <a:pt x="169451" y="62432"/>
                </a:cubicBezTo>
                <a:cubicBezTo>
                  <a:pt x="167679" y="57706"/>
                  <a:pt x="168673" y="51878"/>
                  <a:pt x="165779" y="47743"/>
                </a:cubicBezTo>
                <a:cubicBezTo>
                  <a:pt x="159823" y="39234"/>
                  <a:pt x="153822" y="28228"/>
                  <a:pt x="143745" y="25709"/>
                </a:cubicBezTo>
                <a:cubicBezTo>
                  <a:pt x="138849" y="24485"/>
                  <a:pt x="133890" y="23487"/>
                  <a:pt x="129056" y="22037"/>
                </a:cubicBezTo>
                <a:cubicBezTo>
                  <a:pt x="84353" y="8626"/>
                  <a:pt x="126189" y="19484"/>
                  <a:pt x="92333" y="11020"/>
                </a:cubicBezTo>
                <a:cubicBezTo>
                  <a:pt x="88661" y="8572"/>
                  <a:pt x="85503" y="5071"/>
                  <a:pt x="81316" y="3675"/>
                </a:cubicBezTo>
                <a:cubicBezTo>
                  <a:pt x="60291" y="-3334"/>
                  <a:pt x="44977" y="1434"/>
                  <a:pt x="22560" y="3675"/>
                </a:cubicBezTo>
                <a:cubicBezTo>
                  <a:pt x="21336" y="8572"/>
                  <a:pt x="20274" y="13512"/>
                  <a:pt x="18887" y="18365"/>
                </a:cubicBezTo>
                <a:cubicBezTo>
                  <a:pt x="17824" y="22087"/>
                  <a:pt x="16154" y="25626"/>
                  <a:pt x="15215" y="29381"/>
                </a:cubicBezTo>
                <a:cubicBezTo>
                  <a:pt x="13701" y="35437"/>
                  <a:pt x="13735" y="41899"/>
                  <a:pt x="11543" y="47743"/>
                </a:cubicBezTo>
                <a:cubicBezTo>
                  <a:pt x="9993" y="51876"/>
                  <a:pt x="6646" y="55088"/>
                  <a:pt x="4198" y="58760"/>
                </a:cubicBezTo>
                <a:cubicBezTo>
                  <a:pt x="2974" y="66104"/>
                  <a:pt x="-1520" y="73634"/>
                  <a:pt x="526" y="80793"/>
                </a:cubicBezTo>
                <a:cubicBezTo>
                  <a:pt x="1590" y="84515"/>
                  <a:pt x="7835" y="83354"/>
                  <a:pt x="11543" y="84466"/>
                </a:cubicBezTo>
                <a:cubicBezTo>
                  <a:pt x="53583" y="97078"/>
                  <a:pt x="23316" y="87165"/>
                  <a:pt x="48266" y="95483"/>
                </a:cubicBezTo>
                <a:cubicBezTo>
                  <a:pt x="49490" y="99155"/>
                  <a:pt x="49201" y="103762"/>
                  <a:pt x="51938" y="106499"/>
                </a:cubicBezTo>
                <a:cubicBezTo>
                  <a:pt x="54675" y="109236"/>
                  <a:pt x="59594" y="108251"/>
                  <a:pt x="62955" y="110172"/>
                </a:cubicBezTo>
                <a:cubicBezTo>
                  <a:pt x="68269" y="113209"/>
                  <a:pt x="72170" y="118452"/>
                  <a:pt x="77644" y="121189"/>
                </a:cubicBezTo>
                <a:cubicBezTo>
                  <a:pt x="84569" y="124651"/>
                  <a:pt x="99678" y="128533"/>
                  <a:pt x="99678" y="128533"/>
                </a:cubicBezTo>
                <a:cubicBezTo>
                  <a:pt x="125384" y="127309"/>
                  <a:pt x="151061" y="124861"/>
                  <a:pt x="176796" y="124861"/>
                </a:cubicBezTo>
                <a:cubicBezTo>
                  <a:pt x="180667" y="124861"/>
                  <a:pt x="185892" y="125172"/>
                  <a:pt x="187813" y="128533"/>
                </a:cubicBezTo>
                <a:cubicBezTo>
                  <a:pt x="193769" y="138957"/>
                  <a:pt x="186431" y="153835"/>
                  <a:pt x="198830" y="161584"/>
                </a:cubicBezTo>
                <a:cubicBezTo>
                  <a:pt x="205395" y="165687"/>
                  <a:pt x="220863" y="168928"/>
                  <a:pt x="220863" y="168928"/>
                </a:cubicBezTo>
                <a:cubicBezTo>
                  <a:pt x="224535" y="171376"/>
                  <a:pt x="227847" y="174480"/>
                  <a:pt x="231880" y="176273"/>
                </a:cubicBezTo>
                <a:cubicBezTo>
                  <a:pt x="238955" y="179417"/>
                  <a:pt x="253914" y="183618"/>
                  <a:pt x="253914" y="183618"/>
                </a:cubicBezTo>
                <a:cubicBezTo>
                  <a:pt x="272275" y="182394"/>
                  <a:pt x="290781" y="182547"/>
                  <a:pt x="308998" y="179945"/>
                </a:cubicBezTo>
                <a:cubicBezTo>
                  <a:pt x="316662" y="178850"/>
                  <a:pt x="331032" y="172601"/>
                  <a:pt x="331032" y="172601"/>
                </a:cubicBezTo>
                <a:cubicBezTo>
                  <a:pt x="333480" y="168929"/>
                  <a:pt x="338102" y="165989"/>
                  <a:pt x="338377" y="161584"/>
                </a:cubicBezTo>
                <a:cubicBezTo>
                  <a:pt x="339372" y="145655"/>
                  <a:pt x="340843" y="128577"/>
                  <a:pt x="334704" y="113844"/>
                </a:cubicBezTo>
                <a:cubicBezTo>
                  <a:pt x="332763" y="109185"/>
                  <a:pt x="324868" y="116129"/>
                  <a:pt x="320015" y="117516"/>
                </a:cubicBezTo>
                <a:cubicBezTo>
                  <a:pt x="316293" y="118580"/>
                  <a:pt x="312720" y="120125"/>
                  <a:pt x="308998" y="121189"/>
                </a:cubicBezTo>
                <a:cubicBezTo>
                  <a:pt x="276694" y="130419"/>
                  <a:pt x="309727" y="119722"/>
                  <a:pt x="283292" y="128533"/>
                </a:cubicBezTo>
                <a:cubicBezTo>
                  <a:pt x="274089" y="126232"/>
                  <a:pt x="264260" y="125525"/>
                  <a:pt x="257586" y="117516"/>
                </a:cubicBezTo>
                <a:cubicBezTo>
                  <a:pt x="254082" y="113311"/>
                  <a:pt x="254113" y="106698"/>
                  <a:pt x="250242" y="102827"/>
                </a:cubicBezTo>
                <a:cubicBezTo>
                  <a:pt x="247505" y="100090"/>
                  <a:pt x="231881" y="104051"/>
                  <a:pt x="224536" y="10282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366D0-F28B-4DA4-ABD0-7FA37D81D1D0}"/>
              </a:ext>
            </a:extLst>
          </p:cNvPr>
          <p:cNvSpPr/>
          <p:nvPr/>
        </p:nvSpPr>
        <p:spPr>
          <a:xfrm>
            <a:off x="7740262" y="1314680"/>
            <a:ext cx="2152885" cy="1564395"/>
          </a:xfrm>
          <a:custGeom>
            <a:avLst/>
            <a:gdLst>
              <a:gd name="connsiteX0" fmla="*/ 570128 w 2152885"/>
              <a:gd name="connsiteY0" fmla="*/ 370901 h 1564395"/>
              <a:gd name="connsiteX1" fmla="*/ 551767 w 2152885"/>
              <a:gd name="connsiteY1" fmla="*/ 363556 h 1564395"/>
              <a:gd name="connsiteX2" fmla="*/ 544422 w 2152885"/>
              <a:gd name="connsiteY2" fmla="*/ 352539 h 1564395"/>
              <a:gd name="connsiteX3" fmla="*/ 533405 w 2152885"/>
              <a:gd name="connsiteY3" fmla="*/ 341522 h 1564395"/>
              <a:gd name="connsiteX4" fmla="*/ 522389 w 2152885"/>
              <a:gd name="connsiteY4" fmla="*/ 319489 h 1564395"/>
              <a:gd name="connsiteX5" fmla="*/ 518716 w 2152885"/>
              <a:gd name="connsiteY5" fmla="*/ 308472 h 1564395"/>
              <a:gd name="connsiteX6" fmla="*/ 511372 w 2152885"/>
              <a:gd name="connsiteY6" fmla="*/ 297455 h 1564395"/>
              <a:gd name="connsiteX7" fmla="*/ 493010 w 2152885"/>
              <a:gd name="connsiteY7" fmla="*/ 268077 h 1564395"/>
              <a:gd name="connsiteX8" fmla="*/ 485666 w 2152885"/>
              <a:gd name="connsiteY8" fmla="*/ 253387 h 1564395"/>
              <a:gd name="connsiteX9" fmla="*/ 463632 w 2152885"/>
              <a:gd name="connsiteY9" fmla="*/ 246043 h 1564395"/>
              <a:gd name="connsiteX10" fmla="*/ 452615 w 2152885"/>
              <a:gd name="connsiteY10" fmla="*/ 242371 h 1564395"/>
              <a:gd name="connsiteX11" fmla="*/ 441598 w 2152885"/>
              <a:gd name="connsiteY11" fmla="*/ 238698 h 1564395"/>
              <a:gd name="connsiteX12" fmla="*/ 426909 w 2152885"/>
              <a:gd name="connsiteY12" fmla="*/ 235026 h 1564395"/>
              <a:gd name="connsiteX13" fmla="*/ 412220 w 2152885"/>
              <a:gd name="connsiteY13" fmla="*/ 227681 h 1564395"/>
              <a:gd name="connsiteX14" fmla="*/ 401203 w 2152885"/>
              <a:gd name="connsiteY14" fmla="*/ 216665 h 1564395"/>
              <a:gd name="connsiteX15" fmla="*/ 390186 w 2152885"/>
              <a:gd name="connsiteY15" fmla="*/ 212992 h 1564395"/>
              <a:gd name="connsiteX16" fmla="*/ 379169 w 2152885"/>
              <a:gd name="connsiteY16" fmla="*/ 205648 h 1564395"/>
              <a:gd name="connsiteX17" fmla="*/ 357136 w 2152885"/>
              <a:gd name="connsiteY17" fmla="*/ 198303 h 1564395"/>
              <a:gd name="connsiteX18" fmla="*/ 316740 w 2152885"/>
              <a:gd name="connsiteY18" fmla="*/ 201975 h 1564395"/>
              <a:gd name="connsiteX19" fmla="*/ 327757 w 2152885"/>
              <a:gd name="connsiteY19" fmla="*/ 275421 h 1564395"/>
              <a:gd name="connsiteX20" fmla="*/ 324085 w 2152885"/>
              <a:gd name="connsiteY20" fmla="*/ 297455 h 1564395"/>
              <a:gd name="connsiteX21" fmla="*/ 291034 w 2152885"/>
              <a:gd name="connsiteY21" fmla="*/ 312144 h 1564395"/>
              <a:gd name="connsiteX22" fmla="*/ 217589 w 2152885"/>
              <a:gd name="connsiteY22" fmla="*/ 315816 h 1564395"/>
              <a:gd name="connsiteX23" fmla="*/ 228605 w 2152885"/>
              <a:gd name="connsiteY23" fmla="*/ 363556 h 1564395"/>
              <a:gd name="connsiteX24" fmla="*/ 239622 w 2152885"/>
              <a:gd name="connsiteY24" fmla="*/ 370901 h 1564395"/>
              <a:gd name="connsiteX25" fmla="*/ 243295 w 2152885"/>
              <a:gd name="connsiteY25" fmla="*/ 381918 h 1564395"/>
              <a:gd name="connsiteX26" fmla="*/ 232278 w 2152885"/>
              <a:gd name="connsiteY26" fmla="*/ 385590 h 1564395"/>
              <a:gd name="connsiteX27" fmla="*/ 173521 w 2152885"/>
              <a:gd name="connsiteY27" fmla="*/ 396607 h 1564395"/>
              <a:gd name="connsiteX28" fmla="*/ 162504 w 2152885"/>
              <a:gd name="connsiteY28" fmla="*/ 400279 h 1564395"/>
              <a:gd name="connsiteX29" fmla="*/ 151487 w 2152885"/>
              <a:gd name="connsiteY29" fmla="*/ 411296 h 1564395"/>
              <a:gd name="connsiteX30" fmla="*/ 180866 w 2152885"/>
              <a:gd name="connsiteY30" fmla="*/ 429657 h 1564395"/>
              <a:gd name="connsiteX31" fmla="*/ 184538 w 2152885"/>
              <a:gd name="connsiteY31" fmla="*/ 510448 h 1564395"/>
              <a:gd name="connsiteX32" fmla="*/ 180866 w 2152885"/>
              <a:gd name="connsiteY32" fmla="*/ 525137 h 1564395"/>
              <a:gd name="connsiteX33" fmla="*/ 169849 w 2152885"/>
              <a:gd name="connsiteY33" fmla="*/ 532481 h 1564395"/>
              <a:gd name="connsiteX34" fmla="*/ 136798 w 2152885"/>
              <a:gd name="connsiteY34" fmla="*/ 539826 h 1564395"/>
              <a:gd name="connsiteX35" fmla="*/ 129454 w 2152885"/>
              <a:gd name="connsiteY35" fmla="*/ 550843 h 1564395"/>
              <a:gd name="connsiteX36" fmla="*/ 122109 w 2152885"/>
              <a:gd name="connsiteY36" fmla="*/ 565532 h 1564395"/>
              <a:gd name="connsiteX37" fmla="*/ 111092 w 2152885"/>
              <a:gd name="connsiteY37" fmla="*/ 576549 h 1564395"/>
              <a:gd name="connsiteX38" fmla="*/ 78042 w 2152885"/>
              <a:gd name="connsiteY38" fmla="*/ 594910 h 1564395"/>
              <a:gd name="connsiteX39" fmla="*/ 56008 w 2152885"/>
              <a:gd name="connsiteY39" fmla="*/ 605927 h 1564395"/>
              <a:gd name="connsiteX40" fmla="*/ 30302 w 2152885"/>
              <a:gd name="connsiteY40" fmla="*/ 620616 h 1564395"/>
              <a:gd name="connsiteX41" fmla="*/ 11940 w 2152885"/>
              <a:gd name="connsiteY41" fmla="*/ 638978 h 1564395"/>
              <a:gd name="connsiteX42" fmla="*/ 4596 w 2152885"/>
              <a:gd name="connsiteY42" fmla="*/ 649995 h 1564395"/>
              <a:gd name="connsiteX43" fmla="*/ 4596 w 2152885"/>
              <a:gd name="connsiteY43" fmla="*/ 690390 h 1564395"/>
              <a:gd name="connsiteX44" fmla="*/ 33974 w 2152885"/>
              <a:gd name="connsiteY44" fmla="*/ 701407 h 1564395"/>
              <a:gd name="connsiteX45" fmla="*/ 52336 w 2152885"/>
              <a:gd name="connsiteY45" fmla="*/ 723440 h 1564395"/>
              <a:gd name="connsiteX46" fmla="*/ 56008 w 2152885"/>
              <a:gd name="connsiteY46" fmla="*/ 763836 h 1564395"/>
              <a:gd name="connsiteX47" fmla="*/ 85386 w 2152885"/>
              <a:gd name="connsiteY47" fmla="*/ 771180 h 1564395"/>
              <a:gd name="connsiteX48" fmla="*/ 107420 w 2152885"/>
              <a:gd name="connsiteY48" fmla="*/ 789542 h 1564395"/>
              <a:gd name="connsiteX49" fmla="*/ 118437 w 2152885"/>
              <a:gd name="connsiteY49" fmla="*/ 804231 h 1564395"/>
              <a:gd name="connsiteX50" fmla="*/ 144143 w 2152885"/>
              <a:gd name="connsiteY50" fmla="*/ 818920 h 1564395"/>
              <a:gd name="connsiteX51" fmla="*/ 155160 w 2152885"/>
              <a:gd name="connsiteY51" fmla="*/ 829937 h 1564395"/>
              <a:gd name="connsiteX52" fmla="*/ 177193 w 2152885"/>
              <a:gd name="connsiteY52" fmla="*/ 837281 h 1564395"/>
              <a:gd name="connsiteX53" fmla="*/ 199227 w 2152885"/>
              <a:gd name="connsiteY53" fmla="*/ 855643 h 1564395"/>
              <a:gd name="connsiteX54" fmla="*/ 210244 w 2152885"/>
              <a:gd name="connsiteY54" fmla="*/ 862987 h 1564395"/>
              <a:gd name="connsiteX55" fmla="*/ 232278 w 2152885"/>
              <a:gd name="connsiteY55" fmla="*/ 881349 h 1564395"/>
              <a:gd name="connsiteX56" fmla="*/ 254311 w 2152885"/>
              <a:gd name="connsiteY56" fmla="*/ 918072 h 1564395"/>
              <a:gd name="connsiteX57" fmla="*/ 257984 w 2152885"/>
              <a:gd name="connsiteY57" fmla="*/ 929089 h 1564395"/>
              <a:gd name="connsiteX58" fmla="*/ 272673 w 2152885"/>
              <a:gd name="connsiteY58" fmla="*/ 951122 h 1564395"/>
              <a:gd name="connsiteX59" fmla="*/ 276345 w 2152885"/>
              <a:gd name="connsiteY59" fmla="*/ 962139 h 1564395"/>
              <a:gd name="connsiteX60" fmla="*/ 265328 w 2152885"/>
              <a:gd name="connsiteY60" fmla="*/ 984173 h 1564395"/>
              <a:gd name="connsiteX61" fmla="*/ 254311 w 2152885"/>
              <a:gd name="connsiteY61" fmla="*/ 987845 h 1564395"/>
              <a:gd name="connsiteX62" fmla="*/ 261656 w 2152885"/>
              <a:gd name="connsiteY62" fmla="*/ 1024568 h 1564395"/>
              <a:gd name="connsiteX63" fmla="*/ 276345 w 2152885"/>
              <a:gd name="connsiteY63" fmla="*/ 1028240 h 1564395"/>
              <a:gd name="connsiteX64" fmla="*/ 298379 w 2152885"/>
              <a:gd name="connsiteY64" fmla="*/ 1035585 h 1564395"/>
              <a:gd name="connsiteX65" fmla="*/ 309396 w 2152885"/>
              <a:gd name="connsiteY65" fmla="*/ 1042930 h 1564395"/>
              <a:gd name="connsiteX66" fmla="*/ 331430 w 2152885"/>
              <a:gd name="connsiteY66" fmla="*/ 1050274 h 1564395"/>
              <a:gd name="connsiteX67" fmla="*/ 342446 w 2152885"/>
              <a:gd name="connsiteY67" fmla="*/ 1057619 h 1564395"/>
              <a:gd name="connsiteX68" fmla="*/ 357136 w 2152885"/>
              <a:gd name="connsiteY68" fmla="*/ 1061291 h 1564395"/>
              <a:gd name="connsiteX69" fmla="*/ 368152 w 2152885"/>
              <a:gd name="connsiteY69" fmla="*/ 1072308 h 1564395"/>
              <a:gd name="connsiteX70" fmla="*/ 390186 w 2152885"/>
              <a:gd name="connsiteY70" fmla="*/ 1086997 h 1564395"/>
              <a:gd name="connsiteX71" fmla="*/ 401203 w 2152885"/>
              <a:gd name="connsiteY71" fmla="*/ 1094342 h 1564395"/>
              <a:gd name="connsiteX72" fmla="*/ 419565 w 2152885"/>
              <a:gd name="connsiteY72" fmla="*/ 1101686 h 1564395"/>
              <a:gd name="connsiteX73" fmla="*/ 448943 w 2152885"/>
              <a:gd name="connsiteY73" fmla="*/ 1109031 h 1564395"/>
              <a:gd name="connsiteX74" fmla="*/ 481993 w 2152885"/>
              <a:gd name="connsiteY74" fmla="*/ 1116375 h 1564395"/>
              <a:gd name="connsiteX75" fmla="*/ 496683 w 2152885"/>
              <a:gd name="connsiteY75" fmla="*/ 1123720 h 1564395"/>
              <a:gd name="connsiteX76" fmla="*/ 507699 w 2152885"/>
              <a:gd name="connsiteY76" fmla="*/ 1127392 h 1564395"/>
              <a:gd name="connsiteX77" fmla="*/ 529733 w 2152885"/>
              <a:gd name="connsiteY77" fmla="*/ 1138409 h 1564395"/>
              <a:gd name="connsiteX78" fmla="*/ 540750 w 2152885"/>
              <a:gd name="connsiteY78" fmla="*/ 1149426 h 1564395"/>
              <a:gd name="connsiteX79" fmla="*/ 551767 w 2152885"/>
              <a:gd name="connsiteY79" fmla="*/ 1156771 h 1564395"/>
              <a:gd name="connsiteX80" fmla="*/ 559111 w 2152885"/>
              <a:gd name="connsiteY80" fmla="*/ 1167787 h 1564395"/>
              <a:gd name="connsiteX81" fmla="*/ 581145 w 2152885"/>
              <a:gd name="connsiteY81" fmla="*/ 1182477 h 1564395"/>
              <a:gd name="connsiteX82" fmla="*/ 592162 w 2152885"/>
              <a:gd name="connsiteY82" fmla="*/ 1189821 h 1564395"/>
              <a:gd name="connsiteX83" fmla="*/ 603179 w 2152885"/>
              <a:gd name="connsiteY83" fmla="*/ 1197166 h 1564395"/>
              <a:gd name="connsiteX84" fmla="*/ 614196 w 2152885"/>
              <a:gd name="connsiteY84" fmla="*/ 1200838 h 1564395"/>
              <a:gd name="connsiteX85" fmla="*/ 625213 w 2152885"/>
              <a:gd name="connsiteY85" fmla="*/ 1208183 h 1564395"/>
              <a:gd name="connsiteX86" fmla="*/ 650919 w 2152885"/>
              <a:gd name="connsiteY86" fmla="*/ 1215527 h 1564395"/>
              <a:gd name="connsiteX87" fmla="*/ 819844 w 2152885"/>
              <a:gd name="connsiteY87" fmla="*/ 1219200 h 1564395"/>
              <a:gd name="connsiteX88" fmla="*/ 838205 w 2152885"/>
              <a:gd name="connsiteY88" fmla="*/ 1222872 h 1564395"/>
              <a:gd name="connsiteX89" fmla="*/ 885945 w 2152885"/>
              <a:gd name="connsiteY89" fmla="*/ 1215527 h 1564395"/>
              <a:gd name="connsiteX90" fmla="*/ 893290 w 2152885"/>
              <a:gd name="connsiteY90" fmla="*/ 1200838 h 1564395"/>
              <a:gd name="connsiteX91" fmla="*/ 896962 w 2152885"/>
              <a:gd name="connsiteY91" fmla="*/ 1189821 h 1564395"/>
              <a:gd name="connsiteX92" fmla="*/ 907979 w 2152885"/>
              <a:gd name="connsiteY92" fmla="*/ 1182477 h 1564395"/>
              <a:gd name="connsiteX93" fmla="*/ 926340 w 2152885"/>
              <a:gd name="connsiteY93" fmla="*/ 1160443 h 1564395"/>
              <a:gd name="connsiteX94" fmla="*/ 937357 w 2152885"/>
              <a:gd name="connsiteY94" fmla="*/ 1156771 h 1564395"/>
              <a:gd name="connsiteX95" fmla="*/ 944702 w 2152885"/>
              <a:gd name="connsiteY95" fmla="*/ 1145754 h 1564395"/>
              <a:gd name="connsiteX96" fmla="*/ 955719 w 2152885"/>
              <a:gd name="connsiteY96" fmla="*/ 1142081 h 1564395"/>
              <a:gd name="connsiteX97" fmla="*/ 1040181 w 2152885"/>
              <a:gd name="connsiteY97" fmla="*/ 1145754 h 1564395"/>
              <a:gd name="connsiteX98" fmla="*/ 1043854 w 2152885"/>
              <a:gd name="connsiteY98" fmla="*/ 1160443 h 1564395"/>
              <a:gd name="connsiteX99" fmla="*/ 1051198 w 2152885"/>
              <a:gd name="connsiteY99" fmla="*/ 1171460 h 1564395"/>
              <a:gd name="connsiteX100" fmla="*/ 1102610 w 2152885"/>
              <a:gd name="connsiteY100" fmla="*/ 1182477 h 1564395"/>
              <a:gd name="connsiteX101" fmla="*/ 1117299 w 2152885"/>
              <a:gd name="connsiteY101" fmla="*/ 1208183 h 1564395"/>
              <a:gd name="connsiteX102" fmla="*/ 1120972 w 2152885"/>
              <a:gd name="connsiteY102" fmla="*/ 1219200 h 1564395"/>
              <a:gd name="connsiteX103" fmla="*/ 1135661 w 2152885"/>
              <a:gd name="connsiteY103" fmla="*/ 1241233 h 1564395"/>
              <a:gd name="connsiteX104" fmla="*/ 1143005 w 2152885"/>
              <a:gd name="connsiteY104" fmla="*/ 1252250 h 1564395"/>
              <a:gd name="connsiteX105" fmla="*/ 1146678 w 2152885"/>
              <a:gd name="connsiteY105" fmla="*/ 1285301 h 1564395"/>
              <a:gd name="connsiteX106" fmla="*/ 1139333 w 2152885"/>
              <a:gd name="connsiteY106" fmla="*/ 1333040 h 1564395"/>
              <a:gd name="connsiteX107" fmla="*/ 1143005 w 2152885"/>
              <a:gd name="connsiteY107" fmla="*/ 1388125 h 1564395"/>
              <a:gd name="connsiteX108" fmla="*/ 1154022 w 2152885"/>
              <a:gd name="connsiteY108" fmla="*/ 1395469 h 1564395"/>
              <a:gd name="connsiteX109" fmla="*/ 1176056 w 2152885"/>
              <a:gd name="connsiteY109" fmla="*/ 1402814 h 1564395"/>
              <a:gd name="connsiteX110" fmla="*/ 1187073 w 2152885"/>
              <a:gd name="connsiteY110" fmla="*/ 1424848 h 1564395"/>
              <a:gd name="connsiteX111" fmla="*/ 1205434 w 2152885"/>
              <a:gd name="connsiteY111" fmla="*/ 1446881 h 1564395"/>
              <a:gd name="connsiteX112" fmla="*/ 1209107 w 2152885"/>
              <a:gd name="connsiteY112" fmla="*/ 1457898 h 1564395"/>
              <a:gd name="connsiteX113" fmla="*/ 1227468 w 2152885"/>
              <a:gd name="connsiteY113" fmla="*/ 1479932 h 1564395"/>
              <a:gd name="connsiteX114" fmla="*/ 1238485 w 2152885"/>
              <a:gd name="connsiteY114" fmla="*/ 1487277 h 1564395"/>
              <a:gd name="connsiteX115" fmla="*/ 1249502 w 2152885"/>
              <a:gd name="connsiteY115" fmla="*/ 1490949 h 1564395"/>
              <a:gd name="connsiteX116" fmla="*/ 1282552 w 2152885"/>
              <a:gd name="connsiteY116" fmla="*/ 1487277 h 1564395"/>
              <a:gd name="connsiteX117" fmla="*/ 1308258 w 2152885"/>
              <a:gd name="connsiteY117" fmla="*/ 1476260 h 1564395"/>
              <a:gd name="connsiteX118" fmla="*/ 1319275 w 2152885"/>
              <a:gd name="connsiteY118" fmla="*/ 1468915 h 1564395"/>
              <a:gd name="connsiteX119" fmla="*/ 1341309 w 2152885"/>
              <a:gd name="connsiteY119" fmla="*/ 1461571 h 1564395"/>
              <a:gd name="connsiteX120" fmla="*/ 1378032 w 2152885"/>
              <a:gd name="connsiteY120" fmla="*/ 1450554 h 1564395"/>
              <a:gd name="connsiteX121" fmla="*/ 1400066 w 2152885"/>
              <a:gd name="connsiteY121" fmla="*/ 1443209 h 1564395"/>
              <a:gd name="connsiteX122" fmla="*/ 1414755 w 2152885"/>
              <a:gd name="connsiteY122" fmla="*/ 1432192 h 1564395"/>
              <a:gd name="connsiteX123" fmla="*/ 1429444 w 2152885"/>
              <a:gd name="connsiteY123" fmla="*/ 1413831 h 1564395"/>
              <a:gd name="connsiteX124" fmla="*/ 1444133 w 2152885"/>
              <a:gd name="connsiteY124" fmla="*/ 1417503 h 1564395"/>
              <a:gd name="connsiteX125" fmla="*/ 1466167 w 2152885"/>
              <a:gd name="connsiteY125" fmla="*/ 1424848 h 1564395"/>
              <a:gd name="connsiteX126" fmla="*/ 1488201 w 2152885"/>
              <a:gd name="connsiteY126" fmla="*/ 1446881 h 1564395"/>
              <a:gd name="connsiteX127" fmla="*/ 1495545 w 2152885"/>
              <a:gd name="connsiteY127" fmla="*/ 1457898 h 1564395"/>
              <a:gd name="connsiteX128" fmla="*/ 1528596 w 2152885"/>
              <a:gd name="connsiteY128" fmla="*/ 1476260 h 1564395"/>
              <a:gd name="connsiteX129" fmla="*/ 1539613 w 2152885"/>
              <a:gd name="connsiteY129" fmla="*/ 1487277 h 1564395"/>
              <a:gd name="connsiteX130" fmla="*/ 1561646 w 2152885"/>
              <a:gd name="connsiteY130" fmla="*/ 1501966 h 1564395"/>
              <a:gd name="connsiteX131" fmla="*/ 1624075 w 2152885"/>
              <a:gd name="connsiteY131" fmla="*/ 1512983 h 1564395"/>
              <a:gd name="connsiteX132" fmla="*/ 1642437 w 2152885"/>
              <a:gd name="connsiteY132" fmla="*/ 1516655 h 1564395"/>
              <a:gd name="connsiteX133" fmla="*/ 1653454 w 2152885"/>
              <a:gd name="connsiteY133" fmla="*/ 1553378 h 1564395"/>
              <a:gd name="connsiteX134" fmla="*/ 1660798 w 2152885"/>
              <a:gd name="connsiteY134" fmla="*/ 1564395 h 1564395"/>
              <a:gd name="connsiteX135" fmla="*/ 1675487 w 2152885"/>
              <a:gd name="connsiteY135" fmla="*/ 1560722 h 1564395"/>
              <a:gd name="connsiteX136" fmla="*/ 1679160 w 2152885"/>
              <a:gd name="connsiteY136" fmla="*/ 1538689 h 1564395"/>
              <a:gd name="connsiteX137" fmla="*/ 1690177 w 2152885"/>
              <a:gd name="connsiteY137" fmla="*/ 1512983 h 1564395"/>
              <a:gd name="connsiteX138" fmla="*/ 1701193 w 2152885"/>
              <a:gd name="connsiteY138" fmla="*/ 1505638 h 1564395"/>
              <a:gd name="connsiteX139" fmla="*/ 1756278 w 2152885"/>
              <a:gd name="connsiteY139" fmla="*/ 1494621 h 1564395"/>
              <a:gd name="connsiteX140" fmla="*/ 1774639 w 2152885"/>
              <a:gd name="connsiteY140" fmla="*/ 1490949 h 1564395"/>
              <a:gd name="connsiteX141" fmla="*/ 1785656 w 2152885"/>
              <a:gd name="connsiteY141" fmla="*/ 1483604 h 1564395"/>
              <a:gd name="connsiteX142" fmla="*/ 1804018 w 2152885"/>
              <a:gd name="connsiteY142" fmla="*/ 1479932 h 1564395"/>
              <a:gd name="connsiteX143" fmla="*/ 1840740 w 2152885"/>
              <a:gd name="connsiteY143" fmla="*/ 1472587 h 1564395"/>
              <a:gd name="connsiteX144" fmla="*/ 1851757 w 2152885"/>
              <a:gd name="connsiteY144" fmla="*/ 1465243 h 1564395"/>
              <a:gd name="connsiteX145" fmla="*/ 1862774 w 2152885"/>
              <a:gd name="connsiteY145" fmla="*/ 1461571 h 1564395"/>
              <a:gd name="connsiteX146" fmla="*/ 1877463 w 2152885"/>
              <a:gd name="connsiteY146" fmla="*/ 1450554 h 1564395"/>
              <a:gd name="connsiteX147" fmla="*/ 1888480 w 2152885"/>
              <a:gd name="connsiteY147" fmla="*/ 1446881 h 1564395"/>
              <a:gd name="connsiteX148" fmla="*/ 1917858 w 2152885"/>
              <a:gd name="connsiteY148" fmla="*/ 1428520 h 1564395"/>
              <a:gd name="connsiteX149" fmla="*/ 1917858 w 2152885"/>
              <a:gd name="connsiteY149" fmla="*/ 1428520 h 1564395"/>
              <a:gd name="connsiteX150" fmla="*/ 1932548 w 2152885"/>
              <a:gd name="connsiteY150" fmla="*/ 1417503 h 1564395"/>
              <a:gd name="connsiteX151" fmla="*/ 1943565 w 2152885"/>
              <a:gd name="connsiteY151" fmla="*/ 1406486 h 1564395"/>
              <a:gd name="connsiteX152" fmla="*/ 1954581 w 2152885"/>
              <a:gd name="connsiteY152" fmla="*/ 1402814 h 1564395"/>
              <a:gd name="connsiteX153" fmla="*/ 1983960 w 2152885"/>
              <a:gd name="connsiteY153" fmla="*/ 1373436 h 1564395"/>
              <a:gd name="connsiteX154" fmla="*/ 2009666 w 2152885"/>
              <a:gd name="connsiteY154" fmla="*/ 1340385 h 1564395"/>
              <a:gd name="connsiteX155" fmla="*/ 2013338 w 2152885"/>
              <a:gd name="connsiteY155" fmla="*/ 1329368 h 1564395"/>
              <a:gd name="connsiteX156" fmla="*/ 2024355 w 2152885"/>
              <a:gd name="connsiteY156" fmla="*/ 1318351 h 1564395"/>
              <a:gd name="connsiteX157" fmla="*/ 2031699 w 2152885"/>
              <a:gd name="connsiteY157" fmla="*/ 1237561 h 1564395"/>
              <a:gd name="connsiteX158" fmla="*/ 2042716 w 2152885"/>
              <a:gd name="connsiteY158" fmla="*/ 1215527 h 1564395"/>
              <a:gd name="connsiteX159" fmla="*/ 2046389 w 2152885"/>
              <a:gd name="connsiteY159" fmla="*/ 1204510 h 1564395"/>
              <a:gd name="connsiteX160" fmla="*/ 2053733 w 2152885"/>
              <a:gd name="connsiteY160" fmla="*/ 1189821 h 1564395"/>
              <a:gd name="connsiteX161" fmla="*/ 2064750 w 2152885"/>
              <a:gd name="connsiteY161" fmla="*/ 1167787 h 1564395"/>
              <a:gd name="connsiteX162" fmla="*/ 2068422 w 2152885"/>
              <a:gd name="connsiteY162" fmla="*/ 1153098 h 1564395"/>
              <a:gd name="connsiteX163" fmla="*/ 2075767 w 2152885"/>
              <a:gd name="connsiteY163" fmla="*/ 1131065 h 1564395"/>
              <a:gd name="connsiteX164" fmla="*/ 2068422 w 2152885"/>
              <a:gd name="connsiteY164" fmla="*/ 1098014 h 1564395"/>
              <a:gd name="connsiteX165" fmla="*/ 2053733 w 2152885"/>
              <a:gd name="connsiteY165" fmla="*/ 1094342 h 1564395"/>
              <a:gd name="connsiteX166" fmla="*/ 2009666 w 2152885"/>
              <a:gd name="connsiteY166" fmla="*/ 1090669 h 1564395"/>
              <a:gd name="connsiteX167" fmla="*/ 2009666 w 2152885"/>
              <a:gd name="connsiteY167" fmla="*/ 1042930 h 1564395"/>
              <a:gd name="connsiteX168" fmla="*/ 2020683 w 2152885"/>
              <a:gd name="connsiteY168" fmla="*/ 1039257 h 1564395"/>
              <a:gd name="connsiteX169" fmla="*/ 2024355 w 2152885"/>
              <a:gd name="connsiteY169" fmla="*/ 1024568 h 1564395"/>
              <a:gd name="connsiteX170" fmla="*/ 1994977 w 2152885"/>
              <a:gd name="connsiteY170" fmla="*/ 980501 h 1564395"/>
              <a:gd name="connsiteX171" fmla="*/ 1983960 w 2152885"/>
              <a:gd name="connsiteY171" fmla="*/ 976828 h 1564395"/>
              <a:gd name="connsiteX172" fmla="*/ 1976615 w 2152885"/>
              <a:gd name="connsiteY172" fmla="*/ 965812 h 1564395"/>
              <a:gd name="connsiteX173" fmla="*/ 1950909 w 2152885"/>
              <a:gd name="connsiteY173" fmla="*/ 951122 h 1564395"/>
              <a:gd name="connsiteX174" fmla="*/ 1939892 w 2152885"/>
              <a:gd name="connsiteY174" fmla="*/ 943778 h 1564395"/>
              <a:gd name="connsiteX175" fmla="*/ 1928875 w 2152885"/>
              <a:gd name="connsiteY175" fmla="*/ 929089 h 1564395"/>
              <a:gd name="connsiteX176" fmla="*/ 1921531 w 2152885"/>
              <a:gd name="connsiteY176" fmla="*/ 914400 h 1564395"/>
              <a:gd name="connsiteX177" fmla="*/ 1881136 w 2152885"/>
              <a:gd name="connsiteY177" fmla="*/ 877677 h 1564395"/>
              <a:gd name="connsiteX178" fmla="*/ 1866446 w 2152885"/>
              <a:gd name="connsiteY178" fmla="*/ 874004 h 1564395"/>
              <a:gd name="connsiteX179" fmla="*/ 1855430 w 2152885"/>
              <a:gd name="connsiteY179" fmla="*/ 866660 h 1564395"/>
              <a:gd name="connsiteX180" fmla="*/ 1851757 w 2152885"/>
              <a:gd name="connsiteY180" fmla="*/ 833609 h 1564395"/>
              <a:gd name="connsiteX181" fmla="*/ 1859102 w 2152885"/>
              <a:gd name="connsiteY181" fmla="*/ 822592 h 1564395"/>
              <a:gd name="connsiteX182" fmla="*/ 1862774 w 2152885"/>
              <a:gd name="connsiteY182" fmla="*/ 807903 h 1564395"/>
              <a:gd name="connsiteX183" fmla="*/ 1899497 w 2152885"/>
              <a:gd name="connsiteY183" fmla="*/ 789542 h 1564395"/>
              <a:gd name="connsiteX184" fmla="*/ 1914186 w 2152885"/>
              <a:gd name="connsiteY184" fmla="*/ 782197 h 1564395"/>
              <a:gd name="connsiteX185" fmla="*/ 1925203 w 2152885"/>
              <a:gd name="connsiteY185" fmla="*/ 778525 h 1564395"/>
              <a:gd name="connsiteX186" fmla="*/ 1947237 w 2152885"/>
              <a:gd name="connsiteY186" fmla="*/ 756491 h 1564395"/>
              <a:gd name="connsiteX187" fmla="*/ 1943565 w 2152885"/>
              <a:gd name="connsiteY187" fmla="*/ 745474 h 1564395"/>
              <a:gd name="connsiteX188" fmla="*/ 1925203 w 2152885"/>
              <a:gd name="connsiteY188" fmla="*/ 741802 h 1564395"/>
              <a:gd name="connsiteX189" fmla="*/ 1914186 w 2152885"/>
              <a:gd name="connsiteY189" fmla="*/ 734457 h 1564395"/>
              <a:gd name="connsiteX190" fmla="*/ 1855430 w 2152885"/>
              <a:gd name="connsiteY190" fmla="*/ 738130 h 1564395"/>
              <a:gd name="connsiteX191" fmla="*/ 1844413 w 2152885"/>
              <a:gd name="connsiteY191" fmla="*/ 741802 h 1564395"/>
              <a:gd name="connsiteX192" fmla="*/ 1818707 w 2152885"/>
              <a:gd name="connsiteY192" fmla="*/ 749147 h 1564395"/>
              <a:gd name="connsiteX193" fmla="*/ 1793001 w 2152885"/>
              <a:gd name="connsiteY193" fmla="*/ 745474 h 1564395"/>
              <a:gd name="connsiteX194" fmla="*/ 1781984 w 2152885"/>
              <a:gd name="connsiteY194" fmla="*/ 738130 h 1564395"/>
              <a:gd name="connsiteX195" fmla="*/ 1759950 w 2152885"/>
              <a:gd name="connsiteY195" fmla="*/ 719768 h 1564395"/>
              <a:gd name="connsiteX196" fmla="*/ 1745261 w 2152885"/>
              <a:gd name="connsiteY196" fmla="*/ 716096 h 1564395"/>
              <a:gd name="connsiteX197" fmla="*/ 1734244 w 2152885"/>
              <a:gd name="connsiteY197" fmla="*/ 712424 h 1564395"/>
              <a:gd name="connsiteX198" fmla="*/ 1723227 w 2152885"/>
              <a:gd name="connsiteY198" fmla="*/ 705079 h 1564395"/>
              <a:gd name="connsiteX199" fmla="*/ 1719555 w 2152885"/>
              <a:gd name="connsiteY199" fmla="*/ 694062 h 1564395"/>
              <a:gd name="connsiteX200" fmla="*/ 1734244 w 2152885"/>
              <a:gd name="connsiteY200" fmla="*/ 661012 h 1564395"/>
              <a:gd name="connsiteX201" fmla="*/ 1774639 w 2152885"/>
              <a:gd name="connsiteY201" fmla="*/ 649995 h 1564395"/>
              <a:gd name="connsiteX202" fmla="*/ 1785656 w 2152885"/>
              <a:gd name="connsiteY202" fmla="*/ 613272 h 1564395"/>
              <a:gd name="connsiteX203" fmla="*/ 1789328 w 2152885"/>
              <a:gd name="connsiteY203" fmla="*/ 602255 h 1564395"/>
              <a:gd name="connsiteX204" fmla="*/ 1815034 w 2152885"/>
              <a:gd name="connsiteY204" fmla="*/ 591238 h 1564395"/>
              <a:gd name="connsiteX205" fmla="*/ 1826051 w 2152885"/>
              <a:gd name="connsiteY205" fmla="*/ 587566 h 1564395"/>
              <a:gd name="connsiteX206" fmla="*/ 1866446 w 2152885"/>
              <a:gd name="connsiteY206" fmla="*/ 594910 h 1564395"/>
              <a:gd name="connsiteX207" fmla="*/ 1862774 w 2152885"/>
              <a:gd name="connsiteY207" fmla="*/ 605927 h 1564395"/>
              <a:gd name="connsiteX208" fmla="*/ 1848085 w 2152885"/>
              <a:gd name="connsiteY208" fmla="*/ 627961 h 1564395"/>
              <a:gd name="connsiteX209" fmla="*/ 1866446 w 2152885"/>
              <a:gd name="connsiteY209" fmla="*/ 642650 h 1564395"/>
              <a:gd name="connsiteX210" fmla="*/ 1873791 w 2152885"/>
              <a:gd name="connsiteY210" fmla="*/ 653667 h 1564395"/>
              <a:gd name="connsiteX211" fmla="*/ 1877463 w 2152885"/>
              <a:gd name="connsiteY211" fmla="*/ 679373 h 1564395"/>
              <a:gd name="connsiteX212" fmla="*/ 1921531 w 2152885"/>
              <a:gd name="connsiteY212" fmla="*/ 675701 h 1564395"/>
              <a:gd name="connsiteX213" fmla="*/ 1943565 w 2152885"/>
              <a:gd name="connsiteY213" fmla="*/ 661012 h 1564395"/>
              <a:gd name="connsiteX214" fmla="*/ 1950909 w 2152885"/>
              <a:gd name="connsiteY214" fmla="*/ 649995 h 1564395"/>
              <a:gd name="connsiteX215" fmla="*/ 1972943 w 2152885"/>
              <a:gd name="connsiteY215" fmla="*/ 642650 h 1564395"/>
              <a:gd name="connsiteX216" fmla="*/ 2005993 w 2152885"/>
              <a:gd name="connsiteY216" fmla="*/ 635306 h 1564395"/>
              <a:gd name="connsiteX217" fmla="*/ 2020683 w 2152885"/>
              <a:gd name="connsiteY217" fmla="*/ 528809 h 1564395"/>
              <a:gd name="connsiteX218" fmla="*/ 2068422 w 2152885"/>
              <a:gd name="connsiteY218" fmla="*/ 517792 h 1564395"/>
              <a:gd name="connsiteX219" fmla="*/ 2097801 w 2152885"/>
              <a:gd name="connsiteY219" fmla="*/ 506775 h 1564395"/>
              <a:gd name="connsiteX220" fmla="*/ 2119834 w 2152885"/>
              <a:gd name="connsiteY220" fmla="*/ 499431 h 1564395"/>
              <a:gd name="connsiteX221" fmla="*/ 2130851 w 2152885"/>
              <a:gd name="connsiteY221" fmla="*/ 495759 h 1564395"/>
              <a:gd name="connsiteX222" fmla="*/ 2127179 w 2152885"/>
              <a:gd name="connsiteY222" fmla="*/ 440674 h 1564395"/>
              <a:gd name="connsiteX223" fmla="*/ 2105145 w 2152885"/>
              <a:gd name="connsiteY223" fmla="*/ 418640 h 1564395"/>
              <a:gd name="connsiteX224" fmla="*/ 2097801 w 2152885"/>
              <a:gd name="connsiteY224" fmla="*/ 396607 h 1564395"/>
              <a:gd name="connsiteX225" fmla="*/ 2094128 w 2152885"/>
              <a:gd name="connsiteY225" fmla="*/ 385590 h 1564395"/>
              <a:gd name="connsiteX226" fmla="*/ 2097801 w 2152885"/>
              <a:gd name="connsiteY226" fmla="*/ 363556 h 1564395"/>
              <a:gd name="connsiteX227" fmla="*/ 2108818 w 2152885"/>
              <a:gd name="connsiteY227" fmla="*/ 356212 h 1564395"/>
              <a:gd name="connsiteX228" fmla="*/ 2119834 w 2152885"/>
              <a:gd name="connsiteY228" fmla="*/ 352539 h 1564395"/>
              <a:gd name="connsiteX229" fmla="*/ 2152885 w 2152885"/>
              <a:gd name="connsiteY229" fmla="*/ 341522 h 1564395"/>
              <a:gd name="connsiteX230" fmla="*/ 2145540 w 2152885"/>
              <a:gd name="connsiteY230" fmla="*/ 279093 h 1564395"/>
              <a:gd name="connsiteX231" fmla="*/ 2138196 w 2152885"/>
              <a:gd name="connsiteY231" fmla="*/ 268077 h 1564395"/>
              <a:gd name="connsiteX232" fmla="*/ 2134524 w 2152885"/>
              <a:gd name="connsiteY232" fmla="*/ 257060 h 1564395"/>
              <a:gd name="connsiteX233" fmla="*/ 2112490 w 2152885"/>
              <a:gd name="connsiteY233" fmla="*/ 242371 h 1564395"/>
              <a:gd name="connsiteX234" fmla="*/ 2072095 w 2152885"/>
              <a:gd name="connsiteY234" fmla="*/ 246043 h 1564395"/>
              <a:gd name="connsiteX235" fmla="*/ 2061078 w 2152885"/>
              <a:gd name="connsiteY235" fmla="*/ 253387 h 1564395"/>
              <a:gd name="connsiteX236" fmla="*/ 2039044 w 2152885"/>
              <a:gd name="connsiteY236" fmla="*/ 260732 h 1564395"/>
              <a:gd name="connsiteX237" fmla="*/ 2002321 w 2152885"/>
              <a:gd name="connsiteY237" fmla="*/ 257060 h 1564395"/>
              <a:gd name="connsiteX238" fmla="*/ 1980287 w 2152885"/>
              <a:gd name="connsiteY238" fmla="*/ 249715 h 1564395"/>
              <a:gd name="connsiteX239" fmla="*/ 1936220 w 2152885"/>
              <a:gd name="connsiteY239" fmla="*/ 220337 h 1564395"/>
              <a:gd name="connsiteX240" fmla="*/ 1925203 w 2152885"/>
              <a:gd name="connsiteY240" fmla="*/ 212992 h 1564395"/>
              <a:gd name="connsiteX241" fmla="*/ 1899497 w 2152885"/>
              <a:gd name="connsiteY241" fmla="*/ 205648 h 1564395"/>
              <a:gd name="connsiteX242" fmla="*/ 1866446 w 2152885"/>
              <a:gd name="connsiteY242" fmla="*/ 194631 h 1564395"/>
              <a:gd name="connsiteX243" fmla="*/ 1855430 w 2152885"/>
              <a:gd name="connsiteY243" fmla="*/ 190959 h 1564395"/>
              <a:gd name="connsiteX244" fmla="*/ 1829724 w 2152885"/>
              <a:gd name="connsiteY244" fmla="*/ 183614 h 1564395"/>
              <a:gd name="connsiteX245" fmla="*/ 1807690 w 2152885"/>
              <a:gd name="connsiteY245" fmla="*/ 154236 h 1564395"/>
              <a:gd name="connsiteX246" fmla="*/ 1800345 w 2152885"/>
              <a:gd name="connsiteY246" fmla="*/ 143219 h 1564395"/>
              <a:gd name="connsiteX247" fmla="*/ 1756278 w 2152885"/>
              <a:gd name="connsiteY247" fmla="*/ 106496 h 1564395"/>
              <a:gd name="connsiteX248" fmla="*/ 1745261 w 2152885"/>
              <a:gd name="connsiteY248" fmla="*/ 99151 h 1564395"/>
              <a:gd name="connsiteX249" fmla="*/ 1734244 w 2152885"/>
              <a:gd name="connsiteY249" fmla="*/ 95479 h 1564395"/>
              <a:gd name="connsiteX250" fmla="*/ 1708538 w 2152885"/>
              <a:gd name="connsiteY250" fmla="*/ 77118 h 1564395"/>
              <a:gd name="connsiteX251" fmla="*/ 1693849 w 2152885"/>
              <a:gd name="connsiteY251" fmla="*/ 69773 h 1564395"/>
              <a:gd name="connsiteX252" fmla="*/ 1671815 w 2152885"/>
              <a:gd name="connsiteY252" fmla="*/ 55084 h 1564395"/>
              <a:gd name="connsiteX253" fmla="*/ 1664471 w 2152885"/>
              <a:gd name="connsiteY253" fmla="*/ 44067 h 1564395"/>
              <a:gd name="connsiteX254" fmla="*/ 1653454 w 2152885"/>
              <a:gd name="connsiteY254" fmla="*/ 36722 h 1564395"/>
              <a:gd name="connsiteX255" fmla="*/ 1638765 w 2152885"/>
              <a:gd name="connsiteY255" fmla="*/ 25706 h 1564395"/>
              <a:gd name="connsiteX256" fmla="*/ 1627748 w 2152885"/>
              <a:gd name="connsiteY256" fmla="*/ 22033 h 1564395"/>
              <a:gd name="connsiteX257" fmla="*/ 1609386 w 2152885"/>
              <a:gd name="connsiteY257" fmla="*/ 14689 h 1564395"/>
              <a:gd name="connsiteX258" fmla="*/ 1583680 w 2152885"/>
              <a:gd name="connsiteY258" fmla="*/ 7344 h 1564395"/>
              <a:gd name="connsiteX259" fmla="*/ 1539613 w 2152885"/>
              <a:gd name="connsiteY259" fmla="*/ 0 h 1564395"/>
              <a:gd name="connsiteX260" fmla="*/ 1495545 w 2152885"/>
              <a:gd name="connsiteY260" fmla="*/ 3672 h 1564395"/>
              <a:gd name="connsiteX261" fmla="*/ 1484528 w 2152885"/>
              <a:gd name="connsiteY261" fmla="*/ 7344 h 1564395"/>
              <a:gd name="connsiteX262" fmla="*/ 1480856 w 2152885"/>
              <a:gd name="connsiteY262" fmla="*/ 18361 h 1564395"/>
              <a:gd name="connsiteX263" fmla="*/ 1484528 w 2152885"/>
              <a:gd name="connsiteY263" fmla="*/ 44067 h 1564395"/>
              <a:gd name="connsiteX264" fmla="*/ 1495545 w 2152885"/>
              <a:gd name="connsiteY264" fmla="*/ 47739 h 1564395"/>
              <a:gd name="connsiteX265" fmla="*/ 1506562 w 2152885"/>
              <a:gd name="connsiteY265" fmla="*/ 55084 h 1564395"/>
              <a:gd name="connsiteX266" fmla="*/ 1502890 w 2152885"/>
              <a:gd name="connsiteY266" fmla="*/ 77118 h 1564395"/>
              <a:gd name="connsiteX267" fmla="*/ 1495545 w 2152885"/>
              <a:gd name="connsiteY267" fmla="*/ 88134 h 1564395"/>
              <a:gd name="connsiteX268" fmla="*/ 1491873 w 2152885"/>
              <a:gd name="connsiteY268" fmla="*/ 102824 h 1564395"/>
              <a:gd name="connsiteX269" fmla="*/ 1488201 w 2152885"/>
              <a:gd name="connsiteY269" fmla="*/ 143219 h 1564395"/>
              <a:gd name="connsiteX270" fmla="*/ 1477184 w 2152885"/>
              <a:gd name="connsiteY270" fmla="*/ 154236 h 1564395"/>
              <a:gd name="connsiteX271" fmla="*/ 1455150 w 2152885"/>
              <a:gd name="connsiteY271" fmla="*/ 165253 h 1564395"/>
              <a:gd name="connsiteX272" fmla="*/ 1436789 w 2152885"/>
              <a:gd name="connsiteY272" fmla="*/ 183614 h 1564395"/>
              <a:gd name="connsiteX273" fmla="*/ 1429444 w 2152885"/>
              <a:gd name="connsiteY273" fmla="*/ 194631 h 1564395"/>
              <a:gd name="connsiteX274" fmla="*/ 1433116 w 2152885"/>
              <a:gd name="connsiteY274" fmla="*/ 242371 h 1564395"/>
              <a:gd name="connsiteX275" fmla="*/ 1447805 w 2152885"/>
              <a:gd name="connsiteY275" fmla="*/ 246043 h 1564395"/>
              <a:gd name="connsiteX276" fmla="*/ 1466167 w 2152885"/>
              <a:gd name="connsiteY276" fmla="*/ 249715 h 1564395"/>
              <a:gd name="connsiteX277" fmla="*/ 1477184 w 2152885"/>
              <a:gd name="connsiteY277" fmla="*/ 253387 h 1564395"/>
              <a:gd name="connsiteX278" fmla="*/ 1528596 w 2152885"/>
              <a:gd name="connsiteY278" fmla="*/ 260732 h 1564395"/>
              <a:gd name="connsiteX279" fmla="*/ 1546957 w 2152885"/>
              <a:gd name="connsiteY279" fmla="*/ 264404 h 1564395"/>
              <a:gd name="connsiteX280" fmla="*/ 1568991 w 2152885"/>
              <a:gd name="connsiteY280" fmla="*/ 271749 h 1564395"/>
              <a:gd name="connsiteX281" fmla="*/ 1591025 w 2152885"/>
              <a:gd name="connsiteY281" fmla="*/ 290110 h 1564395"/>
              <a:gd name="connsiteX282" fmla="*/ 1613058 w 2152885"/>
              <a:gd name="connsiteY282" fmla="*/ 308472 h 1564395"/>
              <a:gd name="connsiteX283" fmla="*/ 1609386 w 2152885"/>
              <a:gd name="connsiteY283" fmla="*/ 319489 h 1564395"/>
              <a:gd name="connsiteX284" fmla="*/ 1594697 w 2152885"/>
              <a:gd name="connsiteY284" fmla="*/ 326833 h 1564395"/>
              <a:gd name="connsiteX285" fmla="*/ 1565319 w 2152885"/>
              <a:gd name="connsiteY285" fmla="*/ 334178 h 1564395"/>
              <a:gd name="connsiteX286" fmla="*/ 1539613 w 2152885"/>
              <a:gd name="connsiteY286" fmla="*/ 345195 h 1564395"/>
              <a:gd name="connsiteX287" fmla="*/ 1517579 w 2152885"/>
              <a:gd name="connsiteY287" fmla="*/ 359884 h 1564395"/>
              <a:gd name="connsiteX288" fmla="*/ 1506562 w 2152885"/>
              <a:gd name="connsiteY288" fmla="*/ 370901 h 1564395"/>
              <a:gd name="connsiteX289" fmla="*/ 1495545 w 2152885"/>
              <a:gd name="connsiteY289" fmla="*/ 374573 h 1564395"/>
              <a:gd name="connsiteX290" fmla="*/ 1473511 w 2152885"/>
              <a:gd name="connsiteY290" fmla="*/ 385590 h 1564395"/>
              <a:gd name="connsiteX291" fmla="*/ 1462495 w 2152885"/>
              <a:gd name="connsiteY291" fmla="*/ 392934 h 1564395"/>
              <a:gd name="connsiteX292" fmla="*/ 1429444 w 2152885"/>
              <a:gd name="connsiteY292" fmla="*/ 400279 h 1564395"/>
              <a:gd name="connsiteX293" fmla="*/ 1407410 w 2152885"/>
              <a:gd name="connsiteY293" fmla="*/ 407624 h 1564395"/>
              <a:gd name="connsiteX294" fmla="*/ 1392721 w 2152885"/>
              <a:gd name="connsiteY294" fmla="*/ 411296 h 1564395"/>
              <a:gd name="connsiteX295" fmla="*/ 1392721 w 2152885"/>
              <a:gd name="connsiteY295" fmla="*/ 440674 h 1564395"/>
              <a:gd name="connsiteX296" fmla="*/ 1403738 w 2152885"/>
              <a:gd name="connsiteY296" fmla="*/ 444347 h 1564395"/>
              <a:gd name="connsiteX297" fmla="*/ 1407410 w 2152885"/>
              <a:gd name="connsiteY297" fmla="*/ 455363 h 1564395"/>
              <a:gd name="connsiteX298" fmla="*/ 1392721 w 2152885"/>
              <a:gd name="connsiteY298" fmla="*/ 477397 h 1564395"/>
              <a:gd name="connsiteX299" fmla="*/ 1370687 w 2152885"/>
              <a:gd name="connsiteY299" fmla="*/ 492086 h 1564395"/>
              <a:gd name="connsiteX300" fmla="*/ 1359671 w 2152885"/>
              <a:gd name="connsiteY300" fmla="*/ 499431 h 1564395"/>
              <a:gd name="connsiteX301" fmla="*/ 1337637 w 2152885"/>
              <a:gd name="connsiteY301" fmla="*/ 514120 h 1564395"/>
              <a:gd name="connsiteX302" fmla="*/ 1326620 w 2152885"/>
              <a:gd name="connsiteY302" fmla="*/ 521465 h 1564395"/>
              <a:gd name="connsiteX303" fmla="*/ 1304586 w 2152885"/>
              <a:gd name="connsiteY303" fmla="*/ 528809 h 1564395"/>
              <a:gd name="connsiteX304" fmla="*/ 1278880 w 2152885"/>
              <a:gd name="connsiteY304" fmla="*/ 536154 h 1564395"/>
              <a:gd name="connsiteX305" fmla="*/ 1267863 w 2152885"/>
              <a:gd name="connsiteY305" fmla="*/ 539826 h 1564395"/>
              <a:gd name="connsiteX306" fmla="*/ 1220124 w 2152885"/>
              <a:gd name="connsiteY306" fmla="*/ 550843 h 1564395"/>
              <a:gd name="connsiteX307" fmla="*/ 1190745 w 2152885"/>
              <a:gd name="connsiteY307" fmla="*/ 558187 h 1564395"/>
              <a:gd name="connsiteX308" fmla="*/ 1095266 w 2152885"/>
              <a:gd name="connsiteY308" fmla="*/ 550843 h 1564395"/>
              <a:gd name="connsiteX309" fmla="*/ 1073232 w 2152885"/>
              <a:gd name="connsiteY309" fmla="*/ 543498 h 1564395"/>
              <a:gd name="connsiteX310" fmla="*/ 1062215 w 2152885"/>
              <a:gd name="connsiteY310" fmla="*/ 539826 h 1564395"/>
              <a:gd name="connsiteX311" fmla="*/ 1036509 w 2152885"/>
              <a:gd name="connsiteY311" fmla="*/ 528809 h 1564395"/>
              <a:gd name="connsiteX312" fmla="*/ 1007131 w 2152885"/>
              <a:gd name="connsiteY312" fmla="*/ 517792 h 1564395"/>
              <a:gd name="connsiteX313" fmla="*/ 985097 w 2152885"/>
              <a:gd name="connsiteY313" fmla="*/ 506775 h 1564395"/>
              <a:gd name="connsiteX314" fmla="*/ 974080 w 2152885"/>
              <a:gd name="connsiteY314" fmla="*/ 499431 h 1564395"/>
              <a:gd name="connsiteX315" fmla="*/ 955719 w 2152885"/>
              <a:gd name="connsiteY315" fmla="*/ 495759 h 1564395"/>
              <a:gd name="connsiteX316" fmla="*/ 907979 w 2152885"/>
              <a:gd name="connsiteY316" fmla="*/ 488414 h 1564395"/>
              <a:gd name="connsiteX317" fmla="*/ 852895 w 2152885"/>
              <a:gd name="connsiteY317" fmla="*/ 484742 h 1564395"/>
              <a:gd name="connsiteX318" fmla="*/ 812499 w 2152885"/>
              <a:gd name="connsiteY318" fmla="*/ 481069 h 1564395"/>
              <a:gd name="connsiteX319" fmla="*/ 779449 w 2152885"/>
              <a:gd name="connsiteY319" fmla="*/ 462708 h 1564395"/>
              <a:gd name="connsiteX320" fmla="*/ 757415 w 2152885"/>
              <a:gd name="connsiteY320" fmla="*/ 440674 h 1564395"/>
              <a:gd name="connsiteX321" fmla="*/ 746398 w 2152885"/>
              <a:gd name="connsiteY321" fmla="*/ 433330 h 1564395"/>
              <a:gd name="connsiteX322" fmla="*/ 728037 w 2152885"/>
              <a:gd name="connsiteY322" fmla="*/ 418640 h 1564395"/>
              <a:gd name="connsiteX323" fmla="*/ 717020 w 2152885"/>
              <a:gd name="connsiteY323" fmla="*/ 414968 h 1564395"/>
              <a:gd name="connsiteX324" fmla="*/ 683969 w 2152885"/>
              <a:gd name="connsiteY324" fmla="*/ 400279 h 1564395"/>
              <a:gd name="connsiteX325" fmla="*/ 672952 w 2152885"/>
              <a:gd name="connsiteY325" fmla="*/ 396607 h 1564395"/>
              <a:gd name="connsiteX326" fmla="*/ 643574 w 2152885"/>
              <a:gd name="connsiteY326" fmla="*/ 385590 h 1564395"/>
              <a:gd name="connsiteX327" fmla="*/ 632557 w 2152885"/>
              <a:gd name="connsiteY327" fmla="*/ 378245 h 1564395"/>
              <a:gd name="connsiteX328" fmla="*/ 617868 w 2152885"/>
              <a:gd name="connsiteY328" fmla="*/ 374573 h 1564395"/>
              <a:gd name="connsiteX329" fmla="*/ 606851 w 2152885"/>
              <a:gd name="connsiteY329" fmla="*/ 370901 h 1564395"/>
              <a:gd name="connsiteX330" fmla="*/ 577473 w 2152885"/>
              <a:gd name="connsiteY330" fmla="*/ 363556 h 1564395"/>
              <a:gd name="connsiteX331" fmla="*/ 570128 w 2152885"/>
              <a:gd name="connsiteY331" fmla="*/ 370901 h 156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2152885" h="1564395">
                <a:moveTo>
                  <a:pt x="570128" y="370901"/>
                </a:moveTo>
                <a:cubicBezTo>
                  <a:pt x="564008" y="368453"/>
                  <a:pt x="557131" y="367388"/>
                  <a:pt x="551767" y="363556"/>
                </a:cubicBezTo>
                <a:cubicBezTo>
                  <a:pt x="548175" y="360991"/>
                  <a:pt x="547248" y="355930"/>
                  <a:pt x="544422" y="352539"/>
                </a:cubicBezTo>
                <a:cubicBezTo>
                  <a:pt x="541097" y="348549"/>
                  <a:pt x="537077" y="345194"/>
                  <a:pt x="533405" y="341522"/>
                </a:cubicBezTo>
                <a:cubicBezTo>
                  <a:pt x="524177" y="313837"/>
                  <a:pt x="536624" y="347959"/>
                  <a:pt x="522389" y="319489"/>
                </a:cubicBezTo>
                <a:cubicBezTo>
                  <a:pt x="520658" y="316027"/>
                  <a:pt x="520447" y="311934"/>
                  <a:pt x="518716" y="308472"/>
                </a:cubicBezTo>
                <a:cubicBezTo>
                  <a:pt x="516742" y="304524"/>
                  <a:pt x="513164" y="301488"/>
                  <a:pt x="511372" y="297455"/>
                </a:cubicBezTo>
                <a:cubicBezTo>
                  <a:pt x="498492" y="268475"/>
                  <a:pt x="512828" y="281288"/>
                  <a:pt x="493010" y="268077"/>
                </a:cubicBezTo>
                <a:cubicBezTo>
                  <a:pt x="490562" y="263180"/>
                  <a:pt x="490046" y="256672"/>
                  <a:pt x="485666" y="253387"/>
                </a:cubicBezTo>
                <a:cubicBezTo>
                  <a:pt x="479473" y="248742"/>
                  <a:pt x="470977" y="248491"/>
                  <a:pt x="463632" y="246043"/>
                </a:cubicBezTo>
                <a:lnTo>
                  <a:pt x="452615" y="242371"/>
                </a:lnTo>
                <a:cubicBezTo>
                  <a:pt x="448943" y="241147"/>
                  <a:pt x="445353" y="239637"/>
                  <a:pt x="441598" y="238698"/>
                </a:cubicBezTo>
                <a:lnTo>
                  <a:pt x="426909" y="235026"/>
                </a:lnTo>
                <a:cubicBezTo>
                  <a:pt x="422013" y="232578"/>
                  <a:pt x="416675" y="230863"/>
                  <a:pt x="412220" y="227681"/>
                </a:cubicBezTo>
                <a:cubicBezTo>
                  <a:pt x="407994" y="224663"/>
                  <a:pt x="405524" y="219546"/>
                  <a:pt x="401203" y="216665"/>
                </a:cubicBezTo>
                <a:cubicBezTo>
                  <a:pt x="397982" y="214518"/>
                  <a:pt x="393648" y="214723"/>
                  <a:pt x="390186" y="212992"/>
                </a:cubicBezTo>
                <a:cubicBezTo>
                  <a:pt x="386238" y="211018"/>
                  <a:pt x="383202" y="207440"/>
                  <a:pt x="379169" y="205648"/>
                </a:cubicBezTo>
                <a:cubicBezTo>
                  <a:pt x="372095" y="202504"/>
                  <a:pt x="357136" y="198303"/>
                  <a:pt x="357136" y="198303"/>
                </a:cubicBezTo>
                <a:cubicBezTo>
                  <a:pt x="343671" y="199527"/>
                  <a:pt x="323306" y="190156"/>
                  <a:pt x="316740" y="201975"/>
                </a:cubicBezTo>
                <a:cubicBezTo>
                  <a:pt x="298275" y="235211"/>
                  <a:pt x="313593" y="254172"/>
                  <a:pt x="327757" y="275421"/>
                </a:cubicBezTo>
                <a:cubicBezTo>
                  <a:pt x="326533" y="282766"/>
                  <a:pt x="327415" y="290795"/>
                  <a:pt x="324085" y="297455"/>
                </a:cubicBezTo>
                <a:cubicBezTo>
                  <a:pt x="320736" y="304154"/>
                  <a:pt x="292507" y="312070"/>
                  <a:pt x="291034" y="312144"/>
                </a:cubicBezTo>
                <a:lnTo>
                  <a:pt x="217589" y="315816"/>
                </a:lnTo>
                <a:cubicBezTo>
                  <a:pt x="219506" y="334988"/>
                  <a:pt x="215225" y="350175"/>
                  <a:pt x="228605" y="363556"/>
                </a:cubicBezTo>
                <a:cubicBezTo>
                  <a:pt x="231726" y="366677"/>
                  <a:pt x="235950" y="368453"/>
                  <a:pt x="239622" y="370901"/>
                </a:cubicBezTo>
                <a:cubicBezTo>
                  <a:pt x="240846" y="374573"/>
                  <a:pt x="245026" y="378456"/>
                  <a:pt x="243295" y="381918"/>
                </a:cubicBezTo>
                <a:cubicBezTo>
                  <a:pt x="241564" y="385380"/>
                  <a:pt x="235903" y="384231"/>
                  <a:pt x="232278" y="385590"/>
                </a:cubicBezTo>
                <a:cubicBezTo>
                  <a:pt x="198642" y="398202"/>
                  <a:pt x="226061" y="391830"/>
                  <a:pt x="173521" y="396607"/>
                </a:cubicBezTo>
                <a:cubicBezTo>
                  <a:pt x="169849" y="397831"/>
                  <a:pt x="165725" y="398132"/>
                  <a:pt x="162504" y="400279"/>
                </a:cubicBezTo>
                <a:cubicBezTo>
                  <a:pt x="158183" y="403160"/>
                  <a:pt x="150633" y="406173"/>
                  <a:pt x="151487" y="411296"/>
                </a:cubicBezTo>
                <a:cubicBezTo>
                  <a:pt x="152354" y="416497"/>
                  <a:pt x="176982" y="427715"/>
                  <a:pt x="180866" y="429657"/>
                </a:cubicBezTo>
                <a:cubicBezTo>
                  <a:pt x="193659" y="468038"/>
                  <a:pt x="190611" y="449718"/>
                  <a:pt x="184538" y="510448"/>
                </a:cubicBezTo>
                <a:cubicBezTo>
                  <a:pt x="184036" y="515470"/>
                  <a:pt x="183666" y="520938"/>
                  <a:pt x="180866" y="525137"/>
                </a:cubicBezTo>
                <a:cubicBezTo>
                  <a:pt x="178418" y="528809"/>
                  <a:pt x="173797" y="530507"/>
                  <a:pt x="169849" y="532481"/>
                </a:cubicBezTo>
                <a:cubicBezTo>
                  <a:pt x="160805" y="537003"/>
                  <a:pt x="145268" y="538414"/>
                  <a:pt x="136798" y="539826"/>
                </a:cubicBezTo>
                <a:cubicBezTo>
                  <a:pt x="134350" y="543498"/>
                  <a:pt x="131644" y="547011"/>
                  <a:pt x="129454" y="550843"/>
                </a:cubicBezTo>
                <a:cubicBezTo>
                  <a:pt x="126738" y="555596"/>
                  <a:pt x="125291" y="561077"/>
                  <a:pt x="122109" y="565532"/>
                </a:cubicBezTo>
                <a:cubicBezTo>
                  <a:pt x="119090" y="569758"/>
                  <a:pt x="115191" y="573361"/>
                  <a:pt x="111092" y="576549"/>
                </a:cubicBezTo>
                <a:cubicBezTo>
                  <a:pt x="92151" y="591280"/>
                  <a:pt x="94663" y="589370"/>
                  <a:pt x="78042" y="594910"/>
                </a:cubicBezTo>
                <a:cubicBezTo>
                  <a:pt x="56868" y="609027"/>
                  <a:pt x="77296" y="596804"/>
                  <a:pt x="56008" y="605927"/>
                </a:cubicBezTo>
                <a:cubicBezTo>
                  <a:pt x="42966" y="611516"/>
                  <a:pt x="41364" y="613242"/>
                  <a:pt x="30302" y="620616"/>
                </a:cubicBezTo>
                <a:cubicBezTo>
                  <a:pt x="10713" y="649999"/>
                  <a:pt x="36425" y="614491"/>
                  <a:pt x="11940" y="638978"/>
                </a:cubicBezTo>
                <a:cubicBezTo>
                  <a:pt x="8819" y="642099"/>
                  <a:pt x="7044" y="646323"/>
                  <a:pt x="4596" y="649995"/>
                </a:cubicBezTo>
                <a:cubicBezTo>
                  <a:pt x="1118" y="663909"/>
                  <a:pt x="-3722" y="675418"/>
                  <a:pt x="4596" y="690390"/>
                </a:cubicBezTo>
                <a:cubicBezTo>
                  <a:pt x="7692" y="695963"/>
                  <a:pt x="28825" y="700119"/>
                  <a:pt x="33974" y="701407"/>
                </a:cubicBezTo>
                <a:cubicBezTo>
                  <a:pt x="37718" y="705151"/>
                  <a:pt x="50942" y="716935"/>
                  <a:pt x="52336" y="723440"/>
                </a:cubicBezTo>
                <a:cubicBezTo>
                  <a:pt x="55169" y="736661"/>
                  <a:pt x="48312" y="752719"/>
                  <a:pt x="56008" y="763836"/>
                </a:cubicBezTo>
                <a:cubicBezTo>
                  <a:pt x="61754" y="772135"/>
                  <a:pt x="85386" y="771180"/>
                  <a:pt x="85386" y="771180"/>
                </a:cubicBezTo>
                <a:cubicBezTo>
                  <a:pt x="96719" y="778736"/>
                  <a:pt x="97995" y="778546"/>
                  <a:pt x="107420" y="789542"/>
                </a:cubicBezTo>
                <a:cubicBezTo>
                  <a:pt x="111403" y="794189"/>
                  <a:pt x="114109" y="799903"/>
                  <a:pt x="118437" y="804231"/>
                </a:cubicBezTo>
                <a:cubicBezTo>
                  <a:pt x="127107" y="812901"/>
                  <a:pt x="134067" y="811723"/>
                  <a:pt x="144143" y="818920"/>
                </a:cubicBezTo>
                <a:cubicBezTo>
                  <a:pt x="148369" y="821939"/>
                  <a:pt x="150620" y="827415"/>
                  <a:pt x="155160" y="829937"/>
                </a:cubicBezTo>
                <a:cubicBezTo>
                  <a:pt x="161927" y="833697"/>
                  <a:pt x="177193" y="837281"/>
                  <a:pt x="177193" y="837281"/>
                </a:cubicBezTo>
                <a:cubicBezTo>
                  <a:pt x="204553" y="855522"/>
                  <a:pt x="170943" y="832074"/>
                  <a:pt x="199227" y="855643"/>
                </a:cubicBezTo>
                <a:cubicBezTo>
                  <a:pt x="202618" y="858468"/>
                  <a:pt x="206853" y="860162"/>
                  <a:pt x="210244" y="862987"/>
                </a:cubicBezTo>
                <a:cubicBezTo>
                  <a:pt x="238528" y="886556"/>
                  <a:pt x="204918" y="863108"/>
                  <a:pt x="232278" y="881349"/>
                </a:cubicBezTo>
                <a:cubicBezTo>
                  <a:pt x="242724" y="897018"/>
                  <a:pt x="247534" y="902260"/>
                  <a:pt x="254311" y="918072"/>
                </a:cubicBezTo>
                <a:cubicBezTo>
                  <a:pt x="255836" y="921630"/>
                  <a:pt x="256104" y="925705"/>
                  <a:pt x="257984" y="929089"/>
                </a:cubicBezTo>
                <a:cubicBezTo>
                  <a:pt x="262271" y="936805"/>
                  <a:pt x="272673" y="951122"/>
                  <a:pt x="272673" y="951122"/>
                </a:cubicBezTo>
                <a:cubicBezTo>
                  <a:pt x="273897" y="954794"/>
                  <a:pt x="276345" y="958268"/>
                  <a:pt x="276345" y="962139"/>
                </a:cubicBezTo>
                <a:cubicBezTo>
                  <a:pt x="276345" y="967462"/>
                  <a:pt x="269042" y="981202"/>
                  <a:pt x="265328" y="984173"/>
                </a:cubicBezTo>
                <a:cubicBezTo>
                  <a:pt x="262305" y="986591"/>
                  <a:pt x="257983" y="986621"/>
                  <a:pt x="254311" y="987845"/>
                </a:cubicBezTo>
                <a:cubicBezTo>
                  <a:pt x="249127" y="998215"/>
                  <a:pt x="234083" y="1017675"/>
                  <a:pt x="261656" y="1024568"/>
                </a:cubicBezTo>
                <a:cubicBezTo>
                  <a:pt x="266552" y="1025792"/>
                  <a:pt x="271511" y="1026790"/>
                  <a:pt x="276345" y="1028240"/>
                </a:cubicBezTo>
                <a:cubicBezTo>
                  <a:pt x="283760" y="1030465"/>
                  <a:pt x="298379" y="1035585"/>
                  <a:pt x="298379" y="1035585"/>
                </a:cubicBezTo>
                <a:cubicBezTo>
                  <a:pt x="302051" y="1038033"/>
                  <a:pt x="305363" y="1041137"/>
                  <a:pt x="309396" y="1042930"/>
                </a:cubicBezTo>
                <a:cubicBezTo>
                  <a:pt x="316471" y="1046074"/>
                  <a:pt x="331430" y="1050274"/>
                  <a:pt x="331430" y="1050274"/>
                </a:cubicBezTo>
                <a:cubicBezTo>
                  <a:pt x="335102" y="1052722"/>
                  <a:pt x="338389" y="1055880"/>
                  <a:pt x="342446" y="1057619"/>
                </a:cubicBezTo>
                <a:cubicBezTo>
                  <a:pt x="347085" y="1059607"/>
                  <a:pt x="352754" y="1058787"/>
                  <a:pt x="357136" y="1061291"/>
                </a:cubicBezTo>
                <a:cubicBezTo>
                  <a:pt x="361645" y="1063868"/>
                  <a:pt x="364053" y="1069120"/>
                  <a:pt x="368152" y="1072308"/>
                </a:cubicBezTo>
                <a:cubicBezTo>
                  <a:pt x="375120" y="1077727"/>
                  <a:pt x="382841" y="1082101"/>
                  <a:pt x="390186" y="1086997"/>
                </a:cubicBezTo>
                <a:cubicBezTo>
                  <a:pt x="393858" y="1089445"/>
                  <a:pt x="397105" y="1092703"/>
                  <a:pt x="401203" y="1094342"/>
                </a:cubicBezTo>
                <a:cubicBezTo>
                  <a:pt x="407324" y="1096790"/>
                  <a:pt x="413264" y="1099747"/>
                  <a:pt x="419565" y="1101686"/>
                </a:cubicBezTo>
                <a:cubicBezTo>
                  <a:pt x="429213" y="1104654"/>
                  <a:pt x="439367" y="1105839"/>
                  <a:pt x="448943" y="1109031"/>
                </a:cubicBezTo>
                <a:cubicBezTo>
                  <a:pt x="467024" y="1115057"/>
                  <a:pt x="456142" y="1112067"/>
                  <a:pt x="481993" y="1116375"/>
                </a:cubicBezTo>
                <a:cubicBezTo>
                  <a:pt x="486890" y="1118823"/>
                  <a:pt x="491651" y="1121563"/>
                  <a:pt x="496683" y="1123720"/>
                </a:cubicBezTo>
                <a:cubicBezTo>
                  <a:pt x="500241" y="1125245"/>
                  <a:pt x="504237" y="1125661"/>
                  <a:pt x="507699" y="1127392"/>
                </a:cubicBezTo>
                <a:cubicBezTo>
                  <a:pt x="536171" y="1141628"/>
                  <a:pt x="502045" y="1129181"/>
                  <a:pt x="529733" y="1138409"/>
                </a:cubicBezTo>
                <a:cubicBezTo>
                  <a:pt x="533405" y="1142081"/>
                  <a:pt x="536760" y="1146101"/>
                  <a:pt x="540750" y="1149426"/>
                </a:cubicBezTo>
                <a:cubicBezTo>
                  <a:pt x="544141" y="1152252"/>
                  <a:pt x="548646" y="1153650"/>
                  <a:pt x="551767" y="1156771"/>
                </a:cubicBezTo>
                <a:cubicBezTo>
                  <a:pt x="554888" y="1159892"/>
                  <a:pt x="555790" y="1164881"/>
                  <a:pt x="559111" y="1167787"/>
                </a:cubicBezTo>
                <a:cubicBezTo>
                  <a:pt x="565754" y="1173600"/>
                  <a:pt x="573800" y="1177580"/>
                  <a:pt x="581145" y="1182477"/>
                </a:cubicBezTo>
                <a:lnTo>
                  <a:pt x="592162" y="1189821"/>
                </a:lnTo>
                <a:cubicBezTo>
                  <a:pt x="595834" y="1192269"/>
                  <a:pt x="598992" y="1195770"/>
                  <a:pt x="603179" y="1197166"/>
                </a:cubicBezTo>
                <a:lnTo>
                  <a:pt x="614196" y="1200838"/>
                </a:lnTo>
                <a:cubicBezTo>
                  <a:pt x="617868" y="1203286"/>
                  <a:pt x="621265" y="1206209"/>
                  <a:pt x="625213" y="1208183"/>
                </a:cubicBezTo>
                <a:cubicBezTo>
                  <a:pt x="628833" y="1209993"/>
                  <a:pt x="648362" y="1215425"/>
                  <a:pt x="650919" y="1215527"/>
                </a:cubicBezTo>
                <a:cubicBezTo>
                  <a:pt x="707196" y="1217778"/>
                  <a:pt x="763536" y="1217976"/>
                  <a:pt x="819844" y="1219200"/>
                </a:cubicBezTo>
                <a:cubicBezTo>
                  <a:pt x="825964" y="1220424"/>
                  <a:pt x="831963" y="1222872"/>
                  <a:pt x="838205" y="1222872"/>
                </a:cubicBezTo>
                <a:cubicBezTo>
                  <a:pt x="866611" y="1222872"/>
                  <a:pt x="867087" y="1221814"/>
                  <a:pt x="885945" y="1215527"/>
                </a:cubicBezTo>
                <a:cubicBezTo>
                  <a:pt x="888393" y="1210631"/>
                  <a:pt x="891134" y="1205870"/>
                  <a:pt x="893290" y="1200838"/>
                </a:cubicBezTo>
                <a:cubicBezTo>
                  <a:pt x="894815" y="1197280"/>
                  <a:pt x="894544" y="1192844"/>
                  <a:pt x="896962" y="1189821"/>
                </a:cubicBezTo>
                <a:cubicBezTo>
                  <a:pt x="899719" y="1186375"/>
                  <a:pt x="904307" y="1184925"/>
                  <a:pt x="907979" y="1182477"/>
                </a:cubicBezTo>
                <a:cubicBezTo>
                  <a:pt x="913397" y="1174350"/>
                  <a:pt x="917860" y="1166097"/>
                  <a:pt x="926340" y="1160443"/>
                </a:cubicBezTo>
                <a:cubicBezTo>
                  <a:pt x="929561" y="1158296"/>
                  <a:pt x="933685" y="1157995"/>
                  <a:pt x="937357" y="1156771"/>
                </a:cubicBezTo>
                <a:cubicBezTo>
                  <a:pt x="939805" y="1153099"/>
                  <a:pt x="941256" y="1148511"/>
                  <a:pt x="944702" y="1145754"/>
                </a:cubicBezTo>
                <a:cubicBezTo>
                  <a:pt x="947725" y="1143336"/>
                  <a:pt x="951848" y="1142081"/>
                  <a:pt x="955719" y="1142081"/>
                </a:cubicBezTo>
                <a:cubicBezTo>
                  <a:pt x="983900" y="1142081"/>
                  <a:pt x="1012027" y="1144530"/>
                  <a:pt x="1040181" y="1145754"/>
                </a:cubicBezTo>
                <a:cubicBezTo>
                  <a:pt x="1041405" y="1150650"/>
                  <a:pt x="1041866" y="1155804"/>
                  <a:pt x="1043854" y="1160443"/>
                </a:cubicBezTo>
                <a:cubicBezTo>
                  <a:pt x="1045593" y="1164500"/>
                  <a:pt x="1047807" y="1168635"/>
                  <a:pt x="1051198" y="1171460"/>
                </a:cubicBezTo>
                <a:cubicBezTo>
                  <a:pt x="1065210" y="1183137"/>
                  <a:pt x="1086688" y="1180885"/>
                  <a:pt x="1102610" y="1182477"/>
                </a:cubicBezTo>
                <a:cubicBezTo>
                  <a:pt x="1109990" y="1193546"/>
                  <a:pt x="1111705" y="1195130"/>
                  <a:pt x="1117299" y="1208183"/>
                </a:cubicBezTo>
                <a:cubicBezTo>
                  <a:pt x="1118824" y="1211741"/>
                  <a:pt x="1119092" y="1215816"/>
                  <a:pt x="1120972" y="1219200"/>
                </a:cubicBezTo>
                <a:cubicBezTo>
                  <a:pt x="1125259" y="1226916"/>
                  <a:pt x="1130765" y="1233889"/>
                  <a:pt x="1135661" y="1241233"/>
                </a:cubicBezTo>
                <a:lnTo>
                  <a:pt x="1143005" y="1252250"/>
                </a:lnTo>
                <a:cubicBezTo>
                  <a:pt x="1144229" y="1263267"/>
                  <a:pt x="1146678" y="1274216"/>
                  <a:pt x="1146678" y="1285301"/>
                </a:cubicBezTo>
                <a:cubicBezTo>
                  <a:pt x="1146678" y="1313701"/>
                  <a:pt x="1145618" y="1314184"/>
                  <a:pt x="1139333" y="1333040"/>
                </a:cubicBezTo>
                <a:cubicBezTo>
                  <a:pt x="1140557" y="1351402"/>
                  <a:pt x="1138790" y="1370212"/>
                  <a:pt x="1143005" y="1388125"/>
                </a:cubicBezTo>
                <a:cubicBezTo>
                  <a:pt x="1144016" y="1392421"/>
                  <a:pt x="1149989" y="1393677"/>
                  <a:pt x="1154022" y="1395469"/>
                </a:cubicBezTo>
                <a:cubicBezTo>
                  <a:pt x="1161097" y="1398613"/>
                  <a:pt x="1176056" y="1402814"/>
                  <a:pt x="1176056" y="1402814"/>
                </a:cubicBezTo>
                <a:cubicBezTo>
                  <a:pt x="1197106" y="1434388"/>
                  <a:pt x="1171869" y="1394440"/>
                  <a:pt x="1187073" y="1424848"/>
                </a:cubicBezTo>
                <a:cubicBezTo>
                  <a:pt x="1192185" y="1435072"/>
                  <a:pt x="1197314" y="1438761"/>
                  <a:pt x="1205434" y="1446881"/>
                </a:cubicBezTo>
                <a:cubicBezTo>
                  <a:pt x="1206658" y="1450553"/>
                  <a:pt x="1207376" y="1454436"/>
                  <a:pt x="1209107" y="1457898"/>
                </a:cubicBezTo>
                <a:cubicBezTo>
                  <a:pt x="1213235" y="1466153"/>
                  <a:pt x="1220505" y="1474129"/>
                  <a:pt x="1227468" y="1479932"/>
                </a:cubicBezTo>
                <a:cubicBezTo>
                  <a:pt x="1230859" y="1482758"/>
                  <a:pt x="1234537" y="1485303"/>
                  <a:pt x="1238485" y="1487277"/>
                </a:cubicBezTo>
                <a:cubicBezTo>
                  <a:pt x="1241947" y="1489008"/>
                  <a:pt x="1245830" y="1489725"/>
                  <a:pt x="1249502" y="1490949"/>
                </a:cubicBezTo>
                <a:cubicBezTo>
                  <a:pt x="1260519" y="1489725"/>
                  <a:pt x="1271618" y="1489099"/>
                  <a:pt x="1282552" y="1487277"/>
                </a:cubicBezTo>
                <a:cubicBezTo>
                  <a:pt x="1289819" y="1486066"/>
                  <a:pt x="1302753" y="1479405"/>
                  <a:pt x="1308258" y="1476260"/>
                </a:cubicBezTo>
                <a:cubicBezTo>
                  <a:pt x="1312090" y="1474070"/>
                  <a:pt x="1315242" y="1470708"/>
                  <a:pt x="1319275" y="1468915"/>
                </a:cubicBezTo>
                <a:cubicBezTo>
                  <a:pt x="1326350" y="1465771"/>
                  <a:pt x="1341309" y="1461571"/>
                  <a:pt x="1341309" y="1461571"/>
                </a:cubicBezTo>
                <a:cubicBezTo>
                  <a:pt x="1362621" y="1447362"/>
                  <a:pt x="1341891" y="1458894"/>
                  <a:pt x="1378032" y="1450554"/>
                </a:cubicBezTo>
                <a:cubicBezTo>
                  <a:pt x="1385576" y="1448813"/>
                  <a:pt x="1400066" y="1443209"/>
                  <a:pt x="1400066" y="1443209"/>
                </a:cubicBezTo>
                <a:cubicBezTo>
                  <a:pt x="1404962" y="1439537"/>
                  <a:pt x="1411198" y="1437172"/>
                  <a:pt x="1414755" y="1432192"/>
                </a:cubicBezTo>
                <a:cubicBezTo>
                  <a:pt x="1430605" y="1410002"/>
                  <a:pt x="1405019" y="1421972"/>
                  <a:pt x="1429444" y="1413831"/>
                </a:cubicBezTo>
                <a:cubicBezTo>
                  <a:pt x="1434340" y="1415055"/>
                  <a:pt x="1439299" y="1416053"/>
                  <a:pt x="1444133" y="1417503"/>
                </a:cubicBezTo>
                <a:cubicBezTo>
                  <a:pt x="1451548" y="1419728"/>
                  <a:pt x="1466167" y="1424848"/>
                  <a:pt x="1466167" y="1424848"/>
                </a:cubicBezTo>
                <a:cubicBezTo>
                  <a:pt x="1473512" y="1432192"/>
                  <a:pt x="1482440" y="1438239"/>
                  <a:pt x="1488201" y="1446881"/>
                </a:cubicBezTo>
                <a:cubicBezTo>
                  <a:pt x="1490649" y="1450553"/>
                  <a:pt x="1492224" y="1454992"/>
                  <a:pt x="1495545" y="1457898"/>
                </a:cubicBezTo>
                <a:cubicBezTo>
                  <a:pt x="1511084" y="1471495"/>
                  <a:pt x="1513466" y="1471216"/>
                  <a:pt x="1528596" y="1476260"/>
                </a:cubicBezTo>
                <a:cubicBezTo>
                  <a:pt x="1532268" y="1479932"/>
                  <a:pt x="1535514" y="1484088"/>
                  <a:pt x="1539613" y="1487277"/>
                </a:cubicBezTo>
                <a:cubicBezTo>
                  <a:pt x="1546580" y="1492696"/>
                  <a:pt x="1554302" y="1497070"/>
                  <a:pt x="1561646" y="1501966"/>
                </a:cubicBezTo>
                <a:cubicBezTo>
                  <a:pt x="1586957" y="1518840"/>
                  <a:pt x="1568269" y="1508996"/>
                  <a:pt x="1624075" y="1512983"/>
                </a:cubicBezTo>
                <a:cubicBezTo>
                  <a:pt x="1630196" y="1514207"/>
                  <a:pt x="1638023" y="1512241"/>
                  <a:pt x="1642437" y="1516655"/>
                </a:cubicBezTo>
                <a:cubicBezTo>
                  <a:pt x="1648604" y="1522822"/>
                  <a:pt x="1649711" y="1544644"/>
                  <a:pt x="1653454" y="1553378"/>
                </a:cubicBezTo>
                <a:cubicBezTo>
                  <a:pt x="1655193" y="1557435"/>
                  <a:pt x="1658350" y="1560723"/>
                  <a:pt x="1660798" y="1564395"/>
                </a:cubicBezTo>
                <a:cubicBezTo>
                  <a:pt x="1665694" y="1563171"/>
                  <a:pt x="1672553" y="1564829"/>
                  <a:pt x="1675487" y="1560722"/>
                </a:cubicBezTo>
                <a:cubicBezTo>
                  <a:pt x="1679815" y="1554663"/>
                  <a:pt x="1677700" y="1545990"/>
                  <a:pt x="1679160" y="1538689"/>
                </a:cubicBezTo>
                <a:cubicBezTo>
                  <a:pt x="1681268" y="1528152"/>
                  <a:pt x="1682336" y="1520824"/>
                  <a:pt x="1690177" y="1512983"/>
                </a:cubicBezTo>
                <a:cubicBezTo>
                  <a:pt x="1693298" y="1509862"/>
                  <a:pt x="1697160" y="1507431"/>
                  <a:pt x="1701193" y="1505638"/>
                </a:cubicBezTo>
                <a:cubicBezTo>
                  <a:pt x="1724746" y="1495169"/>
                  <a:pt x="1728414" y="1498601"/>
                  <a:pt x="1756278" y="1494621"/>
                </a:cubicBezTo>
                <a:cubicBezTo>
                  <a:pt x="1762457" y="1493738"/>
                  <a:pt x="1768519" y="1492173"/>
                  <a:pt x="1774639" y="1490949"/>
                </a:cubicBezTo>
                <a:cubicBezTo>
                  <a:pt x="1778311" y="1488501"/>
                  <a:pt x="1781523" y="1485154"/>
                  <a:pt x="1785656" y="1483604"/>
                </a:cubicBezTo>
                <a:cubicBezTo>
                  <a:pt x="1791500" y="1481412"/>
                  <a:pt x="1797962" y="1481446"/>
                  <a:pt x="1804018" y="1479932"/>
                </a:cubicBezTo>
                <a:cubicBezTo>
                  <a:pt x="1838210" y="1471385"/>
                  <a:pt x="1777739" y="1481589"/>
                  <a:pt x="1840740" y="1472587"/>
                </a:cubicBezTo>
                <a:cubicBezTo>
                  <a:pt x="1844412" y="1470139"/>
                  <a:pt x="1847809" y="1467217"/>
                  <a:pt x="1851757" y="1465243"/>
                </a:cubicBezTo>
                <a:cubicBezTo>
                  <a:pt x="1855219" y="1463512"/>
                  <a:pt x="1859413" y="1463492"/>
                  <a:pt x="1862774" y="1461571"/>
                </a:cubicBezTo>
                <a:cubicBezTo>
                  <a:pt x="1868088" y="1458534"/>
                  <a:pt x="1872149" y="1453591"/>
                  <a:pt x="1877463" y="1450554"/>
                </a:cubicBezTo>
                <a:cubicBezTo>
                  <a:pt x="1880824" y="1448633"/>
                  <a:pt x="1885082" y="1448735"/>
                  <a:pt x="1888480" y="1446881"/>
                </a:cubicBezTo>
                <a:cubicBezTo>
                  <a:pt x="1898618" y="1441351"/>
                  <a:pt x="1908065" y="1434640"/>
                  <a:pt x="1917858" y="1428520"/>
                </a:cubicBezTo>
                <a:lnTo>
                  <a:pt x="1917858" y="1428520"/>
                </a:lnTo>
                <a:cubicBezTo>
                  <a:pt x="1922755" y="1424848"/>
                  <a:pt x="1927901" y="1421486"/>
                  <a:pt x="1932548" y="1417503"/>
                </a:cubicBezTo>
                <a:cubicBezTo>
                  <a:pt x="1936491" y="1414123"/>
                  <a:pt x="1939244" y="1409367"/>
                  <a:pt x="1943565" y="1406486"/>
                </a:cubicBezTo>
                <a:cubicBezTo>
                  <a:pt x="1946786" y="1404339"/>
                  <a:pt x="1950909" y="1404038"/>
                  <a:pt x="1954581" y="1402814"/>
                </a:cubicBezTo>
                <a:cubicBezTo>
                  <a:pt x="1999952" y="1346105"/>
                  <a:pt x="1942029" y="1415368"/>
                  <a:pt x="1983960" y="1373436"/>
                </a:cubicBezTo>
                <a:cubicBezTo>
                  <a:pt x="1996670" y="1360726"/>
                  <a:pt x="2000931" y="1353487"/>
                  <a:pt x="2009666" y="1340385"/>
                </a:cubicBezTo>
                <a:cubicBezTo>
                  <a:pt x="2010890" y="1336713"/>
                  <a:pt x="2011191" y="1332589"/>
                  <a:pt x="2013338" y="1329368"/>
                </a:cubicBezTo>
                <a:cubicBezTo>
                  <a:pt x="2016219" y="1325047"/>
                  <a:pt x="2023336" y="1323444"/>
                  <a:pt x="2024355" y="1318351"/>
                </a:cubicBezTo>
                <a:cubicBezTo>
                  <a:pt x="2029658" y="1291835"/>
                  <a:pt x="2026946" y="1264181"/>
                  <a:pt x="2031699" y="1237561"/>
                </a:cubicBezTo>
                <a:cubicBezTo>
                  <a:pt x="2033142" y="1229477"/>
                  <a:pt x="2039381" y="1223031"/>
                  <a:pt x="2042716" y="1215527"/>
                </a:cubicBezTo>
                <a:cubicBezTo>
                  <a:pt x="2044288" y="1211990"/>
                  <a:pt x="2044864" y="1208068"/>
                  <a:pt x="2046389" y="1204510"/>
                </a:cubicBezTo>
                <a:cubicBezTo>
                  <a:pt x="2048545" y="1199478"/>
                  <a:pt x="2051577" y="1194853"/>
                  <a:pt x="2053733" y="1189821"/>
                </a:cubicBezTo>
                <a:cubicBezTo>
                  <a:pt x="2062854" y="1168537"/>
                  <a:pt x="2050636" y="1188957"/>
                  <a:pt x="2064750" y="1167787"/>
                </a:cubicBezTo>
                <a:cubicBezTo>
                  <a:pt x="2065974" y="1162891"/>
                  <a:pt x="2066972" y="1157932"/>
                  <a:pt x="2068422" y="1153098"/>
                </a:cubicBezTo>
                <a:cubicBezTo>
                  <a:pt x="2070647" y="1145683"/>
                  <a:pt x="2075767" y="1131065"/>
                  <a:pt x="2075767" y="1131065"/>
                </a:cubicBezTo>
                <a:cubicBezTo>
                  <a:pt x="2073319" y="1120048"/>
                  <a:pt x="2074229" y="1107691"/>
                  <a:pt x="2068422" y="1098014"/>
                </a:cubicBezTo>
                <a:cubicBezTo>
                  <a:pt x="2065825" y="1093686"/>
                  <a:pt x="2058741" y="1094968"/>
                  <a:pt x="2053733" y="1094342"/>
                </a:cubicBezTo>
                <a:cubicBezTo>
                  <a:pt x="2039107" y="1092514"/>
                  <a:pt x="2024355" y="1091893"/>
                  <a:pt x="2009666" y="1090669"/>
                </a:cubicBezTo>
                <a:cubicBezTo>
                  <a:pt x="2003712" y="1072811"/>
                  <a:pt x="2000491" y="1068159"/>
                  <a:pt x="2009666" y="1042930"/>
                </a:cubicBezTo>
                <a:cubicBezTo>
                  <a:pt x="2010989" y="1039292"/>
                  <a:pt x="2017011" y="1040481"/>
                  <a:pt x="2020683" y="1039257"/>
                </a:cubicBezTo>
                <a:cubicBezTo>
                  <a:pt x="2021907" y="1034361"/>
                  <a:pt x="2024857" y="1029590"/>
                  <a:pt x="2024355" y="1024568"/>
                </a:cubicBezTo>
                <a:cubicBezTo>
                  <a:pt x="2022837" y="1009386"/>
                  <a:pt x="2010261" y="985597"/>
                  <a:pt x="1994977" y="980501"/>
                </a:cubicBezTo>
                <a:lnTo>
                  <a:pt x="1983960" y="976828"/>
                </a:lnTo>
                <a:cubicBezTo>
                  <a:pt x="1981512" y="973156"/>
                  <a:pt x="1979736" y="968933"/>
                  <a:pt x="1976615" y="965812"/>
                </a:cubicBezTo>
                <a:cubicBezTo>
                  <a:pt x="1958857" y="948055"/>
                  <a:pt x="1967715" y="959525"/>
                  <a:pt x="1950909" y="951122"/>
                </a:cubicBezTo>
                <a:cubicBezTo>
                  <a:pt x="1946961" y="949148"/>
                  <a:pt x="1943564" y="946226"/>
                  <a:pt x="1939892" y="943778"/>
                </a:cubicBezTo>
                <a:cubicBezTo>
                  <a:pt x="1936220" y="938882"/>
                  <a:pt x="1932119" y="934279"/>
                  <a:pt x="1928875" y="929089"/>
                </a:cubicBezTo>
                <a:cubicBezTo>
                  <a:pt x="1925974" y="924447"/>
                  <a:pt x="1924997" y="918637"/>
                  <a:pt x="1921531" y="914400"/>
                </a:cubicBezTo>
                <a:cubicBezTo>
                  <a:pt x="1917447" y="909408"/>
                  <a:pt x="1892414" y="883316"/>
                  <a:pt x="1881136" y="877677"/>
                </a:cubicBezTo>
                <a:cubicBezTo>
                  <a:pt x="1876621" y="875420"/>
                  <a:pt x="1871343" y="875228"/>
                  <a:pt x="1866446" y="874004"/>
                </a:cubicBezTo>
                <a:cubicBezTo>
                  <a:pt x="1862774" y="871556"/>
                  <a:pt x="1858551" y="869781"/>
                  <a:pt x="1855430" y="866660"/>
                </a:cubicBezTo>
                <a:cubicBezTo>
                  <a:pt x="1844476" y="855706"/>
                  <a:pt x="1846480" y="849439"/>
                  <a:pt x="1851757" y="833609"/>
                </a:cubicBezTo>
                <a:cubicBezTo>
                  <a:pt x="1853153" y="829422"/>
                  <a:pt x="1856654" y="826264"/>
                  <a:pt x="1859102" y="822592"/>
                </a:cubicBezTo>
                <a:cubicBezTo>
                  <a:pt x="1860326" y="817696"/>
                  <a:pt x="1859451" y="811701"/>
                  <a:pt x="1862774" y="807903"/>
                </a:cubicBezTo>
                <a:cubicBezTo>
                  <a:pt x="1875016" y="793912"/>
                  <a:pt x="1884244" y="793355"/>
                  <a:pt x="1899497" y="789542"/>
                </a:cubicBezTo>
                <a:cubicBezTo>
                  <a:pt x="1904393" y="787094"/>
                  <a:pt x="1909154" y="784353"/>
                  <a:pt x="1914186" y="782197"/>
                </a:cubicBezTo>
                <a:cubicBezTo>
                  <a:pt x="1917744" y="780672"/>
                  <a:pt x="1922147" y="780902"/>
                  <a:pt x="1925203" y="778525"/>
                </a:cubicBezTo>
                <a:cubicBezTo>
                  <a:pt x="1933402" y="772148"/>
                  <a:pt x="1947237" y="756491"/>
                  <a:pt x="1947237" y="756491"/>
                </a:cubicBezTo>
                <a:cubicBezTo>
                  <a:pt x="1946013" y="752819"/>
                  <a:pt x="1946786" y="747621"/>
                  <a:pt x="1943565" y="745474"/>
                </a:cubicBezTo>
                <a:cubicBezTo>
                  <a:pt x="1938371" y="742012"/>
                  <a:pt x="1931047" y="743994"/>
                  <a:pt x="1925203" y="741802"/>
                </a:cubicBezTo>
                <a:cubicBezTo>
                  <a:pt x="1921070" y="740252"/>
                  <a:pt x="1917858" y="736905"/>
                  <a:pt x="1914186" y="734457"/>
                </a:cubicBezTo>
                <a:cubicBezTo>
                  <a:pt x="1894601" y="735681"/>
                  <a:pt x="1874946" y="736076"/>
                  <a:pt x="1855430" y="738130"/>
                </a:cubicBezTo>
                <a:cubicBezTo>
                  <a:pt x="1851580" y="738535"/>
                  <a:pt x="1848135" y="740739"/>
                  <a:pt x="1844413" y="741802"/>
                </a:cubicBezTo>
                <a:cubicBezTo>
                  <a:pt x="1812161" y="751016"/>
                  <a:pt x="1845102" y="740347"/>
                  <a:pt x="1818707" y="749147"/>
                </a:cubicBezTo>
                <a:cubicBezTo>
                  <a:pt x="1810138" y="747923"/>
                  <a:pt x="1801292" y="747961"/>
                  <a:pt x="1793001" y="745474"/>
                </a:cubicBezTo>
                <a:cubicBezTo>
                  <a:pt x="1788774" y="744206"/>
                  <a:pt x="1785375" y="740955"/>
                  <a:pt x="1781984" y="738130"/>
                </a:cubicBezTo>
                <a:cubicBezTo>
                  <a:pt x="1772642" y="730345"/>
                  <a:pt x="1771213" y="724595"/>
                  <a:pt x="1759950" y="719768"/>
                </a:cubicBezTo>
                <a:cubicBezTo>
                  <a:pt x="1755311" y="717780"/>
                  <a:pt x="1750114" y="717482"/>
                  <a:pt x="1745261" y="716096"/>
                </a:cubicBezTo>
                <a:cubicBezTo>
                  <a:pt x="1741539" y="715033"/>
                  <a:pt x="1737916" y="713648"/>
                  <a:pt x="1734244" y="712424"/>
                </a:cubicBezTo>
                <a:cubicBezTo>
                  <a:pt x="1730572" y="709976"/>
                  <a:pt x="1725984" y="708526"/>
                  <a:pt x="1723227" y="705079"/>
                </a:cubicBezTo>
                <a:cubicBezTo>
                  <a:pt x="1720809" y="702056"/>
                  <a:pt x="1719555" y="697933"/>
                  <a:pt x="1719555" y="694062"/>
                </a:cubicBezTo>
                <a:cubicBezTo>
                  <a:pt x="1719555" y="679794"/>
                  <a:pt x="1721118" y="668304"/>
                  <a:pt x="1734244" y="661012"/>
                </a:cubicBezTo>
                <a:cubicBezTo>
                  <a:pt x="1744730" y="655187"/>
                  <a:pt x="1762770" y="652369"/>
                  <a:pt x="1774639" y="649995"/>
                </a:cubicBezTo>
                <a:cubicBezTo>
                  <a:pt x="1792086" y="597656"/>
                  <a:pt x="1774561" y="652106"/>
                  <a:pt x="1785656" y="613272"/>
                </a:cubicBezTo>
                <a:cubicBezTo>
                  <a:pt x="1786719" y="609550"/>
                  <a:pt x="1786910" y="605278"/>
                  <a:pt x="1789328" y="602255"/>
                </a:cubicBezTo>
                <a:cubicBezTo>
                  <a:pt x="1795954" y="593972"/>
                  <a:pt x="1805886" y="593852"/>
                  <a:pt x="1815034" y="591238"/>
                </a:cubicBezTo>
                <a:cubicBezTo>
                  <a:pt x="1818756" y="590175"/>
                  <a:pt x="1822379" y="588790"/>
                  <a:pt x="1826051" y="587566"/>
                </a:cubicBezTo>
                <a:cubicBezTo>
                  <a:pt x="1839516" y="590014"/>
                  <a:pt x="1854205" y="588790"/>
                  <a:pt x="1866446" y="594910"/>
                </a:cubicBezTo>
                <a:cubicBezTo>
                  <a:pt x="1869908" y="596641"/>
                  <a:pt x="1864654" y="602543"/>
                  <a:pt x="1862774" y="605927"/>
                </a:cubicBezTo>
                <a:cubicBezTo>
                  <a:pt x="1858487" y="613643"/>
                  <a:pt x="1848085" y="627961"/>
                  <a:pt x="1848085" y="627961"/>
                </a:cubicBezTo>
                <a:cubicBezTo>
                  <a:pt x="1855879" y="651344"/>
                  <a:pt x="1844708" y="628159"/>
                  <a:pt x="1866446" y="642650"/>
                </a:cubicBezTo>
                <a:cubicBezTo>
                  <a:pt x="1870118" y="645098"/>
                  <a:pt x="1871343" y="649995"/>
                  <a:pt x="1873791" y="653667"/>
                </a:cubicBezTo>
                <a:cubicBezTo>
                  <a:pt x="1875015" y="662236"/>
                  <a:pt x="1869604" y="675746"/>
                  <a:pt x="1877463" y="679373"/>
                </a:cubicBezTo>
                <a:cubicBezTo>
                  <a:pt x="1890847" y="685550"/>
                  <a:pt x="1907328" y="679646"/>
                  <a:pt x="1921531" y="675701"/>
                </a:cubicBezTo>
                <a:cubicBezTo>
                  <a:pt x="1930036" y="673339"/>
                  <a:pt x="1943565" y="661012"/>
                  <a:pt x="1943565" y="661012"/>
                </a:cubicBezTo>
                <a:cubicBezTo>
                  <a:pt x="1946013" y="657340"/>
                  <a:pt x="1947166" y="652334"/>
                  <a:pt x="1950909" y="649995"/>
                </a:cubicBezTo>
                <a:cubicBezTo>
                  <a:pt x="1957474" y="645892"/>
                  <a:pt x="1965432" y="644528"/>
                  <a:pt x="1972943" y="642650"/>
                </a:cubicBezTo>
                <a:cubicBezTo>
                  <a:pt x="1993687" y="637464"/>
                  <a:pt x="1982683" y="639968"/>
                  <a:pt x="2005993" y="635306"/>
                </a:cubicBezTo>
                <a:cubicBezTo>
                  <a:pt x="2047894" y="607371"/>
                  <a:pt x="1991626" y="649186"/>
                  <a:pt x="2020683" y="528809"/>
                </a:cubicBezTo>
                <a:cubicBezTo>
                  <a:pt x="2022123" y="522844"/>
                  <a:pt x="2067258" y="517958"/>
                  <a:pt x="2068422" y="517792"/>
                </a:cubicBezTo>
                <a:cubicBezTo>
                  <a:pt x="2087594" y="505012"/>
                  <a:pt x="2070923" y="514105"/>
                  <a:pt x="2097801" y="506775"/>
                </a:cubicBezTo>
                <a:cubicBezTo>
                  <a:pt x="2105270" y="504738"/>
                  <a:pt x="2112490" y="501879"/>
                  <a:pt x="2119834" y="499431"/>
                </a:cubicBezTo>
                <a:lnTo>
                  <a:pt x="2130851" y="495759"/>
                </a:lnTo>
                <a:cubicBezTo>
                  <a:pt x="2129627" y="477397"/>
                  <a:pt x="2132998" y="458132"/>
                  <a:pt x="2127179" y="440674"/>
                </a:cubicBezTo>
                <a:cubicBezTo>
                  <a:pt x="2123894" y="430820"/>
                  <a:pt x="2105145" y="418640"/>
                  <a:pt x="2105145" y="418640"/>
                </a:cubicBezTo>
                <a:lnTo>
                  <a:pt x="2097801" y="396607"/>
                </a:lnTo>
                <a:lnTo>
                  <a:pt x="2094128" y="385590"/>
                </a:lnTo>
                <a:cubicBezTo>
                  <a:pt x="2095352" y="378245"/>
                  <a:pt x="2094471" y="370216"/>
                  <a:pt x="2097801" y="363556"/>
                </a:cubicBezTo>
                <a:cubicBezTo>
                  <a:pt x="2099775" y="359609"/>
                  <a:pt x="2104871" y="358186"/>
                  <a:pt x="2108818" y="356212"/>
                </a:cubicBezTo>
                <a:cubicBezTo>
                  <a:pt x="2112280" y="354481"/>
                  <a:pt x="2116276" y="354064"/>
                  <a:pt x="2119834" y="352539"/>
                </a:cubicBezTo>
                <a:cubicBezTo>
                  <a:pt x="2146437" y="341138"/>
                  <a:pt x="2121939" y="347713"/>
                  <a:pt x="2152885" y="341522"/>
                </a:cubicBezTo>
                <a:cubicBezTo>
                  <a:pt x="2152304" y="333383"/>
                  <a:pt x="2153888" y="295789"/>
                  <a:pt x="2145540" y="279093"/>
                </a:cubicBezTo>
                <a:cubicBezTo>
                  <a:pt x="2143566" y="275146"/>
                  <a:pt x="2140644" y="271749"/>
                  <a:pt x="2138196" y="268077"/>
                </a:cubicBezTo>
                <a:cubicBezTo>
                  <a:pt x="2136972" y="264405"/>
                  <a:pt x="2137261" y="259797"/>
                  <a:pt x="2134524" y="257060"/>
                </a:cubicBezTo>
                <a:cubicBezTo>
                  <a:pt x="2128282" y="250818"/>
                  <a:pt x="2112490" y="242371"/>
                  <a:pt x="2112490" y="242371"/>
                </a:cubicBezTo>
                <a:cubicBezTo>
                  <a:pt x="2099025" y="243595"/>
                  <a:pt x="2085315" y="243210"/>
                  <a:pt x="2072095" y="246043"/>
                </a:cubicBezTo>
                <a:cubicBezTo>
                  <a:pt x="2067779" y="246968"/>
                  <a:pt x="2065111" y="251595"/>
                  <a:pt x="2061078" y="253387"/>
                </a:cubicBezTo>
                <a:cubicBezTo>
                  <a:pt x="2054003" y="256531"/>
                  <a:pt x="2039044" y="260732"/>
                  <a:pt x="2039044" y="260732"/>
                </a:cubicBezTo>
                <a:cubicBezTo>
                  <a:pt x="2026803" y="259508"/>
                  <a:pt x="2014412" y="259327"/>
                  <a:pt x="2002321" y="257060"/>
                </a:cubicBezTo>
                <a:cubicBezTo>
                  <a:pt x="1994712" y="255633"/>
                  <a:pt x="1980287" y="249715"/>
                  <a:pt x="1980287" y="249715"/>
                </a:cubicBezTo>
                <a:lnTo>
                  <a:pt x="1936220" y="220337"/>
                </a:lnTo>
                <a:cubicBezTo>
                  <a:pt x="1932548" y="217889"/>
                  <a:pt x="1929390" y="214388"/>
                  <a:pt x="1925203" y="212992"/>
                </a:cubicBezTo>
                <a:cubicBezTo>
                  <a:pt x="1888149" y="200642"/>
                  <a:pt x="1945646" y="219493"/>
                  <a:pt x="1899497" y="205648"/>
                </a:cubicBezTo>
                <a:cubicBezTo>
                  <a:pt x="1888374" y="202311"/>
                  <a:pt x="1877463" y="198303"/>
                  <a:pt x="1866446" y="194631"/>
                </a:cubicBezTo>
                <a:cubicBezTo>
                  <a:pt x="1862774" y="193407"/>
                  <a:pt x="1859185" y="191898"/>
                  <a:pt x="1855430" y="190959"/>
                </a:cubicBezTo>
                <a:cubicBezTo>
                  <a:pt x="1836985" y="186347"/>
                  <a:pt x="1845528" y="188882"/>
                  <a:pt x="1829724" y="183614"/>
                </a:cubicBezTo>
                <a:cubicBezTo>
                  <a:pt x="1822379" y="173821"/>
                  <a:pt x="1814480" y="164421"/>
                  <a:pt x="1807690" y="154236"/>
                </a:cubicBezTo>
                <a:cubicBezTo>
                  <a:pt x="1805242" y="150564"/>
                  <a:pt x="1803277" y="146518"/>
                  <a:pt x="1800345" y="143219"/>
                </a:cubicBezTo>
                <a:cubicBezTo>
                  <a:pt x="1779780" y="120084"/>
                  <a:pt x="1780401" y="122578"/>
                  <a:pt x="1756278" y="106496"/>
                </a:cubicBezTo>
                <a:cubicBezTo>
                  <a:pt x="1752606" y="104048"/>
                  <a:pt x="1749448" y="100547"/>
                  <a:pt x="1745261" y="99151"/>
                </a:cubicBezTo>
                <a:cubicBezTo>
                  <a:pt x="1741589" y="97927"/>
                  <a:pt x="1737802" y="97004"/>
                  <a:pt x="1734244" y="95479"/>
                </a:cubicBezTo>
                <a:cubicBezTo>
                  <a:pt x="1704055" y="82541"/>
                  <a:pt x="1733724" y="95108"/>
                  <a:pt x="1708538" y="77118"/>
                </a:cubicBezTo>
                <a:cubicBezTo>
                  <a:pt x="1704083" y="73936"/>
                  <a:pt x="1698543" y="72590"/>
                  <a:pt x="1693849" y="69773"/>
                </a:cubicBezTo>
                <a:cubicBezTo>
                  <a:pt x="1686280" y="65231"/>
                  <a:pt x="1671815" y="55084"/>
                  <a:pt x="1671815" y="55084"/>
                </a:cubicBezTo>
                <a:cubicBezTo>
                  <a:pt x="1669367" y="51412"/>
                  <a:pt x="1667592" y="47188"/>
                  <a:pt x="1664471" y="44067"/>
                </a:cubicBezTo>
                <a:cubicBezTo>
                  <a:pt x="1661350" y="40946"/>
                  <a:pt x="1657046" y="39287"/>
                  <a:pt x="1653454" y="36722"/>
                </a:cubicBezTo>
                <a:cubicBezTo>
                  <a:pt x="1648474" y="33165"/>
                  <a:pt x="1644079" y="28742"/>
                  <a:pt x="1638765" y="25706"/>
                </a:cubicBezTo>
                <a:cubicBezTo>
                  <a:pt x="1635404" y="23785"/>
                  <a:pt x="1631373" y="23392"/>
                  <a:pt x="1627748" y="22033"/>
                </a:cubicBezTo>
                <a:cubicBezTo>
                  <a:pt x="1621576" y="19718"/>
                  <a:pt x="1615558" y="17004"/>
                  <a:pt x="1609386" y="14689"/>
                </a:cubicBezTo>
                <a:cubicBezTo>
                  <a:pt x="1601803" y="11845"/>
                  <a:pt x="1591405" y="8792"/>
                  <a:pt x="1583680" y="7344"/>
                </a:cubicBezTo>
                <a:cubicBezTo>
                  <a:pt x="1569043" y="4600"/>
                  <a:pt x="1539613" y="0"/>
                  <a:pt x="1539613" y="0"/>
                </a:cubicBezTo>
                <a:cubicBezTo>
                  <a:pt x="1524924" y="1224"/>
                  <a:pt x="1510156" y="1724"/>
                  <a:pt x="1495545" y="3672"/>
                </a:cubicBezTo>
                <a:cubicBezTo>
                  <a:pt x="1491708" y="4184"/>
                  <a:pt x="1487265" y="4607"/>
                  <a:pt x="1484528" y="7344"/>
                </a:cubicBezTo>
                <a:cubicBezTo>
                  <a:pt x="1481791" y="10081"/>
                  <a:pt x="1482080" y="14689"/>
                  <a:pt x="1480856" y="18361"/>
                </a:cubicBezTo>
                <a:cubicBezTo>
                  <a:pt x="1482080" y="26930"/>
                  <a:pt x="1480657" y="36325"/>
                  <a:pt x="1484528" y="44067"/>
                </a:cubicBezTo>
                <a:cubicBezTo>
                  <a:pt x="1486259" y="47529"/>
                  <a:pt x="1492083" y="46008"/>
                  <a:pt x="1495545" y="47739"/>
                </a:cubicBezTo>
                <a:cubicBezTo>
                  <a:pt x="1499493" y="49713"/>
                  <a:pt x="1502890" y="52636"/>
                  <a:pt x="1506562" y="55084"/>
                </a:cubicBezTo>
                <a:cubicBezTo>
                  <a:pt x="1505338" y="62429"/>
                  <a:pt x="1505245" y="70054"/>
                  <a:pt x="1502890" y="77118"/>
                </a:cubicBezTo>
                <a:cubicBezTo>
                  <a:pt x="1501494" y="81305"/>
                  <a:pt x="1497284" y="84077"/>
                  <a:pt x="1495545" y="88134"/>
                </a:cubicBezTo>
                <a:cubicBezTo>
                  <a:pt x="1493557" y="92773"/>
                  <a:pt x="1493097" y="97927"/>
                  <a:pt x="1491873" y="102824"/>
                </a:cubicBezTo>
                <a:cubicBezTo>
                  <a:pt x="1490649" y="116289"/>
                  <a:pt x="1491915" y="130219"/>
                  <a:pt x="1488201" y="143219"/>
                </a:cubicBezTo>
                <a:cubicBezTo>
                  <a:pt x="1486774" y="148213"/>
                  <a:pt x="1481174" y="150911"/>
                  <a:pt x="1477184" y="154236"/>
                </a:cubicBezTo>
                <a:cubicBezTo>
                  <a:pt x="1467694" y="162144"/>
                  <a:pt x="1466190" y="161572"/>
                  <a:pt x="1455150" y="165253"/>
                </a:cubicBezTo>
                <a:cubicBezTo>
                  <a:pt x="1435561" y="194633"/>
                  <a:pt x="1461273" y="159129"/>
                  <a:pt x="1436789" y="183614"/>
                </a:cubicBezTo>
                <a:cubicBezTo>
                  <a:pt x="1433668" y="186735"/>
                  <a:pt x="1431892" y="190959"/>
                  <a:pt x="1429444" y="194631"/>
                </a:cubicBezTo>
                <a:cubicBezTo>
                  <a:pt x="1430668" y="210544"/>
                  <a:pt x="1427748" y="227340"/>
                  <a:pt x="1433116" y="242371"/>
                </a:cubicBezTo>
                <a:cubicBezTo>
                  <a:pt x="1434813" y="247124"/>
                  <a:pt x="1442878" y="244948"/>
                  <a:pt x="1447805" y="246043"/>
                </a:cubicBezTo>
                <a:cubicBezTo>
                  <a:pt x="1453898" y="247397"/>
                  <a:pt x="1460111" y="248201"/>
                  <a:pt x="1466167" y="249715"/>
                </a:cubicBezTo>
                <a:cubicBezTo>
                  <a:pt x="1469922" y="250654"/>
                  <a:pt x="1473372" y="252714"/>
                  <a:pt x="1477184" y="253387"/>
                </a:cubicBezTo>
                <a:cubicBezTo>
                  <a:pt x="1494232" y="256395"/>
                  <a:pt x="1511621" y="257337"/>
                  <a:pt x="1528596" y="260732"/>
                </a:cubicBezTo>
                <a:cubicBezTo>
                  <a:pt x="1534716" y="261956"/>
                  <a:pt x="1540935" y="262762"/>
                  <a:pt x="1546957" y="264404"/>
                </a:cubicBezTo>
                <a:cubicBezTo>
                  <a:pt x="1554426" y="266441"/>
                  <a:pt x="1568991" y="271749"/>
                  <a:pt x="1568991" y="271749"/>
                </a:cubicBezTo>
                <a:cubicBezTo>
                  <a:pt x="1601178" y="303936"/>
                  <a:pt x="1560348" y="264547"/>
                  <a:pt x="1591025" y="290110"/>
                </a:cubicBezTo>
                <a:cubicBezTo>
                  <a:pt x="1619313" y="313683"/>
                  <a:pt x="1585696" y="290228"/>
                  <a:pt x="1613058" y="308472"/>
                </a:cubicBezTo>
                <a:cubicBezTo>
                  <a:pt x="1611834" y="312144"/>
                  <a:pt x="1612123" y="316752"/>
                  <a:pt x="1609386" y="319489"/>
                </a:cubicBezTo>
                <a:cubicBezTo>
                  <a:pt x="1605515" y="323360"/>
                  <a:pt x="1599729" y="324677"/>
                  <a:pt x="1594697" y="326833"/>
                </a:cubicBezTo>
                <a:cubicBezTo>
                  <a:pt x="1582939" y="331872"/>
                  <a:pt x="1579123" y="330727"/>
                  <a:pt x="1565319" y="334178"/>
                </a:cubicBezTo>
                <a:cubicBezTo>
                  <a:pt x="1556633" y="336349"/>
                  <a:pt x="1547123" y="340689"/>
                  <a:pt x="1539613" y="345195"/>
                </a:cubicBezTo>
                <a:cubicBezTo>
                  <a:pt x="1532044" y="349737"/>
                  <a:pt x="1523821" y="353642"/>
                  <a:pt x="1517579" y="359884"/>
                </a:cubicBezTo>
                <a:cubicBezTo>
                  <a:pt x="1513907" y="363556"/>
                  <a:pt x="1510883" y="368020"/>
                  <a:pt x="1506562" y="370901"/>
                </a:cubicBezTo>
                <a:cubicBezTo>
                  <a:pt x="1503341" y="373048"/>
                  <a:pt x="1499217" y="373349"/>
                  <a:pt x="1495545" y="374573"/>
                </a:cubicBezTo>
                <a:cubicBezTo>
                  <a:pt x="1463976" y="395620"/>
                  <a:pt x="1503915" y="370389"/>
                  <a:pt x="1473511" y="385590"/>
                </a:cubicBezTo>
                <a:cubicBezTo>
                  <a:pt x="1469564" y="387564"/>
                  <a:pt x="1466551" y="391196"/>
                  <a:pt x="1462495" y="392934"/>
                </a:cubicBezTo>
                <a:cubicBezTo>
                  <a:pt x="1456718" y="395410"/>
                  <a:pt x="1434246" y="398969"/>
                  <a:pt x="1429444" y="400279"/>
                </a:cubicBezTo>
                <a:cubicBezTo>
                  <a:pt x="1421975" y="402316"/>
                  <a:pt x="1414921" y="405746"/>
                  <a:pt x="1407410" y="407624"/>
                </a:cubicBezTo>
                <a:lnTo>
                  <a:pt x="1392721" y="411296"/>
                </a:lnTo>
                <a:cubicBezTo>
                  <a:pt x="1389213" y="421821"/>
                  <a:pt x="1384843" y="428857"/>
                  <a:pt x="1392721" y="440674"/>
                </a:cubicBezTo>
                <a:cubicBezTo>
                  <a:pt x="1394868" y="443895"/>
                  <a:pt x="1400066" y="443123"/>
                  <a:pt x="1403738" y="444347"/>
                </a:cubicBezTo>
                <a:cubicBezTo>
                  <a:pt x="1404962" y="448019"/>
                  <a:pt x="1407410" y="451492"/>
                  <a:pt x="1407410" y="455363"/>
                </a:cubicBezTo>
                <a:cubicBezTo>
                  <a:pt x="1407410" y="464896"/>
                  <a:pt x="1399345" y="472245"/>
                  <a:pt x="1392721" y="477397"/>
                </a:cubicBezTo>
                <a:cubicBezTo>
                  <a:pt x="1385753" y="482816"/>
                  <a:pt x="1378032" y="487189"/>
                  <a:pt x="1370687" y="492086"/>
                </a:cubicBezTo>
                <a:cubicBezTo>
                  <a:pt x="1367015" y="494534"/>
                  <a:pt x="1362792" y="496310"/>
                  <a:pt x="1359671" y="499431"/>
                </a:cubicBezTo>
                <a:cubicBezTo>
                  <a:pt x="1345917" y="513185"/>
                  <a:pt x="1353581" y="508806"/>
                  <a:pt x="1337637" y="514120"/>
                </a:cubicBezTo>
                <a:cubicBezTo>
                  <a:pt x="1333965" y="516568"/>
                  <a:pt x="1330653" y="519672"/>
                  <a:pt x="1326620" y="521465"/>
                </a:cubicBezTo>
                <a:cubicBezTo>
                  <a:pt x="1319545" y="524609"/>
                  <a:pt x="1311931" y="526361"/>
                  <a:pt x="1304586" y="528809"/>
                </a:cubicBezTo>
                <a:cubicBezTo>
                  <a:pt x="1278171" y="537613"/>
                  <a:pt x="1311158" y="526931"/>
                  <a:pt x="1278880" y="536154"/>
                </a:cubicBezTo>
                <a:cubicBezTo>
                  <a:pt x="1275158" y="537217"/>
                  <a:pt x="1271618" y="538887"/>
                  <a:pt x="1267863" y="539826"/>
                </a:cubicBezTo>
                <a:cubicBezTo>
                  <a:pt x="1244548" y="545654"/>
                  <a:pt x="1247561" y="541698"/>
                  <a:pt x="1220124" y="550843"/>
                </a:cubicBezTo>
                <a:cubicBezTo>
                  <a:pt x="1203185" y="556489"/>
                  <a:pt x="1212903" y="553756"/>
                  <a:pt x="1190745" y="558187"/>
                </a:cubicBezTo>
                <a:cubicBezTo>
                  <a:pt x="1177086" y="557468"/>
                  <a:pt x="1119961" y="556542"/>
                  <a:pt x="1095266" y="550843"/>
                </a:cubicBezTo>
                <a:cubicBezTo>
                  <a:pt x="1087722" y="549102"/>
                  <a:pt x="1080577" y="545946"/>
                  <a:pt x="1073232" y="543498"/>
                </a:cubicBezTo>
                <a:lnTo>
                  <a:pt x="1062215" y="539826"/>
                </a:lnTo>
                <a:cubicBezTo>
                  <a:pt x="1039890" y="524942"/>
                  <a:pt x="1063608" y="538970"/>
                  <a:pt x="1036509" y="528809"/>
                </a:cubicBezTo>
                <a:cubicBezTo>
                  <a:pt x="998092" y="514404"/>
                  <a:pt x="1044845" y="527223"/>
                  <a:pt x="1007131" y="517792"/>
                </a:cubicBezTo>
                <a:cubicBezTo>
                  <a:pt x="975559" y="496746"/>
                  <a:pt x="1015505" y="521979"/>
                  <a:pt x="985097" y="506775"/>
                </a:cubicBezTo>
                <a:cubicBezTo>
                  <a:pt x="981149" y="504801"/>
                  <a:pt x="978212" y="500981"/>
                  <a:pt x="974080" y="499431"/>
                </a:cubicBezTo>
                <a:cubicBezTo>
                  <a:pt x="968236" y="497240"/>
                  <a:pt x="961876" y="496785"/>
                  <a:pt x="955719" y="495759"/>
                </a:cubicBezTo>
                <a:cubicBezTo>
                  <a:pt x="939837" y="493112"/>
                  <a:pt x="923988" y="490129"/>
                  <a:pt x="907979" y="488414"/>
                </a:cubicBezTo>
                <a:cubicBezTo>
                  <a:pt x="889682" y="486454"/>
                  <a:pt x="871243" y="486153"/>
                  <a:pt x="852895" y="484742"/>
                </a:cubicBezTo>
                <a:cubicBezTo>
                  <a:pt x="839414" y="483705"/>
                  <a:pt x="825964" y="482293"/>
                  <a:pt x="812499" y="481069"/>
                </a:cubicBezTo>
                <a:cubicBezTo>
                  <a:pt x="798646" y="476451"/>
                  <a:pt x="792076" y="475335"/>
                  <a:pt x="779449" y="462708"/>
                </a:cubicBezTo>
                <a:cubicBezTo>
                  <a:pt x="772104" y="455363"/>
                  <a:pt x="766058" y="446435"/>
                  <a:pt x="757415" y="440674"/>
                </a:cubicBezTo>
                <a:cubicBezTo>
                  <a:pt x="753743" y="438226"/>
                  <a:pt x="749929" y="435978"/>
                  <a:pt x="746398" y="433330"/>
                </a:cubicBezTo>
                <a:cubicBezTo>
                  <a:pt x="740128" y="428627"/>
                  <a:pt x="734684" y="422794"/>
                  <a:pt x="728037" y="418640"/>
                </a:cubicBezTo>
                <a:cubicBezTo>
                  <a:pt x="724754" y="416588"/>
                  <a:pt x="720482" y="416699"/>
                  <a:pt x="717020" y="414968"/>
                </a:cubicBezTo>
                <a:cubicBezTo>
                  <a:pt x="682100" y="397510"/>
                  <a:pt x="740819" y="419229"/>
                  <a:pt x="683969" y="400279"/>
                </a:cubicBezTo>
                <a:lnTo>
                  <a:pt x="672952" y="396607"/>
                </a:lnTo>
                <a:cubicBezTo>
                  <a:pt x="647119" y="379383"/>
                  <a:pt x="679874" y="399203"/>
                  <a:pt x="643574" y="385590"/>
                </a:cubicBezTo>
                <a:cubicBezTo>
                  <a:pt x="639441" y="384040"/>
                  <a:pt x="636614" y="379984"/>
                  <a:pt x="632557" y="378245"/>
                </a:cubicBezTo>
                <a:cubicBezTo>
                  <a:pt x="627918" y="376257"/>
                  <a:pt x="622721" y="375959"/>
                  <a:pt x="617868" y="374573"/>
                </a:cubicBezTo>
                <a:cubicBezTo>
                  <a:pt x="614146" y="373510"/>
                  <a:pt x="610586" y="371920"/>
                  <a:pt x="606851" y="370901"/>
                </a:cubicBezTo>
                <a:cubicBezTo>
                  <a:pt x="597113" y="368245"/>
                  <a:pt x="587266" y="366004"/>
                  <a:pt x="577473" y="363556"/>
                </a:cubicBezTo>
                <a:lnTo>
                  <a:pt x="570128" y="370901"/>
                </a:lnTo>
                <a:close/>
              </a:path>
            </a:pathLst>
          </a:custGeom>
          <a:blipFill dpi="0" rotWithShape="1">
            <a:blip r:embed="rId7">
              <a:alphaModFix amt="60000"/>
            </a:blip>
            <a:srcRect/>
            <a:stretch>
              <a:fillRect r="-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04CCB-86C1-4DB3-BB29-A2CAD654948F}"/>
              </a:ext>
            </a:extLst>
          </p:cNvPr>
          <p:cNvSpPr/>
          <p:nvPr/>
        </p:nvSpPr>
        <p:spPr>
          <a:xfrm>
            <a:off x="8101070" y="1401349"/>
            <a:ext cx="1237582" cy="471518"/>
          </a:xfrm>
          <a:custGeom>
            <a:avLst/>
            <a:gdLst>
              <a:gd name="connsiteX0" fmla="*/ 1072308 w 1237582"/>
              <a:gd name="connsiteY0" fmla="*/ 96945 h 471518"/>
              <a:gd name="connsiteX1" fmla="*/ 1050275 w 1237582"/>
              <a:gd name="connsiteY1" fmla="*/ 93273 h 471518"/>
              <a:gd name="connsiteX2" fmla="*/ 1028241 w 1237582"/>
              <a:gd name="connsiteY2" fmla="*/ 78584 h 471518"/>
              <a:gd name="connsiteX3" fmla="*/ 1006207 w 1237582"/>
              <a:gd name="connsiteY3" fmla="*/ 71239 h 471518"/>
              <a:gd name="connsiteX4" fmla="*/ 995190 w 1237582"/>
              <a:gd name="connsiteY4" fmla="*/ 67567 h 471518"/>
              <a:gd name="connsiteX5" fmla="*/ 958467 w 1237582"/>
              <a:gd name="connsiteY5" fmla="*/ 63894 h 471518"/>
              <a:gd name="connsiteX6" fmla="*/ 914400 w 1237582"/>
              <a:gd name="connsiteY6" fmla="*/ 100617 h 471518"/>
              <a:gd name="connsiteX7" fmla="*/ 888694 w 1237582"/>
              <a:gd name="connsiteY7" fmla="*/ 107962 h 471518"/>
              <a:gd name="connsiteX8" fmla="*/ 848299 w 1237582"/>
              <a:gd name="connsiteY8" fmla="*/ 118979 h 471518"/>
              <a:gd name="connsiteX9" fmla="*/ 763836 w 1237582"/>
              <a:gd name="connsiteY9" fmla="*/ 115306 h 471518"/>
              <a:gd name="connsiteX10" fmla="*/ 738130 w 1237582"/>
              <a:gd name="connsiteY10" fmla="*/ 107962 h 471518"/>
              <a:gd name="connsiteX11" fmla="*/ 727113 w 1237582"/>
              <a:gd name="connsiteY11" fmla="*/ 100617 h 471518"/>
              <a:gd name="connsiteX12" fmla="*/ 705079 w 1237582"/>
              <a:gd name="connsiteY12" fmla="*/ 82256 h 471518"/>
              <a:gd name="connsiteX13" fmla="*/ 686718 w 1237582"/>
              <a:gd name="connsiteY13" fmla="*/ 78584 h 471518"/>
              <a:gd name="connsiteX14" fmla="*/ 661012 w 1237582"/>
              <a:gd name="connsiteY14" fmla="*/ 71239 h 471518"/>
              <a:gd name="connsiteX15" fmla="*/ 572877 w 1237582"/>
              <a:gd name="connsiteY15" fmla="*/ 63894 h 471518"/>
              <a:gd name="connsiteX16" fmla="*/ 539826 w 1237582"/>
              <a:gd name="connsiteY16" fmla="*/ 45533 h 471518"/>
              <a:gd name="connsiteX17" fmla="*/ 528810 w 1237582"/>
              <a:gd name="connsiteY17" fmla="*/ 38188 h 471518"/>
              <a:gd name="connsiteX18" fmla="*/ 506776 w 1237582"/>
              <a:gd name="connsiteY18" fmla="*/ 30844 h 471518"/>
              <a:gd name="connsiteX19" fmla="*/ 495759 w 1237582"/>
              <a:gd name="connsiteY19" fmla="*/ 23499 h 471518"/>
              <a:gd name="connsiteX20" fmla="*/ 473725 w 1237582"/>
              <a:gd name="connsiteY20" fmla="*/ 16155 h 471518"/>
              <a:gd name="connsiteX21" fmla="*/ 462708 w 1237582"/>
              <a:gd name="connsiteY21" fmla="*/ 12482 h 471518"/>
              <a:gd name="connsiteX22" fmla="*/ 451691 w 1237582"/>
              <a:gd name="connsiteY22" fmla="*/ 8810 h 471518"/>
              <a:gd name="connsiteX23" fmla="*/ 437002 w 1237582"/>
              <a:gd name="connsiteY23" fmla="*/ 1465 h 471518"/>
              <a:gd name="connsiteX24" fmla="*/ 341523 w 1237582"/>
              <a:gd name="connsiteY24" fmla="*/ 5138 h 471518"/>
              <a:gd name="connsiteX25" fmla="*/ 345195 w 1237582"/>
              <a:gd name="connsiteY25" fmla="*/ 30844 h 471518"/>
              <a:gd name="connsiteX26" fmla="*/ 356212 w 1237582"/>
              <a:gd name="connsiteY26" fmla="*/ 52878 h 471518"/>
              <a:gd name="connsiteX27" fmla="*/ 352540 w 1237582"/>
              <a:gd name="connsiteY27" fmla="*/ 67567 h 471518"/>
              <a:gd name="connsiteX28" fmla="*/ 235026 w 1237582"/>
              <a:gd name="connsiteY28" fmla="*/ 60222 h 471518"/>
              <a:gd name="connsiteX29" fmla="*/ 212993 w 1237582"/>
              <a:gd name="connsiteY29" fmla="*/ 52878 h 471518"/>
              <a:gd name="connsiteX30" fmla="*/ 201976 w 1237582"/>
              <a:gd name="connsiteY30" fmla="*/ 49205 h 471518"/>
              <a:gd name="connsiteX31" fmla="*/ 187287 w 1237582"/>
              <a:gd name="connsiteY31" fmla="*/ 45533 h 471518"/>
              <a:gd name="connsiteX32" fmla="*/ 95479 w 1237582"/>
              <a:gd name="connsiteY32" fmla="*/ 49205 h 471518"/>
              <a:gd name="connsiteX33" fmla="*/ 69773 w 1237582"/>
              <a:gd name="connsiteY33" fmla="*/ 56550 h 471518"/>
              <a:gd name="connsiteX34" fmla="*/ 44067 w 1237582"/>
              <a:gd name="connsiteY34" fmla="*/ 71239 h 471518"/>
              <a:gd name="connsiteX35" fmla="*/ 22034 w 1237582"/>
              <a:gd name="connsiteY35" fmla="*/ 78584 h 471518"/>
              <a:gd name="connsiteX36" fmla="*/ 0 w 1237582"/>
              <a:gd name="connsiteY36" fmla="*/ 93273 h 471518"/>
              <a:gd name="connsiteX37" fmla="*/ 3672 w 1237582"/>
              <a:gd name="connsiteY37" fmla="*/ 118979 h 471518"/>
              <a:gd name="connsiteX38" fmla="*/ 22034 w 1237582"/>
              <a:gd name="connsiteY38" fmla="*/ 137340 h 471518"/>
              <a:gd name="connsiteX39" fmla="*/ 58757 w 1237582"/>
              <a:gd name="connsiteY39" fmla="*/ 144685 h 471518"/>
              <a:gd name="connsiteX40" fmla="*/ 69773 w 1237582"/>
              <a:gd name="connsiteY40" fmla="*/ 148357 h 471518"/>
              <a:gd name="connsiteX41" fmla="*/ 91807 w 1237582"/>
              <a:gd name="connsiteY41" fmla="*/ 163046 h 471518"/>
              <a:gd name="connsiteX42" fmla="*/ 102824 w 1237582"/>
              <a:gd name="connsiteY42" fmla="*/ 170391 h 471518"/>
              <a:gd name="connsiteX43" fmla="*/ 124858 w 1237582"/>
              <a:gd name="connsiteY43" fmla="*/ 177735 h 471518"/>
              <a:gd name="connsiteX44" fmla="*/ 135875 w 1237582"/>
              <a:gd name="connsiteY44" fmla="*/ 181408 h 471518"/>
              <a:gd name="connsiteX45" fmla="*/ 139547 w 1237582"/>
              <a:gd name="connsiteY45" fmla="*/ 192424 h 471518"/>
              <a:gd name="connsiteX46" fmla="*/ 146891 w 1237582"/>
              <a:gd name="connsiteY46" fmla="*/ 203441 h 471518"/>
              <a:gd name="connsiteX47" fmla="*/ 150564 w 1237582"/>
              <a:gd name="connsiteY47" fmla="*/ 225475 h 471518"/>
              <a:gd name="connsiteX48" fmla="*/ 157908 w 1237582"/>
              <a:gd name="connsiteY48" fmla="*/ 236492 h 471518"/>
              <a:gd name="connsiteX49" fmla="*/ 165253 w 1237582"/>
              <a:gd name="connsiteY49" fmla="*/ 251181 h 471518"/>
              <a:gd name="connsiteX50" fmla="*/ 190959 w 1237582"/>
              <a:gd name="connsiteY50" fmla="*/ 280559 h 471518"/>
              <a:gd name="connsiteX51" fmla="*/ 246043 w 1237582"/>
              <a:gd name="connsiteY51" fmla="*/ 287904 h 471518"/>
              <a:gd name="connsiteX52" fmla="*/ 268077 w 1237582"/>
              <a:gd name="connsiteY52" fmla="*/ 295249 h 471518"/>
              <a:gd name="connsiteX53" fmla="*/ 279094 w 1237582"/>
              <a:gd name="connsiteY53" fmla="*/ 298921 h 471518"/>
              <a:gd name="connsiteX54" fmla="*/ 319489 w 1237582"/>
              <a:gd name="connsiteY54" fmla="*/ 324627 h 471518"/>
              <a:gd name="connsiteX55" fmla="*/ 348867 w 1237582"/>
              <a:gd name="connsiteY55" fmla="*/ 331971 h 471518"/>
              <a:gd name="connsiteX56" fmla="*/ 370901 w 1237582"/>
              <a:gd name="connsiteY56" fmla="*/ 339316 h 471518"/>
              <a:gd name="connsiteX57" fmla="*/ 381918 w 1237582"/>
              <a:gd name="connsiteY57" fmla="*/ 342988 h 471518"/>
              <a:gd name="connsiteX58" fmla="*/ 403952 w 1237582"/>
              <a:gd name="connsiteY58" fmla="*/ 354005 h 471518"/>
              <a:gd name="connsiteX59" fmla="*/ 425985 w 1237582"/>
              <a:gd name="connsiteY59" fmla="*/ 368694 h 471518"/>
              <a:gd name="connsiteX60" fmla="*/ 470053 w 1237582"/>
              <a:gd name="connsiteY60" fmla="*/ 383384 h 471518"/>
              <a:gd name="connsiteX61" fmla="*/ 481070 w 1237582"/>
              <a:gd name="connsiteY61" fmla="*/ 387056 h 471518"/>
              <a:gd name="connsiteX62" fmla="*/ 492087 w 1237582"/>
              <a:gd name="connsiteY62" fmla="*/ 390728 h 471518"/>
              <a:gd name="connsiteX63" fmla="*/ 532482 w 1237582"/>
              <a:gd name="connsiteY63" fmla="*/ 398073 h 471518"/>
              <a:gd name="connsiteX64" fmla="*/ 547171 w 1237582"/>
              <a:gd name="connsiteY64" fmla="*/ 401745 h 471518"/>
              <a:gd name="connsiteX65" fmla="*/ 572877 w 1237582"/>
              <a:gd name="connsiteY65" fmla="*/ 405417 h 471518"/>
              <a:gd name="connsiteX66" fmla="*/ 594911 w 1237582"/>
              <a:gd name="connsiteY66" fmla="*/ 416434 h 471518"/>
              <a:gd name="connsiteX67" fmla="*/ 616944 w 1237582"/>
              <a:gd name="connsiteY67" fmla="*/ 431123 h 471518"/>
              <a:gd name="connsiteX68" fmla="*/ 642650 w 1237582"/>
              <a:gd name="connsiteY68" fmla="*/ 445812 h 471518"/>
              <a:gd name="connsiteX69" fmla="*/ 664684 w 1237582"/>
              <a:gd name="connsiteY69" fmla="*/ 453157 h 471518"/>
              <a:gd name="connsiteX70" fmla="*/ 741802 w 1237582"/>
              <a:gd name="connsiteY70" fmla="*/ 464174 h 471518"/>
              <a:gd name="connsiteX71" fmla="*/ 760164 w 1237582"/>
              <a:gd name="connsiteY71" fmla="*/ 467846 h 471518"/>
              <a:gd name="connsiteX72" fmla="*/ 796887 w 1237582"/>
              <a:gd name="connsiteY72" fmla="*/ 471518 h 471518"/>
              <a:gd name="connsiteX73" fmla="*/ 925417 w 1237582"/>
              <a:gd name="connsiteY73" fmla="*/ 464174 h 471518"/>
              <a:gd name="connsiteX74" fmla="*/ 962140 w 1237582"/>
              <a:gd name="connsiteY74" fmla="*/ 453157 h 471518"/>
              <a:gd name="connsiteX75" fmla="*/ 984173 w 1237582"/>
              <a:gd name="connsiteY75" fmla="*/ 438468 h 471518"/>
              <a:gd name="connsiteX76" fmla="*/ 995190 w 1237582"/>
              <a:gd name="connsiteY76" fmla="*/ 431123 h 471518"/>
              <a:gd name="connsiteX77" fmla="*/ 1002535 w 1237582"/>
              <a:gd name="connsiteY77" fmla="*/ 420106 h 471518"/>
              <a:gd name="connsiteX78" fmla="*/ 1013552 w 1237582"/>
              <a:gd name="connsiteY78" fmla="*/ 416434 h 471518"/>
              <a:gd name="connsiteX79" fmla="*/ 1024569 w 1237582"/>
              <a:gd name="connsiteY79" fmla="*/ 409090 h 471518"/>
              <a:gd name="connsiteX80" fmla="*/ 1028241 w 1237582"/>
              <a:gd name="connsiteY80" fmla="*/ 313610 h 471518"/>
              <a:gd name="connsiteX81" fmla="*/ 1050275 w 1237582"/>
              <a:gd name="connsiteY81" fmla="*/ 302593 h 471518"/>
              <a:gd name="connsiteX82" fmla="*/ 1123720 w 1237582"/>
              <a:gd name="connsiteY82" fmla="*/ 298921 h 471518"/>
              <a:gd name="connsiteX83" fmla="*/ 1145754 w 1237582"/>
              <a:gd name="connsiteY83" fmla="*/ 295249 h 471518"/>
              <a:gd name="connsiteX84" fmla="*/ 1167788 w 1237582"/>
              <a:gd name="connsiteY84" fmla="*/ 287904 h 471518"/>
              <a:gd name="connsiteX85" fmla="*/ 1178805 w 1237582"/>
              <a:gd name="connsiteY85" fmla="*/ 280559 h 471518"/>
              <a:gd name="connsiteX86" fmla="*/ 1193494 w 1237582"/>
              <a:gd name="connsiteY86" fmla="*/ 258526 h 471518"/>
              <a:gd name="connsiteX87" fmla="*/ 1204511 w 1237582"/>
              <a:gd name="connsiteY87" fmla="*/ 251181 h 471518"/>
              <a:gd name="connsiteX88" fmla="*/ 1222872 w 1237582"/>
              <a:gd name="connsiteY88" fmla="*/ 247509 h 471518"/>
              <a:gd name="connsiteX89" fmla="*/ 1233889 w 1237582"/>
              <a:gd name="connsiteY89" fmla="*/ 243837 h 471518"/>
              <a:gd name="connsiteX90" fmla="*/ 1237561 w 1237582"/>
              <a:gd name="connsiteY90" fmla="*/ 232820 h 471518"/>
              <a:gd name="connsiteX91" fmla="*/ 1233889 w 1237582"/>
              <a:gd name="connsiteY91" fmla="*/ 196097 h 471518"/>
              <a:gd name="connsiteX92" fmla="*/ 1222872 w 1237582"/>
              <a:gd name="connsiteY92" fmla="*/ 192424 h 471518"/>
              <a:gd name="connsiteX93" fmla="*/ 1200838 w 1237582"/>
              <a:gd name="connsiteY93" fmla="*/ 188752 h 471518"/>
              <a:gd name="connsiteX94" fmla="*/ 1164116 w 1237582"/>
              <a:gd name="connsiteY94" fmla="*/ 170391 h 471518"/>
              <a:gd name="connsiteX95" fmla="*/ 1098014 w 1237582"/>
              <a:gd name="connsiteY95" fmla="*/ 163046 h 471518"/>
              <a:gd name="connsiteX96" fmla="*/ 1083325 w 1237582"/>
              <a:gd name="connsiteY96" fmla="*/ 155702 h 471518"/>
              <a:gd name="connsiteX97" fmla="*/ 1061291 w 1237582"/>
              <a:gd name="connsiteY97" fmla="*/ 126323 h 471518"/>
              <a:gd name="connsiteX98" fmla="*/ 1072308 w 1237582"/>
              <a:gd name="connsiteY98" fmla="*/ 96945 h 47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37582" h="471518">
                <a:moveTo>
                  <a:pt x="1072308" y="96945"/>
                </a:moveTo>
                <a:cubicBezTo>
                  <a:pt x="1064964" y="95721"/>
                  <a:pt x="1057148" y="96137"/>
                  <a:pt x="1050275" y="93273"/>
                </a:cubicBezTo>
                <a:cubicBezTo>
                  <a:pt x="1042127" y="89878"/>
                  <a:pt x="1036615" y="81375"/>
                  <a:pt x="1028241" y="78584"/>
                </a:cubicBezTo>
                <a:lnTo>
                  <a:pt x="1006207" y="71239"/>
                </a:lnTo>
                <a:lnTo>
                  <a:pt x="995190" y="67567"/>
                </a:lnTo>
                <a:cubicBezTo>
                  <a:pt x="982006" y="58777"/>
                  <a:pt x="978669" y="53016"/>
                  <a:pt x="958467" y="63894"/>
                </a:cubicBezTo>
                <a:cubicBezTo>
                  <a:pt x="925211" y="81801"/>
                  <a:pt x="949310" y="88978"/>
                  <a:pt x="914400" y="100617"/>
                </a:cubicBezTo>
                <a:cubicBezTo>
                  <a:pt x="877432" y="112942"/>
                  <a:pt x="934731" y="94152"/>
                  <a:pt x="888694" y="107962"/>
                </a:cubicBezTo>
                <a:cubicBezTo>
                  <a:pt x="851415" y="119145"/>
                  <a:pt x="881768" y="112284"/>
                  <a:pt x="848299" y="118979"/>
                </a:cubicBezTo>
                <a:cubicBezTo>
                  <a:pt x="820145" y="117755"/>
                  <a:pt x="791940" y="117388"/>
                  <a:pt x="763836" y="115306"/>
                </a:cubicBezTo>
                <a:cubicBezTo>
                  <a:pt x="757908" y="114867"/>
                  <a:pt x="744336" y="110030"/>
                  <a:pt x="738130" y="107962"/>
                </a:cubicBezTo>
                <a:cubicBezTo>
                  <a:pt x="734458" y="105514"/>
                  <a:pt x="730504" y="103443"/>
                  <a:pt x="727113" y="100617"/>
                </a:cubicBezTo>
                <a:cubicBezTo>
                  <a:pt x="719318" y="94121"/>
                  <a:pt x="715027" y="85986"/>
                  <a:pt x="705079" y="82256"/>
                </a:cubicBezTo>
                <a:cubicBezTo>
                  <a:pt x="699235" y="80065"/>
                  <a:pt x="692773" y="80098"/>
                  <a:pt x="686718" y="78584"/>
                </a:cubicBezTo>
                <a:cubicBezTo>
                  <a:pt x="665734" y="73338"/>
                  <a:pt x="686208" y="75820"/>
                  <a:pt x="661012" y="71239"/>
                </a:cubicBezTo>
                <a:cubicBezTo>
                  <a:pt x="629352" y="65483"/>
                  <a:pt x="608588" y="65995"/>
                  <a:pt x="572877" y="63894"/>
                </a:cubicBezTo>
                <a:cubicBezTo>
                  <a:pt x="553487" y="57431"/>
                  <a:pt x="565078" y="62368"/>
                  <a:pt x="539826" y="45533"/>
                </a:cubicBezTo>
                <a:cubicBezTo>
                  <a:pt x="536154" y="43085"/>
                  <a:pt x="532997" y="39584"/>
                  <a:pt x="528810" y="38188"/>
                </a:cubicBezTo>
                <a:lnTo>
                  <a:pt x="506776" y="30844"/>
                </a:lnTo>
                <a:cubicBezTo>
                  <a:pt x="503104" y="28396"/>
                  <a:pt x="499792" y="25292"/>
                  <a:pt x="495759" y="23499"/>
                </a:cubicBezTo>
                <a:cubicBezTo>
                  <a:pt x="488684" y="20355"/>
                  <a:pt x="481070" y="18603"/>
                  <a:pt x="473725" y="16155"/>
                </a:cubicBezTo>
                <a:lnTo>
                  <a:pt x="462708" y="12482"/>
                </a:lnTo>
                <a:cubicBezTo>
                  <a:pt x="459036" y="11258"/>
                  <a:pt x="455153" y="10541"/>
                  <a:pt x="451691" y="8810"/>
                </a:cubicBezTo>
                <a:lnTo>
                  <a:pt x="437002" y="1465"/>
                </a:lnTo>
                <a:cubicBezTo>
                  <a:pt x="405176" y="2689"/>
                  <a:pt x="371858" y="-4569"/>
                  <a:pt x="341523" y="5138"/>
                </a:cubicBezTo>
                <a:cubicBezTo>
                  <a:pt x="333279" y="7776"/>
                  <a:pt x="343498" y="22356"/>
                  <a:pt x="345195" y="30844"/>
                </a:cubicBezTo>
                <a:cubicBezTo>
                  <a:pt x="347367" y="41705"/>
                  <a:pt x="350021" y="43592"/>
                  <a:pt x="356212" y="52878"/>
                </a:cubicBezTo>
                <a:cubicBezTo>
                  <a:pt x="354988" y="57774"/>
                  <a:pt x="357556" y="67010"/>
                  <a:pt x="352540" y="67567"/>
                </a:cubicBezTo>
                <a:cubicBezTo>
                  <a:pt x="305042" y="72844"/>
                  <a:pt x="275520" y="66970"/>
                  <a:pt x="235026" y="60222"/>
                </a:cubicBezTo>
                <a:lnTo>
                  <a:pt x="212993" y="52878"/>
                </a:lnTo>
                <a:cubicBezTo>
                  <a:pt x="209321" y="51654"/>
                  <a:pt x="205731" y="50144"/>
                  <a:pt x="201976" y="49205"/>
                </a:cubicBezTo>
                <a:lnTo>
                  <a:pt x="187287" y="45533"/>
                </a:lnTo>
                <a:cubicBezTo>
                  <a:pt x="156684" y="46757"/>
                  <a:pt x="126034" y="47098"/>
                  <a:pt x="95479" y="49205"/>
                </a:cubicBezTo>
                <a:cubicBezTo>
                  <a:pt x="89670" y="49606"/>
                  <a:pt x="75887" y="54512"/>
                  <a:pt x="69773" y="56550"/>
                </a:cubicBezTo>
                <a:cubicBezTo>
                  <a:pt x="59835" y="63175"/>
                  <a:pt x="55716" y="66579"/>
                  <a:pt x="44067" y="71239"/>
                </a:cubicBezTo>
                <a:cubicBezTo>
                  <a:pt x="36879" y="74114"/>
                  <a:pt x="28476" y="74290"/>
                  <a:pt x="22034" y="78584"/>
                </a:cubicBezTo>
                <a:lnTo>
                  <a:pt x="0" y="93273"/>
                </a:lnTo>
                <a:cubicBezTo>
                  <a:pt x="1224" y="101842"/>
                  <a:pt x="1185" y="110688"/>
                  <a:pt x="3672" y="118979"/>
                </a:cubicBezTo>
                <a:cubicBezTo>
                  <a:pt x="5788" y="126034"/>
                  <a:pt x="15021" y="135182"/>
                  <a:pt x="22034" y="137340"/>
                </a:cubicBezTo>
                <a:cubicBezTo>
                  <a:pt x="33965" y="141011"/>
                  <a:pt x="46914" y="140737"/>
                  <a:pt x="58757" y="144685"/>
                </a:cubicBezTo>
                <a:lnTo>
                  <a:pt x="69773" y="148357"/>
                </a:lnTo>
                <a:lnTo>
                  <a:pt x="91807" y="163046"/>
                </a:lnTo>
                <a:cubicBezTo>
                  <a:pt x="95479" y="165494"/>
                  <a:pt x="98637" y="168995"/>
                  <a:pt x="102824" y="170391"/>
                </a:cubicBezTo>
                <a:lnTo>
                  <a:pt x="124858" y="177735"/>
                </a:lnTo>
                <a:lnTo>
                  <a:pt x="135875" y="181408"/>
                </a:lnTo>
                <a:cubicBezTo>
                  <a:pt x="137099" y="185080"/>
                  <a:pt x="137816" y="188962"/>
                  <a:pt x="139547" y="192424"/>
                </a:cubicBezTo>
                <a:cubicBezTo>
                  <a:pt x="141521" y="196372"/>
                  <a:pt x="145495" y="199254"/>
                  <a:pt x="146891" y="203441"/>
                </a:cubicBezTo>
                <a:cubicBezTo>
                  <a:pt x="149246" y="210505"/>
                  <a:pt x="148209" y="218411"/>
                  <a:pt x="150564" y="225475"/>
                </a:cubicBezTo>
                <a:cubicBezTo>
                  <a:pt x="151960" y="229662"/>
                  <a:pt x="155718" y="232660"/>
                  <a:pt x="157908" y="236492"/>
                </a:cubicBezTo>
                <a:cubicBezTo>
                  <a:pt x="160624" y="241245"/>
                  <a:pt x="162436" y="246487"/>
                  <a:pt x="165253" y="251181"/>
                </a:cubicBezTo>
                <a:cubicBezTo>
                  <a:pt x="169115" y="257617"/>
                  <a:pt x="179235" y="277954"/>
                  <a:pt x="190959" y="280559"/>
                </a:cubicBezTo>
                <a:cubicBezTo>
                  <a:pt x="209042" y="284577"/>
                  <a:pt x="227682" y="285456"/>
                  <a:pt x="246043" y="287904"/>
                </a:cubicBezTo>
                <a:lnTo>
                  <a:pt x="268077" y="295249"/>
                </a:lnTo>
                <a:lnTo>
                  <a:pt x="279094" y="298921"/>
                </a:lnTo>
                <a:cubicBezTo>
                  <a:pt x="292256" y="308793"/>
                  <a:pt x="303662" y="318296"/>
                  <a:pt x="319489" y="324627"/>
                </a:cubicBezTo>
                <a:cubicBezTo>
                  <a:pt x="328861" y="328376"/>
                  <a:pt x="339291" y="328779"/>
                  <a:pt x="348867" y="331971"/>
                </a:cubicBezTo>
                <a:lnTo>
                  <a:pt x="370901" y="339316"/>
                </a:lnTo>
                <a:lnTo>
                  <a:pt x="381918" y="342988"/>
                </a:lnTo>
                <a:cubicBezTo>
                  <a:pt x="430821" y="375592"/>
                  <a:pt x="358345" y="328668"/>
                  <a:pt x="403952" y="354005"/>
                </a:cubicBezTo>
                <a:cubicBezTo>
                  <a:pt x="411668" y="358292"/>
                  <a:pt x="417611" y="365903"/>
                  <a:pt x="425985" y="368694"/>
                </a:cubicBezTo>
                <a:lnTo>
                  <a:pt x="470053" y="383384"/>
                </a:lnTo>
                <a:lnTo>
                  <a:pt x="481070" y="387056"/>
                </a:lnTo>
                <a:cubicBezTo>
                  <a:pt x="484742" y="388280"/>
                  <a:pt x="488279" y="390036"/>
                  <a:pt x="492087" y="390728"/>
                </a:cubicBezTo>
                <a:lnTo>
                  <a:pt x="532482" y="398073"/>
                </a:lnTo>
                <a:cubicBezTo>
                  <a:pt x="537431" y="399063"/>
                  <a:pt x="542205" y="400842"/>
                  <a:pt x="547171" y="401745"/>
                </a:cubicBezTo>
                <a:cubicBezTo>
                  <a:pt x="555687" y="403293"/>
                  <a:pt x="564308" y="404193"/>
                  <a:pt x="572877" y="405417"/>
                </a:cubicBezTo>
                <a:cubicBezTo>
                  <a:pt x="583917" y="409098"/>
                  <a:pt x="585421" y="408526"/>
                  <a:pt x="594911" y="416434"/>
                </a:cubicBezTo>
                <a:cubicBezTo>
                  <a:pt x="613251" y="431717"/>
                  <a:pt x="597583" y="424669"/>
                  <a:pt x="616944" y="431123"/>
                </a:cubicBezTo>
                <a:cubicBezTo>
                  <a:pt x="626883" y="437749"/>
                  <a:pt x="630999" y="441152"/>
                  <a:pt x="642650" y="445812"/>
                </a:cubicBezTo>
                <a:cubicBezTo>
                  <a:pt x="649838" y="448687"/>
                  <a:pt x="664684" y="453157"/>
                  <a:pt x="664684" y="453157"/>
                </a:cubicBezTo>
                <a:cubicBezTo>
                  <a:pt x="694826" y="473252"/>
                  <a:pt x="667476" y="457711"/>
                  <a:pt x="741802" y="464174"/>
                </a:cubicBezTo>
                <a:cubicBezTo>
                  <a:pt x="748020" y="464715"/>
                  <a:pt x="753977" y="467021"/>
                  <a:pt x="760164" y="467846"/>
                </a:cubicBezTo>
                <a:cubicBezTo>
                  <a:pt x="772358" y="469472"/>
                  <a:pt x="784646" y="470294"/>
                  <a:pt x="796887" y="471518"/>
                </a:cubicBezTo>
                <a:cubicBezTo>
                  <a:pt x="806686" y="471110"/>
                  <a:pt x="897971" y="468748"/>
                  <a:pt x="925417" y="464174"/>
                </a:cubicBezTo>
                <a:cubicBezTo>
                  <a:pt x="933818" y="462774"/>
                  <a:pt x="951802" y="456603"/>
                  <a:pt x="962140" y="453157"/>
                </a:cubicBezTo>
                <a:lnTo>
                  <a:pt x="984173" y="438468"/>
                </a:lnTo>
                <a:lnTo>
                  <a:pt x="995190" y="431123"/>
                </a:lnTo>
                <a:cubicBezTo>
                  <a:pt x="997638" y="427451"/>
                  <a:pt x="999088" y="422863"/>
                  <a:pt x="1002535" y="420106"/>
                </a:cubicBezTo>
                <a:cubicBezTo>
                  <a:pt x="1005558" y="417688"/>
                  <a:pt x="1010090" y="418165"/>
                  <a:pt x="1013552" y="416434"/>
                </a:cubicBezTo>
                <a:cubicBezTo>
                  <a:pt x="1017500" y="414460"/>
                  <a:pt x="1020897" y="411538"/>
                  <a:pt x="1024569" y="409090"/>
                </a:cubicBezTo>
                <a:cubicBezTo>
                  <a:pt x="1025793" y="377263"/>
                  <a:pt x="1023737" y="345140"/>
                  <a:pt x="1028241" y="313610"/>
                </a:cubicBezTo>
                <a:cubicBezTo>
                  <a:pt x="1028817" y="309576"/>
                  <a:pt x="1047052" y="302873"/>
                  <a:pt x="1050275" y="302593"/>
                </a:cubicBezTo>
                <a:cubicBezTo>
                  <a:pt x="1074695" y="300470"/>
                  <a:pt x="1099238" y="300145"/>
                  <a:pt x="1123720" y="298921"/>
                </a:cubicBezTo>
                <a:cubicBezTo>
                  <a:pt x="1131065" y="297697"/>
                  <a:pt x="1138530" y="297055"/>
                  <a:pt x="1145754" y="295249"/>
                </a:cubicBezTo>
                <a:cubicBezTo>
                  <a:pt x="1153265" y="293371"/>
                  <a:pt x="1167788" y="287904"/>
                  <a:pt x="1167788" y="287904"/>
                </a:cubicBezTo>
                <a:cubicBezTo>
                  <a:pt x="1171460" y="285456"/>
                  <a:pt x="1176048" y="284005"/>
                  <a:pt x="1178805" y="280559"/>
                </a:cubicBezTo>
                <a:cubicBezTo>
                  <a:pt x="1202341" y="251139"/>
                  <a:pt x="1155291" y="290363"/>
                  <a:pt x="1193494" y="258526"/>
                </a:cubicBezTo>
                <a:cubicBezTo>
                  <a:pt x="1196885" y="255700"/>
                  <a:pt x="1200378" y="252731"/>
                  <a:pt x="1204511" y="251181"/>
                </a:cubicBezTo>
                <a:cubicBezTo>
                  <a:pt x="1210355" y="248989"/>
                  <a:pt x="1216817" y="249023"/>
                  <a:pt x="1222872" y="247509"/>
                </a:cubicBezTo>
                <a:cubicBezTo>
                  <a:pt x="1226627" y="246570"/>
                  <a:pt x="1230217" y="245061"/>
                  <a:pt x="1233889" y="243837"/>
                </a:cubicBezTo>
                <a:cubicBezTo>
                  <a:pt x="1235113" y="240165"/>
                  <a:pt x="1237561" y="236691"/>
                  <a:pt x="1237561" y="232820"/>
                </a:cubicBezTo>
                <a:cubicBezTo>
                  <a:pt x="1237561" y="220518"/>
                  <a:pt x="1238093" y="207658"/>
                  <a:pt x="1233889" y="196097"/>
                </a:cubicBezTo>
                <a:cubicBezTo>
                  <a:pt x="1232566" y="192459"/>
                  <a:pt x="1226651" y="193264"/>
                  <a:pt x="1222872" y="192424"/>
                </a:cubicBezTo>
                <a:cubicBezTo>
                  <a:pt x="1215603" y="190809"/>
                  <a:pt x="1208183" y="189976"/>
                  <a:pt x="1200838" y="188752"/>
                </a:cubicBezTo>
                <a:cubicBezTo>
                  <a:pt x="1188597" y="182632"/>
                  <a:pt x="1177664" y="172327"/>
                  <a:pt x="1164116" y="170391"/>
                </a:cubicBezTo>
                <a:cubicBezTo>
                  <a:pt x="1125025" y="164805"/>
                  <a:pt x="1147030" y="167502"/>
                  <a:pt x="1098014" y="163046"/>
                </a:cubicBezTo>
                <a:cubicBezTo>
                  <a:pt x="1093118" y="160598"/>
                  <a:pt x="1087704" y="158987"/>
                  <a:pt x="1083325" y="155702"/>
                </a:cubicBezTo>
                <a:cubicBezTo>
                  <a:pt x="1068478" y="144567"/>
                  <a:pt x="1068798" y="141335"/>
                  <a:pt x="1061291" y="126323"/>
                </a:cubicBezTo>
                <a:lnTo>
                  <a:pt x="1072308" y="9694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E4067-8BB7-43B9-B400-EF7EC6CE34E5}"/>
              </a:ext>
            </a:extLst>
          </p:cNvPr>
          <p:cNvSpPr/>
          <p:nvPr/>
        </p:nvSpPr>
        <p:spPr>
          <a:xfrm>
            <a:off x="9749928" y="1659855"/>
            <a:ext cx="168925" cy="389473"/>
          </a:xfrm>
          <a:custGeom>
            <a:avLst/>
            <a:gdLst>
              <a:gd name="connsiteX0" fmla="*/ 150564 w 168925"/>
              <a:gd name="connsiteY0" fmla="*/ 20 h 389473"/>
              <a:gd name="connsiteX1" fmla="*/ 154236 w 168925"/>
              <a:gd name="connsiteY1" fmla="*/ 18381 h 389473"/>
              <a:gd name="connsiteX2" fmla="*/ 161580 w 168925"/>
              <a:gd name="connsiteY2" fmla="*/ 29398 h 389473"/>
              <a:gd name="connsiteX3" fmla="*/ 165253 w 168925"/>
              <a:gd name="connsiteY3" fmla="*/ 47759 h 389473"/>
              <a:gd name="connsiteX4" fmla="*/ 168925 w 168925"/>
              <a:gd name="connsiteY4" fmla="*/ 58776 h 389473"/>
              <a:gd name="connsiteX5" fmla="*/ 161580 w 168925"/>
              <a:gd name="connsiteY5" fmla="*/ 102844 h 389473"/>
              <a:gd name="connsiteX6" fmla="*/ 154236 w 168925"/>
              <a:gd name="connsiteY6" fmla="*/ 113861 h 389473"/>
              <a:gd name="connsiteX7" fmla="*/ 146891 w 168925"/>
              <a:gd name="connsiteY7" fmla="*/ 135894 h 389473"/>
              <a:gd name="connsiteX8" fmla="*/ 143219 w 168925"/>
              <a:gd name="connsiteY8" fmla="*/ 146911 h 389473"/>
              <a:gd name="connsiteX9" fmla="*/ 146891 w 168925"/>
              <a:gd name="connsiteY9" fmla="*/ 161600 h 389473"/>
              <a:gd name="connsiteX10" fmla="*/ 150564 w 168925"/>
              <a:gd name="connsiteY10" fmla="*/ 172617 h 389473"/>
              <a:gd name="connsiteX11" fmla="*/ 146891 w 168925"/>
              <a:gd name="connsiteY11" fmla="*/ 194651 h 389473"/>
              <a:gd name="connsiteX12" fmla="*/ 143219 w 168925"/>
              <a:gd name="connsiteY12" fmla="*/ 205668 h 389473"/>
              <a:gd name="connsiteX13" fmla="*/ 132202 w 168925"/>
              <a:gd name="connsiteY13" fmla="*/ 213012 h 389473"/>
              <a:gd name="connsiteX14" fmla="*/ 135874 w 168925"/>
              <a:gd name="connsiteY14" fmla="*/ 238718 h 389473"/>
              <a:gd name="connsiteX15" fmla="*/ 124858 w 168925"/>
              <a:gd name="connsiteY15" fmla="*/ 275441 h 389473"/>
              <a:gd name="connsiteX16" fmla="*/ 110168 w 168925"/>
              <a:gd name="connsiteY16" fmla="*/ 282786 h 389473"/>
              <a:gd name="connsiteX17" fmla="*/ 91807 w 168925"/>
              <a:gd name="connsiteY17" fmla="*/ 304820 h 389473"/>
              <a:gd name="connsiteX18" fmla="*/ 102824 w 168925"/>
              <a:gd name="connsiteY18" fmla="*/ 312164 h 389473"/>
              <a:gd name="connsiteX19" fmla="*/ 124858 w 168925"/>
              <a:gd name="connsiteY19" fmla="*/ 323181 h 389473"/>
              <a:gd name="connsiteX20" fmla="*/ 128530 w 168925"/>
              <a:gd name="connsiteY20" fmla="*/ 334198 h 389473"/>
              <a:gd name="connsiteX21" fmla="*/ 110168 w 168925"/>
              <a:gd name="connsiteY21" fmla="*/ 367249 h 389473"/>
              <a:gd name="connsiteX22" fmla="*/ 95479 w 168925"/>
              <a:gd name="connsiteY22" fmla="*/ 370921 h 389473"/>
              <a:gd name="connsiteX23" fmla="*/ 73445 w 168925"/>
              <a:gd name="connsiteY23" fmla="*/ 378265 h 389473"/>
              <a:gd name="connsiteX24" fmla="*/ 62429 w 168925"/>
              <a:gd name="connsiteY24" fmla="*/ 385610 h 389473"/>
              <a:gd name="connsiteX25" fmla="*/ 22033 w 168925"/>
              <a:gd name="connsiteY25" fmla="*/ 385610 h 389473"/>
              <a:gd name="connsiteX26" fmla="*/ 7344 w 168925"/>
              <a:gd name="connsiteY26" fmla="*/ 363576 h 389473"/>
              <a:gd name="connsiteX27" fmla="*/ 0 w 168925"/>
              <a:gd name="connsiteY27" fmla="*/ 297475 h 389473"/>
              <a:gd name="connsiteX28" fmla="*/ 3672 w 168925"/>
              <a:gd name="connsiteY28" fmla="*/ 275441 h 389473"/>
              <a:gd name="connsiteX29" fmla="*/ 11017 w 168925"/>
              <a:gd name="connsiteY29" fmla="*/ 264425 h 389473"/>
              <a:gd name="connsiteX30" fmla="*/ 14689 w 168925"/>
              <a:gd name="connsiteY30" fmla="*/ 201996 h 389473"/>
              <a:gd name="connsiteX31" fmla="*/ 18361 w 168925"/>
              <a:gd name="connsiteY31" fmla="*/ 190979 h 389473"/>
              <a:gd name="connsiteX32" fmla="*/ 58756 w 168925"/>
              <a:gd name="connsiteY32" fmla="*/ 172617 h 389473"/>
              <a:gd name="connsiteX33" fmla="*/ 88135 w 168925"/>
              <a:gd name="connsiteY33" fmla="*/ 165273 h 389473"/>
              <a:gd name="connsiteX34" fmla="*/ 110168 w 168925"/>
              <a:gd name="connsiteY34" fmla="*/ 150584 h 389473"/>
              <a:gd name="connsiteX35" fmla="*/ 124858 w 168925"/>
              <a:gd name="connsiteY35" fmla="*/ 128550 h 389473"/>
              <a:gd name="connsiteX36" fmla="*/ 117513 w 168925"/>
              <a:gd name="connsiteY36" fmla="*/ 88155 h 389473"/>
              <a:gd name="connsiteX37" fmla="*/ 113841 w 168925"/>
              <a:gd name="connsiteY37" fmla="*/ 73465 h 389473"/>
              <a:gd name="connsiteX38" fmla="*/ 95479 w 168925"/>
              <a:gd name="connsiteY38" fmla="*/ 51432 h 389473"/>
              <a:gd name="connsiteX39" fmla="*/ 88135 w 168925"/>
              <a:gd name="connsiteY39" fmla="*/ 40415 h 389473"/>
              <a:gd name="connsiteX40" fmla="*/ 91807 w 168925"/>
              <a:gd name="connsiteY40" fmla="*/ 29398 h 389473"/>
              <a:gd name="connsiteX41" fmla="*/ 117513 w 168925"/>
              <a:gd name="connsiteY41" fmla="*/ 14709 h 389473"/>
              <a:gd name="connsiteX42" fmla="*/ 150564 w 168925"/>
              <a:gd name="connsiteY42" fmla="*/ 20 h 38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925" h="389473">
                <a:moveTo>
                  <a:pt x="150564" y="20"/>
                </a:moveTo>
                <a:cubicBezTo>
                  <a:pt x="156684" y="632"/>
                  <a:pt x="152045" y="12537"/>
                  <a:pt x="154236" y="18381"/>
                </a:cubicBezTo>
                <a:cubicBezTo>
                  <a:pt x="155786" y="22513"/>
                  <a:pt x="160030" y="25266"/>
                  <a:pt x="161580" y="29398"/>
                </a:cubicBezTo>
                <a:cubicBezTo>
                  <a:pt x="163772" y="35242"/>
                  <a:pt x="163739" y="41704"/>
                  <a:pt x="165253" y="47759"/>
                </a:cubicBezTo>
                <a:cubicBezTo>
                  <a:pt x="166192" y="51514"/>
                  <a:pt x="167701" y="55104"/>
                  <a:pt x="168925" y="58776"/>
                </a:cubicBezTo>
                <a:cubicBezTo>
                  <a:pt x="167760" y="69259"/>
                  <a:pt x="167734" y="90536"/>
                  <a:pt x="161580" y="102844"/>
                </a:cubicBezTo>
                <a:cubicBezTo>
                  <a:pt x="159606" y="106792"/>
                  <a:pt x="156028" y="109828"/>
                  <a:pt x="154236" y="113861"/>
                </a:cubicBezTo>
                <a:cubicBezTo>
                  <a:pt x="151092" y="120935"/>
                  <a:pt x="149339" y="128550"/>
                  <a:pt x="146891" y="135894"/>
                </a:cubicBezTo>
                <a:lnTo>
                  <a:pt x="143219" y="146911"/>
                </a:lnTo>
                <a:cubicBezTo>
                  <a:pt x="144443" y="151807"/>
                  <a:pt x="145504" y="156747"/>
                  <a:pt x="146891" y="161600"/>
                </a:cubicBezTo>
                <a:cubicBezTo>
                  <a:pt x="147955" y="165322"/>
                  <a:pt x="150564" y="168746"/>
                  <a:pt x="150564" y="172617"/>
                </a:cubicBezTo>
                <a:cubicBezTo>
                  <a:pt x="150564" y="180063"/>
                  <a:pt x="148506" y="187382"/>
                  <a:pt x="146891" y="194651"/>
                </a:cubicBezTo>
                <a:cubicBezTo>
                  <a:pt x="146051" y="198430"/>
                  <a:pt x="145637" y="202645"/>
                  <a:pt x="143219" y="205668"/>
                </a:cubicBezTo>
                <a:cubicBezTo>
                  <a:pt x="140462" y="209114"/>
                  <a:pt x="135874" y="210564"/>
                  <a:pt x="132202" y="213012"/>
                </a:cubicBezTo>
                <a:cubicBezTo>
                  <a:pt x="120416" y="260162"/>
                  <a:pt x="131889" y="198864"/>
                  <a:pt x="135874" y="238718"/>
                </a:cubicBezTo>
                <a:cubicBezTo>
                  <a:pt x="136854" y="248516"/>
                  <a:pt x="134314" y="267562"/>
                  <a:pt x="124858" y="275441"/>
                </a:cubicBezTo>
                <a:cubicBezTo>
                  <a:pt x="120652" y="278946"/>
                  <a:pt x="115065" y="280338"/>
                  <a:pt x="110168" y="282786"/>
                </a:cubicBezTo>
                <a:cubicBezTo>
                  <a:pt x="109065" y="283889"/>
                  <a:pt x="90955" y="300561"/>
                  <a:pt x="91807" y="304820"/>
                </a:cubicBezTo>
                <a:cubicBezTo>
                  <a:pt x="92673" y="309148"/>
                  <a:pt x="98876" y="310190"/>
                  <a:pt x="102824" y="312164"/>
                </a:cubicBezTo>
                <a:cubicBezTo>
                  <a:pt x="133232" y="327368"/>
                  <a:pt x="93286" y="302135"/>
                  <a:pt x="124858" y="323181"/>
                </a:cubicBezTo>
                <a:cubicBezTo>
                  <a:pt x="126082" y="326853"/>
                  <a:pt x="128915" y="330346"/>
                  <a:pt x="128530" y="334198"/>
                </a:cubicBezTo>
                <a:cubicBezTo>
                  <a:pt x="126710" y="352399"/>
                  <a:pt x="125263" y="360780"/>
                  <a:pt x="110168" y="367249"/>
                </a:cubicBezTo>
                <a:cubicBezTo>
                  <a:pt x="105529" y="369237"/>
                  <a:pt x="100313" y="369471"/>
                  <a:pt x="95479" y="370921"/>
                </a:cubicBezTo>
                <a:cubicBezTo>
                  <a:pt x="88064" y="373145"/>
                  <a:pt x="73445" y="378265"/>
                  <a:pt x="73445" y="378265"/>
                </a:cubicBezTo>
                <a:cubicBezTo>
                  <a:pt x="69773" y="380713"/>
                  <a:pt x="66616" y="384214"/>
                  <a:pt x="62429" y="385610"/>
                </a:cubicBezTo>
                <a:cubicBezTo>
                  <a:pt x="43049" y="392070"/>
                  <a:pt x="40310" y="389265"/>
                  <a:pt x="22033" y="385610"/>
                </a:cubicBezTo>
                <a:cubicBezTo>
                  <a:pt x="17137" y="378265"/>
                  <a:pt x="7931" y="372384"/>
                  <a:pt x="7344" y="363576"/>
                </a:cubicBezTo>
                <a:cubicBezTo>
                  <a:pt x="3415" y="304630"/>
                  <a:pt x="9491" y="325950"/>
                  <a:pt x="0" y="297475"/>
                </a:cubicBezTo>
                <a:cubicBezTo>
                  <a:pt x="1224" y="290130"/>
                  <a:pt x="1317" y="282505"/>
                  <a:pt x="3672" y="275441"/>
                </a:cubicBezTo>
                <a:cubicBezTo>
                  <a:pt x="5068" y="271254"/>
                  <a:pt x="10362" y="268790"/>
                  <a:pt x="11017" y="264425"/>
                </a:cubicBezTo>
                <a:cubicBezTo>
                  <a:pt x="14109" y="243810"/>
                  <a:pt x="12615" y="222738"/>
                  <a:pt x="14689" y="201996"/>
                </a:cubicBezTo>
                <a:cubicBezTo>
                  <a:pt x="15074" y="198144"/>
                  <a:pt x="15624" y="193716"/>
                  <a:pt x="18361" y="190979"/>
                </a:cubicBezTo>
                <a:cubicBezTo>
                  <a:pt x="35316" y="174024"/>
                  <a:pt x="39003" y="177175"/>
                  <a:pt x="58756" y="172617"/>
                </a:cubicBezTo>
                <a:cubicBezTo>
                  <a:pt x="68592" y="170347"/>
                  <a:pt x="88135" y="165273"/>
                  <a:pt x="88135" y="165273"/>
                </a:cubicBezTo>
                <a:cubicBezTo>
                  <a:pt x="95479" y="160377"/>
                  <a:pt x="105272" y="157928"/>
                  <a:pt x="110168" y="150584"/>
                </a:cubicBezTo>
                <a:lnTo>
                  <a:pt x="124858" y="128550"/>
                </a:lnTo>
                <a:cubicBezTo>
                  <a:pt x="118779" y="79930"/>
                  <a:pt x="125061" y="114576"/>
                  <a:pt x="117513" y="88155"/>
                </a:cubicBezTo>
                <a:cubicBezTo>
                  <a:pt x="116127" y="83302"/>
                  <a:pt x="115829" y="78104"/>
                  <a:pt x="113841" y="73465"/>
                </a:cubicBezTo>
                <a:cubicBezTo>
                  <a:pt x="109015" y="62205"/>
                  <a:pt x="103262" y="60772"/>
                  <a:pt x="95479" y="51432"/>
                </a:cubicBezTo>
                <a:cubicBezTo>
                  <a:pt x="92654" y="48041"/>
                  <a:pt x="90583" y="44087"/>
                  <a:pt x="88135" y="40415"/>
                </a:cubicBezTo>
                <a:cubicBezTo>
                  <a:pt x="89359" y="36743"/>
                  <a:pt x="89329" y="32372"/>
                  <a:pt x="91807" y="29398"/>
                </a:cubicBezTo>
                <a:cubicBezTo>
                  <a:pt x="108076" y="9875"/>
                  <a:pt x="101649" y="24227"/>
                  <a:pt x="117513" y="14709"/>
                </a:cubicBezTo>
                <a:cubicBezTo>
                  <a:pt x="120482" y="12928"/>
                  <a:pt x="144444" y="-592"/>
                  <a:pt x="150564" y="20"/>
                </a:cubicBezTo>
                <a:close/>
              </a:path>
            </a:pathLst>
          </a:custGeom>
          <a:blipFill>
            <a:blip r:embed="rId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F12D96-A019-4936-BE0F-635D4086AC0B}"/>
              </a:ext>
            </a:extLst>
          </p:cNvPr>
          <p:cNvSpPr/>
          <p:nvPr/>
        </p:nvSpPr>
        <p:spPr>
          <a:xfrm>
            <a:off x="9838839" y="2006595"/>
            <a:ext cx="171713" cy="215021"/>
          </a:xfrm>
          <a:custGeom>
            <a:avLst/>
            <a:gdLst>
              <a:gd name="connsiteX0" fmla="*/ 48933 w 155430"/>
              <a:gd name="connsiteY0" fmla="*/ 0 h 194632"/>
              <a:gd name="connsiteX1" fmla="*/ 30572 w 155430"/>
              <a:gd name="connsiteY1" fmla="*/ 11017 h 194632"/>
              <a:gd name="connsiteX2" fmla="*/ 19555 w 155430"/>
              <a:gd name="connsiteY2" fmla="*/ 18362 h 194632"/>
              <a:gd name="connsiteX3" fmla="*/ 4866 w 155430"/>
              <a:gd name="connsiteY3" fmla="*/ 22034 h 194632"/>
              <a:gd name="connsiteX4" fmla="*/ 4866 w 155430"/>
              <a:gd name="connsiteY4" fmla="*/ 66102 h 194632"/>
              <a:gd name="connsiteX5" fmla="*/ 12210 w 155430"/>
              <a:gd name="connsiteY5" fmla="*/ 80791 h 194632"/>
              <a:gd name="connsiteX6" fmla="*/ 19555 w 155430"/>
              <a:gd name="connsiteY6" fmla="*/ 102824 h 194632"/>
              <a:gd name="connsiteX7" fmla="*/ 23227 w 155430"/>
              <a:gd name="connsiteY7" fmla="*/ 113841 h 194632"/>
              <a:gd name="connsiteX8" fmla="*/ 30572 w 155430"/>
              <a:gd name="connsiteY8" fmla="*/ 150564 h 194632"/>
              <a:gd name="connsiteX9" fmla="*/ 34244 w 155430"/>
              <a:gd name="connsiteY9" fmla="*/ 165253 h 194632"/>
              <a:gd name="connsiteX10" fmla="*/ 41589 w 155430"/>
              <a:gd name="connsiteY10" fmla="*/ 179942 h 194632"/>
              <a:gd name="connsiteX11" fmla="*/ 45261 w 155430"/>
              <a:gd name="connsiteY11" fmla="*/ 190959 h 194632"/>
              <a:gd name="connsiteX12" fmla="*/ 56278 w 155430"/>
              <a:gd name="connsiteY12" fmla="*/ 194632 h 194632"/>
              <a:gd name="connsiteX13" fmla="*/ 70967 w 155430"/>
              <a:gd name="connsiteY13" fmla="*/ 190959 h 194632"/>
              <a:gd name="connsiteX14" fmla="*/ 96673 w 155430"/>
              <a:gd name="connsiteY14" fmla="*/ 176270 h 194632"/>
              <a:gd name="connsiteX15" fmla="*/ 122379 w 155430"/>
              <a:gd name="connsiteY15" fmla="*/ 168926 h 194632"/>
              <a:gd name="connsiteX16" fmla="*/ 137068 w 155430"/>
              <a:gd name="connsiteY16" fmla="*/ 161581 h 194632"/>
              <a:gd name="connsiteX17" fmla="*/ 148085 w 155430"/>
              <a:gd name="connsiteY17" fmla="*/ 157909 h 194632"/>
              <a:gd name="connsiteX18" fmla="*/ 155430 w 155430"/>
              <a:gd name="connsiteY18" fmla="*/ 146892 h 194632"/>
              <a:gd name="connsiteX19" fmla="*/ 144413 w 155430"/>
              <a:gd name="connsiteY19" fmla="*/ 117514 h 194632"/>
              <a:gd name="connsiteX20" fmla="*/ 137068 w 155430"/>
              <a:gd name="connsiteY20" fmla="*/ 95480 h 194632"/>
              <a:gd name="connsiteX21" fmla="*/ 129724 w 155430"/>
              <a:gd name="connsiteY21" fmla="*/ 84463 h 194632"/>
              <a:gd name="connsiteX22" fmla="*/ 118707 w 155430"/>
              <a:gd name="connsiteY22" fmla="*/ 62429 h 194632"/>
              <a:gd name="connsiteX23" fmla="*/ 96673 w 155430"/>
              <a:gd name="connsiteY23" fmla="*/ 44068 h 194632"/>
              <a:gd name="connsiteX24" fmla="*/ 89328 w 155430"/>
              <a:gd name="connsiteY24" fmla="*/ 33051 h 194632"/>
              <a:gd name="connsiteX25" fmla="*/ 67295 w 155430"/>
              <a:gd name="connsiteY25" fmla="*/ 18362 h 194632"/>
              <a:gd name="connsiteX26" fmla="*/ 48933 w 155430"/>
              <a:gd name="connsiteY26" fmla="*/ 0 h 19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5430" h="194632">
                <a:moveTo>
                  <a:pt x="48933" y="0"/>
                </a:moveTo>
                <a:cubicBezTo>
                  <a:pt x="42813" y="3672"/>
                  <a:pt x="36625" y="7234"/>
                  <a:pt x="30572" y="11017"/>
                </a:cubicBezTo>
                <a:cubicBezTo>
                  <a:pt x="26829" y="13356"/>
                  <a:pt x="23612" y="16623"/>
                  <a:pt x="19555" y="18362"/>
                </a:cubicBezTo>
                <a:cubicBezTo>
                  <a:pt x="14916" y="20350"/>
                  <a:pt x="9762" y="20810"/>
                  <a:pt x="4866" y="22034"/>
                </a:cubicBezTo>
                <a:cubicBezTo>
                  <a:pt x="-1400" y="40834"/>
                  <a:pt x="-1842" y="37031"/>
                  <a:pt x="4866" y="66102"/>
                </a:cubicBezTo>
                <a:cubicBezTo>
                  <a:pt x="6097" y="71436"/>
                  <a:pt x="10177" y="75708"/>
                  <a:pt x="12210" y="80791"/>
                </a:cubicBezTo>
                <a:cubicBezTo>
                  <a:pt x="15085" y="87979"/>
                  <a:pt x="17107" y="95480"/>
                  <a:pt x="19555" y="102824"/>
                </a:cubicBezTo>
                <a:cubicBezTo>
                  <a:pt x="20779" y="106496"/>
                  <a:pt x="22468" y="110045"/>
                  <a:pt x="23227" y="113841"/>
                </a:cubicBezTo>
                <a:cubicBezTo>
                  <a:pt x="25675" y="126082"/>
                  <a:pt x="27956" y="138358"/>
                  <a:pt x="30572" y="150564"/>
                </a:cubicBezTo>
                <a:cubicBezTo>
                  <a:pt x="31630" y="155499"/>
                  <a:pt x="32472" y="160527"/>
                  <a:pt x="34244" y="165253"/>
                </a:cubicBezTo>
                <a:cubicBezTo>
                  <a:pt x="36166" y="170379"/>
                  <a:pt x="39433" y="174910"/>
                  <a:pt x="41589" y="179942"/>
                </a:cubicBezTo>
                <a:cubicBezTo>
                  <a:pt x="43114" y="183500"/>
                  <a:pt x="42524" y="188222"/>
                  <a:pt x="45261" y="190959"/>
                </a:cubicBezTo>
                <a:cubicBezTo>
                  <a:pt x="47998" y="193696"/>
                  <a:pt x="52606" y="193408"/>
                  <a:pt x="56278" y="194632"/>
                </a:cubicBezTo>
                <a:cubicBezTo>
                  <a:pt x="61174" y="193408"/>
                  <a:pt x="66241" y="192731"/>
                  <a:pt x="70967" y="190959"/>
                </a:cubicBezTo>
                <a:cubicBezTo>
                  <a:pt x="96730" y="181298"/>
                  <a:pt x="75356" y="186929"/>
                  <a:pt x="96673" y="176270"/>
                </a:cubicBezTo>
                <a:cubicBezTo>
                  <a:pt x="101940" y="173636"/>
                  <a:pt x="117674" y="170102"/>
                  <a:pt x="122379" y="168926"/>
                </a:cubicBezTo>
                <a:cubicBezTo>
                  <a:pt x="127275" y="166478"/>
                  <a:pt x="132036" y="163737"/>
                  <a:pt x="137068" y="161581"/>
                </a:cubicBezTo>
                <a:cubicBezTo>
                  <a:pt x="140626" y="160056"/>
                  <a:pt x="145062" y="160327"/>
                  <a:pt x="148085" y="157909"/>
                </a:cubicBezTo>
                <a:cubicBezTo>
                  <a:pt x="151532" y="155152"/>
                  <a:pt x="152982" y="150564"/>
                  <a:pt x="155430" y="146892"/>
                </a:cubicBezTo>
                <a:cubicBezTo>
                  <a:pt x="147477" y="115088"/>
                  <a:pt x="157215" y="149521"/>
                  <a:pt x="144413" y="117514"/>
                </a:cubicBezTo>
                <a:cubicBezTo>
                  <a:pt x="141538" y="110326"/>
                  <a:pt x="141362" y="101922"/>
                  <a:pt x="137068" y="95480"/>
                </a:cubicBezTo>
                <a:cubicBezTo>
                  <a:pt x="134620" y="91808"/>
                  <a:pt x="131698" y="88411"/>
                  <a:pt x="129724" y="84463"/>
                </a:cubicBezTo>
                <a:cubicBezTo>
                  <a:pt x="121445" y="67905"/>
                  <a:pt x="131858" y="78211"/>
                  <a:pt x="118707" y="62429"/>
                </a:cubicBezTo>
                <a:cubicBezTo>
                  <a:pt x="109871" y="51825"/>
                  <a:pt x="107506" y="51289"/>
                  <a:pt x="96673" y="44068"/>
                </a:cubicBezTo>
                <a:cubicBezTo>
                  <a:pt x="94225" y="40396"/>
                  <a:pt x="92650" y="35957"/>
                  <a:pt x="89328" y="33051"/>
                </a:cubicBezTo>
                <a:cubicBezTo>
                  <a:pt x="82685" y="27238"/>
                  <a:pt x="67295" y="18362"/>
                  <a:pt x="67295" y="18362"/>
                </a:cubicBezTo>
                <a:lnTo>
                  <a:pt x="48933" y="0"/>
                </a:lnTo>
                <a:close/>
              </a:path>
            </a:pathLst>
          </a:custGeom>
          <a:blipFill dpi="0" rotWithShape="1">
            <a:blip r:embed="rId9"/>
            <a:srcRect/>
            <a:stretch>
              <a:fillRect r="-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E4D72A-5442-4D91-9009-BDCA1359EECF}"/>
              </a:ext>
            </a:extLst>
          </p:cNvPr>
          <p:cNvSpPr/>
          <p:nvPr/>
        </p:nvSpPr>
        <p:spPr>
          <a:xfrm>
            <a:off x="9772889" y="2644002"/>
            <a:ext cx="75416" cy="150610"/>
          </a:xfrm>
          <a:custGeom>
            <a:avLst/>
            <a:gdLst>
              <a:gd name="connsiteX0" fmla="*/ 68846 w 75416"/>
              <a:gd name="connsiteY0" fmla="*/ 7391 h 150610"/>
              <a:gd name="connsiteX1" fmla="*/ 32123 w 75416"/>
              <a:gd name="connsiteY1" fmla="*/ 11063 h 150610"/>
              <a:gd name="connsiteX2" fmla="*/ 21106 w 75416"/>
              <a:gd name="connsiteY2" fmla="*/ 14735 h 150610"/>
              <a:gd name="connsiteX3" fmla="*/ 13762 w 75416"/>
              <a:gd name="connsiteY3" fmla="*/ 29425 h 150610"/>
              <a:gd name="connsiteX4" fmla="*/ 6417 w 75416"/>
              <a:gd name="connsiteY4" fmla="*/ 40441 h 150610"/>
              <a:gd name="connsiteX5" fmla="*/ 6417 w 75416"/>
              <a:gd name="connsiteY5" fmla="*/ 117559 h 150610"/>
              <a:gd name="connsiteX6" fmla="*/ 21106 w 75416"/>
              <a:gd name="connsiteY6" fmla="*/ 139593 h 150610"/>
              <a:gd name="connsiteX7" fmla="*/ 24778 w 75416"/>
              <a:gd name="connsiteY7" fmla="*/ 150610 h 150610"/>
              <a:gd name="connsiteX8" fmla="*/ 54157 w 75416"/>
              <a:gd name="connsiteY8" fmla="*/ 146938 h 150610"/>
              <a:gd name="connsiteX9" fmla="*/ 65174 w 75416"/>
              <a:gd name="connsiteY9" fmla="*/ 143265 h 150610"/>
              <a:gd name="connsiteX10" fmla="*/ 68846 w 75416"/>
              <a:gd name="connsiteY10" fmla="*/ 128576 h 150610"/>
              <a:gd name="connsiteX11" fmla="*/ 72518 w 75416"/>
              <a:gd name="connsiteY11" fmla="*/ 117559 h 150610"/>
              <a:gd name="connsiteX12" fmla="*/ 68846 w 75416"/>
              <a:gd name="connsiteY12" fmla="*/ 7391 h 15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416" h="150610">
                <a:moveTo>
                  <a:pt x="68846" y="7391"/>
                </a:moveTo>
                <a:cubicBezTo>
                  <a:pt x="62114" y="-10358"/>
                  <a:pt x="44282" y="9193"/>
                  <a:pt x="32123" y="11063"/>
                </a:cubicBezTo>
                <a:cubicBezTo>
                  <a:pt x="28297" y="11652"/>
                  <a:pt x="23843" y="11998"/>
                  <a:pt x="21106" y="14735"/>
                </a:cubicBezTo>
                <a:cubicBezTo>
                  <a:pt x="17235" y="18606"/>
                  <a:pt x="16478" y="24672"/>
                  <a:pt x="13762" y="29425"/>
                </a:cubicBezTo>
                <a:cubicBezTo>
                  <a:pt x="11572" y="33257"/>
                  <a:pt x="8865" y="36769"/>
                  <a:pt x="6417" y="40441"/>
                </a:cubicBezTo>
                <a:cubicBezTo>
                  <a:pt x="-925" y="69811"/>
                  <a:pt x="-3273" y="72983"/>
                  <a:pt x="6417" y="117559"/>
                </a:cubicBezTo>
                <a:cubicBezTo>
                  <a:pt x="8292" y="126185"/>
                  <a:pt x="18315" y="131219"/>
                  <a:pt x="21106" y="139593"/>
                </a:cubicBezTo>
                <a:lnTo>
                  <a:pt x="24778" y="150610"/>
                </a:lnTo>
                <a:cubicBezTo>
                  <a:pt x="34571" y="149386"/>
                  <a:pt x="44447" y="148704"/>
                  <a:pt x="54157" y="146938"/>
                </a:cubicBezTo>
                <a:cubicBezTo>
                  <a:pt x="57966" y="146246"/>
                  <a:pt x="62756" y="146288"/>
                  <a:pt x="65174" y="143265"/>
                </a:cubicBezTo>
                <a:cubicBezTo>
                  <a:pt x="68327" y="139324"/>
                  <a:pt x="67460" y="133429"/>
                  <a:pt x="68846" y="128576"/>
                </a:cubicBezTo>
                <a:cubicBezTo>
                  <a:pt x="69909" y="124854"/>
                  <a:pt x="71294" y="121231"/>
                  <a:pt x="72518" y="117559"/>
                </a:cubicBezTo>
                <a:cubicBezTo>
                  <a:pt x="77716" y="55194"/>
                  <a:pt x="75578" y="25140"/>
                  <a:pt x="68846" y="73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239795-0716-41FF-BEFB-05A16A74ECDB}"/>
              </a:ext>
            </a:extLst>
          </p:cNvPr>
          <p:cNvSpPr/>
          <p:nvPr/>
        </p:nvSpPr>
        <p:spPr>
          <a:xfrm>
            <a:off x="10036210" y="1626824"/>
            <a:ext cx="507246" cy="745475"/>
          </a:xfrm>
          <a:custGeom>
            <a:avLst/>
            <a:gdLst>
              <a:gd name="connsiteX0" fmla="*/ 156 w 507246"/>
              <a:gd name="connsiteY0" fmla="*/ 642651 h 745475"/>
              <a:gd name="connsiteX1" fmla="*/ 18518 w 507246"/>
              <a:gd name="connsiteY1" fmla="*/ 635306 h 745475"/>
              <a:gd name="connsiteX2" fmla="*/ 29535 w 507246"/>
              <a:gd name="connsiteY2" fmla="*/ 613272 h 745475"/>
              <a:gd name="connsiteX3" fmla="*/ 55241 w 507246"/>
              <a:gd name="connsiteY3" fmla="*/ 580222 h 745475"/>
              <a:gd name="connsiteX4" fmla="*/ 66257 w 507246"/>
              <a:gd name="connsiteY4" fmla="*/ 572877 h 745475"/>
              <a:gd name="connsiteX5" fmla="*/ 80947 w 507246"/>
              <a:gd name="connsiteY5" fmla="*/ 550843 h 745475"/>
              <a:gd name="connsiteX6" fmla="*/ 110325 w 507246"/>
              <a:gd name="connsiteY6" fmla="*/ 539827 h 745475"/>
              <a:gd name="connsiteX7" fmla="*/ 121342 w 507246"/>
              <a:gd name="connsiteY7" fmla="*/ 536154 h 745475"/>
              <a:gd name="connsiteX8" fmla="*/ 132359 w 507246"/>
              <a:gd name="connsiteY8" fmla="*/ 528810 h 745475"/>
              <a:gd name="connsiteX9" fmla="*/ 165409 w 507246"/>
              <a:gd name="connsiteY9" fmla="*/ 521465 h 745475"/>
              <a:gd name="connsiteX10" fmla="*/ 176426 w 507246"/>
              <a:gd name="connsiteY10" fmla="*/ 517793 h 745475"/>
              <a:gd name="connsiteX11" fmla="*/ 202132 w 507246"/>
              <a:gd name="connsiteY11" fmla="*/ 514121 h 745475"/>
              <a:gd name="connsiteX12" fmla="*/ 209477 w 507246"/>
              <a:gd name="connsiteY12" fmla="*/ 462709 h 745475"/>
              <a:gd name="connsiteX13" fmla="*/ 224166 w 507246"/>
              <a:gd name="connsiteY13" fmla="*/ 418641 h 745475"/>
              <a:gd name="connsiteX14" fmla="*/ 235183 w 507246"/>
              <a:gd name="connsiteY14" fmla="*/ 422313 h 745475"/>
              <a:gd name="connsiteX15" fmla="*/ 246200 w 507246"/>
              <a:gd name="connsiteY15" fmla="*/ 459036 h 745475"/>
              <a:gd name="connsiteX16" fmla="*/ 271906 w 507246"/>
              <a:gd name="connsiteY16" fmla="*/ 451692 h 745475"/>
              <a:gd name="connsiteX17" fmla="*/ 282923 w 507246"/>
              <a:gd name="connsiteY17" fmla="*/ 444347 h 745475"/>
              <a:gd name="connsiteX18" fmla="*/ 290267 w 507246"/>
              <a:gd name="connsiteY18" fmla="*/ 422313 h 745475"/>
              <a:gd name="connsiteX19" fmla="*/ 293939 w 507246"/>
              <a:gd name="connsiteY19" fmla="*/ 411296 h 745475"/>
              <a:gd name="connsiteX20" fmla="*/ 297612 w 507246"/>
              <a:gd name="connsiteY20" fmla="*/ 396607 h 745475"/>
              <a:gd name="connsiteX21" fmla="*/ 293939 w 507246"/>
              <a:gd name="connsiteY21" fmla="*/ 348868 h 745475"/>
              <a:gd name="connsiteX22" fmla="*/ 286595 w 507246"/>
              <a:gd name="connsiteY22" fmla="*/ 326834 h 745475"/>
              <a:gd name="connsiteX23" fmla="*/ 275578 w 507246"/>
              <a:gd name="connsiteY23" fmla="*/ 304800 h 745475"/>
              <a:gd name="connsiteX24" fmla="*/ 271906 w 507246"/>
              <a:gd name="connsiteY24" fmla="*/ 293783 h 745475"/>
              <a:gd name="connsiteX25" fmla="*/ 264561 w 507246"/>
              <a:gd name="connsiteY25" fmla="*/ 282766 h 745475"/>
              <a:gd name="connsiteX26" fmla="*/ 268233 w 507246"/>
              <a:gd name="connsiteY26" fmla="*/ 246043 h 745475"/>
              <a:gd name="connsiteX27" fmla="*/ 235183 w 507246"/>
              <a:gd name="connsiteY27" fmla="*/ 238699 h 745475"/>
              <a:gd name="connsiteX28" fmla="*/ 224166 w 507246"/>
              <a:gd name="connsiteY28" fmla="*/ 235027 h 745475"/>
              <a:gd name="connsiteX29" fmla="*/ 220494 w 507246"/>
              <a:gd name="connsiteY29" fmla="*/ 224010 h 745475"/>
              <a:gd name="connsiteX30" fmla="*/ 209477 w 507246"/>
              <a:gd name="connsiteY30" fmla="*/ 209321 h 745475"/>
              <a:gd name="connsiteX31" fmla="*/ 202132 w 507246"/>
              <a:gd name="connsiteY31" fmla="*/ 198304 h 745475"/>
              <a:gd name="connsiteX32" fmla="*/ 202132 w 507246"/>
              <a:gd name="connsiteY32" fmla="*/ 165253 h 745475"/>
              <a:gd name="connsiteX33" fmla="*/ 213149 w 507246"/>
              <a:gd name="connsiteY33" fmla="*/ 157909 h 745475"/>
              <a:gd name="connsiteX34" fmla="*/ 235183 w 507246"/>
              <a:gd name="connsiteY34" fmla="*/ 150564 h 745475"/>
              <a:gd name="connsiteX35" fmla="*/ 227838 w 507246"/>
              <a:gd name="connsiteY35" fmla="*/ 117513 h 745475"/>
              <a:gd name="connsiteX36" fmla="*/ 220494 w 507246"/>
              <a:gd name="connsiteY36" fmla="*/ 106496 h 745475"/>
              <a:gd name="connsiteX37" fmla="*/ 216821 w 507246"/>
              <a:gd name="connsiteY37" fmla="*/ 95480 h 745475"/>
              <a:gd name="connsiteX38" fmla="*/ 205804 w 507246"/>
              <a:gd name="connsiteY38" fmla="*/ 88135 h 745475"/>
              <a:gd name="connsiteX39" fmla="*/ 202132 w 507246"/>
              <a:gd name="connsiteY39" fmla="*/ 77118 h 745475"/>
              <a:gd name="connsiteX40" fmla="*/ 180098 w 507246"/>
              <a:gd name="connsiteY40" fmla="*/ 66101 h 745475"/>
              <a:gd name="connsiteX41" fmla="*/ 191115 w 507246"/>
              <a:gd name="connsiteY41" fmla="*/ 58757 h 745475"/>
              <a:gd name="connsiteX42" fmla="*/ 202132 w 507246"/>
              <a:gd name="connsiteY42" fmla="*/ 62429 h 745475"/>
              <a:gd name="connsiteX43" fmla="*/ 227838 w 507246"/>
              <a:gd name="connsiteY43" fmla="*/ 69774 h 745475"/>
              <a:gd name="connsiteX44" fmla="*/ 249872 w 507246"/>
              <a:gd name="connsiteY44" fmla="*/ 80790 h 745475"/>
              <a:gd name="connsiteX45" fmla="*/ 282923 w 507246"/>
              <a:gd name="connsiteY45" fmla="*/ 102824 h 745475"/>
              <a:gd name="connsiteX46" fmla="*/ 293939 w 507246"/>
              <a:gd name="connsiteY46" fmla="*/ 110169 h 745475"/>
              <a:gd name="connsiteX47" fmla="*/ 304956 w 507246"/>
              <a:gd name="connsiteY47" fmla="*/ 113841 h 745475"/>
              <a:gd name="connsiteX48" fmla="*/ 315973 w 507246"/>
              <a:gd name="connsiteY48" fmla="*/ 121186 h 745475"/>
              <a:gd name="connsiteX49" fmla="*/ 374730 w 507246"/>
              <a:gd name="connsiteY49" fmla="*/ 128530 h 745475"/>
              <a:gd name="connsiteX50" fmla="*/ 393091 w 507246"/>
              <a:gd name="connsiteY50" fmla="*/ 124858 h 745475"/>
              <a:gd name="connsiteX51" fmla="*/ 404108 w 507246"/>
              <a:gd name="connsiteY51" fmla="*/ 99152 h 745475"/>
              <a:gd name="connsiteX52" fmla="*/ 418797 w 507246"/>
              <a:gd name="connsiteY52" fmla="*/ 77118 h 745475"/>
              <a:gd name="connsiteX53" fmla="*/ 462865 w 507246"/>
              <a:gd name="connsiteY53" fmla="*/ 47740 h 745475"/>
              <a:gd name="connsiteX54" fmla="*/ 473882 w 507246"/>
              <a:gd name="connsiteY54" fmla="*/ 40395 h 745475"/>
              <a:gd name="connsiteX55" fmla="*/ 484898 w 507246"/>
              <a:gd name="connsiteY55" fmla="*/ 33051 h 745475"/>
              <a:gd name="connsiteX56" fmla="*/ 503260 w 507246"/>
              <a:gd name="connsiteY56" fmla="*/ 0 h 745475"/>
              <a:gd name="connsiteX57" fmla="*/ 506932 w 507246"/>
              <a:gd name="connsiteY57" fmla="*/ 11017 h 745475"/>
              <a:gd name="connsiteX58" fmla="*/ 495915 w 507246"/>
              <a:gd name="connsiteY58" fmla="*/ 18362 h 745475"/>
              <a:gd name="connsiteX59" fmla="*/ 488571 w 507246"/>
              <a:gd name="connsiteY59" fmla="*/ 29378 h 745475"/>
              <a:gd name="connsiteX60" fmla="*/ 481226 w 507246"/>
              <a:gd name="connsiteY60" fmla="*/ 55084 h 745475"/>
              <a:gd name="connsiteX61" fmla="*/ 470209 w 507246"/>
              <a:gd name="connsiteY61" fmla="*/ 58757 h 745475"/>
              <a:gd name="connsiteX62" fmla="*/ 448176 w 507246"/>
              <a:gd name="connsiteY62" fmla="*/ 73446 h 745475"/>
              <a:gd name="connsiteX63" fmla="*/ 433486 w 507246"/>
              <a:gd name="connsiteY63" fmla="*/ 80790 h 745475"/>
              <a:gd name="connsiteX64" fmla="*/ 400436 w 507246"/>
              <a:gd name="connsiteY64" fmla="*/ 113841 h 745475"/>
              <a:gd name="connsiteX65" fmla="*/ 389419 w 507246"/>
              <a:gd name="connsiteY65" fmla="*/ 124858 h 745475"/>
              <a:gd name="connsiteX66" fmla="*/ 389419 w 507246"/>
              <a:gd name="connsiteY66" fmla="*/ 146892 h 745475"/>
              <a:gd name="connsiteX67" fmla="*/ 393091 w 507246"/>
              <a:gd name="connsiteY67" fmla="*/ 161581 h 745475"/>
              <a:gd name="connsiteX68" fmla="*/ 407780 w 507246"/>
              <a:gd name="connsiteY68" fmla="*/ 165253 h 745475"/>
              <a:gd name="connsiteX69" fmla="*/ 411453 w 507246"/>
              <a:gd name="connsiteY69" fmla="*/ 176270 h 745475"/>
              <a:gd name="connsiteX70" fmla="*/ 389419 w 507246"/>
              <a:gd name="connsiteY70" fmla="*/ 179942 h 745475"/>
              <a:gd name="connsiteX71" fmla="*/ 378402 w 507246"/>
              <a:gd name="connsiteY71" fmla="*/ 183615 h 745475"/>
              <a:gd name="connsiteX72" fmla="*/ 363713 w 507246"/>
              <a:gd name="connsiteY72" fmla="*/ 187287 h 745475"/>
              <a:gd name="connsiteX73" fmla="*/ 360041 w 507246"/>
              <a:gd name="connsiteY73" fmla="*/ 220337 h 745475"/>
              <a:gd name="connsiteX74" fmla="*/ 349024 w 507246"/>
              <a:gd name="connsiteY74" fmla="*/ 224010 h 745475"/>
              <a:gd name="connsiteX75" fmla="*/ 323318 w 507246"/>
              <a:gd name="connsiteY75" fmla="*/ 220337 h 745475"/>
              <a:gd name="connsiteX76" fmla="*/ 301284 w 507246"/>
              <a:gd name="connsiteY76" fmla="*/ 205648 h 745475"/>
              <a:gd name="connsiteX77" fmla="*/ 290267 w 507246"/>
              <a:gd name="connsiteY77" fmla="*/ 198304 h 745475"/>
              <a:gd name="connsiteX78" fmla="*/ 279250 w 507246"/>
              <a:gd name="connsiteY78" fmla="*/ 194631 h 745475"/>
              <a:gd name="connsiteX79" fmla="*/ 253544 w 507246"/>
              <a:gd name="connsiteY79" fmla="*/ 198304 h 745475"/>
              <a:gd name="connsiteX80" fmla="*/ 260889 w 507246"/>
              <a:gd name="connsiteY80" fmla="*/ 209321 h 745475"/>
              <a:gd name="connsiteX81" fmla="*/ 271906 w 507246"/>
              <a:gd name="connsiteY81" fmla="*/ 212993 h 745475"/>
              <a:gd name="connsiteX82" fmla="*/ 282923 w 507246"/>
              <a:gd name="connsiteY82" fmla="*/ 220337 h 745475"/>
              <a:gd name="connsiteX83" fmla="*/ 286595 w 507246"/>
              <a:gd name="connsiteY83" fmla="*/ 249716 h 745475"/>
              <a:gd name="connsiteX84" fmla="*/ 297612 w 507246"/>
              <a:gd name="connsiteY84" fmla="*/ 271749 h 745475"/>
              <a:gd name="connsiteX85" fmla="*/ 308629 w 507246"/>
              <a:gd name="connsiteY85" fmla="*/ 286439 h 745475"/>
              <a:gd name="connsiteX86" fmla="*/ 323318 w 507246"/>
              <a:gd name="connsiteY86" fmla="*/ 308472 h 745475"/>
              <a:gd name="connsiteX87" fmla="*/ 341679 w 507246"/>
              <a:gd name="connsiteY87" fmla="*/ 312145 h 745475"/>
              <a:gd name="connsiteX88" fmla="*/ 352696 w 507246"/>
              <a:gd name="connsiteY88" fmla="*/ 319489 h 745475"/>
              <a:gd name="connsiteX89" fmla="*/ 356368 w 507246"/>
              <a:gd name="connsiteY89" fmla="*/ 334178 h 745475"/>
              <a:gd name="connsiteX90" fmla="*/ 367385 w 507246"/>
              <a:gd name="connsiteY90" fmla="*/ 370901 h 745475"/>
              <a:gd name="connsiteX91" fmla="*/ 371057 w 507246"/>
              <a:gd name="connsiteY91" fmla="*/ 418641 h 745475"/>
              <a:gd name="connsiteX92" fmla="*/ 378402 w 507246"/>
              <a:gd name="connsiteY92" fmla="*/ 440675 h 745475"/>
              <a:gd name="connsiteX93" fmla="*/ 389419 w 507246"/>
              <a:gd name="connsiteY93" fmla="*/ 462709 h 745475"/>
              <a:gd name="connsiteX94" fmla="*/ 393091 w 507246"/>
              <a:gd name="connsiteY94" fmla="*/ 510448 h 745475"/>
              <a:gd name="connsiteX95" fmla="*/ 393091 w 507246"/>
              <a:gd name="connsiteY95" fmla="*/ 554516 h 745475"/>
              <a:gd name="connsiteX96" fmla="*/ 374730 w 507246"/>
              <a:gd name="connsiteY96" fmla="*/ 558188 h 745475"/>
              <a:gd name="connsiteX97" fmla="*/ 352696 w 507246"/>
              <a:gd name="connsiteY97" fmla="*/ 565533 h 745475"/>
              <a:gd name="connsiteX98" fmla="*/ 338007 w 507246"/>
              <a:gd name="connsiteY98" fmla="*/ 569205 h 745475"/>
              <a:gd name="connsiteX99" fmla="*/ 301284 w 507246"/>
              <a:gd name="connsiteY99" fmla="*/ 580222 h 745475"/>
              <a:gd name="connsiteX100" fmla="*/ 282923 w 507246"/>
              <a:gd name="connsiteY100" fmla="*/ 602256 h 745475"/>
              <a:gd name="connsiteX101" fmla="*/ 279250 w 507246"/>
              <a:gd name="connsiteY101" fmla="*/ 613272 h 745475"/>
              <a:gd name="connsiteX102" fmla="*/ 264561 w 507246"/>
              <a:gd name="connsiteY102" fmla="*/ 616945 h 745475"/>
              <a:gd name="connsiteX103" fmla="*/ 242527 w 507246"/>
              <a:gd name="connsiteY103" fmla="*/ 624289 h 745475"/>
              <a:gd name="connsiteX104" fmla="*/ 209477 w 507246"/>
              <a:gd name="connsiteY104" fmla="*/ 613272 h 745475"/>
              <a:gd name="connsiteX105" fmla="*/ 191115 w 507246"/>
              <a:gd name="connsiteY105" fmla="*/ 635306 h 745475"/>
              <a:gd name="connsiteX106" fmla="*/ 183771 w 507246"/>
              <a:gd name="connsiteY106" fmla="*/ 646323 h 745475"/>
              <a:gd name="connsiteX107" fmla="*/ 154392 w 507246"/>
              <a:gd name="connsiteY107" fmla="*/ 653668 h 745475"/>
              <a:gd name="connsiteX108" fmla="*/ 136031 w 507246"/>
              <a:gd name="connsiteY108" fmla="*/ 668357 h 745475"/>
              <a:gd name="connsiteX109" fmla="*/ 128686 w 507246"/>
              <a:gd name="connsiteY109" fmla="*/ 657340 h 745475"/>
              <a:gd name="connsiteX110" fmla="*/ 113997 w 507246"/>
              <a:gd name="connsiteY110" fmla="*/ 638978 h 745475"/>
              <a:gd name="connsiteX111" fmla="*/ 102980 w 507246"/>
              <a:gd name="connsiteY111" fmla="*/ 642651 h 745475"/>
              <a:gd name="connsiteX112" fmla="*/ 91963 w 507246"/>
              <a:gd name="connsiteY112" fmla="*/ 653668 h 745475"/>
              <a:gd name="connsiteX113" fmla="*/ 106653 w 507246"/>
              <a:gd name="connsiteY113" fmla="*/ 672029 h 745475"/>
              <a:gd name="connsiteX114" fmla="*/ 106653 w 507246"/>
              <a:gd name="connsiteY114" fmla="*/ 734458 h 745475"/>
              <a:gd name="connsiteX115" fmla="*/ 99308 w 507246"/>
              <a:gd name="connsiteY115" fmla="*/ 745475 h 745475"/>
              <a:gd name="connsiteX116" fmla="*/ 73602 w 507246"/>
              <a:gd name="connsiteY116" fmla="*/ 741803 h 745475"/>
              <a:gd name="connsiteX117" fmla="*/ 62585 w 507246"/>
              <a:gd name="connsiteY117" fmla="*/ 716096 h 745475"/>
              <a:gd name="connsiteX118" fmla="*/ 47896 w 507246"/>
              <a:gd name="connsiteY118" fmla="*/ 668357 h 745475"/>
              <a:gd name="connsiteX119" fmla="*/ 36879 w 507246"/>
              <a:gd name="connsiteY119" fmla="*/ 661012 h 745475"/>
              <a:gd name="connsiteX120" fmla="*/ 29535 w 507246"/>
              <a:gd name="connsiteY120" fmla="*/ 649995 h 745475"/>
              <a:gd name="connsiteX121" fmla="*/ 156 w 507246"/>
              <a:gd name="connsiteY121" fmla="*/ 642651 h 7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7246" h="745475">
                <a:moveTo>
                  <a:pt x="156" y="642651"/>
                </a:moveTo>
                <a:cubicBezTo>
                  <a:pt x="-1680" y="640203"/>
                  <a:pt x="13154" y="639138"/>
                  <a:pt x="18518" y="635306"/>
                </a:cubicBezTo>
                <a:cubicBezTo>
                  <a:pt x="27525" y="628873"/>
                  <a:pt x="24891" y="621631"/>
                  <a:pt x="29535" y="613272"/>
                </a:cubicBezTo>
                <a:cubicBezTo>
                  <a:pt x="36596" y="600563"/>
                  <a:pt x="44166" y="589452"/>
                  <a:pt x="55241" y="580222"/>
                </a:cubicBezTo>
                <a:cubicBezTo>
                  <a:pt x="58631" y="577397"/>
                  <a:pt x="62585" y="575325"/>
                  <a:pt x="66257" y="572877"/>
                </a:cubicBezTo>
                <a:cubicBezTo>
                  <a:pt x="71154" y="565532"/>
                  <a:pt x="72383" y="552984"/>
                  <a:pt x="80947" y="550843"/>
                </a:cubicBezTo>
                <a:cubicBezTo>
                  <a:pt x="108024" y="544074"/>
                  <a:pt x="83446" y="551347"/>
                  <a:pt x="110325" y="539827"/>
                </a:cubicBezTo>
                <a:cubicBezTo>
                  <a:pt x="113883" y="538302"/>
                  <a:pt x="117880" y="537885"/>
                  <a:pt x="121342" y="536154"/>
                </a:cubicBezTo>
                <a:cubicBezTo>
                  <a:pt x="125290" y="534180"/>
                  <a:pt x="128411" y="530784"/>
                  <a:pt x="132359" y="528810"/>
                </a:cubicBezTo>
                <a:cubicBezTo>
                  <a:pt x="142283" y="523848"/>
                  <a:pt x="155245" y="523723"/>
                  <a:pt x="165409" y="521465"/>
                </a:cubicBezTo>
                <a:cubicBezTo>
                  <a:pt x="169188" y="520625"/>
                  <a:pt x="172630" y="518552"/>
                  <a:pt x="176426" y="517793"/>
                </a:cubicBezTo>
                <a:cubicBezTo>
                  <a:pt x="184914" y="516096"/>
                  <a:pt x="193563" y="515345"/>
                  <a:pt x="202132" y="514121"/>
                </a:cubicBezTo>
                <a:cubicBezTo>
                  <a:pt x="229252" y="505079"/>
                  <a:pt x="209477" y="515631"/>
                  <a:pt x="209477" y="462709"/>
                </a:cubicBezTo>
                <a:cubicBezTo>
                  <a:pt x="209477" y="424335"/>
                  <a:pt x="204388" y="431827"/>
                  <a:pt x="224166" y="418641"/>
                </a:cubicBezTo>
                <a:cubicBezTo>
                  <a:pt x="227838" y="419865"/>
                  <a:pt x="232160" y="419895"/>
                  <a:pt x="235183" y="422313"/>
                </a:cubicBezTo>
                <a:cubicBezTo>
                  <a:pt x="245956" y="430932"/>
                  <a:pt x="244593" y="447789"/>
                  <a:pt x="246200" y="459036"/>
                </a:cubicBezTo>
                <a:cubicBezTo>
                  <a:pt x="250905" y="457860"/>
                  <a:pt x="266639" y="454326"/>
                  <a:pt x="271906" y="451692"/>
                </a:cubicBezTo>
                <a:cubicBezTo>
                  <a:pt x="275854" y="449718"/>
                  <a:pt x="279251" y="446795"/>
                  <a:pt x="282923" y="444347"/>
                </a:cubicBezTo>
                <a:lnTo>
                  <a:pt x="290267" y="422313"/>
                </a:lnTo>
                <a:cubicBezTo>
                  <a:pt x="291491" y="418641"/>
                  <a:pt x="293000" y="415051"/>
                  <a:pt x="293939" y="411296"/>
                </a:cubicBezTo>
                <a:lnTo>
                  <a:pt x="297612" y="396607"/>
                </a:lnTo>
                <a:cubicBezTo>
                  <a:pt x="296388" y="380694"/>
                  <a:pt x="296428" y="364633"/>
                  <a:pt x="293939" y="348868"/>
                </a:cubicBezTo>
                <a:cubicBezTo>
                  <a:pt x="292732" y="341221"/>
                  <a:pt x="289043" y="334179"/>
                  <a:pt x="286595" y="326834"/>
                </a:cubicBezTo>
                <a:cubicBezTo>
                  <a:pt x="281527" y="311630"/>
                  <a:pt x="285070" y="319038"/>
                  <a:pt x="275578" y="304800"/>
                </a:cubicBezTo>
                <a:cubicBezTo>
                  <a:pt x="274354" y="301128"/>
                  <a:pt x="273637" y="297245"/>
                  <a:pt x="271906" y="293783"/>
                </a:cubicBezTo>
                <a:cubicBezTo>
                  <a:pt x="269932" y="289835"/>
                  <a:pt x="264900" y="287167"/>
                  <a:pt x="264561" y="282766"/>
                </a:cubicBezTo>
                <a:cubicBezTo>
                  <a:pt x="263617" y="270500"/>
                  <a:pt x="267009" y="258284"/>
                  <a:pt x="268233" y="246043"/>
                </a:cubicBezTo>
                <a:cubicBezTo>
                  <a:pt x="255612" y="243519"/>
                  <a:pt x="247284" y="242156"/>
                  <a:pt x="235183" y="238699"/>
                </a:cubicBezTo>
                <a:cubicBezTo>
                  <a:pt x="231461" y="237636"/>
                  <a:pt x="227838" y="236251"/>
                  <a:pt x="224166" y="235027"/>
                </a:cubicBezTo>
                <a:cubicBezTo>
                  <a:pt x="222942" y="231355"/>
                  <a:pt x="222415" y="227371"/>
                  <a:pt x="220494" y="224010"/>
                </a:cubicBezTo>
                <a:cubicBezTo>
                  <a:pt x="217457" y="218696"/>
                  <a:pt x="213035" y="214301"/>
                  <a:pt x="209477" y="209321"/>
                </a:cubicBezTo>
                <a:cubicBezTo>
                  <a:pt x="206912" y="205729"/>
                  <a:pt x="204580" y="201976"/>
                  <a:pt x="202132" y="198304"/>
                </a:cubicBezTo>
                <a:cubicBezTo>
                  <a:pt x="197898" y="185599"/>
                  <a:pt x="194377" y="180764"/>
                  <a:pt x="202132" y="165253"/>
                </a:cubicBezTo>
                <a:cubicBezTo>
                  <a:pt x="204106" y="161305"/>
                  <a:pt x="209116" y="159701"/>
                  <a:pt x="213149" y="157909"/>
                </a:cubicBezTo>
                <a:cubicBezTo>
                  <a:pt x="220224" y="154765"/>
                  <a:pt x="235183" y="150564"/>
                  <a:pt x="235183" y="150564"/>
                </a:cubicBezTo>
                <a:cubicBezTo>
                  <a:pt x="233773" y="142104"/>
                  <a:pt x="232357" y="126552"/>
                  <a:pt x="227838" y="117513"/>
                </a:cubicBezTo>
                <a:cubicBezTo>
                  <a:pt x="225864" y="113565"/>
                  <a:pt x="222468" y="110443"/>
                  <a:pt x="220494" y="106496"/>
                </a:cubicBezTo>
                <a:cubicBezTo>
                  <a:pt x="218763" y="103034"/>
                  <a:pt x="219239" y="98502"/>
                  <a:pt x="216821" y="95480"/>
                </a:cubicBezTo>
                <a:cubicBezTo>
                  <a:pt x="214064" y="92034"/>
                  <a:pt x="209476" y="90583"/>
                  <a:pt x="205804" y="88135"/>
                </a:cubicBezTo>
                <a:cubicBezTo>
                  <a:pt x="204580" y="84463"/>
                  <a:pt x="204550" y="80141"/>
                  <a:pt x="202132" y="77118"/>
                </a:cubicBezTo>
                <a:cubicBezTo>
                  <a:pt x="196956" y="70648"/>
                  <a:pt x="187354" y="68520"/>
                  <a:pt x="180098" y="66101"/>
                </a:cubicBezTo>
                <a:cubicBezTo>
                  <a:pt x="183770" y="63653"/>
                  <a:pt x="186762" y="59483"/>
                  <a:pt x="191115" y="58757"/>
                </a:cubicBezTo>
                <a:cubicBezTo>
                  <a:pt x="194933" y="58121"/>
                  <a:pt x="198410" y="61366"/>
                  <a:pt x="202132" y="62429"/>
                </a:cubicBezTo>
                <a:cubicBezTo>
                  <a:pt x="207630" y="64000"/>
                  <a:pt x="221963" y="66836"/>
                  <a:pt x="227838" y="69774"/>
                </a:cubicBezTo>
                <a:cubicBezTo>
                  <a:pt x="256306" y="84008"/>
                  <a:pt x="222187" y="71563"/>
                  <a:pt x="249872" y="80790"/>
                </a:cubicBezTo>
                <a:lnTo>
                  <a:pt x="282923" y="102824"/>
                </a:lnTo>
                <a:cubicBezTo>
                  <a:pt x="286595" y="105272"/>
                  <a:pt x="289752" y="108773"/>
                  <a:pt x="293939" y="110169"/>
                </a:cubicBezTo>
                <a:lnTo>
                  <a:pt x="304956" y="113841"/>
                </a:lnTo>
                <a:cubicBezTo>
                  <a:pt x="308628" y="116289"/>
                  <a:pt x="312025" y="119212"/>
                  <a:pt x="315973" y="121186"/>
                </a:cubicBezTo>
                <a:cubicBezTo>
                  <a:pt x="331825" y="129112"/>
                  <a:pt x="365626" y="127830"/>
                  <a:pt x="374730" y="128530"/>
                </a:cubicBezTo>
                <a:cubicBezTo>
                  <a:pt x="380850" y="127306"/>
                  <a:pt x="387672" y="127955"/>
                  <a:pt x="393091" y="124858"/>
                </a:cubicBezTo>
                <a:cubicBezTo>
                  <a:pt x="402449" y="119511"/>
                  <a:pt x="400265" y="106838"/>
                  <a:pt x="404108" y="99152"/>
                </a:cubicBezTo>
                <a:cubicBezTo>
                  <a:pt x="408056" y="91257"/>
                  <a:pt x="411452" y="82014"/>
                  <a:pt x="418797" y="77118"/>
                </a:cubicBezTo>
                <a:lnTo>
                  <a:pt x="462865" y="47740"/>
                </a:lnTo>
                <a:lnTo>
                  <a:pt x="473882" y="40395"/>
                </a:lnTo>
                <a:lnTo>
                  <a:pt x="484898" y="33051"/>
                </a:lnTo>
                <a:cubicBezTo>
                  <a:pt x="501735" y="7796"/>
                  <a:pt x="496797" y="19391"/>
                  <a:pt x="503260" y="0"/>
                </a:cubicBezTo>
                <a:cubicBezTo>
                  <a:pt x="504484" y="3672"/>
                  <a:pt x="508370" y="7423"/>
                  <a:pt x="506932" y="11017"/>
                </a:cubicBezTo>
                <a:cubicBezTo>
                  <a:pt x="505293" y="15115"/>
                  <a:pt x="499036" y="15241"/>
                  <a:pt x="495915" y="18362"/>
                </a:cubicBezTo>
                <a:cubicBezTo>
                  <a:pt x="492794" y="21483"/>
                  <a:pt x="491019" y="25706"/>
                  <a:pt x="488571" y="29378"/>
                </a:cubicBezTo>
                <a:cubicBezTo>
                  <a:pt x="488540" y="29503"/>
                  <a:pt x="482981" y="53329"/>
                  <a:pt x="481226" y="55084"/>
                </a:cubicBezTo>
                <a:cubicBezTo>
                  <a:pt x="478489" y="57821"/>
                  <a:pt x="473593" y="56877"/>
                  <a:pt x="470209" y="58757"/>
                </a:cubicBezTo>
                <a:cubicBezTo>
                  <a:pt x="462493" y="63044"/>
                  <a:pt x="456071" y="69499"/>
                  <a:pt x="448176" y="73446"/>
                </a:cubicBezTo>
                <a:lnTo>
                  <a:pt x="433486" y="80790"/>
                </a:lnTo>
                <a:lnTo>
                  <a:pt x="400436" y="113841"/>
                </a:lnTo>
                <a:lnTo>
                  <a:pt x="389419" y="124858"/>
                </a:lnTo>
                <a:cubicBezTo>
                  <a:pt x="384146" y="140677"/>
                  <a:pt x="384900" y="131073"/>
                  <a:pt x="389419" y="146892"/>
                </a:cubicBezTo>
                <a:cubicBezTo>
                  <a:pt x="390805" y="151745"/>
                  <a:pt x="389522" y="158012"/>
                  <a:pt x="393091" y="161581"/>
                </a:cubicBezTo>
                <a:cubicBezTo>
                  <a:pt x="396660" y="165150"/>
                  <a:pt x="402884" y="164029"/>
                  <a:pt x="407780" y="165253"/>
                </a:cubicBezTo>
                <a:cubicBezTo>
                  <a:pt x="409004" y="168925"/>
                  <a:pt x="414476" y="173852"/>
                  <a:pt x="411453" y="176270"/>
                </a:cubicBezTo>
                <a:cubicBezTo>
                  <a:pt x="405639" y="180921"/>
                  <a:pt x="396688" y="178327"/>
                  <a:pt x="389419" y="179942"/>
                </a:cubicBezTo>
                <a:cubicBezTo>
                  <a:pt x="385640" y="180782"/>
                  <a:pt x="382124" y="182551"/>
                  <a:pt x="378402" y="183615"/>
                </a:cubicBezTo>
                <a:cubicBezTo>
                  <a:pt x="373549" y="185002"/>
                  <a:pt x="368609" y="186063"/>
                  <a:pt x="363713" y="187287"/>
                </a:cubicBezTo>
                <a:cubicBezTo>
                  <a:pt x="362489" y="198304"/>
                  <a:pt x="364158" y="210045"/>
                  <a:pt x="360041" y="220337"/>
                </a:cubicBezTo>
                <a:cubicBezTo>
                  <a:pt x="358603" y="223931"/>
                  <a:pt x="352895" y="224010"/>
                  <a:pt x="349024" y="224010"/>
                </a:cubicBezTo>
                <a:cubicBezTo>
                  <a:pt x="340368" y="224010"/>
                  <a:pt x="331887" y="221561"/>
                  <a:pt x="323318" y="220337"/>
                </a:cubicBezTo>
                <a:lnTo>
                  <a:pt x="301284" y="205648"/>
                </a:lnTo>
                <a:cubicBezTo>
                  <a:pt x="297612" y="203200"/>
                  <a:pt x="294454" y="199700"/>
                  <a:pt x="290267" y="198304"/>
                </a:cubicBezTo>
                <a:lnTo>
                  <a:pt x="279250" y="194631"/>
                </a:lnTo>
                <a:cubicBezTo>
                  <a:pt x="270681" y="195855"/>
                  <a:pt x="260303" y="192897"/>
                  <a:pt x="253544" y="198304"/>
                </a:cubicBezTo>
                <a:cubicBezTo>
                  <a:pt x="250098" y="201061"/>
                  <a:pt x="257442" y="206564"/>
                  <a:pt x="260889" y="209321"/>
                </a:cubicBezTo>
                <a:cubicBezTo>
                  <a:pt x="263912" y="211739"/>
                  <a:pt x="268444" y="211262"/>
                  <a:pt x="271906" y="212993"/>
                </a:cubicBezTo>
                <a:cubicBezTo>
                  <a:pt x="275854" y="214967"/>
                  <a:pt x="279251" y="217889"/>
                  <a:pt x="282923" y="220337"/>
                </a:cubicBezTo>
                <a:cubicBezTo>
                  <a:pt x="284147" y="230130"/>
                  <a:pt x="284830" y="240006"/>
                  <a:pt x="286595" y="249716"/>
                </a:cubicBezTo>
                <a:cubicBezTo>
                  <a:pt x="288370" y="259479"/>
                  <a:pt x="291874" y="263715"/>
                  <a:pt x="297612" y="271749"/>
                </a:cubicBezTo>
                <a:cubicBezTo>
                  <a:pt x="301170" y="276730"/>
                  <a:pt x="305119" y="281425"/>
                  <a:pt x="308629" y="286439"/>
                </a:cubicBezTo>
                <a:cubicBezTo>
                  <a:pt x="313691" y="293670"/>
                  <a:pt x="314663" y="306741"/>
                  <a:pt x="323318" y="308472"/>
                </a:cubicBezTo>
                <a:lnTo>
                  <a:pt x="341679" y="312145"/>
                </a:lnTo>
                <a:cubicBezTo>
                  <a:pt x="345351" y="314593"/>
                  <a:pt x="350248" y="315817"/>
                  <a:pt x="352696" y="319489"/>
                </a:cubicBezTo>
                <a:cubicBezTo>
                  <a:pt x="355496" y="323688"/>
                  <a:pt x="354918" y="329344"/>
                  <a:pt x="356368" y="334178"/>
                </a:cubicBezTo>
                <a:cubicBezTo>
                  <a:pt x="369779" y="378881"/>
                  <a:pt x="358921" y="337045"/>
                  <a:pt x="367385" y="370901"/>
                </a:cubicBezTo>
                <a:cubicBezTo>
                  <a:pt x="368609" y="386814"/>
                  <a:pt x="368568" y="402876"/>
                  <a:pt x="371057" y="418641"/>
                </a:cubicBezTo>
                <a:cubicBezTo>
                  <a:pt x="372264" y="426288"/>
                  <a:pt x="375954" y="433330"/>
                  <a:pt x="378402" y="440675"/>
                </a:cubicBezTo>
                <a:cubicBezTo>
                  <a:pt x="383471" y="455881"/>
                  <a:pt x="379926" y="448470"/>
                  <a:pt x="389419" y="462709"/>
                </a:cubicBezTo>
                <a:cubicBezTo>
                  <a:pt x="390643" y="478622"/>
                  <a:pt x="391112" y="494611"/>
                  <a:pt x="393091" y="510448"/>
                </a:cubicBezTo>
                <a:cubicBezTo>
                  <a:pt x="395470" y="529479"/>
                  <a:pt x="410931" y="524782"/>
                  <a:pt x="393091" y="554516"/>
                </a:cubicBezTo>
                <a:cubicBezTo>
                  <a:pt x="389880" y="559868"/>
                  <a:pt x="380752" y="556546"/>
                  <a:pt x="374730" y="558188"/>
                </a:cubicBezTo>
                <a:cubicBezTo>
                  <a:pt x="367261" y="560225"/>
                  <a:pt x="360207" y="563655"/>
                  <a:pt x="352696" y="565533"/>
                </a:cubicBezTo>
                <a:cubicBezTo>
                  <a:pt x="347800" y="566757"/>
                  <a:pt x="342841" y="567755"/>
                  <a:pt x="338007" y="569205"/>
                </a:cubicBezTo>
                <a:cubicBezTo>
                  <a:pt x="293279" y="582622"/>
                  <a:pt x="335157" y="571752"/>
                  <a:pt x="301284" y="580222"/>
                </a:cubicBezTo>
                <a:cubicBezTo>
                  <a:pt x="287213" y="589602"/>
                  <a:pt x="290379" y="584859"/>
                  <a:pt x="282923" y="602256"/>
                </a:cubicBezTo>
                <a:cubicBezTo>
                  <a:pt x="281398" y="605814"/>
                  <a:pt x="282273" y="610854"/>
                  <a:pt x="279250" y="613272"/>
                </a:cubicBezTo>
                <a:cubicBezTo>
                  <a:pt x="275309" y="616425"/>
                  <a:pt x="269395" y="615495"/>
                  <a:pt x="264561" y="616945"/>
                </a:cubicBezTo>
                <a:cubicBezTo>
                  <a:pt x="257146" y="619170"/>
                  <a:pt x="242527" y="624289"/>
                  <a:pt x="242527" y="624289"/>
                </a:cubicBezTo>
                <a:cubicBezTo>
                  <a:pt x="217273" y="607453"/>
                  <a:pt x="228868" y="606809"/>
                  <a:pt x="209477" y="613272"/>
                </a:cubicBezTo>
                <a:cubicBezTo>
                  <a:pt x="191236" y="640632"/>
                  <a:pt x="214684" y="607022"/>
                  <a:pt x="191115" y="635306"/>
                </a:cubicBezTo>
                <a:cubicBezTo>
                  <a:pt x="188290" y="638697"/>
                  <a:pt x="187217" y="643566"/>
                  <a:pt x="183771" y="646323"/>
                </a:cubicBezTo>
                <a:cubicBezTo>
                  <a:pt x="180008" y="649333"/>
                  <a:pt x="155303" y="653486"/>
                  <a:pt x="154392" y="653668"/>
                </a:cubicBezTo>
                <a:cubicBezTo>
                  <a:pt x="151591" y="657870"/>
                  <a:pt x="145366" y="672091"/>
                  <a:pt x="136031" y="668357"/>
                </a:cubicBezTo>
                <a:cubicBezTo>
                  <a:pt x="131933" y="666718"/>
                  <a:pt x="131134" y="661012"/>
                  <a:pt x="128686" y="657340"/>
                </a:cubicBezTo>
                <a:cubicBezTo>
                  <a:pt x="125822" y="648747"/>
                  <a:pt x="125722" y="640932"/>
                  <a:pt x="113997" y="638978"/>
                </a:cubicBezTo>
                <a:cubicBezTo>
                  <a:pt x="110179" y="638342"/>
                  <a:pt x="106652" y="641427"/>
                  <a:pt x="102980" y="642651"/>
                </a:cubicBezTo>
                <a:cubicBezTo>
                  <a:pt x="99308" y="646323"/>
                  <a:pt x="93605" y="648741"/>
                  <a:pt x="91963" y="653668"/>
                </a:cubicBezTo>
                <a:cubicBezTo>
                  <a:pt x="88739" y="663342"/>
                  <a:pt x="101872" y="668842"/>
                  <a:pt x="106653" y="672029"/>
                </a:cubicBezTo>
                <a:cubicBezTo>
                  <a:pt x="114902" y="696779"/>
                  <a:pt x="114397" y="690575"/>
                  <a:pt x="106653" y="734458"/>
                </a:cubicBezTo>
                <a:cubicBezTo>
                  <a:pt x="105886" y="738804"/>
                  <a:pt x="101756" y="741803"/>
                  <a:pt x="99308" y="745475"/>
                </a:cubicBezTo>
                <a:cubicBezTo>
                  <a:pt x="90739" y="744251"/>
                  <a:pt x="81512" y="745318"/>
                  <a:pt x="73602" y="741803"/>
                </a:cubicBezTo>
                <a:cubicBezTo>
                  <a:pt x="66805" y="738782"/>
                  <a:pt x="63499" y="721121"/>
                  <a:pt x="62585" y="716096"/>
                </a:cubicBezTo>
                <a:cubicBezTo>
                  <a:pt x="59650" y="699951"/>
                  <a:pt x="60620" y="681081"/>
                  <a:pt x="47896" y="668357"/>
                </a:cubicBezTo>
                <a:cubicBezTo>
                  <a:pt x="44775" y="665236"/>
                  <a:pt x="40551" y="663460"/>
                  <a:pt x="36879" y="661012"/>
                </a:cubicBezTo>
                <a:cubicBezTo>
                  <a:pt x="34431" y="657340"/>
                  <a:pt x="32981" y="652752"/>
                  <a:pt x="29535" y="649995"/>
                </a:cubicBezTo>
                <a:cubicBezTo>
                  <a:pt x="17357" y="640252"/>
                  <a:pt x="1992" y="645099"/>
                  <a:pt x="156" y="642651"/>
                </a:cubicBezTo>
                <a:close/>
              </a:path>
            </a:pathLst>
          </a:custGeom>
          <a:blipFill>
            <a:blip r:embed="rId1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4E9DBE7-3DE2-438C-9335-C81039256C5B}"/>
              </a:ext>
            </a:extLst>
          </p:cNvPr>
          <p:cNvSpPr/>
          <p:nvPr/>
        </p:nvSpPr>
        <p:spPr>
          <a:xfrm>
            <a:off x="5855110" y="309716"/>
            <a:ext cx="5154561" cy="1555955"/>
          </a:xfrm>
          <a:custGeom>
            <a:avLst/>
            <a:gdLst>
              <a:gd name="connsiteX0" fmla="*/ 2809567 w 5154561"/>
              <a:gd name="connsiteY0" fmla="*/ 1150374 h 1555955"/>
              <a:gd name="connsiteX1" fmla="*/ 2927555 w 5154561"/>
              <a:gd name="connsiteY1" fmla="*/ 1143000 h 1555955"/>
              <a:gd name="connsiteX2" fmla="*/ 2964425 w 5154561"/>
              <a:gd name="connsiteY2" fmla="*/ 1165123 h 1555955"/>
              <a:gd name="connsiteX3" fmla="*/ 2986548 w 5154561"/>
              <a:gd name="connsiteY3" fmla="*/ 1172497 h 1555955"/>
              <a:gd name="connsiteX4" fmla="*/ 3008671 w 5154561"/>
              <a:gd name="connsiteY4" fmla="*/ 1187245 h 1555955"/>
              <a:gd name="connsiteX5" fmla="*/ 3052916 w 5154561"/>
              <a:gd name="connsiteY5" fmla="*/ 1201994 h 1555955"/>
              <a:gd name="connsiteX6" fmla="*/ 3141406 w 5154561"/>
              <a:gd name="connsiteY6" fmla="*/ 1194619 h 1555955"/>
              <a:gd name="connsiteX7" fmla="*/ 3200400 w 5154561"/>
              <a:gd name="connsiteY7" fmla="*/ 1172497 h 1555955"/>
              <a:gd name="connsiteX8" fmla="*/ 3325761 w 5154561"/>
              <a:gd name="connsiteY8" fmla="*/ 1165123 h 1555955"/>
              <a:gd name="connsiteX9" fmla="*/ 3355258 w 5154561"/>
              <a:gd name="connsiteY9" fmla="*/ 1128252 h 1555955"/>
              <a:gd name="connsiteX10" fmla="*/ 3370006 w 5154561"/>
              <a:gd name="connsiteY10" fmla="*/ 1032387 h 1555955"/>
              <a:gd name="connsiteX11" fmla="*/ 3384755 w 5154561"/>
              <a:gd name="connsiteY11" fmla="*/ 1010265 h 1555955"/>
              <a:gd name="connsiteX12" fmla="*/ 3429000 w 5154561"/>
              <a:gd name="connsiteY12" fmla="*/ 995516 h 1555955"/>
              <a:gd name="connsiteX13" fmla="*/ 3487993 w 5154561"/>
              <a:gd name="connsiteY13" fmla="*/ 1002890 h 1555955"/>
              <a:gd name="connsiteX14" fmla="*/ 3532238 w 5154561"/>
              <a:gd name="connsiteY14" fmla="*/ 1047136 h 1555955"/>
              <a:gd name="connsiteX15" fmla="*/ 3569109 w 5154561"/>
              <a:gd name="connsiteY15" fmla="*/ 1076632 h 1555955"/>
              <a:gd name="connsiteX16" fmla="*/ 3613355 w 5154561"/>
              <a:gd name="connsiteY16" fmla="*/ 1091381 h 1555955"/>
              <a:gd name="connsiteX17" fmla="*/ 3635477 w 5154561"/>
              <a:gd name="connsiteY17" fmla="*/ 1098755 h 1555955"/>
              <a:gd name="connsiteX18" fmla="*/ 3672348 w 5154561"/>
              <a:gd name="connsiteY18" fmla="*/ 1128252 h 1555955"/>
              <a:gd name="connsiteX19" fmla="*/ 3687096 w 5154561"/>
              <a:gd name="connsiteY19" fmla="*/ 1150374 h 1555955"/>
              <a:gd name="connsiteX20" fmla="*/ 3775587 w 5154561"/>
              <a:gd name="connsiteY20" fmla="*/ 1194619 h 1555955"/>
              <a:gd name="connsiteX21" fmla="*/ 3797709 w 5154561"/>
              <a:gd name="connsiteY21" fmla="*/ 1201994 h 1555955"/>
              <a:gd name="connsiteX22" fmla="*/ 3841955 w 5154561"/>
              <a:gd name="connsiteY22" fmla="*/ 1209368 h 1555955"/>
              <a:gd name="connsiteX23" fmla="*/ 3923071 w 5154561"/>
              <a:gd name="connsiteY23" fmla="*/ 1231490 h 1555955"/>
              <a:gd name="connsiteX24" fmla="*/ 3967316 w 5154561"/>
              <a:gd name="connsiteY24" fmla="*/ 1246239 h 1555955"/>
              <a:gd name="connsiteX25" fmla="*/ 4033684 w 5154561"/>
              <a:gd name="connsiteY25" fmla="*/ 1253613 h 1555955"/>
              <a:gd name="connsiteX26" fmla="*/ 4055806 w 5154561"/>
              <a:gd name="connsiteY26" fmla="*/ 1371600 h 1555955"/>
              <a:gd name="connsiteX27" fmla="*/ 4077929 w 5154561"/>
              <a:gd name="connsiteY27" fmla="*/ 1415845 h 1555955"/>
              <a:gd name="connsiteX28" fmla="*/ 4092677 w 5154561"/>
              <a:gd name="connsiteY28" fmla="*/ 1430594 h 1555955"/>
              <a:gd name="connsiteX29" fmla="*/ 4114800 w 5154561"/>
              <a:gd name="connsiteY29" fmla="*/ 1437968 h 1555955"/>
              <a:gd name="connsiteX30" fmla="*/ 4144296 w 5154561"/>
              <a:gd name="connsiteY30" fmla="*/ 1452716 h 1555955"/>
              <a:gd name="connsiteX31" fmla="*/ 4166419 w 5154561"/>
              <a:gd name="connsiteY31" fmla="*/ 1445342 h 1555955"/>
              <a:gd name="connsiteX32" fmla="*/ 4173793 w 5154561"/>
              <a:gd name="connsiteY32" fmla="*/ 1415845 h 1555955"/>
              <a:gd name="connsiteX33" fmla="*/ 4195916 w 5154561"/>
              <a:gd name="connsiteY33" fmla="*/ 1378974 h 1555955"/>
              <a:gd name="connsiteX34" fmla="*/ 4203290 w 5154561"/>
              <a:gd name="connsiteY34" fmla="*/ 1201994 h 1555955"/>
              <a:gd name="connsiteX35" fmla="*/ 4181167 w 5154561"/>
              <a:gd name="connsiteY35" fmla="*/ 1194619 h 1555955"/>
              <a:gd name="connsiteX36" fmla="*/ 4159045 w 5154561"/>
              <a:gd name="connsiteY36" fmla="*/ 1172497 h 1555955"/>
              <a:gd name="connsiteX37" fmla="*/ 4144296 w 5154561"/>
              <a:gd name="connsiteY37" fmla="*/ 1128252 h 1555955"/>
              <a:gd name="connsiteX38" fmla="*/ 4136922 w 5154561"/>
              <a:gd name="connsiteY38" fmla="*/ 1106129 h 1555955"/>
              <a:gd name="connsiteX39" fmla="*/ 4129548 w 5154561"/>
              <a:gd name="connsiteY39" fmla="*/ 1084007 h 1555955"/>
              <a:gd name="connsiteX40" fmla="*/ 4122174 w 5154561"/>
              <a:gd name="connsiteY40" fmla="*/ 1054510 h 1555955"/>
              <a:gd name="connsiteX41" fmla="*/ 4151671 w 5154561"/>
              <a:gd name="connsiteY41" fmla="*/ 1047136 h 1555955"/>
              <a:gd name="connsiteX42" fmla="*/ 4159045 w 5154561"/>
              <a:gd name="connsiteY42" fmla="*/ 1069258 h 1555955"/>
              <a:gd name="connsiteX43" fmla="*/ 4173793 w 5154561"/>
              <a:gd name="connsiteY43" fmla="*/ 1084007 h 1555955"/>
              <a:gd name="connsiteX44" fmla="*/ 4195916 w 5154561"/>
              <a:gd name="connsiteY44" fmla="*/ 1157749 h 1555955"/>
              <a:gd name="connsiteX45" fmla="*/ 4232787 w 5154561"/>
              <a:gd name="connsiteY45" fmla="*/ 1201994 h 1555955"/>
              <a:gd name="connsiteX46" fmla="*/ 4254909 w 5154561"/>
              <a:gd name="connsiteY46" fmla="*/ 1216742 h 1555955"/>
              <a:gd name="connsiteX47" fmla="*/ 4284406 w 5154561"/>
              <a:gd name="connsiteY47" fmla="*/ 1246239 h 1555955"/>
              <a:gd name="connsiteX48" fmla="*/ 4306529 w 5154561"/>
              <a:gd name="connsiteY48" fmla="*/ 1283110 h 1555955"/>
              <a:gd name="connsiteX49" fmla="*/ 4321277 w 5154561"/>
              <a:gd name="connsiteY49" fmla="*/ 1305232 h 1555955"/>
              <a:gd name="connsiteX50" fmla="*/ 4350774 w 5154561"/>
              <a:gd name="connsiteY50" fmla="*/ 1334729 h 1555955"/>
              <a:gd name="connsiteX51" fmla="*/ 4380271 w 5154561"/>
              <a:gd name="connsiteY51" fmla="*/ 1327355 h 1555955"/>
              <a:gd name="connsiteX52" fmla="*/ 4365522 w 5154561"/>
              <a:gd name="connsiteY52" fmla="*/ 1305232 h 1555955"/>
              <a:gd name="connsiteX53" fmla="*/ 4336025 w 5154561"/>
              <a:gd name="connsiteY53" fmla="*/ 1268361 h 1555955"/>
              <a:gd name="connsiteX54" fmla="*/ 4336025 w 5154561"/>
              <a:gd name="connsiteY54" fmla="*/ 1194619 h 1555955"/>
              <a:gd name="connsiteX55" fmla="*/ 4372896 w 5154561"/>
              <a:gd name="connsiteY55" fmla="*/ 1201994 h 1555955"/>
              <a:gd name="connsiteX56" fmla="*/ 4350774 w 5154561"/>
              <a:gd name="connsiteY56" fmla="*/ 1194619 h 1555955"/>
              <a:gd name="connsiteX57" fmla="*/ 4321277 w 5154561"/>
              <a:gd name="connsiteY57" fmla="*/ 1150374 h 1555955"/>
              <a:gd name="connsiteX58" fmla="*/ 4313903 w 5154561"/>
              <a:gd name="connsiteY58" fmla="*/ 1128252 h 1555955"/>
              <a:gd name="connsiteX59" fmla="*/ 4277032 w 5154561"/>
              <a:gd name="connsiteY59" fmla="*/ 1106129 h 1555955"/>
              <a:gd name="connsiteX60" fmla="*/ 4240161 w 5154561"/>
              <a:gd name="connsiteY60" fmla="*/ 1076632 h 1555955"/>
              <a:gd name="connsiteX61" fmla="*/ 4232787 w 5154561"/>
              <a:gd name="connsiteY61" fmla="*/ 1054510 h 1555955"/>
              <a:gd name="connsiteX62" fmla="*/ 4195916 w 5154561"/>
              <a:gd name="connsiteY62" fmla="*/ 1032387 h 1555955"/>
              <a:gd name="connsiteX63" fmla="*/ 4166419 w 5154561"/>
              <a:gd name="connsiteY63" fmla="*/ 1002890 h 1555955"/>
              <a:gd name="connsiteX64" fmla="*/ 4107425 w 5154561"/>
              <a:gd name="connsiteY64" fmla="*/ 958645 h 1555955"/>
              <a:gd name="connsiteX65" fmla="*/ 4070555 w 5154561"/>
              <a:gd name="connsiteY65" fmla="*/ 966019 h 1555955"/>
              <a:gd name="connsiteX66" fmla="*/ 4114800 w 5154561"/>
              <a:gd name="connsiteY66" fmla="*/ 988142 h 1555955"/>
              <a:gd name="connsiteX67" fmla="*/ 4122174 w 5154561"/>
              <a:gd name="connsiteY67" fmla="*/ 1010265 h 1555955"/>
              <a:gd name="connsiteX68" fmla="*/ 4026309 w 5154561"/>
              <a:gd name="connsiteY68" fmla="*/ 988142 h 1555955"/>
              <a:gd name="connsiteX69" fmla="*/ 4018935 w 5154561"/>
              <a:gd name="connsiteY69" fmla="*/ 966019 h 1555955"/>
              <a:gd name="connsiteX70" fmla="*/ 3959942 w 5154561"/>
              <a:gd name="connsiteY70" fmla="*/ 973394 h 1555955"/>
              <a:gd name="connsiteX71" fmla="*/ 3945193 w 5154561"/>
              <a:gd name="connsiteY71" fmla="*/ 995516 h 1555955"/>
              <a:gd name="connsiteX72" fmla="*/ 3893574 w 5154561"/>
              <a:gd name="connsiteY72" fmla="*/ 973394 h 1555955"/>
              <a:gd name="connsiteX73" fmla="*/ 3827206 w 5154561"/>
              <a:gd name="connsiteY73" fmla="*/ 943897 h 1555955"/>
              <a:gd name="connsiteX74" fmla="*/ 3827206 w 5154561"/>
              <a:gd name="connsiteY74" fmla="*/ 877529 h 1555955"/>
              <a:gd name="connsiteX75" fmla="*/ 3841955 w 5154561"/>
              <a:gd name="connsiteY75" fmla="*/ 862781 h 1555955"/>
              <a:gd name="connsiteX76" fmla="*/ 3864077 w 5154561"/>
              <a:gd name="connsiteY76" fmla="*/ 789039 h 1555955"/>
              <a:gd name="connsiteX77" fmla="*/ 3871451 w 5154561"/>
              <a:gd name="connsiteY77" fmla="*/ 766916 h 1555955"/>
              <a:gd name="connsiteX78" fmla="*/ 3923071 w 5154561"/>
              <a:gd name="connsiteY78" fmla="*/ 744794 h 1555955"/>
              <a:gd name="connsiteX79" fmla="*/ 3967316 w 5154561"/>
              <a:gd name="connsiteY79" fmla="*/ 730045 h 1555955"/>
              <a:gd name="connsiteX80" fmla="*/ 3989438 w 5154561"/>
              <a:gd name="connsiteY80" fmla="*/ 722671 h 1555955"/>
              <a:gd name="connsiteX81" fmla="*/ 4018935 w 5154561"/>
              <a:gd name="connsiteY81" fmla="*/ 752168 h 1555955"/>
              <a:gd name="connsiteX82" fmla="*/ 4033684 w 5154561"/>
              <a:gd name="connsiteY82" fmla="*/ 766916 h 1555955"/>
              <a:gd name="connsiteX83" fmla="*/ 4077929 w 5154561"/>
              <a:gd name="connsiteY83" fmla="*/ 759542 h 1555955"/>
              <a:gd name="connsiteX84" fmla="*/ 4100051 w 5154561"/>
              <a:gd name="connsiteY84" fmla="*/ 744794 h 1555955"/>
              <a:gd name="connsiteX85" fmla="*/ 4122174 w 5154561"/>
              <a:gd name="connsiteY85" fmla="*/ 737419 h 1555955"/>
              <a:gd name="connsiteX86" fmla="*/ 4151671 w 5154561"/>
              <a:gd name="connsiteY86" fmla="*/ 744794 h 1555955"/>
              <a:gd name="connsiteX87" fmla="*/ 4195916 w 5154561"/>
              <a:gd name="connsiteY87" fmla="*/ 759542 h 1555955"/>
              <a:gd name="connsiteX88" fmla="*/ 4306529 w 5154561"/>
              <a:gd name="connsiteY88" fmla="*/ 752168 h 1555955"/>
              <a:gd name="connsiteX89" fmla="*/ 4299155 w 5154561"/>
              <a:gd name="connsiteY89" fmla="*/ 715297 h 1555955"/>
              <a:gd name="connsiteX90" fmla="*/ 4262284 w 5154561"/>
              <a:gd name="connsiteY90" fmla="*/ 693174 h 1555955"/>
              <a:gd name="connsiteX91" fmla="*/ 4269658 w 5154561"/>
              <a:gd name="connsiteY91" fmla="*/ 671052 h 1555955"/>
              <a:gd name="connsiteX92" fmla="*/ 4328651 w 5154561"/>
              <a:gd name="connsiteY92" fmla="*/ 634181 h 1555955"/>
              <a:gd name="connsiteX93" fmla="*/ 4402393 w 5154561"/>
              <a:gd name="connsiteY93" fmla="*/ 641555 h 1555955"/>
              <a:gd name="connsiteX94" fmla="*/ 4409767 w 5154561"/>
              <a:gd name="connsiteY94" fmla="*/ 663678 h 1555955"/>
              <a:gd name="connsiteX95" fmla="*/ 4431890 w 5154561"/>
              <a:gd name="connsiteY95" fmla="*/ 671052 h 1555955"/>
              <a:gd name="connsiteX96" fmla="*/ 4476135 w 5154561"/>
              <a:gd name="connsiteY96" fmla="*/ 634181 h 1555955"/>
              <a:gd name="connsiteX97" fmla="*/ 4513006 w 5154561"/>
              <a:gd name="connsiteY97" fmla="*/ 678426 h 1555955"/>
              <a:gd name="connsiteX98" fmla="*/ 4505632 w 5154561"/>
              <a:gd name="connsiteY98" fmla="*/ 730045 h 1555955"/>
              <a:gd name="connsiteX99" fmla="*/ 4483509 w 5154561"/>
              <a:gd name="connsiteY99" fmla="*/ 796413 h 1555955"/>
              <a:gd name="connsiteX100" fmla="*/ 4476135 w 5154561"/>
              <a:gd name="connsiteY100" fmla="*/ 818536 h 1555955"/>
              <a:gd name="connsiteX101" fmla="*/ 4483509 w 5154561"/>
              <a:gd name="connsiteY101" fmla="*/ 892278 h 1555955"/>
              <a:gd name="connsiteX102" fmla="*/ 4498258 w 5154561"/>
              <a:gd name="connsiteY102" fmla="*/ 936523 h 1555955"/>
              <a:gd name="connsiteX103" fmla="*/ 4549877 w 5154561"/>
              <a:gd name="connsiteY103" fmla="*/ 966019 h 1555955"/>
              <a:gd name="connsiteX104" fmla="*/ 4572000 w 5154561"/>
              <a:gd name="connsiteY104" fmla="*/ 973394 h 1555955"/>
              <a:gd name="connsiteX105" fmla="*/ 4616245 w 5154561"/>
              <a:gd name="connsiteY105" fmla="*/ 1002890 h 1555955"/>
              <a:gd name="connsiteX106" fmla="*/ 4645742 w 5154561"/>
              <a:gd name="connsiteY106" fmla="*/ 1047136 h 1555955"/>
              <a:gd name="connsiteX107" fmla="*/ 4653116 w 5154561"/>
              <a:gd name="connsiteY107" fmla="*/ 1069258 h 1555955"/>
              <a:gd name="connsiteX108" fmla="*/ 4675238 w 5154561"/>
              <a:gd name="connsiteY108" fmla="*/ 1084007 h 1555955"/>
              <a:gd name="connsiteX109" fmla="*/ 4697361 w 5154561"/>
              <a:gd name="connsiteY109" fmla="*/ 1106129 h 1555955"/>
              <a:gd name="connsiteX110" fmla="*/ 4741606 w 5154561"/>
              <a:gd name="connsiteY110" fmla="*/ 1098755 h 1555955"/>
              <a:gd name="connsiteX111" fmla="*/ 4748980 w 5154561"/>
              <a:gd name="connsiteY111" fmla="*/ 1061884 h 1555955"/>
              <a:gd name="connsiteX112" fmla="*/ 4763729 w 5154561"/>
              <a:gd name="connsiteY112" fmla="*/ 1010265 h 1555955"/>
              <a:gd name="connsiteX113" fmla="*/ 4748980 w 5154561"/>
              <a:gd name="connsiteY113" fmla="*/ 892278 h 1555955"/>
              <a:gd name="connsiteX114" fmla="*/ 4741606 w 5154561"/>
              <a:gd name="connsiteY114" fmla="*/ 862781 h 1555955"/>
              <a:gd name="connsiteX115" fmla="*/ 4689987 w 5154561"/>
              <a:gd name="connsiteY115" fmla="*/ 818536 h 1555955"/>
              <a:gd name="connsiteX116" fmla="*/ 4645742 w 5154561"/>
              <a:gd name="connsiteY116" fmla="*/ 803787 h 1555955"/>
              <a:gd name="connsiteX117" fmla="*/ 4630993 w 5154561"/>
              <a:gd name="connsiteY117" fmla="*/ 789039 h 1555955"/>
              <a:gd name="connsiteX118" fmla="*/ 4638367 w 5154561"/>
              <a:gd name="connsiteY118" fmla="*/ 737419 h 1555955"/>
              <a:gd name="connsiteX119" fmla="*/ 4653116 w 5154561"/>
              <a:gd name="connsiteY119" fmla="*/ 715297 h 1555955"/>
              <a:gd name="connsiteX120" fmla="*/ 4793225 w 5154561"/>
              <a:gd name="connsiteY120" fmla="*/ 693174 h 1555955"/>
              <a:gd name="connsiteX121" fmla="*/ 4859593 w 5154561"/>
              <a:gd name="connsiteY121" fmla="*/ 663678 h 1555955"/>
              <a:gd name="connsiteX122" fmla="*/ 4874342 w 5154561"/>
              <a:gd name="connsiteY122" fmla="*/ 648929 h 1555955"/>
              <a:gd name="connsiteX123" fmla="*/ 4889090 w 5154561"/>
              <a:gd name="connsiteY123" fmla="*/ 626807 h 1555955"/>
              <a:gd name="connsiteX124" fmla="*/ 4911213 w 5154561"/>
              <a:gd name="connsiteY124" fmla="*/ 612058 h 1555955"/>
              <a:gd name="connsiteX125" fmla="*/ 4955458 w 5154561"/>
              <a:gd name="connsiteY125" fmla="*/ 597310 h 1555955"/>
              <a:gd name="connsiteX126" fmla="*/ 4933335 w 5154561"/>
              <a:gd name="connsiteY126" fmla="*/ 553065 h 1555955"/>
              <a:gd name="connsiteX127" fmla="*/ 4874342 w 5154561"/>
              <a:gd name="connsiteY127" fmla="*/ 538316 h 1555955"/>
              <a:gd name="connsiteX128" fmla="*/ 4874342 w 5154561"/>
              <a:gd name="connsiteY128" fmla="*/ 471949 h 1555955"/>
              <a:gd name="connsiteX129" fmla="*/ 5014451 w 5154561"/>
              <a:gd name="connsiteY129" fmla="*/ 486697 h 1555955"/>
              <a:gd name="connsiteX130" fmla="*/ 5154561 w 5154561"/>
              <a:gd name="connsiteY130" fmla="*/ 494071 h 1555955"/>
              <a:gd name="connsiteX131" fmla="*/ 5147187 w 5154561"/>
              <a:gd name="connsiteY131" fmla="*/ 435078 h 1555955"/>
              <a:gd name="connsiteX132" fmla="*/ 5125064 w 5154561"/>
              <a:gd name="connsiteY132" fmla="*/ 427703 h 1555955"/>
              <a:gd name="connsiteX133" fmla="*/ 5058696 w 5154561"/>
              <a:gd name="connsiteY133" fmla="*/ 412955 h 1555955"/>
              <a:gd name="connsiteX134" fmla="*/ 4866967 w 5154561"/>
              <a:gd name="connsiteY134" fmla="*/ 398207 h 1555955"/>
              <a:gd name="connsiteX135" fmla="*/ 4852219 w 5154561"/>
              <a:gd name="connsiteY135" fmla="*/ 376084 h 1555955"/>
              <a:gd name="connsiteX136" fmla="*/ 4807974 w 5154561"/>
              <a:gd name="connsiteY136" fmla="*/ 361336 h 1555955"/>
              <a:gd name="connsiteX137" fmla="*/ 4793225 w 5154561"/>
              <a:gd name="connsiteY137" fmla="*/ 346587 h 1555955"/>
              <a:gd name="connsiteX138" fmla="*/ 4771103 w 5154561"/>
              <a:gd name="connsiteY138" fmla="*/ 339213 h 1555955"/>
              <a:gd name="connsiteX139" fmla="*/ 4734232 w 5154561"/>
              <a:gd name="connsiteY139" fmla="*/ 324465 h 1555955"/>
              <a:gd name="connsiteX140" fmla="*/ 4660490 w 5154561"/>
              <a:gd name="connsiteY140" fmla="*/ 302342 h 1555955"/>
              <a:gd name="connsiteX141" fmla="*/ 4572000 w 5154561"/>
              <a:gd name="connsiteY141" fmla="*/ 294968 h 1555955"/>
              <a:gd name="connsiteX142" fmla="*/ 4513006 w 5154561"/>
              <a:gd name="connsiteY142" fmla="*/ 280219 h 1555955"/>
              <a:gd name="connsiteX143" fmla="*/ 4490884 w 5154561"/>
              <a:gd name="connsiteY143" fmla="*/ 272845 h 1555955"/>
              <a:gd name="connsiteX144" fmla="*/ 4424516 w 5154561"/>
              <a:gd name="connsiteY144" fmla="*/ 265471 h 1555955"/>
              <a:gd name="connsiteX145" fmla="*/ 4395019 w 5154561"/>
              <a:gd name="connsiteY145" fmla="*/ 258097 h 1555955"/>
              <a:gd name="connsiteX146" fmla="*/ 3878825 w 5154561"/>
              <a:gd name="connsiteY146" fmla="*/ 243349 h 1555955"/>
              <a:gd name="connsiteX147" fmla="*/ 3812458 w 5154561"/>
              <a:gd name="connsiteY147" fmla="*/ 235974 h 1555955"/>
              <a:gd name="connsiteX148" fmla="*/ 3790335 w 5154561"/>
              <a:gd name="connsiteY148" fmla="*/ 228600 h 1555955"/>
              <a:gd name="connsiteX149" fmla="*/ 3709219 w 5154561"/>
              <a:gd name="connsiteY149" fmla="*/ 221226 h 1555955"/>
              <a:gd name="connsiteX150" fmla="*/ 3613355 w 5154561"/>
              <a:gd name="connsiteY150" fmla="*/ 206478 h 1555955"/>
              <a:gd name="connsiteX151" fmla="*/ 3546987 w 5154561"/>
              <a:gd name="connsiteY151" fmla="*/ 199103 h 1555955"/>
              <a:gd name="connsiteX152" fmla="*/ 3384755 w 5154561"/>
              <a:gd name="connsiteY152" fmla="*/ 176981 h 1555955"/>
              <a:gd name="connsiteX153" fmla="*/ 3207774 w 5154561"/>
              <a:gd name="connsiteY153" fmla="*/ 169607 h 1555955"/>
              <a:gd name="connsiteX154" fmla="*/ 3185651 w 5154561"/>
              <a:gd name="connsiteY154" fmla="*/ 184355 h 1555955"/>
              <a:gd name="connsiteX155" fmla="*/ 3156155 w 5154561"/>
              <a:gd name="connsiteY155" fmla="*/ 250723 h 1555955"/>
              <a:gd name="connsiteX156" fmla="*/ 3141406 w 5154561"/>
              <a:gd name="connsiteY156" fmla="*/ 265471 h 1555955"/>
              <a:gd name="connsiteX157" fmla="*/ 3030793 w 5154561"/>
              <a:gd name="connsiteY157" fmla="*/ 258097 h 1555955"/>
              <a:gd name="connsiteX158" fmla="*/ 2986548 w 5154561"/>
              <a:gd name="connsiteY158" fmla="*/ 243349 h 1555955"/>
              <a:gd name="connsiteX159" fmla="*/ 2964425 w 5154561"/>
              <a:gd name="connsiteY159" fmla="*/ 235974 h 1555955"/>
              <a:gd name="connsiteX160" fmla="*/ 2920180 w 5154561"/>
              <a:gd name="connsiteY160" fmla="*/ 213852 h 1555955"/>
              <a:gd name="connsiteX161" fmla="*/ 2898058 w 5154561"/>
              <a:gd name="connsiteY161" fmla="*/ 199103 h 1555955"/>
              <a:gd name="connsiteX162" fmla="*/ 2824316 w 5154561"/>
              <a:gd name="connsiteY162" fmla="*/ 176981 h 1555955"/>
              <a:gd name="connsiteX163" fmla="*/ 2802193 w 5154561"/>
              <a:gd name="connsiteY163" fmla="*/ 169607 h 1555955"/>
              <a:gd name="connsiteX164" fmla="*/ 2780071 w 5154561"/>
              <a:gd name="connsiteY164" fmla="*/ 154858 h 1555955"/>
              <a:gd name="connsiteX165" fmla="*/ 2595716 w 5154561"/>
              <a:gd name="connsiteY165" fmla="*/ 154858 h 1555955"/>
              <a:gd name="connsiteX166" fmla="*/ 2381864 w 5154561"/>
              <a:gd name="connsiteY166" fmla="*/ 147484 h 1555955"/>
              <a:gd name="connsiteX167" fmla="*/ 2227006 w 5154561"/>
              <a:gd name="connsiteY167" fmla="*/ 140110 h 1555955"/>
              <a:gd name="connsiteX168" fmla="*/ 2212258 w 5154561"/>
              <a:gd name="connsiteY168" fmla="*/ 125361 h 1555955"/>
              <a:gd name="connsiteX169" fmla="*/ 2241755 w 5154561"/>
              <a:gd name="connsiteY169" fmla="*/ 117987 h 1555955"/>
              <a:gd name="connsiteX170" fmla="*/ 2286000 w 5154561"/>
              <a:gd name="connsiteY170" fmla="*/ 103239 h 1555955"/>
              <a:gd name="connsiteX171" fmla="*/ 2293374 w 5154561"/>
              <a:gd name="connsiteY171" fmla="*/ 81116 h 1555955"/>
              <a:gd name="connsiteX172" fmla="*/ 2249129 w 5154561"/>
              <a:gd name="connsiteY172" fmla="*/ 66368 h 1555955"/>
              <a:gd name="connsiteX173" fmla="*/ 2094271 w 5154561"/>
              <a:gd name="connsiteY173" fmla="*/ 51619 h 1555955"/>
              <a:gd name="connsiteX174" fmla="*/ 2072148 w 5154561"/>
              <a:gd name="connsiteY174" fmla="*/ 44245 h 1555955"/>
              <a:gd name="connsiteX175" fmla="*/ 2035277 w 5154561"/>
              <a:gd name="connsiteY175" fmla="*/ 36871 h 1555955"/>
              <a:gd name="connsiteX176" fmla="*/ 2013155 w 5154561"/>
              <a:gd name="connsiteY176" fmla="*/ 22123 h 1555955"/>
              <a:gd name="connsiteX177" fmla="*/ 1961535 w 5154561"/>
              <a:gd name="connsiteY177" fmla="*/ 7374 h 1555955"/>
              <a:gd name="connsiteX178" fmla="*/ 1939413 w 5154561"/>
              <a:gd name="connsiteY178" fmla="*/ 0 h 1555955"/>
              <a:gd name="connsiteX179" fmla="*/ 1902542 w 5154561"/>
              <a:gd name="connsiteY179" fmla="*/ 22123 h 1555955"/>
              <a:gd name="connsiteX180" fmla="*/ 1880419 w 5154561"/>
              <a:gd name="connsiteY180" fmla="*/ 29497 h 1555955"/>
              <a:gd name="connsiteX181" fmla="*/ 1858296 w 5154561"/>
              <a:gd name="connsiteY181" fmla="*/ 44245 h 1555955"/>
              <a:gd name="connsiteX182" fmla="*/ 1806677 w 5154561"/>
              <a:gd name="connsiteY182" fmla="*/ 51619 h 1555955"/>
              <a:gd name="connsiteX183" fmla="*/ 1747684 w 5154561"/>
              <a:gd name="connsiteY183" fmla="*/ 66368 h 1555955"/>
              <a:gd name="connsiteX184" fmla="*/ 1710813 w 5154561"/>
              <a:gd name="connsiteY184" fmla="*/ 73742 h 1555955"/>
              <a:gd name="connsiteX185" fmla="*/ 1666567 w 5154561"/>
              <a:gd name="connsiteY185" fmla="*/ 88490 h 1555955"/>
              <a:gd name="connsiteX186" fmla="*/ 1570703 w 5154561"/>
              <a:gd name="connsiteY186" fmla="*/ 103239 h 1555955"/>
              <a:gd name="connsiteX187" fmla="*/ 1578077 w 5154561"/>
              <a:gd name="connsiteY187" fmla="*/ 132736 h 1555955"/>
              <a:gd name="connsiteX188" fmla="*/ 1585451 w 5154561"/>
              <a:gd name="connsiteY188" fmla="*/ 154858 h 1555955"/>
              <a:gd name="connsiteX189" fmla="*/ 1541206 w 5154561"/>
              <a:gd name="connsiteY189" fmla="*/ 162232 h 1555955"/>
              <a:gd name="connsiteX190" fmla="*/ 1371600 w 5154561"/>
              <a:gd name="connsiteY190" fmla="*/ 184355 h 1555955"/>
              <a:gd name="connsiteX191" fmla="*/ 1364225 w 5154561"/>
              <a:gd name="connsiteY191" fmla="*/ 243349 h 1555955"/>
              <a:gd name="connsiteX192" fmla="*/ 1319980 w 5154561"/>
              <a:gd name="connsiteY192" fmla="*/ 258097 h 1555955"/>
              <a:gd name="connsiteX193" fmla="*/ 1327355 w 5154561"/>
              <a:gd name="connsiteY193" fmla="*/ 280219 h 1555955"/>
              <a:gd name="connsiteX194" fmla="*/ 1342103 w 5154561"/>
              <a:gd name="connsiteY194" fmla="*/ 294968 h 1555955"/>
              <a:gd name="connsiteX195" fmla="*/ 1371600 w 5154561"/>
              <a:gd name="connsiteY195" fmla="*/ 339213 h 1555955"/>
              <a:gd name="connsiteX196" fmla="*/ 1327355 w 5154561"/>
              <a:gd name="connsiteY196" fmla="*/ 353961 h 1555955"/>
              <a:gd name="connsiteX197" fmla="*/ 1312606 w 5154561"/>
              <a:gd name="connsiteY197" fmla="*/ 309716 h 1555955"/>
              <a:gd name="connsiteX198" fmla="*/ 1305232 w 5154561"/>
              <a:gd name="connsiteY198" fmla="*/ 287594 h 1555955"/>
              <a:gd name="connsiteX199" fmla="*/ 1290484 w 5154561"/>
              <a:gd name="connsiteY199" fmla="*/ 265471 h 1555955"/>
              <a:gd name="connsiteX200" fmla="*/ 1260987 w 5154561"/>
              <a:gd name="connsiteY200" fmla="*/ 199103 h 1555955"/>
              <a:gd name="connsiteX201" fmla="*/ 1246238 w 5154561"/>
              <a:gd name="connsiteY201" fmla="*/ 184355 h 1555955"/>
              <a:gd name="connsiteX202" fmla="*/ 1201993 w 5154561"/>
              <a:gd name="connsiteY202" fmla="*/ 169607 h 1555955"/>
              <a:gd name="connsiteX203" fmla="*/ 1128251 w 5154561"/>
              <a:gd name="connsiteY203" fmla="*/ 176981 h 1555955"/>
              <a:gd name="connsiteX204" fmla="*/ 1120877 w 5154561"/>
              <a:gd name="connsiteY204" fmla="*/ 213852 h 1555955"/>
              <a:gd name="connsiteX205" fmla="*/ 1106129 w 5154561"/>
              <a:gd name="connsiteY205" fmla="*/ 287594 h 1555955"/>
              <a:gd name="connsiteX206" fmla="*/ 1179871 w 5154561"/>
              <a:gd name="connsiteY206" fmla="*/ 294968 h 1555955"/>
              <a:gd name="connsiteX207" fmla="*/ 1187245 w 5154561"/>
              <a:gd name="connsiteY207" fmla="*/ 317090 h 1555955"/>
              <a:gd name="connsiteX208" fmla="*/ 1165122 w 5154561"/>
              <a:gd name="connsiteY208" fmla="*/ 361336 h 1555955"/>
              <a:gd name="connsiteX209" fmla="*/ 1010264 w 5154561"/>
              <a:gd name="connsiteY209" fmla="*/ 353961 h 1555955"/>
              <a:gd name="connsiteX210" fmla="*/ 943896 w 5154561"/>
              <a:gd name="connsiteY210" fmla="*/ 331839 h 1555955"/>
              <a:gd name="connsiteX211" fmla="*/ 870155 w 5154561"/>
              <a:gd name="connsiteY211" fmla="*/ 346587 h 1555955"/>
              <a:gd name="connsiteX212" fmla="*/ 855406 w 5154561"/>
              <a:gd name="connsiteY212" fmla="*/ 361336 h 1555955"/>
              <a:gd name="connsiteX213" fmla="*/ 818535 w 5154561"/>
              <a:gd name="connsiteY213" fmla="*/ 368710 h 1555955"/>
              <a:gd name="connsiteX214" fmla="*/ 604684 w 5154561"/>
              <a:gd name="connsiteY214" fmla="*/ 383458 h 1555955"/>
              <a:gd name="connsiteX215" fmla="*/ 560438 w 5154561"/>
              <a:gd name="connsiteY215" fmla="*/ 405581 h 1555955"/>
              <a:gd name="connsiteX216" fmla="*/ 530942 w 5154561"/>
              <a:gd name="connsiteY216" fmla="*/ 420329 h 1555955"/>
              <a:gd name="connsiteX217" fmla="*/ 486696 w 5154561"/>
              <a:gd name="connsiteY217" fmla="*/ 427703 h 1555955"/>
              <a:gd name="connsiteX218" fmla="*/ 398206 w 5154561"/>
              <a:gd name="connsiteY218" fmla="*/ 457200 h 1555955"/>
              <a:gd name="connsiteX219" fmla="*/ 353961 w 5154561"/>
              <a:gd name="connsiteY219" fmla="*/ 471949 h 1555955"/>
              <a:gd name="connsiteX220" fmla="*/ 280219 w 5154561"/>
              <a:gd name="connsiteY220" fmla="*/ 501445 h 1555955"/>
              <a:gd name="connsiteX221" fmla="*/ 258096 w 5154561"/>
              <a:gd name="connsiteY221" fmla="*/ 508819 h 1555955"/>
              <a:gd name="connsiteX222" fmla="*/ 235974 w 5154561"/>
              <a:gd name="connsiteY222" fmla="*/ 516194 h 1555955"/>
              <a:gd name="connsiteX223" fmla="*/ 125361 w 5154561"/>
              <a:gd name="connsiteY223" fmla="*/ 523568 h 1555955"/>
              <a:gd name="connsiteX224" fmla="*/ 95864 w 5154561"/>
              <a:gd name="connsiteY224" fmla="*/ 604684 h 1555955"/>
              <a:gd name="connsiteX225" fmla="*/ 66367 w 5154561"/>
              <a:gd name="connsiteY225" fmla="*/ 641555 h 1555955"/>
              <a:gd name="connsiteX226" fmla="*/ 22122 w 5154561"/>
              <a:gd name="connsiteY226" fmla="*/ 700549 h 1555955"/>
              <a:gd name="connsiteX227" fmla="*/ 7374 w 5154561"/>
              <a:gd name="connsiteY227" fmla="*/ 744794 h 1555955"/>
              <a:gd name="connsiteX228" fmla="*/ 0 w 5154561"/>
              <a:gd name="connsiteY228" fmla="*/ 766916 h 1555955"/>
              <a:gd name="connsiteX229" fmla="*/ 14748 w 5154561"/>
              <a:gd name="connsiteY229" fmla="*/ 781665 h 1555955"/>
              <a:gd name="connsiteX230" fmla="*/ 29496 w 5154561"/>
              <a:gd name="connsiteY230" fmla="*/ 825910 h 1555955"/>
              <a:gd name="connsiteX231" fmla="*/ 36871 w 5154561"/>
              <a:gd name="connsiteY231" fmla="*/ 848032 h 1555955"/>
              <a:gd name="connsiteX232" fmla="*/ 44245 w 5154561"/>
              <a:gd name="connsiteY232" fmla="*/ 884903 h 1555955"/>
              <a:gd name="connsiteX233" fmla="*/ 95864 w 5154561"/>
              <a:gd name="connsiteY233" fmla="*/ 943897 h 1555955"/>
              <a:gd name="connsiteX234" fmla="*/ 117987 w 5154561"/>
              <a:gd name="connsiteY234" fmla="*/ 951271 h 1555955"/>
              <a:gd name="connsiteX235" fmla="*/ 147484 w 5154561"/>
              <a:gd name="connsiteY235" fmla="*/ 958645 h 1555955"/>
              <a:gd name="connsiteX236" fmla="*/ 162232 w 5154561"/>
              <a:gd name="connsiteY236" fmla="*/ 973394 h 1555955"/>
              <a:gd name="connsiteX237" fmla="*/ 176980 w 5154561"/>
              <a:gd name="connsiteY237" fmla="*/ 1017639 h 1555955"/>
              <a:gd name="connsiteX238" fmla="*/ 191729 w 5154561"/>
              <a:gd name="connsiteY238" fmla="*/ 1032387 h 1555955"/>
              <a:gd name="connsiteX239" fmla="*/ 206477 w 5154561"/>
              <a:gd name="connsiteY239" fmla="*/ 1061884 h 1555955"/>
              <a:gd name="connsiteX240" fmla="*/ 228600 w 5154561"/>
              <a:gd name="connsiteY240" fmla="*/ 1069258 h 1555955"/>
              <a:gd name="connsiteX241" fmla="*/ 250722 w 5154561"/>
              <a:gd name="connsiteY241" fmla="*/ 1084007 h 1555955"/>
              <a:gd name="connsiteX242" fmla="*/ 265471 w 5154561"/>
              <a:gd name="connsiteY242" fmla="*/ 1106129 h 1555955"/>
              <a:gd name="connsiteX243" fmla="*/ 287593 w 5154561"/>
              <a:gd name="connsiteY243" fmla="*/ 1113503 h 1555955"/>
              <a:gd name="connsiteX244" fmla="*/ 294967 w 5154561"/>
              <a:gd name="connsiteY244" fmla="*/ 1135626 h 1555955"/>
              <a:gd name="connsiteX245" fmla="*/ 368709 w 5154561"/>
              <a:gd name="connsiteY245" fmla="*/ 1194619 h 1555955"/>
              <a:gd name="connsiteX246" fmla="*/ 383458 w 5154561"/>
              <a:gd name="connsiteY246" fmla="*/ 1209368 h 1555955"/>
              <a:gd name="connsiteX247" fmla="*/ 361335 w 5154561"/>
              <a:gd name="connsiteY247" fmla="*/ 1253613 h 1555955"/>
              <a:gd name="connsiteX248" fmla="*/ 339213 w 5154561"/>
              <a:gd name="connsiteY248" fmla="*/ 1260987 h 1555955"/>
              <a:gd name="connsiteX249" fmla="*/ 302342 w 5154561"/>
              <a:gd name="connsiteY249" fmla="*/ 1297858 h 1555955"/>
              <a:gd name="connsiteX250" fmla="*/ 287593 w 5154561"/>
              <a:gd name="connsiteY250" fmla="*/ 1342103 h 1555955"/>
              <a:gd name="connsiteX251" fmla="*/ 302342 w 5154561"/>
              <a:gd name="connsiteY251" fmla="*/ 1356852 h 1555955"/>
              <a:gd name="connsiteX252" fmla="*/ 390832 w 5154561"/>
              <a:gd name="connsiteY252" fmla="*/ 1364226 h 1555955"/>
              <a:gd name="connsiteX253" fmla="*/ 435077 w 5154561"/>
              <a:gd name="connsiteY253" fmla="*/ 1334729 h 1555955"/>
              <a:gd name="connsiteX254" fmla="*/ 442451 w 5154561"/>
              <a:gd name="connsiteY254" fmla="*/ 1386349 h 1555955"/>
              <a:gd name="connsiteX255" fmla="*/ 486696 w 5154561"/>
              <a:gd name="connsiteY255" fmla="*/ 1401097 h 1555955"/>
              <a:gd name="connsiteX256" fmla="*/ 516193 w 5154561"/>
              <a:gd name="connsiteY256" fmla="*/ 1430594 h 1555955"/>
              <a:gd name="connsiteX257" fmla="*/ 560438 w 5154561"/>
              <a:gd name="connsiteY257" fmla="*/ 1445342 h 1555955"/>
              <a:gd name="connsiteX258" fmla="*/ 582561 w 5154561"/>
              <a:gd name="connsiteY258" fmla="*/ 1467465 h 1555955"/>
              <a:gd name="connsiteX259" fmla="*/ 626806 w 5154561"/>
              <a:gd name="connsiteY259" fmla="*/ 1482213 h 1555955"/>
              <a:gd name="connsiteX260" fmla="*/ 811161 w 5154561"/>
              <a:gd name="connsiteY260" fmla="*/ 1482213 h 1555955"/>
              <a:gd name="connsiteX261" fmla="*/ 833284 w 5154561"/>
              <a:gd name="connsiteY261" fmla="*/ 1496961 h 1555955"/>
              <a:gd name="connsiteX262" fmla="*/ 825909 w 5154561"/>
              <a:gd name="connsiteY262" fmla="*/ 1519084 h 1555955"/>
              <a:gd name="connsiteX263" fmla="*/ 833284 w 5154561"/>
              <a:gd name="connsiteY263" fmla="*/ 1555955 h 1555955"/>
              <a:gd name="connsiteX264" fmla="*/ 862780 w 5154561"/>
              <a:gd name="connsiteY264" fmla="*/ 1548581 h 1555955"/>
              <a:gd name="connsiteX265" fmla="*/ 848032 w 5154561"/>
              <a:gd name="connsiteY265" fmla="*/ 1533832 h 1555955"/>
              <a:gd name="connsiteX266" fmla="*/ 825909 w 5154561"/>
              <a:gd name="connsiteY266" fmla="*/ 1526458 h 1555955"/>
              <a:gd name="connsiteX267" fmla="*/ 803787 w 5154561"/>
              <a:gd name="connsiteY267" fmla="*/ 1511710 h 1555955"/>
              <a:gd name="connsiteX268" fmla="*/ 796413 w 5154561"/>
              <a:gd name="connsiteY268" fmla="*/ 1489587 h 1555955"/>
              <a:gd name="connsiteX269" fmla="*/ 781664 w 5154561"/>
              <a:gd name="connsiteY269" fmla="*/ 1460090 h 1555955"/>
              <a:gd name="connsiteX270" fmla="*/ 796413 w 5154561"/>
              <a:gd name="connsiteY270" fmla="*/ 1356852 h 1555955"/>
              <a:gd name="connsiteX271" fmla="*/ 825909 w 5154561"/>
              <a:gd name="connsiteY271" fmla="*/ 1312607 h 1555955"/>
              <a:gd name="connsiteX272" fmla="*/ 796413 w 5154561"/>
              <a:gd name="connsiteY272" fmla="*/ 1305232 h 1555955"/>
              <a:gd name="connsiteX273" fmla="*/ 774290 w 5154561"/>
              <a:gd name="connsiteY273" fmla="*/ 1268361 h 1555955"/>
              <a:gd name="connsiteX274" fmla="*/ 752167 w 5154561"/>
              <a:gd name="connsiteY274" fmla="*/ 1224116 h 1555955"/>
              <a:gd name="connsiteX275" fmla="*/ 759542 w 5154561"/>
              <a:gd name="connsiteY275" fmla="*/ 1143000 h 1555955"/>
              <a:gd name="connsiteX276" fmla="*/ 766916 w 5154561"/>
              <a:gd name="connsiteY276" fmla="*/ 1120878 h 1555955"/>
              <a:gd name="connsiteX277" fmla="*/ 825909 w 5154561"/>
              <a:gd name="connsiteY277" fmla="*/ 1091381 h 1555955"/>
              <a:gd name="connsiteX278" fmla="*/ 855406 w 5154561"/>
              <a:gd name="connsiteY278" fmla="*/ 1084007 h 1555955"/>
              <a:gd name="connsiteX279" fmla="*/ 899651 w 5154561"/>
              <a:gd name="connsiteY279" fmla="*/ 1054510 h 1555955"/>
              <a:gd name="connsiteX280" fmla="*/ 943896 w 5154561"/>
              <a:gd name="connsiteY280" fmla="*/ 1039761 h 1555955"/>
              <a:gd name="connsiteX281" fmla="*/ 973393 w 5154561"/>
              <a:gd name="connsiteY281" fmla="*/ 1054510 h 1555955"/>
              <a:gd name="connsiteX282" fmla="*/ 1002890 w 5154561"/>
              <a:gd name="connsiteY282" fmla="*/ 1084007 h 1555955"/>
              <a:gd name="connsiteX283" fmla="*/ 1010264 w 5154561"/>
              <a:gd name="connsiteY283" fmla="*/ 1113503 h 1555955"/>
              <a:gd name="connsiteX284" fmla="*/ 1032387 w 5154561"/>
              <a:gd name="connsiteY284" fmla="*/ 1120878 h 1555955"/>
              <a:gd name="connsiteX285" fmla="*/ 1143000 w 5154561"/>
              <a:gd name="connsiteY285" fmla="*/ 1128252 h 1555955"/>
              <a:gd name="connsiteX286" fmla="*/ 1216742 w 5154561"/>
              <a:gd name="connsiteY286" fmla="*/ 1120878 h 1555955"/>
              <a:gd name="connsiteX287" fmla="*/ 1209367 w 5154561"/>
              <a:gd name="connsiteY287" fmla="*/ 1098755 h 1555955"/>
              <a:gd name="connsiteX288" fmla="*/ 1187245 w 5154561"/>
              <a:gd name="connsiteY288" fmla="*/ 1047136 h 1555955"/>
              <a:gd name="connsiteX289" fmla="*/ 1194619 w 5154561"/>
              <a:gd name="connsiteY289" fmla="*/ 988142 h 1555955"/>
              <a:gd name="connsiteX290" fmla="*/ 1224116 w 5154561"/>
              <a:gd name="connsiteY290" fmla="*/ 973394 h 1555955"/>
              <a:gd name="connsiteX291" fmla="*/ 1268361 w 5154561"/>
              <a:gd name="connsiteY291" fmla="*/ 958645 h 1555955"/>
              <a:gd name="connsiteX292" fmla="*/ 1312606 w 5154561"/>
              <a:gd name="connsiteY292" fmla="*/ 943897 h 1555955"/>
              <a:gd name="connsiteX293" fmla="*/ 1334729 w 5154561"/>
              <a:gd name="connsiteY293" fmla="*/ 936523 h 1555955"/>
              <a:gd name="connsiteX294" fmla="*/ 1415845 w 5154561"/>
              <a:gd name="connsiteY294" fmla="*/ 929149 h 1555955"/>
              <a:gd name="connsiteX295" fmla="*/ 1452716 w 5154561"/>
              <a:gd name="connsiteY295" fmla="*/ 921774 h 1555955"/>
              <a:gd name="connsiteX296" fmla="*/ 1541206 w 5154561"/>
              <a:gd name="connsiteY296" fmla="*/ 907026 h 1555955"/>
              <a:gd name="connsiteX297" fmla="*/ 1563329 w 5154561"/>
              <a:gd name="connsiteY297" fmla="*/ 943897 h 1555955"/>
              <a:gd name="connsiteX298" fmla="*/ 1585451 w 5154561"/>
              <a:gd name="connsiteY298" fmla="*/ 958645 h 1555955"/>
              <a:gd name="connsiteX299" fmla="*/ 1718187 w 5154561"/>
              <a:gd name="connsiteY299" fmla="*/ 980768 h 1555955"/>
              <a:gd name="connsiteX300" fmla="*/ 1747684 w 5154561"/>
              <a:gd name="connsiteY300" fmla="*/ 995516 h 1555955"/>
              <a:gd name="connsiteX301" fmla="*/ 1769806 w 5154561"/>
              <a:gd name="connsiteY301" fmla="*/ 1010265 h 1555955"/>
              <a:gd name="connsiteX302" fmla="*/ 1791929 w 5154561"/>
              <a:gd name="connsiteY302" fmla="*/ 1017639 h 1555955"/>
              <a:gd name="connsiteX303" fmla="*/ 1814051 w 5154561"/>
              <a:gd name="connsiteY303" fmla="*/ 1039761 h 1555955"/>
              <a:gd name="connsiteX304" fmla="*/ 1836174 w 5154561"/>
              <a:gd name="connsiteY304" fmla="*/ 1047136 h 1555955"/>
              <a:gd name="connsiteX305" fmla="*/ 1887793 w 5154561"/>
              <a:gd name="connsiteY305" fmla="*/ 1069258 h 1555955"/>
              <a:gd name="connsiteX306" fmla="*/ 1924664 w 5154561"/>
              <a:gd name="connsiteY306" fmla="*/ 1091381 h 1555955"/>
              <a:gd name="connsiteX307" fmla="*/ 1939413 w 5154561"/>
              <a:gd name="connsiteY307" fmla="*/ 1106129 h 1555955"/>
              <a:gd name="connsiteX308" fmla="*/ 2005780 w 5154561"/>
              <a:gd name="connsiteY308" fmla="*/ 1120878 h 1555955"/>
              <a:gd name="connsiteX309" fmla="*/ 2109019 w 5154561"/>
              <a:gd name="connsiteY309" fmla="*/ 1143000 h 1555955"/>
              <a:gd name="connsiteX310" fmla="*/ 2204884 w 5154561"/>
              <a:gd name="connsiteY310" fmla="*/ 1165123 h 1555955"/>
              <a:gd name="connsiteX311" fmla="*/ 2330245 w 5154561"/>
              <a:gd name="connsiteY311" fmla="*/ 1150374 h 1555955"/>
              <a:gd name="connsiteX312" fmla="*/ 2352367 w 5154561"/>
              <a:gd name="connsiteY312" fmla="*/ 1143000 h 1555955"/>
              <a:gd name="connsiteX313" fmla="*/ 2403987 w 5154561"/>
              <a:gd name="connsiteY313" fmla="*/ 1135626 h 1555955"/>
              <a:gd name="connsiteX314" fmla="*/ 2544096 w 5154561"/>
              <a:gd name="connsiteY314" fmla="*/ 1143000 h 1555955"/>
              <a:gd name="connsiteX315" fmla="*/ 2566219 w 5154561"/>
              <a:gd name="connsiteY315" fmla="*/ 1135626 h 1555955"/>
              <a:gd name="connsiteX316" fmla="*/ 2558845 w 5154561"/>
              <a:gd name="connsiteY316" fmla="*/ 1113503 h 1555955"/>
              <a:gd name="connsiteX317" fmla="*/ 2566219 w 5154561"/>
              <a:gd name="connsiteY317" fmla="*/ 1076632 h 1555955"/>
              <a:gd name="connsiteX318" fmla="*/ 2595716 w 5154561"/>
              <a:gd name="connsiteY318" fmla="*/ 1061884 h 1555955"/>
              <a:gd name="connsiteX319" fmla="*/ 2706329 w 5154561"/>
              <a:gd name="connsiteY319" fmla="*/ 1069258 h 1555955"/>
              <a:gd name="connsiteX320" fmla="*/ 2721077 w 5154561"/>
              <a:gd name="connsiteY320" fmla="*/ 1084007 h 1555955"/>
              <a:gd name="connsiteX321" fmla="*/ 2743200 w 5154561"/>
              <a:gd name="connsiteY321" fmla="*/ 1091381 h 1555955"/>
              <a:gd name="connsiteX322" fmla="*/ 2772696 w 5154561"/>
              <a:gd name="connsiteY322" fmla="*/ 1106129 h 1555955"/>
              <a:gd name="connsiteX323" fmla="*/ 2809567 w 5154561"/>
              <a:gd name="connsiteY323" fmla="*/ 1150374 h 155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5154561" h="1555955">
                <a:moveTo>
                  <a:pt x="2809567" y="1150374"/>
                </a:moveTo>
                <a:cubicBezTo>
                  <a:pt x="2835377" y="1156519"/>
                  <a:pt x="2858583" y="1131505"/>
                  <a:pt x="2927555" y="1143000"/>
                </a:cubicBezTo>
                <a:cubicBezTo>
                  <a:pt x="2990225" y="1163890"/>
                  <a:pt x="2913812" y="1134754"/>
                  <a:pt x="2964425" y="1165123"/>
                </a:cubicBezTo>
                <a:cubicBezTo>
                  <a:pt x="2971090" y="1169122"/>
                  <a:pt x="2979595" y="1169021"/>
                  <a:pt x="2986548" y="1172497"/>
                </a:cubicBezTo>
                <a:cubicBezTo>
                  <a:pt x="2994475" y="1176460"/>
                  <a:pt x="3000572" y="1183645"/>
                  <a:pt x="3008671" y="1187245"/>
                </a:cubicBezTo>
                <a:cubicBezTo>
                  <a:pt x="3022877" y="1193559"/>
                  <a:pt x="3052916" y="1201994"/>
                  <a:pt x="3052916" y="1201994"/>
                </a:cubicBezTo>
                <a:cubicBezTo>
                  <a:pt x="3082413" y="1199536"/>
                  <a:pt x="3112314" y="1200074"/>
                  <a:pt x="3141406" y="1194619"/>
                </a:cubicBezTo>
                <a:cubicBezTo>
                  <a:pt x="3237501" y="1176601"/>
                  <a:pt x="3107195" y="1181373"/>
                  <a:pt x="3200400" y="1172497"/>
                </a:cubicBezTo>
                <a:cubicBezTo>
                  <a:pt x="3242071" y="1168528"/>
                  <a:pt x="3283974" y="1167581"/>
                  <a:pt x="3325761" y="1165123"/>
                </a:cubicBezTo>
                <a:cubicBezTo>
                  <a:pt x="3334612" y="1156272"/>
                  <a:pt x="3352158" y="1140652"/>
                  <a:pt x="3355258" y="1128252"/>
                </a:cubicBezTo>
                <a:cubicBezTo>
                  <a:pt x="3361178" y="1104573"/>
                  <a:pt x="3358405" y="1059455"/>
                  <a:pt x="3370006" y="1032387"/>
                </a:cubicBezTo>
                <a:cubicBezTo>
                  <a:pt x="3373497" y="1024241"/>
                  <a:pt x="3377239" y="1014962"/>
                  <a:pt x="3384755" y="1010265"/>
                </a:cubicBezTo>
                <a:cubicBezTo>
                  <a:pt x="3397938" y="1002026"/>
                  <a:pt x="3429000" y="995516"/>
                  <a:pt x="3429000" y="995516"/>
                </a:cubicBezTo>
                <a:cubicBezTo>
                  <a:pt x="3448664" y="997974"/>
                  <a:pt x="3470268" y="994027"/>
                  <a:pt x="3487993" y="1002890"/>
                </a:cubicBezTo>
                <a:cubicBezTo>
                  <a:pt x="3506648" y="1012218"/>
                  <a:pt x="3517489" y="1032387"/>
                  <a:pt x="3532238" y="1047136"/>
                </a:cubicBezTo>
                <a:cubicBezTo>
                  <a:pt x="3544494" y="1059392"/>
                  <a:pt x="3552368" y="1069192"/>
                  <a:pt x="3569109" y="1076632"/>
                </a:cubicBezTo>
                <a:cubicBezTo>
                  <a:pt x="3583316" y="1082946"/>
                  <a:pt x="3598606" y="1086465"/>
                  <a:pt x="3613355" y="1091381"/>
                </a:cubicBezTo>
                <a:cubicBezTo>
                  <a:pt x="3620729" y="1093839"/>
                  <a:pt x="3629009" y="1094444"/>
                  <a:pt x="3635477" y="1098755"/>
                </a:cubicBezTo>
                <a:cubicBezTo>
                  <a:pt x="3651907" y="1109708"/>
                  <a:pt x="3660337" y="1113238"/>
                  <a:pt x="3672348" y="1128252"/>
                </a:cubicBezTo>
                <a:cubicBezTo>
                  <a:pt x="3677884" y="1135172"/>
                  <a:pt x="3680426" y="1144538"/>
                  <a:pt x="3687096" y="1150374"/>
                </a:cubicBezTo>
                <a:cubicBezTo>
                  <a:pt x="3722286" y="1181165"/>
                  <a:pt x="3733813" y="1180694"/>
                  <a:pt x="3775587" y="1194619"/>
                </a:cubicBezTo>
                <a:cubicBezTo>
                  <a:pt x="3782961" y="1197077"/>
                  <a:pt x="3790042" y="1200716"/>
                  <a:pt x="3797709" y="1201994"/>
                </a:cubicBezTo>
                <a:lnTo>
                  <a:pt x="3841955" y="1209368"/>
                </a:lnTo>
                <a:cubicBezTo>
                  <a:pt x="3975688" y="1253945"/>
                  <a:pt x="3808395" y="1200214"/>
                  <a:pt x="3923071" y="1231490"/>
                </a:cubicBezTo>
                <a:cubicBezTo>
                  <a:pt x="3938069" y="1235581"/>
                  <a:pt x="3951865" y="1244522"/>
                  <a:pt x="3967316" y="1246239"/>
                </a:cubicBezTo>
                <a:lnTo>
                  <a:pt x="4033684" y="1253613"/>
                </a:lnTo>
                <a:cubicBezTo>
                  <a:pt x="4067922" y="1304973"/>
                  <a:pt x="4041557" y="1257606"/>
                  <a:pt x="4055806" y="1371600"/>
                </a:cubicBezTo>
                <a:cubicBezTo>
                  <a:pt x="4057826" y="1387757"/>
                  <a:pt x="4068168" y="1403644"/>
                  <a:pt x="4077929" y="1415845"/>
                </a:cubicBezTo>
                <a:cubicBezTo>
                  <a:pt x="4082272" y="1421274"/>
                  <a:pt x="4086715" y="1427017"/>
                  <a:pt x="4092677" y="1430594"/>
                </a:cubicBezTo>
                <a:cubicBezTo>
                  <a:pt x="4099342" y="1434593"/>
                  <a:pt x="4107655" y="1434906"/>
                  <a:pt x="4114800" y="1437968"/>
                </a:cubicBezTo>
                <a:cubicBezTo>
                  <a:pt x="4124904" y="1442298"/>
                  <a:pt x="4134464" y="1447800"/>
                  <a:pt x="4144296" y="1452716"/>
                </a:cubicBezTo>
                <a:cubicBezTo>
                  <a:pt x="4151670" y="1450258"/>
                  <a:pt x="4161563" y="1451412"/>
                  <a:pt x="4166419" y="1445342"/>
                </a:cubicBezTo>
                <a:cubicBezTo>
                  <a:pt x="4172750" y="1437428"/>
                  <a:pt x="4171009" y="1425590"/>
                  <a:pt x="4173793" y="1415845"/>
                </a:cubicBezTo>
                <a:cubicBezTo>
                  <a:pt x="4181451" y="1389042"/>
                  <a:pt x="4177383" y="1397507"/>
                  <a:pt x="4195916" y="1378974"/>
                </a:cubicBezTo>
                <a:cubicBezTo>
                  <a:pt x="4219737" y="1307511"/>
                  <a:pt x="4225608" y="1308005"/>
                  <a:pt x="4203290" y="1201994"/>
                </a:cubicBezTo>
                <a:cubicBezTo>
                  <a:pt x="4201689" y="1194387"/>
                  <a:pt x="4188541" y="1197077"/>
                  <a:pt x="4181167" y="1194619"/>
                </a:cubicBezTo>
                <a:cubicBezTo>
                  <a:pt x="4173793" y="1187245"/>
                  <a:pt x="4164110" y="1181613"/>
                  <a:pt x="4159045" y="1172497"/>
                </a:cubicBezTo>
                <a:cubicBezTo>
                  <a:pt x="4151495" y="1158907"/>
                  <a:pt x="4149212" y="1143000"/>
                  <a:pt x="4144296" y="1128252"/>
                </a:cubicBezTo>
                <a:lnTo>
                  <a:pt x="4136922" y="1106129"/>
                </a:lnTo>
                <a:cubicBezTo>
                  <a:pt x="4134464" y="1098755"/>
                  <a:pt x="4131433" y="1091548"/>
                  <a:pt x="4129548" y="1084007"/>
                </a:cubicBezTo>
                <a:lnTo>
                  <a:pt x="4122174" y="1054510"/>
                </a:lnTo>
                <a:cubicBezTo>
                  <a:pt x="4132006" y="1052052"/>
                  <a:pt x="4142261" y="1043372"/>
                  <a:pt x="4151671" y="1047136"/>
                </a:cubicBezTo>
                <a:cubicBezTo>
                  <a:pt x="4158888" y="1050023"/>
                  <a:pt x="4155046" y="1062593"/>
                  <a:pt x="4159045" y="1069258"/>
                </a:cubicBezTo>
                <a:cubicBezTo>
                  <a:pt x="4162622" y="1075220"/>
                  <a:pt x="4168877" y="1079091"/>
                  <a:pt x="4173793" y="1084007"/>
                </a:cubicBezTo>
                <a:cubicBezTo>
                  <a:pt x="4177623" y="1099327"/>
                  <a:pt x="4189183" y="1148771"/>
                  <a:pt x="4195916" y="1157749"/>
                </a:cubicBezTo>
                <a:cubicBezTo>
                  <a:pt x="4206673" y="1172091"/>
                  <a:pt x="4218137" y="1190274"/>
                  <a:pt x="4232787" y="1201994"/>
                </a:cubicBezTo>
                <a:cubicBezTo>
                  <a:pt x="4239707" y="1207530"/>
                  <a:pt x="4248180" y="1210974"/>
                  <a:pt x="4254909" y="1216742"/>
                </a:cubicBezTo>
                <a:cubicBezTo>
                  <a:pt x="4265466" y="1225791"/>
                  <a:pt x="4284406" y="1246239"/>
                  <a:pt x="4284406" y="1246239"/>
                </a:cubicBezTo>
                <a:cubicBezTo>
                  <a:pt x="4297212" y="1284657"/>
                  <a:pt x="4283392" y="1254189"/>
                  <a:pt x="4306529" y="1283110"/>
                </a:cubicBezTo>
                <a:cubicBezTo>
                  <a:pt x="4312065" y="1290030"/>
                  <a:pt x="4315509" y="1298503"/>
                  <a:pt x="4321277" y="1305232"/>
                </a:cubicBezTo>
                <a:cubicBezTo>
                  <a:pt x="4330326" y="1315789"/>
                  <a:pt x="4350774" y="1334729"/>
                  <a:pt x="4350774" y="1334729"/>
                </a:cubicBezTo>
                <a:cubicBezTo>
                  <a:pt x="4360606" y="1332271"/>
                  <a:pt x="4375739" y="1336420"/>
                  <a:pt x="4380271" y="1327355"/>
                </a:cubicBezTo>
                <a:cubicBezTo>
                  <a:pt x="4384235" y="1319428"/>
                  <a:pt x="4369486" y="1313159"/>
                  <a:pt x="4365522" y="1305232"/>
                </a:cubicBezTo>
                <a:cubicBezTo>
                  <a:pt x="4347712" y="1269613"/>
                  <a:pt x="4373319" y="1293224"/>
                  <a:pt x="4336025" y="1268361"/>
                </a:cubicBezTo>
                <a:cubicBezTo>
                  <a:pt x="4317801" y="1213687"/>
                  <a:pt x="4314325" y="1238021"/>
                  <a:pt x="4336025" y="1194619"/>
                </a:cubicBezTo>
                <a:cubicBezTo>
                  <a:pt x="4348315" y="1197077"/>
                  <a:pt x="4360362" y="1201994"/>
                  <a:pt x="4372896" y="1201994"/>
                </a:cubicBezTo>
                <a:cubicBezTo>
                  <a:pt x="4380669" y="1201994"/>
                  <a:pt x="4356270" y="1200115"/>
                  <a:pt x="4350774" y="1194619"/>
                </a:cubicBezTo>
                <a:cubicBezTo>
                  <a:pt x="4338240" y="1182085"/>
                  <a:pt x="4326882" y="1167190"/>
                  <a:pt x="4321277" y="1150374"/>
                </a:cubicBezTo>
                <a:cubicBezTo>
                  <a:pt x="4318819" y="1143000"/>
                  <a:pt x="4317902" y="1134917"/>
                  <a:pt x="4313903" y="1128252"/>
                </a:cubicBezTo>
                <a:cubicBezTo>
                  <a:pt x="4301557" y="1107674"/>
                  <a:pt x="4296921" y="1116073"/>
                  <a:pt x="4277032" y="1106129"/>
                </a:cubicBezTo>
                <a:cubicBezTo>
                  <a:pt x="4258425" y="1096826"/>
                  <a:pt x="4253880" y="1090352"/>
                  <a:pt x="4240161" y="1076632"/>
                </a:cubicBezTo>
                <a:cubicBezTo>
                  <a:pt x="4237703" y="1069258"/>
                  <a:pt x="4236786" y="1061175"/>
                  <a:pt x="4232787" y="1054510"/>
                </a:cubicBezTo>
                <a:cubicBezTo>
                  <a:pt x="4222664" y="1037639"/>
                  <a:pt x="4213318" y="1038188"/>
                  <a:pt x="4195916" y="1032387"/>
                </a:cubicBezTo>
                <a:cubicBezTo>
                  <a:pt x="4186084" y="1022555"/>
                  <a:pt x="4177989" y="1010603"/>
                  <a:pt x="4166419" y="1002890"/>
                </a:cubicBezTo>
                <a:cubicBezTo>
                  <a:pt x="4116389" y="969537"/>
                  <a:pt x="4134708" y="985928"/>
                  <a:pt x="4107425" y="958645"/>
                </a:cubicBezTo>
                <a:cubicBezTo>
                  <a:pt x="4095135" y="961103"/>
                  <a:pt x="4077507" y="955590"/>
                  <a:pt x="4070555" y="966019"/>
                </a:cubicBezTo>
                <a:cubicBezTo>
                  <a:pt x="4065356" y="973818"/>
                  <a:pt x="4113904" y="987843"/>
                  <a:pt x="4114800" y="988142"/>
                </a:cubicBezTo>
                <a:cubicBezTo>
                  <a:pt x="4117258" y="995516"/>
                  <a:pt x="4129796" y="1008741"/>
                  <a:pt x="4122174" y="1010265"/>
                </a:cubicBezTo>
                <a:cubicBezTo>
                  <a:pt x="4055479" y="1023604"/>
                  <a:pt x="4054791" y="1016622"/>
                  <a:pt x="4026309" y="988142"/>
                </a:cubicBezTo>
                <a:cubicBezTo>
                  <a:pt x="4023851" y="980768"/>
                  <a:pt x="4025005" y="970875"/>
                  <a:pt x="4018935" y="966019"/>
                </a:cubicBezTo>
                <a:cubicBezTo>
                  <a:pt x="3995765" y="947483"/>
                  <a:pt x="3980074" y="963328"/>
                  <a:pt x="3959942" y="973394"/>
                </a:cubicBezTo>
                <a:cubicBezTo>
                  <a:pt x="3955026" y="980768"/>
                  <a:pt x="3953601" y="992714"/>
                  <a:pt x="3945193" y="995516"/>
                </a:cubicBezTo>
                <a:cubicBezTo>
                  <a:pt x="3925685" y="1002018"/>
                  <a:pt x="3907875" y="979750"/>
                  <a:pt x="3893574" y="973394"/>
                </a:cubicBezTo>
                <a:cubicBezTo>
                  <a:pt x="3814592" y="938290"/>
                  <a:pt x="3877275" y="977275"/>
                  <a:pt x="3827206" y="943897"/>
                </a:cubicBezTo>
                <a:cubicBezTo>
                  <a:pt x="3817750" y="915528"/>
                  <a:pt x="3813465" y="914172"/>
                  <a:pt x="3827206" y="877529"/>
                </a:cubicBezTo>
                <a:cubicBezTo>
                  <a:pt x="3829647" y="871019"/>
                  <a:pt x="3837039" y="867697"/>
                  <a:pt x="3841955" y="862781"/>
                </a:cubicBezTo>
                <a:cubicBezTo>
                  <a:pt x="3853100" y="818201"/>
                  <a:pt x="3846124" y="842900"/>
                  <a:pt x="3864077" y="789039"/>
                </a:cubicBezTo>
                <a:cubicBezTo>
                  <a:pt x="3866535" y="781665"/>
                  <a:pt x="3864077" y="769374"/>
                  <a:pt x="3871451" y="766916"/>
                </a:cubicBezTo>
                <a:cubicBezTo>
                  <a:pt x="3942646" y="743185"/>
                  <a:pt x="3831972" y="781234"/>
                  <a:pt x="3923071" y="744794"/>
                </a:cubicBezTo>
                <a:cubicBezTo>
                  <a:pt x="3937505" y="739020"/>
                  <a:pt x="3952568" y="734961"/>
                  <a:pt x="3967316" y="730045"/>
                </a:cubicBezTo>
                <a:lnTo>
                  <a:pt x="3989438" y="722671"/>
                </a:lnTo>
                <a:lnTo>
                  <a:pt x="4018935" y="752168"/>
                </a:lnTo>
                <a:lnTo>
                  <a:pt x="4033684" y="766916"/>
                </a:lnTo>
                <a:cubicBezTo>
                  <a:pt x="4048432" y="764458"/>
                  <a:pt x="4063744" y="764270"/>
                  <a:pt x="4077929" y="759542"/>
                </a:cubicBezTo>
                <a:cubicBezTo>
                  <a:pt x="4086337" y="756739"/>
                  <a:pt x="4092124" y="748757"/>
                  <a:pt x="4100051" y="744794"/>
                </a:cubicBezTo>
                <a:cubicBezTo>
                  <a:pt x="4107004" y="741318"/>
                  <a:pt x="4114800" y="739877"/>
                  <a:pt x="4122174" y="737419"/>
                </a:cubicBezTo>
                <a:cubicBezTo>
                  <a:pt x="4132006" y="739877"/>
                  <a:pt x="4141963" y="741882"/>
                  <a:pt x="4151671" y="744794"/>
                </a:cubicBezTo>
                <a:cubicBezTo>
                  <a:pt x="4166561" y="749261"/>
                  <a:pt x="4195916" y="759542"/>
                  <a:pt x="4195916" y="759542"/>
                </a:cubicBezTo>
                <a:cubicBezTo>
                  <a:pt x="4232787" y="757084"/>
                  <a:pt x="4272564" y="766724"/>
                  <a:pt x="4306529" y="752168"/>
                </a:cubicBezTo>
                <a:cubicBezTo>
                  <a:pt x="4318049" y="747231"/>
                  <a:pt x="4304092" y="726817"/>
                  <a:pt x="4299155" y="715297"/>
                </a:cubicBezTo>
                <a:cubicBezTo>
                  <a:pt x="4292407" y="699553"/>
                  <a:pt x="4275911" y="697717"/>
                  <a:pt x="4262284" y="693174"/>
                </a:cubicBezTo>
                <a:cubicBezTo>
                  <a:pt x="4264742" y="685800"/>
                  <a:pt x="4265140" y="677377"/>
                  <a:pt x="4269658" y="671052"/>
                </a:cubicBezTo>
                <a:cubicBezTo>
                  <a:pt x="4293569" y="637577"/>
                  <a:pt x="4294960" y="642604"/>
                  <a:pt x="4328651" y="634181"/>
                </a:cubicBezTo>
                <a:cubicBezTo>
                  <a:pt x="4353232" y="636639"/>
                  <a:pt x="4379177" y="633113"/>
                  <a:pt x="4402393" y="641555"/>
                </a:cubicBezTo>
                <a:cubicBezTo>
                  <a:pt x="4409698" y="644211"/>
                  <a:pt x="4404271" y="658182"/>
                  <a:pt x="4409767" y="663678"/>
                </a:cubicBezTo>
                <a:cubicBezTo>
                  <a:pt x="4415263" y="669174"/>
                  <a:pt x="4424516" y="668594"/>
                  <a:pt x="4431890" y="671052"/>
                </a:cubicBezTo>
                <a:cubicBezTo>
                  <a:pt x="4449843" y="617192"/>
                  <a:pt x="4431556" y="623037"/>
                  <a:pt x="4476135" y="634181"/>
                </a:cubicBezTo>
                <a:cubicBezTo>
                  <a:pt x="4481707" y="639753"/>
                  <a:pt x="4511865" y="667017"/>
                  <a:pt x="4513006" y="678426"/>
                </a:cubicBezTo>
                <a:cubicBezTo>
                  <a:pt x="4514735" y="695721"/>
                  <a:pt x="4509540" y="713109"/>
                  <a:pt x="4505632" y="730045"/>
                </a:cubicBezTo>
                <a:cubicBezTo>
                  <a:pt x="4505627" y="730069"/>
                  <a:pt x="4487200" y="785341"/>
                  <a:pt x="4483509" y="796413"/>
                </a:cubicBezTo>
                <a:lnTo>
                  <a:pt x="4476135" y="818536"/>
                </a:lnTo>
                <a:cubicBezTo>
                  <a:pt x="4478593" y="843117"/>
                  <a:pt x="4478956" y="867998"/>
                  <a:pt x="4483509" y="892278"/>
                </a:cubicBezTo>
                <a:cubicBezTo>
                  <a:pt x="4486374" y="907558"/>
                  <a:pt x="4485323" y="927900"/>
                  <a:pt x="4498258" y="936523"/>
                </a:cubicBezTo>
                <a:cubicBezTo>
                  <a:pt x="4520478" y="951336"/>
                  <a:pt x="4523677" y="954790"/>
                  <a:pt x="4549877" y="966019"/>
                </a:cubicBezTo>
                <a:cubicBezTo>
                  <a:pt x="4557022" y="969081"/>
                  <a:pt x="4565205" y="969619"/>
                  <a:pt x="4572000" y="973394"/>
                </a:cubicBezTo>
                <a:cubicBezTo>
                  <a:pt x="4587495" y="982002"/>
                  <a:pt x="4616245" y="1002890"/>
                  <a:pt x="4616245" y="1002890"/>
                </a:cubicBezTo>
                <a:cubicBezTo>
                  <a:pt x="4633778" y="1055491"/>
                  <a:pt x="4608917" y="991900"/>
                  <a:pt x="4645742" y="1047136"/>
                </a:cubicBezTo>
                <a:cubicBezTo>
                  <a:pt x="4650054" y="1053603"/>
                  <a:pt x="4648260" y="1063188"/>
                  <a:pt x="4653116" y="1069258"/>
                </a:cubicBezTo>
                <a:cubicBezTo>
                  <a:pt x="4658652" y="1076179"/>
                  <a:pt x="4668430" y="1078333"/>
                  <a:pt x="4675238" y="1084007"/>
                </a:cubicBezTo>
                <a:cubicBezTo>
                  <a:pt x="4683249" y="1090683"/>
                  <a:pt x="4689987" y="1098755"/>
                  <a:pt x="4697361" y="1106129"/>
                </a:cubicBezTo>
                <a:cubicBezTo>
                  <a:pt x="4712109" y="1103671"/>
                  <a:pt x="4730254" y="1108485"/>
                  <a:pt x="4741606" y="1098755"/>
                </a:cubicBezTo>
                <a:cubicBezTo>
                  <a:pt x="4751122" y="1090598"/>
                  <a:pt x="4746261" y="1074119"/>
                  <a:pt x="4748980" y="1061884"/>
                </a:cubicBezTo>
                <a:cubicBezTo>
                  <a:pt x="4755152" y="1034112"/>
                  <a:pt x="4755519" y="1034896"/>
                  <a:pt x="4763729" y="1010265"/>
                </a:cubicBezTo>
                <a:cubicBezTo>
                  <a:pt x="4757335" y="939926"/>
                  <a:pt x="4760704" y="945034"/>
                  <a:pt x="4748980" y="892278"/>
                </a:cubicBezTo>
                <a:cubicBezTo>
                  <a:pt x="4746781" y="882384"/>
                  <a:pt x="4746977" y="871375"/>
                  <a:pt x="4741606" y="862781"/>
                </a:cubicBezTo>
                <a:cubicBezTo>
                  <a:pt x="4734578" y="851535"/>
                  <a:pt x="4705364" y="825370"/>
                  <a:pt x="4689987" y="818536"/>
                </a:cubicBezTo>
                <a:cubicBezTo>
                  <a:pt x="4675781" y="812222"/>
                  <a:pt x="4645742" y="803787"/>
                  <a:pt x="4645742" y="803787"/>
                </a:cubicBezTo>
                <a:cubicBezTo>
                  <a:pt x="4640826" y="798871"/>
                  <a:pt x="4631761" y="795949"/>
                  <a:pt x="4630993" y="789039"/>
                </a:cubicBezTo>
                <a:cubicBezTo>
                  <a:pt x="4629073" y="771764"/>
                  <a:pt x="4633372" y="754067"/>
                  <a:pt x="4638367" y="737419"/>
                </a:cubicBezTo>
                <a:cubicBezTo>
                  <a:pt x="4640914" y="728930"/>
                  <a:pt x="4645600" y="719994"/>
                  <a:pt x="4653116" y="715297"/>
                </a:cubicBezTo>
                <a:cubicBezTo>
                  <a:pt x="4688039" y="693471"/>
                  <a:pt x="4763758" y="695441"/>
                  <a:pt x="4793225" y="693174"/>
                </a:cubicBezTo>
                <a:cubicBezTo>
                  <a:pt x="4828308" y="681480"/>
                  <a:pt x="4834552" y="683711"/>
                  <a:pt x="4859593" y="663678"/>
                </a:cubicBezTo>
                <a:cubicBezTo>
                  <a:pt x="4865022" y="659335"/>
                  <a:pt x="4869999" y="654358"/>
                  <a:pt x="4874342" y="648929"/>
                </a:cubicBezTo>
                <a:cubicBezTo>
                  <a:pt x="4879878" y="642009"/>
                  <a:pt x="4882823" y="633074"/>
                  <a:pt x="4889090" y="626807"/>
                </a:cubicBezTo>
                <a:cubicBezTo>
                  <a:pt x="4895357" y="620540"/>
                  <a:pt x="4903114" y="615658"/>
                  <a:pt x="4911213" y="612058"/>
                </a:cubicBezTo>
                <a:cubicBezTo>
                  <a:pt x="4925419" y="605744"/>
                  <a:pt x="4955458" y="597310"/>
                  <a:pt x="4955458" y="597310"/>
                </a:cubicBezTo>
                <a:cubicBezTo>
                  <a:pt x="4950600" y="582734"/>
                  <a:pt x="4946332" y="563463"/>
                  <a:pt x="4933335" y="553065"/>
                </a:cubicBezTo>
                <a:cubicBezTo>
                  <a:pt x="4925774" y="547016"/>
                  <a:pt x="4876183" y="538684"/>
                  <a:pt x="4874342" y="538316"/>
                </a:cubicBezTo>
                <a:cubicBezTo>
                  <a:pt x="4860854" y="524829"/>
                  <a:pt x="4821866" y="494439"/>
                  <a:pt x="4874342" y="471949"/>
                </a:cubicBezTo>
                <a:cubicBezTo>
                  <a:pt x="4885364" y="467225"/>
                  <a:pt x="4989192" y="483089"/>
                  <a:pt x="5014451" y="486697"/>
                </a:cubicBezTo>
                <a:cubicBezTo>
                  <a:pt x="5089101" y="511580"/>
                  <a:pt x="5043196" y="502637"/>
                  <a:pt x="5154561" y="494071"/>
                </a:cubicBezTo>
                <a:cubicBezTo>
                  <a:pt x="5152103" y="474407"/>
                  <a:pt x="5155236" y="453187"/>
                  <a:pt x="5147187" y="435078"/>
                </a:cubicBezTo>
                <a:cubicBezTo>
                  <a:pt x="5144030" y="427975"/>
                  <a:pt x="5132605" y="429588"/>
                  <a:pt x="5125064" y="427703"/>
                </a:cubicBezTo>
                <a:cubicBezTo>
                  <a:pt x="5064219" y="412491"/>
                  <a:pt x="5111702" y="428099"/>
                  <a:pt x="5058696" y="412955"/>
                </a:cubicBezTo>
                <a:cubicBezTo>
                  <a:pt x="4967985" y="387038"/>
                  <a:pt x="5152847" y="410636"/>
                  <a:pt x="4866967" y="398207"/>
                </a:cubicBezTo>
                <a:cubicBezTo>
                  <a:pt x="4862051" y="390833"/>
                  <a:pt x="4859735" y="380781"/>
                  <a:pt x="4852219" y="376084"/>
                </a:cubicBezTo>
                <a:cubicBezTo>
                  <a:pt x="4839036" y="367845"/>
                  <a:pt x="4807974" y="361336"/>
                  <a:pt x="4807974" y="361336"/>
                </a:cubicBezTo>
                <a:cubicBezTo>
                  <a:pt x="4803058" y="356420"/>
                  <a:pt x="4799187" y="350164"/>
                  <a:pt x="4793225" y="346587"/>
                </a:cubicBezTo>
                <a:cubicBezTo>
                  <a:pt x="4786560" y="342588"/>
                  <a:pt x="4778381" y="341942"/>
                  <a:pt x="4771103" y="339213"/>
                </a:cubicBezTo>
                <a:cubicBezTo>
                  <a:pt x="4758709" y="334565"/>
                  <a:pt x="4746672" y="328989"/>
                  <a:pt x="4734232" y="324465"/>
                </a:cubicBezTo>
                <a:cubicBezTo>
                  <a:pt x="4723025" y="320390"/>
                  <a:pt x="4677263" y="304439"/>
                  <a:pt x="4660490" y="302342"/>
                </a:cubicBezTo>
                <a:cubicBezTo>
                  <a:pt x="4631120" y="298671"/>
                  <a:pt x="4601497" y="297426"/>
                  <a:pt x="4572000" y="294968"/>
                </a:cubicBezTo>
                <a:cubicBezTo>
                  <a:pt x="4521428" y="278111"/>
                  <a:pt x="4584199" y="298018"/>
                  <a:pt x="4513006" y="280219"/>
                </a:cubicBezTo>
                <a:cubicBezTo>
                  <a:pt x="4505465" y="278334"/>
                  <a:pt x="4498551" y="274123"/>
                  <a:pt x="4490884" y="272845"/>
                </a:cubicBezTo>
                <a:cubicBezTo>
                  <a:pt x="4468928" y="269186"/>
                  <a:pt x="4446639" y="267929"/>
                  <a:pt x="4424516" y="265471"/>
                </a:cubicBezTo>
                <a:cubicBezTo>
                  <a:pt x="4414684" y="263013"/>
                  <a:pt x="4404957" y="260085"/>
                  <a:pt x="4395019" y="258097"/>
                </a:cubicBezTo>
                <a:cubicBezTo>
                  <a:pt x="4231635" y="225421"/>
                  <a:pt x="3986310" y="245028"/>
                  <a:pt x="3878825" y="243349"/>
                </a:cubicBezTo>
                <a:cubicBezTo>
                  <a:pt x="3856703" y="240891"/>
                  <a:pt x="3834414" y="239633"/>
                  <a:pt x="3812458" y="235974"/>
                </a:cubicBezTo>
                <a:cubicBezTo>
                  <a:pt x="3804791" y="234696"/>
                  <a:pt x="3798030" y="229699"/>
                  <a:pt x="3790335" y="228600"/>
                </a:cubicBezTo>
                <a:cubicBezTo>
                  <a:pt x="3763458" y="224760"/>
                  <a:pt x="3736203" y="224224"/>
                  <a:pt x="3709219" y="221226"/>
                </a:cubicBezTo>
                <a:cubicBezTo>
                  <a:pt x="3630672" y="212499"/>
                  <a:pt x="3685176" y="216054"/>
                  <a:pt x="3613355" y="206478"/>
                </a:cubicBezTo>
                <a:cubicBezTo>
                  <a:pt x="3591291" y="203536"/>
                  <a:pt x="3568973" y="202575"/>
                  <a:pt x="3546987" y="199103"/>
                </a:cubicBezTo>
                <a:cubicBezTo>
                  <a:pt x="3386203" y="173716"/>
                  <a:pt x="3566732" y="192145"/>
                  <a:pt x="3384755" y="176981"/>
                </a:cubicBezTo>
                <a:cubicBezTo>
                  <a:pt x="3304158" y="156831"/>
                  <a:pt x="3313669" y="152887"/>
                  <a:pt x="3207774" y="169607"/>
                </a:cubicBezTo>
                <a:cubicBezTo>
                  <a:pt x="3199020" y="170989"/>
                  <a:pt x="3193025" y="179439"/>
                  <a:pt x="3185651" y="184355"/>
                </a:cubicBezTo>
                <a:cubicBezTo>
                  <a:pt x="3173958" y="219434"/>
                  <a:pt x="3176187" y="225684"/>
                  <a:pt x="3156155" y="250723"/>
                </a:cubicBezTo>
                <a:cubicBezTo>
                  <a:pt x="3151812" y="256152"/>
                  <a:pt x="3146322" y="260555"/>
                  <a:pt x="3141406" y="265471"/>
                </a:cubicBezTo>
                <a:cubicBezTo>
                  <a:pt x="3104535" y="263013"/>
                  <a:pt x="3067374" y="263323"/>
                  <a:pt x="3030793" y="258097"/>
                </a:cubicBezTo>
                <a:cubicBezTo>
                  <a:pt x="3015403" y="255899"/>
                  <a:pt x="3001296" y="248265"/>
                  <a:pt x="2986548" y="243349"/>
                </a:cubicBezTo>
                <a:cubicBezTo>
                  <a:pt x="2979174" y="240891"/>
                  <a:pt x="2970893" y="240286"/>
                  <a:pt x="2964425" y="235974"/>
                </a:cubicBezTo>
                <a:cubicBezTo>
                  <a:pt x="2935835" y="216914"/>
                  <a:pt x="2950711" y="224028"/>
                  <a:pt x="2920180" y="213852"/>
                </a:cubicBezTo>
                <a:cubicBezTo>
                  <a:pt x="2912806" y="208936"/>
                  <a:pt x="2906157" y="202703"/>
                  <a:pt x="2898058" y="199103"/>
                </a:cubicBezTo>
                <a:cubicBezTo>
                  <a:pt x="2866518" y="185085"/>
                  <a:pt x="2854344" y="185560"/>
                  <a:pt x="2824316" y="176981"/>
                </a:cubicBezTo>
                <a:cubicBezTo>
                  <a:pt x="2816842" y="174846"/>
                  <a:pt x="2809567" y="172065"/>
                  <a:pt x="2802193" y="169607"/>
                </a:cubicBezTo>
                <a:cubicBezTo>
                  <a:pt x="2794819" y="164691"/>
                  <a:pt x="2787998" y="158822"/>
                  <a:pt x="2780071" y="154858"/>
                </a:cubicBezTo>
                <a:cubicBezTo>
                  <a:pt x="2729047" y="129346"/>
                  <a:pt x="2609336" y="154239"/>
                  <a:pt x="2595716" y="154858"/>
                </a:cubicBezTo>
                <a:lnTo>
                  <a:pt x="2381864" y="147484"/>
                </a:lnTo>
                <a:cubicBezTo>
                  <a:pt x="2330227" y="145419"/>
                  <a:pt x="2278250" y="146794"/>
                  <a:pt x="2227006" y="140110"/>
                </a:cubicBezTo>
                <a:cubicBezTo>
                  <a:pt x="2220112" y="139211"/>
                  <a:pt x="2217174" y="130277"/>
                  <a:pt x="2212258" y="125361"/>
                </a:cubicBezTo>
                <a:cubicBezTo>
                  <a:pt x="2222090" y="122903"/>
                  <a:pt x="2232047" y="120899"/>
                  <a:pt x="2241755" y="117987"/>
                </a:cubicBezTo>
                <a:cubicBezTo>
                  <a:pt x="2256645" y="113520"/>
                  <a:pt x="2286000" y="103239"/>
                  <a:pt x="2286000" y="103239"/>
                </a:cubicBezTo>
                <a:cubicBezTo>
                  <a:pt x="2288458" y="95865"/>
                  <a:pt x="2298870" y="86612"/>
                  <a:pt x="2293374" y="81116"/>
                </a:cubicBezTo>
                <a:cubicBezTo>
                  <a:pt x="2282381" y="70123"/>
                  <a:pt x="2263877" y="71284"/>
                  <a:pt x="2249129" y="66368"/>
                </a:cubicBezTo>
                <a:cubicBezTo>
                  <a:pt x="2184968" y="44982"/>
                  <a:pt x="2234761" y="59425"/>
                  <a:pt x="2094271" y="51619"/>
                </a:cubicBezTo>
                <a:cubicBezTo>
                  <a:pt x="2086897" y="49161"/>
                  <a:pt x="2079689" y="46130"/>
                  <a:pt x="2072148" y="44245"/>
                </a:cubicBezTo>
                <a:cubicBezTo>
                  <a:pt x="2059988" y="41205"/>
                  <a:pt x="2047013" y="41272"/>
                  <a:pt x="2035277" y="36871"/>
                </a:cubicBezTo>
                <a:cubicBezTo>
                  <a:pt x="2026979" y="33759"/>
                  <a:pt x="2021082" y="26086"/>
                  <a:pt x="2013155" y="22123"/>
                </a:cubicBezTo>
                <a:cubicBezTo>
                  <a:pt x="2001372" y="16232"/>
                  <a:pt x="1972555" y="10523"/>
                  <a:pt x="1961535" y="7374"/>
                </a:cubicBezTo>
                <a:cubicBezTo>
                  <a:pt x="1954061" y="5239"/>
                  <a:pt x="1946787" y="2458"/>
                  <a:pt x="1939413" y="0"/>
                </a:cubicBezTo>
                <a:cubicBezTo>
                  <a:pt x="1876742" y="20889"/>
                  <a:pt x="1953154" y="-8245"/>
                  <a:pt x="1902542" y="22123"/>
                </a:cubicBezTo>
                <a:cubicBezTo>
                  <a:pt x="1895877" y="26122"/>
                  <a:pt x="1887372" y="26021"/>
                  <a:pt x="1880419" y="29497"/>
                </a:cubicBezTo>
                <a:cubicBezTo>
                  <a:pt x="1872492" y="33460"/>
                  <a:pt x="1866785" y="41698"/>
                  <a:pt x="1858296" y="44245"/>
                </a:cubicBezTo>
                <a:cubicBezTo>
                  <a:pt x="1841648" y="49239"/>
                  <a:pt x="1823720" y="48210"/>
                  <a:pt x="1806677" y="51619"/>
                </a:cubicBezTo>
                <a:cubicBezTo>
                  <a:pt x="1786801" y="55594"/>
                  <a:pt x="1767560" y="62393"/>
                  <a:pt x="1747684" y="66368"/>
                </a:cubicBezTo>
                <a:cubicBezTo>
                  <a:pt x="1735394" y="68826"/>
                  <a:pt x="1722905" y="70444"/>
                  <a:pt x="1710813" y="73742"/>
                </a:cubicBezTo>
                <a:cubicBezTo>
                  <a:pt x="1695814" y="77832"/>
                  <a:pt x="1681811" y="85441"/>
                  <a:pt x="1666567" y="88490"/>
                </a:cubicBezTo>
                <a:cubicBezTo>
                  <a:pt x="1610264" y="99752"/>
                  <a:pt x="1642133" y="94310"/>
                  <a:pt x="1570703" y="103239"/>
                </a:cubicBezTo>
                <a:cubicBezTo>
                  <a:pt x="1573161" y="113071"/>
                  <a:pt x="1575293" y="122991"/>
                  <a:pt x="1578077" y="132736"/>
                </a:cubicBezTo>
                <a:cubicBezTo>
                  <a:pt x="1580212" y="140210"/>
                  <a:pt x="1591521" y="150002"/>
                  <a:pt x="1585451" y="154858"/>
                </a:cubicBezTo>
                <a:cubicBezTo>
                  <a:pt x="1573776" y="164198"/>
                  <a:pt x="1555954" y="159774"/>
                  <a:pt x="1541206" y="162232"/>
                </a:cubicBezTo>
                <a:cubicBezTo>
                  <a:pt x="1457250" y="190219"/>
                  <a:pt x="1512480" y="176068"/>
                  <a:pt x="1371600" y="184355"/>
                </a:cubicBezTo>
                <a:cubicBezTo>
                  <a:pt x="1369142" y="204020"/>
                  <a:pt x="1375590" y="227114"/>
                  <a:pt x="1364225" y="243349"/>
                </a:cubicBezTo>
                <a:cubicBezTo>
                  <a:pt x="1355310" y="256085"/>
                  <a:pt x="1319980" y="258097"/>
                  <a:pt x="1319980" y="258097"/>
                </a:cubicBezTo>
                <a:cubicBezTo>
                  <a:pt x="1322438" y="265471"/>
                  <a:pt x="1323356" y="273554"/>
                  <a:pt x="1327355" y="280219"/>
                </a:cubicBezTo>
                <a:cubicBezTo>
                  <a:pt x="1330932" y="286181"/>
                  <a:pt x="1338994" y="288749"/>
                  <a:pt x="1342103" y="294968"/>
                </a:cubicBezTo>
                <a:cubicBezTo>
                  <a:pt x="1365911" y="342586"/>
                  <a:pt x="1328553" y="310516"/>
                  <a:pt x="1371600" y="339213"/>
                </a:cubicBezTo>
                <a:cubicBezTo>
                  <a:pt x="1337187" y="373626"/>
                  <a:pt x="1351935" y="378543"/>
                  <a:pt x="1327355" y="353961"/>
                </a:cubicBezTo>
                <a:lnTo>
                  <a:pt x="1312606" y="309716"/>
                </a:lnTo>
                <a:cubicBezTo>
                  <a:pt x="1310148" y="302342"/>
                  <a:pt x="1309543" y="294062"/>
                  <a:pt x="1305232" y="287594"/>
                </a:cubicBezTo>
                <a:cubicBezTo>
                  <a:pt x="1300316" y="280220"/>
                  <a:pt x="1294084" y="273570"/>
                  <a:pt x="1290484" y="265471"/>
                </a:cubicBezTo>
                <a:cubicBezTo>
                  <a:pt x="1270023" y="219433"/>
                  <a:pt x="1286017" y="230390"/>
                  <a:pt x="1260987" y="199103"/>
                </a:cubicBezTo>
                <a:cubicBezTo>
                  <a:pt x="1256644" y="193674"/>
                  <a:pt x="1252457" y="187464"/>
                  <a:pt x="1246238" y="184355"/>
                </a:cubicBezTo>
                <a:cubicBezTo>
                  <a:pt x="1232333" y="177403"/>
                  <a:pt x="1201993" y="169607"/>
                  <a:pt x="1201993" y="169607"/>
                </a:cubicBezTo>
                <a:cubicBezTo>
                  <a:pt x="1177412" y="172065"/>
                  <a:pt x="1149938" y="165152"/>
                  <a:pt x="1128251" y="176981"/>
                </a:cubicBezTo>
                <a:cubicBezTo>
                  <a:pt x="1117248" y="182983"/>
                  <a:pt x="1122937" y="201489"/>
                  <a:pt x="1120877" y="213852"/>
                </a:cubicBezTo>
                <a:cubicBezTo>
                  <a:pt x="1109579" y="281640"/>
                  <a:pt x="1120262" y="245192"/>
                  <a:pt x="1106129" y="287594"/>
                </a:cubicBezTo>
                <a:cubicBezTo>
                  <a:pt x="1130710" y="290052"/>
                  <a:pt x="1156655" y="286526"/>
                  <a:pt x="1179871" y="294968"/>
                </a:cubicBezTo>
                <a:cubicBezTo>
                  <a:pt x="1187176" y="297624"/>
                  <a:pt x="1187245" y="309317"/>
                  <a:pt x="1187245" y="317090"/>
                </a:cubicBezTo>
                <a:cubicBezTo>
                  <a:pt x="1187245" y="344272"/>
                  <a:pt x="1180822" y="345636"/>
                  <a:pt x="1165122" y="361336"/>
                </a:cubicBezTo>
                <a:cubicBezTo>
                  <a:pt x="1113503" y="358878"/>
                  <a:pt x="1061489" y="360791"/>
                  <a:pt x="1010264" y="353961"/>
                </a:cubicBezTo>
                <a:cubicBezTo>
                  <a:pt x="987149" y="350879"/>
                  <a:pt x="943896" y="331839"/>
                  <a:pt x="943896" y="331839"/>
                </a:cubicBezTo>
                <a:cubicBezTo>
                  <a:pt x="938341" y="332765"/>
                  <a:pt x="881155" y="341087"/>
                  <a:pt x="870155" y="346587"/>
                </a:cubicBezTo>
                <a:cubicBezTo>
                  <a:pt x="863936" y="349696"/>
                  <a:pt x="861797" y="358597"/>
                  <a:pt x="855406" y="361336"/>
                </a:cubicBezTo>
                <a:cubicBezTo>
                  <a:pt x="843886" y="366273"/>
                  <a:pt x="830867" y="366468"/>
                  <a:pt x="818535" y="368710"/>
                </a:cubicBezTo>
                <a:cubicBezTo>
                  <a:pt x="729430" y="384910"/>
                  <a:pt x="747750" y="377238"/>
                  <a:pt x="604684" y="383458"/>
                </a:cubicBezTo>
                <a:cubicBezTo>
                  <a:pt x="562169" y="411802"/>
                  <a:pt x="603181" y="387263"/>
                  <a:pt x="560438" y="405581"/>
                </a:cubicBezTo>
                <a:cubicBezTo>
                  <a:pt x="550334" y="409911"/>
                  <a:pt x="541471" y="417170"/>
                  <a:pt x="530942" y="420329"/>
                </a:cubicBezTo>
                <a:cubicBezTo>
                  <a:pt x="516620" y="424625"/>
                  <a:pt x="501445" y="425245"/>
                  <a:pt x="486696" y="427703"/>
                </a:cubicBezTo>
                <a:lnTo>
                  <a:pt x="398206" y="457200"/>
                </a:lnTo>
                <a:lnTo>
                  <a:pt x="353961" y="471949"/>
                </a:lnTo>
                <a:cubicBezTo>
                  <a:pt x="310560" y="493649"/>
                  <a:pt x="334892" y="483221"/>
                  <a:pt x="280219" y="501445"/>
                </a:cubicBezTo>
                <a:lnTo>
                  <a:pt x="258096" y="508819"/>
                </a:lnTo>
                <a:cubicBezTo>
                  <a:pt x="250722" y="511277"/>
                  <a:pt x="243730" y="515677"/>
                  <a:pt x="235974" y="516194"/>
                </a:cubicBezTo>
                <a:lnTo>
                  <a:pt x="125361" y="523568"/>
                </a:lnTo>
                <a:cubicBezTo>
                  <a:pt x="76170" y="539964"/>
                  <a:pt x="115553" y="519360"/>
                  <a:pt x="95864" y="604684"/>
                </a:cubicBezTo>
                <a:cubicBezTo>
                  <a:pt x="91853" y="622066"/>
                  <a:pt x="75935" y="628798"/>
                  <a:pt x="66367" y="641555"/>
                </a:cubicBezTo>
                <a:cubicBezTo>
                  <a:pt x="16334" y="708266"/>
                  <a:pt x="55948" y="666723"/>
                  <a:pt x="22122" y="700549"/>
                </a:cubicBezTo>
                <a:lnTo>
                  <a:pt x="7374" y="744794"/>
                </a:lnTo>
                <a:lnTo>
                  <a:pt x="0" y="766916"/>
                </a:lnTo>
                <a:cubicBezTo>
                  <a:pt x="4916" y="771832"/>
                  <a:pt x="11639" y="775446"/>
                  <a:pt x="14748" y="781665"/>
                </a:cubicBezTo>
                <a:cubicBezTo>
                  <a:pt x="21700" y="795570"/>
                  <a:pt x="24580" y="811162"/>
                  <a:pt x="29496" y="825910"/>
                </a:cubicBezTo>
                <a:cubicBezTo>
                  <a:pt x="31954" y="833284"/>
                  <a:pt x="35347" y="840410"/>
                  <a:pt x="36871" y="848032"/>
                </a:cubicBezTo>
                <a:cubicBezTo>
                  <a:pt x="39329" y="860322"/>
                  <a:pt x="39059" y="873493"/>
                  <a:pt x="44245" y="884903"/>
                </a:cubicBezTo>
                <a:cubicBezTo>
                  <a:pt x="57258" y="913532"/>
                  <a:pt x="69693" y="930812"/>
                  <a:pt x="95864" y="943897"/>
                </a:cubicBezTo>
                <a:cubicBezTo>
                  <a:pt x="102817" y="947373"/>
                  <a:pt x="110513" y="949136"/>
                  <a:pt x="117987" y="951271"/>
                </a:cubicBezTo>
                <a:cubicBezTo>
                  <a:pt x="127732" y="954055"/>
                  <a:pt x="137652" y="956187"/>
                  <a:pt x="147484" y="958645"/>
                </a:cubicBezTo>
                <a:cubicBezTo>
                  <a:pt x="152400" y="963561"/>
                  <a:pt x="159123" y="967175"/>
                  <a:pt x="162232" y="973394"/>
                </a:cubicBezTo>
                <a:cubicBezTo>
                  <a:pt x="169184" y="987299"/>
                  <a:pt x="165987" y="1006647"/>
                  <a:pt x="176980" y="1017639"/>
                </a:cubicBezTo>
                <a:lnTo>
                  <a:pt x="191729" y="1032387"/>
                </a:lnTo>
                <a:cubicBezTo>
                  <a:pt x="196645" y="1042219"/>
                  <a:pt x="198704" y="1054111"/>
                  <a:pt x="206477" y="1061884"/>
                </a:cubicBezTo>
                <a:cubicBezTo>
                  <a:pt x="211973" y="1067380"/>
                  <a:pt x="221647" y="1065782"/>
                  <a:pt x="228600" y="1069258"/>
                </a:cubicBezTo>
                <a:cubicBezTo>
                  <a:pt x="236527" y="1073222"/>
                  <a:pt x="243348" y="1079091"/>
                  <a:pt x="250722" y="1084007"/>
                </a:cubicBezTo>
                <a:cubicBezTo>
                  <a:pt x="255638" y="1091381"/>
                  <a:pt x="258550" y="1100593"/>
                  <a:pt x="265471" y="1106129"/>
                </a:cubicBezTo>
                <a:cubicBezTo>
                  <a:pt x="271541" y="1110985"/>
                  <a:pt x="282097" y="1108007"/>
                  <a:pt x="287593" y="1113503"/>
                </a:cubicBezTo>
                <a:cubicBezTo>
                  <a:pt x="293089" y="1119000"/>
                  <a:pt x="290449" y="1129301"/>
                  <a:pt x="294967" y="1135626"/>
                </a:cubicBezTo>
                <a:cubicBezTo>
                  <a:pt x="331455" y="1186710"/>
                  <a:pt x="319959" y="1145869"/>
                  <a:pt x="368709" y="1194619"/>
                </a:cubicBezTo>
                <a:lnTo>
                  <a:pt x="383458" y="1209368"/>
                </a:lnTo>
                <a:cubicBezTo>
                  <a:pt x="378156" y="1230578"/>
                  <a:pt x="380673" y="1242011"/>
                  <a:pt x="361335" y="1253613"/>
                </a:cubicBezTo>
                <a:cubicBezTo>
                  <a:pt x="354670" y="1257612"/>
                  <a:pt x="346587" y="1258529"/>
                  <a:pt x="339213" y="1260987"/>
                </a:cubicBezTo>
                <a:cubicBezTo>
                  <a:pt x="326923" y="1273277"/>
                  <a:pt x="307839" y="1281369"/>
                  <a:pt x="302342" y="1297858"/>
                </a:cubicBezTo>
                <a:lnTo>
                  <a:pt x="287593" y="1342103"/>
                </a:lnTo>
                <a:cubicBezTo>
                  <a:pt x="292509" y="1347019"/>
                  <a:pt x="296913" y="1352509"/>
                  <a:pt x="302342" y="1356852"/>
                </a:cubicBezTo>
                <a:cubicBezTo>
                  <a:pt x="337037" y="1384608"/>
                  <a:pt x="330594" y="1370919"/>
                  <a:pt x="390832" y="1364226"/>
                </a:cubicBezTo>
                <a:cubicBezTo>
                  <a:pt x="405580" y="1354394"/>
                  <a:pt x="432570" y="1317182"/>
                  <a:pt x="435077" y="1334729"/>
                </a:cubicBezTo>
                <a:cubicBezTo>
                  <a:pt x="437535" y="1351936"/>
                  <a:pt x="431780" y="1372629"/>
                  <a:pt x="442451" y="1386349"/>
                </a:cubicBezTo>
                <a:cubicBezTo>
                  <a:pt x="451995" y="1398620"/>
                  <a:pt x="486696" y="1401097"/>
                  <a:pt x="486696" y="1401097"/>
                </a:cubicBezTo>
                <a:cubicBezTo>
                  <a:pt x="496528" y="1410929"/>
                  <a:pt x="503002" y="1426197"/>
                  <a:pt x="516193" y="1430594"/>
                </a:cubicBezTo>
                <a:lnTo>
                  <a:pt x="560438" y="1445342"/>
                </a:lnTo>
                <a:cubicBezTo>
                  <a:pt x="567812" y="1452716"/>
                  <a:pt x="573445" y="1462400"/>
                  <a:pt x="582561" y="1467465"/>
                </a:cubicBezTo>
                <a:cubicBezTo>
                  <a:pt x="596151" y="1475015"/>
                  <a:pt x="626806" y="1482213"/>
                  <a:pt x="626806" y="1482213"/>
                </a:cubicBezTo>
                <a:cubicBezTo>
                  <a:pt x="715603" y="1452615"/>
                  <a:pt x="655590" y="1465838"/>
                  <a:pt x="811161" y="1482213"/>
                </a:cubicBezTo>
                <a:cubicBezTo>
                  <a:pt x="818535" y="1487129"/>
                  <a:pt x="829993" y="1488732"/>
                  <a:pt x="833284" y="1496961"/>
                </a:cubicBezTo>
                <a:cubicBezTo>
                  <a:pt x="836171" y="1504178"/>
                  <a:pt x="825909" y="1511311"/>
                  <a:pt x="825909" y="1519084"/>
                </a:cubicBezTo>
                <a:cubicBezTo>
                  <a:pt x="825909" y="1531618"/>
                  <a:pt x="830826" y="1543665"/>
                  <a:pt x="833284" y="1555955"/>
                </a:cubicBezTo>
                <a:cubicBezTo>
                  <a:pt x="843116" y="1553497"/>
                  <a:pt x="857159" y="1557014"/>
                  <a:pt x="862780" y="1548581"/>
                </a:cubicBezTo>
                <a:cubicBezTo>
                  <a:pt x="866636" y="1542796"/>
                  <a:pt x="853994" y="1537409"/>
                  <a:pt x="848032" y="1533832"/>
                </a:cubicBezTo>
                <a:cubicBezTo>
                  <a:pt x="841367" y="1529833"/>
                  <a:pt x="833283" y="1528916"/>
                  <a:pt x="825909" y="1526458"/>
                </a:cubicBezTo>
                <a:cubicBezTo>
                  <a:pt x="818535" y="1521542"/>
                  <a:pt x="809323" y="1518630"/>
                  <a:pt x="803787" y="1511710"/>
                </a:cubicBezTo>
                <a:cubicBezTo>
                  <a:pt x="798931" y="1505640"/>
                  <a:pt x="799475" y="1496732"/>
                  <a:pt x="796413" y="1489587"/>
                </a:cubicBezTo>
                <a:cubicBezTo>
                  <a:pt x="792083" y="1479483"/>
                  <a:pt x="786580" y="1469922"/>
                  <a:pt x="781664" y="1460090"/>
                </a:cubicBezTo>
                <a:cubicBezTo>
                  <a:pt x="781839" y="1458518"/>
                  <a:pt x="789506" y="1372048"/>
                  <a:pt x="796413" y="1356852"/>
                </a:cubicBezTo>
                <a:cubicBezTo>
                  <a:pt x="803748" y="1340716"/>
                  <a:pt x="825909" y="1312607"/>
                  <a:pt x="825909" y="1312607"/>
                </a:cubicBezTo>
                <a:cubicBezTo>
                  <a:pt x="816077" y="1310149"/>
                  <a:pt x="805478" y="1309764"/>
                  <a:pt x="796413" y="1305232"/>
                </a:cubicBezTo>
                <a:cubicBezTo>
                  <a:pt x="777206" y="1295628"/>
                  <a:pt x="782701" y="1285183"/>
                  <a:pt x="774290" y="1268361"/>
                </a:cubicBezTo>
                <a:cubicBezTo>
                  <a:pt x="745696" y="1211172"/>
                  <a:pt x="770707" y="1279731"/>
                  <a:pt x="752167" y="1224116"/>
                </a:cubicBezTo>
                <a:cubicBezTo>
                  <a:pt x="754625" y="1197077"/>
                  <a:pt x="755702" y="1169877"/>
                  <a:pt x="759542" y="1143000"/>
                </a:cubicBezTo>
                <a:cubicBezTo>
                  <a:pt x="760641" y="1135305"/>
                  <a:pt x="762917" y="1127543"/>
                  <a:pt x="766916" y="1120878"/>
                </a:cubicBezTo>
                <a:cubicBezTo>
                  <a:pt x="779207" y="1100393"/>
                  <a:pt x="805142" y="1096573"/>
                  <a:pt x="825909" y="1091381"/>
                </a:cubicBezTo>
                <a:lnTo>
                  <a:pt x="855406" y="1084007"/>
                </a:lnTo>
                <a:cubicBezTo>
                  <a:pt x="870154" y="1074175"/>
                  <a:pt x="882835" y="1060115"/>
                  <a:pt x="899651" y="1054510"/>
                </a:cubicBezTo>
                <a:lnTo>
                  <a:pt x="943896" y="1039761"/>
                </a:lnTo>
                <a:cubicBezTo>
                  <a:pt x="953728" y="1044677"/>
                  <a:pt x="964599" y="1047914"/>
                  <a:pt x="973393" y="1054510"/>
                </a:cubicBezTo>
                <a:cubicBezTo>
                  <a:pt x="984517" y="1062853"/>
                  <a:pt x="1002890" y="1084007"/>
                  <a:pt x="1002890" y="1084007"/>
                </a:cubicBezTo>
                <a:cubicBezTo>
                  <a:pt x="1005348" y="1093839"/>
                  <a:pt x="1003933" y="1105589"/>
                  <a:pt x="1010264" y="1113503"/>
                </a:cubicBezTo>
                <a:cubicBezTo>
                  <a:pt x="1015120" y="1119573"/>
                  <a:pt x="1024661" y="1120020"/>
                  <a:pt x="1032387" y="1120878"/>
                </a:cubicBezTo>
                <a:cubicBezTo>
                  <a:pt x="1069114" y="1124959"/>
                  <a:pt x="1106129" y="1125794"/>
                  <a:pt x="1143000" y="1128252"/>
                </a:cubicBezTo>
                <a:cubicBezTo>
                  <a:pt x="1167581" y="1125794"/>
                  <a:pt x="1194168" y="1130911"/>
                  <a:pt x="1216742" y="1120878"/>
                </a:cubicBezTo>
                <a:cubicBezTo>
                  <a:pt x="1223845" y="1117721"/>
                  <a:pt x="1212429" y="1105900"/>
                  <a:pt x="1209367" y="1098755"/>
                </a:cubicBezTo>
                <a:cubicBezTo>
                  <a:pt x="1182033" y="1034977"/>
                  <a:pt x="1204536" y="1099010"/>
                  <a:pt x="1187245" y="1047136"/>
                </a:cubicBezTo>
                <a:cubicBezTo>
                  <a:pt x="1189703" y="1027471"/>
                  <a:pt x="1185756" y="1005867"/>
                  <a:pt x="1194619" y="988142"/>
                </a:cubicBezTo>
                <a:cubicBezTo>
                  <a:pt x="1199535" y="978310"/>
                  <a:pt x="1213909" y="977477"/>
                  <a:pt x="1224116" y="973394"/>
                </a:cubicBezTo>
                <a:cubicBezTo>
                  <a:pt x="1238550" y="967620"/>
                  <a:pt x="1253613" y="963561"/>
                  <a:pt x="1268361" y="958645"/>
                </a:cubicBezTo>
                <a:lnTo>
                  <a:pt x="1312606" y="943897"/>
                </a:lnTo>
                <a:cubicBezTo>
                  <a:pt x="1319980" y="941439"/>
                  <a:pt x="1326988" y="937227"/>
                  <a:pt x="1334729" y="936523"/>
                </a:cubicBezTo>
                <a:lnTo>
                  <a:pt x="1415845" y="929149"/>
                </a:lnTo>
                <a:cubicBezTo>
                  <a:pt x="1428135" y="926691"/>
                  <a:pt x="1440373" y="923952"/>
                  <a:pt x="1452716" y="921774"/>
                </a:cubicBezTo>
                <a:lnTo>
                  <a:pt x="1541206" y="907026"/>
                </a:lnTo>
                <a:cubicBezTo>
                  <a:pt x="1573132" y="875103"/>
                  <a:pt x="1542757" y="897609"/>
                  <a:pt x="1563329" y="943897"/>
                </a:cubicBezTo>
                <a:cubicBezTo>
                  <a:pt x="1566928" y="951996"/>
                  <a:pt x="1577352" y="955046"/>
                  <a:pt x="1585451" y="958645"/>
                </a:cubicBezTo>
                <a:cubicBezTo>
                  <a:pt x="1635524" y="980900"/>
                  <a:pt x="1656570" y="975633"/>
                  <a:pt x="1718187" y="980768"/>
                </a:cubicBezTo>
                <a:cubicBezTo>
                  <a:pt x="1728019" y="985684"/>
                  <a:pt x="1738140" y="990062"/>
                  <a:pt x="1747684" y="995516"/>
                </a:cubicBezTo>
                <a:cubicBezTo>
                  <a:pt x="1755379" y="999913"/>
                  <a:pt x="1761879" y="1006301"/>
                  <a:pt x="1769806" y="1010265"/>
                </a:cubicBezTo>
                <a:cubicBezTo>
                  <a:pt x="1776759" y="1013741"/>
                  <a:pt x="1784555" y="1015181"/>
                  <a:pt x="1791929" y="1017639"/>
                </a:cubicBezTo>
                <a:cubicBezTo>
                  <a:pt x="1799303" y="1025013"/>
                  <a:pt x="1805374" y="1033976"/>
                  <a:pt x="1814051" y="1039761"/>
                </a:cubicBezTo>
                <a:cubicBezTo>
                  <a:pt x="1820519" y="1044073"/>
                  <a:pt x="1829221" y="1043660"/>
                  <a:pt x="1836174" y="1047136"/>
                </a:cubicBezTo>
                <a:cubicBezTo>
                  <a:pt x="1887096" y="1072597"/>
                  <a:pt x="1826407" y="1053912"/>
                  <a:pt x="1887793" y="1069258"/>
                </a:cubicBezTo>
                <a:cubicBezTo>
                  <a:pt x="1925162" y="1106627"/>
                  <a:pt x="1876803" y="1062665"/>
                  <a:pt x="1924664" y="1091381"/>
                </a:cubicBezTo>
                <a:cubicBezTo>
                  <a:pt x="1930626" y="1094958"/>
                  <a:pt x="1933194" y="1103020"/>
                  <a:pt x="1939413" y="1106129"/>
                </a:cubicBezTo>
                <a:cubicBezTo>
                  <a:pt x="1947356" y="1110100"/>
                  <a:pt x="2000665" y="1119483"/>
                  <a:pt x="2005780" y="1120878"/>
                </a:cubicBezTo>
                <a:cubicBezTo>
                  <a:pt x="2094683" y="1145125"/>
                  <a:pt x="2001636" y="1129578"/>
                  <a:pt x="2109019" y="1143000"/>
                </a:cubicBezTo>
                <a:cubicBezTo>
                  <a:pt x="2169753" y="1163246"/>
                  <a:pt x="2137874" y="1155551"/>
                  <a:pt x="2204884" y="1165123"/>
                </a:cubicBezTo>
                <a:cubicBezTo>
                  <a:pt x="2246671" y="1160207"/>
                  <a:pt x="2288635" y="1156616"/>
                  <a:pt x="2330245" y="1150374"/>
                </a:cubicBezTo>
                <a:cubicBezTo>
                  <a:pt x="2337932" y="1149221"/>
                  <a:pt x="2344745" y="1144524"/>
                  <a:pt x="2352367" y="1143000"/>
                </a:cubicBezTo>
                <a:cubicBezTo>
                  <a:pt x="2369411" y="1139591"/>
                  <a:pt x="2386780" y="1138084"/>
                  <a:pt x="2403987" y="1135626"/>
                </a:cubicBezTo>
                <a:cubicBezTo>
                  <a:pt x="2450690" y="1138084"/>
                  <a:pt x="2497328" y="1143000"/>
                  <a:pt x="2544096" y="1143000"/>
                </a:cubicBezTo>
                <a:cubicBezTo>
                  <a:pt x="2551869" y="1143000"/>
                  <a:pt x="2562743" y="1142579"/>
                  <a:pt x="2566219" y="1135626"/>
                </a:cubicBezTo>
                <a:cubicBezTo>
                  <a:pt x="2569695" y="1128673"/>
                  <a:pt x="2561303" y="1120877"/>
                  <a:pt x="2558845" y="1113503"/>
                </a:cubicBezTo>
                <a:cubicBezTo>
                  <a:pt x="2561303" y="1101213"/>
                  <a:pt x="2558934" y="1086831"/>
                  <a:pt x="2566219" y="1076632"/>
                </a:cubicBezTo>
                <a:cubicBezTo>
                  <a:pt x="2572608" y="1067687"/>
                  <a:pt x="2584738" y="1062462"/>
                  <a:pt x="2595716" y="1061884"/>
                </a:cubicBezTo>
                <a:cubicBezTo>
                  <a:pt x="2632618" y="1059942"/>
                  <a:pt x="2669458" y="1066800"/>
                  <a:pt x="2706329" y="1069258"/>
                </a:cubicBezTo>
                <a:cubicBezTo>
                  <a:pt x="2711245" y="1074174"/>
                  <a:pt x="2715115" y="1080430"/>
                  <a:pt x="2721077" y="1084007"/>
                </a:cubicBezTo>
                <a:cubicBezTo>
                  <a:pt x="2727742" y="1088006"/>
                  <a:pt x="2736055" y="1088319"/>
                  <a:pt x="2743200" y="1091381"/>
                </a:cubicBezTo>
                <a:cubicBezTo>
                  <a:pt x="2753304" y="1095711"/>
                  <a:pt x="2763152" y="1100675"/>
                  <a:pt x="2772696" y="1106129"/>
                </a:cubicBezTo>
                <a:cubicBezTo>
                  <a:pt x="2780391" y="1110526"/>
                  <a:pt x="2783757" y="1144229"/>
                  <a:pt x="2809567" y="1150374"/>
                </a:cubicBezTo>
                <a:close/>
              </a:path>
            </a:pathLst>
          </a:custGeom>
          <a:blipFill dpi="0" rotWithShape="1">
            <a:blip r:embed="rId11">
              <a:alphaModFix amt="60000"/>
            </a:blip>
            <a:srcRect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ABAF4C-C708-4779-9042-CC949DDCA1FA}"/>
              </a:ext>
            </a:extLst>
          </p:cNvPr>
          <p:cNvSpPr/>
          <p:nvPr/>
        </p:nvSpPr>
        <p:spPr>
          <a:xfrm>
            <a:off x="6613178" y="1231490"/>
            <a:ext cx="1454190" cy="641555"/>
          </a:xfrm>
          <a:custGeom>
            <a:avLst/>
            <a:gdLst>
              <a:gd name="connsiteX0" fmla="*/ 429177 w 1454190"/>
              <a:gd name="connsiteY0" fmla="*/ 95865 h 641555"/>
              <a:gd name="connsiteX1" fmla="*/ 443925 w 1454190"/>
              <a:gd name="connsiteY1" fmla="*/ 132736 h 641555"/>
              <a:gd name="connsiteX2" fmla="*/ 458674 w 1454190"/>
              <a:gd name="connsiteY2" fmla="*/ 147484 h 641555"/>
              <a:gd name="connsiteX3" fmla="*/ 488170 w 1454190"/>
              <a:gd name="connsiteY3" fmla="*/ 191729 h 641555"/>
              <a:gd name="connsiteX4" fmla="*/ 480796 w 1454190"/>
              <a:gd name="connsiteY4" fmla="*/ 221226 h 641555"/>
              <a:gd name="connsiteX5" fmla="*/ 414428 w 1454190"/>
              <a:gd name="connsiteY5" fmla="*/ 221226 h 641555"/>
              <a:gd name="connsiteX6" fmla="*/ 252196 w 1454190"/>
              <a:gd name="connsiteY6" fmla="*/ 213852 h 641555"/>
              <a:gd name="connsiteX7" fmla="*/ 222699 w 1454190"/>
              <a:gd name="connsiteY7" fmla="*/ 199104 h 641555"/>
              <a:gd name="connsiteX8" fmla="*/ 134209 w 1454190"/>
              <a:gd name="connsiteY8" fmla="*/ 184355 h 641555"/>
              <a:gd name="connsiteX9" fmla="*/ 97338 w 1454190"/>
              <a:gd name="connsiteY9" fmla="*/ 176981 h 641555"/>
              <a:gd name="connsiteX10" fmla="*/ 16222 w 1454190"/>
              <a:gd name="connsiteY10" fmla="*/ 184355 h 641555"/>
              <a:gd name="connsiteX11" fmla="*/ 1474 w 1454190"/>
              <a:gd name="connsiteY11" fmla="*/ 199104 h 641555"/>
              <a:gd name="connsiteX12" fmla="*/ 8848 w 1454190"/>
              <a:gd name="connsiteY12" fmla="*/ 331839 h 641555"/>
              <a:gd name="connsiteX13" fmla="*/ 38345 w 1454190"/>
              <a:gd name="connsiteY13" fmla="*/ 346587 h 641555"/>
              <a:gd name="connsiteX14" fmla="*/ 89964 w 1454190"/>
              <a:gd name="connsiteY14" fmla="*/ 361336 h 641555"/>
              <a:gd name="connsiteX15" fmla="*/ 104712 w 1454190"/>
              <a:gd name="connsiteY15" fmla="*/ 383458 h 641555"/>
              <a:gd name="connsiteX16" fmla="*/ 126835 w 1454190"/>
              <a:gd name="connsiteY16" fmla="*/ 390833 h 641555"/>
              <a:gd name="connsiteX17" fmla="*/ 215325 w 1454190"/>
              <a:gd name="connsiteY17" fmla="*/ 398207 h 641555"/>
              <a:gd name="connsiteX18" fmla="*/ 237448 w 1454190"/>
              <a:gd name="connsiteY18" fmla="*/ 405581 h 641555"/>
              <a:gd name="connsiteX19" fmla="*/ 266945 w 1454190"/>
              <a:gd name="connsiteY19" fmla="*/ 412955 h 641555"/>
              <a:gd name="connsiteX20" fmla="*/ 274319 w 1454190"/>
              <a:gd name="connsiteY20" fmla="*/ 435078 h 641555"/>
              <a:gd name="connsiteX21" fmla="*/ 259570 w 1454190"/>
              <a:gd name="connsiteY21" fmla="*/ 449826 h 641555"/>
              <a:gd name="connsiteX22" fmla="*/ 244822 w 1454190"/>
              <a:gd name="connsiteY22" fmla="*/ 471949 h 641555"/>
              <a:gd name="connsiteX23" fmla="*/ 193203 w 1454190"/>
              <a:gd name="connsiteY23" fmla="*/ 486697 h 641555"/>
              <a:gd name="connsiteX24" fmla="*/ 171080 w 1454190"/>
              <a:gd name="connsiteY24" fmla="*/ 530942 h 641555"/>
              <a:gd name="connsiteX25" fmla="*/ 200577 w 1454190"/>
              <a:gd name="connsiteY25" fmla="*/ 560439 h 641555"/>
              <a:gd name="connsiteX26" fmla="*/ 230074 w 1454190"/>
              <a:gd name="connsiteY26" fmla="*/ 604684 h 641555"/>
              <a:gd name="connsiteX27" fmla="*/ 274319 w 1454190"/>
              <a:gd name="connsiteY27" fmla="*/ 619433 h 641555"/>
              <a:gd name="connsiteX28" fmla="*/ 414428 w 1454190"/>
              <a:gd name="connsiteY28" fmla="*/ 589936 h 641555"/>
              <a:gd name="connsiteX29" fmla="*/ 407054 w 1454190"/>
              <a:gd name="connsiteY29" fmla="*/ 553065 h 641555"/>
              <a:gd name="connsiteX30" fmla="*/ 392306 w 1454190"/>
              <a:gd name="connsiteY30" fmla="*/ 538316 h 641555"/>
              <a:gd name="connsiteX31" fmla="*/ 399680 w 1454190"/>
              <a:gd name="connsiteY31" fmla="*/ 560439 h 641555"/>
              <a:gd name="connsiteX32" fmla="*/ 451299 w 1454190"/>
              <a:gd name="connsiteY32" fmla="*/ 582562 h 641555"/>
              <a:gd name="connsiteX33" fmla="*/ 746267 w 1454190"/>
              <a:gd name="connsiteY33" fmla="*/ 589936 h 641555"/>
              <a:gd name="connsiteX34" fmla="*/ 827383 w 1454190"/>
              <a:gd name="connsiteY34" fmla="*/ 612058 h 641555"/>
              <a:gd name="connsiteX35" fmla="*/ 842132 w 1454190"/>
              <a:gd name="connsiteY35" fmla="*/ 634181 h 641555"/>
              <a:gd name="connsiteX36" fmla="*/ 864254 w 1454190"/>
              <a:gd name="connsiteY36" fmla="*/ 641555 h 641555"/>
              <a:gd name="connsiteX37" fmla="*/ 960119 w 1454190"/>
              <a:gd name="connsiteY37" fmla="*/ 634181 h 641555"/>
              <a:gd name="connsiteX38" fmla="*/ 1004364 w 1454190"/>
              <a:gd name="connsiteY38" fmla="*/ 604684 h 641555"/>
              <a:gd name="connsiteX39" fmla="*/ 1100228 w 1454190"/>
              <a:gd name="connsiteY39" fmla="*/ 575187 h 641555"/>
              <a:gd name="connsiteX40" fmla="*/ 1277209 w 1454190"/>
              <a:gd name="connsiteY40" fmla="*/ 582562 h 641555"/>
              <a:gd name="connsiteX41" fmla="*/ 1314080 w 1454190"/>
              <a:gd name="connsiteY41" fmla="*/ 575187 h 641555"/>
              <a:gd name="connsiteX42" fmla="*/ 1306706 w 1454190"/>
              <a:gd name="connsiteY42" fmla="*/ 508820 h 641555"/>
              <a:gd name="connsiteX43" fmla="*/ 1291957 w 1454190"/>
              <a:gd name="connsiteY43" fmla="*/ 486697 h 641555"/>
              <a:gd name="connsiteX44" fmla="*/ 1314080 w 1454190"/>
              <a:gd name="connsiteY44" fmla="*/ 479323 h 641555"/>
              <a:gd name="connsiteX45" fmla="*/ 1321454 w 1454190"/>
              <a:gd name="connsiteY45" fmla="*/ 420329 h 641555"/>
              <a:gd name="connsiteX46" fmla="*/ 1343577 w 1454190"/>
              <a:gd name="connsiteY46" fmla="*/ 405581 h 641555"/>
              <a:gd name="connsiteX47" fmla="*/ 1409945 w 1454190"/>
              <a:gd name="connsiteY47" fmla="*/ 390833 h 641555"/>
              <a:gd name="connsiteX48" fmla="*/ 1432067 w 1454190"/>
              <a:gd name="connsiteY48" fmla="*/ 383458 h 641555"/>
              <a:gd name="connsiteX49" fmla="*/ 1454190 w 1454190"/>
              <a:gd name="connsiteY49" fmla="*/ 339213 h 641555"/>
              <a:gd name="connsiteX50" fmla="*/ 1446816 w 1454190"/>
              <a:gd name="connsiteY50" fmla="*/ 309716 h 641555"/>
              <a:gd name="connsiteX51" fmla="*/ 1409945 w 1454190"/>
              <a:gd name="connsiteY51" fmla="*/ 287594 h 641555"/>
              <a:gd name="connsiteX52" fmla="*/ 1380448 w 1454190"/>
              <a:gd name="connsiteY52" fmla="*/ 280220 h 641555"/>
              <a:gd name="connsiteX53" fmla="*/ 1336203 w 1454190"/>
              <a:gd name="connsiteY53" fmla="*/ 265471 h 641555"/>
              <a:gd name="connsiteX54" fmla="*/ 1314080 w 1454190"/>
              <a:gd name="connsiteY54" fmla="*/ 258097 h 641555"/>
              <a:gd name="connsiteX55" fmla="*/ 1269835 w 1454190"/>
              <a:gd name="connsiteY55" fmla="*/ 243349 h 641555"/>
              <a:gd name="connsiteX56" fmla="*/ 1247712 w 1454190"/>
              <a:gd name="connsiteY56" fmla="*/ 235975 h 641555"/>
              <a:gd name="connsiteX57" fmla="*/ 1203467 w 1454190"/>
              <a:gd name="connsiteY57" fmla="*/ 206478 h 641555"/>
              <a:gd name="connsiteX58" fmla="*/ 1173970 w 1454190"/>
              <a:gd name="connsiteY58" fmla="*/ 176981 h 641555"/>
              <a:gd name="connsiteX59" fmla="*/ 1151848 w 1454190"/>
              <a:gd name="connsiteY59" fmla="*/ 162233 h 641555"/>
              <a:gd name="connsiteX60" fmla="*/ 1137099 w 1454190"/>
              <a:gd name="connsiteY60" fmla="*/ 147484 h 641555"/>
              <a:gd name="connsiteX61" fmla="*/ 1114977 w 1454190"/>
              <a:gd name="connsiteY61" fmla="*/ 132736 h 641555"/>
              <a:gd name="connsiteX62" fmla="*/ 1100228 w 1454190"/>
              <a:gd name="connsiteY62" fmla="*/ 117987 h 641555"/>
              <a:gd name="connsiteX63" fmla="*/ 1078106 w 1454190"/>
              <a:gd name="connsiteY63" fmla="*/ 110613 h 641555"/>
              <a:gd name="connsiteX64" fmla="*/ 1041235 w 1454190"/>
              <a:gd name="connsiteY64" fmla="*/ 88491 h 641555"/>
              <a:gd name="connsiteX65" fmla="*/ 1019112 w 1454190"/>
              <a:gd name="connsiteY65" fmla="*/ 73742 h 641555"/>
              <a:gd name="connsiteX66" fmla="*/ 989616 w 1454190"/>
              <a:gd name="connsiteY66" fmla="*/ 66368 h 641555"/>
              <a:gd name="connsiteX67" fmla="*/ 893751 w 1454190"/>
              <a:gd name="connsiteY67" fmla="*/ 51620 h 641555"/>
              <a:gd name="connsiteX68" fmla="*/ 871628 w 1454190"/>
              <a:gd name="connsiteY68" fmla="*/ 44245 h 641555"/>
              <a:gd name="connsiteX69" fmla="*/ 827383 w 1454190"/>
              <a:gd name="connsiteY69" fmla="*/ 36871 h 641555"/>
              <a:gd name="connsiteX70" fmla="*/ 805261 w 1454190"/>
              <a:gd name="connsiteY70" fmla="*/ 22123 h 641555"/>
              <a:gd name="connsiteX71" fmla="*/ 761016 w 1454190"/>
              <a:gd name="connsiteY71" fmla="*/ 7375 h 641555"/>
              <a:gd name="connsiteX72" fmla="*/ 738893 w 1454190"/>
              <a:gd name="connsiteY72" fmla="*/ 0 h 641555"/>
              <a:gd name="connsiteX73" fmla="*/ 576661 w 1454190"/>
              <a:gd name="connsiteY73" fmla="*/ 7375 h 641555"/>
              <a:gd name="connsiteX74" fmla="*/ 554538 w 1454190"/>
              <a:gd name="connsiteY74" fmla="*/ 22123 h 641555"/>
              <a:gd name="connsiteX75" fmla="*/ 495545 w 1454190"/>
              <a:gd name="connsiteY75" fmla="*/ 36871 h 641555"/>
              <a:gd name="connsiteX76" fmla="*/ 480796 w 1454190"/>
              <a:gd name="connsiteY76" fmla="*/ 51620 h 641555"/>
              <a:gd name="connsiteX77" fmla="*/ 466048 w 1454190"/>
              <a:gd name="connsiteY77" fmla="*/ 147484 h 641555"/>
              <a:gd name="connsiteX78" fmla="*/ 429177 w 1454190"/>
              <a:gd name="connsiteY78" fmla="*/ 95865 h 6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4190" h="641555">
                <a:moveTo>
                  <a:pt x="429177" y="95865"/>
                </a:moveTo>
                <a:cubicBezTo>
                  <a:pt x="434093" y="108155"/>
                  <a:pt x="437358" y="121243"/>
                  <a:pt x="443925" y="132736"/>
                </a:cubicBezTo>
                <a:cubicBezTo>
                  <a:pt x="447374" y="138772"/>
                  <a:pt x="455097" y="141522"/>
                  <a:pt x="458674" y="147484"/>
                </a:cubicBezTo>
                <a:cubicBezTo>
                  <a:pt x="490692" y="200847"/>
                  <a:pt x="431913" y="135472"/>
                  <a:pt x="488170" y="191729"/>
                </a:cubicBezTo>
                <a:cubicBezTo>
                  <a:pt x="485712" y="201561"/>
                  <a:pt x="487127" y="213312"/>
                  <a:pt x="480796" y="221226"/>
                </a:cubicBezTo>
                <a:cubicBezTo>
                  <a:pt x="467730" y="237558"/>
                  <a:pt x="421634" y="221741"/>
                  <a:pt x="414428" y="221226"/>
                </a:cubicBezTo>
                <a:cubicBezTo>
                  <a:pt x="360432" y="217369"/>
                  <a:pt x="306273" y="216310"/>
                  <a:pt x="252196" y="213852"/>
                </a:cubicBezTo>
                <a:cubicBezTo>
                  <a:pt x="242364" y="208936"/>
                  <a:pt x="232992" y="202964"/>
                  <a:pt x="222699" y="199104"/>
                </a:cubicBezTo>
                <a:cubicBezTo>
                  <a:pt x="196903" y="189430"/>
                  <a:pt x="158429" y="188081"/>
                  <a:pt x="134209" y="184355"/>
                </a:cubicBezTo>
                <a:cubicBezTo>
                  <a:pt x="121821" y="182449"/>
                  <a:pt x="109628" y="179439"/>
                  <a:pt x="97338" y="176981"/>
                </a:cubicBezTo>
                <a:cubicBezTo>
                  <a:pt x="70299" y="179439"/>
                  <a:pt x="42677" y="178250"/>
                  <a:pt x="16222" y="184355"/>
                </a:cubicBezTo>
                <a:cubicBezTo>
                  <a:pt x="9448" y="185918"/>
                  <a:pt x="1821" y="192160"/>
                  <a:pt x="1474" y="199104"/>
                </a:cubicBezTo>
                <a:cubicBezTo>
                  <a:pt x="-739" y="243362"/>
                  <a:pt x="-1900" y="288849"/>
                  <a:pt x="8848" y="331839"/>
                </a:cubicBezTo>
                <a:cubicBezTo>
                  <a:pt x="11514" y="342504"/>
                  <a:pt x="28241" y="342257"/>
                  <a:pt x="38345" y="346587"/>
                </a:cubicBezTo>
                <a:cubicBezTo>
                  <a:pt x="53163" y="352938"/>
                  <a:pt x="74985" y="357591"/>
                  <a:pt x="89964" y="361336"/>
                </a:cubicBezTo>
                <a:cubicBezTo>
                  <a:pt x="94880" y="368710"/>
                  <a:pt x="97792" y="377922"/>
                  <a:pt x="104712" y="383458"/>
                </a:cubicBezTo>
                <a:cubicBezTo>
                  <a:pt x="110782" y="388314"/>
                  <a:pt x="119130" y="389806"/>
                  <a:pt x="126835" y="390833"/>
                </a:cubicBezTo>
                <a:cubicBezTo>
                  <a:pt x="156174" y="394745"/>
                  <a:pt x="185828" y="395749"/>
                  <a:pt x="215325" y="398207"/>
                </a:cubicBezTo>
                <a:cubicBezTo>
                  <a:pt x="222699" y="400665"/>
                  <a:pt x="229974" y="403446"/>
                  <a:pt x="237448" y="405581"/>
                </a:cubicBezTo>
                <a:cubicBezTo>
                  <a:pt x="247193" y="408365"/>
                  <a:pt x="259031" y="406624"/>
                  <a:pt x="266945" y="412955"/>
                </a:cubicBezTo>
                <a:cubicBezTo>
                  <a:pt x="273015" y="417811"/>
                  <a:pt x="271861" y="427704"/>
                  <a:pt x="274319" y="435078"/>
                </a:cubicBezTo>
                <a:cubicBezTo>
                  <a:pt x="269403" y="439994"/>
                  <a:pt x="263913" y="444397"/>
                  <a:pt x="259570" y="449826"/>
                </a:cubicBezTo>
                <a:cubicBezTo>
                  <a:pt x="254033" y="456747"/>
                  <a:pt x="251743" y="466412"/>
                  <a:pt x="244822" y="471949"/>
                </a:cubicBezTo>
                <a:cubicBezTo>
                  <a:pt x="240014" y="475795"/>
                  <a:pt x="195129" y="486215"/>
                  <a:pt x="193203" y="486697"/>
                </a:cubicBezTo>
                <a:cubicBezTo>
                  <a:pt x="182588" y="497311"/>
                  <a:pt x="163666" y="511173"/>
                  <a:pt x="171080" y="530942"/>
                </a:cubicBezTo>
                <a:cubicBezTo>
                  <a:pt x="175962" y="543962"/>
                  <a:pt x="192864" y="548869"/>
                  <a:pt x="200577" y="560439"/>
                </a:cubicBezTo>
                <a:cubicBezTo>
                  <a:pt x="210409" y="575187"/>
                  <a:pt x="213258" y="599079"/>
                  <a:pt x="230074" y="604684"/>
                </a:cubicBezTo>
                <a:lnTo>
                  <a:pt x="274319" y="619433"/>
                </a:lnTo>
                <a:cubicBezTo>
                  <a:pt x="292887" y="618401"/>
                  <a:pt x="414428" y="652909"/>
                  <a:pt x="414428" y="589936"/>
                </a:cubicBezTo>
                <a:cubicBezTo>
                  <a:pt x="414428" y="577402"/>
                  <a:pt x="411991" y="564585"/>
                  <a:pt x="407054" y="553065"/>
                </a:cubicBezTo>
                <a:cubicBezTo>
                  <a:pt x="404315" y="546675"/>
                  <a:pt x="397222" y="543232"/>
                  <a:pt x="392306" y="538316"/>
                </a:cubicBezTo>
                <a:cubicBezTo>
                  <a:pt x="394764" y="545690"/>
                  <a:pt x="394184" y="554943"/>
                  <a:pt x="399680" y="560439"/>
                </a:cubicBezTo>
                <a:cubicBezTo>
                  <a:pt x="403165" y="563924"/>
                  <a:pt x="442057" y="582132"/>
                  <a:pt x="451299" y="582562"/>
                </a:cubicBezTo>
                <a:cubicBezTo>
                  <a:pt x="549546" y="587132"/>
                  <a:pt x="647944" y="587478"/>
                  <a:pt x="746267" y="589936"/>
                </a:cubicBezTo>
                <a:cubicBezTo>
                  <a:pt x="802403" y="608647"/>
                  <a:pt x="775268" y="601635"/>
                  <a:pt x="827383" y="612058"/>
                </a:cubicBezTo>
                <a:cubicBezTo>
                  <a:pt x="832299" y="619432"/>
                  <a:pt x="835211" y="628644"/>
                  <a:pt x="842132" y="634181"/>
                </a:cubicBezTo>
                <a:cubicBezTo>
                  <a:pt x="848202" y="639037"/>
                  <a:pt x="856481" y="641555"/>
                  <a:pt x="864254" y="641555"/>
                </a:cubicBezTo>
                <a:cubicBezTo>
                  <a:pt x="896303" y="641555"/>
                  <a:pt x="928164" y="636639"/>
                  <a:pt x="960119" y="634181"/>
                </a:cubicBezTo>
                <a:lnTo>
                  <a:pt x="1004364" y="604684"/>
                </a:lnTo>
                <a:cubicBezTo>
                  <a:pt x="1047342" y="576032"/>
                  <a:pt x="1017803" y="591673"/>
                  <a:pt x="1100228" y="575187"/>
                </a:cubicBezTo>
                <a:cubicBezTo>
                  <a:pt x="1159222" y="577645"/>
                  <a:pt x="1218325" y="578200"/>
                  <a:pt x="1277209" y="582562"/>
                </a:cubicBezTo>
                <a:cubicBezTo>
                  <a:pt x="1312859" y="585203"/>
                  <a:pt x="1287636" y="601632"/>
                  <a:pt x="1314080" y="575187"/>
                </a:cubicBezTo>
                <a:cubicBezTo>
                  <a:pt x="1311622" y="553065"/>
                  <a:pt x="1312105" y="530414"/>
                  <a:pt x="1306706" y="508820"/>
                </a:cubicBezTo>
                <a:cubicBezTo>
                  <a:pt x="1304556" y="500222"/>
                  <a:pt x="1289807" y="495295"/>
                  <a:pt x="1291957" y="486697"/>
                </a:cubicBezTo>
                <a:cubicBezTo>
                  <a:pt x="1293842" y="479156"/>
                  <a:pt x="1306706" y="481781"/>
                  <a:pt x="1314080" y="479323"/>
                </a:cubicBezTo>
                <a:cubicBezTo>
                  <a:pt x="1316538" y="459658"/>
                  <a:pt x="1314094" y="438729"/>
                  <a:pt x="1321454" y="420329"/>
                </a:cubicBezTo>
                <a:cubicBezTo>
                  <a:pt x="1324746" y="412100"/>
                  <a:pt x="1335650" y="409544"/>
                  <a:pt x="1343577" y="405581"/>
                </a:cubicBezTo>
                <a:cubicBezTo>
                  <a:pt x="1361731" y="396504"/>
                  <a:pt x="1392950" y="393665"/>
                  <a:pt x="1409945" y="390833"/>
                </a:cubicBezTo>
                <a:cubicBezTo>
                  <a:pt x="1417319" y="388375"/>
                  <a:pt x="1425402" y="387457"/>
                  <a:pt x="1432067" y="383458"/>
                </a:cubicBezTo>
                <a:cubicBezTo>
                  <a:pt x="1451405" y="371855"/>
                  <a:pt x="1448887" y="360424"/>
                  <a:pt x="1454190" y="339213"/>
                </a:cubicBezTo>
                <a:cubicBezTo>
                  <a:pt x="1451732" y="329381"/>
                  <a:pt x="1451349" y="318781"/>
                  <a:pt x="1446816" y="309716"/>
                </a:cubicBezTo>
                <a:cubicBezTo>
                  <a:pt x="1439095" y="294273"/>
                  <a:pt x="1424661" y="291798"/>
                  <a:pt x="1409945" y="287594"/>
                </a:cubicBezTo>
                <a:cubicBezTo>
                  <a:pt x="1400200" y="284810"/>
                  <a:pt x="1390155" y="283132"/>
                  <a:pt x="1380448" y="280220"/>
                </a:cubicBezTo>
                <a:cubicBezTo>
                  <a:pt x="1365557" y="275753"/>
                  <a:pt x="1350951" y="270387"/>
                  <a:pt x="1336203" y="265471"/>
                </a:cubicBezTo>
                <a:lnTo>
                  <a:pt x="1314080" y="258097"/>
                </a:lnTo>
                <a:lnTo>
                  <a:pt x="1269835" y="243349"/>
                </a:lnTo>
                <a:lnTo>
                  <a:pt x="1247712" y="235975"/>
                </a:lnTo>
                <a:cubicBezTo>
                  <a:pt x="1232964" y="226143"/>
                  <a:pt x="1216001" y="219012"/>
                  <a:pt x="1203467" y="206478"/>
                </a:cubicBezTo>
                <a:cubicBezTo>
                  <a:pt x="1193635" y="196646"/>
                  <a:pt x="1185540" y="184694"/>
                  <a:pt x="1173970" y="176981"/>
                </a:cubicBezTo>
                <a:cubicBezTo>
                  <a:pt x="1166596" y="172065"/>
                  <a:pt x="1158768" y="167769"/>
                  <a:pt x="1151848" y="162233"/>
                </a:cubicBezTo>
                <a:cubicBezTo>
                  <a:pt x="1146419" y="157890"/>
                  <a:pt x="1142528" y="151827"/>
                  <a:pt x="1137099" y="147484"/>
                </a:cubicBezTo>
                <a:cubicBezTo>
                  <a:pt x="1130179" y="141948"/>
                  <a:pt x="1121897" y="138272"/>
                  <a:pt x="1114977" y="132736"/>
                </a:cubicBezTo>
                <a:cubicBezTo>
                  <a:pt x="1109548" y="128393"/>
                  <a:pt x="1106190" y="121564"/>
                  <a:pt x="1100228" y="117987"/>
                </a:cubicBezTo>
                <a:cubicBezTo>
                  <a:pt x="1093563" y="113988"/>
                  <a:pt x="1085480" y="113071"/>
                  <a:pt x="1078106" y="110613"/>
                </a:cubicBezTo>
                <a:cubicBezTo>
                  <a:pt x="1049296" y="81805"/>
                  <a:pt x="1079527" y="107638"/>
                  <a:pt x="1041235" y="88491"/>
                </a:cubicBezTo>
                <a:cubicBezTo>
                  <a:pt x="1033308" y="84527"/>
                  <a:pt x="1027258" y="77233"/>
                  <a:pt x="1019112" y="73742"/>
                </a:cubicBezTo>
                <a:cubicBezTo>
                  <a:pt x="1009797" y="69750"/>
                  <a:pt x="999509" y="68566"/>
                  <a:pt x="989616" y="66368"/>
                </a:cubicBezTo>
                <a:cubicBezTo>
                  <a:pt x="946183" y="56716"/>
                  <a:pt x="944832" y="58005"/>
                  <a:pt x="893751" y="51620"/>
                </a:cubicBezTo>
                <a:cubicBezTo>
                  <a:pt x="886377" y="49162"/>
                  <a:pt x="879216" y="45931"/>
                  <a:pt x="871628" y="44245"/>
                </a:cubicBezTo>
                <a:cubicBezTo>
                  <a:pt x="857032" y="41001"/>
                  <a:pt x="841568" y="41599"/>
                  <a:pt x="827383" y="36871"/>
                </a:cubicBezTo>
                <a:cubicBezTo>
                  <a:pt x="818975" y="34068"/>
                  <a:pt x="813360" y="25722"/>
                  <a:pt x="805261" y="22123"/>
                </a:cubicBezTo>
                <a:cubicBezTo>
                  <a:pt x="791055" y="15809"/>
                  <a:pt x="775764" y="12291"/>
                  <a:pt x="761016" y="7375"/>
                </a:cubicBezTo>
                <a:lnTo>
                  <a:pt x="738893" y="0"/>
                </a:lnTo>
                <a:cubicBezTo>
                  <a:pt x="684816" y="2458"/>
                  <a:pt x="630409" y="925"/>
                  <a:pt x="576661" y="7375"/>
                </a:cubicBezTo>
                <a:cubicBezTo>
                  <a:pt x="567861" y="8431"/>
                  <a:pt x="562465" y="18160"/>
                  <a:pt x="554538" y="22123"/>
                </a:cubicBezTo>
                <a:cubicBezTo>
                  <a:pt x="539420" y="29682"/>
                  <a:pt x="509570" y="34066"/>
                  <a:pt x="495545" y="36871"/>
                </a:cubicBezTo>
                <a:cubicBezTo>
                  <a:pt x="490629" y="41787"/>
                  <a:pt x="484373" y="45658"/>
                  <a:pt x="480796" y="51620"/>
                </a:cubicBezTo>
                <a:cubicBezTo>
                  <a:pt x="468040" y="72880"/>
                  <a:pt x="466473" y="143229"/>
                  <a:pt x="466048" y="147484"/>
                </a:cubicBezTo>
                <a:lnTo>
                  <a:pt x="429177" y="9586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99143DA-8F95-4EB9-A339-212758F4F521}"/>
              </a:ext>
            </a:extLst>
          </p:cNvPr>
          <p:cNvSpPr/>
          <p:nvPr/>
        </p:nvSpPr>
        <p:spPr>
          <a:xfrm>
            <a:off x="8961987" y="3367245"/>
            <a:ext cx="260019" cy="432029"/>
          </a:xfrm>
          <a:custGeom>
            <a:avLst/>
            <a:gdLst>
              <a:gd name="connsiteX0" fmla="*/ 17334 w 260019"/>
              <a:gd name="connsiteY0" fmla="*/ 0 h 432029"/>
              <a:gd name="connsiteX1" fmla="*/ 8667 w 260019"/>
              <a:gd name="connsiteY1" fmla="*/ 21669 h 432029"/>
              <a:gd name="connsiteX2" fmla="*/ 0 w 260019"/>
              <a:gd name="connsiteY2" fmla="*/ 47671 h 432029"/>
              <a:gd name="connsiteX3" fmla="*/ 13001 w 260019"/>
              <a:gd name="connsiteY3" fmla="*/ 91007 h 432029"/>
              <a:gd name="connsiteX4" fmla="*/ 17334 w 260019"/>
              <a:gd name="connsiteY4" fmla="*/ 104008 h 432029"/>
              <a:gd name="connsiteX5" fmla="*/ 43336 w 260019"/>
              <a:gd name="connsiteY5" fmla="*/ 134344 h 432029"/>
              <a:gd name="connsiteX6" fmla="*/ 47670 w 260019"/>
              <a:gd name="connsiteY6" fmla="*/ 147345 h 432029"/>
              <a:gd name="connsiteX7" fmla="*/ 52004 w 260019"/>
              <a:gd name="connsiteY7" fmla="*/ 169013 h 432029"/>
              <a:gd name="connsiteX8" fmla="*/ 65004 w 260019"/>
              <a:gd name="connsiteY8" fmla="*/ 177680 h 432029"/>
              <a:gd name="connsiteX9" fmla="*/ 73672 w 260019"/>
              <a:gd name="connsiteY9" fmla="*/ 186347 h 432029"/>
              <a:gd name="connsiteX10" fmla="*/ 82339 w 260019"/>
              <a:gd name="connsiteY10" fmla="*/ 212349 h 432029"/>
              <a:gd name="connsiteX11" fmla="*/ 86673 w 260019"/>
              <a:gd name="connsiteY11" fmla="*/ 229684 h 432029"/>
              <a:gd name="connsiteX12" fmla="*/ 95340 w 260019"/>
              <a:gd name="connsiteY12" fmla="*/ 255686 h 432029"/>
              <a:gd name="connsiteX13" fmla="*/ 104007 w 260019"/>
              <a:gd name="connsiteY13" fmla="*/ 286021 h 432029"/>
              <a:gd name="connsiteX14" fmla="*/ 112675 w 260019"/>
              <a:gd name="connsiteY14" fmla="*/ 316357 h 432029"/>
              <a:gd name="connsiteX15" fmla="*/ 125676 w 260019"/>
              <a:gd name="connsiteY15" fmla="*/ 325024 h 432029"/>
              <a:gd name="connsiteX16" fmla="*/ 138677 w 260019"/>
              <a:gd name="connsiteY16" fmla="*/ 338025 h 432029"/>
              <a:gd name="connsiteX17" fmla="*/ 156011 w 260019"/>
              <a:gd name="connsiteY17" fmla="*/ 359693 h 432029"/>
              <a:gd name="connsiteX18" fmla="*/ 160345 w 260019"/>
              <a:gd name="connsiteY18" fmla="*/ 372694 h 432029"/>
              <a:gd name="connsiteX19" fmla="*/ 182013 w 260019"/>
              <a:gd name="connsiteY19" fmla="*/ 390029 h 432029"/>
              <a:gd name="connsiteX20" fmla="*/ 199348 w 260019"/>
              <a:gd name="connsiteY20" fmla="*/ 416031 h 432029"/>
              <a:gd name="connsiteX21" fmla="*/ 212349 w 260019"/>
              <a:gd name="connsiteY21" fmla="*/ 420364 h 432029"/>
              <a:gd name="connsiteX22" fmla="*/ 255685 w 260019"/>
              <a:gd name="connsiteY22" fmla="*/ 424698 h 432029"/>
              <a:gd name="connsiteX23" fmla="*/ 260019 w 260019"/>
              <a:gd name="connsiteY23" fmla="*/ 407364 h 432029"/>
              <a:gd name="connsiteX24" fmla="*/ 242684 w 260019"/>
              <a:gd name="connsiteY24" fmla="*/ 377028 h 432029"/>
              <a:gd name="connsiteX25" fmla="*/ 234017 w 260019"/>
              <a:gd name="connsiteY25" fmla="*/ 351026 h 432029"/>
              <a:gd name="connsiteX26" fmla="*/ 229683 w 260019"/>
              <a:gd name="connsiteY26" fmla="*/ 251352 h 432029"/>
              <a:gd name="connsiteX27" fmla="*/ 203681 w 260019"/>
              <a:gd name="connsiteY27" fmla="*/ 216683 h 432029"/>
              <a:gd name="connsiteX28" fmla="*/ 186347 w 260019"/>
              <a:gd name="connsiteY28" fmla="*/ 190681 h 432029"/>
              <a:gd name="connsiteX29" fmla="*/ 173346 w 260019"/>
              <a:gd name="connsiteY29" fmla="*/ 182014 h 432029"/>
              <a:gd name="connsiteX30" fmla="*/ 164678 w 260019"/>
              <a:gd name="connsiteY30" fmla="*/ 173346 h 432029"/>
              <a:gd name="connsiteX31" fmla="*/ 151677 w 260019"/>
              <a:gd name="connsiteY31" fmla="*/ 169013 h 432029"/>
              <a:gd name="connsiteX32" fmla="*/ 138677 w 260019"/>
              <a:gd name="connsiteY32" fmla="*/ 160346 h 432029"/>
              <a:gd name="connsiteX33" fmla="*/ 130009 w 260019"/>
              <a:gd name="connsiteY33" fmla="*/ 147345 h 432029"/>
              <a:gd name="connsiteX34" fmla="*/ 112675 w 260019"/>
              <a:gd name="connsiteY34" fmla="*/ 143011 h 432029"/>
              <a:gd name="connsiteX35" fmla="*/ 99674 w 260019"/>
              <a:gd name="connsiteY35" fmla="*/ 134344 h 432029"/>
              <a:gd name="connsiteX36" fmla="*/ 86673 w 260019"/>
              <a:gd name="connsiteY36" fmla="*/ 130010 h 432029"/>
              <a:gd name="connsiteX37" fmla="*/ 82339 w 260019"/>
              <a:gd name="connsiteY37" fmla="*/ 117009 h 432029"/>
              <a:gd name="connsiteX38" fmla="*/ 78005 w 260019"/>
              <a:gd name="connsiteY38" fmla="*/ 60672 h 432029"/>
              <a:gd name="connsiteX39" fmla="*/ 69338 w 260019"/>
              <a:gd name="connsiteY39" fmla="*/ 52004 h 432029"/>
              <a:gd name="connsiteX40" fmla="*/ 65004 w 260019"/>
              <a:gd name="connsiteY40" fmla="*/ 39003 h 432029"/>
              <a:gd name="connsiteX41" fmla="*/ 56337 w 260019"/>
              <a:gd name="connsiteY41" fmla="*/ 26002 h 432029"/>
              <a:gd name="connsiteX42" fmla="*/ 30335 w 260019"/>
              <a:gd name="connsiteY42" fmla="*/ 17335 h 432029"/>
              <a:gd name="connsiteX43" fmla="*/ 17334 w 260019"/>
              <a:gd name="connsiteY43" fmla="*/ 0 h 4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0019" h="432029">
                <a:moveTo>
                  <a:pt x="17334" y="0"/>
                </a:moveTo>
                <a:cubicBezTo>
                  <a:pt x="14445" y="7223"/>
                  <a:pt x="11325" y="14358"/>
                  <a:pt x="8667" y="21669"/>
                </a:cubicBezTo>
                <a:cubicBezTo>
                  <a:pt x="5545" y="30255"/>
                  <a:pt x="0" y="47671"/>
                  <a:pt x="0" y="47671"/>
                </a:cubicBezTo>
                <a:cubicBezTo>
                  <a:pt x="7881" y="102843"/>
                  <a:pt x="-2767" y="59472"/>
                  <a:pt x="13001" y="91007"/>
                </a:cubicBezTo>
                <a:cubicBezTo>
                  <a:pt x="15044" y="95093"/>
                  <a:pt x="14679" y="100291"/>
                  <a:pt x="17334" y="104008"/>
                </a:cubicBezTo>
                <a:cubicBezTo>
                  <a:pt x="35108" y="128893"/>
                  <a:pt x="32203" y="112079"/>
                  <a:pt x="43336" y="134344"/>
                </a:cubicBezTo>
                <a:cubicBezTo>
                  <a:pt x="45379" y="138430"/>
                  <a:pt x="46562" y="142913"/>
                  <a:pt x="47670" y="147345"/>
                </a:cubicBezTo>
                <a:cubicBezTo>
                  <a:pt x="49457" y="154491"/>
                  <a:pt x="48350" y="162618"/>
                  <a:pt x="52004" y="169013"/>
                </a:cubicBezTo>
                <a:cubicBezTo>
                  <a:pt x="54588" y="173535"/>
                  <a:pt x="60937" y="174427"/>
                  <a:pt x="65004" y="177680"/>
                </a:cubicBezTo>
                <a:cubicBezTo>
                  <a:pt x="68195" y="180232"/>
                  <a:pt x="70783" y="183458"/>
                  <a:pt x="73672" y="186347"/>
                </a:cubicBezTo>
                <a:cubicBezTo>
                  <a:pt x="76561" y="195014"/>
                  <a:pt x="80123" y="203486"/>
                  <a:pt x="82339" y="212349"/>
                </a:cubicBezTo>
                <a:cubicBezTo>
                  <a:pt x="83784" y="218127"/>
                  <a:pt x="84962" y="223979"/>
                  <a:pt x="86673" y="229684"/>
                </a:cubicBezTo>
                <a:cubicBezTo>
                  <a:pt x="89298" y="238435"/>
                  <a:pt x="93124" y="246823"/>
                  <a:pt x="95340" y="255686"/>
                </a:cubicBezTo>
                <a:cubicBezTo>
                  <a:pt x="108892" y="309889"/>
                  <a:pt x="91570" y="242491"/>
                  <a:pt x="104007" y="286021"/>
                </a:cubicBezTo>
                <a:cubicBezTo>
                  <a:pt x="104353" y="287232"/>
                  <a:pt x="110366" y="313470"/>
                  <a:pt x="112675" y="316357"/>
                </a:cubicBezTo>
                <a:cubicBezTo>
                  <a:pt x="115929" y="320424"/>
                  <a:pt x="121675" y="321690"/>
                  <a:pt x="125676" y="325024"/>
                </a:cubicBezTo>
                <a:cubicBezTo>
                  <a:pt x="130384" y="328947"/>
                  <a:pt x="134343" y="333691"/>
                  <a:pt x="138677" y="338025"/>
                </a:cubicBezTo>
                <a:cubicBezTo>
                  <a:pt x="149567" y="370701"/>
                  <a:pt x="133610" y="331693"/>
                  <a:pt x="156011" y="359693"/>
                </a:cubicBezTo>
                <a:cubicBezTo>
                  <a:pt x="158865" y="363260"/>
                  <a:pt x="157995" y="368777"/>
                  <a:pt x="160345" y="372694"/>
                </a:cubicBezTo>
                <a:cubicBezTo>
                  <a:pt x="164463" y="379558"/>
                  <a:pt x="176105" y="386091"/>
                  <a:pt x="182013" y="390029"/>
                </a:cubicBezTo>
                <a:cubicBezTo>
                  <a:pt x="186557" y="403659"/>
                  <a:pt x="185436" y="406757"/>
                  <a:pt x="199348" y="416031"/>
                </a:cubicBezTo>
                <a:cubicBezTo>
                  <a:pt x="203149" y="418565"/>
                  <a:pt x="208015" y="418920"/>
                  <a:pt x="212349" y="420364"/>
                </a:cubicBezTo>
                <a:cubicBezTo>
                  <a:pt x="227094" y="430195"/>
                  <a:pt x="233440" y="438601"/>
                  <a:pt x="255685" y="424698"/>
                </a:cubicBezTo>
                <a:cubicBezTo>
                  <a:pt x="260736" y="421541"/>
                  <a:pt x="258574" y="413142"/>
                  <a:pt x="260019" y="407364"/>
                </a:cubicBezTo>
                <a:cubicBezTo>
                  <a:pt x="248115" y="359749"/>
                  <a:pt x="266157" y="419280"/>
                  <a:pt x="242684" y="377028"/>
                </a:cubicBezTo>
                <a:cubicBezTo>
                  <a:pt x="238247" y="369042"/>
                  <a:pt x="234017" y="351026"/>
                  <a:pt x="234017" y="351026"/>
                </a:cubicBezTo>
                <a:cubicBezTo>
                  <a:pt x="232572" y="317801"/>
                  <a:pt x="235333" y="284125"/>
                  <a:pt x="229683" y="251352"/>
                </a:cubicBezTo>
                <a:cubicBezTo>
                  <a:pt x="225900" y="229410"/>
                  <a:pt x="213511" y="229789"/>
                  <a:pt x="203681" y="216683"/>
                </a:cubicBezTo>
                <a:cubicBezTo>
                  <a:pt x="197431" y="208350"/>
                  <a:pt x="195014" y="196459"/>
                  <a:pt x="186347" y="190681"/>
                </a:cubicBezTo>
                <a:cubicBezTo>
                  <a:pt x="182013" y="187792"/>
                  <a:pt x="177413" y="185268"/>
                  <a:pt x="173346" y="182014"/>
                </a:cubicBezTo>
                <a:cubicBezTo>
                  <a:pt x="170155" y="179461"/>
                  <a:pt x="168182" y="175448"/>
                  <a:pt x="164678" y="173346"/>
                </a:cubicBezTo>
                <a:cubicBezTo>
                  <a:pt x="160761" y="170996"/>
                  <a:pt x="156011" y="170457"/>
                  <a:pt x="151677" y="169013"/>
                </a:cubicBezTo>
                <a:cubicBezTo>
                  <a:pt x="147344" y="166124"/>
                  <a:pt x="142360" y="164029"/>
                  <a:pt x="138677" y="160346"/>
                </a:cubicBezTo>
                <a:cubicBezTo>
                  <a:pt x="134994" y="156663"/>
                  <a:pt x="134343" y="150234"/>
                  <a:pt x="130009" y="147345"/>
                </a:cubicBezTo>
                <a:cubicBezTo>
                  <a:pt x="125053" y="144041"/>
                  <a:pt x="118453" y="144456"/>
                  <a:pt x="112675" y="143011"/>
                </a:cubicBezTo>
                <a:cubicBezTo>
                  <a:pt x="108341" y="140122"/>
                  <a:pt x="104332" y="136673"/>
                  <a:pt x="99674" y="134344"/>
                </a:cubicBezTo>
                <a:cubicBezTo>
                  <a:pt x="95588" y="132301"/>
                  <a:pt x="89903" y="133240"/>
                  <a:pt x="86673" y="130010"/>
                </a:cubicBezTo>
                <a:cubicBezTo>
                  <a:pt x="83443" y="126780"/>
                  <a:pt x="83784" y="121343"/>
                  <a:pt x="82339" y="117009"/>
                </a:cubicBezTo>
                <a:cubicBezTo>
                  <a:pt x="80894" y="98230"/>
                  <a:pt x="81699" y="79141"/>
                  <a:pt x="78005" y="60672"/>
                </a:cubicBezTo>
                <a:cubicBezTo>
                  <a:pt x="77204" y="56665"/>
                  <a:pt x="71440" y="55508"/>
                  <a:pt x="69338" y="52004"/>
                </a:cubicBezTo>
                <a:cubicBezTo>
                  <a:pt x="66988" y="48087"/>
                  <a:pt x="67047" y="43089"/>
                  <a:pt x="65004" y="39003"/>
                </a:cubicBezTo>
                <a:cubicBezTo>
                  <a:pt x="62675" y="34345"/>
                  <a:pt x="60754" y="28762"/>
                  <a:pt x="56337" y="26002"/>
                </a:cubicBezTo>
                <a:cubicBezTo>
                  <a:pt x="48590" y="21160"/>
                  <a:pt x="30335" y="17335"/>
                  <a:pt x="30335" y="17335"/>
                </a:cubicBezTo>
                <a:lnTo>
                  <a:pt x="17334" y="0"/>
                </a:ln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C731BD-49E0-4B02-BFD5-7BA38D9DEB5E}"/>
              </a:ext>
            </a:extLst>
          </p:cNvPr>
          <p:cNvSpPr/>
          <p:nvPr/>
        </p:nvSpPr>
        <p:spPr>
          <a:xfrm>
            <a:off x="9512151" y="3474787"/>
            <a:ext cx="334193" cy="325823"/>
          </a:xfrm>
          <a:custGeom>
            <a:avLst/>
            <a:gdLst>
              <a:gd name="connsiteX0" fmla="*/ 8876 w 334193"/>
              <a:gd name="connsiteY0" fmla="*/ 256485 h 325823"/>
              <a:gd name="connsiteX1" fmla="*/ 209 w 334193"/>
              <a:gd name="connsiteY1" fmla="*/ 317156 h 325823"/>
              <a:gd name="connsiteX2" fmla="*/ 13210 w 334193"/>
              <a:gd name="connsiteY2" fmla="*/ 325823 h 325823"/>
              <a:gd name="connsiteX3" fmla="*/ 56547 w 334193"/>
              <a:gd name="connsiteY3" fmla="*/ 321490 h 325823"/>
              <a:gd name="connsiteX4" fmla="*/ 95549 w 334193"/>
              <a:gd name="connsiteY4" fmla="*/ 312822 h 325823"/>
              <a:gd name="connsiteX5" fmla="*/ 130219 w 334193"/>
              <a:gd name="connsiteY5" fmla="*/ 308489 h 325823"/>
              <a:gd name="connsiteX6" fmla="*/ 143220 w 334193"/>
              <a:gd name="connsiteY6" fmla="*/ 304155 h 325823"/>
              <a:gd name="connsiteX7" fmla="*/ 147553 w 334193"/>
              <a:gd name="connsiteY7" fmla="*/ 291154 h 325823"/>
              <a:gd name="connsiteX8" fmla="*/ 156221 w 334193"/>
              <a:gd name="connsiteY8" fmla="*/ 282487 h 325823"/>
              <a:gd name="connsiteX9" fmla="*/ 164888 w 334193"/>
              <a:gd name="connsiteY9" fmla="*/ 256485 h 325823"/>
              <a:gd name="connsiteX10" fmla="*/ 169222 w 334193"/>
              <a:gd name="connsiteY10" fmla="*/ 243484 h 325823"/>
              <a:gd name="connsiteX11" fmla="*/ 182222 w 334193"/>
              <a:gd name="connsiteY11" fmla="*/ 230483 h 325823"/>
              <a:gd name="connsiteX12" fmla="*/ 195223 w 334193"/>
              <a:gd name="connsiteY12" fmla="*/ 200148 h 325823"/>
              <a:gd name="connsiteX13" fmla="*/ 208224 w 334193"/>
              <a:gd name="connsiteY13" fmla="*/ 178479 h 325823"/>
              <a:gd name="connsiteX14" fmla="*/ 247227 w 334193"/>
              <a:gd name="connsiteY14" fmla="*/ 169812 h 325823"/>
              <a:gd name="connsiteX15" fmla="*/ 260228 w 334193"/>
              <a:gd name="connsiteY15" fmla="*/ 165478 h 325823"/>
              <a:gd name="connsiteX16" fmla="*/ 286230 w 334193"/>
              <a:gd name="connsiteY16" fmla="*/ 161145 h 325823"/>
              <a:gd name="connsiteX17" fmla="*/ 312232 w 334193"/>
              <a:gd name="connsiteY17" fmla="*/ 152477 h 325823"/>
              <a:gd name="connsiteX18" fmla="*/ 325233 w 334193"/>
              <a:gd name="connsiteY18" fmla="*/ 148144 h 325823"/>
              <a:gd name="connsiteX19" fmla="*/ 333900 w 334193"/>
              <a:gd name="connsiteY19" fmla="*/ 135143 h 325823"/>
              <a:gd name="connsiteX20" fmla="*/ 329567 w 334193"/>
              <a:gd name="connsiteY20" fmla="*/ 113475 h 325823"/>
              <a:gd name="connsiteX21" fmla="*/ 316566 w 334193"/>
              <a:gd name="connsiteY21" fmla="*/ 109141 h 325823"/>
              <a:gd name="connsiteX22" fmla="*/ 299231 w 334193"/>
              <a:gd name="connsiteY22" fmla="*/ 104807 h 325823"/>
              <a:gd name="connsiteX23" fmla="*/ 290564 w 334193"/>
              <a:gd name="connsiteY23" fmla="*/ 78805 h 325823"/>
              <a:gd name="connsiteX24" fmla="*/ 286230 w 334193"/>
              <a:gd name="connsiteY24" fmla="*/ 61471 h 325823"/>
              <a:gd name="connsiteX25" fmla="*/ 260228 w 334193"/>
              <a:gd name="connsiteY25" fmla="*/ 35469 h 325823"/>
              <a:gd name="connsiteX26" fmla="*/ 255894 w 334193"/>
              <a:gd name="connsiteY26" fmla="*/ 13801 h 325823"/>
              <a:gd name="connsiteX27" fmla="*/ 251561 w 334193"/>
              <a:gd name="connsiteY27" fmla="*/ 800 h 325823"/>
              <a:gd name="connsiteX28" fmla="*/ 247227 w 334193"/>
              <a:gd name="connsiteY28" fmla="*/ 31135 h 325823"/>
              <a:gd name="connsiteX29" fmla="*/ 234226 w 334193"/>
              <a:gd name="connsiteY29" fmla="*/ 74472 h 325823"/>
              <a:gd name="connsiteX30" fmla="*/ 216892 w 334193"/>
              <a:gd name="connsiteY30" fmla="*/ 100474 h 325823"/>
              <a:gd name="connsiteX31" fmla="*/ 208224 w 334193"/>
              <a:gd name="connsiteY31" fmla="*/ 113475 h 325823"/>
              <a:gd name="connsiteX32" fmla="*/ 190890 w 334193"/>
              <a:gd name="connsiteY32" fmla="*/ 143810 h 325823"/>
              <a:gd name="connsiteX33" fmla="*/ 173555 w 334193"/>
              <a:gd name="connsiteY33" fmla="*/ 161145 h 325823"/>
              <a:gd name="connsiteX34" fmla="*/ 156221 w 334193"/>
              <a:gd name="connsiteY34" fmla="*/ 178479 h 325823"/>
              <a:gd name="connsiteX35" fmla="*/ 147553 w 334193"/>
              <a:gd name="connsiteY35" fmla="*/ 191480 h 325823"/>
              <a:gd name="connsiteX36" fmla="*/ 130219 w 334193"/>
              <a:gd name="connsiteY36" fmla="*/ 200148 h 325823"/>
              <a:gd name="connsiteX37" fmla="*/ 86882 w 334193"/>
              <a:gd name="connsiteY37" fmla="*/ 234817 h 325823"/>
              <a:gd name="connsiteX38" fmla="*/ 56547 w 334193"/>
              <a:gd name="connsiteY38" fmla="*/ 243484 h 325823"/>
              <a:gd name="connsiteX39" fmla="*/ 43546 w 334193"/>
              <a:gd name="connsiteY39" fmla="*/ 247818 h 325823"/>
              <a:gd name="connsiteX40" fmla="*/ 8876 w 334193"/>
              <a:gd name="connsiteY40" fmla="*/ 256485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193" h="325823">
                <a:moveTo>
                  <a:pt x="8876" y="256485"/>
                </a:moveTo>
                <a:cubicBezTo>
                  <a:pt x="1653" y="268041"/>
                  <a:pt x="-776" y="312229"/>
                  <a:pt x="209" y="317156"/>
                </a:cubicBezTo>
                <a:cubicBezTo>
                  <a:pt x="1230" y="322263"/>
                  <a:pt x="8876" y="322934"/>
                  <a:pt x="13210" y="325823"/>
                </a:cubicBezTo>
                <a:cubicBezTo>
                  <a:pt x="27656" y="324379"/>
                  <a:pt x="42157" y="323409"/>
                  <a:pt x="56547" y="321490"/>
                </a:cubicBezTo>
                <a:cubicBezTo>
                  <a:pt x="104739" y="315065"/>
                  <a:pt x="54345" y="319689"/>
                  <a:pt x="95549" y="312822"/>
                </a:cubicBezTo>
                <a:cubicBezTo>
                  <a:pt x="107037" y="310907"/>
                  <a:pt x="118662" y="309933"/>
                  <a:pt x="130219" y="308489"/>
                </a:cubicBezTo>
                <a:cubicBezTo>
                  <a:pt x="134553" y="307044"/>
                  <a:pt x="139990" y="307385"/>
                  <a:pt x="143220" y="304155"/>
                </a:cubicBezTo>
                <a:cubicBezTo>
                  <a:pt x="146450" y="300925"/>
                  <a:pt x="145203" y="295071"/>
                  <a:pt x="147553" y="291154"/>
                </a:cubicBezTo>
                <a:cubicBezTo>
                  <a:pt x="149655" y="287650"/>
                  <a:pt x="153332" y="285376"/>
                  <a:pt x="156221" y="282487"/>
                </a:cubicBezTo>
                <a:lnTo>
                  <a:pt x="164888" y="256485"/>
                </a:lnTo>
                <a:cubicBezTo>
                  <a:pt x="166333" y="252151"/>
                  <a:pt x="165992" y="246714"/>
                  <a:pt x="169222" y="243484"/>
                </a:cubicBezTo>
                <a:lnTo>
                  <a:pt x="182222" y="230483"/>
                </a:lnTo>
                <a:cubicBezTo>
                  <a:pt x="191242" y="194408"/>
                  <a:pt x="180259" y="230075"/>
                  <a:pt x="195223" y="200148"/>
                </a:cubicBezTo>
                <a:cubicBezTo>
                  <a:pt x="201066" y="188463"/>
                  <a:pt x="196133" y="185733"/>
                  <a:pt x="208224" y="178479"/>
                </a:cubicBezTo>
                <a:cubicBezTo>
                  <a:pt x="216828" y="173316"/>
                  <a:pt x="241211" y="171149"/>
                  <a:pt x="247227" y="169812"/>
                </a:cubicBezTo>
                <a:cubicBezTo>
                  <a:pt x="251686" y="168821"/>
                  <a:pt x="255769" y="166469"/>
                  <a:pt x="260228" y="165478"/>
                </a:cubicBezTo>
                <a:cubicBezTo>
                  <a:pt x="268806" y="163572"/>
                  <a:pt x="277563" y="162589"/>
                  <a:pt x="286230" y="161145"/>
                </a:cubicBezTo>
                <a:lnTo>
                  <a:pt x="312232" y="152477"/>
                </a:lnTo>
                <a:lnTo>
                  <a:pt x="325233" y="148144"/>
                </a:lnTo>
                <a:cubicBezTo>
                  <a:pt x="328122" y="143810"/>
                  <a:pt x="333254" y="140311"/>
                  <a:pt x="333900" y="135143"/>
                </a:cubicBezTo>
                <a:cubicBezTo>
                  <a:pt x="334814" y="127834"/>
                  <a:pt x="333653" y="119604"/>
                  <a:pt x="329567" y="113475"/>
                </a:cubicBezTo>
                <a:cubicBezTo>
                  <a:pt x="327033" y="109674"/>
                  <a:pt x="320958" y="110396"/>
                  <a:pt x="316566" y="109141"/>
                </a:cubicBezTo>
                <a:cubicBezTo>
                  <a:pt x="310839" y="107505"/>
                  <a:pt x="305009" y="106252"/>
                  <a:pt x="299231" y="104807"/>
                </a:cubicBezTo>
                <a:cubicBezTo>
                  <a:pt x="296342" y="96140"/>
                  <a:pt x="292780" y="87668"/>
                  <a:pt x="290564" y="78805"/>
                </a:cubicBezTo>
                <a:cubicBezTo>
                  <a:pt x="289119" y="73027"/>
                  <a:pt x="289646" y="66350"/>
                  <a:pt x="286230" y="61471"/>
                </a:cubicBezTo>
                <a:cubicBezTo>
                  <a:pt x="279201" y="51429"/>
                  <a:pt x="260228" y="35469"/>
                  <a:pt x="260228" y="35469"/>
                </a:cubicBezTo>
                <a:cubicBezTo>
                  <a:pt x="258783" y="28246"/>
                  <a:pt x="257680" y="20947"/>
                  <a:pt x="255894" y="13801"/>
                </a:cubicBezTo>
                <a:cubicBezTo>
                  <a:pt x="254786" y="9369"/>
                  <a:pt x="253604" y="-3286"/>
                  <a:pt x="251561" y="800"/>
                </a:cubicBezTo>
                <a:cubicBezTo>
                  <a:pt x="246993" y="9936"/>
                  <a:pt x="249054" y="21085"/>
                  <a:pt x="247227" y="31135"/>
                </a:cubicBezTo>
                <a:cubicBezTo>
                  <a:pt x="245712" y="39466"/>
                  <a:pt x="237056" y="70227"/>
                  <a:pt x="234226" y="74472"/>
                </a:cubicBezTo>
                <a:lnTo>
                  <a:pt x="216892" y="100474"/>
                </a:lnTo>
                <a:cubicBezTo>
                  <a:pt x="214003" y="104808"/>
                  <a:pt x="210553" y="108816"/>
                  <a:pt x="208224" y="113475"/>
                </a:cubicBezTo>
                <a:cubicBezTo>
                  <a:pt x="203306" y="123310"/>
                  <a:pt x="198239" y="135236"/>
                  <a:pt x="190890" y="143810"/>
                </a:cubicBezTo>
                <a:cubicBezTo>
                  <a:pt x="185572" y="150015"/>
                  <a:pt x="179333" y="155367"/>
                  <a:pt x="173555" y="161145"/>
                </a:cubicBezTo>
                <a:cubicBezTo>
                  <a:pt x="167777" y="166923"/>
                  <a:pt x="160754" y="171680"/>
                  <a:pt x="156221" y="178479"/>
                </a:cubicBezTo>
                <a:cubicBezTo>
                  <a:pt x="153332" y="182813"/>
                  <a:pt x="151554" y="188146"/>
                  <a:pt x="147553" y="191480"/>
                </a:cubicBezTo>
                <a:cubicBezTo>
                  <a:pt x="142590" y="195616"/>
                  <a:pt x="135594" y="196565"/>
                  <a:pt x="130219" y="200148"/>
                </a:cubicBezTo>
                <a:cubicBezTo>
                  <a:pt x="105876" y="216377"/>
                  <a:pt x="144122" y="215740"/>
                  <a:pt x="86882" y="234817"/>
                </a:cubicBezTo>
                <a:cubicBezTo>
                  <a:pt x="55690" y="245213"/>
                  <a:pt x="94664" y="232592"/>
                  <a:pt x="56547" y="243484"/>
                </a:cubicBezTo>
                <a:cubicBezTo>
                  <a:pt x="52155" y="244739"/>
                  <a:pt x="47978" y="246710"/>
                  <a:pt x="43546" y="247818"/>
                </a:cubicBezTo>
                <a:cubicBezTo>
                  <a:pt x="25080" y="252434"/>
                  <a:pt x="16099" y="244929"/>
                  <a:pt x="8876" y="256485"/>
                </a:cubicBez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9E3C6E-7E13-44DB-A984-DAFDC8F28A85}"/>
              </a:ext>
            </a:extLst>
          </p:cNvPr>
          <p:cNvSpPr/>
          <p:nvPr/>
        </p:nvSpPr>
        <p:spPr>
          <a:xfrm>
            <a:off x="9824383" y="2964216"/>
            <a:ext cx="247362" cy="450700"/>
          </a:xfrm>
          <a:custGeom>
            <a:avLst/>
            <a:gdLst>
              <a:gd name="connsiteX0" fmla="*/ 99674 w 247362"/>
              <a:gd name="connsiteY0" fmla="*/ 30336 h 450700"/>
              <a:gd name="connsiteX1" fmla="*/ 95340 w 247362"/>
              <a:gd name="connsiteY1" fmla="*/ 8667 h 450700"/>
              <a:gd name="connsiteX2" fmla="*/ 82339 w 247362"/>
              <a:gd name="connsiteY2" fmla="*/ 4334 h 450700"/>
              <a:gd name="connsiteX3" fmla="*/ 30335 w 247362"/>
              <a:gd name="connsiteY3" fmla="*/ 0 h 450700"/>
              <a:gd name="connsiteX4" fmla="*/ 13001 w 247362"/>
              <a:gd name="connsiteY4" fmla="*/ 4334 h 450700"/>
              <a:gd name="connsiteX5" fmla="*/ 4334 w 247362"/>
              <a:gd name="connsiteY5" fmla="*/ 30336 h 450700"/>
              <a:gd name="connsiteX6" fmla="*/ 8667 w 247362"/>
              <a:gd name="connsiteY6" fmla="*/ 65005 h 450700"/>
              <a:gd name="connsiteX7" fmla="*/ 13001 w 247362"/>
              <a:gd name="connsiteY7" fmla="*/ 78006 h 450700"/>
              <a:gd name="connsiteX8" fmla="*/ 0 w 247362"/>
              <a:gd name="connsiteY8" fmla="*/ 117009 h 450700"/>
              <a:gd name="connsiteX9" fmla="*/ 13001 w 247362"/>
              <a:gd name="connsiteY9" fmla="*/ 143011 h 450700"/>
              <a:gd name="connsiteX10" fmla="*/ 43336 w 247362"/>
              <a:gd name="connsiteY10" fmla="*/ 177680 h 450700"/>
              <a:gd name="connsiteX11" fmla="*/ 47670 w 247362"/>
              <a:gd name="connsiteY11" fmla="*/ 195014 h 450700"/>
              <a:gd name="connsiteX12" fmla="*/ 56337 w 247362"/>
              <a:gd name="connsiteY12" fmla="*/ 203682 h 450700"/>
              <a:gd name="connsiteX13" fmla="*/ 60671 w 247362"/>
              <a:gd name="connsiteY13" fmla="*/ 216683 h 450700"/>
              <a:gd name="connsiteX14" fmla="*/ 56337 w 247362"/>
              <a:gd name="connsiteY14" fmla="*/ 229684 h 450700"/>
              <a:gd name="connsiteX15" fmla="*/ 60671 w 247362"/>
              <a:gd name="connsiteY15" fmla="*/ 247018 h 450700"/>
              <a:gd name="connsiteX16" fmla="*/ 86673 w 247362"/>
              <a:gd name="connsiteY16" fmla="*/ 268686 h 450700"/>
              <a:gd name="connsiteX17" fmla="*/ 95340 w 247362"/>
              <a:gd name="connsiteY17" fmla="*/ 255685 h 450700"/>
              <a:gd name="connsiteX18" fmla="*/ 99674 w 247362"/>
              <a:gd name="connsiteY18" fmla="*/ 242684 h 450700"/>
              <a:gd name="connsiteX19" fmla="*/ 121342 w 247362"/>
              <a:gd name="connsiteY19" fmla="*/ 221016 h 450700"/>
              <a:gd name="connsiteX20" fmla="*/ 134343 w 247362"/>
              <a:gd name="connsiteY20" fmla="*/ 225350 h 450700"/>
              <a:gd name="connsiteX21" fmla="*/ 160345 w 247362"/>
              <a:gd name="connsiteY21" fmla="*/ 251352 h 450700"/>
              <a:gd name="connsiteX22" fmla="*/ 177680 w 247362"/>
              <a:gd name="connsiteY22" fmla="*/ 255685 h 450700"/>
              <a:gd name="connsiteX23" fmla="*/ 173346 w 247362"/>
              <a:gd name="connsiteY23" fmla="*/ 281687 h 450700"/>
              <a:gd name="connsiteX24" fmla="*/ 160345 w 247362"/>
              <a:gd name="connsiteY24" fmla="*/ 286021 h 450700"/>
              <a:gd name="connsiteX25" fmla="*/ 130009 w 247362"/>
              <a:gd name="connsiteY25" fmla="*/ 290355 h 450700"/>
              <a:gd name="connsiteX26" fmla="*/ 121342 w 247362"/>
              <a:gd name="connsiteY26" fmla="*/ 372694 h 450700"/>
              <a:gd name="connsiteX27" fmla="*/ 134343 w 247362"/>
              <a:gd name="connsiteY27" fmla="*/ 381361 h 450700"/>
              <a:gd name="connsiteX28" fmla="*/ 147344 w 247362"/>
              <a:gd name="connsiteY28" fmla="*/ 377028 h 450700"/>
              <a:gd name="connsiteX29" fmla="*/ 169012 w 247362"/>
              <a:gd name="connsiteY29" fmla="*/ 390029 h 450700"/>
              <a:gd name="connsiteX30" fmla="*/ 195014 w 247362"/>
              <a:gd name="connsiteY30" fmla="*/ 450700 h 450700"/>
              <a:gd name="connsiteX31" fmla="*/ 208015 w 247362"/>
              <a:gd name="connsiteY31" fmla="*/ 446366 h 450700"/>
              <a:gd name="connsiteX32" fmla="*/ 203681 w 247362"/>
              <a:gd name="connsiteY32" fmla="*/ 424698 h 450700"/>
              <a:gd name="connsiteX33" fmla="*/ 208015 w 247362"/>
              <a:gd name="connsiteY33" fmla="*/ 398696 h 450700"/>
              <a:gd name="connsiteX34" fmla="*/ 221016 w 247362"/>
              <a:gd name="connsiteY34" fmla="*/ 407363 h 450700"/>
              <a:gd name="connsiteX35" fmla="*/ 229683 w 247362"/>
              <a:gd name="connsiteY35" fmla="*/ 420364 h 450700"/>
              <a:gd name="connsiteX36" fmla="*/ 238351 w 247362"/>
              <a:gd name="connsiteY36" fmla="*/ 429031 h 450700"/>
              <a:gd name="connsiteX37" fmla="*/ 247018 w 247362"/>
              <a:gd name="connsiteY37" fmla="*/ 416030 h 450700"/>
              <a:gd name="connsiteX38" fmla="*/ 242684 w 247362"/>
              <a:gd name="connsiteY38" fmla="*/ 394362 h 450700"/>
              <a:gd name="connsiteX39" fmla="*/ 203681 w 247362"/>
              <a:gd name="connsiteY39" fmla="*/ 372694 h 450700"/>
              <a:gd name="connsiteX40" fmla="*/ 199348 w 247362"/>
              <a:gd name="connsiteY40" fmla="*/ 359693 h 450700"/>
              <a:gd name="connsiteX41" fmla="*/ 173346 w 247362"/>
              <a:gd name="connsiteY41" fmla="*/ 342358 h 450700"/>
              <a:gd name="connsiteX42" fmla="*/ 160345 w 247362"/>
              <a:gd name="connsiteY42" fmla="*/ 329357 h 450700"/>
              <a:gd name="connsiteX43" fmla="*/ 160345 w 247362"/>
              <a:gd name="connsiteY43" fmla="*/ 281687 h 450700"/>
              <a:gd name="connsiteX44" fmla="*/ 169012 w 247362"/>
              <a:gd name="connsiteY44" fmla="*/ 251352 h 450700"/>
              <a:gd name="connsiteX45" fmla="*/ 164679 w 247362"/>
              <a:gd name="connsiteY45" fmla="*/ 234017 h 450700"/>
              <a:gd name="connsiteX46" fmla="*/ 134343 w 247362"/>
              <a:gd name="connsiteY46" fmla="*/ 221016 h 450700"/>
              <a:gd name="connsiteX47" fmla="*/ 108341 w 247362"/>
              <a:gd name="connsiteY47" fmla="*/ 212349 h 450700"/>
              <a:gd name="connsiteX48" fmla="*/ 99674 w 247362"/>
              <a:gd name="connsiteY48" fmla="*/ 199348 h 450700"/>
              <a:gd name="connsiteX49" fmla="*/ 99674 w 247362"/>
              <a:gd name="connsiteY49" fmla="*/ 125676 h 450700"/>
              <a:gd name="connsiteX50" fmla="*/ 117008 w 247362"/>
              <a:gd name="connsiteY50" fmla="*/ 99674 h 450700"/>
              <a:gd name="connsiteX51" fmla="*/ 125676 w 247362"/>
              <a:gd name="connsiteY51" fmla="*/ 73672 h 450700"/>
              <a:gd name="connsiteX52" fmla="*/ 112675 w 247362"/>
              <a:gd name="connsiteY52" fmla="*/ 30336 h 450700"/>
              <a:gd name="connsiteX53" fmla="*/ 99674 w 247362"/>
              <a:gd name="connsiteY53" fmla="*/ 30336 h 4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7362" h="450700">
                <a:moveTo>
                  <a:pt x="99674" y="30336"/>
                </a:moveTo>
                <a:cubicBezTo>
                  <a:pt x="96785" y="26725"/>
                  <a:pt x="99426" y="14796"/>
                  <a:pt x="95340" y="8667"/>
                </a:cubicBezTo>
                <a:cubicBezTo>
                  <a:pt x="92806" y="4866"/>
                  <a:pt x="86867" y="4938"/>
                  <a:pt x="82339" y="4334"/>
                </a:cubicBezTo>
                <a:cubicBezTo>
                  <a:pt x="65097" y="2035"/>
                  <a:pt x="47670" y="1445"/>
                  <a:pt x="30335" y="0"/>
                </a:cubicBezTo>
                <a:cubicBezTo>
                  <a:pt x="24557" y="1445"/>
                  <a:pt x="16877" y="-188"/>
                  <a:pt x="13001" y="4334"/>
                </a:cubicBezTo>
                <a:cubicBezTo>
                  <a:pt x="7055" y="11271"/>
                  <a:pt x="4334" y="30336"/>
                  <a:pt x="4334" y="30336"/>
                </a:cubicBezTo>
                <a:cubicBezTo>
                  <a:pt x="5778" y="41892"/>
                  <a:pt x="6584" y="53547"/>
                  <a:pt x="8667" y="65005"/>
                </a:cubicBezTo>
                <a:cubicBezTo>
                  <a:pt x="9484" y="69499"/>
                  <a:pt x="13001" y="73438"/>
                  <a:pt x="13001" y="78006"/>
                </a:cubicBezTo>
                <a:cubicBezTo>
                  <a:pt x="13001" y="107473"/>
                  <a:pt x="13924" y="103083"/>
                  <a:pt x="0" y="117009"/>
                </a:cubicBezTo>
                <a:cubicBezTo>
                  <a:pt x="4091" y="129282"/>
                  <a:pt x="3955" y="132672"/>
                  <a:pt x="13001" y="143011"/>
                </a:cubicBezTo>
                <a:cubicBezTo>
                  <a:pt x="48492" y="183573"/>
                  <a:pt x="23833" y="148424"/>
                  <a:pt x="43336" y="177680"/>
                </a:cubicBezTo>
                <a:cubicBezTo>
                  <a:pt x="44781" y="183458"/>
                  <a:pt x="45006" y="189687"/>
                  <a:pt x="47670" y="195014"/>
                </a:cubicBezTo>
                <a:cubicBezTo>
                  <a:pt x="49497" y="198669"/>
                  <a:pt x="54235" y="200178"/>
                  <a:pt x="56337" y="203682"/>
                </a:cubicBezTo>
                <a:cubicBezTo>
                  <a:pt x="58687" y="207599"/>
                  <a:pt x="59226" y="212349"/>
                  <a:pt x="60671" y="216683"/>
                </a:cubicBezTo>
                <a:cubicBezTo>
                  <a:pt x="59226" y="221017"/>
                  <a:pt x="56337" y="225116"/>
                  <a:pt x="56337" y="229684"/>
                </a:cubicBezTo>
                <a:cubicBezTo>
                  <a:pt x="56337" y="235640"/>
                  <a:pt x="57716" y="241847"/>
                  <a:pt x="60671" y="247018"/>
                </a:cubicBezTo>
                <a:cubicBezTo>
                  <a:pt x="65805" y="256002"/>
                  <a:pt x="78388" y="263163"/>
                  <a:pt x="86673" y="268686"/>
                </a:cubicBezTo>
                <a:cubicBezTo>
                  <a:pt x="89562" y="264352"/>
                  <a:pt x="93011" y="260343"/>
                  <a:pt x="95340" y="255685"/>
                </a:cubicBezTo>
                <a:cubicBezTo>
                  <a:pt x="97383" y="251599"/>
                  <a:pt x="96933" y="246338"/>
                  <a:pt x="99674" y="242684"/>
                </a:cubicBezTo>
                <a:cubicBezTo>
                  <a:pt x="105803" y="234513"/>
                  <a:pt x="121342" y="221016"/>
                  <a:pt x="121342" y="221016"/>
                </a:cubicBezTo>
                <a:cubicBezTo>
                  <a:pt x="125676" y="222461"/>
                  <a:pt x="130737" y="222545"/>
                  <a:pt x="134343" y="225350"/>
                </a:cubicBezTo>
                <a:cubicBezTo>
                  <a:pt x="144018" y="232875"/>
                  <a:pt x="148453" y="248380"/>
                  <a:pt x="160345" y="251352"/>
                </a:cubicBezTo>
                <a:lnTo>
                  <a:pt x="177680" y="255685"/>
                </a:lnTo>
                <a:cubicBezTo>
                  <a:pt x="176235" y="264352"/>
                  <a:pt x="177706" y="274058"/>
                  <a:pt x="173346" y="281687"/>
                </a:cubicBezTo>
                <a:cubicBezTo>
                  <a:pt x="171080" y="285653"/>
                  <a:pt x="164824" y="285125"/>
                  <a:pt x="160345" y="286021"/>
                </a:cubicBezTo>
                <a:cubicBezTo>
                  <a:pt x="150329" y="288024"/>
                  <a:pt x="140121" y="288910"/>
                  <a:pt x="130009" y="290355"/>
                </a:cubicBezTo>
                <a:cubicBezTo>
                  <a:pt x="107061" y="320952"/>
                  <a:pt x="107259" y="312841"/>
                  <a:pt x="121342" y="372694"/>
                </a:cubicBezTo>
                <a:cubicBezTo>
                  <a:pt x="122535" y="377764"/>
                  <a:pt x="130009" y="378472"/>
                  <a:pt x="134343" y="381361"/>
                </a:cubicBezTo>
                <a:cubicBezTo>
                  <a:pt x="138677" y="379917"/>
                  <a:pt x="142776" y="377028"/>
                  <a:pt x="147344" y="377028"/>
                </a:cubicBezTo>
                <a:cubicBezTo>
                  <a:pt x="158597" y="377028"/>
                  <a:pt x="162146" y="383162"/>
                  <a:pt x="169012" y="390029"/>
                </a:cubicBezTo>
                <a:cubicBezTo>
                  <a:pt x="172332" y="433182"/>
                  <a:pt x="155495" y="450700"/>
                  <a:pt x="195014" y="450700"/>
                </a:cubicBezTo>
                <a:cubicBezTo>
                  <a:pt x="199582" y="450700"/>
                  <a:pt x="203681" y="447811"/>
                  <a:pt x="208015" y="446366"/>
                </a:cubicBezTo>
                <a:cubicBezTo>
                  <a:pt x="222106" y="404095"/>
                  <a:pt x="208008" y="459308"/>
                  <a:pt x="203681" y="424698"/>
                </a:cubicBezTo>
                <a:cubicBezTo>
                  <a:pt x="202591" y="415979"/>
                  <a:pt x="206570" y="407363"/>
                  <a:pt x="208015" y="398696"/>
                </a:cubicBezTo>
                <a:cubicBezTo>
                  <a:pt x="212349" y="401585"/>
                  <a:pt x="217333" y="403680"/>
                  <a:pt x="221016" y="407363"/>
                </a:cubicBezTo>
                <a:cubicBezTo>
                  <a:pt x="224699" y="411046"/>
                  <a:pt x="226429" y="416297"/>
                  <a:pt x="229683" y="420364"/>
                </a:cubicBezTo>
                <a:cubicBezTo>
                  <a:pt x="232235" y="423555"/>
                  <a:pt x="235462" y="426142"/>
                  <a:pt x="238351" y="429031"/>
                </a:cubicBezTo>
                <a:cubicBezTo>
                  <a:pt x="241240" y="424697"/>
                  <a:pt x="246372" y="421198"/>
                  <a:pt x="247018" y="416030"/>
                </a:cubicBezTo>
                <a:cubicBezTo>
                  <a:pt x="247931" y="408721"/>
                  <a:pt x="247206" y="400176"/>
                  <a:pt x="242684" y="394362"/>
                </a:cubicBezTo>
                <a:cubicBezTo>
                  <a:pt x="232254" y="380952"/>
                  <a:pt x="218068" y="377490"/>
                  <a:pt x="203681" y="372694"/>
                </a:cubicBezTo>
                <a:cubicBezTo>
                  <a:pt x="202237" y="368360"/>
                  <a:pt x="201882" y="363494"/>
                  <a:pt x="199348" y="359693"/>
                </a:cubicBezTo>
                <a:cubicBezTo>
                  <a:pt x="190074" y="345781"/>
                  <a:pt x="186976" y="346902"/>
                  <a:pt x="173346" y="342358"/>
                </a:cubicBezTo>
                <a:cubicBezTo>
                  <a:pt x="169012" y="338024"/>
                  <a:pt x="163745" y="334456"/>
                  <a:pt x="160345" y="329357"/>
                </a:cubicBezTo>
                <a:cubicBezTo>
                  <a:pt x="151237" y="315696"/>
                  <a:pt x="158225" y="294405"/>
                  <a:pt x="160345" y="281687"/>
                </a:cubicBezTo>
                <a:cubicBezTo>
                  <a:pt x="162158" y="270810"/>
                  <a:pt x="165579" y="261652"/>
                  <a:pt x="169012" y="251352"/>
                </a:cubicBezTo>
                <a:cubicBezTo>
                  <a:pt x="167568" y="245574"/>
                  <a:pt x="167343" y="239344"/>
                  <a:pt x="164679" y="234017"/>
                </a:cubicBezTo>
                <a:cubicBezTo>
                  <a:pt x="158238" y="221134"/>
                  <a:pt x="146614" y="224363"/>
                  <a:pt x="134343" y="221016"/>
                </a:cubicBezTo>
                <a:cubicBezTo>
                  <a:pt x="125529" y="218612"/>
                  <a:pt x="108341" y="212349"/>
                  <a:pt x="108341" y="212349"/>
                </a:cubicBezTo>
                <a:cubicBezTo>
                  <a:pt x="105452" y="208015"/>
                  <a:pt x="101321" y="204289"/>
                  <a:pt x="99674" y="199348"/>
                </a:cubicBezTo>
                <a:cubicBezTo>
                  <a:pt x="92810" y="178757"/>
                  <a:pt x="94375" y="143694"/>
                  <a:pt x="99674" y="125676"/>
                </a:cubicBezTo>
                <a:cubicBezTo>
                  <a:pt x="102613" y="115683"/>
                  <a:pt x="113714" y="109556"/>
                  <a:pt x="117008" y="99674"/>
                </a:cubicBezTo>
                <a:lnTo>
                  <a:pt x="125676" y="73672"/>
                </a:lnTo>
                <a:cubicBezTo>
                  <a:pt x="117794" y="18506"/>
                  <a:pt x="128441" y="61868"/>
                  <a:pt x="112675" y="30336"/>
                </a:cubicBezTo>
                <a:cubicBezTo>
                  <a:pt x="105489" y="15965"/>
                  <a:pt x="102563" y="33947"/>
                  <a:pt x="99674" y="30336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B508FE-C85D-43A3-B4CE-01F062C64669}"/>
              </a:ext>
            </a:extLst>
          </p:cNvPr>
          <p:cNvSpPr/>
          <p:nvPr/>
        </p:nvSpPr>
        <p:spPr>
          <a:xfrm>
            <a:off x="9942994" y="3315242"/>
            <a:ext cx="228081" cy="268686"/>
          </a:xfrm>
          <a:custGeom>
            <a:avLst/>
            <a:gdLst>
              <a:gd name="connsiteX0" fmla="*/ 20066 w 228081"/>
              <a:gd name="connsiteY0" fmla="*/ 216682 h 268686"/>
              <a:gd name="connsiteX1" fmla="*/ 33067 w 228081"/>
              <a:gd name="connsiteY1" fmla="*/ 186347 h 268686"/>
              <a:gd name="connsiteX2" fmla="*/ 37400 w 228081"/>
              <a:gd name="connsiteY2" fmla="*/ 173346 h 268686"/>
              <a:gd name="connsiteX3" fmla="*/ 50401 w 228081"/>
              <a:gd name="connsiteY3" fmla="*/ 169012 h 268686"/>
              <a:gd name="connsiteX4" fmla="*/ 72070 w 228081"/>
              <a:gd name="connsiteY4" fmla="*/ 173346 h 268686"/>
              <a:gd name="connsiteX5" fmla="*/ 98071 w 228081"/>
              <a:gd name="connsiteY5" fmla="*/ 169012 h 268686"/>
              <a:gd name="connsiteX6" fmla="*/ 89404 w 228081"/>
              <a:gd name="connsiteY6" fmla="*/ 229683 h 268686"/>
              <a:gd name="connsiteX7" fmla="*/ 115406 w 228081"/>
              <a:gd name="connsiteY7" fmla="*/ 234017 h 268686"/>
              <a:gd name="connsiteX8" fmla="*/ 128407 w 228081"/>
              <a:gd name="connsiteY8" fmla="*/ 242684 h 268686"/>
              <a:gd name="connsiteX9" fmla="*/ 141408 w 228081"/>
              <a:gd name="connsiteY9" fmla="*/ 247018 h 268686"/>
              <a:gd name="connsiteX10" fmla="*/ 180411 w 228081"/>
              <a:gd name="connsiteY10" fmla="*/ 268686 h 268686"/>
              <a:gd name="connsiteX11" fmla="*/ 197745 w 228081"/>
              <a:gd name="connsiteY11" fmla="*/ 264352 h 268686"/>
              <a:gd name="connsiteX12" fmla="*/ 184744 w 228081"/>
              <a:gd name="connsiteY12" fmla="*/ 221016 h 268686"/>
              <a:gd name="connsiteX13" fmla="*/ 189078 w 228081"/>
              <a:gd name="connsiteY13" fmla="*/ 203681 h 268686"/>
              <a:gd name="connsiteX14" fmla="*/ 193412 w 228081"/>
              <a:gd name="connsiteY14" fmla="*/ 190680 h 268686"/>
              <a:gd name="connsiteX15" fmla="*/ 206413 w 228081"/>
              <a:gd name="connsiteY15" fmla="*/ 195014 h 268686"/>
              <a:gd name="connsiteX16" fmla="*/ 210746 w 228081"/>
              <a:gd name="connsiteY16" fmla="*/ 229683 h 268686"/>
              <a:gd name="connsiteX17" fmla="*/ 219414 w 228081"/>
              <a:gd name="connsiteY17" fmla="*/ 216682 h 268686"/>
              <a:gd name="connsiteX18" fmla="*/ 228081 w 228081"/>
              <a:gd name="connsiteY18" fmla="*/ 190680 h 268686"/>
              <a:gd name="connsiteX19" fmla="*/ 223747 w 228081"/>
              <a:gd name="connsiteY19" fmla="*/ 177679 h 268686"/>
              <a:gd name="connsiteX20" fmla="*/ 210746 w 228081"/>
              <a:gd name="connsiteY20" fmla="*/ 169012 h 268686"/>
              <a:gd name="connsiteX21" fmla="*/ 202079 w 228081"/>
              <a:gd name="connsiteY21" fmla="*/ 108341 h 268686"/>
              <a:gd name="connsiteX22" fmla="*/ 193412 w 228081"/>
              <a:gd name="connsiteY22" fmla="*/ 95340 h 268686"/>
              <a:gd name="connsiteX23" fmla="*/ 180411 w 228081"/>
              <a:gd name="connsiteY23" fmla="*/ 91006 h 268686"/>
              <a:gd name="connsiteX24" fmla="*/ 167410 w 228081"/>
              <a:gd name="connsiteY24" fmla="*/ 65004 h 268686"/>
              <a:gd name="connsiteX25" fmla="*/ 158742 w 228081"/>
              <a:gd name="connsiteY25" fmla="*/ 56337 h 268686"/>
              <a:gd name="connsiteX26" fmla="*/ 145742 w 228081"/>
              <a:gd name="connsiteY26" fmla="*/ 30335 h 268686"/>
              <a:gd name="connsiteX27" fmla="*/ 141408 w 228081"/>
              <a:gd name="connsiteY27" fmla="*/ 17334 h 268686"/>
              <a:gd name="connsiteX28" fmla="*/ 132741 w 228081"/>
              <a:gd name="connsiteY28" fmla="*/ 0 h 268686"/>
              <a:gd name="connsiteX29" fmla="*/ 119740 w 228081"/>
              <a:gd name="connsiteY29" fmla="*/ 26002 h 268686"/>
              <a:gd name="connsiteX30" fmla="*/ 124073 w 228081"/>
              <a:gd name="connsiteY30" fmla="*/ 52003 h 268686"/>
              <a:gd name="connsiteX31" fmla="*/ 128407 w 228081"/>
              <a:gd name="connsiteY31" fmla="*/ 65004 h 268686"/>
              <a:gd name="connsiteX32" fmla="*/ 145742 w 228081"/>
              <a:gd name="connsiteY32" fmla="*/ 82339 h 268686"/>
              <a:gd name="connsiteX33" fmla="*/ 154409 w 228081"/>
              <a:gd name="connsiteY33" fmla="*/ 95340 h 268686"/>
              <a:gd name="connsiteX34" fmla="*/ 158742 w 228081"/>
              <a:gd name="connsiteY34" fmla="*/ 108341 h 268686"/>
              <a:gd name="connsiteX35" fmla="*/ 154409 w 228081"/>
              <a:gd name="connsiteY35" fmla="*/ 134343 h 268686"/>
              <a:gd name="connsiteX36" fmla="*/ 141408 w 228081"/>
              <a:gd name="connsiteY36" fmla="*/ 143010 h 268686"/>
              <a:gd name="connsiteX37" fmla="*/ 37400 w 228081"/>
              <a:gd name="connsiteY37" fmla="*/ 151677 h 268686"/>
              <a:gd name="connsiteX38" fmla="*/ 11398 w 228081"/>
              <a:gd name="connsiteY38" fmla="*/ 164678 h 268686"/>
              <a:gd name="connsiteX39" fmla="*/ 2731 w 228081"/>
              <a:gd name="connsiteY39" fmla="*/ 177679 h 268686"/>
              <a:gd name="connsiteX40" fmla="*/ 20066 w 228081"/>
              <a:gd name="connsiteY40" fmla="*/ 216682 h 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8081" h="268686">
                <a:moveTo>
                  <a:pt x="20066" y="216682"/>
                </a:moveTo>
                <a:cubicBezTo>
                  <a:pt x="25122" y="218127"/>
                  <a:pt x="16415" y="214099"/>
                  <a:pt x="33067" y="186347"/>
                </a:cubicBezTo>
                <a:cubicBezTo>
                  <a:pt x="35417" y="182430"/>
                  <a:pt x="34170" y="176576"/>
                  <a:pt x="37400" y="173346"/>
                </a:cubicBezTo>
                <a:cubicBezTo>
                  <a:pt x="40630" y="170116"/>
                  <a:pt x="46067" y="170457"/>
                  <a:pt x="50401" y="169012"/>
                </a:cubicBezTo>
                <a:cubicBezTo>
                  <a:pt x="57624" y="170457"/>
                  <a:pt x="64704" y="173346"/>
                  <a:pt x="72070" y="173346"/>
                </a:cubicBezTo>
                <a:cubicBezTo>
                  <a:pt x="80857" y="173346"/>
                  <a:pt x="93804" y="161331"/>
                  <a:pt x="98071" y="169012"/>
                </a:cubicBezTo>
                <a:cubicBezTo>
                  <a:pt x="103169" y="178188"/>
                  <a:pt x="93147" y="214711"/>
                  <a:pt x="89404" y="229683"/>
                </a:cubicBezTo>
                <a:cubicBezTo>
                  <a:pt x="98071" y="231128"/>
                  <a:pt x="107070" y="231238"/>
                  <a:pt x="115406" y="234017"/>
                </a:cubicBezTo>
                <a:cubicBezTo>
                  <a:pt x="120347" y="235664"/>
                  <a:pt x="123749" y="240355"/>
                  <a:pt x="128407" y="242684"/>
                </a:cubicBezTo>
                <a:cubicBezTo>
                  <a:pt x="132493" y="244727"/>
                  <a:pt x="137415" y="244800"/>
                  <a:pt x="141408" y="247018"/>
                </a:cubicBezTo>
                <a:cubicBezTo>
                  <a:pt x="186112" y="271853"/>
                  <a:pt x="150993" y="258879"/>
                  <a:pt x="180411" y="268686"/>
                </a:cubicBezTo>
                <a:cubicBezTo>
                  <a:pt x="186189" y="267241"/>
                  <a:pt x="195862" y="270002"/>
                  <a:pt x="197745" y="264352"/>
                </a:cubicBezTo>
                <a:cubicBezTo>
                  <a:pt x="206216" y="238938"/>
                  <a:pt x="196978" y="233248"/>
                  <a:pt x="184744" y="221016"/>
                </a:cubicBezTo>
                <a:cubicBezTo>
                  <a:pt x="186189" y="215238"/>
                  <a:pt x="187442" y="209408"/>
                  <a:pt x="189078" y="203681"/>
                </a:cubicBezTo>
                <a:cubicBezTo>
                  <a:pt x="190333" y="199289"/>
                  <a:pt x="189326" y="192723"/>
                  <a:pt x="193412" y="190680"/>
                </a:cubicBezTo>
                <a:cubicBezTo>
                  <a:pt x="197498" y="188637"/>
                  <a:pt x="202079" y="193569"/>
                  <a:pt x="206413" y="195014"/>
                </a:cubicBezTo>
                <a:cubicBezTo>
                  <a:pt x="207857" y="206570"/>
                  <a:pt x="204754" y="219696"/>
                  <a:pt x="210746" y="229683"/>
                </a:cubicBezTo>
                <a:cubicBezTo>
                  <a:pt x="213426" y="234149"/>
                  <a:pt x="217299" y="221442"/>
                  <a:pt x="219414" y="216682"/>
                </a:cubicBezTo>
                <a:cubicBezTo>
                  <a:pt x="223125" y="208333"/>
                  <a:pt x="228081" y="190680"/>
                  <a:pt x="228081" y="190680"/>
                </a:cubicBezTo>
                <a:cubicBezTo>
                  <a:pt x="226636" y="186346"/>
                  <a:pt x="226601" y="181246"/>
                  <a:pt x="223747" y="177679"/>
                </a:cubicBezTo>
                <a:cubicBezTo>
                  <a:pt x="220493" y="173612"/>
                  <a:pt x="212278" y="173990"/>
                  <a:pt x="210746" y="169012"/>
                </a:cubicBezTo>
                <a:cubicBezTo>
                  <a:pt x="202769" y="143087"/>
                  <a:pt x="212384" y="128951"/>
                  <a:pt x="202079" y="108341"/>
                </a:cubicBezTo>
                <a:cubicBezTo>
                  <a:pt x="199750" y="103683"/>
                  <a:pt x="197479" y="98594"/>
                  <a:pt x="193412" y="95340"/>
                </a:cubicBezTo>
                <a:cubicBezTo>
                  <a:pt x="189845" y="92486"/>
                  <a:pt x="184745" y="92451"/>
                  <a:pt x="180411" y="91006"/>
                </a:cubicBezTo>
                <a:cubicBezTo>
                  <a:pt x="160225" y="70823"/>
                  <a:pt x="183384" y="96952"/>
                  <a:pt x="167410" y="65004"/>
                </a:cubicBezTo>
                <a:cubicBezTo>
                  <a:pt x="165583" y="61349"/>
                  <a:pt x="161631" y="59226"/>
                  <a:pt x="158742" y="56337"/>
                </a:cubicBezTo>
                <a:cubicBezTo>
                  <a:pt x="147853" y="23665"/>
                  <a:pt x="162540" y="63931"/>
                  <a:pt x="145742" y="30335"/>
                </a:cubicBezTo>
                <a:cubicBezTo>
                  <a:pt x="143699" y="26249"/>
                  <a:pt x="143208" y="21533"/>
                  <a:pt x="141408" y="17334"/>
                </a:cubicBezTo>
                <a:cubicBezTo>
                  <a:pt x="138863" y="11396"/>
                  <a:pt x="135630" y="5778"/>
                  <a:pt x="132741" y="0"/>
                </a:cubicBezTo>
                <a:cubicBezTo>
                  <a:pt x="128357" y="6575"/>
                  <a:pt x="119740" y="17029"/>
                  <a:pt x="119740" y="26002"/>
                </a:cubicBezTo>
                <a:cubicBezTo>
                  <a:pt x="119740" y="34789"/>
                  <a:pt x="122167" y="43426"/>
                  <a:pt x="124073" y="52003"/>
                </a:cubicBezTo>
                <a:cubicBezTo>
                  <a:pt x="125064" y="56462"/>
                  <a:pt x="125752" y="61287"/>
                  <a:pt x="128407" y="65004"/>
                </a:cubicBezTo>
                <a:cubicBezTo>
                  <a:pt x="133157" y="71654"/>
                  <a:pt x="141209" y="75540"/>
                  <a:pt x="145742" y="82339"/>
                </a:cubicBezTo>
                <a:lnTo>
                  <a:pt x="154409" y="95340"/>
                </a:lnTo>
                <a:cubicBezTo>
                  <a:pt x="155853" y="99674"/>
                  <a:pt x="158742" y="103773"/>
                  <a:pt x="158742" y="108341"/>
                </a:cubicBezTo>
                <a:cubicBezTo>
                  <a:pt x="158742" y="117128"/>
                  <a:pt x="158339" y="126484"/>
                  <a:pt x="154409" y="134343"/>
                </a:cubicBezTo>
                <a:cubicBezTo>
                  <a:pt x="152080" y="139002"/>
                  <a:pt x="146560" y="142247"/>
                  <a:pt x="141408" y="143010"/>
                </a:cubicBezTo>
                <a:cubicBezTo>
                  <a:pt x="106994" y="148108"/>
                  <a:pt x="72069" y="148788"/>
                  <a:pt x="37400" y="151677"/>
                </a:cubicBezTo>
                <a:cubicBezTo>
                  <a:pt x="28733" y="156011"/>
                  <a:pt x="19150" y="158864"/>
                  <a:pt x="11398" y="164678"/>
                </a:cubicBezTo>
                <a:cubicBezTo>
                  <a:pt x="7231" y="167803"/>
                  <a:pt x="4846" y="172920"/>
                  <a:pt x="2731" y="177679"/>
                </a:cubicBezTo>
                <a:cubicBezTo>
                  <a:pt x="-7763" y="201292"/>
                  <a:pt x="15010" y="215237"/>
                  <a:pt x="20066" y="216682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85C541-AE33-4F85-B016-1F53D4290004}"/>
              </a:ext>
            </a:extLst>
          </p:cNvPr>
          <p:cNvSpPr/>
          <p:nvPr/>
        </p:nvSpPr>
        <p:spPr>
          <a:xfrm>
            <a:off x="8831266" y="3584944"/>
            <a:ext cx="1279138" cy="696701"/>
          </a:xfrm>
          <a:custGeom>
            <a:avLst/>
            <a:gdLst>
              <a:gd name="connsiteX0" fmla="*/ 711 w 1279138"/>
              <a:gd name="connsiteY0" fmla="*/ 3318 h 696701"/>
              <a:gd name="connsiteX1" fmla="*/ 22379 w 1279138"/>
              <a:gd name="connsiteY1" fmla="*/ 37987 h 696701"/>
              <a:gd name="connsiteX2" fmla="*/ 35380 w 1279138"/>
              <a:gd name="connsiteY2" fmla="*/ 72656 h 696701"/>
              <a:gd name="connsiteX3" fmla="*/ 52715 w 1279138"/>
              <a:gd name="connsiteY3" fmla="*/ 98658 h 696701"/>
              <a:gd name="connsiteX4" fmla="*/ 65716 w 1279138"/>
              <a:gd name="connsiteY4" fmla="*/ 102992 h 696701"/>
              <a:gd name="connsiteX5" fmla="*/ 74383 w 1279138"/>
              <a:gd name="connsiteY5" fmla="*/ 115992 h 696701"/>
              <a:gd name="connsiteX6" fmla="*/ 87384 w 1279138"/>
              <a:gd name="connsiteY6" fmla="*/ 124660 h 696701"/>
              <a:gd name="connsiteX7" fmla="*/ 96052 w 1279138"/>
              <a:gd name="connsiteY7" fmla="*/ 133327 h 696701"/>
              <a:gd name="connsiteX8" fmla="*/ 117720 w 1279138"/>
              <a:gd name="connsiteY8" fmla="*/ 150662 h 696701"/>
              <a:gd name="connsiteX9" fmla="*/ 135054 w 1279138"/>
              <a:gd name="connsiteY9" fmla="*/ 176664 h 696701"/>
              <a:gd name="connsiteX10" fmla="*/ 143722 w 1279138"/>
              <a:gd name="connsiteY10" fmla="*/ 189665 h 696701"/>
              <a:gd name="connsiteX11" fmla="*/ 148055 w 1279138"/>
              <a:gd name="connsiteY11" fmla="*/ 202665 h 696701"/>
              <a:gd name="connsiteX12" fmla="*/ 165390 w 1279138"/>
              <a:gd name="connsiteY12" fmla="*/ 233001 h 696701"/>
              <a:gd name="connsiteX13" fmla="*/ 169724 w 1279138"/>
              <a:gd name="connsiteY13" fmla="*/ 246002 h 696701"/>
              <a:gd name="connsiteX14" fmla="*/ 178391 w 1279138"/>
              <a:gd name="connsiteY14" fmla="*/ 259003 h 696701"/>
              <a:gd name="connsiteX15" fmla="*/ 182725 w 1279138"/>
              <a:gd name="connsiteY15" fmla="*/ 272004 h 696701"/>
              <a:gd name="connsiteX16" fmla="*/ 204393 w 1279138"/>
              <a:gd name="connsiteY16" fmla="*/ 293672 h 696701"/>
              <a:gd name="connsiteX17" fmla="*/ 217394 w 1279138"/>
              <a:gd name="connsiteY17" fmla="*/ 324008 h 696701"/>
              <a:gd name="connsiteX18" fmla="*/ 221727 w 1279138"/>
              <a:gd name="connsiteY18" fmla="*/ 337009 h 696701"/>
              <a:gd name="connsiteX19" fmla="*/ 230395 w 1279138"/>
              <a:gd name="connsiteY19" fmla="*/ 354343 h 696701"/>
              <a:gd name="connsiteX20" fmla="*/ 234728 w 1279138"/>
              <a:gd name="connsiteY20" fmla="*/ 367344 h 696701"/>
              <a:gd name="connsiteX21" fmla="*/ 247729 w 1279138"/>
              <a:gd name="connsiteY21" fmla="*/ 380345 h 696701"/>
              <a:gd name="connsiteX22" fmla="*/ 269398 w 1279138"/>
              <a:gd name="connsiteY22" fmla="*/ 419348 h 696701"/>
              <a:gd name="connsiteX23" fmla="*/ 278065 w 1279138"/>
              <a:gd name="connsiteY23" fmla="*/ 436683 h 696701"/>
              <a:gd name="connsiteX24" fmla="*/ 304067 w 1279138"/>
              <a:gd name="connsiteY24" fmla="*/ 449683 h 696701"/>
              <a:gd name="connsiteX25" fmla="*/ 330069 w 1279138"/>
              <a:gd name="connsiteY25" fmla="*/ 467018 h 696701"/>
              <a:gd name="connsiteX26" fmla="*/ 351737 w 1279138"/>
              <a:gd name="connsiteY26" fmla="*/ 493020 h 696701"/>
              <a:gd name="connsiteX27" fmla="*/ 360404 w 1279138"/>
              <a:gd name="connsiteY27" fmla="*/ 506021 h 696701"/>
              <a:gd name="connsiteX28" fmla="*/ 373405 w 1279138"/>
              <a:gd name="connsiteY28" fmla="*/ 510355 h 696701"/>
              <a:gd name="connsiteX29" fmla="*/ 382072 w 1279138"/>
              <a:gd name="connsiteY29" fmla="*/ 523356 h 696701"/>
              <a:gd name="connsiteX30" fmla="*/ 408074 w 1279138"/>
              <a:gd name="connsiteY30" fmla="*/ 532023 h 696701"/>
              <a:gd name="connsiteX31" fmla="*/ 438410 w 1279138"/>
              <a:gd name="connsiteY31" fmla="*/ 601361 h 696701"/>
              <a:gd name="connsiteX32" fmla="*/ 451411 w 1279138"/>
              <a:gd name="connsiteY32" fmla="*/ 605695 h 696701"/>
              <a:gd name="connsiteX33" fmla="*/ 507748 w 1279138"/>
              <a:gd name="connsiteY33" fmla="*/ 610029 h 696701"/>
              <a:gd name="connsiteX34" fmla="*/ 529416 w 1279138"/>
              <a:gd name="connsiteY34" fmla="*/ 614362 h 696701"/>
              <a:gd name="connsiteX35" fmla="*/ 568419 w 1279138"/>
              <a:gd name="connsiteY35" fmla="*/ 627363 h 696701"/>
              <a:gd name="connsiteX36" fmla="*/ 581420 w 1279138"/>
              <a:gd name="connsiteY36" fmla="*/ 631697 h 696701"/>
              <a:gd name="connsiteX37" fmla="*/ 603089 w 1279138"/>
              <a:gd name="connsiteY37" fmla="*/ 636030 h 696701"/>
              <a:gd name="connsiteX38" fmla="*/ 620423 w 1279138"/>
              <a:gd name="connsiteY38" fmla="*/ 644698 h 696701"/>
              <a:gd name="connsiteX39" fmla="*/ 655092 w 1279138"/>
              <a:gd name="connsiteY39" fmla="*/ 653365 h 696701"/>
              <a:gd name="connsiteX40" fmla="*/ 715763 w 1279138"/>
              <a:gd name="connsiteY40" fmla="*/ 662032 h 696701"/>
              <a:gd name="connsiteX41" fmla="*/ 750433 w 1279138"/>
              <a:gd name="connsiteY41" fmla="*/ 670700 h 696701"/>
              <a:gd name="connsiteX42" fmla="*/ 776434 w 1279138"/>
              <a:gd name="connsiteY42" fmla="*/ 675033 h 696701"/>
              <a:gd name="connsiteX43" fmla="*/ 819771 w 1279138"/>
              <a:gd name="connsiteY43" fmla="*/ 683701 h 696701"/>
              <a:gd name="connsiteX44" fmla="*/ 871775 w 1279138"/>
              <a:gd name="connsiteY44" fmla="*/ 688034 h 696701"/>
              <a:gd name="connsiteX45" fmla="*/ 889109 w 1279138"/>
              <a:gd name="connsiteY45" fmla="*/ 692368 h 696701"/>
              <a:gd name="connsiteX46" fmla="*/ 902110 w 1279138"/>
              <a:gd name="connsiteY46" fmla="*/ 696701 h 696701"/>
              <a:gd name="connsiteX47" fmla="*/ 1075456 w 1279138"/>
              <a:gd name="connsiteY47" fmla="*/ 692368 h 696701"/>
              <a:gd name="connsiteX48" fmla="*/ 1118793 w 1279138"/>
              <a:gd name="connsiteY48" fmla="*/ 683701 h 696701"/>
              <a:gd name="connsiteX49" fmla="*/ 1153462 w 1279138"/>
              <a:gd name="connsiteY49" fmla="*/ 675033 h 696701"/>
              <a:gd name="connsiteX50" fmla="*/ 1279138 w 1279138"/>
              <a:gd name="connsiteY50" fmla="*/ 670700 h 696701"/>
              <a:gd name="connsiteX51" fmla="*/ 1274804 w 1279138"/>
              <a:gd name="connsiteY51" fmla="*/ 653365 h 696701"/>
              <a:gd name="connsiteX52" fmla="*/ 1166463 w 1279138"/>
              <a:gd name="connsiteY52" fmla="*/ 657699 h 696701"/>
              <a:gd name="connsiteX53" fmla="*/ 1153462 w 1279138"/>
              <a:gd name="connsiteY53" fmla="*/ 662032 h 696701"/>
              <a:gd name="connsiteX54" fmla="*/ 1127460 w 1279138"/>
              <a:gd name="connsiteY54" fmla="*/ 666366 h 696701"/>
              <a:gd name="connsiteX55" fmla="*/ 1053788 w 1279138"/>
              <a:gd name="connsiteY55" fmla="*/ 670700 h 696701"/>
              <a:gd name="connsiteX56" fmla="*/ 1010452 w 1279138"/>
              <a:gd name="connsiteY56" fmla="*/ 683701 h 696701"/>
              <a:gd name="connsiteX57" fmla="*/ 832772 w 1279138"/>
              <a:gd name="connsiteY57" fmla="*/ 679367 h 696701"/>
              <a:gd name="connsiteX58" fmla="*/ 806770 w 1279138"/>
              <a:gd name="connsiteY58" fmla="*/ 675033 h 696701"/>
              <a:gd name="connsiteX59" fmla="*/ 772101 w 1279138"/>
              <a:gd name="connsiteY59" fmla="*/ 657699 h 696701"/>
              <a:gd name="connsiteX60" fmla="*/ 741765 w 1279138"/>
              <a:gd name="connsiteY60" fmla="*/ 644698 h 696701"/>
              <a:gd name="connsiteX61" fmla="*/ 707096 w 1279138"/>
              <a:gd name="connsiteY61" fmla="*/ 614362 h 696701"/>
              <a:gd name="connsiteX62" fmla="*/ 633424 w 1279138"/>
              <a:gd name="connsiteY62" fmla="*/ 597028 h 696701"/>
              <a:gd name="connsiteX63" fmla="*/ 620423 w 1279138"/>
              <a:gd name="connsiteY63" fmla="*/ 592694 h 696701"/>
              <a:gd name="connsiteX64" fmla="*/ 598755 w 1279138"/>
              <a:gd name="connsiteY64" fmla="*/ 588360 h 696701"/>
              <a:gd name="connsiteX65" fmla="*/ 585754 w 1279138"/>
              <a:gd name="connsiteY65" fmla="*/ 579693 h 696701"/>
              <a:gd name="connsiteX66" fmla="*/ 572753 w 1279138"/>
              <a:gd name="connsiteY66" fmla="*/ 575359 h 696701"/>
              <a:gd name="connsiteX67" fmla="*/ 559752 w 1279138"/>
              <a:gd name="connsiteY67" fmla="*/ 566692 h 696701"/>
              <a:gd name="connsiteX68" fmla="*/ 533750 w 1279138"/>
              <a:gd name="connsiteY68" fmla="*/ 562358 h 696701"/>
              <a:gd name="connsiteX69" fmla="*/ 507748 w 1279138"/>
              <a:gd name="connsiteY69" fmla="*/ 553691 h 696701"/>
              <a:gd name="connsiteX70" fmla="*/ 477413 w 1279138"/>
              <a:gd name="connsiteY70" fmla="*/ 545024 h 696701"/>
              <a:gd name="connsiteX71" fmla="*/ 468745 w 1279138"/>
              <a:gd name="connsiteY71" fmla="*/ 536356 h 696701"/>
              <a:gd name="connsiteX72" fmla="*/ 455744 w 1279138"/>
              <a:gd name="connsiteY72" fmla="*/ 532023 h 696701"/>
              <a:gd name="connsiteX73" fmla="*/ 447077 w 1279138"/>
              <a:gd name="connsiteY73" fmla="*/ 519022 h 696701"/>
              <a:gd name="connsiteX74" fmla="*/ 455744 w 1279138"/>
              <a:gd name="connsiteY74" fmla="*/ 410681 h 696701"/>
              <a:gd name="connsiteX75" fmla="*/ 451411 w 1279138"/>
              <a:gd name="connsiteY75" fmla="*/ 384679 h 696701"/>
              <a:gd name="connsiteX76" fmla="*/ 438410 w 1279138"/>
              <a:gd name="connsiteY76" fmla="*/ 376011 h 696701"/>
              <a:gd name="connsiteX77" fmla="*/ 412408 w 1279138"/>
              <a:gd name="connsiteY77" fmla="*/ 367344 h 696701"/>
              <a:gd name="connsiteX78" fmla="*/ 399407 w 1279138"/>
              <a:gd name="connsiteY78" fmla="*/ 350010 h 696701"/>
              <a:gd name="connsiteX79" fmla="*/ 386406 w 1279138"/>
              <a:gd name="connsiteY79" fmla="*/ 328341 h 696701"/>
              <a:gd name="connsiteX80" fmla="*/ 382072 w 1279138"/>
              <a:gd name="connsiteY80" fmla="*/ 315340 h 696701"/>
              <a:gd name="connsiteX81" fmla="*/ 360404 w 1279138"/>
              <a:gd name="connsiteY81" fmla="*/ 311007 h 696701"/>
              <a:gd name="connsiteX82" fmla="*/ 373405 w 1279138"/>
              <a:gd name="connsiteY82" fmla="*/ 263337 h 696701"/>
              <a:gd name="connsiteX83" fmla="*/ 369071 w 1279138"/>
              <a:gd name="connsiteY83" fmla="*/ 241668 h 696701"/>
              <a:gd name="connsiteX84" fmla="*/ 356070 w 1279138"/>
              <a:gd name="connsiteY84" fmla="*/ 233001 h 696701"/>
              <a:gd name="connsiteX85" fmla="*/ 308400 w 1279138"/>
              <a:gd name="connsiteY85" fmla="*/ 211333 h 696701"/>
              <a:gd name="connsiteX86" fmla="*/ 299733 w 1279138"/>
              <a:gd name="connsiteY86" fmla="*/ 202665 h 696701"/>
              <a:gd name="connsiteX87" fmla="*/ 286732 w 1279138"/>
              <a:gd name="connsiteY87" fmla="*/ 198332 h 696701"/>
              <a:gd name="connsiteX88" fmla="*/ 265064 w 1279138"/>
              <a:gd name="connsiteY88" fmla="*/ 167996 h 696701"/>
              <a:gd name="connsiteX89" fmla="*/ 239062 w 1279138"/>
              <a:gd name="connsiteY89" fmla="*/ 159329 h 696701"/>
              <a:gd name="connsiteX90" fmla="*/ 208726 w 1279138"/>
              <a:gd name="connsiteY90" fmla="*/ 133327 h 696701"/>
              <a:gd name="connsiteX91" fmla="*/ 204393 w 1279138"/>
              <a:gd name="connsiteY91" fmla="*/ 115992 h 696701"/>
              <a:gd name="connsiteX92" fmla="*/ 187058 w 1279138"/>
              <a:gd name="connsiteY92" fmla="*/ 98658 h 696701"/>
              <a:gd name="connsiteX93" fmla="*/ 161056 w 1279138"/>
              <a:gd name="connsiteY93" fmla="*/ 63989 h 696701"/>
              <a:gd name="connsiteX94" fmla="*/ 130721 w 1279138"/>
              <a:gd name="connsiteY94" fmla="*/ 46654 h 696701"/>
              <a:gd name="connsiteX95" fmla="*/ 122053 w 1279138"/>
              <a:gd name="connsiteY95" fmla="*/ 37987 h 696701"/>
              <a:gd name="connsiteX96" fmla="*/ 109052 w 1279138"/>
              <a:gd name="connsiteY96" fmla="*/ 33653 h 696701"/>
              <a:gd name="connsiteX97" fmla="*/ 96052 w 1279138"/>
              <a:gd name="connsiteY97" fmla="*/ 24986 h 696701"/>
              <a:gd name="connsiteX98" fmla="*/ 74383 w 1279138"/>
              <a:gd name="connsiteY98" fmla="*/ 16319 h 696701"/>
              <a:gd name="connsiteX99" fmla="*/ 52715 w 1279138"/>
              <a:gd name="connsiteY99" fmla="*/ 3318 h 696701"/>
              <a:gd name="connsiteX100" fmla="*/ 711 w 1279138"/>
              <a:gd name="connsiteY100" fmla="*/ 3318 h 69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79138" h="696701">
                <a:moveTo>
                  <a:pt x="711" y="3318"/>
                </a:moveTo>
                <a:cubicBezTo>
                  <a:pt x="-4345" y="9096"/>
                  <a:pt x="19073" y="24766"/>
                  <a:pt x="22379" y="37987"/>
                </a:cubicBezTo>
                <a:cubicBezTo>
                  <a:pt x="30369" y="69944"/>
                  <a:pt x="21783" y="40930"/>
                  <a:pt x="35380" y="72656"/>
                </a:cubicBezTo>
                <a:cubicBezTo>
                  <a:pt x="41741" y="87498"/>
                  <a:pt x="36365" y="87758"/>
                  <a:pt x="52715" y="98658"/>
                </a:cubicBezTo>
                <a:cubicBezTo>
                  <a:pt x="56516" y="101192"/>
                  <a:pt x="61382" y="101547"/>
                  <a:pt x="65716" y="102992"/>
                </a:cubicBezTo>
                <a:cubicBezTo>
                  <a:pt x="68605" y="107325"/>
                  <a:pt x="70700" y="112309"/>
                  <a:pt x="74383" y="115992"/>
                </a:cubicBezTo>
                <a:cubicBezTo>
                  <a:pt x="78066" y="119675"/>
                  <a:pt x="83317" y="121406"/>
                  <a:pt x="87384" y="124660"/>
                </a:cubicBezTo>
                <a:cubicBezTo>
                  <a:pt x="90575" y="127212"/>
                  <a:pt x="92861" y="130775"/>
                  <a:pt x="96052" y="133327"/>
                </a:cubicBezTo>
                <a:cubicBezTo>
                  <a:pt x="106711" y="141854"/>
                  <a:pt x="109873" y="140199"/>
                  <a:pt x="117720" y="150662"/>
                </a:cubicBezTo>
                <a:cubicBezTo>
                  <a:pt x="123970" y="158995"/>
                  <a:pt x="129276" y="167997"/>
                  <a:pt x="135054" y="176664"/>
                </a:cubicBezTo>
                <a:lnTo>
                  <a:pt x="143722" y="189665"/>
                </a:lnTo>
                <a:cubicBezTo>
                  <a:pt x="145166" y="193998"/>
                  <a:pt x="146012" y="198580"/>
                  <a:pt x="148055" y="202665"/>
                </a:cubicBezTo>
                <a:cubicBezTo>
                  <a:pt x="169820" y="246193"/>
                  <a:pt x="142595" y="179811"/>
                  <a:pt x="165390" y="233001"/>
                </a:cubicBezTo>
                <a:cubicBezTo>
                  <a:pt x="167189" y="237200"/>
                  <a:pt x="167681" y="241916"/>
                  <a:pt x="169724" y="246002"/>
                </a:cubicBezTo>
                <a:cubicBezTo>
                  <a:pt x="172053" y="250660"/>
                  <a:pt x="176062" y="254345"/>
                  <a:pt x="178391" y="259003"/>
                </a:cubicBezTo>
                <a:cubicBezTo>
                  <a:pt x="180434" y="263089"/>
                  <a:pt x="179984" y="268350"/>
                  <a:pt x="182725" y="272004"/>
                </a:cubicBezTo>
                <a:cubicBezTo>
                  <a:pt x="188854" y="280175"/>
                  <a:pt x="204393" y="293672"/>
                  <a:pt x="204393" y="293672"/>
                </a:cubicBezTo>
                <a:cubicBezTo>
                  <a:pt x="214529" y="344361"/>
                  <a:pt x="200743" y="296255"/>
                  <a:pt x="217394" y="324008"/>
                </a:cubicBezTo>
                <a:cubicBezTo>
                  <a:pt x="219744" y="327925"/>
                  <a:pt x="219928" y="332810"/>
                  <a:pt x="221727" y="337009"/>
                </a:cubicBezTo>
                <a:cubicBezTo>
                  <a:pt x="224272" y="342947"/>
                  <a:pt x="227850" y="348405"/>
                  <a:pt x="230395" y="354343"/>
                </a:cubicBezTo>
                <a:cubicBezTo>
                  <a:pt x="232194" y="358542"/>
                  <a:pt x="232194" y="363543"/>
                  <a:pt x="234728" y="367344"/>
                </a:cubicBezTo>
                <a:cubicBezTo>
                  <a:pt x="238128" y="372443"/>
                  <a:pt x="243395" y="376011"/>
                  <a:pt x="247729" y="380345"/>
                </a:cubicBezTo>
                <a:cubicBezTo>
                  <a:pt x="259717" y="416305"/>
                  <a:pt x="239588" y="359725"/>
                  <a:pt x="269398" y="419348"/>
                </a:cubicBezTo>
                <a:cubicBezTo>
                  <a:pt x="272287" y="425126"/>
                  <a:pt x="273929" y="431720"/>
                  <a:pt x="278065" y="436683"/>
                </a:cubicBezTo>
                <a:cubicBezTo>
                  <a:pt x="284527" y="444438"/>
                  <a:pt x="295193" y="446726"/>
                  <a:pt x="304067" y="449683"/>
                </a:cubicBezTo>
                <a:cubicBezTo>
                  <a:pt x="312734" y="455461"/>
                  <a:pt x="324291" y="458351"/>
                  <a:pt x="330069" y="467018"/>
                </a:cubicBezTo>
                <a:cubicBezTo>
                  <a:pt x="351587" y="499297"/>
                  <a:pt x="323931" y="459652"/>
                  <a:pt x="351737" y="493020"/>
                </a:cubicBezTo>
                <a:cubicBezTo>
                  <a:pt x="355071" y="497021"/>
                  <a:pt x="356337" y="502767"/>
                  <a:pt x="360404" y="506021"/>
                </a:cubicBezTo>
                <a:cubicBezTo>
                  <a:pt x="363971" y="508875"/>
                  <a:pt x="369071" y="508910"/>
                  <a:pt x="373405" y="510355"/>
                </a:cubicBezTo>
                <a:cubicBezTo>
                  <a:pt x="376294" y="514689"/>
                  <a:pt x="377655" y="520596"/>
                  <a:pt x="382072" y="523356"/>
                </a:cubicBezTo>
                <a:cubicBezTo>
                  <a:pt x="389819" y="528198"/>
                  <a:pt x="408074" y="532023"/>
                  <a:pt x="408074" y="532023"/>
                </a:cubicBezTo>
                <a:cubicBezTo>
                  <a:pt x="473921" y="523791"/>
                  <a:pt x="429130" y="517850"/>
                  <a:pt x="438410" y="601361"/>
                </a:cubicBezTo>
                <a:cubicBezTo>
                  <a:pt x="438915" y="605901"/>
                  <a:pt x="446878" y="605128"/>
                  <a:pt x="451411" y="605695"/>
                </a:cubicBezTo>
                <a:cubicBezTo>
                  <a:pt x="470100" y="608031"/>
                  <a:pt x="488969" y="608584"/>
                  <a:pt x="507748" y="610029"/>
                </a:cubicBezTo>
                <a:cubicBezTo>
                  <a:pt x="514971" y="611473"/>
                  <a:pt x="522334" y="612339"/>
                  <a:pt x="529416" y="614362"/>
                </a:cubicBezTo>
                <a:cubicBezTo>
                  <a:pt x="542593" y="618127"/>
                  <a:pt x="555418" y="623029"/>
                  <a:pt x="568419" y="627363"/>
                </a:cubicBezTo>
                <a:cubicBezTo>
                  <a:pt x="572753" y="628808"/>
                  <a:pt x="576941" y="630801"/>
                  <a:pt x="581420" y="631697"/>
                </a:cubicBezTo>
                <a:lnTo>
                  <a:pt x="603089" y="636030"/>
                </a:lnTo>
                <a:cubicBezTo>
                  <a:pt x="608867" y="638919"/>
                  <a:pt x="614294" y="642655"/>
                  <a:pt x="620423" y="644698"/>
                </a:cubicBezTo>
                <a:cubicBezTo>
                  <a:pt x="631724" y="648465"/>
                  <a:pt x="643384" y="651170"/>
                  <a:pt x="655092" y="653365"/>
                </a:cubicBezTo>
                <a:cubicBezTo>
                  <a:pt x="711325" y="663909"/>
                  <a:pt x="668582" y="651922"/>
                  <a:pt x="715763" y="662032"/>
                </a:cubicBezTo>
                <a:cubicBezTo>
                  <a:pt x="727411" y="664528"/>
                  <a:pt x="738683" y="668742"/>
                  <a:pt x="750433" y="670700"/>
                </a:cubicBezTo>
                <a:cubicBezTo>
                  <a:pt x="759100" y="672144"/>
                  <a:pt x="767818" y="673310"/>
                  <a:pt x="776434" y="675033"/>
                </a:cubicBezTo>
                <a:cubicBezTo>
                  <a:pt x="803336" y="680413"/>
                  <a:pt x="786356" y="679988"/>
                  <a:pt x="819771" y="683701"/>
                </a:cubicBezTo>
                <a:cubicBezTo>
                  <a:pt x="837059" y="685622"/>
                  <a:pt x="854440" y="686590"/>
                  <a:pt x="871775" y="688034"/>
                </a:cubicBezTo>
                <a:cubicBezTo>
                  <a:pt x="877553" y="689479"/>
                  <a:pt x="883382" y="690732"/>
                  <a:pt x="889109" y="692368"/>
                </a:cubicBezTo>
                <a:cubicBezTo>
                  <a:pt x="893501" y="693623"/>
                  <a:pt x="897542" y="696701"/>
                  <a:pt x="902110" y="696701"/>
                </a:cubicBezTo>
                <a:cubicBezTo>
                  <a:pt x="959910" y="696701"/>
                  <a:pt x="1017674" y="693812"/>
                  <a:pt x="1075456" y="692368"/>
                </a:cubicBezTo>
                <a:cubicBezTo>
                  <a:pt x="1095876" y="688964"/>
                  <a:pt x="1100699" y="688870"/>
                  <a:pt x="1118793" y="683701"/>
                </a:cubicBezTo>
                <a:cubicBezTo>
                  <a:pt x="1132888" y="679674"/>
                  <a:pt x="1136817" y="676012"/>
                  <a:pt x="1153462" y="675033"/>
                </a:cubicBezTo>
                <a:cubicBezTo>
                  <a:pt x="1195307" y="672572"/>
                  <a:pt x="1237246" y="672144"/>
                  <a:pt x="1279138" y="670700"/>
                </a:cubicBezTo>
                <a:cubicBezTo>
                  <a:pt x="1277693" y="664922"/>
                  <a:pt x="1280721" y="654048"/>
                  <a:pt x="1274804" y="653365"/>
                </a:cubicBezTo>
                <a:cubicBezTo>
                  <a:pt x="1238900" y="649222"/>
                  <a:pt x="1202514" y="655124"/>
                  <a:pt x="1166463" y="657699"/>
                </a:cubicBezTo>
                <a:cubicBezTo>
                  <a:pt x="1161907" y="658024"/>
                  <a:pt x="1157921" y="661041"/>
                  <a:pt x="1153462" y="662032"/>
                </a:cubicBezTo>
                <a:cubicBezTo>
                  <a:pt x="1144884" y="663938"/>
                  <a:pt x="1136214" y="665605"/>
                  <a:pt x="1127460" y="666366"/>
                </a:cubicBezTo>
                <a:cubicBezTo>
                  <a:pt x="1102953" y="668497"/>
                  <a:pt x="1078345" y="669255"/>
                  <a:pt x="1053788" y="670700"/>
                </a:cubicBezTo>
                <a:cubicBezTo>
                  <a:pt x="1022136" y="681250"/>
                  <a:pt x="1036649" y="677151"/>
                  <a:pt x="1010452" y="683701"/>
                </a:cubicBezTo>
                <a:lnTo>
                  <a:pt x="832772" y="679367"/>
                </a:lnTo>
                <a:cubicBezTo>
                  <a:pt x="823993" y="678993"/>
                  <a:pt x="815247" y="677345"/>
                  <a:pt x="806770" y="675033"/>
                </a:cubicBezTo>
                <a:cubicBezTo>
                  <a:pt x="782288" y="668356"/>
                  <a:pt x="790221" y="668054"/>
                  <a:pt x="772101" y="657699"/>
                </a:cubicBezTo>
                <a:cubicBezTo>
                  <a:pt x="757103" y="649129"/>
                  <a:pt x="756354" y="649560"/>
                  <a:pt x="741765" y="644698"/>
                </a:cubicBezTo>
                <a:cubicBezTo>
                  <a:pt x="734482" y="637415"/>
                  <a:pt x="719383" y="619482"/>
                  <a:pt x="707096" y="614362"/>
                </a:cubicBezTo>
                <a:cubicBezTo>
                  <a:pt x="671343" y="599465"/>
                  <a:pt x="669540" y="601542"/>
                  <a:pt x="633424" y="597028"/>
                </a:cubicBezTo>
                <a:cubicBezTo>
                  <a:pt x="629090" y="595583"/>
                  <a:pt x="624855" y="593802"/>
                  <a:pt x="620423" y="592694"/>
                </a:cubicBezTo>
                <a:cubicBezTo>
                  <a:pt x="613277" y="590907"/>
                  <a:pt x="605652" y="590946"/>
                  <a:pt x="598755" y="588360"/>
                </a:cubicBezTo>
                <a:cubicBezTo>
                  <a:pt x="593878" y="586531"/>
                  <a:pt x="590412" y="582022"/>
                  <a:pt x="585754" y="579693"/>
                </a:cubicBezTo>
                <a:cubicBezTo>
                  <a:pt x="581668" y="577650"/>
                  <a:pt x="576839" y="577402"/>
                  <a:pt x="572753" y="575359"/>
                </a:cubicBezTo>
                <a:cubicBezTo>
                  <a:pt x="568095" y="573030"/>
                  <a:pt x="564693" y="568339"/>
                  <a:pt x="559752" y="566692"/>
                </a:cubicBezTo>
                <a:cubicBezTo>
                  <a:pt x="551416" y="563913"/>
                  <a:pt x="542275" y="564489"/>
                  <a:pt x="533750" y="562358"/>
                </a:cubicBezTo>
                <a:cubicBezTo>
                  <a:pt x="524887" y="560142"/>
                  <a:pt x="516611" y="555907"/>
                  <a:pt x="507748" y="553691"/>
                </a:cubicBezTo>
                <a:cubicBezTo>
                  <a:pt x="485982" y="548249"/>
                  <a:pt x="496064" y="551240"/>
                  <a:pt x="477413" y="545024"/>
                </a:cubicBezTo>
                <a:cubicBezTo>
                  <a:pt x="474524" y="542135"/>
                  <a:pt x="472249" y="538458"/>
                  <a:pt x="468745" y="536356"/>
                </a:cubicBezTo>
                <a:cubicBezTo>
                  <a:pt x="464828" y="534006"/>
                  <a:pt x="459311" y="534877"/>
                  <a:pt x="455744" y="532023"/>
                </a:cubicBezTo>
                <a:cubicBezTo>
                  <a:pt x="451677" y="528769"/>
                  <a:pt x="449966" y="523356"/>
                  <a:pt x="447077" y="519022"/>
                </a:cubicBezTo>
                <a:cubicBezTo>
                  <a:pt x="448942" y="498504"/>
                  <a:pt x="455744" y="427106"/>
                  <a:pt x="455744" y="410681"/>
                </a:cubicBezTo>
                <a:cubicBezTo>
                  <a:pt x="455744" y="401894"/>
                  <a:pt x="455340" y="392538"/>
                  <a:pt x="451411" y="384679"/>
                </a:cubicBezTo>
                <a:cubicBezTo>
                  <a:pt x="449082" y="380020"/>
                  <a:pt x="443170" y="378126"/>
                  <a:pt x="438410" y="376011"/>
                </a:cubicBezTo>
                <a:cubicBezTo>
                  <a:pt x="430061" y="372300"/>
                  <a:pt x="412408" y="367344"/>
                  <a:pt x="412408" y="367344"/>
                </a:cubicBezTo>
                <a:cubicBezTo>
                  <a:pt x="408074" y="361566"/>
                  <a:pt x="402991" y="356281"/>
                  <a:pt x="399407" y="350010"/>
                </a:cubicBezTo>
                <a:cubicBezTo>
                  <a:pt x="384403" y="323754"/>
                  <a:pt x="406691" y="348628"/>
                  <a:pt x="386406" y="328341"/>
                </a:cubicBezTo>
                <a:cubicBezTo>
                  <a:pt x="384961" y="324007"/>
                  <a:pt x="385873" y="317874"/>
                  <a:pt x="382072" y="315340"/>
                </a:cubicBezTo>
                <a:cubicBezTo>
                  <a:pt x="375943" y="311254"/>
                  <a:pt x="363395" y="317738"/>
                  <a:pt x="360404" y="311007"/>
                </a:cubicBezTo>
                <a:cubicBezTo>
                  <a:pt x="351773" y="291587"/>
                  <a:pt x="364365" y="276898"/>
                  <a:pt x="373405" y="263337"/>
                </a:cubicBezTo>
                <a:cubicBezTo>
                  <a:pt x="371960" y="256114"/>
                  <a:pt x="372726" y="248064"/>
                  <a:pt x="369071" y="241668"/>
                </a:cubicBezTo>
                <a:cubicBezTo>
                  <a:pt x="366487" y="237146"/>
                  <a:pt x="360642" y="235495"/>
                  <a:pt x="356070" y="233001"/>
                </a:cubicBezTo>
                <a:cubicBezTo>
                  <a:pt x="325616" y="216389"/>
                  <a:pt x="330724" y="218773"/>
                  <a:pt x="308400" y="211333"/>
                </a:cubicBezTo>
                <a:cubicBezTo>
                  <a:pt x="305511" y="208444"/>
                  <a:pt x="303237" y="204767"/>
                  <a:pt x="299733" y="202665"/>
                </a:cubicBezTo>
                <a:cubicBezTo>
                  <a:pt x="295816" y="200315"/>
                  <a:pt x="290299" y="201186"/>
                  <a:pt x="286732" y="198332"/>
                </a:cubicBezTo>
                <a:cubicBezTo>
                  <a:pt x="265659" y="181474"/>
                  <a:pt x="292839" y="186513"/>
                  <a:pt x="265064" y="167996"/>
                </a:cubicBezTo>
                <a:cubicBezTo>
                  <a:pt x="257462" y="162928"/>
                  <a:pt x="239062" y="159329"/>
                  <a:pt x="239062" y="159329"/>
                </a:cubicBezTo>
                <a:cubicBezTo>
                  <a:pt x="232830" y="154655"/>
                  <a:pt x="213253" y="141249"/>
                  <a:pt x="208726" y="133327"/>
                </a:cubicBezTo>
                <a:cubicBezTo>
                  <a:pt x="205771" y="128156"/>
                  <a:pt x="207550" y="121043"/>
                  <a:pt x="204393" y="115992"/>
                </a:cubicBezTo>
                <a:cubicBezTo>
                  <a:pt x="200062" y="109063"/>
                  <a:pt x="192289" y="104935"/>
                  <a:pt x="187058" y="98658"/>
                </a:cubicBezTo>
                <a:cubicBezTo>
                  <a:pt x="177810" y="87561"/>
                  <a:pt x="173976" y="70450"/>
                  <a:pt x="161056" y="63989"/>
                </a:cubicBezTo>
                <a:cubicBezTo>
                  <a:pt x="149195" y="58058"/>
                  <a:pt x="140929" y="54820"/>
                  <a:pt x="130721" y="46654"/>
                </a:cubicBezTo>
                <a:cubicBezTo>
                  <a:pt x="127530" y="44102"/>
                  <a:pt x="125557" y="40089"/>
                  <a:pt x="122053" y="37987"/>
                </a:cubicBezTo>
                <a:cubicBezTo>
                  <a:pt x="118136" y="35637"/>
                  <a:pt x="113138" y="35696"/>
                  <a:pt x="109052" y="33653"/>
                </a:cubicBezTo>
                <a:cubicBezTo>
                  <a:pt x="104394" y="31324"/>
                  <a:pt x="100710" y="27315"/>
                  <a:pt x="96052" y="24986"/>
                </a:cubicBezTo>
                <a:cubicBezTo>
                  <a:pt x="89094" y="21507"/>
                  <a:pt x="81341" y="19798"/>
                  <a:pt x="74383" y="16319"/>
                </a:cubicBezTo>
                <a:cubicBezTo>
                  <a:pt x="66849" y="12552"/>
                  <a:pt x="60974" y="4970"/>
                  <a:pt x="52715" y="3318"/>
                </a:cubicBezTo>
                <a:cubicBezTo>
                  <a:pt x="38550" y="485"/>
                  <a:pt x="5767" y="-2460"/>
                  <a:pt x="711" y="3318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7B92ECF-FA57-411F-BE97-2FF6BE42792D}"/>
              </a:ext>
            </a:extLst>
          </p:cNvPr>
          <p:cNvSpPr/>
          <p:nvPr/>
        </p:nvSpPr>
        <p:spPr>
          <a:xfrm>
            <a:off x="9430021" y="3648690"/>
            <a:ext cx="420364" cy="394605"/>
          </a:xfrm>
          <a:custGeom>
            <a:avLst/>
            <a:gdLst>
              <a:gd name="connsiteX0" fmla="*/ 377027 w 420364"/>
              <a:gd name="connsiteY0" fmla="*/ 8910 h 394605"/>
              <a:gd name="connsiteX1" fmla="*/ 316356 w 420364"/>
              <a:gd name="connsiteY1" fmla="*/ 8910 h 394605"/>
              <a:gd name="connsiteX2" fmla="*/ 303355 w 420364"/>
              <a:gd name="connsiteY2" fmla="*/ 21911 h 394605"/>
              <a:gd name="connsiteX3" fmla="*/ 281687 w 420364"/>
              <a:gd name="connsiteY3" fmla="*/ 39246 h 394605"/>
              <a:gd name="connsiteX4" fmla="*/ 260019 w 420364"/>
              <a:gd name="connsiteY4" fmla="*/ 78248 h 394605"/>
              <a:gd name="connsiteX5" fmla="*/ 242684 w 420364"/>
              <a:gd name="connsiteY5" fmla="*/ 95583 h 394605"/>
              <a:gd name="connsiteX6" fmla="*/ 212349 w 420364"/>
              <a:gd name="connsiteY6" fmla="*/ 125919 h 394605"/>
              <a:gd name="connsiteX7" fmla="*/ 177679 w 420364"/>
              <a:gd name="connsiteY7" fmla="*/ 143253 h 394605"/>
              <a:gd name="connsiteX8" fmla="*/ 164679 w 420364"/>
              <a:gd name="connsiteY8" fmla="*/ 147587 h 394605"/>
              <a:gd name="connsiteX9" fmla="*/ 151678 w 420364"/>
              <a:gd name="connsiteY9" fmla="*/ 151920 h 394605"/>
              <a:gd name="connsiteX10" fmla="*/ 65005 w 420364"/>
              <a:gd name="connsiteY10" fmla="*/ 147587 h 394605"/>
              <a:gd name="connsiteX11" fmla="*/ 39003 w 420364"/>
              <a:gd name="connsiteY11" fmla="*/ 134586 h 394605"/>
              <a:gd name="connsiteX12" fmla="*/ 30335 w 420364"/>
              <a:gd name="connsiteY12" fmla="*/ 125919 h 394605"/>
              <a:gd name="connsiteX13" fmla="*/ 17334 w 420364"/>
              <a:gd name="connsiteY13" fmla="*/ 117251 h 394605"/>
              <a:gd name="connsiteX14" fmla="*/ 8667 w 420364"/>
              <a:gd name="connsiteY14" fmla="*/ 125919 h 394605"/>
              <a:gd name="connsiteX15" fmla="*/ 4334 w 420364"/>
              <a:gd name="connsiteY15" fmla="*/ 143253 h 394605"/>
              <a:gd name="connsiteX16" fmla="*/ 0 w 420364"/>
              <a:gd name="connsiteY16" fmla="*/ 156254 h 394605"/>
              <a:gd name="connsiteX17" fmla="*/ 4334 w 420364"/>
              <a:gd name="connsiteY17" fmla="*/ 247261 h 394605"/>
              <a:gd name="connsiteX18" fmla="*/ 17334 w 420364"/>
              <a:gd name="connsiteY18" fmla="*/ 260262 h 394605"/>
              <a:gd name="connsiteX19" fmla="*/ 21668 w 420364"/>
              <a:gd name="connsiteY19" fmla="*/ 273263 h 394605"/>
              <a:gd name="connsiteX20" fmla="*/ 26002 w 420364"/>
              <a:gd name="connsiteY20" fmla="*/ 312265 h 394605"/>
              <a:gd name="connsiteX21" fmla="*/ 34669 w 420364"/>
              <a:gd name="connsiteY21" fmla="*/ 320933 h 394605"/>
              <a:gd name="connsiteX22" fmla="*/ 60671 w 420364"/>
              <a:gd name="connsiteY22" fmla="*/ 338267 h 394605"/>
              <a:gd name="connsiteX23" fmla="*/ 82339 w 420364"/>
              <a:gd name="connsiteY23" fmla="*/ 355602 h 394605"/>
              <a:gd name="connsiteX24" fmla="*/ 108341 w 420364"/>
              <a:gd name="connsiteY24" fmla="*/ 364269 h 394605"/>
              <a:gd name="connsiteX25" fmla="*/ 121342 w 420364"/>
              <a:gd name="connsiteY25" fmla="*/ 368603 h 394605"/>
              <a:gd name="connsiteX26" fmla="*/ 134343 w 420364"/>
              <a:gd name="connsiteY26" fmla="*/ 372937 h 394605"/>
              <a:gd name="connsiteX27" fmla="*/ 186347 w 420364"/>
              <a:gd name="connsiteY27" fmla="*/ 377270 h 394605"/>
              <a:gd name="connsiteX28" fmla="*/ 199348 w 420364"/>
              <a:gd name="connsiteY28" fmla="*/ 385937 h 394605"/>
              <a:gd name="connsiteX29" fmla="*/ 225350 w 420364"/>
              <a:gd name="connsiteY29" fmla="*/ 394605 h 394605"/>
              <a:gd name="connsiteX30" fmla="*/ 286021 w 420364"/>
              <a:gd name="connsiteY30" fmla="*/ 381604 h 394605"/>
              <a:gd name="connsiteX31" fmla="*/ 303355 w 420364"/>
              <a:gd name="connsiteY31" fmla="*/ 355602 h 394605"/>
              <a:gd name="connsiteX32" fmla="*/ 312023 w 420364"/>
              <a:gd name="connsiteY32" fmla="*/ 329600 h 394605"/>
              <a:gd name="connsiteX33" fmla="*/ 320690 w 420364"/>
              <a:gd name="connsiteY33" fmla="*/ 277596 h 394605"/>
              <a:gd name="connsiteX34" fmla="*/ 329357 w 420364"/>
              <a:gd name="connsiteY34" fmla="*/ 264595 h 394605"/>
              <a:gd name="connsiteX35" fmla="*/ 342358 w 420364"/>
              <a:gd name="connsiteY35" fmla="*/ 251594 h 394605"/>
              <a:gd name="connsiteX36" fmla="*/ 355359 w 420364"/>
              <a:gd name="connsiteY36" fmla="*/ 247261 h 394605"/>
              <a:gd name="connsiteX37" fmla="*/ 364026 w 420364"/>
              <a:gd name="connsiteY37" fmla="*/ 216925 h 394605"/>
              <a:gd name="connsiteX38" fmla="*/ 372694 w 420364"/>
              <a:gd name="connsiteY38" fmla="*/ 173589 h 394605"/>
              <a:gd name="connsiteX39" fmla="*/ 385695 w 420364"/>
              <a:gd name="connsiteY39" fmla="*/ 160588 h 394605"/>
              <a:gd name="connsiteX40" fmla="*/ 411697 w 420364"/>
              <a:gd name="connsiteY40" fmla="*/ 147587 h 394605"/>
              <a:gd name="connsiteX41" fmla="*/ 420364 w 420364"/>
              <a:gd name="connsiteY41" fmla="*/ 138919 h 394605"/>
              <a:gd name="connsiteX42" fmla="*/ 411697 w 420364"/>
              <a:gd name="connsiteY42" fmla="*/ 125919 h 394605"/>
              <a:gd name="connsiteX43" fmla="*/ 403029 w 420364"/>
              <a:gd name="connsiteY43" fmla="*/ 117251 h 394605"/>
              <a:gd name="connsiteX44" fmla="*/ 394362 w 420364"/>
              <a:gd name="connsiteY44" fmla="*/ 104250 h 394605"/>
              <a:gd name="connsiteX45" fmla="*/ 381361 w 420364"/>
              <a:gd name="connsiteY45" fmla="*/ 95583 h 394605"/>
              <a:gd name="connsiteX46" fmla="*/ 377027 w 420364"/>
              <a:gd name="connsiteY46" fmla="*/ 8910 h 3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20364" h="394605">
                <a:moveTo>
                  <a:pt x="377027" y="8910"/>
                </a:moveTo>
                <a:cubicBezTo>
                  <a:pt x="366193" y="-5535"/>
                  <a:pt x="343379" y="-98"/>
                  <a:pt x="316356" y="8910"/>
                </a:cubicBezTo>
                <a:cubicBezTo>
                  <a:pt x="310542" y="10848"/>
                  <a:pt x="308063" y="17988"/>
                  <a:pt x="303355" y="21911"/>
                </a:cubicBezTo>
                <a:cubicBezTo>
                  <a:pt x="270565" y="49236"/>
                  <a:pt x="306894" y="14036"/>
                  <a:pt x="281687" y="39246"/>
                </a:cubicBezTo>
                <a:cubicBezTo>
                  <a:pt x="276237" y="55593"/>
                  <a:pt x="274918" y="63349"/>
                  <a:pt x="260019" y="78248"/>
                </a:cubicBezTo>
                <a:cubicBezTo>
                  <a:pt x="254241" y="84026"/>
                  <a:pt x="247217" y="88784"/>
                  <a:pt x="242684" y="95583"/>
                </a:cubicBezTo>
                <a:cubicBezTo>
                  <a:pt x="222816" y="125386"/>
                  <a:pt x="235232" y="118291"/>
                  <a:pt x="212349" y="125919"/>
                </a:cubicBezTo>
                <a:cubicBezTo>
                  <a:pt x="197220" y="141046"/>
                  <a:pt x="207558" y="133293"/>
                  <a:pt x="177679" y="143253"/>
                </a:cubicBezTo>
                <a:lnTo>
                  <a:pt x="164679" y="147587"/>
                </a:lnTo>
                <a:lnTo>
                  <a:pt x="151678" y="151920"/>
                </a:lnTo>
                <a:cubicBezTo>
                  <a:pt x="122787" y="150476"/>
                  <a:pt x="93823" y="150093"/>
                  <a:pt x="65005" y="147587"/>
                </a:cubicBezTo>
                <a:cubicBezTo>
                  <a:pt x="56019" y="146806"/>
                  <a:pt x="45594" y="139858"/>
                  <a:pt x="39003" y="134586"/>
                </a:cubicBezTo>
                <a:cubicBezTo>
                  <a:pt x="35812" y="132034"/>
                  <a:pt x="33526" y="128471"/>
                  <a:pt x="30335" y="125919"/>
                </a:cubicBezTo>
                <a:cubicBezTo>
                  <a:pt x="26268" y="122665"/>
                  <a:pt x="21668" y="120140"/>
                  <a:pt x="17334" y="117251"/>
                </a:cubicBezTo>
                <a:cubicBezTo>
                  <a:pt x="14445" y="120140"/>
                  <a:pt x="10494" y="122264"/>
                  <a:pt x="8667" y="125919"/>
                </a:cubicBezTo>
                <a:cubicBezTo>
                  <a:pt x="6004" y="131246"/>
                  <a:pt x="5970" y="137526"/>
                  <a:pt x="4334" y="143253"/>
                </a:cubicBezTo>
                <a:cubicBezTo>
                  <a:pt x="3079" y="147645"/>
                  <a:pt x="1445" y="151920"/>
                  <a:pt x="0" y="156254"/>
                </a:cubicBezTo>
                <a:cubicBezTo>
                  <a:pt x="1445" y="186590"/>
                  <a:pt x="-659" y="217304"/>
                  <a:pt x="4334" y="247261"/>
                </a:cubicBezTo>
                <a:cubicBezTo>
                  <a:pt x="5341" y="253306"/>
                  <a:pt x="13935" y="255163"/>
                  <a:pt x="17334" y="260262"/>
                </a:cubicBezTo>
                <a:cubicBezTo>
                  <a:pt x="19868" y="264063"/>
                  <a:pt x="20223" y="268929"/>
                  <a:pt x="21668" y="273263"/>
                </a:cubicBezTo>
                <a:cubicBezTo>
                  <a:pt x="23113" y="286264"/>
                  <a:pt x="22560" y="299645"/>
                  <a:pt x="26002" y="312265"/>
                </a:cubicBezTo>
                <a:cubicBezTo>
                  <a:pt x="27077" y="316207"/>
                  <a:pt x="31400" y="318481"/>
                  <a:pt x="34669" y="320933"/>
                </a:cubicBezTo>
                <a:cubicBezTo>
                  <a:pt x="43002" y="327183"/>
                  <a:pt x="53306" y="330901"/>
                  <a:pt x="60671" y="338267"/>
                </a:cubicBezTo>
                <a:cubicBezTo>
                  <a:pt x="67876" y="345472"/>
                  <a:pt x="72497" y="351228"/>
                  <a:pt x="82339" y="355602"/>
                </a:cubicBezTo>
                <a:cubicBezTo>
                  <a:pt x="90688" y="359312"/>
                  <a:pt x="99674" y="361380"/>
                  <a:pt x="108341" y="364269"/>
                </a:cubicBezTo>
                <a:lnTo>
                  <a:pt x="121342" y="368603"/>
                </a:lnTo>
                <a:cubicBezTo>
                  <a:pt x="125676" y="370048"/>
                  <a:pt x="129791" y="372558"/>
                  <a:pt x="134343" y="372937"/>
                </a:cubicBezTo>
                <a:lnTo>
                  <a:pt x="186347" y="377270"/>
                </a:lnTo>
                <a:cubicBezTo>
                  <a:pt x="190681" y="380159"/>
                  <a:pt x="194589" y="383822"/>
                  <a:pt x="199348" y="385937"/>
                </a:cubicBezTo>
                <a:cubicBezTo>
                  <a:pt x="207697" y="389648"/>
                  <a:pt x="225350" y="394605"/>
                  <a:pt x="225350" y="394605"/>
                </a:cubicBezTo>
                <a:cubicBezTo>
                  <a:pt x="241765" y="393113"/>
                  <a:pt x="271640" y="398040"/>
                  <a:pt x="286021" y="381604"/>
                </a:cubicBezTo>
                <a:cubicBezTo>
                  <a:pt x="292880" y="373765"/>
                  <a:pt x="300061" y="365484"/>
                  <a:pt x="303355" y="355602"/>
                </a:cubicBezTo>
                <a:lnTo>
                  <a:pt x="312023" y="329600"/>
                </a:lnTo>
                <a:cubicBezTo>
                  <a:pt x="313397" y="317235"/>
                  <a:pt x="313429" y="292119"/>
                  <a:pt x="320690" y="277596"/>
                </a:cubicBezTo>
                <a:cubicBezTo>
                  <a:pt x="323019" y="272938"/>
                  <a:pt x="326023" y="268596"/>
                  <a:pt x="329357" y="264595"/>
                </a:cubicBezTo>
                <a:cubicBezTo>
                  <a:pt x="333280" y="259887"/>
                  <a:pt x="337259" y="254994"/>
                  <a:pt x="342358" y="251594"/>
                </a:cubicBezTo>
                <a:cubicBezTo>
                  <a:pt x="346159" y="249060"/>
                  <a:pt x="351025" y="248705"/>
                  <a:pt x="355359" y="247261"/>
                </a:cubicBezTo>
                <a:cubicBezTo>
                  <a:pt x="359492" y="234864"/>
                  <a:pt x="361304" y="230537"/>
                  <a:pt x="364026" y="216925"/>
                </a:cubicBezTo>
                <a:cubicBezTo>
                  <a:pt x="364371" y="215201"/>
                  <a:pt x="369596" y="179010"/>
                  <a:pt x="372694" y="173589"/>
                </a:cubicBezTo>
                <a:cubicBezTo>
                  <a:pt x="375735" y="168268"/>
                  <a:pt x="380987" y="164512"/>
                  <a:pt x="385695" y="160588"/>
                </a:cubicBezTo>
                <a:cubicBezTo>
                  <a:pt x="396898" y="151252"/>
                  <a:pt x="398665" y="151930"/>
                  <a:pt x="411697" y="147587"/>
                </a:cubicBezTo>
                <a:cubicBezTo>
                  <a:pt x="414586" y="144698"/>
                  <a:pt x="420364" y="143005"/>
                  <a:pt x="420364" y="138919"/>
                </a:cubicBezTo>
                <a:cubicBezTo>
                  <a:pt x="420364" y="133711"/>
                  <a:pt x="414951" y="129986"/>
                  <a:pt x="411697" y="125919"/>
                </a:cubicBezTo>
                <a:cubicBezTo>
                  <a:pt x="409144" y="122728"/>
                  <a:pt x="405582" y="120442"/>
                  <a:pt x="403029" y="117251"/>
                </a:cubicBezTo>
                <a:cubicBezTo>
                  <a:pt x="399775" y="113184"/>
                  <a:pt x="398045" y="107933"/>
                  <a:pt x="394362" y="104250"/>
                </a:cubicBezTo>
                <a:cubicBezTo>
                  <a:pt x="390679" y="100567"/>
                  <a:pt x="385695" y="98472"/>
                  <a:pt x="381361" y="95583"/>
                </a:cubicBezTo>
                <a:cubicBezTo>
                  <a:pt x="362278" y="66957"/>
                  <a:pt x="387861" y="23355"/>
                  <a:pt x="377027" y="8910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6BED2C-FA07-43E7-A449-09237B21B745}"/>
              </a:ext>
            </a:extLst>
          </p:cNvPr>
          <p:cNvSpPr/>
          <p:nvPr/>
        </p:nvSpPr>
        <p:spPr>
          <a:xfrm>
            <a:off x="9828229" y="3770234"/>
            <a:ext cx="286822" cy="357270"/>
          </a:xfrm>
          <a:custGeom>
            <a:avLst/>
            <a:gdLst>
              <a:gd name="connsiteX0" fmla="*/ 282175 w 286822"/>
              <a:gd name="connsiteY0" fmla="*/ 41 h 357270"/>
              <a:gd name="connsiteX1" fmla="*/ 260507 w 286822"/>
              <a:gd name="connsiteY1" fmla="*/ 13042 h 357270"/>
              <a:gd name="connsiteX2" fmla="*/ 251839 w 286822"/>
              <a:gd name="connsiteY2" fmla="*/ 21709 h 357270"/>
              <a:gd name="connsiteX3" fmla="*/ 225837 w 286822"/>
              <a:gd name="connsiteY3" fmla="*/ 30376 h 357270"/>
              <a:gd name="connsiteX4" fmla="*/ 212836 w 286822"/>
              <a:gd name="connsiteY4" fmla="*/ 34710 h 357270"/>
              <a:gd name="connsiteX5" fmla="*/ 199835 w 286822"/>
              <a:gd name="connsiteY5" fmla="*/ 39044 h 357270"/>
              <a:gd name="connsiteX6" fmla="*/ 74160 w 286822"/>
              <a:gd name="connsiteY6" fmla="*/ 34710 h 357270"/>
              <a:gd name="connsiteX7" fmla="*/ 65492 w 286822"/>
              <a:gd name="connsiteY7" fmla="*/ 43377 h 357270"/>
              <a:gd name="connsiteX8" fmla="*/ 61159 w 286822"/>
              <a:gd name="connsiteY8" fmla="*/ 95381 h 357270"/>
              <a:gd name="connsiteX9" fmla="*/ 48158 w 286822"/>
              <a:gd name="connsiteY9" fmla="*/ 99715 h 357270"/>
              <a:gd name="connsiteX10" fmla="*/ 30823 w 286822"/>
              <a:gd name="connsiteY10" fmla="*/ 121383 h 357270"/>
              <a:gd name="connsiteX11" fmla="*/ 26489 w 286822"/>
              <a:gd name="connsiteY11" fmla="*/ 177721 h 357270"/>
              <a:gd name="connsiteX12" fmla="*/ 13489 w 286822"/>
              <a:gd name="connsiteY12" fmla="*/ 208056 h 357270"/>
              <a:gd name="connsiteX13" fmla="*/ 4821 w 286822"/>
              <a:gd name="connsiteY13" fmla="*/ 216723 h 357270"/>
              <a:gd name="connsiteX14" fmla="*/ 488 w 286822"/>
              <a:gd name="connsiteY14" fmla="*/ 229724 h 357270"/>
              <a:gd name="connsiteX15" fmla="*/ 13489 w 286822"/>
              <a:gd name="connsiteY15" fmla="*/ 234058 h 357270"/>
              <a:gd name="connsiteX16" fmla="*/ 43824 w 286822"/>
              <a:gd name="connsiteY16" fmla="*/ 242725 h 357270"/>
              <a:gd name="connsiteX17" fmla="*/ 39490 w 286822"/>
              <a:gd name="connsiteY17" fmla="*/ 351066 h 357270"/>
              <a:gd name="connsiteX18" fmla="*/ 74160 w 286822"/>
              <a:gd name="connsiteY18" fmla="*/ 346733 h 357270"/>
              <a:gd name="connsiteX19" fmla="*/ 69826 w 286822"/>
              <a:gd name="connsiteY19" fmla="*/ 299063 h 357270"/>
              <a:gd name="connsiteX20" fmla="*/ 74160 w 286822"/>
              <a:gd name="connsiteY20" fmla="*/ 247059 h 357270"/>
              <a:gd name="connsiteX21" fmla="*/ 78493 w 286822"/>
              <a:gd name="connsiteY21" fmla="*/ 221057 h 357270"/>
              <a:gd name="connsiteX22" fmla="*/ 87161 w 286822"/>
              <a:gd name="connsiteY22" fmla="*/ 212390 h 357270"/>
              <a:gd name="connsiteX23" fmla="*/ 104495 w 286822"/>
              <a:gd name="connsiteY23" fmla="*/ 208056 h 357270"/>
              <a:gd name="connsiteX24" fmla="*/ 108829 w 286822"/>
              <a:gd name="connsiteY24" fmla="*/ 221057 h 357270"/>
              <a:gd name="connsiteX25" fmla="*/ 117496 w 286822"/>
              <a:gd name="connsiteY25" fmla="*/ 234058 h 357270"/>
              <a:gd name="connsiteX26" fmla="*/ 108829 w 286822"/>
              <a:gd name="connsiteY26" fmla="*/ 247059 h 357270"/>
              <a:gd name="connsiteX27" fmla="*/ 113162 w 286822"/>
              <a:gd name="connsiteY27" fmla="*/ 277394 h 357270"/>
              <a:gd name="connsiteX28" fmla="*/ 126163 w 286822"/>
              <a:gd name="connsiteY28" fmla="*/ 281728 h 357270"/>
              <a:gd name="connsiteX29" fmla="*/ 134831 w 286822"/>
              <a:gd name="connsiteY29" fmla="*/ 290395 h 357270"/>
              <a:gd name="connsiteX30" fmla="*/ 139164 w 286822"/>
              <a:gd name="connsiteY30" fmla="*/ 320731 h 357270"/>
              <a:gd name="connsiteX31" fmla="*/ 173834 w 286822"/>
              <a:gd name="connsiteY31" fmla="*/ 307730 h 357270"/>
              <a:gd name="connsiteX32" fmla="*/ 178167 w 286822"/>
              <a:gd name="connsiteY32" fmla="*/ 290395 h 357270"/>
              <a:gd name="connsiteX33" fmla="*/ 186835 w 286822"/>
              <a:gd name="connsiteY33" fmla="*/ 277394 h 357270"/>
              <a:gd name="connsiteX34" fmla="*/ 169500 w 286822"/>
              <a:gd name="connsiteY34" fmla="*/ 251393 h 357270"/>
              <a:gd name="connsiteX35" fmla="*/ 160833 w 286822"/>
              <a:gd name="connsiteY35" fmla="*/ 238392 h 357270"/>
              <a:gd name="connsiteX36" fmla="*/ 147832 w 286822"/>
              <a:gd name="connsiteY36" fmla="*/ 190721 h 357270"/>
              <a:gd name="connsiteX37" fmla="*/ 134831 w 286822"/>
              <a:gd name="connsiteY37" fmla="*/ 186388 h 357270"/>
              <a:gd name="connsiteX38" fmla="*/ 143498 w 286822"/>
              <a:gd name="connsiteY38" fmla="*/ 160386 h 357270"/>
              <a:gd name="connsiteX39" fmla="*/ 169500 w 286822"/>
              <a:gd name="connsiteY39" fmla="*/ 147385 h 357270"/>
              <a:gd name="connsiteX40" fmla="*/ 182501 w 286822"/>
              <a:gd name="connsiteY40" fmla="*/ 143051 h 357270"/>
              <a:gd name="connsiteX41" fmla="*/ 204169 w 286822"/>
              <a:gd name="connsiteY41" fmla="*/ 117049 h 357270"/>
              <a:gd name="connsiteX42" fmla="*/ 191168 w 286822"/>
              <a:gd name="connsiteY42" fmla="*/ 108382 h 357270"/>
              <a:gd name="connsiteX43" fmla="*/ 160833 w 286822"/>
              <a:gd name="connsiteY43" fmla="*/ 117049 h 357270"/>
              <a:gd name="connsiteX44" fmla="*/ 139164 w 286822"/>
              <a:gd name="connsiteY44" fmla="*/ 134384 h 357270"/>
              <a:gd name="connsiteX45" fmla="*/ 121830 w 286822"/>
              <a:gd name="connsiteY45" fmla="*/ 143051 h 357270"/>
              <a:gd name="connsiteX46" fmla="*/ 95828 w 286822"/>
              <a:gd name="connsiteY46" fmla="*/ 151719 h 357270"/>
              <a:gd name="connsiteX47" fmla="*/ 87161 w 286822"/>
              <a:gd name="connsiteY47" fmla="*/ 143051 h 357270"/>
              <a:gd name="connsiteX48" fmla="*/ 78493 w 286822"/>
              <a:gd name="connsiteY48" fmla="*/ 108382 h 357270"/>
              <a:gd name="connsiteX49" fmla="*/ 74160 w 286822"/>
              <a:gd name="connsiteY49" fmla="*/ 95381 h 357270"/>
              <a:gd name="connsiteX50" fmla="*/ 78493 w 286822"/>
              <a:gd name="connsiteY50" fmla="*/ 69379 h 357270"/>
              <a:gd name="connsiteX51" fmla="*/ 87161 w 286822"/>
              <a:gd name="connsiteY51" fmla="*/ 60712 h 357270"/>
              <a:gd name="connsiteX52" fmla="*/ 134831 w 286822"/>
              <a:gd name="connsiteY52" fmla="*/ 47711 h 357270"/>
              <a:gd name="connsiteX53" fmla="*/ 182501 w 286822"/>
              <a:gd name="connsiteY53" fmla="*/ 52045 h 357270"/>
              <a:gd name="connsiteX54" fmla="*/ 195502 w 286822"/>
              <a:gd name="connsiteY54" fmla="*/ 56378 h 357270"/>
              <a:gd name="connsiteX55" fmla="*/ 234505 w 286822"/>
              <a:gd name="connsiteY55" fmla="*/ 52045 h 357270"/>
              <a:gd name="connsiteX56" fmla="*/ 260507 w 286822"/>
              <a:gd name="connsiteY56" fmla="*/ 43377 h 357270"/>
              <a:gd name="connsiteX57" fmla="*/ 273507 w 286822"/>
              <a:gd name="connsiteY57" fmla="*/ 39044 h 357270"/>
              <a:gd name="connsiteX58" fmla="*/ 286508 w 286822"/>
              <a:gd name="connsiteY58" fmla="*/ 17375 h 357270"/>
              <a:gd name="connsiteX59" fmla="*/ 282175 w 286822"/>
              <a:gd name="connsiteY59" fmla="*/ 41 h 35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6822" h="357270">
                <a:moveTo>
                  <a:pt x="282175" y="41"/>
                </a:moveTo>
                <a:cubicBezTo>
                  <a:pt x="277842" y="-681"/>
                  <a:pt x="267361" y="8146"/>
                  <a:pt x="260507" y="13042"/>
                </a:cubicBezTo>
                <a:cubicBezTo>
                  <a:pt x="257182" y="15417"/>
                  <a:pt x="255494" y="19882"/>
                  <a:pt x="251839" y="21709"/>
                </a:cubicBezTo>
                <a:cubicBezTo>
                  <a:pt x="243667" y="25795"/>
                  <a:pt x="234504" y="27487"/>
                  <a:pt x="225837" y="30376"/>
                </a:cubicBezTo>
                <a:lnTo>
                  <a:pt x="212836" y="34710"/>
                </a:lnTo>
                <a:lnTo>
                  <a:pt x="199835" y="39044"/>
                </a:lnTo>
                <a:cubicBezTo>
                  <a:pt x="149066" y="32697"/>
                  <a:pt x="123594" y="24823"/>
                  <a:pt x="74160" y="34710"/>
                </a:cubicBezTo>
                <a:cubicBezTo>
                  <a:pt x="70153" y="35511"/>
                  <a:pt x="68381" y="40488"/>
                  <a:pt x="65492" y="43377"/>
                </a:cubicBezTo>
                <a:cubicBezTo>
                  <a:pt x="64048" y="60712"/>
                  <a:pt x="66274" y="78755"/>
                  <a:pt x="61159" y="95381"/>
                </a:cubicBezTo>
                <a:cubicBezTo>
                  <a:pt x="59816" y="99747"/>
                  <a:pt x="52075" y="97365"/>
                  <a:pt x="48158" y="99715"/>
                </a:cubicBezTo>
                <a:cubicBezTo>
                  <a:pt x="41294" y="103833"/>
                  <a:pt x="34761" y="115475"/>
                  <a:pt x="30823" y="121383"/>
                </a:cubicBezTo>
                <a:cubicBezTo>
                  <a:pt x="29378" y="140162"/>
                  <a:pt x="28825" y="159032"/>
                  <a:pt x="26489" y="177721"/>
                </a:cubicBezTo>
                <a:cubicBezTo>
                  <a:pt x="25600" y="184833"/>
                  <a:pt x="16438" y="203632"/>
                  <a:pt x="13489" y="208056"/>
                </a:cubicBezTo>
                <a:cubicBezTo>
                  <a:pt x="11223" y="211456"/>
                  <a:pt x="7710" y="213834"/>
                  <a:pt x="4821" y="216723"/>
                </a:cubicBezTo>
                <a:cubicBezTo>
                  <a:pt x="3377" y="221057"/>
                  <a:pt x="-1555" y="225638"/>
                  <a:pt x="488" y="229724"/>
                </a:cubicBezTo>
                <a:cubicBezTo>
                  <a:pt x="2531" y="233810"/>
                  <a:pt x="9097" y="232803"/>
                  <a:pt x="13489" y="234058"/>
                </a:cubicBezTo>
                <a:cubicBezTo>
                  <a:pt x="51606" y="244950"/>
                  <a:pt x="12632" y="232329"/>
                  <a:pt x="43824" y="242725"/>
                </a:cubicBezTo>
                <a:cubicBezTo>
                  <a:pt x="42379" y="278839"/>
                  <a:pt x="29370" y="316369"/>
                  <a:pt x="39490" y="351066"/>
                </a:cubicBezTo>
                <a:cubicBezTo>
                  <a:pt x="42751" y="362247"/>
                  <a:pt x="68291" y="356793"/>
                  <a:pt x="74160" y="346733"/>
                </a:cubicBezTo>
                <a:cubicBezTo>
                  <a:pt x="82200" y="332951"/>
                  <a:pt x="71271" y="314953"/>
                  <a:pt x="69826" y="299063"/>
                </a:cubicBezTo>
                <a:cubicBezTo>
                  <a:pt x="71271" y="281728"/>
                  <a:pt x="72239" y="264347"/>
                  <a:pt x="74160" y="247059"/>
                </a:cubicBezTo>
                <a:cubicBezTo>
                  <a:pt x="75130" y="238326"/>
                  <a:pt x="75408" y="229284"/>
                  <a:pt x="78493" y="221057"/>
                </a:cubicBezTo>
                <a:cubicBezTo>
                  <a:pt x="79928" y="217231"/>
                  <a:pt x="83506" y="214217"/>
                  <a:pt x="87161" y="212390"/>
                </a:cubicBezTo>
                <a:cubicBezTo>
                  <a:pt x="92488" y="209726"/>
                  <a:pt x="98717" y="209501"/>
                  <a:pt x="104495" y="208056"/>
                </a:cubicBezTo>
                <a:cubicBezTo>
                  <a:pt x="105940" y="212390"/>
                  <a:pt x="106786" y="216971"/>
                  <a:pt x="108829" y="221057"/>
                </a:cubicBezTo>
                <a:cubicBezTo>
                  <a:pt x="111158" y="225715"/>
                  <a:pt x="117496" y="228850"/>
                  <a:pt x="117496" y="234058"/>
                </a:cubicBezTo>
                <a:cubicBezTo>
                  <a:pt x="117496" y="239266"/>
                  <a:pt x="111718" y="242725"/>
                  <a:pt x="108829" y="247059"/>
                </a:cubicBezTo>
                <a:cubicBezTo>
                  <a:pt x="110273" y="257171"/>
                  <a:pt x="108594" y="268258"/>
                  <a:pt x="113162" y="277394"/>
                </a:cubicBezTo>
                <a:cubicBezTo>
                  <a:pt x="115205" y="281480"/>
                  <a:pt x="122246" y="279378"/>
                  <a:pt x="126163" y="281728"/>
                </a:cubicBezTo>
                <a:cubicBezTo>
                  <a:pt x="129667" y="283830"/>
                  <a:pt x="131942" y="287506"/>
                  <a:pt x="134831" y="290395"/>
                </a:cubicBezTo>
                <a:cubicBezTo>
                  <a:pt x="136275" y="300507"/>
                  <a:pt x="131941" y="313508"/>
                  <a:pt x="139164" y="320731"/>
                </a:cubicBezTo>
                <a:cubicBezTo>
                  <a:pt x="146661" y="328228"/>
                  <a:pt x="168336" y="311395"/>
                  <a:pt x="173834" y="307730"/>
                </a:cubicBezTo>
                <a:cubicBezTo>
                  <a:pt x="175278" y="301952"/>
                  <a:pt x="175821" y="295870"/>
                  <a:pt x="178167" y="290395"/>
                </a:cubicBezTo>
                <a:cubicBezTo>
                  <a:pt x="180219" y="285608"/>
                  <a:pt x="185979" y="282532"/>
                  <a:pt x="186835" y="277394"/>
                </a:cubicBezTo>
                <a:cubicBezTo>
                  <a:pt x="188739" y="265970"/>
                  <a:pt x="174762" y="257707"/>
                  <a:pt x="169500" y="251393"/>
                </a:cubicBezTo>
                <a:cubicBezTo>
                  <a:pt x="166166" y="247392"/>
                  <a:pt x="163722" y="242726"/>
                  <a:pt x="160833" y="238392"/>
                </a:cubicBezTo>
                <a:cubicBezTo>
                  <a:pt x="158569" y="229335"/>
                  <a:pt x="149977" y="194153"/>
                  <a:pt x="147832" y="190721"/>
                </a:cubicBezTo>
                <a:cubicBezTo>
                  <a:pt x="145411" y="186847"/>
                  <a:pt x="139165" y="187832"/>
                  <a:pt x="134831" y="186388"/>
                </a:cubicBezTo>
                <a:cubicBezTo>
                  <a:pt x="137720" y="177721"/>
                  <a:pt x="134831" y="163275"/>
                  <a:pt x="143498" y="160386"/>
                </a:cubicBezTo>
                <a:cubicBezTo>
                  <a:pt x="176177" y="149492"/>
                  <a:pt x="135896" y="164187"/>
                  <a:pt x="169500" y="147385"/>
                </a:cubicBezTo>
                <a:cubicBezTo>
                  <a:pt x="173586" y="145342"/>
                  <a:pt x="178167" y="144496"/>
                  <a:pt x="182501" y="143051"/>
                </a:cubicBezTo>
                <a:cubicBezTo>
                  <a:pt x="183803" y="141749"/>
                  <a:pt x="205175" y="122077"/>
                  <a:pt x="204169" y="117049"/>
                </a:cubicBezTo>
                <a:cubicBezTo>
                  <a:pt x="203147" y="111942"/>
                  <a:pt x="195502" y="111271"/>
                  <a:pt x="191168" y="108382"/>
                </a:cubicBezTo>
                <a:cubicBezTo>
                  <a:pt x="185621" y="109769"/>
                  <a:pt x="167045" y="113943"/>
                  <a:pt x="160833" y="117049"/>
                </a:cubicBezTo>
                <a:cubicBezTo>
                  <a:pt x="129355" y="132788"/>
                  <a:pt x="163343" y="118265"/>
                  <a:pt x="139164" y="134384"/>
                </a:cubicBezTo>
                <a:cubicBezTo>
                  <a:pt x="133789" y="137967"/>
                  <a:pt x="127828" y="140652"/>
                  <a:pt x="121830" y="143051"/>
                </a:cubicBezTo>
                <a:cubicBezTo>
                  <a:pt x="113347" y="146444"/>
                  <a:pt x="95828" y="151719"/>
                  <a:pt x="95828" y="151719"/>
                </a:cubicBezTo>
                <a:cubicBezTo>
                  <a:pt x="92939" y="148830"/>
                  <a:pt x="89263" y="146555"/>
                  <a:pt x="87161" y="143051"/>
                </a:cubicBezTo>
                <a:cubicBezTo>
                  <a:pt x="82915" y="135974"/>
                  <a:pt x="79825" y="113710"/>
                  <a:pt x="78493" y="108382"/>
                </a:cubicBezTo>
                <a:cubicBezTo>
                  <a:pt x="77385" y="103950"/>
                  <a:pt x="75604" y="99715"/>
                  <a:pt x="74160" y="95381"/>
                </a:cubicBezTo>
                <a:cubicBezTo>
                  <a:pt x="75604" y="86714"/>
                  <a:pt x="75408" y="77606"/>
                  <a:pt x="78493" y="69379"/>
                </a:cubicBezTo>
                <a:cubicBezTo>
                  <a:pt x="79928" y="65553"/>
                  <a:pt x="83970" y="63264"/>
                  <a:pt x="87161" y="60712"/>
                </a:cubicBezTo>
                <a:cubicBezTo>
                  <a:pt x="105371" y="46145"/>
                  <a:pt x="105015" y="51438"/>
                  <a:pt x="134831" y="47711"/>
                </a:cubicBezTo>
                <a:cubicBezTo>
                  <a:pt x="150721" y="49156"/>
                  <a:pt x="166706" y="49789"/>
                  <a:pt x="182501" y="52045"/>
                </a:cubicBezTo>
                <a:cubicBezTo>
                  <a:pt x="187023" y="52691"/>
                  <a:pt x="190934" y="56378"/>
                  <a:pt x="195502" y="56378"/>
                </a:cubicBezTo>
                <a:cubicBezTo>
                  <a:pt x="208583" y="56378"/>
                  <a:pt x="221504" y="53489"/>
                  <a:pt x="234505" y="52045"/>
                </a:cubicBezTo>
                <a:lnTo>
                  <a:pt x="260507" y="43377"/>
                </a:lnTo>
                <a:lnTo>
                  <a:pt x="273507" y="39044"/>
                </a:lnTo>
                <a:cubicBezTo>
                  <a:pt x="278360" y="34191"/>
                  <a:pt x="288759" y="26377"/>
                  <a:pt x="286508" y="17375"/>
                </a:cubicBezTo>
                <a:cubicBezTo>
                  <a:pt x="285725" y="14242"/>
                  <a:pt x="286508" y="763"/>
                  <a:pt x="282175" y="41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077BCE-95A0-414B-9A26-9B310867321A}"/>
              </a:ext>
            </a:extLst>
          </p:cNvPr>
          <p:cNvSpPr/>
          <p:nvPr/>
        </p:nvSpPr>
        <p:spPr>
          <a:xfrm>
            <a:off x="10355456" y="3865613"/>
            <a:ext cx="145288" cy="108343"/>
          </a:xfrm>
          <a:custGeom>
            <a:avLst/>
            <a:gdLst>
              <a:gd name="connsiteX0" fmla="*/ 1966 w 145288"/>
              <a:gd name="connsiteY0" fmla="*/ 52006 h 108343"/>
              <a:gd name="connsiteX1" fmla="*/ 36635 w 145288"/>
              <a:gd name="connsiteY1" fmla="*/ 56340 h 108343"/>
              <a:gd name="connsiteX2" fmla="*/ 62637 w 145288"/>
              <a:gd name="connsiteY2" fmla="*/ 78008 h 108343"/>
              <a:gd name="connsiteX3" fmla="*/ 84305 w 145288"/>
              <a:gd name="connsiteY3" fmla="*/ 108343 h 108343"/>
              <a:gd name="connsiteX4" fmla="*/ 114641 w 145288"/>
              <a:gd name="connsiteY4" fmla="*/ 104010 h 108343"/>
              <a:gd name="connsiteX5" fmla="*/ 127642 w 145288"/>
              <a:gd name="connsiteY5" fmla="*/ 95342 h 108343"/>
              <a:gd name="connsiteX6" fmla="*/ 140643 w 145288"/>
              <a:gd name="connsiteY6" fmla="*/ 91009 h 108343"/>
              <a:gd name="connsiteX7" fmla="*/ 140643 w 145288"/>
              <a:gd name="connsiteY7" fmla="*/ 52006 h 108343"/>
              <a:gd name="connsiteX8" fmla="*/ 123308 w 145288"/>
              <a:gd name="connsiteY8" fmla="*/ 21670 h 108343"/>
              <a:gd name="connsiteX9" fmla="*/ 84305 w 145288"/>
              <a:gd name="connsiteY9" fmla="*/ 17337 h 108343"/>
              <a:gd name="connsiteX10" fmla="*/ 71304 w 145288"/>
              <a:gd name="connsiteY10" fmla="*/ 4336 h 108343"/>
              <a:gd name="connsiteX11" fmla="*/ 36635 w 145288"/>
              <a:gd name="connsiteY11" fmla="*/ 4336 h 108343"/>
              <a:gd name="connsiteX12" fmla="*/ 19300 w 145288"/>
              <a:gd name="connsiteY12" fmla="*/ 17337 h 108343"/>
              <a:gd name="connsiteX13" fmla="*/ 6299 w 145288"/>
              <a:gd name="connsiteY13" fmla="*/ 21670 h 108343"/>
              <a:gd name="connsiteX14" fmla="*/ 1966 w 145288"/>
              <a:gd name="connsiteY14" fmla="*/ 52006 h 10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288" h="108343">
                <a:moveTo>
                  <a:pt x="1966" y="52006"/>
                </a:moveTo>
                <a:cubicBezTo>
                  <a:pt x="7022" y="57784"/>
                  <a:pt x="25399" y="53276"/>
                  <a:pt x="36635" y="56340"/>
                </a:cubicBezTo>
                <a:cubicBezTo>
                  <a:pt x="44932" y="58603"/>
                  <a:pt x="57489" y="72860"/>
                  <a:pt x="62637" y="78008"/>
                </a:cubicBezTo>
                <a:cubicBezTo>
                  <a:pt x="72748" y="108344"/>
                  <a:pt x="62637" y="101121"/>
                  <a:pt x="84305" y="108343"/>
                </a:cubicBezTo>
                <a:cubicBezTo>
                  <a:pt x="94417" y="106899"/>
                  <a:pt x="104857" y="106945"/>
                  <a:pt x="114641" y="104010"/>
                </a:cubicBezTo>
                <a:cubicBezTo>
                  <a:pt x="119630" y="102513"/>
                  <a:pt x="122983" y="97671"/>
                  <a:pt x="127642" y="95342"/>
                </a:cubicBezTo>
                <a:cubicBezTo>
                  <a:pt x="131728" y="93299"/>
                  <a:pt x="136309" y="92453"/>
                  <a:pt x="140643" y="91009"/>
                </a:cubicBezTo>
                <a:cubicBezTo>
                  <a:pt x="147599" y="70139"/>
                  <a:pt x="146026" y="81615"/>
                  <a:pt x="140643" y="52006"/>
                </a:cubicBezTo>
                <a:cubicBezTo>
                  <a:pt x="137945" y="37168"/>
                  <a:pt x="140558" y="25983"/>
                  <a:pt x="123308" y="21670"/>
                </a:cubicBezTo>
                <a:cubicBezTo>
                  <a:pt x="110618" y="18497"/>
                  <a:pt x="97306" y="18781"/>
                  <a:pt x="84305" y="17337"/>
                </a:cubicBezTo>
                <a:cubicBezTo>
                  <a:pt x="79971" y="13003"/>
                  <a:pt x="76403" y="7736"/>
                  <a:pt x="71304" y="4336"/>
                </a:cubicBezTo>
                <a:cubicBezTo>
                  <a:pt x="59003" y="-3865"/>
                  <a:pt x="50387" y="1585"/>
                  <a:pt x="36635" y="4336"/>
                </a:cubicBezTo>
                <a:cubicBezTo>
                  <a:pt x="30857" y="8670"/>
                  <a:pt x="25571" y="13754"/>
                  <a:pt x="19300" y="17337"/>
                </a:cubicBezTo>
                <a:cubicBezTo>
                  <a:pt x="15334" y="19603"/>
                  <a:pt x="10216" y="19320"/>
                  <a:pt x="6299" y="21670"/>
                </a:cubicBezTo>
                <a:cubicBezTo>
                  <a:pt x="2795" y="23772"/>
                  <a:pt x="-3090" y="46228"/>
                  <a:pt x="1966" y="5200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DC42AE-2D6F-41FC-9673-C13EDDAE6E2C}"/>
              </a:ext>
            </a:extLst>
          </p:cNvPr>
          <p:cNvSpPr/>
          <p:nvPr/>
        </p:nvSpPr>
        <p:spPr>
          <a:xfrm>
            <a:off x="10440785" y="3938388"/>
            <a:ext cx="714895" cy="417481"/>
          </a:xfrm>
          <a:custGeom>
            <a:avLst/>
            <a:gdLst>
              <a:gd name="connsiteX0" fmla="*/ 58190 w 714895"/>
              <a:gd name="connsiteY0" fmla="*/ 35096 h 417481"/>
              <a:gd name="connsiteX1" fmla="*/ 103910 w 714895"/>
              <a:gd name="connsiteY1" fmla="*/ 60034 h 417481"/>
              <a:gd name="connsiteX2" fmla="*/ 116379 w 714895"/>
              <a:gd name="connsiteY2" fmla="*/ 68347 h 417481"/>
              <a:gd name="connsiteX3" fmla="*/ 141317 w 714895"/>
              <a:gd name="connsiteY3" fmla="*/ 64190 h 417481"/>
              <a:gd name="connsiteX4" fmla="*/ 157942 w 714895"/>
              <a:gd name="connsiteY4" fmla="*/ 39252 h 417481"/>
              <a:gd name="connsiteX5" fmla="*/ 166255 w 714895"/>
              <a:gd name="connsiteY5" fmla="*/ 26783 h 417481"/>
              <a:gd name="connsiteX6" fmla="*/ 170411 w 714895"/>
              <a:gd name="connsiteY6" fmla="*/ 14314 h 417481"/>
              <a:gd name="connsiteX7" fmla="*/ 216131 w 714895"/>
              <a:gd name="connsiteY7" fmla="*/ 6001 h 417481"/>
              <a:gd name="connsiteX8" fmla="*/ 245226 w 714895"/>
              <a:gd name="connsiteY8" fmla="*/ 26783 h 417481"/>
              <a:gd name="connsiteX9" fmla="*/ 278477 w 714895"/>
              <a:gd name="connsiteY9" fmla="*/ 35096 h 417481"/>
              <a:gd name="connsiteX10" fmla="*/ 290946 w 714895"/>
              <a:gd name="connsiteY10" fmla="*/ 39252 h 417481"/>
              <a:gd name="connsiteX11" fmla="*/ 311728 w 714895"/>
              <a:gd name="connsiteY11" fmla="*/ 43408 h 417481"/>
              <a:gd name="connsiteX12" fmla="*/ 328353 w 714895"/>
              <a:gd name="connsiteY12" fmla="*/ 47565 h 417481"/>
              <a:gd name="connsiteX13" fmla="*/ 353291 w 714895"/>
              <a:gd name="connsiteY13" fmla="*/ 55877 h 417481"/>
              <a:gd name="connsiteX14" fmla="*/ 428106 w 714895"/>
              <a:gd name="connsiteY14" fmla="*/ 60034 h 417481"/>
              <a:gd name="connsiteX15" fmla="*/ 453044 w 714895"/>
              <a:gd name="connsiteY15" fmla="*/ 89128 h 417481"/>
              <a:gd name="connsiteX16" fmla="*/ 461357 w 714895"/>
              <a:gd name="connsiteY16" fmla="*/ 118223 h 417481"/>
              <a:gd name="connsiteX17" fmla="*/ 477982 w 714895"/>
              <a:gd name="connsiteY17" fmla="*/ 126536 h 417481"/>
              <a:gd name="connsiteX18" fmla="*/ 536171 w 714895"/>
              <a:gd name="connsiteY18" fmla="*/ 130692 h 417481"/>
              <a:gd name="connsiteX19" fmla="*/ 552797 w 714895"/>
              <a:gd name="connsiteY19" fmla="*/ 155630 h 417481"/>
              <a:gd name="connsiteX20" fmla="*/ 561110 w 714895"/>
              <a:gd name="connsiteY20" fmla="*/ 188881 h 417481"/>
              <a:gd name="connsiteX21" fmla="*/ 573579 w 714895"/>
              <a:gd name="connsiteY21" fmla="*/ 193037 h 417481"/>
              <a:gd name="connsiteX22" fmla="*/ 635924 w 714895"/>
              <a:gd name="connsiteY22" fmla="*/ 205507 h 417481"/>
              <a:gd name="connsiteX23" fmla="*/ 648393 w 714895"/>
              <a:gd name="connsiteY23" fmla="*/ 217976 h 417481"/>
              <a:gd name="connsiteX24" fmla="*/ 644237 w 714895"/>
              <a:gd name="connsiteY24" fmla="*/ 230445 h 417481"/>
              <a:gd name="connsiteX25" fmla="*/ 602673 w 714895"/>
              <a:gd name="connsiteY25" fmla="*/ 242914 h 417481"/>
              <a:gd name="connsiteX26" fmla="*/ 619299 w 714895"/>
              <a:gd name="connsiteY26" fmla="*/ 276165 h 417481"/>
              <a:gd name="connsiteX27" fmla="*/ 623455 w 714895"/>
              <a:gd name="connsiteY27" fmla="*/ 288634 h 417481"/>
              <a:gd name="connsiteX28" fmla="*/ 631768 w 714895"/>
              <a:gd name="connsiteY28" fmla="*/ 301103 h 417481"/>
              <a:gd name="connsiteX29" fmla="*/ 648393 w 714895"/>
              <a:gd name="connsiteY29" fmla="*/ 330197 h 417481"/>
              <a:gd name="connsiteX30" fmla="*/ 689957 w 714895"/>
              <a:gd name="connsiteY30" fmla="*/ 346823 h 417481"/>
              <a:gd name="connsiteX31" fmla="*/ 702426 w 714895"/>
              <a:gd name="connsiteY31" fmla="*/ 359292 h 417481"/>
              <a:gd name="connsiteX32" fmla="*/ 706582 w 714895"/>
              <a:gd name="connsiteY32" fmla="*/ 371761 h 417481"/>
              <a:gd name="connsiteX33" fmla="*/ 714895 w 714895"/>
              <a:gd name="connsiteY33" fmla="*/ 400856 h 417481"/>
              <a:gd name="connsiteX34" fmla="*/ 710739 w 714895"/>
              <a:gd name="connsiteY34" fmla="*/ 413325 h 417481"/>
              <a:gd name="connsiteX35" fmla="*/ 689957 w 714895"/>
              <a:gd name="connsiteY35" fmla="*/ 417481 h 417481"/>
              <a:gd name="connsiteX36" fmla="*/ 623455 w 714895"/>
              <a:gd name="connsiteY36" fmla="*/ 413325 h 417481"/>
              <a:gd name="connsiteX37" fmla="*/ 598517 w 714895"/>
              <a:gd name="connsiteY37" fmla="*/ 388387 h 417481"/>
              <a:gd name="connsiteX38" fmla="*/ 594360 w 714895"/>
              <a:gd name="connsiteY38" fmla="*/ 375917 h 417481"/>
              <a:gd name="connsiteX39" fmla="*/ 569422 w 714895"/>
              <a:gd name="connsiteY39" fmla="*/ 334354 h 417481"/>
              <a:gd name="connsiteX40" fmla="*/ 556953 w 714895"/>
              <a:gd name="connsiteY40" fmla="*/ 317728 h 417481"/>
              <a:gd name="connsiteX41" fmla="*/ 548640 w 714895"/>
              <a:gd name="connsiteY41" fmla="*/ 305259 h 417481"/>
              <a:gd name="connsiteX42" fmla="*/ 523702 w 714895"/>
              <a:gd name="connsiteY42" fmla="*/ 288634 h 417481"/>
              <a:gd name="connsiteX43" fmla="*/ 423950 w 714895"/>
              <a:gd name="connsiteY43" fmla="*/ 292790 h 417481"/>
              <a:gd name="connsiteX44" fmla="*/ 399011 w 714895"/>
              <a:gd name="connsiteY44" fmla="*/ 330197 h 417481"/>
              <a:gd name="connsiteX45" fmla="*/ 394855 w 714895"/>
              <a:gd name="connsiteY45" fmla="*/ 346823 h 417481"/>
              <a:gd name="connsiteX46" fmla="*/ 353291 w 714895"/>
              <a:gd name="connsiteY46" fmla="*/ 350979 h 417481"/>
              <a:gd name="connsiteX47" fmla="*/ 336666 w 714895"/>
              <a:gd name="connsiteY47" fmla="*/ 346823 h 417481"/>
              <a:gd name="connsiteX48" fmla="*/ 307571 w 714895"/>
              <a:gd name="connsiteY48" fmla="*/ 334354 h 417481"/>
              <a:gd name="connsiteX49" fmla="*/ 282633 w 714895"/>
              <a:gd name="connsiteY49" fmla="*/ 317728 h 417481"/>
              <a:gd name="connsiteX50" fmla="*/ 270164 w 714895"/>
              <a:gd name="connsiteY50" fmla="*/ 309416 h 417481"/>
              <a:gd name="connsiteX51" fmla="*/ 257695 w 714895"/>
              <a:gd name="connsiteY51" fmla="*/ 305259 h 417481"/>
              <a:gd name="connsiteX52" fmla="*/ 228600 w 714895"/>
              <a:gd name="connsiteY52" fmla="*/ 309416 h 417481"/>
              <a:gd name="connsiteX53" fmla="*/ 216131 w 714895"/>
              <a:gd name="connsiteY53" fmla="*/ 313572 h 417481"/>
              <a:gd name="connsiteX54" fmla="*/ 224444 w 714895"/>
              <a:gd name="connsiteY54" fmla="*/ 263696 h 417481"/>
              <a:gd name="connsiteX55" fmla="*/ 232757 w 714895"/>
              <a:gd name="connsiteY55" fmla="*/ 251227 h 417481"/>
              <a:gd name="connsiteX56" fmla="*/ 224444 w 714895"/>
              <a:gd name="connsiteY56" fmla="*/ 205507 h 417481"/>
              <a:gd name="connsiteX57" fmla="*/ 216131 w 714895"/>
              <a:gd name="connsiteY57" fmla="*/ 193037 h 417481"/>
              <a:gd name="connsiteX58" fmla="*/ 211975 w 714895"/>
              <a:gd name="connsiteY58" fmla="*/ 180568 h 417481"/>
              <a:gd name="connsiteX59" fmla="*/ 170411 w 714895"/>
              <a:gd name="connsiteY59" fmla="*/ 151474 h 417481"/>
              <a:gd name="connsiteX60" fmla="*/ 145473 w 714895"/>
              <a:gd name="connsiteY60" fmla="*/ 143161 h 417481"/>
              <a:gd name="connsiteX61" fmla="*/ 133004 w 714895"/>
              <a:gd name="connsiteY61" fmla="*/ 139005 h 417481"/>
              <a:gd name="connsiteX62" fmla="*/ 108066 w 714895"/>
              <a:gd name="connsiteY62" fmla="*/ 126536 h 417481"/>
              <a:gd name="connsiteX63" fmla="*/ 83128 w 714895"/>
              <a:gd name="connsiteY63" fmla="*/ 114067 h 417481"/>
              <a:gd name="connsiteX64" fmla="*/ 70659 w 714895"/>
              <a:gd name="connsiteY64" fmla="*/ 105754 h 417481"/>
              <a:gd name="connsiteX65" fmla="*/ 58190 w 714895"/>
              <a:gd name="connsiteY65" fmla="*/ 101597 h 417481"/>
              <a:gd name="connsiteX66" fmla="*/ 45720 w 714895"/>
              <a:gd name="connsiteY66" fmla="*/ 89128 h 417481"/>
              <a:gd name="connsiteX67" fmla="*/ 20782 w 714895"/>
              <a:gd name="connsiteY67" fmla="*/ 72503 h 417481"/>
              <a:gd name="connsiteX68" fmla="*/ 16626 w 714895"/>
              <a:gd name="connsiteY68" fmla="*/ 89128 h 417481"/>
              <a:gd name="connsiteX69" fmla="*/ 12470 w 714895"/>
              <a:gd name="connsiteY69" fmla="*/ 114067 h 417481"/>
              <a:gd name="connsiteX70" fmla="*/ 8313 w 714895"/>
              <a:gd name="connsiteY70" fmla="*/ 101597 h 417481"/>
              <a:gd name="connsiteX71" fmla="*/ 0 w 714895"/>
              <a:gd name="connsiteY71" fmla="*/ 89128 h 417481"/>
              <a:gd name="connsiteX72" fmla="*/ 58190 w 714895"/>
              <a:gd name="connsiteY72" fmla="*/ 35096 h 41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14895" h="417481">
                <a:moveTo>
                  <a:pt x="58190" y="35096"/>
                </a:moveTo>
                <a:cubicBezTo>
                  <a:pt x="88247" y="47118"/>
                  <a:pt x="72764" y="39270"/>
                  <a:pt x="103910" y="60034"/>
                </a:cubicBezTo>
                <a:lnTo>
                  <a:pt x="116379" y="68347"/>
                </a:lnTo>
                <a:cubicBezTo>
                  <a:pt x="124692" y="66961"/>
                  <a:pt x="134413" y="69023"/>
                  <a:pt x="141317" y="64190"/>
                </a:cubicBezTo>
                <a:cubicBezTo>
                  <a:pt x="149501" y="58461"/>
                  <a:pt x="152400" y="47565"/>
                  <a:pt x="157942" y="39252"/>
                </a:cubicBezTo>
                <a:lnTo>
                  <a:pt x="166255" y="26783"/>
                </a:lnTo>
                <a:cubicBezTo>
                  <a:pt x="167640" y="22627"/>
                  <a:pt x="168452" y="18233"/>
                  <a:pt x="170411" y="14314"/>
                </a:cubicBezTo>
                <a:cubicBezTo>
                  <a:pt x="182066" y="-8995"/>
                  <a:pt x="182845" y="2303"/>
                  <a:pt x="216131" y="6001"/>
                </a:cubicBezTo>
                <a:cubicBezTo>
                  <a:pt x="219892" y="8822"/>
                  <a:pt x="239152" y="23746"/>
                  <a:pt x="245226" y="26783"/>
                </a:cubicBezTo>
                <a:cubicBezTo>
                  <a:pt x="254723" y="31532"/>
                  <a:pt x="268998" y="32726"/>
                  <a:pt x="278477" y="35096"/>
                </a:cubicBezTo>
                <a:cubicBezTo>
                  <a:pt x="282727" y="36159"/>
                  <a:pt x="286696" y="38190"/>
                  <a:pt x="290946" y="39252"/>
                </a:cubicBezTo>
                <a:cubicBezTo>
                  <a:pt x="297800" y="40965"/>
                  <a:pt x="304832" y="41875"/>
                  <a:pt x="311728" y="43408"/>
                </a:cubicBezTo>
                <a:cubicBezTo>
                  <a:pt x="317304" y="44647"/>
                  <a:pt x="322882" y="45924"/>
                  <a:pt x="328353" y="47565"/>
                </a:cubicBezTo>
                <a:cubicBezTo>
                  <a:pt x="336746" y="50083"/>
                  <a:pt x="344542" y="55391"/>
                  <a:pt x="353291" y="55877"/>
                </a:cubicBezTo>
                <a:lnTo>
                  <a:pt x="428106" y="60034"/>
                </a:lnTo>
                <a:cubicBezTo>
                  <a:pt x="436424" y="68352"/>
                  <a:pt x="447713" y="78465"/>
                  <a:pt x="453044" y="89128"/>
                </a:cubicBezTo>
                <a:cubicBezTo>
                  <a:pt x="453154" y="89348"/>
                  <a:pt x="459311" y="116177"/>
                  <a:pt x="461357" y="118223"/>
                </a:cubicBezTo>
                <a:cubicBezTo>
                  <a:pt x="465738" y="122604"/>
                  <a:pt x="471870" y="125517"/>
                  <a:pt x="477982" y="126536"/>
                </a:cubicBezTo>
                <a:cubicBezTo>
                  <a:pt x="497163" y="129733"/>
                  <a:pt x="516775" y="129307"/>
                  <a:pt x="536171" y="130692"/>
                </a:cubicBezTo>
                <a:cubicBezTo>
                  <a:pt x="541713" y="139005"/>
                  <a:pt x="550374" y="145938"/>
                  <a:pt x="552797" y="155630"/>
                </a:cubicBezTo>
                <a:cubicBezTo>
                  <a:pt x="555568" y="166714"/>
                  <a:pt x="555562" y="178894"/>
                  <a:pt x="561110" y="188881"/>
                </a:cubicBezTo>
                <a:cubicBezTo>
                  <a:pt x="563238" y="192711"/>
                  <a:pt x="569383" y="191778"/>
                  <a:pt x="573579" y="193037"/>
                </a:cubicBezTo>
                <a:cubicBezTo>
                  <a:pt x="610164" y="204013"/>
                  <a:pt x="596263" y="200549"/>
                  <a:pt x="635924" y="205507"/>
                </a:cubicBezTo>
                <a:cubicBezTo>
                  <a:pt x="640080" y="209663"/>
                  <a:pt x="646534" y="212400"/>
                  <a:pt x="648393" y="217976"/>
                </a:cubicBezTo>
                <a:cubicBezTo>
                  <a:pt x="649778" y="222132"/>
                  <a:pt x="647603" y="227640"/>
                  <a:pt x="644237" y="230445"/>
                </a:cubicBezTo>
                <a:cubicBezTo>
                  <a:pt x="635605" y="237638"/>
                  <a:pt x="613055" y="240837"/>
                  <a:pt x="602673" y="242914"/>
                </a:cubicBezTo>
                <a:cubicBezTo>
                  <a:pt x="610982" y="284455"/>
                  <a:pt x="599339" y="246224"/>
                  <a:pt x="619299" y="276165"/>
                </a:cubicBezTo>
                <a:cubicBezTo>
                  <a:pt x="621729" y="279810"/>
                  <a:pt x="621496" y="284715"/>
                  <a:pt x="623455" y="288634"/>
                </a:cubicBezTo>
                <a:cubicBezTo>
                  <a:pt x="625689" y="293102"/>
                  <a:pt x="629290" y="296766"/>
                  <a:pt x="631768" y="301103"/>
                </a:cubicBezTo>
                <a:cubicBezTo>
                  <a:pt x="636116" y="308713"/>
                  <a:pt x="641640" y="323444"/>
                  <a:pt x="648393" y="330197"/>
                </a:cubicBezTo>
                <a:cubicBezTo>
                  <a:pt x="658982" y="340786"/>
                  <a:pt x="676194" y="343383"/>
                  <a:pt x="689957" y="346823"/>
                </a:cubicBezTo>
                <a:cubicBezTo>
                  <a:pt x="694113" y="350979"/>
                  <a:pt x="699166" y="354401"/>
                  <a:pt x="702426" y="359292"/>
                </a:cubicBezTo>
                <a:cubicBezTo>
                  <a:pt x="704856" y="362937"/>
                  <a:pt x="705378" y="367548"/>
                  <a:pt x="706582" y="371761"/>
                </a:cubicBezTo>
                <a:cubicBezTo>
                  <a:pt x="717020" y="408294"/>
                  <a:pt x="704931" y="370960"/>
                  <a:pt x="714895" y="400856"/>
                </a:cubicBezTo>
                <a:cubicBezTo>
                  <a:pt x="713510" y="405012"/>
                  <a:pt x="714384" y="410895"/>
                  <a:pt x="710739" y="413325"/>
                </a:cubicBezTo>
                <a:cubicBezTo>
                  <a:pt x="704861" y="417244"/>
                  <a:pt x="697021" y="417481"/>
                  <a:pt x="689957" y="417481"/>
                </a:cubicBezTo>
                <a:cubicBezTo>
                  <a:pt x="667746" y="417481"/>
                  <a:pt x="645622" y="414710"/>
                  <a:pt x="623455" y="413325"/>
                </a:cubicBezTo>
                <a:cubicBezTo>
                  <a:pt x="615142" y="405012"/>
                  <a:pt x="602235" y="399540"/>
                  <a:pt x="598517" y="388387"/>
                </a:cubicBezTo>
                <a:cubicBezTo>
                  <a:pt x="597131" y="384230"/>
                  <a:pt x="596086" y="379944"/>
                  <a:pt x="594360" y="375917"/>
                </a:cubicBezTo>
                <a:cubicBezTo>
                  <a:pt x="587912" y="360870"/>
                  <a:pt x="579275" y="347492"/>
                  <a:pt x="569422" y="334354"/>
                </a:cubicBezTo>
                <a:cubicBezTo>
                  <a:pt x="565266" y="328812"/>
                  <a:pt x="560979" y="323365"/>
                  <a:pt x="556953" y="317728"/>
                </a:cubicBezTo>
                <a:cubicBezTo>
                  <a:pt x="554050" y="313663"/>
                  <a:pt x="552399" y="308548"/>
                  <a:pt x="548640" y="305259"/>
                </a:cubicBezTo>
                <a:cubicBezTo>
                  <a:pt x="541121" y="298680"/>
                  <a:pt x="523702" y="288634"/>
                  <a:pt x="523702" y="288634"/>
                </a:cubicBezTo>
                <a:cubicBezTo>
                  <a:pt x="490451" y="290019"/>
                  <a:pt x="455522" y="282266"/>
                  <a:pt x="423950" y="292790"/>
                </a:cubicBezTo>
                <a:cubicBezTo>
                  <a:pt x="409733" y="297529"/>
                  <a:pt x="399011" y="330197"/>
                  <a:pt x="399011" y="330197"/>
                </a:cubicBezTo>
                <a:cubicBezTo>
                  <a:pt x="397626" y="335739"/>
                  <a:pt x="398024" y="342070"/>
                  <a:pt x="394855" y="346823"/>
                </a:cubicBezTo>
                <a:cubicBezTo>
                  <a:pt x="384854" y="361825"/>
                  <a:pt x="366504" y="353382"/>
                  <a:pt x="353291" y="350979"/>
                </a:cubicBezTo>
                <a:cubicBezTo>
                  <a:pt x="347671" y="349957"/>
                  <a:pt x="342208" y="348208"/>
                  <a:pt x="336666" y="346823"/>
                </a:cubicBezTo>
                <a:cubicBezTo>
                  <a:pt x="291280" y="316565"/>
                  <a:pt x="361250" y="361194"/>
                  <a:pt x="307571" y="334354"/>
                </a:cubicBezTo>
                <a:cubicBezTo>
                  <a:pt x="298635" y="329886"/>
                  <a:pt x="290946" y="323270"/>
                  <a:pt x="282633" y="317728"/>
                </a:cubicBezTo>
                <a:cubicBezTo>
                  <a:pt x="278477" y="314957"/>
                  <a:pt x="274903" y="310996"/>
                  <a:pt x="270164" y="309416"/>
                </a:cubicBezTo>
                <a:lnTo>
                  <a:pt x="257695" y="305259"/>
                </a:lnTo>
                <a:cubicBezTo>
                  <a:pt x="247997" y="306645"/>
                  <a:pt x="238207" y="307495"/>
                  <a:pt x="228600" y="309416"/>
                </a:cubicBezTo>
                <a:cubicBezTo>
                  <a:pt x="224304" y="310275"/>
                  <a:pt x="217193" y="317822"/>
                  <a:pt x="216131" y="313572"/>
                </a:cubicBezTo>
                <a:cubicBezTo>
                  <a:pt x="214596" y="307430"/>
                  <a:pt x="218478" y="275628"/>
                  <a:pt x="224444" y="263696"/>
                </a:cubicBezTo>
                <a:cubicBezTo>
                  <a:pt x="226678" y="259228"/>
                  <a:pt x="229986" y="255383"/>
                  <a:pt x="232757" y="251227"/>
                </a:cubicBezTo>
                <a:cubicBezTo>
                  <a:pt x="231325" y="239769"/>
                  <a:pt x="230850" y="218320"/>
                  <a:pt x="224444" y="205507"/>
                </a:cubicBezTo>
                <a:cubicBezTo>
                  <a:pt x="222210" y="201039"/>
                  <a:pt x="218902" y="197194"/>
                  <a:pt x="216131" y="193037"/>
                </a:cubicBezTo>
                <a:cubicBezTo>
                  <a:pt x="214746" y="188881"/>
                  <a:pt x="213934" y="184487"/>
                  <a:pt x="211975" y="180568"/>
                </a:cubicBezTo>
                <a:cubicBezTo>
                  <a:pt x="202865" y="162348"/>
                  <a:pt x="193055" y="159022"/>
                  <a:pt x="170411" y="151474"/>
                </a:cubicBezTo>
                <a:lnTo>
                  <a:pt x="145473" y="143161"/>
                </a:lnTo>
                <a:lnTo>
                  <a:pt x="133004" y="139005"/>
                </a:lnTo>
                <a:cubicBezTo>
                  <a:pt x="97269" y="115181"/>
                  <a:pt x="142482" y="143744"/>
                  <a:pt x="108066" y="126536"/>
                </a:cubicBezTo>
                <a:cubicBezTo>
                  <a:pt x="75837" y="110422"/>
                  <a:pt x="114469" y="124513"/>
                  <a:pt x="83128" y="114067"/>
                </a:cubicBezTo>
                <a:cubicBezTo>
                  <a:pt x="78972" y="111296"/>
                  <a:pt x="75127" y="107988"/>
                  <a:pt x="70659" y="105754"/>
                </a:cubicBezTo>
                <a:cubicBezTo>
                  <a:pt x="66740" y="103795"/>
                  <a:pt x="61835" y="104027"/>
                  <a:pt x="58190" y="101597"/>
                </a:cubicBezTo>
                <a:cubicBezTo>
                  <a:pt x="53299" y="98336"/>
                  <a:pt x="50360" y="92737"/>
                  <a:pt x="45720" y="89128"/>
                </a:cubicBezTo>
                <a:cubicBezTo>
                  <a:pt x="37834" y="82995"/>
                  <a:pt x="20782" y="72503"/>
                  <a:pt x="20782" y="72503"/>
                </a:cubicBezTo>
                <a:cubicBezTo>
                  <a:pt x="19397" y="78045"/>
                  <a:pt x="17746" y="83527"/>
                  <a:pt x="16626" y="89128"/>
                </a:cubicBezTo>
                <a:cubicBezTo>
                  <a:pt x="14973" y="97392"/>
                  <a:pt x="17145" y="107055"/>
                  <a:pt x="12470" y="114067"/>
                </a:cubicBezTo>
                <a:cubicBezTo>
                  <a:pt x="10039" y="117713"/>
                  <a:pt x="10273" y="105516"/>
                  <a:pt x="8313" y="101597"/>
                </a:cubicBezTo>
                <a:cubicBezTo>
                  <a:pt x="6079" y="97129"/>
                  <a:pt x="2771" y="93284"/>
                  <a:pt x="0" y="89128"/>
                </a:cubicBezTo>
                <a:cubicBezTo>
                  <a:pt x="6299" y="32443"/>
                  <a:pt x="-8389" y="51721"/>
                  <a:pt x="58190" y="3509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033799-2C20-415F-AF06-32B30A07DB02}"/>
              </a:ext>
            </a:extLst>
          </p:cNvPr>
          <p:cNvSpPr/>
          <p:nvPr/>
        </p:nvSpPr>
        <p:spPr>
          <a:xfrm>
            <a:off x="9455727" y="4401589"/>
            <a:ext cx="1670858" cy="1300942"/>
          </a:xfrm>
          <a:custGeom>
            <a:avLst/>
            <a:gdLst>
              <a:gd name="connsiteX0" fmla="*/ 1101437 w 1670858"/>
              <a:gd name="connsiteY0" fmla="*/ 0 h 1300942"/>
              <a:gd name="connsiteX1" fmla="*/ 1080655 w 1670858"/>
              <a:gd name="connsiteY1" fmla="*/ 37407 h 1300942"/>
              <a:gd name="connsiteX2" fmla="*/ 1068186 w 1670858"/>
              <a:gd name="connsiteY2" fmla="*/ 45720 h 1300942"/>
              <a:gd name="connsiteX3" fmla="*/ 1055717 w 1670858"/>
              <a:gd name="connsiteY3" fmla="*/ 49876 h 1300942"/>
              <a:gd name="connsiteX4" fmla="*/ 1026622 w 1670858"/>
              <a:gd name="connsiteY4" fmla="*/ 41564 h 1300942"/>
              <a:gd name="connsiteX5" fmla="*/ 1005840 w 1670858"/>
              <a:gd name="connsiteY5" fmla="*/ 37407 h 1300942"/>
              <a:gd name="connsiteX6" fmla="*/ 976746 w 1670858"/>
              <a:gd name="connsiteY6" fmla="*/ 24938 h 1300942"/>
              <a:gd name="connsiteX7" fmla="*/ 964277 w 1670858"/>
              <a:gd name="connsiteY7" fmla="*/ 20782 h 1300942"/>
              <a:gd name="connsiteX8" fmla="*/ 931026 w 1670858"/>
              <a:gd name="connsiteY8" fmla="*/ 33251 h 1300942"/>
              <a:gd name="connsiteX9" fmla="*/ 901931 w 1670858"/>
              <a:gd name="connsiteY9" fmla="*/ 45720 h 1300942"/>
              <a:gd name="connsiteX10" fmla="*/ 852055 w 1670858"/>
              <a:gd name="connsiteY10" fmla="*/ 87284 h 1300942"/>
              <a:gd name="connsiteX11" fmla="*/ 843742 w 1670858"/>
              <a:gd name="connsiteY11" fmla="*/ 99753 h 1300942"/>
              <a:gd name="connsiteX12" fmla="*/ 835429 w 1670858"/>
              <a:gd name="connsiteY12" fmla="*/ 124691 h 1300942"/>
              <a:gd name="connsiteX13" fmla="*/ 814648 w 1670858"/>
              <a:gd name="connsiteY13" fmla="*/ 149629 h 1300942"/>
              <a:gd name="connsiteX14" fmla="*/ 810491 w 1670858"/>
              <a:gd name="connsiteY14" fmla="*/ 162098 h 1300942"/>
              <a:gd name="connsiteX15" fmla="*/ 610986 w 1670858"/>
              <a:gd name="connsiteY15" fmla="*/ 166255 h 1300942"/>
              <a:gd name="connsiteX16" fmla="*/ 598517 w 1670858"/>
              <a:gd name="connsiteY16" fmla="*/ 178724 h 1300942"/>
              <a:gd name="connsiteX17" fmla="*/ 577735 w 1670858"/>
              <a:gd name="connsiteY17" fmla="*/ 191193 h 1300942"/>
              <a:gd name="connsiteX18" fmla="*/ 565266 w 1670858"/>
              <a:gd name="connsiteY18" fmla="*/ 199506 h 1300942"/>
              <a:gd name="connsiteX19" fmla="*/ 552797 w 1670858"/>
              <a:gd name="connsiteY19" fmla="*/ 216131 h 1300942"/>
              <a:gd name="connsiteX20" fmla="*/ 536171 w 1670858"/>
              <a:gd name="connsiteY20" fmla="*/ 224444 h 1300942"/>
              <a:gd name="connsiteX21" fmla="*/ 523702 w 1670858"/>
              <a:gd name="connsiteY21" fmla="*/ 232756 h 1300942"/>
              <a:gd name="connsiteX22" fmla="*/ 507077 w 1670858"/>
              <a:gd name="connsiteY22" fmla="*/ 245226 h 1300942"/>
              <a:gd name="connsiteX23" fmla="*/ 482138 w 1670858"/>
              <a:gd name="connsiteY23" fmla="*/ 261851 h 1300942"/>
              <a:gd name="connsiteX24" fmla="*/ 453044 w 1670858"/>
              <a:gd name="connsiteY24" fmla="*/ 282633 h 1300942"/>
              <a:gd name="connsiteX25" fmla="*/ 444731 w 1670858"/>
              <a:gd name="connsiteY25" fmla="*/ 295102 h 1300942"/>
              <a:gd name="connsiteX26" fmla="*/ 432262 w 1670858"/>
              <a:gd name="connsiteY26" fmla="*/ 303415 h 1300942"/>
              <a:gd name="connsiteX27" fmla="*/ 428106 w 1670858"/>
              <a:gd name="connsiteY27" fmla="*/ 315884 h 1300942"/>
              <a:gd name="connsiteX28" fmla="*/ 419793 w 1670858"/>
              <a:gd name="connsiteY28" fmla="*/ 328353 h 1300942"/>
              <a:gd name="connsiteX29" fmla="*/ 415637 w 1670858"/>
              <a:gd name="connsiteY29" fmla="*/ 340822 h 1300942"/>
              <a:gd name="connsiteX30" fmla="*/ 407324 w 1670858"/>
              <a:gd name="connsiteY30" fmla="*/ 353291 h 1300942"/>
              <a:gd name="connsiteX31" fmla="*/ 382386 w 1670858"/>
              <a:gd name="connsiteY31" fmla="*/ 382386 h 1300942"/>
              <a:gd name="connsiteX32" fmla="*/ 357448 w 1670858"/>
              <a:gd name="connsiteY32" fmla="*/ 399011 h 1300942"/>
              <a:gd name="connsiteX33" fmla="*/ 344978 w 1670858"/>
              <a:gd name="connsiteY33" fmla="*/ 403167 h 1300942"/>
              <a:gd name="connsiteX34" fmla="*/ 311728 w 1670858"/>
              <a:gd name="connsiteY34" fmla="*/ 423949 h 1300942"/>
              <a:gd name="connsiteX35" fmla="*/ 299258 w 1670858"/>
              <a:gd name="connsiteY35" fmla="*/ 432262 h 1300942"/>
              <a:gd name="connsiteX36" fmla="*/ 286789 w 1670858"/>
              <a:gd name="connsiteY36" fmla="*/ 444731 h 1300942"/>
              <a:gd name="connsiteX37" fmla="*/ 261851 w 1670858"/>
              <a:gd name="connsiteY37" fmla="*/ 448887 h 1300942"/>
              <a:gd name="connsiteX38" fmla="*/ 249382 w 1670858"/>
              <a:gd name="connsiteY38" fmla="*/ 453044 h 1300942"/>
              <a:gd name="connsiteX39" fmla="*/ 187037 w 1670858"/>
              <a:gd name="connsiteY39" fmla="*/ 469669 h 1300942"/>
              <a:gd name="connsiteX40" fmla="*/ 170411 w 1670858"/>
              <a:gd name="connsiteY40" fmla="*/ 477982 h 1300942"/>
              <a:gd name="connsiteX41" fmla="*/ 157942 w 1670858"/>
              <a:gd name="connsiteY41" fmla="*/ 482138 h 1300942"/>
              <a:gd name="connsiteX42" fmla="*/ 124691 w 1670858"/>
              <a:gd name="connsiteY42" fmla="*/ 494607 h 1300942"/>
              <a:gd name="connsiteX43" fmla="*/ 99753 w 1670858"/>
              <a:gd name="connsiteY43" fmla="*/ 515389 h 1300942"/>
              <a:gd name="connsiteX44" fmla="*/ 83128 w 1670858"/>
              <a:gd name="connsiteY44" fmla="*/ 527858 h 1300942"/>
              <a:gd name="connsiteX45" fmla="*/ 70658 w 1670858"/>
              <a:gd name="connsiteY45" fmla="*/ 552796 h 1300942"/>
              <a:gd name="connsiteX46" fmla="*/ 62346 w 1670858"/>
              <a:gd name="connsiteY46" fmla="*/ 619298 h 1300942"/>
              <a:gd name="connsiteX47" fmla="*/ 58189 w 1670858"/>
              <a:gd name="connsiteY47" fmla="*/ 631767 h 1300942"/>
              <a:gd name="connsiteX48" fmla="*/ 54033 w 1670858"/>
              <a:gd name="connsiteY48" fmla="*/ 660862 h 1300942"/>
              <a:gd name="connsiteX49" fmla="*/ 45720 w 1670858"/>
              <a:gd name="connsiteY49" fmla="*/ 702426 h 1300942"/>
              <a:gd name="connsiteX50" fmla="*/ 41564 w 1670858"/>
              <a:gd name="connsiteY50" fmla="*/ 773084 h 1300942"/>
              <a:gd name="connsiteX51" fmla="*/ 33251 w 1670858"/>
              <a:gd name="connsiteY51" fmla="*/ 835429 h 1300942"/>
              <a:gd name="connsiteX52" fmla="*/ 29095 w 1670858"/>
              <a:gd name="connsiteY52" fmla="*/ 847898 h 1300942"/>
              <a:gd name="connsiteX53" fmla="*/ 24938 w 1670858"/>
              <a:gd name="connsiteY53" fmla="*/ 985058 h 1300942"/>
              <a:gd name="connsiteX54" fmla="*/ 16626 w 1670858"/>
              <a:gd name="connsiteY54" fmla="*/ 1014153 h 1300942"/>
              <a:gd name="connsiteX55" fmla="*/ 12469 w 1670858"/>
              <a:gd name="connsiteY55" fmla="*/ 1034935 h 1300942"/>
              <a:gd name="connsiteX56" fmla="*/ 4157 w 1670858"/>
              <a:gd name="connsiteY56" fmla="*/ 1059873 h 1300942"/>
              <a:gd name="connsiteX57" fmla="*/ 0 w 1670858"/>
              <a:gd name="connsiteY57" fmla="*/ 1076498 h 1300942"/>
              <a:gd name="connsiteX58" fmla="*/ 4157 w 1670858"/>
              <a:gd name="connsiteY58" fmla="*/ 1093124 h 1300942"/>
              <a:gd name="connsiteX59" fmla="*/ 37408 w 1670858"/>
              <a:gd name="connsiteY59" fmla="*/ 1101436 h 1300942"/>
              <a:gd name="connsiteX60" fmla="*/ 66502 w 1670858"/>
              <a:gd name="connsiteY60" fmla="*/ 1109749 h 1300942"/>
              <a:gd name="connsiteX61" fmla="*/ 228600 w 1670858"/>
              <a:gd name="connsiteY61" fmla="*/ 1097280 h 1300942"/>
              <a:gd name="connsiteX62" fmla="*/ 253538 w 1670858"/>
              <a:gd name="connsiteY62" fmla="*/ 1088967 h 1300942"/>
              <a:gd name="connsiteX63" fmla="*/ 266008 w 1670858"/>
              <a:gd name="connsiteY63" fmla="*/ 1080655 h 1300942"/>
              <a:gd name="connsiteX64" fmla="*/ 278477 w 1670858"/>
              <a:gd name="connsiteY64" fmla="*/ 1068186 h 1300942"/>
              <a:gd name="connsiteX65" fmla="*/ 290946 w 1670858"/>
              <a:gd name="connsiteY65" fmla="*/ 1064029 h 1300942"/>
              <a:gd name="connsiteX66" fmla="*/ 307571 w 1670858"/>
              <a:gd name="connsiteY66" fmla="*/ 1059873 h 1300942"/>
              <a:gd name="connsiteX67" fmla="*/ 320040 w 1670858"/>
              <a:gd name="connsiteY67" fmla="*/ 1055716 h 1300942"/>
              <a:gd name="connsiteX68" fmla="*/ 353291 w 1670858"/>
              <a:gd name="connsiteY68" fmla="*/ 1047404 h 1300942"/>
              <a:gd name="connsiteX69" fmla="*/ 390698 w 1670858"/>
              <a:gd name="connsiteY69" fmla="*/ 1034935 h 1300942"/>
              <a:gd name="connsiteX70" fmla="*/ 407324 w 1670858"/>
              <a:gd name="connsiteY70" fmla="*/ 1026622 h 1300942"/>
              <a:gd name="connsiteX71" fmla="*/ 465513 w 1670858"/>
              <a:gd name="connsiteY71" fmla="*/ 1005840 h 1300942"/>
              <a:gd name="connsiteX72" fmla="*/ 507077 w 1670858"/>
              <a:gd name="connsiteY72" fmla="*/ 997527 h 1300942"/>
              <a:gd name="connsiteX73" fmla="*/ 544484 w 1670858"/>
              <a:gd name="connsiteY73" fmla="*/ 985058 h 1300942"/>
              <a:gd name="connsiteX74" fmla="*/ 556953 w 1670858"/>
              <a:gd name="connsiteY74" fmla="*/ 976746 h 1300942"/>
              <a:gd name="connsiteX75" fmla="*/ 594360 w 1670858"/>
              <a:gd name="connsiteY75" fmla="*/ 968433 h 1300942"/>
              <a:gd name="connsiteX76" fmla="*/ 615142 w 1670858"/>
              <a:gd name="connsiteY76" fmla="*/ 960120 h 1300942"/>
              <a:gd name="connsiteX77" fmla="*/ 635924 w 1670858"/>
              <a:gd name="connsiteY77" fmla="*/ 955964 h 1300942"/>
              <a:gd name="connsiteX78" fmla="*/ 694113 w 1670858"/>
              <a:gd name="connsiteY78" fmla="*/ 943495 h 1300942"/>
              <a:gd name="connsiteX79" fmla="*/ 743989 w 1670858"/>
              <a:gd name="connsiteY79" fmla="*/ 947651 h 1300942"/>
              <a:gd name="connsiteX80" fmla="*/ 760615 w 1670858"/>
              <a:gd name="connsiteY80" fmla="*/ 960120 h 1300942"/>
              <a:gd name="connsiteX81" fmla="*/ 773084 w 1670858"/>
              <a:gd name="connsiteY81" fmla="*/ 989215 h 1300942"/>
              <a:gd name="connsiteX82" fmla="*/ 777240 w 1670858"/>
              <a:gd name="connsiteY82" fmla="*/ 1026622 h 1300942"/>
              <a:gd name="connsiteX83" fmla="*/ 785553 w 1670858"/>
              <a:gd name="connsiteY83" fmla="*/ 1039091 h 1300942"/>
              <a:gd name="connsiteX84" fmla="*/ 802178 w 1670858"/>
              <a:gd name="connsiteY84" fmla="*/ 1076498 h 1300942"/>
              <a:gd name="connsiteX85" fmla="*/ 810491 w 1670858"/>
              <a:gd name="connsiteY85" fmla="*/ 1088967 h 1300942"/>
              <a:gd name="connsiteX86" fmla="*/ 843742 w 1670858"/>
              <a:gd name="connsiteY86" fmla="*/ 1076498 h 1300942"/>
              <a:gd name="connsiteX87" fmla="*/ 847898 w 1670858"/>
              <a:gd name="connsiteY87" fmla="*/ 1064029 h 1300942"/>
              <a:gd name="connsiteX88" fmla="*/ 868680 w 1670858"/>
              <a:gd name="connsiteY88" fmla="*/ 1034935 h 1300942"/>
              <a:gd name="connsiteX89" fmla="*/ 876993 w 1670858"/>
              <a:gd name="connsiteY89" fmla="*/ 1022466 h 1300942"/>
              <a:gd name="connsiteX90" fmla="*/ 889462 w 1670858"/>
              <a:gd name="connsiteY90" fmla="*/ 1014153 h 1300942"/>
              <a:gd name="connsiteX91" fmla="*/ 926869 w 1670858"/>
              <a:gd name="connsiteY91" fmla="*/ 1018309 h 1300942"/>
              <a:gd name="connsiteX92" fmla="*/ 931026 w 1670858"/>
              <a:gd name="connsiteY92" fmla="*/ 1030778 h 1300942"/>
              <a:gd name="connsiteX93" fmla="*/ 943495 w 1670858"/>
              <a:gd name="connsiteY93" fmla="*/ 1059873 h 1300942"/>
              <a:gd name="connsiteX94" fmla="*/ 947651 w 1670858"/>
              <a:gd name="connsiteY94" fmla="*/ 1126375 h 1300942"/>
              <a:gd name="connsiteX95" fmla="*/ 951808 w 1670858"/>
              <a:gd name="connsiteY95" fmla="*/ 1167938 h 1300942"/>
              <a:gd name="connsiteX96" fmla="*/ 955964 w 1670858"/>
              <a:gd name="connsiteY96" fmla="*/ 1271847 h 1300942"/>
              <a:gd name="connsiteX97" fmla="*/ 960120 w 1670858"/>
              <a:gd name="connsiteY97" fmla="*/ 1284316 h 1300942"/>
              <a:gd name="connsiteX98" fmla="*/ 976746 w 1670858"/>
              <a:gd name="connsiteY98" fmla="*/ 1288473 h 1300942"/>
              <a:gd name="connsiteX99" fmla="*/ 1018309 w 1670858"/>
              <a:gd name="connsiteY99" fmla="*/ 1296786 h 1300942"/>
              <a:gd name="connsiteX100" fmla="*/ 1080655 w 1670858"/>
              <a:gd name="connsiteY100" fmla="*/ 1292629 h 1300942"/>
              <a:gd name="connsiteX101" fmla="*/ 1105593 w 1670858"/>
              <a:gd name="connsiteY101" fmla="*/ 1276004 h 1300942"/>
              <a:gd name="connsiteX102" fmla="*/ 1155469 w 1670858"/>
              <a:gd name="connsiteY102" fmla="*/ 1284316 h 1300942"/>
              <a:gd name="connsiteX103" fmla="*/ 1167938 w 1670858"/>
              <a:gd name="connsiteY103" fmla="*/ 1296786 h 1300942"/>
              <a:gd name="connsiteX104" fmla="*/ 1180408 w 1670858"/>
              <a:gd name="connsiteY104" fmla="*/ 1300942 h 1300942"/>
              <a:gd name="connsiteX105" fmla="*/ 1246909 w 1670858"/>
              <a:gd name="connsiteY105" fmla="*/ 1292629 h 1300942"/>
              <a:gd name="connsiteX106" fmla="*/ 1292629 w 1670858"/>
              <a:gd name="connsiteY106" fmla="*/ 1267691 h 1300942"/>
              <a:gd name="connsiteX107" fmla="*/ 1305098 w 1670858"/>
              <a:gd name="connsiteY107" fmla="*/ 1255222 h 1300942"/>
              <a:gd name="connsiteX108" fmla="*/ 1321724 w 1670858"/>
              <a:gd name="connsiteY108" fmla="*/ 1246909 h 1300942"/>
              <a:gd name="connsiteX109" fmla="*/ 1342506 w 1670858"/>
              <a:gd name="connsiteY109" fmla="*/ 1226127 h 1300942"/>
              <a:gd name="connsiteX110" fmla="*/ 1379913 w 1670858"/>
              <a:gd name="connsiteY110" fmla="*/ 1192876 h 1300942"/>
              <a:gd name="connsiteX111" fmla="*/ 1388226 w 1670858"/>
              <a:gd name="connsiteY111" fmla="*/ 1180407 h 1300942"/>
              <a:gd name="connsiteX112" fmla="*/ 1417320 w 1670858"/>
              <a:gd name="connsiteY112" fmla="*/ 1151313 h 1300942"/>
              <a:gd name="connsiteX113" fmla="*/ 1429789 w 1670858"/>
              <a:gd name="connsiteY113" fmla="*/ 1138844 h 1300942"/>
              <a:gd name="connsiteX114" fmla="*/ 1438102 w 1670858"/>
              <a:gd name="connsiteY114" fmla="*/ 1122218 h 1300942"/>
              <a:gd name="connsiteX115" fmla="*/ 1454728 w 1670858"/>
              <a:gd name="connsiteY115" fmla="*/ 1109749 h 1300942"/>
              <a:gd name="connsiteX116" fmla="*/ 1467197 w 1670858"/>
              <a:gd name="connsiteY116" fmla="*/ 1097280 h 1300942"/>
              <a:gd name="connsiteX117" fmla="*/ 1471353 w 1670858"/>
              <a:gd name="connsiteY117" fmla="*/ 1080655 h 1300942"/>
              <a:gd name="connsiteX118" fmla="*/ 1496291 w 1670858"/>
              <a:gd name="connsiteY118" fmla="*/ 1051560 h 1300942"/>
              <a:gd name="connsiteX119" fmla="*/ 1525386 w 1670858"/>
              <a:gd name="connsiteY119" fmla="*/ 1014153 h 1300942"/>
              <a:gd name="connsiteX120" fmla="*/ 1537855 w 1670858"/>
              <a:gd name="connsiteY120" fmla="*/ 997527 h 1300942"/>
              <a:gd name="connsiteX121" fmla="*/ 1554480 w 1670858"/>
              <a:gd name="connsiteY121" fmla="*/ 980902 h 1300942"/>
              <a:gd name="connsiteX122" fmla="*/ 1575262 w 1670858"/>
              <a:gd name="connsiteY122" fmla="*/ 947651 h 1300942"/>
              <a:gd name="connsiteX123" fmla="*/ 1591888 w 1670858"/>
              <a:gd name="connsiteY123" fmla="*/ 926869 h 1300942"/>
              <a:gd name="connsiteX124" fmla="*/ 1620982 w 1670858"/>
              <a:gd name="connsiteY124" fmla="*/ 889462 h 1300942"/>
              <a:gd name="connsiteX125" fmla="*/ 1633451 w 1670858"/>
              <a:gd name="connsiteY125" fmla="*/ 864524 h 1300942"/>
              <a:gd name="connsiteX126" fmla="*/ 1637608 w 1670858"/>
              <a:gd name="connsiteY126" fmla="*/ 852055 h 1300942"/>
              <a:gd name="connsiteX127" fmla="*/ 1645920 w 1670858"/>
              <a:gd name="connsiteY127" fmla="*/ 835429 h 1300942"/>
              <a:gd name="connsiteX128" fmla="*/ 1658389 w 1670858"/>
              <a:gd name="connsiteY128" fmla="*/ 798022 h 1300942"/>
              <a:gd name="connsiteX129" fmla="*/ 1666702 w 1670858"/>
              <a:gd name="connsiteY129" fmla="*/ 760615 h 1300942"/>
              <a:gd name="connsiteX130" fmla="*/ 1670858 w 1670858"/>
              <a:gd name="connsiteY130" fmla="*/ 748146 h 1300942"/>
              <a:gd name="connsiteX131" fmla="*/ 1666702 w 1670858"/>
              <a:gd name="connsiteY131" fmla="*/ 615142 h 1300942"/>
              <a:gd name="connsiteX132" fmla="*/ 1662546 w 1670858"/>
              <a:gd name="connsiteY132" fmla="*/ 602673 h 1300942"/>
              <a:gd name="connsiteX133" fmla="*/ 1633451 w 1670858"/>
              <a:gd name="connsiteY133" fmla="*/ 548640 h 1300942"/>
              <a:gd name="connsiteX134" fmla="*/ 1625138 w 1670858"/>
              <a:gd name="connsiteY134" fmla="*/ 523702 h 1300942"/>
              <a:gd name="connsiteX135" fmla="*/ 1608513 w 1670858"/>
              <a:gd name="connsiteY135" fmla="*/ 494607 h 1300942"/>
              <a:gd name="connsiteX136" fmla="*/ 1604357 w 1670858"/>
              <a:gd name="connsiteY136" fmla="*/ 477982 h 1300942"/>
              <a:gd name="connsiteX137" fmla="*/ 1579418 w 1670858"/>
              <a:gd name="connsiteY137" fmla="*/ 440575 h 1300942"/>
              <a:gd name="connsiteX138" fmla="*/ 1571106 w 1670858"/>
              <a:gd name="connsiteY138" fmla="*/ 428106 h 1300942"/>
              <a:gd name="connsiteX139" fmla="*/ 1558637 w 1670858"/>
              <a:gd name="connsiteY139" fmla="*/ 415636 h 1300942"/>
              <a:gd name="connsiteX140" fmla="*/ 1546168 w 1670858"/>
              <a:gd name="connsiteY140" fmla="*/ 399011 h 1300942"/>
              <a:gd name="connsiteX141" fmla="*/ 1533698 w 1670858"/>
              <a:gd name="connsiteY141" fmla="*/ 390698 h 1300942"/>
              <a:gd name="connsiteX142" fmla="*/ 1508760 w 1670858"/>
              <a:gd name="connsiteY142" fmla="*/ 361604 h 1300942"/>
              <a:gd name="connsiteX143" fmla="*/ 1500448 w 1670858"/>
              <a:gd name="connsiteY143" fmla="*/ 349135 h 1300942"/>
              <a:gd name="connsiteX144" fmla="*/ 1467197 w 1670858"/>
              <a:gd name="connsiteY144" fmla="*/ 315884 h 1300942"/>
              <a:gd name="connsiteX145" fmla="*/ 1450571 w 1670858"/>
              <a:gd name="connsiteY145" fmla="*/ 290946 h 1300942"/>
              <a:gd name="connsiteX146" fmla="*/ 1438102 w 1670858"/>
              <a:gd name="connsiteY146" fmla="*/ 261851 h 1300942"/>
              <a:gd name="connsiteX147" fmla="*/ 1421477 w 1670858"/>
              <a:gd name="connsiteY147" fmla="*/ 228600 h 1300942"/>
              <a:gd name="connsiteX148" fmla="*/ 1413164 w 1670858"/>
              <a:gd name="connsiteY148" fmla="*/ 195349 h 1300942"/>
              <a:gd name="connsiteX149" fmla="*/ 1404851 w 1670858"/>
              <a:gd name="connsiteY149" fmla="*/ 182880 h 1300942"/>
              <a:gd name="connsiteX150" fmla="*/ 1400695 w 1670858"/>
              <a:gd name="connsiteY150" fmla="*/ 153786 h 1300942"/>
              <a:gd name="connsiteX151" fmla="*/ 1388226 w 1670858"/>
              <a:gd name="connsiteY151" fmla="*/ 133004 h 1300942"/>
              <a:gd name="connsiteX152" fmla="*/ 1384069 w 1670858"/>
              <a:gd name="connsiteY152" fmla="*/ 103909 h 1300942"/>
              <a:gd name="connsiteX153" fmla="*/ 1375757 w 1670858"/>
              <a:gd name="connsiteY153" fmla="*/ 78971 h 1300942"/>
              <a:gd name="connsiteX154" fmla="*/ 1371600 w 1670858"/>
              <a:gd name="connsiteY154" fmla="*/ 58189 h 1300942"/>
              <a:gd name="connsiteX155" fmla="*/ 1363288 w 1670858"/>
              <a:gd name="connsiteY155" fmla="*/ 33251 h 1300942"/>
              <a:gd name="connsiteX156" fmla="*/ 1350818 w 1670858"/>
              <a:gd name="connsiteY156" fmla="*/ 4156 h 1300942"/>
              <a:gd name="connsiteX157" fmla="*/ 1338349 w 1670858"/>
              <a:gd name="connsiteY157" fmla="*/ 8313 h 1300942"/>
              <a:gd name="connsiteX158" fmla="*/ 1330037 w 1670858"/>
              <a:gd name="connsiteY158" fmla="*/ 33251 h 1300942"/>
              <a:gd name="connsiteX159" fmla="*/ 1325880 w 1670858"/>
              <a:gd name="connsiteY159" fmla="*/ 45720 h 1300942"/>
              <a:gd name="connsiteX160" fmla="*/ 1321724 w 1670858"/>
              <a:gd name="connsiteY160" fmla="*/ 58189 h 1300942"/>
              <a:gd name="connsiteX161" fmla="*/ 1313411 w 1670858"/>
              <a:gd name="connsiteY161" fmla="*/ 74815 h 1300942"/>
              <a:gd name="connsiteX162" fmla="*/ 1300942 w 1670858"/>
              <a:gd name="connsiteY162" fmla="*/ 124691 h 1300942"/>
              <a:gd name="connsiteX163" fmla="*/ 1296786 w 1670858"/>
              <a:gd name="connsiteY163" fmla="*/ 145473 h 1300942"/>
              <a:gd name="connsiteX164" fmla="*/ 1284317 w 1670858"/>
              <a:gd name="connsiteY164" fmla="*/ 182880 h 1300942"/>
              <a:gd name="connsiteX165" fmla="*/ 1271848 w 1670858"/>
              <a:gd name="connsiteY165" fmla="*/ 220287 h 1300942"/>
              <a:gd name="connsiteX166" fmla="*/ 1267691 w 1670858"/>
              <a:gd name="connsiteY166" fmla="*/ 232756 h 1300942"/>
              <a:gd name="connsiteX167" fmla="*/ 1259378 w 1670858"/>
              <a:gd name="connsiteY167" fmla="*/ 245226 h 1300942"/>
              <a:gd name="connsiteX168" fmla="*/ 1242753 w 1670858"/>
              <a:gd name="connsiteY168" fmla="*/ 274320 h 1300942"/>
              <a:gd name="connsiteX169" fmla="*/ 1230284 w 1670858"/>
              <a:gd name="connsiteY169" fmla="*/ 286789 h 1300942"/>
              <a:gd name="connsiteX170" fmla="*/ 1192877 w 1670858"/>
              <a:gd name="connsiteY170" fmla="*/ 282633 h 1300942"/>
              <a:gd name="connsiteX171" fmla="*/ 1176251 w 1670858"/>
              <a:gd name="connsiteY171" fmla="*/ 274320 h 1300942"/>
              <a:gd name="connsiteX172" fmla="*/ 1159626 w 1670858"/>
              <a:gd name="connsiteY172" fmla="*/ 270164 h 1300942"/>
              <a:gd name="connsiteX173" fmla="*/ 1143000 w 1670858"/>
              <a:gd name="connsiteY173" fmla="*/ 257695 h 1300942"/>
              <a:gd name="connsiteX174" fmla="*/ 1130531 w 1670858"/>
              <a:gd name="connsiteY174" fmla="*/ 249382 h 1300942"/>
              <a:gd name="connsiteX175" fmla="*/ 1118062 w 1670858"/>
              <a:gd name="connsiteY175" fmla="*/ 236913 h 1300942"/>
              <a:gd name="connsiteX176" fmla="*/ 1101437 w 1670858"/>
              <a:gd name="connsiteY176" fmla="*/ 228600 h 1300942"/>
              <a:gd name="connsiteX177" fmla="*/ 1059873 w 1670858"/>
              <a:gd name="connsiteY177" fmla="*/ 207818 h 1300942"/>
              <a:gd name="connsiteX178" fmla="*/ 1047404 w 1670858"/>
              <a:gd name="connsiteY178" fmla="*/ 195349 h 1300942"/>
              <a:gd name="connsiteX179" fmla="*/ 1034935 w 1670858"/>
              <a:gd name="connsiteY179" fmla="*/ 187036 h 1300942"/>
              <a:gd name="connsiteX180" fmla="*/ 1026622 w 1670858"/>
              <a:gd name="connsiteY180" fmla="*/ 174567 h 1300942"/>
              <a:gd name="connsiteX181" fmla="*/ 1022466 w 1670858"/>
              <a:gd name="connsiteY181" fmla="*/ 162098 h 1300942"/>
              <a:gd name="connsiteX182" fmla="*/ 1030778 w 1670858"/>
              <a:gd name="connsiteY182" fmla="*/ 133004 h 1300942"/>
              <a:gd name="connsiteX183" fmla="*/ 1043248 w 1670858"/>
              <a:gd name="connsiteY183" fmla="*/ 116378 h 1300942"/>
              <a:gd name="connsiteX184" fmla="*/ 1051560 w 1670858"/>
              <a:gd name="connsiteY184" fmla="*/ 99753 h 1300942"/>
              <a:gd name="connsiteX185" fmla="*/ 1059873 w 1670858"/>
              <a:gd name="connsiteY185" fmla="*/ 74815 h 1300942"/>
              <a:gd name="connsiteX186" fmla="*/ 1068186 w 1670858"/>
              <a:gd name="connsiteY186" fmla="*/ 62346 h 1300942"/>
              <a:gd name="connsiteX187" fmla="*/ 1072342 w 1670858"/>
              <a:gd name="connsiteY187" fmla="*/ 49876 h 1300942"/>
              <a:gd name="connsiteX188" fmla="*/ 1084811 w 1670858"/>
              <a:gd name="connsiteY188" fmla="*/ 37407 h 1300942"/>
              <a:gd name="connsiteX189" fmla="*/ 1101437 w 1670858"/>
              <a:gd name="connsiteY189" fmla="*/ 0 h 1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670858" h="1300942">
                <a:moveTo>
                  <a:pt x="1101437" y="0"/>
                </a:moveTo>
                <a:cubicBezTo>
                  <a:pt x="1100744" y="0"/>
                  <a:pt x="1087390" y="30672"/>
                  <a:pt x="1080655" y="37407"/>
                </a:cubicBezTo>
                <a:cubicBezTo>
                  <a:pt x="1077123" y="40939"/>
                  <a:pt x="1072654" y="43486"/>
                  <a:pt x="1068186" y="45720"/>
                </a:cubicBezTo>
                <a:cubicBezTo>
                  <a:pt x="1064267" y="47679"/>
                  <a:pt x="1059873" y="48491"/>
                  <a:pt x="1055717" y="49876"/>
                </a:cubicBezTo>
                <a:cubicBezTo>
                  <a:pt x="1046019" y="47105"/>
                  <a:pt x="1036407" y="44010"/>
                  <a:pt x="1026622" y="41564"/>
                </a:cubicBezTo>
                <a:cubicBezTo>
                  <a:pt x="1019768" y="39851"/>
                  <a:pt x="1012542" y="39641"/>
                  <a:pt x="1005840" y="37407"/>
                </a:cubicBezTo>
                <a:cubicBezTo>
                  <a:pt x="995830" y="34070"/>
                  <a:pt x="986542" y="28857"/>
                  <a:pt x="976746" y="24938"/>
                </a:cubicBezTo>
                <a:cubicBezTo>
                  <a:pt x="972678" y="23311"/>
                  <a:pt x="968433" y="22167"/>
                  <a:pt x="964277" y="20782"/>
                </a:cubicBezTo>
                <a:cubicBezTo>
                  <a:pt x="933623" y="28445"/>
                  <a:pt x="961455" y="20210"/>
                  <a:pt x="931026" y="33251"/>
                </a:cubicBezTo>
                <a:cubicBezTo>
                  <a:pt x="910958" y="41852"/>
                  <a:pt x="924910" y="31932"/>
                  <a:pt x="901931" y="45720"/>
                </a:cubicBezTo>
                <a:cubicBezTo>
                  <a:pt x="884893" y="55943"/>
                  <a:pt x="863252" y="70489"/>
                  <a:pt x="852055" y="87284"/>
                </a:cubicBezTo>
                <a:lnTo>
                  <a:pt x="843742" y="99753"/>
                </a:lnTo>
                <a:cubicBezTo>
                  <a:pt x="840971" y="108066"/>
                  <a:pt x="841625" y="118495"/>
                  <a:pt x="835429" y="124691"/>
                </a:cubicBezTo>
                <a:cubicBezTo>
                  <a:pt x="826235" y="133885"/>
                  <a:pt x="820436" y="138054"/>
                  <a:pt x="814648" y="149629"/>
                </a:cubicBezTo>
                <a:cubicBezTo>
                  <a:pt x="812689" y="153548"/>
                  <a:pt x="814858" y="161742"/>
                  <a:pt x="810491" y="162098"/>
                </a:cubicBezTo>
                <a:cubicBezTo>
                  <a:pt x="744195" y="167510"/>
                  <a:pt x="677488" y="164869"/>
                  <a:pt x="610986" y="166255"/>
                </a:cubicBezTo>
                <a:cubicBezTo>
                  <a:pt x="606830" y="170411"/>
                  <a:pt x="603219" y="175197"/>
                  <a:pt x="598517" y="178724"/>
                </a:cubicBezTo>
                <a:cubicBezTo>
                  <a:pt x="592054" y="183571"/>
                  <a:pt x="584586" y="186911"/>
                  <a:pt x="577735" y="191193"/>
                </a:cubicBezTo>
                <a:cubicBezTo>
                  <a:pt x="573499" y="193841"/>
                  <a:pt x="568798" y="195974"/>
                  <a:pt x="565266" y="199506"/>
                </a:cubicBezTo>
                <a:cubicBezTo>
                  <a:pt x="560368" y="204404"/>
                  <a:pt x="558057" y="211623"/>
                  <a:pt x="552797" y="216131"/>
                </a:cubicBezTo>
                <a:cubicBezTo>
                  <a:pt x="548092" y="220163"/>
                  <a:pt x="541551" y="221370"/>
                  <a:pt x="536171" y="224444"/>
                </a:cubicBezTo>
                <a:cubicBezTo>
                  <a:pt x="531834" y="226922"/>
                  <a:pt x="527767" y="229853"/>
                  <a:pt x="523702" y="232756"/>
                </a:cubicBezTo>
                <a:cubicBezTo>
                  <a:pt x="518065" y="236783"/>
                  <a:pt x="512752" y="241253"/>
                  <a:pt x="507077" y="245226"/>
                </a:cubicBezTo>
                <a:cubicBezTo>
                  <a:pt x="498892" y="250955"/>
                  <a:pt x="490131" y="255856"/>
                  <a:pt x="482138" y="261851"/>
                </a:cubicBezTo>
                <a:cubicBezTo>
                  <a:pt x="461517" y="277317"/>
                  <a:pt x="471277" y="270477"/>
                  <a:pt x="453044" y="282633"/>
                </a:cubicBezTo>
                <a:cubicBezTo>
                  <a:pt x="450273" y="286789"/>
                  <a:pt x="448263" y="291570"/>
                  <a:pt x="444731" y="295102"/>
                </a:cubicBezTo>
                <a:cubicBezTo>
                  <a:pt x="441199" y="298634"/>
                  <a:pt x="435383" y="299514"/>
                  <a:pt x="432262" y="303415"/>
                </a:cubicBezTo>
                <a:cubicBezTo>
                  <a:pt x="429525" y="306836"/>
                  <a:pt x="430065" y="311965"/>
                  <a:pt x="428106" y="315884"/>
                </a:cubicBezTo>
                <a:cubicBezTo>
                  <a:pt x="425872" y="320352"/>
                  <a:pt x="422564" y="324197"/>
                  <a:pt x="419793" y="328353"/>
                </a:cubicBezTo>
                <a:cubicBezTo>
                  <a:pt x="418408" y="332509"/>
                  <a:pt x="417596" y="336903"/>
                  <a:pt x="415637" y="340822"/>
                </a:cubicBezTo>
                <a:cubicBezTo>
                  <a:pt x="413403" y="345290"/>
                  <a:pt x="410228" y="349226"/>
                  <a:pt x="407324" y="353291"/>
                </a:cubicBezTo>
                <a:cubicBezTo>
                  <a:pt x="400354" y="363049"/>
                  <a:pt x="392094" y="374835"/>
                  <a:pt x="382386" y="382386"/>
                </a:cubicBezTo>
                <a:cubicBezTo>
                  <a:pt x="374500" y="388520"/>
                  <a:pt x="366926" y="395852"/>
                  <a:pt x="357448" y="399011"/>
                </a:cubicBezTo>
                <a:lnTo>
                  <a:pt x="344978" y="403167"/>
                </a:lnTo>
                <a:cubicBezTo>
                  <a:pt x="323100" y="425045"/>
                  <a:pt x="343214" y="408206"/>
                  <a:pt x="311728" y="423949"/>
                </a:cubicBezTo>
                <a:cubicBezTo>
                  <a:pt x="307260" y="426183"/>
                  <a:pt x="303096" y="429064"/>
                  <a:pt x="299258" y="432262"/>
                </a:cubicBezTo>
                <a:cubicBezTo>
                  <a:pt x="294742" y="436025"/>
                  <a:pt x="292160" y="442344"/>
                  <a:pt x="286789" y="444731"/>
                </a:cubicBezTo>
                <a:cubicBezTo>
                  <a:pt x="279088" y="448154"/>
                  <a:pt x="270164" y="447502"/>
                  <a:pt x="261851" y="448887"/>
                </a:cubicBezTo>
                <a:cubicBezTo>
                  <a:pt x="257695" y="450273"/>
                  <a:pt x="253609" y="451891"/>
                  <a:pt x="249382" y="453044"/>
                </a:cubicBezTo>
                <a:cubicBezTo>
                  <a:pt x="234484" y="457107"/>
                  <a:pt x="202275" y="464128"/>
                  <a:pt x="187037" y="469669"/>
                </a:cubicBezTo>
                <a:cubicBezTo>
                  <a:pt x="181214" y="471787"/>
                  <a:pt x="176106" y="475541"/>
                  <a:pt x="170411" y="477982"/>
                </a:cubicBezTo>
                <a:cubicBezTo>
                  <a:pt x="166384" y="479708"/>
                  <a:pt x="162044" y="480600"/>
                  <a:pt x="157942" y="482138"/>
                </a:cubicBezTo>
                <a:cubicBezTo>
                  <a:pt x="118183" y="497048"/>
                  <a:pt x="152993" y="485174"/>
                  <a:pt x="124691" y="494607"/>
                </a:cubicBezTo>
                <a:cubicBezTo>
                  <a:pt x="97132" y="512980"/>
                  <a:pt x="127755" y="491387"/>
                  <a:pt x="99753" y="515389"/>
                </a:cubicBezTo>
                <a:cubicBezTo>
                  <a:pt x="94494" y="519897"/>
                  <a:pt x="88026" y="522960"/>
                  <a:pt x="83128" y="527858"/>
                </a:cubicBezTo>
                <a:cubicBezTo>
                  <a:pt x="75071" y="535915"/>
                  <a:pt x="74039" y="542655"/>
                  <a:pt x="70658" y="552796"/>
                </a:cubicBezTo>
                <a:cubicBezTo>
                  <a:pt x="68568" y="573695"/>
                  <a:pt x="67033" y="598208"/>
                  <a:pt x="62346" y="619298"/>
                </a:cubicBezTo>
                <a:cubicBezTo>
                  <a:pt x="61396" y="623575"/>
                  <a:pt x="59575" y="627611"/>
                  <a:pt x="58189" y="631767"/>
                </a:cubicBezTo>
                <a:cubicBezTo>
                  <a:pt x="56804" y="641465"/>
                  <a:pt x="55736" y="651214"/>
                  <a:pt x="54033" y="660862"/>
                </a:cubicBezTo>
                <a:cubicBezTo>
                  <a:pt x="51578" y="674776"/>
                  <a:pt x="45720" y="702426"/>
                  <a:pt x="45720" y="702426"/>
                </a:cubicBezTo>
                <a:cubicBezTo>
                  <a:pt x="44335" y="725979"/>
                  <a:pt x="43373" y="749560"/>
                  <a:pt x="41564" y="773084"/>
                </a:cubicBezTo>
                <a:cubicBezTo>
                  <a:pt x="40504" y="786867"/>
                  <a:pt x="36766" y="819612"/>
                  <a:pt x="33251" y="835429"/>
                </a:cubicBezTo>
                <a:cubicBezTo>
                  <a:pt x="32301" y="839706"/>
                  <a:pt x="30480" y="843742"/>
                  <a:pt x="29095" y="847898"/>
                </a:cubicBezTo>
                <a:cubicBezTo>
                  <a:pt x="27709" y="893618"/>
                  <a:pt x="27407" y="939384"/>
                  <a:pt x="24938" y="985058"/>
                </a:cubicBezTo>
                <a:cubicBezTo>
                  <a:pt x="24402" y="994977"/>
                  <a:pt x="18997" y="1004668"/>
                  <a:pt x="16626" y="1014153"/>
                </a:cubicBezTo>
                <a:cubicBezTo>
                  <a:pt x="14913" y="1021007"/>
                  <a:pt x="14328" y="1028119"/>
                  <a:pt x="12469" y="1034935"/>
                </a:cubicBezTo>
                <a:cubicBezTo>
                  <a:pt x="10164" y="1043389"/>
                  <a:pt x="6283" y="1051372"/>
                  <a:pt x="4157" y="1059873"/>
                </a:cubicBezTo>
                <a:lnTo>
                  <a:pt x="0" y="1076498"/>
                </a:lnTo>
                <a:cubicBezTo>
                  <a:pt x="1386" y="1082040"/>
                  <a:pt x="-596" y="1089955"/>
                  <a:pt x="4157" y="1093124"/>
                </a:cubicBezTo>
                <a:cubicBezTo>
                  <a:pt x="13663" y="1099461"/>
                  <a:pt x="26324" y="1098665"/>
                  <a:pt x="37408" y="1101436"/>
                </a:cubicBezTo>
                <a:cubicBezTo>
                  <a:pt x="58272" y="1106652"/>
                  <a:pt x="48622" y="1103790"/>
                  <a:pt x="66502" y="1109749"/>
                </a:cubicBezTo>
                <a:cubicBezTo>
                  <a:pt x="134351" y="1107140"/>
                  <a:pt x="168473" y="1109939"/>
                  <a:pt x="228600" y="1097280"/>
                </a:cubicBezTo>
                <a:cubicBezTo>
                  <a:pt x="237174" y="1095475"/>
                  <a:pt x="246247" y="1093827"/>
                  <a:pt x="253538" y="1088967"/>
                </a:cubicBezTo>
                <a:cubicBezTo>
                  <a:pt x="257695" y="1086196"/>
                  <a:pt x="262170" y="1083853"/>
                  <a:pt x="266008" y="1080655"/>
                </a:cubicBezTo>
                <a:cubicBezTo>
                  <a:pt x="270524" y="1076892"/>
                  <a:pt x="273586" y="1071447"/>
                  <a:pt x="278477" y="1068186"/>
                </a:cubicBezTo>
                <a:cubicBezTo>
                  <a:pt x="282122" y="1065756"/>
                  <a:pt x="286733" y="1065233"/>
                  <a:pt x="290946" y="1064029"/>
                </a:cubicBezTo>
                <a:cubicBezTo>
                  <a:pt x="296438" y="1062460"/>
                  <a:pt x="302079" y="1061442"/>
                  <a:pt x="307571" y="1059873"/>
                </a:cubicBezTo>
                <a:cubicBezTo>
                  <a:pt x="311784" y="1058669"/>
                  <a:pt x="315813" y="1056869"/>
                  <a:pt x="320040" y="1055716"/>
                </a:cubicBezTo>
                <a:cubicBezTo>
                  <a:pt x="331062" y="1052710"/>
                  <a:pt x="353291" y="1047404"/>
                  <a:pt x="353291" y="1047404"/>
                </a:cubicBezTo>
                <a:cubicBezTo>
                  <a:pt x="395082" y="1026508"/>
                  <a:pt x="342354" y="1051050"/>
                  <a:pt x="390698" y="1034935"/>
                </a:cubicBezTo>
                <a:cubicBezTo>
                  <a:pt x="396576" y="1032976"/>
                  <a:pt x="401604" y="1029005"/>
                  <a:pt x="407324" y="1026622"/>
                </a:cubicBezTo>
                <a:cubicBezTo>
                  <a:pt x="413981" y="1023848"/>
                  <a:pt x="455104" y="1008442"/>
                  <a:pt x="465513" y="1005840"/>
                </a:cubicBezTo>
                <a:cubicBezTo>
                  <a:pt x="479220" y="1002413"/>
                  <a:pt x="507077" y="997527"/>
                  <a:pt x="507077" y="997527"/>
                </a:cubicBezTo>
                <a:cubicBezTo>
                  <a:pt x="535409" y="978640"/>
                  <a:pt x="499686" y="999991"/>
                  <a:pt x="544484" y="985058"/>
                </a:cubicBezTo>
                <a:cubicBezTo>
                  <a:pt x="549223" y="983478"/>
                  <a:pt x="552214" y="978326"/>
                  <a:pt x="556953" y="976746"/>
                </a:cubicBezTo>
                <a:cubicBezTo>
                  <a:pt x="569071" y="972707"/>
                  <a:pt x="582078" y="971942"/>
                  <a:pt x="594360" y="968433"/>
                </a:cubicBezTo>
                <a:cubicBezTo>
                  <a:pt x="601534" y="966383"/>
                  <a:pt x="607996" y="962264"/>
                  <a:pt x="615142" y="960120"/>
                </a:cubicBezTo>
                <a:cubicBezTo>
                  <a:pt x="621909" y="958090"/>
                  <a:pt x="629108" y="957823"/>
                  <a:pt x="635924" y="955964"/>
                </a:cubicBezTo>
                <a:cubicBezTo>
                  <a:pt x="686040" y="942296"/>
                  <a:pt x="633580" y="951061"/>
                  <a:pt x="694113" y="943495"/>
                </a:cubicBezTo>
                <a:cubicBezTo>
                  <a:pt x="710738" y="944880"/>
                  <a:pt x="727804" y="943605"/>
                  <a:pt x="743989" y="947651"/>
                </a:cubicBezTo>
                <a:cubicBezTo>
                  <a:pt x="750710" y="949331"/>
                  <a:pt x="756107" y="954860"/>
                  <a:pt x="760615" y="960120"/>
                </a:cubicBezTo>
                <a:cubicBezTo>
                  <a:pt x="766219" y="966657"/>
                  <a:pt x="770270" y="980772"/>
                  <a:pt x="773084" y="989215"/>
                </a:cubicBezTo>
                <a:cubicBezTo>
                  <a:pt x="774469" y="1001684"/>
                  <a:pt x="774197" y="1014451"/>
                  <a:pt x="777240" y="1026622"/>
                </a:cubicBezTo>
                <a:cubicBezTo>
                  <a:pt x="778452" y="1031468"/>
                  <a:pt x="783075" y="1034754"/>
                  <a:pt x="785553" y="1039091"/>
                </a:cubicBezTo>
                <a:cubicBezTo>
                  <a:pt x="803184" y="1069944"/>
                  <a:pt x="784363" y="1040866"/>
                  <a:pt x="802178" y="1076498"/>
                </a:cubicBezTo>
                <a:cubicBezTo>
                  <a:pt x="804412" y="1080966"/>
                  <a:pt x="807720" y="1084811"/>
                  <a:pt x="810491" y="1088967"/>
                </a:cubicBezTo>
                <a:cubicBezTo>
                  <a:pt x="821757" y="1086714"/>
                  <a:pt x="835587" y="1086691"/>
                  <a:pt x="843742" y="1076498"/>
                </a:cubicBezTo>
                <a:cubicBezTo>
                  <a:pt x="846479" y="1073077"/>
                  <a:pt x="845939" y="1067948"/>
                  <a:pt x="847898" y="1064029"/>
                </a:cubicBezTo>
                <a:cubicBezTo>
                  <a:pt x="851162" y="1057500"/>
                  <a:pt x="865543" y="1039326"/>
                  <a:pt x="868680" y="1034935"/>
                </a:cubicBezTo>
                <a:cubicBezTo>
                  <a:pt x="871584" y="1030870"/>
                  <a:pt x="873461" y="1025998"/>
                  <a:pt x="876993" y="1022466"/>
                </a:cubicBezTo>
                <a:cubicBezTo>
                  <a:pt x="880525" y="1018934"/>
                  <a:pt x="885306" y="1016924"/>
                  <a:pt x="889462" y="1014153"/>
                </a:cubicBezTo>
                <a:cubicBezTo>
                  <a:pt x="901931" y="1015538"/>
                  <a:pt x="915221" y="1013650"/>
                  <a:pt x="926869" y="1018309"/>
                </a:cubicBezTo>
                <a:cubicBezTo>
                  <a:pt x="930937" y="1019936"/>
                  <a:pt x="929300" y="1026751"/>
                  <a:pt x="931026" y="1030778"/>
                </a:cubicBezTo>
                <a:cubicBezTo>
                  <a:pt x="946434" y="1066731"/>
                  <a:pt x="933746" y="1030631"/>
                  <a:pt x="943495" y="1059873"/>
                </a:cubicBezTo>
                <a:cubicBezTo>
                  <a:pt x="944880" y="1082040"/>
                  <a:pt x="945947" y="1104230"/>
                  <a:pt x="947651" y="1126375"/>
                </a:cubicBezTo>
                <a:cubicBezTo>
                  <a:pt x="948719" y="1140257"/>
                  <a:pt x="951014" y="1154037"/>
                  <a:pt x="951808" y="1167938"/>
                </a:cubicBezTo>
                <a:cubicBezTo>
                  <a:pt x="953786" y="1202546"/>
                  <a:pt x="953495" y="1237271"/>
                  <a:pt x="955964" y="1271847"/>
                </a:cubicBezTo>
                <a:cubicBezTo>
                  <a:pt x="956276" y="1276217"/>
                  <a:pt x="956699" y="1281579"/>
                  <a:pt x="960120" y="1284316"/>
                </a:cubicBezTo>
                <a:cubicBezTo>
                  <a:pt x="964581" y="1287885"/>
                  <a:pt x="971144" y="1287353"/>
                  <a:pt x="976746" y="1288473"/>
                </a:cubicBezTo>
                <a:cubicBezTo>
                  <a:pt x="1027695" y="1298663"/>
                  <a:pt x="979697" y="1287131"/>
                  <a:pt x="1018309" y="1296786"/>
                </a:cubicBezTo>
                <a:cubicBezTo>
                  <a:pt x="1039091" y="1295400"/>
                  <a:pt x="1060393" y="1297453"/>
                  <a:pt x="1080655" y="1292629"/>
                </a:cubicBezTo>
                <a:cubicBezTo>
                  <a:pt x="1090374" y="1290315"/>
                  <a:pt x="1105593" y="1276004"/>
                  <a:pt x="1105593" y="1276004"/>
                </a:cubicBezTo>
                <a:cubicBezTo>
                  <a:pt x="1122218" y="1278775"/>
                  <a:pt x="1139479" y="1278986"/>
                  <a:pt x="1155469" y="1284316"/>
                </a:cubicBezTo>
                <a:cubicBezTo>
                  <a:pt x="1161046" y="1286175"/>
                  <a:pt x="1163047" y="1293525"/>
                  <a:pt x="1167938" y="1296786"/>
                </a:cubicBezTo>
                <a:cubicBezTo>
                  <a:pt x="1171584" y="1299216"/>
                  <a:pt x="1176251" y="1299557"/>
                  <a:pt x="1180408" y="1300942"/>
                </a:cubicBezTo>
                <a:cubicBezTo>
                  <a:pt x="1202575" y="1298171"/>
                  <a:pt x="1225236" y="1298047"/>
                  <a:pt x="1246909" y="1292629"/>
                </a:cubicBezTo>
                <a:cubicBezTo>
                  <a:pt x="1252320" y="1291276"/>
                  <a:pt x="1282873" y="1275821"/>
                  <a:pt x="1292629" y="1267691"/>
                </a:cubicBezTo>
                <a:cubicBezTo>
                  <a:pt x="1297145" y="1263928"/>
                  <a:pt x="1300315" y="1258638"/>
                  <a:pt x="1305098" y="1255222"/>
                </a:cubicBezTo>
                <a:cubicBezTo>
                  <a:pt x="1310140" y="1251621"/>
                  <a:pt x="1316833" y="1250713"/>
                  <a:pt x="1321724" y="1246909"/>
                </a:cubicBezTo>
                <a:cubicBezTo>
                  <a:pt x="1329457" y="1240894"/>
                  <a:pt x="1335133" y="1232578"/>
                  <a:pt x="1342506" y="1226127"/>
                </a:cubicBezTo>
                <a:cubicBezTo>
                  <a:pt x="1362499" y="1208633"/>
                  <a:pt x="1356756" y="1227610"/>
                  <a:pt x="1379913" y="1192876"/>
                </a:cubicBezTo>
                <a:cubicBezTo>
                  <a:pt x="1382684" y="1188720"/>
                  <a:pt x="1384884" y="1184120"/>
                  <a:pt x="1388226" y="1180407"/>
                </a:cubicBezTo>
                <a:cubicBezTo>
                  <a:pt x="1397401" y="1170213"/>
                  <a:pt x="1407622" y="1161011"/>
                  <a:pt x="1417320" y="1151313"/>
                </a:cubicBezTo>
                <a:cubicBezTo>
                  <a:pt x="1421476" y="1147157"/>
                  <a:pt x="1427160" y="1144101"/>
                  <a:pt x="1429789" y="1138844"/>
                </a:cubicBezTo>
                <a:cubicBezTo>
                  <a:pt x="1432560" y="1133302"/>
                  <a:pt x="1434070" y="1126922"/>
                  <a:pt x="1438102" y="1122218"/>
                </a:cubicBezTo>
                <a:cubicBezTo>
                  <a:pt x="1442610" y="1116958"/>
                  <a:pt x="1449468" y="1114257"/>
                  <a:pt x="1454728" y="1109749"/>
                </a:cubicBezTo>
                <a:cubicBezTo>
                  <a:pt x="1459191" y="1105924"/>
                  <a:pt x="1463041" y="1101436"/>
                  <a:pt x="1467197" y="1097280"/>
                </a:cubicBezTo>
                <a:cubicBezTo>
                  <a:pt x="1468582" y="1091738"/>
                  <a:pt x="1468798" y="1085764"/>
                  <a:pt x="1471353" y="1080655"/>
                </a:cubicBezTo>
                <a:cubicBezTo>
                  <a:pt x="1479136" y="1065088"/>
                  <a:pt x="1485892" y="1064039"/>
                  <a:pt x="1496291" y="1051560"/>
                </a:cubicBezTo>
                <a:cubicBezTo>
                  <a:pt x="1506404" y="1039425"/>
                  <a:pt x="1515755" y="1026674"/>
                  <a:pt x="1525386" y="1014153"/>
                </a:cubicBezTo>
                <a:cubicBezTo>
                  <a:pt x="1529610" y="1008662"/>
                  <a:pt x="1532957" y="1002425"/>
                  <a:pt x="1537855" y="997527"/>
                </a:cubicBezTo>
                <a:cubicBezTo>
                  <a:pt x="1543397" y="991985"/>
                  <a:pt x="1549380" y="986852"/>
                  <a:pt x="1554480" y="980902"/>
                </a:cubicBezTo>
                <a:cubicBezTo>
                  <a:pt x="1559448" y="975106"/>
                  <a:pt x="1572879" y="951055"/>
                  <a:pt x="1575262" y="947651"/>
                </a:cubicBezTo>
                <a:cubicBezTo>
                  <a:pt x="1580349" y="940383"/>
                  <a:pt x="1586670" y="934044"/>
                  <a:pt x="1591888" y="926869"/>
                </a:cubicBezTo>
                <a:cubicBezTo>
                  <a:pt x="1618404" y="890410"/>
                  <a:pt x="1597548" y="912896"/>
                  <a:pt x="1620982" y="889462"/>
                </a:cubicBezTo>
                <a:cubicBezTo>
                  <a:pt x="1631426" y="858128"/>
                  <a:pt x="1617339" y="896745"/>
                  <a:pt x="1633451" y="864524"/>
                </a:cubicBezTo>
                <a:cubicBezTo>
                  <a:pt x="1635410" y="860605"/>
                  <a:pt x="1635882" y="856082"/>
                  <a:pt x="1637608" y="852055"/>
                </a:cubicBezTo>
                <a:cubicBezTo>
                  <a:pt x="1640049" y="846360"/>
                  <a:pt x="1643696" y="841212"/>
                  <a:pt x="1645920" y="835429"/>
                </a:cubicBezTo>
                <a:cubicBezTo>
                  <a:pt x="1650638" y="823162"/>
                  <a:pt x="1655811" y="810910"/>
                  <a:pt x="1658389" y="798022"/>
                </a:cubicBezTo>
                <a:cubicBezTo>
                  <a:pt x="1661245" y="783743"/>
                  <a:pt x="1662790" y="774307"/>
                  <a:pt x="1666702" y="760615"/>
                </a:cubicBezTo>
                <a:cubicBezTo>
                  <a:pt x="1667906" y="756402"/>
                  <a:pt x="1669473" y="752302"/>
                  <a:pt x="1670858" y="748146"/>
                </a:cubicBezTo>
                <a:cubicBezTo>
                  <a:pt x="1669473" y="703811"/>
                  <a:pt x="1669232" y="659426"/>
                  <a:pt x="1666702" y="615142"/>
                </a:cubicBezTo>
                <a:cubicBezTo>
                  <a:pt x="1666452" y="610768"/>
                  <a:pt x="1664382" y="606651"/>
                  <a:pt x="1662546" y="602673"/>
                </a:cubicBezTo>
                <a:cubicBezTo>
                  <a:pt x="1645284" y="565272"/>
                  <a:pt x="1648501" y="571214"/>
                  <a:pt x="1633451" y="548640"/>
                </a:cubicBezTo>
                <a:cubicBezTo>
                  <a:pt x="1630680" y="540327"/>
                  <a:pt x="1629056" y="531539"/>
                  <a:pt x="1625138" y="523702"/>
                </a:cubicBezTo>
                <a:cubicBezTo>
                  <a:pt x="1614592" y="502608"/>
                  <a:pt x="1620263" y="512231"/>
                  <a:pt x="1608513" y="494607"/>
                </a:cubicBezTo>
                <a:cubicBezTo>
                  <a:pt x="1607128" y="489065"/>
                  <a:pt x="1606912" y="483091"/>
                  <a:pt x="1604357" y="477982"/>
                </a:cubicBezTo>
                <a:lnTo>
                  <a:pt x="1579418" y="440575"/>
                </a:lnTo>
                <a:cubicBezTo>
                  <a:pt x="1576647" y="436419"/>
                  <a:pt x="1574638" y="431638"/>
                  <a:pt x="1571106" y="428106"/>
                </a:cubicBezTo>
                <a:cubicBezTo>
                  <a:pt x="1566950" y="423949"/>
                  <a:pt x="1562462" y="420099"/>
                  <a:pt x="1558637" y="415636"/>
                </a:cubicBezTo>
                <a:cubicBezTo>
                  <a:pt x="1554129" y="410376"/>
                  <a:pt x="1551066" y="403909"/>
                  <a:pt x="1546168" y="399011"/>
                </a:cubicBezTo>
                <a:cubicBezTo>
                  <a:pt x="1542635" y="395479"/>
                  <a:pt x="1537536" y="393896"/>
                  <a:pt x="1533698" y="390698"/>
                </a:cubicBezTo>
                <a:cubicBezTo>
                  <a:pt x="1523037" y="381814"/>
                  <a:pt x="1516853" y="372934"/>
                  <a:pt x="1508760" y="361604"/>
                </a:cubicBezTo>
                <a:cubicBezTo>
                  <a:pt x="1505857" y="357539"/>
                  <a:pt x="1503808" y="352831"/>
                  <a:pt x="1500448" y="349135"/>
                </a:cubicBezTo>
                <a:cubicBezTo>
                  <a:pt x="1489904" y="337537"/>
                  <a:pt x="1475892" y="328926"/>
                  <a:pt x="1467197" y="315884"/>
                </a:cubicBezTo>
                <a:lnTo>
                  <a:pt x="1450571" y="290946"/>
                </a:lnTo>
                <a:cubicBezTo>
                  <a:pt x="1445908" y="276955"/>
                  <a:pt x="1446321" y="276234"/>
                  <a:pt x="1438102" y="261851"/>
                </a:cubicBezTo>
                <a:cubicBezTo>
                  <a:pt x="1427266" y="242890"/>
                  <a:pt x="1429230" y="254445"/>
                  <a:pt x="1421477" y="228600"/>
                </a:cubicBezTo>
                <a:cubicBezTo>
                  <a:pt x="1417923" y="216752"/>
                  <a:pt x="1418647" y="206315"/>
                  <a:pt x="1413164" y="195349"/>
                </a:cubicBezTo>
                <a:cubicBezTo>
                  <a:pt x="1410930" y="190881"/>
                  <a:pt x="1407622" y="187036"/>
                  <a:pt x="1404851" y="182880"/>
                </a:cubicBezTo>
                <a:cubicBezTo>
                  <a:pt x="1403466" y="173182"/>
                  <a:pt x="1403793" y="163080"/>
                  <a:pt x="1400695" y="153786"/>
                </a:cubicBezTo>
                <a:cubicBezTo>
                  <a:pt x="1398140" y="146122"/>
                  <a:pt x="1390781" y="140668"/>
                  <a:pt x="1388226" y="133004"/>
                </a:cubicBezTo>
                <a:cubicBezTo>
                  <a:pt x="1385128" y="123710"/>
                  <a:pt x="1386272" y="113455"/>
                  <a:pt x="1384069" y="103909"/>
                </a:cubicBezTo>
                <a:cubicBezTo>
                  <a:pt x="1382099" y="95371"/>
                  <a:pt x="1377476" y="87563"/>
                  <a:pt x="1375757" y="78971"/>
                </a:cubicBezTo>
                <a:cubicBezTo>
                  <a:pt x="1374371" y="72044"/>
                  <a:pt x="1373459" y="65005"/>
                  <a:pt x="1371600" y="58189"/>
                </a:cubicBezTo>
                <a:cubicBezTo>
                  <a:pt x="1369295" y="49735"/>
                  <a:pt x="1367207" y="41088"/>
                  <a:pt x="1363288" y="33251"/>
                </a:cubicBezTo>
                <a:cubicBezTo>
                  <a:pt x="1353015" y="12707"/>
                  <a:pt x="1356934" y="22504"/>
                  <a:pt x="1350818" y="4156"/>
                </a:cubicBezTo>
                <a:cubicBezTo>
                  <a:pt x="1346662" y="5542"/>
                  <a:pt x="1340895" y="4748"/>
                  <a:pt x="1338349" y="8313"/>
                </a:cubicBezTo>
                <a:cubicBezTo>
                  <a:pt x="1333256" y="15443"/>
                  <a:pt x="1332808" y="24938"/>
                  <a:pt x="1330037" y="33251"/>
                </a:cubicBezTo>
                <a:lnTo>
                  <a:pt x="1325880" y="45720"/>
                </a:lnTo>
                <a:cubicBezTo>
                  <a:pt x="1324495" y="49876"/>
                  <a:pt x="1323683" y="54270"/>
                  <a:pt x="1321724" y="58189"/>
                </a:cubicBezTo>
                <a:lnTo>
                  <a:pt x="1313411" y="74815"/>
                </a:lnTo>
                <a:cubicBezTo>
                  <a:pt x="1304798" y="126498"/>
                  <a:pt x="1315057" y="72937"/>
                  <a:pt x="1300942" y="124691"/>
                </a:cubicBezTo>
                <a:cubicBezTo>
                  <a:pt x="1299083" y="131507"/>
                  <a:pt x="1298727" y="138680"/>
                  <a:pt x="1296786" y="145473"/>
                </a:cubicBezTo>
                <a:cubicBezTo>
                  <a:pt x="1293175" y="158111"/>
                  <a:pt x="1288473" y="170411"/>
                  <a:pt x="1284317" y="182880"/>
                </a:cubicBezTo>
                <a:lnTo>
                  <a:pt x="1271848" y="220287"/>
                </a:lnTo>
                <a:cubicBezTo>
                  <a:pt x="1270462" y="224443"/>
                  <a:pt x="1270121" y="229111"/>
                  <a:pt x="1267691" y="232756"/>
                </a:cubicBezTo>
                <a:cubicBezTo>
                  <a:pt x="1264920" y="236913"/>
                  <a:pt x="1261856" y="240889"/>
                  <a:pt x="1259378" y="245226"/>
                </a:cubicBezTo>
                <a:cubicBezTo>
                  <a:pt x="1251985" y="258164"/>
                  <a:pt x="1251961" y="263271"/>
                  <a:pt x="1242753" y="274320"/>
                </a:cubicBezTo>
                <a:cubicBezTo>
                  <a:pt x="1238990" y="278836"/>
                  <a:pt x="1234440" y="282633"/>
                  <a:pt x="1230284" y="286789"/>
                </a:cubicBezTo>
                <a:cubicBezTo>
                  <a:pt x="1217815" y="285404"/>
                  <a:pt x="1205101" y="285454"/>
                  <a:pt x="1192877" y="282633"/>
                </a:cubicBezTo>
                <a:cubicBezTo>
                  <a:pt x="1186840" y="281240"/>
                  <a:pt x="1182053" y="276496"/>
                  <a:pt x="1176251" y="274320"/>
                </a:cubicBezTo>
                <a:cubicBezTo>
                  <a:pt x="1170902" y="272314"/>
                  <a:pt x="1165168" y="271549"/>
                  <a:pt x="1159626" y="270164"/>
                </a:cubicBezTo>
                <a:cubicBezTo>
                  <a:pt x="1154084" y="266008"/>
                  <a:pt x="1148637" y="261721"/>
                  <a:pt x="1143000" y="257695"/>
                </a:cubicBezTo>
                <a:cubicBezTo>
                  <a:pt x="1138935" y="254792"/>
                  <a:pt x="1134369" y="252580"/>
                  <a:pt x="1130531" y="249382"/>
                </a:cubicBezTo>
                <a:cubicBezTo>
                  <a:pt x="1126015" y="245619"/>
                  <a:pt x="1122845" y="240330"/>
                  <a:pt x="1118062" y="236913"/>
                </a:cubicBezTo>
                <a:cubicBezTo>
                  <a:pt x="1113020" y="233312"/>
                  <a:pt x="1106750" y="231788"/>
                  <a:pt x="1101437" y="228600"/>
                </a:cubicBezTo>
                <a:cubicBezTo>
                  <a:pt x="1066091" y="207393"/>
                  <a:pt x="1089423" y="215207"/>
                  <a:pt x="1059873" y="207818"/>
                </a:cubicBezTo>
                <a:cubicBezTo>
                  <a:pt x="1055717" y="203662"/>
                  <a:pt x="1051920" y="199112"/>
                  <a:pt x="1047404" y="195349"/>
                </a:cubicBezTo>
                <a:cubicBezTo>
                  <a:pt x="1043566" y="192151"/>
                  <a:pt x="1038467" y="190568"/>
                  <a:pt x="1034935" y="187036"/>
                </a:cubicBezTo>
                <a:cubicBezTo>
                  <a:pt x="1031403" y="183504"/>
                  <a:pt x="1029393" y="178723"/>
                  <a:pt x="1026622" y="174567"/>
                </a:cubicBezTo>
                <a:cubicBezTo>
                  <a:pt x="1025237" y="170411"/>
                  <a:pt x="1022466" y="166479"/>
                  <a:pt x="1022466" y="162098"/>
                </a:cubicBezTo>
                <a:cubicBezTo>
                  <a:pt x="1022466" y="160074"/>
                  <a:pt x="1028818" y="136433"/>
                  <a:pt x="1030778" y="133004"/>
                </a:cubicBezTo>
                <a:cubicBezTo>
                  <a:pt x="1034215" y="126989"/>
                  <a:pt x="1039576" y="122253"/>
                  <a:pt x="1043248" y="116378"/>
                </a:cubicBezTo>
                <a:cubicBezTo>
                  <a:pt x="1046532" y="111124"/>
                  <a:pt x="1049259" y="105506"/>
                  <a:pt x="1051560" y="99753"/>
                </a:cubicBezTo>
                <a:cubicBezTo>
                  <a:pt x="1054814" y="91617"/>
                  <a:pt x="1055012" y="82106"/>
                  <a:pt x="1059873" y="74815"/>
                </a:cubicBezTo>
                <a:lnTo>
                  <a:pt x="1068186" y="62346"/>
                </a:lnTo>
                <a:cubicBezTo>
                  <a:pt x="1069571" y="58189"/>
                  <a:pt x="1069912" y="53522"/>
                  <a:pt x="1072342" y="49876"/>
                </a:cubicBezTo>
                <a:cubicBezTo>
                  <a:pt x="1075602" y="44985"/>
                  <a:pt x="1082182" y="42664"/>
                  <a:pt x="1084811" y="37407"/>
                </a:cubicBezTo>
                <a:cubicBezTo>
                  <a:pt x="1086670" y="33689"/>
                  <a:pt x="1102130" y="0"/>
                  <a:pt x="1101437" y="0"/>
                </a:cubicBezTo>
                <a:close/>
              </a:path>
            </a:pathLst>
          </a:custGeom>
          <a:blipFill dpi="0" rotWithShape="1">
            <a:blip r:embed="rId15"/>
            <a:srcRect/>
            <a:stretch>
              <a:fillRect t="2000" r="-14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EB1BC8-89B5-4343-8B27-BB3772B996FA}"/>
              </a:ext>
            </a:extLst>
          </p:cNvPr>
          <p:cNvSpPr/>
          <p:nvPr/>
        </p:nvSpPr>
        <p:spPr>
          <a:xfrm>
            <a:off x="10435377" y="5785658"/>
            <a:ext cx="179976" cy="128847"/>
          </a:xfrm>
          <a:custGeom>
            <a:avLst/>
            <a:gdLst>
              <a:gd name="connsiteX0" fmla="*/ 30347 w 179976"/>
              <a:gd name="connsiteY0" fmla="*/ 12469 h 128847"/>
              <a:gd name="connsiteX1" fmla="*/ 17878 w 179976"/>
              <a:gd name="connsiteY1" fmla="*/ 49877 h 128847"/>
              <a:gd name="connsiteX2" fmla="*/ 13721 w 179976"/>
              <a:gd name="connsiteY2" fmla="*/ 62346 h 128847"/>
              <a:gd name="connsiteX3" fmla="*/ 17878 w 179976"/>
              <a:gd name="connsiteY3" fmla="*/ 74815 h 128847"/>
              <a:gd name="connsiteX4" fmla="*/ 13721 w 179976"/>
              <a:gd name="connsiteY4" fmla="*/ 116378 h 128847"/>
              <a:gd name="connsiteX5" fmla="*/ 1252 w 179976"/>
              <a:gd name="connsiteY5" fmla="*/ 128847 h 128847"/>
              <a:gd name="connsiteX6" fmla="*/ 92692 w 179976"/>
              <a:gd name="connsiteY6" fmla="*/ 116378 h 128847"/>
              <a:gd name="connsiteX7" fmla="*/ 134256 w 179976"/>
              <a:gd name="connsiteY7" fmla="*/ 87284 h 128847"/>
              <a:gd name="connsiteX8" fmla="*/ 150881 w 179976"/>
              <a:gd name="connsiteY8" fmla="*/ 78971 h 128847"/>
              <a:gd name="connsiteX9" fmla="*/ 179976 w 179976"/>
              <a:gd name="connsiteY9" fmla="*/ 54033 h 128847"/>
              <a:gd name="connsiteX10" fmla="*/ 175819 w 179976"/>
              <a:gd name="connsiteY10" fmla="*/ 29095 h 128847"/>
              <a:gd name="connsiteX11" fmla="*/ 171663 w 179976"/>
              <a:gd name="connsiteY11" fmla="*/ 16626 h 128847"/>
              <a:gd name="connsiteX12" fmla="*/ 167507 w 179976"/>
              <a:gd name="connsiteY12" fmla="*/ 0 h 128847"/>
              <a:gd name="connsiteX13" fmla="*/ 150881 w 179976"/>
              <a:gd name="connsiteY13" fmla="*/ 4157 h 128847"/>
              <a:gd name="connsiteX14" fmla="*/ 130099 w 179976"/>
              <a:gd name="connsiteY14" fmla="*/ 8313 h 128847"/>
              <a:gd name="connsiteX15" fmla="*/ 80223 w 179976"/>
              <a:gd name="connsiteY15" fmla="*/ 33251 h 128847"/>
              <a:gd name="connsiteX16" fmla="*/ 30347 w 179976"/>
              <a:gd name="connsiteY16" fmla="*/ 12469 h 12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976" h="128847">
                <a:moveTo>
                  <a:pt x="30347" y="12469"/>
                </a:moveTo>
                <a:lnTo>
                  <a:pt x="17878" y="49877"/>
                </a:lnTo>
                <a:lnTo>
                  <a:pt x="13721" y="62346"/>
                </a:lnTo>
                <a:cubicBezTo>
                  <a:pt x="15107" y="66502"/>
                  <a:pt x="17878" y="70434"/>
                  <a:pt x="17878" y="74815"/>
                </a:cubicBezTo>
                <a:cubicBezTo>
                  <a:pt x="17878" y="88738"/>
                  <a:pt x="17816" y="103070"/>
                  <a:pt x="13721" y="116378"/>
                </a:cubicBezTo>
                <a:cubicBezTo>
                  <a:pt x="11992" y="121996"/>
                  <a:pt x="-4626" y="128847"/>
                  <a:pt x="1252" y="128847"/>
                </a:cubicBezTo>
                <a:cubicBezTo>
                  <a:pt x="32014" y="128847"/>
                  <a:pt x="62212" y="120534"/>
                  <a:pt x="92692" y="116378"/>
                </a:cubicBezTo>
                <a:cubicBezTo>
                  <a:pt x="103118" y="108559"/>
                  <a:pt x="124022" y="92402"/>
                  <a:pt x="134256" y="87284"/>
                </a:cubicBezTo>
                <a:cubicBezTo>
                  <a:pt x="139798" y="84513"/>
                  <a:pt x="145627" y="82255"/>
                  <a:pt x="150881" y="78971"/>
                </a:cubicBezTo>
                <a:cubicBezTo>
                  <a:pt x="165102" y="70083"/>
                  <a:pt x="168639" y="65370"/>
                  <a:pt x="179976" y="54033"/>
                </a:cubicBezTo>
                <a:cubicBezTo>
                  <a:pt x="178590" y="45720"/>
                  <a:pt x="177647" y="37322"/>
                  <a:pt x="175819" y="29095"/>
                </a:cubicBezTo>
                <a:cubicBezTo>
                  <a:pt x="174869" y="24818"/>
                  <a:pt x="172866" y="20839"/>
                  <a:pt x="171663" y="16626"/>
                </a:cubicBezTo>
                <a:cubicBezTo>
                  <a:pt x="170094" y="11133"/>
                  <a:pt x="168892" y="5542"/>
                  <a:pt x="167507" y="0"/>
                </a:cubicBezTo>
                <a:cubicBezTo>
                  <a:pt x="161965" y="1386"/>
                  <a:pt x="156458" y="2918"/>
                  <a:pt x="150881" y="4157"/>
                </a:cubicBezTo>
                <a:cubicBezTo>
                  <a:pt x="143985" y="5690"/>
                  <a:pt x="136631" y="5623"/>
                  <a:pt x="130099" y="8313"/>
                </a:cubicBezTo>
                <a:cubicBezTo>
                  <a:pt x="112911" y="15390"/>
                  <a:pt x="80223" y="33251"/>
                  <a:pt x="80223" y="33251"/>
                </a:cubicBezTo>
                <a:cubicBezTo>
                  <a:pt x="47249" y="28541"/>
                  <a:pt x="58055" y="36023"/>
                  <a:pt x="30347" y="12469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B54DD9-D8B3-4917-9171-7745A4437AA7}"/>
              </a:ext>
            </a:extLst>
          </p:cNvPr>
          <p:cNvSpPr/>
          <p:nvPr/>
        </p:nvSpPr>
        <p:spPr>
          <a:xfrm>
            <a:off x="11099663" y="5507182"/>
            <a:ext cx="753307" cy="581891"/>
          </a:xfrm>
          <a:custGeom>
            <a:avLst/>
            <a:gdLst>
              <a:gd name="connsiteX0" fmla="*/ 750130 w 753307"/>
              <a:gd name="connsiteY0" fmla="*/ 153785 h 581891"/>
              <a:gd name="connsiteX1" fmla="*/ 716879 w 753307"/>
              <a:gd name="connsiteY1" fmla="*/ 128847 h 581891"/>
              <a:gd name="connsiteX2" fmla="*/ 708566 w 753307"/>
              <a:gd name="connsiteY2" fmla="*/ 103909 h 581891"/>
              <a:gd name="connsiteX3" fmla="*/ 712722 w 753307"/>
              <a:gd name="connsiteY3" fmla="*/ 83127 h 581891"/>
              <a:gd name="connsiteX4" fmla="*/ 696097 w 753307"/>
              <a:gd name="connsiteY4" fmla="*/ 87283 h 581891"/>
              <a:gd name="connsiteX5" fmla="*/ 679472 w 753307"/>
              <a:gd name="connsiteY5" fmla="*/ 99753 h 581891"/>
              <a:gd name="connsiteX6" fmla="*/ 675315 w 753307"/>
              <a:gd name="connsiteY6" fmla="*/ 116378 h 581891"/>
              <a:gd name="connsiteX7" fmla="*/ 679472 w 753307"/>
              <a:gd name="connsiteY7" fmla="*/ 103909 h 581891"/>
              <a:gd name="connsiteX8" fmla="*/ 683628 w 753307"/>
              <a:gd name="connsiteY8" fmla="*/ 78971 h 581891"/>
              <a:gd name="connsiteX9" fmla="*/ 662846 w 753307"/>
              <a:gd name="connsiteY9" fmla="*/ 4156 h 581891"/>
              <a:gd name="connsiteX10" fmla="*/ 650377 w 753307"/>
              <a:gd name="connsiteY10" fmla="*/ 0 h 581891"/>
              <a:gd name="connsiteX11" fmla="*/ 637908 w 753307"/>
              <a:gd name="connsiteY11" fmla="*/ 58189 h 581891"/>
              <a:gd name="connsiteX12" fmla="*/ 650377 w 753307"/>
              <a:gd name="connsiteY12" fmla="*/ 91440 h 581891"/>
              <a:gd name="connsiteX13" fmla="*/ 646221 w 753307"/>
              <a:gd name="connsiteY13" fmla="*/ 149629 h 581891"/>
              <a:gd name="connsiteX14" fmla="*/ 637908 w 753307"/>
              <a:gd name="connsiteY14" fmla="*/ 162098 h 581891"/>
              <a:gd name="connsiteX15" fmla="*/ 612970 w 753307"/>
              <a:gd name="connsiteY15" fmla="*/ 187036 h 581891"/>
              <a:gd name="connsiteX16" fmla="*/ 575562 w 753307"/>
              <a:gd name="connsiteY16" fmla="*/ 216131 h 581891"/>
              <a:gd name="connsiteX17" fmla="*/ 563093 w 753307"/>
              <a:gd name="connsiteY17" fmla="*/ 220287 h 581891"/>
              <a:gd name="connsiteX18" fmla="*/ 550624 w 753307"/>
              <a:gd name="connsiteY18" fmla="*/ 245225 h 581891"/>
              <a:gd name="connsiteX19" fmla="*/ 563093 w 753307"/>
              <a:gd name="connsiteY19" fmla="*/ 249382 h 581891"/>
              <a:gd name="connsiteX20" fmla="*/ 575562 w 753307"/>
              <a:gd name="connsiteY20" fmla="*/ 261851 h 581891"/>
              <a:gd name="connsiteX21" fmla="*/ 554781 w 753307"/>
              <a:gd name="connsiteY21" fmla="*/ 303414 h 581891"/>
              <a:gd name="connsiteX22" fmla="*/ 542312 w 753307"/>
              <a:gd name="connsiteY22" fmla="*/ 307571 h 581891"/>
              <a:gd name="connsiteX23" fmla="*/ 504904 w 753307"/>
              <a:gd name="connsiteY23" fmla="*/ 320040 h 581891"/>
              <a:gd name="connsiteX24" fmla="*/ 475810 w 753307"/>
              <a:gd name="connsiteY24" fmla="*/ 315883 h 581891"/>
              <a:gd name="connsiteX25" fmla="*/ 471653 w 753307"/>
              <a:gd name="connsiteY25" fmla="*/ 290945 h 581891"/>
              <a:gd name="connsiteX26" fmla="*/ 425933 w 753307"/>
              <a:gd name="connsiteY26" fmla="*/ 295102 h 581891"/>
              <a:gd name="connsiteX27" fmla="*/ 413464 w 753307"/>
              <a:gd name="connsiteY27" fmla="*/ 299258 h 581891"/>
              <a:gd name="connsiteX28" fmla="*/ 396839 w 753307"/>
              <a:gd name="connsiteY28" fmla="*/ 311727 h 581891"/>
              <a:gd name="connsiteX29" fmla="*/ 376057 w 753307"/>
              <a:gd name="connsiteY29" fmla="*/ 324196 h 581891"/>
              <a:gd name="connsiteX30" fmla="*/ 309555 w 753307"/>
              <a:gd name="connsiteY30" fmla="*/ 361603 h 581891"/>
              <a:gd name="connsiteX31" fmla="*/ 297086 w 753307"/>
              <a:gd name="connsiteY31" fmla="*/ 374073 h 581891"/>
              <a:gd name="connsiteX32" fmla="*/ 280461 w 753307"/>
              <a:gd name="connsiteY32" fmla="*/ 382385 h 581891"/>
              <a:gd name="connsiteX33" fmla="*/ 226428 w 753307"/>
              <a:gd name="connsiteY33" fmla="*/ 411480 h 581891"/>
              <a:gd name="connsiteX34" fmla="*/ 213959 w 753307"/>
              <a:gd name="connsiteY34" fmla="*/ 415636 h 581891"/>
              <a:gd name="connsiteX35" fmla="*/ 168239 w 753307"/>
              <a:gd name="connsiteY35" fmla="*/ 440574 h 581891"/>
              <a:gd name="connsiteX36" fmla="*/ 151613 w 753307"/>
              <a:gd name="connsiteY36" fmla="*/ 444731 h 581891"/>
              <a:gd name="connsiteX37" fmla="*/ 134988 w 753307"/>
              <a:gd name="connsiteY37" fmla="*/ 453043 h 581891"/>
              <a:gd name="connsiteX38" fmla="*/ 122519 w 753307"/>
              <a:gd name="connsiteY38" fmla="*/ 457200 h 581891"/>
              <a:gd name="connsiteX39" fmla="*/ 89268 w 753307"/>
              <a:gd name="connsiteY39" fmla="*/ 469669 h 581891"/>
              <a:gd name="connsiteX40" fmla="*/ 43548 w 753307"/>
              <a:gd name="connsiteY40" fmla="*/ 494607 h 581891"/>
              <a:gd name="connsiteX41" fmla="*/ 10297 w 753307"/>
              <a:gd name="connsiteY41" fmla="*/ 507076 h 581891"/>
              <a:gd name="connsiteX42" fmla="*/ 6141 w 753307"/>
              <a:gd name="connsiteY42" fmla="*/ 544483 h 581891"/>
              <a:gd name="connsiteX43" fmla="*/ 18610 w 753307"/>
              <a:gd name="connsiteY43" fmla="*/ 548640 h 581891"/>
              <a:gd name="connsiteX44" fmla="*/ 43548 w 753307"/>
              <a:gd name="connsiteY44" fmla="*/ 565265 h 581891"/>
              <a:gd name="connsiteX45" fmla="*/ 60173 w 753307"/>
              <a:gd name="connsiteY45" fmla="*/ 569422 h 581891"/>
              <a:gd name="connsiteX46" fmla="*/ 76799 w 753307"/>
              <a:gd name="connsiteY46" fmla="*/ 577734 h 581891"/>
              <a:gd name="connsiteX47" fmla="*/ 89268 w 753307"/>
              <a:gd name="connsiteY47" fmla="*/ 581891 h 581891"/>
              <a:gd name="connsiteX48" fmla="*/ 139144 w 753307"/>
              <a:gd name="connsiteY48" fmla="*/ 565265 h 581891"/>
              <a:gd name="connsiteX49" fmla="*/ 151613 w 753307"/>
              <a:gd name="connsiteY49" fmla="*/ 561109 h 581891"/>
              <a:gd name="connsiteX50" fmla="*/ 172395 w 753307"/>
              <a:gd name="connsiteY50" fmla="*/ 552796 h 581891"/>
              <a:gd name="connsiteX51" fmla="*/ 205646 w 753307"/>
              <a:gd name="connsiteY51" fmla="*/ 527858 h 581891"/>
              <a:gd name="connsiteX52" fmla="*/ 218115 w 753307"/>
              <a:gd name="connsiteY52" fmla="*/ 523702 h 581891"/>
              <a:gd name="connsiteX53" fmla="*/ 259679 w 753307"/>
              <a:gd name="connsiteY53" fmla="*/ 507076 h 581891"/>
              <a:gd name="connsiteX54" fmla="*/ 276304 w 753307"/>
              <a:gd name="connsiteY54" fmla="*/ 498763 h 581891"/>
              <a:gd name="connsiteX55" fmla="*/ 288773 w 753307"/>
              <a:gd name="connsiteY55" fmla="*/ 494607 h 581891"/>
              <a:gd name="connsiteX56" fmla="*/ 313712 w 753307"/>
              <a:gd name="connsiteY56" fmla="*/ 477982 h 581891"/>
              <a:gd name="connsiteX57" fmla="*/ 326181 w 753307"/>
              <a:gd name="connsiteY57" fmla="*/ 469669 h 581891"/>
              <a:gd name="connsiteX58" fmla="*/ 346962 w 753307"/>
              <a:gd name="connsiteY58" fmla="*/ 448887 h 581891"/>
              <a:gd name="connsiteX59" fmla="*/ 359432 w 753307"/>
              <a:gd name="connsiteY59" fmla="*/ 432262 h 581891"/>
              <a:gd name="connsiteX60" fmla="*/ 392682 w 753307"/>
              <a:gd name="connsiteY60" fmla="*/ 411480 h 581891"/>
              <a:gd name="connsiteX61" fmla="*/ 450872 w 753307"/>
              <a:gd name="connsiteY61" fmla="*/ 374073 h 581891"/>
              <a:gd name="connsiteX62" fmla="*/ 463341 w 753307"/>
              <a:gd name="connsiteY62" fmla="*/ 365760 h 581891"/>
              <a:gd name="connsiteX63" fmla="*/ 475810 w 753307"/>
              <a:gd name="connsiteY63" fmla="*/ 357447 h 581891"/>
              <a:gd name="connsiteX64" fmla="*/ 488279 w 753307"/>
              <a:gd name="connsiteY64" fmla="*/ 344978 h 581891"/>
              <a:gd name="connsiteX65" fmla="*/ 496592 w 753307"/>
              <a:gd name="connsiteY65" fmla="*/ 332509 h 581891"/>
              <a:gd name="connsiteX66" fmla="*/ 521530 w 753307"/>
              <a:gd name="connsiteY66" fmla="*/ 320040 h 581891"/>
              <a:gd name="connsiteX67" fmla="*/ 546468 w 753307"/>
              <a:gd name="connsiteY67" fmla="*/ 303414 h 581891"/>
              <a:gd name="connsiteX68" fmla="*/ 600501 w 753307"/>
              <a:gd name="connsiteY68" fmla="*/ 290945 h 581891"/>
              <a:gd name="connsiteX69" fmla="*/ 621282 w 753307"/>
              <a:gd name="connsiteY69" fmla="*/ 286789 h 581891"/>
              <a:gd name="connsiteX70" fmla="*/ 633752 w 753307"/>
              <a:gd name="connsiteY70" fmla="*/ 282633 h 581891"/>
              <a:gd name="connsiteX71" fmla="*/ 662846 w 753307"/>
              <a:gd name="connsiteY71" fmla="*/ 261851 h 581891"/>
              <a:gd name="connsiteX72" fmla="*/ 671159 w 753307"/>
              <a:gd name="connsiteY72" fmla="*/ 249382 h 581891"/>
              <a:gd name="connsiteX73" fmla="*/ 704410 w 753307"/>
              <a:gd name="connsiteY73" fmla="*/ 224443 h 581891"/>
              <a:gd name="connsiteX74" fmla="*/ 716879 w 753307"/>
              <a:gd name="connsiteY74" fmla="*/ 220287 h 581891"/>
              <a:gd name="connsiteX75" fmla="*/ 725192 w 753307"/>
              <a:gd name="connsiteY75" fmla="*/ 207818 h 581891"/>
              <a:gd name="connsiteX76" fmla="*/ 750130 w 753307"/>
              <a:gd name="connsiteY76" fmla="*/ 153785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53307" h="581891">
                <a:moveTo>
                  <a:pt x="750130" y="153785"/>
                </a:moveTo>
                <a:cubicBezTo>
                  <a:pt x="748745" y="140623"/>
                  <a:pt x="722940" y="139756"/>
                  <a:pt x="716879" y="128847"/>
                </a:cubicBezTo>
                <a:cubicBezTo>
                  <a:pt x="712624" y="121187"/>
                  <a:pt x="708566" y="103909"/>
                  <a:pt x="708566" y="103909"/>
                </a:cubicBezTo>
                <a:cubicBezTo>
                  <a:pt x="709951" y="96982"/>
                  <a:pt x="716961" y="88779"/>
                  <a:pt x="712722" y="83127"/>
                </a:cubicBezTo>
                <a:cubicBezTo>
                  <a:pt x="709295" y="78557"/>
                  <a:pt x="701206" y="84728"/>
                  <a:pt x="696097" y="87283"/>
                </a:cubicBezTo>
                <a:cubicBezTo>
                  <a:pt x="689901" y="90381"/>
                  <a:pt x="685014" y="95596"/>
                  <a:pt x="679472" y="99753"/>
                </a:cubicBezTo>
                <a:cubicBezTo>
                  <a:pt x="678086" y="105295"/>
                  <a:pt x="675315" y="110666"/>
                  <a:pt x="675315" y="116378"/>
                </a:cubicBezTo>
                <a:cubicBezTo>
                  <a:pt x="675315" y="120759"/>
                  <a:pt x="678522" y="108186"/>
                  <a:pt x="679472" y="103909"/>
                </a:cubicBezTo>
                <a:cubicBezTo>
                  <a:pt x="681300" y="95682"/>
                  <a:pt x="682243" y="87284"/>
                  <a:pt x="683628" y="78971"/>
                </a:cubicBezTo>
                <a:cubicBezTo>
                  <a:pt x="679686" y="15887"/>
                  <a:pt x="699170" y="19723"/>
                  <a:pt x="662846" y="4156"/>
                </a:cubicBezTo>
                <a:cubicBezTo>
                  <a:pt x="658819" y="2430"/>
                  <a:pt x="654533" y="1385"/>
                  <a:pt x="650377" y="0"/>
                </a:cubicBezTo>
                <a:cubicBezTo>
                  <a:pt x="643360" y="21053"/>
                  <a:pt x="639803" y="29765"/>
                  <a:pt x="637908" y="58189"/>
                </a:cubicBezTo>
                <a:cubicBezTo>
                  <a:pt x="637242" y="68176"/>
                  <a:pt x="646370" y="83426"/>
                  <a:pt x="650377" y="91440"/>
                </a:cubicBezTo>
                <a:cubicBezTo>
                  <a:pt x="648992" y="110836"/>
                  <a:pt x="649600" y="130479"/>
                  <a:pt x="646221" y="149629"/>
                </a:cubicBezTo>
                <a:cubicBezTo>
                  <a:pt x="645353" y="154548"/>
                  <a:pt x="641227" y="158364"/>
                  <a:pt x="637908" y="162098"/>
                </a:cubicBezTo>
                <a:cubicBezTo>
                  <a:pt x="630098" y="170884"/>
                  <a:pt x="621283" y="178723"/>
                  <a:pt x="612970" y="187036"/>
                </a:cubicBezTo>
                <a:cubicBezTo>
                  <a:pt x="602211" y="197795"/>
                  <a:pt x="590476" y="211160"/>
                  <a:pt x="575562" y="216131"/>
                </a:cubicBezTo>
                <a:lnTo>
                  <a:pt x="563093" y="220287"/>
                </a:lnTo>
                <a:cubicBezTo>
                  <a:pt x="561693" y="222387"/>
                  <a:pt x="548167" y="240310"/>
                  <a:pt x="550624" y="245225"/>
                </a:cubicBezTo>
                <a:cubicBezTo>
                  <a:pt x="552583" y="249144"/>
                  <a:pt x="558937" y="247996"/>
                  <a:pt x="563093" y="249382"/>
                </a:cubicBezTo>
                <a:cubicBezTo>
                  <a:pt x="567249" y="253538"/>
                  <a:pt x="574409" y="256087"/>
                  <a:pt x="575562" y="261851"/>
                </a:cubicBezTo>
                <a:cubicBezTo>
                  <a:pt x="580380" y="285938"/>
                  <a:pt x="572205" y="293457"/>
                  <a:pt x="554781" y="303414"/>
                </a:cubicBezTo>
                <a:cubicBezTo>
                  <a:pt x="550977" y="305588"/>
                  <a:pt x="546231" y="305612"/>
                  <a:pt x="542312" y="307571"/>
                </a:cubicBezTo>
                <a:cubicBezTo>
                  <a:pt x="513092" y="322180"/>
                  <a:pt x="551197" y="312323"/>
                  <a:pt x="504904" y="320040"/>
                </a:cubicBezTo>
                <a:cubicBezTo>
                  <a:pt x="495206" y="318654"/>
                  <a:pt x="483183" y="322334"/>
                  <a:pt x="475810" y="315883"/>
                </a:cubicBezTo>
                <a:cubicBezTo>
                  <a:pt x="469468" y="310334"/>
                  <a:pt x="479432" y="294186"/>
                  <a:pt x="471653" y="290945"/>
                </a:cubicBezTo>
                <a:cubicBezTo>
                  <a:pt x="457527" y="285060"/>
                  <a:pt x="441173" y="293716"/>
                  <a:pt x="425933" y="295102"/>
                </a:cubicBezTo>
                <a:cubicBezTo>
                  <a:pt x="421777" y="296487"/>
                  <a:pt x="417268" y="297084"/>
                  <a:pt x="413464" y="299258"/>
                </a:cubicBezTo>
                <a:cubicBezTo>
                  <a:pt x="407450" y="302695"/>
                  <a:pt x="402603" y="307885"/>
                  <a:pt x="396839" y="311727"/>
                </a:cubicBezTo>
                <a:cubicBezTo>
                  <a:pt x="390117" y="316208"/>
                  <a:pt x="383119" y="320273"/>
                  <a:pt x="376057" y="324196"/>
                </a:cubicBezTo>
                <a:cubicBezTo>
                  <a:pt x="354658" y="336085"/>
                  <a:pt x="326136" y="345020"/>
                  <a:pt x="309555" y="361603"/>
                </a:cubicBezTo>
                <a:cubicBezTo>
                  <a:pt x="305399" y="365760"/>
                  <a:pt x="301869" y="370656"/>
                  <a:pt x="297086" y="374073"/>
                </a:cubicBezTo>
                <a:cubicBezTo>
                  <a:pt x="292044" y="377674"/>
                  <a:pt x="285840" y="379311"/>
                  <a:pt x="280461" y="382385"/>
                </a:cubicBezTo>
                <a:cubicBezTo>
                  <a:pt x="255350" y="396734"/>
                  <a:pt x="271695" y="396392"/>
                  <a:pt x="226428" y="411480"/>
                </a:cubicBezTo>
                <a:cubicBezTo>
                  <a:pt x="222272" y="412865"/>
                  <a:pt x="217878" y="413677"/>
                  <a:pt x="213959" y="415636"/>
                </a:cubicBezTo>
                <a:cubicBezTo>
                  <a:pt x="184410" y="430410"/>
                  <a:pt x="201321" y="427341"/>
                  <a:pt x="168239" y="440574"/>
                </a:cubicBezTo>
                <a:cubicBezTo>
                  <a:pt x="162935" y="442696"/>
                  <a:pt x="156962" y="442725"/>
                  <a:pt x="151613" y="444731"/>
                </a:cubicBezTo>
                <a:cubicBezTo>
                  <a:pt x="145812" y="446906"/>
                  <a:pt x="140683" y="450602"/>
                  <a:pt x="134988" y="453043"/>
                </a:cubicBezTo>
                <a:cubicBezTo>
                  <a:pt x="130961" y="454769"/>
                  <a:pt x="126636" y="455703"/>
                  <a:pt x="122519" y="457200"/>
                </a:cubicBezTo>
                <a:cubicBezTo>
                  <a:pt x="111394" y="461245"/>
                  <a:pt x="100259" y="465273"/>
                  <a:pt x="89268" y="469669"/>
                </a:cubicBezTo>
                <a:cubicBezTo>
                  <a:pt x="12595" y="500338"/>
                  <a:pt x="95669" y="465650"/>
                  <a:pt x="43548" y="494607"/>
                </a:cubicBezTo>
                <a:cubicBezTo>
                  <a:pt x="36090" y="498750"/>
                  <a:pt x="19632" y="503965"/>
                  <a:pt x="10297" y="507076"/>
                </a:cubicBezTo>
                <a:cubicBezTo>
                  <a:pt x="1167" y="520770"/>
                  <a:pt x="-5346" y="524381"/>
                  <a:pt x="6141" y="544483"/>
                </a:cubicBezTo>
                <a:cubicBezTo>
                  <a:pt x="8315" y="548287"/>
                  <a:pt x="14780" y="546512"/>
                  <a:pt x="18610" y="548640"/>
                </a:cubicBezTo>
                <a:cubicBezTo>
                  <a:pt x="27343" y="553492"/>
                  <a:pt x="33856" y="562842"/>
                  <a:pt x="43548" y="565265"/>
                </a:cubicBezTo>
                <a:cubicBezTo>
                  <a:pt x="49090" y="566651"/>
                  <a:pt x="54824" y="567416"/>
                  <a:pt x="60173" y="569422"/>
                </a:cubicBezTo>
                <a:cubicBezTo>
                  <a:pt x="65974" y="571598"/>
                  <a:pt x="71104" y="575293"/>
                  <a:pt x="76799" y="577734"/>
                </a:cubicBezTo>
                <a:cubicBezTo>
                  <a:pt x="80826" y="579460"/>
                  <a:pt x="85112" y="580505"/>
                  <a:pt x="89268" y="581891"/>
                </a:cubicBezTo>
                <a:cubicBezTo>
                  <a:pt x="136270" y="575175"/>
                  <a:pt x="101789" y="583942"/>
                  <a:pt x="139144" y="565265"/>
                </a:cubicBezTo>
                <a:cubicBezTo>
                  <a:pt x="143063" y="563306"/>
                  <a:pt x="147511" y="562647"/>
                  <a:pt x="151613" y="561109"/>
                </a:cubicBezTo>
                <a:cubicBezTo>
                  <a:pt x="158599" y="558489"/>
                  <a:pt x="165722" y="556133"/>
                  <a:pt x="172395" y="552796"/>
                </a:cubicBezTo>
                <a:cubicBezTo>
                  <a:pt x="185232" y="546377"/>
                  <a:pt x="193418" y="535500"/>
                  <a:pt x="205646" y="527858"/>
                </a:cubicBezTo>
                <a:cubicBezTo>
                  <a:pt x="209361" y="525536"/>
                  <a:pt x="214196" y="525661"/>
                  <a:pt x="218115" y="523702"/>
                </a:cubicBezTo>
                <a:cubicBezTo>
                  <a:pt x="253903" y="505808"/>
                  <a:pt x="223150" y="514383"/>
                  <a:pt x="259679" y="507076"/>
                </a:cubicBezTo>
                <a:cubicBezTo>
                  <a:pt x="265221" y="504305"/>
                  <a:pt x="270609" y="501204"/>
                  <a:pt x="276304" y="498763"/>
                </a:cubicBezTo>
                <a:cubicBezTo>
                  <a:pt x="280331" y="497037"/>
                  <a:pt x="284943" y="496735"/>
                  <a:pt x="288773" y="494607"/>
                </a:cubicBezTo>
                <a:cubicBezTo>
                  <a:pt x="297507" y="489755"/>
                  <a:pt x="305399" y="483524"/>
                  <a:pt x="313712" y="477982"/>
                </a:cubicBezTo>
                <a:lnTo>
                  <a:pt x="326181" y="469669"/>
                </a:lnTo>
                <a:cubicBezTo>
                  <a:pt x="348341" y="436426"/>
                  <a:pt x="319259" y="476589"/>
                  <a:pt x="346962" y="448887"/>
                </a:cubicBezTo>
                <a:cubicBezTo>
                  <a:pt x="351860" y="443989"/>
                  <a:pt x="354534" y="437160"/>
                  <a:pt x="359432" y="432262"/>
                </a:cubicBezTo>
                <a:cubicBezTo>
                  <a:pt x="373168" y="418526"/>
                  <a:pt x="376879" y="420699"/>
                  <a:pt x="392682" y="411480"/>
                </a:cubicBezTo>
                <a:cubicBezTo>
                  <a:pt x="413528" y="399320"/>
                  <a:pt x="431016" y="387310"/>
                  <a:pt x="450872" y="374073"/>
                </a:cubicBezTo>
                <a:lnTo>
                  <a:pt x="463341" y="365760"/>
                </a:lnTo>
                <a:cubicBezTo>
                  <a:pt x="467497" y="362989"/>
                  <a:pt x="472278" y="360979"/>
                  <a:pt x="475810" y="357447"/>
                </a:cubicBezTo>
                <a:cubicBezTo>
                  <a:pt x="479966" y="353291"/>
                  <a:pt x="484516" y="349494"/>
                  <a:pt x="488279" y="344978"/>
                </a:cubicBezTo>
                <a:cubicBezTo>
                  <a:pt x="491477" y="341140"/>
                  <a:pt x="493060" y="336041"/>
                  <a:pt x="496592" y="332509"/>
                </a:cubicBezTo>
                <a:cubicBezTo>
                  <a:pt x="504650" y="324451"/>
                  <a:pt x="511388" y="323421"/>
                  <a:pt x="521530" y="320040"/>
                </a:cubicBezTo>
                <a:cubicBezTo>
                  <a:pt x="529843" y="314498"/>
                  <a:pt x="536990" y="306573"/>
                  <a:pt x="546468" y="303414"/>
                </a:cubicBezTo>
                <a:cubicBezTo>
                  <a:pt x="572341" y="294790"/>
                  <a:pt x="554643" y="300117"/>
                  <a:pt x="600501" y="290945"/>
                </a:cubicBezTo>
                <a:cubicBezTo>
                  <a:pt x="607428" y="289560"/>
                  <a:pt x="614580" y="289023"/>
                  <a:pt x="621282" y="286789"/>
                </a:cubicBezTo>
                <a:lnTo>
                  <a:pt x="633752" y="282633"/>
                </a:lnTo>
                <a:cubicBezTo>
                  <a:pt x="640831" y="277913"/>
                  <a:pt x="657691" y="267006"/>
                  <a:pt x="662846" y="261851"/>
                </a:cubicBezTo>
                <a:cubicBezTo>
                  <a:pt x="666378" y="258319"/>
                  <a:pt x="667961" y="253220"/>
                  <a:pt x="671159" y="249382"/>
                </a:cubicBezTo>
                <a:cubicBezTo>
                  <a:pt x="681461" y="237019"/>
                  <a:pt x="689417" y="231940"/>
                  <a:pt x="704410" y="224443"/>
                </a:cubicBezTo>
                <a:cubicBezTo>
                  <a:pt x="708329" y="222484"/>
                  <a:pt x="712723" y="221672"/>
                  <a:pt x="716879" y="220287"/>
                </a:cubicBezTo>
                <a:cubicBezTo>
                  <a:pt x="719650" y="216131"/>
                  <a:pt x="720956" y="210466"/>
                  <a:pt x="725192" y="207818"/>
                </a:cubicBezTo>
                <a:cubicBezTo>
                  <a:pt x="764588" y="183195"/>
                  <a:pt x="751515" y="166947"/>
                  <a:pt x="750130" y="153785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DCA526-1429-432B-92D4-EA7C59C55D1A}"/>
              </a:ext>
            </a:extLst>
          </p:cNvPr>
          <p:cNvSpPr/>
          <p:nvPr/>
        </p:nvSpPr>
        <p:spPr>
          <a:xfrm>
            <a:off x="7601803" y="1819701"/>
            <a:ext cx="291152" cy="118281"/>
          </a:xfrm>
          <a:custGeom>
            <a:avLst/>
            <a:gdLst>
              <a:gd name="connsiteX0" fmla="*/ 122830 w 291152"/>
              <a:gd name="connsiteY0" fmla="*/ 0 h 118281"/>
              <a:gd name="connsiteX1" fmla="*/ 95534 w 291152"/>
              <a:gd name="connsiteY1" fmla="*/ 4550 h 118281"/>
              <a:gd name="connsiteX2" fmla="*/ 81887 w 291152"/>
              <a:gd name="connsiteY2" fmla="*/ 9099 h 118281"/>
              <a:gd name="connsiteX3" fmla="*/ 40943 w 291152"/>
              <a:gd name="connsiteY3" fmla="*/ 13648 h 118281"/>
              <a:gd name="connsiteX4" fmla="*/ 0 w 291152"/>
              <a:gd name="connsiteY4" fmla="*/ 31845 h 118281"/>
              <a:gd name="connsiteX5" fmla="*/ 4549 w 291152"/>
              <a:gd name="connsiteY5" fmla="*/ 59141 h 118281"/>
              <a:gd name="connsiteX6" fmla="*/ 22746 w 291152"/>
              <a:gd name="connsiteY6" fmla="*/ 63690 h 118281"/>
              <a:gd name="connsiteX7" fmla="*/ 36394 w 291152"/>
              <a:gd name="connsiteY7" fmla="*/ 72789 h 118281"/>
              <a:gd name="connsiteX8" fmla="*/ 59140 w 291152"/>
              <a:gd name="connsiteY8" fmla="*/ 104633 h 118281"/>
              <a:gd name="connsiteX9" fmla="*/ 154675 w 291152"/>
              <a:gd name="connsiteY9" fmla="*/ 109183 h 118281"/>
              <a:gd name="connsiteX10" fmla="*/ 172872 w 291152"/>
              <a:gd name="connsiteY10" fmla="*/ 118281 h 118281"/>
              <a:gd name="connsiteX11" fmla="*/ 200167 w 291152"/>
              <a:gd name="connsiteY11" fmla="*/ 109183 h 118281"/>
              <a:gd name="connsiteX12" fmla="*/ 213815 w 291152"/>
              <a:gd name="connsiteY12" fmla="*/ 95535 h 118281"/>
              <a:gd name="connsiteX13" fmla="*/ 227463 w 291152"/>
              <a:gd name="connsiteY13" fmla="*/ 86436 h 118281"/>
              <a:gd name="connsiteX14" fmla="*/ 236561 w 291152"/>
              <a:gd name="connsiteY14" fmla="*/ 72789 h 118281"/>
              <a:gd name="connsiteX15" fmla="*/ 250209 w 291152"/>
              <a:gd name="connsiteY15" fmla="*/ 68239 h 118281"/>
              <a:gd name="connsiteX16" fmla="*/ 277504 w 291152"/>
              <a:gd name="connsiteY16" fmla="*/ 50042 h 118281"/>
              <a:gd name="connsiteX17" fmla="*/ 291152 w 291152"/>
              <a:gd name="connsiteY17" fmla="*/ 22747 h 118281"/>
              <a:gd name="connsiteX18" fmla="*/ 286603 w 291152"/>
              <a:gd name="connsiteY18" fmla="*/ 4550 h 118281"/>
              <a:gd name="connsiteX19" fmla="*/ 227463 w 291152"/>
              <a:gd name="connsiteY19" fmla="*/ 13648 h 118281"/>
              <a:gd name="connsiteX20" fmla="*/ 213815 w 291152"/>
              <a:gd name="connsiteY20" fmla="*/ 18198 h 118281"/>
              <a:gd name="connsiteX21" fmla="*/ 186519 w 291152"/>
              <a:gd name="connsiteY21" fmla="*/ 13648 h 118281"/>
              <a:gd name="connsiteX22" fmla="*/ 172872 w 291152"/>
              <a:gd name="connsiteY22" fmla="*/ 4550 h 118281"/>
              <a:gd name="connsiteX23" fmla="*/ 122830 w 291152"/>
              <a:gd name="connsiteY23" fmla="*/ 0 h 11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1152" h="118281">
                <a:moveTo>
                  <a:pt x="122830" y="0"/>
                </a:moveTo>
                <a:cubicBezTo>
                  <a:pt x="109940" y="0"/>
                  <a:pt x="104539" y="2549"/>
                  <a:pt x="95534" y="4550"/>
                </a:cubicBezTo>
                <a:cubicBezTo>
                  <a:pt x="90853" y="5590"/>
                  <a:pt x="86617" y="8311"/>
                  <a:pt x="81887" y="9099"/>
                </a:cubicBezTo>
                <a:cubicBezTo>
                  <a:pt x="68342" y="11356"/>
                  <a:pt x="54591" y="12132"/>
                  <a:pt x="40943" y="13648"/>
                </a:cubicBezTo>
                <a:cubicBezTo>
                  <a:pt x="8461" y="24476"/>
                  <a:pt x="21628" y="17427"/>
                  <a:pt x="0" y="31845"/>
                </a:cubicBezTo>
                <a:cubicBezTo>
                  <a:pt x="1516" y="40944"/>
                  <a:pt x="-812" y="51635"/>
                  <a:pt x="4549" y="59141"/>
                </a:cubicBezTo>
                <a:cubicBezTo>
                  <a:pt x="8183" y="64229"/>
                  <a:pt x="16999" y="61227"/>
                  <a:pt x="22746" y="63690"/>
                </a:cubicBezTo>
                <a:cubicBezTo>
                  <a:pt x="27772" y="65844"/>
                  <a:pt x="31845" y="69756"/>
                  <a:pt x="36394" y="72789"/>
                </a:cubicBezTo>
                <a:cubicBezTo>
                  <a:pt x="43110" y="92935"/>
                  <a:pt x="38344" y="102900"/>
                  <a:pt x="59140" y="104633"/>
                </a:cubicBezTo>
                <a:cubicBezTo>
                  <a:pt x="90911" y="107281"/>
                  <a:pt x="122830" y="107666"/>
                  <a:pt x="154675" y="109183"/>
                </a:cubicBezTo>
                <a:cubicBezTo>
                  <a:pt x="160741" y="112216"/>
                  <a:pt x="166090" y="118281"/>
                  <a:pt x="172872" y="118281"/>
                </a:cubicBezTo>
                <a:cubicBezTo>
                  <a:pt x="182462" y="118281"/>
                  <a:pt x="200167" y="109183"/>
                  <a:pt x="200167" y="109183"/>
                </a:cubicBezTo>
                <a:cubicBezTo>
                  <a:pt x="204716" y="104634"/>
                  <a:pt x="208873" y="99654"/>
                  <a:pt x="213815" y="95535"/>
                </a:cubicBezTo>
                <a:cubicBezTo>
                  <a:pt x="218015" y="92035"/>
                  <a:pt x="223597" y="90302"/>
                  <a:pt x="227463" y="86436"/>
                </a:cubicBezTo>
                <a:cubicBezTo>
                  <a:pt x="231329" y="82570"/>
                  <a:pt x="232292" y="76204"/>
                  <a:pt x="236561" y="72789"/>
                </a:cubicBezTo>
                <a:cubicBezTo>
                  <a:pt x="240306" y="69793"/>
                  <a:pt x="246017" y="70568"/>
                  <a:pt x="250209" y="68239"/>
                </a:cubicBezTo>
                <a:cubicBezTo>
                  <a:pt x="259768" y="62928"/>
                  <a:pt x="277504" y="50042"/>
                  <a:pt x="277504" y="50042"/>
                </a:cubicBezTo>
                <a:cubicBezTo>
                  <a:pt x="282106" y="43140"/>
                  <a:pt x="291152" y="32166"/>
                  <a:pt x="291152" y="22747"/>
                </a:cubicBezTo>
                <a:cubicBezTo>
                  <a:pt x="291152" y="16495"/>
                  <a:pt x="288119" y="10616"/>
                  <a:pt x="286603" y="4550"/>
                </a:cubicBezTo>
                <a:cubicBezTo>
                  <a:pt x="264511" y="7311"/>
                  <a:pt x="248300" y="8439"/>
                  <a:pt x="227463" y="13648"/>
                </a:cubicBezTo>
                <a:cubicBezTo>
                  <a:pt x="222811" y="14811"/>
                  <a:pt x="218364" y="16681"/>
                  <a:pt x="213815" y="18198"/>
                </a:cubicBezTo>
                <a:cubicBezTo>
                  <a:pt x="204716" y="16681"/>
                  <a:pt x="195270" y="16565"/>
                  <a:pt x="186519" y="13648"/>
                </a:cubicBezTo>
                <a:cubicBezTo>
                  <a:pt x="181332" y="11919"/>
                  <a:pt x="178291" y="5273"/>
                  <a:pt x="172872" y="4550"/>
                </a:cubicBezTo>
                <a:cubicBezTo>
                  <a:pt x="154835" y="2145"/>
                  <a:pt x="135720" y="0"/>
                  <a:pt x="122830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F2B0C2-995D-49F5-9FE2-518E28D39DFD}"/>
              </a:ext>
            </a:extLst>
          </p:cNvPr>
          <p:cNvSpPr/>
          <p:nvPr/>
        </p:nvSpPr>
        <p:spPr>
          <a:xfrm>
            <a:off x="7146225" y="1826751"/>
            <a:ext cx="482874" cy="115780"/>
          </a:xfrm>
          <a:custGeom>
            <a:avLst/>
            <a:gdLst>
              <a:gd name="connsiteX0" fmla="*/ 14300 w 482874"/>
              <a:gd name="connsiteY0" fmla="*/ 2049 h 115780"/>
              <a:gd name="connsiteX1" fmla="*/ 41596 w 482874"/>
              <a:gd name="connsiteY1" fmla="*/ 33894 h 115780"/>
              <a:gd name="connsiteX2" fmla="*/ 50694 w 482874"/>
              <a:gd name="connsiteY2" fmla="*/ 47542 h 115780"/>
              <a:gd name="connsiteX3" fmla="*/ 73441 w 482874"/>
              <a:gd name="connsiteY3" fmla="*/ 52091 h 115780"/>
              <a:gd name="connsiteX4" fmla="*/ 105285 w 482874"/>
              <a:gd name="connsiteY4" fmla="*/ 56640 h 115780"/>
              <a:gd name="connsiteX5" fmla="*/ 118933 w 482874"/>
              <a:gd name="connsiteY5" fmla="*/ 97583 h 115780"/>
              <a:gd name="connsiteX6" fmla="*/ 132581 w 482874"/>
              <a:gd name="connsiteY6" fmla="*/ 106682 h 115780"/>
              <a:gd name="connsiteX7" fmla="*/ 159876 w 482874"/>
              <a:gd name="connsiteY7" fmla="*/ 115780 h 115780"/>
              <a:gd name="connsiteX8" fmla="*/ 373691 w 482874"/>
              <a:gd name="connsiteY8" fmla="*/ 111231 h 115780"/>
              <a:gd name="connsiteX9" fmla="*/ 400987 w 482874"/>
              <a:gd name="connsiteY9" fmla="*/ 79386 h 115780"/>
              <a:gd name="connsiteX10" fmla="*/ 437381 w 482874"/>
              <a:gd name="connsiteY10" fmla="*/ 70288 h 115780"/>
              <a:gd name="connsiteX11" fmla="*/ 446479 w 482874"/>
              <a:gd name="connsiteY11" fmla="*/ 106682 h 115780"/>
              <a:gd name="connsiteX12" fmla="*/ 482874 w 482874"/>
              <a:gd name="connsiteY12" fmla="*/ 106682 h 115780"/>
              <a:gd name="connsiteX13" fmla="*/ 478324 w 482874"/>
              <a:gd name="connsiteY13" fmla="*/ 74837 h 115780"/>
              <a:gd name="connsiteX14" fmla="*/ 446479 w 482874"/>
              <a:gd name="connsiteY14" fmla="*/ 70288 h 115780"/>
              <a:gd name="connsiteX15" fmla="*/ 432832 w 482874"/>
              <a:gd name="connsiteY15" fmla="*/ 65739 h 115780"/>
              <a:gd name="connsiteX16" fmla="*/ 396438 w 482874"/>
              <a:gd name="connsiteY16" fmla="*/ 52091 h 115780"/>
              <a:gd name="connsiteX17" fmla="*/ 382790 w 482874"/>
              <a:gd name="connsiteY17" fmla="*/ 56640 h 115780"/>
              <a:gd name="connsiteX18" fmla="*/ 373691 w 482874"/>
              <a:gd name="connsiteY18" fmla="*/ 74837 h 115780"/>
              <a:gd name="connsiteX19" fmla="*/ 360044 w 482874"/>
              <a:gd name="connsiteY19" fmla="*/ 88485 h 115780"/>
              <a:gd name="connsiteX20" fmla="*/ 332748 w 482874"/>
              <a:gd name="connsiteY20" fmla="*/ 83936 h 115780"/>
              <a:gd name="connsiteX21" fmla="*/ 323650 w 482874"/>
              <a:gd name="connsiteY21" fmla="*/ 70288 h 115780"/>
              <a:gd name="connsiteX22" fmla="*/ 310002 w 482874"/>
              <a:gd name="connsiteY22" fmla="*/ 65739 h 115780"/>
              <a:gd name="connsiteX23" fmla="*/ 296354 w 482874"/>
              <a:gd name="connsiteY23" fmla="*/ 56640 h 115780"/>
              <a:gd name="connsiteX24" fmla="*/ 291805 w 482874"/>
              <a:gd name="connsiteY24" fmla="*/ 42992 h 115780"/>
              <a:gd name="connsiteX25" fmla="*/ 282706 w 482874"/>
              <a:gd name="connsiteY25" fmla="*/ 29345 h 115780"/>
              <a:gd name="connsiteX26" fmla="*/ 259960 w 482874"/>
              <a:gd name="connsiteY26" fmla="*/ 11148 h 115780"/>
              <a:gd name="connsiteX27" fmla="*/ 232665 w 482874"/>
              <a:gd name="connsiteY27" fmla="*/ 2049 h 115780"/>
              <a:gd name="connsiteX28" fmla="*/ 14300 w 482874"/>
              <a:gd name="connsiteY28" fmla="*/ 2049 h 11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874" h="115780">
                <a:moveTo>
                  <a:pt x="14300" y="2049"/>
                </a:moveTo>
                <a:cubicBezTo>
                  <a:pt x="-17545" y="7356"/>
                  <a:pt x="9236" y="8006"/>
                  <a:pt x="41596" y="33894"/>
                </a:cubicBezTo>
                <a:cubicBezTo>
                  <a:pt x="45865" y="37310"/>
                  <a:pt x="45947" y="44829"/>
                  <a:pt x="50694" y="47542"/>
                </a:cubicBezTo>
                <a:cubicBezTo>
                  <a:pt x="57408" y="51378"/>
                  <a:pt x="65814" y="50820"/>
                  <a:pt x="73441" y="52091"/>
                </a:cubicBezTo>
                <a:cubicBezTo>
                  <a:pt x="84018" y="53854"/>
                  <a:pt x="94670" y="55124"/>
                  <a:pt x="105285" y="56640"/>
                </a:cubicBezTo>
                <a:cubicBezTo>
                  <a:pt x="108335" y="74939"/>
                  <a:pt x="106140" y="84790"/>
                  <a:pt x="118933" y="97583"/>
                </a:cubicBezTo>
                <a:cubicBezTo>
                  <a:pt x="122799" y="101449"/>
                  <a:pt x="127585" y="104461"/>
                  <a:pt x="132581" y="106682"/>
                </a:cubicBezTo>
                <a:cubicBezTo>
                  <a:pt x="141345" y="110577"/>
                  <a:pt x="159876" y="115780"/>
                  <a:pt x="159876" y="115780"/>
                </a:cubicBezTo>
                <a:lnTo>
                  <a:pt x="373691" y="111231"/>
                </a:lnTo>
                <a:cubicBezTo>
                  <a:pt x="446953" y="108358"/>
                  <a:pt x="319716" y="106474"/>
                  <a:pt x="400987" y="79386"/>
                </a:cubicBezTo>
                <a:cubicBezTo>
                  <a:pt x="421970" y="72392"/>
                  <a:pt x="409933" y="75777"/>
                  <a:pt x="437381" y="70288"/>
                </a:cubicBezTo>
                <a:cubicBezTo>
                  <a:pt x="440414" y="82419"/>
                  <a:pt x="440406" y="95751"/>
                  <a:pt x="446479" y="106682"/>
                </a:cubicBezTo>
                <a:cubicBezTo>
                  <a:pt x="452074" y="116753"/>
                  <a:pt x="480238" y="107209"/>
                  <a:pt x="482874" y="106682"/>
                </a:cubicBezTo>
                <a:cubicBezTo>
                  <a:pt x="481357" y="96067"/>
                  <a:pt x="485906" y="82419"/>
                  <a:pt x="478324" y="74837"/>
                </a:cubicBezTo>
                <a:cubicBezTo>
                  <a:pt x="470742" y="67255"/>
                  <a:pt x="456994" y="72391"/>
                  <a:pt x="446479" y="70288"/>
                </a:cubicBezTo>
                <a:cubicBezTo>
                  <a:pt x="441777" y="69348"/>
                  <a:pt x="437443" y="67056"/>
                  <a:pt x="432832" y="65739"/>
                </a:cubicBezTo>
                <a:cubicBezTo>
                  <a:pt x="403928" y="57480"/>
                  <a:pt x="424705" y="66224"/>
                  <a:pt x="396438" y="52091"/>
                </a:cubicBezTo>
                <a:cubicBezTo>
                  <a:pt x="391889" y="53607"/>
                  <a:pt x="386181" y="53249"/>
                  <a:pt x="382790" y="56640"/>
                </a:cubicBezTo>
                <a:cubicBezTo>
                  <a:pt x="377995" y="61435"/>
                  <a:pt x="377633" y="69318"/>
                  <a:pt x="373691" y="74837"/>
                </a:cubicBezTo>
                <a:cubicBezTo>
                  <a:pt x="369952" y="80072"/>
                  <a:pt x="364593" y="83936"/>
                  <a:pt x="360044" y="88485"/>
                </a:cubicBezTo>
                <a:cubicBezTo>
                  <a:pt x="350945" y="86969"/>
                  <a:pt x="340998" y="88061"/>
                  <a:pt x="332748" y="83936"/>
                </a:cubicBezTo>
                <a:cubicBezTo>
                  <a:pt x="327858" y="81491"/>
                  <a:pt x="327919" y="73704"/>
                  <a:pt x="323650" y="70288"/>
                </a:cubicBezTo>
                <a:cubicBezTo>
                  <a:pt x="319905" y="67292"/>
                  <a:pt x="314551" y="67255"/>
                  <a:pt x="310002" y="65739"/>
                </a:cubicBezTo>
                <a:cubicBezTo>
                  <a:pt x="305453" y="62706"/>
                  <a:pt x="299770" y="60910"/>
                  <a:pt x="296354" y="56640"/>
                </a:cubicBezTo>
                <a:cubicBezTo>
                  <a:pt x="293358" y="52895"/>
                  <a:pt x="293950" y="47281"/>
                  <a:pt x="291805" y="42992"/>
                </a:cubicBezTo>
                <a:cubicBezTo>
                  <a:pt x="289360" y="38102"/>
                  <a:pt x="285739" y="33894"/>
                  <a:pt x="282706" y="29345"/>
                </a:cubicBezTo>
                <a:cubicBezTo>
                  <a:pt x="275855" y="8791"/>
                  <a:pt x="283233" y="18130"/>
                  <a:pt x="259960" y="11148"/>
                </a:cubicBezTo>
                <a:cubicBezTo>
                  <a:pt x="250774" y="8392"/>
                  <a:pt x="232665" y="2049"/>
                  <a:pt x="232665" y="2049"/>
                </a:cubicBezTo>
                <a:cubicBezTo>
                  <a:pt x="167460" y="3601"/>
                  <a:pt x="46145" y="-3258"/>
                  <a:pt x="14300" y="204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692174-34DE-4A54-BB7B-D604DF44AC1D}"/>
              </a:ext>
            </a:extLst>
          </p:cNvPr>
          <p:cNvSpPr/>
          <p:nvPr/>
        </p:nvSpPr>
        <p:spPr>
          <a:xfrm>
            <a:off x="7499216" y="1901588"/>
            <a:ext cx="284557" cy="186519"/>
          </a:xfrm>
          <a:custGeom>
            <a:avLst/>
            <a:gdLst>
              <a:gd name="connsiteX0" fmla="*/ 2503 w 284557"/>
              <a:gd name="connsiteY0" fmla="*/ 54591 h 186519"/>
              <a:gd name="connsiteX1" fmla="*/ 7053 w 284557"/>
              <a:gd name="connsiteY1" fmla="*/ 95534 h 186519"/>
              <a:gd name="connsiteX2" fmla="*/ 34348 w 284557"/>
              <a:gd name="connsiteY2" fmla="*/ 104633 h 186519"/>
              <a:gd name="connsiteX3" fmla="*/ 38897 w 284557"/>
              <a:gd name="connsiteY3" fmla="*/ 118281 h 186519"/>
              <a:gd name="connsiteX4" fmla="*/ 34348 w 284557"/>
              <a:gd name="connsiteY4" fmla="*/ 136478 h 186519"/>
              <a:gd name="connsiteX5" fmla="*/ 70742 w 284557"/>
              <a:gd name="connsiteY5" fmla="*/ 150125 h 186519"/>
              <a:gd name="connsiteX6" fmla="*/ 84390 w 284557"/>
              <a:gd name="connsiteY6" fmla="*/ 159224 h 186519"/>
              <a:gd name="connsiteX7" fmla="*/ 98038 w 284557"/>
              <a:gd name="connsiteY7" fmla="*/ 154675 h 186519"/>
              <a:gd name="connsiteX8" fmla="*/ 111685 w 284557"/>
              <a:gd name="connsiteY8" fmla="*/ 145576 h 186519"/>
              <a:gd name="connsiteX9" fmla="*/ 125333 w 284557"/>
              <a:gd name="connsiteY9" fmla="*/ 131928 h 186519"/>
              <a:gd name="connsiteX10" fmla="*/ 143530 w 284557"/>
              <a:gd name="connsiteY10" fmla="*/ 127379 h 186519"/>
              <a:gd name="connsiteX11" fmla="*/ 152629 w 284557"/>
              <a:gd name="connsiteY11" fmla="*/ 145576 h 186519"/>
              <a:gd name="connsiteX12" fmla="*/ 161727 w 284557"/>
              <a:gd name="connsiteY12" fmla="*/ 159224 h 186519"/>
              <a:gd name="connsiteX13" fmla="*/ 170826 w 284557"/>
              <a:gd name="connsiteY13" fmla="*/ 186519 h 186519"/>
              <a:gd name="connsiteX14" fmla="*/ 207220 w 284557"/>
              <a:gd name="connsiteY14" fmla="*/ 181970 h 186519"/>
              <a:gd name="connsiteX15" fmla="*/ 239065 w 284557"/>
              <a:gd name="connsiteY15" fmla="*/ 168322 h 186519"/>
              <a:gd name="connsiteX16" fmla="*/ 257262 w 284557"/>
              <a:gd name="connsiteY16" fmla="*/ 163773 h 186519"/>
              <a:gd name="connsiteX17" fmla="*/ 284557 w 284557"/>
              <a:gd name="connsiteY17" fmla="*/ 154675 h 186519"/>
              <a:gd name="connsiteX18" fmla="*/ 270909 w 284557"/>
              <a:gd name="connsiteY18" fmla="*/ 127379 h 186519"/>
              <a:gd name="connsiteX19" fmla="*/ 266360 w 284557"/>
              <a:gd name="connsiteY19" fmla="*/ 109182 h 186519"/>
              <a:gd name="connsiteX20" fmla="*/ 243614 w 284557"/>
              <a:gd name="connsiteY20" fmla="*/ 104633 h 186519"/>
              <a:gd name="connsiteX21" fmla="*/ 252712 w 284557"/>
              <a:gd name="connsiteY21" fmla="*/ 45493 h 186519"/>
              <a:gd name="connsiteX22" fmla="*/ 261811 w 284557"/>
              <a:gd name="connsiteY22" fmla="*/ 31845 h 186519"/>
              <a:gd name="connsiteX23" fmla="*/ 248163 w 284557"/>
              <a:gd name="connsiteY23" fmla="*/ 27296 h 186519"/>
              <a:gd name="connsiteX24" fmla="*/ 234515 w 284557"/>
              <a:gd name="connsiteY24" fmla="*/ 36394 h 186519"/>
              <a:gd name="connsiteX25" fmla="*/ 220868 w 284557"/>
              <a:gd name="connsiteY25" fmla="*/ 40943 h 186519"/>
              <a:gd name="connsiteX26" fmla="*/ 179924 w 284557"/>
              <a:gd name="connsiteY26" fmla="*/ 36394 h 186519"/>
              <a:gd name="connsiteX27" fmla="*/ 161727 w 284557"/>
              <a:gd name="connsiteY27" fmla="*/ 31845 h 186519"/>
              <a:gd name="connsiteX28" fmla="*/ 129883 w 284557"/>
              <a:gd name="connsiteY28" fmla="*/ 36394 h 186519"/>
              <a:gd name="connsiteX29" fmla="*/ 111685 w 284557"/>
              <a:gd name="connsiteY29" fmla="*/ 45493 h 186519"/>
              <a:gd name="connsiteX30" fmla="*/ 98038 w 284557"/>
              <a:gd name="connsiteY30" fmla="*/ 54591 h 186519"/>
              <a:gd name="connsiteX31" fmla="*/ 88939 w 284557"/>
              <a:gd name="connsiteY31" fmla="*/ 27296 h 186519"/>
              <a:gd name="connsiteX32" fmla="*/ 75291 w 284557"/>
              <a:gd name="connsiteY32" fmla="*/ 0 h 186519"/>
              <a:gd name="connsiteX33" fmla="*/ 57094 w 284557"/>
              <a:gd name="connsiteY33" fmla="*/ 4549 h 186519"/>
              <a:gd name="connsiteX34" fmla="*/ 34348 w 284557"/>
              <a:gd name="connsiteY34" fmla="*/ 31845 h 186519"/>
              <a:gd name="connsiteX35" fmla="*/ 2503 w 284557"/>
              <a:gd name="connsiteY35" fmla="*/ 54591 h 18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4557" h="186519">
                <a:moveTo>
                  <a:pt x="2503" y="54591"/>
                </a:moveTo>
                <a:cubicBezTo>
                  <a:pt x="-2046" y="65206"/>
                  <a:pt x="-319" y="83949"/>
                  <a:pt x="7053" y="95534"/>
                </a:cubicBezTo>
                <a:cubicBezTo>
                  <a:pt x="12202" y="103625"/>
                  <a:pt x="34348" y="104633"/>
                  <a:pt x="34348" y="104633"/>
                </a:cubicBezTo>
                <a:cubicBezTo>
                  <a:pt x="35864" y="109182"/>
                  <a:pt x="38897" y="113486"/>
                  <a:pt x="38897" y="118281"/>
                </a:cubicBezTo>
                <a:cubicBezTo>
                  <a:pt x="38897" y="124533"/>
                  <a:pt x="32371" y="130547"/>
                  <a:pt x="34348" y="136478"/>
                </a:cubicBezTo>
                <a:cubicBezTo>
                  <a:pt x="37695" y="146518"/>
                  <a:pt x="66301" y="149237"/>
                  <a:pt x="70742" y="150125"/>
                </a:cubicBezTo>
                <a:cubicBezTo>
                  <a:pt x="75291" y="153158"/>
                  <a:pt x="78997" y="158325"/>
                  <a:pt x="84390" y="159224"/>
                </a:cubicBezTo>
                <a:cubicBezTo>
                  <a:pt x="89120" y="160012"/>
                  <a:pt x="93749" y="156820"/>
                  <a:pt x="98038" y="154675"/>
                </a:cubicBezTo>
                <a:cubicBezTo>
                  <a:pt x="102928" y="152230"/>
                  <a:pt x="107485" y="149076"/>
                  <a:pt x="111685" y="145576"/>
                </a:cubicBezTo>
                <a:cubicBezTo>
                  <a:pt x="116627" y="141457"/>
                  <a:pt x="119747" y="135120"/>
                  <a:pt x="125333" y="131928"/>
                </a:cubicBezTo>
                <a:cubicBezTo>
                  <a:pt x="130762" y="128826"/>
                  <a:pt x="137464" y="128895"/>
                  <a:pt x="143530" y="127379"/>
                </a:cubicBezTo>
                <a:cubicBezTo>
                  <a:pt x="146563" y="133445"/>
                  <a:pt x="149264" y="139688"/>
                  <a:pt x="152629" y="145576"/>
                </a:cubicBezTo>
                <a:cubicBezTo>
                  <a:pt x="155342" y="150323"/>
                  <a:pt x="159506" y="154228"/>
                  <a:pt x="161727" y="159224"/>
                </a:cubicBezTo>
                <a:cubicBezTo>
                  <a:pt x="165622" y="167988"/>
                  <a:pt x="170826" y="186519"/>
                  <a:pt x="170826" y="186519"/>
                </a:cubicBezTo>
                <a:cubicBezTo>
                  <a:pt x="182957" y="185003"/>
                  <a:pt x="195191" y="184157"/>
                  <a:pt x="207220" y="181970"/>
                </a:cubicBezTo>
                <a:cubicBezTo>
                  <a:pt x="221843" y="179311"/>
                  <a:pt x="224298" y="173860"/>
                  <a:pt x="239065" y="168322"/>
                </a:cubicBezTo>
                <a:cubicBezTo>
                  <a:pt x="244919" y="166127"/>
                  <a:pt x="251273" y="165570"/>
                  <a:pt x="257262" y="163773"/>
                </a:cubicBezTo>
                <a:cubicBezTo>
                  <a:pt x="266448" y="161017"/>
                  <a:pt x="284557" y="154675"/>
                  <a:pt x="284557" y="154675"/>
                </a:cubicBezTo>
                <a:cubicBezTo>
                  <a:pt x="274590" y="139724"/>
                  <a:pt x="275617" y="143857"/>
                  <a:pt x="270909" y="127379"/>
                </a:cubicBezTo>
                <a:cubicBezTo>
                  <a:pt x="269191" y="121367"/>
                  <a:pt x="271163" y="113185"/>
                  <a:pt x="266360" y="109182"/>
                </a:cubicBezTo>
                <a:cubicBezTo>
                  <a:pt x="260420" y="104232"/>
                  <a:pt x="251196" y="106149"/>
                  <a:pt x="243614" y="104633"/>
                </a:cubicBezTo>
                <a:cubicBezTo>
                  <a:pt x="244918" y="91589"/>
                  <a:pt x="244515" y="61887"/>
                  <a:pt x="252712" y="45493"/>
                </a:cubicBezTo>
                <a:cubicBezTo>
                  <a:pt x="255157" y="40603"/>
                  <a:pt x="258778" y="36394"/>
                  <a:pt x="261811" y="31845"/>
                </a:cubicBezTo>
                <a:cubicBezTo>
                  <a:pt x="257262" y="30329"/>
                  <a:pt x="252893" y="26508"/>
                  <a:pt x="248163" y="27296"/>
                </a:cubicBezTo>
                <a:cubicBezTo>
                  <a:pt x="242770" y="28195"/>
                  <a:pt x="239405" y="33949"/>
                  <a:pt x="234515" y="36394"/>
                </a:cubicBezTo>
                <a:cubicBezTo>
                  <a:pt x="230226" y="38538"/>
                  <a:pt x="225417" y="39427"/>
                  <a:pt x="220868" y="40943"/>
                </a:cubicBezTo>
                <a:cubicBezTo>
                  <a:pt x="207220" y="39427"/>
                  <a:pt x="193496" y="38482"/>
                  <a:pt x="179924" y="36394"/>
                </a:cubicBezTo>
                <a:cubicBezTo>
                  <a:pt x="173744" y="35443"/>
                  <a:pt x="167979" y="31845"/>
                  <a:pt x="161727" y="31845"/>
                </a:cubicBezTo>
                <a:cubicBezTo>
                  <a:pt x="151005" y="31845"/>
                  <a:pt x="140498" y="34878"/>
                  <a:pt x="129883" y="36394"/>
                </a:cubicBezTo>
                <a:cubicBezTo>
                  <a:pt x="123817" y="39427"/>
                  <a:pt x="117573" y="42128"/>
                  <a:pt x="111685" y="45493"/>
                </a:cubicBezTo>
                <a:cubicBezTo>
                  <a:pt x="106938" y="48205"/>
                  <a:pt x="102307" y="58006"/>
                  <a:pt x="98038" y="54591"/>
                </a:cubicBezTo>
                <a:cubicBezTo>
                  <a:pt x="90549" y="48600"/>
                  <a:pt x="91972" y="36394"/>
                  <a:pt x="88939" y="27296"/>
                </a:cubicBezTo>
                <a:cubicBezTo>
                  <a:pt x="82660" y="8459"/>
                  <a:pt x="87051" y="17640"/>
                  <a:pt x="75291" y="0"/>
                </a:cubicBezTo>
                <a:cubicBezTo>
                  <a:pt x="69225" y="1516"/>
                  <a:pt x="62523" y="1447"/>
                  <a:pt x="57094" y="4549"/>
                </a:cubicBezTo>
                <a:cubicBezTo>
                  <a:pt x="47666" y="9937"/>
                  <a:pt x="40145" y="23150"/>
                  <a:pt x="34348" y="31845"/>
                </a:cubicBezTo>
                <a:cubicBezTo>
                  <a:pt x="24882" y="69710"/>
                  <a:pt x="7052" y="43976"/>
                  <a:pt x="2503" y="5459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7CE971D-E735-44AD-AF6F-855064E61259}"/>
              </a:ext>
            </a:extLst>
          </p:cNvPr>
          <p:cNvSpPr/>
          <p:nvPr/>
        </p:nvSpPr>
        <p:spPr>
          <a:xfrm>
            <a:off x="7028118" y="1832582"/>
            <a:ext cx="428436" cy="319215"/>
          </a:xfrm>
          <a:custGeom>
            <a:avLst/>
            <a:gdLst>
              <a:gd name="connsiteX0" fmla="*/ 77816 w 428436"/>
              <a:gd name="connsiteY0" fmla="*/ 767 h 319215"/>
              <a:gd name="connsiteX1" fmla="*/ 55070 w 428436"/>
              <a:gd name="connsiteY1" fmla="*/ 5317 h 319215"/>
              <a:gd name="connsiteX2" fmla="*/ 50521 w 428436"/>
              <a:gd name="connsiteY2" fmla="*/ 18964 h 319215"/>
              <a:gd name="connsiteX3" fmla="*/ 36873 w 428436"/>
              <a:gd name="connsiteY3" fmla="*/ 32612 h 319215"/>
              <a:gd name="connsiteX4" fmla="*/ 14127 w 428436"/>
              <a:gd name="connsiteY4" fmla="*/ 55358 h 319215"/>
              <a:gd name="connsiteX5" fmla="*/ 479 w 428436"/>
              <a:gd name="connsiteY5" fmla="*/ 73555 h 319215"/>
              <a:gd name="connsiteX6" fmla="*/ 5028 w 428436"/>
              <a:gd name="connsiteY6" fmla="*/ 114499 h 319215"/>
              <a:gd name="connsiteX7" fmla="*/ 9578 w 428436"/>
              <a:gd name="connsiteY7" fmla="*/ 169090 h 319215"/>
              <a:gd name="connsiteX8" fmla="*/ 14127 w 428436"/>
              <a:gd name="connsiteY8" fmla="*/ 200934 h 319215"/>
              <a:gd name="connsiteX9" fmla="*/ 86915 w 428436"/>
              <a:gd name="connsiteY9" fmla="*/ 205484 h 319215"/>
              <a:gd name="connsiteX10" fmla="*/ 114210 w 428436"/>
              <a:gd name="connsiteY10" fmla="*/ 223681 h 319215"/>
              <a:gd name="connsiteX11" fmla="*/ 146055 w 428436"/>
              <a:gd name="connsiteY11" fmla="*/ 232779 h 319215"/>
              <a:gd name="connsiteX12" fmla="*/ 177900 w 428436"/>
              <a:gd name="connsiteY12" fmla="*/ 250976 h 319215"/>
              <a:gd name="connsiteX13" fmla="*/ 191548 w 428436"/>
              <a:gd name="connsiteY13" fmla="*/ 255525 h 319215"/>
              <a:gd name="connsiteX14" fmla="*/ 209745 w 428436"/>
              <a:gd name="connsiteY14" fmla="*/ 269173 h 319215"/>
              <a:gd name="connsiteX15" fmla="*/ 223392 w 428436"/>
              <a:gd name="connsiteY15" fmla="*/ 278272 h 319215"/>
              <a:gd name="connsiteX16" fmla="*/ 273434 w 428436"/>
              <a:gd name="connsiteY16" fmla="*/ 282821 h 319215"/>
              <a:gd name="connsiteX17" fmla="*/ 282533 w 428436"/>
              <a:gd name="connsiteY17" fmla="*/ 296469 h 319215"/>
              <a:gd name="connsiteX18" fmla="*/ 287082 w 428436"/>
              <a:gd name="connsiteY18" fmla="*/ 314666 h 319215"/>
              <a:gd name="connsiteX19" fmla="*/ 300730 w 428436"/>
              <a:gd name="connsiteY19" fmla="*/ 319215 h 319215"/>
              <a:gd name="connsiteX20" fmla="*/ 368969 w 428436"/>
              <a:gd name="connsiteY20" fmla="*/ 314666 h 319215"/>
              <a:gd name="connsiteX21" fmla="*/ 373518 w 428436"/>
              <a:gd name="connsiteY21" fmla="*/ 301018 h 319215"/>
              <a:gd name="connsiteX22" fmla="*/ 391715 w 428436"/>
              <a:gd name="connsiteY22" fmla="*/ 241878 h 319215"/>
              <a:gd name="connsiteX23" fmla="*/ 405363 w 428436"/>
              <a:gd name="connsiteY23" fmla="*/ 232779 h 319215"/>
              <a:gd name="connsiteX24" fmla="*/ 428109 w 428436"/>
              <a:gd name="connsiteY24" fmla="*/ 223681 h 319215"/>
              <a:gd name="connsiteX25" fmla="*/ 414461 w 428436"/>
              <a:gd name="connsiteY25" fmla="*/ 214582 h 319215"/>
              <a:gd name="connsiteX26" fmla="*/ 382616 w 428436"/>
              <a:gd name="connsiteY26" fmla="*/ 191836 h 319215"/>
              <a:gd name="connsiteX27" fmla="*/ 368969 w 428436"/>
              <a:gd name="connsiteY27" fmla="*/ 178188 h 319215"/>
              <a:gd name="connsiteX28" fmla="*/ 355321 w 428436"/>
              <a:gd name="connsiteY28" fmla="*/ 173639 h 319215"/>
              <a:gd name="connsiteX29" fmla="*/ 346222 w 428436"/>
              <a:gd name="connsiteY29" fmla="*/ 159991 h 319215"/>
              <a:gd name="connsiteX30" fmla="*/ 318927 w 428436"/>
              <a:gd name="connsiteY30" fmla="*/ 141794 h 319215"/>
              <a:gd name="connsiteX31" fmla="*/ 300730 w 428436"/>
              <a:gd name="connsiteY31" fmla="*/ 128146 h 319215"/>
              <a:gd name="connsiteX32" fmla="*/ 287082 w 428436"/>
              <a:gd name="connsiteY32" fmla="*/ 123597 h 319215"/>
              <a:gd name="connsiteX33" fmla="*/ 259786 w 428436"/>
              <a:gd name="connsiteY33" fmla="*/ 105400 h 319215"/>
              <a:gd name="connsiteX34" fmla="*/ 246139 w 428436"/>
              <a:gd name="connsiteY34" fmla="*/ 96302 h 319215"/>
              <a:gd name="connsiteX35" fmla="*/ 232491 w 428436"/>
              <a:gd name="connsiteY35" fmla="*/ 91752 h 319215"/>
              <a:gd name="connsiteX36" fmla="*/ 200646 w 428436"/>
              <a:gd name="connsiteY36" fmla="*/ 55358 h 319215"/>
              <a:gd name="connsiteX37" fmla="*/ 173351 w 428436"/>
              <a:gd name="connsiteY37" fmla="*/ 46260 h 319215"/>
              <a:gd name="connsiteX38" fmla="*/ 159703 w 428436"/>
              <a:gd name="connsiteY38" fmla="*/ 32612 h 319215"/>
              <a:gd name="connsiteX39" fmla="*/ 150604 w 428436"/>
              <a:gd name="connsiteY39" fmla="*/ 18964 h 319215"/>
              <a:gd name="connsiteX40" fmla="*/ 132407 w 428436"/>
              <a:gd name="connsiteY40" fmla="*/ 14415 h 319215"/>
              <a:gd name="connsiteX41" fmla="*/ 118760 w 428436"/>
              <a:gd name="connsiteY41" fmla="*/ 5317 h 319215"/>
              <a:gd name="connsiteX42" fmla="*/ 105112 w 428436"/>
              <a:gd name="connsiteY42" fmla="*/ 767 h 319215"/>
              <a:gd name="connsiteX43" fmla="*/ 77816 w 428436"/>
              <a:gd name="connsiteY43" fmla="*/ 767 h 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28436" h="319215">
                <a:moveTo>
                  <a:pt x="77816" y="767"/>
                </a:moveTo>
                <a:cubicBezTo>
                  <a:pt x="69476" y="1525"/>
                  <a:pt x="61504" y="1028"/>
                  <a:pt x="55070" y="5317"/>
                </a:cubicBezTo>
                <a:cubicBezTo>
                  <a:pt x="51080" y="7977"/>
                  <a:pt x="53181" y="14974"/>
                  <a:pt x="50521" y="18964"/>
                </a:cubicBezTo>
                <a:cubicBezTo>
                  <a:pt x="46952" y="24317"/>
                  <a:pt x="40992" y="27669"/>
                  <a:pt x="36873" y="32612"/>
                </a:cubicBezTo>
                <a:cubicBezTo>
                  <a:pt x="17918" y="55358"/>
                  <a:pt x="39148" y="38678"/>
                  <a:pt x="14127" y="55358"/>
                </a:cubicBezTo>
                <a:cubicBezTo>
                  <a:pt x="9578" y="61424"/>
                  <a:pt x="1632" y="66061"/>
                  <a:pt x="479" y="73555"/>
                </a:cubicBezTo>
                <a:cubicBezTo>
                  <a:pt x="-1609" y="87127"/>
                  <a:pt x="3726" y="100829"/>
                  <a:pt x="5028" y="114499"/>
                </a:cubicBezTo>
                <a:cubicBezTo>
                  <a:pt x="6759" y="132677"/>
                  <a:pt x="7666" y="150930"/>
                  <a:pt x="9578" y="169090"/>
                </a:cubicBezTo>
                <a:cubicBezTo>
                  <a:pt x="10701" y="179754"/>
                  <a:pt x="4425" y="196368"/>
                  <a:pt x="14127" y="200934"/>
                </a:cubicBezTo>
                <a:cubicBezTo>
                  <a:pt x="36123" y="211285"/>
                  <a:pt x="62652" y="203967"/>
                  <a:pt x="86915" y="205484"/>
                </a:cubicBezTo>
                <a:cubicBezTo>
                  <a:pt x="96013" y="211550"/>
                  <a:pt x="103602" y="221029"/>
                  <a:pt x="114210" y="223681"/>
                </a:cubicBezTo>
                <a:cubicBezTo>
                  <a:pt x="137059" y="229393"/>
                  <a:pt x="126475" y="226253"/>
                  <a:pt x="146055" y="232779"/>
                </a:cubicBezTo>
                <a:cubicBezTo>
                  <a:pt x="159762" y="241918"/>
                  <a:pt x="161737" y="244050"/>
                  <a:pt x="177900" y="250976"/>
                </a:cubicBezTo>
                <a:cubicBezTo>
                  <a:pt x="182308" y="252865"/>
                  <a:pt x="186999" y="254009"/>
                  <a:pt x="191548" y="255525"/>
                </a:cubicBezTo>
                <a:cubicBezTo>
                  <a:pt x="197614" y="260074"/>
                  <a:pt x="203575" y="264766"/>
                  <a:pt x="209745" y="269173"/>
                </a:cubicBezTo>
                <a:cubicBezTo>
                  <a:pt x="214194" y="272351"/>
                  <a:pt x="218046" y="277126"/>
                  <a:pt x="223392" y="278272"/>
                </a:cubicBezTo>
                <a:cubicBezTo>
                  <a:pt x="239770" y="281782"/>
                  <a:pt x="256753" y="281305"/>
                  <a:pt x="273434" y="282821"/>
                </a:cubicBezTo>
                <a:cubicBezTo>
                  <a:pt x="276467" y="287370"/>
                  <a:pt x="280379" y="291443"/>
                  <a:pt x="282533" y="296469"/>
                </a:cubicBezTo>
                <a:cubicBezTo>
                  <a:pt x="284996" y="302216"/>
                  <a:pt x="283176" y="309784"/>
                  <a:pt x="287082" y="314666"/>
                </a:cubicBezTo>
                <a:cubicBezTo>
                  <a:pt x="290078" y="318411"/>
                  <a:pt x="296181" y="317699"/>
                  <a:pt x="300730" y="319215"/>
                </a:cubicBezTo>
                <a:cubicBezTo>
                  <a:pt x="323476" y="317699"/>
                  <a:pt x="346853" y="320195"/>
                  <a:pt x="368969" y="314666"/>
                </a:cubicBezTo>
                <a:cubicBezTo>
                  <a:pt x="373621" y="313503"/>
                  <a:pt x="372884" y="305771"/>
                  <a:pt x="373518" y="301018"/>
                </a:cubicBezTo>
                <a:cubicBezTo>
                  <a:pt x="381572" y="240613"/>
                  <a:pt x="359928" y="252473"/>
                  <a:pt x="391715" y="241878"/>
                </a:cubicBezTo>
                <a:cubicBezTo>
                  <a:pt x="396264" y="238845"/>
                  <a:pt x="400473" y="235224"/>
                  <a:pt x="405363" y="232779"/>
                </a:cubicBezTo>
                <a:cubicBezTo>
                  <a:pt x="412667" y="229127"/>
                  <a:pt x="424457" y="230985"/>
                  <a:pt x="428109" y="223681"/>
                </a:cubicBezTo>
                <a:cubicBezTo>
                  <a:pt x="430554" y="218791"/>
                  <a:pt x="418661" y="218082"/>
                  <a:pt x="414461" y="214582"/>
                </a:cubicBezTo>
                <a:cubicBezTo>
                  <a:pt x="386798" y="191529"/>
                  <a:pt x="416286" y="208670"/>
                  <a:pt x="382616" y="191836"/>
                </a:cubicBezTo>
                <a:cubicBezTo>
                  <a:pt x="378067" y="187287"/>
                  <a:pt x="374322" y="181757"/>
                  <a:pt x="368969" y="178188"/>
                </a:cubicBezTo>
                <a:cubicBezTo>
                  <a:pt x="364979" y="175528"/>
                  <a:pt x="359066" y="176635"/>
                  <a:pt x="355321" y="173639"/>
                </a:cubicBezTo>
                <a:cubicBezTo>
                  <a:pt x="351051" y="170223"/>
                  <a:pt x="350337" y="163592"/>
                  <a:pt x="346222" y="159991"/>
                </a:cubicBezTo>
                <a:cubicBezTo>
                  <a:pt x="337993" y="152790"/>
                  <a:pt x="327675" y="148355"/>
                  <a:pt x="318927" y="141794"/>
                </a:cubicBezTo>
                <a:cubicBezTo>
                  <a:pt x="312861" y="137245"/>
                  <a:pt x="307313" y="131908"/>
                  <a:pt x="300730" y="128146"/>
                </a:cubicBezTo>
                <a:cubicBezTo>
                  <a:pt x="296566" y="125767"/>
                  <a:pt x="291274" y="125926"/>
                  <a:pt x="287082" y="123597"/>
                </a:cubicBezTo>
                <a:cubicBezTo>
                  <a:pt x="277523" y="118287"/>
                  <a:pt x="268885" y="111466"/>
                  <a:pt x="259786" y="105400"/>
                </a:cubicBezTo>
                <a:cubicBezTo>
                  <a:pt x="255237" y="102367"/>
                  <a:pt x="251326" y="98031"/>
                  <a:pt x="246139" y="96302"/>
                </a:cubicBezTo>
                <a:lnTo>
                  <a:pt x="232491" y="91752"/>
                </a:lnTo>
                <a:cubicBezTo>
                  <a:pt x="220839" y="74275"/>
                  <a:pt x="218603" y="63339"/>
                  <a:pt x="200646" y="55358"/>
                </a:cubicBezTo>
                <a:cubicBezTo>
                  <a:pt x="191882" y="51463"/>
                  <a:pt x="173351" y="46260"/>
                  <a:pt x="173351" y="46260"/>
                </a:cubicBezTo>
                <a:cubicBezTo>
                  <a:pt x="168802" y="41711"/>
                  <a:pt x="163822" y="37554"/>
                  <a:pt x="159703" y="32612"/>
                </a:cubicBezTo>
                <a:cubicBezTo>
                  <a:pt x="156203" y="28412"/>
                  <a:pt x="155153" y="21997"/>
                  <a:pt x="150604" y="18964"/>
                </a:cubicBezTo>
                <a:cubicBezTo>
                  <a:pt x="145402" y="15496"/>
                  <a:pt x="138473" y="15931"/>
                  <a:pt x="132407" y="14415"/>
                </a:cubicBezTo>
                <a:cubicBezTo>
                  <a:pt x="127858" y="11382"/>
                  <a:pt x="123650" y="7762"/>
                  <a:pt x="118760" y="5317"/>
                </a:cubicBezTo>
                <a:cubicBezTo>
                  <a:pt x="114471" y="3172"/>
                  <a:pt x="109564" y="2548"/>
                  <a:pt x="105112" y="767"/>
                </a:cubicBezTo>
                <a:cubicBezTo>
                  <a:pt x="101964" y="-492"/>
                  <a:pt x="86156" y="9"/>
                  <a:pt x="77816" y="76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59FBA8-27B2-4F15-B0C3-70C3AD9765D9}"/>
              </a:ext>
            </a:extLst>
          </p:cNvPr>
          <p:cNvSpPr/>
          <p:nvPr/>
        </p:nvSpPr>
        <p:spPr>
          <a:xfrm>
            <a:off x="7260355" y="2033516"/>
            <a:ext cx="514320" cy="423626"/>
          </a:xfrm>
          <a:custGeom>
            <a:avLst/>
            <a:gdLst>
              <a:gd name="connsiteX0" fmla="*/ 173126 w 514320"/>
              <a:gd name="connsiteY0" fmla="*/ 40944 h 423626"/>
              <a:gd name="connsiteX1" fmla="*/ 164027 w 514320"/>
              <a:gd name="connsiteY1" fmla="*/ 77338 h 423626"/>
              <a:gd name="connsiteX2" fmla="*/ 141281 w 514320"/>
              <a:gd name="connsiteY2" fmla="*/ 104633 h 423626"/>
              <a:gd name="connsiteX3" fmla="*/ 127633 w 514320"/>
              <a:gd name="connsiteY3" fmla="*/ 113732 h 423626"/>
              <a:gd name="connsiteX4" fmla="*/ 109436 w 514320"/>
              <a:gd name="connsiteY4" fmla="*/ 118281 h 423626"/>
              <a:gd name="connsiteX5" fmla="*/ 41197 w 514320"/>
              <a:gd name="connsiteY5" fmla="*/ 113732 h 423626"/>
              <a:gd name="connsiteX6" fmla="*/ 18451 w 514320"/>
              <a:gd name="connsiteY6" fmla="*/ 118281 h 423626"/>
              <a:gd name="connsiteX7" fmla="*/ 9352 w 514320"/>
              <a:gd name="connsiteY7" fmla="*/ 131929 h 423626"/>
              <a:gd name="connsiteX8" fmla="*/ 4803 w 514320"/>
              <a:gd name="connsiteY8" fmla="*/ 250209 h 423626"/>
              <a:gd name="connsiteX9" fmla="*/ 13902 w 514320"/>
              <a:gd name="connsiteY9" fmla="*/ 277505 h 423626"/>
              <a:gd name="connsiteX10" fmla="*/ 23000 w 514320"/>
              <a:gd name="connsiteY10" fmla="*/ 309350 h 423626"/>
              <a:gd name="connsiteX11" fmla="*/ 32099 w 514320"/>
              <a:gd name="connsiteY11" fmla="*/ 322997 h 423626"/>
              <a:gd name="connsiteX12" fmla="*/ 45746 w 514320"/>
              <a:gd name="connsiteY12" fmla="*/ 327547 h 423626"/>
              <a:gd name="connsiteX13" fmla="*/ 86690 w 514320"/>
              <a:gd name="connsiteY13" fmla="*/ 322997 h 423626"/>
              <a:gd name="connsiteX14" fmla="*/ 104887 w 514320"/>
              <a:gd name="connsiteY14" fmla="*/ 313899 h 423626"/>
              <a:gd name="connsiteX15" fmla="*/ 73042 w 514320"/>
              <a:gd name="connsiteY15" fmla="*/ 322997 h 423626"/>
              <a:gd name="connsiteX16" fmla="*/ 68493 w 514320"/>
              <a:gd name="connsiteY16" fmla="*/ 341194 h 423626"/>
              <a:gd name="connsiteX17" fmla="*/ 59394 w 514320"/>
              <a:gd name="connsiteY17" fmla="*/ 386687 h 423626"/>
              <a:gd name="connsiteX18" fmla="*/ 223167 w 514320"/>
              <a:gd name="connsiteY18" fmla="*/ 400335 h 423626"/>
              <a:gd name="connsiteX19" fmla="*/ 264111 w 514320"/>
              <a:gd name="connsiteY19" fmla="*/ 395785 h 423626"/>
              <a:gd name="connsiteX20" fmla="*/ 268660 w 514320"/>
              <a:gd name="connsiteY20" fmla="*/ 377588 h 423626"/>
              <a:gd name="connsiteX21" fmla="*/ 273209 w 514320"/>
              <a:gd name="connsiteY21" fmla="*/ 318448 h 423626"/>
              <a:gd name="connsiteX22" fmla="*/ 295955 w 514320"/>
              <a:gd name="connsiteY22" fmla="*/ 313899 h 423626"/>
              <a:gd name="connsiteX23" fmla="*/ 332349 w 514320"/>
              <a:gd name="connsiteY23" fmla="*/ 309350 h 423626"/>
              <a:gd name="connsiteX24" fmla="*/ 345997 w 514320"/>
              <a:gd name="connsiteY24" fmla="*/ 304800 h 423626"/>
              <a:gd name="connsiteX25" fmla="*/ 368744 w 514320"/>
              <a:gd name="connsiteY25" fmla="*/ 263857 h 423626"/>
              <a:gd name="connsiteX26" fmla="*/ 377842 w 514320"/>
              <a:gd name="connsiteY26" fmla="*/ 250209 h 423626"/>
              <a:gd name="connsiteX27" fmla="*/ 391490 w 514320"/>
              <a:gd name="connsiteY27" fmla="*/ 200168 h 423626"/>
              <a:gd name="connsiteX28" fmla="*/ 400588 w 514320"/>
              <a:gd name="connsiteY28" fmla="*/ 186520 h 423626"/>
              <a:gd name="connsiteX29" fmla="*/ 409687 w 514320"/>
              <a:gd name="connsiteY29" fmla="*/ 168323 h 423626"/>
              <a:gd name="connsiteX30" fmla="*/ 418785 w 514320"/>
              <a:gd name="connsiteY30" fmla="*/ 141027 h 423626"/>
              <a:gd name="connsiteX31" fmla="*/ 423335 w 514320"/>
              <a:gd name="connsiteY31" fmla="*/ 72788 h 423626"/>
              <a:gd name="connsiteX32" fmla="*/ 436982 w 514320"/>
              <a:gd name="connsiteY32" fmla="*/ 68239 h 423626"/>
              <a:gd name="connsiteX33" fmla="*/ 450630 w 514320"/>
              <a:gd name="connsiteY33" fmla="*/ 59141 h 423626"/>
              <a:gd name="connsiteX34" fmla="*/ 491573 w 514320"/>
              <a:gd name="connsiteY34" fmla="*/ 54591 h 423626"/>
              <a:gd name="connsiteX35" fmla="*/ 514320 w 514320"/>
              <a:gd name="connsiteY35" fmla="*/ 50042 h 423626"/>
              <a:gd name="connsiteX36" fmla="*/ 482475 w 514320"/>
              <a:gd name="connsiteY36" fmla="*/ 50042 h 423626"/>
              <a:gd name="connsiteX37" fmla="*/ 436982 w 514320"/>
              <a:gd name="connsiteY37" fmla="*/ 45493 h 423626"/>
              <a:gd name="connsiteX38" fmla="*/ 409687 w 514320"/>
              <a:gd name="connsiteY38" fmla="*/ 31845 h 423626"/>
              <a:gd name="connsiteX39" fmla="*/ 386941 w 514320"/>
              <a:gd name="connsiteY39" fmla="*/ 4550 h 423626"/>
              <a:gd name="connsiteX40" fmla="*/ 373293 w 514320"/>
              <a:gd name="connsiteY40" fmla="*/ 0 h 423626"/>
              <a:gd name="connsiteX41" fmla="*/ 318702 w 514320"/>
              <a:gd name="connsiteY41" fmla="*/ 18197 h 423626"/>
              <a:gd name="connsiteX42" fmla="*/ 291406 w 514320"/>
              <a:gd name="connsiteY42" fmla="*/ 27296 h 423626"/>
              <a:gd name="connsiteX43" fmla="*/ 277758 w 514320"/>
              <a:gd name="connsiteY43" fmla="*/ 31845 h 423626"/>
              <a:gd name="connsiteX44" fmla="*/ 259561 w 514320"/>
              <a:gd name="connsiteY44" fmla="*/ 40944 h 423626"/>
              <a:gd name="connsiteX45" fmla="*/ 209520 w 514320"/>
              <a:gd name="connsiteY45" fmla="*/ 36394 h 423626"/>
              <a:gd name="connsiteX46" fmla="*/ 173126 w 514320"/>
              <a:gd name="connsiteY46" fmla="*/ 40944 h 42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4320" h="423626">
                <a:moveTo>
                  <a:pt x="173126" y="40944"/>
                </a:moveTo>
                <a:cubicBezTo>
                  <a:pt x="165544" y="47768"/>
                  <a:pt x="168689" y="68015"/>
                  <a:pt x="164027" y="77338"/>
                </a:cubicBezTo>
                <a:cubicBezTo>
                  <a:pt x="158915" y="87562"/>
                  <a:pt x="149904" y="97447"/>
                  <a:pt x="141281" y="104633"/>
                </a:cubicBezTo>
                <a:cubicBezTo>
                  <a:pt x="137081" y="108133"/>
                  <a:pt x="132659" y="111578"/>
                  <a:pt x="127633" y="113732"/>
                </a:cubicBezTo>
                <a:cubicBezTo>
                  <a:pt x="121886" y="116195"/>
                  <a:pt x="115502" y="116765"/>
                  <a:pt x="109436" y="118281"/>
                </a:cubicBezTo>
                <a:cubicBezTo>
                  <a:pt x="86690" y="116765"/>
                  <a:pt x="63994" y="113732"/>
                  <a:pt x="41197" y="113732"/>
                </a:cubicBezTo>
                <a:cubicBezTo>
                  <a:pt x="33465" y="113732"/>
                  <a:pt x="25164" y="114445"/>
                  <a:pt x="18451" y="118281"/>
                </a:cubicBezTo>
                <a:cubicBezTo>
                  <a:pt x="13704" y="120994"/>
                  <a:pt x="12385" y="127380"/>
                  <a:pt x="9352" y="131929"/>
                </a:cubicBezTo>
                <a:cubicBezTo>
                  <a:pt x="1103" y="189674"/>
                  <a:pt x="-4449" y="194700"/>
                  <a:pt x="4803" y="250209"/>
                </a:cubicBezTo>
                <a:cubicBezTo>
                  <a:pt x="6380" y="259669"/>
                  <a:pt x="11576" y="268200"/>
                  <a:pt x="13902" y="277505"/>
                </a:cubicBezTo>
                <a:cubicBezTo>
                  <a:pt x="15359" y="283333"/>
                  <a:pt x="19737" y="302825"/>
                  <a:pt x="23000" y="309350"/>
                </a:cubicBezTo>
                <a:cubicBezTo>
                  <a:pt x="25445" y="314240"/>
                  <a:pt x="27830" y="319582"/>
                  <a:pt x="32099" y="322997"/>
                </a:cubicBezTo>
                <a:cubicBezTo>
                  <a:pt x="35843" y="325993"/>
                  <a:pt x="41197" y="326030"/>
                  <a:pt x="45746" y="327547"/>
                </a:cubicBezTo>
                <a:cubicBezTo>
                  <a:pt x="59394" y="326030"/>
                  <a:pt x="73310" y="326085"/>
                  <a:pt x="86690" y="322997"/>
                </a:cubicBezTo>
                <a:cubicBezTo>
                  <a:pt x="93298" y="321472"/>
                  <a:pt x="104887" y="320681"/>
                  <a:pt x="104887" y="313899"/>
                </a:cubicBezTo>
                <a:cubicBezTo>
                  <a:pt x="104887" y="311995"/>
                  <a:pt x="75097" y="322312"/>
                  <a:pt x="73042" y="322997"/>
                </a:cubicBezTo>
                <a:cubicBezTo>
                  <a:pt x="71526" y="329063"/>
                  <a:pt x="69803" y="335080"/>
                  <a:pt x="68493" y="341194"/>
                </a:cubicBezTo>
                <a:cubicBezTo>
                  <a:pt x="65253" y="356315"/>
                  <a:pt x="59394" y="386687"/>
                  <a:pt x="59394" y="386687"/>
                </a:cubicBezTo>
                <a:cubicBezTo>
                  <a:pt x="76742" y="456069"/>
                  <a:pt x="58385" y="407826"/>
                  <a:pt x="223167" y="400335"/>
                </a:cubicBezTo>
                <a:cubicBezTo>
                  <a:pt x="236885" y="399711"/>
                  <a:pt x="250463" y="397302"/>
                  <a:pt x="264111" y="395785"/>
                </a:cubicBezTo>
                <a:cubicBezTo>
                  <a:pt x="265627" y="389719"/>
                  <a:pt x="267930" y="383798"/>
                  <a:pt x="268660" y="377588"/>
                </a:cubicBezTo>
                <a:cubicBezTo>
                  <a:pt x="270970" y="357952"/>
                  <a:pt x="265421" y="336621"/>
                  <a:pt x="273209" y="318448"/>
                </a:cubicBezTo>
                <a:cubicBezTo>
                  <a:pt x="276255" y="311341"/>
                  <a:pt x="288313" y="315075"/>
                  <a:pt x="295955" y="313899"/>
                </a:cubicBezTo>
                <a:cubicBezTo>
                  <a:pt x="308039" y="312040"/>
                  <a:pt x="320218" y="310866"/>
                  <a:pt x="332349" y="309350"/>
                </a:cubicBezTo>
                <a:cubicBezTo>
                  <a:pt x="336898" y="307833"/>
                  <a:pt x="342606" y="308191"/>
                  <a:pt x="345997" y="304800"/>
                </a:cubicBezTo>
                <a:cubicBezTo>
                  <a:pt x="374679" y="276118"/>
                  <a:pt x="357304" y="286737"/>
                  <a:pt x="368744" y="263857"/>
                </a:cubicBezTo>
                <a:cubicBezTo>
                  <a:pt x="371189" y="258967"/>
                  <a:pt x="375621" y="255205"/>
                  <a:pt x="377842" y="250209"/>
                </a:cubicBezTo>
                <a:cubicBezTo>
                  <a:pt x="413265" y="170507"/>
                  <a:pt x="365808" y="268657"/>
                  <a:pt x="391490" y="200168"/>
                </a:cubicBezTo>
                <a:cubicBezTo>
                  <a:pt x="393410" y="195049"/>
                  <a:pt x="397875" y="191267"/>
                  <a:pt x="400588" y="186520"/>
                </a:cubicBezTo>
                <a:cubicBezTo>
                  <a:pt x="403953" y="180632"/>
                  <a:pt x="407168" y="174620"/>
                  <a:pt x="409687" y="168323"/>
                </a:cubicBezTo>
                <a:cubicBezTo>
                  <a:pt x="413249" y="159418"/>
                  <a:pt x="418785" y="141027"/>
                  <a:pt x="418785" y="141027"/>
                </a:cubicBezTo>
                <a:cubicBezTo>
                  <a:pt x="420302" y="118281"/>
                  <a:pt x="417806" y="94904"/>
                  <a:pt x="423335" y="72788"/>
                </a:cubicBezTo>
                <a:cubicBezTo>
                  <a:pt x="424498" y="68136"/>
                  <a:pt x="432693" y="70383"/>
                  <a:pt x="436982" y="68239"/>
                </a:cubicBezTo>
                <a:cubicBezTo>
                  <a:pt x="441872" y="65794"/>
                  <a:pt x="445326" y="60467"/>
                  <a:pt x="450630" y="59141"/>
                </a:cubicBezTo>
                <a:cubicBezTo>
                  <a:pt x="463952" y="55811"/>
                  <a:pt x="477979" y="56533"/>
                  <a:pt x="491573" y="54591"/>
                </a:cubicBezTo>
                <a:cubicBezTo>
                  <a:pt x="499228" y="53497"/>
                  <a:pt x="506738" y="51558"/>
                  <a:pt x="514320" y="50042"/>
                </a:cubicBezTo>
                <a:cubicBezTo>
                  <a:pt x="481597" y="39135"/>
                  <a:pt x="522461" y="50042"/>
                  <a:pt x="482475" y="50042"/>
                </a:cubicBezTo>
                <a:cubicBezTo>
                  <a:pt x="467235" y="50042"/>
                  <a:pt x="452146" y="47009"/>
                  <a:pt x="436982" y="45493"/>
                </a:cubicBezTo>
                <a:cubicBezTo>
                  <a:pt x="425881" y="41793"/>
                  <a:pt x="418506" y="40664"/>
                  <a:pt x="409687" y="31845"/>
                </a:cubicBezTo>
                <a:cubicBezTo>
                  <a:pt x="392904" y="15062"/>
                  <a:pt x="409296" y="19454"/>
                  <a:pt x="386941" y="4550"/>
                </a:cubicBezTo>
                <a:cubicBezTo>
                  <a:pt x="382951" y="1890"/>
                  <a:pt x="377842" y="1517"/>
                  <a:pt x="373293" y="0"/>
                </a:cubicBezTo>
                <a:cubicBezTo>
                  <a:pt x="294205" y="19773"/>
                  <a:pt x="367669" y="-1390"/>
                  <a:pt x="318702" y="18197"/>
                </a:cubicBezTo>
                <a:cubicBezTo>
                  <a:pt x="309797" y="21759"/>
                  <a:pt x="300505" y="24263"/>
                  <a:pt x="291406" y="27296"/>
                </a:cubicBezTo>
                <a:cubicBezTo>
                  <a:pt x="286857" y="28812"/>
                  <a:pt x="282047" y="29700"/>
                  <a:pt x="277758" y="31845"/>
                </a:cubicBezTo>
                <a:lnTo>
                  <a:pt x="259561" y="40944"/>
                </a:lnTo>
                <a:cubicBezTo>
                  <a:pt x="242881" y="39427"/>
                  <a:pt x="226269" y="36394"/>
                  <a:pt x="209520" y="36394"/>
                </a:cubicBezTo>
                <a:cubicBezTo>
                  <a:pt x="192771" y="36394"/>
                  <a:pt x="180708" y="34120"/>
                  <a:pt x="173126" y="409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E26B6C-DE59-43C0-B95E-1113A3F0CA8B}"/>
              </a:ext>
            </a:extLst>
          </p:cNvPr>
          <p:cNvSpPr/>
          <p:nvPr/>
        </p:nvSpPr>
        <p:spPr>
          <a:xfrm>
            <a:off x="6418823" y="1778758"/>
            <a:ext cx="214100" cy="104633"/>
          </a:xfrm>
          <a:custGeom>
            <a:avLst/>
            <a:gdLst>
              <a:gd name="connsiteX0" fmla="*/ 32019 w 214100"/>
              <a:gd name="connsiteY0" fmla="*/ 36394 h 104633"/>
              <a:gd name="connsiteX1" fmla="*/ 174 w 214100"/>
              <a:gd name="connsiteY1" fmla="*/ 68239 h 104633"/>
              <a:gd name="connsiteX2" fmla="*/ 4723 w 214100"/>
              <a:gd name="connsiteY2" fmla="*/ 81887 h 104633"/>
              <a:gd name="connsiteX3" fmla="*/ 18371 w 214100"/>
              <a:gd name="connsiteY3" fmla="*/ 86436 h 104633"/>
              <a:gd name="connsiteX4" fmla="*/ 32019 w 214100"/>
              <a:gd name="connsiteY4" fmla="*/ 95535 h 104633"/>
              <a:gd name="connsiteX5" fmla="*/ 59314 w 214100"/>
              <a:gd name="connsiteY5" fmla="*/ 104633 h 104633"/>
              <a:gd name="connsiteX6" fmla="*/ 82061 w 214100"/>
              <a:gd name="connsiteY6" fmla="*/ 100084 h 104633"/>
              <a:gd name="connsiteX7" fmla="*/ 163947 w 214100"/>
              <a:gd name="connsiteY7" fmla="*/ 95535 h 104633"/>
              <a:gd name="connsiteX8" fmla="*/ 191243 w 214100"/>
              <a:gd name="connsiteY8" fmla="*/ 86436 h 104633"/>
              <a:gd name="connsiteX9" fmla="*/ 213989 w 214100"/>
              <a:gd name="connsiteY9" fmla="*/ 63690 h 104633"/>
              <a:gd name="connsiteX10" fmla="*/ 200341 w 214100"/>
              <a:gd name="connsiteY10" fmla="*/ 54591 h 104633"/>
              <a:gd name="connsiteX11" fmla="*/ 154849 w 214100"/>
              <a:gd name="connsiteY11" fmla="*/ 45493 h 104633"/>
              <a:gd name="connsiteX12" fmla="*/ 132102 w 214100"/>
              <a:gd name="connsiteY12" fmla="*/ 40943 h 104633"/>
              <a:gd name="connsiteX13" fmla="*/ 100258 w 214100"/>
              <a:gd name="connsiteY13" fmla="*/ 18197 h 104633"/>
              <a:gd name="connsiteX14" fmla="*/ 86610 w 214100"/>
              <a:gd name="connsiteY14" fmla="*/ 9099 h 104633"/>
              <a:gd name="connsiteX15" fmla="*/ 59314 w 214100"/>
              <a:gd name="connsiteY15" fmla="*/ 0 h 104633"/>
              <a:gd name="connsiteX16" fmla="*/ 32019 w 214100"/>
              <a:gd name="connsiteY16" fmla="*/ 36394 h 10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100" h="104633">
                <a:moveTo>
                  <a:pt x="32019" y="36394"/>
                </a:moveTo>
                <a:cubicBezTo>
                  <a:pt x="22162" y="47767"/>
                  <a:pt x="2124" y="56540"/>
                  <a:pt x="174" y="68239"/>
                </a:cubicBezTo>
                <a:cubicBezTo>
                  <a:pt x="-614" y="72969"/>
                  <a:pt x="1332" y="78496"/>
                  <a:pt x="4723" y="81887"/>
                </a:cubicBezTo>
                <a:cubicBezTo>
                  <a:pt x="8114" y="85278"/>
                  <a:pt x="13822" y="84920"/>
                  <a:pt x="18371" y="86436"/>
                </a:cubicBezTo>
                <a:cubicBezTo>
                  <a:pt x="22920" y="89469"/>
                  <a:pt x="27023" y="93314"/>
                  <a:pt x="32019" y="95535"/>
                </a:cubicBezTo>
                <a:cubicBezTo>
                  <a:pt x="40783" y="99430"/>
                  <a:pt x="59314" y="104633"/>
                  <a:pt x="59314" y="104633"/>
                </a:cubicBezTo>
                <a:cubicBezTo>
                  <a:pt x="66896" y="103117"/>
                  <a:pt x="74358" y="100754"/>
                  <a:pt x="82061" y="100084"/>
                </a:cubicBezTo>
                <a:cubicBezTo>
                  <a:pt x="109296" y="97716"/>
                  <a:pt x="136821" y="98926"/>
                  <a:pt x="163947" y="95535"/>
                </a:cubicBezTo>
                <a:cubicBezTo>
                  <a:pt x="173464" y="94345"/>
                  <a:pt x="191243" y="86436"/>
                  <a:pt x="191243" y="86436"/>
                </a:cubicBezTo>
                <a:cubicBezTo>
                  <a:pt x="195525" y="83581"/>
                  <a:pt x="215773" y="72610"/>
                  <a:pt x="213989" y="63690"/>
                </a:cubicBezTo>
                <a:cubicBezTo>
                  <a:pt x="212917" y="58328"/>
                  <a:pt x="205231" y="57036"/>
                  <a:pt x="200341" y="54591"/>
                </a:cubicBezTo>
                <a:cubicBezTo>
                  <a:pt x="187263" y="48052"/>
                  <a:pt x="167420" y="47588"/>
                  <a:pt x="154849" y="45493"/>
                </a:cubicBezTo>
                <a:cubicBezTo>
                  <a:pt x="147222" y="44222"/>
                  <a:pt x="139684" y="42460"/>
                  <a:pt x="132102" y="40943"/>
                </a:cubicBezTo>
                <a:cubicBezTo>
                  <a:pt x="109875" y="18716"/>
                  <a:pt x="128199" y="34163"/>
                  <a:pt x="100258" y="18197"/>
                </a:cubicBezTo>
                <a:cubicBezTo>
                  <a:pt x="95511" y="15484"/>
                  <a:pt x="91606" y="11320"/>
                  <a:pt x="86610" y="9099"/>
                </a:cubicBezTo>
                <a:cubicBezTo>
                  <a:pt x="77846" y="5204"/>
                  <a:pt x="59314" y="0"/>
                  <a:pt x="59314" y="0"/>
                </a:cubicBezTo>
                <a:cubicBezTo>
                  <a:pt x="43523" y="15792"/>
                  <a:pt x="41876" y="25021"/>
                  <a:pt x="32019" y="3639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ACDE310-5D4A-4966-AAAF-8A058C36DBD4}"/>
              </a:ext>
            </a:extLst>
          </p:cNvPr>
          <p:cNvSpPr/>
          <p:nvPr/>
        </p:nvSpPr>
        <p:spPr>
          <a:xfrm>
            <a:off x="7337769" y="2097206"/>
            <a:ext cx="576383" cy="618698"/>
          </a:xfrm>
          <a:custGeom>
            <a:avLst/>
            <a:gdLst>
              <a:gd name="connsiteX0" fmla="*/ 573383 w 576383"/>
              <a:gd name="connsiteY0" fmla="*/ 81887 h 618698"/>
              <a:gd name="connsiteX1" fmla="*/ 546088 w 576383"/>
              <a:gd name="connsiteY1" fmla="*/ 72788 h 618698"/>
              <a:gd name="connsiteX2" fmla="*/ 527891 w 576383"/>
              <a:gd name="connsiteY2" fmla="*/ 50042 h 618698"/>
              <a:gd name="connsiteX3" fmla="*/ 514243 w 576383"/>
              <a:gd name="connsiteY3" fmla="*/ 18197 h 618698"/>
              <a:gd name="connsiteX4" fmla="*/ 500595 w 576383"/>
              <a:gd name="connsiteY4" fmla="*/ 9098 h 618698"/>
              <a:gd name="connsiteX5" fmla="*/ 473300 w 576383"/>
              <a:gd name="connsiteY5" fmla="*/ 0 h 618698"/>
              <a:gd name="connsiteX6" fmla="*/ 446004 w 576383"/>
              <a:gd name="connsiteY6" fmla="*/ 9098 h 618698"/>
              <a:gd name="connsiteX7" fmla="*/ 432356 w 576383"/>
              <a:gd name="connsiteY7" fmla="*/ 13648 h 618698"/>
              <a:gd name="connsiteX8" fmla="*/ 382315 w 576383"/>
              <a:gd name="connsiteY8" fmla="*/ 18197 h 618698"/>
              <a:gd name="connsiteX9" fmla="*/ 377765 w 576383"/>
              <a:gd name="connsiteY9" fmla="*/ 36394 h 618698"/>
              <a:gd name="connsiteX10" fmla="*/ 373216 w 576383"/>
              <a:gd name="connsiteY10" fmla="*/ 50042 h 618698"/>
              <a:gd name="connsiteX11" fmla="*/ 368667 w 576383"/>
              <a:gd name="connsiteY11" fmla="*/ 77337 h 618698"/>
              <a:gd name="connsiteX12" fmla="*/ 350470 w 576383"/>
              <a:gd name="connsiteY12" fmla="*/ 104633 h 618698"/>
              <a:gd name="connsiteX13" fmla="*/ 341371 w 576383"/>
              <a:gd name="connsiteY13" fmla="*/ 118281 h 618698"/>
              <a:gd name="connsiteX14" fmla="*/ 332273 w 576383"/>
              <a:gd name="connsiteY14" fmla="*/ 131928 h 618698"/>
              <a:gd name="connsiteX15" fmla="*/ 327724 w 576383"/>
              <a:gd name="connsiteY15" fmla="*/ 145576 h 618698"/>
              <a:gd name="connsiteX16" fmla="*/ 318625 w 576383"/>
              <a:gd name="connsiteY16" fmla="*/ 186519 h 618698"/>
              <a:gd name="connsiteX17" fmla="*/ 309527 w 576383"/>
              <a:gd name="connsiteY17" fmla="*/ 200167 h 618698"/>
              <a:gd name="connsiteX18" fmla="*/ 304977 w 576383"/>
              <a:gd name="connsiteY18" fmla="*/ 213815 h 618698"/>
              <a:gd name="connsiteX19" fmla="*/ 291330 w 576383"/>
              <a:gd name="connsiteY19" fmla="*/ 222913 h 618698"/>
              <a:gd name="connsiteX20" fmla="*/ 264034 w 576383"/>
              <a:gd name="connsiteY20" fmla="*/ 254758 h 618698"/>
              <a:gd name="connsiteX21" fmla="*/ 245837 w 576383"/>
              <a:gd name="connsiteY21" fmla="*/ 259307 h 618698"/>
              <a:gd name="connsiteX22" fmla="*/ 223091 w 576383"/>
              <a:gd name="connsiteY22" fmla="*/ 272955 h 618698"/>
              <a:gd name="connsiteX23" fmla="*/ 200344 w 576383"/>
              <a:gd name="connsiteY23" fmla="*/ 291152 h 618698"/>
              <a:gd name="connsiteX24" fmla="*/ 173049 w 576383"/>
              <a:gd name="connsiteY24" fmla="*/ 309349 h 618698"/>
              <a:gd name="connsiteX25" fmla="*/ 168500 w 576383"/>
              <a:gd name="connsiteY25" fmla="*/ 322997 h 618698"/>
              <a:gd name="connsiteX26" fmla="*/ 141204 w 576383"/>
              <a:gd name="connsiteY26" fmla="*/ 332095 h 618698"/>
              <a:gd name="connsiteX27" fmla="*/ 113909 w 576383"/>
              <a:gd name="connsiteY27" fmla="*/ 341194 h 618698"/>
              <a:gd name="connsiteX28" fmla="*/ 54768 w 576383"/>
              <a:gd name="connsiteY28" fmla="*/ 350293 h 618698"/>
              <a:gd name="connsiteX29" fmla="*/ 13825 w 576383"/>
              <a:gd name="connsiteY29" fmla="*/ 354842 h 618698"/>
              <a:gd name="connsiteX30" fmla="*/ 177 w 576383"/>
              <a:gd name="connsiteY30" fmla="*/ 368490 h 618698"/>
              <a:gd name="connsiteX31" fmla="*/ 22924 w 576383"/>
              <a:gd name="connsiteY31" fmla="*/ 386687 h 618698"/>
              <a:gd name="connsiteX32" fmla="*/ 36571 w 576383"/>
              <a:gd name="connsiteY32" fmla="*/ 400334 h 618698"/>
              <a:gd name="connsiteX33" fmla="*/ 50219 w 576383"/>
              <a:gd name="connsiteY33" fmla="*/ 409433 h 618698"/>
              <a:gd name="connsiteX34" fmla="*/ 59318 w 576383"/>
              <a:gd name="connsiteY34" fmla="*/ 436728 h 618698"/>
              <a:gd name="connsiteX35" fmla="*/ 63867 w 576383"/>
              <a:gd name="connsiteY35" fmla="*/ 450376 h 618698"/>
              <a:gd name="connsiteX36" fmla="*/ 82064 w 576383"/>
              <a:gd name="connsiteY36" fmla="*/ 477672 h 618698"/>
              <a:gd name="connsiteX37" fmla="*/ 68416 w 576383"/>
              <a:gd name="connsiteY37" fmla="*/ 486770 h 618698"/>
              <a:gd name="connsiteX38" fmla="*/ 50219 w 576383"/>
              <a:gd name="connsiteY38" fmla="*/ 491319 h 618698"/>
              <a:gd name="connsiteX39" fmla="*/ 36571 w 576383"/>
              <a:gd name="connsiteY39" fmla="*/ 495869 h 618698"/>
              <a:gd name="connsiteX40" fmla="*/ 27473 w 576383"/>
              <a:gd name="connsiteY40" fmla="*/ 550460 h 618698"/>
              <a:gd name="connsiteX41" fmla="*/ 32022 w 576383"/>
              <a:gd name="connsiteY41" fmla="*/ 564107 h 618698"/>
              <a:gd name="connsiteX42" fmla="*/ 45670 w 576383"/>
              <a:gd name="connsiteY42" fmla="*/ 559558 h 618698"/>
              <a:gd name="connsiteX43" fmla="*/ 59318 w 576383"/>
              <a:gd name="connsiteY43" fmla="*/ 550460 h 618698"/>
              <a:gd name="connsiteX44" fmla="*/ 118458 w 576383"/>
              <a:gd name="connsiteY44" fmla="*/ 532263 h 618698"/>
              <a:gd name="connsiteX45" fmla="*/ 154852 w 576383"/>
              <a:gd name="connsiteY45" fmla="*/ 523164 h 618698"/>
              <a:gd name="connsiteX46" fmla="*/ 218541 w 576383"/>
              <a:gd name="connsiteY46" fmla="*/ 527713 h 618698"/>
              <a:gd name="connsiteX47" fmla="*/ 227640 w 576383"/>
              <a:gd name="connsiteY47" fmla="*/ 541361 h 618698"/>
              <a:gd name="connsiteX48" fmla="*/ 241288 w 576383"/>
              <a:gd name="connsiteY48" fmla="*/ 568657 h 618698"/>
              <a:gd name="connsiteX49" fmla="*/ 250386 w 576383"/>
              <a:gd name="connsiteY49" fmla="*/ 595952 h 618698"/>
              <a:gd name="connsiteX50" fmla="*/ 254935 w 576383"/>
              <a:gd name="connsiteY50" fmla="*/ 609600 h 618698"/>
              <a:gd name="connsiteX51" fmla="*/ 273132 w 576383"/>
              <a:gd name="connsiteY51" fmla="*/ 618698 h 618698"/>
              <a:gd name="connsiteX52" fmla="*/ 368667 w 576383"/>
              <a:gd name="connsiteY52" fmla="*/ 614149 h 618698"/>
              <a:gd name="connsiteX53" fmla="*/ 382315 w 576383"/>
              <a:gd name="connsiteY53" fmla="*/ 609600 h 618698"/>
              <a:gd name="connsiteX54" fmla="*/ 386864 w 576383"/>
              <a:gd name="connsiteY54" fmla="*/ 595952 h 618698"/>
              <a:gd name="connsiteX55" fmla="*/ 382315 w 576383"/>
              <a:gd name="connsiteY55" fmla="*/ 545910 h 618698"/>
              <a:gd name="connsiteX56" fmla="*/ 368667 w 576383"/>
              <a:gd name="connsiteY56" fmla="*/ 532263 h 618698"/>
              <a:gd name="connsiteX57" fmla="*/ 350470 w 576383"/>
              <a:gd name="connsiteY57" fmla="*/ 509516 h 618698"/>
              <a:gd name="connsiteX58" fmla="*/ 345921 w 576383"/>
              <a:gd name="connsiteY58" fmla="*/ 495869 h 618698"/>
              <a:gd name="connsiteX59" fmla="*/ 364118 w 576383"/>
              <a:gd name="connsiteY59" fmla="*/ 441278 h 618698"/>
              <a:gd name="connsiteX60" fmla="*/ 382315 w 576383"/>
              <a:gd name="connsiteY60" fmla="*/ 436728 h 618698"/>
              <a:gd name="connsiteX61" fmla="*/ 395962 w 576383"/>
              <a:gd name="connsiteY61" fmla="*/ 427630 h 618698"/>
              <a:gd name="connsiteX62" fmla="*/ 414159 w 576383"/>
              <a:gd name="connsiteY62" fmla="*/ 423081 h 618698"/>
              <a:gd name="connsiteX63" fmla="*/ 446004 w 576383"/>
              <a:gd name="connsiteY63" fmla="*/ 382137 h 618698"/>
              <a:gd name="connsiteX64" fmla="*/ 450553 w 576383"/>
              <a:gd name="connsiteY64" fmla="*/ 368490 h 618698"/>
              <a:gd name="connsiteX65" fmla="*/ 459652 w 576383"/>
              <a:gd name="connsiteY65" fmla="*/ 354842 h 618698"/>
              <a:gd name="connsiteX66" fmla="*/ 468750 w 576383"/>
              <a:gd name="connsiteY66" fmla="*/ 336645 h 618698"/>
              <a:gd name="connsiteX67" fmla="*/ 473300 w 576383"/>
              <a:gd name="connsiteY67" fmla="*/ 322997 h 618698"/>
              <a:gd name="connsiteX68" fmla="*/ 482398 w 576383"/>
              <a:gd name="connsiteY68" fmla="*/ 309349 h 618698"/>
              <a:gd name="connsiteX69" fmla="*/ 491497 w 576383"/>
              <a:gd name="connsiteY69" fmla="*/ 272955 h 618698"/>
              <a:gd name="connsiteX70" fmla="*/ 486947 w 576383"/>
              <a:gd name="connsiteY70" fmla="*/ 222913 h 618698"/>
              <a:gd name="connsiteX71" fmla="*/ 482398 w 576383"/>
              <a:gd name="connsiteY71" fmla="*/ 209266 h 618698"/>
              <a:gd name="connsiteX72" fmla="*/ 477849 w 576383"/>
              <a:gd name="connsiteY72" fmla="*/ 177421 h 618698"/>
              <a:gd name="connsiteX73" fmla="*/ 468750 w 576383"/>
              <a:gd name="connsiteY73" fmla="*/ 141027 h 618698"/>
              <a:gd name="connsiteX74" fmla="*/ 468750 w 576383"/>
              <a:gd name="connsiteY74" fmla="*/ 77337 h 618698"/>
              <a:gd name="connsiteX75" fmla="*/ 573383 w 576383"/>
              <a:gd name="connsiteY75" fmla="*/ 81887 h 61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76383" h="618698">
                <a:moveTo>
                  <a:pt x="573383" y="81887"/>
                </a:moveTo>
                <a:cubicBezTo>
                  <a:pt x="586273" y="81129"/>
                  <a:pt x="553945" y="78288"/>
                  <a:pt x="546088" y="72788"/>
                </a:cubicBezTo>
                <a:cubicBezTo>
                  <a:pt x="538134" y="67220"/>
                  <a:pt x="532607" y="58530"/>
                  <a:pt x="527891" y="50042"/>
                </a:cubicBezTo>
                <a:cubicBezTo>
                  <a:pt x="514841" y="26552"/>
                  <a:pt x="533082" y="37037"/>
                  <a:pt x="514243" y="18197"/>
                </a:cubicBezTo>
                <a:cubicBezTo>
                  <a:pt x="510377" y="14331"/>
                  <a:pt x="505591" y="11319"/>
                  <a:pt x="500595" y="9098"/>
                </a:cubicBezTo>
                <a:cubicBezTo>
                  <a:pt x="491831" y="5203"/>
                  <a:pt x="473300" y="0"/>
                  <a:pt x="473300" y="0"/>
                </a:cubicBezTo>
                <a:lnTo>
                  <a:pt x="446004" y="9098"/>
                </a:lnTo>
                <a:cubicBezTo>
                  <a:pt x="441455" y="10614"/>
                  <a:pt x="437132" y="13214"/>
                  <a:pt x="432356" y="13648"/>
                </a:cubicBezTo>
                <a:lnTo>
                  <a:pt x="382315" y="18197"/>
                </a:lnTo>
                <a:cubicBezTo>
                  <a:pt x="380798" y="24263"/>
                  <a:pt x="379483" y="30382"/>
                  <a:pt x="377765" y="36394"/>
                </a:cubicBezTo>
                <a:cubicBezTo>
                  <a:pt x="376448" y="41005"/>
                  <a:pt x="374256" y="45361"/>
                  <a:pt x="373216" y="50042"/>
                </a:cubicBezTo>
                <a:cubicBezTo>
                  <a:pt x="371215" y="59046"/>
                  <a:pt x="372215" y="68823"/>
                  <a:pt x="368667" y="77337"/>
                </a:cubicBezTo>
                <a:cubicBezTo>
                  <a:pt x="364461" y="87431"/>
                  <a:pt x="356536" y="95534"/>
                  <a:pt x="350470" y="104633"/>
                </a:cubicBezTo>
                <a:lnTo>
                  <a:pt x="341371" y="118281"/>
                </a:lnTo>
                <a:lnTo>
                  <a:pt x="332273" y="131928"/>
                </a:lnTo>
                <a:cubicBezTo>
                  <a:pt x="330757" y="136477"/>
                  <a:pt x="328764" y="140895"/>
                  <a:pt x="327724" y="145576"/>
                </a:cubicBezTo>
                <a:cubicBezTo>
                  <a:pt x="324929" y="158154"/>
                  <a:pt x="324769" y="174231"/>
                  <a:pt x="318625" y="186519"/>
                </a:cubicBezTo>
                <a:cubicBezTo>
                  <a:pt x="316180" y="191409"/>
                  <a:pt x="311972" y="195277"/>
                  <a:pt x="309527" y="200167"/>
                </a:cubicBezTo>
                <a:cubicBezTo>
                  <a:pt x="307382" y="204456"/>
                  <a:pt x="307973" y="210070"/>
                  <a:pt x="304977" y="213815"/>
                </a:cubicBezTo>
                <a:cubicBezTo>
                  <a:pt x="301562" y="218084"/>
                  <a:pt x="295879" y="219880"/>
                  <a:pt x="291330" y="222913"/>
                </a:cubicBezTo>
                <a:cubicBezTo>
                  <a:pt x="283500" y="234658"/>
                  <a:pt x="276641" y="246879"/>
                  <a:pt x="264034" y="254758"/>
                </a:cubicBezTo>
                <a:cubicBezTo>
                  <a:pt x="258732" y="258072"/>
                  <a:pt x="251903" y="257791"/>
                  <a:pt x="245837" y="259307"/>
                </a:cubicBezTo>
                <a:cubicBezTo>
                  <a:pt x="238255" y="263856"/>
                  <a:pt x="229804" y="267201"/>
                  <a:pt x="223091" y="272955"/>
                </a:cubicBezTo>
                <a:cubicBezTo>
                  <a:pt x="196903" y="295402"/>
                  <a:pt x="231834" y="280656"/>
                  <a:pt x="200344" y="291152"/>
                </a:cubicBezTo>
                <a:cubicBezTo>
                  <a:pt x="191246" y="297218"/>
                  <a:pt x="176507" y="298975"/>
                  <a:pt x="173049" y="309349"/>
                </a:cubicBezTo>
                <a:cubicBezTo>
                  <a:pt x="171533" y="313898"/>
                  <a:pt x="172402" y="320210"/>
                  <a:pt x="168500" y="322997"/>
                </a:cubicBezTo>
                <a:cubicBezTo>
                  <a:pt x="160696" y="328571"/>
                  <a:pt x="150303" y="329062"/>
                  <a:pt x="141204" y="332095"/>
                </a:cubicBezTo>
                <a:cubicBezTo>
                  <a:pt x="141200" y="332096"/>
                  <a:pt x="113914" y="341193"/>
                  <a:pt x="113909" y="341194"/>
                </a:cubicBezTo>
                <a:cubicBezTo>
                  <a:pt x="91163" y="344985"/>
                  <a:pt x="78160" y="347369"/>
                  <a:pt x="54768" y="350293"/>
                </a:cubicBezTo>
                <a:cubicBezTo>
                  <a:pt x="41142" y="351996"/>
                  <a:pt x="27473" y="353326"/>
                  <a:pt x="13825" y="354842"/>
                </a:cubicBezTo>
                <a:cubicBezTo>
                  <a:pt x="9276" y="359391"/>
                  <a:pt x="1235" y="362144"/>
                  <a:pt x="177" y="368490"/>
                </a:cubicBezTo>
                <a:cubicBezTo>
                  <a:pt x="-1989" y="381485"/>
                  <a:pt x="16303" y="384480"/>
                  <a:pt x="22924" y="386687"/>
                </a:cubicBezTo>
                <a:cubicBezTo>
                  <a:pt x="27473" y="391236"/>
                  <a:pt x="31629" y="396216"/>
                  <a:pt x="36571" y="400334"/>
                </a:cubicBezTo>
                <a:cubicBezTo>
                  <a:pt x="40771" y="403834"/>
                  <a:pt x="47321" y="404796"/>
                  <a:pt x="50219" y="409433"/>
                </a:cubicBezTo>
                <a:cubicBezTo>
                  <a:pt x="55302" y="417566"/>
                  <a:pt x="56285" y="427630"/>
                  <a:pt x="59318" y="436728"/>
                </a:cubicBezTo>
                <a:cubicBezTo>
                  <a:pt x="60834" y="441277"/>
                  <a:pt x="61207" y="446386"/>
                  <a:pt x="63867" y="450376"/>
                </a:cubicBezTo>
                <a:lnTo>
                  <a:pt x="82064" y="477672"/>
                </a:lnTo>
                <a:cubicBezTo>
                  <a:pt x="77515" y="480705"/>
                  <a:pt x="73441" y="484616"/>
                  <a:pt x="68416" y="486770"/>
                </a:cubicBezTo>
                <a:cubicBezTo>
                  <a:pt x="62669" y="489233"/>
                  <a:pt x="56231" y="489601"/>
                  <a:pt x="50219" y="491319"/>
                </a:cubicBezTo>
                <a:cubicBezTo>
                  <a:pt x="45608" y="492636"/>
                  <a:pt x="41120" y="494352"/>
                  <a:pt x="36571" y="495869"/>
                </a:cubicBezTo>
                <a:cubicBezTo>
                  <a:pt x="29453" y="517223"/>
                  <a:pt x="27473" y="519986"/>
                  <a:pt x="27473" y="550460"/>
                </a:cubicBezTo>
                <a:cubicBezTo>
                  <a:pt x="27473" y="555255"/>
                  <a:pt x="30506" y="559558"/>
                  <a:pt x="32022" y="564107"/>
                </a:cubicBezTo>
                <a:cubicBezTo>
                  <a:pt x="36571" y="562591"/>
                  <a:pt x="41381" y="561702"/>
                  <a:pt x="45670" y="559558"/>
                </a:cubicBezTo>
                <a:cubicBezTo>
                  <a:pt x="50560" y="557113"/>
                  <a:pt x="54271" y="552563"/>
                  <a:pt x="59318" y="550460"/>
                </a:cubicBezTo>
                <a:cubicBezTo>
                  <a:pt x="96559" y="534943"/>
                  <a:pt x="90492" y="540254"/>
                  <a:pt x="118458" y="532263"/>
                </a:cubicBezTo>
                <a:cubicBezTo>
                  <a:pt x="151104" y="522935"/>
                  <a:pt x="108598" y="532414"/>
                  <a:pt x="154852" y="523164"/>
                </a:cubicBezTo>
                <a:cubicBezTo>
                  <a:pt x="176082" y="524680"/>
                  <a:pt x="197893" y="522551"/>
                  <a:pt x="218541" y="527713"/>
                </a:cubicBezTo>
                <a:cubicBezTo>
                  <a:pt x="223845" y="529039"/>
                  <a:pt x="225195" y="536471"/>
                  <a:pt x="227640" y="541361"/>
                </a:cubicBezTo>
                <a:cubicBezTo>
                  <a:pt x="246475" y="579031"/>
                  <a:pt x="215211" y="529543"/>
                  <a:pt x="241288" y="568657"/>
                </a:cubicBezTo>
                <a:lnTo>
                  <a:pt x="250386" y="595952"/>
                </a:lnTo>
                <a:cubicBezTo>
                  <a:pt x="251902" y="600501"/>
                  <a:pt x="250646" y="607456"/>
                  <a:pt x="254935" y="609600"/>
                </a:cubicBezTo>
                <a:lnTo>
                  <a:pt x="273132" y="618698"/>
                </a:lnTo>
                <a:cubicBezTo>
                  <a:pt x="304977" y="617182"/>
                  <a:pt x="336896" y="616796"/>
                  <a:pt x="368667" y="614149"/>
                </a:cubicBezTo>
                <a:cubicBezTo>
                  <a:pt x="373446" y="613751"/>
                  <a:pt x="378924" y="612991"/>
                  <a:pt x="382315" y="609600"/>
                </a:cubicBezTo>
                <a:cubicBezTo>
                  <a:pt x="385706" y="606209"/>
                  <a:pt x="385348" y="600501"/>
                  <a:pt x="386864" y="595952"/>
                </a:cubicBezTo>
                <a:cubicBezTo>
                  <a:pt x="385348" y="579271"/>
                  <a:pt x="386916" y="562015"/>
                  <a:pt x="382315" y="545910"/>
                </a:cubicBezTo>
                <a:cubicBezTo>
                  <a:pt x="380548" y="539724"/>
                  <a:pt x="372236" y="537616"/>
                  <a:pt x="368667" y="532263"/>
                </a:cubicBezTo>
                <a:cubicBezTo>
                  <a:pt x="351086" y="505892"/>
                  <a:pt x="380995" y="529867"/>
                  <a:pt x="350470" y="509516"/>
                </a:cubicBezTo>
                <a:cubicBezTo>
                  <a:pt x="348954" y="504967"/>
                  <a:pt x="345921" y="500664"/>
                  <a:pt x="345921" y="495869"/>
                </a:cubicBezTo>
                <a:cubicBezTo>
                  <a:pt x="345921" y="472900"/>
                  <a:pt x="343224" y="453217"/>
                  <a:pt x="364118" y="441278"/>
                </a:cubicBezTo>
                <a:cubicBezTo>
                  <a:pt x="369547" y="438176"/>
                  <a:pt x="376249" y="438245"/>
                  <a:pt x="382315" y="436728"/>
                </a:cubicBezTo>
                <a:cubicBezTo>
                  <a:pt x="386864" y="433695"/>
                  <a:pt x="390937" y="429784"/>
                  <a:pt x="395962" y="427630"/>
                </a:cubicBezTo>
                <a:cubicBezTo>
                  <a:pt x="401709" y="425167"/>
                  <a:pt x="408730" y="426183"/>
                  <a:pt x="414159" y="423081"/>
                </a:cubicBezTo>
                <a:cubicBezTo>
                  <a:pt x="423857" y="417539"/>
                  <a:pt x="444094" y="387866"/>
                  <a:pt x="446004" y="382137"/>
                </a:cubicBezTo>
                <a:cubicBezTo>
                  <a:pt x="447520" y="377588"/>
                  <a:pt x="448409" y="372779"/>
                  <a:pt x="450553" y="368490"/>
                </a:cubicBezTo>
                <a:cubicBezTo>
                  <a:pt x="452998" y="363600"/>
                  <a:pt x="456939" y="359589"/>
                  <a:pt x="459652" y="354842"/>
                </a:cubicBezTo>
                <a:cubicBezTo>
                  <a:pt x="463017" y="348954"/>
                  <a:pt x="466079" y="342878"/>
                  <a:pt x="468750" y="336645"/>
                </a:cubicBezTo>
                <a:cubicBezTo>
                  <a:pt x="470639" y="332237"/>
                  <a:pt x="471155" y="327286"/>
                  <a:pt x="473300" y="322997"/>
                </a:cubicBezTo>
                <a:cubicBezTo>
                  <a:pt x="475745" y="318107"/>
                  <a:pt x="479953" y="314239"/>
                  <a:pt x="482398" y="309349"/>
                </a:cubicBezTo>
                <a:cubicBezTo>
                  <a:pt x="487060" y="300025"/>
                  <a:pt x="489767" y="281603"/>
                  <a:pt x="491497" y="272955"/>
                </a:cubicBezTo>
                <a:cubicBezTo>
                  <a:pt x="489980" y="256274"/>
                  <a:pt x="489316" y="239494"/>
                  <a:pt x="486947" y="222913"/>
                </a:cubicBezTo>
                <a:cubicBezTo>
                  <a:pt x="486269" y="218166"/>
                  <a:pt x="483338" y="213968"/>
                  <a:pt x="482398" y="209266"/>
                </a:cubicBezTo>
                <a:cubicBezTo>
                  <a:pt x="480295" y="198751"/>
                  <a:pt x="479612" y="187998"/>
                  <a:pt x="477849" y="177421"/>
                </a:cubicBezTo>
                <a:cubicBezTo>
                  <a:pt x="474189" y="155460"/>
                  <a:pt x="474611" y="158607"/>
                  <a:pt x="468750" y="141027"/>
                </a:cubicBezTo>
                <a:cubicBezTo>
                  <a:pt x="467219" y="131841"/>
                  <a:pt x="456393" y="82898"/>
                  <a:pt x="468750" y="77337"/>
                </a:cubicBezTo>
                <a:cubicBezTo>
                  <a:pt x="495061" y="65497"/>
                  <a:pt x="560493" y="82645"/>
                  <a:pt x="573383" y="818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203CE2-A8CC-45A3-BFD1-5A8F0D658B50}"/>
              </a:ext>
            </a:extLst>
          </p:cNvPr>
          <p:cNvSpPr/>
          <p:nvPr/>
        </p:nvSpPr>
        <p:spPr>
          <a:xfrm>
            <a:off x="4029075" y="2057400"/>
            <a:ext cx="2902127" cy="3467100"/>
          </a:xfrm>
          <a:custGeom>
            <a:avLst/>
            <a:gdLst>
              <a:gd name="connsiteX0" fmla="*/ 2286000 w 2902127"/>
              <a:gd name="connsiteY0" fmla="*/ 704850 h 3467100"/>
              <a:gd name="connsiteX1" fmla="*/ 2266950 w 2902127"/>
              <a:gd name="connsiteY1" fmla="*/ 657225 h 3467100"/>
              <a:gd name="connsiteX2" fmla="*/ 2228850 w 2902127"/>
              <a:gd name="connsiteY2" fmla="*/ 600075 h 3467100"/>
              <a:gd name="connsiteX3" fmla="*/ 2209800 w 2902127"/>
              <a:gd name="connsiteY3" fmla="*/ 571500 h 3467100"/>
              <a:gd name="connsiteX4" fmla="*/ 2190750 w 2902127"/>
              <a:gd name="connsiteY4" fmla="*/ 514350 h 3467100"/>
              <a:gd name="connsiteX5" fmla="*/ 2181225 w 2902127"/>
              <a:gd name="connsiteY5" fmla="*/ 447675 h 3467100"/>
              <a:gd name="connsiteX6" fmla="*/ 2219325 w 2902127"/>
              <a:gd name="connsiteY6" fmla="*/ 400050 h 3467100"/>
              <a:gd name="connsiteX7" fmla="*/ 2200275 w 2902127"/>
              <a:gd name="connsiteY7" fmla="*/ 342900 h 3467100"/>
              <a:gd name="connsiteX8" fmla="*/ 2143125 w 2902127"/>
              <a:gd name="connsiteY8" fmla="*/ 304800 h 3467100"/>
              <a:gd name="connsiteX9" fmla="*/ 2114550 w 2902127"/>
              <a:gd name="connsiteY9" fmla="*/ 295275 h 3467100"/>
              <a:gd name="connsiteX10" fmla="*/ 1857375 w 2902127"/>
              <a:gd name="connsiteY10" fmla="*/ 276225 h 3467100"/>
              <a:gd name="connsiteX11" fmla="*/ 1800225 w 2902127"/>
              <a:gd name="connsiteY11" fmla="*/ 257175 h 3467100"/>
              <a:gd name="connsiteX12" fmla="*/ 1771650 w 2902127"/>
              <a:gd name="connsiteY12" fmla="*/ 247650 h 3467100"/>
              <a:gd name="connsiteX13" fmla="*/ 1733550 w 2902127"/>
              <a:gd name="connsiteY13" fmla="*/ 238125 h 3467100"/>
              <a:gd name="connsiteX14" fmla="*/ 1676400 w 2902127"/>
              <a:gd name="connsiteY14" fmla="*/ 219075 h 3467100"/>
              <a:gd name="connsiteX15" fmla="*/ 1619250 w 2902127"/>
              <a:gd name="connsiteY15" fmla="*/ 228600 h 3467100"/>
              <a:gd name="connsiteX16" fmla="*/ 1581150 w 2902127"/>
              <a:gd name="connsiteY16" fmla="*/ 314325 h 3467100"/>
              <a:gd name="connsiteX17" fmla="*/ 1552575 w 2902127"/>
              <a:gd name="connsiteY17" fmla="*/ 333375 h 3467100"/>
              <a:gd name="connsiteX18" fmla="*/ 1466850 w 2902127"/>
              <a:gd name="connsiteY18" fmla="*/ 323850 h 3467100"/>
              <a:gd name="connsiteX19" fmla="*/ 1438275 w 2902127"/>
              <a:gd name="connsiteY19" fmla="*/ 314325 h 3467100"/>
              <a:gd name="connsiteX20" fmla="*/ 1409700 w 2902127"/>
              <a:gd name="connsiteY20" fmla="*/ 285750 h 3467100"/>
              <a:gd name="connsiteX21" fmla="*/ 1343025 w 2902127"/>
              <a:gd name="connsiteY21" fmla="*/ 257175 h 3467100"/>
              <a:gd name="connsiteX22" fmla="*/ 1285875 w 2902127"/>
              <a:gd name="connsiteY22" fmla="*/ 228600 h 3467100"/>
              <a:gd name="connsiteX23" fmla="*/ 1228725 w 2902127"/>
              <a:gd name="connsiteY23" fmla="*/ 180975 h 3467100"/>
              <a:gd name="connsiteX24" fmla="*/ 1219200 w 2902127"/>
              <a:gd name="connsiteY24" fmla="*/ 152400 h 3467100"/>
              <a:gd name="connsiteX25" fmla="*/ 1219200 w 2902127"/>
              <a:gd name="connsiteY25" fmla="*/ 28575 h 3467100"/>
              <a:gd name="connsiteX26" fmla="*/ 1181100 w 2902127"/>
              <a:gd name="connsiteY26" fmla="*/ 19050 h 3467100"/>
              <a:gd name="connsiteX27" fmla="*/ 1114425 w 2902127"/>
              <a:gd name="connsiteY27" fmla="*/ 0 h 3467100"/>
              <a:gd name="connsiteX28" fmla="*/ 933450 w 2902127"/>
              <a:gd name="connsiteY28" fmla="*/ 19050 h 3467100"/>
              <a:gd name="connsiteX29" fmla="*/ 885825 w 2902127"/>
              <a:gd name="connsiteY29" fmla="*/ 38100 h 3467100"/>
              <a:gd name="connsiteX30" fmla="*/ 723900 w 2902127"/>
              <a:gd name="connsiteY30" fmla="*/ 47625 h 3467100"/>
              <a:gd name="connsiteX31" fmla="*/ 581025 w 2902127"/>
              <a:gd name="connsiteY31" fmla="*/ 66675 h 3467100"/>
              <a:gd name="connsiteX32" fmla="*/ 495300 w 2902127"/>
              <a:gd name="connsiteY32" fmla="*/ 85725 h 3467100"/>
              <a:gd name="connsiteX33" fmla="*/ 476250 w 2902127"/>
              <a:gd name="connsiteY33" fmla="*/ 114300 h 3467100"/>
              <a:gd name="connsiteX34" fmla="*/ 447675 w 2902127"/>
              <a:gd name="connsiteY34" fmla="*/ 171450 h 3467100"/>
              <a:gd name="connsiteX35" fmla="*/ 438150 w 2902127"/>
              <a:gd name="connsiteY35" fmla="*/ 209550 h 3467100"/>
              <a:gd name="connsiteX36" fmla="*/ 381000 w 2902127"/>
              <a:gd name="connsiteY36" fmla="*/ 266700 h 3467100"/>
              <a:gd name="connsiteX37" fmla="*/ 352425 w 2902127"/>
              <a:gd name="connsiteY37" fmla="*/ 352425 h 3467100"/>
              <a:gd name="connsiteX38" fmla="*/ 323850 w 2902127"/>
              <a:gd name="connsiteY38" fmla="*/ 409575 h 3467100"/>
              <a:gd name="connsiteX39" fmla="*/ 238125 w 2902127"/>
              <a:gd name="connsiteY39" fmla="*/ 466725 h 3467100"/>
              <a:gd name="connsiteX40" fmla="*/ 171450 w 2902127"/>
              <a:gd name="connsiteY40" fmla="*/ 504825 h 3467100"/>
              <a:gd name="connsiteX41" fmla="*/ 114300 w 2902127"/>
              <a:gd name="connsiteY41" fmla="*/ 542925 h 3467100"/>
              <a:gd name="connsiteX42" fmla="*/ 104775 w 2902127"/>
              <a:gd name="connsiteY42" fmla="*/ 571500 h 3467100"/>
              <a:gd name="connsiteX43" fmla="*/ 85725 w 2902127"/>
              <a:gd name="connsiteY43" fmla="*/ 600075 h 3467100"/>
              <a:gd name="connsiteX44" fmla="*/ 57150 w 2902127"/>
              <a:gd name="connsiteY44" fmla="*/ 695325 h 3467100"/>
              <a:gd name="connsiteX45" fmla="*/ 28575 w 2902127"/>
              <a:gd name="connsiteY45" fmla="*/ 762000 h 3467100"/>
              <a:gd name="connsiteX46" fmla="*/ 9525 w 2902127"/>
              <a:gd name="connsiteY46" fmla="*/ 1038225 h 3467100"/>
              <a:gd name="connsiteX47" fmla="*/ 0 w 2902127"/>
              <a:gd name="connsiteY47" fmla="*/ 1066800 h 3467100"/>
              <a:gd name="connsiteX48" fmla="*/ 9525 w 2902127"/>
              <a:gd name="connsiteY48" fmla="*/ 1162050 h 3467100"/>
              <a:gd name="connsiteX49" fmla="*/ 19050 w 2902127"/>
              <a:gd name="connsiteY49" fmla="*/ 1209675 h 3467100"/>
              <a:gd name="connsiteX50" fmla="*/ 85725 w 2902127"/>
              <a:gd name="connsiteY50" fmla="*/ 1304925 h 3467100"/>
              <a:gd name="connsiteX51" fmla="*/ 152400 w 2902127"/>
              <a:gd name="connsiteY51" fmla="*/ 1390650 h 3467100"/>
              <a:gd name="connsiteX52" fmla="*/ 171450 w 2902127"/>
              <a:gd name="connsiteY52" fmla="*/ 1419225 h 3467100"/>
              <a:gd name="connsiteX53" fmla="*/ 200025 w 2902127"/>
              <a:gd name="connsiteY53" fmla="*/ 1428750 h 3467100"/>
              <a:gd name="connsiteX54" fmla="*/ 228600 w 2902127"/>
              <a:gd name="connsiteY54" fmla="*/ 1457325 h 3467100"/>
              <a:gd name="connsiteX55" fmla="*/ 285750 w 2902127"/>
              <a:gd name="connsiteY55" fmla="*/ 1476375 h 3467100"/>
              <a:gd name="connsiteX56" fmla="*/ 314325 w 2902127"/>
              <a:gd name="connsiteY56" fmla="*/ 1485900 h 3467100"/>
              <a:gd name="connsiteX57" fmla="*/ 342900 w 2902127"/>
              <a:gd name="connsiteY57" fmla="*/ 1504950 h 3467100"/>
              <a:gd name="connsiteX58" fmla="*/ 485775 w 2902127"/>
              <a:gd name="connsiteY58" fmla="*/ 1524000 h 3467100"/>
              <a:gd name="connsiteX59" fmla="*/ 847725 w 2902127"/>
              <a:gd name="connsiteY59" fmla="*/ 1533525 h 3467100"/>
              <a:gd name="connsiteX60" fmla="*/ 923925 w 2902127"/>
              <a:gd name="connsiteY60" fmla="*/ 1543050 h 3467100"/>
              <a:gd name="connsiteX61" fmla="*/ 952500 w 2902127"/>
              <a:gd name="connsiteY61" fmla="*/ 1562100 h 3467100"/>
              <a:gd name="connsiteX62" fmla="*/ 981075 w 2902127"/>
              <a:gd name="connsiteY62" fmla="*/ 1571625 h 3467100"/>
              <a:gd name="connsiteX63" fmla="*/ 1000125 w 2902127"/>
              <a:gd name="connsiteY63" fmla="*/ 1600200 h 3467100"/>
              <a:gd name="connsiteX64" fmla="*/ 1038225 w 2902127"/>
              <a:gd name="connsiteY64" fmla="*/ 1609725 h 3467100"/>
              <a:gd name="connsiteX65" fmla="*/ 1190625 w 2902127"/>
              <a:gd name="connsiteY65" fmla="*/ 1628775 h 3467100"/>
              <a:gd name="connsiteX66" fmla="*/ 1200150 w 2902127"/>
              <a:gd name="connsiteY66" fmla="*/ 1790700 h 3467100"/>
              <a:gd name="connsiteX67" fmla="*/ 1181100 w 2902127"/>
              <a:gd name="connsiteY67" fmla="*/ 1847850 h 3467100"/>
              <a:gd name="connsiteX68" fmla="*/ 1171575 w 2902127"/>
              <a:gd name="connsiteY68" fmla="*/ 1876425 h 3467100"/>
              <a:gd name="connsiteX69" fmla="*/ 1238250 w 2902127"/>
              <a:gd name="connsiteY69" fmla="*/ 1952625 h 3467100"/>
              <a:gd name="connsiteX70" fmla="*/ 1285875 w 2902127"/>
              <a:gd name="connsiteY70" fmla="*/ 2095500 h 3467100"/>
              <a:gd name="connsiteX71" fmla="*/ 1295400 w 2902127"/>
              <a:gd name="connsiteY71" fmla="*/ 2124075 h 3467100"/>
              <a:gd name="connsiteX72" fmla="*/ 1314450 w 2902127"/>
              <a:gd name="connsiteY72" fmla="*/ 2181225 h 3467100"/>
              <a:gd name="connsiteX73" fmla="*/ 1323975 w 2902127"/>
              <a:gd name="connsiteY73" fmla="*/ 2381250 h 3467100"/>
              <a:gd name="connsiteX74" fmla="*/ 1343025 w 2902127"/>
              <a:gd name="connsiteY74" fmla="*/ 2409825 h 3467100"/>
              <a:gd name="connsiteX75" fmla="*/ 1333500 w 2902127"/>
              <a:gd name="connsiteY75" fmla="*/ 2447925 h 3467100"/>
              <a:gd name="connsiteX76" fmla="*/ 1314450 w 2902127"/>
              <a:gd name="connsiteY76" fmla="*/ 2486025 h 3467100"/>
              <a:gd name="connsiteX77" fmla="*/ 1304925 w 2902127"/>
              <a:gd name="connsiteY77" fmla="*/ 2514600 h 3467100"/>
              <a:gd name="connsiteX78" fmla="*/ 1314450 w 2902127"/>
              <a:gd name="connsiteY78" fmla="*/ 2724150 h 3467100"/>
              <a:gd name="connsiteX79" fmla="*/ 1333500 w 2902127"/>
              <a:gd name="connsiteY79" fmla="*/ 2781300 h 3467100"/>
              <a:gd name="connsiteX80" fmla="*/ 1352550 w 2902127"/>
              <a:gd name="connsiteY80" fmla="*/ 2809875 h 3467100"/>
              <a:gd name="connsiteX81" fmla="*/ 1362075 w 2902127"/>
              <a:gd name="connsiteY81" fmla="*/ 2857500 h 3467100"/>
              <a:gd name="connsiteX82" fmla="*/ 1381125 w 2902127"/>
              <a:gd name="connsiteY82" fmla="*/ 2914650 h 3467100"/>
              <a:gd name="connsiteX83" fmla="*/ 1400175 w 2902127"/>
              <a:gd name="connsiteY83" fmla="*/ 3028950 h 3467100"/>
              <a:gd name="connsiteX84" fmla="*/ 1419225 w 2902127"/>
              <a:gd name="connsiteY84" fmla="*/ 3086100 h 3467100"/>
              <a:gd name="connsiteX85" fmla="*/ 1447800 w 2902127"/>
              <a:gd name="connsiteY85" fmla="*/ 3181350 h 3467100"/>
              <a:gd name="connsiteX86" fmla="*/ 1466850 w 2902127"/>
              <a:gd name="connsiteY86" fmla="*/ 3209925 h 3467100"/>
              <a:gd name="connsiteX87" fmla="*/ 1495425 w 2902127"/>
              <a:gd name="connsiteY87" fmla="*/ 3238500 h 3467100"/>
              <a:gd name="connsiteX88" fmla="*/ 1504950 w 2902127"/>
              <a:gd name="connsiteY88" fmla="*/ 3286125 h 3467100"/>
              <a:gd name="connsiteX89" fmla="*/ 1514475 w 2902127"/>
              <a:gd name="connsiteY89" fmla="*/ 3314700 h 3467100"/>
              <a:gd name="connsiteX90" fmla="*/ 1524000 w 2902127"/>
              <a:gd name="connsiteY90" fmla="*/ 3362325 h 3467100"/>
              <a:gd name="connsiteX91" fmla="*/ 1562100 w 2902127"/>
              <a:gd name="connsiteY91" fmla="*/ 3448050 h 3467100"/>
              <a:gd name="connsiteX92" fmla="*/ 1609725 w 2902127"/>
              <a:gd name="connsiteY92" fmla="*/ 3457575 h 3467100"/>
              <a:gd name="connsiteX93" fmla="*/ 1638300 w 2902127"/>
              <a:gd name="connsiteY93" fmla="*/ 3467100 h 3467100"/>
              <a:gd name="connsiteX94" fmla="*/ 1895475 w 2902127"/>
              <a:gd name="connsiteY94" fmla="*/ 3457575 h 3467100"/>
              <a:gd name="connsiteX95" fmla="*/ 1924050 w 2902127"/>
              <a:gd name="connsiteY95" fmla="*/ 3448050 h 3467100"/>
              <a:gd name="connsiteX96" fmla="*/ 1952625 w 2902127"/>
              <a:gd name="connsiteY96" fmla="*/ 3429000 h 3467100"/>
              <a:gd name="connsiteX97" fmla="*/ 1981200 w 2902127"/>
              <a:gd name="connsiteY97" fmla="*/ 3371850 h 3467100"/>
              <a:gd name="connsiteX98" fmla="*/ 2000250 w 2902127"/>
              <a:gd name="connsiteY98" fmla="*/ 3314700 h 3467100"/>
              <a:gd name="connsiteX99" fmla="*/ 2019300 w 2902127"/>
              <a:gd name="connsiteY99" fmla="*/ 3267075 h 3467100"/>
              <a:gd name="connsiteX100" fmla="*/ 2038350 w 2902127"/>
              <a:gd name="connsiteY100" fmla="*/ 3209925 h 3467100"/>
              <a:gd name="connsiteX101" fmla="*/ 2066925 w 2902127"/>
              <a:gd name="connsiteY101" fmla="*/ 3171825 h 3467100"/>
              <a:gd name="connsiteX102" fmla="*/ 2095500 w 2902127"/>
              <a:gd name="connsiteY102" fmla="*/ 3114675 h 3467100"/>
              <a:gd name="connsiteX103" fmla="*/ 2105025 w 2902127"/>
              <a:gd name="connsiteY103" fmla="*/ 3086100 h 3467100"/>
              <a:gd name="connsiteX104" fmla="*/ 2143125 w 2902127"/>
              <a:gd name="connsiteY104" fmla="*/ 3028950 h 3467100"/>
              <a:gd name="connsiteX105" fmla="*/ 2162175 w 2902127"/>
              <a:gd name="connsiteY105" fmla="*/ 3000375 h 3467100"/>
              <a:gd name="connsiteX106" fmla="*/ 2171700 w 2902127"/>
              <a:gd name="connsiteY106" fmla="*/ 2971800 h 3467100"/>
              <a:gd name="connsiteX107" fmla="*/ 2219325 w 2902127"/>
              <a:gd name="connsiteY107" fmla="*/ 2886075 h 3467100"/>
              <a:gd name="connsiteX108" fmla="*/ 2228850 w 2902127"/>
              <a:gd name="connsiteY108" fmla="*/ 2752725 h 3467100"/>
              <a:gd name="connsiteX109" fmla="*/ 2257425 w 2902127"/>
              <a:gd name="connsiteY109" fmla="*/ 2733675 h 3467100"/>
              <a:gd name="connsiteX110" fmla="*/ 2295525 w 2902127"/>
              <a:gd name="connsiteY110" fmla="*/ 2676525 h 3467100"/>
              <a:gd name="connsiteX111" fmla="*/ 2324100 w 2902127"/>
              <a:gd name="connsiteY111" fmla="*/ 2619375 h 3467100"/>
              <a:gd name="connsiteX112" fmla="*/ 2333625 w 2902127"/>
              <a:gd name="connsiteY112" fmla="*/ 2590800 h 3467100"/>
              <a:gd name="connsiteX113" fmla="*/ 2362200 w 2902127"/>
              <a:gd name="connsiteY113" fmla="*/ 2562225 h 3467100"/>
              <a:gd name="connsiteX114" fmla="*/ 2409825 w 2902127"/>
              <a:gd name="connsiteY114" fmla="*/ 2505075 h 3467100"/>
              <a:gd name="connsiteX115" fmla="*/ 2438400 w 2902127"/>
              <a:gd name="connsiteY115" fmla="*/ 2419350 h 3467100"/>
              <a:gd name="connsiteX116" fmla="*/ 2447925 w 2902127"/>
              <a:gd name="connsiteY116" fmla="*/ 2390775 h 3467100"/>
              <a:gd name="connsiteX117" fmla="*/ 2457450 w 2902127"/>
              <a:gd name="connsiteY117" fmla="*/ 1943100 h 3467100"/>
              <a:gd name="connsiteX118" fmla="*/ 2466975 w 2902127"/>
              <a:gd name="connsiteY118" fmla="*/ 1914525 h 3467100"/>
              <a:gd name="connsiteX119" fmla="*/ 2505075 w 2902127"/>
              <a:gd name="connsiteY119" fmla="*/ 1857375 h 3467100"/>
              <a:gd name="connsiteX120" fmla="*/ 2562225 w 2902127"/>
              <a:gd name="connsiteY120" fmla="*/ 1800225 h 3467100"/>
              <a:gd name="connsiteX121" fmla="*/ 2619375 w 2902127"/>
              <a:gd name="connsiteY121" fmla="*/ 1752600 h 3467100"/>
              <a:gd name="connsiteX122" fmla="*/ 2657475 w 2902127"/>
              <a:gd name="connsiteY122" fmla="*/ 1743075 h 3467100"/>
              <a:gd name="connsiteX123" fmla="*/ 2705100 w 2902127"/>
              <a:gd name="connsiteY123" fmla="*/ 1695450 h 3467100"/>
              <a:gd name="connsiteX124" fmla="*/ 2790825 w 2902127"/>
              <a:gd name="connsiteY124" fmla="*/ 1619250 h 3467100"/>
              <a:gd name="connsiteX125" fmla="*/ 2828925 w 2902127"/>
              <a:gd name="connsiteY125" fmla="*/ 1562100 h 3467100"/>
              <a:gd name="connsiteX126" fmla="*/ 2867025 w 2902127"/>
              <a:gd name="connsiteY126" fmla="*/ 1447800 h 3467100"/>
              <a:gd name="connsiteX127" fmla="*/ 2886075 w 2902127"/>
              <a:gd name="connsiteY127" fmla="*/ 1390650 h 3467100"/>
              <a:gd name="connsiteX128" fmla="*/ 2895600 w 2902127"/>
              <a:gd name="connsiteY128" fmla="*/ 1362075 h 3467100"/>
              <a:gd name="connsiteX129" fmla="*/ 2886075 w 2902127"/>
              <a:gd name="connsiteY129" fmla="*/ 1228725 h 3467100"/>
              <a:gd name="connsiteX130" fmla="*/ 2743200 w 2902127"/>
              <a:gd name="connsiteY130" fmla="*/ 1247775 h 3467100"/>
              <a:gd name="connsiteX131" fmla="*/ 2705100 w 2902127"/>
              <a:gd name="connsiteY131" fmla="*/ 1266825 h 3467100"/>
              <a:gd name="connsiteX132" fmla="*/ 2647950 w 2902127"/>
              <a:gd name="connsiteY132" fmla="*/ 1257300 h 3467100"/>
              <a:gd name="connsiteX133" fmla="*/ 2609850 w 2902127"/>
              <a:gd name="connsiteY133" fmla="*/ 1076325 h 3467100"/>
              <a:gd name="connsiteX134" fmla="*/ 2590800 w 2902127"/>
              <a:gd name="connsiteY134" fmla="*/ 1047750 h 3467100"/>
              <a:gd name="connsiteX135" fmla="*/ 2562225 w 2902127"/>
              <a:gd name="connsiteY135" fmla="*/ 1009650 h 3467100"/>
              <a:gd name="connsiteX136" fmla="*/ 2476500 w 2902127"/>
              <a:gd name="connsiteY136" fmla="*/ 962025 h 3467100"/>
              <a:gd name="connsiteX137" fmla="*/ 2447925 w 2902127"/>
              <a:gd name="connsiteY137" fmla="*/ 942975 h 3467100"/>
              <a:gd name="connsiteX138" fmla="*/ 2400300 w 2902127"/>
              <a:gd name="connsiteY138" fmla="*/ 895350 h 3467100"/>
              <a:gd name="connsiteX139" fmla="*/ 2324100 w 2902127"/>
              <a:gd name="connsiteY139" fmla="*/ 809625 h 3467100"/>
              <a:gd name="connsiteX140" fmla="*/ 2295525 w 2902127"/>
              <a:gd name="connsiteY140" fmla="*/ 714375 h 3467100"/>
              <a:gd name="connsiteX141" fmla="*/ 2276475 w 2902127"/>
              <a:gd name="connsiteY141" fmla="*/ 685800 h 3467100"/>
              <a:gd name="connsiteX142" fmla="*/ 2266950 w 2902127"/>
              <a:gd name="connsiteY142" fmla="*/ 657225 h 3467100"/>
              <a:gd name="connsiteX143" fmla="*/ 2228850 w 2902127"/>
              <a:gd name="connsiteY143" fmla="*/ 600075 h 3467100"/>
              <a:gd name="connsiteX144" fmla="*/ 2190750 w 2902127"/>
              <a:gd name="connsiteY144" fmla="*/ 514350 h 3467100"/>
              <a:gd name="connsiteX145" fmla="*/ 2181225 w 2902127"/>
              <a:gd name="connsiteY145" fmla="*/ 485775 h 3467100"/>
              <a:gd name="connsiteX146" fmla="*/ 2171700 w 2902127"/>
              <a:gd name="connsiteY146" fmla="*/ 352425 h 3467100"/>
              <a:gd name="connsiteX147" fmla="*/ 2152650 w 2902127"/>
              <a:gd name="connsiteY147" fmla="*/ 323850 h 3467100"/>
              <a:gd name="connsiteX148" fmla="*/ 2133600 w 2902127"/>
              <a:gd name="connsiteY148" fmla="*/ 352425 h 3467100"/>
              <a:gd name="connsiteX149" fmla="*/ 2181225 w 2902127"/>
              <a:gd name="connsiteY149" fmla="*/ 447675 h 3467100"/>
              <a:gd name="connsiteX150" fmla="*/ 2190750 w 2902127"/>
              <a:gd name="connsiteY150" fmla="*/ 476250 h 3467100"/>
              <a:gd name="connsiteX151" fmla="*/ 2219325 w 2902127"/>
              <a:gd name="connsiteY151" fmla="*/ 666750 h 3467100"/>
              <a:gd name="connsiteX152" fmla="*/ 2247900 w 2902127"/>
              <a:gd name="connsiteY152" fmla="*/ 685800 h 3467100"/>
              <a:gd name="connsiteX153" fmla="*/ 2276475 w 2902127"/>
              <a:gd name="connsiteY153" fmla="*/ 695325 h 3467100"/>
              <a:gd name="connsiteX154" fmla="*/ 2286000 w 2902127"/>
              <a:gd name="connsiteY154" fmla="*/ 70485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902127" h="3467100">
                <a:moveTo>
                  <a:pt x="2286000" y="704850"/>
                </a:moveTo>
                <a:cubicBezTo>
                  <a:pt x="2279650" y="688975"/>
                  <a:pt x="2275137" y="672235"/>
                  <a:pt x="2266950" y="657225"/>
                </a:cubicBezTo>
                <a:cubicBezTo>
                  <a:pt x="2255987" y="637125"/>
                  <a:pt x="2241550" y="619125"/>
                  <a:pt x="2228850" y="600075"/>
                </a:cubicBezTo>
                <a:cubicBezTo>
                  <a:pt x="2222500" y="590550"/>
                  <a:pt x="2213420" y="582360"/>
                  <a:pt x="2209800" y="571500"/>
                </a:cubicBezTo>
                <a:lnTo>
                  <a:pt x="2190750" y="514350"/>
                </a:lnTo>
                <a:cubicBezTo>
                  <a:pt x="2187575" y="492125"/>
                  <a:pt x="2186273" y="469551"/>
                  <a:pt x="2181225" y="447675"/>
                </a:cubicBezTo>
                <a:cubicBezTo>
                  <a:pt x="2164118" y="373545"/>
                  <a:pt x="2134625" y="385933"/>
                  <a:pt x="2219325" y="400050"/>
                </a:cubicBezTo>
                <a:cubicBezTo>
                  <a:pt x="2212975" y="381000"/>
                  <a:pt x="2216983" y="354039"/>
                  <a:pt x="2200275" y="342900"/>
                </a:cubicBezTo>
                <a:cubicBezTo>
                  <a:pt x="2181225" y="330200"/>
                  <a:pt x="2164845" y="312040"/>
                  <a:pt x="2143125" y="304800"/>
                </a:cubicBezTo>
                <a:cubicBezTo>
                  <a:pt x="2133600" y="301625"/>
                  <a:pt x="2124395" y="297244"/>
                  <a:pt x="2114550" y="295275"/>
                </a:cubicBezTo>
                <a:cubicBezTo>
                  <a:pt x="2034312" y="279227"/>
                  <a:pt x="1930463" y="279879"/>
                  <a:pt x="1857375" y="276225"/>
                </a:cubicBezTo>
                <a:lnTo>
                  <a:pt x="1800225" y="257175"/>
                </a:lnTo>
                <a:cubicBezTo>
                  <a:pt x="1790700" y="254000"/>
                  <a:pt x="1781390" y="250085"/>
                  <a:pt x="1771650" y="247650"/>
                </a:cubicBezTo>
                <a:cubicBezTo>
                  <a:pt x="1758950" y="244475"/>
                  <a:pt x="1746089" y="241887"/>
                  <a:pt x="1733550" y="238125"/>
                </a:cubicBezTo>
                <a:cubicBezTo>
                  <a:pt x="1714316" y="232355"/>
                  <a:pt x="1676400" y="219075"/>
                  <a:pt x="1676400" y="219075"/>
                </a:cubicBezTo>
                <a:cubicBezTo>
                  <a:pt x="1657350" y="222250"/>
                  <a:pt x="1636524" y="219963"/>
                  <a:pt x="1619250" y="228600"/>
                </a:cubicBezTo>
                <a:cubicBezTo>
                  <a:pt x="1589258" y="243596"/>
                  <a:pt x="1603475" y="299442"/>
                  <a:pt x="1581150" y="314325"/>
                </a:cubicBezTo>
                <a:lnTo>
                  <a:pt x="1552575" y="333375"/>
                </a:lnTo>
                <a:cubicBezTo>
                  <a:pt x="1524000" y="330200"/>
                  <a:pt x="1495210" y="328577"/>
                  <a:pt x="1466850" y="323850"/>
                </a:cubicBezTo>
                <a:cubicBezTo>
                  <a:pt x="1456946" y="322199"/>
                  <a:pt x="1446629" y="319894"/>
                  <a:pt x="1438275" y="314325"/>
                </a:cubicBezTo>
                <a:cubicBezTo>
                  <a:pt x="1427067" y="306853"/>
                  <a:pt x="1420048" y="294374"/>
                  <a:pt x="1409700" y="285750"/>
                </a:cubicBezTo>
                <a:cubicBezTo>
                  <a:pt x="1381509" y="262258"/>
                  <a:pt x="1379336" y="266253"/>
                  <a:pt x="1343025" y="257175"/>
                </a:cubicBezTo>
                <a:cubicBezTo>
                  <a:pt x="1261133" y="202580"/>
                  <a:pt x="1364745" y="268035"/>
                  <a:pt x="1285875" y="228600"/>
                </a:cubicBezTo>
                <a:cubicBezTo>
                  <a:pt x="1259353" y="215339"/>
                  <a:pt x="1249791" y="202041"/>
                  <a:pt x="1228725" y="180975"/>
                </a:cubicBezTo>
                <a:cubicBezTo>
                  <a:pt x="1225550" y="171450"/>
                  <a:pt x="1219200" y="162440"/>
                  <a:pt x="1219200" y="152400"/>
                </a:cubicBezTo>
                <a:cubicBezTo>
                  <a:pt x="1219200" y="120118"/>
                  <a:pt x="1242959" y="61838"/>
                  <a:pt x="1219200" y="28575"/>
                </a:cubicBezTo>
                <a:cubicBezTo>
                  <a:pt x="1211591" y="17923"/>
                  <a:pt x="1193687" y="22646"/>
                  <a:pt x="1181100" y="19050"/>
                </a:cubicBezTo>
                <a:cubicBezTo>
                  <a:pt x="1085447" y="-8279"/>
                  <a:pt x="1233532" y="29777"/>
                  <a:pt x="1114425" y="0"/>
                </a:cubicBezTo>
                <a:cubicBezTo>
                  <a:pt x="1074904" y="2823"/>
                  <a:pt x="984819" y="3639"/>
                  <a:pt x="933450" y="19050"/>
                </a:cubicBezTo>
                <a:cubicBezTo>
                  <a:pt x="917073" y="23963"/>
                  <a:pt x="902766" y="35790"/>
                  <a:pt x="885825" y="38100"/>
                </a:cubicBezTo>
                <a:cubicBezTo>
                  <a:pt x="832252" y="45405"/>
                  <a:pt x="777875" y="44450"/>
                  <a:pt x="723900" y="47625"/>
                </a:cubicBezTo>
                <a:cubicBezTo>
                  <a:pt x="616736" y="69058"/>
                  <a:pt x="748064" y="44403"/>
                  <a:pt x="581025" y="66675"/>
                </a:cubicBezTo>
                <a:cubicBezTo>
                  <a:pt x="555113" y="70130"/>
                  <a:pt x="521169" y="79258"/>
                  <a:pt x="495300" y="85725"/>
                </a:cubicBezTo>
                <a:cubicBezTo>
                  <a:pt x="488950" y="95250"/>
                  <a:pt x="481370" y="104061"/>
                  <a:pt x="476250" y="114300"/>
                </a:cubicBezTo>
                <a:cubicBezTo>
                  <a:pt x="436815" y="193170"/>
                  <a:pt x="502270" y="89558"/>
                  <a:pt x="447675" y="171450"/>
                </a:cubicBezTo>
                <a:cubicBezTo>
                  <a:pt x="444500" y="184150"/>
                  <a:pt x="445657" y="198826"/>
                  <a:pt x="438150" y="209550"/>
                </a:cubicBezTo>
                <a:cubicBezTo>
                  <a:pt x="422700" y="231621"/>
                  <a:pt x="381000" y="266700"/>
                  <a:pt x="381000" y="266700"/>
                </a:cubicBezTo>
                <a:lnTo>
                  <a:pt x="352425" y="352425"/>
                </a:lnTo>
                <a:cubicBezTo>
                  <a:pt x="345631" y="372808"/>
                  <a:pt x="341228" y="394369"/>
                  <a:pt x="323850" y="409575"/>
                </a:cubicBezTo>
                <a:cubicBezTo>
                  <a:pt x="304800" y="426244"/>
                  <a:pt x="261937" y="448866"/>
                  <a:pt x="238125" y="466725"/>
                </a:cubicBezTo>
                <a:cubicBezTo>
                  <a:pt x="113143" y="560461"/>
                  <a:pt x="264954" y="452878"/>
                  <a:pt x="171450" y="504825"/>
                </a:cubicBezTo>
                <a:cubicBezTo>
                  <a:pt x="151436" y="515944"/>
                  <a:pt x="114300" y="542925"/>
                  <a:pt x="114300" y="542925"/>
                </a:cubicBezTo>
                <a:cubicBezTo>
                  <a:pt x="111125" y="552450"/>
                  <a:pt x="109265" y="562520"/>
                  <a:pt x="104775" y="571500"/>
                </a:cubicBezTo>
                <a:cubicBezTo>
                  <a:pt x="99655" y="581739"/>
                  <a:pt x="90234" y="589553"/>
                  <a:pt x="85725" y="600075"/>
                </a:cubicBezTo>
                <a:cubicBezTo>
                  <a:pt x="44707" y="695783"/>
                  <a:pt x="121177" y="567271"/>
                  <a:pt x="57150" y="695325"/>
                </a:cubicBezTo>
                <a:cubicBezTo>
                  <a:pt x="33610" y="742405"/>
                  <a:pt x="42590" y="719955"/>
                  <a:pt x="28575" y="762000"/>
                </a:cubicBezTo>
                <a:cubicBezTo>
                  <a:pt x="24822" y="848328"/>
                  <a:pt x="29320" y="949148"/>
                  <a:pt x="9525" y="1038225"/>
                </a:cubicBezTo>
                <a:cubicBezTo>
                  <a:pt x="7347" y="1048026"/>
                  <a:pt x="3175" y="1057275"/>
                  <a:pt x="0" y="1066800"/>
                </a:cubicBezTo>
                <a:cubicBezTo>
                  <a:pt x="3175" y="1098550"/>
                  <a:pt x="5308" y="1130422"/>
                  <a:pt x="9525" y="1162050"/>
                </a:cubicBezTo>
                <a:cubicBezTo>
                  <a:pt x="11665" y="1178097"/>
                  <a:pt x="12351" y="1194937"/>
                  <a:pt x="19050" y="1209675"/>
                </a:cubicBezTo>
                <a:cubicBezTo>
                  <a:pt x="28070" y="1229520"/>
                  <a:pt x="69682" y="1283534"/>
                  <a:pt x="85725" y="1304925"/>
                </a:cubicBezTo>
                <a:cubicBezTo>
                  <a:pt x="111751" y="1383003"/>
                  <a:pt x="66734" y="1262151"/>
                  <a:pt x="152400" y="1390650"/>
                </a:cubicBezTo>
                <a:cubicBezTo>
                  <a:pt x="158750" y="1400175"/>
                  <a:pt x="162511" y="1412074"/>
                  <a:pt x="171450" y="1419225"/>
                </a:cubicBezTo>
                <a:cubicBezTo>
                  <a:pt x="179290" y="1425497"/>
                  <a:pt x="190500" y="1425575"/>
                  <a:pt x="200025" y="1428750"/>
                </a:cubicBezTo>
                <a:cubicBezTo>
                  <a:pt x="209550" y="1438275"/>
                  <a:pt x="216825" y="1450783"/>
                  <a:pt x="228600" y="1457325"/>
                </a:cubicBezTo>
                <a:cubicBezTo>
                  <a:pt x="246153" y="1467077"/>
                  <a:pt x="266700" y="1470025"/>
                  <a:pt x="285750" y="1476375"/>
                </a:cubicBezTo>
                <a:cubicBezTo>
                  <a:pt x="295275" y="1479550"/>
                  <a:pt x="305971" y="1480331"/>
                  <a:pt x="314325" y="1485900"/>
                </a:cubicBezTo>
                <a:cubicBezTo>
                  <a:pt x="323850" y="1492250"/>
                  <a:pt x="332661" y="1499830"/>
                  <a:pt x="342900" y="1504950"/>
                </a:cubicBezTo>
                <a:cubicBezTo>
                  <a:pt x="381175" y="1524088"/>
                  <a:pt x="462644" y="1523075"/>
                  <a:pt x="485775" y="1524000"/>
                </a:cubicBezTo>
                <a:cubicBezTo>
                  <a:pt x="606370" y="1528824"/>
                  <a:pt x="727075" y="1530350"/>
                  <a:pt x="847725" y="1533525"/>
                </a:cubicBezTo>
                <a:cubicBezTo>
                  <a:pt x="873125" y="1536700"/>
                  <a:pt x="899229" y="1536315"/>
                  <a:pt x="923925" y="1543050"/>
                </a:cubicBezTo>
                <a:cubicBezTo>
                  <a:pt x="934969" y="1546062"/>
                  <a:pt x="942261" y="1556980"/>
                  <a:pt x="952500" y="1562100"/>
                </a:cubicBezTo>
                <a:cubicBezTo>
                  <a:pt x="961480" y="1566590"/>
                  <a:pt x="971550" y="1568450"/>
                  <a:pt x="981075" y="1571625"/>
                </a:cubicBezTo>
                <a:cubicBezTo>
                  <a:pt x="987425" y="1581150"/>
                  <a:pt x="990600" y="1593850"/>
                  <a:pt x="1000125" y="1600200"/>
                </a:cubicBezTo>
                <a:cubicBezTo>
                  <a:pt x="1011017" y="1607462"/>
                  <a:pt x="1025638" y="1606129"/>
                  <a:pt x="1038225" y="1609725"/>
                </a:cubicBezTo>
                <a:cubicBezTo>
                  <a:pt x="1121547" y="1633531"/>
                  <a:pt x="992988" y="1613572"/>
                  <a:pt x="1190625" y="1628775"/>
                </a:cubicBezTo>
                <a:cubicBezTo>
                  <a:pt x="1232009" y="1690851"/>
                  <a:pt x="1219776" y="1659860"/>
                  <a:pt x="1200150" y="1790700"/>
                </a:cubicBezTo>
                <a:cubicBezTo>
                  <a:pt x="1197171" y="1810558"/>
                  <a:pt x="1187450" y="1828800"/>
                  <a:pt x="1181100" y="1847850"/>
                </a:cubicBezTo>
                <a:lnTo>
                  <a:pt x="1171575" y="1876425"/>
                </a:lnTo>
                <a:cubicBezTo>
                  <a:pt x="1216025" y="1943100"/>
                  <a:pt x="1190625" y="1920875"/>
                  <a:pt x="1238250" y="1952625"/>
                </a:cubicBezTo>
                <a:lnTo>
                  <a:pt x="1285875" y="2095500"/>
                </a:lnTo>
                <a:lnTo>
                  <a:pt x="1295400" y="2124075"/>
                </a:lnTo>
                <a:lnTo>
                  <a:pt x="1314450" y="2181225"/>
                </a:lnTo>
                <a:cubicBezTo>
                  <a:pt x="1317625" y="2247900"/>
                  <a:pt x="1315696" y="2315015"/>
                  <a:pt x="1323975" y="2381250"/>
                </a:cubicBezTo>
                <a:cubicBezTo>
                  <a:pt x="1325395" y="2392609"/>
                  <a:pt x="1341406" y="2398492"/>
                  <a:pt x="1343025" y="2409825"/>
                </a:cubicBezTo>
                <a:cubicBezTo>
                  <a:pt x="1344876" y="2422784"/>
                  <a:pt x="1338097" y="2435668"/>
                  <a:pt x="1333500" y="2447925"/>
                </a:cubicBezTo>
                <a:cubicBezTo>
                  <a:pt x="1328514" y="2461220"/>
                  <a:pt x="1320043" y="2472974"/>
                  <a:pt x="1314450" y="2486025"/>
                </a:cubicBezTo>
                <a:cubicBezTo>
                  <a:pt x="1310495" y="2495253"/>
                  <a:pt x="1308100" y="2505075"/>
                  <a:pt x="1304925" y="2514600"/>
                </a:cubicBezTo>
                <a:cubicBezTo>
                  <a:pt x="1308100" y="2584450"/>
                  <a:pt x="1307001" y="2654626"/>
                  <a:pt x="1314450" y="2724150"/>
                </a:cubicBezTo>
                <a:cubicBezTo>
                  <a:pt x="1316589" y="2744116"/>
                  <a:pt x="1322361" y="2764592"/>
                  <a:pt x="1333500" y="2781300"/>
                </a:cubicBezTo>
                <a:lnTo>
                  <a:pt x="1352550" y="2809875"/>
                </a:lnTo>
                <a:cubicBezTo>
                  <a:pt x="1355725" y="2825750"/>
                  <a:pt x="1357815" y="2841881"/>
                  <a:pt x="1362075" y="2857500"/>
                </a:cubicBezTo>
                <a:cubicBezTo>
                  <a:pt x="1367359" y="2876873"/>
                  <a:pt x="1381125" y="2914650"/>
                  <a:pt x="1381125" y="2914650"/>
                </a:cubicBezTo>
                <a:cubicBezTo>
                  <a:pt x="1385214" y="2943271"/>
                  <a:pt x="1391818" y="2998309"/>
                  <a:pt x="1400175" y="3028950"/>
                </a:cubicBezTo>
                <a:cubicBezTo>
                  <a:pt x="1405459" y="3048323"/>
                  <a:pt x="1414355" y="3066619"/>
                  <a:pt x="1419225" y="3086100"/>
                </a:cubicBezTo>
                <a:cubicBezTo>
                  <a:pt x="1424550" y="3107398"/>
                  <a:pt x="1438524" y="3167436"/>
                  <a:pt x="1447800" y="3181350"/>
                </a:cubicBezTo>
                <a:cubicBezTo>
                  <a:pt x="1454150" y="3190875"/>
                  <a:pt x="1459521" y="3201131"/>
                  <a:pt x="1466850" y="3209925"/>
                </a:cubicBezTo>
                <a:cubicBezTo>
                  <a:pt x="1475474" y="3220273"/>
                  <a:pt x="1485900" y="3228975"/>
                  <a:pt x="1495425" y="3238500"/>
                </a:cubicBezTo>
                <a:cubicBezTo>
                  <a:pt x="1498600" y="3254375"/>
                  <a:pt x="1501023" y="3270419"/>
                  <a:pt x="1504950" y="3286125"/>
                </a:cubicBezTo>
                <a:cubicBezTo>
                  <a:pt x="1507385" y="3295865"/>
                  <a:pt x="1512040" y="3304960"/>
                  <a:pt x="1514475" y="3314700"/>
                </a:cubicBezTo>
                <a:cubicBezTo>
                  <a:pt x="1518402" y="3330406"/>
                  <a:pt x="1519740" y="3346706"/>
                  <a:pt x="1524000" y="3362325"/>
                </a:cubicBezTo>
                <a:cubicBezTo>
                  <a:pt x="1525901" y="3369295"/>
                  <a:pt x="1543752" y="3437565"/>
                  <a:pt x="1562100" y="3448050"/>
                </a:cubicBezTo>
                <a:cubicBezTo>
                  <a:pt x="1576156" y="3456082"/>
                  <a:pt x="1594019" y="3453648"/>
                  <a:pt x="1609725" y="3457575"/>
                </a:cubicBezTo>
                <a:cubicBezTo>
                  <a:pt x="1619465" y="3460010"/>
                  <a:pt x="1628775" y="3463925"/>
                  <a:pt x="1638300" y="3467100"/>
                </a:cubicBezTo>
                <a:cubicBezTo>
                  <a:pt x="1724025" y="3463925"/>
                  <a:pt x="1809881" y="3463281"/>
                  <a:pt x="1895475" y="3457575"/>
                </a:cubicBezTo>
                <a:cubicBezTo>
                  <a:pt x="1905493" y="3456907"/>
                  <a:pt x="1915070" y="3452540"/>
                  <a:pt x="1924050" y="3448050"/>
                </a:cubicBezTo>
                <a:cubicBezTo>
                  <a:pt x="1934289" y="3442930"/>
                  <a:pt x="1943100" y="3435350"/>
                  <a:pt x="1952625" y="3429000"/>
                </a:cubicBezTo>
                <a:cubicBezTo>
                  <a:pt x="1987363" y="3324787"/>
                  <a:pt x="1931961" y="3482637"/>
                  <a:pt x="1981200" y="3371850"/>
                </a:cubicBezTo>
                <a:cubicBezTo>
                  <a:pt x="1989355" y="3353500"/>
                  <a:pt x="1992792" y="3333344"/>
                  <a:pt x="2000250" y="3314700"/>
                </a:cubicBezTo>
                <a:cubicBezTo>
                  <a:pt x="2006600" y="3298825"/>
                  <a:pt x="2013457" y="3283143"/>
                  <a:pt x="2019300" y="3267075"/>
                </a:cubicBezTo>
                <a:cubicBezTo>
                  <a:pt x="2026162" y="3248204"/>
                  <a:pt x="2026302" y="3225989"/>
                  <a:pt x="2038350" y="3209925"/>
                </a:cubicBezTo>
                <a:lnTo>
                  <a:pt x="2066925" y="3171825"/>
                </a:lnTo>
                <a:cubicBezTo>
                  <a:pt x="2090866" y="3100001"/>
                  <a:pt x="2058571" y="3188533"/>
                  <a:pt x="2095500" y="3114675"/>
                </a:cubicBezTo>
                <a:cubicBezTo>
                  <a:pt x="2099990" y="3105695"/>
                  <a:pt x="2100149" y="3094877"/>
                  <a:pt x="2105025" y="3086100"/>
                </a:cubicBezTo>
                <a:cubicBezTo>
                  <a:pt x="2116144" y="3066086"/>
                  <a:pt x="2130425" y="3048000"/>
                  <a:pt x="2143125" y="3028950"/>
                </a:cubicBezTo>
                <a:cubicBezTo>
                  <a:pt x="2149475" y="3019425"/>
                  <a:pt x="2158555" y="3011235"/>
                  <a:pt x="2162175" y="3000375"/>
                </a:cubicBezTo>
                <a:cubicBezTo>
                  <a:pt x="2165350" y="2990850"/>
                  <a:pt x="2166824" y="2980577"/>
                  <a:pt x="2171700" y="2971800"/>
                </a:cubicBezTo>
                <a:cubicBezTo>
                  <a:pt x="2226287" y="2873544"/>
                  <a:pt x="2197772" y="2950733"/>
                  <a:pt x="2219325" y="2886075"/>
                </a:cubicBezTo>
                <a:cubicBezTo>
                  <a:pt x="2222500" y="2841625"/>
                  <a:pt x="2218042" y="2795958"/>
                  <a:pt x="2228850" y="2752725"/>
                </a:cubicBezTo>
                <a:cubicBezTo>
                  <a:pt x="2231626" y="2741619"/>
                  <a:pt x="2249887" y="2742290"/>
                  <a:pt x="2257425" y="2733675"/>
                </a:cubicBezTo>
                <a:cubicBezTo>
                  <a:pt x="2272502" y="2716445"/>
                  <a:pt x="2288285" y="2698245"/>
                  <a:pt x="2295525" y="2676525"/>
                </a:cubicBezTo>
                <a:cubicBezTo>
                  <a:pt x="2319466" y="2604701"/>
                  <a:pt x="2287171" y="2693233"/>
                  <a:pt x="2324100" y="2619375"/>
                </a:cubicBezTo>
                <a:cubicBezTo>
                  <a:pt x="2328590" y="2610395"/>
                  <a:pt x="2328056" y="2599154"/>
                  <a:pt x="2333625" y="2590800"/>
                </a:cubicBezTo>
                <a:cubicBezTo>
                  <a:pt x="2341097" y="2579592"/>
                  <a:pt x="2353576" y="2572573"/>
                  <a:pt x="2362200" y="2562225"/>
                </a:cubicBezTo>
                <a:cubicBezTo>
                  <a:pt x="2428505" y="2482659"/>
                  <a:pt x="2326343" y="2588557"/>
                  <a:pt x="2409825" y="2505075"/>
                </a:cubicBezTo>
                <a:lnTo>
                  <a:pt x="2438400" y="2419350"/>
                </a:lnTo>
                <a:lnTo>
                  <a:pt x="2447925" y="2390775"/>
                </a:lnTo>
                <a:cubicBezTo>
                  <a:pt x="2451100" y="2241550"/>
                  <a:pt x="2451484" y="2092240"/>
                  <a:pt x="2457450" y="1943100"/>
                </a:cubicBezTo>
                <a:cubicBezTo>
                  <a:pt x="2457851" y="1933068"/>
                  <a:pt x="2462099" y="1923302"/>
                  <a:pt x="2466975" y="1914525"/>
                </a:cubicBezTo>
                <a:cubicBezTo>
                  <a:pt x="2478094" y="1894511"/>
                  <a:pt x="2488886" y="1873564"/>
                  <a:pt x="2505075" y="1857375"/>
                </a:cubicBezTo>
                <a:lnTo>
                  <a:pt x="2562225" y="1800225"/>
                </a:lnTo>
                <a:cubicBezTo>
                  <a:pt x="2579389" y="1783061"/>
                  <a:pt x="2596168" y="1762546"/>
                  <a:pt x="2619375" y="1752600"/>
                </a:cubicBezTo>
                <a:cubicBezTo>
                  <a:pt x="2631407" y="1747443"/>
                  <a:pt x="2644775" y="1746250"/>
                  <a:pt x="2657475" y="1743075"/>
                </a:cubicBezTo>
                <a:cubicBezTo>
                  <a:pt x="2696730" y="1684193"/>
                  <a:pt x="2653145" y="1741632"/>
                  <a:pt x="2705100" y="1695450"/>
                </a:cubicBezTo>
                <a:cubicBezTo>
                  <a:pt x="2802967" y="1608457"/>
                  <a:pt x="2725972" y="1662485"/>
                  <a:pt x="2790825" y="1619250"/>
                </a:cubicBezTo>
                <a:cubicBezTo>
                  <a:pt x="2803525" y="1600200"/>
                  <a:pt x="2821685" y="1583820"/>
                  <a:pt x="2828925" y="1562100"/>
                </a:cubicBezTo>
                <a:lnTo>
                  <a:pt x="2867025" y="1447800"/>
                </a:lnTo>
                <a:lnTo>
                  <a:pt x="2886075" y="1390650"/>
                </a:lnTo>
                <a:lnTo>
                  <a:pt x="2895600" y="1362075"/>
                </a:lnTo>
                <a:cubicBezTo>
                  <a:pt x="2892425" y="1317625"/>
                  <a:pt x="2917586" y="1260236"/>
                  <a:pt x="2886075" y="1228725"/>
                </a:cubicBezTo>
                <a:cubicBezTo>
                  <a:pt x="2872496" y="1215146"/>
                  <a:pt x="2778967" y="1232446"/>
                  <a:pt x="2743200" y="1247775"/>
                </a:cubicBezTo>
                <a:cubicBezTo>
                  <a:pt x="2730149" y="1253368"/>
                  <a:pt x="2717800" y="1260475"/>
                  <a:pt x="2705100" y="1266825"/>
                </a:cubicBezTo>
                <a:cubicBezTo>
                  <a:pt x="2686050" y="1263650"/>
                  <a:pt x="2664832" y="1266679"/>
                  <a:pt x="2647950" y="1257300"/>
                </a:cubicBezTo>
                <a:cubicBezTo>
                  <a:pt x="2593092" y="1226824"/>
                  <a:pt x="2613348" y="1097310"/>
                  <a:pt x="2609850" y="1076325"/>
                </a:cubicBezTo>
                <a:cubicBezTo>
                  <a:pt x="2607968" y="1065033"/>
                  <a:pt x="2597454" y="1057065"/>
                  <a:pt x="2590800" y="1047750"/>
                </a:cubicBezTo>
                <a:cubicBezTo>
                  <a:pt x="2581573" y="1034832"/>
                  <a:pt x="2574090" y="1020197"/>
                  <a:pt x="2562225" y="1009650"/>
                </a:cubicBezTo>
                <a:cubicBezTo>
                  <a:pt x="2484999" y="941004"/>
                  <a:pt x="2531936" y="989743"/>
                  <a:pt x="2476500" y="962025"/>
                </a:cubicBezTo>
                <a:cubicBezTo>
                  <a:pt x="2466261" y="956905"/>
                  <a:pt x="2457450" y="949325"/>
                  <a:pt x="2447925" y="942975"/>
                </a:cubicBezTo>
                <a:cubicBezTo>
                  <a:pt x="2408670" y="884093"/>
                  <a:pt x="2452255" y="941532"/>
                  <a:pt x="2400300" y="895350"/>
                </a:cubicBezTo>
                <a:cubicBezTo>
                  <a:pt x="2346918" y="847899"/>
                  <a:pt x="2353053" y="853055"/>
                  <a:pt x="2324100" y="809625"/>
                </a:cubicBezTo>
                <a:cubicBezTo>
                  <a:pt x="2318775" y="788327"/>
                  <a:pt x="2304801" y="728289"/>
                  <a:pt x="2295525" y="714375"/>
                </a:cubicBezTo>
                <a:cubicBezTo>
                  <a:pt x="2289175" y="704850"/>
                  <a:pt x="2281595" y="696039"/>
                  <a:pt x="2276475" y="685800"/>
                </a:cubicBezTo>
                <a:cubicBezTo>
                  <a:pt x="2271985" y="676820"/>
                  <a:pt x="2271826" y="666002"/>
                  <a:pt x="2266950" y="657225"/>
                </a:cubicBezTo>
                <a:cubicBezTo>
                  <a:pt x="2255831" y="637211"/>
                  <a:pt x="2241550" y="619125"/>
                  <a:pt x="2228850" y="600075"/>
                </a:cubicBezTo>
                <a:cubicBezTo>
                  <a:pt x="2198661" y="554792"/>
                  <a:pt x="2213420" y="582360"/>
                  <a:pt x="2190750" y="514350"/>
                </a:cubicBezTo>
                <a:lnTo>
                  <a:pt x="2181225" y="485775"/>
                </a:lnTo>
                <a:cubicBezTo>
                  <a:pt x="2178050" y="441325"/>
                  <a:pt x="2179444" y="396310"/>
                  <a:pt x="2171700" y="352425"/>
                </a:cubicBezTo>
                <a:cubicBezTo>
                  <a:pt x="2169711" y="341152"/>
                  <a:pt x="2164098" y="323850"/>
                  <a:pt x="2152650" y="323850"/>
                </a:cubicBezTo>
                <a:cubicBezTo>
                  <a:pt x="2141202" y="323850"/>
                  <a:pt x="2139950" y="342900"/>
                  <a:pt x="2133600" y="352425"/>
                </a:cubicBezTo>
                <a:cubicBezTo>
                  <a:pt x="2149475" y="384175"/>
                  <a:pt x="2166349" y="415445"/>
                  <a:pt x="2181225" y="447675"/>
                </a:cubicBezTo>
                <a:cubicBezTo>
                  <a:pt x="2185432" y="456791"/>
                  <a:pt x="2189699" y="466265"/>
                  <a:pt x="2190750" y="476250"/>
                </a:cubicBezTo>
                <a:cubicBezTo>
                  <a:pt x="2194867" y="515360"/>
                  <a:pt x="2179268" y="618682"/>
                  <a:pt x="2219325" y="666750"/>
                </a:cubicBezTo>
                <a:cubicBezTo>
                  <a:pt x="2226654" y="675544"/>
                  <a:pt x="2237661" y="680680"/>
                  <a:pt x="2247900" y="685800"/>
                </a:cubicBezTo>
                <a:cubicBezTo>
                  <a:pt x="2256880" y="690290"/>
                  <a:pt x="2266950" y="692150"/>
                  <a:pt x="2276475" y="695325"/>
                </a:cubicBezTo>
                <a:lnTo>
                  <a:pt x="2286000" y="70485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14601C3-D1DE-44F6-85F2-4289A0CB0BA5}"/>
              </a:ext>
            </a:extLst>
          </p:cNvPr>
          <p:cNvSpPr/>
          <p:nvPr/>
        </p:nvSpPr>
        <p:spPr>
          <a:xfrm>
            <a:off x="-12700" y="1517650"/>
            <a:ext cx="2344830" cy="1108316"/>
          </a:xfrm>
          <a:custGeom>
            <a:avLst/>
            <a:gdLst>
              <a:gd name="connsiteX0" fmla="*/ 311150 w 2344830"/>
              <a:gd name="connsiteY0" fmla="*/ 0 h 1108316"/>
              <a:gd name="connsiteX1" fmla="*/ 514350 w 2344830"/>
              <a:gd name="connsiteY1" fmla="*/ 12700 h 1108316"/>
              <a:gd name="connsiteX2" fmla="*/ 946150 w 2344830"/>
              <a:gd name="connsiteY2" fmla="*/ 19050 h 1108316"/>
              <a:gd name="connsiteX3" fmla="*/ 1270000 w 2344830"/>
              <a:gd name="connsiteY3" fmla="*/ 12700 h 1108316"/>
              <a:gd name="connsiteX4" fmla="*/ 1295400 w 2344830"/>
              <a:gd name="connsiteY4" fmla="*/ 6350 h 1108316"/>
              <a:gd name="connsiteX5" fmla="*/ 1327150 w 2344830"/>
              <a:gd name="connsiteY5" fmla="*/ 0 h 1108316"/>
              <a:gd name="connsiteX6" fmla="*/ 1460500 w 2344830"/>
              <a:gd name="connsiteY6" fmla="*/ 6350 h 1108316"/>
              <a:gd name="connsiteX7" fmla="*/ 1479550 w 2344830"/>
              <a:gd name="connsiteY7" fmla="*/ 12700 h 1108316"/>
              <a:gd name="connsiteX8" fmla="*/ 1485900 w 2344830"/>
              <a:gd name="connsiteY8" fmla="*/ 31750 h 1108316"/>
              <a:gd name="connsiteX9" fmla="*/ 1479550 w 2344830"/>
              <a:gd name="connsiteY9" fmla="*/ 69850 h 1108316"/>
              <a:gd name="connsiteX10" fmla="*/ 1441450 w 2344830"/>
              <a:gd name="connsiteY10" fmla="*/ 82550 h 1108316"/>
              <a:gd name="connsiteX11" fmla="*/ 1435100 w 2344830"/>
              <a:gd name="connsiteY11" fmla="*/ 101600 h 1108316"/>
              <a:gd name="connsiteX12" fmla="*/ 1454150 w 2344830"/>
              <a:gd name="connsiteY12" fmla="*/ 114300 h 1108316"/>
              <a:gd name="connsiteX13" fmla="*/ 1600200 w 2344830"/>
              <a:gd name="connsiteY13" fmla="*/ 120650 h 1108316"/>
              <a:gd name="connsiteX14" fmla="*/ 1625600 w 2344830"/>
              <a:gd name="connsiteY14" fmla="*/ 127000 h 1108316"/>
              <a:gd name="connsiteX15" fmla="*/ 1644650 w 2344830"/>
              <a:gd name="connsiteY15" fmla="*/ 133350 h 1108316"/>
              <a:gd name="connsiteX16" fmla="*/ 1682750 w 2344830"/>
              <a:gd name="connsiteY16" fmla="*/ 139700 h 1108316"/>
              <a:gd name="connsiteX17" fmla="*/ 1670050 w 2344830"/>
              <a:gd name="connsiteY17" fmla="*/ 158750 h 1108316"/>
              <a:gd name="connsiteX18" fmla="*/ 1651000 w 2344830"/>
              <a:gd name="connsiteY18" fmla="*/ 165100 h 1108316"/>
              <a:gd name="connsiteX19" fmla="*/ 1612900 w 2344830"/>
              <a:gd name="connsiteY19" fmla="*/ 184150 h 1108316"/>
              <a:gd name="connsiteX20" fmla="*/ 1593850 w 2344830"/>
              <a:gd name="connsiteY20" fmla="*/ 209550 h 1108316"/>
              <a:gd name="connsiteX21" fmla="*/ 1536700 w 2344830"/>
              <a:gd name="connsiteY21" fmla="*/ 234950 h 1108316"/>
              <a:gd name="connsiteX22" fmla="*/ 1498600 w 2344830"/>
              <a:gd name="connsiteY22" fmla="*/ 273050 h 1108316"/>
              <a:gd name="connsiteX23" fmla="*/ 1492250 w 2344830"/>
              <a:gd name="connsiteY23" fmla="*/ 292100 h 1108316"/>
              <a:gd name="connsiteX24" fmla="*/ 1479550 w 2344830"/>
              <a:gd name="connsiteY24" fmla="*/ 311150 h 1108316"/>
              <a:gd name="connsiteX25" fmla="*/ 1498600 w 2344830"/>
              <a:gd name="connsiteY25" fmla="*/ 317500 h 1108316"/>
              <a:gd name="connsiteX26" fmla="*/ 1530350 w 2344830"/>
              <a:gd name="connsiteY26" fmla="*/ 304800 h 1108316"/>
              <a:gd name="connsiteX27" fmla="*/ 1543050 w 2344830"/>
              <a:gd name="connsiteY27" fmla="*/ 285750 h 1108316"/>
              <a:gd name="connsiteX28" fmla="*/ 1555750 w 2344830"/>
              <a:gd name="connsiteY28" fmla="*/ 241300 h 1108316"/>
              <a:gd name="connsiteX29" fmla="*/ 1600200 w 2344830"/>
              <a:gd name="connsiteY29" fmla="*/ 190500 h 1108316"/>
              <a:gd name="connsiteX30" fmla="*/ 1638300 w 2344830"/>
              <a:gd name="connsiteY30" fmla="*/ 165100 h 1108316"/>
              <a:gd name="connsiteX31" fmla="*/ 1651000 w 2344830"/>
              <a:gd name="connsiteY31" fmla="*/ 228600 h 1108316"/>
              <a:gd name="connsiteX32" fmla="*/ 1689100 w 2344830"/>
              <a:gd name="connsiteY32" fmla="*/ 247650 h 1108316"/>
              <a:gd name="connsiteX33" fmla="*/ 1682750 w 2344830"/>
              <a:gd name="connsiteY33" fmla="*/ 266700 h 1108316"/>
              <a:gd name="connsiteX34" fmla="*/ 1644650 w 2344830"/>
              <a:gd name="connsiteY34" fmla="*/ 298450 h 1108316"/>
              <a:gd name="connsiteX35" fmla="*/ 1638300 w 2344830"/>
              <a:gd name="connsiteY35" fmla="*/ 317500 h 1108316"/>
              <a:gd name="connsiteX36" fmla="*/ 1663700 w 2344830"/>
              <a:gd name="connsiteY36" fmla="*/ 323850 h 1108316"/>
              <a:gd name="connsiteX37" fmla="*/ 1701800 w 2344830"/>
              <a:gd name="connsiteY37" fmla="*/ 342900 h 1108316"/>
              <a:gd name="connsiteX38" fmla="*/ 1739900 w 2344830"/>
              <a:gd name="connsiteY38" fmla="*/ 323850 h 1108316"/>
              <a:gd name="connsiteX39" fmla="*/ 1758950 w 2344830"/>
              <a:gd name="connsiteY39" fmla="*/ 317500 h 1108316"/>
              <a:gd name="connsiteX40" fmla="*/ 1778000 w 2344830"/>
              <a:gd name="connsiteY40" fmla="*/ 304800 h 1108316"/>
              <a:gd name="connsiteX41" fmla="*/ 1797050 w 2344830"/>
              <a:gd name="connsiteY41" fmla="*/ 298450 h 1108316"/>
              <a:gd name="connsiteX42" fmla="*/ 1866900 w 2344830"/>
              <a:gd name="connsiteY42" fmla="*/ 260350 h 1108316"/>
              <a:gd name="connsiteX43" fmla="*/ 1905000 w 2344830"/>
              <a:gd name="connsiteY43" fmla="*/ 254000 h 1108316"/>
              <a:gd name="connsiteX44" fmla="*/ 1968500 w 2344830"/>
              <a:gd name="connsiteY44" fmla="*/ 228600 h 1108316"/>
              <a:gd name="connsiteX45" fmla="*/ 1987550 w 2344830"/>
              <a:gd name="connsiteY45" fmla="*/ 215900 h 1108316"/>
              <a:gd name="connsiteX46" fmla="*/ 2000250 w 2344830"/>
              <a:gd name="connsiteY46" fmla="*/ 196850 h 1108316"/>
              <a:gd name="connsiteX47" fmla="*/ 2254250 w 2344830"/>
              <a:gd name="connsiteY47" fmla="*/ 177800 h 1108316"/>
              <a:gd name="connsiteX48" fmla="*/ 2343150 w 2344830"/>
              <a:gd name="connsiteY48" fmla="*/ 177800 h 1108316"/>
              <a:gd name="connsiteX49" fmla="*/ 2317750 w 2344830"/>
              <a:gd name="connsiteY49" fmla="*/ 184150 h 1108316"/>
              <a:gd name="connsiteX50" fmla="*/ 2279650 w 2344830"/>
              <a:gd name="connsiteY50" fmla="*/ 203200 h 1108316"/>
              <a:gd name="connsiteX51" fmla="*/ 2254250 w 2344830"/>
              <a:gd name="connsiteY51" fmla="*/ 215900 h 1108316"/>
              <a:gd name="connsiteX52" fmla="*/ 2222500 w 2344830"/>
              <a:gd name="connsiteY52" fmla="*/ 222250 h 1108316"/>
              <a:gd name="connsiteX53" fmla="*/ 2190750 w 2344830"/>
              <a:gd name="connsiteY53" fmla="*/ 254000 h 1108316"/>
              <a:gd name="connsiteX54" fmla="*/ 2171700 w 2344830"/>
              <a:gd name="connsiteY54" fmla="*/ 266700 h 1108316"/>
              <a:gd name="connsiteX55" fmla="*/ 2139950 w 2344830"/>
              <a:gd name="connsiteY55" fmla="*/ 304800 h 1108316"/>
              <a:gd name="connsiteX56" fmla="*/ 2139950 w 2344830"/>
              <a:gd name="connsiteY56" fmla="*/ 342900 h 1108316"/>
              <a:gd name="connsiteX57" fmla="*/ 2114550 w 2344830"/>
              <a:gd name="connsiteY57" fmla="*/ 355600 h 1108316"/>
              <a:gd name="connsiteX58" fmla="*/ 2044700 w 2344830"/>
              <a:gd name="connsiteY58" fmla="*/ 374650 h 1108316"/>
              <a:gd name="connsiteX59" fmla="*/ 2025650 w 2344830"/>
              <a:gd name="connsiteY59" fmla="*/ 381000 h 1108316"/>
              <a:gd name="connsiteX60" fmla="*/ 1974850 w 2344830"/>
              <a:gd name="connsiteY60" fmla="*/ 387350 h 1108316"/>
              <a:gd name="connsiteX61" fmla="*/ 1955800 w 2344830"/>
              <a:gd name="connsiteY61" fmla="*/ 400050 h 1108316"/>
              <a:gd name="connsiteX62" fmla="*/ 1936750 w 2344830"/>
              <a:gd name="connsiteY62" fmla="*/ 438150 h 1108316"/>
              <a:gd name="connsiteX63" fmla="*/ 1924050 w 2344830"/>
              <a:gd name="connsiteY63" fmla="*/ 457200 h 1108316"/>
              <a:gd name="connsiteX64" fmla="*/ 1917700 w 2344830"/>
              <a:gd name="connsiteY64" fmla="*/ 482600 h 1108316"/>
              <a:gd name="connsiteX65" fmla="*/ 1885950 w 2344830"/>
              <a:gd name="connsiteY65" fmla="*/ 520700 h 1108316"/>
              <a:gd name="connsiteX66" fmla="*/ 1847850 w 2344830"/>
              <a:gd name="connsiteY66" fmla="*/ 546100 h 1108316"/>
              <a:gd name="connsiteX67" fmla="*/ 1841500 w 2344830"/>
              <a:gd name="connsiteY67" fmla="*/ 609600 h 1108316"/>
              <a:gd name="connsiteX68" fmla="*/ 1778000 w 2344830"/>
              <a:gd name="connsiteY68" fmla="*/ 685800 h 1108316"/>
              <a:gd name="connsiteX69" fmla="*/ 1758950 w 2344830"/>
              <a:gd name="connsiteY69" fmla="*/ 692150 h 1108316"/>
              <a:gd name="connsiteX70" fmla="*/ 1739900 w 2344830"/>
              <a:gd name="connsiteY70" fmla="*/ 704850 h 1108316"/>
              <a:gd name="connsiteX71" fmla="*/ 1670050 w 2344830"/>
              <a:gd name="connsiteY71" fmla="*/ 736600 h 1108316"/>
              <a:gd name="connsiteX72" fmla="*/ 1644650 w 2344830"/>
              <a:gd name="connsiteY72" fmla="*/ 755650 h 1108316"/>
              <a:gd name="connsiteX73" fmla="*/ 1574800 w 2344830"/>
              <a:gd name="connsiteY73" fmla="*/ 793750 h 1108316"/>
              <a:gd name="connsiteX74" fmla="*/ 1536700 w 2344830"/>
              <a:gd name="connsiteY74" fmla="*/ 831850 h 1108316"/>
              <a:gd name="connsiteX75" fmla="*/ 1524000 w 2344830"/>
              <a:gd name="connsiteY75" fmla="*/ 869950 h 1108316"/>
              <a:gd name="connsiteX76" fmla="*/ 1517650 w 2344830"/>
              <a:gd name="connsiteY76" fmla="*/ 889000 h 1108316"/>
              <a:gd name="connsiteX77" fmla="*/ 1511300 w 2344830"/>
              <a:gd name="connsiteY77" fmla="*/ 914400 h 1108316"/>
              <a:gd name="connsiteX78" fmla="*/ 1524000 w 2344830"/>
              <a:gd name="connsiteY78" fmla="*/ 1047750 h 1108316"/>
              <a:gd name="connsiteX79" fmla="*/ 1517650 w 2344830"/>
              <a:gd name="connsiteY79" fmla="*/ 1104900 h 1108316"/>
              <a:gd name="connsiteX80" fmla="*/ 1454150 w 2344830"/>
              <a:gd name="connsiteY80" fmla="*/ 1098550 h 1108316"/>
              <a:gd name="connsiteX81" fmla="*/ 1447800 w 2344830"/>
              <a:gd name="connsiteY81" fmla="*/ 971550 h 1108316"/>
              <a:gd name="connsiteX82" fmla="*/ 1428750 w 2344830"/>
              <a:gd name="connsiteY82" fmla="*/ 933450 h 1108316"/>
              <a:gd name="connsiteX83" fmla="*/ 1390650 w 2344830"/>
              <a:gd name="connsiteY83" fmla="*/ 920750 h 1108316"/>
              <a:gd name="connsiteX84" fmla="*/ 1371600 w 2344830"/>
              <a:gd name="connsiteY84" fmla="*/ 914400 h 1108316"/>
              <a:gd name="connsiteX85" fmla="*/ 1327150 w 2344830"/>
              <a:gd name="connsiteY85" fmla="*/ 895350 h 1108316"/>
              <a:gd name="connsiteX86" fmla="*/ 1270000 w 2344830"/>
              <a:gd name="connsiteY86" fmla="*/ 869950 h 1108316"/>
              <a:gd name="connsiteX87" fmla="*/ 1168400 w 2344830"/>
              <a:gd name="connsiteY87" fmla="*/ 889000 h 1108316"/>
              <a:gd name="connsiteX88" fmla="*/ 1155700 w 2344830"/>
              <a:gd name="connsiteY88" fmla="*/ 908050 h 1108316"/>
              <a:gd name="connsiteX89" fmla="*/ 1130300 w 2344830"/>
              <a:gd name="connsiteY89" fmla="*/ 889000 h 1108316"/>
              <a:gd name="connsiteX90" fmla="*/ 1092200 w 2344830"/>
              <a:gd name="connsiteY90" fmla="*/ 876300 h 1108316"/>
              <a:gd name="connsiteX91" fmla="*/ 1028700 w 2344830"/>
              <a:gd name="connsiteY91" fmla="*/ 882650 h 1108316"/>
              <a:gd name="connsiteX92" fmla="*/ 984250 w 2344830"/>
              <a:gd name="connsiteY92" fmla="*/ 895350 h 1108316"/>
              <a:gd name="connsiteX93" fmla="*/ 965200 w 2344830"/>
              <a:gd name="connsiteY93" fmla="*/ 914400 h 1108316"/>
              <a:gd name="connsiteX94" fmla="*/ 927100 w 2344830"/>
              <a:gd name="connsiteY94" fmla="*/ 927100 h 1108316"/>
              <a:gd name="connsiteX95" fmla="*/ 895350 w 2344830"/>
              <a:gd name="connsiteY95" fmla="*/ 952500 h 1108316"/>
              <a:gd name="connsiteX96" fmla="*/ 882650 w 2344830"/>
              <a:gd name="connsiteY96" fmla="*/ 971550 h 1108316"/>
              <a:gd name="connsiteX97" fmla="*/ 863600 w 2344830"/>
              <a:gd name="connsiteY97" fmla="*/ 977900 h 1108316"/>
              <a:gd name="connsiteX98" fmla="*/ 825500 w 2344830"/>
              <a:gd name="connsiteY98" fmla="*/ 996950 h 1108316"/>
              <a:gd name="connsiteX99" fmla="*/ 723900 w 2344830"/>
              <a:gd name="connsiteY99" fmla="*/ 984250 h 1108316"/>
              <a:gd name="connsiteX100" fmla="*/ 685800 w 2344830"/>
              <a:gd name="connsiteY100" fmla="*/ 946150 h 1108316"/>
              <a:gd name="connsiteX101" fmla="*/ 673100 w 2344830"/>
              <a:gd name="connsiteY101" fmla="*/ 927100 h 1108316"/>
              <a:gd name="connsiteX102" fmla="*/ 647700 w 2344830"/>
              <a:gd name="connsiteY102" fmla="*/ 908050 h 1108316"/>
              <a:gd name="connsiteX103" fmla="*/ 558800 w 2344830"/>
              <a:gd name="connsiteY103" fmla="*/ 901700 h 1108316"/>
              <a:gd name="connsiteX104" fmla="*/ 527050 w 2344830"/>
              <a:gd name="connsiteY104" fmla="*/ 850900 h 1108316"/>
              <a:gd name="connsiteX105" fmla="*/ 514350 w 2344830"/>
              <a:gd name="connsiteY105" fmla="*/ 831850 h 1108316"/>
              <a:gd name="connsiteX106" fmla="*/ 488950 w 2344830"/>
              <a:gd name="connsiteY106" fmla="*/ 825500 h 1108316"/>
              <a:gd name="connsiteX107" fmla="*/ 469900 w 2344830"/>
              <a:gd name="connsiteY107" fmla="*/ 819150 h 1108316"/>
              <a:gd name="connsiteX108" fmla="*/ 247650 w 2344830"/>
              <a:gd name="connsiteY108" fmla="*/ 819150 h 1108316"/>
              <a:gd name="connsiteX109" fmla="*/ 209550 w 2344830"/>
              <a:gd name="connsiteY109" fmla="*/ 806450 h 1108316"/>
              <a:gd name="connsiteX110" fmla="*/ 171450 w 2344830"/>
              <a:gd name="connsiteY110" fmla="*/ 781050 h 1108316"/>
              <a:gd name="connsiteX111" fmla="*/ 152400 w 2344830"/>
              <a:gd name="connsiteY111" fmla="*/ 768350 h 1108316"/>
              <a:gd name="connsiteX112" fmla="*/ 127000 w 2344830"/>
              <a:gd name="connsiteY112" fmla="*/ 749300 h 1108316"/>
              <a:gd name="connsiteX113" fmla="*/ 107950 w 2344830"/>
              <a:gd name="connsiteY113" fmla="*/ 742950 h 1108316"/>
              <a:gd name="connsiteX114" fmla="*/ 69850 w 2344830"/>
              <a:gd name="connsiteY114" fmla="*/ 717550 h 1108316"/>
              <a:gd name="connsiteX115" fmla="*/ 44450 w 2344830"/>
              <a:gd name="connsiteY115" fmla="*/ 679450 h 1108316"/>
              <a:gd name="connsiteX116" fmla="*/ 38100 w 2344830"/>
              <a:gd name="connsiteY116" fmla="*/ 660400 h 1108316"/>
              <a:gd name="connsiteX117" fmla="*/ 19050 w 2344830"/>
              <a:gd name="connsiteY117" fmla="*/ 622300 h 1108316"/>
              <a:gd name="connsiteX118" fmla="*/ 12700 w 2344830"/>
              <a:gd name="connsiteY118" fmla="*/ 584200 h 1108316"/>
              <a:gd name="connsiteX119" fmla="*/ 0 w 2344830"/>
              <a:gd name="connsiteY119" fmla="*/ 546100 h 1108316"/>
              <a:gd name="connsiteX120" fmla="*/ 6350 w 2344830"/>
              <a:gd name="connsiteY120" fmla="*/ 361950 h 1108316"/>
              <a:gd name="connsiteX121" fmla="*/ 12700 w 2344830"/>
              <a:gd name="connsiteY121" fmla="*/ 330200 h 1108316"/>
              <a:gd name="connsiteX122" fmla="*/ 25400 w 2344830"/>
              <a:gd name="connsiteY122" fmla="*/ 311150 h 1108316"/>
              <a:gd name="connsiteX123" fmla="*/ 31750 w 2344830"/>
              <a:gd name="connsiteY123" fmla="*/ 285750 h 1108316"/>
              <a:gd name="connsiteX124" fmla="*/ 63500 w 2344830"/>
              <a:gd name="connsiteY124" fmla="*/ 247650 h 1108316"/>
              <a:gd name="connsiteX125" fmla="*/ 76200 w 2344830"/>
              <a:gd name="connsiteY125" fmla="*/ 222250 h 1108316"/>
              <a:gd name="connsiteX126" fmla="*/ 107950 w 2344830"/>
              <a:gd name="connsiteY126" fmla="*/ 184150 h 1108316"/>
              <a:gd name="connsiteX127" fmla="*/ 127000 w 2344830"/>
              <a:gd name="connsiteY127" fmla="*/ 158750 h 1108316"/>
              <a:gd name="connsiteX128" fmla="*/ 152400 w 2344830"/>
              <a:gd name="connsiteY128" fmla="*/ 120650 h 1108316"/>
              <a:gd name="connsiteX129" fmla="*/ 209550 w 2344830"/>
              <a:gd name="connsiteY129" fmla="*/ 76200 h 1108316"/>
              <a:gd name="connsiteX130" fmla="*/ 247650 w 2344830"/>
              <a:gd name="connsiteY130" fmla="*/ 57150 h 1108316"/>
              <a:gd name="connsiteX131" fmla="*/ 266700 w 2344830"/>
              <a:gd name="connsiteY131" fmla="*/ 38100 h 1108316"/>
              <a:gd name="connsiteX132" fmla="*/ 323850 w 2344830"/>
              <a:gd name="connsiteY132" fmla="*/ 6350 h 1108316"/>
              <a:gd name="connsiteX133" fmla="*/ 355600 w 2344830"/>
              <a:gd name="connsiteY133" fmla="*/ 0 h 1108316"/>
              <a:gd name="connsiteX134" fmla="*/ 336550 w 2344830"/>
              <a:gd name="connsiteY134" fmla="*/ 12700 h 1108316"/>
              <a:gd name="connsiteX135" fmla="*/ 317500 w 2344830"/>
              <a:gd name="connsiteY135" fmla="*/ 19050 h 1108316"/>
              <a:gd name="connsiteX136" fmla="*/ 311150 w 2344830"/>
              <a:gd name="connsiteY136" fmla="*/ 0 h 11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344830" h="1108316">
                <a:moveTo>
                  <a:pt x="311150" y="0"/>
                </a:moveTo>
                <a:cubicBezTo>
                  <a:pt x="395907" y="16951"/>
                  <a:pt x="348393" y="9206"/>
                  <a:pt x="514350" y="12700"/>
                </a:cubicBezTo>
                <a:lnTo>
                  <a:pt x="946150" y="19050"/>
                </a:lnTo>
                <a:lnTo>
                  <a:pt x="1270000" y="12700"/>
                </a:lnTo>
                <a:cubicBezTo>
                  <a:pt x="1278721" y="12383"/>
                  <a:pt x="1286881" y="8243"/>
                  <a:pt x="1295400" y="6350"/>
                </a:cubicBezTo>
                <a:cubicBezTo>
                  <a:pt x="1305936" y="4009"/>
                  <a:pt x="1316567" y="2117"/>
                  <a:pt x="1327150" y="0"/>
                </a:cubicBezTo>
                <a:cubicBezTo>
                  <a:pt x="1371600" y="2117"/>
                  <a:pt x="1416153" y="2654"/>
                  <a:pt x="1460500" y="6350"/>
                </a:cubicBezTo>
                <a:cubicBezTo>
                  <a:pt x="1467170" y="6906"/>
                  <a:pt x="1474817" y="7967"/>
                  <a:pt x="1479550" y="12700"/>
                </a:cubicBezTo>
                <a:cubicBezTo>
                  <a:pt x="1484283" y="17433"/>
                  <a:pt x="1483783" y="25400"/>
                  <a:pt x="1485900" y="31750"/>
                </a:cubicBezTo>
                <a:cubicBezTo>
                  <a:pt x="1483783" y="44450"/>
                  <a:pt x="1488028" y="60160"/>
                  <a:pt x="1479550" y="69850"/>
                </a:cubicBezTo>
                <a:cubicBezTo>
                  <a:pt x="1470735" y="79925"/>
                  <a:pt x="1441450" y="82550"/>
                  <a:pt x="1441450" y="82550"/>
                </a:cubicBezTo>
                <a:cubicBezTo>
                  <a:pt x="1439333" y="88900"/>
                  <a:pt x="1432614" y="95385"/>
                  <a:pt x="1435100" y="101600"/>
                </a:cubicBezTo>
                <a:cubicBezTo>
                  <a:pt x="1437934" y="108686"/>
                  <a:pt x="1446569" y="113425"/>
                  <a:pt x="1454150" y="114300"/>
                </a:cubicBezTo>
                <a:cubicBezTo>
                  <a:pt x="1502558" y="119886"/>
                  <a:pt x="1551517" y="118533"/>
                  <a:pt x="1600200" y="120650"/>
                </a:cubicBezTo>
                <a:cubicBezTo>
                  <a:pt x="1608667" y="122767"/>
                  <a:pt x="1617209" y="124602"/>
                  <a:pt x="1625600" y="127000"/>
                </a:cubicBezTo>
                <a:cubicBezTo>
                  <a:pt x="1632036" y="128839"/>
                  <a:pt x="1638116" y="131898"/>
                  <a:pt x="1644650" y="133350"/>
                </a:cubicBezTo>
                <a:cubicBezTo>
                  <a:pt x="1657219" y="136143"/>
                  <a:pt x="1670050" y="137583"/>
                  <a:pt x="1682750" y="139700"/>
                </a:cubicBezTo>
                <a:cubicBezTo>
                  <a:pt x="1678517" y="146050"/>
                  <a:pt x="1676009" y="153982"/>
                  <a:pt x="1670050" y="158750"/>
                </a:cubicBezTo>
                <a:cubicBezTo>
                  <a:pt x="1664823" y="162931"/>
                  <a:pt x="1656987" y="162107"/>
                  <a:pt x="1651000" y="165100"/>
                </a:cubicBezTo>
                <a:cubicBezTo>
                  <a:pt x="1601761" y="189719"/>
                  <a:pt x="1660783" y="168189"/>
                  <a:pt x="1612900" y="184150"/>
                </a:cubicBezTo>
                <a:cubicBezTo>
                  <a:pt x="1606550" y="192617"/>
                  <a:pt x="1602656" y="203679"/>
                  <a:pt x="1593850" y="209550"/>
                </a:cubicBezTo>
                <a:cubicBezTo>
                  <a:pt x="1533454" y="249814"/>
                  <a:pt x="1575472" y="200486"/>
                  <a:pt x="1536700" y="234950"/>
                </a:cubicBezTo>
                <a:cubicBezTo>
                  <a:pt x="1523276" y="246882"/>
                  <a:pt x="1498600" y="273050"/>
                  <a:pt x="1498600" y="273050"/>
                </a:cubicBezTo>
                <a:cubicBezTo>
                  <a:pt x="1496483" y="279400"/>
                  <a:pt x="1495243" y="286113"/>
                  <a:pt x="1492250" y="292100"/>
                </a:cubicBezTo>
                <a:cubicBezTo>
                  <a:pt x="1488837" y="298926"/>
                  <a:pt x="1477699" y="303746"/>
                  <a:pt x="1479550" y="311150"/>
                </a:cubicBezTo>
                <a:cubicBezTo>
                  <a:pt x="1481173" y="317644"/>
                  <a:pt x="1492250" y="315383"/>
                  <a:pt x="1498600" y="317500"/>
                </a:cubicBezTo>
                <a:cubicBezTo>
                  <a:pt x="1509183" y="313267"/>
                  <a:pt x="1521075" y="311425"/>
                  <a:pt x="1530350" y="304800"/>
                </a:cubicBezTo>
                <a:cubicBezTo>
                  <a:pt x="1536560" y="300364"/>
                  <a:pt x="1540044" y="292765"/>
                  <a:pt x="1543050" y="285750"/>
                </a:cubicBezTo>
                <a:cubicBezTo>
                  <a:pt x="1549215" y="271364"/>
                  <a:pt x="1548027" y="255202"/>
                  <a:pt x="1555750" y="241300"/>
                </a:cubicBezTo>
                <a:cubicBezTo>
                  <a:pt x="1587135" y="184807"/>
                  <a:pt x="1567574" y="217688"/>
                  <a:pt x="1600200" y="190500"/>
                </a:cubicBezTo>
                <a:cubicBezTo>
                  <a:pt x="1631911" y="164074"/>
                  <a:pt x="1604822" y="176259"/>
                  <a:pt x="1638300" y="165100"/>
                </a:cubicBezTo>
                <a:cubicBezTo>
                  <a:pt x="1682481" y="179827"/>
                  <a:pt x="1638194" y="158166"/>
                  <a:pt x="1651000" y="228600"/>
                </a:cubicBezTo>
                <a:cubicBezTo>
                  <a:pt x="1652588" y="237336"/>
                  <a:pt x="1683009" y="245620"/>
                  <a:pt x="1689100" y="247650"/>
                </a:cubicBezTo>
                <a:cubicBezTo>
                  <a:pt x="1686983" y="254000"/>
                  <a:pt x="1686463" y="261131"/>
                  <a:pt x="1682750" y="266700"/>
                </a:cubicBezTo>
                <a:cubicBezTo>
                  <a:pt x="1672971" y="281368"/>
                  <a:pt x="1658707" y="289079"/>
                  <a:pt x="1644650" y="298450"/>
                </a:cubicBezTo>
                <a:cubicBezTo>
                  <a:pt x="1642533" y="304800"/>
                  <a:pt x="1634284" y="312145"/>
                  <a:pt x="1638300" y="317500"/>
                </a:cubicBezTo>
                <a:cubicBezTo>
                  <a:pt x="1643536" y="324482"/>
                  <a:pt x="1655309" y="321452"/>
                  <a:pt x="1663700" y="323850"/>
                </a:cubicBezTo>
                <a:cubicBezTo>
                  <a:pt x="1686704" y="330423"/>
                  <a:pt x="1680928" y="328985"/>
                  <a:pt x="1701800" y="342900"/>
                </a:cubicBezTo>
                <a:cubicBezTo>
                  <a:pt x="1749683" y="326939"/>
                  <a:pt x="1690661" y="348469"/>
                  <a:pt x="1739900" y="323850"/>
                </a:cubicBezTo>
                <a:cubicBezTo>
                  <a:pt x="1745887" y="320857"/>
                  <a:pt x="1752963" y="320493"/>
                  <a:pt x="1758950" y="317500"/>
                </a:cubicBezTo>
                <a:cubicBezTo>
                  <a:pt x="1765776" y="314087"/>
                  <a:pt x="1771174" y="308213"/>
                  <a:pt x="1778000" y="304800"/>
                </a:cubicBezTo>
                <a:cubicBezTo>
                  <a:pt x="1783987" y="301807"/>
                  <a:pt x="1791063" y="301443"/>
                  <a:pt x="1797050" y="298450"/>
                </a:cubicBezTo>
                <a:cubicBezTo>
                  <a:pt x="1826024" y="283963"/>
                  <a:pt x="1823733" y="267545"/>
                  <a:pt x="1866900" y="260350"/>
                </a:cubicBezTo>
                <a:cubicBezTo>
                  <a:pt x="1879600" y="258233"/>
                  <a:pt x="1892509" y="257123"/>
                  <a:pt x="1905000" y="254000"/>
                </a:cubicBezTo>
                <a:cubicBezTo>
                  <a:pt x="1928129" y="248218"/>
                  <a:pt x="1948063" y="240279"/>
                  <a:pt x="1968500" y="228600"/>
                </a:cubicBezTo>
                <a:cubicBezTo>
                  <a:pt x="1975126" y="224814"/>
                  <a:pt x="1981200" y="220133"/>
                  <a:pt x="1987550" y="215900"/>
                </a:cubicBezTo>
                <a:cubicBezTo>
                  <a:pt x="1991783" y="209550"/>
                  <a:pt x="1993010" y="199263"/>
                  <a:pt x="2000250" y="196850"/>
                </a:cubicBezTo>
                <a:cubicBezTo>
                  <a:pt x="2055077" y="178574"/>
                  <a:pt x="2228037" y="178771"/>
                  <a:pt x="2254250" y="177800"/>
                </a:cubicBezTo>
                <a:cubicBezTo>
                  <a:pt x="2288586" y="166355"/>
                  <a:pt x="2290712" y="162818"/>
                  <a:pt x="2343150" y="177800"/>
                </a:cubicBezTo>
                <a:cubicBezTo>
                  <a:pt x="2351541" y="180198"/>
                  <a:pt x="2326217" y="182033"/>
                  <a:pt x="2317750" y="184150"/>
                </a:cubicBezTo>
                <a:cubicBezTo>
                  <a:pt x="2281141" y="208556"/>
                  <a:pt x="2316456" y="187426"/>
                  <a:pt x="2279650" y="203200"/>
                </a:cubicBezTo>
                <a:cubicBezTo>
                  <a:pt x="2270949" y="206929"/>
                  <a:pt x="2263230" y="212907"/>
                  <a:pt x="2254250" y="215900"/>
                </a:cubicBezTo>
                <a:cubicBezTo>
                  <a:pt x="2244011" y="219313"/>
                  <a:pt x="2233083" y="220133"/>
                  <a:pt x="2222500" y="222250"/>
                </a:cubicBezTo>
                <a:cubicBezTo>
                  <a:pt x="2171700" y="256117"/>
                  <a:pt x="2233083" y="211667"/>
                  <a:pt x="2190750" y="254000"/>
                </a:cubicBezTo>
                <a:cubicBezTo>
                  <a:pt x="2185354" y="259396"/>
                  <a:pt x="2177563" y="261814"/>
                  <a:pt x="2171700" y="266700"/>
                </a:cubicBezTo>
                <a:cubicBezTo>
                  <a:pt x="2153365" y="281979"/>
                  <a:pt x="2152437" y="286069"/>
                  <a:pt x="2139950" y="304800"/>
                </a:cubicBezTo>
                <a:cubicBezTo>
                  <a:pt x="2144183" y="317500"/>
                  <a:pt x="2152650" y="330200"/>
                  <a:pt x="2139950" y="342900"/>
                </a:cubicBezTo>
                <a:cubicBezTo>
                  <a:pt x="2133257" y="349593"/>
                  <a:pt x="2123339" y="352084"/>
                  <a:pt x="2114550" y="355600"/>
                </a:cubicBezTo>
                <a:cubicBezTo>
                  <a:pt x="2069141" y="373764"/>
                  <a:pt x="2087215" y="364021"/>
                  <a:pt x="2044700" y="374650"/>
                </a:cubicBezTo>
                <a:cubicBezTo>
                  <a:pt x="2038206" y="376273"/>
                  <a:pt x="2032236" y="379803"/>
                  <a:pt x="2025650" y="381000"/>
                </a:cubicBezTo>
                <a:cubicBezTo>
                  <a:pt x="2008860" y="384053"/>
                  <a:pt x="1991783" y="385233"/>
                  <a:pt x="1974850" y="387350"/>
                </a:cubicBezTo>
                <a:cubicBezTo>
                  <a:pt x="1968500" y="391583"/>
                  <a:pt x="1961196" y="394654"/>
                  <a:pt x="1955800" y="400050"/>
                </a:cubicBezTo>
                <a:cubicBezTo>
                  <a:pt x="1937602" y="418248"/>
                  <a:pt x="1947079" y="417492"/>
                  <a:pt x="1936750" y="438150"/>
                </a:cubicBezTo>
                <a:cubicBezTo>
                  <a:pt x="1933337" y="444976"/>
                  <a:pt x="1928283" y="450850"/>
                  <a:pt x="1924050" y="457200"/>
                </a:cubicBezTo>
                <a:cubicBezTo>
                  <a:pt x="1921933" y="465667"/>
                  <a:pt x="1921138" y="474578"/>
                  <a:pt x="1917700" y="482600"/>
                </a:cubicBezTo>
                <a:cubicBezTo>
                  <a:pt x="1912459" y="494830"/>
                  <a:pt x="1895758" y="513071"/>
                  <a:pt x="1885950" y="520700"/>
                </a:cubicBezTo>
                <a:cubicBezTo>
                  <a:pt x="1873902" y="530071"/>
                  <a:pt x="1847850" y="546100"/>
                  <a:pt x="1847850" y="546100"/>
                </a:cubicBezTo>
                <a:cubicBezTo>
                  <a:pt x="1845733" y="567267"/>
                  <a:pt x="1847845" y="589296"/>
                  <a:pt x="1841500" y="609600"/>
                </a:cubicBezTo>
                <a:cubicBezTo>
                  <a:pt x="1836771" y="624732"/>
                  <a:pt x="1790846" y="681518"/>
                  <a:pt x="1778000" y="685800"/>
                </a:cubicBezTo>
                <a:cubicBezTo>
                  <a:pt x="1771650" y="687917"/>
                  <a:pt x="1764937" y="689157"/>
                  <a:pt x="1758950" y="692150"/>
                </a:cubicBezTo>
                <a:cubicBezTo>
                  <a:pt x="1752124" y="695563"/>
                  <a:pt x="1746600" y="701196"/>
                  <a:pt x="1739900" y="704850"/>
                </a:cubicBezTo>
                <a:cubicBezTo>
                  <a:pt x="1695282" y="729187"/>
                  <a:pt x="1702758" y="725697"/>
                  <a:pt x="1670050" y="736600"/>
                </a:cubicBezTo>
                <a:cubicBezTo>
                  <a:pt x="1661583" y="742950"/>
                  <a:pt x="1653792" y="750317"/>
                  <a:pt x="1644650" y="755650"/>
                </a:cubicBezTo>
                <a:cubicBezTo>
                  <a:pt x="1634096" y="761806"/>
                  <a:pt x="1590627" y="779682"/>
                  <a:pt x="1574800" y="793750"/>
                </a:cubicBezTo>
                <a:cubicBezTo>
                  <a:pt x="1561376" y="805682"/>
                  <a:pt x="1536700" y="831850"/>
                  <a:pt x="1536700" y="831850"/>
                </a:cubicBezTo>
                <a:lnTo>
                  <a:pt x="1524000" y="869950"/>
                </a:lnTo>
                <a:cubicBezTo>
                  <a:pt x="1521883" y="876300"/>
                  <a:pt x="1519273" y="882506"/>
                  <a:pt x="1517650" y="889000"/>
                </a:cubicBezTo>
                <a:lnTo>
                  <a:pt x="1511300" y="914400"/>
                </a:lnTo>
                <a:cubicBezTo>
                  <a:pt x="1514492" y="943132"/>
                  <a:pt x="1524000" y="1023925"/>
                  <a:pt x="1524000" y="1047750"/>
                </a:cubicBezTo>
                <a:cubicBezTo>
                  <a:pt x="1524000" y="1066917"/>
                  <a:pt x="1519767" y="1085850"/>
                  <a:pt x="1517650" y="1104900"/>
                </a:cubicBezTo>
                <a:cubicBezTo>
                  <a:pt x="1496483" y="1102783"/>
                  <a:pt x="1464020" y="1117394"/>
                  <a:pt x="1454150" y="1098550"/>
                </a:cubicBezTo>
                <a:cubicBezTo>
                  <a:pt x="1434482" y="1061003"/>
                  <a:pt x="1451472" y="1013777"/>
                  <a:pt x="1447800" y="971550"/>
                </a:cubicBezTo>
                <a:cubicBezTo>
                  <a:pt x="1447044" y="962860"/>
                  <a:pt x="1436033" y="938002"/>
                  <a:pt x="1428750" y="933450"/>
                </a:cubicBezTo>
                <a:cubicBezTo>
                  <a:pt x="1417398" y="926355"/>
                  <a:pt x="1403350" y="924983"/>
                  <a:pt x="1390650" y="920750"/>
                </a:cubicBezTo>
                <a:lnTo>
                  <a:pt x="1371600" y="914400"/>
                </a:lnTo>
                <a:cubicBezTo>
                  <a:pt x="1310279" y="893960"/>
                  <a:pt x="1405617" y="926737"/>
                  <a:pt x="1327150" y="895350"/>
                </a:cubicBezTo>
                <a:cubicBezTo>
                  <a:pt x="1270475" y="872680"/>
                  <a:pt x="1306651" y="894384"/>
                  <a:pt x="1270000" y="869950"/>
                </a:cubicBezTo>
                <a:cubicBezTo>
                  <a:pt x="1234703" y="872665"/>
                  <a:pt x="1195242" y="862158"/>
                  <a:pt x="1168400" y="889000"/>
                </a:cubicBezTo>
                <a:cubicBezTo>
                  <a:pt x="1163004" y="894396"/>
                  <a:pt x="1159933" y="901700"/>
                  <a:pt x="1155700" y="908050"/>
                </a:cubicBezTo>
                <a:cubicBezTo>
                  <a:pt x="1147233" y="901700"/>
                  <a:pt x="1139766" y="893733"/>
                  <a:pt x="1130300" y="889000"/>
                </a:cubicBezTo>
                <a:cubicBezTo>
                  <a:pt x="1118326" y="883013"/>
                  <a:pt x="1092200" y="876300"/>
                  <a:pt x="1092200" y="876300"/>
                </a:cubicBezTo>
                <a:cubicBezTo>
                  <a:pt x="1071033" y="878417"/>
                  <a:pt x="1049758" y="879642"/>
                  <a:pt x="1028700" y="882650"/>
                </a:cubicBezTo>
                <a:cubicBezTo>
                  <a:pt x="1014747" y="884643"/>
                  <a:pt x="997820" y="890827"/>
                  <a:pt x="984250" y="895350"/>
                </a:cubicBezTo>
                <a:cubicBezTo>
                  <a:pt x="977900" y="901700"/>
                  <a:pt x="973050" y="910039"/>
                  <a:pt x="965200" y="914400"/>
                </a:cubicBezTo>
                <a:cubicBezTo>
                  <a:pt x="953498" y="920901"/>
                  <a:pt x="927100" y="927100"/>
                  <a:pt x="927100" y="927100"/>
                </a:cubicBezTo>
                <a:cubicBezTo>
                  <a:pt x="890704" y="981695"/>
                  <a:pt x="939167" y="917447"/>
                  <a:pt x="895350" y="952500"/>
                </a:cubicBezTo>
                <a:cubicBezTo>
                  <a:pt x="889391" y="957268"/>
                  <a:pt x="888609" y="966782"/>
                  <a:pt x="882650" y="971550"/>
                </a:cubicBezTo>
                <a:cubicBezTo>
                  <a:pt x="877423" y="975731"/>
                  <a:pt x="869587" y="974907"/>
                  <a:pt x="863600" y="977900"/>
                </a:cubicBezTo>
                <a:cubicBezTo>
                  <a:pt x="814361" y="1002519"/>
                  <a:pt x="873383" y="980989"/>
                  <a:pt x="825500" y="996950"/>
                </a:cubicBezTo>
                <a:cubicBezTo>
                  <a:pt x="817858" y="996255"/>
                  <a:pt x="744895" y="992123"/>
                  <a:pt x="723900" y="984250"/>
                </a:cubicBezTo>
                <a:cubicBezTo>
                  <a:pt x="705079" y="977192"/>
                  <a:pt x="696900" y="961690"/>
                  <a:pt x="685800" y="946150"/>
                </a:cubicBezTo>
                <a:cubicBezTo>
                  <a:pt x="681364" y="939940"/>
                  <a:pt x="678496" y="932496"/>
                  <a:pt x="673100" y="927100"/>
                </a:cubicBezTo>
                <a:cubicBezTo>
                  <a:pt x="665616" y="919616"/>
                  <a:pt x="658031" y="910346"/>
                  <a:pt x="647700" y="908050"/>
                </a:cubicBezTo>
                <a:cubicBezTo>
                  <a:pt x="618699" y="901605"/>
                  <a:pt x="588433" y="903817"/>
                  <a:pt x="558800" y="901700"/>
                </a:cubicBezTo>
                <a:cubicBezTo>
                  <a:pt x="543687" y="856360"/>
                  <a:pt x="557239" y="871026"/>
                  <a:pt x="527050" y="850900"/>
                </a:cubicBezTo>
                <a:cubicBezTo>
                  <a:pt x="522817" y="844550"/>
                  <a:pt x="520700" y="836083"/>
                  <a:pt x="514350" y="831850"/>
                </a:cubicBezTo>
                <a:cubicBezTo>
                  <a:pt x="507088" y="827009"/>
                  <a:pt x="497341" y="827898"/>
                  <a:pt x="488950" y="825500"/>
                </a:cubicBezTo>
                <a:cubicBezTo>
                  <a:pt x="482514" y="823661"/>
                  <a:pt x="476250" y="821267"/>
                  <a:pt x="469900" y="819150"/>
                </a:cubicBezTo>
                <a:cubicBezTo>
                  <a:pt x="375169" y="825465"/>
                  <a:pt x="349404" y="830891"/>
                  <a:pt x="247650" y="819150"/>
                </a:cubicBezTo>
                <a:cubicBezTo>
                  <a:pt x="234351" y="817616"/>
                  <a:pt x="220689" y="813876"/>
                  <a:pt x="209550" y="806450"/>
                </a:cubicBezTo>
                <a:lnTo>
                  <a:pt x="171450" y="781050"/>
                </a:lnTo>
                <a:cubicBezTo>
                  <a:pt x="165100" y="776817"/>
                  <a:pt x="158505" y="772929"/>
                  <a:pt x="152400" y="768350"/>
                </a:cubicBezTo>
                <a:cubicBezTo>
                  <a:pt x="143933" y="762000"/>
                  <a:pt x="136189" y="754551"/>
                  <a:pt x="127000" y="749300"/>
                </a:cubicBezTo>
                <a:cubicBezTo>
                  <a:pt x="121188" y="745979"/>
                  <a:pt x="113801" y="746201"/>
                  <a:pt x="107950" y="742950"/>
                </a:cubicBezTo>
                <a:cubicBezTo>
                  <a:pt x="94607" y="735537"/>
                  <a:pt x="69850" y="717550"/>
                  <a:pt x="69850" y="717550"/>
                </a:cubicBezTo>
                <a:cubicBezTo>
                  <a:pt x="61383" y="704850"/>
                  <a:pt x="49277" y="693930"/>
                  <a:pt x="44450" y="679450"/>
                </a:cubicBezTo>
                <a:cubicBezTo>
                  <a:pt x="42333" y="673100"/>
                  <a:pt x="41093" y="666387"/>
                  <a:pt x="38100" y="660400"/>
                </a:cubicBezTo>
                <a:cubicBezTo>
                  <a:pt x="24400" y="632999"/>
                  <a:pt x="25434" y="651030"/>
                  <a:pt x="19050" y="622300"/>
                </a:cubicBezTo>
                <a:cubicBezTo>
                  <a:pt x="16257" y="609731"/>
                  <a:pt x="15823" y="596691"/>
                  <a:pt x="12700" y="584200"/>
                </a:cubicBezTo>
                <a:cubicBezTo>
                  <a:pt x="9453" y="571213"/>
                  <a:pt x="0" y="546100"/>
                  <a:pt x="0" y="546100"/>
                </a:cubicBezTo>
                <a:cubicBezTo>
                  <a:pt x="2117" y="484717"/>
                  <a:pt x="2743" y="423264"/>
                  <a:pt x="6350" y="361950"/>
                </a:cubicBezTo>
                <a:cubicBezTo>
                  <a:pt x="6984" y="351176"/>
                  <a:pt x="8910" y="340306"/>
                  <a:pt x="12700" y="330200"/>
                </a:cubicBezTo>
                <a:cubicBezTo>
                  <a:pt x="15380" y="323054"/>
                  <a:pt x="21167" y="317500"/>
                  <a:pt x="25400" y="311150"/>
                </a:cubicBezTo>
                <a:cubicBezTo>
                  <a:pt x="27517" y="302683"/>
                  <a:pt x="28312" y="293772"/>
                  <a:pt x="31750" y="285750"/>
                </a:cubicBezTo>
                <a:cubicBezTo>
                  <a:pt x="42548" y="260554"/>
                  <a:pt x="47153" y="270536"/>
                  <a:pt x="63500" y="247650"/>
                </a:cubicBezTo>
                <a:cubicBezTo>
                  <a:pt x="69002" y="239947"/>
                  <a:pt x="71504" y="230469"/>
                  <a:pt x="76200" y="222250"/>
                </a:cubicBezTo>
                <a:cubicBezTo>
                  <a:pt x="92239" y="194181"/>
                  <a:pt x="85436" y="210417"/>
                  <a:pt x="107950" y="184150"/>
                </a:cubicBezTo>
                <a:cubicBezTo>
                  <a:pt x="114838" y="176115"/>
                  <a:pt x="120931" y="167420"/>
                  <a:pt x="127000" y="158750"/>
                </a:cubicBezTo>
                <a:cubicBezTo>
                  <a:pt x="135753" y="146246"/>
                  <a:pt x="141607" y="131443"/>
                  <a:pt x="152400" y="120650"/>
                </a:cubicBezTo>
                <a:cubicBezTo>
                  <a:pt x="182243" y="90807"/>
                  <a:pt x="163978" y="106581"/>
                  <a:pt x="209550" y="76200"/>
                </a:cubicBezTo>
                <a:cubicBezTo>
                  <a:pt x="234169" y="59787"/>
                  <a:pt x="221360" y="65913"/>
                  <a:pt x="247650" y="57150"/>
                </a:cubicBezTo>
                <a:cubicBezTo>
                  <a:pt x="254000" y="50800"/>
                  <a:pt x="259611" y="43613"/>
                  <a:pt x="266700" y="38100"/>
                </a:cubicBezTo>
                <a:cubicBezTo>
                  <a:pt x="289103" y="20675"/>
                  <a:pt x="299646" y="12401"/>
                  <a:pt x="323850" y="6350"/>
                </a:cubicBezTo>
                <a:cubicBezTo>
                  <a:pt x="334321" y="3732"/>
                  <a:pt x="345017" y="2117"/>
                  <a:pt x="355600" y="0"/>
                </a:cubicBezTo>
                <a:cubicBezTo>
                  <a:pt x="349250" y="4233"/>
                  <a:pt x="343376" y="9287"/>
                  <a:pt x="336550" y="12700"/>
                </a:cubicBezTo>
                <a:cubicBezTo>
                  <a:pt x="330563" y="15693"/>
                  <a:pt x="323069" y="15337"/>
                  <a:pt x="317500" y="19050"/>
                </a:cubicBezTo>
                <a:lnTo>
                  <a:pt x="311150" y="0"/>
                </a:lnTo>
                <a:close/>
              </a:path>
            </a:pathLst>
          </a:custGeom>
          <a:blipFill dpi="0" rotWithShape="1">
            <a:blip r:embed="rId17">
              <a:alphaModFix amt="60000"/>
            </a:blip>
            <a:srcRect/>
            <a:stretch>
              <a:fillRect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F46466-D060-4332-A66A-0DA829C9344E}"/>
              </a:ext>
            </a:extLst>
          </p:cNvPr>
          <p:cNvSpPr/>
          <p:nvPr/>
        </p:nvSpPr>
        <p:spPr>
          <a:xfrm>
            <a:off x="-17188" y="546046"/>
            <a:ext cx="636985" cy="868342"/>
          </a:xfrm>
          <a:custGeom>
            <a:avLst/>
            <a:gdLst>
              <a:gd name="connsiteX0" fmla="*/ 239438 w 636985"/>
              <a:gd name="connsiteY0" fmla="*/ 863654 h 868342"/>
              <a:gd name="connsiteX1" fmla="*/ 233088 w 636985"/>
              <a:gd name="connsiteY1" fmla="*/ 825554 h 868342"/>
              <a:gd name="connsiteX2" fmla="*/ 245788 w 636985"/>
              <a:gd name="connsiteY2" fmla="*/ 787454 h 868342"/>
              <a:gd name="connsiteX3" fmla="*/ 252138 w 636985"/>
              <a:gd name="connsiteY3" fmla="*/ 743004 h 868342"/>
              <a:gd name="connsiteX4" fmla="*/ 264838 w 636985"/>
              <a:gd name="connsiteY4" fmla="*/ 704904 h 868342"/>
              <a:gd name="connsiteX5" fmla="*/ 271188 w 636985"/>
              <a:gd name="connsiteY5" fmla="*/ 590604 h 868342"/>
              <a:gd name="connsiteX6" fmla="*/ 271188 w 636985"/>
              <a:gd name="connsiteY6" fmla="*/ 546154 h 868342"/>
              <a:gd name="connsiteX7" fmla="*/ 169588 w 636985"/>
              <a:gd name="connsiteY7" fmla="*/ 539804 h 868342"/>
              <a:gd name="connsiteX8" fmla="*/ 131488 w 636985"/>
              <a:gd name="connsiteY8" fmla="*/ 508054 h 868342"/>
              <a:gd name="connsiteX9" fmla="*/ 112438 w 636985"/>
              <a:gd name="connsiteY9" fmla="*/ 501704 h 868342"/>
              <a:gd name="connsiteX10" fmla="*/ 93388 w 636985"/>
              <a:gd name="connsiteY10" fmla="*/ 489004 h 868342"/>
              <a:gd name="connsiteX11" fmla="*/ 55288 w 636985"/>
              <a:gd name="connsiteY11" fmla="*/ 476304 h 868342"/>
              <a:gd name="connsiteX12" fmla="*/ 17188 w 636985"/>
              <a:gd name="connsiteY12" fmla="*/ 444554 h 868342"/>
              <a:gd name="connsiteX13" fmla="*/ 10838 w 636985"/>
              <a:gd name="connsiteY13" fmla="*/ 241354 h 868342"/>
              <a:gd name="connsiteX14" fmla="*/ 17188 w 636985"/>
              <a:gd name="connsiteY14" fmla="*/ 44504 h 868342"/>
              <a:gd name="connsiteX15" fmla="*/ 29888 w 636985"/>
              <a:gd name="connsiteY15" fmla="*/ 25454 h 868342"/>
              <a:gd name="connsiteX16" fmla="*/ 55288 w 636985"/>
              <a:gd name="connsiteY16" fmla="*/ 19104 h 868342"/>
              <a:gd name="connsiteX17" fmla="*/ 239438 w 636985"/>
              <a:gd name="connsiteY17" fmla="*/ 12754 h 868342"/>
              <a:gd name="connsiteX18" fmla="*/ 341038 w 636985"/>
              <a:gd name="connsiteY18" fmla="*/ 6404 h 868342"/>
              <a:gd name="connsiteX19" fmla="*/ 404538 w 636985"/>
              <a:gd name="connsiteY19" fmla="*/ 50854 h 868342"/>
              <a:gd name="connsiteX20" fmla="*/ 423588 w 636985"/>
              <a:gd name="connsiteY20" fmla="*/ 63554 h 868342"/>
              <a:gd name="connsiteX21" fmla="*/ 448988 w 636985"/>
              <a:gd name="connsiteY21" fmla="*/ 69904 h 868342"/>
              <a:gd name="connsiteX22" fmla="*/ 487088 w 636985"/>
              <a:gd name="connsiteY22" fmla="*/ 82604 h 868342"/>
              <a:gd name="connsiteX23" fmla="*/ 506138 w 636985"/>
              <a:gd name="connsiteY23" fmla="*/ 88954 h 868342"/>
              <a:gd name="connsiteX24" fmla="*/ 569638 w 636985"/>
              <a:gd name="connsiteY24" fmla="*/ 101654 h 868342"/>
              <a:gd name="connsiteX25" fmla="*/ 633138 w 636985"/>
              <a:gd name="connsiteY25" fmla="*/ 95304 h 868342"/>
              <a:gd name="connsiteX26" fmla="*/ 575988 w 636985"/>
              <a:gd name="connsiteY26" fmla="*/ 101654 h 868342"/>
              <a:gd name="connsiteX27" fmla="*/ 556938 w 636985"/>
              <a:gd name="connsiteY27" fmla="*/ 114354 h 868342"/>
              <a:gd name="connsiteX28" fmla="*/ 525188 w 636985"/>
              <a:gd name="connsiteY28" fmla="*/ 158804 h 868342"/>
              <a:gd name="connsiteX29" fmla="*/ 499788 w 636985"/>
              <a:gd name="connsiteY29" fmla="*/ 184204 h 868342"/>
              <a:gd name="connsiteX30" fmla="*/ 429938 w 636985"/>
              <a:gd name="connsiteY30" fmla="*/ 266754 h 868342"/>
              <a:gd name="connsiteX31" fmla="*/ 410888 w 636985"/>
              <a:gd name="connsiteY31" fmla="*/ 285804 h 868342"/>
              <a:gd name="connsiteX32" fmla="*/ 372788 w 636985"/>
              <a:gd name="connsiteY32" fmla="*/ 317554 h 868342"/>
              <a:gd name="connsiteX33" fmla="*/ 353738 w 636985"/>
              <a:gd name="connsiteY33" fmla="*/ 323904 h 868342"/>
              <a:gd name="connsiteX34" fmla="*/ 315638 w 636985"/>
              <a:gd name="connsiteY34" fmla="*/ 349304 h 868342"/>
              <a:gd name="connsiteX35" fmla="*/ 277538 w 636985"/>
              <a:gd name="connsiteY35" fmla="*/ 374704 h 868342"/>
              <a:gd name="connsiteX36" fmla="*/ 258488 w 636985"/>
              <a:gd name="connsiteY36" fmla="*/ 387404 h 868342"/>
              <a:gd name="connsiteX37" fmla="*/ 239438 w 636985"/>
              <a:gd name="connsiteY37" fmla="*/ 393754 h 868342"/>
              <a:gd name="connsiteX38" fmla="*/ 220388 w 636985"/>
              <a:gd name="connsiteY38" fmla="*/ 412804 h 868342"/>
              <a:gd name="connsiteX39" fmla="*/ 201338 w 636985"/>
              <a:gd name="connsiteY39" fmla="*/ 419154 h 868342"/>
              <a:gd name="connsiteX40" fmla="*/ 182288 w 636985"/>
              <a:gd name="connsiteY40" fmla="*/ 431854 h 868342"/>
              <a:gd name="connsiteX41" fmla="*/ 163238 w 636985"/>
              <a:gd name="connsiteY41" fmla="*/ 469954 h 868342"/>
              <a:gd name="connsiteX42" fmla="*/ 182288 w 636985"/>
              <a:gd name="connsiteY42" fmla="*/ 482654 h 868342"/>
              <a:gd name="connsiteX43" fmla="*/ 207688 w 636985"/>
              <a:gd name="connsiteY43" fmla="*/ 489004 h 868342"/>
              <a:gd name="connsiteX44" fmla="*/ 226738 w 636985"/>
              <a:gd name="connsiteY44" fmla="*/ 495354 h 868342"/>
              <a:gd name="connsiteX45" fmla="*/ 239438 w 636985"/>
              <a:gd name="connsiteY45" fmla="*/ 514404 h 868342"/>
              <a:gd name="connsiteX46" fmla="*/ 277538 w 636985"/>
              <a:gd name="connsiteY46" fmla="*/ 533454 h 868342"/>
              <a:gd name="connsiteX47" fmla="*/ 283888 w 636985"/>
              <a:gd name="connsiteY47" fmla="*/ 552504 h 868342"/>
              <a:gd name="connsiteX48" fmla="*/ 264838 w 636985"/>
              <a:gd name="connsiteY48" fmla="*/ 590604 h 868342"/>
              <a:gd name="connsiteX49" fmla="*/ 258488 w 636985"/>
              <a:gd name="connsiteY49" fmla="*/ 609654 h 868342"/>
              <a:gd name="connsiteX50" fmla="*/ 277538 w 636985"/>
              <a:gd name="connsiteY50" fmla="*/ 616004 h 868342"/>
              <a:gd name="connsiteX51" fmla="*/ 283888 w 636985"/>
              <a:gd name="connsiteY51" fmla="*/ 635054 h 868342"/>
              <a:gd name="connsiteX52" fmla="*/ 258488 w 636985"/>
              <a:gd name="connsiteY52" fmla="*/ 692204 h 868342"/>
              <a:gd name="connsiteX53" fmla="*/ 252138 w 636985"/>
              <a:gd name="connsiteY53" fmla="*/ 711254 h 868342"/>
              <a:gd name="connsiteX54" fmla="*/ 239438 w 636985"/>
              <a:gd name="connsiteY54" fmla="*/ 863654 h 86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36985" h="868342">
                <a:moveTo>
                  <a:pt x="239438" y="863654"/>
                </a:moveTo>
                <a:cubicBezTo>
                  <a:pt x="236263" y="882704"/>
                  <a:pt x="232019" y="838385"/>
                  <a:pt x="233088" y="825554"/>
                </a:cubicBezTo>
                <a:cubicBezTo>
                  <a:pt x="234200" y="812213"/>
                  <a:pt x="245788" y="787454"/>
                  <a:pt x="245788" y="787454"/>
                </a:cubicBezTo>
                <a:cubicBezTo>
                  <a:pt x="247905" y="772637"/>
                  <a:pt x="248773" y="757588"/>
                  <a:pt x="252138" y="743004"/>
                </a:cubicBezTo>
                <a:cubicBezTo>
                  <a:pt x="255148" y="729960"/>
                  <a:pt x="264838" y="704904"/>
                  <a:pt x="264838" y="704904"/>
                </a:cubicBezTo>
                <a:cubicBezTo>
                  <a:pt x="266955" y="666804"/>
                  <a:pt x="267733" y="628606"/>
                  <a:pt x="271188" y="590604"/>
                </a:cubicBezTo>
                <a:cubicBezTo>
                  <a:pt x="271271" y="589692"/>
                  <a:pt x="286350" y="549721"/>
                  <a:pt x="271188" y="546154"/>
                </a:cubicBezTo>
                <a:cubicBezTo>
                  <a:pt x="238157" y="538382"/>
                  <a:pt x="203455" y="541921"/>
                  <a:pt x="169588" y="539804"/>
                </a:cubicBezTo>
                <a:cubicBezTo>
                  <a:pt x="155544" y="525760"/>
                  <a:pt x="149169" y="516895"/>
                  <a:pt x="131488" y="508054"/>
                </a:cubicBezTo>
                <a:cubicBezTo>
                  <a:pt x="125501" y="505061"/>
                  <a:pt x="118425" y="504697"/>
                  <a:pt x="112438" y="501704"/>
                </a:cubicBezTo>
                <a:cubicBezTo>
                  <a:pt x="105612" y="498291"/>
                  <a:pt x="100362" y="492104"/>
                  <a:pt x="93388" y="489004"/>
                </a:cubicBezTo>
                <a:cubicBezTo>
                  <a:pt x="81155" y="483567"/>
                  <a:pt x="66427" y="483730"/>
                  <a:pt x="55288" y="476304"/>
                </a:cubicBezTo>
                <a:cubicBezTo>
                  <a:pt x="28766" y="458623"/>
                  <a:pt x="41634" y="469000"/>
                  <a:pt x="17188" y="444554"/>
                </a:cubicBezTo>
                <a:cubicBezTo>
                  <a:pt x="-13060" y="353809"/>
                  <a:pt x="4518" y="421465"/>
                  <a:pt x="10838" y="241354"/>
                </a:cubicBezTo>
                <a:cubicBezTo>
                  <a:pt x="13140" y="175744"/>
                  <a:pt x="11418" y="109901"/>
                  <a:pt x="17188" y="44504"/>
                </a:cubicBezTo>
                <a:cubicBezTo>
                  <a:pt x="17859" y="36902"/>
                  <a:pt x="23538" y="29687"/>
                  <a:pt x="29888" y="25454"/>
                </a:cubicBezTo>
                <a:cubicBezTo>
                  <a:pt x="37150" y="20613"/>
                  <a:pt x="46577" y="19632"/>
                  <a:pt x="55288" y="19104"/>
                </a:cubicBezTo>
                <a:cubicBezTo>
                  <a:pt x="116595" y="15388"/>
                  <a:pt x="178055" y="14871"/>
                  <a:pt x="239438" y="12754"/>
                </a:cubicBezTo>
                <a:cubicBezTo>
                  <a:pt x="306794" y="-4085"/>
                  <a:pt x="272918" y="-2111"/>
                  <a:pt x="341038" y="6404"/>
                </a:cubicBezTo>
                <a:cubicBezTo>
                  <a:pt x="389230" y="44957"/>
                  <a:pt x="354970" y="19874"/>
                  <a:pt x="404538" y="50854"/>
                </a:cubicBezTo>
                <a:cubicBezTo>
                  <a:pt x="411010" y="54899"/>
                  <a:pt x="416573" y="60548"/>
                  <a:pt x="423588" y="63554"/>
                </a:cubicBezTo>
                <a:cubicBezTo>
                  <a:pt x="431610" y="66992"/>
                  <a:pt x="440629" y="67396"/>
                  <a:pt x="448988" y="69904"/>
                </a:cubicBezTo>
                <a:cubicBezTo>
                  <a:pt x="461810" y="73751"/>
                  <a:pt x="474388" y="78371"/>
                  <a:pt x="487088" y="82604"/>
                </a:cubicBezTo>
                <a:cubicBezTo>
                  <a:pt x="493438" y="84721"/>
                  <a:pt x="499574" y="87641"/>
                  <a:pt x="506138" y="88954"/>
                </a:cubicBezTo>
                <a:lnTo>
                  <a:pt x="569638" y="101654"/>
                </a:lnTo>
                <a:cubicBezTo>
                  <a:pt x="590805" y="99537"/>
                  <a:pt x="611866" y="95304"/>
                  <a:pt x="633138" y="95304"/>
                </a:cubicBezTo>
                <a:cubicBezTo>
                  <a:pt x="652305" y="95304"/>
                  <a:pt x="594583" y="97005"/>
                  <a:pt x="575988" y="101654"/>
                </a:cubicBezTo>
                <a:cubicBezTo>
                  <a:pt x="568584" y="103505"/>
                  <a:pt x="563288" y="110121"/>
                  <a:pt x="556938" y="114354"/>
                </a:cubicBezTo>
                <a:cubicBezTo>
                  <a:pt x="547455" y="128579"/>
                  <a:pt x="536215" y="146202"/>
                  <a:pt x="525188" y="158804"/>
                </a:cubicBezTo>
                <a:cubicBezTo>
                  <a:pt x="517303" y="167815"/>
                  <a:pt x="507268" y="174854"/>
                  <a:pt x="499788" y="184204"/>
                </a:cubicBezTo>
                <a:cubicBezTo>
                  <a:pt x="425742" y="276762"/>
                  <a:pt x="536007" y="160685"/>
                  <a:pt x="429938" y="266754"/>
                </a:cubicBezTo>
                <a:lnTo>
                  <a:pt x="410888" y="285804"/>
                </a:lnTo>
                <a:cubicBezTo>
                  <a:pt x="396844" y="299848"/>
                  <a:pt x="390469" y="308713"/>
                  <a:pt x="372788" y="317554"/>
                </a:cubicBezTo>
                <a:cubicBezTo>
                  <a:pt x="366801" y="320547"/>
                  <a:pt x="360088" y="321787"/>
                  <a:pt x="353738" y="323904"/>
                </a:cubicBezTo>
                <a:cubicBezTo>
                  <a:pt x="311461" y="366181"/>
                  <a:pt x="356992" y="326329"/>
                  <a:pt x="315638" y="349304"/>
                </a:cubicBezTo>
                <a:cubicBezTo>
                  <a:pt x="302295" y="356717"/>
                  <a:pt x="290238" y="366237"/>
                  <a:pt x="277538" y="374704"/>
                </a:cubicBezTo>
                <a:cubicBezTo>
                  <a:pt x="271188" y="378937"/>
                  <a:pt x="265728" y="384991"/>
                  <a:pt x="258488" y="387404"/>
                </a:cubicBezTo>
                <a:lnTo>
                  <a:pt x="239438" y="393754"/>
                </a:lnTo>
                <a:cubicBezTo>
                  <a:pt x="233088" y="400104"/>
                  <a:pt x="227860" y="407823"/>
                  <a:pt x="220388" y="412804"/>
                </a:cubicBezTo>
                <a:cubicBezTo>
                  <a:pt x="214819" y="416517"/>
                  <a:pt x="207325" y="416161"/>
                  <a:pt x="201338" y="419154"/>
                </a:cubicBezTo>
                <a:cubicBezTo>
                  <a:pt x="194512" y="422567"/>
                  <a:pt x="188638" y="427621"/>
                  <a:pt x="182288" y="431854"/>
                </a:cubicBezTo>
                <a:cubicBezTo>
                  <a:pt x="179614" y="435865"/>
                  <a:pt x="159952" y="461738"/>
                  <a:pt x="163238" y="469954"/>
                </a:cubicBezTo>
                <a:cubicBezTo>
                  <a:pt x="166072" y="477040"/>
                  <a:pt x="175273" y="479648"/>
                  <a:pt x="182288" y="482654"/>
                </a:cubicBezTo>
                <a:cubicBezTo>
                  <a:pt x="190310" y="486092"/>
                  <a:pt x="199297" y="486606"/>
                  <a:pt x="207688" y="489004"/>
                </a:cubicBezTo>
                <a:cubicBezTo>
                  <a:pt x="214124" y="490843"/>
                  <a:pt x="220388" y="493237"/>
                  <a:pt x="226738" y="495354"/>
                </a:cubicBezTo>
                <a:cubicBezTo>
                  <a:pt x="230971" y="501704"/>
                  <a:pt x="234042" y="509008"/>
                  <a:pt x="239438" y="514404"/>
                </a:cubicBezTo>
                <a:cubicBezTo>
                  <a:pt x="251748" y="526714"/>
                  <a:pt x="262044" y="528289"/>
                  <a:pt x="277538" y="533454"/>
                </a:cubicBezTo>
                <a:cubicBezTo>
                  <a:pt x="279655" y="539804"/>
                  <a:pt x="283888" y="545811"/>
                  <a:pt x="283888" y="552504"/>
                </a:cubicBezTo>
                <a:cubicBezTo>
                  <a:pt x="283888" y="568465"/>
                  <a:pt x="271259" y="577762"/>
                  <a:pt x="264838" y="590604"/>
                </a:cubicBezTo>
                <a:cubicBezTo>
                  <a:pt x="261845" y="596591"/>
                  <a:pt x="260605" y="603304"/>
                  <a:pt x="258488" y="609654"/>
                </a:cubicBezTo>
                <a:cubicBezTo>
                  <a:pt x="264838" y="611771"/>
                  <a:pt x="272805" y="611271"/>
                  <a:pt x="277538" y="616004"/>
                </a:cubicBezTo>
                <a:cubicBezTo>
                  <a:pt x="282271" y="620737"/>
                  <a:pt x="284627" y="628401"/>
                  <a:pt x="283888" y="635054"/>
                </a:cubicBezTo>
                <a:cubicBezTo>
                  <a:pt x="279207" y="677180"/>
                  <a:pt x="272666" y="663848"/>
                  <a:pt x="258488" y="692204"/>
                </a:cubicBezTo>
                <a:cubicBezTo>
                  <a:pt x="255495" y="698191"/>
                  <a:pt x="254255" y="704904"/>
                  <a:pt x="252138" y="711254"/>
                </a:cubicBezTo>
                <a:cubicBezTo>
                  <a:pt x="258672" y="861533"/>
                  <a:pt x="242613" y="844604"/>
                  <a:pt x="239438" y="863654"/>
                </a:cubicBezTo>
                <a:close/>
              </a:path>
            </a:pathLst>
          </a:custGeom>
          <a:blipFill>
            <a:blip r:embed="rId17"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7F9C918-124D-4D4A-8FA3-841E7C221865}"/>
              </a:ext>
            </a:extLst>
          </p:cNvPr>
          <p:cNvSpPr/>
          <p:nvPr/>
        </p:nvSpPr>
        <p:spPr>
          <a:xfrm>
            <a:off x="165076" y="127000"/>
            <a:ext cx="3216851" cy="1689100"/>
          </a:xfrm>
          <a:custGeom>
            <a:avLst/>
            <a:gdLst>
              <a:gd name="connsiteX0" fmla="*/ 24 w 3216851"/>
              <a:gd name="connsiteY0" fmla="*/ 876300 h 1689100"/>
              <a:gd name="connsiteX1" fmla="*/ 50824 w 3216851"/>
              <a:gd name="connsiteY1" fmla="*/ 825500 h 1689100"/>
              <a:gd name="connsiteX2" fmla="*/ 88924 w 3216851"/>
              <a:gd name="connsiteY2" fmla="*/ 800100 h 1689100"/>
              <a:gd name="connsiteX3" fmla="*/ 133374 w 3216851"/>
              <a:gd name="connsiteY3" fmla="*/ 762000 h 1689100"/>
              <a:gd name="connsiteX4" fmla="*/ 184174 w 3216851"/>
              <a:gd name="connsiteY4" fmla="*/ 711200 h 1689100"/>
              <a:gd name="connsiteX5" fmla="*/ 203224 w 3216851"/>
              <a:gd name="connsiteY5" fmla="*/ 704850 h 1689100"/>
              <a:gd name="connsiteX6" fmla="*/ 266724 w 3216851"/>
              <a:gd name="connsiteY6" fmla="*/ 660400 h 1689100"/>
              <a:gd name="connsiteX7" fmla="*/ 292124 w 3216851"/>
              <a:gd name="connsiteY7" fmla="*/ 641350 h 1689100"/>
              <a:gd name="connsiteX8" fmla="*/ 311174 w 3216851"/>
              <a:gd name="connsiteY8" fmla="*/ 622300 h 1689100"/>
              <a:gd name="connsiteX9" fmla="*/ 330224 w 3216851"/>
              <a:gd name="connsiteY9" fmla="*/ 615950 h 1689100"/>
              <a:gd name="connsiteX10" fmla="*/ 349274 w 3216851"/>
              <a:gd name="connsiteY10" fmla="*/ 603250 h 1689100"/>
              <a:gd name="connsiteX11" fmla="*/ 361974 w 3216851"/>
              <a:gd name="connsiteY11" fmla="*/ 584200 h 1689100"/>
              <a:gd name="connsiteX12" fmla="*/ 381024 w 3216851"/>
              <a:gd name="connsiteY12" fmla="*/ 571500 h 1689100"/>
              <a:gd name="connsiteX13" fmla="*/ 400074 w 3216851"/>
              <a:gd name="connsiteY13" fmla="*/ 552450 h 1689100"/>
              <a:gd name="connsiteX14" fmla="*/ 425474 w 3216851"/>
              <a:gd name="connsiteY14" fmla="*/ 520700 h 1689100"/>
              <a:gd name="connsiteX15" fmla="*/ 444524 w 3216851"/>
              <a:gd name="connsiteY15" fmla="*/ 501650 h 1689100"/>
              <a:gd name="connsiteX16" fmla="*/ 482624 w 3216851"/>
              <a:gd name="connsiteY16" fmla="*/ 488950 h 1689100"/>
              <a:gd name="connsiteX17" fmla="*/ 774724 w 3216851"/>
              <a:gd name="connsiteY17" fmla="*/ 482600 h 1689100"/>
              <a:gd name="connsiteX18" fmla="*/ 838224 w 3216851"/>
              <a:gd name="connsiteY18" fmla="*/ 469900 h 1689100"/>
              <a:gd name="connsiteX19" fmla="*/ 1041424 w 3216851"/>
              <a:gd name="connsiteY19" fmla="*/ 482600 h 1689100"/>
              <a:gd name="connsiteX20" fmla="*/ 1060474 w 3216851"/>
              <a:gd name="connsiteY20" fmla="*/ 488950 h 1689100"/>
              <a:gd name="connsiteX21" fmla="*/ 1143024 w 3216851"/>
              <a:gd name="connsiteY21" fmla="*/ 514350 h 1689100"/>
              <a:gd name="connsiteX22" fmla="*/ 1162074 w 3216851"/>
              <a:gd name="connsiteY22" fmla="*/ 520700 h 1689100"/>
              <a:gd name="connsiteX23" fmla="*/ 1219224 w 3216851"/>
              <a:gd name="connsiteY23" fmla="*/ 546100 h 1689100"/>
              <a:gd name="connsiteX24" fmla="*/ 1530374 w 3216851"/>
              <a:gd name="connsiteY24" fmla="*/ 552450 h 1689100"/>
              <a:gd name="connsiteX25" fmla="*/ 1555774 w 3216851"/>
              <a:gd name="connsiteY25" fmla="*/ 558800 h 1689100"/>
              <a:gd name="connsiteX26" fmla="*/ 1574824 w 3216851"/>
              <a:gd name="connsiteY26" fmla="*/ 565150 h 1689100"/>
              <a:gd name="connsiteX27" fmla="*/ 1625624 w 3216851"/>
              <a:gd name="connsiteY27" fmla="*/ 571500 h 1689100"/>
              <a:gd name="connsiteX28" fmla="*/ 1657374 w 3216851"/>
              <a:gd name="connsiteY28" fmla="*/ 577850 h 1689100"/>
              <a:gd name="connsiteX29" fmla="*/ 1676424 w 3216851"/>
              <a:gd name="connsiteY29" fmla="*/ 590550 h 1689100"/>
              <a:gd name="connsiteX30" fmla="*/ 1727224 w 3216851"/>
              <a:gd name="connsiteY30" fmla="*/ 603250 h 1689100"/>
              <a:gd name="connsiteX31" fmla="*/ 1746274 w 3216851"/>
              <a:gd name="connsiteY31" fmla="*/ 609600 h 1689100"/>
              <a:gd name="connsiteX32" fmla="*/ 1771674 w 3216851"/>
              <a:gd name="connsiteY32" fmla="*/ 603250 h 1689100"/>
              <a:gd name="connsiteX33" fmla="*/ 1797074 w 3216851"/>
              <a:gd name="connsiteY33" fmla="*/ 565150 h 1689100"/>
              <a:gd name="connsiteX34" fmla="*/ 1790724 w 3216851"/>
              <a:gd name="connsiteY34" fmla="*/ 539750 h 1689100"/>
              <a:gd name="connsiteX35" fmla="*/ 1778024 w 3216851"/>
              <a:gd name="connsiteY35" fmla="*/ 514350 h 1689100"/>
              <a:gd name="connsiteX36" fmla="*/ 1790724 w 3216851"/>
              <a:gd name="connsiteY36" fmla="*/ 495300 h 1689100"/>
              <a:gd name="connsiteX37" fmla="*/ 1892324 w 3216851"/>
              <a:gd name="connsiteY37" fmla="*/ 469900 h 1689100"/>
              <a:gd name="connsiteX38" fmla="*/ 1854224 w 3216851"/>
              <a:gd name="connsiteY38" fmla="*/ 457200 h 1689100"/>
              <a:gd name="connsiteX39" fmla="*/ 1835174 w 3216851"/>
              <a:gd name="connsiteY39" fmla="*/ 450850 h 1689100"/>
              <a:gd name="connsiteX40" fmla="*/ 1822474 w 3216851"/>
              <a:gd name="connsiteY40" fmla="*/ 431800 h 1689100"/>
              <a:gd name="connsiteX41" fmla="*/ 1803424 w 3216851"/>
              <a:gd name="connsiteY41" fmla="*/ 419100 h 1689100"/>
              <a:gd name="connsiteX42" fmla="*/ 1797074 w 3216851"/>
              <a:gd name="connsiteY42" fmla="*/ 400050 h 1689100"/>
              <a:gd name="connsiteX43" fmla="*/ 1854224 w 3216851"/>
              <a:gd name="connsiteY43" fmla="*/ 368300 h 1689100"/>
              <a:gd name="connsiteX44" fmla="*/ 1809774 w 3216851"/>
              <a:gd name="connsiteY44" fmla="*/ 355600 h 1689100"/>
              <a:gd name="connsiteX45" fmla="*/ 1790724 w 3216851"/>
              <a:gd name="connsiteY45" fmla="*/ 349250 h 1689100"/>
              <a:gd name="connsiteX46" fmla="*/ 1778024 w 3216851"/>
              <a:gd name="connsiteY46" fmla="*/ 323850 h 1689100"/>
              <a:gd name="connsiteX47" fmla="*/ 1739924 w 3216851"/>
              <a:gd name="connsiteY47" fmla="*/ 279400 h 1689100"/>
              <a:gd name="connsiteX48" fmla="*/ 1746274 w 3216851"/>
              <a:gd name="connsiteY48" fmla="*/ 203200 h 1689100"/>
              <a:gd name="connsiteX49" fmla="*/ 1758974 w 3216851"/>
              <a:gd name="connsiteY49" fmla="*/ 184150 h 1689100"/>
              <a:gd name="connsiteX50" fmla="*/ 1860574 w 3216851"/>
              <a:gd name="connsiteY50" fmla="*/ 177800 h 1689100"/>
              <a:gd name="connsiteX51" fmla="*/ 1949474 w 3216851"/>
              <a:gd name="connsiteY51" fmla="*/ 152400 h 1689100"/>
              <a:gd name="connsiteX52" fmla="*/ 2101874 w 3216851"/>
              <a:gd name="connsiteY52" fmla="*/ 127000 h 1689100"/>
              <a:gd name="connsiteX53" fmla="*/ 2146324 w 3216851"/>
              <a:gd name="connsiteY53" fmla="*/ 120650 h 1689100"/>
              <a:gd name="connsiteX54" fmla="*/ 2235224 w 3216851"/>
              <a:gd name="connsiteY54" fmla="*/ 107950 h 1689100"/>
              <a:gd name="connsiteX55" fmla="*/ 2273324 w 3216851"/>
              <a:gd name="connsiteY55" fmla="*/ 114300 h 1689100"/>
              <a:gd name="connsiteX56" fmla="*/ 2266974 w 3216851"/>
              <a:gd name="connsiteY56" fmla="*/ 133350 h 1689100"/>
              <a:gd name="connsiteX57" fmla="*/ 2203474 w 3216851"/>
              <a:gd name="connsiteY57" fmla="*/ 171450 h 1689100"/>
              <a:gd name="connsiteX58" fmla="*/ 2133624 w 3216851"/>
              <a:gd name="connsiteY58" fmla="*/ 177800 h 1689100"/>
              <a:gd name="connsiteX59" fmla="*/ 2178074 w 3216851"/>
              <a:gd name="connsiteY59" fmla="*/ 234950 h 1689100"/>
              <a:gd name="connsiteX60" fmla="*/ 2184424 w 3216851"/>
              <a:gd name="connsiteY60" fmla="*/ 254000 h 1689100"/>
              <a:gd name="connsiteX61" fmla="*/ 2209824 w 3216851"/>
              <a:gd name="connsiteY61" fmla="*/ 247650 h 1689100"/>
              <a:gd name="connsiteX62" fmla="*/ 2235224 w 3216851"/>
              <a:gd name="connsiteY62" fmla="*/ 146050 h 1689100"/>
              <a:gd name="connsiteX63" fmla="*/ 2254274 w 3216851"/>
              <a:gd name="connsiteY63" fmla="*/ 133350 h 1689100"/>
              <a:gd name="connsiteX64" fmla="*/ 2260624 w 3216851"/>
              <a:gd name="connsiteY64" fmla="*/ 95250 h 1689100"/>
              <a:gd name="connsiteX65" fmla="*/ 2273324 w 3216851"/>
              <a:gd name="connsiteY65" fmla="*/ 76200 h 1689100"/>
              <a:gd name="connsiteX66" fmla="*/ 2292374 w 3216851"/>
              <a:gd name="connsiteY66" fmla="*/ 69850 h 1689100"/>
              <a:gd name="connsiteX67" fmla="*/ 2362224 w 3216851"/>
              <a:gd name="connsiteY67" fmla="*/ 63500 h 1689100"/>
              <a:gd name="connsiteX68" fmla="*/ 2432074 w 3216851"/>
              <a:gd name="connsiteY68" fmla="*/ 44450 h 1689100"/>
              <a:gd name="connsiteX69" fmla="*/ 2463824 w 3216851"/>
              <a:gd name="connsiteY69" fmla="*/ 38100 h 1689100"/>
              <a:gd name="connsiteX70" fmla="*/ 2641624 w 3216851"/>
              <a:gd name="connsiteY70" fmla="*/ 25400 h 1689100"/>
              <a:gd name="connsiteX71" fmla="*/ 2844824 w 3216851"/>
              <a:gd name="connsiteY71" fmla="*/ 6350 h 1689100"/>
              <a:gd name="connsiteX72" fmla="*/ 2876574 w 3216851"/>
              <a:gd name="connsiteY72" fmla="*/ 0 h 1689100"/>
              <a:gd name="connsiteX73" fmla="*/ 3213124 w 3216851"/>
              <a:gd name="connsiteY73" fmla="*/ 6350 h 1689100"/>
              <a:gd name="connsiteX74" fmla="*/ 3206774 w 3216851"/>
              <a:gd name="connsiteY74" fmla="*/ 31750 h 1689100"/>
              <a:gd name="connsiteX75" fmla="*/ 3175024 w 3216851"/>
              <a:gd name="connsiteY75" fmla="*/ 38100 h 1689100"/>
              <a:gd name="connsiteX76" fmla="*/ 3130574 w 3216851"/>
              <a:gd name="connsiteY76" fmla="*/ 50800 h 1689100"/>
              <a:gd name="connsiteX77" fmla="*/ 3086124 w 3216851"/>
              <a:gd name="connsiteY77" fmla="*/ 57150 h 1689100"/>
              <a:gd name="connsiteX78" fmla="*/ 3054374 w 3216851"/>
              <a:gd name="connsiteY78" fmla="*/ 63500 h 1689100"/>
              <a:gd name="connsiteX79" fmla="*/ 2978174 w 3216851"/>
              <a:gd name="connsiteY79" fmla="*/ 76200 h 1689100"/>
              <a:gd name="connsiteX80" fmla="*/ 2921024 w 3216851"/>
              <a:gd name="connsiteY80" fmla="*/ 95250 h 1689100"/>
              <a:gd name="connsiteX81" fmla="*/ 2895624 w 3216851"/>
              <a:gd name="connsiteY81" fmla="*/ 101600 h 1689100"/>
              <a:gd name="connsiteX82" fmla="*/ 2819424 w 3216851"/>
              <a:gd name="connsiteY82" fmla="*/ 133350 h 1689100"/>
              <a:gd name="connsiteX83" fmla="*/ 2705124 w 3216851"/>
              <a:gd name="connsiteY83" fmla="*/ 203200 h 1689100"/>
              <a:gd name="connsiteX84" fmla="*/ 2705124 w 3216851"/>
              <a:gd name="connsiteY84" fmla="*/ 203200 h 1689100"/>
              <a:gd name="connsiteX85" fmla="*/ 2660674 w 3216851"/>
              <a:gd name="connsiteY85" fmla="*/ 228600 h 1689100"/>
              <a:gd name="connsiteX86" fmla="*/ 2641624 w 3216851"/>
              <a:gd name="connsiteY86" fmla="*/ 234950 h 1689100"/>
              <a:gd name="connsiteX87" fmla="*/ 2597174 w 3216851"/>
              <a:gd name="connsiteY87" fmla="*/ 254000 h 1689100"/>
              <a:gd name="connsiteX88" fmla="*/ 2571774 w 3216851"/>
              <a:gd name="connsiteY88" fmla="*/ 273050 h 1689100"/>
              <a:gd name="connsiteX89" fmla="*/ 2514624 w 3216851"/>
              <a:gd name="connsiteY89" fmla="*/ 317500 h 1689100"/>
              <a:gd name="connsiteX90" fmla="*/ 2520974 w 3216851"/>
              <a:gd name="connsiteY90" fmla="*/ 336550 h 1689100"/>
              <a:gd name="connsiteX91" fmla="*/ 2540024 w 3216851"/>
              <a:gd name="connsiteY91" fmla="*/ 342900 h 1689100"/>
              <a:gd name="connsiteX92" fmla="*/ 2559074 w 3216851"/>
              <a:gd name="connsiteY92" fmla="*/ 355600 h 1689100"/>
              <a:gd name="connsiteX93" fmla="*/ 2590824 w 3216851"/>
              <a:gd name="connsiteY93" fmla="*/ 419100 h 1689100"/>
              <a:gd name="connsiteX94" fmla="*/ 2616224 w 3216851"/>
              <a:gd name="connsiteY94" fmla="*/ 425450 h 1689100"/>
              <a:gd name="connsiteX95" fmla="*/ 2692424 w 3216851"/>
              <a:gd name="connsiteY95" fmla="*/ 444500 h 1689100"/>
              <a:gd name="connsiteX96" fmla="*/ 2698774 w 3216851"/>
              <a:gd name="connsiteY96" fmla="*/ 469900 h 1689100"/>
              <a:gd name="connsiteX97" fmla="*/ 2692424 w 3216851"/>
              <a:gd name="connsiteY97" fmla="*/ 501650 h 1689100"/>
              <a:gd name="connsiteX98" fmla="*/ 2647974 w 3216851"/>
              <a:gd name="connsiteY98" fmla="*/ 539750 h 1689100"/>
              <a:gd name="connsiteX99" fmla="*/ 2641624 w 3216851"/>
              <a:gd name="connsiteY99" fmla="*/ 565150 h 1689100"/>
              <a:gd name="connsiteX100" fmla="*/ 2698774 w 3216851"/>
              <a:gd name="connsiteY100" fmla="*/ 571500 h 1689100"/>
              <a:gd name="connsiteX101" fmla="*/ 2749574 w 3216851"/>
              <a:gd name="connsiteY101" fmla="*/ 577850 h 1689100"/>
              <a:gd name="connsiteX102" fmla="*/ 2794024 w 3216851"/>
              <a:gd name="connsiteY102" fmla="*/ 590550 h 1689100"/>
              <a:gd name="connsiteX103" fmla="*/ 2730524 w 3216851"/>
              <a:gd name="connsiteY103" fmla="*/ 635000 h 1689100"/>
              <a:gd name="connsiteX104" fmla="*/ 2698774 w 3216851"/>
              <a:gd name="connsiteY104" fmla="*/ 666750 h 1689100"/>
              <a:gd name="connsiteX105" fmla="*/ 2705124 w 3216851"/>
              <a:gd name="connsiteY105" fmla="*/ 685800 h 1689100"/>
              <a:gd name="connsiteX106" fmla="*/ 2641624 w 3216851"/>
              <a:gd name="connsiteY106" fmla="*/ 730250 h 1689100"/>
              <a:gd name="connsiteX107" fmla="*/ 2616224 w 3216851"/>
              <a:gd name="connsiteY107" fmla="*/ 742950 h 1689100"/>
              <a:gd name="connsiteX108" fmla="*/ 2609874 w 3216851"/>
              <a:gd name="connsiteY108" fmla="*/ 762000 h 1689100"/>
              <a:gd name="connsiteX109" fmla="*/ 2597174 w 3216851"/>
              <a:gd name="connsiteY109" fmla="*/ 781050 h 1689100"/>
              <a:gd name="connsiteX110" fmla="*/ 2578124 w 3216851"/>
              <a:gd name="connsiteY110" fmla="*/ 844550 h 1689100"/>
              <a:gd name="connsiteX111" fmla="*/ 2520974 w 3216851"/>
              <a:gd name="connsiteY111" fmla="*/ 838200 h 1689100"/>
              <a:gd name="connsiteX112" fmla="*/ 2482874 w 3216851"/>
              <a:gd name="connsiteY112" fmla="*/ 825500 h 1689100"/>
              <a:gd name="connsiteX113" fmla="*/ 2470174 w 3216851"/>
              <a:gd name="connsiteY113" fmla="*/ 806450 h 1689100"/>
              <a:gd name="connsiteX114" fmla="*/ 2419374 w 3216851"/>
              <a:gd name="connsiteY114" fmla="*/ 781050 h 1689100"/>
              <a:gd name="connsiteX115" fmla="*/ 2400324 w 3216851"/>
              <a:gd name="connsiteY115" fmla="*/ 762000 h 1689100"/>
              <a:gd name="connsiteX116" fmla="*/ 2355874 w 3216851"/>
              <a:gd name="connsiteY116" fmla="*/ 736600 h 1689100"/>
              <a:gd name="connsiteX117" fmla="*/ 2317774 w 3216851"/>
              <a:gd name="connsiteY117" fmla="*/ 717550 h 1689100"/>
              <a:gd name="connsiteX118" fmla="*/ 2311424 w 3216851"/>
              <a:gd name="connsiteY118" fmla="*/ 698500 h 1689100"/>
              <a:gd name="connsiteX119" fmla="*/ 2292374 w 3216851"/>
              <a:gd name="connsiteY119" fmla="*/ 692150 h 1689100"/>
              <a:gd name="connsiteX120" fmla="*/ 2228874 w 3216851"/>
              <a:gd name="connsiteY120" fmla="*/ 698500 h 1689100"/>
              <a:gd name="connsiteX121" fmla="*/ 2127274 w 3216851"/>
              <a:gd name="connsiteY121" fmla="*/ 704850 h 1689100"/>
              <a:gd name="connsiteX122" fmla="*/ 2095524 w 3216851"/>
              <a:gd name="connsiteY122" fmla="*/ 742950 h 1689100"/>
              <a:gd name="connsiteX123" fmla="*/ 2114574 w 3216851"/>
              <a:gd name="connsiteY123" fmla="*/ 749300 h 1689100"/>
              <a:gd name="connsiteX124" fmla="*/ 2133624 w 3216851"/>
              <a:gd name="connsiteY124" fmla="*/ 774700 h 1689100"/>
              <a:gd name="connsiteX125" fmla="*/ 2152674 w 3216851"/>
              <a:gd name="connsiteY125" fmla="*/ 781050 h 1689100"/>
              <a:gd name="connsiteX126" fmla="*/ 2197124 w 3216851"/>
              <a:gd name="connsiteY126" fmla="*/ 787400 h 1689100"/>
              <a:gd name="connsiteX127" fmla="*/ 2235224 w 3216851"/>
              <a:gd name="connsiteY127" fmla="*/ 781050 h 1689100"/>
              <a:gd name="connsiteX128" fmla="*/ 2254274 w 3216851"/>
              <a:gd name="connsiteY128" fmla="*/ 774700 h 1689100"/>
              <a:gd name="connsiteX129" fmla="*/ 2330474 w 3216851"/>
              <a:gd name="connsiteY129" fmla="*/ 781050 h 1689100"/>
              <a:gd name="connsiteX130" fmla="*/ 2336824 w 3216851"/>
              <a:gd name="connsiteY130" fmla="*/ 819150 h 1689100"/>
              <a:gd name="connsiteX131" fmla="*/ 2343174 w 3216851"/>
              <a:gd name="connsiteY131" fmla="*/ 869950 h 1689100"/>
              <a:gd name="connsiteX132" fmla="*/ 2381274 w 3216851"/>
              <a:gd name="connsiteY132" fmla="*/ 895350 h 1689100"/>
              <a:gd name="connsiteX133" fmla="*/ 2387624 w 3216851"/>
              <a:gd name="connsiteY133" fmla="*/ 952500 h 1689100"/>
              <a:gd name="connsiteX134" fmla="*/ 2444774 w 3216851"/>
              <a:gd name="connsiteY134" fmla="*/ 946150 h 1689100"/>
              <a:gd name="connsiteX135" fmla="*/ 2495574 w 3216851"/>
              <a:gd name="connsiteY135" fmla="*/ 920750 h 1689100"/>
              <a:gd name="connsiteX136" fmla="*/ 2552724 w 3216851"/>
              <a:gd name="connsiteY136" fmla="*/ 895350 h 1689100"/>
              <a:gd name="connsiteX137" fmla="*/ 2578124 w 3216851"/>
              <a:gd name="connsiteY137" fmla="*/ 1104900 h 1689100"/>
              <a:gd name="connsiteX138" fmla="*/ 2597174 w 3216851"/>
              <a:gd name="connsiteY138" fmla="*/ 1111250 h 1689100"/>
              <a:gd name="connsiteX139" fmla="*/ 2622574 w 3216851"/>
              <a:gd name="connsiteY139" fmla="*/ 1117600 h 1689100"/>
              <a:gd name="connsiteX140" fmla="*/ 2686074 w 3216851"/>
              <a:gd name="connsiteY140" fmla="*/ 1136650 h 1689100"/>
              <a:gd name="connsiteX141" fmla="*/ 2667024 w 3216851"/>
              <a:gd name="connsiteY141" fmla="*/ 1263650 h 1689100"/>
              <a:gd name="connsiteX142" fmla="*/ 2647974 w 3216851"/>
              <a:gd name="connsiteY142" fmla="*/ 1282700 h 1689100"/>
              <a:gd name="connsiteX143" fmla="*/ 2667024 w 3216851"/>
              <a:gd name="connsiteY143" fmla="*/ 1301750 h 1689100"/>
              <a:gd name="connsiteX144" fmla="*/ 2673374 w 3216851"/>
              <a:gd name="connsiteY144" fmla="*/ 1320800 h 1689100"/>
              <a:gd name="connsiteX145" fmla="*/ 2686074 w 3216851"/>
              <a:gd name="connsiteY145" fmla="*/ 1339850 h 1689100"/>
              <a:gd name="connsiteX146" fmla="*/ 2692424 w 3216851"/>
              <a:gd name="connsiteY146" fmla="*/ 1358900 h 1689100"/>
              <a:gd name="connsiteX147" fmla="*/ 2717824 w 3216851"/>
              <a:gd name="connsiteY147" fmla="*/ 1397000 h 1689100"/>
              <a:gd name="connsiteX148" fmla="*/ 2730524 w 3216851"/>
              <a:gd name="connsiteY148" fmla="*/ 1416050 h 1689100"/>
              <a:gd name="connsiteX149" fmla="*/ 2736874 w 3216851"/>
              <a:gd name="connsiteY149" fmla="*/ 1435100 h 1689100"/>
              <a:gd name="connsiteX150" fmla="*/ 2730524 w 3216851"/>
              <a:gd name="connsiteY150" fmla="*/ 1460500 h 1689100"/>
              <a:gd name="connsiteX151" fmla="*/ 2711474 w 3216851"/>
              <a:gd name="connsiteY151" fmla="*/ 1466850 h 1689100"/>
              <a:gd name="connsiteX152" fmla="*/ 2692424 w 3216851"/>
              <a:gd name="connsiteY152" fmla="*/ 1479550 h 1689100"/>
              <a:gd name="connsiteX153" fmla="*/ 2578124 w 3216851"/>
              <a:gd name="connsiteY153" fmla="*/ 1473200 h 1689100"/>
              <a:gd name="connsiteX154" fmla="*/ 2540024 w 3216851"/>
              <a:gd name="connsiteY154" fmla="*/ 1466850 h 1689100"/>
              <a:gd name="connsiteX155" fmla="*/ 2520974 w 3216851"/>
              <a:gd name="connsiteY155" fmla="*/ 1454150 h 1689100"/>
              <a:gd name="connsiteX156" fmla="*/ 2482874 w 3216851"/>
              <a:gd name="connsiteY156" fmla="*/ 1441450 h 1689100"/>
              <a:gd name="connsiteX157" fmla="*/ 2476524 w 3216851"/>
              <a:gd name="connsiteY157" fmla="*/ 1422400 h 1689100"/>
              <a:gd name="connsiteX158" fmla="*/ 2520974 w 3216851"/>
              <a:gd name="connsiteY158" fmla="*/ 1403350 h 1689100"/>
              <a:gd name="connsiteX159" fmla="*/ 2559074 w 3216851"/>
              <a:gd name="connsiteY159" fmla="*/ 1377950 h 1689100"/>
              <a:gd name="connsiteX160" fmla="*/ 2571774 w 3216851"/>
              <a:gd name="connsiteY160" fmla="*/ 1358900 h 1689100"/>
              <a:gd name="connsiteX161" fmla="*/ 2616224 w 3216851"/>
              <a:gd name="connsiteY161" fmla="*/ 1333500 h 1689100"/>
              <a:gd name="connsiteX162" fmla="*/ 2552724 w 3216851"/>
              <a:gd name="connsiteY162" fmla="*/ 1333500 h 1689100"/>
              <a:gd name="connsiteX163" fmla="*/ 2305074 w 3216851"/>
              <a:gd name="connsiteY163" fmla="*/ 1339850 h 1689100"/>
              <a:gd name="connsiteX164" fmla="*/ 2279674 w 3216851"/>
              <a:gd name="connsiteY164" fmla="*/ 1377950 h 1689100"/>
              <a:gd name="connsiteX165" fmla="*/ 2292374 w 3216851"/>
              <a:gd name="connsiteY165" fmla="*/ 1397000 h 1689100"/>
              <a:gd name="connsiteX166" fmla="*/ 2298724 w 3216851"/>
              <a:gd name="connsiteY166" fmla="*/ 1428750 h 1689100"/>
              <a:gd name="connsiteX167" fmla="*/ 2286024 w 3216851"/>
              <a:gd name="connsiteY167" fmla="*/ 1492250 h 1689100"/>
              <a:gd name="connsiteX168" fmla="*/ 2298724 w 3216851"/>
              <a:gd name="connsiteY168" fmla="*/ 1530350 h 1689100"/>
              <a:gd name="connsiteX169" fmla="*/ 2330474 w 3216851"/>
              <a:gd name="connsiteY169" fmla="*/ 1524000 h 1689100"/>
              <a:gd name="connsiteX170" fmla="*/ 2381274 w 3216851"/>
              <a:gd name="connsiteY170" fmla="*/ 1498600 h 1689100"/>
              <a:gd name="connsiteX171" fmla="*/ 2406674 w 3216851"/>
              <a:gd name="connsiteY171" fmla="*/ 1511300 h 1689100"/>
              <a:gd name="connsiteX172" fmla="*/ 2374924 w 3216851"/>
              <a:gd name="connsiteY172" fmla="*/ 1587500 h 1689100"/>
              <a:gd name="connsiteX173" fmla="*/ 2349524 w 3216851"/>
              <a:gd name="connsiteY173" fmla="*/ 1606550 h 1689100"/>
              <a:gd name="connsiteX174" fmla="*/ 2305074 w 3216851"/>
              <a:gd name="connsiteY174" fmla="*/ 1619250 h 1689100"/>
              <a:gd name="connsiteX175" fmla="*/ 2190774 w 3216851"/>
              <a:gd name="connsiteY175" fmla="*/ 1612900 h 1689100"/>
              <a:gd name="connsiteX176" fmla="*/ 2184424 w 3216851"/>
              <a:gd name="connsiteY176" fmla="*/ 1549400 h 1689100"/>
              <a:gd name="connsiteX177" fmla="*/ 2076474 w 3216851"/>
              <a:gd name="connsiteY177" fmla="*/ 1543050 h 1689100"/>
              <a:gd name="connsiteX178" fmla="*/ 1974874 w 3216851"/>
              <a:gd name="connsiteY178" fmla="*/ 1543050 h 1689100"/>
              <a:gd name="connsiteX179" fmla="*/ 1955824 w 3216851"/>
              <a:gd name="connsiteY179" fmla="*/ 1549400 h 1689100"/>
              <a:gd name="connsiteX180" fmla="*/ 1873274 w 3216851"/>
              <a:gd name="connsiteY180" fmla="*/ 1555750 h 1689100"/>
              <a:gd name="connsiteX181" fmla="*/ 1835174 w 3216851"/>
              <a:gd name="connsiteY181" fmla="*/ 1568450 h 1689100"/>
              <a:gd name="connsiteX182" fmla="*/ 1816124 w 3216851"/>
              <a:gd name="connsiteY182" fmla="*/ 1574800 h 1689100"/>
              <a:gd name="connsiteX183" fmla="*/ 1771674 w 3216851"/>
              <a:gd name="connsiteY183" fmla="*/ 1593850 h 1689100"/>
              <a:gd name="connsiteX184" fmla="*/ 1714524 w 3216851"/>
              <a:gd name="connsiteY184" fmla="*/ 1631950 h 1689100"/>
              <a:gd name="connsiteX185" fmla="*/ 1689124 w 3216851"/>
              <a:gd name="connsiteY185" fmla="*/ 1638300 h 1689100"/>
              <a:gd name="connsiteX186" fmla="*/ 1651024 w 3216851"/>
              <a:gd name="connsiteY186" fmla="*/ 1663700 h 1689100"/>
              <a:gd name="connsiteX187" fmla="*/ 1612924 w 3216851"/>
              <a:gd name="connsiteY187" fmla="*/ 1676400 h 1689100"/>
              <a:gd name="connsiteX188" fmla="*/ 1593874 w 3216851"/>
              <a:gd name="connsiteY188" fmla="*/ 1682750 h 1689100"/>
              <a:gd name="connsiteX189" fmla="*/ 1536724 w 3216851"/>
              <a:gd name="connsiteY189" fmla="*/ 1689100 h 1689100"/>
              <a:gd name="connsiteX190" fmla="*/ 1511324 w 3216851"/>
              <a:gd name="connsiteY190" fmla="*/ 1682750 h 1689100"/>
              <a:gd name="connsiteX191" fmla="*/ 1504974 w 3216851"/>
              <a:gd name="connsiteY191" fmla="*/ 1657350 h 1689100"/>
              <a:gd name="connsiteX192" fmla="*/ 1498624 w 3216851"/>
              <a:gd name="connsiteY192" fmla="*/ 1638300 h 1689100"/>
              <a:gd name="connsiteX193" fmla="*/ 1492274 w 3216851"/>
              <a:gd name="connsiteY193" fmla="*/ 1543050 h 1689100"/>
              <a:gd name="connsiteX194" fmla="*/ 1485924 w 3216851"/>
              <a:gd name="connsiteY194" fmla="*/ 1524000 h 1689100"/>
              <a:gd name="connsiteX195" fmla="*/ 1422424 w 3216851"/>
              <a:gd name="connsiteY195" fmla="*/ 1504950 h 1689100"/>
              <a:gd name="connsiteX196" fmla="*/ 1333524 w 3216851"/>
              <a:gd name="connsiteY196" fmla="*/ 1485900 h 1689100"/>
              <a:gd name="connsiteX197" fmla="*/ 1308124 w 3216851"/>
              <a:gd name="connsiteY197" fmla="*/ 1447800 h 1689100"/>
              <a:gd name="connsiteX198" fmla="*/ 1301774 w 3216851"/>
              <a:gd name="connsiteY198" fmla="*/ 1403350 h 1689100"/>
              <a:gd name="connsiteX199" fmla="*/ 1263674 w 3216851"/>
              <a:gd name="connsiteY199" fmla="*/ 1390650 h 1689100"/>
              <a:gd name="connsiteX200" fmla="*/ 1168424 w 3216851"/>
              <a:gd name="connsiteY200" fmla="*/ 1384300 h 1689100"/>
              <a:gd name="connsiteX201" fmla="*/ 120674 w 3216851"/>
              <a:gd name="connsiteY201" fmla="*/ 1377950 h 1689100"/>
              <a:gd name="connsiteX202" fmla="*/ 95274 w 3216851"/>
              <a:gd name="connsiteY202" fmla="*/ 1365250 h 1689100"/>
              <a:gd name="connsiteX203" fmla="*/ 63524 w 3216851"/>
              <a:gd name="connsiteY203" fmla="*/ 1327150 h 1689100"/>
              <a:gd name="connsiteX204" fmla="*/ 50824 w 3216851"/>
              <a:gd name="connsiteY204" fmla="*/ 1289050 h 1689100"/>
              <a:gd name="connsiteX205" fmla="*/ 76224 w 3216851"/>
              <a:gd name="connsiteY205" fmla="*/ 1174750 h 1689100"/>
              <a:gd name="connsiteX206" fmla="*/ 82574 w 3216851"/>
              <a:gd name="connsiteY206" fmla="*/ 1155700 h 1689100"/>
              <a:gd name="connsiteX207" fmla="*/ 88924 w 3216851"/>
              <a:gd name="connsiteY207" fmla="*/ 1136650 h 1689100"/>
              <a:gd name="connsiteX208" fmla="*/ 95274 w 3216851"/>
              <a:gd name="connsiteY208" fmla="*/ 1016000 h 1689100"/>
              <a:gd name="connsiteX209" fmla="*/ 88924 w 3216851"/>
              <a:gd name="connsiteY209" fmla="*/ 971550 h 1689100"/>
              <a:gd name="connsiteX210" fmla="*/ 63524 w 3216851"/>
              <a:gd name="connsiteY210" fmla="*/ 952500 h 1689100"/>
              <a:gd name="connsiteX211" fmla="*/ 25424 w 3216851"/>
              <a:gd name="connsiteY211" fmla="*/ 920750 h 1689100"/>
              <a:gd name="connsiteX212" fmla="*/ 31774 w 3216851"/>
              <a:gd name="connsiteY212" fmla="*/ 844550 h 1689100"/>
              <a:gd name="connsiteX213" fmla="*/ 44474 w 3216851"/>
              <a:gd name="connsiteY213" fmla="*/ 819150 h 1689100"/>
              <a:gd name="connsiteX214" fmla="*/ 57174 w 3216851"/>
              <a:gd name="connsiteY214" fmla="*/ 800100 h 1689100"/>
              <a:gd name="connsiteX215" fmla="*/ 44474 w 3216851"/>
              <a:gd name="connsiteY215" fmla="*/ 825500 h 1689100"/>
              <a:gd name="connsiteX216" fmla="*/ 24 w 3216851"/>
              <a:gd name="connsiteY216" fmla="*/ 8763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216851" h="1689100">
                <a:moveTo>
                  <a:pt x="24" y="876300"/>
                </a:moveTo>
                <a:cubicBezTo>
                  <a:pt x="1082" y="876300"/>
                  <a:pt x="30899" y="838784"/>
                  <a:pt x="50824" y="825500"/>
                </a:cubicBezTo>
                <a:cubicBezTo>
                  <a:pt x="63524" y="817033"/>
                  <a:pt x="78131" y="810893"/>
                  <a:pt x="88924" y="800100"/>
                </a:cubicBezTo>
                <a:cubicBezTo>
                  <a:pt x="119720" y="769304"/>
                  <a:pt x="104361" y="781342"/>
                  <a:pt x="133374" y="762000"/>
                </a:cubicBezTo>
                <a:cubicBezTo>
                  <a:pt x="151185" y="735283"/>
                  <a:pt x="149004" y="734647"/>
                  <a:pt x="184174" y="711200"/>
                </a:cubicBezTo>
                <a:cubicBezTo>
                  <a:pt x="189743" y="707487"/>
                  <a:pt x="196874" y="706967"/>
                  <a:pt x="203224" y="704850"/>
                </a:cubicBezTo>
                <a:cubicBezTo>
                  <a:pt x="268426" y="652689"/>
                  <a:pt x="201666" y="703772"/>
                  <a:pt x="266724" y="660400"/>
                </a:cubicBezTo>
                <a:cubicBezTo>
                  <a:pt x="275530" y="654529"/>
                  <a:pt x="284089" y="648238"/>
                  <a:pt x="292124" y="641350"/>
                </a:cubicBezTo>
                <a:cubicBezTo>
                  <a:pt x="298942" y="635506"/>
                  <a:pt x="303702" y="627281"/>
                  <a:pt x="311174" y="622300"/>
                </a:cubicBezTo>
                <a:cubicBezTo>
                  <a:pt x="316743" y="618587"/>
                  <a:pt x="324237" y="618943"/>
                  <a:pt x="330224" y="615950"/>
                </a:cubicBezTo>
                <a:cubicBezTo>
                  <a:pt x="337050" y="612537"/>
                  <a:pt x="342924" y="607483"/>
                  <a:pt x="349274" y="603250"/>
                </a:cubicBezTo>
                <a:cubicBezTo>
                  <a:pt x="353507" y="596900"/>
                  <a:pt x="356578" y="589596"/>
                  <a:pt x="361974" y="584200"/>
                </a:cubicBezTo>
                <a:cubicBezTo>
                  <a:pt x="367370" y="578804"/>
                  <a:pt x="375161" y="576386"/>
                  <a:pt x="381024" y="571500"/>
                </a:cubicBezTo>
                <a:cubicBezTo>
                  <a:pt x="387923" y="565751"/>
                  <a:pt x="393724" y="558800"/>
                  <a:pt x="400074" y="552450"/>
                </a:cubicBezTo>
                <a:cubicBezTo>
                  <a:pt x="410498" y="521177"/>
                  <a:pt x="398961" y="542794"/>
                  <a:pt x="425474" y="520700"/>
                </a:cubicBezTo>
                <a:cubicBezTo>
                  <a:pt x="432373" y="514951"/>
                  <a:pt x="436674" y="506011"/>
                  <a:pt x="444524" y="501650"/>
                </a:cubicBezTo>
                <a:cubicBezTo>
                  <a:pt x="456226" y="495149"/>
                  <a:pt x="469240" y="489241"/>
                  <a:pt x="482624" y="488950"/>
                </a:cubicBezTo>
                <a:lnTo>
                  <a:pt x="774724" y="482600"/>
                </a:lnTo>
                <a:cubicBezTo>
                  <a:pt x="795891" y="478367"/>
                  <a:pt x="816646" y="470483"/>
                  <a:pt x="838224" y="469900"/>
                </a:cubicBezTo>
                <a:cubicBezTo>
                  <a:pt x="894321" y="468384"/>
                  <a:pt x="977401" y="466594"/>
                  <a:pt x="1041424" y="482600"/>
                </a:cubicBezTo>
                <a:cubicBezTo>
                  <a:pt x="1047918" y="484223"/>
                  <a:pt x="1054038" y="487111"/>
                  <a:pt x="1060474" y="488950"/>
                </a:cubicBezTo>
                <a:cubicBezTo>
                  <a:pt x="1139016" y="511390"/>
                  <a:pt x="1000145" y="466724"/>
                  <a:pt x="1143024" y="514350"/>
                </a:cubicBezTo>
                <a:cubicBezTo>
                  <a:pt x="1149374" y="516467"/>
                  <a:pt x="1156505" y="516987"/>
                  <a:pt x="1162074" y="520700"/>
                </a:cubicBezTo>
                <a:cubicBezTo>
                  <a:pt x="1179747" y="532482"/>
                  <a:pt x="1195838" y="545623"/>
                  <a:pt x="1219224" y="546100"/>
                </a:cubicBezTo>
                <a:lnTo>
                  <a:pt x="1530374" y="552450"/>
                </a:lnTo>
                <a:cubicBezTo>
                  <a:pt x="1538841" y="554567"/>
                  <a:pt x="1547383" y="556402"/>
                  <a:pt x="1555774" y="558800"/>
                </a:cubicBezTo>
                <a:cubicBezTo>
                  <a:pt x="1562210" y="560639"/>
                  <a:pt x="1568238" y="563953"/>
                  <a:pt x="1574824" y="565150"/>
                </a:cubicBezTo>
                <a:cubicBezTo>
                  <a:pt x="1591614" y="568203"/>
                  <a:pt x="1608757" y="568905"/>
                  <a:pt x="1625624" y="571500"/>
                </a:cubicBezTo>
                <a:cubicBezTo>
                  <a:pt x="1636291" y="573141"/>
                  <a:pt x="1646791" y="575733"/>
                  <a:pt x="1657374" y="577850"/>
                </a:cubicBezTo>
                <a:cubicBezTo>
                  <a:pt x="1663724" y="582083"/>
                  <a:pt x="1669252" y="587942"/>
                  <a:pt x="1676424" y="590550"/>
                </a:cubicBezTo>
                <a:cubicBezTo>
                  <a:pt x="1692828" y="596515"/>
                  <a:pt x="1710665" y="597730"/>
                  <a:pt x="1727224" y="603250"/>
                </a:cubicBezTo>
                <a:lnTo>
                  <a:pt x="1746274" y="609600"/>
                </a:lnTo>
                <a:cubicBezTo>
                  <a:pt x="1754741" y="607483"/>
                  <a:pt x="1764097" y="607580"/>
                  <a:pt x="1771674" y="603250"/>
                </a:cubicBezTo>
                <a:cubicBezTo>
                  <a:pt x="1791260" y="592058"/>
                  <a:pt x="1791012" y="583335"/>
                  <a:pt x="1797074" y="565150"/>
                </a:cubicBezTo>
                <a:cubicBezTo>
                  <a:pt x="1794957" y="556683"/>
                  <a:pt x="1793788" y="547922"/>
                  <a:pt x="1790724" y="539750"/>
                </a:cubicBezTo>
                <a:cubicBezTo>
                  <a:pt x="1787400" y="530887"/>
                  <a:pt x="1778024" y="523816"/>
                  <a:pt x="1778024" y="514350"/>
                </a:cubicBezTo>
                <a:cubicBezTo>
                  <a:pt x="1778024" y="506718"/>
                  <a:pt x="1785328" y="500696"/>
                  <a:pt x="1790724" y="495300"/>
                </a:cubicBezTo>
                <a:cubicBezTo>
                  <a:pt x="1816309" y="469715"/>
                  <a:pt x="1862897" y="474427"/>
                  <a:pt x="1892324" y="469900"/>
                </a:cubicBezTo>
                <a:lnTo>
                  <a:pt x="1854224" y="457200"/>
                </a:lnTo>
                <a:lnTo>
                  <a:pt x="1835174" y="450850"/>
                </a:lnTo>
                <a:cubicBezTo>
                  <a:pt x="1830941" y="444500"/>
                  <a:pt x="1827870" y="437196"/>
                  <a:pt x="1822474" y="431800"/>
                </a:cubicBezTo>
                <a:cubicBezTo>
                  <a:pt x="1817078" y="426404"/>
                  <a:pt x="1808192" y="425059"/>
                  <a:pt x="1803424" y="419100"/>
                </a:cubicBezTo>
                <a:cubicBezTo>
                  <a:pt x="1799243" y="413873"/>
                  <a:pt x="1799191" y="406400"/>
                  <a:pt x="1797074" y="400050"/>
                </a:cubicBezTo>
                <a:cubicBezTo>
                  <a:pt x="1840743" y="370937"/>
                  <a:pt x="1820694" y="379477"/>
                  <a:pt x="1854224" y="368300"/>
                </a:cubicBezTo>
                <a:lnTo>
                  <a:pt x="1809774" y="355600"/>
                </a:lnTo>
                <a:cubicBezTo>
                  <a:pt x="1803363" y="353677"/>
                  <a:pt x="1795457" y="353983"/>
                  <a:pt x="1790724" y="349250"/>
                </a:cubicBezTo>
                <a:cubicBezTo>
                  <a:pt x="1784031" y="342557"/>
                  <a:pt x="1783041" y="331877"/>
                  <a:pt x="1778024" y="323850"/>
                </a:cubicBezTo>
                <a:cubicBezTo>
                  <a:pt x="1764447" y="302127"/>
                  <a:pt x="1757241" y="296717"/>
                  <a:pt x="1739924" y="279400"/>
                </a:cubicBezTo>
                <a:cubicBezTo>
                  <a:pt x="1742041" y="254000"/>
                  <a:pt x="1741275" y="228193"/>
                  <a:pt x="1746274" y="203200"/>
                </a:cubicBezTo>
                <a:cubicBezTo>
                  <a:pt x="1747771" y="195716"/>
                  <a:pt x="1751524" y="185806"/>
                  <a:pt x="1758974" y="184150"/>
                </a:cubicBezTo>
                <a:cubicBezTo>
                  <a:pt x="1792099" y="176789"/>
                  <a:pt x="1826707" y="179917"/>
                  <a:pt x="1860574" y="177800"/>
                </a:cubicBezTo>
                <a:cubicBezTo>
                  <a:pt x="1896887" y="165696"/>
                  <a:pt x="1909607" y="160373"/>
                  <a:pt x="1949474" y="152400"/>
                </a:cubicBezTo>
                <a:cubicBezTo>
                  <a:pt x="2018095" y="138676"/>
                  <a:pt x="1982082" y="145430"/>
                  <a:pt x="2101874" y="127000"/>
                </a:cubicBezTo>
                <a:cubicBezTo>
                  <a:pt x="2116667" y="124724"/>
                  <a:pt x="2146324" y="120650"/>
                  <a:pt x="2146324" y="120650"/>
                </a:cubicBezTo>
                <a:cubicBezTo>
                  <a:pt x="2181579" y="108898"/>
                  <a:pt x="2179576" y="107950"/>
                  <a:pt x="2235224" y="107950"/>
                </a:cubicBezTo>
                <a:cubicBezTo>
                  <a:pt x="2248099" y="107950"/>
                  <a:pt x="2260624" y="112183"/>
                  <a:pt x="2273324" y="114300"/>
                </a:cubicBezTo>
                <a:cubicBezTo>
                  <a:pt x="2271207" y="120650"/>
                  <a:pt x="2271330" y="128268"/>
                  <a:pt x="2266974" y="133350"/>
                </a:cubicBezTo>
                <a:cubicBezTo>
                  <a:pt x="2252986" y="149670"/>
                  <a:pt x="2225384" y="167342"/>
                  <a:pt x="2203474" y="171450"/>
                </a:cubicBezTo>
                <a:cubicBezTo>
                  <a:pt x="2180495" y="175759"/>
                  <a:pt x="2156907" y="175683"/>
                  <a:pt x="2133624" y="177800"/>
                </a:cubicBezTo>
                <a:cubicBezTo>
                  <a:pt x="2156764" y="200940"/>
                  <a:pt x="2159086" y="200771"/>
                  <a:pt x="2178074" y="234950"/>
                </a:cubicBezTo>
                <a:cubicBezTo>
                  <a:pt x="2181325" y="240801"/>
                  <a:pt x="2182307" y="247650"/>
                  <a:pt x="2184424" y="254000"/>
                </a:cubicBezTo>
                <a:cubicBezTo>
                  <a:pt x="2192891" y="251883"/>
                  <a:pt x="2203198" y="253330"/>
                  <a:pt x="2209824" y="247650"/>
                </a:cubicBezTo>
                <a:cubicBezTo>
                  <a:pt x="2243156" y="219080"/>
                  <a:pt x="2223488" y="184193"/>
                  <a:pt x="2235224" y="146050"/>
                </a:cubicBezTo>
                <a:cubicBezTo>
                  <a:pt x="2237468" y="138756"/>
                  <a:pt x="2247924" y="137583"/>
                  <a:pt x="2254274" y="133350"/>
                </a:cubicBezTo>
                <a:cubicBezTo>
                  <a:pt x="2256391" y="120650"/>
                  <a:pt x="2256553" y="107464"/>
                  <a:pt x="2260624" y="95250"/>
                </a:cubicBezTo>
                <a:cubicBezTo>
                  <a:pt x="2263037" y="88010"/>
                  <a:pt x="2267365" y="80968"/>
                  <a:pt x="2273324" y="76200"/>
                </a:cubicBezTo>
                <a:cubicBezTo>
                  <a:pt x="2278551" y="72019"/>
                  <a:pt x="2285748" y="70797"/>
                  <a:pt x="2292374" y="69850"/>
                </a:cubicBezTo>
                <a:cubicBezTo>
                  <a:pt x="2315518" y="66544"/>
                  <a:pt x="2338941" y="65617"/>
                  <a:pt x="2362224" y="63500"/>
                </a:cubicBezTo>
                <a:cubicBezTo>
                  <a:pt x="2393713" y="53004"/>
                  <a:pt x="2385523" y="55193"/>
                  <a:pt x="2432074" y="44450"/>
                </a:cubicBezTo>
                <a:cubicBezTo>
                  <a:pt x="2442591" y="42023"/>
                  <a:pt x="2453140" y="39626"/>
                  <a:pt x="2463824" y="38100"/>
                </a:cubicBezTo>
                <a:cubicBezTo>
                  <a:pt x="2526808" y="29102"/>
                  <a:pt x="2573673" y="28976"/>
                  <a:pt x="2641624" y="25400"/>
                </a:cubicBezTo>
                <a:cubicBezTo>
                  <a:pt x="2728022" y="3801"/>
                  <a:pt x="2635482" y="25381"/>
                  <a:pt x="2844824" y="6350"/>
                </a:cubicBezTo>
                <a:cubicBezTo>
                  <a:pt x="2855573" y="5373"/>
                  <a:pt x="2865991" y="2117"/>
                  <a:pt x="2876574" y="0"/>
                </a:cubicBezTo>
                <a:lnTo>
                  <a:pt x="3213124" y="6350"/>
                </a:lnTo>
                <a:cubicBezTo>
                  <a:pt x="3221811" y="7185"/>
                  <a:pt x="3213478" y="26163"/>
                  <a:pt x="3206774" y="31750"/>
                </a:cubicBezTo>
                <a:cubicBezTo>
                  <a:pt x="3198483" y="38659"/>
                  <a:pt x="3185495" y="35482"/>
                  <a:pt x="3175024" y="38100"/>
                </a:cubicBezTo>
                <a:cubicBezTo>
                  <a:pt x="3138753" y="47168"/>
                  <a:pt x="3174126" y="42882"/>
                  <a:pt x="3130574" y="50800"/>
                </a:cubicBezTo>
                <a:cubicBezTo>
                  <a:pt x="3115848" y="53477"/>
                  <a:pt x="3100887" y="54689"/>
                  <a:pt x="3086124" y="57150"/>
                </a:cubicBezTo>
                <a:cubicBezTo>
                  <a:pt x="3075478" y="58924"/>
                  <a:pt x="3065020" y="61726"/>
                  <a:pt x="3054374" y="63500"/>
                </a:cubicBezTo>
                <a:cubicBezTo>
                  <a:pt x="3034568" y="66801"/>
                  <a:pt x="2999125" y="70214"/>
                  <a:pt x="2978174" y="76200"/>
                </a:cubicBezTo>
                <a:cubicBezTo>
                  <a:pt x="2958866" y="81717"/>
                  <a:pt x="2940505" y="90380"/>
                  <a:pt x="2921024" y="95250"/>
                </a:cubicBezTo>
                <a:cubicBezTo>
                  <a:pt x="2912557" y="97367"/>
                  <a:pt x="2903727" y="98359"/>
                  <a:pt x="2895624" y="101600"/>
                </a:cubicBezTo>
                <a:cubicBezTo>
                  <a:pt x="2770440" y="151674"/>
                  <a:pt x="2941809" y="92555"/>
                  <a:pt x="2819424" y="133350"/>
                </a:cubicBezTo>
                <a:cubicBezTo>
                  <a:pt x="2759508" y="183280"/>
                  <a:pt x="2796110" y="157707"/>
                  <a:pt x="2705124" y="203200"/>
                </a:cubicBezTo>
                <a:lnTo>
                  <a:pt x="2705124" y="203200"/>
                </a:lnTo>
                <a:cubicBezTo>
                  <a:pt x="2685992" y="215955"/>
                  <a:pt x="2683232" y="218932"/>
                  <a:pt x="2660674" y="228600"/>
                </a:cubicBezTo>
                <a:cubicBezTo>
                  <a:pt x="2654522" y="231237"/>
                  <a:pt x="2647611" y="231957"/>
                  <a:pt x="2641624" y="234950"/>
                </a:cubicBezTo>
                <a:cubicBezTo>
                  <a:pt x="2597771" y="256876"/>
                  <a:pt x="2650037" y="240784"/>
                  <a:pt x="2597174" y="254000"/>
                </a:cubicBezTo>
                <a:cubicBezTo>
                  <a:pt x="2588707" y="260350"/>
                  <a:pt x="2579641" y="265970"/>
                  <a:pt x="2571774" y="273050"/>
                </a:cubicBezTo>
                <a:cubicBezTo>
                  <a:pt x="2521382" y="318403"/>
                  <a:pt x="2553530" y="304531"/>
                  <a:pt x="2514624" y="317500"/>
                </a:cubicBezTo>
                <a:cubicBezTo>
                  <a:pt x="2516741" y="323850"/>
                  <a:pt x="2516241" y="331817"/>
                  <a:pt x="2520974" y="336550"/>
                </a:cubicBezTo>
                <a:cubicBezTo>
                  <a:pt x="2525707" y="341283"/>
                  <a:pt x="2534037" y="339907"/>
                  <a:pt x="2540024" y="342900"/>
                </a:cubicBezTo>
                <a:cubicBezTo>
                  <a:pt x="2546850" y="346313"/>
                  <a:pt x="2552724" y="351367"/>
                  <a:pt x="2559074" y="355600"/>
                </a:cubicBezTo>
                <a:cubicBezTo>
                  <a:pt x="2565843" y="375907"/>
                  <a:pt x="2571077" y="404995"/>
                  <a:pt x="2590824" y="419100"/>
                </a:cubicBezTo>
                <a:cubicBezTo>
                  <a:pt x="2597926" y="424173"/>
                  <a:pt x="2607865" y="422942"/>
                  <a:pt x="2616224" y="425450"/>
                </a:cubicBezTo>
                <a:cubicBezTo>
                  <a:pt x="2679117" y="444318"/>
                  <a:pt x="2629021" y="433933"/>
                  <a:pt x="2692424" y="444500"/>
                </a:cubicBezTo>
                <a:cubicBezTo>
                  <a:pt x="2694541" y="452967"/>
                  <a:pt x="2698774" y="461173"/>
                  <a:pt x="2698774" y="469900"/>
                </a:cubicBezTo>
                <a:cubicBezTo>
                  <a:pt x="2698774" y="480693"/>
                  <a:pt x="2697251" y="491997"/>
                  <a:pt x="2692424" y="501650"/>
                </a:cubicBezTo>
                <a:cubicBezTo>
                  <a:pt x="2687117" y="512263"/>
                  <a:pt x="2655542" y="534074"/>
                  <a:pt x="2647974" y="539750"/>
                </a:cubicBezTo>
                <a:cubicBezTo>
                  <a:pt x="2645857" y="548217"/>
                  <a:pt x="2634223" y="560525"/>
                  <a:pt x="2641624" y="565150"/>
                </a:cubicBezTo>
                <a:cubicBezTo>
                  <a:pt x="2657878" y="575309"/>
                  <a:pt x="2679738" y="569260"/>
                  <a:pt x="2698774" y="571500"/>
                </a:cubicBezTo>
                <a:cubicBezTo>
                  <a:pt x="2715722" y="573494"/>
                  <a:pt x="2732741" y="575045"/>
                  <a:pt x="2749574" y="577850"/>
                </a:cubicBezTo>
                <a:cubicBezTo>
                  <a:pt x="2765521" y="580508"/>
                  <a:pt x="2778925" y="585517"/>
                  <a:pt x="2794024" y="590550"/>
                </a:cubicBezTo>
                <a:cubicBezTo>
                  <a:pt x="2749753" y="634821"/>
                  <a:pt x="2773348" y="624294"/>
                  <a:pt x="2730524" y="635000"/>
                </a:cubicBezTo>
                <a:cubicBezTo>
                  <a:pt x="2719412" y="642408"/>
                  <a:pt x="2701420" y="650875"/>
                  <a:pt x="2698774" y="666750"/>
                </a:cubicBezTo>
                <a:cubicBezTo>
                  <a:pt x="2697674" y="673352"/>
                  <a:pt x="2703007" y="679450"/>
                  <a:pt x="2705124" y="685800"/>
                </a:cubicBezTo>
                <a:cubicBezTo>
                  <a:pt x="2681968" y="703167"/>
                  <a:pt x="2667683" y="714615"/>
                  <a:pt x="2641624" y="730250"/>
                </a:cubicBezTo>
                <a:cubicBezTo>
                  <a:pt x="2633507" y="735120"/>
                  <a:pt x="2624691" y="738717"/>
                  <a:pt x="2616224" y="742950"/>
                </a:cubicBezTo>
                <a:cubicBezTo>
                  <a:pt x="2614107" y="749300"/>
                  <a:pt x="2612867" y="756013"/>
                  <a:pt x="2609874" y="762000"/>
                </a:cubicBezTo>
                <a:cubicBezTo>
                  <a:pt x="2606461" y="768826"/>
                  <a:pt x="2599587" y="773810"/>
                  <a:pt x="2597174" y="781050"/>
                </a:cubicBezTo>
                <a:cubicBezTo>
                  <a:pt x="2565549" y="875924"/>
                  <a:pt x="2614020" y="772758"/>
                  <a:pt x="2578124" y="844550"/>
                </a:cubicBezTo>
                <a:cubicBezTo>
                  <a:pt x="2559074" y="842433"/>
                  <a:pt x="2539769" y="841959"/>
                  <a:pt x="2520974" y="838200"/>
                </a:cubicBezTo>
                <a:cubicBezTo>
                  <a:pt x="2507847" y="835575"/>
                  <a:pt x="2482874" y="825500"/>
                  <a:pt x="2482874" y="825500"/>
                </a:cubicBezTo>
                <a:cubicBezTo>
                  <a:pt x="2478641" y="819150"/>
                  <a:pt x="2475570" y="811846"/>
                  <a:pt x="2470174" y="806450"/>
                </a:cubicBezTo>
                <a:cubicBezTo>
                  <a:pt x="2457492" y="793768"/>
                  <a:pt x="2434533" y="787114"/>
                  <a:pt x="2419374" y="781050"/>
                </a:cubicBezTo>
                <a:cubicBezTo>
                  <a:pt x="2413024" y="774700"/>
                  <a:pt x="2407223" y="767749"/>
                  <a:pt x="2400324" y="762000"/>
                </a:cubicBezTo>
                <a:cubicBezTo>
                  <a:pt x="2383447" y="747936"/>
                  <a:pt x="2375636" y="747892"/>
                  <a:pt x="2355874" y="736600"/>
                </a:cubicBezTo>
                <a:cubicBezTo>
                  <a:pt x="2321407" y="716905"/>
                  <a:pt x="2352701" y="729192"/>
                  <a:pt x="2317774" y="717550"/>
                </a:cubicBezTo>
                <a:cubicBezTo>
                  <a:pt x="2315657" y="711200"/>
                  <a:pt x="2316157" y="703233"/>
                  <a:pt x="2311424" y="698500"/>
                </a:cubicBezTo>
                <a:cubicBezTo>
                  <a:pt x="2306691" y="693767"/>
                  <a:pt x="2299067" y="692150"/>
                  <a:pt x="2292374" y="692150"/>
                </a:cubicBezTo>
                <a:cubicBezTo>
                  <a:pt x="2271102" y="692150"/>
                  <a:pt x="2250084" y="696868"/>
                  <a:pt x="2228874" y="698500"/>
                </a:cubicBezTo>
                <a:cubicBezTo>
                  <a:pt x="2195041" y="701103"/>
                  <a:pt x="2161141" y="702733"/>
                  <a:pt x="2127274" y="704850"/>
                </a:cubicBezTo>
                <a:cubicBezTo>
                  <a:pt x="2125714" y="706410"/>
                  <a:pt x="2093756" y="735877"/>
                  <a:pt x="2095524" y="742950"/>
                </a:cubicBezTo>
                <a:cubicBezTo>
                  <a:pt x="2097147" y="749444"/>
                  <a:pt x="2108224" y="747183"/>
                  <a:pt x="2114574" y="749300"/>
                </a:cubicBezTo>
                <a:cubicBezTo>
                  <a:pt x="2120924" y="757767"/>
                  <a:pt x="2125494" y="767925"/>
                  <a:pt x="2133624" y="774700"/>
                </a:cubicBezTo>
                <a:cubicBezTo>
                  <a:pt x="2138766" y="778985"/>
                  <a:pt x="2146110" y="779737"/>
                  <a:pt x="2152674" y="781050"/>
                </a:cubicBezTo>
                <a:cubicBezTo>
                  <a:pt x="2167350" y="783985"/>
                  <a:pt x="2182307" y="785283"/>
                  <a:pt x="2197124" y="787400"/>
                </a:cubicBezTo>
                <a:cubicBezTo>
                  <a:pt x="2209824" y="785283"/>
                  <a:pt x="2222655" y="783843"/>
                  <a:pt x="2235224" y="781050"/>
                </a:cubicBezTo>
                <a:cubicBezTo>
                  <a:pt x="2241758" y="779598"/>
                  <a:pt x="2247581" y="774700"/>
                  <a:pt x="2254274" y="774700"/>
                </a:cubicBezTo>
                <a:cubicBezTo>
                  <a:pt x="2279762" y="774700"/>
                  <a:pt x="2305074" y="778933"/>
                  <a:pt x="2330474" y="781050"/>
                </a:cubicBezTo>
                <a:cubicBezTo>
                  <a:pt x="2332591" y="793750"/>
                  <a:pt x="2335003" y="806404"/>
                  <a:pt x="2336824" y="819150"/>
                </a:cubicBezTo>
                <a:cubicBezTo>
                  <a:pt x="2339237" y="836044"/>
                  <a:pt x="2334575" y="855210"/>
                  <a:pt x="2343174" y="869950"/>
                </a:cubicBezTo>
                <a:cubicBezTo>
                  <a:pt x="2350865" y="883134"/>
                  <a:pt x="2381274" y="895350"/>
                  <a:pt x="2381274" y="895350"/>
                </a:cubicBezTo>
                <a:cubicBezTo>
                  <a:pt x="2383391" y="914400"/>
                  <a:pt x="2372657" y="940526"/>
                  <a:pt x="2387624" y="952500"/>
                </a:cubicBezTo>
                <a:cubicBezTo>
                  <a:pt x="2402591" y="964474"/>
                  <a:pt x="2426032" y="950166"/>
                  <a:pt x="2444774" y="946150"/>
                </a:cubicBezTo>
                <a:cubicBezTo>
                  <a:pt x="2474780" y="939720"/>
                  <a:pt x="2472952" y="933677"/>
                  <a:pt x="2495574" y="920750"/>
                </a:cubicBezTo>
                <a:cubicBezTo>
                  <a:pt x="2516338" y="908885"/>
                  <a:pt x="2530044" y="904422"/>
                  <a:pt x="2552724" y="895350"/>
                </a:cubicBezTo>
                <a:cubicBezTo>
                  <a:pt x="2638006" y="923777"/>
                  <a:pt x="2551888" y="888451"/>
                  <a:pt x="2578124" y="1104900"/>
                </a:cubicBezTo>
                <a:cubicBezTo>
                  <a:pt x="2578929" y="1111545"/>
                  <a:pt x="2590738" y="1109411"/>
                  <a:pt x="2597174" y="1111250"/>
                </a:cubicBezTo>
                <a:cubicBezTo>
                  <a:pt x="2605565" y="1113648"/>
                  <a:pt x="2614154" y="1115304"/>
                  <a:pt x="2622574" y="1117600"/>
                </a:cubicBezTo>
                <a:cubicBezTo>
                  <a:pt x="2662556" y="1128504"/>
                  <a:pt x="2657142" y="1127006"/>
                  <a:pt x="2686074" y="1136650"/>
                </a:cubicBezTo>
                <a:cubicBezTo>
                  <a:pt x="2682208" y="1202374"/>
                  <a:pt x="2699098" y="1225162"/>
                  <a:pt x="2667024" y="1263650"/>
                </a:cubicBezTo>
                <a:cubicBezTo>
                  <a:pt x="2661275" y="1270549"/>
                  <a:pt x="2654324" y="1276350"/>
                  <a:pt x="2647974" y="1282700"/>
                </a:cubicBezTo>
                <a:cubicBezTo>
                  <a:pt x="2654324" y="1289050"/>
                  <a:pt x="2662043" y="1294278"/>
                  <a:pt x="2667024" y="1301750"/>
                </a:cubicBezTo>
                <a:cubicBezTo>
                  <a:pt x="2670737" y="1307319"/>
                  <a:pt x="2670381" y="1314813"/>
                  <a:pt x="2673374" y="1320800"/>
                </a:cubicBezTo>
                <a:cubicBezTo>
                  <a:pt x="2676787" y="1327626"/>
                  <a:pt x="2682661" y="1333024"/>
                  <a:pt x="2686074" y="1339850"/>
                </a:cubicBezTo>
                <a:cubicBezTo>
                  <a:pt x="2689067" y="1345837"/>
                  <a:pt x="2689173" y="1353049"/>
                  <a:pt x="2692424" y="1358900"/>
                </a:cubicBezTo>
                <a:cubicBezTo>
                  <a:pt x="2699837" y="1372243"/>
                  <a:pt x="2709357" y="1384300"/>
                  <a:pt x="2717824" y="1397000"/>
                </a:cubicBezTo>
                <a:cubicBezTo>
                  <a:pt x="2722057" y="1403350"/>
                  <a:pt x="2728111" y="1408810"/>
                  <a:pt x="2730524" y="1416050"/>
                </a:cubicBezTo>
                <a:lnTo>
                  <a:pt x="2736874" y="1435100"/>
                </a:lnTo>
                <a:cubicBezTo>
                  <a:pt x="2734757" y="1443567"/>
                  <a:pt x="2735976" y="1453685"/>
                  <a:pt x="2730524" y="1460500"/>
                </a:cubicBezTo>
                <a:cubicBezTo>
                  <a:pt x="2726343" y="1465727"/>
                  <a:pt x="2717461" y="1463857"/>
                  <a:pt x="2711474" y="1466850"/>
                </a:cubicBezTo>
                <a:cubicBezTo>
                  <a:pt x="2704648" y="1470263"/>
                  <a:pt x="2698774" y="1475317"/>
                  <a:pt x="2692424" y="1479550"/>
                </a:cubicBezTo>
                <a:cubicBezTo>
                  <a:pt x="2654324" y="1477433"/>
                  <a:pt x="2616151" y="1476369"/>
                  <a:pt x="2578124" y="1473200"/>
                </a:cubicBezTo>
                <a:cubicBezTo>
                  <a:pt x="2565293" y="1472131"/>
                  <a:pt x="2552238" y="1470921"/>
                  <a:pt x="2540024" y="1466850"/>
                </a:cubicBezTo>
                <a:cubicBezTo>
                  <a:pt x="2532784" y="1464437"/>
                  <a:pt x="2527948" y="1457250"/>
                  <a:pt x="2520974" y="1454150"/>
                </a:cubicBezTo>
                <a:cubicBezTo>
                  <a:pt x="2508741" y="1448713"/>
                  <a:pt x="2482874" y="1441450"/>
                  <a:pt x="2482874" y="1441450"/>
                </a:cubicBezTo>
                <a:cubicBezTo>
                  <a:pt x="2480757" y="1435100"/>
                  <a:pt x="2474038" y="1428615"/>
                  <a:pt x="2476524" y="1422400"/>
                </a:cubicBezTo>
                <a:cubicBezTo>
                  <a:pt x="2481397" y="1410219"/>
                  <a:pt x="2512687" y="1405422"/>
                  <a:pt x="2520974" y="1403350"/>
                </a:cubicBezTo>
                <a:cubicBezTo>
                  <a:pt x="2533674" y="1394883"/>
                  <a:pt x="2547587" y="1388001"/>
                  <a:pt x="2559074" y="1377950"/>
                </a:cubicBezTo>
                <a:cubicBezTo>
                  <a:pt x="2564817" y="1372924"/>
                  <a:pt x="2566378" y="1364296"/>
                  <a:pt x="2571774" y="1358900"/>
                </a:cubicBezTo>
                <a:cubicBezTo>
                  <a:pt x="2580749" y="1349925"/>
                  <a:pt x="2606263" y="1338480"/>
                  <a:pt x="2616224" y="1333500"/>
                </a:cubicBezTo>
                <a:cubicBezTo>
                  <a:pt x="2576951" y="1320409"/>
                  <a:pt x="2617271" y="1330694"/>
                  <a:pt x="2552724" y="1333500"/>
                </a:cubicBezTo>
                <a:cubicBezTo>
                  <a:pt x="2470225" y="1337087"/>
                  <a:pt x="2387624" y="1337733"/>
                  <a:pt x="2305074" y="1339850"/>
                </a:cubicBezTo>
                <a:cubicBezTo>
                  <a:pt x="2297143" y="1347781"/>
                  <a:pt x="2277048" y="1362196"/>
                  <a:pt x="2279674" y="1377950"/>
                </a:cubicBezTo>
                <a:cubicBezTo>
                  <a:pt x="2280929" y="1385478"/>
                  <a:pt x="2288141" y="1390650"/>
                  <a:pt x="2292374" y="1397000"/>
                </a:cubicBezTo>
                <a:cubicBezTo>
                  <a:pt x="2294491" y="1407583"/>
                  <a:pt x="2298724" y="1417957"/>
                  <a:pt x="2298724" y="1428750"/>
                </a:cubicBezTo>
                <a:cubicBezTo>
                  <a:pt x="2298724" y="1457936"/>
                  <a:pt x="2293844" y="1468790"/>
                  <a:pt x="2286024" y="1492250"/>
                </a:cubicBezTo>
                <a:cubicBezTo>
                  <a:pt x="2290257" y="1504950"/>
                  <a:pt x="2287831" y="1522569"/>
                  <a:pt x="2298724" y="1530350"/>
                </a:cubicBezTo>
                <a:cubicBezTo>
                  <a:pt x="2307507" y="1536623"/>
                  <a:pt x="2320003" y="1526618"/>
                  <a:pt x="2330474" y="1524000"/>
                </a:cubicBezTo>
                <a:cubicBezTo>
                  <a:pt x="2353909" y="1518141"/>
                  <a:pt x="2357288" y="1512991"/>
                  <a:pt x="2381274" y="1498600"/>
                </a:cubicBezTo>
                <a:cubicBezTo>
                  <a:pt x="2389741" y="1502833"/>
                  <a:pt x="2405118" y="1501963"/>
                  <a:pt x="2406674" y="1511300"/>
                </a:cubicBezTo>
                <a:cubicBezTo>
                  <a:pt x="2416478" y="1570125"/>
                  <a:pt x="2403449" y="1567125"/>
                  <a:pt x="2374924" y="1587500"/>
                </a:cubicBezTo>
                <a:cubicBezTo>
                  <a:pt x="2366312" y="1593651"/>
                  <a:pt x="2358713" y="1601299"/>
                  <a:pt x="2349524" y="1606550"/>
                </a:cubicBezTo>
                <a:cubicBezTo>
                  <a:pt x="2342439" y="1610599"/>
                  <a:pt x="2310573" y="1617875"/>
                  <a:pt x="2305074" y="1619250"/>
                </a:cubicBezTo>
                <a:cubicBezTo>
                  <a:pt x="2266974" y="1617133"/>
                  <a:pt x="2223798" y="1632019"/>
                  <a:pt x="2190774" y="1612900"/>
                </a:cubicBezTo>
                <a:cubicBezTo>
                  <a:pt x="2172364" y="1602242"/>
                  <a:pt x="2202575" y="1560492"/>
                  <a:pt x="2184424" y="1549400"/>
                </a:cubicBezTo>
                <a:cubicBezTo>
                  <a:pt x="2153667" y="1530604"/>
                  <a:pt x="2112457" y="1545167"/>
                  <a:pt x="2076474" y="1543050"/>
                </a:cubicBezTo>
                <a:cubicBezTo>
                  <a:pt x="2033512" y="1528729"/>
                  <a:pt x="2054739" y="1533067"/>
                  <a:pt x="1974874" y="1543050"/>
                </a:cubicBezTo>
                <a:cubicBezTo>
                  <a:pt x="1968232" y="1543880"/>
                  <a:pt x="1962466" y="1548570"/>
                  <a:pt x="1955824" y="1549400"/>
                </a:cubicBezTo>
                <a:cubicBezTo>
                  <a:pt x="1928439" y="1552823"/>
                  <a:pt x="1900791" y="1553633"/>
                  <a:pt x="1873274" y="1555750"/>
                </a:cubicBezTo>
                <a:lnTo>
                  <a:pt x="1835174" y="1568450"/>
                </a:lnTo>
                <a:cubicBezTo>
                  <a:pt x="1828824" y="1570567"/>
                  <a:pt x="1821693" y="1571087"/>
                  <a:pt x="1816124" y="1574800"/>
                </a:cubicBezTo>
                <a:cubicBezTo>
                  <a:pt x="1789812" y="1592341"/>
                  <a:pt x="1804478" y="1585649"/>
                  <a:pt x="1771674" y="1593850"/>
                </a:cubicBezTo>
                <a:cubicBezTo>
                  <a:pt x="1748333" y="1612522"/>
                  <a:pt x="1741010" y="1622018"/>
                  <a:pt x="1714524" y="1631950"/>
                </a:cubicBezTo>
                <a:cubicBezTo>
                  <a:pt x="1706352" y="1635014"/>
                  <a:pt x="1697591" y="1636183"/>
                  <a:pt x="1689124" y="1638300"/>
                </a:cubicBezTo>
                <a:cubicBezTo>
                  <a:pt x="1676424" y="1646767"/>
                  <a:pt x="1665504" y="1658873"/>
                  <a:pt x="1651024" y="1663700"/>
                </a:cubicBezTo>
                <a:lnTo>
                  <a:pt x="1612924" y="1676400"/>
                </a:lnTo>
                <a:cubicBezTo>
                  <a:pt x="1606574" y="1678517"/>
                  <a:pt x="1600527" y="1682011"/>
                  <a:pt x="1593874" y="1682750"/>
                </a:cubicBezTo>
                <a:lnTo>
                  <a:pt x="1536724" y="1689100"/>
                </a:lnTo>
                <a:cubicBezTo>
                  <a:pt x="1528257" y="1686983"/>
                  <a:pt x="1517495" y="1688921"/>
                  <a:pt x="1511324" y="1682750"/>
                </a:cubicBezTo>
                <a:cubicBezTo>
                  <a:pt x="1505153" y="1676579"/>
                  <a:pt x="1507372" y="1665741"/>
                  <a:pt x="1504974" y="1657350"/>
                </a:cubicBezTo>
                <a:cubicBezTo>
                  <a:pt x="1503135" y="1650914"/>
                  <a:pt x="1500741" y="1644650"/>
                  <a:pt x="1498624" y="1638300"/>
                </a:cubicBezTo>
                <a:cubicBezTo>
                  <a:pt x="1496507" y="1606550"/>
                  <a:pt x="1495788" y="1574676"/>
                  <a:pt x="1492274" y="1543050"/>
                </a:cubicBezTo>
                <a:cubicBezTo>
                  <a:pt x="1491535" y="1536397"/>
                  <a:pt x="1491371" y="1527891"/>
                  <a:pt x="1485924" y="1524000"/>
                </a:cubicBezTo>
                <a:cubicBezTo>
                  <a:pt x="1478775" y="1518894"/>
                  <a:pt x="1435236" y="1507797"/>
                  <a:pt x="1422424" y="1504950"/>
                </a:cubicBezTo>
                <a:lnTo>
                  <a:pt x="1333524" y="1485900"/>
                </a:lnTo>
                <a:cubicBezTo>
                  <a:pt x="1325057" y="1473200"/>
                  <a:pt x="1310283" y="1462910"/>
                  <a:pt x="1308124" y="1447800"/>
                </a:cubicBezTo>
                <a:cubicBezTo>
                  <a:pt x="1306007" y="1432983"/>
                  <a:pt x="1310963" y="1415164"/>
                  <a:pt x="1301774" y="1403350"/>
                </a:cubicBezTo>
                <a:cubicBezTo>
                  <a:pt x="1293555" y="1392783"/>
                  <a:pt x="1277031" y="1391540"/>
                  <a:pt x="1263674" y="1390650"/>
                </a:cubicBezTo>
                <a:cubicBezTo>
                  <a:pt x="1231924" y="1388533"/>
                  <a:pt x="1200243" y="1384654"/>
                  <a:pt x="1168424" y="1384300"/>
                </a:cubicBezTo>
                <a:lnTo>
                  <a:pt x="120674" y="1377950"/>
                </a:lnTo>
                <a:cubicBezTo>
                  <a:pt x="112207" y="1373717"/>
                  <a:pt x="102977" y="1370752"/>
                  <a:pt x="95274" y="1365250"/>
                </a:cubicBezTo>
                <a:cubicBezTo>
                  <a:pt x="85537" y="1358295"/>
                  <a:pt x="68705" y="1338807"/>
                  <a:pt x="63524" y="1327150"/>
                </a:cubicBezTo>
                <a:cubicBezTo>
                  <a:pt x="58087" y="1314917"/>
                  <a:pt x="50824" y="1289050"/>
                  <a:pt x="50824" y="1289050"/>
                </a:cubicBezTo>
                <a:cubicBezTo>
                  <a:pt x="65725" y="1199645"/>
                  <a:pt x="55381" y="1237279"/>
                  <a:pt x="76224" y="1174750"/>
                </a:cubicBezTo>
                <a:lnTo>
                  <a:pt x="82574" y="1155700"/>
                </a:lnTo>
                <a:lnTo>
                  <a:pt x="88924" y="1136650"/>
                </a:lnTo>
                <a:cubicBezTo>
                  <a:pt x="91041" y="1096433"/>
                  <a:pt x="95274" y="1056272"/>
                  <a:pt x="95274" y="1016000"/>
                </a:cubicBezTo>
                <a:cubicBezTo>
                  <a:pt x="95274" y="1001033"/>
                  <a:pt x="95617" y="984937"/>
                  <a:pt x="88924" y="971550"/>
                </a:cubicBezTo>
                <a:cubicBezTo>
                  <a:pt x="84191" y="962084"/>
                  <a:pt x="71008" y="959984"/>
                  <a:pt x="63524" y="952500"/>
                </a:cubicBezTo>
                <a:cubicBezTo>
                  <a:pt x="28925" y="917901"/>
                  <a:pt x="61808" y="932878"/>
                  <a:pt x="25424" y="920750"/>
                </a:cubicBezTo>
                <a:cubicBezTo>
                  <a:pt x="27541" y="895350"/>
                  <a:pt x="27077" y="869601"/>
                  <a:pt x="31774" y="844550"/>
                </a:cubicBezTo>
                <a:cubicBezTo>
                  <a:pt x="33518" y="835246"/>
                  <a:pt x="39778" y="827369"/>
                  <a:pt x="44474" y="819150"/>
                </a:cubicBezTo>
                <a:cubicBezTo>
                  <a:pt x="48260" y="812524"/>
                  <a:pt x="57174" y="792468"/>
                  <a:pt x="57174" y="800100"/>
                </a:cubicBezTo>
                <a:cubicBezTo>
                  <a:pt x="57174" y="809566"/>
                  <a:pt x="48203" y="816799"/>
                  <a:pt x="44474" y="825500"/>
                </a:cubicBezTo>
                <a:cubicBezTo>
                  <a:pt x="32109" y="854351"/>
                  <a:pt x="-1034" y="876300"/>
                  <a:pt x="24" y="876300"/>
                </a:cubicBezTo>
                <a:close/>
              </a:path>
            </a:pathLst>
          </a:custGeom>
          <a:blipFill dpi="0" rotWithShape="1">
            <a:blip r:embed="rId18">
              <a:alphaModFix amt="40000"/>
            </a:blip>
            <a:srcRect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76FE2F-40F5-44FC-BE0B-37CF3ACD0314}"/>
              </a:ext>
            </a:extLst>
          </p:cNvPr>
          <p:cNvSpPr/>
          <p:nvPr/>
        </p:nvSpPr>
        <p:spPr>
          <a:xfrm>
            <a:off x="6623050" y="4441259"/>
            <a:ext cx="315333" cy="619691"/>
          </a:xfrm>
          <a:custGeom>
            <a:avLst/>
            <a:gdLst>
              <a:gd name="connsiteX0" fmla="*/ 254000 w 315333"/>
              <a:gd name="connsiteY0" fmla="*/ 3741 h 619691"/>
              <a:gd name="connsiteX1" fmla="*/ 228600 w 315333"/>
              <a:gd name="connsiteY1" fmla="*/ 60891 h 619691"/>
              <a:gd name="connsiteX2" fmla="*/ 209550 w 315333"/>
              <a:gd name="connsiteY2" fmla="*/ 67241 h 619691"/>
              <a:gd name="connsiteX3" fmla="*/ 196850 w 315333"/>
              <a:gd name="connsiteY3" fmla="*/ 86291 h 619691"/>
              <a:gd name="connsiteX4" fmla="*/ 158750 w 315333"/>
              <a:gd name="connsiteY4" fmla="*/ 105341 h 619691"/>
              <a:gd name="connsiteX5" fmla="*/ 120650 w 315333"/>
              <a:gd name="connsiteY5" fmla="*/ 137091 h 619691"/>
              <a:gd name="connsiteX6" fmla="*/ 101600 w 315333"/>
              <a:gd name="connsiteY6" fmla="*/ 149791 h 619691"/>
              <a:gd name="connsiteX7" fmla="*/ 57150 w 315333"/>
              <a:gd name="connsiteY7" fmla="*/ 162491 h 619691"/>
              <a:gd name="connsiteX8" fmla="*/ 38100 w 315333"/>
              <a:gd name="connsiteY8" fmla="*/ 175191 h 619691"/>
              <a:gd name="connsiteX9" fmla="*/ 31750 w 315333"/>
              <a:gd name="connsiteY9" fmla="*/ 194241 h 619691"/>
              <a:gd name="connsiteX10" fmla="*/ 25400 w 315333"/>
              <a:gd name="connsiteY10" fmla="*/ 365691 h 619691"/>
              <a:gd name="connsiteX11" fmla="*/ 12700 w 315333"/>
              <a:gd name="connsiteY11" fmla="*/ 403791 h 619691"/>
              <a:gd name="connsiteX12" fmla="*/ 0 w 315333"/>
              <a:gd name="connsiteY12" fmla="*/ 441891 h 619691"/>
              <a:gd name="connsiteX13" fmla="*/ 19050 w 315333"/>
              <a:gd name="connsiteY13" fmla="*/ 549841 h 619691"/>
              <a:gd name="connsiteX14" fmla="*/ 25400 w 315333"/>
              <a:gd name="connsiteY14" fmla="*/ 581591 h 619691"/>
              <a:gd name="connsiteX15" fmla="*/ 57150 w 315333"/>
              <a:gd name="connsiteY15" fmla="*/ 613341 h 619691"/>
              <a:gd name="connsiteX16" fmla="*/ 76200 w 315333"/>
              <a:gd name="connsiteY16" fmla="*/ 619691 h 619691"/>
              <a:gd name="connsiteX17" fmla="*/ 120650 w 315333"/>
              <a:gd name="connsiteY17" fmla="*/ 613341 h 619691"/>
              <a:gd name="connsiteX18" fmla="*/ 139700 w 315333"/>
              <a:gd name="connsiteY18" fmla="*/ 606991 h 619691"/>
              <a:gd name="connsiteX19" fmla="*/ 165100 w 315333"/>
              <a:gd name="connsiteY19" fmla="*/ 562541 h 619691"/>
              <a:gd name="connsiteX20" fmla="*/ 177800 w 315333"/>
              <a:gd name="connsiteY20" fmla="*/ 543491 h 619691"/>
              <a:gd name="connsiteX21" fmla="*/ 190500 w 315333"/>
              <a:gd name="connsiteY21" fmla="*/ 505391 h 619691"/>
              <a:gd name="connsiteX22" fmla="*/ 209550 w 315333"/>
              <a:gd name="connsiteY22" fmla="*/ 492691 h 619691"/>
              <a:gd name="connsiteX23" fmla="*/ 234950 w 315333"/>
              <a:gd name="connsiteY23" fmla="*/ 454591 h 619691"/>
              <a:gd name="connsiteX24" fmla="*/ 247650 w 315333"/>
              <a:gd name="connsiteY24" fmla="*/ 429191 h 619691"/>
              <a:gd name="connsiteX25" fmla="*/ 254000 w 315333"/>
              <a:gd name="connsiteY25" fmla="*/ 397441 h 619691"/>
              <a:gd name="connsiteX26" fmla="*/ 266700 w 315333"/>
              <a:gd name="connsiteY26" fmla="*/ 359341 h 619691"/>
              <a:gd name="connsiteX27" fmla="*/ 273050 w 315333"/>
              <a:gd name="connsiteY27" fmla="*/ 333941 h 619691"/>
              <a:gd name="connsiteX28" fmla="*/ 285750 w 315333"/>
              <a:gd name="connsiteY28" fmla="*/ 302191 h 619691"/>
              <a:gd name="connsiteX29" fmla="*/ 304800 w 315333"/>
              <a:gd name="connsiteY29" fmla="*/ 245041 h 619691"/>
              <a:gd name="connsiteX30" fmla="*/ 304800 w 315333"/>
              <a:gd name="connsiteY30" fmla="*/ 16441 h 619691"/>
              <a:gd name="connsiteX31" fmla="*/ 254000 w 315333"/>
              <a:gd name="connsiteY31" fmla="*/ 3741 h 6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5333" h="619691">
                <a:moveTo>
                  <a:pt x="254000" y="3741"/>
                </a:moveTo>
                <a:cubicBezTo>
                  <a:pt x="241300" y="11149"/>
                  <a:pt x="234533" y="54958"/>
                  <a:pt x="228600" y="60891"/>
                </a:cubicBezTo>
                <a:cubicBezTo>
                  <a:pt x="223867" y="65624"/>
                  <a:pt x="215900" y="65124"/>
                  <a:pt x="209550" y="67241"/>
                </a:cubicBezTo>
                <a:cubicBezTo>
                  <a:pt x="205317" y="73591"/>
                  <a:pt x="202246" y="80895"/>
                  <a:pt x="196850" y="86291"/>
                </a:cubicBezTo>
                <a:cubicBezTo>
                  <a:pt x="178652" y="104489"/>
                  <a:pt x="179408" y="95012"/>
                  <a:pt x="158750" y="105341"/>
                </a:cubicBezTo>
                <a:cubicBezTo>
                  <a:pt x="135101" y="117165"/>
                  <a:pt x="141716" y="119536"/>
                  <a:pt x="120650" y="137091"/>
                </a:cubicBezTo>
                <a:cubicBezTo>
                  <a:pt x="114787" y="141977"/>
                  <a:pt x="108426" y="146378"/>
                  <a:pt x="101600" y="149791"/>
                </a:cubicBezTo>
                <a:cubicBezTo>
                  <a:pt x="92490" y="154346"/>
                  <a:pt x="65288" y="160456"/>
                  <a:pt x="57150" y="162491"/>
                </a:cubicBezTo>
                <a:cubicBezTo>
                  <a:pt x="50800" y="166724"/>
                  <a:pt x="42868" y="169232"/>
                  <a:pt x="38100" y="175191"/>
                </a:cubicBezTo>
                <a:cubicBezTo>
                  <a:pt x="33919" y="180418"/>
                  <a:pt x="32195" y="187562"/>
                  <a:pt x="31750" y="194241"/>
                </a:cubicBezTo>
                <a:cubicBezTo>
                  <a:pt x="27946" y="251304"/>
                  <a:pt x="30578" y="308737"/>
                  <a:pt x="25400" y="365691"/>
                </a:cubicBezTo>
                <a:cubicBezTo>
                  <a:pt x="24188" y="379023"/>
                  <a:pt x="16933" y="391091"/>
                  <a:pt x="12700" y="403791"/>
                </a:cubicBezTo>
                <a:lnTo>
                  <a:pt x="0" y="441891"/>
                </a:lnTo>
                <a:cubicBezTo>
                  <a:pt x="12062" y="586640"/>
                  <a:pt x="-5247" y="468850"/>
                  <a:pt x="19050" y="549841"/>
                </a:cubicBezTo>
                <a:cubicBezTo>
                  <a:pt x="22151" y="560179"/>
                  <a:pt x="21610" y="571485"/>
                  <a:pt x="25400" y="581591"/>
                </a:cubicBezTo>
                <a:cubicBezTo>
                  <a:pt x="31262" y="597222"/>
                  <a:pt x="42822" y="606177"/>
                  <a:pt x="57150" y="613341"/>
                </a:cubicBezTo>
                <a:cubicBezTo>
                  <a:pt x="63137" y="616334"/>
                  <a:pt x="69850" y="617574"/>
                  <a:pt x="76200" y="619691"/>
                </a:cubicBezTo>
                <a:cubicBezTo>
                  <a:pt x="91017" y="617574"/>
                  <a:pt x="105974" y="616276"/>
                  <a:pt x="120650" y="613341"/>
                </a:cubicBezTo>
                <a:cubicBezTo>
                  <a:pt x="127214" y="612028"/>
                  <a:pt x="134473" y="611172"/>
                  <a:pt x="139700" y="606991"/>
                </a:cubicBezTo>
                <a:cubicBezTo>
                  <a:pt x="147843" y="600477"/>
                  <a:pt x="161153" y="569449"/>
                  <a:pt x="165100" y="562541"/>
                </a:cubicBezTo>
                <a:cubicBezTo>
                  <a:pt x="168886" y="555915"/>
                  <a:pt x="174700" y="550465"/>
                  <a:pt x="177800" y="543491"/>
                </a:cubicBezTo>
                <a:cubicBezTo>
                  <a:pt x="183237" y="531258"/>
                  <a:pt x="179361" y="512817"/>
                  <a:pt x="190500" y="505391"/>
                </a:cubicBezTo>
                <a:lnTo>
                  <a:pt x="209550" y="492691"/>
                </a:lnTo>
                <a:cubicBezTo>
                  <a:pt x="223172" y="451826"/>
                  <a:pt x="205221" y="496211"/>
                  <a:pt x="234950" y="454591"/>
                </a:cubicBezTo>
                <a:cubicBezTo>
                  <a:pt x="240452" y="446888"/>
                  <a:pt x="243417" y="437658"/>
                  <a:pt x="247650" y="429191"/>
                </a:cubicBezTo>
                <a:cubicBezTo>
                  <a:pt x="249767" y="418608"/>
                  <a:pt x="251160" y="407854"/>
                  <a:pt x="254000" y="397441"/>
                </a:cubicBezTo>
                <a:cubicBezTo>
                  <a:pt x="257522" y="384526"/>
                  <a:pt x="263453" y="372328"/>
                  <a:pt x="266700" y="359341"/>
                </a:cubicBezTo>
                <a:cubicBezTo>
                  <a:pt x="268817" y="350874"/>
                  <a:pt x="270290" y="342220"/>
                  <a:pt x="273050" y="333941"/>
                </a:cubicBezTo>
                <a:cubicBezTo>
                  <a:pt x="276655" y="323127"/>
                  <a:pt x="281916" y="312926"/>
                  <a:pt x="285750" y="302191"/>
                </a:cubicBezTo>
                <a:cubicBezTo>
                  <a:pt x="292504" y="283280"/>
                  <a:pt x="304800" y="245041"/>
                  <a:pt x="304800" y="245041"/>
                </a:cubicBezTo>
                <a:cubicBezTo>
                  <a:pt x="315637" y="158342"/>
                  <a:pt x="321727" y="131548"/>
                  <a:pt x="304800" y="16441"/>
                </a:cubicBezTo>
                <a:cubicBezTo>
                  <a:pt x="302324" y="-395"/>
                  <a:pt x="266700" y="-3667"/>
                  <a:pt x="254000" y="374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F148A2-63B7-4CB7-A24C-83418A52113F}"/>
              </a:ext>
            </a:extLst>
          </p:cNvPr>
          <p:cNvSpPr/>
          <p:nvPr/>
        </p:nvSpPr>
        <p:spPr>
          <a:xfrm>
            <a:off x="6578600" y="1921907"/>
            <a:ext cx="825500" cy="694293"/>
          </a:xfrm>
          <a:custGeom>
            <a:avLst/>
            <a:gdLst>
              <a:gd name="connsiteX0" fmla="*/ 196850 w 825500"/>
              <a:gd name="connsiteY0" fmla="*/ 8493 h 694293"/>
              <a:gd name="connsiteX1" fmla="*/ 177800 w 825500"/>
              <a:gd name="connsiteY1" fmla="*/ 46593 h 694293"/>
              <a:gd name="connsiteX2" fmla="*/ 165100 w 825500"/>
              <a:gd name="connsiteY2" fmla="*/ 97393 h 694293"/>
              <a:gd name="connsiteX3" fmla="*/ 171450 w 825500"/>
              <a:gd name="connsiteY3" fmla="*/ 122793 h 694293"/>
              <a:gd name="connsiteX4" fmla="*/ 190500 w 825500"/>
              <a:gd name="connsiteY4" fmla="*/ 129143 h 694293"/>
              <a:gd name="connsiteX5" fmla="*/ 228600 w 825500"/>
              <a:gd name="connsiteY5" fmla="*/ 154543 h 694293"/>
              <a:gd name="connsiteX6" fmla="*/ 247650 w 825500"/>
              <a:gd name="connsiteY6" fmla="*/ 167243 h 694293"/>
              <a:gd name="connsiteX7" fmla="*/ 285750 w 825500"/>
              <a:gd name="connsiteY7" fmla="*/ 186293 h 694293"/>
              <a:gd name="connsiteX8" fmla="*/ 304800 w 825500"/>
              <a:gd name="connsiteY8" fmla="*/ 192643 h 694293"/>
              <a:gd name="connsiteX9" fmla="*/ 381000 w 825500"/>
              <a:gd name="connsiteY9" fmla="*/ 154543 h 694293"/>
              <a:gd name="connsiteX10" fmla="*/ 387350 w 825500"/>
              <a:gd name="connsiteY10" fmla="*/ 129143 h 694293"/>
              <a:gd name="connsiteX11" fmla="*/ 412750 w 825500"/>
              <a:gd name="connsiteY11" fmla="*/ 122793 h 694293"/>
              <a:gd name="connsiteX12" fmla="*/ 476250 w 825500"/>
              <a:gd name="connsiteY12" fmla="*/ 110093 h 694293"/>
              <a:gd name="connsiteX13" fmla="*/ 609600 w 825500"/>
              <a:gd name="connsiteY13" fmla="*/ 116443 h 694293"/>
              <a:gd name="connsiteX14" fmla="*/ 647700 w 825500"/>
              <a:gd name="connsiteY14" fmla="*/ 141843 h 694293"/>
              <a:gd name="connsiteX15" fmla="*/ 685800 w 825500"/>
              <a:gd name="connsiteY15" fmla="*/ 173593 h 694293"/>
              <a:gd name="connsiteX16" fmla="*/ 698500 w 825500"/>
              <a:gd name="connsiteY16" fmla="*/ 192643 h 694293"/>
              <a:gd name="connsiteX17" fmla="*/ 692150 w 825500"/>
              <a:gd name="connsiteY17" fmla="*/ 224393 h 694293"/>
              <a:gd name="connsiteX18" fmla="*/ 666750 w 825500"/>
              <a:gd name="connsiteY18" fmla="*/ 262493 h 694293"/>
              <a:gd name="connsiteX19" fmla="*/ 673100 w 825500"/>
              <a:gd name="connsiteY19" fmla="*/ 306943 h 694293"/>
              <a:gd name="connsiteX20" fmla="*/ 679450 w 825500"/>
              <a:gd name="connsiteY20" fmla="*/ 395843 h 694293"/>
              <a:gd name="connsiteX21" fmla="*/ 685800 w 825500"/>
              <a:gd name="connsiteY21" fmla="*/ 414893 h 694293"/>
              <a:gd name="connsiteX22" fmla="*/ 730250 w 825500"/>
              <a:gd name="connsiteY22" fmla="*/ 427593 h 694293"/>
              <a:gd name="connsiteX23" fmla="*/ 742950 w 825500"/>
              <a:gd name="connsiteY23" fmla="*/ 472043 h 694293"/>
              <a:gd name="connsiteX24" fmla="*/ 749300 w 825500"/>
              <a:gd name="connsiteY24" fmla="*/ 516493 h 694293"/>
              <a:gd name="connsiteX25" fmla="*/ 755650 w 825500"/>
              <a:gd name="connsiteY25" fmla="*/ 548243 h 694293"/>
              <a:gd name="connsiteX26" fmla="*/ 774700 w 825500"/>
              <a:gd name="connsiteY26" fmla="*/ 560943 h 694293"/>
              <a:gd name="connsiteX27" fmla="*/ 793750 w 825500"/>
              <a:gd name="connsiteY27" fmla="*/ 579993 h 694293"/>
              <a:gd name="connsiteX28" fmla="*/ 800100 w 825500"/>
              <a:gd name="connsiteY28" fmla="*/ 605393 h 694293"/>
              <a:gd name="connsiteX29" fmla="*/ 825500 w 825500"/>
              <a:gd name="connsiteY29" fmla="*/ 643493 h 694293"/>
              <a:gd name="connsiteX30" fmla="*/ 819150 w 825500"/>
              <a:gd name="connsiteY30" fmla="*/ 668893 h 694293"/>
              <a:gd name="connsiteX31" fmla="*/ 781050 w 825500"/>
              <a:gd name="connsiteY31" fmla="*/ 681593 h 694293"/>
              <a:gd name="connsiteX32" fmla="*/ 704850 w 825500"/>
              <a:gd name="connsiteY32" fmla="*/ 694293 h 694293"/>
              <a:gd name="connsiteX33" fmla="*/ 622300 w 825500"/>
              <a:gd name="connsiteY33" fmla="*/ 687943 h 694293"/>
              <a:gd name="connsiteX34" fmla="*/ 603250 w 825500"/>
              <a:gd name="connsiteY34" fmla="*/ 681593 h 694293"/>
              <a:gd name="connsiteX35" fmla="*/ 571500 w 825500"/>
              <a:gd name="connsiteY35" fmla="*/ 637143 h 694293"/>
              <a:gd name="connsiteX36" fmla="*/ 552450 w 825500"/>
              <a:gd name="connsiteY36" fmla="*/ 630793 h 694293"/>
              <a:gd name="connsiteX37" fmla="*/ 400050 w 825500"/>
              <a:gd name="connsiteY37" fmla="*/ 624443 h 694293"/>
              <a:gd name="connsiteX38" fmla="*/ 349250 w 825500"/>
              <a:gd name="connsiteY38" fmla="*/ 611743 h 694293"/>
              <a:gd name="connsiteX39" fmla="*/ 330200 w 825500"/>
              <a:gd name="connsiteY39" fmla="*/ 599043 h 694293"/>
              <a:gd name="connsiteX40" fmla="*/ 304800 w 825500"/>
              <a:gd name="connsiteY40" fmla="*/ 535543 h 694293"/>
              <a:gd name="connsiteX41" fmla="*/ 247650 w 825500"/>
              <a:gd name="connsiteY41" fmla="*/ 484743 h 694293"/>
              <a:gd name="connsiteX42" fmla="*/ 222250 w 825500"/>
              <a:gd name="connsiteY42" fmla="*/ 472043 h 694293"/>
              <a:gd name="connsiteX43" fmla="*/ 184150 w 825500"/>
              <a:gd name="connsiteY43" fmla="*/ 446643 h 694293"/>
              <a:gd name="connsiteX44" fmla="*/ 165100 w 825500"/>
              <a:gd name="connsiteY44" fmla="*/ 395843 h 694293"/>
              <a:gd name="connsiteX45" fmla="*/ 139700 w 825500"/>
              <a:gd name="connsiteY45" fmla="*/ 357743 h 694293"/>
              <a:gd name="connsiteX46" fmla="*/ 107950 w 825500"/>
              <a:gd name="connsiteY46" fmla="*/ 319643 h 694293"/>
              <a:gd name="connsiteX47" fmla="*/ 95250 w 825500"/>
              <a:gd name="connsiteY47" fmla="*/ 262493 h 694293"/>
              <a:gd name="connsiteX48" fmla="*/ 88900 w 825500"/>
              <a:gd name="connsiteY48" fmla="*/ 243443 h 694293"/>
              <a:gd name="connsiteX49" fmla="*/ 82550 w 825500"/>
              <a:gd name="connsiteY49" fmla="*/ 198993 h 694293"/>
              <a:gd name="connsiteX50" fmla="*/ 50800 w 825500"/>
              <a:gd name="connsiteY50" fmla="*/ 160893 h 694293"/>
              <a:gd name="connsiteX51" fmla="*/ 25400 w 825500"/>
              <a:gd name="connsiteY51" fmla="*/ 122793 h 694293"/>
              <a:gd name="connsiteX52" fmla="*/ 12700 w 825500"/>
              <a:gd name="connsiteY52" fmla="*/ 103743 h 694293"/>
              <a:gd name="connsiteX53" fmla="*/ 0 w 825500"/>
              <a:gd name="connsiteY53" fmla="*/ 59293 h 694293"/>
              <a:gd name="connsiteX54" fmla="*/ 6350 w 825500"/>
              <a:gd name="connsiteY54" fmla="*/ 27543 h 694293"/>
              <a:gd name="connsiteX55" fmla="*/ 44450 w 825500"/>
              <a:gd name="connsiteY55" fmla="*/ 2143 h 694293"/>
              <a:gd name="connsiteX56" fmla="*/ 76200 w 825500"/>
              <a:gd name="connsiteY56" fmla="*/ 33893 h 694293"/>
              <a:gd name="connsiteX57" fmla="*/ 133350 w 825500"/>
              <a:gd name="connsiteY57" fmla="*/ 14843 h 694293"/>
              <a:gd name="connsiteX58" fmla="*/ 152400 w 825500"/>
              <a:gd name="connsiteY58" fmla="*/ 8493 h 694293"/>
              <a:gd name="connsiteX59" fmla="*/ 171450 w 825500"/>
              <a:gd name="connsiteY59" fmla="*/ 2143 h 694293"/>
              <a:gd name="connsiteX60" fmla="*/ 196850 w 825500"/>
              <a:gd name="connsiteY60" fmla="*/ 8493 h 6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5500" h="694293">
                <a:moveTo>
                  <a:pt x="196850" y="8493"/>
                </a:moveTo>
                <a:cubicBezTo>
                  <a:pt x="190500" y="21193"/>
                  <a:pt x="183567" y="33618"/>
                  <a:pt x="177800" y="46593"/>
                </a:cubicBezTo>
                <a:cubicBezTo>
                  <a:pt x="170700" y="62569"/>
                  <a:pt x="168469" y="80546"/>
                  <a:pt x="165100" y="97393"/>
                </a:cubicBezTo>
                <a:cubicBezTo>
                  <a:pt x="167217" y="105860"/>
                  <a:pt x="165998" y="115978"/>
                  <a:pt x="171450" y="122793"/>
                </a:cubicBezTo>
                <a:cubicBezTo>
                  <a:pt x="175631" y="128020"/>
                  <a:pt x="184649" y="125892"/>
                  <a:pt x="190500" y="129143"/>
                </a:cubicBezTo>
                <a:cubicBezTo>
                  <a:pt x="203843" y="136556"/>
                  <a:pt x="215900" y="146076"/>
                  <a:pt x="228600" y="154543"/>
                </a:cubicBezTo>
                <a:cubicBezTo>
                  <a:pt x="234950" y="158776"/>
                  <a:pt x="240410" y="164830"/>
                  <a:pt x="247650" y="167243"/>
                </a:cubicBezTo>
                <a:cubicBezTo>
                  <a:pt x="295533" y="183204"/>
                  <a:pt x="236511" y="161674"/>
                  <a:pt x="285750" y="186293"/>
                </a:cubicBezTo>
                <a:cubicBezTo>
                  <a:pt x="291737" y="189286"/>
                  <a:pt x="298450" y="190526"/>
                  <a:pt x="304800" y="192643"/>
                </a:cubicBezTo>
                <a:cubicBezTo>
                  <a:pt x="388085" y="185072"/>
                  <a:pt x="368825" y="209331"/>
                  <a:pt x="381000" y="154543"/>
                </a:cubicBezTo>
                <a:cubicBezTo>
                  <a:pt x="382893" y="146024"/>
                  <a:pt x="381179" y="135314"/>
                  <a:pt x="387350" y="129143"/>
                </a:cubicBezTo>
                <a:cubicBezTo>
                  <a:pt x="393521" y="122972"/>
                  <a:pt x="404359" y="125191"/>
                  <a:pt x="412750" y="122793"/>
                </a:cubicBezTo>
                <a:cubicBezTo>
                  <a:pt x="457082" y="110127"/>
                  <a:pt x="400391" y="120930"/>
                  <a:pt x="476250" y="110093"/>
                </a:cubicBezTo>
                <a:cubicBezTo>
                  <a:pt x="520700" y="112210"/>
                  <a:pt x="565844" y="108340"/>
                  <a:pt x="609600" y="116443"/>
                </a:cubicBezTo>
                <a:cubicBezTo>
                  <a:pt x="624608" y="119222"/>
                  <a:pt x="635000" y="133376"/>
                  <a:pt x="647700" y="141843"/>
                </a:cubicBezTo>
                <a:cubicBezTo>
                  <a:pt x="666431" y="154330"/>
                  <a:pt x="670521" y="155258"/>
                  <a:pt x="685800" y="173593"/>
                </a:cubicBezTo>
                <a:cubicBezTo>
                  <a:pt x="690686" y="179456"/>
                  <a:pt x="694267" y="186293"/>
                  <a:pt x="698500" y="192643"/>
                </a:cubicBezTo>
                <a:cubicBezTo>
                  <a:pt x="696383" y="203226"/>
                  <a:pt x="696616" y="214567"/>
                  <a:pt x="692150" y="224393"/>
                </a:cubicBezTo>
                <a:cubicBezTo>
                  <a:pt x="685834" y="238288"/>
                  <a:pt x="666750" y="262493"/>
                  <a:pt x="666750" y="262493"/>
                </a:cubicBezTo>
                <a:cubicBezTo>
                  <a:pt x="668867" y="277310"/>
                  <a:pt x="671681" y="292043"/>
                  <a:pt x="673100" y="306943"/>
                </a:cubicBezTo>
                <a:cubicBezTo>
                  <a:pt x="675917" y="336518"/>
                  <a:pt x="675979" y="366338"/>
                  <a:pt x="679450" y="395843"/>
                </a:cubicBezTo>
                <a:cubicBezTo>
                  <a:pt x="680232" y="402491"/>
                  <a:pt x="681067" y="410160"/>
                  <a:pt x="685800" y="414893"/>
                </a:cubicBezTo>
                <a:cubicBezTo>
                  <a:pt x="688837" y="417930"/>
                  <a:pt x="730030" y="427538"/>
                  <a:pt x="730250" y="427593"/>
                </a:cubicBezTo>
                <a:cubicBezTo>
                  <a:pt x="735691" y="443915"/>
                  <a:pt x="739761" y="454501"/>
                  <a:pt x="742950" y="472043"/>
                </a:cubicBezTo>
                <a:cubicBezTo>
                  <a:pt x="745627" y="486769"/>
                  <a:pt x="746839" y="501730"/>
                  <a:pt x="749300" y="516493"/>
                </a:cubicBezTo>
                <a:cubicBezTo>
                  <a:pt x="751074" y="527139"/>
                  <a:pt x="750295" y="538872"/>
                  <a:pt x="755650" y="548243"/>
                </a:cubicBezTo>
                <a:cubicBezTo>
                  <a:pt x="759436" y="554869"/>
                  <a:pt x="768837" y="556057"/>
                  <a:pt x="774700" y="560943"/>
                </a:cubicBezTo>
                <a:cubicBezTo>
                  <a:pt x="781599" y="566692"/>
                  <a:pt x="787400" y="573643"/>
                  <a:pt x="793750" y="579993"/>
                </a:cubicBezTo>
                <a:cubicBezTo>
                  <a:pt x="795867" y="588460"/>
                  <a:pt x="795259" y="598131"/>
                  <a:pt x="800100" y="605393"/>
                </a:cubicBezTo>
                <a:cubicBezTo>
                  <a:pt x="835182" y="658016"/>
                  <a:pt x="807270" y="570571"/>
                  <a:pt x="825500" y="643493"/>
                </a:cubicBezTo>
                <a:cubicBezTo>
                  <a:pt x="823383" y="651960"/>
                  <a:pt x="825776" y="663213"/>
                  <a:pt x="819150" y="668893"/>
                </a:cubicBezTo>
                <a:cubicBezTo>
                  <a:pt x="808986" y="677605"/>
                  <a:pt x="793750" y="677360"/>
                  <a:pt x="781050" y="681593"/>
                </a:cubicBezTo>
                <a:cubicBezTo>
                  <a:pt x="743816" y="694004"/>
                  <a:pt x="768653" y="687204"/>
                  <a:pt x="704850" y="694293"/>
                </a:cubicBezTo>
                <a:cubicBezTo>
                  <a:pt x="677333" y="692176"/>
                  <a:pt x="649685" y="691366"/>
                  <a:pt x="622300" y="687943"/>
                </a:cubicBezTo>
                <a:cubicBezTo>
                  <a:pt x="615658" y="687113"/>
                  <a:pt x="608819" y="685306"/>
                  <a:pt x="603250" y="681593"/>
                </a:cubicBezTo>
                <a:cubicBezTo>
                  <a:pt x="555675" y="649876"/>
                  <a:pt x="611228" y="676871"/>
                  <a:pt x="571500" y="637143"/>
                </a:cubicBezTo>
                <a:cubicBezTo>
                  <a:pt x="566767" y="632410"/>
                  <a:pt x="558800" y="632910"/>
                  <a:pt x="552450" y="630793"/>
                </a:cubicBezTo>
                <a:cubicBezTo>
                  <a:pt x="487280" y="647085"/>
                  <a:pt x="528400" y="639845"/>
                  <a:pt x="400050" y="624443"/>
                </a:cubicBezTo>
                <a:cubicBezTo>
                  <a:pt x="390516" y="623299"/>
                  <a:pt x="360691" y="617463"/>
                  <a:pt x="349250" y="611743"/>
                </a:cubicBezTo>
                <a:cubicBezTo>
                  <a:pt x="342424" y="608330"/>
                  <a:pt x="336550" y="603276"/>
                  <a:pt x="330200" y="599043"/>
                </a:cubicBezTo>
                <a:cubicBezTo>
                  <a:pt x="325833" y="585941"/>
                  <a:pt x="315478" y="548891"/>
                  <a:pt x="304800" y="535543"/>
                </a:cubicBezTo>
                <a:cubicBezTo>
                  <a:pt x="288557" y="515239"/>
                  <a:pt x="270064" y="497551"/>
                  <a:pt x="247650" y="484743"/>
                </a:cubicBezTo>
                <a:cubicBezTo>
                  <a:pt x="239431" y="480047"/>
                  <a:pt x="230367" y="476913"/>
                  <a:pt x="222250" y="472043"/>
                </a:cubicBezTo>
                <a:cubicBezTo>
                  <a:pt x="209162" y="464190"/>
                  <a:pt x="184150" y="446643"/>
                  <a:pt x="184150" y="446643"/>
                </a:cubicBezTo>
                <a:cubicBezTo>
                  <a:pt x="179291" y="432066"/>
                  <a:pt x="171608" y="407775"/>
                  <a:pt x="165100" y="395843"/>
                </a:cubicBezTo>
                <a:cubicBezTo>
                  <a:pt x="157791" y="382443"/>
                  <a:pt x="150493" y="368536"/>
                  <a:pt x="139700" y="357743"/>
                </a:cubicBezTo>
                <a:cubicBezTo>
                  <a:pt x="125656" y="343699"/>
                  <a:pt x="116791" y="337324"/>
                  <a:pt x="107950" y="319643"/>
                </a:cubicBezTo>
                <a:cubicBezTo>
                  <a:pt x="99373" y="302489"/>
                  <a:pt x="99152" y="280053"/>
                  <a:pt x="95250" y="262493"/>
                </a:cubicBezTo>
                <a:cubicBezTo>
                  <a:pt x="93798" y="255959"/>
                  <a:pt x="91017" y="249793"/>
                  <a:pt x="88900" y="243443"/>
                </a:cubicBezTo>
                <a:cubicBezTo>
                  <a:pt x="86783" y="228626"/>
                  <a:pt x="86851" y="213329"/>
                  <a:pt x="82550" y="198993"/>
                </a:cubicBezTo>
                <a:cubicBezTo>
                  <a:pt x="77801" y="183162"/>
                  <a:pt x="60029" y="172759"/>
                  <a:pt x="50800" y="160893"/>
                </a:cubicBezTo>
                <a:cubicBezTo>
                  <a:pt x="41429" y="148845"/>
                  <a:pt x="33867" y="135493"/>
                  <a:pt x="25400" y="122793"/>
                </a:cubicBezTo>
                <a:cubicBezTo>
                  <a:pt x="21167" y="116443"/>
                  <a:pt x="15113" y="110983"/>
                  <a:pt x="12700" y="103743"/>
                </a:cubicBezTo>
                <a:cubicBezTo>
                  <a:pt x="3590" y="76414"/>
                  <a:pt x="7973" y="91187"/>
                  <a:pt x="0" y="59293"/>
                </a:cubicBezTo>
                <a:cubicBezTo>
                  <a:pt x="2117" y="48710"/>
                  <a:pt x="1523" y="37196"/>
                  <a:pt x="6350" y="27543"/>
                </a:cubicBezTo>
                <a:cubicBezTo>
                  <a:pt x="15863" y="8517"/>
                  <a:pt x="27517" y="7787"/>
                  <a:pt x="44450" y="2143"/>
                </a:cubicBezTo>
                <a:cubicBezTo>
                  <a:pt x="50094" y="10610"/>
                  <a:pt x="62089" y="33893"/>
                  <a:pt x="76200" y="33893"/>
                </a:cubicBezTo>
                <a:lnTo>
                  <a:pt x="133350" y="14843"/>
                </a:lnTo>
                <a:lnTo>
                  <a:pt x="152400" y="8493"/>
                </a:lnTo>
                <a:cubicBezTo>
                  <a:pt x="158750" y="6376"/>
                  <a:pt x="171450" y="-4550"/>
                  <a:pt x="171450" y="2143"/>
                </a:cubicBezTo>
                <a:lnTo>
                  <a:pt x="196850" y="8493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4027F7-01F8-47AE-8082-FCA847F4D638}"/>
              </a:ext>
            </a:extLst>
          </p:cNvPr>
          <p:cNvSpPr/>
          <p:nvPr/>
        </p:nvSpPr>
        <p:spPr>
          <a:xfrm>
            <a:off x="5463521" y="404358"/>
            <a:ext cx="451630" cy="621684"/>
          </a:xfrm>
          <a:custGeom>
            <a:avLst/>
            <a:gdLst>
              <a:gd name="connsiteX0" fmla="*/ 69850 w 323850"/>
              <a:gd name="connsiteY0" fmla="*/ 178841 h 445790"/>
              <a:gd name="connsiteX1" fmla="*/ 63500 w 323850"/>
              <a:gd name="connsiteY1" fmla="*/ 96291 h 445790"/>
              <a:gd name="connsiteX2" fmla="*/ 25400 w 323850"/>
              <a:gd name="connsiteY2" fmla="*/ 83591 h 445790"/>
              <a:gd name="connsiteX3" fmla="*/ 50800 w 323850"/>
              <a:gd name="connsiteY3" fmla="*/ 77241 h 445790"/>
              <a:gd name="connsiteX4" fmla="*/ 88900 w 323850"/>
              <a:gd name="connsiteY4" fmla="*/ 70891 h 445790"/>
              <a:gd name="connsiteX5" fmla="*/ 107950 w 323850"/>
              <a:gd name="connsiteY5" fmla="*/ 58191 h 445790"/>
              <a:gd name="connsiteX6" fmla="*/ 133350 w 323850"/>
              <a:gd name="connsiteY6" fmla="*/ 51841 h 445790"/>
              <a:gd name="connsiteX7" fmla="*/ 152400 w 323850"/>
              <a:gd name="connsiteY7" fmla="*/ 39141 h 445790"/>
              <a:gd name="connsiteX8" fmla="*/ 146050 w 323850"/>
              <a:gd name="connsiteY8" fmla="*/ 1041 h 445790"/>
              <a:gd name="connsiteX9" fmla="*/ 139700 w 323850"/>
              <a:gd name="connsiteY9" fmla="*/ 20091 h 445790"/>
              <a:gd name="connsiteX10" fmla="*/ 165100 w 323850"/>
              <a:gd name="connsiteY10" fmla="*/ 32791 h 445790"/>
              <a:gd name="connsiteX11" fmla="*/ 209550 w 323850"/>
              <a:gd name="connsiteY11" fmla="*/ 39141 h 445790"/>
              <a:gd name="connsiteX12" fmla="*/ 215900 w 323850"/>
              <a:gd name="connsiteY12" fmla="*/ 102641 h 445790"/>
              <a:gd name="connsiteX13" fmla="*/ 228600 w 323850"/>
              <a:gd name="connsiteY13" fmla="*/ 121691 h 445790"/>
              <a:gd name="connsiteX14" fmla="*/ 234950 w 323850"/>
              <a:gd name="connsiteY14" fmla="*/ 140741 h 445790"/>
              <a:gd name="connsiteX15" fmla="*/ 241300 w 323850"/>
              <a:gd name="connsiteY15" fmla="*/ 216941 h 445790"/>
              <a:gd name="connsiteX16" fmla="*/ 260350 w 323850"/>
              <a:gd name="connsiteY16" fmla="*/ 223291 h 445790"/>
              <a:gd name="connsiteX17" fmla="*/ 266700 w 323850"/>
              <a:gd name="connsiteY17" fmla="*/ 242341 h 445790"/>
              <a:gd name="connsiteX18" fmla="*/ 279400 w 323850"/>
              <a:gd name="connsiteY18" fmla="*/ 286791 h 445790"/>
              <a:gd name="connsiteX19" fmla="*/ 317500 w 323850"/>
              <a:gd name="connsiteY19" fmla="*/ 305841 h 445790"/>
              <a:gd name="connsiteX20" fmla="*/ 323850 w 323850"/>
              <a:gd name="connsiteY20" fmla="*/ 324891 h 445790"/>
              <a:gd name="connsiteX21" fmla="*/ 298450 w 323850"/>
              <a:gd name="connsiteY21" fmla="*/ 362991 h 445790"/>
              <a:gd name="connsiteX22" fmla="*/ 273050 w 323850"/>
              <a:gd name="connsiteY22" fmla="*/ 382041 h 445790"/>
              <a:gd name="connsiteX23" fmla="*/ 241300 w 323850"/>
              <a:gd name="connsiteY23" fmla="*/ 388391 h 445790"/>
              <a:gd name="connsiteX24" fmla="*/ 209550 w 323850"/>
              <a:gd name="connsiteY24" fmla="*/ 401091 h 445790"/>
              <a:gd name="connsiteX25" fmla="*/ 177800 w 323850"/>
              <a:gd name="connsiteY25" fmla="*/ 407441 h 445790"/>
              <a:gd name="connsiteX26" fmla="*/ 152400 w 323850"/>
              <a:gd name="connsiteY26" fmla="*/ 413791 h 445790"/>
              <a:gd name="connsiteX27" fmla="*/ 114300 w 323850"/>
              <a:gd name="connsiteY27" fmla="*/ 445541 h 445790"/>
              <a:gd name="connsiteX28" fmla="*/ 57150 w 323850"/>
              <a:gd name="connsiteY28" fmla="*/ 432841 h 445790"/>
              <a:gd name="connsiteX29" fmla="*/ 0 w 323850"/>
              <a:gd name="connsiteY29" fmla="*/ 369341 h 445790"/>
              <a:gd name="connsiteX30" fmla="*/ 6350 w 323850"/>
              <a:gd name="connsiteY30" fmla="*/ 293141 h 445790"/>
              <a:gd name="connsiteX31" fmla="*/ 25400 w 323850"/>
              <a:gd name="connsiteY31" fmla="*/ 280441 h 445790"/>
              <a:gd name="connsiteX32" fmla="*/ 63500 w 323850"/>
              <a:gd name="connsiteY32" fmla="*/ 267741 h 445790"/>
              <a:gd name="connsiteX33" fmla="*/ 82550 w 323850"/>
              <a:gd name="connsiteY33" fmla="*/ 261391 h 445790"/>
              <a:gd name="connsiteX34" fmla="*/ 69850 w 323850"/>
              <a:gd name="connsiteY34" fmla="*/ 178841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850" h="445790">
                <a:moveTo>
                  <a:pt x="69850" y="178841"/>
                </a:moveTo>
                <a:cubicBezTo>
                  <a:pt x="66675" y="151324"/>
                  <a:pt x="75171" y="121300"/>
                  <a:pt x="63500" y="96291"/>
                </a:cubicBezTo>
                <a:cubicBezTo>
                  <a:pt x="57839" y="84160"/>
                  <a:pt x="25400" y="83591"/>
                  <a:pt x="25400" y="83591"/>
                </a:cubicBezTo>
                <a:cubicBezTo>
                  <a:pt x="33867" y="81474"/>
                  <a:pt x="42242" y="78953"/>
                  <a:pt x="50800" y="77241"/>
                </a:cubicBezTo>
                <a:cubicBezTo>
                  <a:pt x="63425" y="74716"/>
                  <a:pt x="76686" y="74962"/>
                  <a:pt x="88900" y="70891"/>
                </a:cubicBezTo>
                <a:cubicBezTo>
                  <a:pt x="96140" y="68478"/>
                  <a:pt x="100935" y="61197"/>
                  <a:pt x="107950" y="58191"/>
                </a:cubicBezTo>
                <a:cubicBezTo>
                  <a:pt x="115972" y="54753"/>
                  <a:pt x="124883" y="53958"/>
                  <a:pt x="133350" y="51841"/>
                </a:cubicBezTo>
                <a:cubicBezTo>
                  <a:pt x="139700" y="47608"/>
                  <a:pt x="150549" y="46545"/>
                  <a:pt x="152400" y="39141"/>
                </a:cubicBezTo>
                <a:cubicBezTo>
                  <a:pt x="155523" y="26650"/>
                  <a:pt x="153192" y="11754"/>
                  <a:pt x="146050" y="1041"/>
                </a:cubicBezTo>
                <a:cubicBezTo>
                  <a:pt x="142337" y="-4528"/>
                  <a:pt x="141817" y="13741"/>
                  <a:pt x="139700" y="20091"/>
                </a:cubicBezTo>
                <a:cubicBezTo>
                  <a:pt x="148167" y="24324"/>
                  <a:pt x="155968" y="30300"/>
                  <a:pt x="165100" y="32791"/>
                </a:cubicBezTo>
                <a:cubicBezTo>
                  <a:pt x="179540" y="36729"/>
                  <a:pt x="200747" y="27037"/>
                  <a:pt x="209550" y="39141"/>
                </a:cubicBezTo>
                <a:cubicBezTo>
                  <a:pt x="222062" y="56345"/>
                  <a:pt x="211117" y="81914"/>
                  <a:pt x="215900" y="102641"/>
                </a:cubicBezTo>
                <a:cubicBezTo>
                  <a:pt x="217616" y="110077"/>
                  <a:pt x="225187" y="114865"/>
                  <a:pt x="228600" y="121691"/>
                </a:cubicBezTo>
                <a:cubicBezTo>
                  <a:pt x="231593" y="127678"/>
                  <a:pt x="232833" y="134391"/>
                  <a:pt x="234950" y="140741"/>
                </a:cubicBezTo>
                <a:cubicBezTo>
                  <a:pt x="237067" y="166141"/>
                  <a:pt x="233804" y="192580"/>
                  <a:pt x="241300" y="216941"/>
                </a:cubicBezTo>
                <a:cubicBezTo>
                  <a:pt x="243268" y="223338"/>
                  <a:pt x="255617" y="218558"/>
                  <a:pt x="260350" y="223291"/>
                </a:cubicBezTo>
                <a:cubicBezTo>
                  <a:pt x="265083" y="228024"/>
                  <a:pt x="264861" y="235905"/>
                  <a:pt x="266700" y="242341"/>
                </a:cubicBezTo>
                <a:cubicBezTo>
                  <a:pt x="267207" y="244116"/>
                  <a:pt x="276017" y="282562"/>
                  <a:pt x="279400" y="286791"/>
                </a:cubicBezTo>
                <a:cubicBezTo>
                  <a:pt x="288352" y="297982"/>
                  <a:pt x="304951" y="301658"/>
                  <a:pt x="317500" y="305841"/>
                </a:cubicBezTo>
                <a:cubicBezTo>
                  <a:pt x="319617" y="312191"/>
                  <a:pt x="323850" y="318198"/>
                  <a:pt x="323850" y="324891"/>
                </a:cubicBezTo>
                <a:cubicBezTo>
                  <a:pt x="323850" y="342051"/>
                  <a:pt x="309904" y="353174"/>
                  <a:pt x="298450" y="362991"/>
                </a:cubicBezTo>
                <a:cubicBezTo>
                  <a:pt x="290415" y="369879"/>
                  <a:pt x="282721" y="377743"/>
                  <a:pt x="273050" y="382041"/>
                </a:cubicBezTo>
                <a:cubicBezTo>
                  <a:pt x="263187" y="386424"/>
                  <a:pt x="251638" y="385290"/>
                  <a:pt x="241300" y="388391"/>
                </a:cubicBezTo>
                <a:cubicBezTo>
                  <a:pt x="230382" y="391666"/>
                  <a:pt x="220468" y="397816"/>
                  <a:pt x="209550" y="401091"/>
                </a:cubicBezTo>
                <a:cubicBezTo>
                  <a:pt x="199212" y="404192"/>
                  <a:pt x="188336" y="405100"/>
                  <a:pt x="177800" y="407441"/>
                </a:cubicBezTo>
                <a:cubicBezTo>
                  <a:pt x="169281" y="409334"/>
                  <a:pt x="160867" y="411674"/>
                  <a:pt x="152400" y="413791"/>
                </a:cubicBezTo>
                <a:cubicBezTo>
                  <a:pt x="147459" y="418732"/>
                  <a:pt x="124246" y="444436"/>
                  <a:pt x="114300" y="445541"/>
                </a:cubicBezTo>
                <a:cubicBezTo>
                  <a:pt x="97537" y="447404"/>
                  <a:pt x="73890" y="438421"/>
                  <a:pt x="57150" y="432841"/>
                </a:cubicBezTo>
                <a:cubicBezTo>
                  <a:pt x="11566" y="387257"/>
                  <a:pt x="29826" y="409109"/>
                  <a:pt x="0" y="369341"/>
                </a:cubicBezTo>
                <a:cubicBezTo>
                  <a:pt x="2117" y="343941"/>
                  <a:pt x="-652" y="317648"/>
                  <a:pt x="6350" y="293141"/>
                </a:cubicBezTo>
                <a:cubicBezTo>
                  <a:pt x="8447" y="285803"/>
                  <a:pt x="18426" y="283541"/>
                  <a:pt x="25400" y="280441"/>
                </a:cubicBezTo>
                <a:cubicBezTo>
                  <a:pt x="37633" y="275004"/>
                  <a:pt x="50800" y="271974"/>
                  <a:pt x="63500" y="267741"/>
                </a:cubicBezTo>
                <a:lnTo>
                  <a:pt x="82550" y="261391"/>
                </a:lnTo>
                <a:cubicBezTo>
                  <a:pt x="105817" y="226490"/>
                  <a:pt x="73025" y="206358"/>
                  <a:pt x="69850" y="178841"/>
                </a:cubicBezTo>
                <a:close/>
              </a:path>
            </a:pathLst>
          </a:custGeom>
          <a:blipFill dpi="0" rotWithShape="0">
            <a:blip r:embed="rId19"/>
            <a:srcRect/>
            <a:stretch>
              <a:fillRect l="-7000" t="-5000" b="-2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6D48A7-D5DB-419C-A9FC-3E6AFC3D9233}"/>
              </a:ext>
            </a:extLst>
          </p:cNvPr>
          <p:cNvSpPr/>
          <p:nvPr/>
        </p:nvSpPr>
        <p:spPr>
          <a:xfrm>
            <a:off x="5242579" y="209550"/>
            <a:ext cx="421621" cy="146050"/>
          </a:xfrm>
          <a:custGeom>
            <a:avLst/>
            <a:gdLst>
              <a:gd name="connsiteX0" fmla="*/ 2521 w 421621"/>
              <a:gd name="connsiteY0" fmla="*/ 38100 h 146050"/>
              <a:gd name="connsiteX1" fmla="*/ 53321 w 421621"/>
              <a:gd name="connsiteY1" fmla="*/ 82550 h 146050"/>
              <a:gd name="connsiteX2" fmla="*/ 78721 w 421621"/>
              <a:gd name="connsiteY2" fmla="*/ 88900 h 146050"/>
              <a:gd name="connsiteX3" fmla="*/ 85071 w 421621"/>
              <a:gd name="connsiteY3" fmla="*/ 133350 h 146050"/>
              <a:gd name="connsiteX4" fmla="*/ 123171 w 421621"/>
              <a:gd name="connsiteY4" fmla="*/ 146050 h 146050"/>
              <a:gd name="connsiteX5" fmla="*/ 167621 w 421621"/>
              <a:gd name="connsiteY5" fmla="*/ 139700 h 146050"/>
              <a:gd name="connsiteX6" fmla="*/ 186671 w 421621"/>
              <a:gd name="connsiteY6" fmla="*/ 95250 h 146050"/>
              <a:gd name="connsiteX7" fmla="*/ 218421 w 421621"/>
              <a:gd name="connsiteY7" fmla="*/ 63500 h 146050"/>
              <a:gd name="connsiteX8" fmla="*/ 275571 w 421621"/>
              <a:gd name="connsiteY8" fmla="*/ 88900 h 146050"/>
              <a:gd name="connsiteX9" fmla="*/ 294621 w 421621"/>
              <a:gd name="connsiteY9" fmla="*/ 95250 h 146050"/>
              <a:gd name="connsiteX10" fmla="*/ 332721 w 421621"/>
              <a:gd name="connsiteY10" fmla="*/ 114300 h 146050"/>
              <a:gd name="connsiteX11" fmla="*/ 313671 w 421621"/>
              <a:gd name="connsiteY11" fmla="*/ 95250 h 146050"/>
              <a:gd name="connsiteX12" fmla="*/ 294621 w 421621"/>
              <a:gd name="connsiteY12" fmla="*/ 88900 h 146050"/>
              <a:gd name="connsiteX13" fmla="*/ 256521 w 421621"/>
              <a:gd name="connsiteY13" fmla="*/ 69850 h 146050"/>
              <a:gd name="connsiteX14" fmla="*/ 300971 w 421621"/>
              <a:gd name="connsiteY14" fmla="*/ 44450 h 146050"/>
              <a:gd name="connsiteX15" fmla="*/ 339071 w 421621"/>
              <a:gd name="connsiteY15" fmla="*/ 31750 h 146050"/>
              <a:gd name="connsiteX16" fmla="*/ 421621 w 421621"/>
              <a:gd name="connsiteY16" fmla="*/ 25400 h 146050"/>
              <a:gd name="connsiteX17" fmla="*/ 415271 w 421621"/>
              <a:gd name="connsiteY17" fmla="*/ 6350 h 146050"/>
              <a:gd name="connsiteX18" fmla="*/ 396221 w 421621"/>
              <a:gd name="connsiteY18" fmla="*/ 0 h 146050"/>
              <a:gd name="connsiteX19" fmla="*/ 193021 w 421621"/>
              <a:gd name="connsiteY19" fmla="*/ 6350 h 146050"/>
              <a:gd name="connsiteX20" fmla="*/ 135871 w 421621"/>
              <a:gd name="connsiteY20" fmla="*/ 19050 h 146050"/>
              <a:gd name="connsiteX21" fmla="*/ 2521 w 421621"/>
              <a:gd name="connsiteY21" fmla="*/ 3810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621" h="146050">
                <a:moveTo>
                  <a:pt x="2521" y="38100"/>
                </a:moveTo>
                <a:cubicBezTo>
                  <a:pt x="-11237" y="48683"/>
                  <a:pt x="34944" y="74674"/>
                  <a:pt x="53321" y="82550"/>
                </a:cubicBezTo>
                <a:cubicBezTo>
                  <a:pt x="61343" y="85988"/>
                  <a:pt x="70254" y="86783"/>
                  <a:pt x="78721" y="88900"/>
                </a:cubicBezTo>
                <a:cubicBezTo>
                  <a:pt x="80838" y="103717"/>
                  <a:pt x="75882" y="121536"/>
                  <a:pt x="85071" y="133350"/>
                </a:cubicBezTo>
                <a:cubicBezTo>
                  <a:pt x="93290" y="143917"/>
                  <a:pt x="123171" y="146050"/>
                  <a:pt x="123171" y="146050"/>
                </a:cubicBezTo>
                <a:cubicBezTo>
                  <a:pt x="137988" y="143933"/>
                  <a:pt x="154537" y="146969"/>
                  <a:pt x="167621" y="139700"/>
                </a:cubicBezTo>
                <a:cubicBezTo>
                  <a:pt x="176769" y="134618"/>
                  <a:pt x="181956" y="104680"/>
                  <a:pt x="186671" y="95250"/>
                </a:cubicBezTo>
                <a:cubicBezTo>
                  <a:pt x="197254" y="74083"/>
                  <a:pt x="199371" y="76200"/>
                  <a:pt x="218421" y="63500"/>
                </a:cubicBezTo>
                <a:cubicBezTo>
                  <a:pt x="248610" y="83626"/>
                  <a:pt x="230231" y="73787"/>
                  <a:pt x="275571" y="88900"/>
                </a:cubicBezTo>
                <a:cubicBezTo>
                  <a:pt x="281921" y="91017"/>
                  <a:pt x="289052" y="91537"/>
                  <a:pt x="294621" y="95250"/>
                </a:cubicBezTo>
                <a:cubicBezTo>
                  <a:pt x="319240" y="111663"/>
                  <a:pt x="306431" y="105537"/>
                  <a:pt x="332721" y="114300"/>
                </a:cubicBezTo>
                <a:cubicBezTo>
                  <a:pt x="389005" y="95539"/>
                  <a:pt x="384126" y="103078"/>
                  <a:pt x="313671" y="95250"/>
                </a:cubicBezTo>
                <a:cubicBezTo>
                  <a:pt x="307321" y="93133"/>
                  <a:pt x="300608" y="91893"/>
                  <a:pt x="294621" y="88900"/>
                </a:cubicBezTo>
                <a:cubicBezTo>
                  <a:pt x="245382" y="64281"/>
                  <a:pt x="304404" y="85811"/>
                  <a:pt x="256521" y="69850"/>
                </a:cubicBezTo>
                <a:cubicBezTo>
                  <a:pt x="273704" y="58395"/>
                  <a:pt x="280830" y="52507"/>
                  <a:pt x="300971" y="44450"/>
                </a:cubicBezTo>
                <a:cubicBezTo>
                  <a:pt x="313400" y="39478"/>
                  <a:pt x="325723" y="32777"/>
                  <a:pt x="339071" y="31750"/>
                </a:cubicBezTo>
                <a:lnTo>
                  <a:pt x="421621" y="25400"/>
                </a:lnTo>
                <a:cubicBezTo>
                  <a:pt x="419504" y="19050"/>
                  <a:pt x="420004" y="11083"/>
                  <a:pt x="415271" y="6350"/>
                </a:cubicBezTo>
                <a:cubicBezTo>
                  <a:pt x="410538" y="1617"/>
                  <a:pt x="402914" y="0"/>
                  <a:pt x="396221" y="0"/>
                </a:cubicBezTo>
                <a:cubicBezTo>
                  <a:pt x="328455" y="0"/>
                  <a:pt x="260754" y="4233"/>
                  <a:pt x="193021" y="6350"/>
                </a:cubicBezTo>
                <a:cubicBezTo>
                  <a:pt x="181983" y="9109"/>
                  <a:pt x="145468" y="18666"/>
                  <a:pt x="135871" y="19050"/>
                </a:cubicBezTo>
                <a:cubicBezTo>
                  <a:pt x="93571" y="20742"/>
                  <a:pt x="16279" y="27517"/>
                  <a:pt x="2521" y="381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DC5A3-7959-4561-80D3-3BE5B7F79CCF}"/>
              </a:ext>
            </a:extLst>
          </p:cNvPr>
          <p:cNvSpPr/>
          <p:nvPr/>
        </p:nvSpPr>
        <p:spPr>
          <a:xfrm>
            <a:off x="5193939" y="480044"/>
            <a:ext cx="505111" cy="805010"/>
          </a:xfrm>
          <a:custGeom>
            <a:avLst/>
            <a:gdLst>
              <a:gd name="connsiteX0" fmla="*/ 292100 w 394452"/>
              <a:gd name="connsiteY0" fmla="*/ 50800 h 628650"/>
              <a:gd name="connsiteX1" fmla="*/ 171450 w 394452"/>
              <a:gd name="connsiteY1" fmla="*/ 57150 h 628650"/>
              <a:gd name="connsiteX2" fmla="*/ 152400 w 394452"/>
              <a:gd name="connsiteY2" fmla="*/ 69850 h 628650"/>
              <a:gd name="connsiteX3" fmla="*/ 107950 w 394452"/>
              <a:gd name="connsiteY3" fmla="*/ 107950 h 628650"/>
              <a:gd name="connsiteX4" fmla="*/ 69850 w 394452"/>
              <a:gd name="connsiteY4" fmla="*/ 196850 h 628650"/>
              <a:gd name="connsiteX5" fmla="*/ 50800 w 394452"/>
              <a:gd name="connsiteY5" fmla="*/ 209550 h 628650"/>
              <a:gd name="connsiteX6" fmla="*/ 38100 w 394452"/>
              <a:gd name="connsiteY6" fmla="*/ 228600 h 628650"/>
              <a:gd name="connsiteX7" fmla="*/ 19050 w 394452"/>
              <a:gd name="connsiteY7" fmla="*/ 292100 h 628650"/>
              <a:gd name="connsiteX8" fmla="*/ 31750 w 394452"/>
              <a:gd name="connsiteY8" fmla="*/ 330200 h 628650"/>
              <a:gd name="connsiteX9" fmla="*/ 19050 w 394452"/>
              <a:gd name="connsiteY9" fmla="*/ 393700 h 628650"/>
              <a:gd name="connsiteX10" fmla="*/ 0 w 394452"/>
              <a:gd name="connsiteY10" fmla="*/ 431800 h 628650"/>
              <a:gd name="connsiteX11" fmla="*/ 6350 w 394452"/>
              <a:gd name="connsiteY11" fmla="*/ 488950 h 628650"/>
              <a:gd name="connsiteX12" fmla="*/ 31750 w 394452"/>
              <a:gd name="connsiteY12" fmla="*/ 527050 h 628650"/>
              <a:gd name="connsiteX13" fmla="*/ 50800 w 394452"/>
              <a:gd name="connsiteY13" fmla="*/ 590550 h 628650"/>
              <a:gd name="connsiteX14" fmla="*/ 57150 w 394452"/>
              <a:gd name="connsiteY14" fmla="*/ 609600 h 628650"/>
              <a:gd name="connsiteX15" fmla="*/ 63500 w 394452"/>
              <a:gd name="connsiteY15" fmla="*/ 628650 h 628650"/>
              <a:gd name="connsiteX16" fmla="*/ 88900 w 394452"/>
              <a:gd name="connsiteY16" fmla="*/ 622300 h 628650"/>
              <a:gd name="connsiteX17" fmla="*/ 120650 w 394452"/>
              <a:gd name="connsiteY17" fmla="*/ 584200 h 628650"/>
              <a:gd name="connsiteX18" fmla="*/ 139700 w 394452"/>
              <a:gd name="connsiteY18" fmla="*/ 577850 h 628650"/>
              <a:gd name="connsiteX19" fmla="*/ 184150 w 394452"/>
              <a:gd name="connsiteY19" fmla="*/ 558800 h 628650"/>
              <a:gd name="connsiteX20" fmla="*/ 190500 w 394452"/>
              <a:gd name="connsiteY20" fmla="*/ 539750 h 628650"/>
              <a:gd name="connsiteX21" fmla="*/ 209550 w 394452"/>
              <a:gd name="connsiteY21" fmla="*/ 425450 h 628650"/>
              <a:gd name="connsiteX22" fmla="*/ 234950 w 394452"/>
              <a:gd name="connsiteY22" fmla="*/ 412750 h 628650"/>
              <a:gd name="connsiteX23" fmla="*/ 254000 w 394452"/>
              <a:gd name="connsiteY23" fmla="*/ 400050 h 628650"/>
              <a:gd name="connsiteX24" fmla="*/ 241300 w 394452"/>
              <a:gd name="connsiteY24" fmla="*/ 368300 h 628650"/>
              <a:gd name="connsiteX25" fmla="*/ 203200 w 394452"/>
              <a:gd name="connsiteY25" fmla="*/ 355600 h 628650"/>
              <a:gd name="connsiteX26" fmla="*/ 203200 w 394452"/>
              <a:gd name="connsiteY26" fmla="*/ 285750 h 628650"/>
              <a:gd name="connsiteX27" fmla="*/ 209550 w 394452"/>
              <a:gd name="connsiteY27" fmla="*/ 266700 h 628650"/>
              <a:gd name="connsiteX28" fmla="*/ 228600 w 394452"/>
              <a:gd name="connsiteY28" fmla="*/ 247650 h 628650"/>
              <a:gd name="connsiteX29" fmla="*/ 260350 w 394452"/>
              <a:gd name="connsiteY29" fmla="*/ 215900 h 628650"/>
              <a:gd name="connsiteX30" fmla="*/ 317500 w 394452"/>
              <a:gd name="connsiteY30" fmla="*/ 190500 h 628650"/>
              <a:gd name="connsiteX31" fmla="*/ 323850 w 394452"/>
              <a:gd name="connsiteY31" fmla="*/ 152400 h 628650"/>
              <a:gd name="connsiteX32" fmla="*/ 342900 w 394452"/>
              <a:gd name="connsiteY32" fmla="*/ 146050 h 628650"/>
              <a:gd name="connsiteX33" fmla="*/ 381000 w 394452"/>
              <a:gd name="connsiteY33" fmla="*/ 127000 h 628650"/>
              <a:gd name="connsiteX34" fmla="*/ 393700 w 394452"/>
              <a:gd name="connsiteY34" fmla="*/ 107950 h 628650"/>
              <a:gd name="connsiteX35" fmla="*/ 387350 w 394452"/>
              <a:gd name="connsiteY35" fmla="*/ 57150 h 628650"/>
              <a:gd name="connsiteX36" fmla="*/ 323850 w 394452"/>
              <a:gd name="connsiteY36" fmla="*/ 12700 h 628650"/>
              <a:gd name="connsiteX37" fmla="*/ 254000 w 394452"/>
              <a:gd name="connsiteY37" fmla="*/ 0 h 628650"/>
              <a:gd name="connsiteX38" fmla="*/ 292100 w 394452"/>
              <a:gd name="connsiteY38" fmla="*/ 5080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452" h="628650">
                <a:moveTo>
                  <a:pt x="292100" y="50800"/>
                </a:moveTo>
                <a:cubicBezTo>
                  <a:pt x="251883" y="52917"/>
                  <a:pt x="211353" y="51709"/>
                  <a:pt x="171450" y="57150"/>
                </a:cubicBezTo>
                <a:cubicBezTo>
                  <a:pt x="163888" y="58181"/>
                  <a:pt x="158610" y="65414"/>
                  <a:pt x="152400" y="69850"/>
                </a:cubicBezTo>
                <a:cubicBezTo>
                  <a:pt x="123889" y="90215"/>
                  <a:pt x="131027" y="84873"/>
                  <a:pt x="107950" y="107950"/>
                </a:cubicBezTo>
                <a:cubicBezTo>
                  <a:pt x="101945" y="125964"/>
                  <a:pt x="83302" y="187882"/>
                  <a:pt x="69850" y="196850"/>
                </a:cubicBezTo>
                <a:lnTo>
                  <a:pt x="50800" y="209550"/>
                </a:lnTo>
                <a:cubicBezTo>
                  <a:pt x="46567" y="215900"/>
                  <a:pt x="41513" y="221774"/>
                  <a:pt x="38100" y="228600"/>
                </a:cubicBezTo>
                <a:cubicBezTo>
                  <a:pt x="24176" y="256447"/>
                  <a:pt x="24999" y="262357"/>
                  <a:pt x="19050" y="292100"/>
                </a:cubicBezTo>
                <a:cubicBezTo>
                  <a:pt x="23283" y="304800"/>
                  <a:pt x="33643" y="316948"/>
                  <a:pt x="31750" y="330200"/>
                </a:cubicBezTo>
                <a:cubicBezTo>
                  <a:pt x="29410" y="346581"/>
                  <a:pt x="27916" y="375967"/>
                  <a:pt x="19050" y="393700"/>
                </a:cubicBezTo>
                <a:cubicBezTo>
                  <a:pt x="-5569" y="442939"/>
                  <a:pt x="15961" y="383917"/>
                  <a:pt x="0" y="431800"/>
                </a:cubicBezTo>
                <a:cubicBezTo>
                  <a:pt x="2117" y="450850"/>
                  <a:pt x="289" y="470766"/>
                  <a:pt x="6350" y="488950"/>
                </a:cubicBezTo>
                <a:cubicBezTo>
                  <a:pt x="11177" y="503430"/>
                  <a:pt x="31750" y="527050"/>
                  <a:pt x="31750" y="527050"/>
                </a:cubicBezTo>
                <a:cubicBezTo>
                  <a:pt x="41347" y="565437"/>
                  <a:pt x="35340" y="544171"/>
                  <a:pt x="50800" y="590550"/>
                </a:cubicBezTo>
                <a:lnTo>
                  <a:pt x="57150" y="609600"/>
                </a:lnTo>
                <a:lnTo>
                  <a:pt x="63500" y="628650"/>
                </a:lnTo>
                <a:cubicBezTo>
                  <a:pt x="71967" y="626533"/>
                  <a:pt x="81323" y="626630"/>
                  <a:pt x="88900" y="622300"/>
                </a:cubicBezTo>
                <a:cubicBezTo>
                  <a:pt x="131226" y="598113"/>
                  <a:pt x="87774" y="610501"/>
                  <a:pt x="120650" y="584200"/>
                </a:cubicBezTo>
                <a:cubicBezTo>
                  <a:pt x="125877" y="580019"/>
                  <a:pt x="133713" y="580843"/>
                  <a:pt x="139700" y="577850"/>
                </a:cubicBezTo>
                <a:cubicBezTo>
                  <a:pt x="183553" y="555924"/>
                  <a:pt x="131287" y="572016"/>
                  <a:pt x="184150" y="558800"/>
                </a:cubicBezTo>
                <a:cubicBezTo>
                  <a:pt x="186267" y="552450"/>
                  <a:pt x="189761" y="546403"/>
                  <a:pt x="190500" y="539750"/>
                </a:cubicBezTo>
                <a:cubicBezTo>
                  <a:pt x="192066" y="525660"/>
                  <a:pt x="180468" y="449685"/>
                  <a:pt x="209550" y="425450"/>
                </a:cubicBezTo>
                <a:cubicBezTo>
                  <a:pt x="216822" y="419390"/>
                  <a:pt x="226731" y="417446"/>
                  <a:pt x="234950" y="412750"/>
                </a:cubicBezTo>
                <a:cubicBezTo>
                  <a:pt x="241576" y="408964"/>
                  <a:pt x="247650" y="404283"/>
                  <a:pt x="254000" y="400050"/>
                </a:cubicBezTo>
                <a:cubicBezTo>
                  <a:pt x="261370" y="377939"/>
                  <a:pt x="267508" y="379948"/>
                  <a:pt x="241300" y="368300"/>
                </a:cubicBezTo>
                <a:cubicBezTo>
                  <a:pt x="229067" y="362863"/>
                  <a:pt x="203200" y="355600"/>
                  <a:pt x="203200" y="355600"/>
                </a:cubicBezTo>
                <a:cubicBezTo>
                  <a:pt x="194203" y="319611"/>
                  <a:pt x="193930" y="332098"/>
                  <a:pt x="203200" y="285750"/>
                </a:cubicBezTo>
                <a:cubicBezTo>
                  <a:pt x="204513" y="279186"/>
                  <a:pt x="205837" y="272269"/>
                  <a:pt x="209550" y="266700"/>
                </a:cubicBezTo>
                <a:cubicBezTo>
                  <a:pt x="214531" y="259228"/>
                  <a:pt x="222851" y="254549"/>
                  <a:pt x="228600" y="247650"/>
                </a:cubicBezTo>
                <a:cubicBezTo>
                  <a:pt x="244786" y="228226"/>
                  <a:pt x="235697" y="226857"/>
                  <a:pt x="260350" y="215900"/>
                </a:cubicBezTo>
                <a:cubicBezTo>
                  <a:pt x="328360" y="185673"/>
                  <a:pt x="274387" y="219242"/>
                  <a:pt x="317500" y="190500"/>
                </a:cubicBezTo>
                <a:cubicBezTo>
                  <a:pt x="319617" y="177800"/>
                  <a:pt x="317462" y="163579"/>
                  <a:pt x="323850" y="152400"/>
                </a:cubicBezTo>
                <a:cubicBezTo>
                  <a:pt x="327171" y="146588"/>
                  <a:pt x="336913" y="149043"/>
                  <a:pt x="342900" y="146050"/>
                </a:cubicBezTo>
                <a:cubicBezTo>
                  <a:pt x="392139" y="121431"/>
                  <a:pt x="333117" y="142961"/>
                  <a:pt x="381000" y="127000"/>
                </a:cubicBezTo>
                <a:cubicBezTo>
                  <a:pt x="385233" y="120650"/>
                  <a:pt x="393009" y="115550"/>
                  <a:pt x="393700" y="107950"/>
                </a:cubicBezTo>
                <a:cubicBezTo>
                  <a:pt x="395245" y="90955"/>
                  <a:pt x="394982" y="72414"/>
                  <a:pt x="387350" y="57150"/>
                </a:cubicBezTo>
                <a:cubicBezTo>
                  <a:pt x="367068" y="16585"/>
                  <a:pt x="355018" y="21605"/>
                  <a:pt x="323850" y="12700"/>
                </a:cubicBezTo>
                <a:cubicBezTo>
                  <a:pt x="278169" y="-352"/>
                  <a:pt x="338062" y="10508"/>
                  <a:pt x="254000" y="0"/>
                </a:cubicBezTo>
                <a:lnTo>
                  <a:pt x="292100" y="50800"/>
                </a:lnTo>
                <a:close/>
              </a:path>
            </a:pathLst>
          </a:custGeom>
          <a:blipFill dpi="0" rotWithShape="1">
            <a:blip r:embed="rId20"/>
            <a:srcRect/>
            <a:stretch>
              <a:fillRect r="-22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47C1251-1F91-492F-B39C-BAF4D7748910}"/>
              </a:ext>
            </a:extLst>
          </p:cNvPr>
          <p:cNvSpPr/>
          <p:nvPr/>
        </p:nvSpPr>
        <p:spPr>
          <a:xfrm>
            <a:off x="5861050" y="1835150"/>
            <a:ext cx="903097" cy="292100"/>
          </a:xfrm>
          <a:custGeom>
            <a:avLst/>
            <a:gdLst>
              <a:gd name="connsiteX0" fmla="*/ 482600 w 903097"/>
              <a:gd name="connsiteY0" fmla="*/ 50800 h 292100"/>
              <a:gd name="connsiteX1" fmla="*/ 349250 w 903097"/>
              <a:gd name="connsiteY1" fmla="*/ 44450 h 292100"/>
              <a:gd name="connsiteX2" fmla="*/ 304800 w 903097"/>
              <a:gd name="connsiteY2" fmla="*/ 12700 h 292100"/>
              <a:gd name="connsiteX3" fmla="*/ 285750 w 903097"/>
              <a:gd name="connsiteY3" fmla="*/ 0 h 292100"/>
              <a:gd name="connsiteX4" fmla="*/ 241300 w 903097"/>
              <a:gd name="connsiteY4" fmla="*/ 6350 h 292100"/>
              <a:gd name="connsiteX5" fmla="*/ 184150 w 903097"/>
              <a:gd name="connsiteY5" fmla="*/ 12700 h 292100"/>
              <a:gd name="connsiteX6" fmla="*/ 165100 w 903097"/>
              <a:gd name="connsiteY6" fmla="*/ 25400 h 292100"/>
              <a:gd name="connsiteX7" fmla="*/ 127000 w 903097"/>
              <a:gd name="connsiteY7" fmla="*/ 38100 h 292100"/>
              <a:gd name="connsiteX8" fmla="*/ 82550 w 903097"/>
              <a:gd name="connsiteY8" fmla="*/ 50800 h 292100"/>
              <a:gd name="connsiteX9" fmla="*/ 57150 w 903097"/>
              <a:gd name="connsiteY9" fmla="*/ 44450 h 292100"/>
              <a:gd name="connsiteX10" fmla="*/ 25400 w 903097"/>
              <a:gd name="connsiteY10" fmla="*/ 6350 h 292100"/>
              <a:gd name="connsiteX11" fmla="*/ 12700 w 903097"/>
              <a:gd name="connsiteY11" fmla="*/ 25400 h 292100"/>
              <a:gd name="connsiteX12" fmla="*/ 6350 w 903097"/>
              <a:gd name="connsiteY12" fmla="*/ 50800 h 292100"/>
              <a:gd name="connsiteX13" fmla="*/ 0 w 903097"/>
              <a:gd name="connsiteY13" fmla="*/ 69850 h 292100"/>
              <a:gd name="connsiteX14" fmla="*/ 6350 w 903097"/>
              <a:gd name="connsiteY14" fmla="*/ 101600 h 292100"/>
              <a:gd name="connsiteX15" fmla="*/ 12700 w 903097"/>
              <a:gd name="connsiteY15" fmla="*/ 120650 h 292100"/>
              <a:gd name="connsiteX16" fmla="*/ 31750 w 903097"/>
              <a:gd name="connsiteY16" fmla="*/ 127000 h 292100"/>
              <a:gd name="connsiteX17" fmla="*/ 31750 w 903097"/>
              <a:gd name="connsiteY17" fmla="*/ 215900 h 292100"/>
              <a:gd name="connsiteX18" fmla="*/ 50800 w 903097"/>
              <a:gd name="connsiteY18" fmla="*/ 222250 h 292100"/>
              <a:gd name="connsiteX19" fmla="*/ 88900 w 903097"/>
              <a:gd name="connsiteY19" fmla="*/ 254000 h 292100"/>
              <a:gd name="connsiteX20" fmla="*/ 120650 w 903097"/>
              <a:gd name="connsiteY20" fmla="*/ 292100 h 292100"/>
              <a:gd name="connsiteX21" fmla="*/ 171450 w 903097"/>
              <a:gd name="connsiteY21" fmla="*/ 285750 h 292100"/>
              <a:gd name="connsiteX22" fmla="*/ 203200 w 903097"/>
              <a:gd name="connsiteY22" fmla="*/ 279400 h 292100"/>
              <a:gd name="connsiteX23" fmla="*/ 209550 w 903097"/>
              <a:gd name="connsiteY23" fmla="*/ 260350 h 292100"/>
              <a:gd name="connsiteX24" fmla="*/ 247650 w 903097"/>
              <a:gd name="connsiteY24" fmla="*/ 254000 h 292100"/>
              <a:gd name="connsiteX25" fmla="*/ 266700 w 903097"/>
              <a:gd name="connsiteY25" fmla="*/ 273050 h 292100"/>
              <a:gd name="connsiteX26" fmla="*/ 317500 w 903097"/>
              <a:gd name="connsiteY26" fmla="*/ 266700 h 292100"/>
              <a:gd name="connsiteX27" fmla="*/ 336550 w 903097"/>
              <a:gd name="connsiteY27" fmla="*/ 254000 h 292100"/>
              <a:gd name="connsiteX28" fmla="*/ 355600 w 903097"/>
              <a:gd name="connsiteY28" fmla="*/ 247650 h 292100"/>
              <a:gd name="connsiteX29" fmla="*/ 381000 w 903097"/>
              <a:gd name="connsiteY29" fmla="*/ 234950 h 292100"/>
              <a:gd name="connsiteX30" fmla="*/ 685800 w 903097"/>
              <a:gd name="connsiteY30" fmla="*/ 247650 h 292100"/>
              <a:gd name="connsiteX31" fmla="*/ 711200 w 903097"/>
              <a:gd name="connsiteY31" fmla="*/ 241300 h 292100"/>
              <a:gd name="connsiteX32" fmla="*/ 723900 w 903097"/>
              <a:gd name="connsiteY32" fmla="*/ 222250 h 292100"/>
              <a:gd name="connsiteX33" fmla="*/ 704850 w 903097"/>
              <a:gd name="connsiteY33" fmla="*/ 152400 h 292100"/>
              <a:gd name="connsiteX34" fmla="*/ 711200 w 903097"/>
              <a:gd name="connsiteY34" fmla="*/ 88900 h 292100"/>
              <a:gd name="connsiteX35" fmla="*/ 901700 w 903097"/>
              <a:gd name="connsiteY35" fmla="*/ 82550 h 292100"/>
              <a:gd name="connsiteX36" fmla="*/ 882650 w 903097"/>
              <a:gd name="connsiteY36" fmla="*/ 76200 h 292100"/>
              <a:gd name="connsiteX37" fmla="*/ 673100 w 903097"/>
              <a:gd name="connsiteY37" fmla="*/ 69850 h 292100"/>
              <a:gd name="connsiteX38" fmla="*/ 482600 w 903097"/>
              <a:gd name="connsiteY38" fmla="*/ 508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03097" h="292100">
                <a:moveTo>
                  <a:pt x="482600" y="50800"/>
                </a:moveTo>
                <a:cubicBezTo>
                  <a:pt x="428625" y="46567"/>
                  <a:pt x="393433" y="49752"/>
                  <a:pt x="349250" y="44450"/>
                </a:cubicBezTo>
                <a:cubicBezTo>
                  <a:pt x="327287" y="41814"/>
                  <a:pt x="319663" y="25085"/>
                  <a:pt x="304800" y="12700"/>
                </a:cubicBezTo>
                <a:cubicBezTo>
                  <a:pt x="298937" y="7814"/>
                  <a:pt x="292100" y="4233"/>
                  <a:pt x="285750" y="0"/>
                </a:cubicBezTo>
                <a:lnTo>
                  <a:pt x="241300" y="6350"/>
                </a:lnTo>
                <a:cubicBezTo>
                  <a:pt x="222281" y="8727"/>
                  <a:pt x="202745" y="8051"/>
                  <a:pt x="184150" y="12700"/>
                </a:cubicBezTo>
                <a:cubicBezTo>
                  <a:pt x="176746" y="14551"/>
                  <a:pt x="172074" y="22300"/>
                  <a:pt x="165100" y="25400"/>
                </a:cubicBezTo>
                <a:cubicBezTo>
                  <a:pt x="152867" y="30837"/>
                  <a:pt x="139700" y="33867"/>
                  <a:pt x="127000" y="38100"/>
                </a:cubicBezTo>
                <a:cubicBezTo>
                  <a:pt x="99671" y="47210"/>
                  <a:pt x="114444" y="42827"/>
                  <a:pt x="82550" y="50800"/>
                </a:cubicBezTo>
                <a:cubicBezTo>
                  <a:pt x="74083" y="48683"/>
                  <a:pt x="64727" y="48780"/>
                  <a:pt x="57150" y="44450"/>
                </a:cubicBezTo>
                <a:cubicBezTo>
                  <a:pt x="43987" y="36928"/>
                  <a:pt x="33493" y="18489"/>
                  <a:pt x="25400" y="6350"/>
                </a:cubicBezTo>
                <a:cubicBezTo>
                  <a:pt x="21167" y="12700"/>
                  <a:pt x="15706" y="18385"/>
                  <a:pt x="12700" y="25400"/>
                </a:cubicBezTo>
                <a:cubicBezTo>
                  <a:pt x="9262" y="33422"/>
                  <a:pt x="8748" y="42409"/>
                  <a:pt x="6350" y="50800"/>
                </a:cubicBezTo>
                <a:cubicBezTo>
                  <a:pt x="4511" y="57236"/>
                  <a:pt x="2117" y="63500"/>
                  <a:pt x="0" y="69850"/>
                </a:cubicBezTo>
                <a:cubicBezTo>
                  <a:pt x="2117" y="80433"/>
                  <a:pt x="3732" y="91129"/>
                  <a:pt x="6350" y="101600"/>
                </a:cubicBezTo>
                <a:cubicBezTo>
                  <a:pt x="7973" y="108094"/>
                  <a:pt x="7967" y="115917"/>
                  <a:pt x="12700" y="120650"/>
                </a:cubicBezTo>
                <a:cubicBezTo>
                  <a:pt x="17433" y="125383"/>
                  <a:pt x="25400" y="124883"/>
                  <a:pt x="31750" y="127000"/>
                </a:cubicBezTo>
                <a:cubicBezTo>
                  <a:pt x="30192" y="141019"/>
                  <a:pt x="18271" y="195682"/>
                  <a:pt x="31750" y="215900"/>
                </a:cubicBezTo>
                <a:cubicBezTo>
                  <a:pt x="35463" y="221469"/>
                  <a:pt x="44450" y="220133"/>
                  <a:pt x="50800" y="222250"/>
                </a:cubicBezTo>
                <a:cubicBezTo>
                  <a:pt x="106455" y="277905"/>
                  <a:pt x="35856" y="209797"/>
                  <a:pt x="88900" y="254000"/>
                </a:cubicBezTo>
                <a:cubicBezTo>
                  <a:pt x="107235" y="269279"/>
                  <a:pt x="108163" y="273369"/>
                  <a:pt x="120650" y="292100"/>
                </a:cubicBezTo>
                <a:cubicBezTo>
                  <a:pt x="137583" y="289983"/>
                  <a:pt x="154583" y="288345"/>
                  <a:pt x="171450" y="285750"/>
                </a:cubicBezTo>
                <a:cubicBezTo>
                  <a:pt x="182117" y="284109"/>
                  <a:pt x="194220" y="285387"/>
                  <a:pt x="203200" y="279400"/>
                </a:cubicBezTo>
                <a:cubicBezTo>
                  <a:pt x="208769" y="275687"/>
                  <a:pt x="207433" y="266700"/>
                  <a:pt x="209550" y="260350"/>
                </a:cubicBezTo>
                <a:cubicBezTo>
                  <a:pt x="191735" y="248474"/>
                  <a:pt x="139758" y="218036"/>
                  <a:pt x="247650" y="254000"/>
                </a:cubicBezTo>
                <a:cubicBezTo>
                  <a:pt x="256169" y="256840"/>
                  <a:pt x="260350" y="266700"/>
                  <a:pt x="266700" y="273050"/>
                </a:cubicBezTo>
                <a:cubicBezTo>
                  <a:pt x="283633" y="270933"/>
                  <a:pt x="301036" y="271190"/>
                  <a:pt x="317500" y="266700"/>
                </a:cubicBezTo>
                <a:cubicBezTo>
                  <a:pt x="324863" y="264692"/>
                  <a:pt x="329724" y="257413"/>
                  <a:pt x="336550" y="254000"/>
                </a:cubicBezTo>
                <a:cubicBezTo>
                  <a:pt x="342537" y="251007"/>
                  <a:pt x="349448" y="250287"/>
                  <a:pt x="355600" y="247650"/>
                </a:cubicBezTo>
                <a:cubicBezTo>
                  <a:pt x="364301" y="243921"/>
                  <a:pt x="372533" y="239183"/>
                  <a:pt x="381000" y="234950"/>
                </a:cubicBezTo>
                <a:cubicBezTo>
                  <a:pt x="531153" y="272488"/>
                  <a:pt x="431028" y="254727"/>
                  <a:pt x="685800" y="247650"/>
                </a:cubicBezTo>
                <a:cubicBezTo>
                  <a:pt x="694267" y="245533"/>
                  <a:pt x="703938" y="246141"/>
                  <a:pt x="711200" y="241300"/>
                </a:cubicBezTo>
                <a:cubicBezTo>
                  <a:pt x="717550" y="237067"/>
                  <a:pt x="723900" y="229882"/>
                  <a:pt x="723900" y="222250"/>
                </a:cubicBezTo>
                <a:cubicBezTo>
                  <a:pt x="723900" y="207927"/>
                  <a:pt x="711227" y="171530"/>
                  <a:pt x="704850" y="152400"/>
                </a:cubicBezTo>
                <a:cubicBezTo>
                  <a:pt x="706967" y="131233"/>
                  <a:pt x="691152" y="96014"/>
                  <a:pt x="711200" y="88900"/>
                </a:cubicBezTo>
                <a:cubicBezTo>
                  <a:pt x="771077" y="67653"/>
                  <a:pt x="838338" y="87243"/>
                  <a:pt x="901700" y="82550"/>
                </a:cubicBezTo>
                <a:cubicBezTo>
                  <a:pt x="908375" y="82056"/>
                  <a:pt x="889333" y="76571"/>
                  <a:pt x="882650" y="76200"/>
                </a:cubicBezTo>
                <a:cubicBezTo>
                  <a:pt x="812876" y="72324"/>
                  <a:pt x="742942" y="72218"/>
                  <a:pt x="673100" y="69850"/>
                </a:cubicBezTo>
                <a:cubicBezTo>
                  <a:pt x="476176" y="63175"/>
                  <a:pt x="536575" y="55033"/>
                  <a:pt x="482600" y="508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EED5B9-E9A3-4DA3-A247-5062E51A7404}"/>
              </a:ext>
            </a:extLst>
          </p:cNvPr>
          <p:cNvSpPr/>
          <p:nvPr/>
        </p:nvSpPr>
        <p:spPr>
          <a:xfrm>
            <a:off x="1949380" y="4893451"/>
            <a:ext cx="644833" cy="1416914"/>
          </a:xfrm>
          <a:custGeom>
            <a:avLst/>
            <a:gdLst>
              <a:gd name="connsiteX0" fmla="*/ 457200 w 644833"/>
              <a:gd name="connsiteY0" fmla="*/ 140773 h 1416914"/>
              <a:gd name="connsiteX1" fmla="*/ 341644 w 644833"/>
              <a:gd name="connsiteY1" fmla="*/ 65411 h 1416914"/>
              <a:gd name="connsiteX2" fmla="*/ 296427 w 644833"/>
              <a:gd name="connsiteY2" fmla="*/ 30241 h 1416914"/>
              <a:gd name="connsiteX3" fmla="*/ 281354 w 644833"/>
              <a:gd name="connsiteY3" fmla="*/ 25217 h 1416914"/>
              <a:gd name="connsiteX4" fmla="*/ 266282 w 644833"/>
              <a:gd name="connsiteY4" fmla="*/ 15169 h 1416914"/>
              <a:gd name="connsiteX5" fmla="*/ 236136 w 644833"/>
              <a:gd name="connsiteY5" fmla="*/ 5120 h 1416914"/>
              <a:gd name="connsiteX6" fmla="*/ 211016 w 644833"/>
              <a:gd name="connsiteY6" fmla="*/ 10145 h 1416914"/>
              <a:gd name="connsiteX7" fmla="*/ 180871 w 644833"/>
              <a:gd name="connsiteY7" fmla="*/ 40290 h 1416914"/>
              <a:gd name="connsiteX8" fmla="*/ 165798 w 644833"/>
              <a:gd name="connsiteY8" fmla="*/ 5120 h 1416914"/>
              <a:gd name="connsiteX9" fmla="*/ 150725 w 644833"/>
              <a:gd name="connsiteY9" fmla="*/ 96 h 1416914"/>
              <a:gd name="connsiteX10" fmla="*/ 85411 w 644833"/>
              <a:gd name="connsiteY10" fmla="*/ 10145 h 1416914"/>
              <a:gd name="connsiteX11" fmla="*/ 65315 w 644833"/>
              <a:gd name="connsiteY11" fmla="*/ 95556 h 1416914"/>
              <a:gd name="connsiteX12" fmla="*/ 45218 w 644833"/>
              <a:gd name="connsiteY12" fmla="*/ 100580 h 1416914"/>
              <a:gd name="connsiteX13" fmla="*/ 50242 w 644833"/>
              <a:gd name="connsiteY13" fmla="*/ 135749 h 1416914"/>
              <a:gd name="connsiteX14" fmla="*/ 55266 w 644833"/>
              <a:gd name="connsiteY14" fmla="*/ 155846 h 1416914"/>
              <a:gd name="connsiteX15" fmla="*/ 45218 w 644833"/>
              <a:gd name="connsiteY15" fmla="*/ 261353 h 1416914"/>
              <a:gd name="connsiteX16" fmla="*/ 30145 w 644833"/>
              <a:gd name="connsiteY16" fmla="*/ 266378 h 1416914"/>
              <a:gd name="connsiteX17" fmla="*/ 5024 w 644833"/>
              <a:gd name="connsiteY17" fmla="*/ 311595 h 1416914"/>
              <a:gd name="connsiteX18" fmla="*/ 0 w 644833"/>
              <a:gd name="connsiteY18" fmla="*/ 326668 h 1416914"/>
              <a:gd name="connsiteX19" fmla="*/ 10049 w 644833"/>
              <a:gd name="connsiteY19" fmla="*/ 452272 h 1416914"/>
              <a:gd name="connsiteX20" fmla="*/ 15073 w 644833"/>
              <a:gd name="connsiteY20" fmla="*/ 467345 h 1416914"/>
              <a:gd name="connsiteX21" fmla="*/ 25121 w 644833"/>
              <a:gd name="connsiteY21" fmla="*/ 502514 h 1416914"/>
              <a:gd name="connsiteX22" fmla="*/ 45218 w 644833"/>
              <a:gd name="connsiteY22" fmla="*/ 522611 h 1416914"/>
              <a:gd name="connsiteX23" fmla="*/ 55266 w 644833"/>
              <a:gd name="connsiteY23" fmla="*/ 552756 h 1416914"/>
              <a:gd name="connsiteX24" fmla="*/ 60290 w 644833"/>
              <a:gd name="connsiteY24" fmla="*/ 567828 h 1416914"/>
              <a:gd name="connsiteX25" fmla="*/ 55266 w 644833"/>
              <a:gd name="connsiteY25" fmla="*/ 673336 h 1416914"/>
              <a:gd name="connsiteX26" fmla="*/ 55266 w 644833"/>
              <a:gd name="connsiteY26" fmla="*/ 728602 h 1416914"/>
              <a:gd name="connsiteX27" fmla="*/ 65315 w 644833"/>
              <a:gd name="connsiteY27" fmla="*/ 738650 h 1416914"/>
              <a:gd name="connsiteX28" fmla="*/ 70339 w 644833"/>
              <a:gd name="connsiteY28" fmla="*/ 788892 h 1416914"/>
              <a:gd name="connsiteX29" fmla="*/ 90435 w 644833"/>
              <a:gd name="connsiteY29" fmla="*/ 919520 h 1416914"/>
              <a:gd name="connsiteX30" fmla="*/ 105508 w 644833"/>
              <a:gd name="connsiteY30" fmla="*/ 949665 h 1416914"/>
              <a:gd name="connsiteX31" fmla="*/ 115556 w 644833"/>
              <a:gd name="connsiteY31" fmla="*/ 979811 h 1416914"/>
              <a:gd name="connsiteX32" fmla="*/ 120580 w 644833"/>
              <a:gd name="connsiteY32" fmla="*/ 994883 h 1416914"/>
              <a:gd name="connsiteX33" fmla="*/ 135653 w 644833"/>
              <a:gd name="connsiteY33" fmla="*/ 1025028 h 1416914"/>
              <a:gd name="connsiteX34" fmla="*/ 150725 w 644833"/>
              <a:gd name="connsiteY34" fmla="*/ 1035076 h 1416914"/>
              <a:gd name="connsiteX35" fmla="*/ 165798 w 644833"/>
              <a:gd name="connsiteY35" fmla="*/ 1085318 h 1416914"/>
              <a:gd name="connsiteX36" fmla="*/ 170822 w 644833"/>
              <a:gd name="connsiteY36" fmla="*/ 1105415 h 1416914"/>
              <a:gd name="connsiteX37" fmla="*/ 180871 w 644833"/>
              <a:gd name="connsiteY37" fmla="*/ 1135560 h 1416914"/>
              <a:gd name="connsiteX38" fmla="*/ 185895 w 644833"/>
              <a:gd name="connsiteY38" fmla="*/ 1150633 h 1416914"/>
              <a:gd name="connsiteX39" fmla="*/ 190919 w 644833"/>
              <a:gd name="connsiteY39" fmla="*/ 1271213 h 1416914"/>
              <a:gd name="connsiteX40" fmla="*/ 200967 w 644833"/>
              <a:gd name="connsiteY40" fmla="*/ 1316430 h 1416914"/>
              <a:gd name="connsiteX41" fmla="*/ 226088 w 644833"/>
              <a:gd name="connsiteY41" fmla="*/ 1341551 h 1416914"/>
              <a:gd name="connsiteX42" fmla="*/ 236136 w 644833"/>
              <a:gd name="connsiteY42" fmla="*/ 1351600 h 1416914"/>
              <a:gd name="connsiteX43" fmla="*/ 261257 w 644833"/>
              <a:gd name="connsiteY43" fmla="*/ 1371696 h 1416914"/>
              <a:gd name="connsiteX44" fmla="*/ 286378 w 644833"/>
              <a:gd name="connsiteY44" fmla="*/ 1376720 h 1416914"/>
              <a:gd name="connsiteX45" fmla="*/ 316523 w 644833"/>
              <a:gd name="connsiteY45" fmla="*/ 1391793 h 1416914"/>
              <a:gd name="connsiteX46" fmla="*/ 331596 w 644833"/>
              <a:gd name="connsiteY46" fmla="*/ 1401841 h 1416914"/>
              <a:gd name="connsiteX47" fmla="*/ 356717 w 644833"/>
              <a:gd name="connsiteY47" fmla="*/ 1406865 h 1416914"/>
              <a:gd name="connsiteX48" fmla="*/ 371789 w 644833"/>
              <a:gd name="connsiteY48" fmla="*/ 1411890 h 1416914"/>
              <a:gd name="connsiteX49" fmla="*/ 391886 w 644833"/>
              <a:gd name="connsiteY49" fmla="*/ 1416914 h 1416914"/>
              <a:gd name="connsiteX50" fmla="*/ 406958 w 644833"/>
              <a:gd name="connsiteY50" fmla="*/ 1411890 h 1416914"/>
              <a:gd name="connsiteX51" fmla="*/ 391886 w 644833"/>
              <a:gd name="connsiteY51" fmla="*/ 1361648 h 1416914"/>
              <a:gd name="connsiteX52" fmla="*/ 386862 w 644833"/>
              <a:gd name="connsiteY52" fmla="*/ 1346575 h 1416914"/>
              <a:gd name="connsiteX53" fmla="*/ 401934 w 644833"/>
              <a:gd name="connsiteY53" fmla="*/ 1321454 h 1416914"/>
              <a:gd name="connsiteX54" fmla="*/ 406958 w 644833"/>
              <a:gd name="connsiteY54" fmla="*/ 1306382 h 1416914"/>
              <a:gd name="connsiteX55" fmla="*/ 411983 w 644833"/>
              <a:gd name="connsiteY55" fmla="*/ 1286285 h 1416914"/>
              <a:gd name="connsiteX56" fmla="*/ 422031 w 644833"/>
              <a:gd name="connsiteY56" fmla="*/ 1271213 h 1416914"/>
              <a:gd name="connsiteX57" fmla="*/ 432079 w 644833"/>
              <a:gd name="connsiteY57" fmla="*/ 1241068 h 1416914"/>
              <a:gd name="connsiteX58" fmla="*/ 447152 w 644833"/>
              <a:gd name="connsiteY58" fmla="*/ 1231019 h 1416914"/>
              <a:gd name="connsiteX59" fmla="*/ 442128 w 644833"/>
              <a:gd name="connsiteY59" fmla="*/ 1200874 h 1416914"/>
              <a:gd name="connsiteX60" fmla="*/ 411983 w 644833"/>
              <a:gd name="connsiteY60" fmla="*/ 1185802 h 1416914"/>
              <a:gd name="connsiteX61" fmla="*/ 376813 w 644833"/>
              <a:gd name="connsiteY61" fmla="*/ 1145608 h 1416914"/>
              <a:gd name="connsiteX62" fmla="*/ 371789 w 644833"/>
              <a:gd name="connsiteY62" fmla="*/ 1130536 h 1416914"/>
              <a:gd name="connsiteX63" fmla="*/ 386862 w 644833"/>
              <a:gd name="connsiteY63" fmla="*/ 1070246 h 1416914"/>
              <a:gd name="connsiteX64" fmla="*/ 391886 w 644833"/>
              <a:gd name="connsiteY64" fmla="*/ 1050149 h 1416914"/>
              <a:gd name="connsiteX65" fmla="*/ 396910 w 644833"/>
              <a:gd name="connsiteY65" fmla="*/ 1025028 h 1416914"/>
              <a:gd name="connsiteX66" fmla="*/ 411983 w 644833"/>
              <a:gd name="connsiteY66" fmla="*/ 1020004 h 1416914"/>
              <a:gd name="connsiteX67" fmla="*/ 432079 w 644833"/>
              <a:gd name="connsiteY67" fmla="*/ 979811 h 1416914"/>
              <a:gd name="connsiteX68" fmla="*/ 417007 w 644833"/>
              <a:gd name="connsiteY68" fmla="*/ 974786 h 1416914"/>
              <a:gd name="connsiteX69" fmla="*/ 406958 w 644833"/>
              <a:gd name="connsiteY69" fmla="*/ 964738 h 1416914"/>
              <a:gd name="connsiteX70" fmla="*/ 391886 w 644833"/>
              <a:gd name="connsiteY70" fmla="*/ 959714 h 1416914"/>
              <a:gd name="connsiteX71" fmla="*/ 386862 w 644833"/>
              <a:gd name="connsiteY71" fmla="*/ 944641 h 1416914"/>
              <a:gd name="connsiteX72" fmla="*/ 391886 w 644833"/>
              <a:gd name="connsiteY72" fmla="*/ 909472 h 1416914"/>
              <a:gd name="connsiteX73" fmla="*/ 406958 w 644833"/>
              <a:gd name="connsiteY73" fmla="*/ 904448 h 1416914"/>
              <a:gd name="connsiteX74" fmla="*/ 447152 w 644833"/>
              <a:gd name="connsiteY74" fmla="*/ 894400 h 1416914"/>
              <a:gd name="connsiteX75" fmla="*/ 452176 w 644833"/>
              <a:gd name="connsiteY75" fmla="*/ 879327 h 1416914"/>
              <a:gd name="connsiteX76" fmla="*/ 457200 w 644833"/>
              <a:gd name="connsiteY76" fmla="*/ 814013 h 1416914"/>
              <a:gd name="connsiteX77" fmla="*/ 477297 w 644833"/>
              <a:gd name="connsiteY77" fmla="*/ 808989 h 1416914"/>
              <a:gd name="connsiteX78" fmla="*/ 502418 w 644833"/>
              <a:gd name="connsiteY78" fmla="*/ 803964 h 1416914"/>
              <a:gd name="connsiteX79" fmla="*/ 562708 w 644833"/>
              <a:gd name="connsiteY79" fmla="*/ 793916 h 1416914"/>
              <a:gd name="connsiteX80" fmla="*/ 582805 w 644833"/>
              <a:gd name="connsiteY80" fmla="*/ 783868 h 1416914"/>
              <a:gd name="connsiteX81" fmla="*/ 597877 w 644833"/>
              <a:gd name="connsiteY81" fmla="*/ 778844 h 1416914"/>
              <a:gd name="connsiteX82" fmla="*/ 602901 w 644833"/>
              <a:gd name="connsiteY82" fmla="*/ 763771 h 1416914"/>
              <a:gd name="connsiteX83" fmla="*/ 612950 w 644833"/>
              <a:gd name="connsiteY83" fmla="*/ 753723 h 1416914"/>
              <a:gd name="connsiteX84" fmla="*/ 617974 w 644833"/>
              <a:gd name="connsiteY84" fmla="*/ 678360 h 1416914"/>
              <a:gd name="connsiteX85" fmla="*/ 592853 w 644833"/>
              <a:gd name="connsiteY85" fmla="*/ 658263 h 1416914"/>
              <a:gd name="connsiteX86" fmla="*/ 567732 w 644833"/>
              <a:gd name="connsiteY86" fmla="*/ 633142 h 1416914"/>
              <a:gd name="connsiteX87" fmla="*/ 542611 w 644833"/>
              <a:gd name="connsiteY87" fmla="*/ 592949 h 1416914"/>
              <a:gd name="connsiteX88" fmla="*/ 522515 w 644833"/>
              <a:gd name="connsiteY88" fmla="*/ 562804 h 1416914"/>
              <a:gd name="connsiteX89" fmla="*/ 527539 w 644833"/>
              <a:gd name="connsiteY89" fmla="*/ 407054 h 1416914"/>
              <a:gd name="connsiteX90" fmla="*/ 542611 w 644833"/>
              <a:gd name="connsiteY90" fmla="*/ 376909 h 1416914"/>
              <a:gd name="connsiteX91" fmla="*/ 547635 w 644833"/>
              <a:gd name="connsiteY91" fmla="*/ 361837 h 1416914"/>
              <a:gd name="connsiteX92" fmla="*/ 557684 w 644833"/>
              <a:gd name="connsiteY92" fmla="*/ 341740 h 1416914"/>
              <a:gd name="connsiteX93" fmla="*/ 562708 w 644833"/>
              <a:gd name="connsiteY93" fmla="*/ 326668 h 1416914"/>
              <a:gd name="connsiteX94" fmla="*/ 592853 w 644833"/>
              <a:gd name="connsiteY94" fmla="*/ 286474 h 1416914"/>
              <a:gd name="connsiteX95" fmla="*/ 602901 w 644833"/>
              <a:gd name="connsiteY95" fmla="*/ 271402 h 1416914"/>
              <a:gd name="connsiteX96" fmla="*/ 643095 w 644833"/>
              <a:gd name="connsiteY96" fmla="*/ 241257 h 1416914"/>
              <a:gd name="connsiteX97" fmla="*/ 638071 w 644833"/>
              <a:gd name="connsiteY97" fmla="*/ 191015 h 1416914"/>
              <a:gd name="connsiteX98" fmla="*/ 633046 w 644833"/>
              <a:gd name="connsiteY98" fmla="*/ 175942 h 1416914"/>
              <a:gd name="connsiteX99" fmla="*/ 607925 w 644833"/>
              <a:gd name="connsiteY99" fmla="*/ 180967 h 1416914"/>
              <a:gd name="connsiteX100" fmla="*/ 602901 w 644833"/>
              <a:gd name="connsiteY100" fmla="*/ 236233 h 1416914"/>
              <a:gd name="connsiteX101" fmla="*/ 572756 w 644833"/>
              <a:gd name="connsiteY101" fmla="*/ 246281 h 1416914"/>
              <a:gd name="connsiteX102" fmla="*/ 462224 w 644833"/>
              <a:gd name="connsiteY102" fmla="*/ 251305 h 1416914"/>
              <a:gd name="connsiteX103" fmla="*/ 472273 w 644833"/>
              <a:gd name="connsiteY103" fmla="*/ 211112 h 1416914"/>
              <a:gd name="connsiteX104" fmla="*/ 482321 w 644833"/>
              <a:gd name="connsiteY104" fmla="*/ 180967 h 1416914"/>
              <a:gd name="connsiteX105" fmla="*/ 457200 w 644833"/>
              <a:gd name="connsiteY105" fmla="*/ 140773 h 14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44833" h="1416914">
                <a:moveTo>
                  <a:pt x="457200" y="140773"/>
                </a:moveTo>
                <a:cubicBezTo>
                  <a:pt x="418681" y="115652"/>
                  <a:pt x="379501" y="91519"/>
                  <a:pt x="341644" y="65411"/>
                </a:cubicBezTo>
                <a:cubicBezTo>
                  <a:pt x="329933" y="57334"/>
                  <a:pt x="311731" y="37893"/>
                  <a:pt x="296427" y="30241"/>
                </a:cubicBezTo>
                <a:cubicBezTo>
                  <a:pt x="291690" y="27872"/>
                  <a:pt x="286378" y="26892"/>
                  <a:pt x="281354" y="25217"/>
                </a:cubicBezTo>
                <a:cubicBezTo>
                  <a:pt x="276330" y="21868"/>
                  <a:pt x="271800" y="17621"/>
                  <a:pt x="266282" y="15169"/>
                </a:cubicBezTo>
                <a:cubicBezTo>
                  <a:pt x="256603" y="10867"/>
                  <a:pt x="236136" y="5120"/>
                  <a:pt x="236136" y="5120"/>
                </a:cubicBezTo>
                <a:cubicBezTo>
                  <a:pt x="227763" y="6795"/>
                  <a:pt x="216139" y="3314"/>
                  <a:pt x="211016" y="10145"/>
                </a:cubicBezTo>
                <a:cubicBezTo>
                  <a:pt x="181754" y="49161"/>
                  <a:pt x="234209" y="50958"/>
                  <a:pt x="180871" y="40290"/>
                </a:cubicBezTo>
                <a:cubicBezTo>
                  <a:pt x="177854" y="28224"/>
                  <a:pt x="176639" y="13793"/>
                  <a:pt x="165798" y="5120"/>
                </a:cubicBezTo>
                <a:cubicBezTo>
                  <a:pt x="161662" y="1812"/>
                  <a:pt x="155749" y="1771"/>
                  <a:pt x="150725" y="96"/>
                </a:cubicBezTo>
                <a:cubicBezTo>
                  <a:pt x="128954" y="3446"/>
                  <a:pt x="99414" y="-6859"/>
                  <a:pt x="85411" y="10145"/>
                </a:cubicBezTo>
                <a:cubicBezTo>
                  <a:pt x="30306" y="77059"/>
                  <a:pt x="113249" y="75012"/>
                  <a:pt x="65315" y="95556"/>
                </a:cubicBezTo>
                <a:cubicBezTo>
                  <a:pt x="58968" y="98276"/>
                  <a:pt x="51917" y="98905"/>
                  <a:pt x="45218" y="100580"/>
                </a:cubicBezTo>
                <a:cubicBezTo>
                  <a:pt x="46893" y="112303"/>
                  <a:pt x="48124" y="124098"/>
                  <a:pt x="50242" y="135749"/>
                </a:cubicBezTo>
                <a:cubicBezTo>
                  <a:pt x="51477" y="142543"/>
                  <a:pt x="55542" y="148946"/>
                  <a:pt x="55266" y="155846"/>
                </a:cubicBezTo>
                <a:cubicBezTo>
                  <a:pt x="53854" y="191146"/>
                  <a:pt x="53047" y="226903"/>
                  <a:pt x="45218" y="261353"/>
                </a:cubicBezTo>
                <a:cubicBezTo>
                  <a:pt x="44044" y="266517"/>
                  <a:pt x="35169" y="264703"/>
                  <a:pt x="30145" y="266378"/>
                </a:cubicBezTo>
                <a:cubicBezTo>
                  <a:pt x="7584" y="288939"/>
                  <a:pt x="17319" y="274710"/>
                  <a:pt x="5024" y="311595"/>
                </a:cubicBezTo>
                <a:lnTo>
                  <a:pt x="0" y="326668"/>
                </a:lnTo>
                <a:cubicBezTo>
                  <a:pt x="1728" y="354320"/>
                  <a:pt x="4455" y="418708"/>
                  <a:pt x="10049" y="452272"/>
                </a:cubicBezTo>
                <a:cubicBezTo>
                  <a:pt x="10920" y="457496"/>
                  <a:pt x="13618" y="462253"/>
                  <a:pt x="15073" y="467345"/>
                </a:cubicBezTo>
                <a:cubicBezTo>
                  <a:pt x="15723" y="469621"/>
                  <a:pt x="22254" y="498500"/>
                  <a:pt x="25121" y="502514"/>
                </a:cubicBezTo>
                <a:cubicBezTo>
                  <a:pt x="30627" y="510223"/>
                  <a:pt x="38519" y="515912"/>
                  <a:pt x="45218" y="522611"/>
                </a:cubicBezTo>
                <a:lnTo>
                  <a:pt x="55266" y="552756"/>
                </a:lnTo>
                <a:lnTo>
                  <a:pt x="60290" y="567828"/>
                </a:lnTo>
                <a:cubicBezTo>
                  <a:pt x="58615" y="602997"/>
                  <a:pt x="57966" y="638231"/>
                  <a:pt x="55266" y="673336"/>
                </a:cubicBezTo>
                <a:cubicBezTo>
                  <a:pt x="52976" y="703102"/>
                  <a:pt x="43193" y="696409"/>
                  <a:pt x="55266" y="728602"/>
                </a:cubicBezTo>
                <a:cubicBezTo>
                  <a:pt x="56929" y="733037"/>
                  <a:pt x="61965" y="735301"/>
                  <a:pt x="65315" y="738650"/>
                </a:cubicBezTo>
                <a:cubicBezTo>
                  <a:pt x="66990" y="755397"/>
                  <a:pt x="69351" y="772090"/>
                  <a:pt x="70339" y="788892"/>
                </a:cubicBezTo>
                <a:cubicBezTo>
                  <a:pt x="77875" y="917012"/>
                  <a:pt x="41552" y="886931"/>
                  <a:pt x="90435" y="919520"/>
                </a:cubicBezTo>
                <a:cubicBezTo>
                  <a:pt x="108769" y="974514"/>
                  <a:pt x="79526" y="891203"/>
                  <a:pt x="105508" y="949665"/>
                </a:cubicBezTo>
                <a:cubicBezTo>
                  <a:pt x="109810" y="959344"/>
                  <a:pt x="112207" y="969762"/>
                  <a:pt x="115556" y="979811"/>
                </a:cubicBezTo>
                <a:lnTo>
                  <a:pt x="120580" y="994883"/>
                </a:lnTo>
                <a:cubicBezTo>
                  <a:pt x="124666" y="1007141"/>
                  <a:pt x="125915" y="1015290"/>
                  <a:pt x="135653" y="1025028"/>
                </a:cubicBezTo>
                <a:cubicBezTo>
                  <a:pt x="139923" y="1029298"/>
                  <a:pt x="145701" y="1031727"/>
                  <a:pt x="150725" y="1035076"/>
                </a:cubicBezTo>
                <a:cubicBezTo>
                  <a:pt x="162311" y="1081414"/>
                  <a:pt x="147443" y="1024133"/>
                  <a:pt x="165798" y="1085318"/>
                </a:cubicBezTo>
                <a:cubicBezTo>
                  <a:pt x="167782" y="1091932"/>
                  <a:pt x="168838" y="1098801"/>
                  <a:pt x="170822" y="1105415"/>
                </a:cubicBezTo>
                <a:cubicBezTo>
                  <a:pt x="173866" y="1115560"/>
                  <a:pt x="177521" y="1125512"/>
                  <a:pt x="180871" y="1135560"/>
                </a:cubicBezTo>
                <a:lnTo>
                  <a:pt x="185895" y="1150633"/>
                </a:lnTo>
                <a:cubicBezTo>
                  <a:pt x="187570" y="1190826"/>
                  <a:pt x="188151" y="1231080"/>
                  <a:pt x="190919" y="1271213"/>
                </a:cubicBezTo>
                <a:cubicBezTo>
                  <a:pt x="190949" y="1271645"/>
                  <a:pt x="199005" y="1313487"/>
                  <a:pt x="200967" y="1316430"/>
                </a:cubicBezTo>
                <a:cubicBezTo>
                  <a:pt x="207536" y="1326283"/>
                  <a:pt x="217714" y="1333177"/>
                  <a:pt x="226088" y="1341551"/>
                </a:cubicBezTo>
                <a:lnTo>
                  <a:pt x="236136" y="1351600"/>
                </a:lnTo>
                <a:cubicBezTo>
                  <a:pt x="243492" y="1358956"/>
                  <a:pt x="251120" y="1367895"/>
                  <a:pt x="261257" y="1371696"/>
                </a:cubicBezTo>
                <a:cubicBezTo>
                  <a:pt x="269253" y="1374694"/>
                  <a:pt x="278004" y="1375045"/>
                  <a:pt x="286378" y="1376720"/>
                </a:cubicBezTo>
                <a:cubicBezTo>
                  <a:pt x="329568" y="1405514"/>
                  <a:pt x="274929" y="1370996"/>
                  <a:pt x="316523" y="1391793"/>
                </a:cubicBezTo>
                <a:cubicBezTo>
                  <a:pt x="321924" y="1394493"/>
                  <a:pt x="325942" y="1399721"/>
                  <a:pt x="331596" y="1401841"/>
                </a:cubicBezTo>
                <a:cubicBezTo>
                  <a:pt x="339592" y="1404839"/>
                  <a:pt x="348433" y="1404794"/>
                  <a:pt x="356717" y="1406865"/>
                </a:cubicBezTo>
                <a:cubicBezTo>
                  <a:pt x="361855" y="1408150"/>
                  <a:pt x="366697" y="1410435"/>
                  <a:pt x="371789" y="1411890"/>
                </a:cubicBezTo>
                <a:cubicBezTo>
                  <a:pt x="378428" y="1413787"/>
                  <a:pt x="385187" y="1415239"/>
                  <a:pt x="391886" y="1416914"/>
                </a:cubicBezTo>
                <a:cubicBezTo>
                  <a:pt x="396910" y="1415239"/>
                  <a:pt x="405674" y="1417028"/>
                  <a:pt x="406958" y="1411890"/>
                </a:cubicBezTo>
                <a:cubicBezTo>
                  <a:pt x="412836" y="1388377"/>
                  <a:pt x="402509" y="1377582"/>
                  <a:pt x="391886" y="1361648"/>
                </a:cubicBezTo>
                <a:cubicBezTo>
                  <a:pt x="390211" y="1356624"/>
                  <a:pt x="386862" y="1351871"/>
                  <a:pt x="386862" y="1346575"/>
                </a:cubicBezTo>
                <a:cubicBezTo>
                  <a:pt x="386862" y="1333532"/>
                  <a:pt x="393975" y="1329414"/>
                  <a:pt x="401934" y="1321454"/>
                </a:cubicBezTo>
                <a:cubicBezTo>
                  <a:pt x="403609" y="1316430"/>
                  <a:pt x="407829" y="1311606"/>
                  <a:pt x="406958" y="1306382"/>
                </a:cubicBezTo>
                <a:cubicBezTo>
                  <a:pt x="403199" y="1283827"/>
                  <a:pt x="383089" y="1295916"/>
                  <a:pt x="411983" y="1286285"/>
                </a:cubicBezTo>
                <a:cubicBezTo>
                  <a:pt x="415332" y="1281261"/>
                  <a:pt x="419579" y="1276731"/>
                  <a:pt x="422031" y="1271213"/>
                </a:cubicBezTo>
                <a:cubicBezTo>
                  <a:pt x="426333" y="1261534"/>
                  <a:pt x="423266" y="1246943"/>
                  <a:pt x="432079" y="1241068"/>
                </a:cubicBezTo>
                <a:lnTo>
                  <a:pt x="447152" y="1231019"/>
                </a:lnTo>
                <a:cubicBezTo>
                  <a:pt x="445477" y="1220971"/>
                  <a:pt x="446684" y="1209985"/>
                  <a:pt x="442128" y="1200874"/>
                </a:cubicBezTo>
                <a:cubicBezTo>
                  <a:pt x="438233" y="1193083"/>
                  <a:pt x="419116" y="1188180"/>
                  <a:pt x="411983" y="1185802"/>
                </a:cubicBezTo>
                <a:cubicBezTo>
                  <a:pt x="382592" y="1156411"/>
                  <a:pt x="393431" y="1170534"/>
                  <a:pt x="376813" y="1145608"/>
                </a:cubicBezTo>
                <a:cubicBezTo>
                  <a:pt x="375138" y="1140584"/>
                  <a:pt x="371789" y="1135832"/>
                  <a:pt x="371789" y="1130536"/>
                </a:cubicBezTo>
                <a:cubicBezTo>
                  <a:pt x="371789" y="1104237"/>
                  <a:pt x="380626" y="1095193"/>
                  <a:pt x="386862" y="1070246"/>
                </a:cubicBezTo>
                <a:cubicBezTo>
                  <a:pt x="388537" y="1063547"/>
                  <a:pt x="390388" y="1056890"/>
                  <a:pt x="391886" y="1050149"/>
                </a:cubicBezTo>
                <a:cubicBezTo>
                  <a:pt x="393738" y="1041813"/>
                  <a:pt x="392173" y="1032133"/>
                  <a:pt x="396910" y="1025028"/>
                </a:cubicBezTo>
                <a:cubicBezTo>
                  <a:pt x="399848" y="1020621"/>
                  <a:pt x="406959" y="1021679"/>
                  <a:pt x="411983" y="1020004"/>
                </a:cubicBezTo>
                <a:cubicBezTo>
                  <a:pt x="421243" y="1010744"/>
                  <a:pt x="449617" y="997349"/>
                  <a:pt x="432079" y="979811"/>
                </a:cubicBezTo>
                <a:cubicBezTo>
                  <a:pt x="428334" y="976066"/>
                  <a:pt x="422031" y="976461"/>
                  <a:pt x="417007" y="974786"/>
                </a:cubicBezTo>
                <a:cubicBezTo>
                  <a:pt x="413657" y="971437"/>
                  <a:pt x="411020" y="967175"/>
                  <a:pt x="406958" y="964738"/>
                </a:cubicBezTo>
                <a:cubicBezTo>
                  <a:pt x="402417" y="962013"/>
                  <a:pt x="395631" y="963459"/>
                  <a:pt x="391886" y="959714"/>
                </a:cubicBezTo>
                <a:cubicBezTo>
                  <a:pt x="388141" y="955969"/>
                  <a:pt x="388537" y="949665"/>
                  <a:pt x="386862" y="944641"/>
                </a:cubicBezTo>
                <a:cubicBezTo>
                  <a:pt x="388537" y="932918"/>
                  <a:pt x="386590" y="920064"/>
                  <a:pt x="391886" y="909472"/>
                </a:cubicBezTo>
                <a:cubicBezTo>
                  <a:pt x="394254" y="904735"/>
                  <a:pt x="401820" y="905732"/>
                  <a:pt x="406958" y="904448"/>
                </a:cubicBezTo>
                <a:lnTo>
                  <a:pt x="447152" y="894400"/>
                </a:lnTo>
                <a:cubicBezTo>
                  <a:pt x="448827" y="889376"/>
                  <a:pt x="451519" y="884582"/>
                  <a:pt x="452176" y="879327"/>
                </a:cubicBezTo>
                <a:cubicBezTo>
                  <a:pt x="454884" y="857660"/>
                  <a:pt x="449856" y="834577"/>
                  <a:pt x="457200" y="814013"/>
                </a:cubicBezTo>
                <a:cubicBezTo>
                  <a:pt x="459522" y="807510"/>
                  <a:pt x="470556" y="810487"/>
                  <a:pt x="477297" y="808989"/>
                </a:cubicBezTo>
                <a:cubicBezTo>
                  <a:pt x="485633" y="807136"/>
                  <a:pt x="494008" y="805448"/>
                  <a:pt x="502418" y="803964"/>
                </a:cubicBezTo>
                <a:lnTo>
                  <a:pt x="562708" y="793916"/>
                </a:lnTo>
                <a:cubicBezTo>
                  <a:pt x="569407" y="790567"/>
                  <a:pt x="575921" y="786818"/>
                  <a:pt x="582805" y="783868"/>
                </a:cubicBezTo>
                <a:cubicBezTo>
                  <a:pt x="587673" y="781782"/>
                  <a:pt x="594132" y="782589"/>
                  <a:pt x="597877" y="778844"/>
                </a:cubicBezTo>
                <a:cubicBezTo>
                  <a:pt x="601622" y="775099"/>
                  <a:pt x="600176" y="768312"/>
                  <a:pt x="602901" y="763771"/>
                </a:cubicBezTo>
                <a:cubicBezTo>
                  <a:pt x="605338" y="759709"/>
                  <a:pt x="609600" y="757072"/>
                  <a:pt x="612950" y="753723"/>
                </a:cubicBezTo>
                <a:cubicBezTo>
                  <a:pt x="624333" y="719574"/>
                  <a:pt x="629123" y="719238"/>
                  <a:pt x="617974" y="678360"/>
                </a:cubicBezTo>
                <a:cubicBezTo>
                  <a:pt x="616221" y="671931"/>
                  <a:pt x="595849" y="660884"/>
                  <a:pt x="592853" y="658263"/>
                </a:cubicBezTo>
                <a:cubicBezTo>
                  <a:pt x="583941" y="650465"/>
                  <a:pt x="567732" y="633142"/>
                  <a:pt x="567732" y="633142"/>
                </a:cubicBezTo>
                <a:cubicBezTo>
                  <a:pt x="556769" y="589289"/>
                  <a:pt x="572587" y="637914"/>
                  <a:pt x="542611" y="592949"/>
                </a:cubicBezTo>
                <a:lnTo>
                  <a:pt x="522515" y="562804"/>
                </a:lnTo>
                <a:cubicBezTo>
                  <a:pt x="524190" y="510887"/>
                  <a:pt x="524489" y="458908"/>
                  <a:pt x="527539" y="407054"/>
                </a:cubicBezTo>
                <a:cubicBezTo>
                  <a:pt x="528381" y="392744"/>
                  <a:pt x="536572" y="388988"/>
                  <a:pt x="542611" y="376909"/>
                </a:cubicBezTo>
                <a:cubicBezTo>
                  <a:pt x="544979" y="372172"/>
                  <a:pt x="545549" y="366705"/>
                  <a:pt x="547635" y="361837"/>
                </a:cubicBezTo>
                <a:cubicBezTo>
                  <a:pt x="550585" y="354953"/>
                  <a:pt x="554734" y="348624"/>
                  <a:pt x="557684" y="341740"/>
                </a:cubicBezTo>
                <a:cubicBezTo>
                  <a:pt x="559770" y="336872"/>
                  <a:pt x="560136" y="331297"/>
                  <a:pt x="562708" y="326668"/>
                </a:cubicBezTo>
                <a:cubicBezTo>
                  <a:pt x="594574" y="269309"/>
                  <a:pt x="570680" y="314191"/>
                  <a:pt x="592853" y="286474"/>
                </a:cubicBezTo>
                <a:cubicBezTo>
                  <a:pt x="596625" y="281759"/>
                  <a:pt x="598357" y="275378"/>
                  <a:pt x="602901" y="271402"/>
                </a:cubicBezTo>
                <a:cubicBezTo>
                  <a:pt x="693842" y="191828"/>
                  <a:pt x="602205" y="282142"/>
                  <a:pt x="643095" y="241257"/>
                </a:cubicBezTo>
                <a:cubicBezTo>
                  <a:pt x="641420" y="224510"/>
                  <a:pt x="640630" y="207650"/>
                  <a:pt x="638071" y="191015"/>
                </a:cubicBezTo>
                <a:cubicBezTo>
                  <a:pt x="637266" y="185780"/>
                  <a:pt x="638070" y="177617"/>
                  <a:pt x="633046" y="175942"/>
                </a:cubicBezTo>
                <a:cubicBezTo>
                  <a:pt x="624945" y="173242"/>
                  <a:pt x="616299" y="179292"/>
                  <a:pt x="607925" y="180967"/>
                </a:cubicBezTo>
                <a:cubicBezTo>
                  <a:pt x="606250" y="199389"/>
                  <a:pt x="611671" y="219946"/>
                  <a:pt x="602901" y="236233"/>
                </a:cubicBezTo>
                <a:cubicBezTo>
                  <a:pt x="597879" y="245559"/>
                  <a:pt x="572756" y="246281"/>
                  <a:pt x="572756" y="246281"/>
                </a:cubicBezTo>
                <a:cubicBezTo>
                  <a:pt x="538838" y="268893"/>
                  <a:pt x="523258" y="283617"/>
                  <a:pt x="462224" y="251305"/>
                </a:cubicBezTo>
                <a:cubicBezTo>
                  <a:pt x="450019" y="244844"/>
                  <a:pt x="467906" y="224213"/>
                  <a:pt x="472273" y="211112"/>
                </a:cubicBezTo>
                <a:lnTo>
                  <a:pt x="482321" y="180967"/>
                </a:lnTo>
                <a:lnTo>
                  <a:pt x="457200" y="140773"/>
                </a:lnTo>
                <a:close/>
              </a:path>
            </a:pathLst>
          </a:custGeom>
          <a:blipFill>
            <a:blip r:embed="rId21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C1C7D-9DAD-40FB-8DA1-7DD3D73F5AE2}"/>
              </a:ext>
            </a:extLst>
          </p:cNvPr>
          <p:cNvSpPr/>
          <p:nvPr/>
        </p:nvSpPr>
        <p:spPr>
          <a:xfrm>
            <a:off x="1837838" y="4662462"/>
            <a:ext cx="652950" cy="1813818"/>
          </a:xfrm>
          <a:custGeom>
            <a:avLst/>
            <a:gdLst>
              <a:gd name="connsiteX0" fmla="*/ 67162 w 652950"/>
              <a:gd name="connsiteY0" fmla="*/ 28601 h 1813818"/>
              <a:gd name="connsiteX1" fmla="*/ 86212 w 652950"/>
              <a:gd name="connsiteY1" fmla="*/ 80988 h 1813818"/>
              <a:gd name="connsiteX2" fmla="*/ 100500 w 652950"/>
              <a:gd name="connsiteY2" fmla="*/ 128613 h 1813818"/>
              <a:gd name="connsiteX3" fmla="*/ 110025 w 652950"/>
              <a:gd name="connsiteY3" fmla="*/ 142901 h 1813818"/>
              <a:gd name="connsiteX4" fmla="*/ 129075 w 652950"/>
              <a:gd name="connsiteY4" fmla="*/ 190526 h 1813818"/>
              <a:gd name="connsiteX5" fmla="*/ 133837 w 652950"/>
              <a:gd name="connsiteY5" fmla="*/ 209576 h 1813818"/>
              <a:gd name="connsiteX6" fmla="*/ 143362 w 652950"/>
              <a:gd name="connsiteY6" fmla="*/ 247676 h 1813818"/>
              <a:gd name="connsiteX7" fmla="*/ 152887 w 652950"/>
              <a:gd name="connsiteY7" fmla="*/ 261963 h 1813818"/>
              <a:gd name="connsiteX8" fmla="*/ 167175 w 652950"/>
              <a:gd name="connsiteY8" fmla="*/ 290538 h 1813818"/>
              <a:gd name="connsiteX9" fmla="*/ 162412 w 652950"/>
              <a:gd name="connsiteY9" fmla="*/ 342926 h 1813818"/>
              <a:gd name="connsiteX10" fmla="*/ 157650 w 652950"/>
              <a:gd name="connsiteY10" fmla="*/ 357213 h 1813818"/>
              <a:gd name="connsiteX11" fmla="*/ 152887 w 652950"/>
              <a:gd name="connsiteY11" fmla="*/ 476276 h 1813818"/>
              <a:gd name="connsiteX12" fmla="*/ 143362 w 652950"/>
              <a:gd name="connsiteY12" fmla="*/ 504851 h 1813818"/>
              <a:gd name="connsiteX13" fmla="*/ 133837 w 652950"/>
              <a:gd name="connsiteY13" fmla="*/ 519138 h 1813818"/>
              <a:gd name="connsiteX14" fmla="*/ 133837 w 652950"/>
              <a:gd name="connsiteY14" fmla="*/ 733451 h 1813818"/>
              <a:gd name="connsiteX15" fmla="*/ 152887 w 652950"/>
              <a:gd name="connsiteY15" fmla="*/ 762026 h 1813818"/>
              <a:gd name="connsiteX16" fmla="*/ 162412 w 652950"/>
              <a:gd name="connsiteY16" fmla="*/ 919188 h 1813818"/>
              <a:gd name="connsiteX17" fmla="*/ 167175 w 652950"/>
              <a:gd name="connsiteY17" fmla="*/ 1023963 h 1813818"/>
              <a:gd name="connsiteX18" fmla="*/ 176700 w 652950"/>
              <a:gd name="connsiteY18" fmla="*/ 1057301 h 1813818"/>
              <a:gd name="connsiteX19" fmla="*/ 200512 w 652950"/>
              <a:gd name="connsiteY19" fmla="*/ 1171601 h 1813818"/>
              <a:gd name="connsiteX20" fmla="*/ 219562 w 652950"/>
              <a:gd name="connsiteY20" fmla="*/ 1176363 h 1813818"/>
              <a:gd name="connsiteX21" fmla="*/ 238612 w 652950"/>
              <a:gd name="connsiteY21" fmla="*/ 1204938 h 1813818"/>
              <a:gd name="connsiteX22" fmla="*/ 248137 w 652950"/>
              <a:gd name="connsiteY22" fmla="*/ 1219226 h 1813818"/>
              <a:gd name="connsiteX23" fmla="*/ 252900 w 652950"/>
              <a:gd name="connsiteY23" fmla="*/ 1233513 h 1813818"/>
              <a:gd name="connsiteX24" fmla="*/ 267187 w 652950"/>
              <a:gd name="connsiteY24" fmla="*/ 1247801 h 1813818"/>
              <a:gd name="connsiteX25" fmla="*/ 286237 w 652950"/>
              <a:gd name="connsiteY25" fmla="*/ 1295426 h 1813818"/>
              <a:gd name="connsiteX26" fmla="*/ 295762 w 652950"/>
              <a:gd name="connsiteY26" fmla="*/ 1328763 h 1813818"/>
              <a:gd name="connsiteX27" fmla="*/ 305287 w 652950"/>
              <a:gd name="connsiteY27" fmla="*/ 1362101 h 1813818"/>
              <a:gd name="connsiteX28" fmla="*/ 310050 w 652950"/>
              <a:gd name="connsiteY28" fmla="*/ 1390676 h 1813818"/>
              <a:gd name="connsiteX29" fmla="*/ 314812 w 652950"/>
              <a:gd name="connsiteY29" fmla="*/ 1504976 h 1813818"/>
              <a:gd name="connsiteX30" fmla="*/ 324337 w 652950"/>
              <a:gd name="connsiteY30" fmla="*/ 1557363 h 1813818"/>
              <a:gd name="connsiteX31" fmla="*/ 343387 w 652950"/>
              <a:gd name="connsiteY31" fmla="*/ 1581176 h 1813818"/>
              <a:gd name="connsiteX32" fmla="*/ 371962 w 652950"/>
              <a:gd name="connsiteY32" fmla="*/ 1609751 h 1813818"/>
              <a:gd name="connsiteX33" fmla="*/ 376725 w 652950"/>
              <a:gd name="connsiteY33" fmla="*/ 1624038 h 1813818"/>
              <a:gd name="connsiteX34" fmla="*/ 410062 w 652950"/>
              <a:gd name="connsiteY34" fmla="*/ 1643088 h 1813818"/>
              <a:gd name="connsiteX35" fmla="*/ 424350 w 652950"/>
              <a:gd name="connsiteY35" fmla="*/ 1657376 h 1813818"/>
              <a:gd name="connsiteX36" fmla="*/ 438637 w 652950"/>
              <a:gd name="connsiteY36" fmla="*/ 1666901 h 1813818"/>
              <a:gd name="connsiteX37" fmla="*/ 486262 w 652950"/>
              <a:gd name="connsiteY37" fmla="*/ 1676426 h 1813818"/>
              <a:gd name="connsiteX38" fmla="*/ 514837 w 652950"/>
              <a:gd name="connsiteY38" fmla="*/ 1685951 h 1813818"/>
              <a:gd name="connsiteX39" fmla="*/ 543412 w 652950"/>
              <a:gd name="connsiteY39" fmla="*/ 1700238 h 1813818"/>
              <a:gd name="connsiteX40" fmla="*/ 576750 w 652950"/>
              <a:gd name="connsiteY40" fmla="*/ 1743101 h 1813818"/>
              <a:gd name="connsiteX41" fmla="*/ 600562 w 652950"/>
              <a:gd name="connsiteY41" fmla="*/ 1771676 h 1813818"/>
              <a:gd name="connsiteX42" fmla="*/ 624375 w 652950"/>
              <a:gd name="connsiteY42" fmla="*/ 1795488 h 1813818"/>
              <a:gd name="connsiteX43" fmla="*/ 652950 w 652950"/>
              <a:gd name="connsiteY43" fmla="*/ 1805013 h 1813818"/>
              <a:gd name="connsiteX44" fmla="*/ 552937 w 652950"/>
              <a:gd name="connsiteY44" fmla="*/ 1805013 h 1813818"/>
              <a:gd name="connsiteX45" fmla="*/ 538650 w 652950"/>
              <a:gd name="connsiteY45" fmla="*/ 1795488 h 1813818"/>
              <a:gd name="connsiteX46" fmla="*/ 500550 w 652950"/>
              <a:gd name="connsiteY46" fmla="*/ 1766913 h 1813818"/>
              <a:gd name="connsiteX47" fmla="*/ 462450 w 652950"/>
              <a:gd name="connsiteY47" fmla="*/ 1757388 h 1813818"/>
              <a:gd name="connsiteX48" fmla="*/ 448162 w 652950"/>
              <a:gd name="connsiteY48" fmla="*/ 1747863 h 1813818"/>
              <a:gd name="connsiteX49" fmla="*/ 424350 w 652950"/>
              <a:gd name="connsiteY49" fmla="*/ 1724051 h 1813818"/>
              <a:gd name="connsiteX50" fmla="*/ 391012 w 652950"/>
              <a:gd name="connsiteY50" fmla="*/ 1705001 h 1813818"/>
              <a:gd name="connsiteX51" fmla="*/ 362437 w 652950"/>
              <a:gd name="connsiteY51" fmla="*/ 1676426 h 1813818"/>
              <a:gd name="connsiteX52" fmla="*/ 348150 w 652950"/>
              <a:gd name="connsiteY52" fmla="*/ 1666901 h 1813818"/>
              <a:gd name="connsiteX53" fmla="*/ 314812 w 652950"/>
              <a:gd name="connsiteY53" fmla="*/ 1633563 h 1813818"/>
              <a:gd name="connsiteX54" fmla="*/ 281475 w 652950"/>
              <a:gd name="connsiteY54" fmla="*/ 1595463 h 1813818"/>
              <a:gd name="connsiteX55" fmla="*/ 262425 w 652950"/>
              <a:gd name="connsiteY55" fmla="*/ 1552601 h 1813818"/>
              <a:gd name="connsiteX56" fmla="*/ 252900 w 652950"/>
              <a:gd name="connsiteY56" fmla="*/ 1533551 h 1813818"/>
              <a:gd name="connsiteX57" fmla="*/ 243375 w 652950"/>
              <a:gd name="connsiteY57" fmla="*/ 1504976 h 1813818"/>
              <a:gd name="connsiteX58" fmla="*/ 229087 w 652950"/>
              <a:gd name="connsiteY58" fmla="*/ 1485926 h 1813818"/>
              <a:gd name="connsiteX59" fmla="*/ 219562 w 652950"/>
              <a:gd name="connsiteY59" fmla="*/ 1257326 h 1813818"/>
              <a:gd name="connsiteX60" fmla="*/ 210037 w 652950"/>
              <a:gd name="connsiteY60" fmla="*/ 1243038 h 1813818"/>
              <a:gd name="connsiteX61" fmla="*/ 190987 w 652950"/>
              <a:gd name="connsiteY61" fmla="*/ 1228751 h 1813818"/>
              <a:gd name="connsiteX62" fmla="*/ 176700 w 652950"/>
              <a:gd name="connsiteY62" fmla="*/ 1238276 h 1813818"/>
              <a:gd name="connsiteX63" fmla="*/ 143362 w 652950"/>
              <a:gd name="connsiteY63" fmla="*/ 1233513 h 1813818"/>
              <a:gd name="connsiteX64" fmla="*/ 138600 w 652950"/>
              <a:gd name="connsiteY64" fmla="*/ 1200176 h 1813818"/>
              <a:gd name="connsiteX65" fmla="*/ 129075 w 652950"/>
              <a:gd name="connsiteY65" fmla="*/ 1166838 h 1813818"/>
              <a:gd name="connsiteX66" fmla="*/ 124312 w 652950"/>
              <a:gd name="connsiteY66" fmla="*/ 1147788 h 1813818"/>
              <a:gd name="connsiteX67" fmla="*/ 110025 w 652950"/>
              <a:gd name="connsiteY67" fmla="*/ 1128738 h 1813818"/>
              <a:gd name="connsiteX68" fmla="*/ 100500 w 652950"/>
              <a:gd name="connsiteY68" fmla="*/ 1090638 h 1813818"/>
              <a:gd name="connsiteX69" fmla="*/ 95737 w 652950"/>
              <a:gd name="connsiteY69" fmla="*/ 1071588 h 1813818"/>
              <a:gd name="connsiteX70" fmla="*/ 90975 w 652950"/>
              <a:gd name="connsiteY70" fmla="*/ 985863 h 1813818"/>
              <a:gd name="connsiteX71" fmla="*/ 81450 w 652950"/>
              <a:gd name="connsiteY71" fmla="*/ 957288 h 1813818"/>
              <a:gd name="connsiteX72" fmla="*/ 76687 w 652950"/>
              <a:gd name="connsiteY72" fmla="*/ 904901 h 1813818"/>
              <a:gd name="connsiteX73" fmla="*/ 71925 w 652950"/>
              <a:gd name="connsiteY73" fmla="*/ 876326 h 1813818"/>
              <a:gd name="connsiteX74" fmla="*/ 62400 w 652950"/>
              <a:gd name="connsiteY74" fmla="*/ 690588 h 1813818"/>
              <a:gd name="connsiteX75" fmla="*/ 52875 w 652950"/>
              <a:gd name="connsiteY75" fmla="*/ 662013 h 1813818"/>
              <a:gd name="connsiteX76" fmla="*/ 43350 w 652950"/>
              <a:gd name="connsiteY76" fmla="*/ 609626 h 1813818"/>
              <a:gd name="connsiteX77" fmla="*/ 57637 w 652950"/>
              <a:gd name="connsiteY77" fmla="*/ 476276 h 1813818"/>
              <a:gd name="connsiteX78" fmla="*/ 71925 w 652950"/>
              <a:gd name="connsiteY78" fmla="*/ 461988 h 1813818"/>
              <a:gd name="connsiteX79" fmla="*/ 76687 w 652950"/>
              <a:gd name="connsiteY79" fmla="*/ 447701 h 1813818"/>
              <a:gd name="connsiteX80" fmla="*/ 67162 w 652950"/>
              <a:gd name="connsiteY80" fmla="*/ 395313 h 1813818"/>
              <a:gd name="connsiteX81" fmla="*/ 57637 w 652950"/>
              <a:gd name="connsiteY81" fmla="*/ 357213 h 1813818"/>
              <a:gd name="connsiteX82" fmla="*/ 52875 w 652950"/>
              <a:gd name="connsiteY82" fmla="*/ 328638 h 1813818"/>
              <a:gd name="connsiteX83" fmla="*/ 43350 w 652950"/>
              <a:gd name="connsiteY83" fmla="*/ 304826 h 1813818"/>
              <a:gd name="connsiteX84" fmla="*/ 33825 w 652950"/>
              <a:gd name="connsiteY84" fmla="*/ 242913 h 1813818"/>
              <a:gd name="connsiteX85" fmla="*/ 29062 w 652950"/>
              <a:gd name="connsiteY85" fmla="*/ 228626 h 1813818"/>
              <a:gd name="connsiteX86" fmla="*/ 24300 w 652950"/>
              <a:gd name="connsiteY86" fmla="*/ 195288 h 1813818"/>
              <a:gd name="connsiteX87" fmla="*/ 19537 w 652950"/>
              <a:gd name="connsiteY87" fmla="*/ 147663 h 1813818"/>
              <a:gd name="connsiteX88" fmla="*/ 14775 w 652950"/>
              <a:gd name="connsiteY88" fmla="*/ 123851 h 1813818"/>
              <a:gd name="connsiteX89" fmla="*/ 487 w 652950"/>
              <a:gd name="connsiteY89" fmla="*/ 71463 h 1813818"/>
              <a:gd name="connsiteX90" fmla="*/ 5250 w 652950"/>
              <a:gd name="connsiteY90" fmla="*/ 19076 h 1813818"/>
              <a:gd name="connsiteX91" fmla="*/ 38587 w 652950"/>
              <a:gd name="connsiteY91" fmla="*/ 9551 h 1813818"/>
              <a:gd name="connsiteX92" fmla="*/ 67162 w 652950"/>
              <a:gd name="connsiteY92" fmla="*/ 26 h 1813818"/>
              <a:gd name="connsiteX93" fmla="*/ 67162 w 652950"/>
              <a:gd name="connsiteY93" fmla="*/ 28601 h 181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52950" h="1813818">
                <a:moveTo>
                  <a:pt x="67162" y="28601"/>
                </a:moveTo>
                <a:cubicBezTo>
                  <a:pt x="70337" y="42095"/>
                  <a:pt x="82134" y="64680"/>
                  <a:pt x="86212" y="80988"/>
                </a:cubicBezTo>
                <a:cubicBezTo>
                  <a:pt x="88874" y="91636"/>
                  <a:pt x="95863" y="121657"/>
                  <a:pt x="100500" y="128613"/>
                </a:cubicBezTo>
                <a:lnTo>
                  <a:pt x="110025" y="142901"/>
                </a:lnTo>
                <a:cubicBezTo>
                  <a:pt x="121795" y="178211"/>
                  <a:pt x="115060" y="162496"/>
                  <a:pt x="129075" y="190526"/>
                </a:cubicBezTo>
                <a:cubicBezTo>
                  <a:pt x="130662" y="196876"/>
                  <a:pt x="132417" y="203186"/>
                  <a:pt x="133837" y="209576"/>
                </a:cubicBezTo>
                <a:cubicBezTo>
                  <a:pt x="136009" y="219350"/>
                  <a:pt x="138258" y="237468"/>
                  <a:pt x="143362" y="247676"/>
                </a:cubicBezTo>
                <a:cubicBezTo>
                  <a:pt x="145922" y="252795"/>
                  <a:pt x="150327" y="256844"/>
                  <a:pt x="152887" y="261963"/>
                </a:cubicBezTo>
                <a:cubicBezTo>
                  <a:pt x="172605" y="301397"/>
                  <a:pt x="139879" y="249595"/>
                  <a:pt x="167175" y="290538"/>
                </a:cubicBezTo>
                <a:cubicBezTo>
                  <a:pt x="165587" y="308001"/>
                  <a:pt x="164892" y="325568"/>
                  <a:pt x="162412" y="342926"/>
                </a:cubicBezTo>
                <a:cubicBezTo>
                  <a:pt x="161702" y="347895"/>
                  <a:pt x="158008" y="352206"/>
                  <a:pt x="157650" y="357213"/>
                </a:cubicBezTo>
                <a:cubicBezTo>
                  <a:pt x="154820" y="396831"/>
                  <a:pt x="156713" y="436741"/>
                  <a:pt x="152887" y="476276"/>
                </a:cubicBezTo>
                <a:cubicBezTo>
                  <a:pt x="151920" y="486270"/>
                  <a:pt x="148931" y="496497"/>
                  <a:pt x="143362" y="504851"/>
                </a:cubicBezTo>
                <a:lnTo>
                  <a:pt x="133837" y="519138"/>
                </a:lnTo>
                <a:cubicBezTo>
                  <a:pt x="108268" y="595855"/>
                  <a:pt x="125222" y="539610"/>
                  <a:pt x="133837" y="733451"/>
                </a:cubicBezTo>
                <a:cubicBezTo>
                  <a:pt x="134478" y="747875"/>
                  <a:pt x="143439" y="752577"/>
                  <a:pt x="152887" y="762026"/>
                </a:cubicBezTo>
                <a:cubicBezTo>
                  <a:pt x="172811" y="821790"/>
                  <a:pt x="156625" y="768722"/>
                  <a:pt x="162412" y="919188"/>
                </a:cubicBezTo>
                <a:cubicBezTo>
                  <a:pt x="163756" y="954123"/>
                  <a:pt x="164494" y="989105"/>
                  <a:pt x="167175" y="1023963"/>
                </a:cubicBezTo>
                <a:cubicBezTo>
                  <a:pt x="167773" y="1031741"/>
                  <a:pt x="173994" y="1049185"/>
                  <a:pt x="176700" y="1057301"/>
                </a:cubicBezTo>
                <a:cubicBezTo>
                  <a:pt x="180352" y="1137653"/>
                  <a:pt x="150483" y="1152841"/>
                  <a:pt x="200512" y="1171601"/>
                </a:cubicBezTo>
                <a:cubicBezTo>
                  <a:pt x="206641" y="1173899"/>
                  <a:pt x="213212" y="1174776"/>
                  <a:pt x="219562" y="1176363"/>
                </a:cubicBezTo>
                <a:cubicBezTo>
                  <a:pt x="246647" y="1203448"/>
                  <a:pt x="224828" y="1177369"/>
                  <a:pt x="238612" y="1204938"/>
                </a:cubicBezTo>
                <a:cubicBezTo>
                  <a:pt x="241172" y="1210058"/>
                  <a:pt x="245577" y="1214106"/>
                  <a:pt x="248137" y="1219226"/>
                </a:cubicBezTo>
                <a:cubicBezTo>
                  <a:pt x="250382" y="1223716"/>
                  <a:pt x="250115" y="1229336"/>
                  <a:pt x="252900" y="1233513"/>
                </a:cubicBezTo>
                <a:cubicBezTo>
                  <a:pt x="256636" y="1239117"/>
                  <a:pt x="263272" y="1242320"/>
                  <a:pt x="267187" y="1247801"/>
                </a:cubicBezTo>
                <a:cubicBezTo>
                  <a:pt x="275947" y="1260065"/>
                  <a:pt x="281899" y="1282412"/>
                  <a:pt x="286237" y="1295426"/>
                </a:cubicBezTo>
                <a:cubicBezTo>
                  <a:pt x="297661" y="1329698"/>
                  <a:pt x="283796" y="1286882"/>
                  <a:pt x="295762" y="1328763"/>
                </a:cubicBezTo>
                <a:cubicBezTo>
                  <a:pt x="301818" y="1349958"/>
                  <a:pt x="300321" y="1337271"/>
                  <a:pt x="305287" y="1362101"/>
                </a:cubicBezTo>
                <a:cubicBezTo>
                  <a:pt x="307181" y="1371570"/>
                  <a:pt x="308462" y="1381151"/>
                  <a:pt x="310050" y="1390676"/>
                </a:cubicBezTo>
                <a:cubicBezTo>
                  <a:pt x="311637" y="1428776"/>
                  <a:pt x="312275" y="1466927"/>
                  <a:pt x="314812" y="1504976"/>
                </a:cubicBezTo>
                <a:cubicBezTo>
                  <a:pt x="315198" y="1510759"/>
                  <a:pt x="322466" y="1549881"/>
                  <a:pt x="324337" y="1557363"/>
                </a:cubicBezTo>
                <a:cubicBezTo>
                  <a:pt x="329954" y="1579829"/>
                  <a:pt x="326013" y="1565733"/>
                  <a:pt x="343387" y="1581176"/>
                </a:cubicBezTo>
                <a:cubicBezTo>
                  <a:pt x="353455" y="1590125"/>
                  <a:pt x="371962" y="1609751"/>
                  <a:pt x="371962" y="1609751"/>
                </a:cubicBezTo>
                <a:cubicBezTo>
                  <a:pt x="373550" y="1614513"/>
                  <a:pt x="373511" y="1620182"/>
                  <a:pt x="376725" y="1624038"/>
                </a:cubicBezTo>
                <a:cubicBezTo>
                  <a:pt x="387816" y="1637347"/>
                  <a:pt x="395818" y="1638340"/>
                  <a:pt x="410062" y="1643088"/>
                </a:cubicBezTo>
                <a:cubicBezTo>
                  <a:pt x="414825" y="1647851"/>
                  <a:pt x="419176" y="1653064"/>
                  <a:pt x="424350" y="1657376"/>
                </a:cubicBezTo>
                <a:cubicBezTo>
                  <a:pt x="428747" y="1661040"/>
                  <a:pt x="433518" y="1664341"/>
                  <a:pt x="438637" y="1666901"/>
                </a:cubicBezTo>
                <a:cubicBezTo>
                  <a:pt x="451934" y="1673549"/>
                  <a:pt x="473983" y="1674672"/>
                  <a:pt x="486262" y="1676426"/>
                </a:cubicBezTo>
                <a:cubicBezTo>
                  <a:pt x="495787" y="1679601"/>
                  <a:pt x="506483" y="1680382"/>
                  <a:pt x="514837" y="1685951"/>
                </a:cubicBezTo>
                <a:cubicBezTo>
                  <a:pt x="533302" y="1698260"/>
                  <a:pt x="523695" y="1693666"/>
                  <a:pt x="543412" y="1700238"/>
                </a:cubicBezTo>
                <a:cubicBezTo>
                  <a:pt x="566198" y="1734417"/>
                  <a:pt x="554367" y="1720718"/>
                  <a:pt x="576750" y="1743101"/>
                </a:cubicBezTo>
                <a:cubicBezTo>
                  <a:pt x="585845" y="1770388"/>
                  <a:pt x="574613" y="1745727"/>
                  <a:pt x="600562" y="1771676"/>
                </a:cubicBezTo>
                <a:cubicBezTo>
                  <a:pt x="617072" y="1788186"/>
                  <a:pt x="601515" y="1785328"/>
                  <a:pt x="624375" y="1795488"/>
                </a:cubicBezTo>
                <a:cubicBezTo>
                  <a:pt x="633550" y="1799566"/>
                  <a:pt x="652950" y="1805013"/>
                  <a:pt x="652950" y="1805013"/>
                </a:cubicBezTo>
                <a:cubicBezTo>
                  <a:pt x="614430" y="1817854"/>
                  <a:pt x="627040" y="1815600"/>
                  <a:pt x="552937" y="1805013"/>
                </a:cubicBezTo>
                <a:cubicBezTo>
                  <a:pt x="547271" y="1804204"/>
                  <a:pt x="543279" y="1798855"/>
                  <a:pt x="538650" y="1795488"/>
                </a:cubicBezTo>
                <a:cubicBezTo>
                  <a:pt x="525811" y="1786151"/>
                  <a:pt x="515611" y="1771932"/>
                  <a:pt x="500550" y="1766913"/>
                </a:cubicBezTo>
                <a:cubicBezTo>
                  <a:pt x="478583" y="1759592"/>
                  <a:pt x="491185" y="1763136"/>
                  <a:pt x="462450" y="1757388"/>
                </a:cubicBezTo>
                <a:cubicBezTo>
                  <a:pt x="457687" y="1754213"/>
                  <a:pt x="452470" y="1751632"/>
                  <a:pt x="448162" y="1747863"/>
                </a:cubicBezTo>
                <a:cubicBezTo>
                  <a:pt x="439714" y="1740471"/>
                  <a:pt x="433330" y="1730786"/>
                  <a:pt x="424350" y="1724051"/>
                </a:cubicBezTo>
                <a:cubicBezTo>
                  <a:pt x="414111" y="1716372"/>
                  <a:pt x="401810" y="1711872"/>
                  <a:pt x="391012" y="1705001"/>
                </a:cubicBezTo>
                <a:cubicBezTo>
                  <a:pt x="348212" y="1677765"/>
                  <a:pt x="390189" y="1704178"/>
                  <a:pt x="362437" y="1676426"/>
                </a:cubicBezTo>
                <a:cubicBezTo>
                  <a:pt x="358390" y="1672379"/>
                  <a:pt x="352404" y="1670730"/>
                  <a:pt x="348150" y="1666901"/>
                </a:cubicBezTo>
                <a:cubicBezTo>
                  <a:pt x="336469" y="1656388"/>
                  <a:pt x="325925" y="1644676"/>
                  <a:pt x="314812" y="1633563"/>
                </a:cubicBezTo>
                <a:cubicBezTo>
                  <a:pt x="302004" y="1620755"/>
                  <a:pt x="291651" y="1611454"/>
                  <a:pt x="281475" y="1595463"/>
                </a:cubicBezTo>
                <a:cubicBezTo>
                  <a:pt x="259147" y="1560376"/>
                  <a:pt x="273286" y="1577944"/>
                  <a:pt x="262425" y="1552601"/>
                </a:cubicBezTo>
                <a:cubicBezTo>
                  <a:pt x="259628" y="1546075"/>
                  <a:pt x="255537" y="1540143"/>
                  <a:pt x="252900" y="1533551"/>
                </a:cubicBezTo>
                <a:cubicBezTo>
                  <a:pt x="249171" y="1524229"/>
                  <a:pt x="247865" y="1513956"/>
                  <a:pt x="243375" y="1504976"/>
                </a:cubicBezTo>
                <a:cubicBezTo>
                  <a:pt x="239825" y="1497876"/>
                  <a:pt x="233850" y="1492276"/>
                  <a:pt x="229087" y="1485926"/>
                </a:cubicBezTo>
                <a:cubicBezTo>
                  <a:pt x="200968" y="1401557"/>
                  <a:pt x="235310" y="1509281"/>
                  <a:pt x="219562" y="1257326"/>
                </a:cubicBezTo>
                <a:cubicBezTo>
                  <a:pt x="219205" y="1251613"/>
                  <a:pt x="213212" y="1247801"/>
                  <a:pt x="210037" y="1243038"/>
                </a:cubicBezTo>
                <a:cubicBezTo>
                  <a:pt x="195392" y="1199104"/>
                  <a:pt x="207968" y="1211769"/>
                  <a:pt x="190987" y="1228751"/>
                </a:cubicBezTo>
                <a:cubicBezTo>
                  <a:pt x="186940" y="1232798"/>
                  <a:pt x="181462" y="1235101"/>
                  <a:pt x="176700" y="1238276"/>
                </a:cubicBezTo>
                <a:cubicBezTo>
                  <a:pt x="165587" y="1236688"/>
                  <a:pt x="151300" y="1241451"/>
                  <a:pt x="143362" y="1233513"/>
                </a:cubicBezTo>
                <a:cubicBezTo>
                  <a:pt x="135425" y="1225576"/>
                  <a:pt x="140952" y="1211152"/>
                  <a:pt x="138600" y="1200176"/>
                </a:cubicBezTo>
                <a:cubicBezTo>
                  <a:pt x="136178" y="1188875"/>
                  <a:pt x="132116" y="1177988"/>
                  <a:pt x="129075" y="1166838"/>
                </a:cubicBezTo>
                <a:cubicBezTo>
                  <a:pt x="127353" y="1160523"/>
                  <a:pt x="127239" y="1153642"/>
                  <a:pt x="124312" y="1147788"/>
                </a:cubicBezTo>
                <a:cubicBezTo>
                  <a:pt x="120762" y="1140689"/>
                  <a:pt x="114787" y="1135088"/>
                  <a:pt x="110025" y="1128738"/>
                </a:cubicBezTo>
                <a:lnTo>
                  <a:pt x="100500" y="1090638"/>
                </a:lnTo>
                <a:lnTo>
                  <a:pt x="95737" y="1071588"/>
                </a:lnTo>
                <a:cubicBezTo>
                  <a:pt x="94150" y="1043013"/>
                  <a:pt x="94525" y="1014261"/>
                  <a:pt x="90975" y="985863"/>
                </a:cubicBezTo>
                <a:cubicBezTo>
                  <a:pt x="89730" y="975900"/>
                  <a:pt x="81450" y="957288"/>
                  <a:pt x="81450" y="957288"/>
                </a:cubicBezTo>
                <a:cubicBezTo>
                  <a:pt x="79862" y="939826"/>
                  <a:pt x="78736" y="922315"/>
                  <a:pt x="76687" y="904901"/>
                </a:cubicBezTo>
                <a:cubicBezTo>
                  <a:pt x="75559" y="895311"/>
                  <a:pt x="72567" y="885961"/>
                  <a:pt x="71925" y="876326"/>
                </a:cubicBezTo>
                <a:cubicBezTo>
                  <a:pt x="67801" y="814469"/>
                  <a:pt x="67889" y="752339"/>
                  <a:pt x="62400" y="690588"/>
                </a:cubicBezTo>
                <a:cubicBezTo>
                  <a:pt x="61511" y="680587"/>
                  <a:pt x="54671" y="671891"/>
                  <a:pt x="52875" y="662013"/>
                </a:cubicBezTo>
                <a:lnTo>
                  <a:pt x="43350" y="609626"/>
                </a:lnTo>
                <a:cubicBezTo>
                  <a:pt x="44618" y="579195"/>
                  <a:pt x="31764" y="512498"/>
                  <a:pt x="57637" y="476276"/>
                </a:cubicBezTo>
                <a:cubicBezTo>
                  <a:pt x="61552" y="470795"/>
                  <a:pt x="67162" y="466751"/>
                  <a:pt x="71925" y="461988"/>
                </a:cubicBezTo>
                <a:cubicBezTo>
                  <a:pt x="73512" y="457226"/>
                  <a:pt x="76687" y="452721"/>
                  <a:pt x="76687" y="447701"/>
                </a:cubicBezTo>
                <a:cubicBezTo>
                  <a:pt x="76687" y="442834"/>
                  <a:pt x="68711" y="402027"/>
                  <a:pt x="67162" y="395313"/>
                </a:cubicBezTo>
                <a:cubicBezTo>
                  <a:pt x="64218" y="382557"/>
                  <a:pt x="59789" y="370126"/>
                  <a:pt x="57637" y="357213"/>
                </a:cubicBezTo>
                <a:cubicBezTo>
                  <a:pt x="56050" y="347688"/>
                  <a:pt x="55416" y="337954"/>
                  <a:pt x="52875" y="328638"/>
                </a:cubicBezTo>
                <a:cubicBezTo>
                  <a:pt x="50626" y="320390"/>
                  <a:pt x="46525" y="312763"/>
                  <a:pt x="43350" y="304826"/>
                </a:cubicBezTo>
                <a:cubicBezTo>
                  <a:pt x="41833" y="294208"/>
                  <a:pt x="36465" y="254794"/>
                  <a:pt x="33825" y="242913"/>
                </a:cubicBezTo>
                <a:cubicBezTo>
                  <a:pt x="32736" y="238013"/>
                  <a:pt x="30650" y="233388"/>
                  <a:pt x="29062" y="228626"/>
                </a:cubicBezTo>
                <a:cubicBezTo>
                  <a:pt x="27475" y="217513"/>
                  <a:pt x="25612" y="206437"/>
                  <a:pt x="24300" y="195288"/>
                </a:cubicBezTo>
                <a:cubicBezTo>
                  <a:pt x="22436" y="179443"/>
                  <a:pt x="21646" y="163477"/>
                  <a:pt x="19537" y="147663"/>
                </a:cubicBezTo>
                <a:cubicBezTo>
                  <a:pt x="18467" y="139640"/>
                  <a:pt x="16531" y="131753"/>
                  <a:pt x="14775" y="123851"/>
                </a:cubicBezTo>
                <a:cubicBezTo>
                  <a:pt x="10995" y="106841"/>
                  <a:pt x="5125" y="87695"/>
                  <a:pt x="487" y="71463"/>
                </a:cubicBezTo>
                <a:cubicBezTo>
                  <a:pt x="2075" y="54001"/>
                  <a:pt x="-3940" y="34009"/>
                  <a:pt x="5250" y="19076"/>
                </a:cubicBezTo>
                <a:cubicBezTo>
                  <a:pt x="11307" y="9233"/>
                  <a:pt x="27541" y="12950"/>
                  <a:pt x="38587" y="9551"/>
                </a:cubicBezTo>
                <a:cubicBezTo>
                  <a:pt x="48183" y="6598"/>
                  <a:pt x="57422" y="2461"/>
                  <a:pt x="67162" y="26"/>
                </a:cubicBezTo>
                <a:cubicBezTo>
                  <a:pt x="70242" y="-744"/>
                  <a:pt x="63987" y="15107"/>
                  <a:pt x="67162" y="28601"/>
                </a:cubicBezTo>
                <a:close/>
              </a:path>
            </a:pathLst>
          </a:custGeom>
          <a:blipFill>
            <a:blip r:embed="rId2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9F50A-C8D9-4993-86D8-DF829C4C4CA0}"/>
              </a:ext>
            </a:extLst>
          </p:cNvPr>
          <p:cNvSpPr/>
          <p:nvPr/>
        </p:nvSpPr>
        <p:spPr>
          <a:xfrm>
            <a:off x="2486025" y="5276850"/>
            <a:ext cx="284103" cy="238125"/>
          </a:xfrm>
          <a:custGeom>
            <a:avLst/>
            <a:gdLst>
              <a:gd name="connsiteX0" fmla="*/ 0 w 284103"/>
              <a:gd name="connsiteY0" fmla="*/ 228600 h 238125"/>
              <a:gd name="connsiteX1" fmla="*/ 23813 w 284103"/>
              <a:gd name="connsiteY1" fmla="*/ 219075 h 238125"/>
              <a:gd name="connsiteX2" fmla="*/ 95250 w 284103"/>
              <a:gd name="connsiteY2" fmla="*/ 233363 h 238125"/>
              <a:gd name="connsiteX3" fmla="*/ 114300 w 284103"/>
              <a:gd name="connsiteY3" fmla="*/ 238125 h 238125"/>
              <a:gd name="connsiteX4" fmla="*/ 157163 w 284103"/>
              <a:gd name="connsiteY4" fmla="*/ 233363 h 238125"/>
              <a:gd name="connsiteX5" fmla="*/ 185738 w 284103"/>
              <a:gd name="connsiteY5" fmla="*/ 223838 h 238125"/>
              <a:gd name="connsiteX6" fmla="*/ 200025 w 284103"/>
              <a:gd name="connsiteY6" fmla="*/ 214313 h 238125"/>
              <a:gd name="connsiteX7" fmla="*/ 204788 w 284103"/>
              <a:gd name="connsiteY7" fmla="*/ 190500 h 238125"/>
              <a:gd name="connsiteX8" fmla="*/ 209550 w 284103"/>
              <a:gd name="connsiteY8" fmla="*/ 157163 h 238125"/>
              <a:gd name="connsiteX9" fmla="*/ 223838 w 284103"/>
              <a:gd name="connsiteY9" fmla="*/ 128588 h 238125"/>
              <a:gd name="connsiteX10" fmla="*/ 242888 w 284103"/>
              <a:gd name="connsiteY10" fmla="*/ 85725 h 238125"/>
              <a:gd name="connsiteX11" fmla="*/ 257175 w 284103"/>
              <a:gd name="connsiteY11" fmla="*/ 71438 h 238125"/>
              <a:gd name="connsiteX12" fmla="*/ 271463 w 284103"/>
              <a:gd name="connsiteY12" fmla="*/ 61913 h 238125"/>
              <a:gd name="connsiteX13" fmla="*/ 276225 w 284103"/>
              <a:gd name="connsiteY13" fmla="*/ 23813 h 238125"/>
              <a:gd name="connsiteX14" fmla="*/ 252413 w 284103"/>
              <a:gd name="connsiteY14" fmla="*/ 28575 h 238125"/>
              <a:gd name="connsiteX15" fmla="*/ 242888 w 284103"/>
              <a:gd name="connsiteY15" fmla="*/ 57150 h 238125"/>
              <a:gd name="connsiteX16" fmla="*/ 233363 w 284103"/>
              <a:gd name="connsiteY16" fmla="*/ 95250 h 238125"/>
              <a:gd name="connsiteX17" fmla="*/ 228600 w 284103"/>
              <a:gd name="connsiteY17" fmla="*/ 114300 h 238125"/>
              <a:gd name="connsiteX18" fmla="*/ 219075 w 284103"/>
              <a:gd name="connsiteY18" fmla="*/ 128588 h 238125"/>
              <a:gd name="connsiteX19" fmla="*/ 200025 w 284103"/>
              <a:gd name="connsiteY19" fmla="*/ 157163 h 238125"/>
              <a:gd name="connsiteX20" fmla="*/ 185738 w 284103"/>
              <a:gd name="connsiteY20" fmla="*/ 142875 h 238125"/>
              <a:gd name="connsiteX21" fmla="*/ 166688 w 284103"/>
              <a:gd name="connsiteY21" fmla="*/ 114300 h 238125"/>
              <a:gd name="connsiteX22" fmla="*/ 147638 w 284103"/>
              <a:gd name="connsiteY22" fmla="*/ 85725 h 238125"/>
              <a:gd name="connsiteX23" fmla="*/ 109538 w 284103"/>
              <a:gd name="connsiteY23" fmla="*/ 52388 h 238125"/>
              <a:gd name="connsiteX24" fmla="*/ 80963 w 284103"/>
              <a:gd name="connsiteY24" fmla="*/ 38100 h 238125"/>
              <a:gd name="connsiteX25" fmla="*/ 38100 w 284103"/>
              <a:gd name="connsiteY25" fmla="*/ 4763 h 238125"/>
              <a:gd name="connsiteX26" fmla="*/ 19050 w 284103"/>
              <a:gd name="connsiteY26" fmla="*/ 0 h 238125"/>
              <a:gd name="connsiteX27" fmla="*/ 9525 w 284103"/>
              <a:gd name="connsiteY27" fmla="*/ 19050 h 238125"/>
              <a:gd name="connsiteX28" fmla="*/ 4763 w 284103"/>
              <a:gd name="connsiteY28" fmla="*/ 42863 h 238125"/>
              <a:gd name="connsiteX29" fmla="*/ 0 w 284103"/>
              <a:gd name="connsiteY29" fmla="*/ 61913 h 238125"/>
              <a:gd name="connsiteX30" fmla="*/ 0 w 284103"/>
              <a:gd name="connsiteY30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103" h="238125">
                <a:moveTo>
                  <a:pt x="0" y="228600"/>
                </a:moveTo>
                <a:cubicBezTo>
                  <a:pt x="7938" y="225425"/>
                  <a:pt x="15286" y="219684"/>
                  <a:pt x="23813" y="219075"/>
                </a:cubicBezTo>
                <a:cubicBezTo>
                  <a:pt x="62317" y="216325"/>
                  <a:pt x="63051" y="225314"/>
                  <a:pt x="95250" y="233363"/>
                </a:cubicBezTo>
                <a:lnTo>
                  <a:pt x="114300" y="238125"/>
                </a:lnTo>
                <a:cubicBezTo>
                  <a:pt x="128588" y="236538"/>
                  <a:pt x="143067" y="236182"/>
                  <a:pt x="157163" y="233363"/>
                </a:cubicBezTo>
                <a:cubicBezTo>
                  <a:pt x="167008" y="231394"/>
                  <a:pt x="185738" y="223838"/>
                  <a:pt x="185738" y="223838"/>
                </a:cubicBezTo>
                <a:cubicBezTo>
                  <a:pt x="190500" y="220663"/>
                  <a:pt x="197185" y="219283"/>
                  <a:pt x="200025" y="214313"/>
                </a:cubicBezTo>
                <a:cubicBezTo>
                  <a:pt x="204041" y="207285"/>
                  <a:pt x="203457" y="198485"/>
                  <a:pt x="204788" y="190500"/>
                </a:cubicBezTo>
                <a:cubicBezTo>
                  <a:pt x="206633" y="179428"/>
                  <a:pt x="207349" y="168170"/>
                  <a:pt x="209550" y="157163"/>
                </a:cubicBezTo>
                <a:cubicBezTo>
                  <a:pt x="212367" y="143079"/>
                  <a:pt x="215811" y="140628"/>
                  <a:pt x="223838" y="128588"/>
                </a:cubicBezTo>
                <a:cubicBezTo>
                  <a:pt x="230760" y="107822"/>
                  <a:pt x="230310" y="100819"/>
                  <a:pt x="242888" y="85725"/>
                </a:cubicBezTo>
                <a:cubicBezTo>
                  <a:pt x="247200" y="80551"/>
                  <a:pt x="252001" y="75750"/>
                  <a:pt x="257175" y="71438"/>
                </a:cubicBezTo>
                <a:cubicBezTo>
                  <a:pt x="261572" y="67774"/>
                  <a:pt x="266700" y="65088"/>
                  <a:pt x="271463" y="61913"/>
                </a:cubicBezTo>
                <a:cubicBezTo>
                  <a:pt x="277155" y="53374"/>
                  <a:pt x="293880" y="35583"/>
                  <a:pt x="276225" y="23813"/>
                </a:cubicBezTo>
                <a:cubicBezTo>
                  <a:pt x="269490" y="19323"/>
                  <a:pt x="260350" y="26988"/>
                  <a:pt x="252413" y="28575"/>
                </a:cubicBezTo>
                <a:cubicBezTo>
                  <a:pt x="249238" y="38100"/>
                  <a:pt x="244857" y="47305"/>
                  <a:pt x="242888" y="57150"/>
                </a:cubicBezTo>
                <a:cubicBezTo>
                  <a:pt x="233206" y="105556"/>
                  <a:pt x="243125" y="61085"/>
                  <a:pt x="233363" y="95250"/>
                </a:cubicBezTo>
                <a:cubicBezTo>
                  <a:pt x="231565" y="101544"/>
                  <a:pt x="231178" y="108284"/>
                  <a:pt x="228600" y="114300"/>
                </a:cubicBezTo>
                <a:cubicBezTo>
                  <a:pt x="226345" y="119561"/>
                  <a:pt x="222250" y="123825"/>
                  <a:pt x="219075" y="128588"/>
                </a:cubicBezTo>
                <a:cubicBezTo>
                  <a:pt x="216614" y="135970"/>
                  <a:pt x="211917" y="157163"/>
                  <a:pt x="200025" y="157163"/>
                </a:cubicBezTo>
                <a:cubicBezTo>
                  <a:pt x="193290" y="157163"/>
                  <a:pt x="189873" y="148191"/>
                  <a:pt x="185738" y="142875"/>
                </a:cubicBezTo>
                <a:cubicBezTo>
                  <a:pt x="178710" y="133839"/>
                  <a:pt x="173038" y="123825"/>
                  <a:pt x="166688" y="114300"/>
                </a:cubicBezTo>
                <a:lnTo>
                  <a:pt x="147638" y="85725"/>
                </a:lnTo>
                <a:cubicBezTo>
                  <a:pt x="136526" y="69057"/>
                  <a:pt x="133349" y="60326"/>
                  <a:pt x="109538" y="52388"/>
                </a:cubicBezTo>
                <a:cubicBezTo>
                  <a:pt x="95218" y="47614"/>
                  <a:pt x="93273" y="48358"/>
                  <a:pt x="80963" y="38100"/>
                </a:cubicBezTo>
                <a:cubicBezTo>
                  <a:pt x="66550" y="26090"/>
                  <a:pt x="58732" y="9922"/>
                  <a:pt x="38100" y="4763"/>
                </a:cubicBezTo>
                <a:lnTo>
                  <a:pt x="19050" y="0"/>
                </a:lnTo>
                <a:cubicBezTo>
                  <a:pt x="15875" y="6350"/>
                  <a:pt x="11770" y="12315"/>
                  <a:pt x="9525" y="19050"/>
                </a:cubicBezTo>
                <a:cubicBezTo>
                  <a:pt x="6965" y="26729"/>
                  <a:pt x="6519" y="34961"/>
                  <a:pt x="4763" y="42863"/>
                </a:cubicBezTo>
                <a:cubicBezTo>
                  <a:pt x="3343" y="49253"/>
                  <a:pt x="1588" y="55563"/>
                  <a:pt x="0" y="61913"/>
                </a:cubicBezTo>
                <a:lnTo>
                  <a:pt x="0" y="22860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2BEB36-D5A4-459C-A384-97F74E39703C}"/>
              </a:ext>
            </a:extLst>
          </p:cNvPr>
          <p:cNvSpPr/>
          <p:nvPr/>
        </p:nvSpPr>
        <p:spPr>
          <a:xfrm>
            <a:off x="1695450" y="3667125"/>
            <a:ext cx="1638599" cy="1757363"/>
          </a:xfrm>
          <a:custGeom>
            <a:avLst/>
            <a:gdLst>
              <a:gd name="connsiteX0" fmla="*/ 280988 w 1638599"/>
              <a:gd name="connsiteY0" fmla="*/ 133350 h 1757363"/>
              <a:gd name="connsiteX1" fmla="*/ 190500 w 1638599"/>
              <a:gd name="connsiteY1" fmla="*/ 138113 h 1757363"/>
              <a:gd name="connsiteX2" fmla="*/ 176213 w 1638599"/>
              <a:gd name="connsiteY2" fmla="*/ 147638 h 1757363"/>
              <a:gd name="connsiteX3" fmla="*/ 161925 w 1638599"/>
              <a:gd name="connsiteY3" fmla="*/ 152400 h 1757363"/>
              <a:gd name="connsiteX4" fmla="*/ 147638 w 1638599"/>
              <a:gd name="connsiteY4" fmla="*/ 166688 h 1757363"/>
              <a:gd name="connsiteX5" fmla="*/ 119063 w 1638599"/>
              <a:gd name="connsiteY5" fmla="*/ 185738 h 1757363"/>
              <a:gd name="connsiteX6" fmla="*/ 133350 w 1638599"/>
              <a:gd name="connsiteY6" fmla="*/ 228600 h 1757363"/>
              <a:gd name="connsiteX7" fmla="*/ 147638 w 1638599"/>
              <a:gd name="connsiteY7" fmla="*/ 233363 h 1757363"/>
              <a:gd name="connsiteX8" fmla="*/ 152400 w 1638599"/>
              <a:gd name="connsiteY8" fmla="*/ 247650 h 1757363"/>
              <a:gd name="connsiteX9" fmla="*/ 142875 w 1638599"/>
              <a:gd name="connsiteY9" fmla="*/ 357188 h 1757363"/>
              <a:gd name="connsiteX10" fmla="*/ 133350 w 1638599"/>
              <a:gd name="connsiteY10" fmla="*/ 376238 h 1757363"/>
              <a:gd name="connsiteX11" fmla="*/ 123825 w 1638599"/>
              <a:gd name="connsiteY11" fmla="*/ 390525 h 1757363"/>
              <a:gd name="connsiteX12" fmla="*/ 90488 w 1638599"/>
              <a:gd name="connsiteY12" fmla="*/ 400050 h 1757363"/>
              <a:gd name="connsiteX13" fmla="*/ 76200 w 1638599"/>
              <a:gd name="connsiteY13" fmla="*/ 409575 h 1757363"/>
              <a:gd name="connsiteX14" fmla="*/ 47625 w 1638599"/>
              <a:gd name="connsiteY14" fmla="*/ 438150 h 1757363"/>
              <a:gd name="connsiteX15" fmla="*/ 42863 w 1638599"/>
              <a:gd name="connsiteY15" fmla="*/ 452438 h 1757363"/>
              <a:gd name="connsiteX16" fmla="*/ 28575 w 1638599"/>
              <a:gd name="connsiteY16" fmla="*/ 466725 h 1757363"/>
              <a:gd name="connsiteX17" fmla="*/ 19050 w 1638599"/>
              <a:gd name="connsiteY17" fmla="*/ 481013 h 1757363"/>
              <a:gd name="connsiteX18" fmla="*/ 9525 w 1638599"/>
              <a:gd name="connsiteY18" fmla="*/ 509588 h 1757363"/>
              <a:gd name="connsiteX19" fmla="*/ 4763 w 1638599"/>
              <a:gd name="connsiteY19" fmla="*/ 523875 h 1757363"/>
              <a:gd name="connsiteX20" fmla="*/ 0 w 1638599"/>
              <a:gd name="connsiteY20" fmla="*/ 542925 h 1757363"/>
              <a:gd name="connsiteX21" fmla="*/ 19050 w 1638599"/>
              <a:gd name="connsiteY21" fmla="*/ 600075 h 1757363"/>
              <a:gd name="connsiteX22" fmla="*/ 38100 w 1638599"/>
              <a:gd name="connsiteY22" fmla="*/ 628650 h 1757363"/>
              <a:gd name="connsiteX23" fmla="*/ 42863 w 1638599"/>
              <a:gd name="connsiteY23" fmla="*/ 647700 h 1757363"/>
              <a:gd name="connsiteX24" fmla="*/ 57150 w 1638599"/>
              <a:gd name="connsiteY24" fmla="*/ 657225 h 1757363"/>
              <a:gd name="connsiteX25" fmla="*/ 133350 w 1638599"/>
              <a:gd name="connsiteY25" fmla="*/ 652463 h 1757363"/>
              <a:gd name="connsiteX26" fmla="*/ 152400 w 1638599"/>
              <a:gd name="connsiteY26" fmla="*/ 695325 h 1757363"/>
              <a:gd name="connsiteX27" fmla="*/ 204788 w 1638599"/>
              <a:gd name="connsiteY27" fmla="*/ 690563 h 1757363"/>
              <a:gd name="connsiteX28" fmla="*/ 247650 w 1638599"/>
              <a:gd name="connsiteY28" fmla="*/ 676275 h 1757363"/>
              <a:gd name="connsiteX29" fmla="*/ 276225 w 1638599"/>
              <a:gd name="connsiteY29" fmla="*/ 671513 h 1757363"/>
              <a:gd name="connsiteX30" fmla="*/ 304800 w 1638599"/>
              <a:gd name="connsiteY30" fmla="*/ 661988 h 1757363"/>
              <a:gd name="connsiteX31" fmla="*/ 319088 w 1638599"/>
              <a:gd name="connsiteY31" fmla="*/ 657225 h 1757363"/>
              <a:gd name="connsiteX32" fmla="*/ 342900 w 1638599"/>
              <a:gd name="connsiteY32" fmla="*/ 661988 h 1757363"/>
              <a:gd name="connsiteX33" fmla="*/ 347663 w 1638599"/>
              <a:gd name="connsiteY33" fmla="*/ 676275 h 1757363"/>
              <a:gd name="connsiteX34" fmla="*/ 357188 w 1638599"/>
              <a:gd name="connsiteY34" fmla="*/ 747713 h 1757363"/>
              <a:gd name="connsiteX35" fmla="*/ 376238 w 1638599"/>
              <a:gd name="connsiteY35" fmla="*/ 776288 h 1757363"/>
              <a:gd name="connsiteX36" fmla="*/ 409575 w 1638599"/>
              <a:gd name="connsiteY36" fmla="*/ 795338 h 1757363"/>
              <a:gd name="connsiteX37" fmla="*/ 442913 w 1638599"/>
              <a:gd name="connsiteY37" fmla="*/ 819150 h 1757363"/>
              <a:gd name="connsiteX38" fmla="*/ 476250 w 1638599"/>
              <a:gd name="connsiteY38" fmla="*/ 823913 h 1757363"/>
              <a:gd name="connsiteX39" fmla="*/ 495300 w 1638599"/>
              <a:gd name="connsiteY39" fmla="*/ 828675 h 1757363"/>
              <a:gd name="connsiteX40" fmla="*/ 509588 w 1638599"/>
              <a:gd name="connsiteY40" fmla="*/ 833438 h 1757363"/>
              <a:gd name="connsiteX41" fmla="*/ 571500 w 1638599"/>
              <a:gd name="connsiteY41" fmla="*/ 838200 h 1757363"/>
              <a:gd name="connsiteX42" fmla="*/ 585788 w 1638599"/>
              <a:gd name="connsiteY42" fmla="*/ 885825 h 1757363"/>
              <a:gd name="connsiteX43" fmla="*/ 590550 w 1638599"/>
              <a:gd name="connsiteY43" fmla="*/ 900113 h 1757363"/>
              <a:gd name="connsiteX44" fmla="*/ 623888 w 1638599"/>
              <a:gd name="connsiteY44" fmla="*/ 919163 h 1757363"/>
              <a:gd name="connsiteX45" fmla="*/ 628650 w 1638599"/>
              <a:gd name="connsiteY45" fmla="*/ 933450 h 1757363"/>
              <a:gd name="connsiteX46" fmla="*/ 642938 w 1638599"/>
              <a:gd name="connsiteY46" fmla="*/ 947738 h 1757363"/>
              <a:gd name="connsiteX47" fmla="*/ 676275 w 1638599"/>
              <a:gd name="connsiteY47" fmla="*/ 966788 h 1757363"/>
              <a:gd name="connsiteX48" fmla="*/ 690563 w 1638599"/>
              <a:gd name="connsiteY48" fmla="*/ 981075 h 1757363"/>
              <a:gd name="connsiteX49" fmla="*/ 709613 w 1638599"/>
              <a:gd name="connsiteY49" fmla="*/ 1009650 h 1757363"/>
              <a:gd name="connsiteX50" fmla="*/ 719138 w 1638599"/>
              <a:gd name="connsiteY50" fmla="*/ 1204913 h 1757363"/>
              <a:gd name="connsiteX51" fmla="*/ 728663 w 1638599"/>
              <a:gd name="connsiteY51" fmla="*/ 1233488 h 1757363"/>
              <a:gd name="connsiteX52" fmla="*/ 800100 w 1638599"/>
              <a:gd name="connsiteY52" fmla="*/ 1238250 h 1757363"/>
              <a:gd name="connsiteX53" fmla="*/ 809625 w 1638599"/>
              <a:gd name="connsiteY53" fmla="*/ 1257300 h 1757363"/>
              <a:gd name="connsiteX54" fmla="*/ 814388 w 1638599"/>
              <a:gd name="connsiteY54" fmla="*/ 1300163 h 1757363"/>
              <a:gd name="connsiteX55" fmla="*/ 828675 w 1638599"/>
              <a:gd name="connsiteY55" fmla="*/ 1304925 h 1757363"/>
              <a:gd name="connsiteX56" fmla="*/ 866775 w 1638599"/>
              <a:gd name="connsiteY56" fmla="*/ 1309688 h 1757363"/>
              <a:gd name="connsiteX57" fmla="*/ 881063 w 1638599"/>
              <a:gd name="connsiteY57" fmla="*/ 1362075 h 1757363"/>
              <a:gd name="connsiteX58" fmla="*/ 885825 w 1638599"/>
              <a:gd name="connsiteY58" fmla="*/ 1376363 h 1757363"/>
              <a:gd name="connsiteX59" fmla="*/ 890588 w 1638599"/>
              <a:gd name="connsiteY59" fmla="*/ 1390650 h 1757363"/>
              <a:gd name="connsiteX60" fmla="*/ 890588 w 1638599"/>
              <a:gd name="connsiteY60" fmla="*/ 1504950 h 1757363"/>
              <a:gd name="connsiteX61" fmla="*/ 876300 w 1638599"/>
              <a:gd name="connsiteY61" fmla="*/ 1509713 h 1757363"/>
              <a:gd name="connsiteX62" fmla="*/ 862013 w 1638599"/>
              <a:gd name="connsiteY62" fmla="*/ 1519238 h 1757363"/>
              <a:gd name="connsiteX63" fmla="*/ 833438 w 1638599"/>
              <a:gd name="connsiteY63" fmla="*/ 1576388 h 1757363"/>
              <a:gd name="connsiteX64" fmla="*/ 828675 w 1638599"/>
              <a:gd name="connsiteY64" fmla="*/ 1590675 h 1757363"/>
              <a:gd name="connsiteX65" fmla="*/ 823913 w 1638599"/>
              <a:gd name="connsiteY65" fmla="*/ 1604963 h 1757363"/>
              <a:gd name="connsiteX66" fmla="*/ 833438 w 1638599"/>
              <a:gd name="connsiteY66" fmla="*/ 1624013 h 1757363"/>
              <a:gd name="connsiteX67" fmla="*/ 862013 w 1638599"/>
              <a:gd name="connsiteY67" fmla="*/ 1643063 h 1757363"/>
              <a:gd name="connsiteX68" fmla="*/ 890588 w 1638599"/>
              <a:gd name="connsiteY68" fmla="*/ 1666875 h 1757363"/>
              <a:gd name="connsiteX69" fmla="*/ 919163 w 1638599"/>
              <a:gd name="connsiteY69" fmla="*/ 1681163 h 1757363"/>
              <a:gd name="connsiteX70" fmla="*/ 933450 w 1638599"/>
              <a:gd name="connsiteY70" fmla="*/ 1695450 h 1757363"/>
              <a:gd name="connsiteX71" fmla="*/ 962025 w 1638599"/>
              <a:gd name="connsiteY71" fmla="*/ 1714500 h 1757363"/>
              <a:gd name="connsiteX72" fmla="*/ 976313 w 1638599"/>
              <a:gd name="connsiteY72" fmla="*/ 1747838 h 1757363"/>
              <a:gd name="connsiteX73" fmla="*/ 990600 w 1638599"/>
              <a:gd name="connsiteY73" fmla="*/ 1757363 h 1757363"/>
              <a:gd name="connsiteX74" fmla="*/ 1000125 w 1638599"/>
              <a:gd name="connsiteY74" fmla="*/ 1743075 h 1757363"/>
              <a:gd name="connsiteX75" fmla="*/ 1028700 w 1638599"/>
              <a:gd name="connsiteY75" fmla="*/ 1676400 h 1757363"/>
              <a:gd name="connsiteX76" fmla="*/ 1047750 w 1638599"/>
              <a:gd name="connsiteY76" fmla="*/ 1662113 h 1757363"/>
              <a:gd name="connsiteX77" fmla="*/ 1071563 w 1638599"/>
              <a:gd name="connsiteY77" fmla="*/ 1643063 h 1757363"/>
              <a:gd name="connsiteX78" fmla="*/ 1085850 w 1638599"/>
              <a:gd name="connsiteY78" fmla="*/ 1628775 h 1757363"/>
              <a:gd name="connsiteX79" fmla="*/ 1104900 w 1638599"/>
              <a:gd name="connsiteY79" fmla="*/ 1614488 h 1757363"/>
              <a:gd name="connsiteX80" fmla="*/ 1119188 w 1638599"/>
              <a:gd name="connsiteY80" fmla="*/ 1585913 h 1757363"/>
              <a:gd name="connsiteX81" fmla="*/ 1128713 w 1638599"/>
              <a:gd name="connsiteY81" fmla="*/ 1571625 h 1757363"/>
              <a:gd name="connsiteX82" fmla="*/ 1138238 w 1638599"/>
              <a:gd name="connsiteY82" fmla="*/ 1543050 h 1757363"/>
              <a:gd name="connsiteX83" fmla="*/ 1128713 w 1638599"/>
              <a:gd name="connsiteY83" fmla="*/ 1462088 h 1757363"/>
              <a:gd name="connsiteX84" fmla="*/ 1133475 w 1638599"/>
              <a:gd name="connsiteY84" fmla="*/ 1366838 h 1757363"/>
              <a:gd name="connsiteX85" fmla="*/ 1143000 w 1638599"/>
              <a:gd name="connsiteY85" fmla="*/ 1352550 h 1757363"/>
              <a:gd name="connsiteX86" fmla="*/ 1176338 w 1638599"/>
              <a:gd name="connsiteY86" fmla="*/ 1328738 h 1757363"/>
              <a:gd name="connsiteX87" fmla="*/ 1190625 w 1638599"/>
              <a:gd name="connsiteY87" fmla="*/ 1319213 h 1757363"/>
              <a:gd name="connsiteX88" fmla="*/ 1204913 w 1638599"/>
              <a:gd name="connsiteY88" fmla="*/ 1314450 h 1757363"/>
              <a:gd name="connsiteX89" fmla="*/ 1223963 w 1638599"/>
              <a:gd name="connsiteY89" fmla="*/ 1304925 h 1757363"/>
              <a:gd name="connsiteX90" fmla="*/ 1257300 w 1638599"/>
              <a:gd name="connsiteY90" fmla="*/ 1295400 h 1757363"/>
              <a:gd name="connsiteX91" fmla="*/ 1271588 w 1638599"/>
              <a:gd name="connsiteY91" fmla="*/ 1290638 h 1757363"/>
              <a:gd name="connsiteX92" fmla="*/ 1314450 w 1638599"/>
              <a:gd name="connsiteY92" fmla="*/ 1271588 h 1757363"/>
              <a:gd name="connsiteX93" fmla="*/ 1357313 w 1638599"/>
              <a:gd name="connsiteY93" fmla="*/ 1257300 h 1757363"/>
              <a:gd name="connsiteX94" fmla="*/ 1366838 w 1638599"/>
              <a:gd name="connsiteY94" fmla="*/ 1243013 h 1757363"/>
              <a:gd name="connsiteX95" fmla="*/ 1390650 w 1638599"/>
              <a:gd name="connsiteY95" fmla="*/ 1223963 h 1757363"/>
              <a:gd name="connsiteX96" fmla="*/ 1395413 w 1638599"/>
              <a:gd name="connsiteY96" fmla="*/ 1209675 h 1757363"/>
              <a:gd name="connsiteX97" fmla="*/ 1404938 w 1638599"/>
              <a:gd name="connsiteY97" fmla="*/ 1190625 h 1757363"/>
              <a:gd name="connsiteX98" fmla="*/ 1414463 w 1638599"/>
              <a:gd name="connsiteY98" fmla="*/ 1162050 h 1757363"/>
              <a:gd name="connsiteX99" fmla="*/ 1419225 w 1638599"/>
              <a:gd name="connsiteY99" fmla="*/ 1147763 h 1757363"/>
              <a:gd name="connsiteX100" fmla="*/ 1423988 w 1638599"/>
              <a:gd name="connsiteY100" fmla="*/ 1133475 h 1757363"/>
              <a:gd name="connsiteX101" fmla="*/ 1438275 w 1638599"/>
              <a:gd name="connsiteY101" fmla="*/ 1085850 h 1757363"/>
              <a:gd name="connsiteX102" fmla="*/ 1443038 w 1638599"/>
              <a:gd name="connsiteY102" fmla="*/ 1071563 h 1757363"/>
              <a:gd name="connsiteX103" fmla="*/ 1452563 w 1638599"/>
              <a:gd name="connsiteY103" fmla="*/ 1057275 h 1757363"/>
              <a:gd name="connsiteX104" fmla="*/ 1457325 w 1638599"/>
              <a:gd name="connsiteY104" fmla="*/ 1033463 h 1757363"/>
              <a:gd name="connsiteX105" fmla="*/ 1466850 w 1638599"/>
              <a:gd name="connsiteY105" fmla="*/ 1004888 h 1757363"/>
              <a:gd name="connsiteX106" fmla="*/ 1476375 w 1638599"/>
              <a:gd name="connsiteY106" fmla="*/ 871538 h 1757363"/>
              <a:gd name="connsiteX107" fmla="*/ 1485900 w 1638599"/>
              <a:gd name="connsiteY107" fmla="*/ 804863 h 1757363"/>
              <a:gd name="connsiteX108" fmla="*/ 1514475 w 1638599"/>
              <a:gd name="connsiteY108" fmla="*/ 738188 h 1757363"/>
              <a:gd name="connsiteX109" fmla="*/ 1528763 w 1638599"/>
              <a:gd name="connsiteY109" fmla="*/ 723900 h 1757363"/>
              <a:gd name="connsiteX110" fmla="*/ 1547813 w 1638599"/>
              <a:gd name="connsiteY110" fmla="*/ 695325 h 1757363"/>
              <a:gd name="connsiteX111" fmla="*/ 1552575 w 1638599"/>
              <a:gd name="connsiteY111" fmla="*/ 681038 h 1757363"/>
              <a:gd name="connsiteX112" fmla="*/ 1571625 w 1638599"/>
              <a:gd name="connsiteY112" fmla="*/ 652463 h 1757363"/>
              <a:gd name="connsiteX113" fmla="*/ 1585913 w 1638599"/>
              <a:gd name="connsiteY113" fmla="*/ 623888 h 1757363"/>
              <a:gd name="connsiteX114" fmla="*/ 1619250 w 1638599"/>
              <a:gd name="connsiteY114" fmla="*/ 604838 h 1757363"/>
              <a:gd name="connsiteX115" fmla="*/ 1638300 w 1638599"/>
              <a:gd name="connsiteY115" fmla="*/ 519113 h 1757363"/>
              <a:gd name="connsiteX116" fmla="*/ 1619250 w 1638599"/>
              <a:gd name="connsiteY116" fmla="*/ 452438 h 1757363"/>
              <a:gd name="connsiteX117" fmla="*/ 1604963 w 1638599"/>
              <a:gd name="connsiteY117" fmla="*/ 447675 h 1757363"/>
              <a:gd name="connsiteX118" fmla="*/ 1590675 w 1638599"/>
              <a:gd name="connsiteY118" fmla="*/ 438150 h 1757363"/>
              <a:gd name="connsiteX119" fmla="*/ 1566863 w 1638599"/>
              <a:gd name="connsiteY119" fmla="*/ 433388 h 1757363"/>
              <a:gd name="connsiteX120" fmla="*/ 1538288 w 1638599"/>
              <a:gd name="connsiteY120" fmla="*/ 423863 h 1757363"/>
              <a:gd name="connsiteX121" fmla="*/ 1500188 w 1638599"/>
              <a:gd name="connsiteY121" fmla="*/ 395288 h 1757363"/>
              <a:gd name="connsiteX122" fmla="*/ 1481138 w 1638599"/>
              <a:gd name="connsiteY122" fmla="*/ 366713 h 1757363"/>
              <a:gd name="connsiteX123" fmla="*/ 1471613 w 1638599"/>
              <a:gd name="connsiteY123" fmla="*/ 352425 h 1757363"/>
              <a:gd name="connsiteX124" fmla="*/ 1452563 w 1638599"/>
              <a:gd name="connsiteY124" fmla="*/ 342900 h 1757363"/>
              <a:gd name="connsiteX125" fmla="*/ 1438275 w 1638599"/>
              <a:gd name="connsiteY125" fmla="*/ 338138 h 1757363"/>
              <a:gd name="connsiteX126" fmla="*/ 1423988 w 1638599"/>
              <a:gd name="connsiteY126" fmla="*/ 328613 h 1757363"/>
              <a:gd name="connsiteX127" fmla="*/ 1404938 w 1638599"/>
              <a:gd name="connsiteY127" fmla="*/ 314325 h 1757363"/>
              <a:gd name="connsiteX128" fmla="*/ 1385888 w 1638599"/>
              <a:gd name="connsiteY128" fmla="*/ 309563 h 1757363"/>
              <a:gd name="connsiteX129" fmla="*/ 1247775 w 1638599"/>
              <a:gd name="connsiteY129" fmla="*/ 300038 h 1757363"/>
              <a:gd name="connsiteX130" fmla="*/ 1233488 w 1638599"/>
              <a:gd name="connsiteY130" fmla="*/ 295275 h 1757363"/>
              <a:gd name="connsiteX131" fmla="*/ 1223963 w 1638599"/>
              <a:gd name="connsiteY131" fmla="*/ 309563 h 1757363"/>
              <a:gd name="connsiteX132" fmla="*/ 1204913 w 1638599"/>
              <a:gd name="connsiteY132" fmla="*/ 266700 h 1757363"/>
              <a:gd name="connsiteX133" fmla="*/ 1176338 w 1638599"/>
              <a:gd name="connsiteY133" fmla="*/ 257175 h 1757363"/>
              <a:gd name="connsiteX134" fmla="*/ 1143000 w 1638599"/>
              <a:gd name="connsiteY134" fmla="*/ 247650 h 1757363"/>
              <a:gd name="connsiteX135" fmla="*/ 1128713 w 1638599"/>
              <a:gd name="connsiteY135" fmla="*/ 242888 h 1757363"/>
              <a:gd name="connsiteX136" fmla="*/ 1042988 w 1638599"/>
              <a:gd name="connsiteY136" fmla="*/ 233363 h 1757363"/>
              <a:gd name="connsiteX137" fmla="*/ 1028700 w 1638599"/>
              <a:gd name="connsiteY137" fmla="*/ 238125 h 1757363"/>
              <a:gd name="connsiteX138" fmla="*/ 1014413 w 1638599"/>
              <a:gd name="connsiteY138" fmla="*/ 247650 h 1757363"/>
              <a:gd name="connsiteX139" fmla="*/ 981075 w 1638599"/>
              <a:gd name="connsiteY139" fmla="*/ 242888 h 1757363"/>
              <a:gd name="connsiteX140" fmla="*/ 966788 w 1638599"/>
              <a:gd name="connsiteY140" fmla="*/ 238125 h 1757363"/>
              <a:gd name="connsiteX141" fmla="*/ 962025 w 1638599"/>
              <a:gd name="connsiteY141" fmla="*/ 190500 h 1757363"/>
              <a:gd name="connsiteX142" fmla="*/ 981075 w 1638599"/>
              <a:gd name="connsiteY142" fmla="*/ 147638 h 1757363"/>
              <a:gd name="connsiteX143" fmla="*/ 976313 w 1638599"/>
              <a:gd name="connsiteY143" fmla="*/ 85725 h 1757363"/>
              <a:gd name="connsiteX144" fmla="*/ 966788 w 1638599"/>
              <a:gd name="connsiteY144" fmla="*/ 66675 h 1757363"/>
              <a:gd name="connsiteX145" fmla="*/ 962025 w 1638599"/>
              <a:gd name="connsiteY145" fmla="*/ 52388 h 1757363"/>
              <a:gd name="connsiteX146" fmla="*/ 947738 w 1638599"/>
              <a:gd name="connsiteY146" fmla="*/ 38100 h 1757363"/>
              <a:gd name="connsiteX147" fmla="*/ 933450 w 1638599"/>
              <a:gd name="connsiteY147" fmla="*/ 0 h 1757363"/>
              <a:gd name="connsiteX148" fmla="*/ 900113 w 1638599"/>
              <a:gd name="connsiteY148" fmla="*/ 4763 h 1757363"/>
              <a:gd name="connsiteX149" fmla="*/ 881063 w 1638599"/>
              <a:gd name="connsiteY149" fmla="*/ 33338 h 1757363"/>
              <a:gd name="connsiteX150" fmla="*/ 842963 w 1638599"/>
              <a:gd name="connsiteY150" fmla="*/ 76200 h 1757363"/>
              <a:gd name="connsiteX151" fmla="*/ 742950 w 1638599"/>
              <a:gd name="connsiteY151" fmla="*/ 90488 h 1757363"/>
              <a:gd name="connsiteX152" fmla="*/ 700088 w 1638599"/>
              <a:gd name="connsiteY152" fmla="*/ 100013 h 1757363"/>
              <a:gd name="connsiteX153" fmla="*/ 657225 w 1638599"/>
              <a:gd name="connsiteY153" fmla="*/ 114300 h 1757363"/>
              <a:gd name="connsiteX154" fmla="*/ 642938 w 1638599"/>
              <a:gd name="connsiteY154" fmla="*/ 119063 h 1757363"/>
              <a:gd name="connsiteX155" fmla="*/ 600075 w 1638599"/>
              <a:gd name="connsiteY155" fmla="*/ 128588 h 1757363"/>
              <a:gd name="connsiteX156" fmla="*/ 557213 w 1638599"/>
              <a:gd name="connsiteY156" fmla="*/ 123825 h 1757363"/>
              <a:gd name="connsiteX157" fmla="*/ 528638 w 1638599"/>
              <a:gd name="connsiteY157" fmla="*/ 85725 h 1757363"/>
              <a:gd name="connsiteX158" fmla="*/ 514350 w 1638599"/>
              <a:gd name="connsiteY158" fmla="*/ 80963 h 1757363"/>
              <a:gd name="connsiteX159" fmla="*/ 495300 w 1638599"/>
              <a:gd name="connsiteY159" fmla="*/ 71438 h 1757363"/>
              <a:gd name="connsiteX160" fmla="*/ 471488 w 1638599"/>
              <a:gd name="connsiteY160" fmla="*/ 66675 h 1757363"/>
              <a:gd name="connsiteX161" fmla="*/ 423863 w 1638599"/>
              <a:gd name="connsiteY161" fmla="*/ 76200 h 1757363"/>
              <a:gd name="connsiteX162" fmla="*/ 371475 w 1638599"/>
              <a:gd name="connsiteY162" fmla="*/ 104775 h 1757363"/>
              <a:gd name="connsiteX163" fmla="*/ 357188 w 1638599"/>
              <a:gd name="connsiteY163" fmla="*/ 114300 h 1757363"/>
              <a:gd name="connsiteX164" fmla="*/ 338138 w 1638599"/>
              <a:gd name="connsiteY164" fmla="*/ 128588 h 1757363"/>
              <a:gd name="connsiteX165" fmla="*/ 319088 w 1638599"/>
              <a:gd name="connsiteY165" fmla="*/ 133350 h 1757363"/>
              <a:gd name="connsiteX166" fmla="*/ 209550 w 1638599"/>
              <a:gd name="connsiteY166" fmla="*/ 147638 h 1757363"/>
              <a:gd name="connsiteX167" fmla="*/ 280988 w 1638599"/>
              <a:gd name="connsiteY167" fmla="*/ 133350 h 175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638599" h="1757363">
                <a:moveTo>
                  <a:pt x="280988" y="133350"/>
                </a:moveTo>
                <a:cubicBezTo>
                  <a:pt x="277813" y="131763"/>
                  <a:pt x="220427" y="134032"/>
                  <a:pt x="190500" y="138113"/>
                </a:cubicBezTo>
                <a:cubicBezTo>
                  <a:pt x="184829" y="138886"/>
                  <a:pt x="181332" y="145078"/>
                  <a:pt x="176213" y="147638"/>
                </a:cubicBezTo>
                <a:cubicBezTo>
                  <a:pt x="171723" y="149883"/>
                  <a:pt x="166688" y="150813"/>
                  <a:pt x="161925" y="152400"/>
                </a:cubicBezTo>
                <a:cubicBezTo>
                  <a:pt x="157163" y="157163"/>
                  <a:pt x="152954" y="162553"/>
                  <a:pt x="147638" y="166688"/>
                </a:cubicBezTo>
                <a:cubicBezTo>
                  <a:pt x="138602" y="173716"/>
                  <a:pt x="119063" y="185738"/>
                  <a:pt x="119063" y="185738"/>
                </a:cubicBezTo>
                <a:cubicBezTo>
                  <a:pt x="121387" y="199682"/>
                  <a:pt x="120471" y="218297"/>
                  <a:pt x="133350" y="228600"/>
                </a:cubicBezTo>
                <a:cubicBezTo>
                  <a:pt x="137270" y="231736"/>
                  <a:pt x="142875" y="231775"/>
                  <a:pt x="147638" y="233363"/>
                </a:cubicBezTo>
                <a:cubicBezTo>
                  <a:pt x="149225" y="238125"/>
                  <a:pt x="152400" y="242630"/>
                  <a:pt x="152400" y="247650"/>
                </a:cubicBezTo>
                <a:cubicBezTo>
                  <a:pt x="152400" y="252469"/>
                  <a:pt x="151777" y="330482"/>
                  <a:pt x="142875" y="357188"/>
                </a:cubicBezTo>
                <a:cubicBezTo>
                  <a:pt x="140630" y="363923"/>
                  <a:pt x="136872" y="370074"/>
                  <a:pt x="133350" y="376238"/>
                </a:cubicBezTo>
                <a:cubicBezTo>
                  <a:pt x="130510" y="381208"/>
                  <a:pt x="128294" y="386949"/>
                  <a:pt x="123825" y="390525"/>
                </a:cubicBezTo>
                <a:cubicBezTo>
                  <a:pt x="120717" y="393011"/>
                  <a:pt x="91736" y="399738"/>
                  <a:pt x="90488" y="400050"/>
                </a:cubicBezTo>
                <a:cubicBezTo>
                  <a:pt x="85725" y="403225"/>
                  <a:pt x="80478" y="405772"/>
                  <a:pt x="76200" y="409575"/>
                </a:cubicBezTo>
                <a:cubicBezTo>
                  <a:pt x="66132" y="418524"/>
                  <a:pt x="47625" y="438150"/>
                  <a:pt x="47625" y="438150"/>
                </a:cubicBezTo>
                <a:cubicBezTo>
                  <a:pt x="46038" y="442913"/>
                  <a:pt x="45648" y="448261"/>
                  <a:pt x="42863" y="452438"/>
                </a:cubicBezTo>
                <a:cubicBezTo>
                  <a:pt x="39127" y="458042"/>
                  <a:pt x="32887" y="461551"/>
                  <a:pt x="28575" y="466725"/>
                </a:cubicBezTo>
                <a:cubicBezTo>
                  <a:pt x="24911" y="471122"/>
                  <a:pt x="22225" y="476250"/>
                  <a:pt x="19050" y="481013"/>
                </a:cubicBezTo>
                <a:lnTo>
                  <a:pt x="9525" y="509588"/>
                </a:lnTo>
                <a:cubicBezTo>
                  <a:pt x="7938" y="514350"/>
                  <a:pt x="5981" y="519005"/>
                  <a:pt x="4763" y="523875"/>
                </a:cubicBezTo>
                <a:lnTo>
                  <a:pt x="0" y="542925"/>
                </a:lnTo>
                <a:cubicBezTo>
                  <a:pt x="7440" y="609880"/>
                  <a:pt x="-6308" y="567472"/>
                  <a:pt x="19050" y="600075"/>
                </a:cubicBezTo>
                <a:cubicBezTo>
                  <a:pt x="26078" y="609111"/>
                  <a:pt x="38100" y="628650"/>
                  <a:pt x="38100" y="628650"/>
                </a:cubicBezTo>
                <a:cubicBezTo>
                  <a:pt x="39688" y="635000"/>
                  <a:pt x="39232" y="642254"/>
                  <a:pt x="42863" y="647700"/>
                </a:cubicBezTo>
                <a:cubicBezTo>
                  <a:pt x="46038" y="652462"/>
                  <a:pt x="51434" y="656924"/>
                  <a:pt x="57150" y="657225"/>
                </a:cubicBezTo>
                <a:lnTo>
                  <a:pt x="133350" y="652463"/>
                </a:lnTo>
                <a:cubicBezTo>
                  <a:pt x="144685" y="686468"/>
                  <a:pt x="137306" y="672684"/>
                  <a:pt x="152400" y="695325"/>
                </a:cubicBezTo>
                <a:cubicBezTo>
                  <a:pt x="169863" y="693738"/>
                  <a:pt x="187594" y="694002"/>
                  <a:pt x="204788" y="690563"/>
                </a:cubicBezTo>
                <a:cubicBezTo>
                  <a:pt x="219556" y="687609"/>
                  <a:pt x="232795" y="678751"/>
                  <a:pt x="247650" y="676275"/>
                </a:cubicBezTo>
                <a:lnTo>
                  <a:pt x="276225" y="671513"/>
                </a:lnTo>
                <a:lnTo>
                  <a:pt x="304800" y="661988"/>
                </a:lnTo>
                <a:lnTo>
                  <a:pt x="319088" y="657225"/>
                </a:lnTo>
                <a:cubicBezTo>
                  <a:pt x="327025" y="658813"/>
                  <a:pt x="336165" y="657498"/>
                  <a:pt x="342900" y="661988"/>
                </a:cubicBezTo>
                <a:cubicBezTo>
                  <a:pt x="347077" y="664773"/>
                  <a:pt x="347000" y="671299"/>
                  <a:pt x="347663" y="676275"/>
                </a:cubicBezTo>
                <a:cubicBezTo>
                  <a:pt x="348269" y="680818"/>
                  <a:pt x="347581" y="730420"/>
                  <a:pt x="357188" y="747713"/>
                </a:cubicBezTo>
                <a:cubicBezTo>
                  <a:pt x="362747" y="757720"/>
                  <a:pt x="365999" y="771168"/>
                  <a:pt x="376238" y="776288"/>
                </a:cubicBezTo>
                <a:cubicBezTo>
                  <a:pt x="394844" y="785591"/>
                  <a:pt x="393866" y="784117"/>
                  <a:pt x="409575" y="795338"/>
                </a:cubicBezTo>
                <a:cubicBezTo>
                  <a:pt x="409600" y="795356"/>
                  <a:pt x="439042" y="817989"/>
                  <a:pt x="442913" y="819150"/>
                </a:cubicBezTo>
                <a:cubicBezTo>
                  <a:pt x="453665" y="822376"/>
                  <a:pt x="465206" y="821905"/>
                  <a:pt x="476250" y="823913"/>
                </a:cubicBezTo>
                <a:cubicBezTo>
                  <a:pt x="482690" y="825084"/>
                  <a:pt x="489006" y="826877"/>
                  <a:pt x="495300" y="828675"/>
                </a:cubicBezTo>
                <a:cubicBezTo>
                  <a:pt x="500127" y="830054"/>
                  <a:pt x="504606" y="832815"/>
                  <a:pt x="509588" y="833438"/>
                </a:cubicBezTo>
                <a:cubicBezTo>
                  <a:pt x="530126" y="836005"/>
                  <a:pt x="550863" y="836613"/>
                  <a:pt x="571500" y="838200"/>
                </a:cubicBezTo>
                <a:cubicBezTo>
                  <a:pt x="594125" y="906075"/>
                  <a:pt x="571399" y="835462"/>
                  <a:pt x="585788" y="885825"/>
                </a:cubicBezTo>
                <a:cubicBezTo>
                  <a:pt x="587167" y="890652"/>
                  <a:pt x="587414" y="896193"/>
                  <a:pt x="590550" y="900113"/>
                </a:cubicBezTo>
                <a:cubicBezTo>
                  <a:pt x="595037" y="905722"/>
                  <a:pt x="619201" y="916820"/>
                  <a:pt x="623888" y="919163"/>
                </a:cubicBezTo>
                <a:cubicBezTo>
                  <a:pt x="625475" y="923925"/>
                  <a:pt x="625865" y="929273"/>
                  <a:pt x="628650" y="933450"/>
                </a:cubicBezTo>
                <a:cubicBezTo>
                  <a:pt x="632386" y="939054"/>
                  <a:pt x="637457" y="943823"/>
                  <a:pt x="642938" y="947738"/>
                </a:cubicBezTo>
                <a:cubicBezTo>
                  <a:pt x="675556" y="971037"/>
                  <a:pt x="649270" y="944284"/>
                  <a:pt x="676275" y="966788"/>
                </a:cubicBezTo>
                <a:cubicBezTo>
                  <a:pt x="681449" y="971100"/>
                  <a:pt x="686428" y="975759"/>
                  <a:pt x="690563" y="981075"/>
                </a:cubicBezTo>
                <a:cubicBezTo>
                  <a:pt x="697591" y="990111"/>
                  <a:pt x="709613" y="1009650"/>
                  <a:pt x="709613" y="1009650"/>
                </a:cubicBezTo>
                <a:cubicBezTo>
                  <a:pt x="709785" y="1013442"/>
                  <a:pt x="717687" y="1192824"/>
                  <a:pt x="719138" y="1204913"/>
                </a:cubicBezTo>
                <a:cubicBezTo>
                  <a:pt x="720334" y="1214882"/>
                  <a:pt x="718645" y="1232820"/>
                  <a:pt x="728663" y="1233488"/>
                </a:cubicBezTo>
                <a:lnTo>
                  <a:pt x="800100" y="1238250"/>
                </a:lnTo>
                <a:cubicBezTo>
                  <a:pt x="803275" y="1244600"/>
                  <a:pt x="808029" y="1250382"/>
                  <a:pt x="809625" y="1257300"/>
                </a:cubicBezTo>
                <a:cubicBezTo>
                  <a:pt x="812858" y="1271307"/>
                  <a:pt x="809049" y="1286816"/>
                  <a:pt x="814388" y="1300163"/>
                </a:cubicBezTo>
                <a:cubicBezTo>
                  <a:pt x="816252" y="1304824"/>
                  <a:pt x="823736" y="1304027"/>
                  <a:pt x="828675" y="1304925"/>
                </a:cubicBezTo>
                <a:cubicBezTo>
                  <a:pt x="841267" y="1307215"/>
                  <a:pt x="854075" y="1308100"/>
                  <a:pt x="866775" y="1309688"/>
                </a:cubicBezTo>
                <a:cubicBezTo>
                  <a:pt x="873508" y="1343349"/>
                  <a:pt x="868977" y="1325817"/>
                  <a:pt x="881063" y="1362075"/>
                </a:cubicBezTo>
                <a:lnTo>
                  <a:pt x="885825" y="1376363"/>
                </a:lnTo>
                <a:lnTo>
                  <a:pt x="890588" y="1390650"/>
                </a:lnTo>
                <a:cubicBezTo>
                  <a:pt x="895070" y="1430997"/>
                  <a:pt x="901145" y="1462723"/>
                  <a:pt x="890588" y="1504950"/>
                </a:cubicBezTo>
                <a:cubicBezTo>
                  <a:pt x="889370" y="1509820"/>
                  <a:pt x="880790" y="1507468"/>
                  <a:pt x="876300" y="1509713"/>
                </a:cubicBezTo>
                <a:cubicBezTo>
                  <a:pt x="871181" y="1512273"/>
                  <a:pt x="866775" y="1516063"/>
                  <a:pt x="862013" y="1519238"/>
                </a:cubicBezTo>
                <a:cubicBezTo>
                  <a:pt x="837392" y="1556169"/>
                  <a:pt x="846584" y="1536951"/>
                  <a:pt x="833438" y="1576388"/>
                </a:cubicBezTo>
                <a:lnTo>
                  <a:pt x="828675" y="1590675"/>
                </a:lnTo>
                <a:lnTo>
                  <a:pt x="823913" y="1604963"/>
                </a:lnTo>
                <a:cubicBezTo>
                  <a:pt x="827088" y="1611313"/>
                  <a:pt x="828418" y="1618993"/>
                  <a:pt x="833438" y="1624013"/>
                </a:cubicBezTo>
                <a:cubicBezTo>
                  <a:pt x="841533" y="1632108"/>
                  <a:pt x="853918" y="1634968"/>
                  <a:pt x="862013" y="1643063"/>
                </a:cubicBezTo>
                <a:cubicBezTo>
                  <a:pt x="872547" y="1653597"/>
                  <a:pt x="877325" y="1660243"/>
                  <a:pt x="890588" y="1666875"/>
                </a:cubicBezTo>
                <a:cubicBezTo>
                  <a:pt x="912065" y="1677614"/>
                  <a:pt x="898692" y="1664104"/>
                  <a:pt x="919163" y="1681163"/>
                </a:cubicBezTo>
                <a:cubicBezTo>
                  <a:pt x="924337" y="1685475"/>
                  <a:pt x="928134" y="1691315"/>
                  <a:pt x="933450" y="1695450"/>
                </a:cubicBezTo>
                <a:cubicBezTo>
                  <a:pt x="942486" y="1702478"/>
                  <a:pt x="962025" y="1714500"/>
                  <a:pt x="962025" y="1714500"/>
                </a:cubicBezTo>
                <a:cubicBezTo>
                  <a:pt x="965334" y="1724425"/>
                  <a:pt x="969775" y="1739992"/>
                  <a:pt x="976313" y="1747838"/>
                </a:cubicBezTo>
                <a:cubicBezTo>
                  <a:pt x="979977" y="1752235"/>
                  <a:pt x="985838" y="1754188"/>
                  <a:pt x="990600" y="1757363"/>
                </a:cubicBezTo>
                <a:cubicBezTo>
                  <a:pt x="993775" y="1752600"/>
                  <a:pt x="997800" y="1748306"/>
                  <a:pt x="1000125" y="1743075"/>
                </a:cubicBezTo>
                <a:cubicBezTo>
                  <a:pt x="1007276" y="1726985"/>
                  <a:pt x="1014867" y="1686774"/>
                  <a:pt x="1028700" y="1676400"/>
                </a:cubicBezTo>
                <a:lnTo>
                  <a:pt x="1047750" y="1662113"/>
                </a:lnTo>
                <a:cubicBezTo>
                  <a:pt x="1069053" y="1630157"/>
                  <a:pt x="1043957" y="1661467"/>
                  <a:pt x="1071563" y="1643063"/>
                </a:cubicBezTo>
                <a:cubicBezTo>
                  <a:pt x="1077167" y="1639327"/>
                  <a:pt x="1080736" y="1633158"/>
                  <a:pt x="1085850" y="1628775"/>
                </a:cubicBezTo>
                <a:cubicBezTo>
                  <a:pt x="1091876" y="1623609"/>
                  <a:pt x="1098550" y="1619250"/>
                  <a:pt x="1104900" y="1614488"/>
                </a:cubicBezTo>
                <a:cubicBezTo>
                  <a:pt x="1132198" y="1573539"/>
                  <a:pt x="1099469" y="1625349"/>
                  <a:pt x="1119188" y="1585913"/>
                </a:cubicBezTo>
                <a:cubicBezTo>
                  <a:pt x="1121748" y="1580793"/>
                  <a:pt x="1125538" y="1576388"/>
                  <a:pt x="1128713" y="1571625"/>
                </a:cubicBezTo>
                <a:cubicBezTo>
                  <a:pt x="1131888" y="1562100"/>
                  <a:pt x="1138953" y="1553065"/>
                  <a:pt x="1138238" y="1543050"/>
                </a:cubicBezTo>
                <a:cubicBezTo>
                  <a:pt x="1133117" y="1471368"/>
                  <a:pt x="1140521" y="1497513"/>
                  <a:pt x="1128713" y="1462088"/>
                </a:cubicBezTo>
                <a:cubicBezTo>
                  <a:pt x="1130300" y="1430338"/>
                  <a:pt x="1129364" y="1398361"/>
                  <a:pt x="1133475" y="1366838"/>
                </a:cubicBezTo>
                <a:cubicBezTo>
                  <a:pt x="1134215" y="1361162"/>
                  <a:pt x="1139336" y="1356947"/>
                  <a:pt x="1143000" y="1352550"/>
                </a:cubicBezTo>
                <a:cubicBezTo>
                  <a:pt x="1158867" y="1333510"/>
                  <a:pt x="1154892" y="1340993"/>
                  <a:pt x="1176338" y="1328738"/>
                </a:cubicBezTo>
                <a:cubicBezTo>
                  <a:pt x="1181308" y="1325898"/>
                  <a:pt x="1185506" y="1321773"/>
                  <a:pt x="1190625" y="1319213"/>
                </a:cubicBezTo>
                <a:cubicBezTo>
                  <a:pt x="1195115" y="1316968"/>
                  <a:pt x="1200299" y="1316428"/>
                  <a:pt x="1204913" y="1314450"/>
                </a:cubicBezTo>
                <a:cubicBezTo>
                  <a:pt x="1211438" y="1311653"/>
                  <a:pt x="1217437" y="1307722"/>
                  <a:pt x="1223963" y="1304925"/>
                </a:cubicBezTo>
                <a:cubicBezTo>
                  <a:pt x="1235375" y="1300034"/>
                  <a:pt x="1245225" y="1298850"/>
                  <a:pt x="1257300" y="1295400"/>
                </a:cubicBezTo>
                <a:cubicBezTo>
                  <a:pt x="1262127" y="1294021"/>
                  <a:pt x="1266825" y="1292225"/>
                  <a:pt x="1271588" y="1290638"/>
                </a:cubicBezTo>
                <a:cubicBezTo>
                  <a:pt x="1299074" y="1272313"/>
                  <a:pt x="1271946" y="1288589"/>
                  <a:pt x="1314450" y="1271588"/>
                </a:cubicBezTo>
                <a:cubicBezTo>
                  <a:pt x="1344340" y="1259632"/>
                  <a:pt x="1329969" y="1264137"/>
                  <a:pt x="1357313" y="1257300"/>
                </a:cubicBezTo>
                <a:cubicBezTo>
                  <a:pt x="1360488" y="1252538"/>
                  <a:pt x="1362369" y="1246589"/>
                  <a:pt x="1366838" y="1243013"/>
                </a:cubicBezTo>
                <a:cubicBezTo>
                  <a:pt x="1389724" y="1224704"/>
                  <a:pt x="1374727" y="1255808"/>
                  <a:pt x="1390650" y="1223963"/>
                </a:cubicBezTo>
                <a:cubicBezTo>
                  <a:pt x="1392895" y="1219473"/>
                  <a:pt x="1393435" y="1214289"/>
                  <a:pt x="1395413" y="1209675"/>
                </a:cubicBezTo>
                <a:cubicBezTo>
                  <a:pt x="1398210" y="1203150"/>
                  <a:pt x="1402301" y="1197217"/>
                  <a:pt x="1404938" y="1190625"/>
                </a:cubicBezTo>
                <a:cubicBezTo>
                  <a:pt x="1408667" y="1181303"/>
                  <a:pt x="1411288" y="1171575"/>
                  <a:pt x="1414463" y="1162050"/>
                </a:cubicBezTo>
                <a:lnTo>
                  <a:pt x="1419225" y="1147763"/>
                </a:lnTo>
                <a:cubicBezTo>
                  <a:pt x="1420813" y="1143000"/>
                  <a:pt x="1422771" y="1138345"/>
                  <a:pt x="1423988" y="1133475"/>
                </a:cubicBezTo>
                <a:cubicBezTo>
                  <a:pt x="1431184" y="1104689"/>
                  <a:pt x="1426682" y="1120628"/>
                  <a:pt x="1438275" y="1085850"/>
                </a:cubicBezTo>
                <a:cubicBezTo>
                  <a:pt x="1439863" y="1081088"/>
                  <a:pt x="1440253" y="1075740"/>
                  <a:pt x="1443038" y="1071563"/>
                </a:cubicBezTo>
                <a:lnTo>
                  <a:pt x="1452563" y="1057275"/>
                </a:lnTo>
                <a:cubicBezTo>
                  <a:pt x="1454150" y="1049338"/>
                  <a:pt x="1455195" y="1041272"/>
                  <a:pt x="1457325" y="1033463"/>
                </a:cubicBezTo>
                <a:cubicBezTo>
                  <a:pt x="1459967" y="1023777"/>
                  <a:pt x="1466850" y="1004888"/>
                  <a:pt x="1466850" y="1004888"/>
                </a:cubicBezTo>
                <a:cubicBezTo>
                  <a:pt x="1470025" y="960438"/>
                  <a:pt x="1472773" y="915955"/>
                  <a:pt x="1476375" y="871538"/>
                </a:cubicBezTo>
                <a:cubicBezTo>
                  <a:pt x="1477784" y="854163"/>
                  <a:pt x="1480711" y="823890"/>
                  <a:pt x="1485900" y="804863"/>
                </a:cubicBezTo>
                <a:cubicBezTo>
                  <a:pt x="1490169" y="789209"/>
                  <a:pt x="1504718" y="747945"/>
                  <a:pt x="1514475" y="738188"/>
                </a:cubicBezTo>
                <a:cubicBezTo>
                  <a:pt x="1519238" y="733425"/>
                  <a:pt x="1524628" y="729217"/>
                  <a:pt x="1528763" y="723900"/>
                </a:cubicBezTo>
                <a:cubicBezTo>
                  <a:pt x="1535791" y="714864"/>
                  <a:pt x="1547813" y="695325"/>
                  <a:pt x="1547813" y="695325"/>
                </a:cubicBezTo>
                <a:cubicBezTo>
                  <a:pt x="1549400" y="690563"/>
                  <a:pt x="1550137" y="685426"/>
                  <a:pt x="1552575" y="681038"/>
                </a:cubicBezTo>
                <a:cubicBezTo>
                  <a:pt x="1558134" y="671031"/>
                  <a:pt x="1568005" y="663323"/>
                  <a:pt x="1571625" y="652463"/>
                </a:cubicBezTo>
                <a:cubicBezTo>
                  <a:pt x="1575499" y="640842"/>
                  <a:pt x="1576681" y="633120"/>
                  <a:pt x="1585913" y="623888"/>
                </a:cubicBezTo>
                <a:cubicBezTo>
                  <a:pt x="1592645" y="617156"/>
                  <a:pt x="1611778" y="608574"/>
                  <a:pt x="1619250" y="604838"/>
                </a:cubicBezTo>
                <a:cubicBezTo>
                  <a:pt x="1638084" y="548337"/>
                  <a:pt x="1631875" y="576943"/>
                  <a:pt x="1638300" y="519113"/>
                </a:cubicBezTo>
                <a:cubicBezTo>
                  <a:pt x="1634524" y="473791"/>
                  <a:pt x="1649006" y="467317"/>
                  <a:pt x="1619250" y="452438"/>
                </a:cubicBezTo>
                <a:cubicBezTo>
                  <a:pt x="1614760" y="450193"/>
                  <a:pt x="1609453" y="449920"/>
                  <a:pt x="1604963" y="447675"/>
                </a:cubicBezTo>
                <a:cubicBezTo>
                  <a:pt x="1599843" y="445115"/>
                  <a:pt x="1596035" y="440160"/>
                  <a:pt x="1590675" y="438150"/>
                </a:cubicBezTo>
                <a:cubicBezTo>
                  <a:pt x="1583096" y="435308"/>
                  <a:pt x="1574672" y="435518"/>
                  <a:pt x="1566863" y="433388"/>
                </a:cubicBezTo>
                <a:cubicBezTo>
                  <a:pt x="1557177" y="430746"/>
                  <a:pt x="1538288" y="423863"/>
                  <a:pt x="1538288" y="423863"/>
                </a:cubicBezTo>
                <a:cubicBezTo>
                  <a:pt x="1526689" y="416131"/>
                  <a:pt x="1508674" y="404717"/>
                  <a:pt x="1500188" y="395288"/>
                </a:cubicBezTo>
                <a:cubicBezTo>
                  <a:pt x="1492530" y="386779"/>
                  <a:pt x="1487488" y="376238"/>
                  <a:pt x="1481138" y="366713"/>
                </a:cubicBezTo>
                <a:cubicBezTo>
                  <a:pt x="1477963" y="361950"/>
                  <a:pt x="1476733" y="354985"/>
                  <a:pt x="1471613" y="352425"/>
                </a:cubicBezTo>
                <a:cubicBezTo>
                  <a:pt x="1465263" y="349250"/>
                  <a:pt x="1459089" y="345697"/>
                  <a:pt x="1452563" y="342900"/>
                </a:cubicBezTo>
                <a:cubicBezTo>
                  <a:pt x="1447949" y="340923"/>
                  <a:pt x="1443038" y="339725"/>
                  <a:pt x="1438275" y="338138"/>
                </a:cubicBezTo>
                <a:cubicBezTo>
                  <a:pt x="1433513" y="334963"/>
                  <a:pt x="1428645" y="331940"/>
                  <a:pt x="1423988" y="328613"/>
                </a:cubicBezTo>
                <a:cubicBezTo>
                  <a:pt x="1417529" y="323999"/>
                  <a:pt x="1412038" y="317875"/>
                  <a:pt x="1404938" y="314325"/>
                </a:cubicBezTo>
                <a:cubicBezTo>
                  <a:pt x="1399084" y="311398"/>
                  <a:pt x="1392407" y="310156"/>
                  <a:pt x="1385888" y="309563"/>
                </a:cubicBezTo>
                <a:cubicBezTo>
                  <a:pt x="1339930" y="305385"/>
                  <a:pt x="1293813" y="303213"/>
                  <a:pt x="1247775" y="300038"/>
                </a:cubicBezTo>
                <a:cubicBezTo>
                  <a:pt x="1243013" y="298450"/>
                  <a:pt x="1238149" y="293411"/>
                  <a:pt x="1233488" y="295275"/>
                </a:cubicBezTo>
                <a:cubicBezTo>
                  <a:pt x="1228173" y="297401"/>
                  <a:pt x="1228542" y="312997"/>
                  <a:pt x="1223963" y="309563"/>
                </a:cubicBezTo>
                <a:cubicBezTo>
                  <a:pt x="1193931" y="287040"/>
                  <a:pt x="1230666" y="282796"/>
                  <a:pt x="1204913" y="266700"/>
                </a:cubicBezTo>
                <a:cubicBezTo>
                  <a:pt x="1196399" y="261379"/>
                  <a:pt x="1185863" y="260350"/>
                  <a:pt x="1176338" y="257175"/>
                </a:cubicBezTo>
                <a:cubicBezTo>
                  <a:pt x="1142097" y="245762"/>
                  <a:pt x="1184840" y="259604"/>
                  <a:pt x="1143000" y="247650"/>
                </a:cubicBezTo>
                <a:cubicBezTo>
                  <a:pt x="1138173" y="246271"/>
                  <a:pt x="1133652" y="243786"/>
                  <a:pt x="1128713" y="242888"/>
                </a:cubicBezTo>
                <a:cubicBezTo>
                  <a:pt x="1112221" y="239889"/>
                  <a:pt x="1056680" y="234732"/>
                  <a:pt x="1042988" y="233363"/>
                </a:cubicBezTo>
                <a:cubicBezTo>
                  <a:pt x="1038225" y="234950"/>
                  <a:pt x="1033190" y="235880"/>
                  <a:pt x="1028700" y="238125"/>
                </a:cubicBezTo>
                <a:cubicBezTo>
                  <a:pt x="1023581" y="240685"/>
                  <a:pt x="1020108" y="247080"/>
                  <a:pt x="1014413" y="247650"/>
                </a:cubicBezTo>
                <a:cubicBezTo>
                  <a:pt x="1003243" y="248767"/>
                  <a:pt x="992188" y="244475"/>
                  <a:pt x="981075" y="242888"/>
                </a:cubicBezTo>
                <a:cubicBezTo>
                  <a:pt x="976313" y="241300"/>
                  <a:pt x="970708" y="241261"/>
                  <a:pt x="966788" y="238125"/>
                </a:cubicBezTo>
                <a:cubicBezTo>
                  <a:pt x="950364" y="224986"/>
                  <a:pt x="957771" y="208935"/>
                  <a:pt x="962025" y="190500"/>
                </a:cubicBezTo>
                <a:cubicBezTo>
                  <a:pt x="968026" y="164496"/>
                  <a:pt x="969022" y="165718"/>
                  <a:pt x="981075" y="147638"/>
                </a:cubicBezTo>
                <a:cubicBezTo>
                  <a:pt x="979488" y="127000"/>
                  <a:pt x="979910" y="106109"/>
                  <a:pt x="976313" y="85725"/>
                </a:cubicBezTo>
                <a:cubicBezTo>
                  <a:pt x="975079" y="78734"/>
                  <a:pt x="969585" y="73200"/>
                  <a:pt x="966788" y="66675"/>
                </a:cubicBezTo>
                <a:cubicBezTo>
                  <a:pt x="964810" y="62061"/>
                  <a:pt x="964810" y="56565"/>
                  <a:pt x="962025" y="52388"/>
                </a:cubicBezTo>
                <a:cubicBezTo>
                  <a:pt x="958289" y="46784"/>
                  <a:pt x="951653" y="43581"/>
                  <a:pt x="947738" y="38100"/>
                </a:cubicBezTo>
                <a:cubicBezTo>
                  <a:pt x="938160" y="24690"/>
                  <a:pt x="937285" y="15340"/>
                  <a:pt x="933450" y="0"/>
                </a:cubicBezTo>
                <a:cubicBezTo>
                  <a:pt x="922338" y="1588"/>
                  <a:pt x="910535" y="594"/>
                  <a:pt x="900113" y="4763"/>
                </a:cubicBezTo>
                <a:cubicBezTo>
                  <a:pt x="881992" y="12012"/>
                  <a:pt x="888166" y="20552"/>
                  <a:pt x="881063" y="33338"/>
                </a:cubicBezTo>
                <a:cubicBezTo>
                  <a:pt x="870846" y="51729"/>
                  <a:pt x="861994" y="66685"/>
                  <a:pt x="842963" y="76200"/>
                </a:cubicBezTo>
                <a:cubicBezTo>
                  <a:pt x="811445" y="91959"/>
                  <a:pt x="777584" y="88179"/>
                  <a:pt x="742950" y="90488"/>
                </a:cubicBezTo>
                <a:cubicBezTo>
                  <a:pt x="729345" y="93209"/>
                  <a:pt x="713547" y="95975"/>
                  <a:pt x="700088" y="100013"/>
                </a:cubicBezTo>
                <a:cubicBezTo>
                  <a:pt x="685663" y="104341"/>
                  <a:pt x="671513" y="109537"/>
                  <a:pt x="657225" y="114300"/>
                </a:cubicBezTo>
                <a:cubicBezTo>
                  <a:pt x="652463" y="115887"/>
                  <a:pt x="647808" y="117846"/>
                  <a:pt x="642938" y="119063"/>
                </a:cubicBezTo>
                <a:cubicBezTo>
                  <a:pt x="616035" y="125788"/>
                  <a:pt x="630306" y="122541"/>
                  <a:pt x="600075" y="128588"/>
                </a:cubicBezTo>
                <a:cubicBezTo>
                  <a:pt x="585788" y="127000"/>
                  <a:pt x="569540" y="131221"/>
                  <a:pt x="557213" y="123825"/>
                </a:cubicBezTo>
                <a:cubicBezTo>
                  <a:pt x="543600" y="115657"/>
                  <a:pt x="543699" y="90744"/>
                  <a:pt x="528638" y="85725"/>
                </a:cubicBezTo>
                <a:cubicBezTo>
                  <a:pt x="523875" y="84138"/>
                  <a:pt x="518964" y="82940"/>
                  <a:pt x="514350" y="80963"/>
                </a:cubicBezTo>
                <a:cubicBezTo>
                  <a:pt x="507824" y="78166"/>
                  <a:pt x="502035" y="73683"/>
                  <a:pt x="495300" y="71438"/>
                </a:cubicBezTo>
                <a:cubicBezTo>
                  <a:pt x="487621" y="68878"/>
                  <a:pt x="479425" y="68263"/>
                  <a:pt x="471488" y="66675"/>
                </a:cubicBezTo>
                <a:cubicBezTo>
                  <a:pt x="467906" y="67272"/>
                  <a:pt x="430964" y="72649"/>
                  <a:pt x="423863" y="76200"/>
                </a:cubicBezTo>
                <a:cubicBezTo>
                  <a:pt x="349744" y="113260"/>
                  <a:pt x="410618" y="91729"/>
                  <a:pt x="371475" y="104775"/>
                </a:cubicBezTo>
                <a:cubicBezTo>
                  <a:pt x="366713" y="107950"/>
                  <a:pt x="361845" y="110973"/>
                  <a:pt x="357188" y="114300"/>
                </a:cubicBezTo>
                <a:cubicBezTo>
                  <a:pt x="350729" y="118914"/>
                  <a:pt x="345238" y="125038"/>
                  <a:pt x="338138" y="128588"/>
                </a:cubicBezTo>
                <a:cubicBezTo>
                  <a:pt x="332284" y="131515"/>
                  <a:pt x="325438" y="131763"/>
                  <a:pt x="319088" y="133350"/>
                </a:cubicBezTo>
                <a:cubicBezTo>
                  <a:pt x="275437" y="155176"/>
                  <a:pt x="296855" y="147638"/>
                  <a:pt x="209550" y="147638"/>
                </a:cubicBezTo>
                <a:cubicBezTo>
                  <a:pt x="195174" y="147638"/>
                  <a:pt x="284163" y="134937"/>
                  <a:pt x="280988" y="133350"/>
                </a:cubicBezTo>
                <a:close/>
              </a:path>
            </a:pathLst>
          </a:custGeom>
          <a:blipFill>
            <a:blip r:embed="rId23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DB9470-ED31-40B5-9AC8-693327A83CF4}"/>
              </a:ext>
            </a:extLst>
          </p:cNvPr>
          <p:cNvSpPr/>
          <p:nvPr/>
        </p:nvSpPr>
        <p:spPr>
          <a:xfrm>
            <a:off x="1887279" y="4321240"/>
            <a:ext cx="533144" cy="606951"/>
          </a:xfrm>
          <a:custGeom>
            <a:avLst/>
            <a:gdLst>
              <a:gd name="connsiteX0" fmla="*/ 5316 w 533144"/>
              <a:gd name="connsiteY0" fmla="*/ 43425 h 606951"/>
              <a:gd name="connsiteX1" fmla="*/ 79744 w 533144"/>
              <a:gd name="connsiteY1" fmla="*/ 27476 h 606951"/>
              <a:gd name="connsiteX2" fmla="*/ 95693 w 533144"/>
              <a:gd name="connsiteY2" fmla="*/ 22160 h 606951"/>
              <a:gd name="connsiteX3" fmla="*/ 122274 w 533144"/>
              <a:gd name="connsiteY3" fmla="*/ 895 h 606951"/>
              <a:gd name="connsiteX4" fmla="*/ 132907 w 533144"/>
              <a:gd name="connsiteY4" fmla="*/ 16844 h 606951"/>
              <a:gd name="connsiteX5" fmla="*/ 138223 w 533144"/>
              <a:gd name="connsiteY5" fmla="*/ 54058 h 606951"/>
              <a:gd name="connsiteX6" fmla="*/ 170121 w 533144"/>
              <a:gd name="connsiteY6" fmla="*/ 70007 h 606951"/>
              <a:gd name="connsiteX7" fmla="*/ 186070 w 533144"/>
              <a:gd name="connsiteY7" fmla="*/ 101904 h 606951"/>
              <a:gd name="connsiteX8" fmla="*/ 191386 w 533144"/>
              <a:gd name="connsiteY8" fmla="*/ 123169 h 606951"/>
              <a:gd name="connsiteX9" fmla="*/ 207335 w 533144"/>
              <a:gd name="connsiteY9" fmla="*/ 128486 h 606951"/>
              <a:gd name="connsiteX10" fmla="*/ 223284 w 533144"/>
              <a:gd name="connsiteY10" fmla="*/ 139118 h 606951"/>
              <a:gd name="connsiteX11" fmla="*/ 271130 w 533144"/>
              <a:gd name="connsiteY11" fmla="*/ 155067 h 606951"/>
              <a:gd name="connsiteX12" fmla="*/ 287079 w 533144"/>
              <a:gd name="connsiteY12" fmla="*/ 160383 h 606951"/>
              <a:gd name="connsiteX13" fmla="*/ 334926 w 533144"/>
              <a:gd name="connsiteY13" fmla="*/ 165700 h 606951"/>
              <a:gd name="connsiteX14" fmla="*/ 361507 w 533144"/>
              <a:gd name="connsiteY14" fmla="*/ 202913 h 606951"/>
              <a:gd name="connsiteX15" fmla="*/ 372140 w 533144"/>
              <a:gd name="connsiteY15" fmla="*/ 234811 h 606951"/>
              <a:gd name="connsiteX16" fmla="*/ 377456 w 533144"/>
              <a:gd name="connsiteY16" fmla="*/ 256076 h 606951"/>
              <a:gd name="connsiteX17" fmla="*/ 409354 w 533144"/>
              <a:gd name="connsiteY17" fmla="*/ 272025 h 606951"/>
              <a:gd name="connsiteX18" fmla="*/ 435935 w 533144"/>
              <a:gd name="connsiteY18" fmla="*/ 303923 h 606951"/>
              <a:gd name="connsiteX19" fmla="*/ 451884 w 533144"/>
              <a:gd name="connsiteY19" fmla="*/ 335820 h 606951"/>
              <a:gd name="connsiteX20" fmla="*/ 478465 w 533144"/>
              <a:gd name="connsiteY20" fmla="*/ 383667 h 606951"/>
              <a:gd name="connsiteX21" fmla="*/ 494414 w 533144"/>
              <a:gd name="connsiteY21" fmla="*/ 388983 h 606951"/>
              <a:gd name="connsiteX22" fmla="*/ 505047 w 533144"/>
              <a:gd name="connsiteY22" fmla="*/ 410248 h 606951"/>
              <a:gd name="connsiteX23" fmla="*/ 510363 w 533144"/>
              <a:gd name="connsiteY23" fmla="*/ 431513 h 606951"/>
              <a:gd name="connsiteX24" fmla="*/ 520995 w 533144"/>
              <a:gd name="connsiteY24" fmla="*/ 463411 h 606951"/>
              <a:gd name="connsiteX25" fmla="*/ 526312 w 533144"/>
              <a:gd name="connsiteY25" fmla="*/ 479360 h 606951"/>
              <a:gd name="connsiteX26" fmla="*/ 526312 w 533144"/>
              <a:gd name="connsiteY26" fmla="*/ 569737 h 606951"/>
              <a:gd name="connsiteX27" fmla="*/ 515679 w 533144"/>
              <a:gd name="connsiteY27" fmla="*/ 553788 h 606951"/>
              <a:gd name="connsiteX28" fmla="*/ 494414 w 533144"/>
              <a:gd name="connsiteY28" fmla="*/ 495309 h 606951"/>
              <a:gd name="connsiteX29" fmla="*/ 473149 w 533144"/>
              <a:gd name="connsiteY29" fmla="*/ 474044 h 606951"/>
              <a:gd name="connsiteX30" fmla="*/ 382772 w 533144"/>
              <a:gd name="connsiteY30" fmla="*/ 479360 h 606951"/>
              <a:gd name="connsiteX31" fmla="*/ 366823 w 533144"/>
              <a:gd name="connsiteY31" fmla="*/ 484676 h 606951"/>
              <a:gd name="connsiteX32" fmla="*/ 356191 w 533144"/>
              <a:gd name="connsiteY32" fmla="*/ 500625 h 606951"/>
              <a:gd name="connsiteX33" fmla="*/ 350874 w 533144"/>
              <a:gd name="connsiteY33" fmla="*/ 521890 h 606951"/>
              <a:gd name="connsiteX34" fmla="*/ 334926 w 533144"/>
              <a:gd name="connsiteY34" fmla="*/ 543155 h 606951"/>
              <a:gd name="connsiteX35" fmla="*/ 324293 w 533144"/>
              <a:gd name="connsiteY35" fmla="*/ 559104 h 606951"/>
              <a:gd name="connsiteX36" fmla="*/ 313661 w 533144"/>
              <a:gd name="connsiteY36" fmla="*/ 591002 h 606951"/>
              <a:gd name="connsiteX37" fmla="*/ 308344 w 533144"/>
              <a:gd name="connsiteY37" fmla="*/ 606951 h 606951"/>
              <a:gd name="connsiteX38" fmla="*/ 223284 w 533144"/>
              <a:gd name="connsiteY38" fmla="*/ 596318 h 606951"/>
              <a:gd name="connsiteX39" fmla="*/ 207335 w 533144"/>
              <a:gd name="connsiteY39" fmla="*/ 585686 h 606951"/>
              <a:gd name="connsiteX40" fmla="*/ 111642 w 533144"/>
              <a:gd name="connsiteY40" fmla="*/ 585686 h 606951"/>
              <a:gd name="connsiteX41" fmla="*/ 90377 w 533144"/>
              <a:gd name="connsiteY41" fmla="*/ 553788 h 606951"/>
              <a:gd name="connsiteX42" fmla="*/ 79744 w 533144"/>
              <a:gd name="connsiteY42" fmla="*/ 537839 h 606951"/>
              <a:gd name="connsiteX43" fmla="*/ 53163 w 533144"/>
              <a:gd name="connsiteY43" fmla="*/ 484676 h 606951"/>
              <a:gd name="connsiteX44" fmla="*/ 42530 w 533144"/>
              <a:gd name="connsiteY44" fmla="*/ 468727 h 606951"/>
              <a:gd name="connsiteX45" fmla="*/ 37214 w 533144"/>
              <a:gd name="connsiteY45" fmla="*/ 452779 h 606951"/>
              <a:gd name="connsiteX46" fmla="*/ 31898 w 533144"/>
              <a:gd name="connsiteY46" fmla="*/ 431513 h 606951"/>
              <a:gd name="connsiteX47" fmla="*/ 21265 w 533144"/>
              <a:gd name="connsiteY47" fmla="*/ 399616 h 606951"/>
              <a:gd name="connsiteX48" fmla="*/ 15949 w 533144"/>
              <a:gd name="connsiteY48" fmla="*/ 272025 h 606951"/>
              <a:gd name="connsiteX49" fmla="*/ 10633 w 533144"/>
              <a:gd name="connsiteY49" fmla="*/ 256076 h 606951"/>
              <a:gd name="connsiteX50" fmla="*/ 0 w 533144"/>
              <a:gd name="connsiteY50" fmla="*/ 112537 h 606951"/>
              <a:gd name="connsiteX51" fmla="*/ 5316 w 533144"/>
              <a:gd name="connsiteY51" fmla="*/ 59374 h 606951"/>
              <a:gd name="connsiteX52" fmla="*/ 5316 w 533144"/>
              <a:gd name="connsiteY52" fmla="*/ 43425 h 60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3144" h="606951">
                <a:moveTo>
                  <a:pt x="5316" y="43425"/>
                </a:moveTo>
                <a:cubicBezTo>
                  <a:pt x="58972" y="36718"/>
                  <a:pt x="34290" y="42628"/>
                  <a:pt x="79744" y="27476"/>
                </a:cubicBezTo>
                <a:lnTo>
                  <a:pt x="95693" y="22160"/>
                </a:lnTo>
                <a:cubicBezTo>
                  <a:pt x="99748" y="16078"/>
                  <a:pt x="108760" y="-4511"/>
                  <a:pt x="122274" y="895"/>
                </a:cubicBezTo>
                <a:cubicBezTo>
                  <a:pt x="128206" y="3268"/>
                  <a:pt x="129363" y="11528"/>
                  <a:pt x="132907" y="16844"/>
                </a:cubicBezTo>
                <a:cubicBezTo>
                  <a:pt x="134679" y="29249"/>
                  <a:pt x="133134" y="42607"/>
                  <a:pt x="138223" y="54058"/>
                </a:cubicBezTo>
                <a:cubicBezTo>
                  <a:pt x="141807" y="62122"/>
                  <a:pt x="163046" y="67648"/>
                  <a:pt x="170121" y="70007"/>
                </a:cubicBezTo>
                <a:cubicBezTo>
                  <a:pt x="181772" y="87482"/>
                  <a:pt x="180567" y="82644"/>
                  <a:pt x="186070" y="101904"/>
                </a:cubicBezTo>
                <a:cubicBezTo>
                  <a:pt x="188077" y="108929"/>
                  <a:pt x="186822" y="117464"/>
                  <a:pt x="191386" y="123169"/>
                </a:cubicBezTo>
                <a:cubicBezTo>
                  <a:pt x="194887" y="127545"/>
                  <a:pt x="202323" y="125980"/>
                  <a:pt x="207335" y="128486"/>
                </a:cubicBezTo>
                <a:cubicBezTo>
                  <a:pt x="213050" y="131343"/>
                  <a:pt x="217445" y="136523"/>
                  <a:pt x="223284" y="139118"/>
                </a:cubicBezTo>
                <a:cubicBezTo>
                  <a:pt x="223298" y="139124"/>
                  <a:pt x="263149" y="152407"/>
                  <a:pt x="271130" y="155067"/>
                </a:cubicBezTo>
                <a:cubicBezTo>
                  <a:pt x="276446" y="156839"/>
                  <a:pt x="281509" y="159764"/>
                  <a:pt x="287079" y="160383"/>
                </a:cubicBezTo>
                <a:lnTo>
                  <a:pt x="334926" y="165700"/>
                </a:lnTo>
                <a:cubicBezTo>
                  <a:pt x="337062" y="168548"/>
                  <a:pt x="358683" y="196559"/>
                  <a:pt x="361507" y="202913"/>
                </a:cubicBezTo>
                <a:cubicBezTo>
                  <a:pt x="366059" y="213155"/>
                  <a:pt x="369422" y="223938"/>
                  <a:pt x="372140" y="234811"/>
                </a:cubicBezTo>
                <a:cubicBezTo>
                  <a:pt x="373912" y="241899"/>
                  <a:pt x="373403" y="249997"/>
                  <a:pt x="377456" y="256076"/>
                </a:cubicBezTo>
                <a:cubicBezTo>
                  <a:pt x="383346" y="264910"/>
                  <a:pt x="400255" y="268992"/>
                  <a:pt x="409354" y="272025"/>
                </a:cubicBezTo>
                <a:cubicBezTo>
                  <a:pt x="421109" y="283781"/>
                  <a:pt x="428534" y="289122"/>
                  <a:pt x="435935" y="303923"/>
                </a:cubicBezTo>
                <a:cubicBezTo>
                  <a:pt x="457943" y="347938"/>
                  <a:pt x="421415" y="290121"/>
                  <a:pt x="451884" y="335820"/>
                </a:cubicBezTo>
                <a:cubicBezTo>
                  <a:pt x="456565" y="349863"/>
                  <a:pt x="464755" y="379097"/>
                  <a:pt x="478465" y="383667"/>
                </a:cubicBezTo>
                <a:lnTo>
                  <a:pt x="494414" y="388983"/>
                </a:lnTo>
                <a:cubicBezTo>
                  <a:pt x="497958" y="396071"/>
                  <a:pt x="502264" y="402828"/>
                  <a:pt x="505047" y="410248"/>
                </a:cubicBezTo>
                <a:cubicBezTo>
                  <a:pt x="507613" y="417089"/>
                  <a:pt x="508264" y="424515"/>
                  <a:pt x="510363" y="431513"/>
                </a:cubicBezTo>
                <a:cubicBezTo>
                  <a:pt x="513583" y="442248"/>
                  <a:pt x="517451" y="452778"/>
                  <a:pt x="520995" y="463411"/>
                </a:cubicBezTo>
                <a:lnTo>
                  <a:pt x="526312" y="479360"/>
                </a:lnTo>
                <a:cubicBezTo>
                  <a:pt x="531514" y="510573"/>
                  <a:pt x="538654" y="536826"/>
                  <a:pt x="526312" y="569737"/>
                </a:cubicBezTo>
                <a:cubicBezTo>
                  <a:pt x="524068" y="575720"/>
                  <a:pt x="519223" y="559104"/>
                  <a:pt x="515679" y="553788"/>
                </a:cubicBezTo>
                <a:cubicBezTo>
                  <a:pt x="505622" y="473332"/>
                  <a:pt x="522469" y="537393"/>
                  <a:pt x="494414" y="495309"/>
                </a:cubicBezTo>
                <a:cubicBezTo>
                  <a:pt x="478212" y="471006"/>
                  <a:pt x="503528" y="484170"/>
                  <a:pt x="473149" y="474044"/>
                </a:cubicBezTo>
                <a:cubicBezTo>
                  <a:pt x="443023" y="475816"/>
                  <a:pt x="412800" y="476357"/>
                  <a:pt x="382772" y="479360"/>
                </a:cubicBezTo>
                <a:cubicBezTo>
                  <a:pt x="377196" y="479918"/>
                  <a:pt x="371199" y="481175"/>
                  <a:pt x="366823" y="484676"/>
                </a:cubicBezTo>
                <a:cubicBezTo>
                  <a:pt x="361834" y="488667"/>
                  <a:pt x="359735" y="495309"/>
                  <a:pt x="356191" y="500625"/>
                </a:cubicBezTo>
                <a:cubicBezTo>
                  <a:pt x="354419" y="507713"/>
                  <a:pt x="354142" y="515355"/>
                  <a:pt x="350874" y="521890"/>
                </a:cubicBezTo>
                <a:cubicBezTo>
                  <a:pt x="346912" y="529815"/>
                  <a:pt x="340076" y="535945"/>
                  <a:pt x="334926" y="543155"/>
                </a:cubicBezTo>
                <a:cubicBezTo>
                  <a:pt x="331212" y="548354"/>
                  <a:pt x="327837" y="553788"/>
                  <a:pt x="324293" y="559104"/>
                </a:cubicBezTo>
                <a:lnTo>
                  <a:pt x="313661" y="591002"/>
                </a:lnTo>
                <a:lnTo>
                  <a:pt x="308344" y="606951"/>
                </a:lnTo>
                <a:cubicBezTo>
                  <a:pt x="295155" y="605936"/>
                  <a:pt x="246234" y="607792"/>
                  <a:pt x="223284" y="596318"/>
                </a:cubicBezTo>
                <a:cubicBezTo>
                  <a:pt x="217569" y="593461"/>
                  <a:pt x="212651" y="589230"/>
                  <a:pt x="207335" y="585686"/>
                </a:cubicBezTo>
                <a:cubicBezTo>
                  <a:pt x="190292" y="587390"/>
                  <a:pt x="131464" y="597249"/>
                  <a:pt x="111642" y="585686"/>
                </a:cubicBezTo>
                <a:cubicBezTo>
                  <a:pt x="100604" y="579247"/>
                  <a:pt x="97465" y="564421"/>
                  <a:pt x="90377" y="553788"/>
                </a:cubicBezTo>
                <a:lnTo>
                  <a:pt x="79744" y="537839"/>
                </a:lnTo>
                <a:cubicBezTo>
                  <a:pt x="71329" y="504177"/>
                  <a:pt x="78481" y="522652"/>
                  <a:pt x="53163" y="484676"/>
                </a:cubicBezTo>
                <a:lnTo>
                  <a:pt x="42530" y="468727"/>
                </a:lnTo>
                <a:cubicBezTo>
                  <a:pt x="40758" y="463411"/>
                  <a:pt x="38753" y="458167"/>
                  <a:pt x="37214" y="452779"/>
                </a:cubicBezTo>
                <a:cubicBezTo>
                  <a:pt x="35207" y="445753"/>
                  <a:pt x="33998" y="438512"/>
                  <a:pt x="31898" y="431513"/>
                </a:cubicBezTo>
                <a:cubicBezTo>
                  <a:pt x="28678" y="420778"/>
                  <a:pt x="21265" y="399616"/>
                  <a:pt x="21265" y="399616"/>
                </a:cubicBezTo>
                <a:cubicBezTo>
                  <a:pt x="19493" y="357086"/>
                  <a:pt x="19093" y="314476"/>
                  <a:pt x="15949" y="272025"/>
                </a:cubicBezTo>
                <a:cubicBezTo>
                  <a:pt x="15535" y="266436"/>
                  <a:pt x="11047" y="261665"/>
                  <a:pt x="10633" y="256076"/>
                </a:cubicBezTo>
                <a:cubicBezTo>
                  <a:pt x="-467" y="106238"/>
                  <a:pt x="19507" y="171061"/>
                  <a:pt x="0" y="112537"/>
                </a:cubicBezTo>
                <a:cubicBezTo>
                  <a:pt x="1772" y="94816"/>
                  <a:pt x="1311" y="76727"/>
                  <a:pt x="5316" y="59374"/>
                </a:cubicBezTo>
                <a:cubicBezTo>
                  <a:pt x="6753" y="53148"/>
                  <a:pt x="15949" y="43425"/>
                  <a:pt x="5316" y="4342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315177-A713-4011-AEB1-AF8139233F26}"/>
              </a:ext>
            </a:extLst>
          </p:cNvPr>
          <p:cNvSpPr/>
          <p:nvPr/>
        </p:nvSpPr>
        <p:spPr>
          <a:xfrm>
            <a:off x="1355651" y="3859322"/>
            <a:ext cx="531628" cy="819004"/>
          </a:xfrm>
          <a:custGeom>
            <a:avLst/>
            <a:gdLst>
              <a:gd name="connsiteX0" fmla="*/ 53163 w 531628"/>
              <a:gd name="connsiteY0" fmla="*/ 149152 h 819004"/>
              <a:gd name="connsiteX1" fmla="*/ 116958 w 531628"/>
              <a:gd name="connsiteY1" fmla="*/ 149152 h 819004"/>
              <a:gd name="connsiteX2" fmla="*/ 148856 w 531628"/>
              <a:gd name="connsiteY2" fmla="*/ 138520 h 819004"/>
              <a:gd name="connsiteX3" fmla="*/ 180754 w 531628"/>
              <a:gd name="connsiteY3" fmla="*/ 111938 h 819004"/>
              <a:gd name="connsiteX4" fmla="*/ 196702 w 531628"/>
              <a:gd name="connsiteY4" fmla="*/ 95990 h 819004"/>
              <a:gd name="connsiteX5" fmla="*/ 212651 w 531628"/>
              <a:gd name="connsiteY5" fmla="*/ 85357 h 819004"/>
              <a:gd name="connsiteX6" fmla="*/ 239233 w 531628"/>
              <a:gd name="connsiteY6" fmla="*/ 53459 h 819004"/>
              <a:gd name="connsiteX7" fmla="*/ 244549 w 531628"/>
              <a:gd name="connsiteY7" fmla="*/ 37511 h 819004"/>
              <a:gd name="connsiteX8" fmla="*/ 249865 w 531628"/>
              <a:gd name="connsiteY8" fmla="*/ 297 h 819004"/>
              <a:gd name="connsiteX9" fmla="*/ 260498 w 531628"/>
              <a:gd name="connsiteY9" fmla="*/ 32194 h 819004"/>
              <a:gd name="connsiteX10" fmla="*/ 276447 w 531628"/>
              <a:gd name="connsiteY10" fmla="*/ 42827 h 819004"/>
              <a:gd name="connsiteX11" fmla="*/ 303028 w 531628"/>
              <a:gd name="connsiteY11" fmla="*/ 64092 h 819004"/>
              <a:gd name="connsiteX12" fmla="*/ 334926 w 531628"/>
              <a:gd name="connsiteY12" fmla="*/ 85357 h 819004"/>
              <a:gd name="connsiteX13" fmla="*/ 372140 w 531628"/>
              <a:gd name="connsiteY13" fmla="*/ 101306 h 819004"/>
              <a:gd name="connsiteX14" fmla="*/ 404037 w 531628"/>
              <a:gd name="connsiteY14" fmla="*/ 117255 h 819004"/>
              <a:gd name="connsiteX15" fmla="*/ 451884 w 531628"/>
              <a:gd name="connsiteY15" fmla="*/ 127887 h 819004"/>
              <a:gd name="connsiteX16" fmla="*/ 457200 w 531628"/>
              <a:gd name="connsiteY16" fmla="*/ 159785 h 819004"/>
              <a:gd name="connsiteX17" fmla="*/ 441251 w 531628"/>
              <a:gd name="connsiteY17" fmla="*/ 165101 h 819004"/>
              <a:gd name="connsiteX18" fmla="*/ 430619 w 531628"/>
              <a:gd name="connsiteY18" fmla="*/ 181050 h 819004"/>
              <a:gd name="connsiteX19" fmla="*/ 398721 w 531628"/>
              <a:gd name="connsiteY19" fmla="*/ 202315 h 819004"/>
              <a:gd name="connsiteX20" fmla="*/ 377456 w 531628"/>
              <a:gd name="connsiteY20" fmla="*/ 234213 h 819004"/>
              <a:gd name="connsiteX21" fmla="*/ 356191 w 531628"/>
              <a:gd name="connsiteY21" fmla="*/ 282059 h 819004"/>
              <a:gd name="connsiteX22" fmla="*/ 356191 w 531628"/>
              <a:gd name="connsiteY22" fmla="*/ 399018 h 819004"/>
              <a:gd name="connsiteX23" fmla="*/ 372140 w 531628"/>
              <a:gd name="connsiteY23" fmla="*/ 409650 h 819004"/>
              <a:gd name="connsiteX24" fmla="*/ 388089 w 531628"/>
              <a:gd name="connsiteY24" fmla="*/ 425599 h 819004"/>
              <a:gd name="connsiteX25" fmla="*/ 398721 w 531628"/>
              <a:gd name="connsiteY25" fmla="*/ 441548 h 819004"/>
              <a:gd name="connsiteX26" fmla="*/ 425302 w 531628"/>
              <a:gd name="connsiteY26" fmla="*/ 489394 h 819004"/>
              <a:gd name="connsiteX27" fmla="*/ 457200 w 531628"/>
              <a:gd name="connsiteY27" fmla="*/ 505343 h 819004"/>
              <a:gd name="connsiteX28" fmla="*/ 473149 w 531628"/>
              <a:gd name="connsiteY28" fmla="*/ 510659 h 819004"/>
              <a:gd name="connsiteX29" fmla="*/ 483782 w 531628"/>
              <a:gd name="connsiteY29" fmla="*/ 526608 h 819004"/>
              <a:gd name="connsiteX30" fmla="*/ 499730 w 531628"/>
              <a:gd name="connsiteY30" fmla="*/ 537241 h 819004"/>
              <a:gd name="connsiteX31" fmla="*/ 515679 w 531628"/>
              <a:gd name="connsiteY31" fmla="*/ 585087 h 819004"/>
              <a:gd name="connsiteX32" fmla="*/ 526312 w 531628"/>
              <a:gd name="connsiteY32" fmla="*/ 616985 h 819004"/>
              <a:gd name="connsiteX33" fmla="*/ 531628 w 531628"/>
              <a:gd name="connsiteY33" fmla="*/ 632934 h 819004"/>
              <a:gd name="connsiteX34" fmla="*/ 526312 w 531628"/>
              <a:gd name="connsiteY34" fmla="*/ 771157 h 819004"/>
              <a:gd name="connsiteX35" fmla="*/ 489098 w 531628"/>
              <a:gd name="connsiteY35" fmla="*/ 813687 h 819004"/>
              <a:gd name="connsiteX36" fmla="*/ 473149 w 531628"/>
              <a:gd name="connsiteY36" fmla="*/ 819004 h 819004"/>
              <a:gd name="connsiteX37" fmla="*/ 425302 w 531628"/>
              <a:gd name="connsiteY37" fmla="*/ 813687 h 819004"/>
              <a:gd name="connsiteX38" fmla="*/ 409354 w 531628"/>
              <a:gd name="connsiteY38" fmla="*/ 803055 h 819004"/>
              <a:gd name="connsiteX39" fmla="*/ 356191 w 531628"/>
              <a:gd name="connsiteY39" fmla="*/ 792422 h 819004"/>
              <a:gd name="connsiteX40" fmla="*/ 318977 w 531628"/>
              <a:gd name="connsiteY40" fmla="*/ 771157 h 819004"/>
              <a:gd name="connsiteX41" fmla="*/ 292396 w 531628"/>
              <a:gd name="connsiteY41" fmla="*/ 739259 h 819004"/>
              <a:gd name="connsiteX42" fmla="*/ 276447 w 531628"/>
              <a:gd name="connsiteY42" fmla="*/ 728627 h 819004"/>
              <a:gd name="connsiteX43" fmla="*/ 255182 w 531628"/>
              <a:gd name="connsiteY43" fmla="*/ 680780 h 819004"/>
              <a:gd name="connsiteX44" fmla="*/ 233916 w 531628"/>
              <a:gd name="connsiteY44" fmla="*/ 616985 h 819004"/>
              <a:gd name="connsiteX45" fmla="*/ 217968 w 531628"/>
              <a:gd name="connsiteY45" fmla="*/ 601036 h 819004"/>
              <a:gd name="connsiteX46" fmla="*/ 207335 w 531628"/>
              <a:gd name="connsiteY46" fmla="*/ 569138 h 819004"/>
              <a:gd name="connsiteX47" fmla="*/ 186070 w 531628"/>
              <a:gd name="connsiteY47" fmla="*/ 537241 h 819004"/>
              <a:gd name="connsiteX48" fmla="*/ 159489 w 531628"/>
              <a:gd name="connsiteY48" fmla="*/ 489394 h 819004"/>
              <a:gd name="connsiteX49" fmla="*/ 143540 w 531628"/>
              <a:gd name="connsiteY49" fmla="*/ 473445 h 819004"/>
              <a:gd name="connsiteX50" fmla="*/ 122275 w 531628"/>
              <a:gd name="connsiteY50" fmla="*/ 441548 h 819004"/>
              <a:gd name="connsiteX51" fmla="*/ 111642 w 531628"/>
              <a:gd name="connsiteY51" fmla="*/ 425599 h 819004"/>
              <a:gd name="connsiteX52" fmla="*/ 101009 w 531628"/>
              <a:gd name="connsiteY52" fmla="*/ 409650 h 819004"/>
              <a:gd name="connsiteX53" fmla="*/ 74428 w 531628"/>
              <a:gd name="connsiteY53" fmla="*/ 377752 h 819004"/>
              <a:gd name="connsiteX54" fmla="*/ 53163 w 531628"/>
              <a:gd name="connsiteY54" fmla="*/ 356487 h 819004"/>
              <a:gd name="connsiteX55" fmla="*/ 31898 w 531628"/>
              <a:gd name="connsiteY55" fmla="*/ 324590 h 819004"/>
              <a:gd name="connsiteX56" fmla="*/ 15949 w 531628"/>
              <a:gd name="connsiteY56" fmla="*/ 287376 h 819004"/>
              <a:gd name="connsiteX57" fmla="*/ 0 w 531628"/>
              <a:gd name="connsiteY57" fmla="*/ 228897 h 819004"/>
              <a:gd name="connsiteX58" fmla="*/ 21265 w 531628"/>
              <a:gd name="connsiteY58" fmla="*/ 159785 h 819004"/>
              <a:gd name="connsiteX59" fmla="*/ 53163 w 531628"/>
              <a:gd name="connsiteY59" fmla="*/ 149152 h 8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1628" h="819004">
                <a:moveTo>
                  <a:pt x="53163" y="149152"/>
                </a:moveTo>
                <a:cubicBezTo>
                  <a:pt x="69112" y="147380"/>
                  <a:pt x="80217" y="157631"/>
                  <a:pt x="116958" y="149152"/>
                </a:cubicBezTo>
                <a:cubicBezTo>
                  <a:pt x="127879" y="146632"/>
                  <a:pt x="148856" y="138520"/>
                  <a:pt x="148856" y="138520"/>
                </a:cubicBezTo>
                <a:cubicBezTo>
                  <a:pt x="195449" y="91927"/>
                  <a:pt x="136346" y="148945"/>
                  <a:pt x="180754" y="111938"/>
                </a:cubicBezTo>
                <a:cubicBezTo>
                  <a:pt x="186529" y="107125"/>
                  <a:pt x="190927" y="100803"/>
                  <a:pt x="196702" y="95990"/>
                </a:cubicBezTo>
                <a:cubicBezTo>
                  <a:pt x="201611" y="91900"/>
                  <a:pt x="207742" y="89447"/>
                  <a:pt x="212651" y="85357"/>
                </a:cubicBezTo>
                <a:cubicBezTo>
                  <a:pt x="228001" y="72565"/>
                  <a:pt x="228778" y="69141"/>
                  <a:pt x="239233" y="53459"/>
                </a:cubicBezTo>
                <a:cubicBezTo>
                  <a:pt x="241005" y="48143"/>
                  <a:pt x="243450" y="43006"/>
                  <a:pt x="244549" y="37511"/>
                </a:cubicBezTo>
                <a:cubicBezTo>
                  <a:pt x="247006" y="25224"/>
                  <a:pt x="237978" y="4260"/>
                  <a:pt x="249865" y="297"/>
                </a:cubicBezTo>
                <a:cubicBezTo>
                  <a:pt x="260497" y="-3248"/>
                  <a:pt x="251173" y="25977"/>
                  <a:pt x="260498" y="32194"/>
                </a:cubicBezTo>
                <a:lnTo>
                  <a:pt x="276447" y="42827"/>
                </a:lnTo>
                <a:cubicBezTo>
                  <a:pt x="306915" y="88532"/>
                  <a:pt x="266346" y="34748"/>
                  <a:pt x="303028" y="64092"/>
                </a:cubicBezTo>
                <a:cubicBezTo>
                  <a:pt x="336405" y="90793"/>
                  <a:pt x="286089" y="73148"/>
                  <a:pt x="334926" y="85357"/>
                </a:cubicBezTo>
                <a:cubicBezTo>
                  <a:pt x="374963" y="112049"/>
                  <a:pt x="324084" y="80711"/>
                  <a:pt x="372140" y="101306"/>
                </a:cubicBezTo>
                <a:cubicBezTo>
                  <a:pt x="403015" y="114537"/>
                  <a:pt x="373026" y="110363"/>
                  <a:pt x="404037" y="117255"/>
                </a:cubicBezTo>
                <a:cubicBezTo>
                  <a:pt x="460188" y="129734"/>
                  <a:pt x="415974" y="115918"/>
                  <a:pt x="451884" y="127887"/>
                </a:cubicBezTo>
                <a:cubicBezTo>
                  <a:pt x="458932" y="138460"/>
                  <a:pt x="470406" y="146579"/>
                  <a:pt x="457200" y="159785"/>
                </a:cubicBezTo>
                <a:cubicBezTo>
                  <a:pt x="453237" y="163748"/>
                  <a:pt x="446567" y="163329"/>
                  <a:pt x="441251" y="165101"/>
                </a:cubicBezTo>
                <a:cubicBezTo>
                  <a:pt x="437707" y="170417"/>
                  <a:pt x="435608" y="177059"/>
                  <a:pt x="430619" y="181050"/>
                </a:cubicBezTo>
                <a:cubicBezTo>
                  <a:pt x="394090" y="210273"/>
                  <a:pt x="436674" y="153518"/>
                  <a:pt x="398721" y="202315"/>
                </a:cubicBezTo>
                <a:cubicBezTo>
                  <a:pt x="390876" y="212402"/>
                  <a:pt x="377456" y="234213"/>
                  <a:pt x="377456" y="234213"/>
                </a:cubicBezTo>
                <a:cubicBezTo>
                  <a:pt x="364803" y="272172"/>
                  <a:pt x="373040" y="256786"/>
                  <a:pt x="356191" y="282059"/>
                </a:cubicBezTo>
                <a:cubicBezTo>
                  <a:pt x="341768" y="325332"/>
                  <a:pt x="341229" y="320468"/>
                  <a:pt x="356191" y="399018"/>
                </a:cubicBezTo>
                <a:cubicBezTo>
                  <a:pt x="357387" y="405294"/>
                  <a:pt x="367232" y="405560"/>
                  <a:pt x="372140" y="409650"/>
                </a:cubicBezTo>
                <a:cubicBezTo>
                  <a:pt x="377916" y="414463"/>
                  <a:pt x="383276" y="419823"/>
                  <a:pt x="388089" y="425599"/>
                </a:cubicBezTo>
                <a:cubicBezTo>
                  <a:pt x="392179" y="430507"/>
                  <a:pt x="395864" y="435833"/>
                  <a:pt x="398721" y="441548"/>
                </a:cubicBezTo>
                <a:cubicBezTo>
                  <a:pt x="406210" y="456528"/>
                  <a:pt x="405186" y="482688"/>
                  <a:pt x="425302" y="489394"/>
                </a:cubicBezTo>
                <a:cubicBezTo>
                  <a:pt x="465398" y="502761"/>
                  <a:pt x="415968" y="484729"/>
                  <a:pt x="457200" y="505343"/>
                </a:cubicBezTo>
                <a:cubicBezTo>
                  <a:pt x="462212" y="507849"/>
                  <a:pt x="467833" y="508887"/>
                  <a:pt x="473149" y="510659"/>
                </a:cubicBezTo>
                <a:cubicBezTo>
                  <a:pt x="476693" y="515975"/>
                  <a:pt x="479264" y="522090"/>
                  <a:pt x="483782" y="526608"/>
                </a:cubicBezTo>
                <a:cubicBezTo>
                  <a:pt x="488300" y="531126"/>
                  <a:pt x="496344" y="531823"/>
                  <a:pt x="499730" y="537241"/>
                </a:cubicBezTo>
                <a:cubicBezTo>
                  <a:pt x="499734" y="537248"/>
                  <a:pt x="513020" y="577109"/>
                  <a:pt x="515679" y="585087"/>
                </a:cubicBezTo>
                <a:lnTo>
                  <a:pt x="526312" y="616985"/>
                </a:lnTo>
                <a:lnTo>
                  <a:pt x="531628" y="632934"/>
                </a:lnTo>
                <a:cubicBezTo>
                  <a:pt x="529856" y="679008"/>
                  <a:pt x="533430" y="725601"/>
                  <a:pt x="526312" y="771157"/>
                </a:cubicBezTo>
                <a:cubicBezTo>
                  <a:pt x="523608" y="788460"/>
                  <a:pt x="504627" y="805922"/>
                  <a:pt x="489098" y="813687"/>
                </a:cubicBezTo>
                <a:cubicBezTo>
                  <a:pt x="484086" y="816193"/>
                  <a:pt x="478465" y="817232"/>
                  <a:pt x="473149" y="819004"/>
                </a:cubicBezTo>
                <a:cubicBezTo>
                  <a:pt x="457200" y="817232"/>
                  <a:pt x="440870" y="817579"/>
                  <a:pt x="425302" y="813687"/>
                </a:cubicBezTo>
                <a:cubicBezTo>
                  <a:pt x="419104" y="812137"/>
                  <a:pt x="415461" y="804934"/>
                  <a:pt x="409354" y="803055"/>
                </a:cubicBezTo>
                <a:cubicBezTo>
                  <a:pt x="392081" y="797740"/>
                  <a:pt x="356191" y="792422"/>
                  <a:pt x="356191" y="792422"/>
                </a:cubicBezTo>
                <a:cubicBezTo>
                  <a:pt x="343189" y="785921"/>
                  <a:pt x="330250" y="780552"/>
                  <a:pt x="318977" y="771157"/>
                </a:cubicBezTo>
                <a:cubicBezTo>
                  <a:pt x="266709" y="727600"/>
                  <a:pt x="334223" y="781086"/>
                  <a:pt x="292396" y="739259"/>
                </a:cubicBezTo>
                <a:cubicBezTo>
                  <a:pt x="287878" y="734741"/>
                  <a:pt x="281763" y="732171"/>
                  <a:pt x="276447" y="728627"/>
                </a:cubicBezTo>
                <a:cubicBezTo>
                  <a:pt x="263793" y="690668"/>
                  <a:pt x="272031" y="706055"/>
                  <a:pt x="255182" y="680780"/>
                </a:cubicBezTo>
                <a:cubicBezTo>
                  <a:pt x="249931" y="659778"/>
                  <a:pt x="247123" y="635475"/>
                  <a:pt x="233916" y="616985"/>
                </a:cubicBezTo>
                <a:cubicBezTo>
                  <a:pt x="229546" y="610867"/>
                  <a:pt x="223284" y="606352"/>
                  <a:pt x="217968" y="601036"/>
                </a:cubicBezTo>
                <a:cubicBezTo>
                  <a:pt x="214424" y="590403"/>
                  <a:pt x="213552" y="578463"/>
                  <a:pt x="207335" y="569138"/>
                </a:cubicBezTo>
                <a:cubicBezTo>
                  <a:pt x="200247" y="558506"/>
                  <a:pt x="190111" y="549364"/>
                  <a:pt x="186070" y="537241"/>
                </a:cubicBezTo>
                <a:cubicBezTo>
                  <a:pt x="179385" y="517185"/>
                  <a:pt x="177769" y="507674"/>
                  <a:pt x="159489" y="489394"/>
                </a:cubicBezTo>
                <a:cubicBezTo>
                  <a:pt x="154173" y="484078"/>
                  <a:pt x="148156" y="479380"/>
                  <a:pt x="143540" y="473445"/>
                </a:cubicBezTo>
                <a:cubicBezTo>
                  <a:pt x="135695" y="463358"/>
                  <a:pt x="129363" y="452180"/>
                  <a:pt x="122275" y="441548"/>
                </a:cubicBezTo>
                <a:lnTo>
                  <a:pt x="111642" y="425599"/>
                </a:lnTo>
                <a:cubicBezTo>
                  <a:pt x="108098" y="420283"/>
                  <a:pt x="105527" y="414168"/>
                  <a:pt x="101009" y="409650"/>
                </a:cubicBezTo>
                <a:cubicBezTo>
                  <a:pt x="45695" y="354332"/>
                  <a:pt x="118848" y="429575"/>
                  <a:pt x="74428" y="377752"/>
                </a:cubicBezTo>
                <a:cubicBezTo>
                  <a:pt x="67904" y="370141"/>
                  <a:pt x="59425" y="364315"/>
                  <a:pt x="53163" y="356487"/>
                </a:cubicBezTo>
                <a:cubicBezTo>
                  <a:pt x="45180" y="346509"/>
                  <a:pt x="31898" y="324590"/>
                  <a:pt x="31898" y="324590"/>
                </a:cubicBezTo>
                <a:cubicBezTo>
                  <a:pt x="14790" y="273264"/>
                  <a:pt x="42220" y="353051"/>
                  <a:pt x="15949" y="287376"/>
                </a:cubicBezTo>
                <a:cubicBezTo>
                  <a:pt x="5156" y="260395"/>
                  <a:pt x="5339" y="255593"/>
                  <a:pt x="0" y="228897"/>
                </a:cubicBezTo>
                <a:cubicBezTo>
                  <a:pt x="4835" y="180545"/>
                  <a:pt x="-6758" y="183138"/>
                  <a:pt x="21265" y="159785"/>
                </a:cubicBezTo>
                <a:cubicBezTo>
                  <a:pt x="35204" y="148169"/>
                  <a:pt x="37214" y="150924"/>
                  <a:pt x="53163" y="14915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F49FF1-C5F6-4E30-9817-0CC8A55B009E}"/>
              </a:ext>
            </a:extLst>
          </p:cNvPr>
          <p:cNvSpPr/>
          <p:nvPr/>
        </p:nvSpPr>
        <p:spPr>
          <a:xfrm>
            <a:off x="2216888" y="4800600"/>
            <a:ext cx="358312" cy="382772"/>
          </a:xfrm>
          <a:custGeom>
            <a:avLst/>
            <a:gdLst>
              <a:gd name="connsiteX0" fmla="*/ 207335 w 358312"/>
              <a:gd name="connsiteY0" fmla="*/ 85060 h 382772"/>
              <a:gd name="connsiteX1" fmla="*/ 191386 w 358312"/>
              <a:gd name="connsiteY1" fmla="*/ 58479 h 382772"/>
              <a:gd name="connsiteX2" fmla="*/ 154172 w 358312"/>
              <a:gd name="connsiteY2" fmla="*/ 42530 h 382772"/>
              <a:gd name="connsiteX3" fmla="*/ 138224 w 358312"/>
              <a:gd name="connsiteY3" fmla="*/ 26581 h 382772"/>
              <a:gd name="connsiteX4" fmla="*/ 122275 w 358312"/>
              <a:gd name="connsiteY4" fmla="*/ 15949 h 382772"/>
              <a:gd name="connsiteX5" fmla="*/ 111642 w 358312"/>
              <a:gd name="connsiteY5" fmla="*/ 0 h 382772"/>
              <a:gd name="connsiteX6" fmla="*/ 63796 w 358312"/>
              <a:gd name="connsiteY6" fmla="*/ 5316 h 382772"/>
              <a:gd name="connsiteX7" fmla="*/ 47847 w 358312"/>
              <a:gd name="connsiteY7" fmla="*/ 10633 h 382772"/>
              <a:gd name="connsiteX8" fmla="*/ 37214 w 358312"/>
              <a:gd name="connsiteY8" fmla="*/ 26581 h 382772"/>
              <a:gd name="connsiteX9" fmla="*/ 21265 w 358312"/>
              <a:gd name="connsiteY9" fmla="*/ 47847 h 382772"/>
              <a:gd name="connsiteX10" fmla="*/ 0 w 358312"/>
              <a:gd name="connsiteY10" fmla="*/ 79744 h 382772"/>
              <a:gd name="connsiteX11" fmla="*/ 5317 w 358312"/>
              <a:gd name="connsiteY11" fmla="*/ 106326 h 382772"/>
              <a:gd name="connsiteX12" fmla="*/ 21265 w 358312"/>
              <a:gd name="connsiteY12" fmla="*/ 111642 h 382772"/>
              <a:gd name="connsiteX13" fmla="*/ 42531 w 358312"/>
              <a:gd name="connsiteY13" fmla="*/ 116958 h 382772"/>
              <a:gd name="connsiteX14" fmla="*/ 53163 w 358312"/>
              <a:gd name="connsiteY14" fmla="*/ 132907 h 382772"/>
              <a:gd name="connsiteX15" fmla="*/ 69112 w 358312"/>
              <a:gd name="connsiteY15" fmla="*/ 148856 h 382772"/>
              <a:gd name="connsiteX16" fmla="*/ 90377 w 358312"/>
              <a:gd name="connsiteY16" fmla="*/ 175437 h 382772"/>
              <a:gd name="connsiteX17" fmla="*/ 116959 w 358312"/>
              <a:gd name="connsiteY17" fmla="*/ 202019 h 382772"/>
              <a:gd name="connsiteX18" fmla="*/ 143540 w 358312"/>
              <a:gd name="connsiteY18" fmla="*/ 233916 h 382772"/>
              <a:gd name="connsiteX19" fmla="*/ 159489 w 358312"/>
              <a:gd name="connsiteY19" fmla="*/ 244549 h 382772"/>
              <a:gd name="connsiteX20" fmla="*/ 175438 w 358312"/>
              <a:gd name="connsiteY20" fmla="*/ 297712 h 382772"/>
              <a:gd name="connsiteX21" fmla="*/ 186070 w 358312"/>
              <a:gd name="connsiteY21" fmla="*/ 350874 h 382772"/>
              <a:gd name="connsiteX22" fmla="*/ 212652 w 358312"/>
              <a:gd name="connsiteY22" fmla="*/ 382772 h 382772"/>
              <a:gd name="connsiteX23" fmla="*/ 313661 w 358312"/>
              <a:gd name="connsiteY23" fmla="*/ 377456 h 382772"/>
              <a:gd name="connsiteX24" fmla="*/ 340242 w 358312"/>
              <a:gd name="connsiteY24" fmla="*/ 329609 h 382772"/>
              <a:gd name="connsiteX25" fmla="*/ 345559 w 358312"/>
              <a:gd name="connsiteY25" fmla="*/ 313660 h 382772"/>
              <a:gd name="connsiteX26" fmla="*/ 350875 w 358312"/>
              <a:gd name="connsiteY26" fmla="*/ 297712 h 382772"/>
              <a:gd name="connsiteX27" fmla="*/ 350875 w 358312"/>
              <a:gd name="connsiteY27" fmla="*/ 186070 h 382772"/>
              <a:gd name="connsiteX28" fmla="*/ 318977 w 358312"/>
              <a:gd name="connsiteY28" fmla="*/ 170121 h 382772"/>
              <a:gd name="connsiteX29" fmla="*/ 303028 w 358312"/>
              <a:gd name="connsiteY29" fmla="*/ 159488 h 382772"/>
              <a:gd name="connsiteX30" fmla="*/ 271131 w 358312"/>
              <a:gd name="connsiteY30" fmla="*/ 138223 h 382772"/>
              <a:gd name="connsiteX31" fmla="*/ 239233 w 358312"/>
              <a:gd name="connsiteY31" fmla="*/ 90377 h 382772"/>
              <a:gd name="connsiteX32" fmla="*/ 212652 w 358312"/>
              <a:gd name="connsiteY32" fmla="*/ 69112 h 382772"/>
              <a:gd name="connsiteX33" fmla="*/ 207335 w 358312"/>
              <a:gd name="connsiteY33" fmla="*/ 85060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312" h="382772">
                <a:moveTo>
                  <a:pt x="207335" y="85060"/>
                </a:moveTo>
                <a:cubicBezTo>
                  <a:pt x="203791" y="83288"/>
                  <a:pt x="198111" y="66324"/>
                  <a:pt x="191386" y="58479"/>
                </a:cubicBezTo>
                <a:cubicBezTo>
                  <a:pt x="181374" y="46798"/>
                  <a:pt x="167895" y="45961"/>
                  <a:pt x="154172" y="42530"/>
                </a:cubicBezTo>
                <a:cubicBezTo>
                  <a:pt x="148856" y="37214"/>
                  <a:pt x="144000" y="31394"/>
                  <a:pt x="138224" y="26581"/>
                </a:cubicBezTo>
                <a:cubicBezTo>
                  <a:pt x="133316" y="22491"/>
                  <a:pt x="126793" y="20467"/>
                  <a:pt x="122275" y="15949"/>
                </a:cubicBezTo>
                <a:cubicBezTo>
                  <a:pt x="117757" y="11431"/>
                  <a:pt x="115186" y="5316"/>
                  <a:pt x="111642" y="0"/>
                </a:cubicBezTo>
                <a:cubicBezTo>
                  <a:pt x="95693" y="1772"/>
                  <a:pt x="79624" y="2678"/>
                  <a:pt x="63796" y="5316"/>
                </a:cubicBezTo>
                <a:cubicBezTo>
                  <a:pt x="58268" y="6237"/>
                  <a:pt x="52223" y="7132"/>
                  <a:pt x="47847" y="10633"/>
                </a:cubicBezTo>
                <a:cubicBezTo>
                  <a:pt x="42858" y="14624"/>
                  <a:pt x="40928" y="21382"/>
                  <a:pt x="37214" y="26581"/>
                </a:cubicBezTo>
                <a:cubicBezTo>
                  <a:pt x="32064" y="33791"/>
                  <a:pt x="26346" y="40588"/>
                  <a:pt x="21265" y="47847"/>
                </a:cubicBezTo>
                <a:cubicBezTo>
                  <a:pt x="13937" y="58316"/>
                  <a:pt x="0" y="79744"/>
                  <a:pt x="0" y="79744"/>
                </a:cubicBezTo>
                <a:cubicBezTo>
                  <a:pt x="1772" y="88605"/>
                  <a:pt x="305" y="98807"/>
                  <a:pt x="5317" y="106326"/>
                </a:cubicBezTo>
                <a:cubicBezTo>
                  <a:pt x="8425" y="110988"/>
                  <a:pt x="15877" y="110103"/>
                  <a:pt x="21265" y="111642"/>
                </a:cubicBezTo>
                <a:cubicBezTo>
                  <a:pt x="28291" y="113649"/>
                  <a:pt x="35442" y="115186"/>
                  <a:pt x="42531" y="116958"/>
                </a:cubicBezTo>
                <a:cubicBezTo>
                  <a:pt x="46075" y="122274"/>
                  <a:pt x="49073" y="127999"/>
                  <a:pt x="53163" y="132907"/>
                </a:cubicBezTo>
                <a:cubicBezTo>
                  <a:pt x="57976" y="138683"/>
                  <a:pt x="64942" y="142600"/>
                  <a:pt x="69112" y="148856"/>
                </a:cubicBezTo>
                <a:cubicBezTo>
                  <a:pt x="89654" y="179670"/>
                  <a:pt x="54708" y="151659"/>
                  <a:pt x="90377" y="175437"/>
                </a:cubicBezTo>
                <a:cubicBezTo>
                  <a:pt x="109871" y="204676"/>
                  <a:pt x="90377" y="179868"/>
                  <a:pt x="116959" y="202019"/>
                </a:cubicBezTo>
                <a:cubicBezTo>
                  <a:pt x="169209" y="245561"/>
                  <a:pt x="101724" y="192100"/>
                  <a:pt x="143540" y="233916"/>
                </a:cubicBezTo>
                <a:cubicBezTo>
                  <a:pt x="148058" y="238434"/>
                  <a:pt x="154173" y="241005"/>
                  <a:pt x="159489" y="244549"/>
                </a:cubicBezTo>
                <a:cubicBezTo>
                  <a:pt x="165033" y="261182"/>
                  <a:pt x="172226" y="280045"/>
                  <a:pt x="175438" y="297712"/>
                </a:cubicBezTo>
                <a:cubicBezTo>
                  <a:pt x="178237" y="313104"/>
                  <a:pt x="178272" y="335278"/>
                  <a:pt x="186070" y="350874"/>
                </a:cubicBezTo>
                <a:cubicBezTo>
                  <a:pt x="193472" y="365677"/>
                  <a:pt x="200895" y="371015"/>
                  <a:pt x="212652" y="382772"/>
                </a:cubicBezTo>
                <a:cubicBezTo>
                  <a:pt x="246322" y="381000"/>
                  <a:pt x="280489" y="383487"/>
                  <a:pt x="313661" y="377456"/>
                </a:cubicBezTo>
                <a:cubicBezTo>
                  <a:pt x="330604" y="374375"/>
                  <a:pt x="337564" y="337643"/>
                  <a:pt x="340242" y="329609"/>
                </a:cubicBezTo>
                <a:lnTo>
                  <a:pt x="345559" y="313660"/>
                </a:lnTo>
                <a:lnTo>
                  <a:pt x="350875" y="297712"/>
                </a:lnTo>
                <a:cubicBezTo>
                  <a:pt x="358010" y="254898"/>
                  <a:pt x="363235" y="238602"/>
                  <a:pt x="350875" y="186070"/>
                </a:cubicBezTo>
                <a:cubicBezTo>
                  <a:pt x="349121" y="178614"/>
                  <a:pt x="324449" y="171945"/>
                  <a:pt x="318977" y="170121"/>
                </a:cubicBezTo>
                <a:cubicBezTo>
                  <a:pt x="313661" y="166577"/>
                  <a:pt x="308743" y="162345"/>
                  <a:pt x="303028" y="159488"/>
                </a:cubicBezTo>
                <a:cubicBezTo>
                  <a:pt x="280445" y="148197"/>
                  <a:pt x="290373" y="162962"/>
                  <a:pt x="271131" y="138223"/>
                </a:cubicBezTo>
                <a:cubicBezTo>
                  <a:pt x="271106" y="138191"/>
                  <a:pt x="244561" y="98369"/>
                  <a:pt x="239233" y="90377"/>
                </a:cubicBezTo>
                <a:cubicBezTo>
                  <a:pt x="227166" y="72276"/>
                  <a:pt x="233193" y="74247"/>
                  <a:pt x="212652" y="69112"/>
                </a:cubicBezTo>
                <a:cubicBezTo>
                  <a:pt x="210933" y="68682"/>
                  <a:pt x="210879" y="86832"/>
                  <a:pt x="207335" y="8506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35C8DC-34B2-4864-B16F-ECC72F88BF0E}"/>
              </a:ext>
            </a:extLst>
          </p:cNvPr>
          <p:cNvSpPr/>
          <p:nvPr/>
        </p:nvSpPr>
        <p:spPr>
          <a:xfrm>
            <a:off x="1376916" y="3779874"/>
            <a:ext cx="233917" cy="233917"/>
          </a:xfrm>
          <a:custGeom>
            <a:avLst/>
            <a:gdLst>
              <a:gd name="connsiteX0" fmla="*/ 58479 w 233917"/>
              <a:gd name="connsiteY0" fmla="*/ 233917 h 233917"/>
              <a:gd name="connsiteX1" fmla="*/ 31898 w 233917"/>
              <a:gd name="connsiteY1" fmla="*/ 207335 h 233917"/>
              <a:gd name="connsiteX2" fmla="*/ 15949 w 233917"/>
              <a:gd name="connsiteY2" fmla="*/ 154173 h 233917"/>
              <a:gd name="connsiteX3" fmla="*/ 5317 w 233917"/>
              <a:gd name="connsiteY3" fmla="*/ 132907 h 233917"/>
              <a:gd name="connsiteX4" fmla="*/ 0 w 233917"/>
              <a:gd name="connsiteY4" fmla="*/ 116959 h 233917"/>
              <a:gd name="connsiteX5" fmla="*/ 5317 w 233917"/>
              <a:gd name="connsiteY5" fmla="*/ 63796 h 233917"/>
              <a:gd name="connsiteX6" fmla="*/ 31898 w 233917"/>
              <a:gd name="connsiteY6" fmla="*/ 31898 h 233917"/>
              <a:gd name="connsiteX7" fmla="*/ 47847 w 233917"/>
              <a:gd name="connsiteY7" fmla="*/ 26582 h 233917"/>
              <a:gd name="connsiteX8" fmla="*/ 95693 w 233917"/>
              <a:gd name="connsiteY8" fmla="*/ 0 h 233917"/>
              <a:gd name="connsiteX9" fmla="*/ 148856 w 233917"/>
              <a:gd name="connsiteY9" fmla="*/ 5317 h 233917"/>
              <a:gd name="connsiteX10" fmla="*/ 170121 w 233917"/>
              <a:gd name="connsiteY10" fmla="*/ 37214 h 233917"/>
              <a:gd name="connsiteX11" fmla="*/ 212651 w 233917"/>
              <a:gd name="connsiteY11" fmla="*/ 47847 h 233917"/>
              <a:gd name="connsiteX12" fmla="*/ 233917 w 233917"/>
              <a:gd name="connsiteY12" fmla="*/ 79745 h 233917"/>
              <a:gd name="connsiteX13" fmla="*/ 223284 w 233917"/>
              <a:gd name="connsiteY13" fmla="*/ 122275 h 233917"/>
              <a:gd name="connsiteX14" fmla="*/ 212651 w 233917"/>
              <a:gd name="connsiteY14" fmla="*/ 159489 h 233917"/>
              <a:gd name="connsiteX15" fmla="*/ 196703 w 233917"/>
              <a:gd name="connsiteY15" fmla="*/ 175438 h 233917"/>
              <a:gd name="connsiteX16" fmla="*/ 180754 w 233917"/>
              <a:gd name="connsiteY16" fmla="*/ 180754 h 233917"/>
              <a:gd name="connsiteX17" fmla="*/ 148856 w 233917"/>
              <a:gd name="connsiteY17" fmla="*/ 202019 h 233917"/>
              <a:gd name="connsiteX18" fmla="*/ 132907 w 233917"/>
              <a:gd name="connsiteY18" fmla="*/ 212652 h 233917"/>
              <a:gd name="connsiteX19" fmla="*/ 101010 w 233917"/>
              <a:gd name="connsiteY19" fmla="*/ 223284 h 233917"/>
              <a:gd name="connsiteX20" fmla="*/ 58479 w 233917"/>
              <a:gd name="connsiteY20" fmla="*/ 233917 h 23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3917" h="233917">
                <a:moveTo>
                  <a:pt x="58479" y="233917"/>
                </a:moveTo>
                <a:cubicBezTo>
                  <a:pt x="49619" y="225056"/>
                  <a:pt x="38625" y="217907"/>
                  <a:pt x="31898" y="207335"/>
                </a:cubicBezTo>
                <a:cubicBezTo>
                  <a:pt x="20832" y="189946"/>
                  <a:pt x="22759" y="172334"/>
                  <a:pt x="15949" y="154173"/>
                </a:cubicBezTo>
                <a:cubicBezTo>
                  <a:pt x="13166" y="146752"/>
                  <a:pt x="8439" y="140191"/>
                  <a:pt x="5317" y="132907"/>
                </a:cubicBezTo>
                <a:cubicBezTo>
                  <a:pt x="3110" y="127756"/>
                  <a:pt x="1772" y="122275"/>
                  <a:pt x="0" y="116959"/>
                </a:cubicBezTo>
                <a:cubicBezTo>
                  <a:pt x="1772" y="99238"/>
                  <a:pt x="1312" y="81149"/>
                  <a:pt x="5317" y="63796"/>
                </a:cubicBezTo>
                <a:cubicBezTo>
                  <a:pt x="7100" y="56068"/>
                  <a:pt x="26751" y="35329"/>
                  <a:pt x="31898" y="31898"/>
                </a:cubicBezTo>
                <a:cubicBezTo>
                  <a:pt x="36561" y="28790"/>
                  <a:pt x="42531" y="28354"/>
                  <a:pt x="47847" y="26582"/>
                </a:cubicBezTo>
                <a:cubicBezTo>
                  <a:pt x="84407" y="2208"/>
                  <a:pt x="67621" y="9358"/>
                  <a:pt x="95693" y="0"/>
                </a:cubicBezTo>
                <a:cubicBezTo>
                  <a:pt x="113414" y="1772"/>
                  <a:pt x="132927" y="-2648"/>
                  <a:pt x="148856" y="5317"/>
                </a:cubicBezTo>
                <a:cubicBezTo>
                  <a:pt x="160285" y="11032"/>
                  <a:pt x="157591" y="34708"/>
                  <a:pt x="170121" y="37214"/>
                </a:cubicBezTo>
                <a:cubicBezTo>
                  <a:pt x="202198" y="43630"/>
                  <a:pt x="188131" y="39674"/>
                  <a:pt x="212651" y="47847"/>
                </a:cubicBezTo>
                <a:cubicBezTo>
                  <a:pt x="222239" y="57435"/>
                  <a:pt x="233917" y="64358"/>
                  <a:pt x="233917" y="79745"/>
                </a:cubicBezTo>
                <a:cubicBezTo>
                  <a:pt x="233917" y="95953"/>
                  <a:pt x="227478" y="107595"/>
                  <a:pt x="223284" y="122275"/>
                </a:cubicBezTo>
                <a:cubicBezTo>
                  <a:pt x="222396" y="125382"/>
                  <a:pt x="215840" y="154706"/>
                  <a:pt x="212651" y="159489"/>
                </a:cubicBezTo>
                <a:cubicBezTo>
                  <a:pt x="208481" y="165745"/>
                  <a:pt x="202958" y="171268"/>
                  <a:pt x="196703" y="175438"/>
                </a:cubicBezTo>
                <a:cubicBezTo>
                  <a:pt x="192040" y="178547"/>
                  <a:pt x="186070" y="178982"/>
                  <a:pt x="180754" y="180754"/>
                </a:cubicBezTo>
                <a:cubicBezTo>
                  <a:pt x="150519" y="210989"/>
                  <a:pt x="179633" y="186631"/>
                  <a:pt x="148856" y="202019"/>
                </a:cubicBezTo>
                <a:cubicBezTo>
                  <a:pt x="143141" y="204876"/>
                  <a:pt x="138746" y="210057"/>
                  <a:pt x="132907" y="212652"/>
                </a:cubicBezTo>
                <a:cubicBezTo>
                  <a:pt x="122666" y="217204"/>
                  <a:pt x="111642" y="219740"/>
                  <a:pt x="101010" y="223284"/>
                </a:cubicBezTo>
                <a:lnTo>
                  <a:pt x="58479" y="233917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EF3F3CE-4774-4D38-B2B5-BA484E8CEB94}"/>
              </a:ext>
            </a:extLst>
          </p:cNvPr>
          <p:cNvSpPr/>
          <p:nvPr/>
        </p:nvSpPr>
        <p:spPr>
          <a:xfrm>
            <a:off x="1461885" y="3253563"/>
            <a:ext cx="505138" cy="770860"/>
          </a:xfrm>
          <a:custGeom>
            <a:avLst/>
            <a:gdLst>
              <a:gd name="connsiteX0" fmla="*/ 308436 w 505138"/>
              <a:gd name="connsiteY0" fmla="*/ 58479 h 770860"/>
              <a:gd name="connsiteX1" fmla="*/ 297803 w 505138"/>
              <a:gd name="connsiteY1" fmla="*/ 85060 h 770860"/>
              <a:gd name="connsiteX2" fmla="*/ 292487 w 505138"/>
              <a:gd name="connsiteY2" fmla="*/ 101009 h 770860"/>
              <a:gd name="connsiteX3" fmla="*/ 281855 w 505138"/>
              <a:gd name="connsiteY3" fmla="*/ 122274 h 770860"/>
              <a:gd name="connsiteX4" fmla="*/ 276538 w 505138"/>
              <a:gd name="connsiteY4" fmla="*/ 154172 h 770860"/>
              <a:gd name="connsiteX5" fmla="*/ 271222 w 505138"/>
              <a:gd name="connsiteY5" fmla="*/ 170121 h 770860"/>
              <a:gd name="connsiteX6" fmla="*/ 276538 w 505138"/>
              <a:gd name="connsiteY6" fmla="*/ 212651 h 770860"/>
              <a:gd name="connsiteX7" fmla="*/ 287171 w 505138"/>
              <a:gd name="connsiteY7" fmla="*/ 228600 h 770860"/>
              <a:gd name="connsiteX8" fmla="*/ 377548 w 505138"/>
              <a:gd name="connsiteY8" fmla="*/ 271130 h 770860"/>
              <a:gd name="connsiteX9" fmla="*/ 382864 w 505138"/>
              <a:gd name="connsiteY9" fmla="*/ 287079 h 770860"/>
              <a:gd name="connsiteX10" fmla="*/ 398813 w 505138"/>
              <a:gd name="connsiteY10" fmla="*/ 292395 h 770860"/>
              <a:gd name="connsiteX11" fmla="*/ 462608 w 505138"/>
              <a:gd name="connsiteY11" fmla="*/ 297711 h 770860"/>
              <a:gd name="connsiteX12" fmla="*/ 467924 w 505138"/>
              <a:gd name="connsiteY12" fmla="*/ 409353 h 770860"/>
              <a:gd name="connsiteX13" fmla="*/ 478557 w 505138"/>
              <a:gd name="connsiteY13" fmla="*/ 441251 h 770860"/>
              <a:gd name="connsiteX14" fmla="*/ 483873 w 505138"/>
              <a:gd name="connsiteY14" fmla="*/ 499730 h 770860"/>
              <a:gd name="connsiteX15" fmla="*/ 494506 w 505138"/>
              <a:gd name="connsiteY15" fmla="*/ 515679 h 770860"/>
              <a:gd name="connsiteX16" fmla="*/ 505138 w 505138"/>
              <a:gd name="connsiteY16" fmla="*/ 547577 h 770860"/>
              <a:gd name="connsiteX17" fmla="*/ 499822 w 505138"/>
              <a:gd name="connsiteY17" fmla="*/ 568842 h 770860"/>
              <a:gd name="connsiteX18" fmla="*/ 467924 w 505138"/>
              <a:gd name="connsiteY18" fmla="*/ 579474 h 770860"/>
              <a:gd name="connsiteX19" fmla="*/ 436027 w 505138"/>
              <a:gd name="connsiteY19" fmla="*/ 590107 h 770860"/>
              <a:gd name="connsiteX20" fmla="*/ 420078 w 505138"/>
              <a:gd name="connsiteY20" fmla="*/ 595423 h 770860"/>
              <a:gd name="connsiteX21" fmla="*/ 398813 w 505138"/>
              <a:gd name="connsiteY21" fmla="*/ 600739 h 770860"/>
              <a:gd name="connsiteX22" fmla="*/ 377548 w 505138"/>
              <a:gd name="connsiteY22" fmla="*/ 611372 h 770860"/>
              <a:gd name="connsiteX23" fmla="*/ 372231 w 505138"/>
              <a:gd name="connsiteY23" fmla="*/ 648586 h 770860"/>
              <a:gd name="connsiteX24" fmla="*/ 366915 w 505138"/>
              <a:gd name="connsiteY24" fmla="*/ 664535 h 770860"/>
              <a:gd name="connsiteX25" fmla="*/ 366915 w 505138"/>
              <a:gd name="connsiteY25" fmla="*/ 749595 h 770860"/>
              <a:gd name="connsiteX26" fmla="*/ 356282 w 505138"/>
              <a:gd name="connsiteY26" fmla="*/ 765544 h 770860"/>
              <a:gd name="connsiteX27" fmla="*/ 340334 w 505138"/>
              <a:gd name="connsiteY27" fmla="*/ 770860 h 770860"/>
              <a:gd name="connsiteX28" fmla="*/ 297803 w 505138"/>
              <a:gd name="connsiteY28" fmla="*/ 765544 h 770860"/>
              <a:gd name="connsiteX29" fmla="*/ 287171 w 505138"/>
              <a:gd name="connsiteY29" fmla="*/ 749595 h 770860"/>
              <a:gd name="connsiteX30" fmla="*/ 271222 w 505138"/>
              <a:gd name="connsiteY30" fmla="*/ 738963 h 770860"/>
              <a:gd name="connsiteX31" fmla="*/ 228692 w 505138"/>
              <a:gd name="connsiteY31" fmla="*/ 691116 h 770860"/>
              <a:gd name="connsiteX32" fmla="*/ 212743 w 505138"/>
              <a:gd name="connsiteY32" fmla="*/ 685800 h 770860"/>
              <a:gd name="connsiteX33" fmla="*/ 202110 w 505138"/>
              <a:gd name="connsiteY33" fmla="*/ 669851 h 770860"/>
              <a:gd name="connsiteX34" fmla="*/ 186162 w 505138"/>
              <a:gd name="connsiteY34" fmla="*/ 653902 h 770860"/>
              <a:gd name="connsiteX35" fmla="*/ 180845 w 505138"/>
              <a:gd name="connsiteY35" fmla="*/ 637953 h 770860"/>
              <a:gd name="connsiteX36" fmla="*/ 164896 w 505138"/>
              <a:gd name="connsiteY36" fmla="*/ 622004 h 770860"/>
              <a:gd name="connsiteX37" fmla="*/ 143631 w 505138"/>
              <a:gd name="connsiteY37" fmla="*/ 590107 h 770860"/>
              <a:gd name="connsiteX38" fmla="*/ 132999 w 505138"/>
              <a:gd name="connsiteY38" fmla="*/ 574158 h 770860"/>
              <a:gd name="connsiteX39" fmla="*/ 101101 w 505138"/>
              <a:gd name="connsiteY39" fmla="*/ 558209 h 770860"/>
              <a:gd name="connsiteX40" fmla="*/ 63887 w 505138"/>
              <a:gd name="connsiteY40" fmla="*/ 542260 h 770860"/>
              <a:gd name="connsiteX41" fmla="*/ 47938 w 505138"/>
              <a:gd name="connsiteY41" fmla="*/ 531628 h 770860"/>
              <a:gd name="connsiteX42" fmla="*/ 31989 w 505138"/>
              <a:gd name="connsiteY42" fmla="*/ 526311 h 770860"/>
              <a:gd name="connsiteX43" fmla="*/ 10724 w 505138"/>
              <a:gd name="connsiteY43" fmla="*/ 510363 h 770860"/>
              <a:gd name="connsiteX44" fmla="*/ 92 w 505138"/>
              <a:gd name="connsiteY44" fmla="*/ 494414 h 770860"/>
              <a:gd name="connsiteX45" fmla="*/ 31989 w 505138"/>
              <a:gd name="connsiteY45" fmla="*/ 473149 h 770860"/>
              <a:gd name="connsiteX46" fmla="*/ 47938 w 505138"/>
              <a:gd name="connsiteY46" fmla="*/ 462516 h 770860"/>
              <a:gd name="connsiteX47" fmla="*/ 63887 w 505138"/>
              <a:gd name="connsiteY47" fmla="*/ 457200 h 770860"/>
              <a:gd name="connsiteX48" fmla="*/ 74520 w 505138"/>
              <a:gd name="connsiteY48" fmla="*/ 441251 h 770860"/>
              <a:gd name="connsiteX49" fmla="*/ 69203 w 505138"/>
              <a:gd name="connsiteY49" fmla="*/ 297711 h 770860"/>
              <a:gd name="connsiteX50" fmla="*/ 74520 w 505138"/>
              <a:gd name="connsiteY50" fmla="*/ 180753 h 770860"/>
              <a:gd name="connsiteX51" fmla="*/ 85152 w 505138"/>
              <a:gd name="connsiteY51" fmla="*/ 164804 h 770860"/>
              <a:gd name="connsiteX52" fmla="*/ 101101 w 505138"/>
              <a:gd name="connsiteY52" fmla="*/ 148856 h 770860"/>
              <a:gd name="connsiteX53" fmla="*/ 132999 w 505138"/>
              <a:gd name="connsiteY53" fmla="*/ 132907 h 770860"/>
              <a:gd name="connsiteX54" fmla="*/ 159580 w 505138"/>
              <a:gd name="connsiteY54" fmla="*/ 101009 h 770860"/>
              <a:gd name="connsiteX55" fmla="*/ 175529 w 505138"/>
              <a:gd name="connsiteY55" fmla="*/ 90377 h 770860"/>
              <a:gd name="connsiteX56" fmla="*/ 196794 w 505138"/>
              <a:gd name="connsiteY56" fmla="*/ 58479 h 770860"/>
              <a:gd name="connsiteX57" fmla="*/ 207427 w 505138"/>
              <a:gd name="connsiteY57" fmla="*/ 42530 h 770860"/>
              <a:gd name="connsiteX58" fmla="*/ 228692 w 505138"/>
              <a:gd name="connsiteY58" fmla="*/ 37214 h 770860"/>
              <a:gd name="connsiteX59" fmla="*/ 244641 w 505138"/>
              <a:gd name="connsiteY59" fmla="*/ 31897 h 770860"/>
              <a:gd name="connsiteX60" fmla="*/ 265906 w 505138"/>
              <a:gd name="connsiteY60" fmla="*/ 21265 h 770860"/>
              <a:gd name="connsiteX61" fmla="*/ 297803 w 505138"/>
              <a:gd name="connsiteY61" fmla="*/ 10632 h 770860"/>
              <a:gd name="connsiteX62" fmla="*/ 335017 w 505138"/>
              <a:gd name="connsiteY62" fmla="*/ 0 h 770860"/>
              <a:gd name="connsiteX63" fmla="*/ 292487 w 505138"/>
              <a:gd name="connsiteY63" fmla="*/ 15949 h 770860"/>
              <a:gd name="connsiteX64" fmla="*/ 276538 w 505138"/>
              <a:gd name="connsiteY64" fmla="*/ 21265 h 770860"/>
              <a:gd name="connsiteX65" fmla="*/ 308436 w 505138"/>
              <a:gd name="connsiteY65" fmla="*/ 58479 h 7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5138" h="770860">
                <a:moveTo>
                  <a:pt x="308436" y="58479"/>
                </a:moveTo>
                <a:cubicBezTo>
                  <a:pt x="311980" y="69111"/>
                  <a:pt x="301154" y="76125"/>
                  <a:pt x="297803" y="85060"/>
                </a:cubicBezTo>
                <a:cubicBezTo>
                  <a:pt x="295835" y="90307"/>
                  <a:pt x="294694" y="95858"/>
                  <a:pt x="292487" y="101009"/>
                </a:cubicBezTo>
                <a:cubicBezTo>
                  <a:pt x="289365" y="108293"/>
                  <a:pt x="285399" y="115186"/>
                  <a:pt x="281855" y="122274"/>
                </a:cubicBezTo>
                <a:cubicBezTo>
                  <a:pt x="280083" y="132907"/>
                  <a:pt x="278876" y="143649"/>
                  <a:pt x="276538" y="154172"/>
                </a:cubicBezTo>
                <a:cubicBezTo>
                  <a:pt x="275322" y="159642"/>
                  <a:pt x="271222" y="164517"/>
                  <a:pt x="271222" y="170121"/>
                </a:cubicBezTo>
                <a:cubicBezTo>
                  <a:pt x="271222" y="184408"/>
                  <a:pt x="272779" y="198867"/>
                  <a:pt x="276538" y="212651"/>
                </a:cubicBezTo>
                <a:cubicBezTo>
                  <a:pt x="278219" y="218815"/>
                  <a:pt x="283627" y="223284"/>
                  <a:pt x="287171" y="228600"/>
                </a:cubicBezTo>
                <a:cubicBezTo>
                  <a:pt x="276425" y="303825"/>
                  <a:pt x="271669" y="248840"/>
                  <a:pt x="377548" y="271130"/>
                </a:cubicBezTo>
                <a:cubicBezTo>
                  <a:pt x="383032" y="272284"/>
                  <a:pt x="378901" y="283116"/>
                  <a:pt x="382864" y="287079"/>
                </a:cubicBezTo>
                <a:cubicBezTo>
                  <a:pt x="386827" y="291042"/>
                  <a:pt x="393258" y="291654"/>
                  <a:pt x="398813" y="292395"/>
                </a:cubicBezTo>
                <a:cubicBezTo>
                  <a:pt x="419965" y="295215"/>
                  <a:pt x="441343" y="295939"/>
                  <a:pt x="462608" y="297711"/>
                </a:cubicBezTo>
                <a:cubicBezTo>
                  <a:pt x="464380" y="334925"/>
                  <a:pt x="463810" y="372325"/>
                  <a:pt x="467924" y="409353"/>
                </a:cubicBezTo>
                <a:cubicBezTo>
                  <a:pt x="469162" y="420492"/>
                  <a:pt x="478557" y="441251"/>
                  <a:pt x="478557" y="441251"/>
                </a:cubicBezTo>
                <a:cubicBezTo>
                  <a:pt x="480329" y="460744"/>
                  <a:pt x="479772" y="480591"/>
                  <a:pt x="483873" y="499730"/>
                </a:cubicBezTo>
                <a:cubicBezTo>
                  <a:pt x="485212" y="505978"/>
                  <a:pt x="491911" y="509840"/>
                  <a:pt x="494506" y="515679"/>
                </a:cubicBezTo>
                <a:cubicBezTo>
                  <a:pt x="499058" y="525921"/>
                  <a:pt x="505138" y="547577"/>
                  <a:pt x="505138" y="547577"/>
                </a:cubicBezTo>
                <a:cubicBezTo>
                  <a:pt x="503366" y="554665"/>
                  <a:pt x="505370" y="564087"/>
                  <a:pt x="499822" y="568842"/>
                </a:cubicBezTo>
                <a:cubicBezTo>
                  <a:pt x="491312" y="576136"/>
                  <a:pt x="478557" y="575930"/>
                  <a:pt x="467924" y="579474"/>
                </a:cubicBezTo>
                <a:lnTo>
                  <a:pt x="436027" y="590107"/>
                </a:lnTo>
                <a:cubicBezTo>
                  <a:pt x="430711" y="591879"/>
                  <a:pt x="425515" y="594064"/>
                  <a:pt x="420078" y="595423"/>
                </a:cubicBezTo>
                <a:lnTo>
                  <a:pt x="398813" y="600739"/>
                </a:lnTo>
                <a:cubicBezTo>
                  <a:pt x="391725" y="604283"/>
                  <a:pt x="381397" y="604444"/>
                  <a:pt x="377548" y="611372"/>
                </a:cubicBezTo>
                <a:cubicBezTo>
                  <a:pt x="371463" y="622326"/>
                  <a:pt x="374689" y="636299"/>
                  <a:pt x="372231" y="648586"/>
                </a:cubicBezTo>
                <a:cubicBezTo>
                  <a:pt x="371132" y="654081"/>
                  <a:pt x="368687" y="659219"/>
                  <a:pt x="366915" y="664535"/>
                </a:cubicBezTo>
                <a:cubicBezTo>
                  <a:pt x="374214" y="701032"/>
                  <a:pt x="377068" y="702214"/>
                  <a:pt x="366915" y="749595"/>
                </a:cubicBezTo>
                <a:cubicBezTo>
                  <a:pt x="365576" y="755843"/>
                  <a:pt x="361271" y="761552"/>
                  <a:pt x="356282" y="765544"/>
                </a:cubicBezTo>
                <a:cubicBezTo>
                  <a:pt x="351906" y="769045"/>
                  <a:pt x="345650" y="769088"/>
                  <a:pt x="340334" y="770860"/>
                </a:cubicBezTo>
                <a:cubicBezTo>
                  <a:pt x="326157" y="769088"/>
                  <a:pt x="311068" y="770850"/>
                  <a:pt x="297803" y="765544"/>
                </a:cubicBezTo>
                <a:cubicBezTo>
                  <a:pt x="291871" y="763171"/>
                  <a:pt x="291689" y="754113"/>
                  <a:pt x="287171" y="749595"/>
                </a:cubicBezTo>
                <a:cubicBezTo>
                  <a:pt x="282653" y="745077"/>
                  <a:pt x="276538" y="742507"/>
                  <a:pt x="271222" y="738963"/>
                </a:cubicBezTo>
                <a:cubicBezTo>
                  <a:pt x="253776" y="712793"/>
                  <a:pt x="254124" y="705649"/>
                  <a:pt x="228692" y="691116"/>
                </a:cubicBezTo>
                <a:cubicBezTo>
                  <a:pt x="223826" y="688336"/>
                  <a:pt x="218059" y="687572"/>
                  <a:pt x="212743" y="685800"/>
                </a:cubicBezTo>
                <a:cubicBezTo>
                  <a:pt x="209199" y="680484"/>
                  <a:pt x="206200" y="674760"/>
                  <a:pt x="202110" y="669851"/>
                </a:cubicBezTo>
                <a:cubicBezTo>
                  <a:pt x="197297" y="664075"/>
                  <a:pt x="190332" y="660158"/>
                  <a:pt x="186162" y="653902"/>
                </a:cubicBezTo>
                <a:cubicBezTo>
                  <a:pt x="183054" y="649239"/>
                  <a:pt x="183954" y="642616"/>
                  <a:pt x="180845" y="637953"/>
                </a:cubicBezTo>
                <a:cubicBezTo>
                  <a:pt x="176674" y="631697"/>
                  <a:pt x="169512" y="627939"/>
                  <a:pt x="164896" y="622004"/>
                </a:cubicBezTo>
                <a:cubicBezTo>
                  <a:pt x="157051" y="611917"/>
                  <a:pt x="150719" y="600739"/>
                  <a:pt x="143631" y="590107"/>
                </a:cubicBezTo>
                <a:cubicBezTo>
                  <a:pt x="140087" y="584791"/>
                  <a:pt x="138315" y="577702"/>
                  <a:pt x="132999" y="574158"/>
                </a:cubicBezTo>
                <a:cubicBezTo>
                  <a:pt x="87300" y="543691"/>
                  <a:pt x="145114" y="580214"/>
                  <a:pt x="101101" y="558209"/>
                </a:cubicBezTo>
                <a:cubicBezTo>
                  <a:pt x="64384" y="539852"/>
                  <a:pt x="108148" y="553327"/>
                  <a:pt x="63887" y="542260"/>
                </a:cubicBezTo>
                <a:cubicBezTo>
                  <a:pt x="58571" y="538716"/>
                  <a:pt x="53653" y="534485"/>
                  <a:pt x="47938" y="531628"/>
                </a:cubicBezTo>
                <a:cubicBezTo>
                  <a:pt x="42926" y="529122"/>
                  <a:pt x="36855" y="529091"/>
                  <a:pt x="31989" y="526311"/>
                </a:cubicBezTo>
                <a:cubicBezTo>
                  <a:pt x="24296" y="521915"/>
                  <a:pt x="17812" y="515679"/>
                  <a:pt x="10724" y="510363"/>
                </a:cubicBezTo>
                <a:cubicBezTo>
                  <a:pt x="7180" y="505047"/>
                  <a:pt x="-959" y="500716"/>
                  <a:pt x="92" y="494414"/>
                </a:cubicBezTo>
                <a:cubicBezTo>
                  <a:pt x="2435" y="480359"/>
                  <a:pt x="22002" y="476478"/>
                  <a:pt x="31989" y="473149"/>
                </a:cubicBezTo>
                <a:cubicBezTo>
                  <a:pt x="37305" y="469605"/>
                  <a:pt x="42223" y="465373"/>
                  <a:pt x="47938" y="462516"/>
                </a:cubicBezTo>
                <a:cubicBezTo>
                  <a:pt x="52950" y="460010"/>
                  <a:pt x="59511" y="460701"/>
                  <a:pt x="63887" y="457200"/>
                </a:cubicBezTo>
                <a:cubicBezTo>
                  <a:pt x="68876" y="453209"/>
                  <a:pt x="70976" y="446567"/>
                  <a:pt x="74520" y="441251"/>
                </a:cubicBezTo>
                <a:cubicBezTo>
                  <a:pt x="94342" y="381780"/>
                  <a:pt x="72600" y="453991"/>
                  <a:pt x="69203" y="297711"/>
                </a:cubicBezTo>
                <a:cubicBezTo>
                  <a:pt x="68355" y="258694"/>
                  <a:pt x="69870" y="219501"/>
                  <a:pt x="74520" y="180753"/>
                </a:cubicBezTo>
                <a:cubicBezTo>
                  <a:pt x="75281" y="174409"/>
                  <a:pt x="81062" y="169712"/>
                  <a:pt x="85152" y="164804"/>
                </a:cubicBezTo>
                <a:cubicBezTo>
                  <a:pt x="89965" y="159028"/>
                  <a:pt x="94845" y="153026"/>
                  <a:pt x="101101" y="148856"/>
                </a:cubicBezTo>
                <a:cubicBezTo>
                  <a:pt x="149046" y="116893"/>
                  <a:pt x="82818" y="174724"/>
                  <a:pt x="132999" y="132907"/>
                </a:cubicBezTo>
                <a:cubicBezTo>
                  <a:pt x="185257" y="89360"/>
                  <a:pt x="117761" y="142828"/>
                  <a:pt x="159580" y="101009"/>
                </a:cubicBezTo>
                <a:cubicBezTo>
                  <a:pt x="164098" y="96491"/>
                  <a:pt x="170213" y="93921"/>
                  <a:pt x="175529" y="90377"/>
                </a:cubicBezTo>
                <a:cubicBezTo>
                  <a:pt x="184871" y="62349"/>
                  <a:pt x="174670" y="85027"/>
                  <a:pt x="196794" y="58479"/>
                </a:cubicBezTo>
                <a:cubicBezTo>
                  <a:pt x="200884" y="53570"/>
                  <a:pt x="202111" y="46074"/>
                  <a:pt x="207427" y="42530"/>
                </a:cubicBezTo>
                <a:cubicBezTo>
                  <a:pt x="213506" y="38477"/>
                  <a:pt x="221667" y="39221"/>
                  <a:pt x="228692" y="37214"/>
                </a:cubicBezTo>
                <a:cubicBezTo>
                  <a:pt x="234080" y="35674"/>
                  <a:pt x="239490" y="34105"/>
                  <a:pt x="244641" y="31897"/>
                </a:cubicBezTo>
                <a:cubicBezTo>
                  <a:pt x="251925" y="28775"/>
                  <a:pt x="258548" y="24208"/>
                  <a:pt x="265906" y="21265"/>
                </a:cubicBezTo>
                <a:cubicBezTo>
                  <a:pt x="276312" y="17103"/>
                  <a:pt x="287171" y="14176"/>
                  <a:pt x="297803" y="10632"/>
                </a:cubicBezTo>
                <a:cubicBezTo>
                  <a:pt x="320676" y="3008"/>
                  <a:pt x="308325" y="6673"/>
                  <a:pt x="335017" y="0"/>
                </a:cubicBezTo>
                <a:cubicBezTo>
                  <a:pt x="308763" y="17501"/>
                  <a:pt x="329274" y="6752"/>
                  <a:pt x="292487" y="15949"/>
                </a:cubicBezTo>
                <a:cubicBezTo>
                  <a:pt x="287050" y="17308"/>
                  <a:pt x="276538" y="15661"/>
                  <a:pt x="276538" y="21265"/>
                </a:cubicBezTo>
                <a:cubicBezTo>
                  <a:pt x="276538" y="26581"/>
                  <a:pt x="304892" y="47847"/>
                  <a:pt x="308436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3B352A-97E7-4EC4-AB63-67C5611860F9}"/>
              </a:ext>
            </a:extLst>
          </p:cNvPr>
          <p:cNvSpPr/>
          <p:nvPr/>
        </p:nvSpPr>
        <p:spPr>
          <a:xfrm>
            <a:off x="1731655" y="3290777"/>
            <a:ext cx="517131" cy="505587"/>
          </a:xfrm>
          <a:custGeom>
            <a:avLst/>
            <a:gdLst>
              <a:gd name="connsiteX0" fmla="*/ 38666 w 517131"/>
              <a:gd name="connsiteY0" fmla="*/ 42530 h 505587"/>
              <a:gd name="connsiteX1" fmla="*/ 17401 w 517131"/>
              <a:gd name="connsiteY1" fmla="*/ 69111 h 505587"/>
              <a:gd name="connsiteX2" fmla="*/ 12085 w 517131"/>
              <a:gd name="connsiteY2" fmla="*/ 85060 h 505587"/>
              <a:gd name="connsiteX3" fmla="*/ 1452 w 517131"/>
              <a:gd name="connsiteY3" fmla="*/ 132907 h 505587"/>
              <a:gd name="connsiteX4" fmla="*/ 22717 w 517131"/>
              <a:gd name="connsiteY4" fmla="*/ 217967 h 505587"/>
              <a:gd name="connsiteX5" fmla="*/ 38666 w 517131"/>
              <a:gd name="connsiteY5" fmla="*/ 223283 h 505587"/>
              <a:gd name="connsiteX6" fmla="*/ 129043 w 517131"/>
              <a:gd name="connsiteY6" fmla="*/ 223283 h 505587"/>
              <a:gd name="connsiteX7" fmla="*/ 176889 w 517131"/>
              <a:gd name="connsiteY7" fmla="*/ 260497 h 505587"/>
              <a:gd name="connsiteX8" fmla="*/ 187522 w 517131"/>
              <a:gd name="connsiteY8" fmla="*/ 292395 h 505587"/>
              <a:gd name="connsiteX9" fmla="*/ 198154 w 517131"/>
              <a:gd name="connsiteY9" fmla="*/ 372139 h 505587"/>
              <a:gd name="connsiteX10" fmla="*/ 208787 w 517131"/>
              <a:gd name="connsiteY10" fmla="*/ 441251 h 505587"/>
              <a:gd name="connsiteX11" fmla="*/ 219419 w 517131"/>
              <a:gd name="connsiteY11" fmla="*/ 457200 h 505587"/>
              <a:gd name="connsiteX12" fmla="*/ 235368 w 517131"/>
              <a:gd name="connsiteY12" fmla="*/ 473149 h 505587"/>
              <a:gd name="connsiteX13" fmla="*/ 256633 w 517131"/>
              <a:gd name="connsiteY13" fmla="*/ 505046 h 505587"/>
              <a:gd name="connsiteX14" fmla="*/ 288531 w 517131"/>
              <a:gd name="connsiteY14" fmla="*/ 499730 h 505587"/>
              <a:gd name="connsiteX15" fmla="*/ 336378 w 517131"/>
              <a:gd name="connsiteY15" fmla="*/ 478465 h 505587"/>
              <a:gd name="connsiteX16" fmla="*/ 352326 w 517131"/>
              <a:gd name="connsiteY16" fmla="*/ 473149 h 505587"/>
              <a:gd name="connsiteX17" fmla="*/ 368275 w 517131"/>
              <a:gd name="connsiteY17" fmla="*/ 462516 h 505587"/>
              <a:gd name="connsiteX18" fmla="*/ 368275 w 517131"/>
              <a:gd name="connsiteY18" fmla="*/ 425302 h 505587"/>
              <a:gd name="connsiteX19" fmla="*/ 347010 w 517131"/>
              <a:gd name="connsiteY19" fmla="*/ 419986 h 505587"/>
              <a:gd name="connsiteX20" fmla="*/ 347010 w 517131"/>
              <a:gd name="connsiteY20" fmla="*/ 345558 h 505587"/>
              <a:gd name="connsiteX21" fmla="*/ 421438 w 517131"/>
              <a:gd name="connsiteY21" fmla="*/ 356190 h 505587"/>
              <a:gd name="connsiteX22" fmla="*/ 501182 w 517131"/>
              <a:gd name="connsiteY22" fmla="*/ 334925 h 505587"/>
              <a:gd name="connsiteX23" fmla="*/ 511815 w 517131"/>
              <a:gd name="connsiteY23" fmla="*/ 318976 h 505587"/>
              <a:gd name="connsiteX24" fmla="*/ 506498 w 517131"/>
              <a:gd name="connsiteY24" fmla="*/ 297711 h 505587"/>
              <a:gd name="connsiteX25" fmla="*/ 490550 w 517131"/>
              <a:gd name="connsiteY25" fmla="*/ 292395 h 505587"/>
              <a:gd name="connsiteX26" fmla="*/ 474601 w 517131"/>
              <a:gd name="connsiteY26" fmla="*/ 276446 h 505587"/>
              <a:gd name="connsiteX27" fmla="*/ 479917 w 517131"/>
              <a:gd name="connsiteY27" fmla="*/ 233916 h 505587"/>
              <a:gd name="connsiteX28" fmla="*/ 495866 w 517131"/>
              <a:gd name="connsiteY28" fmla="*/ 217967 h 505587"/>
              <a:gd name="connsiteX29" fmla="*/ 506498 w 517131"/>
              <a:gd name="connsiteY29" fmla="*/ 202018 h 505587"/>
              <a:gd name="connsiteX30" fmla="*/ 517131 w 517131"/>
              <a:gd name="connsiteY30" fmla="*/ 170121 h 505587"/>
              <a:gd name="connsiteX31" fmla="*/ 501182 w 517131"/>
              <a:gd name="connsiteY31" fmla="*/ 159488 h 505587"/>
              <a:gd name="connsiteX32" fmla="*/ 511815 w 517131"/>
              <a:gd name="connsiteY32" fmla="*/ 111642 h 505587"/>
              <a:gd name="connsiteX33" fmla="*/ 474601 w 517131"/>
              <a:gd name="connsiteY33" fmla="*/ 101009 h 505587"/>
              <a:gd name="connsiteX34" fmla="*/ 437387 w 517131"/>
              <a:gd name="connsiteY34" fmla="*/ 95693 h 505587"/>
              <a:gd name="connsiteX35" fmla="*/ 426754 w 517131"/>
              <a:gd name="connsiteY35" fmla="*/ 79744 h 505587"/>
              <a:gd name="connsiteX36" fmla="*/ 315112 w 517131"/>
              <a:gd name="connsiteY36" fmla="*/ 63795 h 505587"/>
              <a:gd name="connsiteX37" fmla="*/ 288531 w 517131"/>
              <a:gd name="connsiteY37" fmla="*/ 69111 h 505587"/>
              <a:gd name="connsiteX38" fmla="*/ 224736 w 517131"/>
              <a:gd name="connsiteY38" fmla="*/ 58479 h 505587"/>
              <a:gd name="connsiteX39" fmla="*/ 192838 w 517131"/>
              <a:gd name="connsiteY39" fmla="*/ 53163 h 505587"/>
              <a:gd name="connsiteX40" fmla="*/ 176889 w 517131"/>
              <a:gd name="connsiteY40" fmla="*/ 42530 h 505587"/>
              <a:gd name="connsiteX41" fmla="*/ 144992 w 517131"/>
              <a:gd name="connsiteY41" fmla="*/ 15949 h 505587"/>
              <a:gd name="connsiteX42" fmla="*/ 113094 w 517131"/>
              <a:gd name="connsiteY42" fmla="*/ 0 h 505587"/>
              <a:gd name="connsiteX43" fmla="*/ 59931 w 517131"/>
              <a:gd name="connsiteY43" fmla="*/ 10632 h 505587"/>
              <a:gd name="connsiteX44" fmla="*/ 43982 w 517131"/>
              <a:gd name="connsiteY44" fmla="*/ 21265 h 505587"/>
              <a:gd name="connsiteX45" fmla="*/ 38666 w 517131"/>
              <a:gd name="connsiteY45" fmla="*/ 42530 h 50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7131" h="505587">
                <a:moveTo>
                  <a:pt x="38666" y="42530"/>
                </a:moveTo>
                <a:cubicBezTo>
                  <a:pt x="34236" y="50504"/>
                  <a:pt x="23415" y="59489"/>
                  <a:pt x="17401" y="69111"/>
                </a:cubicBezTo>
                <a:cubicBezTo>
                  <a:pt x="14431" y="73863"/>
                  <a:pt x="13625" y="79672"/>
                  <a:pt x="12085" y="85060"/>
                </a:cubicBezTo>
                <a:cubicBezTo>
                  <a:pt x="7076" y="102590"/>
                  <a:pt x="5109" y="114620"/>
                  <a:pt x="1452" y="132907"/>
                </a:cubicBezTo>
                <a:cubicBezTo>
                  <a:pt x="5462" y="189054"/>
                  <a:pt x="-13475" y="199872"/>
                  <a:pt x="22717" y="217967"/>
                </a:cubicBezTo>
                <a:cubicBezTo>
                  <a:pt x="27729" y="220473"/>
                  <a:pt x="33350" y="221511"/>
                  <a:pt x="38666" y="223283"/>
                </a:cubicBezTo>
                <a:cubicBezTo>
                  <a:pt x="68162" y="220006"/>
                  <a:pt x="99570" y="212757"/>
                  <a:pt x="129043" y="223283"/>
                </a:cubicBezTo>
                <a:cubicBezTo>
                  <a:pt x="148822" y="230347"/>
                  <a:pt x="162714" y="246323"/>
                  <a:pt x="176889" y="260497"/>
                </a:cubicBezTo>
                <a:cubicBezTo>
                  <a:pt x="180433" y="271130"/>
                  <a:pt x="185680" y="281340"/>
                  <a:pt x="187522" y="292395"/>
                </a:cubicBezTo>
                <a:cubicBezTo>
                  <a:pt x="194852" y="336380"/>
                  <a:pt x="192576" y="319149"/>
                  <a:pt x="198154" y="372139"/>
                </a:cubicBezTo>
                <a:cubicBezTo>
                  <a:pt x="199780" y="387586"/>
                  <a:pt x="199176" y="422028"/>
                  <a:pt x="208787" y="441251"/>
                </a:cubicBezTo>
                <a:cubicBezTo>
                  <a:pt x="211644" y="446966"/>
                  <a:pt x="215329" y="452292"/>
                  <a:pt x="219419" y="457200"/>
                </a:cubicBezTo>
                <a:cubicBezTo>
                  <a:pt x="224232" y="462976"/>
                  <a:pt x="230052" y="467833"/>
                  <a:pt x="235368" y="473149"/>
                </a:cubicBezTo>
                <a:cubicBezTo>
                  <a:pt x="238907" y="483763"/>
                  <a:pt x="242299" y="501861"/>
                  <a:pt x="256633" y="505046"/>
                </a:cubicBezTo>
                <a:cubicBezTo>
                  <a:pt x="267156" y="507384"/>
                  <a:pt x="277898" y="501502"/>
                  <a:pt x="288531" y="499730"/>
                </a:cubicBezTo>
                <a:cubicBezTo>
                  <a:pt x="313806" y="482880"/>
                  <a:pt x="298418" y="491118"/>
                  <a:pt x="336378" y="478465"/>
                </a:cubicBezTo>
                <a:lnTo>
                  <a:pt x="352326" y="473149"/>
                </a:lnTo>
                <a:cubicBezTo>
                  <a:pt x="357642" y="469605"/>
                  <a:pt x="364731" y="467832"/>
                  <a:pt x="368275" y="462516"/>
                </a:cubicBezTo>
                <a:cubicBezTo>
                  <a:pt x="372695" y="455886"/>
                  <a:pt x="377633" y="432788"/>
                  <a:pt x="368275" y="425302"/>
                </a:cubicBezTo>
                <a:cubicBezTo>
                  <a:pt x="362570" y="420738"/>
                  <a:pt x="354098" y="421758"/>
                  <a:pt x="347010" y="419986"/>
                </a:cubicBezTo>
                <a:cubicBezTo>
                  <a:pt x="334479" y="401188"/>
                  <a:pt x="307047" y="368038"/>
                  <a:pt x="347010" y="345558"/>
                </a:cubicBezTo>
                <a:cubicBezTo>
                  <a:pt x="368853" y="333271"/>
                  <a:pt x="421438" y="356190"/>
                  <a:pt x="421438" y="356190"/>
                </a:cubicBezTo>
                <a:cubicBezTo>
                  <a:pt x="466311" y="352111"/>
                  <a:pt x="474412" y="361695"/>
                  <a:pt x="501182" y="334925"/>
                </a:cubicBezTo>
                <a:cubicBezTo>
                  <a:pt x="505700" y="330407"/>
                  <a:pt x="508271" y="324292"/>
                  <a:pt x="511815" y="318976"/>
                </a:cubicBezTo>
                <a:cubicBezTo>
                  <a:pt x="510043" y="311888"/>
                  <a:pt x="511062" y="303416"/>
                  <a:pt x="506498" y="297711"/>
                </a:cubicBezTo>
                <a:cubicBezTo>
                  <a:pt x="502997" y="293335"/>
                  <a:pt x="495212" y="295503"/>
                  <a:pt x="490550" y="292395"/>
                </a:cubicBezTo>
                <a:cubicBezTo>
                  <a:pt x="484294" y="288224"/>
                  <a:pt x="479917" y="281762"/>
                  <a:pt x="474601" y="276446"/>
                </a:cubicBezTo>
                <a:cubicBezTo>
                  <a:pt x="476373" y="262269"/>
                  <a:pt x="475035" y="247343"/>
                  <a:pt x="479917" y="233916"/>
                </a:cubicBezTo>
                <a:cubicBezTo>
                  <a:pt x="482486" y="226850"/>
                  <a:pt x="491053" y="223743"/>
                  <a:pt x="495866" y="217967"/>
                </a:cubicBezTo>
                <a:cubicBezTo>
                  <a:pt x="499956" y="213059"/>
                  <a:pt x="503903" y="207857"/>
                  <a:pt x="506498" y="202018"/>
                </a:cubicBezTo>
                <a:cubicBezTo>
                  <a:pt x="511050" y="191776"/>
                  <a:pt x="517131" y="170121"/>
                  <a:pt x="517131" y="170121"/>
                </a:cubicBezTo>
                <a:cubicBezTo>
                  <a:pt x="511815" y="166577"/>
                  <a:pt x="505173" y="164477"/>
                  <a:pt x="501182" y="159488"/>
                </a:cubicBezTo>
                <a:cubicBezTo>
                  <a:pt x="487653" y="142576"/>
                  <a:pt x="502758" y="125227"/>
                  <a:pt x="511815" y="111642"/>
                </a:cubicBezTo>
                <a:cubicBezTo>
                  <a:pt x="498147" y="107085"/>
                  <a:pt x="489291" y="103680"/>
                  <a:pt x="474601" y="101009"/>
                </a:cubicBezTo>
                <a:cubicBezTo>
                  <a:pt x="462273" y="98768"/>
                  <a:pt x="449792" y="97465"/>
                  <a:pt x="437387" y="95693"/>
                </a:cubicBezTo>
                <a:cubicBezTo>
                  <a:pt x="433843" y="90377"/>
                  <a:pt x="428998" y="85727"/>
                  <a:pt x="426754" y="79744"/>
                </a:cubicBezTo>
                <a:cubicBezTo>
                  <a:pt x="404077" y="19273"/>
                  <a:pt x="471329" y="48174"/>
                  <a:pt x="315112" y="63795"/>
                </a:cubicBezTo>
                <a:cubicBezTo>
                  <a:pt x="306252" y="65567"/>
                  <a:pt x="297567" y="69111"/>
                  <a:pt x="288531" y="69111"/>
                </a:cubicBezTo>
                <a:cubicBezTo>
                  <a:pt x="217192" y="69111"/>
                  <a:pt x="262168" y="66797"/>
                  <a:pt x="224736" y="58479"/>
                </a:cubicBezTo>
                <a:cubicBezTo>
                  <a:pt x="214213" y="56141"/>
                  <a:pt x="203471" y="54935"/>
                  <a:pt x="192838" y="53163"/>
                </a:cubicBezTo>
                <a:cubicBezTo>
                  <a:pt x="187522" y="49619"/>
                  <a:pt x="181798" y="46620"/>
                  <a:pt x="176889" y="42530"/>
                </a:cubicBezTo>
                <a:cubicBezTo>
                  <a:pt x="159253" y="27833"/>
                  <a:pt x="164790" y="25849"/>
                  <a:pt x="144992" y="15949"/>
                </a:cubicBezTo>
                <a:cubicBezTo>
                  <a:pt x="100967" y="-6064"/>
                  <a:pt x="158805" y="30472"/>
                  <a:pt x="113094" y="0"/>
                </a:cubicBezTo>
                <a:cubicBezTo>
                  <a:pt x="99383" y="1959"/>
                  <a:pt x="74776" y="3210"/>
                  <a:pt x="59931" y="10632"/>
                </a:cubicBezTo>
                <a:cubicBezTo>
                  <a:pt x="54216" y="13489"/>
                  <a:pt x="49697" y="18408"/>
                  <a:pt x="43982" y="21265"/>
                </a:cubicBezTo>
                <a:cubicBezTo>
                  <a:pt x="16377" y="35067"/>
                  <a:pt x="43096" y="34556"/>
                  <a:pt x="38666" y="4253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B128F1-AA5E-45B7-A9AA-EC15BA678ED6}"/>
              </a:ext>
            </a:extLst>
          </p:cNvPr>
          <p:cNvSpPr/>
          <p:nvPr/>
        </p:nvSpPr>
        <p:spPr>
          <a:xfrm>
            <a:off x="2073349" y="3460898"/>
            <a:ext cx="299194" cy="350874"/>
          </a:xfrm>
          <a:custGeom>
            <a:avLst/>
            <a:gdLst>
              <a:gd name="connsiteX0" fmla="*/ 180753 w 299194"/>
              <a:gd name="connsiteY0" fmla="*/ 0 h 350874"/>
              <a:gd name="connsiteX1" fmla="*/ 207335 w 299194"/>
              <a:gd name="connsiteY1" fmla="*/ 15949 h 350874"/>
              <a:gd name="connsiteX2" fmla="*/ 228600 w 299194"/>
              <a:gd name="connsiteY2" fmla="*/ 47846 h 350874"/>
              <a:gd name="connsiteX3" fmla="*/ 233916 w 299194"/>
              <a:gd name="connsiteY3" fmla="*/ 63795 h 350874"/>
              <a:gd name="connsiteX4" fmla="*/ 281763 w 299194"/>
              <a:gd name="connsiteY4" fmla="*/ 79744 h 350874"/>
              <a:gd name="connsiteX5" fmla="*/ 292395 w 299194"/>
              <a:gd name="connsiteY5" fmla="*/ 95693 h 350874"/>
              <a:gd name="connsiteX6" fmla="*/ 297711 w 299194"/>
              <a:gd name="connsiteY6" fmla="*/ 111642 h 350874"/>
              <a:gd name="connsiteX7" fmla="*/ 292395 w 299194"/>
              <a:gd name="connsiteY7" fmla="*/ 308344 h 350874"/>
              <a:gd name="connsiteX8" fmla="*/ 244549 w 299194"/>
              <a:gd name="connsiteY8" fmla="*/ 334925 h 350874"/>
              <a:gd name="connsiteX9" fmla="*/ 217967 w 299194"/>
              <a:gd name="connsiteY9" fmla="*/ 340242 h 350874"/>
              <a:gd name="connsiteX10" fmla="*/ 186070 w 299194"/>
              <a:gd name="connsiteY10" fmla="*/ 350874 h 350874"/>
              <a:gd name="connsiteX11" fmla="*/ 164804 w 299194"/>
              <a:gd name="connsiteY11" fmla="*/ 345558 h 350874"/>
              <a:gd name="connsiteX12" fmla="*/ 159488 w 299194"/>
              <a:gd name="connsiteY12" fmla="*/ 329609 h 350874"/>
              <a:gd name="connsiteX13" fmla="*/ 138223 w 299194"/>
              <a:gd name="connsiteY13" fmla="*/ 297711 h 350874"/>
              <a:gd name="connsiteX14" fmla="*/ 122274 w 299194"/>
              <a:gd name="connsiteY14" fmla="*/ 287079 h 350874"/>
              <a:gd name="connsiteX15" fmla="*/ 42530 w 299194"/>
              <a:gd name="connsiteY15" fmla="*/ 276446 h 350874"/>
              <a:gd name="connsiteX16" fmla="*/ 26581 w 299194"/>
              <a:gd name="connsiteY16" fmla="*/ 260497 h 350874"/>
              <a:gd name="connsiteX17" fmla="*/ 21265 w 299194"/>
              <a:gd name="connsiteY17" fmla="*/ 244549 h 350874"/>
              <a:gd name="connsiteX18" fmla="*/ 10632 w 299194"/>
              <a:gd name="connsiteY18" fmla="*/ 228600 h 350874"/>
              <a:gd name="connsiteX19" fmla="*/ 0 w 299194"/>
              <a:gd name="connsiteY19" fmla="*/ 207335 h 350874"/>
              <a:gd name="connsiteX20" fmla="*/ 10632 w 299194"/>
              <a:gd name="connsiteY20" fmla="*/ 186069 h 350874"/>
              <a:gd name="connsiteX21" fmla="*/ 37214 w 299194"/>
              <a:gd name="connsiteY21" fmla="*/ 180753 h 350874"/>
              <a:gd name="connsiteX22" fmla="*/ 74428 w 299194"/>
              <a:gd name="connsiteY22" fmla="*/ 175437 h 350874"/>
              <a:gd name="connsiteX23" fmla="*/ 106325 w 299194"/>
              <a:gd name="connsiteY23" fmla="*/ 164804 h 350874"/>
              <a:gd name="connsiteX24" fmla="*/ 122274 w 299194"/>
              <a:gd name="connsiteY24" fmla="*/ 159488 h 350874"/>
              <a:gd name="connsiteX25" fmla="*/ 159488 w 299194"/>
              <a:gd name="connsiteY25" fmla="*/ 148855 h 350874"/>
              <a:gd name="connsiteX26" fmla="*/ 143539 w 299194"/>
              <a:gd name="connsiteY26" fmla="*/ 116958 h 350874"/>
              <a:gd name="connsiteX27" fmla="*/ 138223 w 299194"/>
              <a:gd name="connsiteY27" fmla="*/ 101009 h 350874"/>
              <a:gd name="connsiteX28" fmla="*/ 143539 w 299194"/>
              <a:gd name="connsiteY28" fmla="*/ 69111 h 350874"/>
              <a:gd name="connsiteX29" fmla="*/ 148856 w 299194"/>
              <a:gd name="connsiteY29" fmla="*/ 53162 h 350874"/>
              <a:gd name="connsiteX30" fmla="*/ 164804 w 299194"/>
              <a:gd name="connsiteY30" fmla="*/ 47846 h 350874"/>
              <a:gd name="connsiteX31" fmla="*/ 180753 w 299194"/>
              <a:gd name="connsiteY31" fmla="*/ 0 h 35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9194" h="350874">
                <a:moveTo>
                  <a:pt x="180753" y="0"/>
                </a:moveTo>
                <a:cubicBezTo>
                  <a:pt x="189614" y="5316"/>
                  <a:pt x="200028" y="8642"/>
                  <a:pt x="207335" y="15949"/>
                </a:cubicBezTo>
                <a:cubicBezTo>
                  <a:pt x="216371" y="24985"/>
                  <a:pt x="228600" y="47846"/>
                  <a:pt x="228600" y="47846"/>
                </a:cubicBezTo>
                <a:cubicBezTo>
                  <a:pt x="230372" y="53162"/>
                  <a:pt x="232377" y="58407"/>
                  <a:pt x="233916" y="63795"/>
                </a:cubicBezTo>
                <a:cubicBezTo>
                  <a:pt x="243908" y="98769"/>
                  <a:pt x="229614" y="86262"/>
                  <a:pt x="281763" y="79744"/>
                </a:cubicBezTo>
                <a:cubicBezTo>
                  <a:pt x="285307" y="85060"/>
                  <a:pt x="289538" y="89978"/>
                  <a:pt x="292395" y="95693"/>
                </a:cubicBezTo>
                <a:cubicBezTo>
                  <a:pt x="294901" y="100705"/>
                  <a:pt x="297711" y="106038"/>
                  <a:pt x="297711" y="111642"/>
                </a:cubicBezTo>
                <a:cubicBezTo>
                  <a:pt x="297711" y="177233"/>
                  <a:pt x="303434" y="243688"/>
                  <a:pt x="292395" y="308344"/>
                </a:cubicBezTo>
                <a:cubicBezTo>
                  <a:pt x="290629" y="318686"/>
                  <a:pt x="257362" y="331722"/>
                  <a:pt x="244549" y="334925"/>
                </a:cubicBezTo>
                <a:cubicBezTo>
                  <a:pt x="235783" y="337117"/>
                  <a:pt x="226685" y="337864"/>
                  <a:pt x="217967" y="340242"/>
                </a:cubicBezTo>
                <a:cubicBezTo>
                  <a:pt x="207154" y="343191"/>
                  <a:pt x="186070" y="350874"/>
                  <a:pt x="186070" y="350874"/>
                </a:cubicBezTo>
                <a:cubicBezTo>
                  <a:pt x="178981" y="349102"/>
                  <a:pt x="170510" y="350122"/>
                  <a:pt x="164804" y="345558"/>
                </a:cubicBezTo>
                <a:cubicBezTo>
                  <a:pt x="160428" y="342057"/>
                  <a:pt x="162209" y="334508"/>
                  <a:pt x="159488" y="329609"/>
                </a:cubicBezTo>
                <a:cubicBezTo>
                  <a:pt x="153282" y="318438"/>
                  <a:pt x="148856" y="304799"/>
                  <a:pt x="138223" y="297711"/>
                </a:cubicBezTo>
                <a:cubicBezTo>
                  <a:pt x="132907" y="294167"/>
                  <a:pt x="128147" y="289596"/>
                  <a:pt x="122274" y="287079"/>
                </a:cubicBezTo>
                <a:cubicBezTo>
                  <a:pt x="103304" y="278949"/>
                  <a:pt x="51269" y="277240"/>
                  <a:pt x="42530" y="276446"/>
                </a:cubicBezTo>
                <a:cubicBezTo>
                  <a:pt x="37214" y="271130"/>
                  <a:pt x="30752" y="266753"/>
                  <a:pt x="26581" y="260497"/>
                </a:cubicBezTo>
                <a:cubicBezTo>
                  <a:pt x="23473" y="255835"/>
                  <a:pt x="23771" y="249561"/>
                  <a:pt x="21265" y="244549"/>
                </a:cubicBezTo>
                <a:cubicBezTo>
                  <a:pt x="18407" y="238834"/>
                  <a:pt x="13802" y="234148"/>
                  <a:pt x="10632" y="228600"/>
                </a:cubicBezTo>
                <a:cubicBezTo>
                  <a:pt x="6700" y="221719"/>
                  <a:pt x="3544" y="214423"/>
                  <a:pt x="0" y="207335"/>
                </a:cubicBezTo>
                <a:cubicBezTo>
                  <a:pt x="3544" y="200246"/>
                  <a:pt x="4183" y="190676"/>
                  <a:pt x="10632" y="186069"/>
                </a:cubicBezTo>
                <a:cubicBezTo>
                  <a:pt x="17985" y="180817"/>
                  <a:pt x="28301" y="182238"/>
                  <a:pt x="37214" y="180753"/>
                </a:cubicBezTo>
                <a:cubicBezTo>
                  <a:pt x="49574" y="178693"/>
                  <a:pt x="62023" y="177209"/>
                  <a:pt x="74428" y="175437"/>
                </a:cubicBezTo>
                <a:lnTo>
                  <a:pt x="106325" y="164804"/>
                </a:lnTo>
                <a:cubicBezTo>
                  <a:pt x="111641" y="163032"/>
                  <a:pt x="116837" y="160847"/>
                  <a:pt x="122274" y="159488"/>
                </a:cubicBezTo>
                <a:cubicBezTo>
                  <a:pt x="148976" y="152813"/>
                  <a:pt x="136608" y="156483"/>
                  <a:pt x="159488" y="148855"/>
                </a:cubicBezTo>
                <a:cubicBezTo>
                  <a:pt x="146125" y="108767"/>
                  <a:pt x="164152" y="158183"/>
                  <a:pt x="143539" y="116958"/>
                </a:cubicBezTo>
                <a:cubicBezTo>
                  <a:pt x="141033" y="111946"/>
                  <a:pt x="139995" y="106325"/>
                  <a:pt x="138223" y="101009"/>
                </a:cubicBezTo>
                <a:cubicBezTo>
                  <a:pt x="139995" y="90376"/>
                  <a:pt x="141201" y="79634"/>
                  <a:pt x="143539" y="69111"/>
                </a:cubicBezTo>
                <a:cubicBezTo>
                  <a:pt x="144755" y="63640"/>
                  <a:pt x="144893" y="57125"/>
                  <a:pt x="148856" y="53162"/>
                </a:cubicBezTo>
                <a:cubicBezTo>
                  <a:pt x="152818" y="49200"/>
                  <a:pt x="159488" y="49618"/>
                  <a:pt x="164804" y="47846"/>
                </a:cubicBezTo>
                <a:lnTo>
                  <a:pt x="18075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B9C6FE7-0E63-4998-B9AE-63A969632346}"/>
              </a:ext>
            </a:extLst>
          </p:cNvPr>
          <p:cNvSpPr/>
          <p:nvPr/>
        </p:nvSpPr>
        <p:spPr>
          <a:xfrm>
            <a:off x="2371172" y="3536797"/>
            <a:ext cx="250428" cy="222103"/>
          </a:xfrm>
          <a:custGeom>
            <a:avLst/>
            <a:gdLst>
              <a:gd name="connsiteX0" fmla="*/ 10521 w 250428"/>
              <a:gd name="connsiteY0" fmla="*/ 9161 h 222103"/>
              <a:gd name="connsiteX1" fmla="*/ 84949 w 250428"/>
              <a:gd name="connsiteY1" fmla="*/ 3845 h 222103"/>
              <a:gd name="connsiteX2" fmla="*/ 132795 w 250428"/>
              <a:gd name="connsiteY2" fmla="*/ 14477 h 222103"/>
              <a:gd name="connsiteX3" fmla="*/ 148744 w 250428"/>
              <a:gd name="connsiteY3" fmla="*/ 25110 h 222103"/>
              <a:gd name="connsiteX4" fmla="*/ 159377 w 250428"/>
              <a:gd name="connsiteY4" fmla="*/ 41059 h 222103"/>
              <a:gd name="connsiteX5" fmla="*/ 180642 w 250428"/>
              <a:gd name="connsiteY5" fmla="*/ 51691 h 222103"/>
              <a:gd name="connsiteX6" fmla="*/ 196591 w 250428"/>
              <a:gd name="connsiteY6" fmla="*/ 62324 h 222103"/>
              <a:gd name="connsiteX7" fmla="*/ 233805 w 250428"/>
              <a:gd name="connsiteY7" fmla="*/ 72956 h 222103"/>
              <a:gd name="connsiteX8" fmla="*/ 239121 w 250428"/>
              <a:gd name="connsiteY8" fmla="*/ 88905 h 222103"/>
              <a:gd name="connsiteX9" fmla="*/ 249754 w 250428"/>
              <a:gd name="connsiteY9" fmla="*/ 104854 h 222103"/>
              <a:gd name="connsiteX10" fmla="*/ 244437 w 250428"/>
              <a:gd name="connsiteY10" fmla="*/ 142068 h 222103"/>
              <a:gd name="connsiteX11" fmla="*/ 212540 w 250428"/>
              <a:gd name="connsiteY11" fmla="*/ 163333 h 222103"/>
              <a:gd name="connsiteX12" fmla="*/ 180642 w 250428"/>
              <a:gd name="connsiteY12" fmla="*/ 179282 h 222103"/>
              <a:gd name="connsiteX13" fmla="*/ 154061 w 250428"/>
              <a:gd name="connsiteY13" fmla="*/ 200547 h 222103"/>
              <a:gd name="connsiteX14" fmla="*/ 116847 w 250428"/>
              <a:gd name="connsiteY14" fmla="*/ 221812 h 222103"/>
              <a:gd name="connsiteX15" fmla="*/ 21154 w 250428"/>
              <a:gd name="connsiteY15" fmla="*/ 216496 h 222103"/>
              <a:gd name="connsiteX16" fmla="*/ 15837 w 250428"/>
              <a:gd name="connsiteY16" fmla="*/ 189915 h 222103"/>
              <a:gd name="connsiteX17" fmla="*/ 5205 w 250428"/>
              <a:gd name="connsiteY17" fmla="*/ 104854 h 222103"/>
              <a:gd name="connsiteX18" fmla="*/ 10521 w 250428"/>
              <a:gd name="connsiteY18" fmla="*/ 9161 h 22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428" h="222103">
                <a:moveTo>
                  <a:pt x="10521" y="9161"/>
                </a:moveTo>
                <a:cubicBezTo>
                  <a:pt x="23812" y="-7674"/>
                  <a:pt x="60076" y="3845"/>
                  <a:pt x="84949" y="3845"/>
                </a:cubicBezTo>
                <a:cubicBezTo>
                  <a:pt x="103663" y="3845"/>
                  <a:pt x="116348" y="8995"/>
                  <a:pt x="132795" y="14477"/>
                </a:cubicBezTo>
                <a:cubicBezTo>
                  <a:pt x="138111" y="18021"/>
                  <a:pt x="144226" y="20592"/>
                  <a:pt x="148744" y="25110"/>
                </a:cubicBezTo>
                <a:cubicBezTo>
                  <a:pt x="153262" y="29628"/>
                  <a:pt x="154468" y="36969"/>
                  <a:pt x="159377" y="41059"/>
                </a:cubicBezTo>
                <a:cubicBezTo>
                  <a:pt x="165465" y="46132"/>
                  <a:pt x="173761" y="47759"/>
                  <a:pt x="180642" y="51691"/>
                </a:cubicBezTo>
                <a:cubicBezTo>
                  <a:pt x="186190" y="54861"/>
                  <a:pt x="190876" y="59467"/>
                  <a:pt x="196591" y="62324"/>
                </a:cubicBezTo>
                <a:cubicBezTo>
                  <a:pt x="204217" y="66137"/>
                  <a:pt x="226993" y="71253"/>
                  <a:pt x="233805" y="72956"/>
                </a:cubicBezTo>
                <a:cubicBezTo>
                  <a:pt x="235577" y="78272"/>
                  <a:pt x="236615" y="83893"/>
                  <a:pt x="239121" y="88905"/>
                </a:cubicBezTo>
                <a:cubicBezTo>
                  <a:pt x="241978" y="94620"/>
                  <a:pt x="249118" y="98496"/>
                  <a:pt x="249754" y="104854"/>
                </a:cubicBezTo>
                <a:cubicBezTo>
                  <a:pt x="251001" y="117322"/>
                  <a:pt x="251164" y="131496"/>
                  <a:pt x="244437" y="142068"/>
                </a:cubicBezTo>
                <a:cubicBezTo>
                  <a:pt x="237577" y="152849"/>
                  <a:pt x="223172" y="156245"/>
                  <a:pt x="212540" y="163333"/>
                </a:cubicBezTo>
                <a:cubicBezTo>
                  <a:pt x="191928" y="177075"/>
                  <a:pt x="202653" y="171945"/>
                  <a:pt x="180642" y="179282"/>
                </a:cubicBezTo>
                <a:cubicBezTo>
                  <a:pt x="160465" y="209546"/>
                  <a:pt x="181714" y="184745"/>
                  <a:pt x="154061" y="200547"/>
                </a:cubicBezTo>
                <a:cubicBezTo>
                  <a:pt x="109002" y="226295"/>
                  <a:pt x="153413" y="209623"/>
                  <a:pt x="116847" y="221812"/>
                </a:cubicBezTo>
                <a:cubicBezTo>
                  <a:pt x="84949" y="220040"/>
                  <a:pt x="51618" y="226116"/>
                  <a:pt x="21154" y="216496"/>
                </a:cubicBezTo>
                <a:cubicBezTo>
                  <a:pt x="12538" y="213775"/>
                  <a:pt x="17115" y="198860"/>
                  <a:pt x="15837" y="189915"/>
                </a:cubicBezTo>
                <a:cubicBezTo>
                  <a:pt x="11796" y="161628"/>
                  <a:pt x="9246" y="133141"/>
                  <a:pt x="5205" y="104854"/>
                </a:cubicBezTo>
                <a:cubicBezTo>
                  <a:pt x="-2198" y="53037"/>
                  <a:pt x="-2770" y="25996"/>
                  <a:pt x="10521" y="916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1BD891E-CCCD-4884-AC3C-D840B5F345D8}"/>
              </a:ext>
            </a:extLst>
          </p:cNvPr>
          <p:cNvSpPr/>
          <p:nvPr/>
        </p:nvSpPr>
        <p:spPr>
          <a:xfrm>
            <a:off x="77895" y="2258832"/>
            <a:ext cx="1129906" cy="877773"/>
          </a:xfrm>
          <a:custGeom>
            <a:avLst/>
            <a:gdLst>
              <a:gd name="connsiteX0" fmla="*/ 1849 w 1129906"/>
              <a:gd name="connsiteY0" fmla="*/ 587 h 877773"/>
              <a:gd name="connsiteX1" fmla="*/ 12482 w 1129906"/>
              <a:gd name="connsiteY1" fmla="*/ 27168 h 877773"/>
              <a:gd name="connsiteX2" fmla="*/ 17798 w 1129906"/>
              <a:gd name="connsiteY2" fmla="*/ 64382 h 877773"/>
              <a:gd name="connsiteX3" fmla="*/ 28431 w 1129906"/>
              <a:gd name="connsiteY3" fmla="*/ 122861 h 877773"/>
              <a:gd name="connsiteX4" fmla="*/ 44379 w 1129906"/>
              <a:gd name="connsiteY4" fmla="*/ 160075 h 877773"/>
              <a:gd name="connsiteX5" fmla="*/ 55012 w 1129906"/>
              <a:gd name="connsiteY5" fmla="*/ 197289 h 877773"/>
              <a:gd name="connsiteX6" fmla="*/ 60328 w 1129906"/>
              <a:gd name="connsiteY6" fmla="*/ 213238 h 877773"/>
              <a:gd name="connsiteX7" fmla="*/ 55012 w 1129906"/>
              <a:gd name="connsiteY7" fmla="*/ 234503 h 877773"/>
              <a:gd name="connsiteX8" fmla="*/ 23114 w 1129906"/>
              <a:gd name="connsiteY8" fmla="*/ 250452 h 877773"/>
              <a:gd name="connsiteX9" fmla="*/ 33747 w 1129906"/>
              <a:gd name="connsiteY9" fmla="*/ 266401 h 877773"/>
              <a:gd name="connsiteX10" fmla="*/ 39063 w 1129906"/>
              <a:gd name="connsiteY10" fmla="*/ 282349 h 877773"/>
              <a:gd name="connsiteX11" fmla="*/ 76277 w 1129906"/>
              <a:gd name="connsiteY11" fmla="*/ 335512 h 877773"/>
              <a:gd name="connsiteX12" fmla="*/ 86910 w 1129906"/>
              <a:gd name="connsiteY12" fmla="*/ 351461 h 877773"/>
              <a:gd name="connsiteX13" fmla="*/ 102858 w 1129906"/>
              <a:gd name="connsiteY13" fmla="*/ 362094 h 877773"/>
              <a:gd name="connsiteX14" fmla="*/ 108175 w 1129906"/>
              <a:gd name="connsiteY14" fmla="*/ 378042 h 877773"/>
              <a:gd name="connsiteX15" fmla="*/ 92226 w 1129906"/>
              <a:gd name="connsiteY15" fmla="*/ 415256 h 877773"/>
              <a:gd name="connsiteX16" fmla="*/ 108175 w 1129906"/>
              <a:gd name="connsiteY16" fmla="*/ 425889 h 877773"/>
              <a:gd name="connsiteX17" fmla="*/ 166654 w 1129906"/>
              <a:gd name="connsiteY17" fmla="*/ 441838 h 877773"/>
              <a:gd name="connsiteX18" fmla="*/ 177286 w 1129906"/>
              <a:gd name="connsiteY18" fmla="*/ 457787 h 877773"/>
              <a:gd name="connsiteX19" fmla="*/ 193235 w 1129906"/>
              <a:gd name="connsiteY19" fmla="*/ 473735 h 877773"/>
              <a:gd name="connsiteX20" fmla="*/ 214500 w 1129906"/>
              <a:gd name="connsiteY20" fmla="*/ 505633 h 877773"/>
              <a:gd name="connsiteX21" fmla="*/ 214500 w 1129906"/>
              <a:gd name="connsiteY21" fmla="*/ 468419 h 877773"/>
              <a:gd name="connsiteX22" fmla="*/ 198552 w 1129906"/>
              <a:gd name="connsiteY22" fmla="*/ 457787 h 877773"/>
              <a:gd name="connsiteX23" fmla="*/ 193235 w 1129906"/>
              <a:gd name="connsiteY23" fmla="*/ 441838 h 877773"/>
              <a:gd name="connsiteX24" fmla="*/ 187919 w 1129906"/>
              <a:gd name="connsiteY24" fmla="*/ 378042 h 877773"/>
              <a:gd name="connsiteX25" fmla="*/ 171970 w 1129906"/>
              <a:gd name="connsiteY25" fmla="*/ 372726 h 877773"/>
              <a:gd name="connsiteX26" fmla="*/ 161338 w 1129906"/>
              <a:gd name="connsiteY26" fmla="*/ 314247 h 877773"/>
              <a:gd name="connsiteX27" fmla="*/ 156021 w 1129906"/>
              <a:gd name="connsiteY27" fmla="*/ 298298 h 877773"/>
              <a:gd name="connsiteX28" fmla="*/ 145389 w 1129906"/>
              <a:gd name="connsiteY28" fmla="*/ 239819 h 877773"/>
              <a:gd name="connsiteX29" fmla="*/ 124124 w 1129906"/>
              <a:gd name="connsiteY29" fmla="*/ 207921 h 877773"/>
              <a:gd name="connsiteX30" fmla="*/ 108175 w 1129906"/>
              <a:gd name="connsiteY30" fmla="*/ 176024 h 877773"/>
              <a:gd name="connsiteX31" fmla="*/ 108175 w 1129906"/>
              <a:gd name="connsiteY31" fmla="*/ 117545 h 877773"/>
              <a:gd name="connsiteX32" fmla="*/ 124124 w 1129906"/>
              <a:gd name="connsiteY32" fmla="*/ 112228 h 877773"/>
              <a:gd name="connsiteX33" fmla="*/ 145389 w 1129906"/>
              <a:gd name="connsiteY33" fmla="*/ 117545 h 877773"/>
              <a:gd name="connsiteX34" fmla="*/ 140072 w 1129906"/>
              <a:gd name="connsiteY34" fmla="*/ 133494 h 877773"/>
              <a:gd name="connsiteX35" fmla="*/ 129440 w 1129906"/>
              <a:gd name="connsiteY35" fmla="*/ 176024 h 877773"/>
              <a:gd name="connsiteX36" fmla="*/ 140072 w 1129906"/>
              <a:gd name="connsiteY36" fmla="*/ 207921 h 877773"/>
              <a:gd name="connsiteX37" fmla="*/ 166654 w 1129906"/>
              <a:gd name="connsiteY37" fmla="*/ 239819 h 877773"/>
              <a:gd name="connsiteX38" fmla="*/ 171970 w 1129906"/>
              <a:gd name="connsiteY38" fmla="*/ 261084 h 877773"/>
              <a:gd name="connsiteX39" fmla="*/ 193235 w 1129906"/>
              <a:gd name="connsiteY39" fmla="*/ 292982 h 877773"/>
              <a:gd name="connsiteX40" fmla="*/ 209184 w 1129906"/>
              <a:gd name="connsiteY40" fmla="*/ 324880 h 877773"/>
              <a:gd name="connsiteX41" fmla="*/ 214500 w 1129906"/>
              <a:gd name="connsiteY41" fmla="*/ 340828 h 877773"/>
              <a:gd name="connsiteX42" fmla="*/ 209184 w 1129906"/>
              <a:gd name="connsiteY42" fmla="*/ 356777 h 877773"/>
              <a:gd name="connsiteX43" fmla="*/ 241082 w 1129906"/>
              <a:gd name="connsiteY43" fmla="*/ 383359 h 877773"/>
              <a:gd name="connsiteX44" fmla="*/ 267663 w 1129906"/>
              <a:gd name="connsiteY44" fmla="*/ 415256 h 877773"/>
              <a:gd name="connsiteX45" fmla="*/ 283612 w 1129906"/>
              <a:gd name="connsiteY45" fmla="*/ 420573 h 877773"/>
              <a:gd name="connsiteX46" fmla="*/ 304877 w 1129906"/>
              <a:gd name="connsiteY46" fmla="*/ 452470 h 877773"/>
              <a:gd name="connsiteX47" fmla="*/ 315510 w 1129906"/>
              <a:gd name="connsiteY47" fmla="*/ 484368 h 877773"/>
              <a:gd name="connsiteX48" fmla="*/ 336775 w 1129906"/>
              <a:gd name="connsiteY48" fmla="*/ 521582 h 877773"/>
              <a:gd name="connsiteX49" fmla="*/ 347407 w 1129906"/>
              <a:gd name="connsiteY49" fmla="*/ 665121 h 877773"/>
              <a:gd name="connsiteX50" fmla="*/ 352724 w 1129906"/>
              <a:gd name="connsiteY50" fmla="*/ 681070 h 877773"/>
              <a:gd name="connsiteX51" fmla="*/ 379305 w 1129906"/>
              <a:gd name="connsiteY51" fmla="*/ 712968 h 877773"/>
              <a:gd name="connsiteX52" fmla="*/ 416519 w 1129906"/>
              <a:gd name="connsiteY52" fmla="*/ 734233 h 877773"/>
              <a:gd name="connsiteX53" fmla="*/ 448417 w 1129906"/>
              <a:gd name="connsiteY53" fmla="*/ 755498 h 877773"/>
              <a:gd name="connsiteX54" fmla="*/ 464365 w 1129906"/>
              <a:gd name="connsiteY54" fmla="*/ 760815 h 877773"/>
              <a:gd name="connsiteX55" fmla="*/ 480314 w 1129906"/>
              <a:gd name="connsiteY55" fmla="*/ 771447 h 877773"/>
              <a:gd name="connsiteX56" fmla="*/ 533477 w 1129906"/>
              <a:gd name="connsiteY56" fmla="*/ 782080 h 877773"/>
              <a:gd name="connsiteX57" fmla="*/ 581324 w 1129906"/>
              <a:gd name="connsiteY57" fmla="*/ 798028 h 877773"/>
              <a:gd name="connsiteX58" fmla="*/ 613221 w 1129906"/>
              <a:gd name="connsiteY58" fmla="*/ 808661 h 877773"/>
              <a:gd name="connsiteX59" fmla="*/ 629170 w 1129906"/>
              <a:gd name="connsiteY59" fmla="*/ 813977 h 877773"/>
              <a:gd name="connsiteX60" fmla="*/ 687649 w 1129906"/>
              <a:gd name="connsiteY60" fmla="*/ 824610 h 877773"/>
              <a:gd name="connsiteX61" fmla="*/ 772710 w 1129906"/>
              <a:gd name="connsiteY61" fmla="*/ 824610 h 877773"/>
              <a:gd name="connsiteX62" fmla="*/ 788658 w 1129906"/>
              <a:gd name="connsiteY62" fmla="*/ 835242 h 877773"/>
              <a:gd name="connsiteX63" fmla="*/ 799291 w 1129906"/>
              <a:gd name="connsiteY63" fmla="*/ 851191 h 877773"/>
              <a:gd name="connsiteX64" fmla="*/ 836505 w 1129906"/>
              <a:gd name="connsiteY64" fmla="*/ 867140 h 877773"/>
              <a:gd name="connsiteX65" fmla="*/ 868403 w 1129906"/>
              <a:gd name="connsiteY65" fmla="*/ 877773 h 877773"/>
              <a:gd name="connsiteX66" fmla="*/ 884352 w 1129906"/>
              <a:gd name="connsiteY66" fmla="*/ 872456 h 877773"/>
              <a:gd name="connsiteX67" fmla="*/ 905617 w 1129906"/>
              <a:gd name="connsiteY67" fmla="*/ 840559 h 877773"/>
              <a:gd name="connsiteX68" fmla="*/ 926882 w 1129906"/>
              <a:gd name="connsiteY68" fmla="*/ 835242 h 877773"/>
              <a:gd name="connsiteX69" fmla="*/ 942831 w 1129906"/>
              <a:gd name="connsiteY69" fmla="*/ 824610 h 877773"/>
              <a:gd name="connsiteX70" fmla="*/ 964096 w 1129906"/>
              <a:gd name="connsiteY70" fmla="*/ 819294 h 877773"/>
              <a:gd name="connsiteX71" fmla="*/ 958779 w 1129906"/>
              <a:gd name="connsiteY71" fmla="*/ 792712 h 877773"/>
              <a:gd name="connsiteX72" fmla="*/ 937514 w 1129906"/>
              <a:gd name="connsiteY72" fmla="*/ 760815 h 877773"/>
              <a:gd name="connsiteX73" fmla="*/ 942831 w 1129906"/>
              <a:gd name="connsiteY73" fmla="*/ 734233 h 877773"/>
              <a:gd name="connsiteX74" fmla="*/ 964096 w 1129906"/>
              <a:gd name="connsiteY74" fmla="*/ 728917 h 877773"/>
              <a:gd name="connsiteX75" fmla="*/ 990677 w 1129906"/>
              <a:gd name="connsiteY75" fmla="*/ 718284 h 877773"/>
              <a:gd name="connsiteX76" fmla="*/ 1022575 w 1129906"/>
              <a:gd name="connsiteY76" fmla="*/ 712968 h 877773"/>
              <a:gd name="connsiteX77" fmla="*/ 1054472 w 1129906"/>
              <a:gd name="connsiteY77" fmla="*/ 702335 h 877773"/>
              <a:gd name="connsiteX78" fmla="*/ 1097003 w 1129906"/>
              <a:gd name="connsiteY78" fmla="*/ 654489 h 877773"/>
              <a:gd name="connsiteX79" fmla="*/ 1102319 w 1129906"/>
              <a:gd name="connsiteY79" fmla="*/ 638540 h 877773"/>
              <a:gd name="connsiteX80" fmla="*/ 1107635 w 1129906"/>
              <a:gd name="connsiteY80" fmla="*/ 606642 h 877773"/>
              <a:gd name="connsiteX81" fmla="*/ 1118268 w 1129906"/>
              <a:gd name="connsiteY81" fmla="*/ 585377 h 877773"/>
              <a:gd name="connsiteX82" fmla="*/ 1128900 w 1129906"/>
              <a:gd name="connsiteY82" fmla="*/ 569428 h 877773"/>
              <a:gd name="connsiteX83" fmla="*/ 1107635 w 1129906"/>
              <a:gd name="connsiteY83" fmla="*/ 574745 h 877773"/>
              <a:gd name="connsiteX84" fmla="*/ 974728 w 1129906"/>
              <a:gd name="connsiteY84" fmla="*/ 580061 h 877773"/>
              <a:gd name="connsiteX85" fmla="*/ 964096 w 1129906"/>
              <a:gd name="connsiteY85" fmla="*/ 617275 h 877773"/>
              <a:gd name="connsiteX86" fmla="*/ 958779 w 1129906"/>
              <a:gd name="connsiteY86" fmla="*/ 633224 h 877773"/>
              <a:gd name="connsiteX87" fmla="*/ 926882 w 1129906"/>
              <a:gd name="connsiteY87" fmla="*/ 654489 h 877773"/>
              <a:gd name="connsiteX88" fmla="*/ 910933 w 1129906"/>
              <a:gd name="connsiteY88" fmla="*/ 670438 h 877773"/>
              <a:gd name="connsiteX89" fmla="*/ 879035 w 1129906"/>
              <a:gd name="connsiteY89" fmla="*/ 691703 h 877773"/>
              <a:gd name="connsiteX90" fmla="*/ 804607 w 1129906"/>
              <a:gd name="connsiteY90" fmla="*/ 702335 h 877773"/>
              <a:gd name="connsiteX91" fmla="*/ 783342 w 1129906"/>
              <a:gd name="connsiteY91" fmla="*/ 707652 h 877773"/>
              <a:gd name="connsiteX92" fmla="*/ 730179 w 1129906"/>
              <a:gd name="connsiteY92" fmla="*/ 697019 h 877773"/>
              <a:gd name="connsiteX93" fmla="*/ 698282 w 1129906"/>
              <a:gd name="connsiteY93" fmla="*/ 670438 h 877773"/>
              <a:gd name="connsiteX94" fmla="*/ 687649 w 1129906"/>
              <a:gd name="connsiteY94" fmla="*/ 638540 h 877773"/>
              <a:gd name="connsiteX95" fmla="*/ 682333 w 1129906"/>
              <a:gd name="connsiteY95" fmla="*/ 622591 h 877773"/>
              <a:gd name="connsiteX96" fmla="*/ 677017 w 1129906"/>
              <a:gd name="connsiteY96" fmla="*/ 606642 h 877773"/>
              <a:gd name="connsiteX97" fmla="*/ 671700 w 1129906"/>
              <a:gd name="connsiteY97" fmla="*/ 574745 h 877773"/>
              <a:gd name="connsiteX98" fmla="*/ 682333 w 1129906"/>
              <a:gd name="connsiteY98" fmla="*/ 484368 h 877773"/>
              <a:gd name="connsiteX99" fmla="*/ 698282 w 1129906"/>
              <a:gd name="connsiteY99" fmla="*/ 452470 h 877773"/>
              <a:gd name="connsiteX100" fmla="*/ 703598 w 1129906"/>
              <a:gd name="connsiteY100" fmla="*/ 431205 h 877773"/>
              <a:gd name="connsiteX101" fmla="*/ 708914 w 1129906"/>
              <a:gd name="connsiteY101" fmla="*/ 415256 h 877773"/>
              <a:gd name="connsiteX102" fmla="*/ 724863 w 1129906"/>
              <a:gd name="connsiteY102" fmla="*/ 362094 h 877773"/>
              <a:gd name="connsiteX103" fmla="*/ 735496 w 1129906"/>
              <a:gd name="connsiteY103" fmla="*/ 340828 h 877773"/>
              <a:gd name="connsiteX104" fmla="*/ 735496 w 1129906"/>
              <a:gd name="connsiteY104" fmla="*/ 287666 h 877773"/>
              <a:gd name="connsiteX105" fmla="*/ 719547 w 1129906"/>
              <a:gd name="connsiteY105" fmla="*/ 282349 h 877773"/>
              <a:gd name="connsiteX106" fmla="*/ 687649 w 1129906"/>
              <a:gd name="connsiteY106" fmla="*/ 261084 h 877773"/>
              <a:gd name="connsiteX107" fmla="*/ 634486 w 1129906"/>
              <a:gd name="connsiteY107" fmla="*/ 245135 h 877773"/>
              <a:gd name="connsiteX108" fmla="*/ 618538 w 1129906"/>
              <a:gd name="connsiteY108" fmla="*/ 229187 h 877773"/>
              <a:gd name="connsiteX109" fmla="*/ 613221 w 1129906"/>
              <a:gd name="connsiteY109" fmla="*/ 213238 h 877773"/>
              <a:gd name="connsiteX110" fmla="*/ 581324 w 1129906"/>
              <a:gd name="connsiteY110" fmla="*/ 191973 h 877773"/>
              <a:gd name="connsiteX111" fmla="*/ 565375 w 1129906"/>
              <a:gd name="connsiteY111" fmla="*/ 176024 h 877773"/>
              <a:gd name="connsiteX112" fmla="*/ 533477 w 1129906"/>
              <a:gd name="connsiteY112" fmla="*/ 170708 h 877773"/>
              <a:gd name="connsiteX113" fmla="*/ 485631 w 1129906"/>
              <a:gd name="connsiteY113" fmla="*/ 154759 h 877773"/>
              <a:gd name="connsiteX114" fmla="*/ 469682 w 1129906"/>
              <a:gd name="connsiteY114" fmla="*/ 149442 h 877773"/>
              <a:gd name="connsiteX115" fmla="*/ 437784 w 1129906"/>
              <a:gd name="connsiteY115" fmla="*/ 128177 h 877773"/>
              <a:gd name="connsiteX116" fmla="*/ 427152 w 1129906"/>
              <a:gd name="connsiteY116" fmla="*/ 112228 h 877773"/>
              <a:gd name="connsiteX117" fmla="*/ 405886 w 1129906"/>
              <a:gd name="connsiteY117" fmla="*/ 96280 h 877773"/>
              <a:gd name="connsiteX118" fmla="*/ 331458 w 1129906"/>
              <a:gd name="connsiteY118" fmla="*/ 80331 h 877773"/>
              <a:gd name="connsiteX119" fmla="*/ 294245 w 1129906"/>
              <a:gd name="connsiteY119" fmla="*/ 75015 h 877773"/>
              <a:gd name="connsiteX120" fmla="*/ 267663 w 1129906"/>
              <a:gd name="connsiteY120" fmla="*/ 69698 h 877773"/>
              <a:gd name="connsiteX121" fmla="*/ 235765 w 1129906"/>
              <a:gd name="connsiteY121" fmla="*/ 59066 h 877773"/>
              <a:gd name="connsiteX122" fmla="*/ 219817 w 1129906"/>
              <a:gd name="connsiteY122" fmla="*/ 53749 h 877773"/>
              <a:gd name="connsiteX123" fmla="*/ 198552 w 1129906"/>
              <a:gd name="connsiteY123" fmla="*/ 48433 h 877773"/>
              <a:gd name="connsiteX124" fmla="*/ 150705 w 1129906"/>
              <a:gd name="connsiteY124" fmla="*/ 37801 h 877773"/>
              <a:gd name="connsiteX125" fmla="*/ 134756 w 1129906"/>
              <a:gd name="connsiteY125" fmla="*/ 32484 h 877773"/>
              <a:gd name="connsiteX126" fmla="*/ 108175 w 1129906"/>
              <a:gd name="connsiteY126" fmla="*/ 27168 h 877773"/>
              <a:gd name="connsiteX127" fmla="*/ 76277 w 1129906"/>
              <a:gd name="connsiteY127" fmla="*/ 16535 h 877773"/>
              <a:gd name="connsiteX128" fmla="*/ 55012 w 1129906"/>
              <a:gd name="connsiteY128" fmla="*/ 11219 h 877773"/>
              <a:gd name="connsiteX129" fmla="*/ 1849 w 1129906"/>
              <a:gd name="connsiteY129" fmla="*/ 587 h 87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129906" h="877773">
                <a:moveTo>
                  <a:pt x="1849" y="587"/>
                </a:moveTo>
                <a:cubicBezTo>
                  <a:pt x="-5239" y="3245"/>
                  <a:pt x="10167" y="17910"/>
                  <a:pt x="12482" y="27168"/>
                </a:cubicBezTo>
                <a:cubicBezTo>
                  <a:pt x="15521" y="39324"/>
                  <a:pt x="15893" y="51997"/>
                  <a:pt x="17798" y="64382"/>
                </a:cubicBezTo>
                <a:cubicBezTo>
                  <a:pt x="19696" y="76721"/>
                  <a:pt x="25110" y="109577"/>
                  <a:pt x="28431" y="122861"/>
                </a:cubicBezTo>
                <a:cubicBezTo>
                  <a:pt x="33419" y="142811"/>
                  <a:pt x="35249" y="138772"/>
                  <a:pt x="44379" y="160075"/>
                </a:cubicBezTo>
                <a:cubicBezTo>
                  <a:pt x="49845" y="172829"/>
                  <a:pt x="51156" y="183791"/>
                  <a:pt x="55012" y="197289"/>
                </a:cubicBezTo>
                <a:cubicBezTo>
                  <a:pt x="56551" y="202677"/>
                  <a:pt x="58556" y="207922"/>
                  <a:pt x="60328" y="213238"/>
                </a:cubicBezTo>
                <a:cubicBezTo>
                  <a:pt x="58556" y="220326"/>
                  <a:pt x="59065" y="228424"/>
                  <a:pt x="55012" y="234503"/>
                </a:cubicBezTo>
                <a:cubicBezTo>
                  <a:pt x="49124" y="243335"/>
                  <a:pt x="32210" y="247420"/>
                  <a:pt x="23114" y="250452"/>
                </a:cubicBezTo>
                <a:cubicBezTo>
                  <a:pt x="26658" y="255768"/>
                  <a:pt x="30889" y="260686"/>
                  <a:pt x="33747" y="266401"/>
                </a:cubicBezTo>
                <a:cubicBezTo>
                  <a:pt x="36253" y="271413"/>
                  <a:pt x="36342" y="277451"/>
                  <a:pt x="39063" y="282349"/>
                </a:cubicBezTo>
                <a:cubicBezTo>
                  <a:pt x="51286" y="304351"/>
                  <a:pt x="62338" y="315997"/>
                  <a:pt x="76277" y="335512"/>
                </a:cubicBezTo>
                <a:cubicBezTo>
                  <a:pt x="79991" y="340711"/>
                  <a:pt x="82392" y="346943"/>
                  <a:pt x="86910" y="351461"/>
                </a:cubicBezTo>
                <a:cubicBezTo>
                  <a:pt x="91428" y="355979"/>
                  <a:pt x="97542" y="358550"/>
                  <a:pt x="102858" y="362094"/>
                </a:cubicBezTo>
                <a:cubicBezTo>
                  <a:pt x="104630" y="367410"/>
                  <a:pt x="108175" y="372438"/>
                  <a:pt x="108175" y="378042"/>
                </a:cubicBezTo>
                <a:cubicBezTo>
                  <a:pt x="108175" y="395206"/>
                  <a:pt x="100907" y="402235"/>
                  <a:pt x="92226" y="415256"/>
                </a:cubicBezTo>
                <a:cubicBezTo>
                  <a:pt x="97542" y="418800"/>
                  <a:pt x="102011" y="424208"/>
                  <a:pt x="108175" y="425889"/>
                </a:cubicBezTo>
                <a:cubicBezTo>
                  <a:pt x="175372" y="444216"/>
                  <a:pt x="130622" y="417816"/>
                  <a:pt x="166654" y="441838"/>
                </a:cubicBezTo>
                <a:cubicBezTo>
                  <a:pt x="170198" y="447154"/>
                  <a:pt x="173196" y="452879"/>
                  <a:pt x="177286" y="457787"/>
                </a:cubicBezTo>
                <a:cubicBezTo>
                  <a:pt x="182099" y="463563"/>
                  <a:pt x="189505" y="467207"/>
                  <a:pt x="193235" y="473735"/>
                </a:cubicBezTo>
                <a:cubicBezTo>
                  <a:pt x="214362" y="510706"/>
                  <a:pt x="180003" y="482635"/>
                  <a:pt x="214500" y="505633"/>
                </a:cubicBezTo>
                <a:cubicBezTo>
                  <a:pt x="219283" y="491285"/>
                  <a:pt x="224885" y="483996"/>
                  <a:pt x="214500" y="468419"/>
                </a:cubicBezTo>
                <a:cubicBezTo>
                  <a:pt x="210956" y="463103"/>
                  <a:pt x="203868" y="461331"/>
                  <a:pt x="198552" y="457787"/>
                </a:cubicBezTo>
                <a:cubicBezTo>
                  <a:pt x="196780" y="452471"/>
                  <a:pt x="193976" y="447393"/>
                  <a:pt x="193235" y="441838"/>
                </a:cubicBezTo>
                <a:cubicBezTo>
                  <a:pt x="190415" y="420686"/>
                  <a:pt x="194194" y="398437"/>
                  <a:pt x="187919" y="378042"/>
                </a:cubicBezTo>
                <a:cubicBezTo>
                  <a:pt x="186271" y="372686"/>
                  <a:pt x="177286" y="374498"/>
                  <a:pt x="171970" y="372726"/>
                </a:cubicBezTo>
                <a:cubicBezTo>
                  <a:pt x="169601" y="358510"/>
                  <a:pt x="165053" y="329105"/>
                  <a:pt x="161338" y="314247"/>
                </a:cubicBezTo>
                <a:cubicBezTo>
                  <a:pt x="159979" y="308810"/>
                  <a:pt x="157793" y="303614"/>
                  <a:pt x="156021" y="298298"/>
                </a:cubicBezTo>
                <a:cubicBezTo>
                  <a:pt x="155751" y="296675"/>
                  <a:pt x="147344" y="244120"/>
                  <a:pt x="145389" y="239819"/>
                </a:cubicBezTo>
                <a:cubicBezTo>
                  <a:pt x="140101" y="228186"/>
                  <a:pt x="128166" y="220044"/>
                  <a:pt x="124124" y="207921"/>
                </a:cubicBezTo>
                <a:cubicBezTo>
                  <a:pt x="116786" y="185912"/>
                  <a:pt x="121915" y="196636"/>
                  <a:pt x="108175" y="176024"/>
                </a:cubicBezTo>
                <a:cubicBezTo>
                  <a:pt x="102904" y="154943"/>
                  <a:pt x="96533" y="140829"/>
                  <a:pt x="108175" y="117545"/>
                </a:cubicBezTo>
                <a:cubicBezTo>
                  <a:pt x="110681" y="112533"/>
                  <a:pt x="118808" y="114000"/>
                  <a:pt x="124124" y="112228"/>
                </a:cubicBezTo>
                <a:cubicBezTo>
                  <a:pt x="131212" y="114000"/>
                  <a:pt x="141005" y="111700"/>
                  <a:pt x="145389" y="117545"/>
                </a:cubicBezTo>
                <a:cubicBezTo>
                  <a:pt x="148751" y="122028"/>
                  <a:pt x="141431" y="128057"/>
                  <a:pt x="140072" y="133494"/>
                </a:cubicBezTo>
                <a:cubicBezTo>
                  <a:pt x="127237" y="184831"/>
                  <a:pt x="141595" y="139558"/>
                  <a:pt x="129440" y="176024"/>
                </a:cubicBezTo>
                <a:cubicBezTo>
                  <a:pt x="132984" y="186656"/>
                  <a:pt x="132147" y="199996"/>
                  <a:pt x="140072" y="207921"/>
                </a:cubicBezTo>
                <a:cubicBezTo>
                  <a:pt x="160539" y="228388"/>
                  <a:pt x="151850" y="217614"/>
                  <a:pt x="166654" y="239819"/>
                </a:cubicBezTo>
                <a:cubicBezTo>
                  <a:pt x="168426" y="246907"/>
                  <a:pt x="168702" y="254549"/>
                  <a:pt x="171970" y="261084"/>
                </a:cubicBezTo>
                <a:cubicBezTo>
                  <a:pt x="177685" y="272514"/>
                  <a:pt x="189194" y="280859"/>
                  <a:pt x="193235" y="292982"/>
                </a:cubicBezTo>
                <a:cubicBezTo>
                  <a:pt x="206601" y="333074"/>
                  <a:pt x="188571" y="283652"/>
                  <a:pt x="209184" y="324880"/>
                </a:cubicBezTo>
                <a:cubicBezTo>
                  <a:pt x="211690" y="329892"/>
                  <a:pt x="212728" y="335512"/>
                  <a:pt x="214500" y="340828"/>
                </a:cubicBezTo>
                <a:cubicBezTo>
                  <a:pt x="212728" y="346144"/>
                  <a:pt x="207412" y="351461"/>
                  <a:pt x="209184" y="356777"/>
                </a:cubicBezTo>
                <a:cubicBezTo>
                  <a:pt x="212108" y="365548"/>
                  <a:pt x="233786" y="378495"/>
                  <a:pt x="241082" y="383359"/>
                </a:cubicBezTo>
                <a:cubicBezTo>
                  <a:pt x="248929" y="395130"/>
                  <a:pt x="255380" y="407068"/>
                  <a:pt x="267663" y="415256"/>
                </a:cubicBezTo>
                <a:cubicBezTo>
                  <a:pt x="272326" y="418364"/>
                  <a:pt x="278296" y="418801"/>
                  <a:pt x="283612" y="420573"/>
                </a:cubicBezTo>
                <a:cubicBezTo>
                  <a:pt x="290700" y="431205"/>
                  <a:pt x="300836" y="440347"/>
                  <a:pt x="304877" y="452470"/>
                </a:cubicBezTo>
                <a:cubicBezTo>
                  <a:pt x="308421" y="463103"/>
                  <a:pt x="309293" y="475042"/>
                  <a:pt x="315510" y="484368"/>
                </a:cubicBezTo>
                <a:cubicBezTo>
                  <a:pt x="330538" y="506911"/>
                  <a:pt x="323285" y="494602"/>
                  <a:pt x="336775" y="521582"/>
                </a:cubicBezTo>
                <a:cubicBezTo>
                  <a:pt x="339388" y="579078"/>
                  <a:pt x="335158" y="616129"/>
                  <a:pt x="347407" y="665121"/>
                </a:cubicBezTo>
                <a:cubicBezTo>
                  <a:pt x="348766" y="670558"/>
                  <a:pt x="350218" y="676058"/>
                  <a:pt x="352724" y="681070"/>
                </a:cubicBezTo>
                <a:cubicBezTo>
                  <a:pt x="358877" y="693377"/>
                  <a:pt x="369015" y="704148"/>
                  <a:pt x="379305" y="712968"/>
                </a:cubicBezTo>
                <a:cubicBezTo>
                  <a:pt x="399787" y="730524"/>
                  <a:pt x="395495" y="727225"/>
                  <a:pt x="416519" y="734233"/>
                </a:cubicBezTo>
                <a:cubicBezTo>
                  <a:pt x="427152" y="741321"/>
                  <a:pt x="436294" y="751456"/>
                  <a:pt x="448417" y="755498"/>
                </a:cubicBezTo>
                <a:cubicBezTo>
                  <a:pt x="453733" y="757270"/>
                  <a:pt x="459353" y="758309"/>
                  <a:pt x="464365" y="760815"/>
                </a:cubicBezTo>
                <a:cubicBezTo>
                  <a:pt x="470080" y="763672"/>
                  <a:pt x="474441" y="768930"/>
                  <a:pt x="480314" y="771447"/>
                </a:cubicBezTo>
                <a:cubicBezTo>
                  <a:pt x="490405" y="775772"/>
                  <a:pt x="526285" y="780881"/>
                  <a:pt x="533477" y="782080"/>
                </a:cubicBezTo>
                <a:cubicBezTo>
                  <a:pt x="586788" y="803404"/>
                  <a:pt x="535528" y="784289"/>
                  <a:pt x="581324" y="798028"/>
                </a:cubicBezTo>
                <a:cubicBezTo>
                  <a:pt x="592059" y="801248"/>
                  <a:pt x="602589" y="805117"/>
                  <a:pt x="613221" y="808661"/>
                </a:cubicBezTo>
                <a:cubicBezTo>
                  <a:pt x="618537" y="810433"/>
                  <a:pt x="623675" y="812878"/>
                  <a:pt x="629170" y="813977"/>
                </a:cubicBezTo>
                <a:cubicBezTo>
                  <a:pt x="666322" y="821408"/>
                  <a:pt x="646839" y="817809"/>
                  <a:pt x="687649" y="824610"/>
                </a:cubicBezTo>
                <a:cubicBezTo>
                  <a:pt x="717882" y="821862"/>
                  <a:pt x="744129" y="813893"/>
                  <a:pt x="772710" y="824610"/>
                </a:cubicBezTo>
                <a:cubicBezTo>
                  <a:pt x="778692" y="826853"/>
                  <a:pt x="783342" y="831698"/>
                  <a:pt x="788658" y="835242"/>
                </a:cubicBezTo>
                <a:cubicBezTo>
                  <a:pt x="792202" y="840558"/>
                  <a:pt x="794773" y="846673"/>
                  <a:pt x="799291" y="851191"/>
                </a:cubicBezTo>
                <a:cubicBezTo>
                  <a:pt x="812546" y="864446"/>
                  <a:pt x="819073" y="861910"/>
                  <a:pt x="836505" y="867140"/>
                </a:cubicBezTo>
                <a:cubicBezTo>
                  <a:pt x="847240" y="870361"/>
                  <a:pt x="868403" y="877773"/>
                  <a:pt x="868403" y="877773"/>
                </a:cubicBezTo>
                <a:cubicBezTo>
                  <a:pt x="873719" y="876001"/>
                  <a:pt x="880389" y="876419"/>
                  <a:pt x="884352" y="872456"/>
                </a:cubicBezTo>
                <a:cubicBezTo>
                  <a:pt x="893388" y="863420"/>
                  <a:pt x="893220" y="843659"/>
                  <a:pt x="905617" y="840559"/>
                </a:cubicBezTo>
                <a:lnTo>
                  <a:pt x="926882" y="835242"/>
                </a:lnTo>
                <a:cubicBezTo>
                  <a:pt x="932198" y="831698"/>
                  <a:pt x="936958" y="827127"/>
                  <a:pt x="942831" y="824610"/>
                </a:cubicBezTo>
                <a:cubicBezTo>
                  <a:pt x="949547" y="821732"/>
                  <a:pt x="960829" y="825829"/>
                  <a:pt x="964096" y="819294"/>
                </a:cubicBezTo>
                <a:cubicBezTo>
                  <a:pt x="968137" y="811212"/>
                  <a:pt x="960971" y="801478"/>
                  <a:pt x="958779" y="792712"/>
                </a:cubicBezTo>
                <a:cubicBezTo>
                  <a:pt x="953649" y="772194"/>
                  <a:pt x="953986" y="777286"/>
                  <a:pt x="937514" y="760815"/>
                </a:cubicBezTo>
                <a:cubicBezTo>
                  <a:pt x="939286" y="751954"/>
                  <a:pt x="937046" y="741175"/>
                  <a:pt x="942831" y="734233"/>
                </a:cubicBezTo>
                <a:cubicBezTo>
                  <a:pt x="947509" y="728620"/>
                  <a:pt x="957164" y="731228"/>
                  <a:pt x="964096" y="728917"/>
                </a:cubicBezTo>
                <a:cubicBezTo>
                  <a:pt x="973149" y="725899"/>
                  <a:pt x="981470" y="720795"/>
                  <a:pt x="990677" y="718284"/>
                </a:cubicBezTo>
                <a:cubicBezTo>
                  <a:pt x="1001076" y="715448"/>
                  <a:pt x="1012118" y="715582"/>
                  <a:pt x="1022575" y="712968"/>
                </a:cubicBezTo>
                <a:cubicBezTo>
                  <a:pt x="1033448" y="710250"/>
                  <a:pt x="1054472" y="702335"/>
                  <a:pt x="1054472" y="702335"/>
                </a:cubicBezTo>
                <a:cubicBezTo>
                  <a:pt x="1090888" y="665920"/>
                  <a:pt x="1078029" y="682949"/>
                  <a:pt x="1097003" y="654489"/>
                </a:cubicBezTo>
                <a:cubicBezTo>
                  <a:pt x="1098775" y="649173"/>
                  <a:pt x="1101103" y="644010"/>
                  <a:pt x="1102319" y="638540"/>
                </a:cubicBezTo>
                <a:cubicBezTo>
                  <a:pt x="1104657" y="628017"/>
                  <a:pt x="1104538" y="616967"/>
                  <a:pt x="1107635" y="606642"/>
                </a:cubicBezTo>
                <a:cubicBezTo>
                  <a:pt x="1109912" y="599051"/>
                  <a:pt x="1114336" y="592258"/>
                  <a:pt x="1118268" y="585377"/>
                </a:cubicBezTo>
                <a:cubicBezTo>
                  <a:pt x="1121438" y="579830"/>
                  <a:pt x="1133418" y="573946"/>
                  <a:pt x="1128900" y="569428"/>
                </a:cubicBezTo>
                <a:cubicBezTo>
                  <a:pt x="1123733" y="564262"/>
                  <a:pt x="1114924" y="574242"/>
                  <a:pt x="1107635" y="574745"/>
                </a:cubicBezTo>
                <a:cubicBezTo>
                  <a:pt x="1063402" y="577796"/>
                  <a:pt x="1019030" y="578289"/>
                  <a:pt x="974728" y="580061"/>
                </a:cubicBezTo>
                <a:cubicBezTo>
                  <a:pt x="961975" y="618322"/>
                  <a:pt x="977455" y="570521"/>
                  <a:pt x="964096" y="617275"/>
                </a:cubicBezTo>
                <a:cubicBezTo>
                  <a:pt x="962556" y="622663"/>
                  <a:pt x="962742" y="629261"/>
                  <a:pt x="958779" y="633224"/>
                </a:cubicBezTo>
                <a:cubicBezTo>
                  <a:pt x="949743" y="642260"/>
                  <a:pt x="935918" y="645453"/>
                  <a:pt x="926882" y="654489"/>
                </a:cubicBezTo>
                <a:cubicBezTo>
                  <a:pt x="921566" y="659805"/>
                  <a:pt x="916868" y="665822"/>
                  <a:pt x="910933" y="670438"/>
                </a:cubicBezTo>
                <a:cubicBezTo>
                  <a:pt x="900846" y="678283"/>
                  <a:pt x="891640" y="689602"/>
                  <a:pt x="879035" y="691703"/>
                </a:cubicBezTo>
                <a:cubicBezTo>
                  <a:pt x="833045" y="699368"/>
                  <a:pt x="857834" y="695682"/>
                  <a:pt x="804607" y="702335"/>
                </a:cubicBezTo>
                <a:cubicBezTo>
                  <a:pt x="797519" y="704107"/>
                  <a:pt x="790649" y="707652"/>
                  <a:pt x="783342" y="707652"/>
                </a:cubicBezTo>
                <a:cubicBezTo>
                  <a:pt x="758910" y="707652"/>
                  <a:pt x="749818" y="703565"/>
                  <a:pt x="730179" y="697019"/>
                </a:cubicBezTo>
                <a:cubicBezTo>
                  <a:pt x="720252" y="690401"/>
                  <a:pt x="704302" y="681273"/>
                  <a:pt x="698282" y="670438"/>
                </a:cubicBezTo>
                <a:cubicBezTo>
                  <a:pt x="692839" y="660641"/>
                  <a:pt x="691193" y="649173"/>
                  <a:pt x="687649" y="638540"/>
                </a:cubicBezTo>
                <a:lnTo>
                  <a:pt x="682333" y="622591"/>
                </a:lnTo>
                <a:cubicBezTo>
                  <a:pt x="680561" y="617275"/>
                  <a:pt x="677938" y="612170"/>
                  <a:pt x="677017" y="606642"/>
                </a:cubicBezTo>
                <a:lnTo>
                  <a:pt x="671700" y="574745"/>
                </a:lnTo>
                <a:cubicBezTo>
                  <a:pt x="672157" y="569261"/>
                  <a:pt x="675208" y="503369"/>
                  <a:pt x="682333" y="484368"/>
                </a:cubicBezTo>
                <a:cubicBezTo>
                  <a:pt x="710293" y="409804"/>
                  <a:pt x="678472" y="521801"/>
                  <a:pt x="698282" y="452470"/>
                </a:cubicBezTo>
                <a:cubicBezTo>
                  <a:pt x="700289" y="445445"/>
                  <a:pt x="701591" y="438230"/>
                  <a:pt x="703598" y="431205"/>
                </a:cubicBezTo>
                <a:cubicBezTo>
                  <a:pt x="705137" y="425817"/>
                  <a:pt x="707374" y="420644"/>
                  <a:pt x="708914" y="415256"/>
                </a:cubicBezTo>
                <a:cubicBezTo>
                  <a:pt x="714000" y="397456"/>
                  <a:pt x="716445" y="378930"/>
                  <a:pt x="724863" y="362094"/>
                </a:cubicBezTo>
                <a:lnTo>
                  <a:pt x="735496" y="340828"/>
                </a:lnTo>
                <a:cubicBezTo>
                  <a:pt x="738767" y="324471"/>
                  <a:pt x="746401" y="304023"/>
                  <a:pt x="735496" y="287666"/>
                </a:cubicBezTo>
                <a:cubicBezTo>
                  <a:pt x="732388" y="283003"/>
                  <a:pt x="724446" y="285071"/>
                  <a:pt x="719547" y="282349"/>
                </a:cubicBezTo>
                <a:cubicBezTo>
                  <a:pt x="708376" y="276143"/>
                  <a:pt x="699772" y="265125"/>
                  <a:pt x="687649" y="261084"/>
                </a:cubicBezTo>
                <a:cubicBezTo>
                  <a:pt x="648820" y="248141"/>
                  <a:pt x="666625" y="253170"/>
                  <a:pt x="634486" y="245135"/>
                </a:cubicBezTo>
                <a:cubicBezTo>
                  <a:pt x="629170" y="239819"/>
                  <a:pt x="622708" y="235442"/>
                  <a:pt x="618538" y="229187"/>
                </a:cubicBezTo>
                <a:cubicBezTo>
                  <a:pt x="615429" y="224524"/>
                  <a:pt x="617184" y="217201"/>
                  <a:pt x="613221" y="213238"/>
                </a:cubicBezTo>
                <a:cubicBezTo>
                  <a:pt x="604185" y="204202"/>
                  <a:pt x="590360" y="201009"/>
                  <a:pt x="581324" y="191973"/>
                </a:cubicBezTo>
                <a:cubicBezTo>
                  <a:pt x="576008" y="186657"/>
                  <a:pt x="572245" y="179077"/>
                  <a:pt x="565375" y="176024"/>
                </a:cubicBezTo>
                <a:cubicBezTo>
                  <a:pt x="555525" y="171646"/>
                  <a:pt x="544110" y="172480"/>
                  <a:pt x="533477" y="170708"/>
                </a:cubicBezTo>
                <a:lnTo>
                  <a:pt x="485631" y="154759"/>
                </a:lnTo>
                <a:cubicBezTo>
                  <a:pt x="480315" y="152987"/>
                  <a:pt x="474345" y="152550"/>
                  <a:pt x="469682" y="149442"/>
                </a:cubicBezTo>
                <a:lnTo>
                  <a:pt x="437784" y="128177"/>
                </a:lnTo>
                <a:cubicBezTo>
                  <a:pt x="434240" y="122861"/>
                  <a:pt x="431670" y="116746"/>
                  <a:pt x="427152" y="112228"/>
                </a:cubicBezTo>
                <a:cubicBezTo>
                  <a:pt x="420887" y="105963"/>
                  <a:pt x="413811" y="100242"/>
                  <a:pt x="405886" y="96280"/>
                </a:cubicBezTo>
                <a:cubicBezTo>
                  <a:pt x="380134" y="83404"/>
                  <a:pt x="359998" y="84136"/>
                  <a:pt x="331458" y="80331"/>
                </a:cubicBezTo>
                <a:cubicBezTo>
                  <a:pt x="319038" y="78675"/>
                  <a:pt x="306605" y="77075"/>
                  <a:pt x="294245" y="75015"/>
                </a:cubicBezTo>
                <a:cubicBezTo>
                  <a:pt x="285332" y="73529"/>
                  <a:pt x="276381" y="72076"/>
                  <a:pt x="267663" y="69698"/>
                </a:cubicBezTo>
                <a:cubicBezTo>
                  <a:pt x="256850" y="66749"/>
                  <a:pt x="246398" y="62610"/>
                  <a:pt x="235765" y="59066"/>
                </a:cubicBezTo>
                <a:cubicBezTo>
                  <a:pt x="230449" y="57294"/>
                  <a:pt x="225253" y="55108"/>
                  <a:pt x="219817" y="53749"/>
                </a:cubicBezTo>
                <a:lnTo>
                  <a:pt x="198552" y="48433"/>
                </a:lnTo>
                <a:cubicBezTo>
                  <a:pt x="182632" y="44759"/>
                  <a:pt x="166555" y="41764"/>
                  <a:pt x="150705" y="37801"/>
                </a:cubicBezTo>
                <a:cubicBezTo>
                  <a:pt x="145268" y="36442"/>
                  <a:pt x="140193" y="33843"/>
                  <a:pt x="134756" y="32484"/>
                </a:cubicBezTo>
                <a:cubicBezTo>
                  <a:pt x="125990" y="30292"/>
                  <a:pt x="116892" y="29545"/>
                  <a:pt x="108175" y="27168"/>
                </a:cubicBezTo>
                <a:cubicBezTo>
                  <a:pt x="97362" y="24219"/>
                  <a:pt x="87150" y="19253"/>
                  <a:pt x="76277" y="16535"/>
                </a:cubicBezTo>
                <a:cubicBezTo>
                  <a:pt x="69189" y="14763"/>
                  <a:pt x="62037" y="13226"/>
                  <a:pt x="55012" y="11219"/>
                </a:cubicBezTo>
                <a:cubicBezTo>
                  <a:pt x="32483" y="4782"/>
                  <a:pt x="8937" y="-2071"/>
                  <a:pt x="1849" y="587"/>
                </a:cubicBezTo>
                <a:close/>
              </a:path>
            </a:pathLst>
          </a:custGeom>
          <a:blipFill>
            <a:blip r:embed="rId24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14E64C2-9795-40B1-B37A-258C7C67DB20}"/>
              </a:ext>
            </a:extLst>
          </p:cNvPr>
          <p:cNvSpPr/>
          <p:nvPr/>
        </p:nvSpPr>
        <p:spPr>
          <a:xfrm>
            <a:off x="4141351" y="728330"/>
            <a:ext cx="330090" cy="164805"/>
          </a:xfrm>
          <a:custGeom>
            <a:avLst/>
            <a:gdLst>
              <a:gd name="connsiteX0" fmla="*/ 30 w 330090"/>
              <a:gd name="connsiteY0" fmla="*/ 26582 h 164805"/>
              <a:gd name="connsiteX1" fmla="*/ 26612 w 330090"/>
              <a:gd name="connsiteY1" fmla="*/ 21265 h 164805"/>
              <a:gd name="connsiteX2" fmla="*/ 58509 w 330090"/>
              <a:gd name="connsiteY2" fmla="*/ 10633 h 164805"/>
              <a:gd name="connsiteX3" fmla="*/ 111672 w 330090"/>
              <a:gd name="connsiteY3" fmla="*/ 15949 h 164805"/>
              <a:gd name="connsiteX4" fmla="*/ 127621 w 330090"/>
              <a:gd name="connsiteY4" fmla="*/ 26582 h 164805"/>
              <a:gd name="connsiteX5" fmla="*/ 159519 w 330090"/>
              <a:gd name="connsiteY5" fmla="*/ 15949 h 164805"/>
              <a:gd name="connsiteX6" fmla="*/ 186100 w 330090"/>
              <a:gd name="connsiteY6" fmla="*/ 10633 h 164805"/>
              <a:gd name="connsiteX7" fmla="*/ 202049 w 330090"/>
              <a:gd name="connsiteY7" fmla="*/ 5317 h 164805"/>
              <a:gd name="connsiteX8" fmla="*/ 223314 w 330090"/>
              <a:gd name="connsiteY8" fmla="*/ 0 h 164805"/>
              <a:gd name="connsiteX9" fmla="*/ 303058 w 330090"/>
              <a:gd name="connsiteY9" fmla="*/ 21265 h 164805"/>
              <a:gd name="connsiteX10" fmla="*/ 313691 w 330090"/>
              <a:gd name="connsiteY10" fmla="*/ 37214 h 164805"/>
              <a:gd name="connsiteX11" fmla="*/ 319007 w 330090"/>
              <a:gd name="connsiteY11" fmla="*/ 53163 h 164805"/>
              <a:gd name="connsiteX12" fmla="*/ 319007 w 330090"/>
              <a:gd name="connsiteY12" fmla="*/ 85061 h 164805"/>
              <a:gd name="connsiteX13" fmla="*/ 303058 w 330090"/>
              <a:gd name="connsiteY13" fmla="*/ 90377 h 164805"/>
              <a:gd name="connsiteX14" fmla="*/ 287109 w 330090"/>
              <a:gd name="connsiteY14" fmla="*/ 101010 h 164805"/>
              <a:gd name="connsiteX15" fmla="*/ 265844 w 330090"/>
              <a:gd name="connsiteY15" fmla="*/ 106326 h 164805"/>
              <a:gd name="connsiteX16" fmla="*/ 249896 w 330090"/>
              <a:gd name="connsiteY16" fmla="*/ 111642 h 164805"/>
              <a:gd name="connsiteX17" fmla="*/ 202049 w 330090"/>
              <a:gd name="connsiteY17" fmla="*/ 138223 h 164805"/>
              <a:gd name="connsiteX18" fmla="*/ 186100 w 330090"/>
              <a:gd name="connsiteY18" fmla="*/ 148856 h 164805"/>
              <a:gd name="connsiteX19" fmla="*/ 106356 w 330090"/>
              <a:gd name="connsiteY19" fmla="*/ 159489 h 164805"/>
              <a:gd name="connsiteX20" fmla="*/ 90407 w 330090"/>
              <a:gd name="connsiteY20" fmla="*/ 164805 h 164805"/>
              <a:gd name="connsiteX21" fmla="*/ 37244 w 330090"/>
              <a:gd name="connsiteY21" fmla="*/ 154172 h 164805"/>
              <a:gd name="connsiteX22" fmla="*/ 21296 w 330090"/>
              <a:gd name="connsiteY22" fmla="*/ 143540 h 164805"/>
              <a:gd name="connsiteX23" fmla="*/ 26612 w 330090"/>
              <a:gd name="connsiteY23" fmla="*/ 95693 h 164805"/>
              <a:gd name="connsiteX24" fmla="*/ 42561 w 330090"/>
              <a:gd name="connsiteY24" fmla="*/ 90377 h 164805"/>
              <a:gd name="connsiteX25" fmla="*/ 53193 w 330090"/>
              <a:gd name="connsiteY25" fmla="*/ 74428 h 164805"/>
              <a:gd name="connsiteX26" fmla="*/ 31928 w 330090"/>
              <a:gd name="connsiteY26" fmla="*/ 63796 h 164805"/>
              <a:gd name="connsiteX27" fmla="*/ 30 w 330090"/>
              <a:gd name="connsiteY27" fmla="*/ 26582 h 16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0090" h="164805">
                <a:moveTo>
                  <a:pt x="30" y="26582"/>
                </a:moveTo>
                <a:cubicBezTo>
                  <a:pt x="-856" y="19494"/>
                  <a:pt x="17894" y="23643"/>
                  <a:pt x="26612" y="21265"/>
                </a:cubicBezTo>
                <a:cubicBezTo>
                  <a:pt x="37425" y="18316"/>
                  <a:pt x="58509" y="10633"/>
                  <a:pt x="58509" y="10633"/>
                </a:cubicBezTo>
                <a:cubicBezTo>
                  <a:pt x="76230" y="12405"/>
                  <a:pt x="94319" y="11944"/>
                  <a:pt x="111672" y="15949"/>
                </a:cubicBezTo>
                <a:cubicBezTo>
                  <a:pt x="117898" y="17386"/>
                  <a:pt x="121232" y="26582"/>
                  <a:pt x="127621" y="26582"/>
                </a:cubicBezTo>
                <a:cubicBezTo>
                  <a:pt x="138829" y="26582"/>
                  <a:pt x="148529" y="18147"/>
                  <a:pt x="159519" y="15949"/>
                </a:cubicBezTo>
                <a:cubicBezTo>
                  <a:pt x="168379" y="14177"/>
                  <a:pt x="177334" y="12824"/>
                  <a:pt x="186100" y="10633"/>
                </a:cubicBezTo>
                <a:cubicBezTo>
                  <a:pt x="191537" y="9274"/>
                  <a:pt x="196661" y="6857"/>
                  <a:pt x="202049" y="5317"/>
                </a:cubicBezTo>
                <a:cubicBezTo>
                  <a:pt x="209074" y="3310"/>
                  <a:pt x="216226" y="1772"/>
                  <a:pt x="223314" y="0"/>
                </a:cubicBezTo>
                <a:cubicBezTo>
                  <a:pt x="278821" y="4626"/>
                  <a:pt x="277579" y="-9308"/>
                  <a:pt x="303058" y="21265"/>
                </a:cubicBezTo>
                <a:cubicBezTo>
                  <a:pt x="307149" y="26173"/>
                  <a:pt x="310147" y="31898"/>
                  <a:pt x="313691" y="37214"/>
                </a:cubicBezTo>
                <a:cubicBezTo>
                  <a:pt x="315463" y="42530"/>
                  <a:pt x="316501" y="48151"/>
                  <a:pt x="319007" y="53163"/>
                </a:cubicBezTo>
                <a:cubicBezTo>
                  <a:pt x="327108" y="69365"/>
                  <a:pt x="339260" y="68859"/>
                  <a:pt x="319007" y="85061"/>
                </a:cubicBezTo>
                <a:cubicBezTo>
                  <a:pt x="314631" y="88562"/>
                  <a:pt x="308374" y="88605"/>
                  <a:pt x="303058" y="90377"/>
                </a:cubicBezTo>
                <a:cubicBezTo>
                  <a:pt x="297742" y="93921"/>
                  <a:pt x="292982" y="98493"/>
                  <a:pt x="287109" y="101010"/>
                </a:cubicBezTo>
                <a:cubicBezTo>
                  <a:pt x="280393" y="103888"/>
                  <a:pt x="272869" y="104319"/>
                  <a:pt x="265844" y="106326"/>
                </a:cubicBezTo>
                <a:cubicBezTo>
                  <a:pt x="260456" y="107865"/>
                  <a:pt x="255212" y="109870"/>
                  <a:pt x="249896" y="111642"/>
                </a:cubicBezTo>
                <a:cubicBezTo>
                  <a:pt x="213335" y="136015"/>
                  <a:pt x="230121" y="128866"/>
                  <a:pt x="202049" y="138223"/>
                </a:cubicBezTo>
                <a:cubicBezTo>
                  <a:pt x="196733" y="141767"/>
                  <a:pt x="191815" y="145999"/>
                  <a:pt x="186100" y="148856"/>
                </a:cubicBezTo>
                <a:cubicBezTo>
                  <a:pt x="164387" y="159713"/>
                  <a:pt x="120600" y="158302"/>
                  <a:pt x="106356" y="159489"/>
                </a:cubicBezTo>
                <a:cubicBezTo>
                  <a:pt x="101040" y="161261"/>
                  <a:pt x="96011" y="164805"/>
                  <a:pt x="90407" y="164805"/>
                </a:cubicBezTo>
                <a:cubicBezTo>
                  <a:pt x="80606" y="164805"/>
                  <a:pt x="50340" y="160720"/>
                  <a:pt x="37244" y="154172"/>
                </a:cubicBezTo>
                <a:cubicBezTo>
                  <a:pt x="31530" y="151315"/>
                  <a:pt x="26612" y="147084"/>
                  <a:pt x="21296" y="143540"/>
                </a:cubicBezTo>
                <a:cubicBezTo>
                  <a:pt x="11521" y="114216"/>
                  <a:pt x="567" y="113056"/>
                  <a:pt x="26612" y="95693"/>
                </a:cubicBezTo>
                <a:cubicBezTo>
                  <a:pt x="31275" y="92585"/>
                  <a:pt x="37245" y="92149"/>
                  <a:pt x="42561" y="90377"/>
                </a:cubicBezTo>
                <a:cubicBezTo>
                  <a:pt x="46105" y="85061"/>
                  <a:pt x="55566" y="80360"/>
                  <a:pt x="53193" y="74428"/>
                </a:cubicBezTo>
                <a:cubicBezTo>
                  <a:pt x="50250" y="67070"/>
                  <a:pt x="38809" y="67728"/>
                  <a:pt x="31928" y="63796"/>
                </a:cubicBezTo>
                <a:cubicBezTo>
                  <a:pt x="9880" y="51197"/>
                  <a:pt x="916" y="33670"/>
                  <a:pt x="30" y="2658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DF0034C-5BD1-483C-8D1F-D4E01816248F}"/>
              </a:ext>
            </a:extLst>
          </p:cNvPr>
          <p:cNvSpPr/>
          <p:nvPr/>
        </p:nvSpPr>
        <p:spPr>
          <a:xfrm>
            <a:off x="1280454" y="2743138"/>
            <a:ext cx="442147" cy="164867"/>
          </a:xfrm>
          <a:custGeom>
            <a:avLst/>
            <a:gdLst>
              <a:gd name="connsiteX0" fmla="*/ 769 w 442147"/>
              <a:gd name="connsiteY0" fmla="*/ 63857 h 164867"/>
              <a:gd name="connsiteX1" fmla="*/ 27351 w 442147"/>
              <a:gd name="connsiteY1" fmla="*/ 58541 h 164867"/>
              <a:gd name="connsiteX2" fmla="*/ 75197 w 442147"/>
              <a:gd name="connsiteY2" fmla="*/ 26643 h 164867"/>
              <a:gd name="connsiteX3" fmla="*/ 91146 w 442147"/>
              <a:gd name="connsiteY3" fmla="*/ 16011 h 164867"/>
              <a:gd name="connsiteX4" fmla="*/ 144309 w 442147"/>
              <a:gd name="connsiteY4" fmla="*/ 5378 h 164867"/>
              <a:gd name="connsiteX5" fmla="*/ 160258 w 442147"/>
              <a:gd name="connsiteY5" fmla="*/ 62 h 164867"/>
              <a:gd name="connsiteX6" fmla="*/ 192155 w 442147"/>
              <a:gd name="connsiteY6" fmla="*/ 10695 h 164867"/>
              <a:gd name="connsiteX7" fmla="*/ 224053 w 442147"/>
              <a:gd name="connsiteY7" fmla="*/ 21327 h 164867"/>
              <a:gd name="connsiteX8" fmla="*/ 255951 w 442147"/>
              <a:gd name="connsiteY8" fmla="*/ 31960 h 164867"/>
              <a:gd name="connsiteX9" fmla="*/ 271899 w 442147"/>
              <a:gd name="connsiteY9" fmla="*/ 37276 h 164867"/>
              <a:gd name="connsiteX10" fmla="*/ 287848 w 442147"/>
              <a:gd name="connsiteY10" fmla="*/ 47909 h 164867"/>
              <a:gd name="connsiteX11" fmla="*/ 303797 w 442147"/>
              <a:gd name="connsiteY11" fmla="*/ 53225 h 164867"/>
              <a:gd name="connsiteX12" fmla="*/ 335695 w 442147"/>
              <a:gd name="connsiteY12" fmla="*/ 74490 h 164867"/>
              <a:gd name="connsiteX13" fmla="*/ 351644 w 442147"/>
              <a:gd name="connsiteY13" fmla="*/ 85122 h 164867"/>
              <a:gd name="connsiteX14" fmla="*/ 367593 w 442147"/>
              <a:gd name="connsiteY14" fmla="*/ 90439 h 164867"/>
              <a:gd name="connsiteX15" fmla="*/ 383541 w 442147"/>
              <a:gd name="connsiteY15" fmla="*/ 101071 h 164867"/>
              <a:gd name="connsiteX16" fmla="*/ 415439 w 442147"/>
              <a:gd name="connsiteY16" fmla="*/ 111704 h 164867"/>
              <a:gd name="connsiteX17" fmla="*/ 431388 w 442147"/>
              <a:gd name="connsiteY17" fmla="*/ 117020 h 164867"/>
              <a:gd name="connsiteX18" fmla="*/ 442020 w 442147"/>
              <a:gd name="connsiteY18" fmla="*/ 132969 h 164867"/>
              <a:gd name="connsiteX19" fmla="*/ 426072 w 442147"/>
              <a:gd name="connsiteY19" fmla="*/ 143602 h 164867"/>
              <a:gd name="connsiteX20" fmla="*/ 394174 w 442147"/>
              <a:gd name="connsiteY20" fmla="*/ 154234 h 164867"/>
              <a:gd name="connsiteX21" fmla="*/ 378225 w 442147"/>
              <a:gd name="connsiteY21" fmla="*/ 159550 h 164867"/>
              <a:gd name="connsiteX22" fmla="*/ 362276 w 442147"/>
              <a:gd name="connsiteY22" fmla="*/ 164867 h 164867"/>
              <a:gd name="connsiteX23" fmla="*/ 303797 w 442147"/>
              <a:gd name="connsiteY23" fmla="*/ 159550 h 164867"/>
              <a:gd name="connsiteX24" fmla="*/ 298481 w 442147"/>
              <a:gd name="connsiteY24" fmla="*/ 143602 h 164867"/>
              <a:gd name="connsiteX25" fmla="*/ 314430 w 442147"/>
              <a:gd name="connsiteY25" fmla="*/ 127653 h 164867"/>
              <a:gd name="connsiteX26" fmla="*/ 277216 w 442147"/>
              <a:gd name="connsiteY26" fmla="*/ 122336 h 164867"/>
              <a:gd name="connsiteX27" fmla="*/ 261267 w 442147"/>
              <a:gd name="connsiteY27" fmla="*/ 117020 h 164867"/>
              <a:gd name="connsiteX28" fmla="*/ 255951 w 442147"/>
              <a:gd name="connsiteY28" fmla="*/ 101071 h 164867"/>
              <a:gd name="connsiteX29" fmla="*/ 250634 w 442147"/>
              <a:gd name="connsiteY29" fmla="*/ 69174 h 164867"/>
              <a:gd name="connsiteX30" fmla="*/ 165574 w 442147"/>
              <a:gd name="connsiteY30" fmla="*/ 53225 h 164867"/>
              <a:gd name="connsiteX31" fmla="*/ 149625 w 442147"/>
              <a:gd name="connsiteY31" fmla="*/ 42592 h 164867"/>
              <a:gd name="connsiteX32" fmla="*/ 133676 w 442147"/>
              <a:gd name="connsiteY32" fmla="*/ 26643 h 164867"/>
              <a:gd name="connsiteX33" fmla="*/ 59248 w 442147"/>
              <a:gd name="connsiteY33" fmla="*/ 31960 h 164867"/>
              <a:gd name="connsiteX34" fmla="*/ 769 w 442147"/>
              <a:gd name="connsiteY34" fmla="*/ 63857 h 16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147" h="164867">
                <a:moveTo>
                  <a:pt x="769" y="63857"/>
                </a:moveTo>
                <a:cubicBezTo>
                  <a:pt x="-4547" y="68287"/>
                  <a:pt x="19125" y="62280"/>
                  <a:pt x="27351" y="58541"/>
                </a:cubicBezTo>
                <a:cubicBezTo>
                  <a:pt x="27355" y="58539"/>
                  <a:pt x="67221" y="31960"/>
                  <a:pt x="75197" y="26643"/>
                </a:cubicBezTo>
                <a:cubicBezTo>
                  <a:pt x="80513" y="23099"/>
                  <a:pt x="85085" y="18031"/>
                  <a:pt x="91146" y="16011"/>
                </a:cubicBezTo>
                <a:cubicBezTo>
                  <a:pt x="118983" y="6733"/>
                  <a:pt x="101547" y="11488"/>
                  <a:pt x="144309" y="5378"/>
                </a:cubicBezTo>
                <a:cubicBezTo>
                  <a:pt x="149625" y="3606"/>
                  <a:pt x="154688" y="-557"/>
                  <a:pt x="160258" y="62"/>
                </a:cubicBezTo>
                <a:cubicBezTo>
                  <a:pt x="171397" y="1300"/>
                  <a:pt x="181523" y="7151"/>
                  <a:pt x="192155" y="10695"/>
                </a:cubicBezTo>
                <a:lnTo>
                  <a:pt x="224053" y="21327"/>
                </a:lnTo>
                <a:lnTo>
                  <a:pt x="255951" y="31960"/>
                </a:lnTo>
                <a:lnTo>
                  <a:pt x="271899" y="37276"/>
                </a:lnTo>
                <a:cubicBezTo>
                  <a:pt x="277215" y="40820"/>
                  <a:pt x="282133" y="45052"/>
                  <a:pt x="287848" y="47909"/>
                </a:cubicBezTo>
                <a:cubicBezTo>
                  <a:pt x="292860" y="50415"/>
                  <a:pt x="298898" y="50504"/>
                  <a:pt x="303797" y="53225"/>
                </a:cubicBezTo>
                <a:cubicBezTo>
                  <a:pt x="314968" y="59431"/>
                  <a:pt x="325062" y="67402"/>
                  <a:pt x="335695" y="74490"/>
                </a:cubicBezTo>
                <a:cubicBezTo>
                  <a:pt x="341011" y="78034"/>
                  <a:pt x="345583" y="83101"/>
                  <a:pt x="351644" y="85122"/>
                </a:cubicBezTo>
                <a:cubicBezTo>
                  <a:pt x="356960" y="86894"/>
                  <a:pt x="362581" y="87933"/>
                  <a:pt x="367593" y="90439"/>
                </a:cubicBezTo>
                <a:cubicBezTo>
                  <a:pt x="373307" y="93296"/>
                  <a:pt x="377703" y="98476"/>
                  <a:pt x="383541" y="101071"/>
                </a:cubicBezTo>
                <a:cubicBezTo>
                  <a:pt x="393783" y="105623"/>
                  <a:pt x="404806" y="108160"/>
                  <a:pt x="415439" y="111704"/>
                </a:cubicBezTo>
                <a:lnTo>
                  <a:pt x="431388" y="117020"/>
                </a:lnTo>
                <a:cubicBezTo>
                  <a:pt x="434932" y="122336"/>
                  <a:pt x="443273" y="126704"/>
                  <a:pt x="442020" y="132969"/>
                </a:cubicBezTo>
                <a:cubicBezTo>
                  <a:pt x="440767" y="139234"/>
                  <a:pt x="431911" y="141007"/>
                  <a:pt x="426072" y="143602"/>
                </a:cubicBezTo>
                <a:cubicBezTo>
                  <a:pt x="415830" y="148154"/>
                  <a:pt x="404807" y="150690"/>
                  <a:pt x="394174" y="154234"/>
                </a:cubicBezTo>
                <a:lnTo>
                  <a:pt x="378225" y="159550"/>
                </a:lnTo>
                <a:lnTo>
                  <a:pt x="362276" y="164867"/>
                </a:lnTo>
                <a:cubicBezTo>
                  <a:pt x="342783" y="163095"/>
                  <a:pt x="322366" y="165740"/>
                  <a:pt x="303797" y="159550"/>
                </a:cubicBezTo>
                <a:cubicBezTo>
                  <a:pt x="298481" y="157778"/>
                  <a:pt x="296709" y="148918"/>
                  <a:pt x="298481" y="143602"/>
                </a:cubicBezTo>
                <a:cubicBezTo>
                  <a:pt x="300859" y="136469"/>
                  <a:pt x="309114" y="132969"/>
                  <a:pt x="314430" y="127653"/>
                </a:cubicBezTo>
                <a:cubicBezTo>
                  <a:pt x="302025" y="125881"/>
                  <a:pt x="289503" y="124794"/>
                  <a:pt x="277216" y="122336"/>
                </a:cubicBezTo>
                <a:cubicBezTo>
                  <a:pt x="271721" y="121237"/>
                  <a:pt x="265230" y="120983"/>
                  <a:pt x="261267" y="117020"/>
                </a:cubicBezTo>
                <a:cubicBezTo>
                  <a:pt x="257304" y="113057"/>
                  <a:pt x="257167" y="106541"/>
                  <a:pt x="255951" y="101071"/>
                </a:cubicBezTo>
                <a:cubicBezTo>
                  <a:pt x="253613" y="90549"/>
                  <a:pt x="257732" y="77286"/>
                  <a:pt x="250634" y="69174"/>
                </a:cubicBezTo>
                <a:cubicBezTo>
                  <a:pt x="239716" y="56696"/>
                  <a:pt x="169705" y="53638"/>
                  <a:pt x="165574" y="53225"/>
                </a:cubicBezTo>
                <a:cubicBezTo>
                  <a:pt x="160258" y="49681"/>
                  <a:pt x="154534" y="46682"/>
                  <a:pt x="149625" y="42592"/>
                </a:cubicBezTo>
                <a:cubicBezTo>
                  <a:pt x="143849" y="37779"/>
                  <a:pt x="141143" y="27521"/>
                  <a:pt x="133676" y="26643"/>
                </a:cubicBezTo>
                <a:cubicBezTo>
                  <a:pt x="108974" y="23737"/>
                  <a:pt x="84057" y="30188"/>
                  <a:pt x="59248" y="31960"/>
                </a:cubicBezTo>
                <a:cubicBezTo>
                  <a:pt x="41618" y="37836"/>
                  <a:pt x="6085" y="59427"/>
                  <a:pt x="769" y="6385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D6A88C3-59A4-4388-ACF0-93C7C53341CE}"/>
              </a:ext>
            </a:extLst>
          </p:cNvPr>
          <p:cNvSpPr/>
          <p:nvPr/>
        </p:nvSpPr>
        <p:spPr>
          <a:xfrm>
            <a:off x="940730" y="3007955"/>
            <a:ext cx="188188" cy="171442"/>
          </a:xfrm>
          <a:custGeom>
            <a:avLst/>
            <a:gdLst>
              <a:gd name="connsiteX0" fmla="*/ 251 w 188188"/>
              <a:gd name="connsiteY0" fmla="*/ 155231 h 171442"/>
              <a:gd name="connsiteX1" fmla="*/ 26833 w 188188"/>
              <a:gd name="connsiteY1" fmla="*/ 171180 h 171442"/>
              <a:gd name="connsiteX2" fmla="*/ 85312 w 188188"/>
              <a:gd name="connsiteY2" fmla="*/ 160547 h 171442"/>
              <a:gd name="connsiteX3" fmla="*/ 111893 w 188188"/>
              <a:gd name="connsiteY3" fmla="*/ 128650 h 171442"/>
              <a:gd name="connsiteX4" fmla="*/ 133158 w 188188"/>
              <a:gd name="connsiteY4" fmla="*/ 96752 h 171442"/>
              <a:gd name="connsiteX5" fmla="*/ 143791 w 188188"/>
              <a:gd name="connsiteY5" fmla="*/ 80803 h 171442"/>
              <a:gd name="connsiteX6" fmla="*/ 154423 w 188188"/>
              <a:gd name="connsiteY6" fmla="*/ 64854 h 171442"/>
              <a:gd name="connsiteX7" fmla="*/ 165056 w 188188"/>
              <a:gd name="connsiteY7" fmla="*/ 48905 h 171442"/>
              <a:gd name="connsiteX8" fmla="*/ 181005 w 188188"/>
              <a:gd name="connsiteY8" fmla="*/ 17008 h 171442"/>
              <a:gd name="connsiteX9" fmla="*/ 186321 w 188188"/>
              <a:gd name="connsiteY9" fmla="*/ 1059 h 171442"/>
              <a:gd name="connsiteX10" fmla="*/ 101261 w 188188"/>
              <a:gd name="connsiteY10" fmla="*/ 6375 h 171442"/>
              <a:gd name="connsiteX11" fmla="*/ 111893 w 188188"/>
              <a:gd name="connsiteY11" fmla="*/ 38273 h 171442"/>
              <a:gd name="connsiteX12" fmla="*/ 117210 w 188188"/>
              <a:gd name="connsiteY12" fmla="*/ 54222 h 171442"/>
              <a:gd name="connsiteX13" fmla="*/ 64047 w 188188"/>
              <a:gd name="connsiteY13" fmla="*/ 70171 h 171442"/>
              <a:gd name="connsiteX14" fmla="*/ 53414 w 188188"/>
              <a:gd name="connsiteY14" fmla="*/ 107385 h 171442"/>
              <a:gd name="connsiteX15" fmla="*/ 42782 w 188188"/>
              <a:gd name="connsiteY15" fmla="*/ 123333 h 171442"/>
              <a:gd name="connsiteX16" fmla="*/ 251 w 188188"/>
              <a:gd name="connsiteY16" fmla="*/ 155231 h 17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8188" h="171442">
                <a:moveTo>
                  <a:pt x="251" y="155231"/>
                </a:moveTo>
                <a:cubicBezTo>
                  <a:pt x="-2407" y="163206"/>
                  <a:pt x="16640" y="169481"/>
                  <a:pt x="26833" y="171180"/>
                </a:cubicBezTo>
                <a:cubicBezTo>
                  <a:pt x="38266" y="173086"/>
                  <a:pt x="71141" y="164090"/>
                  <a:pt x="85312" y="160547"/>
                </a:cubicBezTo>
                <a:cubicBezTo>
                  <a:pt x="123298" y="103564"/>
                  <a:pt x="64146" y="190038"/>
                  <a:pt x="111893" y="128650"/>
                </a:cubicBezTo>
                <a:cubicBezTo>
                  <a:pt x="119738" y="118563"/>
                  <a:pt x="126070" y="107385"/>
                  <a:pt x="133158" y="96752"/>
                </a:cubicBezTo>
                <a:lnTo>
                  <a:pt x="143791" y="80803"/>
                </a:lnTo>
                <a:lnTo>
                  <a:pt x="154423" y="64854"/>
                </a:lnTo>
                <a:lnTo>
                  <a:pt x="165056" y="48905"/>
                </a:lnTo>
                <a:cubicBezTo>
                  <a:pt x="178419" y="8817"/>
                  <a:pt x="160392" y="58233"/>
                  <a:pt x="181005" y="17008"/>
                </a:cubicBezTo>
                <a:cubicBezTo>
                  <a:pt x="183511" y="11996"/>
                  <a:pt x="191876" y="1800"/>
                  <a:pt x="186321" y="1059"/>
                </a:cubicBezTo>
                <a:cubicBezTo>
                  <a:pt x="158162" y="-2696"/>
                  <a:pt x="129614" y="4603"/>
                  <a:pt x="101261" y="6375"/>
                </a:cubicBezTo>
                <a:lnTo>
                  <a:pt x="111893" y="38273"/>
                </a:lnTo>
                <a:lnTo>
                  <a:pt x="117210" y="54222"/>
                </a:lnTo>
                <a:cubicBezTo>
                  <a:pt x="100921" y="56549"/>
                  <a:pt x="76527" y="54572"/>
                  <a:pt x="64047" y="70171"/>
                </a:cubicBezTo>
                <a:cubicBezTo>
                  <a:pt x="60860" y="74154"/>
                  <a:pt x="54298" y="105322"/>
                  <a:pt x="53414" y="107385"/>
                </a:cubicBezTo>
                <a:cubicBezTo>
                  <a:pt x="50897" y="113258"/>
                  <a:pt x="45639" y="117619"/>
                  <a:pt x="42782" y="123333"/>
                </a:cubicBezTo>
                <a:cubicBezTo>
                  <a:pt x="31833" y="145230"/>
                  <a:pt x="2909" y="147256"/>
                  <a:pt x="251" y="15523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B10F669-D3D5-4D85-BE27-EF2D81D3E645}"/>
              </a:ext>
            </a:extLst>
          </p:cNvPr>
          <p:cNvSpPr/>
          <p:nvPr/>
        </p:nvSpPr>
        <p:spPr>
          <a:xfrm>
            <a:off x="1044017" y="3056615"/>
            <a:ext cx="258471" cy="180999"/>
          </a:xfrm>
          <a:custGeom>
            <a:avLst/>
            <a:gdLst>
              <a:gd name="connsiteX0" fmla="*/ 8606 w 258471"/>
              <a:gd name="connsiteY0" fmla="*/ 42776 h 180999"/>
              <a:gd name="connsiteX1" fmla="*/ 8606 w 258471"/>
              <a:gd name="connsiteY1" fmla="*/ 95938 h 180999"/>
              <a:gd name="connsiteX2" fmla="*/ 29871 w 258471"/>
              <a:gd name="connsiteY2" fmla="*/ 101255 h 180999"/>
              <a:gd name="connsiteX3" fmla="*/ 61769 w 258471"/>
              <a:gd name="connsiteY3" fmla="*/ 122520 h 180999"/>
              <a:gd name="connsiteX4" fmla="*/ 72402 w 258471"/>
              <a:gd name="connsiteY4" fmla="*/ 138469 h 180999"/>
              <a:gd name="connsiteX5" fmla="*/ 93667 w 258471"/>
              <a:gd name="connsiteY5" fmla="*/ 143785 h 180999"/>
              <a:gd name="connsiteX6" fmla="*/ 114932 w 258471"/>
              <a:gd name="connsiteY6" fmla="*/ 180999 h 180999"/>
              <a:gd name="connsiteX7" fmla="*/ 120248 w 258471"/>
              <a:gd name="connsiteY7" fmla="*/ 165050 h 180999"/>
              <a:gd name="connsiteX8" fmla="*/ 125564 w 258471"/>
              <a:gd name="connsiteY8" fmla="*/ 143785 h 180999"/>
              <a:gd name="connsiteX9" fmla="*/ 189360 w 258471"/>
              <a:gd name="connsiteY9" fmla="*/ 101255 h 180999"/>
              <a:gd name="connsiteX10" fmla="*/ 215941 w 258471"/>
              <a:gd name="connsiteY10" fmla="*/ 95938 h 180999"/>
              <a:gd name="connsiteX11" fmla="*/ 231890 w 258471"/>
              <a:gd name="connsiteY11" fmla="*/ 85306 h 180999"/>
              <a:gd name="connsiteX12" fmla="*/ 247839 w 258471"/>
              <a:gd name="connsiteY12" fmla="*/ 79990 h 180999"/>
              <a:gd name="connsiteX13" fmla="*/ 258471 w 258471"/>
              <a:gd name="connsiteY13" fmla="*/ 64041 h 180999"/>
              <a:gd name="connsiteX14" fmla="*/ 253155 w 258471"/>
              <a:gd name="connsiteY14" fmla="*/ 48092 h 180999"/>
              <a:gd name="connsiteX15" fmla="*/ 199992 w 258471"/>
              <a:gd name="connsiteY15" fmla="*/ 42776 h 180999"/>
              <a:gd name="connsiteX16" fmla="*/ 152146 w 258471"/>
              <a:gd name="connsiteY16" fmla="*/ 21511 h 180999"/>
              <a:gd name="connsiteX17" fmla="*/ 130881 w 258471"/>
              <a:gd name="connsiteY17" fmla="*/ 16194 h 180999"/>
              <a:gd name="connsiteX18" fmla="*/ 77718 w 258471"/>
              <a:gd name="connsiteY18" fmla="*/ 245 h 180999"/>
              <a:gd name="connsiteX19" fmla="*/ 8606 w 258471"/>
              <a:gd name="connsiteY19" fmla="*/ 42776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71" h="180999">
                <a:moveTo>
                  <a:pt x="8606" y="42776"/>
                </a:moveTo>
                <a:cubicBezTo>
                  <a:pt x="-2913" y="58725"/>
                  <a:pt x="-2826" y="82219"/>
                  <a:pt x="8606" y="95938"/>
                </a:cubicBezTo>
                <a:cubicBezTo>
                  <a:pt x="13283" y="101551"/>
                  <a:pt x="22783" y="99483"/>
                  <a:pt x="29871" y="101255"/>
                </a:cubicBezTo>
                <a:cubicBezTo>
                  <a:pt x="40504" y="108343"/>
                  <a:pt x="54680" y="111887"/>
                  <a:pt x="61769" y="122520"/>
                </a:cubicBezTo>
                <a:cubicBezTo>
                  <a:pt x="65313" y="127836"/>
                  <a:pt x="67086" y="134925"/>
                  <a:pt x="72402" y="138469"/>
                </a:cubicBezTo>
                <a:cubicBezTo>
                  <a:pt x="78481" y="142522"/>
                  <a:pt x="86579" y="142013"/>
                  <a:pt x="93667" y="143785"/>
                </a:cubicBezTo>
                <a:cubicBezTo>
                  <a:pt x="95677" y="151824"/>
                  <a:pt x="99095" y="180999"/>
                  <a:pt x="114932" y="180999"/>
                </a:cubicBezTo>
                <a:cubicBezTo>
                  <a:pt x="120536" y="180999"/>
                  <a:pt x="118709" y="170438"/>
                  <a:pt x="120248" y="165050"/>
                </a:cubicBezTo>
                <a:cubicBezTo>
                  <a:pt x="122255" y="158025"/>
                  <a:pt x="121374" y="149771"/>
                  <a:pt x="125564" y="143785"/>
                </a:cubicBezTo>
                <a:cubicBezTo>
                  <a:pt x="147375" y="112627"/>
                  <a:pt x="156622" y="110184"/>
                  <a:pt x="189360" y="101255"/>
                </a:cubicBezTo>
                <a:cubicBezTo>
                  <a:pt x="198077" y="98877"/>
                  <a:pt x="207081" y="97710"/>
                  <a:pt x="215941" y="95938"/>
                </a:cubicBezTo>
                <a:cubicBezTo>
                  <a:pt x="221257" y="92394"/>
                  <a:pt x="226175" y="88163"/>
                  <a:pt x="231890" y="85306"/>
                </a:cubicBezTo>
                <a:cubicBezTo>
                  <a:pt x="236902" y="82800"/>
                  <a:pt x="243463" y="83491"/>
                  <a:pt x="247839" y="79990"/>
                </a:cubicBezTo>
                <a:cubicBezTo>
                  <a:pt x="252828" y="75999"/>
                  <a:pt x="254927" y="69357"/>
                  <a:pt x="258471" y="64041"/>
                </a:cubicBezTo>
                <a:cubicBezTo>
                  <a:pt x="256699" y="58725"/>
                  <a:pt x="258421" y="50007"/>
                  <a:pt x="253155" y="48092"/>
                </a:cubicBezTo>
                <a:cubicBezTo>
                  <a:pt x="236418" y="42006"/>
                  <a:pt x="217496" y="46058"/>
                  <a:pt x="199992" y="42776"/>
                </a:cubicBezTo>
                <a:cubicBezTo>
                  <a:pt x="141221" y="31756"/>
                  <a:pt x="189286" y="37428"/>
                  <a:pt x="152146" y="21511"/>
                </a:cubicBezTo>
                <a:cubicBezTo>
                  <a:pt x="145430" y="18633"/>
                  <a:pt x="137906" y="18201"/>
                  <a:pt x="130881" y="16194"/>
                </a:cubicBezTo>
                <a:cubicBezTo>
                  <a:pt x="113092" y="11111"/>
                  <a:pt x="96097" y="2366"/>
                  <a:pt x="77718" y="245"/>
                </a:cubicBezTo>
                <a:cubicBezTo>
                  <a:pt x="49551" y="-3005"/>
                  <a:pt x="20125" y="26827"/>
                  <a:pt x="8606" y="4277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5FDD63-00ED-4A9F-BC32-9F4BCC732775}"/>
              </a:ext>
            </a:extLst>
          </p:cNvPr>
          <p:cNvSpPr/>
          <p:nvPr/>
        </p:nvSpPr>
        <p:spPr>
          <a:xfrm>
            <a:off x="1137684" y="3194913"/>
            <a:ext cx="155849" cy="143710"/>
          </a:xfrm>
          <a:custGeom>
            <a:avLst/>
            <a:gdLst>
              <a:gd name="connsiteX0" fmla="*/ 0 w 155849"/>
              <a:gd name="connsiteY0" fmla="*/ 53334 h 143710"/>
              <a:gd name="connsiteX1" fmla="*/ 10632 w 155849"/>
              <a:gd name="connsiteY1" fmla="*/ 79915 h 143710"/>
              <a:gd name="connsiteX2" fmla="*/ 21265 w 155849"/>
              <a:gd name="connsiteY2" fmla="*/ 95864 h 143710"/>
              <a:gd name="connsiteX3" fmla="*/ 26581 w 155849"/>
              <a:gd name="connsiteY3" fmla="*/ 117129 h 143710"/>
              <a:gd name="connsiteX4" fmla="*/ 53163 w 155849"/>
              <a:gd name="connsiteY4" fmla="*/ 143710 h 143710"/>
              <a:gd name="connsiteX5" fmla="*/ 122274 w 155849"/>
              <a:gd name="connsiteY5" fmla="*/ 138394 h 143710"/>
              <a:gd name="connsiteX6" fmla="*/ 127590 w 155849"/>
              <a:gd name="connsiteY6" fmla="*/ 117129 h 143710"/>
              <a:gd name="connsiteX7" fmla="*/ 132907 w 155849"/>
              <a:gd name="connsiteY7" fmla="*/ 63966 h 143710"/>
              <a:gd name="connsiteX8" fmla="*/ 148856 w 155849"/>
              <a:gd name="connsiteY8" fmla="*/ 16120 h 143710"/>
              <a:gd name="connsiteX9" fmla="*/ 154172 w 155849"/>
              <a:gd name="connsiteY9" fmla="*/ 171 h 143710"/>
              <a:gd name="connsiteX10" fmla="*/ 85060 w 155849"/>
              <a:gd name="connsiteY10" fmla="*/ 16120 h 143710"/>
              <a:gd name="connsiteX11" fmla="*/ 0 w 155849"/>
              <a:gd name="connsiteY11" fmla="*/ 53334 h 1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849" h="143710">
                <a:moveTo>
                  <a:pt x="0" y="53334"/>
                </a:moveTo>
                <a:cubicBezTo>
                  <a:pt x="3544" y="62194"/>
                  <a:pt x="6364" y="71380"/>
                  <a:pt x="10632" y="79915"/>
                </a:cubicBezTo>
                <a:cubicBezTo>
                  <a:pt x="13489" y="85630"/>
                  <a:pt x="18748" y="89991"/>
                  <a:pt x="21265" y="95864"/>
                </a:cubicBezTo>
                <a:cubicBezTo>
                  <a:pt x="24143" y="102580"/>
                  <a:pt x="23703" y="110413"/>
                  <a:pt x="26581" y="117129"/>
                </a:cubicBezTo>
                <a:cubicBezTo>
                  <a:pt x="33669" y="133669"/>
                  <a:pt x="38986" y="134259"/>
                  <a:pt x="53163" y="143710"/>
                </a:cubicBezTo>
                <a:cubicBezTo>
                  <a:pt x="76200" y="141938"/>
                  <a:pt x="100515" y="146165"/>
                  <a:pt x="122274" y="138394"/>
                </a:cubicBezTo>
                <a:cubicBezTo>
                  <a:pt x="129155" y="135937"/>
                  <a:pt x="126557" y="124362"/>
                  <a:pt x="127590" y="117129"/>
                </a:cubicBezTo>
                <a:cubicBezTo>
                  <a:pt x="130109" y="99499"/>
                  <a:pt x="129625" y="81470"/>
                  <a:pt x="132907" y="63966"/>
                </a:cubicBezTo>
                <a:cubicBezTo>
                  <a:pt x="132912" y="63940"/>
                  <a:pt x="146194" y="24107"/>
                  <a:pt x="148856" y="16120"/>
                </a:cubicBezTo>
                <a:cubicBezTo>
                  <a:pt x="150628" y="10804"/>
                  <a:pt x="159488" y="-1601"/>
                  <a:pt x="154172" y="171"/>
                </a:cubicBezTo>
                <a:cubicBezTo>
                  <a:pt x="129265" y="8473"/>
                  <a:pt x="117317" y="13188"/>
                  <a:pt x="85060" y="16120"/>
                </a:cubicBezTo>
                <a:lnTo>
                  <a:pt x="0" y="53334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6C2684A-4C45-4B38-8C9F-A7D4811C5BA9}"/>
              </a:ext>
            </a:extLst>
          </p:cNvPr>
          <p:cNvSpPr/>
          <p:nvPr/>
        </p:nvSpPr>
        <p:spPr>
          <a:xfrm>
            <a:off x="1186860" y="3326658"/>
            <a:ext cx="354861" cy="206247"/>
          </a:xfrm>
          <a:custGeom>
            <a:avLst/>
            <a:gdLst>
              <a:gd name="connsiteX0" fmla="*/ 3987 w 354861"/>
              <a:gd name="connsiteY0" fmla="*/ 1333 h 206247"/>
              <a:gd name="connsiteX1" fmla="*/ 35884 w 354861"/>
              <a:gd name="connsiteY1" fmla="*/ 54495 h 206247"/>
              <a:gd name="connsiteX2" fmla="*/ 51833 w 354861"/>
              <a:gd name="connsiteY2" fmla="*/ 65128 h 206247"/>
              <a:gd name="connsiteX3" fmla="*/ 73098 w 354861"/>
              <a:gd name="connsiteY3" fmla="*/ 70444 h 206247"/>
              <a:gd name="connsiteX4" fmla="*/ 78414 w 354861"/>
              <a:gd name="connsiteY4" fmla="*/ 86393 h 206247"/>
              <a:gd name="connsiteX5" fmla="*/ 83731 w 354861"/>
              <a:gd name="connsiteY5" fmla="*/ 91709 h 206247"/>
              <a:gd name="connsiteX6" fmla="*/ 67782 w 354861"/>
              <a:gd name="connsiteY6" fmla="*/ 97026 h 206247"/>
              <a:gd name="connsiteX7" fmla="*/ 104996 w 354861"/>
              <a:gd name="connsiteY7" fmla="*/ 128923 h 206247"/>
              <a:gd name="connsiteX8" fmla="*/ 120945 w 354861"/>
              <a:gd name="connsiteY8" fmla="*/ 139556 h 206247"/>
              <a:gd name="connsiteX9" fmla="*/ 136893 w 354861"/>
              <a:gd name="connsiteY9" fmla="*/ 144872 h 206247"/>
              <a:gd name="connsiteX10" fmla="*/ 206005 w 354861"/>
              <a:gd name="connsiteY10" fmla="*/ 155505 h 206247"/>
              <a:gd name="connsiteX11" fmla="*/ 211321 w 354861"/>
              <a:gd name="connsiteY11" fmla="*/ 203351 h 206247"/>
              <a:gd name="connsiteX12" fmla="*/ 232587 w 354861"/>
              <a:gd name="connsiteY12" fmla="*/ 198035 h 206247"/>
              <a:gd name="connsiteX13" fmla="*/ 221954 w 354861"/>
              <a:gd name="connsiteY13" fmla="*/ 144872 h 206247"/>
              <a:gd name="connsiteX14" fmla="*/ 232587 w 354861"/>
              <a:gd name="connsiteY14" fmla="*/ 128923 h 206247"/>
              <a:gd name="connsiteX15" fmla="*/ 248535 w 354861"/>
              <a:gd name="connsiteY15" fmla="*/ 123607 h 206247"/>
              <a:gd name="connsiteX16" fmla="*/ 317647 w 354861"/>
              <a:gd name="connsiteY16" fmla="*/ 128923 h 206247"/>
              <a:gd name="connsiteX17" fmla="*/ 322963 w 354861"/>
              <a:gd name="connsiteY17" fmla="*/ 150189 h 206247"/>
              <a:gd name="connsiteX18" fmla="*/ 354861 w 354861"/>
              <a:gd name="connsiteY18" fmla="*/ 123607 h 206247"/>
              <a:gd name="connsiteX19" fmla="*/ 338912 w 354861"/>
              <a:gd name="connsiteY19" fmla="*/ 75761 h 206247"/>
              <a:gd name="connsiteX20" fmla="*/ 322963 w 354861"/>
              <a:gd name="connsiteY20" fmla="*/ 70444 h 206247"/>
              <a:gd name="connsiteX21" fmla="*/ 285749 w 354861"/>
              <a:gd name="connsiteY21" fmla="*/ 54495 h 206247"/>
              <a:gd name="connsiteX22" fmla="*/ 253852 w 354861"/>
              <a:gd name="connsiteY22" fmla="*/ 59812 h 206247"/>
              <a:gd name="connsiteX23" fmla="*/ 237903 w 354861"/>
              <a:gd name="connsiteY23" fmla="*/ 75761 h 206247"/>
              <a:gd name="connsiteX24" fmla="*/ 221954 w 354861"/>
              <a:gd name="connsiteY24" fmla="*/ 86393 h 206247"/>
              <a:gd name="connsiteX25" fmla="*/ 158159 w 354861"/>
              <a:gd name="connsiteY25" fmla="*/ 81077 h 206247"/>
              <a:gd name="connsiteX26" fmla="*/ 142210 w 354861"/>
              <a:gd name="connsiteY26" fmla="*/ 38547 h 206247"/>
              <a:gd name="connsiteX27" fmla="*/ 99680 w 354861"/>
              <a:gd name="connsiteY27" fmla="*/ 11965 h 206247"/>
              <a:gd name="connsiteX28" fmla="*/ 3987 w 354861"/>
              <a:gd name="connsiteY28" fmla="*/ 1333 h 2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4861" h="206247">
                <a:moveTo>
                  <a:pt x="3987" y="1333"/>
                </a:moveTo>
                <a:cubicBezTo>
                  <a:pt x="-6646" y="8421"/>
                  <a:pt x="3986" y="43863"/>
                  <a:pt x="35884" y="54495"/>
                </a:cubicBezTo>
                <a:cubicBezTo>
                  <a:pt x="41200" y="58039"/>
                  <a:pt x="45960" y="62611"/>
                  <a:pt x="51833" y="65128"/>
                </a:cubicBezTo>
                <a:cubicBezTo>
                  <a:pt x="58549" y="68006"/>
                  <a:pt x="67393" y="65880"/>
                  <a:pt x="73098" y="70444"/>
                </a:cubicBezTo>
                <a:cubicBezTo>
                  <a:pt x="77474" y="73945"/>
                  <a:pt x="74826" y="82088"/>
                  <a:pt x="78414" y="86393"/>
                </a:cubicBezTo>
                <a:cubicBezTo>
                  <a:pt x="82534" y="91336"/>
                  <a:pt x="123103" y="117958"/>
                  <a:pt x="83731" y="91709"/>
                </a:cubicBezTo>
                <a:cubicBezTo>
                  <a:pt x="78415" y="93481"/>
                  <a:pt x="67782" y="91422"/>
                  <a:pt x="67782" y="97026"/>
                </a:cubicBezTo>
                <a:cubicBezTo>
                  <a:pt x="67782" y="102547"/>
                  <a:pt x="103895" y="128137"/>
                  <a:pt x="104996" y="128923"/>
                </a:cubicBezTo>
                <a:cubicBezTo>
                  <a:pt x="110195" y="132637"/>
                  <a:pt x="115230" y="136698"/>
                  <a:pt x="120945" y="139556"/>
                </a:cubicBezTo>
                <a:cubicBezTo>
                  <a:pt x="125957" y="142062"/>
                  <a:pt x="131385" y="143839"/>
                  <a:pt x="136893" y="144872"/>
                </a:cubicBezTo>
                <a:cubicBezTo>
                  <a:pt x="159802" y="149168"/>
                  <a:pt x="182968" y="151961"/>
                  <a:pt x="206005" y="155505"/>
                </a:cubicBezTo>
                <a:cubicBezTo>
                  <a:pt x="207777" y="171454"/>
                  <a:pt x="202816" y="189743"/>
                  <a:pt x="211321" y="203351"/>
                </a:cubicBezTo>
                <a:cubicBezTo>
                  <a:pt x="215194" y="209547"/>
                  <a:pt x="230021" y="204877"/>
                  <a:pt x="232587" y="198035"/>
                </a:cubicBezTo>
                <a:cubicBezTo>
                  <a:pt x="236898" y="186538"/>
                  <a:pt x="226572" y="158727"/>
                  <a:pt x="221954" y="144872"/>
                </a:cubicBezTo>
                <a:cubicBezTo>
                  <a:pt x="225498" y="139556"/>
                  <a:pt x="227598" y="132915"/>
                  <a:pt x="232587" y="128923"/>
                </a:cubicBezTo>
                <a:cubicBezTo>
                  <a:pt x="236963" y="125422"/>
                  <a:pt x="242931" y="123607"/>
                  <a:pt x="248535" y="123607"/>
                </a:cubicBezTo>
                <a:cubicBezTo>
                  <a:pt x="271640" y="123607"/>
                  <a:pt x="294610" y="127151"/>
                  <a:pt x="317647" y="128923"/>
                </a:cubicBezTo>
                <a:cubicBezTo>
                  <a:pt x="319419" y="136012"/>
                  <a:pt x="316428" y="146921"/>
                  <a:pt x="322963" y="150189"/>
                </a:cubicBezTo>
                <a:cubicBezTo>
                  <a:pt x="327897" y="152656"/>
                  <a:pt x="354716" y="123752"/>
                  <a:pt x="354861" y="123607"/>
                </a:cubicBezTo>
                <a:cubicBezTo>
                  <a:pt x="352173" y="110166"/>
                  <a:pt x="349918" y="86767"/>
                  <a:pt x="338912" y="75761"/>
                </a:cubicBezTo>
                <a:cubicBezTo>
                  <a:pt x="334949" y="71798"/>
                  <a:pt x="327975" y="72950"/>
                  <a:pt x="322963" y="70444"/>
                </a:cubicBezTo>
                <a:cubicBezTo>
                  <a:pt x="286250" y="52088"/>
                  <a:pt x="330005" y="65560"/>
                  <a:pt x="285749" y="54495"/>
                </a:cubicBezTo>
                <a:cubicBezTo>
                  <a:pt x="275117" y="56267"/>
                  <a:pt x="263702" y="55434"/>
                  <a:pt x="253852" y="59812"/>
                </a:cubicBezTo>
                <a:cubicBezTo>
                  <a:pt x="246982" y="62866"/>
                  <a:pt x="243679" y="70948"/>
                  <a:pt x="237903" y="75761"/>
                </a:cubicBezTo>
                <a:cubicBezTo>
                  <a:pt x="232995" y="79851"/>
                  <a:pt x="227270" y="82849"/>
                  <a:pt x="221954" y="86393"/>
                </a:cubicBezTo>
                <a:cubicBezTo>
                  <a:pt x="200689" y="84621"/>
                  <a:pt x="178677" y="86939"/>
                  <a:pt x="158159" y="81077"/>
                </a:cubicBezTo>
                <a:cubicBezTo>
                  <a:pt x="145940" y="77586"/>
                  <a:pt x="143934" y="43144"/>
                  <a:pt x="142210" y="38547"/>
                </a:cubicBezTo>
                <a:cubicBezTo>
                  <a:pt x="133785" y="16081"/>
                  <a:pt x="122860" y="19692"/>
                  <a:pt x="99680" y="11965"/>
                </a:cubicBezTo>
                <a:cubicBezTo>
                  <a:pt x="27054" y="18018"/>
                  <a:pt x="14620" y="-5755"/>
                  <a:pt x="3987" y="133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AD490-5537-4893-AA03-7914B8259E10}"/>
              </a:ext>
            </a:extLst>
          </p:cNvPr>
          <p:cNvSpPr/>
          <p:nvPr/>
        </p:nvSpPr>
        <p:spPr>
          <a:xfrm>
            <a:off x="1697478" y="2892056"/>
            <a:ext cx="258913" cy="139802"/>
          </a:xfrm>
          <a:custGeom>
            <a:avLst/>
            <a:gdLst>
              <a:gd name="connsiteX0" fmla="*/ 72843 w 258913"/>
              <a:gd name="connsiteY0" fmla="*/ 37214 h 139802"/>
              <a:gd name="connsiteX1" fmla="*/ 51578 w 258913"/>
              <a:gd name="connsiteY1" fmla="*/ 10632 h 139802"/>
              <a:gd name="connsiteX2" fmla="*/ 67527 w 258913"/>
              <a:gd name="connsiteY2" fmla="*/ 0 h 139802"/>
              <a:gd name="connsiteX3" fmla="*/ 200434 w 258913"/>
              <a:gd name="connsiteY3" fmla="*/ 5316 h 139802"/>
              <a:gd name="connsiteX4" fmla="*/ 232331 w 258913"/>
              <a:gd name="connsiteY4" fmla="*/ 31897 h 139802"/>
              <a:gd name="connsiteX5" fmla="*/ 258913 w 258913"/>
              <a:gd name="connsiteY5" fmla="*/ 74428 h 139802"/>
              <a:gd name="connsiteX6" fmla="*/ 253596 w 258913"/>
              <a:gd name="connsiteY6" fmla="*/ 90377 h 139802"/>
              <a:gd name="connsiteX7" fmla="*/ 195117 w 258913"/>
              <a:gd name="connsiteY7" fmla="*/ 95693 h 139802"/>
              <a:gd name="connsiteX8" fmla="*/ 179169 w 258913"/>
              <a:gd name="connsiteY8" fmla="*/ 101009 h 139802"/>
              <a:gd name="connsiteX9" fmla="*/ 131322 w 258913"/>
              <a:gd name="connsiteY9" fmla="*/ 116958 h 139802"/>
              <a:gd name="connsiteX10" fmla="*/ 126006 w 258913"/>
              <a:gd name="connsiteY10" fmla="*/ 138223 h 139802"/>
              <a:gd name="connsiteX11" fmla="*/ 94108 w 258913"/>
              <a:gd name="connsiteY11" fmla="*/ 132907 h 139802"/>
              <a:gd name="connsiteX12" fmla="*/ 67527 w 258913"/>
              <a:gd name="connsiteY12" fmla="*/ 101009 h 139802"/>
              <a:gd name="connsiteX13" fmla="*/ 83475 w 258913"/>
              <a:gd name="connsiteY13" fmla="*/ 95693 h 139802"/>
              <a:gd name="connsiteX14" fmla="*/ 46262 w 258913"/>
              <a:gd name="connsiteY14" fmla="*/ 79744 h 139802"/>
              <a:gd name="connsiteX15" fmla="*/ 3731 w 258913"/>
              <a:gd name="connsiteY15" fmla="*/ 85060 h 139802"/>
              <a:gd name="connsiteX16" fmla="*/ 9048 w 258913"/>
              <a:gd name="connsiteY16" fmla="*/ 53163 h 139802"/>
              <a:gd name="connsiteX17" fmla="*/ 72843 w 258913"/>
              <a:gd name="connsiteY17" fmla="*/ 37214 h 13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913" h="139802">
                <a:moveTo>
                  <a:pt x="72843" y="37214"/>
                </a:moveTo>
                <a:cubicBezTo>
                  <a:pt x="79931" y="30125"/>
                  <a:pt x="53183" y="21865"/>
                  <a:pt x="51578" y="10632"/>
                </a:cubicBezTo>
                <a:cubicBezTo>
                  <a:pt x="50674" y="4307"/>
                  <a:pt x="61142" y="228"/>
                  <a:pt x="67527" y="0"/>
                </a:cubicBezTo>
                <a:lnTo>
                  <a:pt x="200434" y="5316"/>
                </a:lnTo>
                <a:cubicBezTo>
                  <a:pt x="210358" y="11933"/>
                  <a:pt x="226313" y="21065"/>
                  <a:pt x="232331" y="31897"/>
                </a:cubicBezTo>
                <a:cubicBezTo>
                  <a:pt x="258383" y="78789"/>
                  <a:pt x="226000" y="52485"/>
                  <a:pt x="258913" y="74428"/>
                </a:cubicBezTo>
                <a:cubicBezTo>
                  <a:pt x="257141" y="79744"/>
                  <a:pt x="258912" y="88605"/>
                  <a:pt x="253596" y="90377"/>
                </a:cubicBezTo>
                <a:cubicBezTo>
                  <a:pt x="235027" y="96567"/>
                  <a:pt x="214494" y="92925"/>
                  <a:pt x="195117" y="95693"/>
                </a:cubicBezTo>
                <a:cubicBezTo>
                  <a:pt x="189570" y="96485"/>
                  <a:pt x="184557" y="99470"/>
                  <a:pt x="179169" y="101009"/>
                </a:cubicBezTo>
                <a:cubicBezTo>
                  <a:pt x="139107" y="112455"/>
                  <a:pt x="177144" y="98628"/>
                  <a:pt x="131322" y="116958"/>
                </a:cubicBezTo>
                <a:cubicBezTo>
                  <a:pt x="129550" y="124046"/>
                  <a:pt x="132722" y="135345"/>
                  <a:pt x="126006" y="138223"/>
                </a:cubicBezTo>
                <a:cubicBezTo>
                  <a:pt x="116098" y="142469"/>
                  <a:pt x="103958" y="137285"/>
                  <a:pt x="94108" y="132907"/>
                </a:cubicBezTo>
                <a:cubicBezTo>
                  <a:pt x="84412" y="128598"/>
                  <a:pt x="73176" y="109483"/>
                  <a:pt x="67527" y="101009"/>
                </a:cubicBezTo>
                <a:cubicBezTo>
                  <a:pt x="72843" y="99237"/>
                  <a:pt x="85247" y="101009"/>
                  <a:pt x="83475" y="95693"/>
                </a:cubicBezTo>
                <a:cubicBezTo>
                  <a:pt x="81832" y="90765"/>
                  <a:pt x="52310" y="81760"/>
                  <a:pt x="46262" y="79744"/>
                </a:cubicBezTo>
                <a:cubicBezTo>
                  <a:pt x="32085" y="81516"/>
                  <a:pt x="15357" y="93364"/>
                  <a:pt x="3731" y="85060"/>
                </a:cubicBezTo>
                <a:cubicBezTo>
                  <a:pt x="-5040" y="78795"/>
                  <a:pt x="3700" y="62522"/>
                  <a:pt x="9048" y="53163"/>
                </a:cubicBezTo>
                <a:cubicBezTo>
                  <a:pt x="13688" y="45044"/>
                  <a:pt x="65755" y="44303"/>
                  <a:pt x="72843" y="37214"/>
                </a:cubicBezTo>
                <a:close/>
              </a:path>
            </a:pathLst>
          </a:custGeom>
          <a:blipFill>
            <a:blip r:embed="rId2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DE2CB8E-8F68-4921-9C2D-975A13BA5EEA}"/>
              </a:ext>
            </a:extLst>
          </p:cNvPr>
          <p:cNvSpPr/>
          <p:nvPr/>
        </p:nvSpPr>
        <p:spPr>
          <a:xfrm>
            <a:off x="1529037" y="2953669"/>
            <a:ext cx="92428" cy="57679"/>
          </a:xfrm>
          <a:custGeom>
            <a:avLst/>
            <a:gdLst>
              <a:gd name="connsiteX0" fmla="*/ 2051 w 92428"/>
              <a:gd name="connsiteY0" fmla="*/ 2182 h 57679"/>
              <a:gd name="connsiteX1" fmla="*/ 65847 w 92428"/>
              <a:gd name="connsiteY1" fmla="*/ 7498 h 57679"/>
              <a:gd name="connsiteX2" fmla="*/ 81796 w 92428"/>
              <a:gd name="connsiteY2" fmla="*/ 12815 h 57679"/>
              <a:gd name="connsiteX3" fmla="*/ 92428 w 92428"/>
              <a:gd name="connsiteY3" fmla="*/ 28764 h 57679"/>
              <a:gd name="connsiteX4" fmla="*/ 87112 w 92428"/>
              <a:gd name="connsiteY4" fmla="*/ 55345 h 57679"/>
              <a:gd name="connsiteX5" fmla="*/ 18000 w 92428"/>
              <a:gd name="connsiteY5" fmla="*/ 44712 h 57679"/>
              <a:gd name="connsiteX6" fmla="*/ 2051 w 92428"/>
              <a:gd name="connsiteY6" fmla="*/ 2182 h 5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28" h="57679">
                <a:moveTo>
                  <a:pt x="2051" y="2182"/>
                </a:moveTo>
                <a:cubicBezTo>
                  <a:pt x="10025" y="-4020"/>
                  <a:pt x="44695" y="4678"/>
                  <a:pt x="65847" y="7498"/>
                </a:cubicBezTo>
                <a:cubicBezTo>
                  <a:pt x="71402" y="8239"/>
                  <a:pt x="77420" y="9314"/>
                  <a:pt x="81796" y="12815"/>
                </a:cubicBezTo>
                <a:cubicBezTo>
                  <a:pt x="86785" y="16807"/>
                  <a:pt x="88884" y="23448"/>
                  <a:pt x="92428" y="28764"/>
                </a:cubicBezTo>
                <a:cubicBezTo>
                  <a:pt x="90656" y="37624"/>
                  <a:pt x="95604" y="52257"/>
                  <a:pt x="87112" y="55345"/>
                </a:cubicBezTo>
                <a:cubicBezTo>
                  <a:pt x="67444" y="62497"/>
                  <a:pt x="38550" y="51563"/>
                  <a:pt x="18000" y="44712"/>
                </a:cubicBezTo>
                <a:cubicBezTo>
                  <a:pt x="11468" y="18584"/>
                  <a:pt x="-5923" y="8384"/>
                  <a:pt x="2051" y="21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9EB9FD-8268-4A08-90B3-1F526DD508C0}"/>
              </a:ext>
            </a:extLst>
          </p:cNvPr>
          <p:cNvSpPr/>
          <p:nvPr/>
        </p:nvSpPr>
        <p:spPr>
          <a:xfrm>
            <a:off x="2926308" y="106326"/>
            <a:ext cx="1720120" cy="893134"/>
          </a:xfrm>
          <a:custGeom>
            <a:avLst/>
            <a:gdLst>
              <a:gd name="connsiteX0" fmla="*/ 454845 w 1720120"/>
              <a:gd name="connsiteY0" fmla="*/ 58479 h 893134"/>
              <a:gd name="connsiteX1" fmla="*/ 428264 w 1720120"/>
              <a:gd name="connsiteY1" fmla="*/ 74427 h 893134"/>
              <a:gd name="connsiteX2" fmla="*/ 396366 w 1720120"/>
              <a:gd name="connsiteY2" fmla="*/ 95693 h 893134"/>
              <a:gd name="connsiteX3" fmla="*/ 364469 w 1720120"/>
              <a:gd name="connsiteY3" fmla="*/ 106325 h 893134"/>
              <a:gd name="connsiteX4" fmla="*/ 337887 w 1720120"/>
              <a:gd name="connsiteY4" fmla="*/ 116958 h 893134"/>
              <a:gd name="connsiteX5" fmla="*/ 311306 w 1720120"/>
              <a:gd name="connsiteY5" fmla="*/ 122274 h 893134"/>
              <a:gd name="connsiteX6" fmla="*/ 279408 w 1720120"/>
              <a:gd name="connsiteY6" fmla="*/ 132907 h 893134"/>
              <a:gd name="connsiteX7" fmla="*/ 242194 w 1720120"/>
              <a:gd name="connsiteY7" fmla="*/ 148855 h 893134"/>
              <a:gd name="connsiteX8" fmla="*/ 199664 w 1720120"/>
              <a:gd name="connsiteY8" fmla="*/ 154172 h 893134"/>
              <a:gd name="connsiteX9" fmla="*/ 45492 w 1720120"/>
              <a:gd name="connsiteY9" fmla="*/ 164804 h 893134"/>
              <a:gd name="connsiteX10" fmla="*/ 24227 w 1720120"/>
              <a:gd name="connsiteY10" fmla="*/ 223283 h 893134"/>
              <a:gd name="connsiteX11" fmla="*/ 72073 w 1720120"/>
              <a:gd name="connsiteY11" fmla="*/ 217967 h 893134"/>
              <a:gd name="connsiteX12" fmla="*/ 93339 w 1720120"/>
              <a:gd name="connsiteY12" fmla="*/ 212651 h 893134"/>
              <a:gd name="connsiteX13" fmla="*/ 77390 w 1720120"/>
              <a:gd name="connsiteY13" fmla="*/ 223283 h 893134"/>
              <a:gd name="connsiteX14" fmla="*/ 50808 w 1720120"/>
              <a:gd name="connsiteY14" fmla="*/ 233916 h 893134"/>
              <a:gd name="connsiteX15" fmla="*/ 61441 w 1720120"/>
              <a:gd name="connsiteY15" fmla="*/ 249865 h 893134"/>
              <a:gd name="connsiteX16" fmla="*/ 77390 w 1720120"/>
              <a:gd name="connsiteY16" fmla="*/ 255181 h 893134"/>
              <a:gd name="connsiteX17" fmla="*/ 157134 w 1720120"/>
              <a:gd name="connsiteY17" fmla="*/ 260497 h 893134"/>
              <a:gd name="connsiteX18" fmla="*/ 199664 w 1720120"/>
              <a:gd name="connsiteY18" fmla="*/ 271130 h 893134"/>
              <a:gd name="connsiteX19" fmla="*/ 231562 w 1720120"/>
              <a:gd name="connsiteY19" fmla="*/ 281762 h 893134"/>
              <a:gd name="connsiteX20" fmla="*/ 274092 w 1720120"/>
              <a:gd name="connsiteY20" fmla="*/ 287079 h 893134"/>
              <a:gd name="connsiteX21" fmla="*/ 305990 w 1720120"/>
              <a:gd name="connsiteY21" fmla="*/ 297711 h 893134"/>
              <a:gd name="connsiteX22" fmla="*/ 348520 w 1720120"/>
              <a:gd name="connsiteY22" fmla="*/ 345558 h 893134"/>
              <a:gd name="connsiteX23" fmla="*/ 353836 w 1720120"/>
              <a:gd name="connsiteY23" fmla="*/ 361507 h 893134"/>
              <a:gd name="connsiteX24" fmla="*/ 375101 w 1720120"/>
              <a:gd name="connsiteY24" fmla="*/ 425302 h 893134"/>
              <a:gd name="connsiteX25" fmla="*/ 406999 w 1720120"/>
              <a:gd name="connsiteY25" fmla="*/ 430618 h 893134"/>
              <a:gd name="connsiteX26" fmla="*/ 417632 w 1720120"/>
              <a:gd name="connsiteY26" fmla="*/ 451883 h 893134"/>
              <a:gd name="connsiteX27" fmla="*/ 422948 w 1720120"/>
              <a:gd name="connsiteY27" fmla="*/ 473148 h 893134"/>
              <a:gd name="connsiteX28" fmla="*/ 428264 w 1720120"/>
              <a:gd name="connsiteY28" fmla="*/ 489097 h 893134"/>
              <a:gd name="connsiteX29" fmla="*/ 422948 w 1720120"/>
              <a:gd name="connsiteY29" fmla="*/ 531627 h 893134"/>
              <a:gd name="connsiteX30" fmla="*/ 417632 w 1720120"/>
              <a:gd name="connsiteY30" fmla="*/ 547576 h 893134"/>
              <a:gd name="connsiteX31" fmla="*/ 364469 w 1720120"/>
              <a:gd name="connsiteY31" fmla="*/ 574158 h 893134"/>
              <a:gd name="connsiteX32" fmla="*/ 343204 w 1720120"/>
              <a:gd name="connsiteY32" fmla="*/ 584790 h 893134"/>
              <a:gd name="connsiteX33" fmla="*/ 327255 w 1720120"/>
              <a:gd name="connsiteY33" fmla="*/ 600739 h 893134"/>
              <a:gd name="connsiteX34" fmla="*/ 295357 w 1720120"/>
              <a:gd name="connsiteY34" fmla="*/ 643269 h 893134"/>
              <a:gd name="connsiteX35" fmla="*/ 295357 w 1720120"/>
              <a:gd name="connsiteY35" fmla="*/ 781493 h 893134"/>
              <a:gd name="connsiteX36" fmla="*/ 305990 w 1720120"/>
              <a:gd name="connsiteY36" fmla="*/ 797441 h 893134"/>
              <a:gd name="connsiteX37" fmla="*/ 332571 w 1720120"/>
              <a:gd name="connsiteY37" fmla="*/ 845288 h 893134"/>
              <a:gd name="connsiteX38" fmla="*/ 343204 w 1720120"/>
              <a:gd name="connsiteY38" fmla="*/ 877186 h 893134"/>
              <a:gd name="connsiteX39" fmla="*/ 375101 w 1720120"/>
              <a:gd name="connsiteY39" fmla="*/ 887818 h 893134"/>
              <a:gd name="connsiteX40" fmla="*/ 391050 w 1720120"/>
              <a:gd name="connsiteY40" fmla="*/ 893134 h 893134"/>
              <a:gd name="connsiteX41" fmla="*/ 502692 w 1720120"/>
              <a:gd name="connsiteY41" fmla="*/ 887818 h 893134"/>
              <a:gd name="connsiteX42" fmla="*/ 529273 w 1720120"/>
              <a:gd name="connsiteY42" fmla="*/ 866553 h 893134"/>
              <a:gd name="connsiteX43" fmla="*/ 561171 w 1720120"/>
              <a:gd name="connsiteY43" fmla="*/ 850604 h 893134"/>
              <a:gd name="connsiteX44" fmla="*/ 571804 w 1720120"/>
              <a:gd name="connsiteY44" fmla="*/ 834655 h 893134"/>
              <a:gd name="connsiteX45" fmla="*/ 609018 w 1720120"/>
              <a:gd name="connsiteY45" fmla="*/ 808074 h 893134"/>
              <a:gd name="connsiteX46" fmla="*/ 624966 w 1720120"/>
              <a:gd name="connsiteY46" fmla="*/ 802758 h 893134"/>
              <a:gd name="connsiteX47" fmla="*/ 640915 w 1720120"/>
              <a:gd name="connsiteY47" fmla="*/ 792125 h 893134"/>
              <a:gd name="connsiteX48" fmla="*/ 683445 w 1720120"/>
              <a:gd name="connsiteY48" fmla="*/ 765544 h 893134"/>
              <a:gd name="connsiteX49" fmla="*/ 694078 w 1720120"/>
              <a:gd name="connsiteY49" fmla="*/ 749595 h 893134"/>
              <a:gd name="connsiteX50" fmla="*/ 752557 w 1720120"/>
              <a:gd name="connsiteY50" fmla="*/ 707065 h 893134"/>
              <a:gd name="connsiteX51" fmla="*/ 773822 w 1720120"/>
              <a:gd name="connsiteY51" fmla="*/ 696432 h 893134"/>
              <a:gd name="connsiteX52" fmla="*/ 805720 w 1720120"/>
              <a:gd name="connsiteY52" fmla="*/ 669851 h 893134"/>
              <a:gd name="connsiteX53" fmla="*/ 821669 w 1720120"/>
              <a:gd name="connsiteY53" fmla="*/ 664534 h 893134"/>
              <a:gd name="connsiteX54" fmla="*/ 842934 w 1720120"/>
              <a:gd name="connsiteY54" fmla="*/ 653902 h 893134"/>
              <a:gd name="connsiteX55" fmla="*/ 858883 w 1720120"/>
              <a:gd name="connsiteY55" fmla="*/ 648586 h 893134"/>
              <a:gd name="connsiteX56" fmla="*/ 917362 w 1720120"/>
              <a:gd name="connsiteY56" fmla="*/ 632637 h 893134"/>
              <a:gd name="connsiteX57" fmla="*/ 975841 w 1720120"/>
              <a:gd name="connsiteY57" fmla="*/ 616688 h 893134"/>
              <a:gd name="connsiteX58" fmla="*/ 1013055 w 1720120"/>
              <a:gd name="connsiteY58" fmla="*/ 611372 h 893134"/>
              <a:gd name="connsiteX59" fmla="*/ 1050269 w 1720120"/>
              <a:gd name="connsiteY59" fmla="*/ 595423 h 893134"/>
              <a:gd name="connsiteX60" fmla="*/ 1103432 w 1720120"/>
              <a:gd name="connsiteY60" fmla="*/ 574158 h 893134"/>
              <a:gd name="connsiteX61" fmla="*/ 1124697 w 1720120"/>
              <a:gd name="connsiteY61" fmla="*/ 563525 h 893134"/>
              <a:gd name="connsiteX62" fmla="*/ 1161911 w 1720120"/>
              <a:gd name="connsiteY62" fmla="*/ 558209 h 893134"/>
              <a:gd name="connsiteX63" fmla="*/ 1215073 w 1720120"/>
              <a:gd name="connsiteY63" fmla="*/ 542260 h 893134"/>
              <a:gd name="connsiteX64" fmla="*/ 1252287 w 1720120"/>
              <a:gd name="connsiteY64" fmla="*/ 526311 h 893134"/>
              <a:gd name="connsiteX65" fmla="*/ 1273552 w 1720120"/>
              <a:gd name="connsiteY65" fmla="*/ 520995 h 893134"/>
              <a:gd name="connsiteX66" fmla="*/ 1321399 w 1720120"/>
              <a:gd name="connsiteY66" fmla="*/ 505046 h 893134"/>
              <a:gd name="connsiteX67" fmla="*/ 1363929 w 1720120"/>
              <a:gd name="connsiteY67" fmla="*/ 489097 h 893134"/>
              <a:gd name="connsiteX68" fmla="*/ 1369245 w 1720120"/>
              <a:gd name="connsiteY68" fmla="*/ 467832 h 893134"/>
              <a:gd name="connsiteX69" fmla="*/ 1347980 w 1720120"/>
              <a:gd name="connsiteY69" fmla="*/ 435934 h 893134"/>
              <a:gd name="connsiteX70" fmla="*/ 1358613 w 1720120"/>
              <a:gd name="connsiteY70" fmla="*/ 419986 h 893134"/>
              <a:gd name="connsiteX71" fmla="*/ 1379878 w 1720120"/>
              <a:gd name="connsiteY71" fmla="*/ 382772 h 893134"/>
              <a:gd name="connsiteX72" fmla="*/ 1401143 w 1720120"/>
              <a:gd name="connsiteY72" fmla="*/ 345558 h 893134"/>
              <a:gd name="connsiteX73" fmla="*/ 1406459 w 1720120"/>
              <a:gd name="connsiteY73" fmla="*/ 329609 h 893134"/>
              <a:gd name="connsiteX74" fmla="*/ 1438357 w 1720120"/>
              <a:gd name="connsiteY74" fmla="*/ 318976 h 893134"/>
              <a:gd name="connsiteX75" fmla="*/ 1454306 w 1720120"/>
              <a:gd name="connsiteY75" fmla="*/ 308344 h 893134"/>
              <a:gd name="connsiteX76" fmla="*/ 1475571 w 1720120"/>
              <a:gd name="connsiteY76" fmla="*/ 303027 h 893134"/>
              <a:gd name="connsiteX77" fmla="*/ 1507469 w 1720120"/>
              <a:gd name="connsiteY77" fmla="*/ 292395 h 893134"/>
              <a:gd name="connsiteX78" fmla="*/ 1512785 w 1720120"/>
              <a:gd name="connsiteY78" fmla="*/ 255181 h 893134"/>
              <a:gd name="connsiteX79" fmla="*/ 1496836 w 1720120"/>
              <a:gd name="connsiteY79" fmla="*/ 207334 h 893134"/>
              <a:gd name="connsiteX80" fmla="*/ 1512785 w 1720120"/>
              <a:gd name="connsiteY80" fmla="*/ 170121 h 893134"/>
              <a:gd name="connsiteX81" fmla="*/ 1555315 w 1720120"/>
              <a:gd name="connsiteY81" fmla="*/ 154172 h 893134"/>
              <a:gd name="connsiteX82" fmla="*/ 1613794 w 1720120"/>
              <a:gd name="connsiteY82" fmla="*/ 122274 h 893134"/>
              <a:gd name="connsiteX83" fmla="*/ 1645692 w 1720120"/>
              <a:gd name="connsiteY83" fmla="*/ 106325 h 893134"/>
              <a:gd name="connsiteX84" fmla="*/ 1698855 w 1720120"/>
              <a:gd name="connsiteY84" fmla="*/ 69111 h 893134"/>
              <a:gd name="connsiteX85" fmla="*/ 1720120 w 1720120"/>
              <a:gd name="connsiteY85" fmla="*/ 58479 h 893134"/>
              <a:gd name="connsiteX86" fmla="*/ 1677590 w 1720120"/>
              <a:gd name="connsiteY86" fmla="*/ 42530 h 893134"/>
              <a:gd name="connsiteX87" fmla="*/ 1374562 w 1720120"/>
              <a:gd name="connsiteY87" fmla="*/ 31897 h 893134"/>
              <a:gd name="connsiteX88" fmla="*/ 1316083 w 1720120"/>
              <a:gd name="connsiteY88" fmla="*/ 26581 h 893134"/>
              <a:gd name="connsiteX89" fmla="*/ 1300134 w 1720120"/>
              <a:gd name="connsiteY89" fmla="*/ 21265 h 893134"/>
              <a:gd name="connsiteX90" fmla="*/ 1268236 w 1720120"/>
              <a:gd name="connsiteY90" fmla="*/ 15948 h 893134"/>
              <a:gd name="connsiteX91" fmla="*/ 1241655 w 1720120"/>
              <a:gd name="connsiteY91" fmla="*/ 10632 h 893134"/>
              <a:gd name="connsiteX92" fmla="*/ 1092799 w 1720120"/>
              <a:gd name="connsiteY92" fmla="*/ 0 h 893134"/>
              <a:gd name="connsiteX93" fmla="*/ 747241 w 1720120"/>
              <a:gd name="connsiteY93" fmla="*/ 5316 h 893134"/>
              <a:gd name="connsiteX94" fmla="*/ 630283 w 1720120"/>
              <a:gd name="connsiteY94" fmla="*/ 21265 h 893134"/>
              <a:gd name="connsiteX95" fmla="*/ 561171 w 1720120"/>
              <a:gd name="connsiteY95" fmla="*/ 26581 h 893134"/>
              <a:gd name="connsiteX96" fmla="*/ 518641 w 1720120"/>
              <a:gd name="connsiteY96" fmla="*/ 37214 h 893134"/>
              <a:gd name="connsiteX97" fmla="*/ 444213 w 1720120"/>
              <a:gd name="connsiteY97" fmla="*/ 47846 h 893134"/>
              <a:gd name="connsiteX98" fmla="*/ 412315 w 1720120"/>
              <a:gd name="connsiteY98" fmla="*/ 53162 h 893134"/>
              <a:gd name="connsiteX99" fmla="*/ 375101 w 1720120"/>
              <a:gd name="connsiteY99" fmla="*/ 63795 h 893134"/>
              <a:gd name="connsiteX100" fmla="*/ 332571 w 1720120"/>
              <a:gd name="connsiteY100" fmla="*/ 74427 h 893134"/>
              <a:gd name="connsiteX101" fmla="*/ 311306 w 1720120"/>
              <a:gd name="connsiteY101" fmla="*/ 85060 h 893134"/>
              <a:gd name="connsiteX102" fmla="*/ 327255 w 1720120"/>
              <a:gd name="connsiteY102" fmla="*/ 79744 h 893134"/>
              <a:gd name="connsiteX103" fmla="*/ 353836 w 1720120"/>
              <a:gd name="connsiteY103" fmla="*/ 74427 h 893134"/>
              <a:gd name="connsiteX104" fmla="*/ 385734 w 1720120"/>
              <a:gd name="connsiteY104" fmla="*/ 63795 h 893134"/>
              <a:gd name="connsiteX105" fmla="*/ 486743 w 1720120"/>
              <a:gd name="connsiteY105" fmla="*/ 47846 h 893134"/>
              <a:gd name="connsiteX106" fmla="*/ 523957 w 1720120"/>
              <a:gd name="connsiteY106" fmla="*/ 58479 h 893134"/>
              <a:gd name="connsiteX107" fmla="*/ 502692 w 1720120"/>
              <a:gd name="connsiteY107" fmla="*/ 63795 h 893134"/>
              <a:gd name="connsiteX108" fmla="*/ 486743 w 1720120"/>
              <a:gd name="connsiteY108" fmla="*/ 69111 h 893134"/>
              <a:gd name="connsiteX109" fmla="*/ 454845 w 1720120"/>
              <a:gd name="connsiteY109" fmla="*/ 58479 h 8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720120" h="893134">
                <a:moveTo>
                  <a:pt x="454845" y="58479"/>
                </a:moveTo>
                <a:cubicBezTo>
                  <a:pt x="445099" y="59365"/>
                  <a:pt x="436981" y="68880"/>
                  <a:pt x="428264" y="74427"/>
                </a:cubicBezTo>
                <a:cubicBezTo>
                  <a:pt x="417483" y="81288"/>
                  <a:pt x="408489" y="91652"/>
                  <a:pt x="396366" y="95693"/>
                </a:cubicBezTo>
                <a:cubicBezTo>
                  <a:pt x="385734" y="99237"/>
                  <a:pt x="374875" y="102163"/>
                  <a:pt x="364469" y="106325"/>
                </a:cubicBezTo>
                <a:cubicBezTo>
                  <a:pt x="355608" y="109869"/>
                  <a:pt x="347028" y="114216"/>
                  <a:pt x="337887" y="116958"/>
                </a:cubicBezTo>
                <a:cubicBezTo>
                  <a:pt x="329232" y="119554"/>
                  <a:pt x="320023" y="119897"/>
                  <a:pt x="311306" y="122274"/>
                </a:cubicBezTo>
                <a:cubicBezTo>
                  <a:pt x="300493" y="125223"/>
                  <a:pt x="289433" y="127895"/>
                  <a:pt x="279408" y="132907"/>
                </a:cubicBezTo>
                <a:cubicBezTo>
                  <a:pt x="268933" y="138144"/>
                  <a:pt x="254487" y="146620"/>
                  <a:pt x="242194" y="148855"/>
                </a:cubicBezTo>
                <a:cubicBezTo>
                  <a:pt x="228137" y="151411"/>
                  <a:pt x="213904" y="153017"/>
                  <a:pt x="199664" y="154172"/>
                </a:cubicBezTo>
                <a:cubicBezTo>
                  <a:pt x="148320" y="158335"/>
                  <a:pt x="96883" y="161260"/>
                  <a:pt x="45492" y="164804"/>
                </a:cubicBezTo>
                <a:cubicBezTo>
                  <a:pt x="27535" y="168396"/>
                  <a:pt x="-33404" y="171415"/>
                  <a:pt x="24227" y="223283"/>
                </a:cubicBezTo>
                <a:cubicBezTo>
                  <a:pt x="36154" y="234018"/>
                  <a:pt x="56124" y="219739"/>
                  <a:pt x="72073" y="217967"/>
                </a:cubicBezTo>
                <a:cubicBezTo>
                  <a:pt x="79162" y="216195"/>
                  <a:pt x="88172" y="207485"/>
                  <a:pt x="93339" y="212651"/>
                </a:cubicBezTo>
                <a:cubicBezTo>
                  <a:pt x="97857" y="217169"/>
                  <a:pt x="83105" y="220426"/>
                  <a:pt x="77390" y="223283"/>
                </a:cubicBezTo>
                <a:cubicBezTo>
                  <a:pt x="68854" y="227551"/>
                  <a:pt x="59669" y="230372"/>
                  <a:pt x="50808" y="233916"/>
                </a:cubicBezTo>
                <a:cubicBezTo>
                  <a:pt x="54352" y="239232"/>
                  <a:pt x="56452" y="245874"/>
                  <a:pt x="61441" y="249865"/>
                </a:cubicBezTo>
                <a:cubicBezTo>
                  <a:pt x="65817" y="253366"/>
                  <a:pt x="71820" y="254562"/>
                  <a:pt x="77390" y="255181"/>
                </a:cubicBezTo>
                <a:cubicBezTo>
                  <a:pt x="103867" y="258123"/>
                  <a:pt x="130553" y="258725"/>
                  <a:pt x="157134" y="260497"/>
                </a:cubicBezTo>
                <a:cubicBezTo>
                  <a:pt x="171311" y="264041"/>
                  <a:pt x="185801" y="266509"/>
                  <a:pt x="199664" y="271130"/>
                </a:cubicBezTo>
                <a:cubicBezTo>
                  <a:pt x="210297" y="274674"/>
                  <a:pt x="220441" y="280372"/>
                  <a:pt x="231562" y="281762"/>
                </a:cubicBezTo>
                <a:lnTo>
                  <a:pt x="274092" y="287079"/>
                </a:lnTo>
                <a:cubicBezTo>
                  <a:pt x="284725" y="290623"/>
                  <a:pt x="298065" y="289786"/>
                  <a:pt x="305990" y="297711"/>
                </a:cubicBezTo>
                <a:cubicBezTo>
                  <a:pt x="342405" y="334127"/>
                  <a:pt x="329546" y="317098"/>
                  <a:pt x="348520" y="345558"/>
                </a:cubicBezTo>
                <a:cubicBezTo>
                  <a:pt x="350292" y="350874"/>
                  <a:pt x="352984" y="355968"/>
                  <a:pt x="353836" y="361507"/>
                </a:cubicBezTo>
                <a:cubicBezTo>
                  <a:pt x="358530" y="392021"/>
                  <a:pt x="344785" y="415197"/>
                  <a:pt x="375101" y="425302"/>
                </a:cubicBezTo>
                <a:cubicBezTo>
                  <a:pt x="385327" y="428711"/>
                  <a:pt x="396366" y="428846"/>
                  <a:pt x="406999" y="430618"/>
                </a:cubicBezTo>
                <a:cubicBezTo>
                  <a:pt x="410543" y="437706"/>
                  <a:pt x="414849" y="444463"/>
                  <a:pt x="417632" y="451883"/>
                </a:cubicBezTo>
                <a:cubicBezTo>
                  <a:pt x="420198" y="458724"/>
                  <a:pt x="420941" y="466123"/>
                  <a:pt x="422948" y="473148"/>
                </a:cubicBezTo>
                <a:cubicBezTo>
                  <a:pt x="424487" y="478536"/>
                  <a:pt x="426492" y="483781"/>
                  <a:pt x="428264" y="489097"/>
                </a:cubicBezTo>
                <a:cubicBezTo>
                  <a:pt x="426492" y="503274"/>
                  <a:pt x="425504" y="517570"/>
                  <a:pt x="422948" y="531627"/>
                </a:cubicBezTo>
                <a:cubicBezTo>
                  <a:pt x="421946" y="537140"/>
                  <a:pt x="421595" y="543613"/>
                  <a:pt x="417632" y="547576"/>
                </a:cubicBezTo>
                <a:cubicBezTo>
                  <a:pt x="388138" y="577070"/>
                  <a:pt x="393281" y="563353"/>
                  <a:pt x="364469" y="574158"/>
                </a:cubicBezTo>
                <a:cubicBezTo>
                  <a:pt x="357049" y="576941"/>
                  <a:pt x="350292" y="581246"/>
                  <a:pt x="343204" y="584790"/>
                </a:cubicBezTo>
                <a:cubicBezTo>
                  <a:pt x="337888" y="590106"/>
                  <a:pt x="332016" y="594920"/>
                  <a:pt x="327255" y="600739"/>
                </a:cubicBezTo>
                <a:cubicBezTo>
                  <a:pt x="316033" y="614454"/>
                  <a:pt x="295357" y="643269"/>
                  <a:pt x="295357" y="643269"/>
                </a:cubicBezTo>
                <a:cubicBezTo>
                  <a:pt x="278079" y="695107"/>
                  <a:pt x="282967" y="674113"/>
                  <a:pt x="295357" y="781493"/>
                </a:cubicBezTo>
                <a:cubicBezTo>
                  <a:pt x="296089" y="787840"/>
                  <a:pt x="302446" y="792125"/>
                  <a:pt x="305990" y="797441"/>
                </a:cubicBezTo>
                <a:cubicBezTo>
                  <a:pt x="318999" y="836472"/>
                  <a:pt x="308697" y="821414"/>
                  <a:pt x="332571" y="845288"/>
                </a:cubicBezTo>
                <a:cubicBezTo>
                  <a:pt x="336115" y="855921"/>
                  <a:pt x="332571" y="873642"/>
                  <a:pt x="343204" y="877186"/>
                </a:cubicBezTo>
                <a:lnTo>
                  <a:pt x="375101" y="887818"/>
                </a:lnTo>
                <a:lnTo>
                  <a:pt x="391050" y="893134"/>
                </a:lnTo>
                <a:cubicBezTo>
                  <a:pt x="428264" y="891362"/>
                  <a:pt x="465565" y="890912"/>
                  <a:pt x="502692" y="887818"/>
                </a:cubicBezTo>
                <a:cubicBezTo>
                  <a:pt x="525275" y="885936"/>
                  <a:pt x="514880" y="880946"/>
                  <a:pt x="529273" y="866553"/>
                </a:cubicBezTo>
                <a:cubicBezTo>
                  <a:pt x="539577" y="856249"/>
                  <a:pt x="548202" y="854928"/>
                  <a:pt x="561171" y="850604"/>
                </a:cubicBezTo>
                <a:cubicBezTo>
                  <a:pt x="564715" y="845288"/>
                  <a:pt x="567286" y="839173"/>
                  <a:pt x="571804" y="834655"/>
                </a:cubicBezTo>
                <a:cubicBezTo>
                  <a:pt x="574210" y="832249"/>
                  <a:pt x="602983" y="811091"/>
                  <a:pt x="609018" y="808074"/>
                </a:cubicBezTo>
                <a:cubicBezTo>
                  <a:pt x="614030" y="805568"/>
                  <a:pt x="619650" y="804530"/>
                  <a:pt x="624966" y="802758"/>
                </a:cubicBezTo>
                <a:cubicBezTo>
                  <a:pt x="630282" y="799214"/>
                  <a:pt x="635497" y="795511"/>
                  <a:pt x="640915" y="792125"/>
                </a:cubicBezTo>
                <a:cubicBezTo>
                  <a:pt x="692221" y="760058"/>
                  <a:pt x="647000" y="789841"/>
                  <a:pt x="683445" y="765544"/>
                </a:cubicBezTo>
                <a:cubicBezTo>
                  <a:pt x="686989" y="760228"/>
                  <a:pt x="689329" y="753869"/>
                  <a:pt x="694078" y="749595"/>
                </a:cubicBezTo>
                <a:cubicBezTo>
                  <a:pt x="695307" y="748489"/>
                  <a:pt x="738597" y="715042"/>
                  <a:pt x="752557" y="707065"/>
                </a:cubicBezTo>
                <a:cubicBezTo>
                  <a:pt x="759438" y="703133"/>
                  <a:pt x="767373" y="701038"/>
                  <a:pt x="773822" y="696432"/>
                </a:cubicBezTo>
                <a:cubicBezTo>
                  <a:pt x="801259" y="676834"/>
                  <a:pt x="777592" y="683915"/>
                  <a:pt x="805720" y="669851"/>
                </a:cubicBezTo>
                <a:cubicBezTo>
                  <a:pt x="810732" y="667345"/>
                  <a:pt x="816518" y="666742"/>
                  <a:pt x="821669" y="664534"/>
                </a:cubicBezTo>
                <a:cubicBezTo>
                  <a:pt x="828953" y="661412"/>
                  <a:pt x="835650" y="657024"/>
                  <a:pt x="842934" y="653902"/>
                </a:cubicBezTo>
                <a:cubicBezTo>
                  <a:pt x="848085" y="651695"/>
                  <a:pt x="853515" y="650196"/>
                  <a:pt x="858883" y="648586"/>
                </a:cubicBezTo>
                <a:cubicBezTo>
                  <a:pt x="929705" y="627339"/>
                  <a:pt x="868526" y="645956"/>
                  <a:pt x="917362" y="632637"/>
                </a:cubicBezTo>
                <a:cubicBezTo>
                  <a:pt x="923197" y="631046"/>
                  <a:pt x="963810" y="618875"/>
                  <a:pt x="975841" y="616688"/>
                </a:cubicBezTo>
                <a:cubicBezTo>
                  <a:pt x="988169" y="614447"/>
                  <a:pt x="1000650" y="613144"/>
                  <a:pt x="1013055" y="611372"/>
                </a:cubicBezTo>
                <a:cubicBezTo>
                  <a:pt x="1043397" y="591144"/>
                  <a:pt x="1013299" y="608626"/>
                  <a:pt x="1050269" y="595423"/>
                </a:cubicBezTo>
                <a:cubicBezTo>
                  <a:pt x="1068243" y="589004"/>
                  <a:pt x="1086361" y="582694"/>
                  <a:pt x="1103432" y="574158"/>
                </a:cubicBezTo>
                <a:cubicBezTo>
                  <a:pt x="1110520" y="570614"/>
                  <a:pt x="1117051" y="565610"/>
                  <a:pt x="1124697" y="563525"/>
                </a:cubicBezTo>
                <a:cubicBezTo>
                  <a:pt x="1136786" y="560228"/>
                  <a:pt x="1149506" y="559981"/>
                  <a:pt x="1161911" y="558209"/>
                </a:cubicBezTo>
                <a:cubicBezTo>
                  <a:pt x="1209529" y="539161"/>
                  <a:pt x="1167159" y="554238"/>
                  <a:pt x="1215073" y="542260"/>
                </a:cubicBezTo>
                <a:cubicBezTo>
                  <a:pt x="1241480" y="535659"/>
                  <a:pt x="1221852" y="537724"/>
                  <a:pt x="1252287" y="526311"/>
                </a:cubicBezTo>
                <a:cubicBezTo>
                  <a:pt x="1259128" y="523745"/>
                  <a:pt x="1266464" y="522767"/>
                  <a:pt x="1273552" y="520995"/>
                </a:cubicBezTo>
                <a:cubicBezTo>
                  <a:pt x="1301300" y="502496"/>
                  <a:pt x="1278424" y="514595"/>
                  <a:pt x="1321399" y="505046"/>
                </a:cubicBezTo>
                <a:cubicBezTo>
                  <a:pt x="1330779" y="502962"/>
                  <a:pt x="1358748" y="491169"/>
                  <a:pt x="1363929" y="489097"/>
                </a:cubicBezTo>
                <a:cubicBezTo>
                  <a:pt x="1365701" y="482009"/>
                  <a:pt x="1371345" y="474830"/>
                  <a:pt x="1369245" y="467832"/>
                </a:cubicBezTo>
                <a:cubicBezTo>
                  <a:pt x="1365573" y="455592"/>
                  <a:pt x="1347980" y="435934"/>
                  <a:pt x="1347980" y="435934"/>
                </a:cubicBezTo>
                <a:cubicBezTo>
                  <a:pt x="1351524" y="430618"/>
                  <a:pt x="1355443" y="425533"/>
                  <a:pt x="1358613" y="419986"/>
                </a:cubicBezTo>
                <a:cubicBezTo>
                  <a:pt x="1385598" y="372763"/>
                  <a:pt x="1353968" y="421636"/>
                  <a:pt x="1379878" y="382772"/>
                </a:cubicBezTo>
                <a:cubicBezTo>
                  <a:pt x="1392067" y="346204"/>
                  <a:pt x="1375395" y="390617"/>
                  <a:pt x="1401143" y="345558"/>
                </a:cubicBezTo>
                <a:cubicBezTo>
                  <a:pt x="1403923" y="340692"/>
                  <a:pt x="1401899" y="332866"/>
                  <a:pt x="1406459" y="329609"/>
                </a:cubicBezTo>
                <a:cubicBezTo>
                  <a:pt x="1415579" y="323094"/>
                  <a:pt x="1429031" y="325193"/>
                  <a:pt x="1438357" y="318976"/>
                </a:cubicBezTo>
                <a:cubicBezTo>
                  <a:pt x="1443673" y="315432"/>
                  <a:pt x="1448433" y="310861"/>
                  <a:pt x="1454306" y="308344"/>
                </a:cubicBezTo>
                <a:cubicBezTo>
                  <a:pt x="1461022" y="305466"/>
                  <a:pt x="1468573" y="305127"/>
                  <a:pt x="1475571" y="303027"/>
                </a:cubicBezTo>
                <a:cubicBezTo>
                  <a:pt x="1486306" y="299806"/>
                  <a:pt x="1496836" y="295939"/>
                  <a:pt x="1507469" y="292395"/>
                </a:cubicBezTo>
                <a:cubicBezTo>
                  <a:pt x="1521206" y="271789"/>
                  <a:pt x="1520735" y="281018"/>
                  <a:pt x="1512785" y="255181"/>
                </a:cubicBezTo>
                <a:cubicBezTo>
                  <a:pt x="1507841" y="239113"/>
                  <a:pt x="1496836" y="207334"/>
                  <a:pt x="1496836" y="207334"/>
                </a:cubicBezTo>
                <a:cubicBezTo>
                  <a:pt x="1502152" y="194930"/>
                  <a:pt x="1504499" y="180774"/>
                  <a:pt x="1512785" y="170121"/>
                </a:cubicBezTo>
                <a:cubicBezTo>
                  <a:pt x="1519496" y="161492"/>
                  <a:pt x="1545804" y="156550"/>
                  <a:pt x="1555315" y="154172"/>
                </a:cubicBezTo>
                <a:cubicBezTo>
                  <a:pt x="1647226" y="108217"/>
                  <a:pt x="1532889" y="166405"/>
                  <a:pt x="1613794" y="122274"/>
                </a:cubicBezTo>
                <a:cubicBezTo>
                  <a:pt x="1624230" y="116582"/>
                  <a:pt x="1635424" y="112315"/>
                  <a:pt x="1645692" y="106325"/>
                </a:cubicBezTo>
                <a:cubicBezTo>
                  <a:pt x="1742685" y="49746"/>
                  <a:pt x="1627344" y="113805"/>
                  <a:pt x="1698855" y="69111"/>
                </a:cubicBezTo>
                <a:cubicBezTo>
                  <a:pt x="1705575" y="64911"/>
                  <a:pt x="1713032" y="62023"/>
                  <a:pt x="1720120" y="58479"/>
                </a:cubicBezTo>
                <a:cubicBezTo>
                  <a:pt x="1702348" y="46631"/>
                  <a:pt x="1702383" y="43730"/>
                  <a:pt x="1677590" y="42530"/>
                </a:cubicBezTo>
                <a:cubicBezTo>
                  <a:pt x="1576637" y="37645"/>
                  <a:pt x="1475571" y="35441"/>
                  <a:pt x="1374562" y="31897"/>
                </a:cubicBezTo>
                <a:cubicBezTo>
                  <a:pt x="1355069" y="30125"/>
                  <a:pt x="1335460" y="29349"/>
                  <a:pt x="1316083" y="26581"/>
                </a:cubicBezTo>
                <a:cubicBezTo>
                  <a:pt x="1310535" y="25789"/>
                  <a:pt x="1305604" y="22481"/>
                  <a:pt x="1300134" y="21265"/>
                </a:cubicBezTo>
                <a:cubicBezTo>
                  <a:pt x="1289611" y="18927"/>
                  <a:pt x="1278841" y="17876"/>
                  <a:pt x="1268236" y="15948"/>
                </a:cubicBezTo>
                <a:cubicBezTo>
                  <a:pt x="1259346" y="14332"/>
                  <a:pt x="1250586" y="12006"/>
                  <a:pt x="1241655" y="10632"/>
                </a:cubicBezTo>
                <a:cubicBezTo>
                  <a:pt x="1185508" y="1994"/>
                  <a:pt x="1159755" y="3348"/>
                  <a:pt x="1092799" y="0"/>
                </a:cubicBezTo>
                <a:cubicBezTo>
                  <a:pt x="977613" y="1772"/>
                  <a:pt x="862364" y="1104"/>
                  <a:pt x="747241" y="5316"/>
                </a:cubicBezTo>
                <a:cubicBezTo>
                  <a:pt x="530368" y="13250"/>
                  <a:pt x="721616" y="11116"/>
                  <a:pt x="630283" y="21265"/>
                </a:cubicBezTo>
                <a:cubicBezTo>
                  <a:pt x="607319" y="23817"/>
                  <a:pt x="584208" y="24809"/>
                  <a:pt x="561171" y="26581"/>
                </a:cubicBezTo>
                <a:cubicBezTo>
                  <a:pt x="546994" y="30125"/>
                  <a:pt x="533107" y="35148"/>
                  <a:pt x="518641" y="37214"/>
                </a:cubicBezTo>
                <a:lnTo>
                  <a:pt x="444213" y="47846"/>
                </a:lnTo>
                <a:cubicBezTo>
                  <a:pt x="433553" y="49445"/>
                  <a:pt x="422818" y="50738"/>
                  <a:pt x="412315" y="53162"/>
                </a:cubicBezTo>
                <a:cubicBezTo>
                  <a:pt x="399744" y="56063"/>
                  <a:pt x="387566" y="60471"/>
                  <a:pt x="375101" y="63795"/>
                </a:cubicBezTo>
                <a:cubicBezTo>
                  <a:pt x="360981" y="67560"/>
                  <a:pt x="332571" y="74427"/>
                  <a:pt x="332571" y="74427"/>
                </a:cubicBezTo>
                <a:cubicBezTo>
                  <a:pt x="325483" y="77971"/>
                  <a:pt x="316909" y="79456"/>
                  <a:pt x="311306" y="85060"/>
                </a:cubicBezTo>
                <a:cubicBezTo>
                  <a:pt x="307344" y="89023"/>
                  <a:pt x="321818" y="81103"/>
                  <a:pt x="327255" y="79744"/>
                </a:cubicBezTo>
                <a:cubicBezTo>
                  <a:pt x="336021" y="77552"/>
                  <a:pt x="345119" y="76805"/>
                  <a:pt x="353836" y="74427"/>
                </a:cubicBezTo>
                <a:cubicBezTo>
                  <a:pt x="364649" y="71478"/>
                  <a:pt x="374707" y="65800"/>
                  <a:pt x="385734" y="63795"/>
                </a:cubicBezTo>
                <a:cubicBezTo>
                  <a:pt x="458270" y="50606"/>
                  <a:pt x="424553" y="55619"/>
                  <a:pt x="486743" y="47846"/>
                </a:cubicBezTo>
                <a:cubicBezTo>
                  <a:pt x="499148" y="51390"/>
                  <a:pt x="514835" y="49357"/>
                  <a:pt x="523957" y="58479"/>
                </a:cubicBezTo>
                <a:cubicBezTo>
                  <a:pt x="529123" y="63645"/>
                  <a:pt x="509717" y="61788"/>
                  <a:pt x="502692" y="63795"/>
                </a:cubicBezTo>
                <a:cubicBezTo>
                  <a:pt x="497304" y="65334"/>
                  <a:pt x="492149" y="67637"/>
                  <a:pt x="486743" y="69111"/>
                </a:cubicBezTo>
                <a:cubicBezTo>
                  <a:pt x="435732" y="83023"/>
                  <a:pt x="464591" y="57593"/>
                  <a:pt x="454845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34FAA7-ACD2-4E3A-B81E-9BD8032DE5D4}"/>
              </a:ext>
            </a:extLst>
          </p:cNvPr>
          <p:cNvSpPr/>
          <p:nvPr/>
        </p:nvSpPr>
        <p:spPr>
          <a:xfrm>
            <a:off x="6230286" y="2344479"/>
            <a:ext cx="877579" cy="717698"/>
          </a:xfrm>
          <a:custGeom>
            <a:avLst/>
            <a:gdLst>
              <a:gd name="connsiteX0" fmla="*/ 5709 w 877579"/>
              <a:gd name="connsiteY0" fmla="*/ 116958 h 717698"/>
              <a:gd name="connsiteX1" fmla="*/ 393 w 877579"/>
              <a:gd name="connsiteY1" fmla="*/ 143540 h 717698"/>
              <a:gd name="connsiteX2" fmla="*/ 11026 w 877579"/>
              <a:gd name="connsiteY2" fmla="*/ 159488 h 717698"/>
              <a:gd name="connsiteX3" fmla="*/ 37607 w 877579"/>
              <a:gd name="connsiteY3" fmla="*/ 191386 h 717698"/>
              <a:gd name="connsiteX4" fmla="*/ 85454 w 877579"/>
              <a:gd name="connsiteY4" fmla="*/ 260498 h 717698"/>
              <a:gd name="connsiteX5" fmla="*/ 101402 w 877579"/>
              <a:gd name="connsiteY5" fmla="*/ 281763 h 717698"/>
              <a:gd name="connsiteX6" fmla="*/ 133300 w 877579"/>
              <a:gd name="connsiteY6" fmla="*/ 297712 h 717698"/>
              <a:gd name="connsiteX7" fmla="*/ 143933 w 877579"/>
              <a:gd name="connsiteY7" fmla="*/ 324293 h 717698"/>
              <a:gd name="connsiteX8" fmla="*/ 149249 w 877579"/>
              <a:gd name="connsiteY8" fmla="*/ 345558 h 717698"/>
              <a:gd name="connsiteX9" fmla="*/ 159881 w 877579"/>
              <a:gd name="connsiteY9" fmla="*/ 361507 h 717698"/>
              <a:gd name="connsiteX10" fmla="*/ 165198 w 877579"/>
              <a:gd name="connsiteY10" fmla="*/ 377456 h 717698"/>
              <a:gd name="connsiteX11" fmla="*/ 175830 w 877579"/>
              <a:gd name="connsiteY11" fmla="*/ 393405 h 717698"/>
              <a:gd name="connsiteX12" fmla="*/ 197095 w 877579"/>
              <a:gd name="connsiteY12" fmla="*/ 462516 h 717698"/>
              <a:gd name="connsiteX13" fmla="*/ 202412 w 877579"/>
              <a:gd name="connsiteY13" fmla="*/ 478465 h 717698"/>
              <a:gd name="connsiteX14" fmla="*/ 218361 w 877579"/>
              <a:gd name="connsiteY14" fmla="*/ 494414 h 717698"/>
              <a:gd name="connsiteX15" fmla="*/ 228993 w 877579"/>
              <a:gd name="connsiteY15" fmla="*/ 510363 h 717698"/>
              <a:gd name="connsiteX16" fmla="*/ 234309 w 877579"/>
              <a:gd name="connsiteY16" fmla="*/ 542261 h 717698"/>
              <a:gd name="connsiteX17" fmla="*/ 250258 w 877579"/>
              <a:gd name="connsiteY17" fmla="*/ 558209 h 717698"/>
              <a:gd name="connsiteX18" fmla="*/ 260891 w 877579"/>
              <a:gd name="connsiteY18" fmla="*/ 574158 h 717698"/>
              <a:gd name="connsiteX19" fmla="*/ 276840 w 877579"/>
              <a:gd name="connsiteY19" fmla="*/ 584791 h 717698"/>
              <a:gd name="connsiteX20" fmla="*/ 292788 w 877579"/>
              <a:gd name="connsiteY20" fmla="*/ 600740 h 717698"/>
              <a:gd name="connsiteX21" fmla="*/ 298105 w 877579"/>
              <a:gd name="connsiteY21" fmla="*/ 616688 h 717698"/>
              <a:gd name="connsiteX22" fmla="*/ 330002 w 877579"/>
              <a:gd name="connsiteY22" fmla="*/ 648586 h 717698"/>
              <a:gd name="connsiteX23" fmla="*/ 345951 w 877579"/>
              <a:gd name="connsiteY23" fmla="*/ 664535 h 717698"/>
              <a:gd name="connsiteX24" fmla="*/ 356584 w 877579"/>
              <a:gd name="connsiteY24" fmla="*/ 680484 h 717698"/>
              <a:gd name="connsiteX25" fmla="*/ 361900 w 877579"/>
              <a:gd name="connsiteY25" fmla="*/ 696433 h 717698"/>
              <a:gd name="connsiteX26" fmla="*/ 393798 w 877579"/>
              <a:gd name="connsiteY26" fmla="*/ 717698 h 717698"/>
              <a:gd name="connsiteX27" fmla="*/ 436328 w 877579"/>
              <a:gd name="connsiteY27" fmla="*/ 701749 h 717698"/>
              <a:gd name="connsiteX28" fmla="*/ 489491 w 877579"/>
              <a:gd name="connsiteY28" fmla="*/ 696433 h 717698"/>
              <a:gd name="connsiteX29" fmla="*/ 516072 w 877579"/>
              <a:gd name="connsiteY29" fmla="*/ 691116 h 717698"/>
              <a:gd name="connsiteX30" fmla="*/ 553286 w 877579"/>
              <a:gd name="connsiteY30" fmla="*/ 680484 h 717698"/>
              <a:gd name="connsiteX31" fmla="*/ 627714 w 877579"/>
              <a:gd name="connsiteY31" fmla="*/ 675168 h 717698"/>
              <a:gd name="connsiteX32" fmla="*/ 670244 w 877579"/>
              <a:gd name="connsiteY32" fmla="*/ 653902 h 717698"/>
              <a:gd name="connsiteX33" fmla="*/ 702142 w 877579"/>
              <a:gd name="connsiteY33" fmla="*/ 643270 h 717698"/>
              <a:gd name="connsiteX34" fmla="*/ 749988 w 877579"/>
              <a:gd name="connsiteY34" fmla="*/ 622005 h 717698"/>
              <a:gd name="connsiteX35" fmla="*/ 765937 w 877579"/>
              <a:gd name="connsiteY35" fmla="*/ 616688 h 717698"/>
              <a:gd name="connsiteX36" fmla="*/ 808467 w 877579"/>
              <a:gd name="connsiteY36" fmla="*/ 595423 h 717698"/>
              <a:gd name="connsiteX37" fmla="*/ 824416 w 877579"/>
              <a:gd name="connsiteY37" fmla="*/ 579474 h 717698"/>
              <a:gd name="connsiteX38" fmla="*/ 840365 w 877579"/>
              <a:gd name="connsiteY38" fmla="*/ 568842 h 717698"/>
              <a:gd name="connsiteX39" fmla="*/ 861630 w 877579"/>
              <a:gd name="connsiteY39" fmla="*/ 536944 h 717698"/>
              <a:gd name="connsiteX40" fmla="*/ 872263 w 877579"/>
              <a:gd name="connsiteY40" fmla="*/ 505047 h 717698"/>
              <a:gd name="connsiteX41" fmla="*/ 877579 w 877579"/>
              <a:gd name="connsiteY41" fmla="*/ 489098 h 717698"/>
              <a:gd name="connsiteX42" fmla="*/ 872263 w 877579"/>
              <a:gd name="connsiteY42" fmla="*/ 414670 h 717698"/>
              <a:gd name="connsiteX43" fmla="*/ 856314 w 877579"/>
              <a:gd name="connsiteY43" fmla="*/ 409354 h 717698"/>
              <a:gd name="connsiteX44" fmla="*/ 787202 w 877579"/>
              <a:gd name="connsiteY44" fmla="*/ 404037 h 717698"/>
              <a:gd name="connsiteX45" fmla="*/ 771254 w 877579"/>
              <a:gd name="connsiteY45" fmla="*/ 398721 h 717698"/>
              <a:gd name="connsiteX46" fmla="*/ 739356 w 877579"/>
              <a:gd name="connsiteY46" fmla="*/ 372140 h 717698"/>
              <a:gd name="connsiteX47" fmla="*/ 728723 w 877579"/>
              <a:gd name="connsiteY47" fmla="*/ 356191 h 717698"/>
              <a:gd name="connsiteX48" fmla="*/ 707458 w 877579"/>
              <a:gd name="connsiteY48" fmla="*/ 318977 h 717698"/>
              <a:gd name="connsiteX49" fmla="*/ 686193 w 877579"/>
              <a:gd name="connsiteY49" fmla="*/ 281763 h 717698"/>
              <a:gd name="connsiteX50" fmla="*/ 654295 w 877579"/>
              <a:gd name="connsiteY50" fmla="*/ 249865 h 717698"/>
              <a:gd name="connsiteX51" fmla="*/ 622398 w 877579"/>
              <a:gd name="connsiteY51" fmla="*/ 223284 h 717698"/>
              <a:gd name="connsiteX52" fmla="*/ 595816 w 877579"/>
              <a:gd name="connsiteY52" fmla="*/ 191386 h 717698"/>
              <a:gd name="connsiteX53" fmla="*/ 574551 w 877579"/>
              <a:gd name="connsiteY53" fmla="*/ 175437 h 717698"/>
              <a:gd name="connsiteX54" fmla="*/ 542654 w 877579"/>
              <a:gd name="connsiteY54" fmla="*/ 148856 h 717698"/>
              <a:gd name="connsiteX55" fmla="*/ 516072 w 877579"/>
              <a:gd name="connsiteY55" fmla="*/ 127591 h 717698"/>
              <a:gd name="connsiteX56" fmla="*/ 468226 w 877579"/>
              <a:gd name="connsiteY56" fmla="*/ 106326 h 717698"/>
              <a:gd name="connsiteX57" fmla="*/ 415063 w 877579"/>
              <a:gd name="connsiteY57" fmla="*/ 95693 h 717698"/>
              <a:gd name="connsiteX58" fmla="*/ 351267 w 877579"/>
              <a:gd name="connsiteY58" fmla="*/ 53163 h 717698"/>
              <a:gd name="connsiteX59" fmla="*/ 319370 w 877579"/>
              <a:gd name="connsiteY59" fmla="*/ 31898 h 717698"/>
              <a:gd name="connsiteX60" fmla="*/ 271523 w 877579"/>
              <a:gd name="connsiteY60" fmla="*/ 15949 h 717698"/>
              <a:gd name="connsiteX61" fmla="*/ 255574 w 877579"/>
              <a:gd name="connsiteY61" fmla="*/ 10633 h 717698"/>
              <a:gd name="connsiteX62" fmla="*/ 239626 w 877579"/>
              <a:gd name="connsiteY62" fmla="*/ 5316 h 717698"/>
              <a:gd name="connsiteX63" fmla="*/ 207728 w 877579"/>
              <a:gd name="connsiteY63" fmla="*/ 0 h 717698"/>
              <a:gd name="connsiteX64" fmla="*/ 127984 w 877579"/>
              <a:gd name="connsiteY64" fmla="*/ 5316 h 717698"/>
              <a:gd name="connsiteX65" fmla="*/ 90770 w 877579"/>
              <a:gd name="connsiteY65" fmla="*/ 31898 h 717698"/>
              <a:gd name="connsiteX66" fmla="*/ 74821 w 877579"/>
              <a:gd name="connsiteY66" fmla="*/ 42530 h 717698"/>
              <a:gd name="connsiteX67" fmla="*/ 48240 w 877579"/>
              <a:gd name="connsiteY67" fmla="*/ 74428 h 717698"/>
              <a:gd name="connsiteX68" fmla="*/ 32291 w 877579"/>
              <a:gd name="connsiteY68" fmla="*/ 85061 h 717698"/>
              <a:gd name="connsiteX69" fmla="*/ 5709 w 877579"/>
              <a:gd name="connsiteY69" fmla="*/ 116958 h 71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77579" h="717698">
                <a:moveTo>
                  <a:pt x="5709" y="116958"/>
                </a:moveTo>
                <a:cubicBezTo>
                  <a:pt x="393" y="126704"/>
                  <a:pt x="-728" y="134574"/>
                  <a:pt x="393" y="143540"/>
                </a:cubicBezTo>
                <a:cubicBezTo>
                  <a:pt x="1186" y="149880"/>
                  <a:pt x="7103" y="154445"/>
                  <a:pt x="11026" y="159488"/>
                </a:cubicBezTo>
                <a:cubicBezTo>
                  <a:pt x="19523" y="170413"/>
                  <a:pt x="29397" y="180244"/>
                  <a:pt x="37607" y="191386"/>
                </a:cubicBezTo>
                <a:cubicBezTo>
                  <a:pt x="54228" y="213943"/>
                  <a:pt x="68643" y="238082"/>
                  <a:pt x="85454" y="260498"/>
                </a:cubicBezTo>
                <a:cubicBezTo>
                  <a:pt x="90770" y="267586"/>
                  <a:pt x="95137" y="275498"/>
                  <a:pt x="101402" y="281763"/>
                </a:cubicBezTo>
                <a:cubicBezTo>
                  <a:pt x="111706" y="292067"/>
                  <a:pt x="120331" y="293388"/>
                  <a:pt x="133300" y="297712"/>
                </a:cubicBezTo>
                <a:cubicBezTo>
                  <a:pt x="136844" y="306572"/>
                  <a:pt x="140915" y="315240"/>
                  <a:pt x="143933" y="324293"/>
                </a:cubicBezTo>
                <a:cubicBezTo>
                  <a:pt x="146244" y="331225"/>
                  <a:pt x="146371" y="338842"/>
                  <a:pt x="149249" y="345558"/>
                </a:cubicBezTo>
                <a:cubicBezTo>
                  <a:pt x="151766" y="351431"/>
                  <a:pt x="157024" y="355792"/>
                  <a:pt x="159881" y="361507"/>
                </a:cubicBezTo>
                <a:cubicBezTo>
                  <a:pt x="162387" y="366519"/>
                  <a:pt x="162692" y="372444"/>
                  <a:pt x="165198" y="377456"/>
                </a:cubicBezTo>
                <a:cubicBezTo>
                  <a:pt x="168055" y="383171"/>
                  <a:pt x="173235" y="387566"/>
                  <a:pt x="175830" y="393405"/>
                </a:cubicBezTo>
                <a:cubicBezTo>
                  <a:pt x="182194" y="407724"/>
                  <a:pt x="192994" y="448848"/>
                  <a:pt x="197095" y="462516"/>
                </a:cubicBezTo>
                <a:cubicBezTo>
                  <a:pt x="198705" y="467884"/>
                  <a:pt x="199303" y="473802"/>
                  <a:pt x="202412" y="478465"/>
                </a:cubicBezTo>
                <a:cubicBezTo>
                  <a:pt x="206583" y="484721"/>
                  <a:pt x="213548" y="488638"/>
                  <a:pt x="218361" y="494414"/>
                </a:cubicBezTo>
                <a:cubicBezTo>
                  <a:pt x="222451" y="499322"/>
                  <a:pt x="225449" y="505047"/>
                  <a:pt x="228993" y="510363"/>
                </a:cubicBezTo>
                <a:cubicBezTo>
                  <a:pt x="230765" y="520996"/>
                  <a:pt x="229931" y="532411"/>
                  <a:pt x="234309" y="542261"/>
                </a:cubicBezTo>
                <a:cubicBezTo>
                  <a:pt x="237362" y="549131"/>
                  <a:pt x="245445" y="552433"/>
                  <a:pt x="250258" y="558209"/>
                </a:cubicBezTo>
                <a:cubicBezTo>
                  <a:pt x="254349" y="563117"/>
                  <a:pt x="256373" y="569640"/>
                  <a:pt x="260891" y="574158"/>
                </a:cubicBezTo>
                <a:cubicBezTo>
                  <a:pt x="265409" y="578676"/>
                  <a:pt x="271932" y="580700"/>
                  <a:pt x="276840" y="584791"/>
                </a:cubicBezTo>
                <a:cubicBezTo>
                  <a:pt x="282616" y="589604"/>
                  <a:pt x="287472" y="595424"/>
                  <a:pt x="292788" y="600740"/>
                </a:cubicBezTo>
                <a:cubicBezTo>
                  <a:pt x="294560" y="606056"/>
                  <a:pt x="294665" y="612265"/>
                  <a:pt x="298105" y="616688"/>
                </a:cubicBezTo>
                <a:cubicBezTo>
                  <a:pt x="307337" y="628557"/>
                  <a:pt x="319370" y="637953"/>
                  <a:pt x="330002" y="648586"/>
                </a:cubicBezTo>
                <a:cubicBezTo>
                  <a:pt x="335318" y="653902"/>
                  <a:pt x="341780" y="658279"/>
                  <a:pt x="345951" y="664535"/>
                </a:cubicBezTo>
                <a:lnTo>
                  <a:pt x="356584" y="680484"/>
                </a:lnTo>
                <a:cubicBezTo>
                  <a:pt x="358356" y="685800"/>
                  <a:pt x="358791" y="691770"/>
                  <a:pt x="361900" y="696433"/>
                </a:cubicBezTo>
                <a:cubicBezTo>
                  <a:pt x="373277" y="713498"/>
                  <a:pt x="377078" y="712124"/>
                  <a:pt x="393798" y="717698"/>
                </a:cubicBezTo>
                <a:cubicBezTo>
                  <a:pt x="394542" y="717400"/>
                  <a:pt x="429553" y="702791"/>
                  <a:pt x="436328" y="701749"/>
                </a:cubicBezTo>
                <a:cubicBezTo>
                  <a:pt x="453930" y="699041"/>
                  <a:pt x="471770" y="698205"/>
                  <a:pt x="489491" y="696433"/>
                </a:cubicBezTo>
                <a:cubicBezTo>
                  <a:pt x="498351" y="694661"/>
                  <a:pt x="507306" y="693308"/>
                  <a:pt x="516072" y="691116"/>
                </a:cubicBezTo>
                <a:cubicBezTo>
                  <a:pt x="532198" y="687084"/>
                  <a:pt x="535391" y="682472"/>
                  <a:pt x="553286" y="680484"/>
                </a:cubicBezTo>
                <a:cubicBezTo>
                  <a:pt x="578006" y="677737"/>
                  <a:pt x="602905" y="676940"/>
                  <a:pt x="627714" y="675168"/>
                </a:cubicBezTo>
                <a:cubicBezTo>
                  <a:pt x="648989" y="660984"/>
                  <a:pt x="641634" y="664305"/>
                  <a:pt x="670244" y="653902"/>
                </a:cubicBezTo>
                <a:cubicBezTo>
                  <a:pt x="680777" y="650072"/>
                  <a:pt x="702142" y="643270"/>
                  <a:pt x="702142" y="643270"/>
                </a:cubicBezTo>
                <a:cubicBezTo>
                  <a:pt x="727417" y="626419"/>
                  <a:pt x="712027" y="634659"/>
                  <a:pt x="749988" y="622005"/>
                </a:cubicBezTo>
                <a:cubicBezTo>
                  <a:pt x="755304" y="620233"/>
                  <a:pt x="761274" y="619796"/>
                  <a:pt x="765937" y="616688"/>
                </a:cubicBezTo>
                <a:cubicBezTo>
                  <a:pt x="789826" y="600763"/>
                  <a:pt x="775954" y="608429"/>
                  <a:pt x="808467" y="595423"/>
                </a:cubicBezTo>
                <a:cubicBezTo>
                  <a:pt x="813783" y="590107"/>
                  <a:pt x="818640" y="584287"/>
                  <a:pt x="824416" y="579474"/>
                </a:cubicBezTo>
                <a:cubicBezTo>
                  <a:pt x="829324" y="575384"/>
                  <a:pt x="836821" y="574158"/>
                  <a:pt x="840365" y="568842"/>
                </a:cubicBezTo>
                <a:cubicBezTo>
                  <a:pt x="867830" y="527645"/>
                  <a:pt x="821587" y="563640"/>
                  <a:pt x="861630" y="536944"/>
                </a:cubicBezTo>
                <a:lnTo>
                  <a:pt x="872263" y="505047"/>
                </a:lnTo>
                <a:lnTo>
                  <a:pt x="877579" y="489098"/>
                </a:lnTo>
                <a:cubicBezTo>
                  <a:pt x="875807" y="464289"/>
                  <a:pt x="878672" y="438703"/>
                  <a:pt x="872263" y="414670"/>
                </a:cubicBezTo>
                <a:cubicBezTo>
                  <a:pt x="870819" y="409255"/>
                  <a:pt x="861875" y="410049"/>
                  <a:pt x="856314" y="409354"/>
                </a:cubicBezTo>
                <a:cubicBezTo>
                  <a:pt x="833387" y="406488"/>
                  <a:pt x="810239" y="405809"/>
                  <a:pt x="787202" y="404037"/>
                </a:cubicBezTo>
                <a:cubicBezTo>
                  <a:pt x="781886" y="402265"/>
                  <a:pt x="776266" y="401227"/>
                  <a:pt x="771254" y="398721"/>
                </a:cubicBezTo>
                <a:cubicBezTo>
                  <a:pt x="759308" y="392748"/>
                  <a:pt x="747753" y="382216"/>
                  <a:pt x="739356" y="372140"/>
                </a:cubicBezTo>
                <a:cubicBezTo>
                  <a:pt x="735265" y="367232"/>
                  <a:pt x="732267" y="361507"/>
                  <a:pt x="728723" y="356191"/>
                </a:cubicBezTo>
                <a:cubicBezTo>
                  <a:pt x="718279" y="324856"/>
                  <a:pt x="730448" y="355761"/>
                  <a:pt x="707458" y="318977"/>
                </a:cubicBezTo>
                <a:cubicBezTo>
                  <a:pt x="697322" y="302758"/>
                  <a:pt x="698519" y="295629"/>
                  <a:pt x="686193" y="281763"/>
                </a:cubicBezTo>
                <a:cubicBezTo>
                  <a:pt x="676203" y="270524"/>
                  <a:pt x="664928" y="260498"/>
                  <a:pt x="654295" y="249865"/>
                </a:cubicBezTo>
                <a:cubicBezTo>
                  <a:pt x="633827" y="229396"/>
                  <a:pt x="644605" y="238088"/>
                  <a:pt x="622398" y="223284"/>
                </a:cubicBezTo>
                <a:cubicBezTo>
                  <a:pt x="611460" y="206877"/>
                  <a:pt x="611735" y="205031"/>
                  <a:pt x="595816" y="191386"/>
                </a:cubicBezTo>
                <a:cubicBezTo>
                  <a:pt x="589089" y="185620"/>
                  <a:pt x="581278" y="181203"/>
                  <a:pt x="574551" y="175437"/>
                </a:cubicBezTo>
                <a:cubicBezTo>
                  <a:pt x="538736" y="144738"/>
                  <a:pt x="577901" y="172354"/>
                  <a:pt x="542654" y="148856"/>
                </a:cubicBezTo>
                <a:cubicBezTo>
                  <a:pt x="518873" y="113186"/>
                  <a:pt x="546888" y="148134"/>
                  <a:pt x="516072" y="127591"/>
                </a:cubicBezTo>
                <a:cubicBezTo>
                  <a:pt x="474910" y="100150"/>
                  <a:pt x="532759" y="118426"/>
                  <a:pt x="468226" y="106326"/>
                </a:cubicBezTo>
                <a:cubicBezTo>
                  <a:pt x="450464" y="102995"/>
                  <a:pt x="415063" y="95693"/>
                  <a:pt x="415063" y="95693"/>
                </a:cubicBezTo>
                <a:cubicBezTo>
                  <a:pt x="367024" y="71675"/>
                  <a:pt x="424564" y="102028"/>
                  <a:pt x="351267" y="53163"/>
                </a:cubicBezTo>
                <a:cubicBezTo>
                  <a:pt x="340635" y="46075"/>
                  <a:pt x="331493" y="35939"/>
                  <a:pt x="319370" y="31898"/>
                </a:cubicBezTo>
                <a:lnTo>
                  <a:pt x="271523" y="15949"/>
                </a:lnTo>
                <a:lnTo>
                  <a:pt x="255574" y="10633"/>
                </a:lnTo>
                <a:cubicBezTo>
                  <a:pt x="250258" y="8861"/>
                  <a:pt x="245153" y="6237"/>
                  <a:pt x="239626" y="5316"/>
                </a:cubicBezTo>
                <a:lnTo>
                  <a:pt x="207728" y="0"/>
                </a:lnTo>
                <a:cubicBezTo>
                  <a:pt x="181147" y="1772"/>
                  <a:pt x="154298" y="1161"/>
                  <a:pt x="127984" y="5316"/>
                </a:cubicBezTo>
                <a:cubicBezTo>
                  <a:pt x="108566" y="8382"/>
                  <a:pt x="104192" y="20714"/>
                  <a:pt x="90770" y="31898"/>
                </a:cubicBezTo>
                <a:cubicBezTo>
                  <a:pt x="85862" y="35988"/>
                  <a:pt x="80137" y="38986"/>
                  <a:pt x="74821" y="42530"/>
                </a:cubicBezTo>
                <a:cubicBezTo>
                  <a:pt x="64367" y="58210"/>
                  <a:pt x="63588" y="61637"/>
                  <a:pt x="48240" y="74428"/>
                </a:cubicBezTo>
                <a:cubicBezTo>
                  <a:pt x="43332" y="78519"/>
                  <a:pt x="34808" y="79188"/>
                  <a:pt x="32291" y="85061"/>
                </a:cubicBezTo>
                <a:cubicBezTo>
                  <a:pt x="28801" y="93205"/>
                  <a:pt x="11025" y="107212"/>
                  <a:pt x="5709" y="116958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4CA0F91-C10B-4378-972D-FC6C421866EA}"/>
              </a:ext>
            </a:extLst>
          </p:cNvPr>
          <p:cNvSpPr/>
          <p:nvPr/>
        </p:nvSpPr>
        <p:spPr>
          <a:xfrm>
            <a:off x="6608135" y="2966484"/>
            <a:ext cx="414670" cy="294936"/>
          </a:xfrm>
          <a:custGeom>
            <a:avLst/>
            <a:gdLst>
              <a:gd name="connsiteX0" fmla="*/ 26581 w 414670"/>
              <a:gd name="connsiteY0" fmla="*/ 292395 h 294936"/>
              <a:gd name="connsiteX1" fmla="*/ 42530 w 414670"/>
              <a:gd name="connsiteY1" fmla="*/ 228600 h 294936"/>
              <a:gd name="connsiteX2" fmla="*/ 37214 w 414670"/>
              <a:gd name="connsiteY2" fmla="*/ 207335 h 294936"/>
              <a:gd name="connsiteX3" fmla="*/ 15949 w 414670"/>
              <a:gd name="connsiteY3" fmla="*/ 154172 h 294936"/>
              <a:gd name="connsiteX4" fmla="*/ 0 w 414670"/>
              <a:gd name="connsiteY4" fmla="*/ 148856 h 294936"/>
              <a:gd name="connsiteX5" fmla="*/ 5316 w 414670"/>
              <a:gd name="connsiteY5" fmla="*/ 101009 h 294936"/>
              <a:gd name="connsiteX6" fmla="*/ 21265 w 414670"/>
              <a:gd name="connsiteY6" fmla="*/ 85060 h 294936"/>
              <a:gd name="connsiteX7" fmla="*/ 53163 w 414670"/>
              <a:gd name="connsiteY7" fmla="*/ 74428 h 294936"/>
              <a:gd name="connsiteX8" fmla="*/ 74428 w 414670"/>
              <a:gd name="connsiteY8" fmla="*/ 63795 h 294936"/>
              <a:gd name="connsiteX9" fmla="*/ 101009 w 414670"/>
              <a:gd name="connsiteY9" fmla="*/ 53163 h 294936"/>
              <a:gd name="connsiteX10" fmla="*/ 127591 w 414670"/>
              <a:gd name="connsiteY10" fmla="*/ 47846 h 294936"/>
              <a:gd name="connsiteX11" fmla="*/ 212651 w 414670"/>
              <a:gd name="connsiteY11" fmla="*/ 37214 h 294936"/>
              <a:gd name="connsiteX12" fmla="*/ 244549 w 414670"/>
              <a:gd name="connsiteY12" fmla="*/ 31897 h 294936"/>
              <a:gd name="connsiteX13" fmla="*/ 287079 w 414670"/>
              <a:gd name="connsiteY13" fmla="*/ 26581 h 294936"/>
              <a:gd name="connsiteX14" fmla="*/ 308344 w 414670"/>
              <a:gd name="connsiteY14" fmla="*/ 21265 h 294936"/>
              <a:gd name="connsiteX15" fmla="*/ 366823 w 414670"/>
              <a:gd name="connsiteY15" fmla="*/ 0 h 294936"/>
              <a:gd name="connsiteX16" fmla="*/ 398721 w 414670"/>
              <a:gd name="connsiteY16" fmla="*/ 5316 h 294936"/>
              <a:gd name="connsiteX17" fmla="*/ 404037 w 414670"/>
              <a:gd name="connsiteY17" fmla="*/ 37214 h 294936"/>
              <a:gd name="connsiteX18" fmla="*/ 414670 w 414670"/>
              <a:gd name="connsiteY18" fmla="*/ 69111 h 294936"/>
              <a:gd name="connsiteX19" fmla="*/ 409353 w 414670"/>
              <a:gd name="connsiteY19" fmla="*/ 90376 h 294936"/>
              <a:gd name="connsiteX20" fmla="*/ 377456 w 414670"/>
              <a:gd name="connsiteY20" fmla="*/ 106325 h 294936"/>
              <a:gd name="connsiteX21" fmla="*/ 350874 w 414670"/>
              <a:gd name="connsiteY21" fmla="*/ 138223 h 294936"/>
              <a:gd name="connsiteX22" fmla="*/ 334925 w 414670"/>
              <a:gd name="connsiteY22" fmla="*/ 154172 h 294936"/>
              <a:gd name="connsiteX23" fmla="*/ 324293 w 414670"/>
              <a:gd name="connsiteY23" fmla="*/ 170121 h 294936"/>
              <a:gd name="connsiteX24" fmla="*/ 276446 w 414670"/>
              <a:gd name="connsiteY24" fmla="*/ 202018 h 294936"/>
              <a:gd name="connsiteX25" fmla="*/ 260498 w 414670"/>
              <a:gd name="connsiteY25" fmla="*/ 212651 h 294936"/>
              <a:gd name="connsiteX26" fmla="*/ 244549 w 414670"/>
              <a:gd name="connsiteY26" fmla="*/ 217967 h 294936"/>
              <a:gd name="connsiteX27" fmla="*/ 202018 w 414670"/>
              <a:gd name="connsiteY27" fmla="*/ 228600 h 294936"/>
              <a:gd name="connsiteX28" fmla="*/ 186070 w 414670"/>
              <a:gd name="connsiteY28" fmla="*/ 239232 h 294936"/>
              <a:gd name="connsiteX29" fmla="*/ 143539 w 414670"/>
              <a:gd name="connsiteY29" fmla="*/ 249865 h 294936"/>
              <a:gd name="connsiteX30" fmla="*/ 101009 w 414670"/>
              <a:gd name="connsiteY30" fmla="*/ 265814 h 294936"/>
              <a:gd name="connsiteX31" fmla="*/ 69112 w 414670"/>
              <a:gd name="connsiteY31" fmla="*/ 276446 h 294936"/>
              <a:gd name="connsiteX32" fmla="*/ 26581 w 414670"/>
              <a:gd name="connsiteY32" fmla="*/ 292395 h 29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4670" h="294936">
                <a:moveTo>
                  <a:pt x="26581" y="292395"/>
                </a:moveTo>
                <a:cubicBezTo>
                  <a:pt x="22151" y="284421"/>
                  <a:pt x="42530" y="258598"/>
                  <a:pt x="42530" y="228600"/>
                </a:cubicBezTo>
                <a:cubicBezTo>
                  <a:pt x="42530" y="221294"/>
                  <a:pt x="38521" y="214524"/>
                  <a:pt x="37214" y="207335"/>
                </a:cubicBezTo>
                <a:cubicBezTo>
                  <a:pt x="31707" y="177043"/>
                  <a:pt x="40235" y="170363"/>
                  <a:pt x="15949" y="154172"/>
                </a:cubicBezTo>
                <a:cubicBezTo>
                  <a:pt x="11286" y="151064"/>
                  <a:pt x="5316" y="150628"/>
                  <a:pt x="0" y="148856"/>
                </a:cubicBezTo>
                <a:cubicBezTo>
                  <a:pt x="1772" y="132907"/>
                  <a:pt x="242" y="116233"/>
                  <a:pt x="5316" y="101009"/>
                </a:cubicBezTo>
                <a:cubicBezTo>
                  <a:pt x="7694" y="93876"/>
                  <a:pt x="14693" y="88711"/>
                  <a:pt x="21265" y="85060"/>
                </a:cubicBezTo>
                <a:cubicBezTo>
                  <a:pt x="31062" y="79617"/>
                  <a:pt x="43139" y="79440"/>
                  <a:pt x="53163" y="74428"/>
                </a:cubicBezTo>
                <a:cubicBezTo>
                  <a:pt x="60251" y="70884"/>
                  <a:pt x="67186" y="67014"/>
                  <a:pt x="74428" y="63795"/>
                </a:cubicBezTo>
                <a:cubicBezTo>
                  <a:pt x="83148" y="59919"/>
                  <a:pt x="91869" y="55905"/>
                  <a:pt x="101009" y="53163"/>
                </a:cubicBezTo>
                <a:cubicBezTo>
                  <a:pt x="109664" y="50566"/>
                  <a:pt x="118701" y="49463"/>
                  <a:pt x="127591" y="47846"/>
                </a:cubicBezTo>
                <a:cubicBezTo>
                  <a:pt x="180874" y="38158"/>
                  <a:pt x="142453" y="45989"/>
                  <a:pt x="212651" y="37214"/>
                </a:cubicBezTo>
                <a:cubicBezTo>
                  <a:pt x="223347" y="35877"/>
                  <a:pt x="233878" y="33421"/>
                  <a:pt x="244549" y="31897"/>
                </a:cubicBezTo>
                <a:cubicBezTo>
                  <a:pt x="258692" y="29876"/>
                  <a:pt x="272986" y="28930"/>
                  <a:pt x="287079" y="26581"/>
                </a:cubicBezTo>
                <a:cubicBezTo>
                  <a:pt x="294286" y="25380"/>
                  <a:pt x="301346" y="23365"/>
                  <a:pt x="308344" y="21265"/>
                </a:cubicBezTo>
                <a:cubicBezTo>
                  <a:pt x="335639" y="13076"/>
                  <a:pt x="341463" y="10144"/>
                  <a:pt x="366823" y="0"/>
                </a:cubicBezTo>
                <a:cubicBezTo>
                  <a:pt x="377456" y="1772"/>
                  <a:pt x="391099" y="-2306"/>
                  <a:pt x="398721" y="5316"/>
                </a:cubicBezTo>
                <a:cubicBezTo>
                  <a:pt x="406343" y="12938"/>
                  <a:pt x="401423" y="26757"/>
                  <a:pt x="404037" y="37214"/>
                </a:cubicBezTo>
                <a:cubicBezTo>
                  <a:pt x="406755" y="48087"/>
                  <a:pt x="414670" y="69111"/>
                  <a:pt x="414670" y="69111"/>
                </a:cubicBezTo>
                <a:cubicBezTo>
                  <a:pt x="412898" y="76199"/>
                  <a:pt x="413406" y="84297"/>
                  <a:pt x="409353" y="90376"/>
                </a:cubicBezTo>
                <a:cubicBezTo>
                  <a:pt x="403463" y="99211"/>
                  <a:pt x="386555" y="103292"/>
                  <a:pt x="377456" y="106325"/>
                </a:cubicBezTo>
                <a:cubicBezTo>
                  <a:pt x="330861" y="152920"/>
                  <a:pt x="387882" y="93814"/>
                  <a:pt x="350874" y="138223"/>
                </a:cubicBezTo>
                <a:cubicBezTo>
                  <a:pt x="346061" y="143999"/>
                  <a:pt x="339738" y="148396"/>
                  <a:pt x="334925" y="154172"/>
                </a:cubicBezTo>
                <a:cubicBezTo>
                  <a:pt x="330835" y="159080"/>
                  <a:pt x="329101" y="165914"/>
                  <a:pt x="324293" y="170121"/>
                </a:cubicBezTo>
                <a:cubicBezTo>
                  <a:pt x="324283" y="170129"/>
                  <a:pt x="284426" y="196698"/>
                  <a:pt x="276446" y="202018"/>
                </a:cubicBezTo>
                <a:cubicBezTo>
                  <a:pt x="271130" y="205562"/>
                  <a:pt x="266559" y="210631"/>
                  <a:pt x="260498" y="212651"/>
                </a:cubicBezTo>
                <a:cubicBezTo>
                  <a:pt x="255182" y="214423"/>
                  <a:pt x="249986" y="216608"/>
                  <a:pt x="244549" y="217967"/>
                </a:cubicBezTo>
                <a:cubicBezTo>
                  <a:pt x="232409" y="221002"/>
                  <a:pt x="214174" y="222522"/>
                  <a:pt x="202018" y="228600"/>
                </a:cubicBezTo>
                <a:cubicBezTo>
                  <a:pt x="196304" y="231457"/>
                  <a:pt x="191784" y="236375"/>
                  <a:pt x="186070" y="239232"/>
                </a:cubicBezTo>
                <a:cubicBezTo>
                  <a:pt x="175168" y="244683"/>
                  <a:pt x="153656" y="247842"/>
                  <a:pt x="143539" y="249865"/>
                </a:cubicBezTo>
                <a:cubicBezTo>
                  <a:pt x="115786" y="268367"/>
                  <a:pt x="139918" y="255202"/>
                  <a:pt x="101009" y="265814"/>
                </a:cubicBezTo>
                <a:cubicBezTo>
                  <a:pt x="90196" y="268763"/>
                  <a:pt x="69112" y="276446"/>
                  <a:pt x="69112" y="276446"/>
                </a:cubicBezTo>
                <a:cubicBezTo>
                  <a:pt x="51688" y="288062"/>
                  <a:pt x="31011" y="300369"/>
                  <a:pt x="26581" y="29239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8AA169-B4B7-4335-9434-97DF1B6362ED}"/>
              </a:ext>
            </a:extLst>
          </p:cNvPr>
          <p:cNvSpPr/>
          <p:nvPr/>
        </p:nvSpPr>
        <p:spPr>
          <a:xfrm>
            <a:off x="6995328" y="2594344"/>
            <a:ext cx="309239" cy="467833"/>
          </a:xfrm>
          <a:custGeom>
            <a:avLst/>
            <a:gdLst>
              <a:gd name="connsiteX0" fmla="*/ 70007 w 309239"/>
              <a:gd name="connsiteY0" fmla="*/ 467833 h 467833"/>
              <a:gd name="connsiteX1" fmla="*/ 43425 w 309239"/>
              <a:gd name="connsiteY1" fmla="*/ 441251 h 467833"/>
              <a:gd name="connsiteX2" fmla="*/ 27477 w 309239"/>
              <a:gd name="connsiteY2" fmla="*/ 430619 h 467833"/>
              <a:gd name="connsiteX3" fmla="*/ 22160 w 309239"/>
              <a:gd name="connsiteY3" fmla="*/ 414670 h 467833"/>
              <a:gd name="connsiteX4" fmla="*/ 27477 w 309239"/>
              <a:gd name="connsiteY4" fmla="*/ 388089 h 467833"/>
              <a:gd name="connsiteX5" fmla="*/ 38109 w 309239"/>
              <a:gd name="connsiteY5" fmla="*/ 372140 h 467833"/>
              <a:gd name="connsiteX6" fmla="*/ 70007 w 309239"/>
              <a:gd name="connsiteY6" fmla="*/ 334926 h 467833"/>
              <a:gd name="connsiteX7" fmla="*/ 96588 w 309239"/>
              <a:gd name="connsiteY7" fmla="*/ 303028 h 467833"/>
              <a:gd name="connsiteX8" fmla="*/ 107221 w 309239"/>
              <a:gd name="connsiteY8" fmla="*/ 260498 h 467833"/>
              <a:gd name="connsiteX9" fmla="*/ 112537 w 309239"/>
              <a:gd name="connsiteY9" fmla="*/ 239233 h 467833"/>
              <a:gd name="connsiteX10" fmla="*/ 123170 w 309239"/>
              <a:gd name="connsiteY10" fmla="*/ 223284 h 467833"/>
              <a:gd name="connsiteX11" fmla="*/ 128486 w 309239"/>
              <a:gd name="connsiteY11" fmla="*/ 170121 h 467833"/>
              <a:gd name="connsiteX12" fmla="*/ 107221 w 309239"/>
              <a:gd name="connsiteY12" fmla="*/ 159489 h 467833"/>
              <a:gd name="connsiteX13" fmla="*/ 91272 w 309239"/>
              <a:gd name="connsiteY13" fmla="*/ 148856 h 467833"/>
              <a:gd name="connsiteX14" fmla="*/ 43425 w 309239"/>
              <a:gd name="connsiteY14" fmla="*/ 138223 h 467833"/>
              <a:gd name="connsiteX15" fmla="*/ 11528 w 309239"/>
              <a:gd name="connsiteY15" fmla="*/ 127591 h 467833"/>
              <a:gd name="connsiteX16" fmla="*/ 895 w 309239"/>
              <a:gd name="connsiteY16" fmla="*/ 111642 h 467833"/>
              <a:gd name="connsiteX17" fmla="*/ 6212 w 309239"/>
              <a:gd name="connsiteY17" fmla="*/ 74428 h 467833"/>
              <a:gd name="connsiteX18" fmla="*/ 80639 w 309239"/>
              <a:gd name="connsiteY18" fmla="*/ 58479 h 467833"/>
              <a:gd name="connsiteX19" fmla="*/ 112537 w 309239"/>
              <a:gd name="connsiteY19" fmla="*/ 42530 h 467833"/>
              <a:gd name="connsiteX20" fmla="*/ 139119 w 309239"/>
              <a:gd name="connsiteY20" fmla="*/ 15949 h 467833"/>
              <a:gd name="connsiteX21" fmla="*/ 144435 w 309239"/>
              <a:gd name="connsiteY21" fmla="*/ 0 h 467833"/>
              <a:gd name="connsiteX22" fmla="*/ 155067 w 309239"/>
              <a:gd name="connsiteY22" fmla="*/ 15949 h 467833"/>
              <a:gd name="connsiteX23" fmla="*/ 176332 w 309239"/>
              <a:gd name="connsiteY23" fmla="*/ 58479 h 467833"/>
              <a:gd name="connsiteX24" fmla="*/ 186965 w 309239"/>
              <a:gd name="connsiteY24" fmla="*/ 79744 h 467833"/>
              <a:gd name="connsiteX25" fmla="*/ 202914 w 309239"/>
              <a:gd name="connsiteY25" fmla="*/ 101009 h 467833"/>
              <a:gd name="connsiteX26" fmla="*/ 224179 w 309239"/>
              <a:gd name="connsiteY26" fmla="*/ 122275 h 467833"/>
              <a:gd name="connsiteX27" fmla="*/ 245444 w 309239"/>
              <a:gd name="connsiteY27" fmla="*/ 154172 h 467833"/>
              <a:gd name="connsiteX28" fmla="*/ 277342 w 309239"/>
              <a:gd name="connsiteY28" fmla="*/ 175437 h 467833"/>
              <a:gd name="connsiteX29" fmla="*/ 293291 w 309239"/>
              <a:gd name="connsiteY29" fmla="*/ 207335 h 467833"/>
              <a:gd name="connsiteX30" fmla="*/ 309239 w 309239"/>
              <a:gd name="connsiteY30" fmla="*/ 217968 h 467833"/>
              <a:gd name="connsiteX31" fmla="*/ 261393 w 309239"/>
              <a:gd name="connsiteY31" fmla="*/ 244549 h 467833"/>
              <a:gd name="connsiteX32" fmla="*/ 245444 w 309239"/>
              <a:gd name="connsiteY32" fmla="*/ 249865 h 467833"/>
              <a:gd name="connsiteX33" fmla="*/ 250760 w 309239"/>
              <a:gd name="connsiteY33" fmla="*/ 281763 h 467833"/>
              <a:gd name="connsiteX34" fmla="*/ 229495 w 309239"/>
              <a:gd name="connsiteY34" fmla="*/ 345558 h 467833"/>
              <a:gd name="connsiteX35" fmla="*/ 213546 w 309239"/>
              <a:gd name="connsiteY35" fmla="*/ 356191 h 467833"/>
              <a:gd name="connsiteX36" fmla="*/ 181649 w 309239"/>
              <a:gd name="connsiteY36" fmla="*/ 361507 h 467833"/>
              <a:gd name="connsiteX37" fmla="*/ 176332 w 309239"/>
              <a:gd name="connsiteY37" fmla="*/ 409354 h 467833"/>
              <a:gd name="connsiteX38" fmla="*/ 144435 w 309239"/>
              <a:gd name="connsiteY38" fmla="*/ 430619 h 467833"/>
              <a:gd name="connsiteX39" fmla="*/ 112537 w 309239"/>
              <a:gd name="connsiteY39" fmla="*/ 441251 h 467833"/>
              <a:gd name="connsiteX40" fmla="*/ 96588 w 309239"/>
              <a:gd name="connsiteY40" fmla="*/ 451884 h 467833"/>
              <a:gd name="connsiteX41" fmla="*/ 64691 w 309239"/>
              <a:gd name="connsiteY41" fmla="*/ 462516 h 467833"/>
              <a:gd name="connsiteX42" fmla="*/ 70007 w 309239"/>
              <a:gd name="connsiteY42" fmla="*/ 467833 h 4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239" h="467833">
                <a:moveTo>
                  <a:pt x="70007" y="467833"/>
                </a:moveTo>
                <a:cubicBezTo>
                  <a:pt x="61146" y="458972"/>
                  <a:pt x="52855" y="449503"/>
                  <a:pt x="43425" y="441251"/>
                </a:cubicBezTo>
                <a:cubicBezTo>
                  <a:pt x="38617" y="437044"/>
                  <a:pt x="31468" y="435608"/>
                  <a:pt x="27477" y="430619"/>
                </a:cubicBezTo>
                <a:cubicBezTo>
                  <a:pt x="23976" y="426243"/>
                  <a:pt x="23932" y="419986"/>
                  <a:pt x="22160" y="414670"/>
                </a:cubicBezTo>
                <a:cubicBezTo>
                  <a:pt x="23932" y="405810"/>
                  <a:pt x="24304" y="396550"/>
                  <a:pt x="27477" y="388089"/>
                </a:cubicBezTo>
                <a:cubicBezTo>
                  <a:pt x="29720" y="382107"/>
                  <a:pt x="34395" y="377339"/>
                  <a:pt x="38109" y="372140"/>
                </a:cubicBezTo>
                <a:cubicBezTo>
                  <a:pt x="77929" y="316391"/>
                  <a:pt x="31365" y="381297"/>
                  <a:pt x="70007" y="334926"/>
                </a:cubicBezTo>
                <a:cubicBezTo>
                  <a:pt x="107014" y="290516"/>
                  <a:pt x="49992" y="349624"/>
                  <a:pt x="96588" y="303028"/>
                </a:cubicBezTo>
                <a:cubicBezTo>
                  <a:pt x="107400" y="248977"/>
                  <a:pt x="96322" y="298648"/>
                  <a:pt x="107221" y="260498"/>
                </a:cubicBezTo>
                <a:cubicBezTo>
                  <a:pt x="109228" y="253473"/>
                  <a:pt x="109659" y="245949"/>
                  <a:pt x="112537" y="239233"/>
                </a:cubicBezTo>
                <a:cubicBezTo>
                  <a:pt x="115054" y="233360"/>
                  <a:pt x="119626" y="228600"/>
                  <a:pt x="123170" y="223284"/>
                </a:cubicBezTo>
                <a:cubicBezTo>
                  <a:pt x="127896" y="209105"/>
                  <a:pt x="141876" y="186189"/>
                  <a:pt x="128486" y="170121"/>
                </a:cubicBezTo>
                <a:cubicBezTo>
                  <a:pt x="123413" y="164033"/>
                  <a:pt x="114102" y="163421"/>
                  <a:pt x="107221" y="159489"/>
                </a:cubicBezTo>
                <a:cubicBezTo>
                  <a:pt x="101673" y="156319"/>
                  <a:pt x="97145" y="151373"/>
                  <a:pt x="91272" y="148856"/>
                </a:cubicBezTo>
                <a:cubicBezTo>
                  <a:pt x="82924" y="145278"/>
                  <a:pt x="50355" y="140113"/>
                  <a:pt x="43425" y="138223"/>
                </a:cubicBezTo>
                <a:cubicBezTo>
                  <a:pt x="32612" y="135274"/>
                  <a:pt x="11528" y="127591"/>
                  <a:pt x="11528" y="127591"/>
                </a:cubicBezTo>
                <a:cubicBezTo>
                  <a:pt x="7984" y="122275"/>
                  <a:pt x="1531" y="118000"/>
                  <a:pt x="895" y="111642"/>
                </a:cubicBezTo>
                <a:cubicBezTo>
                  <a:pt x="-352" y="99174"/>
                  <a:pt x="-1481" y="84319"/>
                  <a:pt x="6212" y="74428"/>
                </a:cubicBezTo>
                <a:cubicBezTo>
                  <a:pt x="14369" y="63941"/>
                  <a:pt x="74530" y="59243"/>
                  <a:pt x="80639" y="58479"/>
                </a:cubicBezTo>
                <a:cubicBezTo>
                  <a:pt x="93612" y="54155"/>
                  <a:pt x="102230" y="52837"/>
                  <a:pt x="112537" y="42530"/>
                </a:cubicBezTo>
                <a:cubicBezTo>
                  <a:pt x="147980" y="7088"/>
                  <a:pt x="96587" y="44304"/>
                  <a:pt x="139119" y="15949"/>
                </a:cubicBezTo>
                <a:cubicBezTo>
                  <a:pt x="140891" y="10633"/>
                  <a:pt x="138831" y="0"/>
                  <a:pt x="144435" y="0"/>
                </a:cubicBezTo>
                <a:cubicBezTo>
                  <a:pt x="150824" y="0"/>
                  <a:pt x="152008" y="10340"/>
                  <a:pt x="155067" y="15949"/>
                </a:cubicBezTo>
                <a:cubicBezTo>
                  <a:pt x="162657" y="29864"/>
                  <a:pt x="169244" y="44302"/>
                  <a:pt x="176332" y="58479"/>
                </a:cubicBezTo>
                <a:cubicBezTo>
                  <a:pt x="179876" y="65567"/>
                  <a:pt x="182210" y="73404"/>
                  <a:pt x="186965" y="79744"/>
                </a:cubicBezTo>
                <a:lnTo>
                  <a:pt x="202914" y="101009"/>
                </a:lnTo>
                <a:cubicBezTo>
                  <a:pt x="217089" y="143537"/>
                  <a:pt x="195826" y="93922"/>
                  <a:pt x="224179" y="122275"/>
                </a:cubicBezTo>
                <a:cubicBezTo>
                  <a:pt x="233215" y="131311"/>
                  <a:pt x="234812" y="147084"/>
                  <a:pt x="245444" y="154172"/>
                </a:cubicBezTo>
                <a:lnTo>
                  <a:pt x="277342" y="175437"/>
                </a:lnTo>
                <a:cubicBezTo>
                  <a:pt x="281666" y="188410"/>
                  <a:pt x="282984" y="197028"/>
                  <a:pt x="293291" y="207335"/>
                </a:cubicBezTo>
                <a:cubicBezTo>
                  <a:pt x="297809" y="211853"/>
                  <a:pt x="303923" y="214424"/>
                  <a:pt x="309239" y="217968"/>
                </a:cubicBezTo>
                <a:cubicBezTo>
                  <a:pt x="285366" y="241841"/>
                  <a:pt x="300423" y="231539"/>
                  <a:pt x="261393" y="244549"/>
                </a:cubicBezTo>
                <a:lnTo>
                  <a:pt x="245444" y="249865"/>
                </a:lnTo>
                <a:cubicBezTo>
                  <a:pt x="229672" y="297185"/>
                  <a:pt x="246638" y="232295"/>
                  <a:pt x="250760" y="281763"/>
                </a:cubicBezTo>
                <a:cubicBezTo>
                  <a:pt x="253915" y="319621"/>
                  <a:pt x="252433" y="326443"/>
                  <a:pt x="229495" y="345558"/>
                </a:cubicBezTo>
                <a:cubicBezTo>
                  <a:pt x="224586" y="349648"/>
                  <a:pt x="219608" y="354170"/>
                  <a:pt x="213546" y="356191"/>
                </a:cubicBezTo>
                <a:cubicBezTo>
                  <a:pt x="203320" y="359600"/>
                  <a:pt x="192281" y="359735"/>
                  <a:pt x="181649" y="361507"/>
                </a:cubicBezTo>
                <a:cubicBezTo>
                  <a:pt x="179877" y="377456"/>
                  <a:pt x="183940" y="395225"/>
                  <a:pt x="176332" y="409354"/>
                </a:cubicBezTo>
                <a:cubicBezTo>
                  <a:pt x="170274" y="420605"/>
                  <a:pt x="156558" y="426578"/>
                  <a:pt x="144435" y="430619"/>
                </a:cubicBezTo>
                <a:lnTo>
                  <a:pt x="112537" y="441251"/>
                </a:lnTo>
                <a:cubicBezTo>
                  <a:pt x="107221" y="444795"/>
                  <a:pt x="102427" y="449289"/>
                  <a:pt x="96588" y="451884"/>
                </a:cubicBezTo>
                <a:cubicBezTo>
                  <a:pt x="86347" y="456436"/>
                  <a:pt x="74715" y="457504"/>
                  <a:pt x="64691" y="462516"/>
                </a:cubicBezTo>
                <a:lnTo>
                  <a:pt x="70007" y="46783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D822895-4F97-46BC-8BC3-5E97E99458F7}"/>
              </a:ext>
            </a:extLst>
          </p:cNvPr>
          <p:cNvSpPr/>
          <p:nvPr/>
        </p:nvSpPr>
        <p:spPr>
          <a:xfrm>
            <a:off x="4846074" y="387048"/>
            <a:ext cx="1133236" cy="753317"/>
          </a:xfrm>
          <a:custGeom>
            <a:avLst/>
            <a:gdLst>
              <a:gd name="connsiteX0" fmla="*/ 815737 w 815737"/>
              <a:gd name="connsiteY0" fmla="*/ 21265 h 542260"/>
              <a:gd name="connsiteX1" fmla="*/ 730677 w 815737"/>
              <a:gd name="connsiteY1" fmla="*/ 10632 h 542260"/>
              <a:gd name="connsiteX2" fmla="*/ 704096 w 815737"/>
              <a:gd name="connsiteY2" fmla="*/ 5316 h 542260"/>
              <a:gd name="connsiteX3" fmla="*/ 672198 w 815737"/>
              <a:gd name="connsiteY3" fmla="*/ 0 h 542260"/>
              <a:gd name="connsiteX4" fmla="*/ 603086 w 815737"/>
              <a:gd name="connsiteY4" fmla="*/ 5316 h 542260"/>
              <a:gd name="connsiteX5" fmla="*/ 549923 w 815737"/>
              <a:gd name="connsiteY5" fmla="*/ 15949 h 542260"/>
              <a:gd name="connsiteX6" fmla="*/ 512710 w 815737"/>
              <a:gd name="connsiteY6" fmla="*/ 31898 h 542260"/>
              <a:gd name="connsiteX7" fmla="*/ 475496 w 815737"/>
              <a:gd name="connsiteY7" fmla="*/ 53163 h 542260"/>
              <a:gd name="connsiteX8" fmla="*/ 459547 w 815737"/>
              <a:gd name="connsiteY8" fmla="*/ 58479 h 542260"/>
              <a:gd name="connsiteX9" fmla="*/ 432965 w 815737"/>
              <a:gd name="connsiteY9" fmla="*/ 69111 h 542260"/>
              <a:gd name="connsiteX10" fmla="*/ 385119 w 815737"/>
              <a:gd name="connsiteY10" fmla="*/ 79744 h 542260"/>
              <a:gd name="connsiteX11" fmla="*/ 369170 w 815737"/>
              <a:gd name="connsiteY11" fmla="*/ 85060 h 542260"/>
              <a:gd name="connsiteX12" fmla="*/ 353221 w 815737"/>
              <a:gd name="connsiteY12" fmla="*/ 101009 h 542260"/>
              <a:gd name="connsiteX13" fmla="*/ 337272 w 815737"/>
              <a:gd name="connsiteY13" fmla="*/ 111642 h 542260"/>
              <a:gd name="connsiteX14" fmla="*/ 305375 w 815737"/>
              <a:gd name="connsiteY14" fmla="*/ 143539 h 542260"/>
              <a:gd name="connsiteX15" fmla="*/ 294742 w 815737"/>
              <a:gd name="connsiteY15" fmla="*/ 164805 h 542260"/>
              <a:gd name="connsiteX16" fmla="*/ 278793 w 815737"/>
              <a:gd name="connsiteY16" fmla="*/ 170121 h 542260"/>
              <a:gd name="connsiteX17" fmla="*/ 246896 w 815737"/>
              <a:gd name="connsiteY17" fmla="*/ 191386 h 542260"/>
              <a:gd name="connsiteX18" fmla="*/ 214998 w 815737"/>
              <a:gd name="connsiteY18" fmla="*/ 212651 h 542260"/>
              <a:gd name="connsiteX19" fmla="*/ 199049 w 815737"/>
              <a:gd name="connsiteY19" fmla="*/ 223284 h 542260"/>
              <a:gd name="connsiteX20" fmla="*/ 167151 w 815737"/>
              <a:gd name="connsiteY20" fmla="*/ 244549 h 542260"/>
              <a:gd name="connsiteX21" fmla="*/ 129937 w 815737"/>
              <a:gd name="connsiteY21" fmla="*/ 276446 h 542260"/>
              <a:gd name="connsiteX22" fmla="*/ 113989 w 815737"/>
              <a:gd name="connsiteY22" fmla="*/ 281763 h 542260"/>
              <a:gd name="connsiteX23" fmla="*/ 103356 w 815737"/>
              <a:gd name="connsiteY23" fmla="*/ 297711 h 542260"/>
              <a:gd name="connsiteX24" fmla="*/ 71458 w 815737"/>
              <a:gd name="connsiteY24" fmla="*/ 313660 h 542260"/>
              <a:gd name="connsiteX25" fmla="*/ 55510 w 815737"/>
              <a:gd name="connsiteY25" fmla="*/ 329609 h 542260"/>
              <a:gd name="connsiteX26" fmla="*/ 23612 w 815737"/>
              <a:gd name="connsiteY26" fmla="*/ 350874 h 542260"/>
              <a:gd name="connsiteX27" fmla="*/ 7663 w 815737"/>
              <a:gd name="connsiteY27" fmla="*/ 435935 h 542260"/>
              <a:gd name="connsiteX28" fmla="*/ 18296 w 815737"/>
              <a:gd name="connsiteY28" fmla="*/ 451884 h 542260"/>
              <a:gd name="connsiteX29" fmla="*/ 34244 w 815737"/>
              <a:gd name="connsiteY29" fmla="*/ 483781 h 542260"/>
              <a:gd name="connsiteX30" fmla="*/ 39561 w 815737"/>
              <a:gd name="connsiteY30" fmla="*/ 499730 h 542260"/>
              <a:gd name="connsiteX31" fmla="*/ 76775 w 815737"/>
              <a:gd name="connsiteY31" fmla="*/ 542260 h 542260"/>
              <a:gd name="connsiteX32" fmla="*/ 161835 w 815737"/>
              <a:gd name="connsiteY32" fmla="*/ 531628 h 542260"/>
              <a:gd name="connsiteX33" fmla="*/ 193733 w 815737"/>
              <a:gd name="connsiteY33" fmla="*/ 520995 h 542260"/>
              <a:gd name="connsiteX34" fmla="*/ 209682 w 815737"/>
              <a:gd name="connsiteY34" fmla="*/ 510363 h 542260"/>
              <a:gd name="connsiteX35" fmla="*/ 230947 w 815737"/>
              <a:gd name="connsiteY35" fmla="*/ 478465 h 542260"/>
              <a:gd name="connsiteX36" fmla="*/ 257528 w 815737"/>
              <a:gd name="connsiteY36" fmla="*/ 441251 h 542260"/>
              <a:gd name="connsiteX37" fmla="*/ 268161 w 815737"/>
              <a:gd name="connsiteY37" fmla="*/ 404037 h 542260"/>
              <a:gd name="connsiteX38" fmla="*/ 284110 w 815737"/>
              <a:gd name="connsiteY38" fmla="*/ 303028 h 542260"/>
              <a:gd name="connsiteX39" fmla="*/ 305375 w 815737"/>
              <a:gd name="connsiteY39" fmla="*/ 271130 h 542260"/>
              <a:gd name="connsiteX40" fmla="*/ 326640 w 815737"/>
              <a:gd name="connsiteY40" fmla="*/ 223284 h 542260"/>
              <a:gd name="connsiteX41" fmla="*/ 337272 w 815737"/>
              <a:gd name="connsiteY41" fmla="*/ 191386 h 542260"/>
              <a:gd name="connsiteX42" fmla="*/ 358537 w 815737"/>
              <a:gd name="connsiteY42" fmla="*/ 159488 h 542260"/>
              <a:gd name="connsiteX43" fmla="*/ 379803 w 815737"/>
              <a:gd name="connsiteY43" fmla="*/ 127591 h 542260"/>
              <a:gd name="connsiteX44" fmla="*/ 395751 w 815737"/>
              <a:gd name="connsiteY44" fmla="*/ 122274 h 542260"/>
              <a:gd name="connsiteX45" fmla="*/ 411700 w 815737"/>
              <a:gd name="connsiteY45" fmla="*/ 111642 h 542260"/>
              <a:gd name="connsiteX46" fmla="*/ 480812 w 815737"/>
              <a:gd name="connsiteY46" fmla="*/ 106325 h 542260"/>
              <a:gd name="connsiteX47" fmla="*/ 512710 w 815737"/>
              <a:gd name="connsiteY47" fmla="*/ 85060 h 542260"/>
              <a:gd name="connsiteX48" fmla="*/ 533975 w 815737"/>
              <a:gd name="connsiteY48" fmla="*/ 58479 h 542260"/>
              <a:gd name="connsiteX49" fmla="*/ 688147 w 815737"/>
              <a:gd name="connsiteY49" fmla="*/ 58479 h 542260"/>
              <a:gd name="connsiteX50" fmla="*/ 725361 w 815737"/>
              <a:gd name="connsiteY50" fmla="*/ 47846 h 542260"/>
              <a:gd name="connsiteX51" fmla="*/ 783840 w 815737"/>
              <a:gd name="connsiteY51" fmla="*/ 31898 h 542260"/>
              <a:gd name="connsiteX52" fmla="*/ 815737 w 815737"/>
              <a:gd name="connsiteY52" fmla="*/ 21265 h 54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15737" h="542260">
                <a:moveTo>
                  <a:pt x="815737" y="21265"/>
                </a:moveTo>
                <a:cubicBezTo>
                  <a:pt x="755804" y="9279"/>
                  <a:pt x="828826" y="22901"/>
                  <a:pt x="730677" y="10632"/>
                </a:cubicBezTo>
                <a:cubicBezTo>
                  <a:pt x="721711" y="9511"/>
                  <a:pt x="712986" y="6932"/>
                  <a:pt x="704096" y="5316"/>
                </a:cubicBezTo>
                <a:cubicBezTo>
                  <a:pt x="693491" y="3388"/>
                  <a:pt x="682831" y="1772"/>
                  <a:pt x="672198" y="0"/>
                </a:cubicBezTo>
                <a:cubicBezTo>
                  <a:pt x="649161" y="1772"/>
                  <a:pt x="626064" y="2897"/>
                  <a:pt x="603086" y="5316"/>
                </a:cubicBezTo>
                <a:cubicBezTo>
                  <a:pt x="586545" y="7057"/>
                  <a:pt x="566351" y="11255"/>
                  <a:pt x="549923" y="15949"/>
                </a:cubicBezTo>
                <a:cubicBezTo>
                  <a:pt x="535010" y="20210"/>
                  <a:pt x="526890" y="23795"/>
                  <a:pt x="512710" y="31898"/>
                </a:cubicBezTo>
                <a:cubicBezTo>
                  <a:pt x="486023" y="47148"/>
                  <a:pt x="507616" y="39397"/>
                  <a:pt x="475496" y="53163"/>
                </a:cubicBezTo>
                <a:cubicBezTo>
                  <a:pt x="470345" y="55370"/>
                  <a:pt x="464794" y="56511"/>
                  <a:pt x="459547" y="58479"/>
                </a:cubicBezTo>
                <a:cubicBezTo>
                  <a:pt x="450611" y="61830"/>
                  <a:pt x="442018" y="66093"/>
                  <a:pt x="432965" y="69111"/>
                </a:cubicBezTo>
                <a:cubicBezTo>
                  <a:pt x="416579" y="74573"/>
                  <a:pt x="401990" y="75526"/>
                  <a:pt x="385119" y="79744"/>
                </a:cubicBezTo>
                <a:cubicBezTo>
                  <a:pt x="379682" y="81103"/>
                  <a:pt x="374486" y="83288"/>
                  <a:pt x="369170" y="85060"/>
                </a:cubicBezTo>
                <a:cubicBezTo>
                  <a:pt x="363854" y="90376"/>
                  <a:pt x="358997" y="96196"/>
                  <a:pt x="353221" y="101009"/>
                </a:cubicBezTo>
                <a:cubicBezTo>
                  <a:pt x="348312" y="105099"/>
                  <a:pt x="341790" y="107124"/>
                  <a:pt x="337272" y="111642"/>
                </a:cubicBezTo>
                <a:cubicBezTo>
                  <a:pt x="297708" y="151206"/>
                  <a:pt x="342959" y="118483"/>
                  <a:pt x="305375" y="143539"/>
                </a:cubicBezTo>
                <a:cubicBezTo>
                  <a:pt x="301831" y="150628"/>
                  <a:pt x="300346" y="159201"/>
                  <a:pt x="294742" y="164805"/>
                </a:cubicBezTo>
                <a:cubicBezTo>
                  <a:pt x="290779" y="168768"/>
                  <a:pt x="283692" y="167400"/>
                  <a:pt x="278793" y="170121"/>
                </a:cubicBezTo>
                <a:cubicBezTo>
                  <a:pt x="267623" y="176327"/>
                  <a:pt x="257528" y="184298"/>
                  <a:pt x="246896" y="191386"/>
                </a:cubicBezTo>
                <a:lnTo>
                  <a:pt x="214998" y="212651"/>
                </a:lnTo>
                <a:cubicBezTo>
                  <a:pt x="209682" y="216195"/>
                  <a:pt x="203567" y="218766"/>
                  <a:pt x="199049" y="223284"/>
                </a:cubicBezTo>
                <a:cubicBezTo>
                  <a:pt x="179137" y="243194"/>
                  <a:pt x="190232" y="236854"/>
                  <a:pt x="167151" y="244549"/>
                </a:cubicBezTo>
                <a:cubicBezTo>
                  <a:pt x="154578" y="257123"/>
                  <a:pt x="145857" y="267349"/>
                  <a:pt x="129937" y="276446"/>
                </a:cubicBezTo>
                <a:cubicBezTo>
                  <a:pt x="125072" y="279226"/>
                  <a:pt x="119305" y="279991"/>
                  <a:pt x="113989" y="281763"/>
                </a:cubicBezTo>
                <a:cubicBezTo>
                  <a:pt x="110445" y="287079"/>
                  <a:pt x="107874" y="293193"/>
                  <a:pt x="103356" y="297711"/>
                </a:cubicBezTo>
                <a:cubicBezTo>
                  <a:pt x="93049" y="308018"/>
                  <a:pt x="84431" y="309336"/>
                  <a:pt x="71458" y="313660"/>
                </a:cubicBezTo>
                <a:cubicBezTo>
                  <a:pt x="66142" y="318976"/>
                  <a:pt x="61444" y="324993"/>
                  <a:pt x="55510" y="329609"/>
                </a:cubicBezTo>
                <a:cubicBezTo>
                  <a:pt x="45423" y="337454"/>
                  <a:pt x="23612" y="350874"/>
                  <a:pt x="23612" y="350874"/>
                </a:cubicBezTo>
                <a:cubicBezTo>
                  <a:pt x="-2940" y="390702"/>
                  <a:pt x="-5324" y="379657"/>
                  <a:pt x="7663" y="435935"/>
                </a:cubicBezTo>
                <a:cubicBezTo>
                  <a:pt x="9100" y="442161"/>
                  <a:pt x="14752" y="446568"/>
                  <a:pt x="18296" y="451884"/>
                </a:cubicBezTo>
                <a:cubicBezTo>
                  <a:pt x="31657" y="491966"/>
                  <a:pt x="13635" y="442563"/>
                  <a:pt x="34244" y="483781"/>
                </a:cubicBezTo>
                <a:cubicBezTo>
                  <a:pt x="36750" y="488793"/>
                  <a:pt x="36839" y="494831"/>
                  <a:pt x="39561" y="499730"/>
                </a:cubicBezTo>
                <a:cubicBezTo>
                  <a:pt x="57804" y="532567"/>
                  <a:pt x="53476" y="526728"/>
                  <a:pt x="76775" y="542260"/>
                </a:cubicBezTo>
                <a:cubicBezTo>
                  <a:pt x="119560" y="538695"/>
                  <a:pt x="129555" y="541312"/>
                  <a:pt x="161835" y="531628"/>
                </a:cubicBezTo>
                <a:cubicBezTo>
                  <a:pt x="172570" y="528407"/>
                  <a:pt x="184407" y="527212"/>
                  <a:pt x="193733" y="520995"/>
                </a:cubicBezTo>
                <a:lnTo>
                  <a:pt x="209682" y="510363"/>
                </a:lnTo>
                <a:cubicBezTo>
                  <a:pt x="216770" y="499730"/>
                  <a:pt x="223280" y="488688"/>
                  <a:pt x="230947" y="478465"/>
                </a:cubicBezTo>
                <a:cubicBezTo>
                  <a:pt x="234562" y="473644"/>
                  <a:pt x="253640" y="449028"/>
                  <a:pt x="257528" y="441251"/>
                </a:cubicBezTo>
                <a:cubicBezTo>
                  <a:pt x="261340" y="433627"/>
                  <a:pt x="266459" y="410846"/>
                  <a:pt x="268161" y="404037"/>
                </a:cubicBezTo>
                <a:cubicBezTo>
                  <a:pt x="269513" y="386455"/>
                  <a:pt x="268510" y="326429"/>
                  <a:pt x="284110" y="303028"/>
                </a:cubicBezTo>
                <a:lnTo>
                  <a:pt x="305375" y="271130"/>
                </a:lnTo>
                <a:cubicBezTo>
                  <a:pt x="318027" y="233171"/>
                  <a:pt x="309790" y="248557"/>
                  <a:pt x="326640" y="223284"/>
                </a:cubicBezTo>
                <a:cubicBezTo>
                  <a:pt x="330184" y="212651"/>
                  <a:pt x="331055" y="200711"/>
                  <a:pt x="337272" y="191386"/>
                </a:cubicBezTo>
                <a:cubicBezTo>
                  <a:pt x="344360" y="180753"/>
                  <a:pt x="354496" y="171611"/>
                  <a:pt x="358537" y="159488"/>
                </a:cubicBezTo>
                <a:cubicBezTo>
                  <a:pt x="364112" y="142766"/>
                  <a:pt x="362736" y="138969"/>
                  <a:pt x="379803" y="127591"/>
                </a:cubicBezTo>
                <a:cubicBezTo>
                  <a:pt x="384466" y="124483"/>
                  <a:pt x="390739" y="124780"/>
                  <a:pt x="395751" y="122274"/>
                </a:cubicBezTo>
                <a:cubicBezTo>
                  <a:pt x="401466" y="119417"/>
                  <a:pt x="405420" y="112819"/>
                  <a:pt x="411700" y="111642"/>
                </a:cubicBezTo>
                <a:cubicBezTo>
                  <a:pt x="434410" y="107384"/>
                  <a:pt x="457775" y="108097"/>
                  <a:pt x="480812" y="106325"/>
                </a:cubicBezTo>
                <a:cubicBezTo>
                  <a:pt x="491445" y="99237"/>
                  <a:pt x="508669" y="97183"/>
                  <a:pt x="512710" y="85060"/>
                </a:cubicBezTo>
                <a:cubicBezTo>
                  <a:pt x="520046" y="63050"/>
                  <a:pt x="513363" y="72219"/>
                  <a:pt x="533975" y="58479"/>
                </a:cubicBezTo>
                <a:cubicBezTo>
                  <a:pt x="592433" y="77965"/>
                  <a:pt x="554465" y="67391"/>
                  <a:pt x="688147" y="58479"/>
                </a:cubicBezTo>
                <a:cubicBezTo>
                  <a:pt x="701714" y="57575"/>
                  <a:pt x="712555" y="51048"/>
                  <a:pt x="725361" y="47846"/>
                </a:cubicBezTo>
                <a:cubicBezTo>
                  <a:pt x="748692" y="42013"/>
                  <a:pt x="761032" y="43302"/>
                  <a:pt x="783840" y="31898"/>
                </a:cubicBezTo>
                <a:lnTo>
                  <a:pt x="815737" y="21265"/>
                </a:lnTo>
                <a:close/>
              </a:path>
            </a:pathLst>
          </a:custGeom>
          <a:blipFill dpi="0" rotWithShape="1">
            <a:blip r:embed="rId26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B078A5C-78DB-4B67-BF00-1FEEC720B8BB}"/>
              </a:ext>
            </a:extLst>
          </p:cNvPr>
          <p:cNvSpPr/>
          <p:nvPr/>
        </p:nvSpPr>
        <p:spPr>
          <a:xfrm>
            <a:off x="4629973" y="1047048"/>
            <a:ext cx="288176" cy="420386"/>
          </a:xfrm>
          <a:custGeom>
            <a:avLst/>
            <a:gdLst>
              <a:gd name="connsiteX0" fmla="*/ 165311 w 288176"/>
              <a:gd name="connsiteY0" fmla="*/ 259 h 420386"/>
              <a:gd name="connsiteX1" fmla="*/ 138729 w 288176"/>
              <a:gd name="connsiteY1" fmla="*/ 21524 h 420386"/>
              <a:gd name="connsiteX2" fmla="*/ 106832 w 288176"/>
              <a:gd name="connsiteY2" fmla="*/ 32157 h 420386"/>
              <a:gd name="connsiteX3" fmla="*/ 74934 w 288176"/>
              <a:gd name="connsiteY3" fmla="*/ 48105 h 420386"/>
              <a:gd name="connsiteX4" fmla="*/ 37720 w 288176"/>
              <a:gd name="connsiteY4" fmla="*/ 69371 h 420386"/>
              <a:gd name="connsiteX5" fmla="*/ 21771 w 288176"/>
              <a:gd name="connsiteY5" fmla="*/ 74687 h 420386"/>
              <a:gd name="connsiteX6" fmla="*/ 21771 w 288176"/>
              <a:gd name="connsiteY6" fmla="*/ 117217 h 420386"/>
              <a:gd name="connsiteX7" fmla="*/ 37720 w 288176"/>
              <a:gd name="connsiteY7" fmla="*/ 122533 h 420386"/>
              <a:gd name="connsiteX8" fmla="*/ 5822 w 288176"/>
              <a:gd name="connsiteY8" fmla="*/ 154431 h 420386"/>
              <a:gd name="connsiteX9" fmla="*/ 11139 w 288176"/>
              <a:gd name="connsiteY9" fmla="*/ 186329 h 420386"/>
              <a:gd name="connsiteX10" fmla="*/ 48353 w 288176"/>
              <a:gd name="connsiteY10" fmla="*/ 181012 h 420386"/>
              <a:gd name="connsiteX11" fmla="*/ 64301 w 288176"/>
              <a:gd name="connsiteY11" fmla="*/ 175696 h 420386"/>
              <a:gd name="connsiteX12" fmla="*/ 74934 w 288176"/>
              <a:gd name="connsiteY12" fmla="*/ 218226 h 420386"/>
              <a:gd name="connsiteX13" fmla="*/ 122780 w 288176"/>
              <a:gd name="connsiteY13" fmla="*/ 228859 h 420386"/>
              <a:gd name="connsiteX14" fmla="*/ 80250 w 288176"/>
              <a:gd name="connsiteY14" fmla="*/ 287338 h 420386"/>
              <a:gd name="connsiteX15" fmla="*/ 90883 w 288176"/>
              <a:gd name="connsiteY15" fmla="*/ 303287 h 420386"/>
              <a:gd name="connsiteX16" fmla="*/ 53669 w 288176"/>
              <a:gd name="connsiteY16" fmla="*/ 324552 h 420386"/>
              <a:gd name="connsiteX17" fmla="*/ 43036 w 288176"/>
              <a:gd name="connsiteY17" fmla="*/ 340501 h 420386"/>
              <a:gd name="connsiteX18" fmla="*/ 74934 w 288176"/>
              <a:gd name="connsiteY18" fmla="*/ 356450 h 420386"/>
              <a:gd name="connsiteX19" fmla="*/ 80250 w 288176"/>
              <a:gd name="connsiteY19" fmla="*/ 372399 h 420386"/>
              <a:gd name="connsiteX20" fmla="*/ 32404 w 288176"/>
              <a:gd name="connsiteY20" fmla="*/ 398980 h 420386"/>
              <a:gd name="connsiteX21" fmla="*/ 64301 w 288176"/>
              <a:gd name="connsiteY21" fmla="*/ 420245 h 420386"/>
              <a:gd name="connsiteX22" fmla="*/ 122780 w 288176"/>
              <a:gd name="connsiteY22" fmla="*/ 409612 h 420386"/>
              <a:gd name="connsiteX23" fmla="*/ 154678 w 288176"/>
              <a:gd name="connsiteY23" fmla="*/ 398980 h 420386"/>
              <a:gd name="connsiteX24" fmla="*/ 234422 w 288176"/>
              <a:gd name="connsiteY24" fmla="*/ 393664 h 420386"/>
              <a:gd name="connsiteX25" fmla="*/ 266320 w 288176"/>
              <a:gd name="connsiteY25" fmla="*/ 367082 h 420386"/>
              <a:gd name="connsiteX26" fmla="*/ 271636 w 288176"/>
              <a:gd name="connsiteY26" fmla="*/ 351133 h 420386"/>
              <a:gd name="connsiteX27" fmla="*/ 282269 w 288176"/>
              <a:gd name="connsiteY27" fmla="*/ 335185 h 420386"/>
              <a:gd name="connsiteX28" fmla="*/ 287585 w 288176"/>
              <a:gd name="connsiteY28" fmla="*/ 308603 h 420386"/>
              <a:gd name="connsiteX29" fmla="*/ 255687 w 288176"/>
              <a:gd name="connsiteY29" fmla="*/ 292654 h 420386"/>
              <a:gd name="connsiteX30" fmla="*/ 250371 w 288176"/>
              <a:gd name="connsiteY30" fmla="*/ 239492 h 420386"/>
              <a:gd name="connsiteX31" fmla="*/ 234422 w 288176"/>
              <a:gd name="connsiteY31" fmla="*/ 228859 h 420386"/>
              <a:gd name="connsiteX32" fmla="*/ 213157 w 288176"/>
              <a:gd name="connsiteY32" fmla="*/ 191645 h 420386"/>
              <a:gd name="connsiteX33" fmla="*/ 207841 w 288176"/>
              <a:gd name="connsiteY33" fmla="*/ 175696 h 420386"/>
              <a:gd name="connsiteX34" fmla="*/ 197208 w 288176"/>
              <a:gd name="connsiteY34" fmla="*/ 159747 h 420386"/>
              <a:gd name="connsiteX35" fmla="*/ 165311 w 288176"/>
              <a:gd name="connsiteY35" fmla="*/ 127850 h 420386"/>
              <a:gd name="connsiteX36" fmla="*/ 170627 w 288176"/>
              <a:gd name="connsiteY36" fmla="*/ 90636 h 420386"/>
              <a:gd name="connsiteX37" fmla="*/ 197208 w 288176"/>
              <a:gd name="connsiteY37" fmla="*/ 58738 h 420386"/>
              <a:gd name="connsiteX38" fmla="*/ 202525 w 288176"/>
              <a:gd name="connsiteY38" fmla="*/ 42789 h 420386"/>
              <a:gd name="connsiteX39" fmla="*/ 181260 w 288176"/>
              <a:gd name="connsiteY39" fmla="*/ 48105 h 420386"/>
              <a:gd name="connsiteX40" fmla="*/ 149362 w 288176"/>
              <a:gd name="connsiteY40" fmla="*/ 64054 h 420386"/>
              <a:gd name="connsiteX41" fmla="*/ 154678 w 288176"/>
              <a:gd name="connsiteY41" fmla="*/ 37473 h 420386"/>
              <a:gd name="connsiteX42" fmla="*/ 165311 w 288176"/>
              <a:gd name="connsiteY42" fmla="*/ 25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8176" h="420386">
                <a:moveTo>
                  <a:pt x="165311" y="259"/>
                </a:moveTo>
                <a:cubicBezTo>
                  <a:pt x="162653" y="-2399"/>
                  <a:pt x="148691" y="16090"/>
                  <a:pt x="138729" y="21524"/>
                </a:cubicBezTo>
                <a:cubicBezTo>
                  <a:pt x="128890" y="26891"/>
                  <a:pt x="116157" y="25940"/>
                  <a:pt x="106832" y="32157"/>
                </a:cubicBezTo>
                <a:cubicBezTo>
                  <a:pt x="86220" y="45897"/>
                  <a:pt x="96944" y="40769"/>
                  <a:pt x="74934" y="48105"/>
                </a:cubicBezTo>
                <a:cubicBezTo>
                  <a:pt x="58918" y="58783"/>
                  <a:pt x="56604" y="61278"/>
                  <a:pt x="37720" y="69371"/>
                </a:cubicBezTo>
                <a:cubicBezTo>
                  <a:pt x="32569" y="71578"/>
                  <a:pt x="27087" y="72915"/>
                  <a:pt x="21771" y="74687"/>
                </a:cubicBezTo>
                <a:cubicBezTo>
                  <a:pt x="-1937" y="110250"/>
                  <a:pt x="-12135" y="102687"/>
                  <a:pt x="21771" y="117217"/>
                </a:cubicBezTo>
                <a:cubicBezTo>
                  <a:pt x="26922" y="119424"/>
                  <a:pt x="32404" y="120761"/>
                  <a:pt x="37720" y="122533"/>
                </a:cubicBezTo>
                <a:cubicBezTo>
                  <a:pt x="26470" y="130033"/>
                  <a:pt x="8865" y="139215"/>
                  <a:pt x="5822" y="154431"/>
                </a:cubicBezTo>
                <a:cubicBezTo>
                  <a:pt x="3708" y="165001"/>
                  <a:pt x="9367" y="175696"/>
                  <a:pt x="11139" y="186329"/>
                </a:cubicBezTo>
                <a:cubicBezTo>
                  <a:pt x="23544" y="184557"/>
                  <a:pt x="36066" y="183470"/>
                  <a:pt x="48353" y="181012"/>
                </a:cubicBezTo>
                <a:cubicBezTo>
                  <a:pt x="53848" y="179913"/>
                  <a:pt x="61044" y="171136"/>
                  <a:pt x="64301" y="175696"/>
                </a:cubicBezTo>
                <a:cubicBezTo>
                  <a:pt x="72795" y="187587"/>
                  <a:pt x="74934" y="218226"/>
                  <a:pt x="74934" y="218226"/>
                </a:cubicBezTo>
                <a:cubicBezTo>
                  <a:pt x="44704" y="263570"/>
                  <a:pt x="84710" y="194596"/>
                  <a:pt x="122780" y="228859"/>
                </a:cubicBezTo>
                <a:cubicBezTo>
                  <a:pt x="184815" y="284691"/>
                  <a:pt x="86829" y="286398"/>
                  <a:pt x="80250" y="287338"/>
                </a:cubicBezTo>
                <a:cubicBezTo>
                  <a:pt x="83794" y="292654"/>
                  <a:pt x="90883" y="296898"/>
                  <a:pt x="90883" y="303287"/>
                </a:cubicBezTo>
                <a:cubicBezTo>
                  <a:pt x="90883" y="323625"/>
                  <a:pt x="64390" y="322408"/>
                  <a:pt x="53669" y="324552"/>
                </a:cubicBezTo>
                <a:cubicBezTo>
                  <a:pt x="50125" y="329868"/>
                  <a:pt x="41783" y="334236"/>
                  <a:pt x="43036" y="340501"/>
                </a:cubicBezTo>
                <a:cubicBezTo>
                  <a:pt x="44508" y="347861"/>
                  <a:pt x="69711" y="354709"/>
                  <a:pt x="74934" y="356450"/>
                </a:cubicBezTo>
                <a:cubicBezTo>
                  <a:pt x="76706" y="361766"/>
                  <a:pt x="83507" y="367839"/>
                  <a:pt x="80250" y="372399"/>
                </a:cubicBezTo>
                <a:cubicBezTo>
                  <a:pt x="68824" y="388395"/>
                  <a:pt x="49454" y="393297"/>
                  <a:pt x="32404" y="398980"/>
                </a:cubicBezTo>
                <a:cubicBezTo>
                  <a:pt x="43036" y="406068"/>
                  <a:pt x="51651" y="422052"/>
                  <a:pt x="64301" y="420245"/>
                </a:cubicBezTo>
                <a:cubicBezTo>
                  <a:pt x="90524" y="416499"/>
                  <a:pt x="99985" y="416451"/>
                  <a:pt x="122780" y="409612"/>
                </a:cubicBezTo>
                <a:cubicBezTo>
                  <a:pt x="133515" y="406391"/>
                  <a:pt x="143495" y="399725"/>
                  <a:pt x="154678" y="398980"/>
                </a:cubicBezTo>
                <a:lnTo>
                  <a:pt x="234422" y="393664"/>
                </a:lnTo>
                <a:cubicBezTo>
                  <a:pt x="246190" y="385818"/>
                  <a:pt x="258134" y="379362"/>
                  <a:pt x="266320" y="367082"/>
                </a:cubicBezTo>
                <a:cubicBezTo>
                  <a:pt x="269428" y="362419"/>
                  <a:pt x="269130" y="356145"/>
                  <a:pt x="271636" y="351133"/>
                </a:cubicBezTo>
                <a:cubicBezTo>
                  <a:pt x="274493" y="345418"/>
                  <a:pt x="278725" y="340501"/>
                  <a:pt x="282269" y="335185"/>
                </a:cubicBezTo>
                <a:cubicBezTo>
                  <a:pt x="284041" y="326324"/>
                  <a:pt x="290068" y="317291"/>
                  <a:pt x="287585" y="308603"/>
                </a:cubicBezTo>
                <a:cubicBezTo>
                  <a:pt x="285416" y="301011"/>
                  <a:pt x="261522" y="294599"/>
                  <a:pt x="255687" y="292654"/>
                </a:cubicBezTo>
                <a:cubicBezTo>
                  <a:pt x="253915" y="274933"/>
                  <a:pt x="256003" y="256387"/>
                  <a:pt x="250371" y="239492"/>
                </a:cubicBezTo>
                <a:cubicBezTo>
                  <a:pt x="248350" y="233430"/>
                  <a:pt x="238940" y="233377"/>
                  <a:pt x="234422" y="228859"/>
                </a:cubicBezTo>
                <a:cubicBezTo>
                  <a:pt x="227750" y="222187"/>
                  <a:pt x="216283" y="198939"/>
                  <a:pt x="213157" y="191645"/>
                </a:cubicBezTo>
                <a:cubicBezTo>
                  <a:pt x="210950" y="186494"/>
                  <a:pt x="210347" y="180708"/>
                  <a:pt x="207841" y="175696"/>
                </a:cubicBezTo>
                <a:cubicBezTo>
                  <a:pt x="204984" y="169981"/>
                  <a:pt x="201453" y="164523"/>
                  <a:pt x="197208" y="159747"/>
                </a:cubicBezTo>
                <a:cubicBezTo>
                  <a:pt x="187218" y="148509"/>
                  <a:pt x="165311" y="127850"/>
                  <a:pt x="165311" y="127850"/>
                </a:cubicBezTo>
                <a:cubicBezTo>
                  <a:pt x="167083" y="115445"/>
                  <a:pt x="167026" y="102638"/>
                  <a:pt x="170627" y="90636"/>
                </a:cubicBezTo>
                <a:cubicBezTo>
                  <a:pt x="173799" y="80064"/>
                  <a:pt x="190429" y="65518"/>
                  <a:pt x="197208" y="58738"/>
                </a:cubicBezTo>
                <a:cubicBezTo>
                  <a:pt x="198980" y="53422"/>
                  <a:pt x="207188" y="45898"/>
                  <a:pt x="202525" y="42789"/>
                </a:cubicBezTo>
                <a:cubicBezTo>
                  <a:pt x="196446" y="38736"/>
                  <a:pt x="188285" y="46098"/>
                  <a:pt x="181260" y="48105"/>
                </a:cubicBezTo>
                <a:cubicBezTo>
                  <a:pt x="162003" y="53607"/>
                  <a:pt x="166835" y="52406"/>
                  <a:pt x="149362" y="64054"/>
                </a:cubicBezTo>
                <a:cubicBezTo>
                  <a:pt x="151134" y="55194"/>
                  <a:pt x="151505" y="45933"/>
                  <a:pt x="154678" y="37473"/>
                </a:cubicBezTo>
                <a:cubicBezTo>
                  <a:pt x="166294" y="6498"/>
                  <a:pt x="167969" y="2917"/>
                  <a:pt x="165311" y="259"/>
                </a:cubicBezTo>
                <a:close/>
              </a:path>
            </a:pathLst>
          </a:custGeom>
          <a:blipFill>
            <a:blip r:embed="rId27"/>
            <a:stretch>
              <a:fillRect r="1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8B60CA8-E7A0-4BA3-BD26-D590ED85C721}"/>
              </a:ext>
            </a:extLst>
          </p:cNvPr>
          <p:cNvSpPr/>
          <p:nvPr/>
        </p:nvSpPr>
        <p:spPr>
          <a:xfrm>
            <a:off x="4492256" y="1231437"/>
            <a:ext cx="154176" cy="156894"/>
          </a:xfrm>
          <a:custGeom>
            <a:avLst/>
            <a:gdLst>
              <a:gd name="connsiteX0" fmla="*/ 132907 w 154176"/>
              <a:gd name="connsiteY0" fmla="*/ 1940 h 156894"/>
              <a:gd name="connsiteX1" fmla="*/ 106325 w 154176"/>
              <a:gd name="connsiteY1" fmla="*/ 7256 h 156894"/>
              <a:gd name="connsiteX2" fmla="*/ 74428 w 154176"/>
              <a:gd name="connsiteY2" fmla="*/ 28521 h 156894"/>
              <a:gd name="connsiteX3" fmla="*/ 42530 w 154176"/>
              <a:gd name="connsiteY3" fmla="*/ 39154 h 156894"/>
              <a:gd name="connsiteX4" fmla="*/ 31897 w 154176"/>
              <a:gd name="connsiteY4" fmla="*/ 55103 h 156894"/>
              <a:gd name="connsiteX5" fmla="*/ 15949 w 154176"/>
              <a:gd name="connsiteY5" fmla="*/ 60419 h 156894"/>
              <a:gd name="connsiteX6" fmla="*/ 10632 w 154176"/>
              <a:gd name="connsiteY6" fmla="*/ 81684 h 156894"/>
              <a:gd name="connsiteX7" fmla="*/ 15949 w 154176"/>
              <a:gd name="connsiteY7" fmla="*/ 97633 h 156894"/>
              <a:gd name="connsiteX8" fmla="*/ 26581 w 154176"/>
              <a:gd name="connsiteY8" fmla="*/ 113582 h 156894"/>
              <a:gd name="connsiteX9" fmla="*/ 10632 w 154176"/>
              <a:gd name="connsiteY9" fmla="*/ 124214 h 156894"/>
              <a:gd name="connsiteX10" fmla="*/ 0 w 154176"/>
              <a:gd name="connsiteY10" fmla="*/ 140163 h 156894"/>
              <a:gd name="connsiteX11" fmla="*/ 10632 w 154176"/>
              <a:gd name="connsiteY11" fmla="*/ 156112 h 156894"/>
              <a:gd name="connsiteX12" fmla="*/ 74428 w 154176"/>
              <a:gd name="connsiteY12" fmla="*/ 150796 h 156894"/>
              <a:gd name="connsiteX13" fmla="*/ 90377 w 154176"/>
              <a:gd name="connsiteY13" fmla="*/ 145479 h 156894"/>
              <a:gd name="connsiteX14" fmla="*/ 111642 w 154176"/>
              <a:gd name="connsiteY14" fmla="*/ 140163 h 156894"/>
              <a:gd name="connsiteX15" fmla="*/ 132907 w 154176"/>
              <a:gd name="connsiteY15" fmla="*/ 124214 h 156894"/>
              <a:gd name="connsiteX16" fmla="*/ 148856 w 154176"/>
              <a:gd name="connsiteY16" fmla="*/ 113582 h 156894"/>
              <a:gd name="connsiteX17" fmla="*/ 148856 w 154176"/>
              <a:gd name="connsiteY17" fmla="*/ 76368 h 156894"/>
              <a:gd name="connsiteX18" fmla="*/ 143539 w 154176"/>
              <a:gd name="connsiteY18" fmla="*/ 39154 h 156894"/>
              <a:gd name="connsiteX19" fmla="*/ 132907 w 154176"/>
              <a:gd name="connsiteY19" fmla="*/ 1940 h 15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176" h="156894">
                <a:moveTo>
                  <a:pt x="132907" y="1940"/>
                </a:moveTo>
                <a:cubicBezTo>
                  <a:pt x="126705" y="-3376"/>
                  <a:pt x="114551" y="3517"/>
                  <a:pt x="106325" y="7256"/>
                </a:cubicBezTo>
                <a:cubicBezTo>
                  <a:pt x="94692" y="12544"/>
                  <a:pt x="86551" y="24480"/>
                  <a:pt x="74428" y="28521"/>
                </a:cubicBezTo>
                <a:lnTo>
                  <a:pt x="42530" y="39154"/>
                </a:lnTo>
                <a:cubicBezTo>
                  <a:pt x="38986" y="44470"/>
                  <a:pt x="36886" y="51111"/>
                  <a:pt x="31897" y="55103"/>
                </a:cubicBezTo>
                <a:cubicBezTo>
                  <a:pt x="27521" y="58604"/>
                  <a:pt x="19450" y="56043"/>
                  <a:pt x="15949" y="60419"/>
                </a:cubicBezTo>
                <a:cubicBezTo>
                  <a:pt x="11385" y="66124"/>
                  <a:pt x="12404" y="74596"/>
                  <a:pt x="10632" y="81684"/>
                </a:cubicBezTo>
                <a:cubicBezTo>
                  <a:pt x="12404" y="87000"/>
                  <a:pt x="13443" y="92621"/>
                  <a:pt x="15949" y="97633"/>
                </a:cubicBezTo>
                <a:cubicBezTo>
                  <a:pt x="18806" y="103348"/>
                  <a:pt x="27834" y="107317"/>
                  <a:pt x="26581" y="113582"/>
                </a:cubicBezTo>
                <a:cubicBezTo>
                  <a:pt x="25328" y="119847"/>
                  <a:pt x="15948" y="120670"/>
                  <a:pt x="10632" y="124214"/>
                </a:cubicBezTo>
                <a:cubicBezTo>
                  <a:pt x="7088" y="129530"/>
                  <a:pt x="0" y="133774"/>
                  <a:pt x="0" y="140163"/>
                </a:cubicBezTo>
                <a:cubicBezTo>
                  <a:pt x="0" y="146552"/>
                  <a:pt x="4307" y="155208"/>
                  <a:pt x="10632" y="156112"/>
                </a:cubicBezTo>
                <a:cubicBezTo>
                  <a:pt x="31757" y="159130"/>
                  <a:pt x="53163" y="152568"/>
                  <a:pt x="74428" y="150796"/>
                </a:cubicBezTo>
                <a:cubicBezTo>
                  <a:pt x="79744" y="149024"/>
                  <a:pt x="84989" y="147019"/>
                  <a:pt x="90377" y="145479"/>
                </a:cubicBezTo>
                <a:cubicBezTo>
                  <a:pt x="97402" y="143472"/>
                  <a:pt x="105107" y="143431"/>
                  <a:pt x="111642" y="140163"/>
                </a:cubicBezTo>
                <a:cubicBezTo>
                  <a:pt x="119567" y="136200"/>
                  <a:pt x="125697" y="129364"/>
                  <a:pt x="132907" y="124214"/>
                </a:cubicBezTo>
                <a:cubicBezTo>
                  <a:pt x="138106" y="120500"/>
                  <a:pt x="143540" y="117126"/>
                  <a:pt x="148856" y="113582"/>
                </a:cubicBezTo>
                <a:cubicBezTo>
                  <a:pt x="157386" y="87992"/>
                  <a:pt x="154353" y="106603"/>
                  <a:pt x="148856" y="76368"/>
                </a:cubicBezTo>
                <a:cubicBezTo>
                  <a:pt x="146614" y="64039"/>
                  <a:pt x="149143" y="50362"/>
                  <a:pt x="143539" y="39154"/>
                </a:cubicBezTo>
                <a:cubicBezTo>
                  <a:pt x="139479" y="31035"/>
                  <a:pt x="139109" y="7256"/>
                  <a:pt x="132907" y="194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9A9374-BEE8-4AAB-AD3E-AAECCEEBC06D}"/>
              </a:ext>
            </a:extLst>
          </p:cNvPr>
          <p:cNvSpPr/>
          <p:nvPr/>
        </p:nvSpPr>
        <p:spPr>
          <a:xfrm>
            <a:off x="4679870" y="1418214"/>
            <a:ext cx="476921" cy="410586"/>
          </a:xfrm>
          <a:custGeom>
            <a:avLst/>
            <a:gdLst>
              <a:gd name="connsiteX0" fmla="*/ 269586 w 476921"/>
              <a:gd name="connsiteY0" fmla="*/ 1233 h 410586"/>
              <a:gd name="connsiteX1" fmla="*/ 243004 w 476921"/>
              <a:gd name="connsiteY1" fmla="*/ 6549 h 410586"/>
              <a:gd name="connsiteX2" fmla="*/ 227056 w 476921"/>
              <a:gd name="connsiteY2" fmla="*/ 22498 h 410586"/>
              <a:gd name="connsiteX3" fmla="*/ 211107 w 476921"/>
              <a:gd name="connsiteY3" fmla="*/ 33130 h 410586"/>
              <a:gd name="connsiteX4" fmla="*/ 200474 w 476921"/>
              <a:gd name="connsiteY4" fmla="*/ 49079 h 410586"/>
              <a:gd name="connsiteX5" fmla="*/ 184525 w 476921"/>
              <a:gd name="connsiteY5" fmla="*/ 59712 h 410586"/>
              <a:gd name="connsiteX6" fmla="*/ 131363 w 476921"/>
              <a:gd name="connsiteY6" fmla="*/ 75660 h 410586"/>
              <a:gd name="connsiteX7" fmla="*/ 115414 w 476921"/>
              <a:gd name="connsiteY7" fmla="*/ 80977 h 410586"/>
              <a:gd name="connsiteX8" fmla="*/ 120730 w 476921"/>
              <a:gd name="connsiteY8" fmla="*/ 96926 h 410586"/>
              <a:gd name="connsiteX9" fmla="*/ 56935 w 476921"/>
              <a:gd name="connsiteY9" fmla="*/ 118191 h 410586"/>
              <a:gd name="connsiteX10" fmla="*/ 3772 w 476921"/>
              <a:gd name="connsiteY10" fmla="*/ 118191 h 410586"/>
              <a:gd name="connsiteX11" fmla="*/ 9088 w 476921"/>
              <a:gd name="connsiteY11" fmla="*/ 171353 h 410586"/>
              <a:gd name="connsiteX12" fmla="*/ 25037 w 476921"/>
              <a:gd name="connsiteY12" fmla="*/ 176670 h 410586"/>
              <a:gd name="connsiteX13" fmla="*/ 94149 w 476921"/>
              <a:gd name="connsiteY13" fmla="*/ 181986 h 410586"/>
              <a:gd name="connsiteX14" fmla="*/ 88832 w 476921"/>
              <a:gd name="connsiteY14" fmla="*/ 325526 h 410586"/>
              <a:gd name="connsiteX15" fmla="*/ 83516 w 476921"/>
              <a:gd name="connsiteY15" fmla="*/ 341474 h 410586"/>
              <a:gd name="connsiteX16" fmla="*/ 152628 w 476921"/>
              <a:gd name="connsiteY16" fmla="*/ 384005 h 410586"/>
              <a:gd name="connsiteX17" fmla="*/ 195158 w 476921"/>
              <a:gd name="connsiteY17" fmla="*/ 389321 h 410586"/>
              <a:gd name="connsiteX18" fmla="*/ 211107 w 476921"/>
              <a:gd name="connsiteY18" fmla="*/ 399953 h 410586"/>
              <a:gd name="connsiteX19" fmla="*/ 232372 w 476921"/>
              <a:gd name="connsiteY19" fmla="*/ 405270 h 410586"/>
              <a:gd name="connsiteX20" fmla="*/ 248321 w 476921"/>
              <a:gd name="connsiteY20" fmla="*/ 410586 h 410586"/>
              <a:gd name="connsiteX21" fmla="*/ 264270 w 476921"/>
              <a:gd name="connsiteY21" fmla="*/ 405270 h 410586"/>
              <a:gd name="connsiteX22" fmla="*/ 269586 w 476921"/>
              <a:gd name="connsiteY22" fmla="*/ 389321 h 410586"/>
              <a:gd name="connsiteX23" fmla="*/ 285535 w 476921"/>
              <a:gd name="connsiteY23" fmla="*/ 373372 h 410586"/>
              <a:gd name="connsiteX24" fmla="*/ 290851 w 476921"/>
              <a:gd name="connsiteY24" fmla="*/ 357423 h 410586"/>
              <a:gd name="connsiteX25" fmla="*/ 322749 w 476921"/>
              <a:gd name="connsiteY25" fmla="*/ 346791 h 410586"/>
              <a:gd name="connsiteX26" fmla="*/ 375911 w 476921"/>
              <a:gd name="connsiteY26" fmla="*/ 352107 h 410586"/>
              <a:gd name="connsiteX27" fmla="*/ 391860 w 476921"/>
              <a:gd name="connsiteY27" fmla="*/ 362739 h 410586"/>
              <a:gd name="connsiteX28" fmla="*/ 407809 w 476921"/>
              <a:gd name="connsiteY28" fmla="*/ 368056 h 410586"/>
              <a:gd name="connsiteX29" fmla="*/ 455656 w 476921"/>
              <a:gd name="connsiteY29" fmla="*/ 362739 h 410586"/>
              <a:gd name="connsiteX30" fmla="*/ 471604 w 476921"/>
              <a:gd name="connsiteY30" fmla="*/ 357423 h 410586"/>
              <a:gd name="connsiteX31" fmla="*/ 476921 w 476921"/>
              <a:gd name="connsiteY31" fmla="*/ 341474 h 410586"/>
              <a:gd name="connsiteX32" fmla="*/ 439707 w 476921"/>
              <a:gd name="connsiteY32" fmla="*/ 314893 h 410586"/>
              <a:gd name="connsiteX33" fmla="*/ 429074 w 476921"/>
              <a:gd name="connsiteY33" fmla="*/ 298944 h 410586"/>
              <a:gd name="connsiteX34" fmla="*/ 434390 w 476921"/>
              <a:gd name="connsiteY34" fmla="*/ 272363 h 410586"/>
              <a:gd name="connsiteX35" fmla="*/ 450339 w 476921"/>
              <a:gd name="connsiteY35" fmla="*/ 224516 h 410586"/>
              <a:gd name="connsiteX36" fmla="*/ 450339 w 476921"/>
              <a:gd name="connsiteY36" fmla="*/ 128823 h 410586"/>
              <a:gd name="connsiteX37" fmla="*/ 460972 w 476921"/>
              <a:gd name="connsiteY37" fmla="*/ 112874 h 410586"/>
              <a:gd name="connsiteX38" fmla="*/ 397177 w 476921"/>
              <a:gd name="connsiteY38" fmla="*/ 96926 h 410586"/>
              <a:gd name="connsiteX39" fmla="*/ 386544 w 476921"/>
              <a:gd name="connsiteY39" fmla="*/ 80977 h 410586"/>
              <a:gd name="connsiteX40" fmla="*/ 381228 w 476921"/>
              <a:gd name="connsiteY40" fmla="*/ 65028 h 410586"/>
              <a:gd name="connsiteX41" fmla="*/ 349330 w 476921"/>
              <a:gd name="connsiteY41" fmla="*/ 43763 h 410586"/>
              <a:gd name="connsiteX42" fmla="*/ 333381 w 476921"/>
              <a:gd name="connsiteY42" fmla="*/ 33130 h 410586"/>
              <a:gd name="connsiteX43" fmla="*/ 317432 w 476921"/>
              <a:gd name="connsiteY43" fmla="*/ 27814 h 410586"/>
              <a:gd name="connsiteX44" fmla="*/ 269586 w 476921"/>
              <a:gd name="connsiteY44" fmla="*/ 1233 h 41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76921" h="410586">
                <a:moveTo>
                  <a:pt x="269586" y="1233"/>
                </a:moveTo>
                <a:cubicBezTo>
                  <a:pt x="257181" y="-2311"/>
                  <a:pt x="251086" y="2508"/>
                  <a:pt x="243004" y="6549"/>
                </a:cubicBezTo>
                <a:cubicBezTo>
                  <a:pt x="236280" y="9911"/>
                  <a:pt x="232832" y="17685"/>
                  <a:pt x="227056" y="22498"/>
                </a:cubicBezTo>
                <a:cubicBezTo>
                  <a:pt x="222148" y="26588"/>
                  <a:pt x="216423" y="29586"/>
                  <a:pt x="211107" y="33130"/>
                </a:cubicBezTo>
                <a:cubicBezTo>
                  <a:pt x="207563" y="38446"/>
                  <a:pt x="204992" y="44561"/>
                  <a:pt x="200474" y="49079"/>
                </a:cubicBezTo>
                <a:cubicBezTo>
                  <a:pt x="195956" y="53597"/>
                  <a:pt x="190364" y="57117"/>
                  <a:pt x="184525" y="59712"/>
                </a:cubicBezTo>
                <a:cubicBezTo>
                  <a:pt x="161782" y="69820"/>
                  <a:pt x="153014" y="69474"/>
                  <a:pt x="131363" y="75660"/>
                </a:cubicBezTo>
                <a:cubicBezTo>
                  <a:pt x="125975" y="77200"/>
                  <a:pt x="120730" y="79205"/>
                  <a:pt x="115414" y="80977"/>
                </a:cubicBezTo>
                <a:cubicBezTo>
                  <a:pt x="117186" y="86293"/>
                  <a:pt x="120730" y="91322"/>
                  <a:pt x="120730" y="96926"/>
                </a:cubicBezTo>
                <a:cubicBezTo>
                  <a:pt x="120730" y="143532"/>
                  <a:pt x="104582" y="122522"/>
                  <a:pt x="56935" y="118191"/>
                </a:cubicBezTo>
                <a:cubicBezTo>
                  <a:pt x="44019" y="113885"/>
                  <a:pt x="13171" y="100959"/>
                  <a:pt x="3772" y="118191"/>
                </a:cubicBezTo>
                <a:cubicBezTo>
                  <a:pt x="-4756" y="133825"/>
                  <a:pt x="3002" y="154616"/>
                  <a:pt x="9088" y="171353"/>
                </a:cubicBezTo>
                <a:cubicBezTo>
                  <a:pt x="11003" y="176620"/>
                  <a:pt x="19476" y="175975"/>
                  <a:pt x="25037" y="176670"/>
                </a:cubicBezTo>
                <a:cubicBezTo>
                  <a:pt x="47964" y="179536"/>
                  <a:pt x="71112" y="180214"/>
                  <a:pt x="94149" y="181986"/>
                </a:cubicBezTo>
                <a:cubicBezTo>
                  <a:pt x="92377" y="229833"/>
                  <a:pt x="92017" y="277753"/>
                  <a:pt x="88832" y="325526"/>
                </a:cubicBezTo>
                <a:cubicBezTo>
                  <a:pt x="88459" y="331117"/>
                  <a:pt x="80633" y="336669"/>
                  <a:pt x="83516" y="341474"/>
                </a:cubicBezTo>
                <a:cubicBezTo>
                  <a:pt x="107485" y="381421"/>
                  <a:pt x="116248" y="378808"/>
                  <a:pt x="152628" y="384005"/>
                </a:cubicBezTo>
                <a:cubicBezTo>
                  <a:pt x="166771" y="386026"/>
                  <a:pt x="180981" y="387549"/>
                  <a:pt x="195158" y="389321"/>
                </a:cubicBezTo>
                <a:cubicBezTo>
                  <a:pt x="200474" y="392865"/>
                  <a:pt x="205234" y="397436"/>
                  <a:pt x="211107" y="399953"/>
                </a:cubicBezTo>
                <a:cubicBezTo>
                  <a:pt x="217823" y="402831"/>
                  <a:pt x="225347" y="403263"/>
                  <a:pt x="232372" y="405270"/>
                </a:cubicBezTo>
                <a:cubicBezTo>
                  <a:pt x="237760" y="406810"/>
                  <a:pt x="243005" y="408814"/>
                  <a:pt x="248321" y="410586"/>
                </a:cubicBezTo>
                <a:cubicBezTo>
                  <a:pt x="253637" y="408814"/>
                  <a:pt x="260307" y="409233"/>
                  <a:pt x="264270" y="405270"/>
                </a:cubicBezTo>
                <a:cubicBezTo>
                  <a:pt x="268233" y="401307"/>
                  <a:pt x="266478" y="393984"/>
                  <a:pt x="269586" y="389321"/>
                </a:cubicBezTo>
                <a:cubicBezTo>
                  <a:pt x="273756" y="383065"/>
                  <a:pt x="280219" y="378688"/>
                  <a:pt x="285535" y="373372"/>
                </a:cubicBezTo>
                <a:cubicBezTo>
                  <a:pt x="287307" y="368056"/>
                  <a:pt x="286291" y="360680"/>
                  <a:pt x="290851" y="357423"/>
                </a:cubicBezTo>
                <a:cubicBezTo>
                  <a:pt x="299971" y="350909"/>
                  <a:pt x="322749" y="346791"/>
                  <a:pt x="322749" y="346791"/>
                </a:cubicBezTo>
                <a:cubicBezTo>
                  <a:pt x="340470" y="348563"/>
                  <a:pt x="358558" y="348103"/>
                  <a:pt x="375911" y="352107"/>
                </a:cubicBezTo>
                <a:cubicBezTo>
                  <a:pt x="382137" y="353544"/>
                  <a:pt x="386145" y="359882"/>
                  <a:pt x="391860" y="362739"/>
                </a:cubicBezTo>
                <a:cubicBezTo>
                  <a:pt x="396872" y="365245"/>
                  <a:pt x="402493" y="366284"/>
                  <a:pt x="407809" y="368056"/>
                </a:cubicBezTo>
                <a:cubicBezTo>
                  <a:pt x="423758" y="366284"/>
                  <a:pt x="439827" y="365377"/>
                  <a:pt x="455656" y="362739"/>
                </a:cubicBezTo>
                <a:cubicBezTo>
                  <a:pt x="461183" y="361818"/>
                  <a:pt x="467642" y="361385"/>
                  <a:pt x="471604" y="357423"/>
                </a:cubicBezTo>
                <a:cubicBezTo>
                  <a:pt x="475567" y="353460"/>
                  <a:pt x="475149" y="346790"/>
                  <a:pt x="476921" y="341474"/>
                </a:cubicBezTo>
                <a:cubicBezTo>
                  <a:pt x="429073" y="325526"/>
                  <a:pt x="453884" y="343247"/>
                  <a:pt x="439707" y="314893"/>
                </a:cubicBezTo>
                <a:cubicBezTo>
                  <a:pt x="436850" y="309178"/>
                  <a:pt x="432618" y="304260"/>
                  <a:pt x="429074" y="298944"/>
                </a:cubicBezTo>
                <a:cubicBezTo>
                  <a:pt x="430846" y="290084"/>
                  <a:pt x="431908" y="281051"/>
                  <a:pt x="434390" y="272363"/>
                </a:cubicBezTo>
                <a:cubicBezTo>
                  <a:pt x="439009" y="256198"/>
                  <a:pt x="450339" y="224516"/>
                  <a:pt x="450339" y="224516"/>
                </a:cubicBezTo>
                <a:cubicBezTo>
                  <a:pt x="437796" y="186884"/>
                  <a:pt x="438961" y="197090"/>
                  <a:pt x="450339" y="128823"/>
                </a:cubicBezTo>
                <a:cubicBezTo>
                  <a:pt x="451389" y="122520"/>
                  <a:pt x="457428" y="118190"/>
                  <a:pt x="460972" y="112874"/>
                </a:cubicBezTo>
                <a:cubicBezTo>
                  <a:pt x="413686" y="81352"/>
                  <a:pt x="496543" y="133059"/>
                  <a:pt x="397177" y="96926"/>
                </a:cubicBezTo>
                <a:cubicBezTo>
                  <a:pt x="391172" y="94742"/>
                  <a:pt x="390088" y="86293"/>
                  <a:pt x="386544" y="80977"/>
                </a:cubicBezTo>
                <a:cubicBezTo>
                  <a:pt x="384772" y="75661"/>
                  <a:pt x="385191" y="68991"/>
                  <a:pt x="381228" y="65028"/>
                </a:cubicBezTo>
                <a:cubicBezTo>
                  <a:pt x="372192" y="55992"/>
                  <a:pt x="359963" y="50851"/>
                  <a:pt x="349330" y="43763"/>
                </a:cubicBezTo>
                <a:cubicBezTo>
                  <a:pt x="344014" y="40219"/>
                  <a:pt x="339443" y="35150"/>
                  <a:pt x="333381" y="33130"/>
                </a:cubicBezTo>
                <a:cubicBezTo>
                  <a:pt x="328065" y="31358"/>
                  <a:pt x="322583" y="30021"/>
                  <a:pt x="317432" y="27814"/>
                </a:cubicBezTo>
                <a:cubicBezTo>
                  <a:pt x="288924" y="15596"/>
                  <a:pt x="281991" y="4777"/>
                  <a:pt x="269586" y="1233"/>
                </a:cubicBezTo>
                <a:close/>
              </a:path>
            </a:pathLst>
          </a:custGeom>
          <a:blipFill>
            <a:blip r:embed="rId2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DA910DA-0A5D-44DF-B9B3-67D056E3C7FF}"/>
              </a:ext>
            </a:extLst>
          </p:cNvPr>
          <p:cNvSpPr/>
          <p:nvPr/>
        </p:nvSpPr>
        <p:spPr>
          <a:xfrm>
            <a:off x="4465674" y="1806366"/>
            <a:ext cx="111642" cy="272573"/>
          </a:xfrm>
          <a:custGeom>
            <a:avLst/>
            <a:gdLst>
              <a:gd name="connsiteX0" fmla="*/ 37214 w 111642"/>
              <a:gd name="connsiteY0" fmla="*/ 6485 h 272573"/>
              <a:gd name="connsiteX1" fmla="*/ 63796 w 111642"/>
              <a:gd name="connsiteY1" fmla="*/ 11801 h 272573"/>
              <a:gd name="connsiteX2" fmla="*/ 79745 w 111642"/>
              <a:gd name="connsiteY2" fmla="*/ 22434 h 272573"/>
              <a:gd name="connsiteX3" fmla="*/ 106326 w 111642"/>
              <a:gd name="connsiteY3" fmla="*/ 54332 h 272573"/>
              <a:gd name="connsiteX4" fmla="*/ 111642 w 111642"/>
              <a:gd name="connsiteY4" fmla="*/ 70281 h 272573"/>
              <a:gd name="connsiteX5" fmla="*/ 106326 w 111642"/>
              <a:gd name="connsiteY5" fmla="*/ 91546 h 272573"/>
              <a:gd name="connsiteX6" fmla="*/ 90377 w 111642"/>
              <a:gd name="connsiteY6" fmla="*/ 123443 h 272573"/>
              <a:gd name="connsiteX7" fmla="*/ 90377 w 111642"/>
              <a:gd name="connsiteY7" fmla="*/ 171290 h 272573"/>
              <a:gd name="connsiteX8" fmla="*/ 74428 w 111642"/>
              <a:gd name="connsiteY8" fmla="*/ 245718 h 272573"/>
              <a:gd name="connsiteX9" fmla="*/ 69112 w 111642"/>
              <a:gd name="connsiteY9" fmla="*/ 261667 h 272573"/>
              <a:gd name="connsiteX10" fmla="*/ 21266 w 111642"/>
              <a:gd name="connsiteY10" fmla="*/ 266983 h 272573"/>
              <a:gd name="connsiteX11" fmla="*/ 15949 w 111642"/>
              <a:gd name="connsiteY11" fmla="*/ 251034 h 272573"/>
              <a:gd name="connsiteX12" fmla="*/ 10633 w 111642"/>
              <a:gd name="connsiteY12" fmla="*/ 229769 h 272573"/>
              <a:gd name="connsiteX13" fmla="*/ 0 w 111642"/>
              <a:gd name="connsiteY13" fmla="*/ 213820 h 272573"/>
              <a:gd name="connsiteX14" fmla="*/ 10633 w 111642"/>
              <a:gd name="connsiteY14" fmla="*/ 160657 h 272573"/>
              <a:gd name="connsiteX15" fmla="*/ 15949 w 111642"/>
              <a:gd name="connsiteY15" fmla="*/ 134076 h 272573"/>
              <a:gd name="connsiteX16" fmla="*/ 26582 w 111642"/>
              <a:gd name="connsiteY16" fmla="*/ 107494 h 272573"/>
              <a:gd name="connsiteX17" fmla="*/ 37214 w 111642"/>
              <a:gd name="connsiteY17" fmla="*/ 6485 h 2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642" h="272573">
                <a:moveTo>
                  <a:pt x="37214" y="6485"/>
                </a:moveTo>
                <a:cubicBezTo>
                  <a:pt x="43416" y="-9464"/>
                  <a:pt x="55335" y="8628"/>
                  <a:pt x="63796" y="11801"/>
                </a:cubicBezTo>
                <a:cubicBezTo>
                  <a:pt x="69779" y="14044"/>
                  <a:pt x="74837" y="18343"/>
                  <a:pt x="79745" y="22434"/>
                </a:cubicBezTo>
                <a:cubicBezTo>
                  <a:pt x="95093" y="35225"/>
                  <a:pt x="95872" y="38652"/>
                  <a:pt x="106326" y="54332"/>
                </a:cubicBezTo>
                <a:cubicBezTo>
                  <a:pt x="108098" y="59648"/>
                  <a:pt x="111642" y="64677"/>
                  <a:pt x="111642" y="70281"/>
                </a:cubicBezTo>
                <a:cubicBezTo>
                  <a:pt x="111642" y="77587"/>
                  <a:pt x="108333" y="84521"/>
                  <a:pt x="106326" y="91546"/>
                </a:cubicBezTo>
                <a:cubicBezTo>
                  <a:pt x="100824" y="110804"/>
                  <a:pt x="102027" y="105969"/>
                  <a:pt x="90377" y="123443"/>
                </a:cubicBezTo>
                <a:cubicBezTo>
                  <a:pt x="78410" y="159347"/>
                  <a:pt x="90377" y="115152"/>
                  <a:pt x="90377" y="171290"/>
                </a:cubicBezTo>
                <a:cubicBezTo>
                  <a:pt x="90377" y="227291"/>
                  <a:pt x="93994" y="216369"/>
                  <a:pt x="74428" y="245718"/>
                </a:cubicBezTo>
                <a:cubicBezTo>
                  <a:pt x="72656" y="251034"/>
                  <a:pt x="72613" y="257291"/>
                  <a:pt x="69112" y="261667"/>
                </a:cubicBezTo>
                <a:cubicBezTo>
                  <a:pt x="54455" y="279988"/>
                  <a:pt x="42155" y="270464"/>
                  <a:pt x="21266" y="266983"/>
                </a:cubicBezTo>
                <a:cubicBezTo>
                  <a:pt x="19494" y="261667"/>
                  <a:pt x="17489" y="256422"/>
                  <a:pt x="15949" y="251034"/>
                </a:cubicBezTo>
                <a:cubicBezTo>
                  <a:pt x="13942" y="244009"/>
                  <a:pt x="13511" y="236485"/>
                  <a:pt x="10633" y="229769"/>
                </a:cubicBezTo>
                <a:cubicBezTo>
                  <a:pt x="8116" y="223896"/>
                  <a:pt x="3544" y="219136"/>
                  <a:pt x="0" y="213820"/>
                </a:cubicBezTo>
                <a:cubicBezTo>
                  <a:pt x="13028" y="122637"/>
                  <a:pt x="-1739" y="210148"/>
                  <a:pt x="10633" y="160657"/>
                </a:cubicBezTo>
                <a:cubicBezTo>
                  <a:pt x="12824" y="151891"/>
                  <a:pt x="13353" y="142731"/>
                  <a:pt x="15949" y="134076"/>
                </a:cubicBezTo>
                <a:cubicBezTo>
                  <a:pt x="18691" y="124935"/>
                  <a:pt x="23038" y="116355"/>
                  <a:pt x="26582" y="107494"/>
                </a:cubicBezTo>
                <a:cubicBezTo>
                  <a:pt x="39545" y="29715"/>
                  <a:pt x="31012" y="22434"/>
                  <a:pt x="37214" y="6485"/>
                </a:cubicBezTo>
                <a:close/>
              </a:path>
            </a:pathLst>
          </a:custGeom>
          <a:blipFill>
            <a:blip r:embed="rId29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CD84D6-174A-4AB4-B755-C8587C315B70}"/>
              </a:ext>
            </a:extLst>
          </p:cNvPr>
          <p:cNvSpPr/>
          <p:nvPr/>
        </p:nvSpPr>
        <p:spPr>
          <a:xfrm>
            <a:off x="4476276" y="1754372"/>
            <a:ext cx="511111" cy="357962"/>
          </a:xfrm>
          <a:custGeom>
            <a:avLst/>
            <a:gdLst>
              <a:gd name="connsiteX0" fmla="*/ 31 w 511111"/>
              <a:gd name="connsiteY0" fmla="*/ 47847 h 357962"/>
              <a:gd name="connsiteX1" fmla="*/ 26612 w 511111"/>
              <a:gd name="connsiteY1" fmla="*/ 58479 h 357962"/>
              <a:gd name="connsiteX2" fmla="*/ 58510 w 511111"/>
              <a:gd name="connsiteY2" fmla="*/ 63795 h 357962"/>
              <a:gd name="connsiteX3" fmla="*/ 74459 w 511111"/>
              <a:gd name="connsiteY3" fmla="*/ 69112 h 357962"/>
              <a:gd name="connsiteX4" fmla="*/ 79775 w 511111"/>
              <a:gd name="connsiteY4" fmla="*/ 95693 h 357962"/>
              <a:gd name="connsiteX5" fmla="*/ 101040 w 511111"/>
              <a:gd name="connsiteY5" fmla="*/ 340242 h 357962"/>
              <a:gd name="connsiteX6" fmla="*/ 116989 w 511111"/>
              <a:gd name="connsiteY6" fmla="*/ 350875 h 357962"/>
              <a:gd name="connsiteX7" fmla="*/ 217998 w 511111"/>
              <a:gd name="connsiteY7" fmla="*/ 350875 h 357962"/>
              <a:gd name="connsiteX8" fmla="*/ 271161 w 511111"/>
              <a:gd name="connsiteY8" fmla="*/ 334926 h 357962"/>
              <a:gd name="connsiteX9" fmla="*/ 303059 w 511111"/>
              <a:gd name="connsiteY9" fmla="*/ 324293 h 357962"/>
              <a:gd name="connsiteX10" fmla="*/ 340273 w 511111"/>
              <a:gd name="connsiteY10" fmla="*/ 281763 h 357962"/>
              <a:gd name="connsiteX11" fmla="*/ 356222 w 511111"/>
              <a:gd name="connsiteY11" fmla="*/ 276447 h 357962"/>
              <a:gd name="connsiteX12" fmla="*/ 361538 w 511111"/>
              <a:gd name="connsiteY12" fmla="*/ 239233 h 357962"/>
              <a:gd name="connsiteX13" fmla="*/ 350905 w 511111"/>
              <a:gd name="connsiteY13" fmla="*/ 207335 h 357962"/>
              <a:gd name="connsiteX14" fmla="*/ 356222 w 511111"/>
              <a:gd name="connsiteY14" fmla="*/ 175437 h 357962"/>
              <a:gd name="connsiteX15" fmla="*/ 366854 w 511111"/>
              <a:gd name="connsiteY15" fmla="*/ 159488 h 357962"/>
              <a:gd name="connsiteX16" fmla="*/ 398752 w 511111"/>
              <a:gd name="connsiteY16" fmla="*/ 132907 h 357962"/>
              <a:gd name="connsiteX17" fmla="*/ 420017 w 511111"/>
              <a:gd name="connsiteY17" fmla="*/ 127591 h 357962"/>
              <a:gd name="connsiteX18" fmla="*/ 467864 w 511111"/>
              <a:gd name="connsiteY18" fmla="*/ 111642 h 357962"/>
              <a:gd name="connsiteX19" fmla="*/ 483812 w 511111"/>
              <a:gd name="connsiteY19" fmla="*/ 106326 h 357962"/>
              <a:gd name="connsiteX20" fmla="*/ 499761 w 511111"/>
              <a:gd name="connsiteY20" fmla="*/ 90377 h 357962"/>
              <a:gd name="connsiteX21" fmla="*/ 414701 w 511111"/>
              <a:gd name="connsiteY21" fmla="*/ 63795 h 357962"/>
              <a:gd name="connsiteX22" fmla="*/ 377487 w 511111"/>
              <a:gd name="connsiteY22" fmla="*/ 53163 h 357962"/>
              <a:gd name="connsiteX23" fmla="*/ 345589 w 511111"/>
              <a:gd name="connsiteY23" fmla="*/ 42530 h 357962"/>
              <a:gd name="connsiteX24" fmla="*/ 308375 w 511111"/>
              <a:gd name="connsiteY24" fmla="*/ 37214 h 357962"/>
              <a:gd name="connsiteX25" fmla="*/ 260529 w 511111"/>
              <a:gd name="connsiteY25" fmla="*/ 26581 h 357962"/>
              <a:gd name="connsiteX26" fmla="*/ 233947 w 511111"/>
              <a:gd name="connsiteY26" fmla="*/ 21265 h 357962"/>
              <a:gd name="connsiteX27" fmla="*/ 143571 w 511111"/>
              <a:gd name="connsiteY27" fmla="*/ 10633 h 357962"/>
              <a:gd name="connsiteX28" fmla="*/ 101040 w 511111"/>
              <a:gd name="connsiteY28" fmla="*/ 0 h 357962"/>
              <a:gd name="connsiteX29" fmla="*/ 31929 w 511111"/>
              <a:gd name="connsiteY29" fmla="*/ 5316 h 357962"/>
              <a:gd name="connsiteX30" fmla="*/ 31 w 511111"/>
              <a:gd name="connsiteY30" fmla="*/ 47847 h 3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111" h="357962">
                <a:moveTo>
                  <a:pt x="31" y="47847"/>
                </a:moveTo>
                <a:cubicBezTo>
                  <a:pt x="-855" y="56707"/>
                  <a:pt x="17405" y="55968"/>
                  <a:pt x="26612" y="58479"/>
                </a:cubicBezTo>
                <a:cubicBezTo>
                  <a:pt x="37012" y="61315"/>
                  <a:pt x="47987" y="61457"/>
                  <a:pt x="58510" y="63795"/>
                </a:cubicBezTo>
                <a:cubicBezTo>
                  <a:pt x="63981" y="65011"/>
                  <a:pt x="69143" y="67340"/>
                  <a:pt x="74459" y="69112"/>
                </a:cubicBezTo>
                <a:cubicBezTo>
                  <a:pt x="76231" y="77972"/>
                  <a:pt x="79414" y="86664"/>
                  <a:pt x="79775" y="95693"/>
                </a:cubicBezTo>
                <a:cubicBezTo>
                  <a:pt x="89627" y="341999"/>
                  <a:pt x="9110" y="309601"/>
                  <a:pt x="101040" y="340242"/>
                </a:cubicBezTo>
                <a:cubicBezTo>
                  <a:pt x="106356" y="343786"/>
                  <a:pt x="111274" y="348018"/>
                  <a:pt x="116989" y="350875"/>
                </a:cubicBezTo>
                <a:cubicBezTo>
                  <a:pt x="147176" y="365969"/>
                  <a:pt x="191792" y="352513"/>
                  <a:pt x="217998" y="350875"/>
                </a:cubicBezTo>
                <a:cubicBezTo>
                  <a:pt x="275728" y="341252"/>
                  <a:pt x="227010" y="352586"/>
                  <a:pt x="271161" y="334926"/>
                </a:cubicBezTo>
                <a:cubicBezTo>
                  <a:pt x="281567" y="330764"/>
                  <a:pt x="303059" y="324293"/>
                  <a:pt x="303059" y="324293"/>
                </a:cubicBezTo>
                <a:cubicBezTo>
                  <a:pt x="319008" y="300368"/>
                  <a:pt x="318121" y="292838"/>
                  <a:pt x="340273" y="281763"/>
                </a:cubicBezTo>
                <a:cubicBezTo>
                  <a:pt x="345285" y="279257"/>
                  <a:pt x="350906" y="278219"/>
                  <a:pt x="356222" y="276447"/>
                </a:cubicBezTo>
                <a:cubicBezTo>
                  <a:pt x="370078" y="255661"/>
                  <a:pt x="369351" y="265276"/>
                  <a:pt x="361538" y="239233"/>
                </a:cubicBezTo>
                <a:cubicBezTo>
                  <a:pt x="358317" y="228498"/>
                  <a:pt x="350905" y="207335"/>
                  <a:pt x="350905" y="207335"/>
                </a:cubicBezTo>
                <a:cubicBezTo>
                  <a:pt x="352677" y="196702"/>
                  <a:pt x="352813" y="185663"/>
                  <a:pt x="356222" y="175437"/>
                </a:cubicBezTo>
                <a:cubicBezTo>
                  <a:pt x="358242" y="169376"/>
                  <a:pt x="362764" y="164396"/>
                  <a:pt x="366854" y="159488"/>
                </a:cubicBezTo>
                <a:cubicBezTo>
                  <a:pt x="373949" y="150974"/>
                  <a:pt x="387912" y="137553"/>
                  <a:pt x="398752" y="132907"/>
                </a:cubicBezTo>
                <a:cubicBezTo>
                  <a:pt x="405468" y="130029"/>
                  <a:pt x="413019" y="129691"/>
                  <a:pt x="420017" y="127591"/>
                </a:cubicBezTo>
                <a:cubicBezTo>
                  <a:pt x="436120" y="122760"/>
                  <a:pt x="451915" y="116958"/>
                  <a:pt x="467864" y="111642"/>
                </a:cubicBezTo>
                <a:lnTo>
                  <a:pt x="483812" y="106326"/>
                </a:lnTo>
                <a:cubicBezTo>
                  <a:pt x="489128" y="101010"/>
                  <a:pt x="494948" y="96153"/>
                  <a:pt x="499761" y="90377"/>
                </a:cubicBezTo>
                <a:cubicBezTo>
                  <a:pt x="534703" y="48447"/>
                  <a:pt x="484066" y="71503"/>
                  <a:pt x="414701" y="63795"/>
                </a:cubicBezTo>
                <a:cubicBezTo>
                  <a:pt x="361072" y="45920"/>
                  <a:pt x="444279" y="73201"/>
                  <a:pt x="377487" y="53163"/>
                </a:cubicBezTo>
                <a:cubicBezTo>
                  <a:pt x="366752" y="49942"/>
                  <a:pt x="356684" y="44115"/>
                  <a:pt x="345589" y="42530"/>
                </a:cubicBezTo>
                <a:lnTo>
                  <a:pt x="308375" y="37214"/>
                </a:lnTo>
                <a:cubicBezTo>
                  <a:pt x="280256" y="27842"/>
                  <a:pt x="301692" y="34066"/>
                  <a:pt x="260529" y="26581"/>
                </a:cubicBezTo>
                <a:cubicBezTo>
                  <a:pt x="251639" y="24965"/>
                  <a:pt x="242913" y="22386"/>
                  <a:pt x="233947" y="21265"/>
                </a:cubicBezTo>
                <a:cubicBezTo>
                  <a:pt x="108111" y="5536"/>
                  <a:pt x="225957" y="24364"/>
                  <a:pt x="143571" y="10633"/>
                </a:cubicBezTo>
                <a:cubicBezTo>
                  <a:pt x="130983" y="6437"/>
                  <a:pt x="113875" y="0"/>
                  <a:pt x="101040" y="0"/>
                </a:cubicBezTo>
                <a:cubicBezTo>
                  <a:pt x="77935" y="0"/>
                  <a:pt x="54966" y="3544"/>
                  <a:pt x="31929" y="5316"/>
                </a:cubicBezTo>
                <a:cubicBezTo>
                  <a:pt x="12683" y="18147"/>
                  <a:pt x="917" y="38987"/>
                  <a:pt x="31" y="47847"/>
                </a:cubicBezTo>
                <a:close/>
              </a:path>
            </a:pathLst>
          </a:custGeom>
          <a:blipFill>
            <a:blip r:embed="rId3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AB4C1CB-B37A-4204-91C4-3C2156AEDCC6}"/>
              </a:ext>
            </a:extLst>
          </p:cNvPr>
          <p:cNvSpPr/>
          <p:nvPr/>
        </p:nvSpPr>
        <p:spPr>
          <a:xfrm>
            <a:off x="5376566" y="1254642"/>
            <a:ext cx="365015" cy="233916"/>
          </a:xfrm>
          <a:custGeom>
            <a:avLst/>
            <a:gdLst>
              <a:gd name="connsiteX0" fmla="*/ 19457 w 365015"/>
              <a:gd name="connsiteY0" fmla="*/ 37214 h 233916"/>
              <a:gd name="connsiteX1" fmla="*/ 46039 w 365015"/>
              <a:gd name="connsiteY1" fmla="*/ 42530 h 233916"/>
              <a:gd name="connsiteX2" fmla="*/ 61987 w 365015"/>
              <a:gd name="connsiteY2" fmla="*/ 26581 h 233916"/>
              <a:gd name="connsiteX3" fmla="*/ 93885 w 365015"/>
              <a:gd name="connsiteY3" fmla="*/ 10632 h 233916"/>
              <a:gd name="connsiteX4" fmla="*/ 115150 w 365015"/>
              <a:gd name="connsiteY4" fmla="*/ 0 h 233916"/>
              <a:gd name="connsiteX5" fmla="*/ 152364 w 365015"/>
              <a:gd name="connsiteY5" fmla="*/ 5316 h 233916"/>
              <a:gd name="connsiteX6" fmla="*/ 157681 w 365015"/>
              <a:gd name="connsiteY6" fmla="*/ 26581 h 233916"/>
              <a:gd name="connsiteX7" fmla="*/ 173629 w 365015"/>
              <a:gd name="connsiteY7" fmla="*/ 31898 h 233916"/>
              <a:gd name="connsiteX8" fmla="*/ 290587 w 365015"/>
              <a:gd name="connsiteY8" fmla="*/ 21265 h 233916"/>
              <a:gd name="connsiteX9" fmla="*/ 333118 w 365015"/>
              <a:gd name="connsiteY9" fmla="*/ 26581 h 233916"/>
              <a:gd name="connsiteX10" fmla="*/ 349067 w 365015"/>
              <a:gd name="connsiteY10" fmla="*/ 31898 h 233916"/>
              <a:gd name="connsiteX11" fmla="*/ 338434 w 365015"/>
              <a:gd name="connsiteY11" fmla="*/ 95693 h 233916"/>
              <a:gd name="connsiteX12" fmla="*/ 343750 w 365015"/>
              <a:gd name="connsiteY12" fmla="*/ 116958 h 233916"/>
              <a:gd name="connsiteX13" fmla="*/ 365015 w 365015"/>
              <a:gd name="connsiteY13" fmla="*/ 143539 h 233916"/>
              <a:gd name="connsiteX14" fmla="*/ 359699 w 365015"/>
              <a:gd name="connsiteY14" fmla="*/ 186070 h 233916"/>
              <a:gd name="connsiteX15" fmla="*/ 311853 w 365015"/>
              <a:gd name="connsiteY15" fmla="*/ 212651 h 233916"/>
              <a:gd name="connsiteX16" fmla="*/ 301220 w 365015"/>
              <a:gd name="connsiteY16" fmla="*/ 228600 h 233916"/>
              <a:gd name="connsiteX17" fmla="*/ 285271 w 365015"/>
              <a:gd name="connsiteY17" fmla="*/ 233916 h 233916"/>
              <a:gd name="connsiteX18" fmla="*/ 189578 w 365015"/>
              <a:gd name="connsiteY18" fmla="*/ 228600 h 233916"/>
              <a:gd name="connsiteX19" fmla="*/ 157681 w 365015"/>
              <a:gd name="connsiteY19" fmla="*/ 223284 h 233916"/>
              <a:gd name="connsiteX20" fmla="*/ 104518 w 365015"/>
              <a:gd name="connsiteY20" fmla="*/ 217967 h 233916"/>
              <a:gd name="connsiteX21" fmla="*/ 77936 w 365015"/>
              <a:gd name="connsiteY21" fmla="*/ 180753 h 233916"/>
              <a:gd name="connsiteX22" fmla="*/ 46039 w 365015"/>
              <a:gd name="connsiteY22" fmla="*/ 164805 h 233916"/>
              <a:gd name="connsiteX23" fmla="*/ 8825 w 365015"/>
              <a:gd name="connsiteY23" fmla="*/ 154172 h 233916"/>
              <a:gd name="connsiteX24" fmla="*/ 8825 w 365015"/>
              <a:gd name="connsiteY24" fmla="*/ 74428 h 233916"/>
              <a:gd name="connsiteX25" fmla="*/ 19457 w 365015"/>
              <a:gd name="connsiteY25" fmla="*/ 37214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5015" h="233916">
                <a:moveTo>
                  <a:pt x="19457" y="37214"/>
                </a:moveTo>
                <a:cubicBezTo>
                  <a:pt x="25659" y="31898"/>
                  <a:pt x="37273" y="44722"/>
                  <a:pt x="46039" y="42530"/>
                </a:cubicBezTo>
                <a:cubicBezTo>
                  <a:pt x="53333" y="40706"/>
                  <a:pt x="56211" y="31394"/>
                  <a:pt x="61987" y="26581"/>
                </a:cubicBezTo>
                <a:cubicBezTo>
                  <a:pt x="80012" y="11560"/>
                  <a:pt x="74144" y="19093"/>
                  <a:pt x="93885" y="10632"/>
                </a:cubicBezTo>
                <a:cubicBezTo>
                  <a:pt x="101169" y="7510"/>
                  <a:pt x="108062" y="3544"/>
                  <a:pt x="115150" y="0"/>
                </a:cubicBezTo>
                <a:cubicBezTo>
                  <a:pt x="127555" y="1772"/>
                  <a:pt x="141738" y="-1325"/>
                  <a:pt x="152364" y="5316"/>
                </a:cubicBezTo>
                <a:cubicBezTo>
                  <a:pt x="158560" y="9188"/>
                  <a:pt x="153117" y="20875"/>
                  <a:pt x="157681" y="26581"/>
                </a:cubicBezTo>
                <a:cubicBezTo>
                  <a:pt x="161182" y="30957"/>
                  <a:pt x="168313" y="30126"/>
                  <a:pt x="173629" y="31898"/>
                </a:cubicBezTo>
                <a:cubicBezTo>
                  <a:pt x="203523" y="28576"/>
                  <a:pt x="264389" y="21265"/>
                  <a:pt x="290587" y="21265"/>
                </a:cubicBezTo>
                <a:cubicBezTo>
                  <a:pt x="304874" y="21265"/>
                  <a:pt x="318941" y="24809"/>
                  <a:pt x="333118" y="26581"/>
                </a:cubicBezTo>
                <a:cubicBezTo>
                  <a:pt x="338434" y="28353"/>
                  <a:pt x="347968" y="26403"/>
                  <a:pt x="349067" y="31898"/>
                </a:cubicBezTo>
                <a:cubicBezTo>
                  <a:pt x="353518" y="54152"/>
                  <a:pt x="345197" y="75403"/>
                  <a:pt x="338434" y="95693"/>
                </a:cubicBezTo>
                <a:cubicBezTo>
                  <a:pt x="340206" y="102781"/>
                  <a:pt x="339697" y="110879"/>
                  <a:pt x="343750" y="116958"/>
                </a:cubicBezTo>
                <a:cubicBezTo>
                  <a:pt x="375812" y="165052"/>
                  <a:pt x="347636" y="91402"/>
                  <a:pt x="365015" y="143539"/>
                </a:cubicBezTo>
                <a:cubicBezTo>
                  <a:pt x="363243" y="157716"/>
                  <a:pt x="366898" y="173729"/>
                  <a:pt x="359699" y="186070"/>
                </a:cubicBezTo>
                <a:cubicBezTo>
                  <a:pt x="350874" y="201198"/>
                  <a:pt x="327762" y="207348"/>
                  <a:pt x="311853" y="212651"/>
                </a:cubicBezTo>
                <a:cubicBezTo>
                  <a:pt x="308309" y="217967"/>
                  <a:pt x="306209" y="224609"/>
                  <a:pt x="301220" y="228600"/>
                </a:cubicBezTo>
                <a:cubicBezTo>
                  <a:pt x="296844" y="232101"/>
                  <a:pt x="290875" y="233916"/>
                  <a:pt x="285271" y="233916"/>
                </a:cubicBezTo>
                <a:cubicBezTo>
                  <a:pt x="253324" y="233916"/>
                  <a:pt x="221476" y="230372"/>
                  <a:pt x="189578" y="228600"/>
                </a:cubicBezTo>
                <a:cubicBezTo>
                  <a:pt x="178946" y="226828"/>
                  <a:pt x="168377" y="224621"/>
                  <a:pt x="157681" y="223284"/>
                </a:cubicBezTo>
                <a:cubicBezTo>
                  <a:pt x="140009" y="221075"/>
                  <a:pt x="121540" y="223205"/>
                  <a:pt x="104518" y="217967"/>
                </a:cubicBezTo>
                <a:cubicBezTo>
                  <a:pt x="87784" y="212818"/>
                  <a:pt x="86852" y="191452"/>
                  <a:pt x="77936" y="180753"/>
                </a:cubicBezTo>
                <a:cubicBezTo>
                  <a:pt x="70655" y="172016"/>
                  <a:pt x="56357" y="167753"/>
                  <a:pt x="46039" y="164805"/>
                </a:cubicBezTo>
                <a:cubicBezTo>
                  <a:pt x="-696" y="151451"/>
                  <a:pt x="47071" y="166920"/>
                  <a:pt x="8825" y="154172"/>
                </a:cubicBezTo>
                <a:cubicBezTo>
                  <a:pt x="-1255" y="123936"/>
                  <a:pt x="-4518" y="121128"/>
                  <a:pt x="8825" y="74428"/>
                </a:cubicBezTo>
                <a:cubicBezTo>
                  <a:pt x="10580" y="68284"/>
                  <a:pt x="13255" y="42530"/>
                  <a:pt x="19457" y="37214"/>
                </a:cubicBezTo>
                <a:close/>
              </a:path>
            </a:pathLst>
          </a:custGeom>
          <a:blipFill>
            <a:blip r:embed="rId31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9E008D7-BCF4-48F4-BA47-2CDE8B31ED44}"/>
              </a:ext>
            </a:extLst>
          </p:cNvPr>
          <p:cNvSpPr/>
          <p:nvPr/>
        </p:nvSpPr>
        <p:spPr>
          <a:xfrm>
            <a:off x="5080302" y="1255807"/>
            <a:ext cx="354997" cy="391592"/>
          </a:xfrm>
          <a:custGeom>
            <a:avLst/>
            <a:gdLst>
              <a:gd name="connsiteX0" fmla="*/ 303141 w 308457"/>
              <a:gd name="connsiteY0" fmla="*/ 21277 h 340254"/>
              <a:gd name="connsiteX1" fmla="*/ 271243 w 308457"/>
              <a:gd name="connsiteY1" fmla="*/ 15961 h 340254"/>
              <a:gd name="connsiteX2" fmla="*/ 255294 w 308457"/>
              <a:gd name="connsiteY2" fmla="*/ 5328 h 340254"/>
              <a:gd name="connsiteX3" fmla="*/ 239345 w 308457"/>
              <a:gd name="connsiteY3" fmla="*/ 12 h 340254"/>
              <a:gd name="connsiteX4" fmla="*/ 196815 w 308457"/>
              <a:gd name="connsiteY4" fmla="*/ 10645 h 340254"/>
              <a:gd name="connsiteX5" fmla="*/ 164917 w 308457"/>
              <a:gd name="connsiteY5" fmla="*/ 21277 h 340254"/>
              <a:gd name="connsiteX6" fmla="*/ 111755 w 308457"/>
              <a:gd name="connsiteY6" fmla="*/ 5328 h 340254"/>
              <a:gd name="connsiteX7" fmla="*/ 95806 w 308457"/>
              <a:gd name="connsiteY7" fmla="*/ 37226 h 340254"/>
              <a:gd name="connsiteX8" fmla="*/ 79857 w 308457"/>
              <a:gd name="connsiteY8" fmla="*/ 53175 h 340254"/>
              <a:gd name="connsiteX9" fmla="*/ 37327 w 308457"/>
              <a:gd name="connsiteY9" fmla="*/ 58491 h 340254"/>
              <a:gd name="connsiteX10" fmla="*/ 26694 w 308457"/>
              <a:gd name="connsiteY10" fmla="*/ 116970 h 340254"/>
              <a:gd name="connsiteX11" fmla="*/ 21378 w 308457"/>
              <a:gd name="connsiteY11" fmla="*/ 132919 h 340254"/>
              <a:gd name="connsiteX12" fmla="*/ 113 w 308457"/>
              <a:gd name="connsiteY12" fmla="*/ 164817 h 340254"/>
              <a:gd name="connsiteX13" fmla="*/ 5429 w 308457"/>
              <a:gd name="connsiteY13" fmla="*/ 191398 h 340254"/>
              <a:gd name="connsiteX14" fmla="*/ 113 w 308457"/>
              <a:gd name="connsiteY14" fmla="*/ 212663 h 340254"/>
              <a:gd name="connsiteX15" fmla="*/ 26694 w 308457"/>
              <a:gd name="connsiteY15" fmla="*/ 233928 h 340254"/>
              <a:gd name="connsiteX16" fmla="*/ 53276 w 308457"/>
              <a:gd name="connsiteY16" fmla="*/ 239245 h 340254"/>
              <a:gd name="connsiteX17" fmla="*/ 58592 w 308457"/>
              <a:gd name="connsiteY17" fmla="*/ 292407 h 340254"/>
              <a:gd name="connsiteX18" fmla="*/ 74541 w 308457"/>
              <a:gd name="connsiteY18" fmla="*/ 297724 h 340254"/>
              <a:gd name="connsiteX19" fmla="*/ 133020 w 308457"/>
              <a:gd name="connsiteY19" fmla="*/ 313672 h 340254"/>
              <a:gd name="connsiteX20" fmla="*/ 180866 w 308457"/>
              <a:gd name="connsiteY20" fmla="*/ 334938 h 340254"/>
              <a:gd name="connsiteX21" fmla="*/ 196815 w 308457"/>
              <a:gd name="connsiteY21" fmla="*/ 340254 h 340254"/>
              <a:gd name="connsiteX22" fmla="*/ 255294 w 308457"/>
              <a:gd name="connsiteY22" fmla="*/ 334938 h 340254"/>
              <a:gd name="connsiteX23" fmla="*/ 265927 w 308457"/>
              <a:gd name="connsiteY23" fmla="*/ 318989 h 340254"/>
              <a:gd name="connsiteX24" fmla="*/ 276559 w 308457"/>
              <a:gd name="connsiteY24" fmla="*/ 287091 h 340254"/>
              <a:gd name="connsiteX25" fmla="*/ 271243 w 308457"/>
              <a:gd name="connsiteY25" fmla="*/ 265826 h 340254"/>
              <a:gd name="connsiteX26" fmla="*/ 255294 w 308457"/>
              <a:gd name="connsiteY26" fmla="*/ 255193 h 340254"/>
              <a:gd name="connsiteX27" fmla="*/ 244662 w 308457"/>
              <a:gd name="connsiteY27" fmla="*/ 223296 h 340254"/>
              <a:gd name="connsiteX28" fmla="*/ 271243 w 308457"/>
              <a:gd name="connsiteY28" fmla="*/ 180765 h 340254"/>
              <a:gd name="connsiteX29" fmla="*/ 303141 w 308457"/>
              <a:gd name="connsiteY29" fmla="*/ 159500 h 340254"/>
              <a:gd name="connsiteX30" fmla="*/ 308457 w 308457"/>
              <a:gd name="connsiteY30" fmla="*/ 143552 h 340254"/>
              <a:gd name="connsiteX31" fmla="*/ 297824 w 308457"/>
              <a:gd name="connsiteY31" fmla="*/ 90389 h 340254"/>
              <a:gd name="connsiteX32" fmla="*/ 292508 w 308457"/>
              <a:gd name="connsiteY32" fmla="*/ 74440 h 340254"/>
              <a:gd name="connsiteX33" fmla="*/ 303141 w 308457"/>
              <a:gd name="connsiteY33" fmla="*/ 21277 h 34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8457" h="340254">
                <a:moveTo>
                  <a:pt x="303141" y="21277"/>
                </a:moveTo>
                <a:cubicBezTo>
                  <a:pt x="299597" y="11530"/>
                  <a:pt x="281469" y="19370"/>
                  <a:pt x="271243" y="15961"/>
                </a:cubicBezTo>
                <a:cubicBezTo>
                  <a:pt x="265181" y="13940"/>
                  <a:pt x="261009" y="8185"/>
                  <a:pt x="255294" y="5328"/>
                </a:cubicBezTo>
                <a:cubicBezTo>
                  <a:pt x="250282" y="2822"/>
                  <a:pt x="244661" y="1784"/>
                  <a:pt x="239345" y="12"/>
                </a:cubicBezTo>
                <a:cubicBezTo>
                  <a:pt x="225168" y="3556"/>
                  <a:pt x="209885" y="4110"/>
                  <a:pt x="196815" y="10645"/>
                </a:cubicBezTo>
                <a:cubicBezTo>
                  <a:pt x="162549" y="27778"/>
                  <a:pt x="214775" y="33740"/>
                  <a:pt x="164917" y="21277"/>
                </a:cubicBezTo>
                <a:cubicBezTo>
                  <a:pt x="126941" y="-4041"/>
                  <a:pt x="145417" y="-3087"/>
                  <a:pt x="111755" y="5328"/>
                </a:cubicBezTo>
                <a:cubicBezTo>
                  <a:pt x="106427" y="21311"/>
                  <a:pt x="107255" y="23486"/>
                  <a:pt x="95806" y="37226"/>
                </a:cubicBezTo>
                <a:cubicBezTo>
                  <a:pt x="90993" y="43002"/>
                  <a:pt x="86923" y="50606"/>
                  <a:pt x="79857" y="53175"/>
                </a:cubicBezTo>
                <a:cubicBezTo>
                  <a:pt x="66430" y="58057"/>
                  <a:pt x="51504" y="56719"/>
                  <a:pt x="37327" y="58491"/>
                </a:cubicBezTo>
                <a:cubicBezTo>
                  <a:pt x="7987" y="87831"/>
                  <a:pt x="26694" y="60731"/>
                  <a:pt x="26694" y="116970"/>
                </a:cubicBezTo>
                <a:cubicBezTo>
                  <a:pt x="26694" y="122574"/>
                  <a:pt x="24099" y="128020"/>
                  <a:pt x="21378" y="132919"/>
                </a:cubicBezTo>
                <a:cubicBezTo>
                  <a:pt x="15172" y="144090"/>
                  <a:pt x="113" y="164817"/>
                  <a:pt x="113" y="164817"/>
                </a:cubicBezTo>
                <a:cubicBezTo>
                  <a:pt x="1885" y="173677"/>
                  <a:pt x="5429" y="182362"/>
                  <a:pt x="5429" y="191398"/>
                </a:cubicBezTo>
                <a:cubicBezTo>
                  <a:pt x="5429" y="198704"/>
                  <a:pt x="-920" y="205430"/>
                  <a:pt x="113" y="212663"/>
                </a:cubicBezTo>
                <a:cubicBezTo>
                  <a:pt x="2348" y="228308"/>
                  <a:pt x="14775" y="230948"/>
                  <a:pt x="26694" y="233928"/>
                </a:cubicBezTo>
                <a:cubicBezTo>
                  <a:pt x="35460" y="236120"/>
                  <a:pt x="44415" y="237473"/>
                  <a:pt x="53276" y="239245"/>
                </a:cubicBezTo>
                <a:cubicBezTo>
                  <a:pt x="55048" y="256966"/>
                  <a:pt x="52506" y="275670"/>
                  <a:pt x="58592" y="292407"/>
                </a:cubicBezTo>
                <a:cubicBezTo>
                  <a:pt x="60507" y="297674"/>
                  <a:pt x="69529" y="295218"/>
                  <a:pt x="74541" y="297724"/>
                </a:cubicBezTo>
                <a:cubicBezTo>
                  <a:pt x="114746" y="317827"/>
                  <a:pt x="56493" y="304107"/>
                  <a:pt x="133020" y="313672"/>
                </a:cubicBezTo>
                <a:cubicBezTo>
                  <a:pt x="158293" y="330521"/>
                  <a:pt x="142909" y="322285"/>
                  <a:pt x="180866" y="334938"/>
                </a:cubicBezTo>
                <a:lnTo>
                  <a:pt x="196815" y="340254"/>
                </a:lnTo>
                <a:cubicBezTo>
                  <a:pt x="216308" y="338482"/>
                  <a:pt x="236586" y="340694"/>
                  <a:pt x="255294" y="334938"/>
                </a:cubicBezTo>
                <a:cubicBezTo>
                  <a:pt x="261401" y="333059"/>
                  <a:pt x="263332" y="324828"/>
                  <a:pt x="265927" y="318989"/>
                </a:cubicBezTo>
                <a:cubicBezTo>
                  <a:pt x="270479" y="308747"/>
                  <a:pt x="276559" y="287091"/>
                  <a:pt x="276559" y="287091"/>
                </a:cubicBezTo>
                <a:cubicBezTo>
                  <a:pt x="274787" y="280003"/>
                  <a:pt x="275296" y="271905"/>
                  <a:pt x="271243" y="265826"/>
                </a:cubicBezTo>
                <a:cubicBezTo>
                  <a:pt x="267699" y="260510"/>
                  <a:pt x="258680" y="260611"/>
                  <a:pt x="255294" y="255193"/>
                </a:cubicBezTo>
                <a:cubicBezTo>
                  <a:pt x="249354" y="245689"/>
                  <a:pt x="244662" y="223296"/>
                  <a:pt x="244662" y="223296"/>
                </a:cubicBezTo>
                <a:cubicBezTo>
                  <a:pt x="252059" y="178911"/>
                  <a:pt x="239765" y="199652"/>
                  <a:pt x="271243" y="180765"/>
                </a:cubicBezTo>
                <a:cubicBezTo>
                  <a:pt x="282201" y="174190"/>
                  <a:pt x="303141" y="159500"/>
                  <a:pt x="303141" y="159500"/>
                </a:cubicBezTo>
                <a:cubicBezTo>
                  <a:pt x="304913" y="154184"/>
                  <a:pt x="308457" y="149156"/>
                  <a:pt x="308457" y="143552"/>
                </a:cubicBezTo>
                <a:cubicBezTo>
                  <a:pt x="308457" y="133102"/>
                  <a:pt x="301338" y="102688"/>
                  <a:pt x="297824" y="90389"/>
                </a:cubicBezTo>
                <a:cubicBezTo>
                  <a:pt x="296284" y="85001"/>
                  <a:pt x="293066" y="80016"/>
                  <a:pt x="292508" y="74440"/>
                </a:cubicBezTo>
                <a:cubicBezTo>
                  <a:pt x="291274" y="62097"/>
                  <a:pt x="306685" y="31024"/>
                  <a:pt x="303141" y="21277"/>
                </a:cubicBezTo>
                <a:close/>
              </a:path>
            </a:pathLst>
          </a:custGeom>
          <a:blipFill>
            <a:blip r:embed="rId3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4DC1640-4687-4875-8E02-22D189E9B2B0}"/>
              </a:ext>
            </a:extLst>
          </p:cNvPr>
          <p:cNvSpPr/>
          <p:nvPr/>
        </p:nvSpPr>
        <p:spPr>
          <a:xfrm>
            <a:off x="5162107" y="1132224"/>
            <a:ext cx="79744" cy="112730"/>
          </a:xfrm>
          <a:custGeom>
            <a:avLst/>
            <a:gdLst>
              <a:gd name="connsiteX0" fmla="*/ 69112 w 79744"/>
              <a:gd name="connsiteY0" fmla="*/ 143 h 112730"/>
              <a:gd name="connsiteX1" fmla="*/ 31898 w 79744"/>
              <a:gd name="connsiteY1" fmla="*/ 5460 h 112730"/>
              <a:gd name="connsiteX2" fmla="*/ 0 w 79744"/>
              <a:gd name="connsiteY2" fmla="*/ 16092 h 112730"/>
              <a:gd name="connsiteX3" fmla="*/ 5316 w 79744"/>
              <a:gd name="connsiteY3" fmla="*/ 85204 h 112730"/>
              <a:gd name="connsiteX4" fmla="*/ 10633 w 79744"/>
              <a:gd name="connsiteY4" fmla="*/ 111785 h 112730"/>
              <a:gd name="connsiteX5" fmla="*/ 37214 w 79744"/>
              <a:gd name="connsiteY5" fmla="*/ 101153 h 112730"/>
              <a:gd name="connsiteX6" fmla="*/ 42530 w 79744"/>
              <a:gd name="connsiteY6" fmla="*/ 79888 h 112730"/>
              <a:gd name="connsiteX7" fmla="*/ 74428 w 79744"/>
              <a:gd name="connsiteY7" fmla="*/ 58623 h 112730"/>
              <a:gd name="connsiteX8" fmla="*/ 79744 w 79744"/>
              <a:gd name="connsiteY8" fmla="*/ 37357 h 112730"/>
              <a:gd name="connsiteX9" fmla="*/ 74428 w 79744"/>
              <a:gd name="connsiteY9" fmla="*/ 10776 h 112730"/>
              <a:gd name="connsiteX10" fmla="*/ 69112 w 79744"/>
              <a:gd name="connsiteY10" fmla="*/ 143 h 11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744" h="112730">
                <a:moveTo>
                  <a:pt x="69112" y="143"/>
                </a:moveTo>
                <a:cubicBezTo>
                  <a:pt x="62024" y="-743"/>
                  <a:pt x="44108" y="2642"/>
                  <a:pt x="31898" y="5460"/>
                </a:cubicBezTo>
                <a:cubicBezTo>
                  <a:pt x="20977" y="7980"/>
                  <a:pt x="0" y="16092"/>
                  <a:pt x="0" y="16092"/>
                </a:cubicBezTo>
                <a:cubicBezTo>
                  <a:pt x="1772" y="39129"/>
                  <a:pt x="2764" y="62240"/>
                  <a:pt x="5316" y="85204"/>
                </a:cubicBezTo>
                <a:cubicBezTo>
                  <a:pt x="6314" y="94185"/>
                  <a:pt x="2551" y="107744"/>
                  <a:pt x="10633" y="111785"/>
                </a:cubicBezTo>
                <a:cubicBezTo>
                  <a:pt x="19168" y="116053"/>
                  <a:pt x="28354" y="104697"/>
                  <a:pt x="37214" y="101153"/>
                </a:cubicBezTo>
                <a:cubicBezTo>
                  <a:pt x="38986" y="94065"/>
                  <a:pt x="38905" y="86232"/>
                  <a:pt x="42530" y="79888"/>
                </a:cubicBezTo>
                <a:cubicBezTo>
                  <a:pt x="51900" y="63490"/>
                  <a:pt x="59203" y="63698"/>
                  <a:pt x="74428" y="58623"/>
                </a:cubicBezTo>
                <a:cubicBezTo>
                  <a:pt x="76200" y="51534"/>
                  <a:pt x="79744" y="44664"/>
                  <a:pt x="79744" y="37357"/>
                </a:cubicBezTo>
                <a:cubicBezTo>
                  <a:pt x="79744" y="28321"/>
                  <a:pt x="75706" y="19721"/>
                  <a:pt x="74428" y="10776"/>
                </a:cubicBezTo>
                <a:cubicBezTo>
                  <a:pt x="73927" y="7267"/>
                  <a:pt x="76200" y="1029"/>
                  <a:pt x="69112" y="14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36FCF6-0345-4DD8-A23E-CBBD18D5AE3F}"/>
              </a:ext>
            </a:extLst>
          </p:cNvPr>
          <p:cNvSpPr/>
          <p:nvPr/>
        </p:nvSpPr>
        <p:spPr>
          <a:xfrm>
            <a:off x="4913186" y="1365357"/>
            <a:ext cx="199670" cy="129443"/>
          </a:xfrm>
          <a:custGeom>
            <a:avLst/>
            <a:gdLst>
              <a:gd name="connsiteX0" fmla="*/ 101683 w 104556"/>
              <a:gd name="connsiteY0" fmla="*/ 3987 h 67782"/>
              <a:gd name="connsiteX1" fmla="*/ 16623 w 104556"/>
              <a:gd name="connsiteY1" fmla="*/ 9303 h 67782"/>
              <a:gd name="connsiteX2" fmla="*/ 674 w 104556"/>
              <a:gd name="connsiteY2" fmla="*/ 19936 h 67782"/>
              <a:gd name="connsiteX3" fmla="*/ 32572 w 104556"/>
              <a:gd name="connsiteY3" fmla="*/ 30568 h 67782"/>
              <a:gd name="connsiteX4" fmla="*/ 64469 w 104556"/>
              <a:gd name="connsiteY4" fmla="*/ 57150 h 67782"/>
              <a:gd name="connsiteX5" fmla="*/ 80418 w 104556"/>
              <a:gd name="connsiteY5" fmla="*/ 67782 h 67782"/>
              <a:gd name="connsiteX6" fmla="*/ 101683 w 104556"/>
              <a:gd name="connsiteY6" fmla="*/ 3987 h 6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556" h="67782">
                <a:moveTo>
                  <a:pt x="101683" y="3987"/>
                </a:moveTo>
                <a:cubicBezTo>
                  <a:pt x="91051" y="-5759"/>
                  <a:pt x="44684" y="4872"/>
                  <a:pt x="16623" y="9303"/>
                </a:cubicBezTo>
                <a:cubicBezTo>
                  <a:pt x="10312" y="10300"/>
                  <a:pt x="-3160" y="14824"/>
                  <a:pt x="674" y="19936"/>
                </a:cubicBezTo>
                <a:cubicBezTo>
                  <a:pt x="7399" y="28902"/>
                  <a:pt x="32572" y="30568"/>
                  <a:pt x="32572" y="30568"/>
                </a:cubicBezTo>
                <a:cubicBezTo>
                  <a:pt x="72177" y="56972"/>
                  <a:pt x="23528" y="23032"/>
                  <a:pt x="64469" y="57150"/>
                </a:cubicBezTo>
                <a:cubicBezTo>
                  <a:pt x="69377" y="61240"/>
                  <a:pt x="75102" y="64238"/>
                  <a:pt x="80418" y="67782"/>
                </a:cubicBezTo>
                <a:cubicBezTo>
                  <a:pt x="90779" y="36703"/>
                  <a:pt x="112315" y="13733"/>
                  <a:pt x="101683" y="3987"/>
                </a:cubicBezTo>
                <a:close/>
              </a:path>
            </a:pathLst>
          </a:custGeom>
          <a:blipFill>
            <a:blip r:embed="rId3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8D883B7-AA2F-465D-97B2-B60658A7F2BF}"/>
              </a:ext>
            </a:extLst>
          </p:cNvPr>
          <p:cNvSpPr/>
          <p:nvPr/>
        </p:nvSpPr>
        <p:spPr>
          <a:xfrm>
            <a:off x="5709684" y="1371600"/>
            <a:ext cx="526311" cy="255181"/>
          </a:xfrm>
          <a:custGeom>
            <a:avLst/>
            <a:gdLst>
              <a:gd name="connsiteX0" fmla="*/ 58479 w 526311"/>
              <a:gd name="connsiteY0" fmla="*/ 26581 h 255181"/>
              <a:gd name="connsiteX1" fmla="*/ 85060 w 526311"/>
              <a:gd name="connsiteY1" fmla="*/ 21265 h 255181"/>
              <a:gd name="connsiteX2" fmla="*/ 116958 w 526311"/>
              <a:gd name="connsiteY2" fmla="*/ 31898 h 255181"/>
              <a:gd name="connsiteX3" fmla="*/ 154172 w 526311"/>
              <a:gd name="connsiteY3" fmla="*/ 42530 h 255181"/>
              <a:gd name="connsiteX4" fmla="*/ 287079 w 526311"/>
              <a:gd name="connsiteY4" fmla="*/ 37214 h 255181"/>
              <a:gd name="connsiteX5" fmla="*/ 318976 w 526311"/>
              <a:gd name="connsiteY5" fmla="*/ 15949 h 255181"/>
              <a:gd name="connsiteX6" fmla="*/ 350874 w 526311"/>
              <a:gd name="connsiteY6" fmla="*/ 0 h 255181"/>
              <a:gd name="connsiteX7" fmla="*/ 388088 w 526311"/>
              <a:gd name="connsiteY7" fmla="*/ 15949 h 255181"/>
              <a:gd name="connsiteX8" fmla="*/ 409353 w 526311"/>
              <a:gd name="connsiteY8" fmla="*/ 47847 h 255181"/>
              <a:gd name="connsiteX9" fmla="*/ 425302 w 526311"/>
              <a:gd name="connsiteY9" fmla="*/ 58479 h 255181"/>
              <a:gd name="connsiteX10" fmla="*/ 473149 w 526311"/>
              <a:gd name="connsiteY10" fmla="*/ 101009 h 255181"/>
              <a:gd name="connsiteX11" fmla="*/ 489097 w 526311"/>
              <a:gd name="connsiteY11" fmla="*/ 106326 h 255181"/>
              <a:gd name="connsiteX12" fmla="*/ 515679 w 526311"/>
              <a:gd name="connsiteY12" fmla="*/ 138223 h 255181"/>
              <a:gd name="connsiteX13" fmla="*/ 526311 w 526311"/>
              <a:gd name="connsiteY13" fmla="*/ 154172 h 255181"/>
              <a:gd name="connsiteX14" fmla="*/ 520995 w 526311"/>
              <a:gd name="connsiteY14" fmla="*/ 180753 h 255181"/>
              <a:gd name="connsiteX15" fmla="*/ 489097 w 526311"/>
              <a:gd name="connsiteY15" fmla="*/ 191386 h 255181"/>
              <a:gd name="connsiteX16" fmla="*/ 473149 w 526311"/>
              <a:gd name="connsiteY16" fmla="*/ 196702 h 255181"/>
              <a:gd name="connsiteX17" fmla="*/ 457200 w 526311"/>
              <a:gd name="connsiteY17" fmla="*/ 207335 h 255181"/>
              <a:gd name="connsiteX18" fmla="*/ 435935 w 526311"/>
              <a:gd name="connsiteY18" fmla="*/ 217967 h 255181"/>
              <a:gd name="connsiteX19" fmla="*/ 425302 w 526311"/>
              <a:gd name="connsiteY19" fmla="*/ 239233 h 255181"/>
              <a:gd name="connsiteX20" fmla="*/ 377456 w 526311"/>
              <a:gd name="connsiteY20" fmla="*/ 255181 h 255181"/>
              <a:gd name="connsiteX21" fmla="*/ 308344 w 526311"/>
              <a:gd name="connsiteY21" fmla="*/ 249865 h 255181"/>
              <a:gd name="connsiteX22" fmla="*/ 292395 w 526311"/>
              <a:gd name="connsiteY22" fmla="*/ 233916 h 255181"/>
              <a:gd name="connsiteX23" fmla="*/ 276446 w 526311"/>
              <a:gd name="connsiteY23" fmla="*/ 223284 h 255181"/>
              <a:gd name="connsiteX24" fmla="*/ 265814 w 526311"/>
              <a:gd name="connsiteY24" fmla="*/ 207335 h 255181"/>
              <a:gd name="connsiteX25" fmla="*/ 207335 w 526311"/>
              <a:gd name="connsiteY25" fmla="*/ 186070 h 255181"/>
              <a:gd name="connsiteX26" fmla="*/ 191386 w 526311"/>
              <a:gd name="connsiteY26" fmla="*/ 180753 h 255181"/>
              <a:gd name="connsiteX27" fmla="*/ 111642 w 526311"/>
              <a:gd name="connsiteY27" fmla="*/ 175437 h 255181"/>
              <a:gd name="connsiteX28" fmla="*/ 21265 w 526311"/>
              <a:gd name="connsiteY28" fmla="*/ 170121 h 255181"/>
              <a:gd name="connsiteX29" fmla="*/ 5316 w 526311"/>
              <a:gd name="connsiteY29" fmla="*/ 164805 h 255181"/>
              <a:gd name="connsiteX30" fmla="*/ 0 w 526311"/>
              <a:gd name="connsiteY30" fmla="*/ 148856 h 255181"/>
              <a:gd name="connsiteX31" fmla="*/ 10632 w 526311"/>
              <a:gd name="connsiteY31" fmla="*/ 90377 h 255181"/>
              <a:gd name="connsiteX32" fmla="*/ 21265 w 526311"/>
              <a:gd name="connsiteY32" fmla="*/ 74428 h 255181"/>
              <a:gd name="connsiteX33" fmla="*/ 37214 w 526311"/>
              <a:gd name="connsiteY33" fmla="*/ 53163 h 255181"/>
              <a:gd name="connsiteX34" fmla="*/ 47846 w 526311"/>
              <a:gd name="connsiteY34" fmla="*/ 37214 h 255181"/>
              <a:gd name="connsiteX35" fmla="*/ 58479 w 526311"/>
              <a:gd name="connsiteY35" fmla="*/ 265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311" h="255181">
                <a:moveTo>
                  <a:pt x="58479" y="26581"/>
                </a:moveTo>
                <a:cubicBezTo>
                  <a:pt x="64681" y="23923"/>
                  <a:pt x="76061" y="20447"/>
                  <a:pt x="85060" y="21265"/>
                </a:cubicBezTo>
                <a:cubicBezTo>
                  <a:pt x="96222" y="22280"/>
                  <a:pt x="106325" y="28354"/>
                  <a:pt x="116958" y="31898"/>
                </a:cubicBezTo>
                <a:cubicBezTo>
                  <a:pt x="139833" y="39523"/>
                  <a:pt x="127478" y="35857"/>
                  <a:pt x="154172" y="42530"/>
                </a:cubicBezTo>
                <a:cubicBezTo>
                  <a:pt x="198474" y="40758"/>
                  <a:pt x="243307" y="44274"/>
                  <a:pt x="287079" y="37214"/>
                </a:cubicBezTo>
                <a:cubicBezTo>
                  <a:pt x="299694" y="35179"/>
                  <a:pt x="308344" y="23037"/>
                  <a:pt x="318976" y="15949"/>
                </a:cubicBezTo>
                <a:cubicBezTo>
                  <a:pt x="339588" y="2207"/>
                  <a:pt x="328863" y="7337"/>
                  <a:pt x="350874" y="0"/>
                </a:cubicBezTo>
                <a:cubicBezTo>
                  <a:pt x="364904" y="3507"/>
                  <a:pt x="377808" y="4200"/>
                  <a:pt x="388088" y="15949"/>
                </a:cubicBezTo>
                <a:cubicBezTo>
                  <a:pt x="396503" y="25566"/>
                  <a:pt x="398720" y="40759"/>
                  <a:pt x="409353" y="47847"/>
                </a:cubicBezTo>
                <a:cubicBezTo>
                  <a:pt x="414669" y="51391"/>
                  <a:pt x="420527" y="54234"/>
                  <a:pt x="425302" y="58479"/>
                </a:cubicBezTo>
                <a:cubicBezTo>
                  <a:pt x="443426" y="74589"/>
                  <a:pt x="452461" y="90664"/>
                  <a:pt x="473149" y="101009"/>
                </a:cubicBezTo>
                <a:cubicBezTo>
                  <a:pt x="478161" y="103515"/>
                  <a:pt x="483781" y="104554"/>
                  <a:pt x="489097" y="106326"/>
                </a:cubicBezTo>
                <a:cubicBezTo>
                  <a:pt x="515504" y="145933"/>
                  <a:pt x="481558" y="97276"/>
                  <a:pt x="515679" y="138223"/>
                </a:cubicBezTo>
                <a:cubicBezTo>
                  <a:pt x="519769" y="143131"/>
                  <a:pt x="522767" y="148856"/>
                  <a:pt x="526311" y="154172"/>
                </a:cubicBezTo>
                <a:cubicBezTo>
                  <a:pt x="524539" y="163032"/>
                  <a:pt x="527384" y="174364"/>
                  <a:pt x="520995" y="180753"/>
                </a:cubicBezTo>
                <a:cubicBezTo>
                  <a:pt x="513070" y="188678"/>
                  <a:pt x="499730" y="187842"/>
                  <a:pt x="489097" y="191386"/>
                </a:cubicBezTo>
                <a:lnTo>
                  <a:pt x="473149" y="196702"/>
                </a:lnTo>
                <a:cubicBezTo>
                  <a:pt x="467833" y="200246"/>
                  <a:pt x="462748" y="204165"/>
                  <a:pt x="457200" y="207335"/>
                </a:cubicBezTo>
                <a:cubicBezTo>
                  <a:pt x="450319" y="211267"/>
                  <a:pt x="441539" y="212363"/>
                  <a:pt x="435935" y="217967"/>
                </a:cubicBezTo>
                <a:cubicBezTo>
                  <a:pt x="430331" y="223571"/>
                  <a:pt x="431988" y="234978"/>
                  <a:pt x="425302" y="239233"/>
                </a:cubicBezTo>
                <a:cubicBezTo>
                  <a:pt x="411119" y="248259"/>
                  <a:pt x="377456" y="255181"/>
                  <a:pt x="377456" y="255181"/>
                </a:cubicBezTo>
                <a:cubicBezTo>
                  <a:pt x="354419" y="253409"/>
                  <a:pt x="330760" y="255469"/>
                  <a:pt x="308344" y="249865"/>
                </a:cubicBezTo>
                <a:cubicBezTo>
                  <a:pt x="301050" y="248042"/>
                  <a:pt x="298171" y="238729"/>
                  <a:pt x="292395" y="233916"/>
                </a:cubicBezTo>
                <a:cubicBezTo>
                  <a:pt x="287487" y="229826"/>
                  <a:pt x="281762" y="226828"/>
                  <a:pt x="276446" y="223284"/>
                </a:cubicBezTo>
                <a:cubicBezTo>
                  <a:pt x="272902" y="217968"/>
                  <a:pt x="270332" y="211853"/>
                  <a:pt x="265814" y="207335"/>
                </a:cubicBezTo>
                <a:cubicBezTo>
                  <a:pt x="249875" y="191396"/>
                  <a:pt x="227631" y="191144"/>
                  <a:pt x="207335" y="186070"/>
                </a:cubicBezTo>
                <a:cubicBezTo>
                  <a:pt x="201898" y="184711"/>
                  <a:pt x="196956" y="181372"/>
                  <a:pt x="191386" y="180753"/>
                </a:cubicBezTo>
                <a:cubicBezTo>
                  <a:pt x="164909" y="177811"/>
                  <a:pt x="138230" y="177099"/>
                  <a:pt x="111642" y="175437"/>
                </a:cubicBezTo>
                <a:lnTo>
                  <a:pt x="21265" y="170121"/>
                </a:lnTo>
                <a:cubicBezTo>
                  <a:pt x="15949" y="168349"/>
                  <a:pt x="9279" y="168768"/>
                  <a:pt x="5316" y="164805"/>
                </a:cubicBezTo>
                <a:cubicBezTo>
                  <a:pt x="1353" y="160842"/>
                  <a:pt x="0" y="154460"/>
                  <a:pt x="0" y="148856"/>
                </a:cubicBezTo>
                <a:cubicBezTo>
                  <a:pt x="0" y="137863"/>
                  <a:pt x="3156" y="105329"/>
                  <a:pt x="10632" y="90377"/>
                </a:cubicBezTo>
                <a:cubicBezTo>
                  <a:pt x="13489" y="84662"/>
                  <a:pt x="17551" y="79627"/>
                  <a:pt x="21265" y="74428"/>
                </a:cubicBezTo>
                <a:cubicBezTo>
                  <a:pt x="26415" y="67218"/>
                  <a:pt x="32064" y="60373"/>
                  <a:pt x="37214" y="53163"/>
                </a:cubicBezTo>
                <a:cubicBezTo>
                  <a:pt x="40928" y="47964"/>
                  <a:pt x="43328" y="41732"/>
                  <a:pt x="47846" y="37214"/>
                </a:cubicBezTo>
                <a:cubicBezTo>
                  <a:pt x="49099" y="35961"/>
                  <a:pt x="52277" y="29239"/>
                  <a:pt x="58479" y="26581"/>
                </a:cubicBezTo>
                <a:close/>
              </a:path>
            </a:pathLst>
          </a:custGeom>
          <a:blipFill>
            <a:blip r:embed="rId3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723C28D-9123-4D33-BE51-383079481425}"/>
              </a:ext>
            </a:extLst>
          </p:cNvPr>
          <p:cNvSpPr/>
          <p:nvPr/>
        </p:nvSpPr>
        <p:spPr>
          <a:xfrm>
            <a:off x="5613991" y="1174868"/>
            <a:ext cx="191386" cy="74458"/>
          </a:xfrm>
          <a:custGeom>
            <a:avLst/>
            <a:gdLst>
              <a:gd name="connsiteX0" fmla="*/ 0 w 191386"/>
              <a:gd name="connsiteY0" fmla="*/ 5346 h 74458"/>
              <a:gd name="connsiteX1" fmla="*/ 58479 w 191386"/>
              <a:gd name="connsiteY1" fmla="*/ 5346 h 74458"/>
              <a:gd name="connsiteX2" fmla="*/ 148856 w 191386"/>
              <a:gd name="connsiteY2" fmla="*/ 10662 h 74458"/>
              <a:gd name="connsiteX3" fmla="*/ 170121 w 191386"/>
              <a:gd name="connsiteY3" fmla="*/ 15979 h 74458"/>
              <a:gd name="connsiteX4" fmla="*/ 191386 w 191386"/>
              <a:gd name="connsiteY4" fmla="*/ 47876 h 74458"/>
              <a:gd name="connsiteX5" fmla="*/ 186069 w 191386"/>
              <a:gd name="connsiteY5" fmla="*/ 69141 h 74458"/>
              <a:gd name="connsiteX6" fmla="*/ 170121 w 191386"/>
              <a:gd name="connsiteY6" fmla="*/ 74458 h 74458"/>
              <a:gd name="connsiteX7" fmla="*/ 116958 w 191386"/>
              <a:gd name="connsiteY7" fmla="*/ 69141 h 74458"/>
              <a:gd name="connsiteX8" fmla="*/ 85060 w 191386"/>
              <a:gd name="connsiteY8" fmla="*/ 53192 h 74458"/>
              <a:gd name="connsiteX9" fmla="*/ 53162 w 191386"/>
              <a:gd name="connsiteY9" fmla="*/ 42560 h 74458"/>
              <a:gd name="connsiteX10" fmla="*/ 15949 w 191386"/>
              <a:gd name="connsiteY10" fmla="*/ 31927 h 74458"/>
              <a:gd name="connsiteX11" fmla="*/ 0 w 191386"/>
              <a:gd name="connsiteY11" fmla="*/ 5346 h 7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386" h="74458">
                <a:moveTo>
                  <a:pt x="0" y="5346"/>
                </a:moveTo>
                <a:cubicBezTo>
                  <a:pt x="46653" y="-3984"/>
                  <a:pt x="6332" y="812"/>
                  <a:pt x="58479" y="5346"/>
                </a:cubicBezTo>
                <a:cubicBezTo>
                  <a:pt x="88543" y="7960"/>
                  <a:pt x="118730" y="8890"/>
                  <a:pt x="148856" y="10662"/>
                </a:cubicBezTo>
                <a:cubicBezTo>
                  <a:pt x="155944" y="12434"/>
                  <a:pt x="164622" y="11168"/>
                  <a:pt x="170121" y="15979"/>
                </a:cubicBezTo>
                <a:cubicBezTo>
                  <a:pt x="179738" y="24394"/>
                  <a:pt x="191386" y="47876"/>
                  <a:pt x="191386" y="47876"/>
                </a:cubicBezTo>
                <a:cubicBezTo>
                  <a:pt x="189614" y="54964"/>
                  <a:pt x="190633" y="63435"/>
                  <a:pt x="186069" y="69141"/>
                </a:cubicBezTo>
                <a:cubicBezTo>
                  <a:pt x="182568" y="73517"/>
                  <a:pt x="175725" y="74458"/>
                  <a:pt x="170121" y="74458"/>
                </a:cubicBezTo>
                <a:cubicBezTo>
                  <a:pt x="152312" y="74458"/>
                  <a:pt x="134679" y="70913"/>
                  <a:pt x="116958" y="69141"/>
                </a:cubicBezTo>
                <a:cubicBezTo>
                  <a:pt x="58793" y="49754"/>
                  <a:pt x="146895" y="80674"/>
                  <a:pt x="85060" y="53192"/>
                </a:cubicBezTo>
                <a:cubicBezTo>
                  <a:pt x="74818" y="48640"/>
                  <a:pt x="63795" y="46104"/>
                  <a:pt x="53162" y="42560"/>
                </a:cubicBezTo>
                <a:cubicBezTo>
                  <a:pt x="30279" y="34933"/>
                  <a:pt x="42655" y="38604"/>
                  <a:pt x="15949" y="31927"/>
                </a:cubicBezTo>
                <a:lnTo>
                  <a:pt x="0" y="534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28D7328-82DE-4A5E-BA4A-3AD372E8D225}"/>
              </a:ext>
            </a:extLst>
          </p:cNvPr>
          <p:cNvSpPr/>
          <p:nvPr/>
        </p:nvSpPr>
        <p:spPr>
          <a:xfrm>
            <a:off x="5661837" y="1569794"/>
            <a:ext cx="308344" cy="184578"/>
          </a:xfrm>
          <a:custGeom>
            <a:avLst/>
            <a:gdLst>
              <a:gd name="connsiteX0" fmla="*/ 31898 w 308344"/>
              <a:gd name="connsiteY0" fmla="*/ 3825 h 184578"/>
              <a:gd name="connsiteX1" fmla="*/ 69112 w 308344"/>
              <a:gd name="connsiteY1" fmla="*/ 9141 h 184578"/>
              <a:gd name="connsiteX2" fmla="*/ 223284 w 308344"/>
              <a:gd name="connsiteY2" fmla="*/ 9141 h 184578"/>
              <a:gd name="connsiteX3" fmla="*/ 233916 w 308344"/>
              <a:gd name="connsiteY3" fmla="*/ 41039 h 184578"/>
              <a:gd name="connsiteX4" fmla="*/ 276447 w 308344"/>
              <a:gd name="connsiteY4" fmla="*/ 62304 h 184578"/>
              <a:gd name="connsiteX5" fmla="*/ 281763 w 308344"/>
              <a:gd name="connsiteY5" fmla="*/ 78253 h 184578"/>
              <a:gd name="connsiteX6" fmla="*/ 287079 w 308344"/>
              <a:gd name="connsiteY6" fmla="*/ 115466 h 184578"/>
              <a:gd name="connsiteX7" fmla="*/ 303028 w 308344"/>
              <a:gd name="connsiteY7" fmla="*/ 126099 h 184578"/>
              <a:gd name="connsiteX8" fmla="*/ 308344 w 308344"/>
              <a:gd name="connsiteY8" fmla="*/ 142048 h 184578"/>
              <a:gd name="connsiteX9" fmla="*/ 292396 w 308344"/>
              <a:gd name="connsiteY9" fmla="*/ 173946 h 184578"/>
              <a:gd name="connsiteX10" fmla="*/ 276447 w 308344"/>
              <a:gd name="connsiteY10" fmla="*/ 184578 h 184578"/>
              <a:gd name="connsiteX11" fmla="*/ 180754 w 308344"/>
              <a:gd name="connsiteY11" fmla="*/ 179262 h 184578"/>
              <a:gd name="connsiteX12" fmla="*/ 159489 w 308344"/>
              <a:gd name="connsiteY12" fmla="*/ 173946 h 184578"/>
              <a:gd name="connsiteX13" fmla="*/ 111642 w 308344"/>
              <a:gd name="connsiteY13" fmla="*/ 184578 h 184578"/>
              <a:gd name="connsiteX14" fmla="*/ 42530 w 308344"/>
              <a:gd name="connsiteY14" fmla="*/ 179262 h 184578"/>
              <a:gd name="connsiteX15" fmla="*/ 26582 w 308344"/>
              <a:gd name="connsiteY15" fmla="*/ 163313 h 184578"/>
              <a:gd name="connsiteX16" fmla="*/ 5316 w 308344"/>
              <a:gd name="connsiteY16" fmla="*/ 131415 h 184578"/>
              <a:gd name="connsiteX17" fmla="*/ 0 w 308344"/>
              <a:gd name="connsiteY17" fmla="*/ 110150 h 184578"/>
              <a:gd name="connsiteX18" fmla="*/ 10633 w 308344"/>
              <a:gd name="connsiteY18" fmla="*/ 62304 h 184578"/>
              <a:gd name="connsiteX19" fmla="*/ 21265 w 308344"/>
              <a:gd name="connsiteY19" fmla="*/ 46355 h 184578"/>
              <a:gd name="connsiteX20" fmla="*/ 31898 w 308344"/>
              <a:gd name="connsiteY20" fmla="*/ 3825 h 1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8344" h="184578">
                <a:moveTo>
                  <a:pt x="31898" y="3825"/>
                </a:moveTo>
                <a:cubicBezTo>
                  <a:pt x="39872" y="-2377"/>
                  <a:pt x="56581" y="9141"/>
                  <a:pt x="69112" y="9141"/>
                </a:cubicBezTo>
                <a:cubicBezTo>
                  <a:pt x="229530" y="9141"/>
                  <a:pt x="161576" y="-11427"/>
                  <a:pt x="223284" y="9141"/>
                </a:cubicBezTo>
                <a:lnTo>
                  <a:pt x="233916" y="41039"/>
                </a:lnTo>
                <a:cubicBezTo>
                  <a:pt x="243195" y="68874"/>
                  <a:pt x="233689" y="56195"/>
                  <a:pt x="276447" y="62304"/>
                </a:cubicBezTo>
                <a:cubicBezTo>
                  <a:pt x="278219" y="67620"/>
                  <a:pt x="280664" y="72758"/>
                  <a:pt x="281763" y="78253"/>
                </a:cubicBezTo>
                <a:cubicBezTo>
                  <a:pt x="284220" y="90540"/>
                  <a:pt x="281990" y="104016"/>
                  <a:pt x="287079" y="115466"/>
                </a:cubicBezTo>
                <a:cubicBezTo>
                  <a:pt x="289674" y="121305"/>
                  <a:pt x="297712" y="122555"/>
                  <a:pt x="303028" y="126099"/>
                </a:cubicBezTo>
                <a:cubicBezTo>
                  <a:pt x="304800" y="131415"/>
                  <a:pt x="308344" y="136444"/>
                  <a:pt x="308344" y="142048"/>
                </a:cubicBezTo>
                <a:cubicBezTo>
                  <a:pt x="308344" y="150695"/>
                  <a:pt x="297772" y="168570"/>
                  <a:pt x="292396" y="173946"/>
                </a:cubicBezTo>
                <a:cubicBezTo>
                  <a:pt x="287878" y="178464"/>
                  <a:pt x="281763" y="181034"/>
                  <a:pt x="276447" y="184578"/>
                </a:cubicBezTo>
                <a:cubicBezTo>
                  <a:pt x="244549" y="182806"/>
                  <a:pt x="212570" y="182154"/>
                  <a:pt x="180754" y="179262"/>
                </a:cubicBezTo>
                <a:cubicBezTo>
                  <a:pt x="173478" y="178601"/>
                  <a:pt x="166795" y="173946"/>
                  <a:pt x="159489" y="173946"/>
                </a:cubicBezTo>
                <a:cubicBezTo>
                  <a:pt x="140776" y="173946"/>
                  <a:pt x="128089" y="179096"/>
                  <a:pt x="111642" y="184578"/>
                </a:cubicBezTo>
                <a:cubicBezTo>
                  <a:pt x="88605" y="182806"/>
                  <a:pt x="64946" y="184866"/>
                  <a:pt x="42530" y="179262"/>
                </a:cubicBezTo>
                <a:cubicBezTo>
                  <a:pt x="35236" y="177439"/>
                  <a:pt x="31198" y="169248"/>
                  <a:pt x="26582" y="163313"/>
                </a:cubicBezTo>
                <a:cubicBezTo>
                  <a:pt x="18736" y="153226"/>
                  <a:pt x="5316" y="131415"/>
                  <a:pt x="5316" y="131415"/>
                </a:cubicBezTo>
                <a:cubicBezTo>
                  <a:pt x="3544" y="124327"/>
                  <a:pt x="0" y="117456"/>
                  <a:pt x="0" y="110150"/>
                </a:cubicBezTo>
                <a:cubicBezTo>
                  <a:pt x="0" y="101978"/>
                  <a:pt x="5150" y="73271"/>
                  <a:pt x="10633" y="62304"/>
                </a:cubicBezTo>
                <a:cubicBezTo>
                  <a:pt x="13490" y="56589"/>
                  <a:pt x="17978" y="51834"/>
                  <a:pt x="21265" y="46355"/>
                </a:cubicBezTo>
                <a:cubicBezTo>
                  <a:pt x="23304" y="42957"/>
                  <a:pt x="23924" y="10027"/>
                  <a:pt x="31898" y="38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B17A188-42E8-438D-BDED-E13E6B42741C}"/>
              </a:ext>
            </a:extLst>
          </p:cNvPr>
          <p:cNvSpPr/>
          <p:nvPr/>
        </p:nvSpPr>
        <p:spPr>
          <a:xfrm>
            <a:off x="5462953" y="1541721"/>
            <a:ext cx="247413" cy="100581"/>
          </a:xfrm>
          <a:custGeom>
            <a:avLst/>
            <a:gdLst>
              <a:gd name="connsiteX0" fmla="*/ 7498 w 247413"/>
              <a:gd name="connsiteY0" fmla="*/ 79744 h 100581"/>
              <a:gd name="connsiteX1" fmla="*/ 34080 w 247413"/>
              <a:gd name="connsiteY1" fmla="*/ 63795 h 100581"/>
              <a:gd name="connsiteX2" fmla="*/ 44712 w 247413"/>
              <a:gd name="connsiteY2" fmla="*/ 26581 h 100581"/>
              <a:gd name="connsiteX3" fmla="*/ 97875 w 247413"/>
              <a:gd name="connsiteY3" fmla="*/ 10632 h 100581"/>
              <a:gd name="connsiteX4" fmla="*/ 140405 w 247413"/>
              <a:gd name="connsiteY4" fmla="*/ 0 h 100581"/>
              <a:gd name="connsiteX5" fmla="*/ 214833 w 247413"/>
              <a:gd name="connsiteY5" fmla="*/ 5316 h 100581"/>
              <a:gd name="connsiteX6" fmla="*/ 246731 w 247413"/>
              <a:gd name="connsiteY6" fmla="*/ 15949 h 100581"/>
              <a:gd name="connsiteX7" fmla="*/ 230782 w 247413"/>
              <a:gd name="connsiteY7" fmla="*/ 31898 h 100581"/>
              <a:gd name="connsiteX8" fmla="*/ 214833 w 247413"/>
              <a:gd name="connsiteY8" fmla="*/ 37214 h 100581"/>
              <a:gd name="connsiteX9" fmla="*/ 198884 w 247413"/>
              <a:gd name="connsiteY9" fmla="*/ 79744 h 100581"/>
              <a:gd name="connsiteX10" fmla="*/ 182935 w 247413"/>
              <a:gd name="connsiteY10" fmla="*/ 85060 h 100581"/>
              <a:gd name="connsiteX11" fmla="*/ 7498 w 247413"/>
              <a:gd name="connsiteY11" fmla="*/ 79744 h 10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413" h="100581">
                <a:moveTo>
                  <a:pt x="7498" y="79744"/>
                </a:moveTo>
                <a:cubicBezTo>
                  <a:pt x="-17311" y="76200"/>
                  <a:pt x="26773" y="71102"/>
                  <a:pt x="34080" y="63795"/>
                </a:cubicBezTo>
                <a:cubicBezTo>
                  <a:pt x="36798" y="61077"/>
                  <a:pt x="44437" y="26994"/>
                  <a:pt x="44712" y="26581"/>
                </a:cubicBezTo>
                <a:cubicBezTo>
                  <a:pt x="54998" y="11152"/>
                  <a:pt x="85890" y="12630"/>
                  <a:pt x="97875" y="10632"/>
                </a:cubicBezTo>
                <a:cubicBezTo>
                  <a:pt x="123538" y="6355"/>
                  <a:pt x="119861" y="6847"/>
                  <a:pt x="140405" y="0"/>
                </a:cubicBezTo>
                <a:cubicBezTo>
                  <a:pt x="165214" y="1772"/>
                  <a:pt x="190236" y="1626"/>
                  <a:pt x="214833" y="5316"/>
                </a:cubicBezTo>
                <a:cubicBezTo>
                  <a:pt x="225917" y="6979"/>
                  <a:pt x="240965" y="6338"/>
                  <a:pt x="246731" y="15949"/>
                </a:cubicBezTo>
                <a:cubicBezTo>
                  <a:pt x="250599" y="22396"/>
                  <a:pt x="237038" y="27728"/>
                  <a:pt x="230782" y="31898"/>
                </a:cubicBezTo>
                <a:cubicBezTo>
                  <a:pt x="226119" y="35006"/>
                  <a:pt x="220149" y="35442"/>
                  <a:pt x="214833" y="37214"/>
                </a:cubicBezTo>
                <a:cubicBezTo>
                  <a:pt x="211951" y="51624"/>
                  <a:pt x="211922" y="69314"/>
                  <a:pt x="198884" y="79744"/>
                </a:cubicBezTo>
                <a:cubicBezTo>
                  <a:pt x="194508" y="83245"/>
                  <a:pt x="188251" y="83288"/>
                  <a:pt x="182935" y="85060"/>
                </a:cubicBezTo>
                <a:cubicBezTo>
                  <a:pt x="128652" y="121252"/>
                  <a:pt x="32307" y="83288"/>
                  <a:pt x="7498" y="797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0D03DCE-707C-41FA-9932-8CB3B71909D0}"/>
              </a:ext>
            </a:extLst>
          </p:cNvPr>
          <p:cNvSpPr/>
          <p:nvPr/>
        </p:nvSpPr>
        <p:spPr>
          <a:xfrm>
            <a:off x="5075165" y="1605516"/>
            <a:ext cx="508366" cy="561135"/>
          </a:xfrm>
          <a:custGeom>
            <a:avLst/>
            <a:gdLst>
              <a:gd name="connsiteX0" fmla="*/ 281763 w 447919"/>
              <a:gd name="connsiteY0" fmla="*/ 63796 h 494414"/>
              <a:gd name="connsiteX1" fmla="*/ 212652 w 447919"/>
              <a:gd name="connsiteY1" fmla="*/ 79744 h 494414"/>
              <a:gd name="connsiteX2" fmla="*/ 212652 w 447919"/>
              <a:gd name="connsiteY2" fmla="*/ 186070 h 494414"/>
              <a:gd name="connsiteX3" fmla="*/ 249866 w 447919"/>
              <a:gd name="connsiteY3" fmla="*/ 191386 h 494414"/>
              <a:gd name="connsiteX4" fmla="*/ 281763 w 447919"/>
              <a:gd name="connsiteY4" fmla="*/ 223284 h 494414"/>
              <a:gd name="connsiteX5" fmla="*/ 287080 w 447919"/>
              <a:gd name="connsiteY5" fmla="*/ 239233 h 494414"/>
              <a:gd name="connsiteX6" fmla="*/ 361507 w 447919"/>
              <a:gd name="connsiteY6" fmla="*/ 255182 h 494414"/>
              <a:gd name="connsiteX7" fmla="*/ 382773 w 447919"/>
              <a:gd name="connsiteY7" fmla="*/ 287079 h 494414"/>
              <a:gd name="connsiteX8" fmla="*/ 419987 w 447919"/>
              <a:gd name="connsiteY8" fmla="*/ 308344 h 494414"/>
              <a:gd name="connsiteX9" fmla="*/ 435935 w 447919"/>
              <a:gd name="connsiteY9" fmla="*/ 313661 h 494414"/>
              <a:gd name="connsiteX10" fmla="*/ 441252 w 447919"/>
              <a:gd name="connsiteY10" fmla="*/ 350875 h 494414"/>
              <a:gd name="connsiteX11" fmla="*/ 425303 w 447919"/>
              <a:gd name="connsiteY11" fmla="*/ 356191 h 494414"/>
              <a:gd name="connsiteX12" fmla="*/ 404038 w 447919"/>
              <a:gd name="connsiteY12" fmla="*/ 350875 h 494414"/>
              <a:gd name="connsiteX13" fmla="*/ 393405 w 447919"/>
              <a:gd name="connsiteY13" fmla="*/ 334926 h 494414"/>
              <a:gd name="connsiteX14" fmla="*/ 388089 w 447919"/>
              <a:gd name="connsiteY14" fmla="*/ 414670 h 494414"/>
              <a:gd name="connsiteX15" fmla="*/ 356191 w 447919"/>
              <a:gd name="connsiteY15" fmla="*/ 425303 h 494414"/>
              <a:gd name="connsiteX16" fmla="*/ 345559 w 447919"/>
              <a:gd name="connsiteY16" fmla="*/ 467833 h 494414"/>
              <a:gd name="connsiteX17" fmla="*/ 340242 w 447919"/>
              <a:gd name="connsiteY17" fmla="*/ 483782 h 494414"/>
              <a:gd name="connsiteX18" fmla="*/ 308345 w 447919"/>
              <a:gd name="connsiteY18" fmla="*/ 494414 h 494414"/>
              <a:gd name="connsiteX19" fmla="*/ 271131 w 447919"/>
              <a:gd name="connsiteY19" fmla="*/ 489098 h 494414"/>
              <a:gd name="connsiteX20" fmla="*/ 239233 w 447919"/>
              <a:gd name="connsiteY20" fmla="*/ 467833 h 494414"/>
              <a:gd name="connsiteX21" fmla="*/ 207335 w 447919"/>
              <a:gd name="connsiteY21" fmla="*/ 457200 h 494414"/>
              <a:gd name="connsiteX22" fmla="*/ 228600 w 447919"/>
              <a:gd name="connsiteY22" fmla="*/ 446568 h 494414"/>
              <a:gd name="connsiteX23" fmla="*/ 244549 w 447919"/>
              <a:gd name="connsiteY23" fmla="*/ 441251 h 494414"/>
              <a:gd name="connsiteX24" fmla="*/ 260498 w 447919"/>
              <a:gd name="connsiteY24" fmla="*/ 430619 h 494414"/>
              <a:gd name="connsiteX25" fmla="*/ 308345 w 447919"/>
              <a:gd name="connsiteY25" fmla="*/ 425303 h 494414"/>
              <a:gd name="connsiteX26" fmla="*/ 324293 w 447919"/>
              <a:gd name="connsiteY26" fmla="*/ 382772 h 494414"/>
              <a:gd name="connsiteX27" fmla="*/ 318977 w 447919"/>
              <a:gd name="connsiteY27" fmla="*/ 356191 h 494414"/>
              <a:gd name="connsiteX28" fmla="*/ 287080 w 447919"/>
              <a:gd name="connsiteY28" fmla="*/ 345558 h 494414"/>
              <a:gd name="connsiteX29" fmla="*/ 260498 w 447919"/>
              <a:gd name="connsiteY29" fmla="*/ 308344 h 494414"/>
              <a:gd name="connsiteX30" fmla="*/ 244549 w 447919"/>
              <a:gd name="connsiteY30" fmla="*/ 292396 h 494414"/>
              <a:gd name="connsiteX31" fmla="*/ 233917 w 447919"/>
              <a:gd name="connsiteY31" fmla="*/ 276447 h 494414"/>
              <a:gd name="connsiteX32" fmla="*/ 217968 w 447919"/>
              <a:gd name="connsiteY32" fmla="*/ 271131 h 494414"/>
              <a:gd name="connsiteX33" fmla="*/ 202019 w 447919"/>
              <a:gd name="connsiteY33" fmla="*/ 255182 h 494414"/>
              <a:gd name="connsiteX34" fmla="*/ 186070 w 447919"/>
              <a:gd name="connsiteY34" fmla="*/ 244549 h 494414"/>
              <a:gd name="connsiteX35" fmla="*/ 154173 w 447919"/>
              <a:gd name="connsiteY35" fmla="*/ 212651 h 494414"/>
              <a:gd name="connsiteX36" fmla="*/ 127591 w 447919"/>
              <a:gd name="connsiteY36" fmla="*/ 164805 h 494414"/>
              <a:gd name="connsiteX37" fmla="*/ 74428 w 447919"/>
              <a:gd name="connsiteY37" fmla="*/ 148856 h 494414"/>
              <a:gd name="connsiteX38" fmla="*/ 26582 w 447919"/>
              <a:gd name="connsiteY38" fmla="*/ 143540 h 494414"/>
              <a:gd name="connsiteX39" fmla="*/ 10633 w 447919"/>
              <a:gd name="connsiteY39" fmla="*/ 127591 h 494414"/>
              <a:gd name="connsiteX40" fmla="*/ 0 w 447919"/>
              <a:gd name="connsiteY40" fmla="*/ 95693 h 494414"/>
              <a:gd name="connsiteX41" fmla="*/ 10633 w 447919"/>
              <a:gd name="connsiteY41" fmla="*/ 63796 h 494414"/>
              <a:gd name="connsiteX42" fmla="*/ 26582 w 447919"/>
              <a:gd name="connsiteY42" fmla="*/ 58479 h 494414"/>
              <a:gd name="connsiteX43" fmla="*/ 42531 w 447919"/>
              <a:gd name="connsiteY43" fmla="*/ 47847 h 494414"/>
              <a:gd name="connsiteX44" fmla="*/ 95693 w 447919"/>
              <a:gd name="connsiteY44" fmla="*/ 31898 h 494414"/>
              <a:gd name="connsiteX45" fmla="*/ 138224 w 447919"/>
              <a:gd name="connsiteY45" fmla="*/ 15949 h 494414"/>
              <a:gd name="connsiteX46" fmla="*/ 180754 w 447919"/>
              <a:gd name="connsiteY46" fmla="*/ 0 h 494414"/>
              <a:gd name="connsiteX47" fmla="*/ 196703 w 447919"/>
              <a:gd name="connsiteY47" fmla="*/ 5317 h 494414"/>
              <a:gd name="connsiteX48" fmla="*/ 223284 w 447919"/>
              <a:gd name="connsiteY48" fmla="*/ 37214 h 494414"/>
              <a:gd name="connsiteX49" fmla="*/ 244549 w 447919"/>
              <a:gd name="connsiteY49" fmla="*/ 63796 h 494414"/>
              <a:gd name="connsiteX50" fmla="*/ 281763 w 447919"/>
              <a:gd name="connsiteY50" fmla="*/ 63796 h 4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47919" h="494414">
                <a:moveTo>
                  <a:pt x="281763" y="63796"/>
                </a:moveTo>
                <a:cubicBezTo>
                  <a:pt x="276447" y="66454"/>
                  <a:pt x="245745" y="68713"/>
                  <a:pt x="212652" y="79744"/>
                </a:cubicBezTo>
                <a:cubicBezTo>
                  <a:pt x="200736" y="115486"/>
                  <a:pt x="191144" y="137678"/>
                  <a:pt x="212652" y="186070"/>
                </a:cubicBezTo>
                <a:cubicBezTo>
                  <a:pt x="217741" y="197521"/>
                  <a:pt x="237461" y="189614"/>
                  <a:pt x="249866" y="191386"/>
                </a:cubicBezTo>
                <a:cubicBezTo>
                  <a:pt x="260498" y="202019"/>
                  <a:pt x="277007" y="209019"/>
                  <a:pt x="281763" y="223284"/>
                </a:cubicBezTo>
                <a:cubicBezTo>
                  <a:pt x="283535" y="228600"/>
                  <a:pt x="282181" y="236512"/>
                  <a:pt x="287080" y="239233"/>
                </a:cubicBezTo>
                <a:cubicBezTo>
                  <a:pt x="298430" y="245539"/>
                  <a:pt x="345909" y="252582"/>
                  <a:pt x="361507" y="255182"/>
                </a:cubicBezTo>
                <a:cubicBezTo>
                  <a:pt x="368596" y="265814"/>
                  <a:pt x="372141" y="279990"/>
                  <a:pt x="382773" y="287079"/>
                </a:cubicBezTo>
                <a:cubicBezTo>
                  <a:pt x="398796" y="297762"/>
                  <a:pt x="401093" y="300246"/>
                  <a:pt x="419987" y="308344"/>
                </a:cubicBezTo>
                <a:cubicBezTo>
                  <a:pt x="425138" y="310551"/>
                  <a:pt x="430619" y="311889"/>
                  <a:pt x="435935" y="313661"/>
                </a:cubicBezTo>
                <a:cubicBezTo>
                  <a:pt x="444616" y="326683"/>
                  <a:pt x="454984" y="333710"/>
                  <a:pt x="441252" y="350875"/>
                </a:cubicBezTo>
                <a:cubicBezTo>
                  <a:pt x="437751" y="355251"/>
                  <a:pt x="430619" y="354419"/>
                  <a:pt x="425303" y="356191"/>
                </a:cubicBezTo>
                <a:cubicBezTo>
                  <a:pt x="418215" y="354419"/>
                  <a:pt x="410117" y="354928"/>
                  <a:pt x="404038" y="350875"/>
                </a:cubicBezTo>
                <a:cubicBezTo>
                  <a:pt x="398722" y="347331"/>
                  <a:pt x="394955" y="328727"/>
                  <a:pt x="393405" y="334926"/>
                </a:cubicBezTo>
                <a:cubicBezTo>
                  <a:pt x="386944" y="360771"/>
                  <a:pt x="398232" y="390036"/>
                  <a:pt x="388089" y="414670"/>
                </a:cubicBezTo>
                <a:cubicBezTo>
                  <a:pt x="383822" y="425034"/>
                  <a:pt x="356191" y="425303"/>
                  <a:pt x="356191" y="425303"/>
                </a:cubicBezTo>
                <a:cubicBezTo>
                  <a:pt x="344037" y="461764"/>
                  <a:pt x="358392" y="416501"/>
                  <a:pt x="345559" y="467833"/>
                </a:cubicBezTo>
                <a:cubicBezTo>
                  <a:pt x="344200" y="473270"/>
                  <a:pt x="344802" y="480525"/>
                  <a:pt x="340242" y="483782"/>
                </a:cubicBezTo>
                <a:cubicBezTo>
                  <a:pt x="331122" y="490296"/>
                  <a:pt x="308345" y="494414"/>
                  <a:pt x="308345" y="494414"/>
                </a:cubicBezTo>
                <a:cubicBezTo>
                  <a:pt x="295940" y="492642"/>
                  <a:pt x="282826" y="493596"/>
                  <a:pt x="271131" y="489098"/>
                </a:cubicBezTo>
                <a:cubicBezTo>
                  <a:pt x="259204" y="484511"/>
                  <a:pt x="251356" y="471874"/>
                  <a:pt x="239233" y="467833"/>
                </a:cubicBezTo>
                <a:lnTo>
                  <a:pt x="207335" y="457200"/>
                </a:lnTo>
                <a:cubicBezTo>
                  <a:pt x="214423" y="453656"/>
                  <a:pt x="221316" y="449690"/>
                  <a:pt x="228600" y="446568"/>
                </a:cubicBezTo>
                <a:cubicBezTo>
                  <a:pt x="233751" y="444360"/>
                  <a:pt x="239537" y="443757"/>
                  <a:pt x="244549" y="441251"/>
                </a:cubicBezTo>
                <a:cubicBezTo>
                  <a:pt x="250264" y="438394"/>
                  <a:pt x="254299" y="432169"/>
                  <a:pt x="260498" y="430619"/>
                </a:cubicBezTo>
                <a:cubicBezTo>
                  <a:pt x="276066" y="426727"/>
                  <a:pt x="292396" y="427075"/>
                  <a:pt x="308345" y="425303"/>
                </a:cubicBezTo>
                <a:cubicBezTo>
                  <a:pt x="314393" y="413205"/>
                  <a:pt x="324293" y="397248"/>
                  <a:pt x="324293" y="382772"/>
                </a:cubicBezTo>
                <a:cubicBezTo>
                  <a:pt x="324293" y="373736"/>
                  <a:pt x="325366" y="362580"/>
                  <a:pt x="318977" y="356191"/>
                </a:cubicBezTo>
                <a:cubicBezTo>
                  <a:pt x="311052" y="348266"/>
                  <a:pt x="287080" y="345558"/>
                  <a:pt x="287080" y="345558"/>
                </a:cubicBezTo>
                <a:cubicBezTo>
                  <a:pt x="245613" y="304094"/>
                  <a:pt x="295485" y="357325"/>
                  <a:pt x="260498" y="308344"/>
                </a:cubicBezTo>
                <a:cubicBezTo>
                  <a:pt x="256128" y="302226"/>
                  <a:pt x="249362" y="298172"/>
                  <a:pt x="244549" y="292396"/>
                </a:cubicBezTo>
                <a:cubicBezTo>
                  <a:pt x="240459" y="287488"/>
                  <a:pt x="238906" y="280438"/>
                  <a:pt x="233917" y="276447"/>
                </a:cubicBezTo>
                <a:cubicBezTo>
                  <a:pt x="229541" y="272946"/>
                  <a:pt x="223284" y="272903"/>
                  <a:pt x="217968" y="271131"/>
                </a:cubicBezTo>
                <a:cubicBezTo>
                  <a:pt x="212652" y="265815"/>
                  <a:pt x="207795" y="259995"/>
                  <a:pt x="202019" y="255182"/>
                </a:cubicBezTo>
                <a:cubicBezTo>
                  <a:pt x="197110" y="251092"/>
                  <a:pt x="190846" y="248794"/>
                  <a:pt x="186070" y="244549"/>
                </a:cubicBezTo>
                <a:cubicBezTo>
                  <a:pt x="174832" y="234559"/>
                  <a:pt x="154173" y="212651"/>
                  <a:pt x="154173" y="212651"/>
                </a:cubicBezTo>
                <a:cubicBezTo>
                  <a:pt x="149491" y="198609"/>
                  <a:pt x="141299" y="169374"/>
                  <a:pt x="127591" y="164805"/>
                </a:cubicBezTo>
                <a:cubicBezTo>
                  <a:pt x="115168" y="160664"/>
                  <a:pt x="89352" y="151152"/>
                  <a:pt x="74428" y="148856"/>
                </a:cubicBezTo>
                <a:cubicBezTo>
                  <a:pt x="58568" y="146416"/>
                  <a:pt x="42531" y="145312"/>
                  <a:pt x="26582" y="143540"/>
                </a:cubicBezTo>
                <a:cubicBezTo>
                  <a:pt x="21266" y="138224"/>
                  <a:pt x="14284" y="134163"/>
                  <a:pt x="10633" y="127591"/>
                </a:cubicBezTo>
                <a:cubicBezTo>
                  <a:pt x="5190" y="117794"/>
                  <a:pt x="0" y="95693"/>
                  <a:pt x="0" y="95693"/>
                </a:cubicBezTo>
                <a:cubicBezTo>
                  <a:pt x="3544" y="85061"/>
                  <a:pt x="1" y="67341"/>
                  <a:pt x="10633" y="63796"/>
                </a:cubicBezTo>
                <a:cubicBezTo>
                  <a:pt x="15949" y="62024"/>
                  <a:pt x="21570" y="60985"/>
                  <a:pt x="26582" y="58479"/>
                </a:cubicBezTo>
                <a:cubicBezTo>
                  <a:pt x="32297" y="55622"/>
                  <a:pt x="36658" y="50364"/>
                  <a:pt x="42531" y="47847"/>
                </a:cubicBezTo>
                <a:cubicBezTo>
                  <a:pt x="95945" y="24957"/>
                  <a:pt x="24229" y="67630"/>
                  <a:pt x="95693" y="31898"/>
                </a:cubicBezTo>
                <a:cubicBezTo>
                  <a:pt x="123494" y="17997"/>
                  <a:pt x="109270" y="23187"/>
                  <a:pt x="138224" y="15949"/>
                </a:cubicBezTo>
                <a:cubicBezTo>
                  <a:pt x="154722" y="4951"/>
                  <a:pt x="157764" y="0"/>
                  <a:pt x="180754" y="0"/>
                </a:cubicBezTo>
                <a:cubicBezTo>
                  <a:pt x="186358" y="0"/>
                  <a:pt x="191387" y="3545"/>
                  <a:pt x="196703" y="5317"/>
                </a:cubicBezTo>
                <a:cubicBezTo>
                  <a:pt x="208462" y="17076"/>
                  <a:pt x="215882" y="22409"/>
                  <a:pt x="223284" y="37214"/>
                </a:cubicBezTo>
                <a:cubicBezTo>
                  <a:pt x="230009" y="50666"/>
                  <a:pt x="224634" y="59813"/>
                  <a:pt x="244549" y="63796"/>
                </a:cubicBezTo>
                <a:cubicBezTo>
                  <a:pt x="248435" y="64573"/>
                  <a:pt x="287079" y="61138"/>
                  <a:pt x="281763" y="63796"/>
                </a:cubicBezTo>
                <a:close/>
              </a:path>
            </a:pathLst>
          </a:custGeom>
          <a:blipFill>
            <a:blip r:embed="rId3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AC0F610-FA68-4887-A815-9A5249BE8EB5}"/>
              </a:ext>
            </a:extLst>
          </p:cNvPr>
          <p:cNvSpPr/>
          <p:nvPr/>
        </p:nvSpPr>
        <p:spPr>
          <a:xfrm>
            <a:off x="5129368" y="1565211"/>
            <a:ext cx="112483" cy="89181"/>
          </a:xfrm>
          <a:custGeom>
            <a:avLst/>
            <a:gdLst>
              <a:gd name="connsiteX0" fmla="*/ 841 w 112483"/>
              <a:gd name="connsiteY0" fmla="*/ 3091 h 89181"/>
              <a:gd name="connsiteX1" fmla="*/ 43372 w 112483"/>
              <a:gd name="connsiteY1" fmla="*/ 8408 h 89181"/>
              <a:gd name="connsiteX2" fmla="*/ 59320 w 112483"/>
              <a:gd name="connsiteY2" fmla="*/ 19040 h 89181"/>
              <a:gd name="connsiteX3" fmla="*/ 75269 w 112483"/>
              <a:gd name="connsiteY3" fmla="*/ 24356 h 89181"/>
              <a:gd name="connsiteX4" fmla="*/ 112483 w 112483"/>
              <a:gd name="connsiteY4" fmla="*/ 45622 h 89181"/>
              <a:gd name="connsiteX5" fmla="*/ 69953 w 112483"/>
              <a:gd name="connsiteY5" fmla="*/ 66887 h 89181"/>
              <a:gd name="connsiteX6" fmla="*/ 38055 w 112483"/>
              <a:gd name="connsiteY6" fmla="*/ 77519 h 89181"/>
              <a:gd name="connsiteX7" fmla="*/ 22106 w 112483"/>
              <a:gd name="connsiteY7" fmla="*/ 88152 h 89181"/>
              <a:gd name="connsiteX8" fmla="*/ 16790 w 112483"/>
              <a:gd name="connsiteY8" fmla="*/ 56254 h 89181"/>
              <a:gd name="connsiteX9" fmla="*/ 841 w 112483"/>
              <a:gd name="connsiteY9" fmla="*/ 3091 h 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483" h="89181">
                <a:moveTo>
                  <a:pt x="841" y="3091"/>
                </a:moveTo>
                <a:cubicBezTo>
                  <a:pt x="5271" y="-4883"/>
                  <a:pt x="29588" y="4649"/>
                  <a:pt x="43372" y="8408"/>
                </a:cubicBezTo>
                <a:cubicBezTo>
                  <a:pt x="49536" y="10089"/>
                  <a:pt x="53605" y="16183"/>
                  <a:pt x="59320" y="19040"/>
                </a:cubicBezTo>
                <a:cubicBezTo>
                  <a:pt x="64332" y="21546"/>
                  <a:pt x="70118" y="22149"/>
                  <a:pt x="75269" y="24356"/>
                </a:cubicBezTo>
                <a:cubicBezTo>
                  <a:pt x="94153" y="32449"/>
                  <a:pt x="96467" y="34944"/>
                  <a:pt x="112483" y="45622"/>
                </a:cubicBezTo>
                <a:cubicBezTo>
                  <a:pt x="102598" y="75278"/>
                  <a:pt x="114071" y="56706"/>
                  <a:pt x="69953" y="66887"/>
                </a:cubicBezTo>
                <a:cubicBezTo>
                  <a:pt x="59032" y="69407"/>
                  <a:pt x="38055" y="77519"/>
                  <a:pt x="38055" y="77519"/>
                </a:cubicBezTo>
                <a:cubicBezTo>
                  <a:pt x="32739" y="81063"/>
                  <a:pt x="26624" y="92670"/>
                  <a:pt x="22106" y="88152"/>
                </a:cubicBezTo>
                <a:cubicBezTo>
                  <a:pt x="14484" y="80530"/>
                  <a:pt x="18904" y="66824"/>
                  <a:pt x="16790" y="56254"/>
                </a:cubicBezTo>
                <a:cubicBezTo>
                  <a:pt x="10614" y="25374"/>
                  <a:pt x="-3589" y="11065"/>
                  <a:pt x="841" y="30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61DE4E9-A8DB-4418-B81B-7C2778C7FC02}"/>
              </a:ext>
            </a:extLst>
          </p:cNvPr>
          <p:cNvSpPr/>
          <p:nvPr/>
        </p:nvSpPr>
        <p:spPr>
          <a:xfrm>
            <a:off x="5762847" y="1196163"/>
            <a:ext cx="271130" cy="223284"/>
          </a:xfrm>
          <a:custGeom>
            <a:avLst/>
            <a:gdLst>
              <a:gd name="connsiteX0" fmla="*/ 116958 w 271130"/>
              <a:gd name="connsiteY0" fmla="*/ 5316 h 223284"/>
              <a:gd name="connsiteX1" fmla="*/ 69111 w 271130"/>
              <a:gd name="connsiteY1" fmla="*/ 10632 h 223284"/>
              <a:gd name="connsiteX2" fmla="*/ 31897 w 271130"/>
              <a:gd name="connsiteY2" fmla="*/ 58479 h 223284"/>
              <a:gd name="connsiteX3" fmla="*/ 10632 w 271130"/>
              <a:gd name="connsiteY3" fmla="*/ 90377 h 223284"/>
              <a:gd name="connsiteX4" fmla="*/ 0 w 271130"/>
              <a:gd name="connsiteY4" fmla="*/ 106325 h 223284"/>
              <a:gd name="connsiteX5" fmla="*/ 5316 w 271130"/>
              <a:gd name="connsiteY5" fmla="*/ 175437 h 223284"/>
              <a:gd name="connsiteX6" fmla="*/ 26581 w 271130"/>
              <a:gd name="connsiteY6" fmla="*/ 191386 h 223284"/>
              <a:gd name="connsiteX7" fmla="*/ 106325 w 271130"/>
              <a:gd name="connsiteY7" fmla="*/ 202018 h 223284"/>
              <a:gd name="connsiteX8" fmla="*/ 138223 w 271130"/>
              <a:gd name="connsiteY8" fmla="*/ 212651 h 223284"/>
              <a:gd name="connsiteX9" fmla="*/ 180753 w 271130"/>
              <a:gd name="connsiteY9" fmla="*/ 223284 h 223284"/>
              <a:gd name="connsiteX10" fmla="*/ 239232 w 271130"/>
              <a:gd name="connsiteY10" fmla="*/ 207335 h 223284"/>
              <a:gd name="connsiteX11" fmla="*/ 249865 w 271130"/>
              <a:gd name="connsiteY11" fmla="*/ 191386 h 223284"/>
              <a:gd name="connsiteX12" fmla="*/ 260497 w 271130"/>
              <a:gd name="connsiteY12" fmla="*/ 159488 h 223284"/>
              <a:gd name="connsiteX13" fmla="*/ 271130 w 271130"/>
              <a:gd name="connsiteY13" fmla="*/ 122274 h 223284"/>
              <a:gd name="connsiteX14" fmla="*/ 260497 w 271130"/>
              <a:gd name="connsiteY14" fmla="*/ 79744 h 223284"/>
              <a:gd name="connsiteX15" fmla="*/ 244548 w 271130"/>
              <a:gd name="connsiteY15" fmla="*/ 63795 h 223284"/>
              <a:gd name="connsiteX16" fmla="*/ 217967 w 271130"/>
              <a:gd name="connsiteY16" fmla="*/ 42530 h 223284"/>
              <a:gd name="connsiteX17" fmla="*/ 170120 w 271130"/>
              <a:gd name="connsiteY17" fmla="*/ 10632 h 223284"/>
              <a:gd name="connsiteX18" fmla="*/ 154172 w 271130"/>
              <a:gd name="connsiteY18" fmla="*/ 0 h 223284"/>
              <a:gd name="connsiteX19" fmla="*/ 116958 w 271130"/>
              <a:gd name="connsiteY19" fmla="*/ 5316 h 2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1130" h="223284">
                <a:moveTo>
                  <a:pt x="116958" y="5316"/>
                </a:moveTo>
                <a:cubicBezTo>
                  <a:pt x="101009" y="7088"/>
                  <a:pt x="84335" y="5558"/>
                  <a:pt x="69111" y="10632"/>
                </a:cubicBezTo>
                <a:cubicBezTo>
                  <a:pt x="58403" y="14201"/>
                  <a:pt x="33066" y="56725"/>
                  <a:pt x="31897" y="58479"/>
                </a:cubicBezTo>
                <a:lnTo>
                  <a:pt x="10632" y="90377"/>
                </a:lnTo>
                <a:lnTo>
                  <a:pt x="0" y="106325"/>
                </a:lnTo>
                <a:cubicBezTo>
                  <a:pt x="1772" y="129362"/>
                  <a:pt x="-1576" y="153383"/>
                  <a:pt x="5316" y="175437"/>
                </a:cubicBezTo>
                <a:cubicBezTo>
                  <a:pt x="7959" y="183894"/>
                  <a:pt x="18888" y="186990"/>
                  <a:pt x="26581" y="191386"/>
                </a:cubicBezTo>
                <a:cubicBezTo>
                  <a:pt x="45118" y="201978"/>
                  <a:pt x="104178" y="201839"/>
                  <a:pt x="106325" y="202018"/>
                </a:cubicBezTo>
                <a:cubicBezTo>
                  <a:pt x="116958" y="205562"/>
                  <a:pt x="127233" y="210453"/>
                  <a:pt x="138223" y="212651"/>
                </a:cubicBezTo>
                <a:cubicBezTo>
                  <a:pt x="170299" y="219066"/>
                  <a:pt x="156232" y="215109"/>
                  <a:pt x="180753" y="223284"/>
                </a:cubicBezTo>
                <a:cubicBezTo>
                  <a:pt x="205909" y="220139"/>
                  <a:pt x="222001" y="224566"/>
                  <a:pt x="239232" y="207335"/>
                </a:cubicBezTo>
                <a:cubicBezTo>
                  <a:pt x="243750" y="202817"/>
                  <a:pt x="246321" y="196702"/>
                  <a:pt x="249865" y="191386"/>
                </a:cubicBezTo>
                <a:cubicBezTo>
                  <a:pt x="253409" y="180753"/>
                  <a:pt x="257779" y="170361"/>
                  <a:pt x="260497" y="159488"/>
                </a:cubicBezTo>
                <a:cubicBezTo>
                  <a:pt x="267172" y="132786"/>
                  <a:pt x="263502" y="145154"/>
                  <a:pt x="271130" y="122274"/>
                </a:cubicBezTo>
                <a:cubicBezTo>
                  <a:pt x="270364" y="118443"/>
                  <a:pt x="265166" y="86748"/>
                  <a:pt x="260497" y="79744"/>
                </a:cubicBezTo>
                <a:cubicBezTo>
                  <a:pt x="256327" y="73488"/>
                  <a:pt x="249361" y="69571"/>
                  <a:pt x="244548" y="63795"/>
                </a:cubicBezTo>
                <a:cubicBezTo>
                  <a:pt x="226051" y="41598"/>
                  <a:pt x="244150" y="51257"/>
                  <a:pt x="217967" y="42530"/>
                </a:cubicBezTo>
                <a:lnTo>
                  <a:pt x="170120" y="10632"/>
                </a:lnTo>
                <a:cubicBezTo>
                  <a:pt x="164804" y="7088"/>
                  <a:pt x="160561" y="0"/>
                  <a:pt x="154172" y="0"/>
                </a:cubicBezTo>
                <a:lnTo>
                  <a:pt x="116958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6C124A-607D-44D6-913C-B0BAD093C242}"/>
              </a:ext>
            </a:extLst>
          </p:cNvPr>
          <p:cNvSpPr/>
          <p:nvPr/>
        </p:nvSpPr>
        <p:spPr>
          <a:xfrm>
            <a:off x="5629940" y="1105786"/>
            <a:ext cx="233943" cy="113593"/>
          </a:xfrm>
          <a:custGeom>
            <a:avLst/>
            <a:gdLst>
              <a:gd name="connsiteX0" fmla="*/ 233916 w 233943"/>
              <a:gd name="connsiteY0" fmla="*/ 47847 h 113593"/>
              <a:gd name="connsiteX1" fmla="*/ 207334 w 233943"/>
              <a:gd name="connsiteY1" fmla="*/ 37214 h 113593"/>
              <a:gd name="connsiteX2" fmla="*/ 164804 w 233943"/>
              <a:gd name="connsiteY2" fmla="*/ 31898 h 113593"/>
              <a:gd name="connsiteX3" fmla="*/ 127590 w 233943"/>
              <a:gd name="connsiteY3" fmla="*/ 26581 h 113593"/>
              <a:gd name="connsiteX4" fmla="*/ 95693 w 233943"/>
              <a:gd name="connsiteY4" fmla="*/ 31898 h 113593"/>
              <a:gd name="connsiteX5" fmla="*/ 63795 w 233943"/>
              <a:gd name="connsiteY5" fmla="*/ 42530 h 113593"/>
              <a:gd name="connsiteX6" fmla="*/ 53162 w 233943"/>
              <a:gd name="connsiteY6" fmla="*/ 26581 h 113593"/>
              <a:gd name="connsiteX7" fmla="*/ 21265 w 233943"/>
              <a:gd name="connsiteY7" fmla="*/ 0 h 113593"/>
              <a:gd name="connsiteX8" fmla="*/ 15948 w 233943"/>
              <a:gd name="connsiteY8" fmla="*/ 15949 h 113593"/>
              <a:gd name="connsiteX9" fmla="*/ 10632 w 233943"/>
              <a:gd name="connsiteY9" fmla="*/ 37214 h 113593"/>
              <a:gd name="connsiteX10" fmla="*/ 0 w 233943"/>
              <a:gd name="connsiteY10" fmla="*/ 53163 h 113593"/>
              <a:gd name="connsiteX11" fmla="*/ 143539 w 233943"/>
              <a:gd name="connsiteY11" fmla="*/ 79744 h 113593"/>
              <a:gd name="connsiteX12" fmla="*/ 175437 w 233943"/>
              <a:gd name="connsiteY12" fmla="*/ 95693 h 113593"/>
              <a:gd name="connsiteX13" fmla="*/ 180753 w 233943"/>
              <a:gd name="connsiteY13" fmla="*/ 111642 h 113593"/>
              <a:gd name="connsiteX14" fmla="*/ 212651 w 233943"/>
              <a:gd name="connsiteY14" fmla="*/ 85061 h 113593"/>
              <a:gd name="connsiteX15" fmla="*/ 233916 w 233943"/>
              <a:gd name="connsiteY15" fmla="*/ 47847 h 11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3943" h="113593">
                <a:moveTo>
                  <a:pt x="233916" y="47847"/>
                </a:moveTo>
                <a:cubicBezTo>
                  <a:pt x="233030" y="39873"/>
                  <a:pt x="216633" y="39360"/>
                  <a:pt x="207334" y="37214"/>
                </a:cubicBezTo>
                <a:cubicBezTo>
                  <a:pt x="193413" y="34001"/>
                  <a:pt x="178966" y="33786"/>
                  <a:pt x="164804" y="31898"/>
                </a:cubicBezTo>
                <a:lnTo>
                  <a:pt x="127590" y="26581"/>
                </a:lnTo>
                <a:cubicBezTo>
                  <a:pt x="100413" y="17523"/>
                  <a:pt x="122194" y="20120"/>
                  <a:pt x="95693" y="31898"/>
                </a:cubicBezTo>
                <a:cubicBezTo>
                  <a:pt x="85451" y="36450"/>
                  <a:pt x="63795" y="42530"/>
                  <a:pt x="63795" y="42530"/>
                </a:cubicBezTo>
                <a:cubicBezTo>
                  <a:pt x="60251" y="37214"/>
                  <a:pt x="57253" y="31489"/>
                  <a:pt x="53162" y="26581"/>
                </a:cubicBezTo>
                <a:cubicBezTo>
                  <a:pt x="40372" y="11234"/>
                  <a:pt x="36944" y="10454"/>
                  <a:pt x="21265" y="0"/>
                </a:cubicBezTo>
                <a:cubicBezTo>
                  <a:pt x="19493" y="5316"/>
                  <a:pt x="17488" y="10561"/>
                  <a:pt x="15948" y="15949"/>
                </a:cubicBezTo>
                <a:cubicBezTo>
                  <a:pt x="13941" y="22974"/>
                  <a:pt x="13510" y="30498"/>
                  <a:pt x="10632" y="37214"/>
                </a:cubicBezTo>
                <a:cubicBezTo>
                  <a:pt x="8115" y="43087"/>
                  <a:pt x="3544" y="47847"/>
                  <a:pt x="0" y="53163"/>
                </a:cubicBezTo>
                <a:cubicBezTo>
                  <a:pt x="16677" y="119876"/>
                  <a:pt x="-3114" y="69630"/>
                  <a:pt x="143539" y="79744"/>
                </a:cubicBezTo>
                <a:cubicBezTo>
                  <a:pt x="155812" y="80590"/>
                  <a:pt x="165927" y="89354"/>
                  <a:pt x="175437" y="95693"/>
                </a:cubicBezTo>
                <a:cubicBezTo>
                  <a:pt x="177209" y="101009"/>
                  <a:pt x="175550" y="109561"/>
                  <a:pt x="180753" y="111642"/>
                </a:cubicBezTo>
                <a:cubicBezTo>
                  <a:pt x="203777" y="120852"/>
                  <a:pt x="205182" y="95020"/>
                  <a:pt x="212651" y="85061"/>
                </a:cubicBezTo>
                <a:cubicBezTo>
                  <a:pt x="213714" y="83643"/>
                  <a:pt x="234802" y="55821"/>
                  <a:pt x="233916" y="4784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3A6C4FC-5A7F-435F-8E0F-BBD96FC15C00}"/>
              </a:ext>
            </a:extLst>
          </p:cNvPr>
          <p:cNvSpPr/>
          <p:nvPr/>
        </p:nvSpPr>
        <p:spPr>
          <a:xfrm>
            <a:off x="5332228" y="1430079"/>
            <a:ext cx="235055" cy="106771"/>
          </a:xfrm>
          <a:custGeom>
            <a:avLst/>
            <a:gdLst>
              <a:gd name="connsiteX0" fmla="*/ 0 w 235055"/>
              <a:gd name="connsiteY0" fmla="*/ 63795 h 106771"/>
              <a:gd name="connsiteX1" fmla="*/ 15949 w 235055"/>
              <a:gd name="connsiteY1" fmla="*/ 90377 h 106771"/>
              <a:gd name="connsiteX2" fmla="*/ 47846 w 235055"/>
              <a:gd name="connsiteY2" fmla="*/ 106326 h 106771"/>
              <a:gd name="connsiteX3" fmla="*/ 196702 w 235055"/>
              <a:gd name="connsiteY3" fmla="*/ 101009 h 106771"/>
              <a:gd name="connsiteX4" fmla="*/ 228600 w 235055"/>
              <a:gd name="connsiteY4" fmla="*/ 69112 h 106771"/>
              <a:gd name="connsiteX5" fmla="*/ 233916 w 235055"/>
              <a:gd name="connsiteY5" fmla="*/ 53163 h 106771"/>
              <a:gd name="connsiteX6" fmla="*/ 202019 w 235055"/>
              <a:gd name="connsiteY6" fmla="*/ 42530 h 106771"/>
              <a:gd name="connsiteX7" fmla="*/ 170121 w 235055"/>
              <a:gd name="connsiteY7" fmla="*/ 31898 h 106771"/>
              <a:gd name="connsiteX8" fmla="*/ 154172 w 235055"/>
              <a:gd name="connsiteY8" fmla="*/ 26581 h 106771"/>
              <a:gd name="connsiteX9" fmla="*/ 116958 w 235055"/>
              <a:gd name="connsiteY9" fmla="*/ 5316 h 106771"/>
              <a:gd name="connsiteX10" fmla="*/ 90377 w 235055"/>
              <a:gd name="connsiteY10" fmla="*/ 0 h 106771"/>
              <a:gd name="connsiteX11" fmla="*/ 26581 w 235055"/>
              <a:gd name="connsiteY11" fmla="*/ 5316 h 106771"/>
              <a:gd name="connsiteX12" fmla="*/ 15949 w 235055"/>
              <a:gd name="connsiteY12" fmla="*/ 21265 h 106771"/>
              <a:gd name="connsiteX13" fmla="*/ 0 w 235055"/>
              <a:gd name="connsiteY13" fmla="*/ 63795 h 10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5055" h="106771">
                <a:moveTo>
                  <a:pt x="0" y="63795"/>
                </a:moveTo>
                <a:cubicBezTo>
                  <a:pt x="0" y="75314"/>
                  <a:pt x="9224" y="82531"/>
                  <a:pt x="15949" y="90377"/>
                </a:cubicBezTo>
                <a:cubicBezTo>
                  <a:pt x="24192" y="99993"/>
                  <a:pt x="36685" y="102605"/>
                  <a:pt x="47846" y="106326"/>
                </a:cubicBezTo>
                <a:cubicBezTo>
                  <a:pt x="97465" y="104554"/>
                  <a:pt x="148072" y="111021"/>
                  <a:pt x="196702" y="101009"/>
                </a:cubicBezTo>
                <a:cubicBezTo>
                  <a:pt x="211430" y="97977"/>
                  <a:pt x="228600" y="69112"/>
                  <a:pt x="228600" y="69112"/>
                </a:cubicBezTo>
                <a:cubicBezTo>
                  <a:pt x="230372" y="63796"/>
                  <a:pt x="237878" y="57126"/>
                  <a:pt x="233916" y="53163"/>
                </a:cubicBezTo>
                <a:cubicBezTo>
                  <a:pt x="225991" y="45238"/>
                  <a:pt x="212651" y="46074"/>
                  <a:pt x="202019" y="42530"/>
                </a:cubicBezTo>
                <a:lnTo>
                  <a:pt x="170121" y="31898"/>
                </a:lnTo>
                <a:cubicBezTo>
                  <a:pt x="164805" y="30126"/>
                  <a:pt x="158835" y="29689"/>
                  <a:pt x="154172" y="26581"/>
                </a:cubicBezTo>
                <a:cubicBezTo>
                  <a:pt x="142507" y="18805"/>
                  <a:pt x="130445" y="9812"/>
                  <a:pt x="116958" y="5316"/>
                </a:cubicBezTo>
                <a:cubicBezTo>
                  <a:pt x="108386" y="2459"/>
                  <a:pt x="99237" y="1772"/>
                  <a:pt x="90377" y="0"/>
                </a:cubicBezTo>
                <a:cubicBezTo>
                  <a:pt x="69112" y="1772"/>
                  <a:pt x="47099" y="-546"/>
                  <a:pt x="26581" y="5316"/>
                </a:cubicBezTo>
                <a:cubicBezTo>
                  <a:pt x="20438" y="7071"/>
                  <a:pt x="18806" y="15550"/>
                  <a:pt x="15949" y="21265"/>
                </a:cubicBezTo>
                <a:cubicBezTo>
                  <a:pt x="8951" y="35262"/>
                  <a:pt x="0" y="52276"/>
                  <a:pt x="0" y="637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6176CC1-8207-47BC-B5F1-36197C1E853B}"/>
              </a:ext>
            </a:extLst>
          </p:cNvPr>
          <p:cNvSpPr/>
          <p:nvPr/>
        </p:nvSpPr>
        <p:spPr>
          <a:xfrm>
            <a:off x="5322886" y="1531088"/>
            <a:ext cx="179613" cy="98523"/>
          </a:xfrm>
          <a:custGeom>
            <a:avLst/>
            <a:gdLst>
              <a:gd name="connsiteX0" fmla="*/ 9342 w 179613"/>
              <a:gd name="connsiteY0" fmla="*/ 90377 h 98523"/>
              <a:gd name="connsiteX1" fmla="*/ 131616 w 179613"/>
              <a:gd name="connsiteY1" fmla="*/ 90377 h 98523"/>
              <a:gd name="connsiteX2" fmla="*/ 163514 w 179613"/>
              <a:gd name="connsiteY2" fmla="*/ 58479 h 98523"/>
              <a:gd name="connsiteX3" fmla="*/ 168830 w 179613"/>
              <a:gd name="connsiteY3" fmla="*/ 37214 h 98523"/>
              <a:gd name="connsiteX4" fmla="*/ 179463 w 179613"/>
              <a:gd name="connsiteY4" fmla="*/ 21265 h 98523"/>
              <a:gd name="connsiteX5" fmla="*/ 174147 w 179613"/>
              <a:gd name="connsiteY5" fmla="*/ 0 h 98523"/>
              <a:gd name="connsiteX6" fmla="*/ 126300 w 179613"/>
              <a:gd name="connsiteY6" fmla="*/ 5317 h 98523"/>
              <a:gd name="connsiteX7" fmla="*/ 19974 w 179613"/>
              <a:gd name="connsiteY7" fmla="*/ 26582 h 98523"/>
              <a:gd name="connsiteX8" fmla="*/ 14658 w 179613"/>
              <a:gd name="connsiteY8" fmla="*/ 42531 h 98523"/>
              <a:gd name="connsiteX9" fmla="*/ 9342 w 179613"/>
              <a:gd name="connsiteY9" fmla="*/ 63796 h 98523"/>
              <a:gd name="connsiteX10" fmla="*/ 9342 w 179613"/>
              <a:gd name="connsiteY10" fmla="*/ 90377 h 9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613" h="98523">
                <a:moveTo>
                  <a:pt x="9342" y="90377"/>
                </a:moveTo>
                <a:cubicBezTo>
                  <a:pt x="29721" y="94807"/>
                  <a:pt x="77189" y="106251"/>
                  <a:pt x="131616" y="90377"/>
                </a:cubicBezTo>
                <a:cubicBezTo>
                  <a:pt x="146051" y="86167"/>
                  <a:pt x="163514" y="58479"/>
                  <a:pt x="163514" y="58479"/>
                </a:cubicBezTo>
                <a:cubicBezTo>
                  <a:pt x="165286" y="51391"/>
                  <a:pt x="165952" y="43930"/>
                  <a:pt x="168830" y="37214"/>
                </a:cubicBezTo>
                <a:cubicBezTo>
                  <a:pt x="171347" y="31341"/>
                  <a:pt x="178559" y="27590"/>
                  <a:pt x="179463" y="21265"/>
                </a:cubicBezTo>
                <a:cubicBezTo>
                  <a:pt x="180496" y="14032"/>
                  <a:pt x="175919" y="7088"/>
                  <a:pt x="174147" y="0"/>
                </a:cubicBezTo>
                <a:cubicBezTo>
                  <a:pt x="158198" y="1772"/>
                  <a:pt x="142303" y="4132"/>
                  <a:pt x="126300" y="5317"/>
                </a:cubicBezTo>
                <a:cubicBezTo>
                  <a:pt x="22901" y="12976"/>
                  <a:pt x="48594" y="-16346"/>
                  <a:pt x="19974" y="26582"/>
                </a:cubicBezTo>
                <a:cubicBezTo>
                  <a:pt x="18202" y="31898"/>
                  <a:pt x="16197" y="37143"/>
                  <a:pt x="14658" y="42531"/>
                </a:cubicBezTo>
                <a:cubicBezTo>
                  <a:pt x="12651" y="49556"/>
                  <a:pt x="11652" y="56864"/>
                  <a:pt x="9342" y="63796"/>
                </a:cubicBezTo>
                <a:cubicBezTo>
                  <a:pt x="8089" y="67555"/>
                  <a:pt x="-11037" y="85947"/>
                  <a:pt x="9342" y="9037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8CCC9EE-3BD4-4451-BE35-7C852C8BB95F}"/>
              </a:ext>
            </a:extLst>
          </p:cNvPr>
          <p:cNvSpPr/>
          <p:nvPr/>
        </p:nvSpPr>
        <p:spPr>
          <a:xfrm>
            <a:off x="5708674" y="1534407"/>
            <a:ext cx="299320" cy="161486"/>
          </a:xfrm>
          <a:custGeom>
            <a:avLst/>
            <a:gdLst>
              <a:gd name="connsiteX0" fmla="*/ 229610 w 299320"/>
              <a:gd name="connsiteY0" fmla="*/ 161486 h 161486"/>
              <a:gd name="connsiteX1" fmla="*/ 277456 w 299320"/>
              <a:gd name="connsiteY1" fmla="*/ 129588 h 161486"/>
              <a:gd name="connsiteX2" fmla="*/ 293405 w 299320"/>
              <a:gd name="connsiteY2" fmla="*/ 118956 h 161486"/>
              <a:gd name="connsiteX3" fmla="*/ 298721 w 299320"/>
              <a:gd name="connsiteY3" fmla="*/ 103007 h 161486"/>
              <a:gd name="connsiteX4" fmla="*/ 282773 w 299320"/>
              <a:gd name="connsiteY4" fmla="*/ 97691 h 161486"/>
              <a:gd name="connsiteX5" fmla="*/ 261507 w 299320"/>
              <a:gd name="connsiteY5" fmla="*/ 81742 h 161486"/>
              <a:gd name="connsiteX6" fmla="*/ 234926 w 299320"/>
              <a:gd name="connsiteY6" fmla="*/ 39212 h 161486"/>
              <a:gd name="connsiteX7" fmla="*/ 218977 w 299320"/>
              <a:gd name="connsiteY7" fmla="*/ 33895 h 161486"/>
              <a:gd name="connsiteX8" fmla="*/ 181763 w 299320"/>
              <a:gd name="connsiteY8" fmla="*/ 39212 h 161486"/>
              <a:gd name="connsiteX9" fmla="*/ 165814 w 299320"/>
              <a:gd name="connsiteY9" fmla="*/ 44528 h 161486"/>
              <a:gd name="connsiteX10" fmla="*/ 139233 w 299320"/>
              <a:gd name="connsiteY10" fmla="*/ 17946 h 161486"/>
              <a:gd name="connsiteX11" fmla="*/ 91386 w 299320"/>
              <a:gd name="connsiteY11" fmla="*/ 12630 h 161486"/>
              <a:gd name="connsiteX12" fmla="*/ 48856 w 299320"/>
              <a:gd name="connsiteY12" fmla="*/ 1998 h 161486"/>
              <a:gd name="connsiteX13" fmla="*/ 1010 w 299320"/>
              <a:gd name="connsiteY13" fmla="*/ 7314 h 161486"/>
              <a:gd name="connsiteX14" fmla="*/ 59489 w 299320"/>
              <a:gd name="connsiteY14" fmla="*/ 33895 h 161486"/>
              <a:gd name="connsiteX15" fmla="*/ 171131 w 299320"/>
              <a:gd name="connsiteY15" fmla="*/ 44528 h 161486"/>
              <a:gd name="connsiteX16" fmla="*/ 203028 w 299320"/>
              <a:gd name="connsiteY16" fmla="*/ 92374 h 161486"/>
              <a:gd name="connsiteX17" fmla="*/ 213661 w 299320"/>
              <a:gd name="connsiteY17" fmla="*/ 108323 h 161486"/>
              <a:gd name="connsiteX18" fmla="*/ 234926 w 299320"/>
              <a:gd name="connsiteY18" fmla="*/ 134905 h 161486"/>
              <a:gd name="connsiteX19" fmla="*/ 229610 w 299320"/>
              <a:gd name="connsiteY19" fmla="*/ 161486 h 16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9320" h="161486">
                <a:moveTo>
                  <a:pt x="229610" y="161486"/>
                </a:moveTo>
                <a:lnTo>
                  <a:pt x="277456" y="129588"/>
                </a:lnTo>
                <a:lnTo>
                  <a:pt x="293405" y="118956"/>
                </a:lnTo>
                <a:cubicBezTo>
                  <a:pt x="295177" y="113640"/>
                  <a:pt x="301227" y="108019"/>
                  <a:pt x="298721" y="103007"/>
                </a:cubicBezTo>
                <a:cubicBezTo>
                  <a:pt x="296215" y="97995"/>
                  <a:pt x="287638" y="100471"/>
                  <a:pt x="282773" y="97691"/>
                </a:cubicBezTo>
                <a:cubicBezTo>
                  <a:pt x="275080" y="93295"/>
                  <a:pt x="268596" y="87058"/>
                  <a:pt x="261507" y="81742"/>
                </a:cubicBezTo>
                <a:cubicBezTo>
                  <a:pt x="251809" y="52647"/>
                  <a:pt x="258516" y="51007"/>
                  <a:pt x="234926" y="39212"/>
                </a:cubicBezTo>
                <a:cubicBezTo>
                  <a:pt x="229914" y="36706"/>
                  <a:pt x="224293" y="35667"/>
                  <a:pt x="218977" y="33895"/>
                </a:cubicBezTo>
                <a:cubicBezTo>
                  <a:pt x="206572" y="35667"/>
                  <a:pt x="194050" y="36754"/>
                  <a:pt x="181763" y="39212"/>
                </a:cubicBezTo>
                <a:cubicBezTo>
                  <a:pt x="176268" y="40311"/>
                  <a:pt x="171017" y="46609"/>
                  <a:pt x="165814" y="44528"/>
                </a:cubicBezTo>
                <a:cubicBezTo>
                  <a:pt x="106751" y="20901"/>
                  <a:pt x="205386" y="34484"/>
                  <a:pt x="139233" y="17946"/>
                </a:cubicBezTo>
                <a:cubicBezTo>
                  <a:pt x="123665" y="14054"/>
                  <a:pt x="107272" y="14899"/>
                  <a:pt x="91386" y="12630"/>
                </a:cubicBezTo>
                <a:cubicBezTo>
                  <a:pt x="68933" y="9423"/>
                  <a:pt x="67409" y="8182"/>
                  <a:pt x="48856" y="1998"/>
                </a:cubicBezTo>
                <a:cubicBezTo>
                  <a:pt x="32907" y="3770"/>
                  <a:pt x="9266" y="-6446"/>
                  <a:pt x="1010" y="7314"/>
                </a:cubicBezTo>
                <a:cubicBezTo>
                  <a:pt x="-8735" y="23555"/>
                  <a:pt x="55139" y="33170"/>
                  <a:pt x="59489" y="33895"/>
                </a:cubicBezTo>
                <a:cubicBezTo>
                  <a:pt x="105877" y="41627"/>
                  <a:pt x="114869" y="40509"/>
                  <a:pt x="171131" y="44528"/>
                </a:cubicBezTo>
                <a:lnTo>
                  <a:pt x="203028" y="92374"/>
                </a:lnTo>
                <a:lnTo>
                  <a:pt x="213661" y="108323"/>
                </a:lnTo>
                <a:cubicBezTo>
                  <a:pt x="218989" y="124308"/>
                  <a:pt x="216604" y="128034"/>
                  <a:pt x="234926" y="134905"/>
                </a:cubicBezTo>
                <a:cubicBezTo>
                  <a:pt x="243386" y="138078"/>
                  <a:pt x="261507" y="140221"/>
                  <a:pt x="229610" y="16148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EA57A10-909B-44B5-AE56-7CCBE9C1CB6C}"/>
              </a:ext>
            </a:extLst>
          </p:cNvPr>
          <p:cNvSpPr/>
          <p:nvPr/>
        </p:nvSpPr>
        <p:spPr>
          <a:xfrm>
            <a:off x="5380074" y="1637414"/>
            <a:ext cx="217968" cy="180753"/>
          </a:xfrm>
          <a:custGeom>
            <a:avLst/>
            <a:gdLst>
              <a:gd name="connsiteX0" fmla="*/ 0 w 217968"/>
              <a:gd name="connsiteY0" fmla="*/ 31898 h 180753"/>
              <a:gd name="connsiteX1" fmla="*/ 15949 w 217968"/>
              <a:gd name="connsiteY1" fmla="*/ 63795 h 180753"/>
              <a:gd name="connsiteX2" fmla="*/ 47847 w 217968"/>
              <a:gd name="connsiteY2" fmla="*/ 95693 h 180753"/>
              <a:gd name="connsiteX3" fmla="*/ 53163 w 217968"/>
              <a:gd name="connsiteY3" fmla="*/ 111642 h 180753"/>
              <a:gd name="connsiteX4" fmla="*/ 85061 w 217968"/>
              <a:gd name="connsiteY4" fmla="*/ 138223 h 180753"/>
              <a:gd name="connsiteX5" fmla="*/ 101010 w 217968"/>
              <a:gd name="connsiteY5" fmla="*/ 143539 h 180753"/>
              <a:gd name="connsiteX6" fmla="*/ 116959 w 217968"/>
              <a:gd name="connsiteY6" fmla="*/ 154172 h 180753"/>
              <a:gd name="connsiteX7" fmla="*/ 132907 w 217968"/>
              <a:gd name="connsiteY7" fmla="*/ 159488 h 180753"/>
              <a:gd name="connsiteX8" fmla="*/ 164805 w 217968"/>
              <a:gd name="connsiteY8" fmla="*/ 180753 h 180753"/>
              <a:gd name="connsiteX9" fmla="*/ 180754 w 217968"/>
              <a:gd name="connsiteY9" fmla="*/ 170121 h 180753"/>
              <a:gd name="connsiteX10" fmla="*/ 202019 w 217968"/>
              <a:gd name="connsiteY10" fmla="*/ 159488 h 180753"/>
              <a:gd name="connsiteX11" fmla="*/ 217968 w 217968"/>
              <a:gd name="connsiteY11" fmla="*/ 143539 h 180753"/>
              <a:gd name="connsiteX12" fmla="*/ 212652 w 217968"/>
              <a:gd name="connsiteY12" fmla="*/ 116958 h 180753"/>
              <a:gd name="connsiteX13" fmla="*/ 207335 w 217968"/>
              <a:gd name="connsiteY13" fmla="*/ 101009 h 180753"/>
              <a:gd name="connsiteX14" fmla="*/ 217968 w 217968"/>
              <a:gd name="connsiteY14" fmla="*/ 63795 h 180753"/>
              <a:gd name="connsiteX15" fmla="*/ 202019 w 217968"/>
              <a:gd name="connsiteY15" fmla="*/ 53163 h 180753"/>
              <a:gd name="connsiteX16" fmla="*/ 154173 w 217968"/>
              <a:gd name="connsiteY16" fmla="*/ 47846 h 180753"/>
              <a:gd name="connsiteX17" fmla="*/ 148856 w 217968"/>
              <a:gd name="connsiteY17" fmla="*/ 31898 h 180753"/>
              <a:gd name="connsiteX18" fmla="*/ 132907 w 217968"/>
              <a:gd name="connsiteY18" fmla="*/ 21265 h 180753"/>
              <a:gd name="connsiteX19" fmla="*/ 127591 w 217968"/>
              <a:gd name="connsiteY19" fmla="*/ 5316 h 180753"/>
              <a:gd name="connsiteX20" fmla="*/ 111642 w 217968"/>
              <a:gd name="connsiteY20" fmla="*/ 0 h 180753"/>
              <a:gd name="connsiteX21" fmla="*/ 63796 w 217968"/>
              <a:gd name="connsiteY21" fmla="*/ 5316 h 180753"/>
              <a:gd name="connsiteX22" fmla="*/ 0 w 217968"/>
              <a:gd name="connsiteY22" fmla="*/ 31898 h 18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7968" h="180753">
                <a:moveTo>
                  <a:pt x="0" y="31898"/>
                </a:moveTo>
                <a:cubicBezTo>
                  <a:pt x="5316" y="42530"/>
                  <a:pt x="8816" y="54285"/>
                  <a:pt x="15949" y="63795"/>
                </a:cubicBezTo>
                <a:cubicBezTo>
                  <a:pt x="24971" y="75824"/>
                  <a:pt x="47847" y="95693"/>
                  <a:pt x="47847" y="95693"/>
                </a:cubicBezTo>
                <a:cubicBezTo>
                  <a:pt x="49619" y="101009"/>
                  <a:pt x="50055" y="106979"/>
                  <a:pt x="53163" y="111642"/>
                </a:cubicBezTo>
                <a:cubicBezTo>
                  <a:pt x="59042" y="120461"/>
                  <a:pt x="75253" y="133319"/>
                  <a:pt x="85061" y="138223"/>
                </a:cubicBezTo>
                <a:cubicBezTo>
                  <a:pt x="90073" y="140729"/>
                  <a:pt x="95694" y="141767"/>
                  <a:pt x="101010" y="143539"/>
                </a:cubicBezTo>
                <a:cubicBezTo>
                  <a:pt x="106326" y="147083"/>
                  <a:pt x="111244" y="151314"/>
                  <a:pt x="116959" y="154172"/>
                </a:cubicBezTo>
                <a:cubicBezTo>
                  <a:pt x="121971" y="156678"/>
                  <a:pt x="128009" y="156767"/>
                  <a:pt x="132907" y="159488"/>
                </a:cubicBezTo>
                <a:cubicBezTo>
                  <a:pt x="144078" y="165694"/>
                  <a:pt x="164805" y="180753"/>
                  <a:pt x="164805" y="180753"/>
                </a:cubicBezTo>
                <a:cubicBezTo>
                  <a:pt x="170121" y="177209"/>
                  <a:pt x="175207" y="173291"/>
                  <a:pt x="180754" y="170121"/>
                </a:cubicBezTo>
                <a:cubicBezTo>
                  <a:pt x="187635" y="166189"/>
                  <a:pt x="195570" y="164094"/>
                  <a:pt x="202019" y="159488"/>
                </a:cubicBezTo>
                <a:cubicBezTo>
                  <a:pt x="208137" y="155118"/>
                  <a:pt x="212652" y="148855"/>
                  <a:pt x="217968" y="143539"/>
                </a:cubicBezTo>
                <a:cubicBezTo>
                  <a:pt x="216196" y="134679"/>
                  <a:pt x="214844" y="125724"/>
                  <a:pt x="212652" y="116958"/>
                </a:cubicBezTo>
                <a:cubicBezTo>
                  <a:pt x="211293" y="111521"/>
                  <a:pt x="206777" y="106585"/>
                  <a:pt x="207335" y="101009"/>
                </a:cubicBezTo>
                <a:cubicBezTo>
                  <a:pt x="208619" y="88172"/>
                  <a:pt x="214424" y="76200"/>
                  <a:pt x="217968" y="63795"/>
                </a:cubicBezTo>
                <a:cubicBezTo>
                  <a:pt x="212652" y="60251"/>
                  <a:pt x="208218" y="54713"/>
                  <a:pt x="202019" y="53163"/>
                </a:cubicBezTo>
                <a:cubicBezTo>
                  <a:pt x="186451" y="49271"/>
                  <a:pt x="169072" y="53806"/>
                  <a:pt x="154173" y="47846"/>
                </a:cubicBezTo>
                <a:cubicBezTo>
                  <a:pt x="148970" y="45765"/>
                  <a:pt x="152357" y="36274"/>
                  <a:pt x="148856" y="31898"/>
                </a:cubicBezTo>
                <a:cubicBezTo>
                  <a:pt x="144864" y="26909"/>
                  <a:pt x="138223" y="24809"/>
                  <a:pt x="132907" y="21265"/>
                </a:cubicBezTo>
                <a:cubicBezTo>
                  <a:pt x="131135" y="15949"/>
                  <a:pt x="131554" y="9279"/>
                  <a:pt x="127591" y="5316"/>
                </a:cubicBezTo>
                <a:cubicBezTo>
                  <a:pt x="123628" y="1353"/>
                  <a:pt x="117246" y="0"/>
                  <a:pt x="111642" y="0"/>
                </a:cubicBezTo>
                <a:cubicBezTo>
                  <a:pt x="95595" y="0"/>
                  <a:pt x="79745" y="3544"/>
                  <a:pt x="63796" y="5316"/>
                </a:cubicBezTo>
                <a:lnTo>
                  <a:pt x="0" y="3189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04329B6-4FC9-4005-A4DE-DB7A09F608A2}"/>
              </a:ext>
            </a:extLst>
          </p:cNvPr>
          <p:cNvSpPr/>
          <p:nvPr/>
        </p:nvSpPr>
        <p:spPr>
          <a:xfrm>
            <a:off x="6230679" y="2104908"/>
            <a:ext cx="260498" cy="226865"/>
          </a:xfrm>
          <a:custGeom>
            <a:avLst/>
            <a:gdLst>
              <a:gd name="connsiteX0" fmla="*/ 42530 w 260498"/>
              <a:gd name="connsiteY0" fmla="*/ 26920 h 226865"/>
              <a:gd name="connsiteX1" fmla="*/ 31898 w 260498"/>
              <a:gd name="connsiteY1" fmla="*/ 53501 h 226865"/>
              <a:gd name="connsiteX2" fmla="*/ 26581 w 260498"/>
              <a:gd name="connsiteY2" fmla="*/ 101348 h 226865"/>
              <a:gd name="connsiteX3" fmla="*/ 15949 w 260498"/>
              <a:gd name="connsiteY3" fmla="*/ 175776 h 226865"/>
              <a:gd name="connsiteX4" fmla="*/ 5316 w 260498"/>
              <a:gd name="connsiteY4" fmla="*/ 191725 h 226865"/>
              <a:gd name="connsiteX5" fmla="*/ 0 w 260498"/>
              <a:gd name="connsiteY5" fmla="*/ 207673 h 226865"/>
              <a:gd name="connsiteX6" fmla="*/ 58479 w 260498"/>
              <a:gd name="connsiteY6" fmla="*/ 218306 h 226865"/>
              <a:gd name="connsiteX7" fmla="*/ 90377 w 260498"/>
              <a:gd name="connsiteY7" fmla="*/ 207673 h 226865"/>
              <a:gd name="connsiteX8" fmla="*/ 106326 w 260498"/>
              <a:gd name="connsiteY8" fmla="*/ 202357 h 226865"/>
              <a:gd name="connsiteX9" fmla="*/ 138223 w 260498"/>
              <a:gd name="connsiteY9" fmla="*/ 181092 h 226865"/>
              <a:gd name="connsiteX10" fmla="*/ 170121 w 260498"/>
              <a:gd name="connsiteY10" fmla="*/ 159827 h 226865"/>
              <a:gd name="connsiteX11" fmla="*/ 202019 w 260498"/>
              <a:gd name="connsiteY11" fmla="*/ 133245 h 226865"/>
              <a:gd name="connsiteX12" fmla="*/ 217968 w 260498"/>
              <a:gd name="connsiteY12" fmla="*/ 117297 h 226865"/>
              <a:gd name="connsiteX13" fmla="*/ 233916 w 260498"/>
              <a:gd name="connsiteY13" fmla="*/ 106664 h 226865"/>
              <a:gd name="connsiteX14" fmla="*/ 255181 w 260498"/>
              <a:gd name="connsiteY14" fmla="*/ 69450 h 226865"/>
              <a:gd name="connsiteX15" fmla="*/ 260498 w 260498"/>
              <a:gd name="connsiteY15" fmla="*/ 53501 h 226865"/>
              <a:gd name="connsiteX16" fmla="*/ 239233 w 260498"/>
              <a:gd name="connsiteY16" fmla="*/ 5655 h 226865"/>
              <a:gd name="connsiteX17" fmla="*/ 223284 w 260498"/>
              <a:gd name="connsiteY17" fmla="*/ 339 h 226865"/>
              <a:gd name="connsiteX18" fmla="*/ 42530 w 260498"/>
              <a:gd name="connsiteY18" fmla="*/ 26920 h 2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0498" h="226865">
                <a:moveTo>
                  <a:pt x="42530" y="26920"/>
                </a:moveTo>
                <a:cubicBezTo>
                  <a:pt x="10632" y="35780"/>
                  <a:pt x="33898" y="44170"/>
                  <a:pt x="31898" y="53501"/>
                </a:cubicBezTo>
                <a:cubicBezTo>
                  <a:pt x="28536" y="69192"/>
                  <a:pt x="28178" y="85380"/>
                  <a:pt x="26581" y="101348"/>
                </a:cubicBezTo>
                <a:cubicBezTo>
                  <a:pt x="25053" y="116623"/>
                  <a:pt x="26224" y="155225"/>
                  <a:pt x="15949" y="175776"/>
                </a:cubicBezTo>
                <a:cubicBezTo>
                  <a:pt x="13092" y="181491"/>
                  <a:pt x="8860" y="186409"/>
                  <a:pt x="5316" y="191725"/>
                </a:cubicBezTo>
                <a:cubicBezTo>
                  <a:pt x="3544" y="197041"/>
                  <a:pt x="0" y="202069"/>
                  <a:pt x="0" y="207673"/>
                </a:cubicBezTo>
                <a:cubicBezTo>
                  <a:pt x="0" y="241612"/>
                  <a:pt x="34532" y="220701"/>
                  <a:pt x="58479" y="218306"/>
                </a:cubicBezTo>
                <a:lnTo>
                  <a:pt x="90377" y="207673"/>
                </a:lnTo>
                <a:lnTo>
                  <a:pt x="106326" y="202357"/>
                </a:lnTo>
                <a:cubicBezTo>
                  <a:pt x="141717" y="166963"/>
                  <a:pt x="103602" y="200325"/>
                  <a:pt x="138223" y="181092"/>
                </a:cubicBezTo>
                <a:cubicBezTo>
                  <a:pt x="149394" y="174886"/>
                  <a:pt x="170121" y="159827"/>
                  <a:pt x="170121" y="159827"/>
                </a:cubicBezTo>
                <a:cubicBezTo>
                  <a:pt x="191082" y="128387"/>
                  <a:pt x="167682" y="157771"/>
                  <a:pt x="202019" y="133245"/>
                </a:cubicBezTo>
                <a:cubicBezTo>
                  <a:pt x="208137" y="128875"/>
                  <a:pt x="212192" y="122110"/>
                  <a:pt x="217968" y="117297"/>
                </a:cubicBezTo>
                <a:cubicBezTo>
                  <a:pt x="222876" y="113207"/>
                  <a:pt x="228600" y="110208"/>
                  <a:pt x="233916" y="106664"/>
                </a:cubicBezTo>
                <a:cubicBezTo>
                  <a:pt x="244596" y="90644"/>
                  <a:pt x="247085" y="88340"/>
                  <a:pt x="255181" y="69450"/>
                </a:cubicBezTo>
                <a:cubicBezTo>
                  <a:pt x="257389" y="64299"/>
                  <a:pt x="258726" y="58817"/>
                  <a:pt x="260498" y="53501"/>
                </a:cubicBezTo>
                <a:cubicBezTo>
                  <a:pt x="256058" y="26863"/>
                  <a:pt x="261329" y="20386"/>
                  <a:pt x="239233" y="5655"/>
                </a:cubicBezTo>
                <a:cubicBezTo>
                  <a:pt x="234570" y="2546"/>
                  <a:pt x="228880" y="641"/>
                  <a:pt x="223284" y="339"/>
                </a:cubicBezTo>
                <a:cubicBezTo>
                  <a:pt x="163094" y="-2915"/>
                  <a:pt x="74428" y="18060"/>
                  <a:pt x="42530" y="2692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16F5332-369B-44DF-8780-BE04EA644894}"/>
              </a:ext>
            </a:extLst>
          </p:cNvPr>
          <p:cNvSpPr/>
          <p:nvPr/>
        </p:nvSpPr>
        <p:spPr>
          <a:xfrm>
            <a:off x="6358270" y="2078665"/>
            <a:ext cx="451883" cy="404037"/>
          </a:xfrm>
          <a:custGeom>
            <a:avLst/>
            <a:gdLst>
              <a:gd name="connsiteX0" fmla="*/ 101009 w 451883"/>
              <a:gd name="connsiteY0" fmla="*/ 15949 h 404037"/>
              <a:gd name="connsiteX1" fmla="*/ 132907 w 451883"/>
              <a:gd name="connsiteY1" fmla="*/ 63795 h 404037"/>
              <a:gd name="connsiteX2" fmla="*/ 122274 w 451883"/>
              <a:gd name="connsiteY2" fmla="*/ 122275 h 404037"/>
              <a:gd name="connsiteX3" fmla="*/ 106325 w 451883"/>
              <a:gd name="connsiteY3" fmla="*/ 138223 h 404037"/>
              <a:gd name="connsiteX4" fmla="*/ 85060 w 451883"/>
              <a:gd name="connsiteY4" fmla="*/ 170121 h 404037"/>
              <a:gd name="connsiteX5" fmla="*/ 79744 w 451883"/>
              <a:gd name="connsiteY5" fmla="*/ 186070 h 404037"/>
              <a:gd name="connsiteX6" fmla="*/ 47846 w 451883"/>
              <a:gd name="connsiteY6" fmla="*/ 207335 h 404037"/>
              <a:gd name="connsiteX7" fmla="*/ 31897 w 451883"/>
              <a:gd name="connsiteY7" fmla="*/ 217968 h 404037"/>
              <a:gd name="connsiteX8" fmla="*/ 0 w 451883"/>
              <a:gd name="connsiteY8" fmla="*/ 228600 h 404037"/>
              <a:gd name="connsiteX9" fmla="*/ 5316 w 451883"/>
              <a:gd name="connsiteY9" fmla="*/ 249865 h 404037"/>
              <a:gd name="connsiteX10" fmla="*/ 53163 w 451883"/>
              <a:gd name="connsiteY10" fmla="*/ 233916 h 404037"/>
              <a:gd name="connsiteX11" fmla="*/ 79744 w 451883"/>
              <a:gd name="connsiteY11" fmla="*/ 228600 h 404037"/>
              <a:gd name="connsiteX12" fmla="*/ 95693 w 451883"/>
              <a:gd name="connsiteY12" fmla="*/ 223284 h 404037"/>
              <a:gd name="connsiteX13" fmla="*/ 111642 w 451883"/>
              <a:gd name="connsiteY13" fmla="*/ 239233 h 404037"/>
              <a:gd name="connsiteX14" fmla="*/ 122274 w 451883"/>
              <a:gd name="connsiteY14" fmla="*/ 271130 h 404037"/>
              <a:gd name="connsiteX15" fmla="*/ 143539 w 451883"/>
              <a:gd name="connsiteY15" fmla="*/ 276447 h 404037"/>
              <a:gd name="connsiteX16" fmla="*/ 170121 w 451883"/>
              <a:gd name="connsiteY16" fmla="*/ 297712 h 404037"/>
              <a:gd name="connsiteX17" fmla="*/ 202018 w 451883"/>
              <a:gd name="connsiteY17" fmla="*/ 318977 h 404037"/>
              <a:gd name="connsiteX18" fmla="*/ 223283 w 451883"/>
              <a:gd name="connsiteY18" fmla="*/ 334926 h 404037"/>
              <a:gd name="connsiteX19" fmla="*/ 239232 w 451883"/>
              <a:gd name="connsiteY19" fmla="*/ 340242 h 404037"/>
              <a:gd name="connsiteX20" fmla="*/ 271130 w 451883"/>
              <a:gd name="connsiteY20" fmla="*/ 372140 h 404037"/>
              <a:gd name="connsiteX21" fmla="*/ 297711 w 451883"/>
              <a:gd name="connsiteY21" fmla="*/ 404037 h 404037"/>
              <a:gd name="connsiteX22" fmla="*/ 388088 w 451883"/>
              <a:gd name="connsiteY22" fmla="*/ 398721 h 404037"/>
              <a:gd name="connsiteX23" fmla="*/ 404037 w 451883"/>
              <a:gd name="connsiteY23" fmla="*/ 388088 h 404037"/>
              <a:gd name="connsiteX24" fmla="*/ 425302 w 451883"/>
              <a:gd name="connsiteY24" fmla="*/ 382772 h 404037"/>
              <a:gd name="connsiteX25" fmla="*/ 451883 w 451883"/>
              <a:gd name="connsiteY25" fmla="*/ 372140 h 404037"/>
              <a:gd name="connsiteX26" fmla="*/ 425302 w 451883"/>
              <a:gd name="connsiteY26" fmla="*/ 345558 h 404037"/>
              <a:gd name="connsiteX27" fmla="*/ 409353 w 451883"/>
              <a:gd name="connsiteY27" fmla="*/ 313661 h 404037"/>
              <a:gd name="connsiteX28" fmla="*/ 398721 w 451883"/>
              <a:gd name="connsiteY28" fmla="*/ 292395 h 404037"/>
              <a:gd name="connsiteX29" fmla="*/ 382772 w 451883"/>
              <a:gd name="connsiteY29" fmla="*/ 239233 h 404037"/>
              <a:gd name="connsiteX30" fmla="*/ 350874 w 451883"/>
              <a:gd name="connsiteY30" fmla="*/ 217968 h 404037"/>
              <a:gd name="connsiteX31" fmla="*/ 318977 w 451883"/>
              <a:gd name="connsiteY31" fmla="*/ 154172 h 404037"/>
              <a:gd name="connsiteX32" fmla="*/ 313660 w 451883"/>
              <a:gd name="connsiteY32" fmla="*/ 132907 h 404037"/>
              <a:gd name="connsiteX33" fmla="*/ 303028 w 451883"/>
              <a:gd name="connsiteY33" fmla="*/ 90377 h 404037"/>
              <a:gd name="connsiteX34" fmla="*/ 292395 w 451883"/>
              <a:gd name="connsiteY34" fmla="*/ 74428 h 404037"/>
              <a:gd name="connsiteX35" fmla="*/ 287079 w 451883"/>
              <a:gd name="connsiteY35" fmla="*/ 58479 h 404037"/>
              <a:gd name="connsiteX36" fmla="*/ 249865 w 451883"/>
              <a:gd name="connsiteY36" fmla="*/ 31898 h 404037"/>
              <a:gd name="connsiteX37" fmla="*/ 228600 w 451883"/>
              <a:gd name="connsiteY37" fmla="*/ 0 h 404037"/>
              <a:gd name="connsiteX38" fmla="*/ 186070 w 451883"/>
              <a:gd name="connsiteY38" fmla="*/ 5316 h 404037"/>
              <a:gd name="connsiteX39" fmla="*/ 154172 w 451883"/>
              <a:gd name="connsiteY39" fmla="*/ 15949 h 404037"/>
              <a:gd name="connsiteX40" fmla="*/ 101009 w 451883"/>
              <a:gd name="connsiteY40" fmla="*/ 15949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883" h="404037">
                <a:moveTo>
                  <a:pt x="101009" y="15949"/>
                </a:moveTo>
                <a:cubicBezTo>
                  <a:pt x="111642" y="31898"/>
                  <a:pt x="135285" y="44775"/>
                  <a:pt x="132907" y="63795"/>
                </a:cubicBezTo>
                <a:cubicBezTo>
                  <a:pt x="132682" y="65593"/>
                  <a:pt x="129838" y="110929"/>
                  <a:pt x="122274" y="122275"/>
                </a:cubicBezTo>
                <a:cubicBezTo>
                  <a:pt x="118104" y="128530"/>
                  <a:pt x="111641" y="132907"/>
                  <a:pt x="106325" y="138223"/>
                </a:cubicBezTo>
                <a:cubicBezTo>
                  <a:pt x="93685" y="176146"/>
                  <a:pt x="111608" y="130298"/>
                  <a:pt x="85060" y="170121"/>
                </a:cubicBezTo>
                <a:cubicBezTo>
                  <a:pt x="81952" y="174784"/>
                  <a:pt x="83707" y="182107"/>
                  <a:pt x="79744" y="186070"/>
                </a:cubicBezTo>
                <a:cubicBezTo>
                  <a:pt x="70708" y="195106"/>
                  <a:pt x="58479" y="200247"/>
                  <a:pt x="47846" y="207335"/>
                </a:cubicBezTo>
                <a:cubicBezTo>
                  <a:pt x="42530" y="210879"/>
                  <a:pt x="37959" y="215948"/>
                  <a:pt x="31897" y="217968"/>
                </a:cubicBezTo>
                <a:lnTo>
                  <a:pt x="0" y="228600"/>
                </a:lnTo>
                <a:cubicBezTo>
                  <a:pt x="1772" y="235688"/>
                  <a:pt x="-1400" y="246987"/>
                  <a:pt x="5316" y="249865"/>
                </a:cubicBezTo>
                <a:cubicBezTo>
                  <a:pt x="30479" y="260649"/>
                  <a:pt x="35973" y="240362"/>
                  <a:pt x="53163" y="233916"/>
                </a:cubicBezTo>
                <a:cubicBezTo>
                  <a:pt x="61623" y="230743"/>
                  <a:pt x="70978" y="230791"/>
                  <a:pt x="79744" y="228600"/>
                </a:cubicBezTo>
                <a:cubicBezTo>
                  <a:pt x="85181" y="227241"/>
                  <a:pt x="90377" y="225056"/>
                  <a:pt x="95693" y="223284"/>
                </a:cubicBezTo>
                <a:cubicBezTo>
                  <a:pt x="101009" y="228600"/>
                  <a:pt x="107991" y="232661"/>
                  <a:pt x="111642" y="239233"/>
                </a:cubicBezTo>
                <a:cubicBezTo>
                  <a:pt x="117085" y="249030"/>
                  <a:pt x="111401" y="268411"/>
                  <a:pt x="122274" y="271130"/>
                </a:cubicBezTo>
                <a:lnTo>
                  <a:pt x="143539" y="276447"/>
                </a:lnTo>
                <a:cubicBezTo>
                  <a:pt x="163186" y="305914"/>
                  <a:pt x="142932" y="282606"/>
                  <a:pt x="170121" y="297712"/>
                </a:cubicBezTo>
                <a:cubicBezTo>
                  <a:pt x="181291" y="303918"/>
                  <a:pt x="191795" y="311310"/>
                  <a:pt x="202018" y="318977"/>
                </a:cubicBezTo>
                <a:cubicBezTo>
                  <a:pt x="209106" y="324293"/>
                  <a:pt x="215590" y="330530"/>
                  <a:pt x="223283" y="334926"/>
                </a:cubicBezTo>
                <a:cubicBezTo>
                  <a:pt x="228149" y="337706"/>
                  <a:pt x="233916" y="338470"/>
                  <a:pt x="239232" y="340242"/>
                </a:cubicBezTo>
                <a:cubicBezTo>
                  <a:pt x="249865" y="350875"/>
                  <a:pt x="264405" y="358691"/>
                  <a:pt x="271130" y="372140"/>
                </a:cubicBezTo>
                <a:cubicBezTo>
                  <a:pt x="284620" y="399119"/>
                  <a:pt x="275169" y="389009"/>
                  <a:pt x="297711" y="404037"/>
                </a:cubicBezTo>
                <a:cubicBezTo>
                  <a:pt x="327837" y="402265"/>
                  <a:pt x="358244" y="403198"/>
                  <a:pt x="388088" y="398721"/>
                </a:cubicBezTo>
                <a:cubicBezTo>
                  <a:pt x="394407" y="397773"/>
                  <a:pt x="398164" y="390605"/>
                  <a:pt x="404037" y="388088"/>
                </a:cubicBezTo>
                <a:cubicBezTo>
                  <a:pt x="410753" y="385210"/>
                  <a:pt x="418370" y="385082"/>
                  <a:pt x="425302" y="382772"/>
                </a:cubicBezTo>
                <a:cubicBezTo>
                  <a:pt x="434355" y="379754"/>
                  <a:pt x="443023" y="375684"/>
                  <a:pt x="451883" y="372140"/>
                </a:cubicBezTo>
                <a:cubicBezTo>
                  <a:pt x="423531" y="329610"/>
                  <a:pt x="460743" y="381000"/>
                  <a:pt x="425302" y="345558"/>
                </a:cubicBezTo>
                <a:cubicBezTo>
                  <a:pt x="412535" y="332791"/>
                  <a:pt x="415837" y="328791"/>
                  <a:pt x="409353" y="313661"/>
                </a:cubicBezTo>
                <a:cubicBezTo>
                  <a:pt x="406231" y="306377"/>
                  <a:pt x="401504" y="299816"/>
                  <a:pt x="398721" y="292395"/>
                </a:cubicBezTo>
                <a:cubicBezTo>
                  <a:pt x="395175" y="282939"/>
                  <a:pt x="388828" y="243270"/>
                  <a:pt x="382772" y="239233"/>
                </a:cubicBezTo>
                <a:lnTo>
                  <a:pt x="350874" y="217968"/>
                </a:lnTo>
                <a:cubicBezTo>
                  <a:pt x="330080" y="186777"/>
                  <a:pt x="327784" y="189394"/>
                  <a:pt x="318977" y="154172"/>
                </a:cubicBezTo>
                <a:cubicBezTo>
                  <a:pt x="317205" y="147084"/>
                  <a:pt x="315245" y="140040"/>
                  <a:pt x="313660" y="132907"/>
                </a:cubicBezTo>
                <a:cubicBezTo>
                  <a:pt x="311234" y="121990"/>
                  <a:pt x="308727" y="101776"/>
                  <a:pt x="303028" y="90377"/>
                </a:cubicBezTo>
                <a:cubicBezTo>
                  <a:pt x="300171" y="84662"/>
                  <a:pt x="295939" y="79744"/>
                  <a:pt x="292395" y="74428"/>
                </a:cubicBezTo>
                <a:cubicBezTo>
                  <a:pt x="290623" y="69112"/>
                  <a:pt x="291042" y="62442"/>
                  <a:pt x="287079" y="58479"/>
                </a:cubicBezTo>
                <a:cubicBezTo>
                  <a:pt x="232825" y="4225"/>
                  <a:pt x="296335" y="91646"/>
                  <a:pt x="249865" y="31898"/>
                </a:cubicBezTo>
                <a:cubicBezTo>
                  <a:pt x="242020" y="21811"/>
                  <a:pt x="228600" y="0"/>
                  <a:pt x="228600" y="0"/>
                </a:cubicBezTo>
                <a:cubicBezTo>
                  <a:pt x="214423" y="1772"/>
                  <a:pt x="200040" y="2322"/>
                  <a:pt x="186070" y="5316"/>
                </a:cubicBezTo>
                <a:cubicBezTo>
                  <a:pt x="175111" y="7664"/>
                  <a:pt x="165380" y="15949"/>
                  <a:pt x="154172" y="15949"/>
                </a:cubicBezTo>
                <a:lnTo>
                  <a:pt x="101009" y="15949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9EAF81F-F8C2-4068-9B8D-B02FD228EEF9}"/>
              </a:ext>
            </a:extLst>
          </p:cNvPr>
          <p:cNvSpPr/>
          <p:nvPr/>
        </p:nvSpPr>
        <p:spPr>
          <a:xfrm>
            <a:off x="5635256" y="1876647"/>
            <a:ext cx="155217" cy="170120"/>
          </a:xfrm>
          <a:custGeom>
            <a:avLst/>
            <a:gdLst>
              <a:gd name="connsiteX0" fmla="*/ 69111 w 155217"/>
              <a:gd name="connsiteY0" fmla="*/ 0 h 170120"/>
              <a:gd name="connsiteX1" fmla="*/ 42530 w 155217"/>
              <a:gd name="connsiteY1" fmla="*/ 15948 h 170120"/>
              <a:gd name="connsiteX2" fmla="*/ 26581 w 155217"/>
              <a:gd name="connsiteY2" fmla="*/ 47846 h 170120"/>
              <a:gd name="connsiteX3" fmla="*/ 15949 w 155217"/>
              <a:gd name="connsiteY3" fmla="*/ 63795 h 170120"/>
              <a:gd name="connsiteX4" fmla="*/ 10632 w 155217"/>
              <a:gd name="connsiteY4" fmla="*/ 79744 h 170120"/>
              <a:gd name="connsiteX5" fmla="*/ 0 w 155217"/>
              <a:gd name="connsiteY5" fmla="*/ 101009 h 170120"/>
              <a:gd name="connsiteX6" fmla="*/ 15949 w 155217"/>
              <a:gd name="connsiteY6" fmla="*/ 132906 h 170120"/>
              <a:gd name="connsiteX7" fmla="*/ 21265 w 155217"/>
              <a:gd name="connsiteY7" fmla="*/ 148855 h 170120"/>
              <a:gd name="connsiteX8" fmla="*/ 37214 w 155217"/>
              <a:gd name="connsiteY8" fmla="*/ 154172 h 170120"/>
              <a:gd name="connsiteX9" fmla="*/ 116958 w 155217"/>
              <a:gd name="connsiteY9" fmla="*/ 170120 h 170120"/>
              <a:gd name="connsiteX10" fmla="*/ 154172 w 155217"/>
              <a:gd name="connsiteY10" fmla="*/ 164804 h 170120"/>
              <a:gd name="connsiteX11" fmla="*/ 138223 w 155217"/>
              <a:gd name="connsiteY11" fmla="*/ 148855 h 170120"/>
              <a:gd name="connsiteX12" fmla="*/ 127591 w 155217"/>
              <a:gd name="connsiteY12" fmla="*/ 132906 h 170120"/>
              <a:gd name="connsiteX13" fmla="*/ 90377 w 155217"/>
              <a:gd name="connsiteY13" fmla="*/ 116958 h 170120"/>
              <a:gd name="connsiteX14" fmla="*/ 101009 w 155217"/>
              <a:gd name="connsiteY14" fmla="*/ 79744 h 170120"/>
              <a:gd name="connsiteX15" fmla="*/ 106325 w 155217"/>
              <a:gd name="connsiteY15" fmla="*/ 63795 h 170120"/>
              <a:gd name="connsiteX16" fmla="*/ 122274 w 155217"/>
              <a:gd name="connsiteY16" fmla="*/ 58479 h 170120"/>
              <a:gd name="connsiteX17" fmla="*/ 127591 w 155217"/>
              <a:gd name="connsiteY17" fmla="*/ 42530 h 170120"/>
              <a:gd name="connsiteX18" fmla="*/ 106325 w 155217"/>
              <a:gd name="connsiteY18" fmla="*/ 15948 h 170120"/>
              <a:gd name="connsiteX19" fmla="*/ 69111 w 155217"/>
              <a:gd name="connsiteY19" fmla="*/ 0 h 1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217" h="170120">
                <a:moveTo>
                  <a:pt x="69111" y="0"/>
                </a:moveTo>
                <a:cubicBezTo>
                  <a:pt x="58479" y="0"/>
                  <a:pt x="50375" y="9224"/>
                  <a:pt x="42530" y="15948"/>
                </a:cubicBezTo>
                <a:cubicBezTo>
                  <a:pt x="29198" y="27375"/>
                  <a:pt x="33558" y="33890"/>
                  <a:pt x="26581" y="47846"/>
                </a:cubicBezTo>
                <a:cubicBezTo>
                  <a:pt x="23724" y="53561"/>
                  <a:pt x="18806" y="58080"/>
                  <a:pt x="15949" y="63795"/>
                </a:cubicBezTo>
                <a:cubicBezTo>
                  <a:pt x="13443" y="68807"/>
                  <a:pt x="12840" y="74593"/>
                  <a:pt x="10632" y="79744"/>
                </a:cubicBezTo>
                <a:cubicBezTo>
                  <a:pt x="7510" y="87028"/>
                  <a:pt x="3544" y="93921"/>
                  <a:pt x="0" y="101009"/>
                </a:cubicBezTo>
                <a:cubicBezTo>
                  <a:pt x="13362" y="141098"/>
                  <a:pt x="-4663" y="91684"/>
                  <a:pt x="15949" y="132906"/>
                </a:cubicBezTo>
                <a:cubicBezTo>
                  <a:pt x="18455" y="137918"/>
                  <a:pt x="17303" y="144892"/>
                  <a:pt x="21265" y="148855"/>
                </a:cubicBezTo>
                <a:cubicBezTo>
                  <a:pt x="25228" y="152818"/>
                  <a:pt x="32202" y="151666"/>
                  <a:pt x="37214" y="154172"/>
                </a:cubicBezTo>
                <a:cubicBezTo>
                  <a:pt x="84396" y="177763"/>
                  <a:pt x="1782" y="160522"/>
                  <a:pt x="116958" y="170120"/>
                </a:cubicBezTo>
                <a:cubicBezTo>
                  <a:pt x="129363" y="168348"/>
                  <a:pt x="145312" y="173664"/>
                  <a:pt x="154172" y="164804"/>
                </a:cubicBezTo>
                <a:cubicBezTo>
                  <a:pt x="159488" y="159488"/>
                  <a:pt x="143036" y="154631"/>
                  <a:pt x="138223" y="148855"/>
                </a:cubicBezTo>
                <a:cubicBezTo>
                  <a:pt x="134133" y="143947"/>
                  <a:pt x="132109" y="137424"/>
                  <a:pt x="127591" y="132906"/>
                </a:cubicBezTo>
                <a:cubicBezTo>
                  <a:pt x="115354" y="120669"/>
                  <a:pt x="106644" y="121024"/>
                  <a:pt x="90377" y="116958"/>
                </a:cubicBezTo>
                <a:cubicBezTo>
                  <a:pt x="103123" y="78718"/>
                  <a:pt x="87659" y="126472"/>
                  <a:pt x="101009" y="79744"/>
                </a:cubicBezTo>
                <a:cubicBezTo>
                  <a:pt x="102548" y="74356"/>
                  <a:pt x="102362" y="67758"/>
                  <a:pt x="106325" y="63795"/>
                </a:cubicBezTo>
                <a:cubicBezTo>
                  <a:pt x="110288" y="59832"/>
                  <a:pt x="116958" y="60251"/>
                  <a:pt x="122274" y="58479"/>
                </a:cubicBezTo>
                <a:cubicBezTo>
                  <a:pt x="124046" y="53163"/>
                  <a:pt x="127591" y="48134"/>
                  <a:pt x="127591" y="42530"/>
                </a:cubicBezTo>
                <a:cubicBezTo>
                  <a:pt x="127591" y="28991"/>
                  <a:pt x="118570" y="20030"/>
                  <a:pt x="106325" y="15948"/>
                </a:cubicBezTo>
                <a:cubicBezTo>
                  <a:pt x="101282" y="14267"/>
                  <a:pt x="79743" y="0"/>
                  <a:pt x="6911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88A85E4-9A0B-4884-BD55-288B90013710}"/>
              </a:ext>
            </a:extLst>
          </p:cNvPr>
          <p:cNvSpPr/>
          <p:nvPr/>
        </p:nvSpPr>
        <p:spPr>
          <a:xfrm>
            <a:off x="5683102" y="1759392"/>
            <a:ext cx="249865" cy="138520"/>
          </a:xfrm>
          <a:custGeom>
            <a:avLst/>
            <a:gdLst>
              <a:gd name="connsiteX0" fmla="*/ 47847 w 249865"/>
              <a:gd name="connsiteY0" fmla="*/ 10929 h 138520"/>
              <a:gd name="connsiteX1" fmla="*/ 37214 w 249865"/>
              <a:gd name="connsiteY1" fmla="*/ 58775 h 138520"/>
              <a:gd name="connsiteX2" fmla="*/ 31898 w 249865"/>
              <a:gd name="connsiteY2" fmla="*/ 74724 h 138520"/>
              <a:gd name="connsiteX3" fmla="*/ 21265 w 249865"/>
              <a:gd name="connsiteY3" fmla="*/ 90673 h 138520"/>
              <a:gd name="connsiteX4" fmla="*/ 0 w 249865"/>
              <a:gd name="connsiteY4" fmla="*/ 95989 h 138520"/>
              <a:gd name="connsiteX5" fmla="*/ 47847 w 249865"/>
              <a:gd name="connsiteY5" fmla="*/ 101306 h 138520"/>
              <a:gd name="connsiteX6" fmla="*/ 63796 w 249865"/>
              <a:gd name="connsiteY6" fmla="*/ 106622 h 138520"/>
              <a:gd name="connsiteX7" fmla="*/ 111642 w 249865"/>
              <a:gd name="connsiteY7" fmla="*/ 111938 h 138520"/>
              <a:gd name="connsiteX8" fmla="*/ 148856 w 249865"/>
              <a:gd name="connsiteY8" fmla="*/ 122571 h 138520"/>
              <a:gd name="connsiteX9" fmla="*/ 180754 w 249865"/>
              <a:gd name="connsiteY9" fmla="*/ 138520 h 138520"/>
              <a:gd name="connsiteX10" fmla="*/ 212651 w 249865"/>
              <a:gd name="connsiteY10" fmla="*/ 127887 h 138520"/>
              <a:gd name="connsiteX11" fmla="*/ 228600 w 249865"/>
              <a:gd name="connsiteY11" fmla="*/ 122571 h 138520"/>
              <a:gd name="connsiteX12" fmla="*/ 249865 w 249865"/>
              <a:gd name="connsiteY12" fmla="*/ 117255 h 138520"/>
              <a:gd name="connsiteX13" fmla="*/ 228600 w 249865"/>
              <a:gd name="connsiteY13" fmla="*/ 80041 h 138520"/>
              <a:gd name="connsiteX14" fmla="*/ 223284 w 249865"/>
              <a:gd name="connsiteY14" fmla="*/ 64092 h 138520"/>
              <a:gd name="connsiteX15" fmla="*/ 212651 w 249865"/>
              <a:gd name="connsiteY15" fmla="*/ 48143 h 138520"/>
              <a:gd name="connsiteX16" fmla="*/ 207335 w 249865"/>
              <a:gd name="connsiteY16" fmla="*/ 26878 h 138520"/>
              <a:gd name="connsiteX17" fmla="*/ 186070 w 249865"/>
              <a:gd name="connsiteY17" fmla="*/ 21561 h 138520"/>
              <a:gd name="connsiteX18" fmla="*/ 170121 w 249865"/>
              <a:gd name="connsiteY18" fmla="*/ 16245 h 138520"/>
              <a:gd name="connsiteX19" fmla="*/ 111642 w 249865"/>
              <a:gd name="connsiteY19" fmla="*/ 5613 h 138520"/>
              <a:gd name="connsiteX20" fmla="*/ 95693 w 249865"/>
              <a:gd name="connsiteY20" fmla="*/ 296 h 138520"/>
              <a:gd name="connsiteX21" fmla="*/ 47847 w 249865"/>
              <a:gd name="connsiteY21" fmla="*/ 10929 h 13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865" h="138520">
                <a:moveTo>
                  <a:pt x="47847" y="10929"/>
                </a:moveTo>
                <a:cubicBezTo>
                  <a:pt x="38101" y="20675"/>
                  <a:pt x="42223" y="41246"/>
                  <a:pt x="37214" y="58775"/>
                </a:cubicBezTo>
                <a:cubicBezTo>
                  <a:pt x="35674" y="64163"/>
                  <a:pt x="34404" y="69712"/>
                  <a:pt x="31898" y="74724"/>
                </a:cubicBezTo>
                <a:cubicBezTo>
                  <a:pt x="29041" y="80439"/>
                  <a:pt x="26581" y="87129"/>
                  <a:pt x="21265" y="90673"/>
                </a:cubicBezTo>
                <a:cubicBezTo>
                  <a:pt x="15186" y="94726"/>
                  <a:pt x="7088" y="94217"/>
                  <a:pt x="0" y="95989"/>
                </a:cubicBezTo>
                <a:cubicBezTo>
                  <a:pt x="15949" y="97761"/>
                  <a:pt x="32018" y="98668"/>
                  <a:pt x="47847" y="101306"/>
                </a:cubicBezTo>
                <a:cubicBezTo>
                  <a:pt x="53375" y="102227"/>
                  <a:pt x="58268" y="105701"/>
                  <a:pt x="63796" y="106622"/>
                </a:cubicBezTo>
                <a:cubicBezTo>
                  <a:pt x="79624" y="109260"/>
                  <a:pt x="95693" y="110166"/>
                  <a:pt x="111642" y="111938"/>
                </a:cubicBezTo>
                <a:cubicBezTo>
                  <a:pt x="118451" y="113640"/>
                  <a:pt x="141232" y="118759"/>
                  <a:pt x="148856" y="122571"/>
                </a:cubicBezTo>
                <a:cubicBezTo>
                  <a:pt x="190088" y="143185"/>
                  <a:pt x="140658" y="125153"/>
                  <a:pt x="180754" y="138520"/>
                </a:cubicBezTo>
                <a:lnTo>
                  <a:pt x="212651" y="127887"/>
                </a:lnTo>
                <a:cubicBezTo>
                  <a:pt x="217967" y="126115"/>
                  <a:pt x="223163" y="123930"/>
                  <a:pt x="228600" y="122571"/>
                </a:cubicBezTo>
                <a:lnTo>
                  <a:pt x="249865" y="117255"/>
                </a:lnTo>
                <a:cubicBezTo>
                  <a:pt x="237676" y="80687"/>
                  <a:pt x="254348" y="125100"/>
                  <a:pt x="228600" y="80041"/>
                </a:cubicBezTo>
                <a:cubicBezTo>
                  <a:pt x="225820" y="75175"/>
                  <a:pt x="225790" y="69104"/>
                  <a:pt x="223284" y="64092"/>
                </a:cubicBezTo>
                <a:cubicBezTo>
                  <a:pt x="220427" y="58377"/>
                  <a:pt x="216195" y="53459"/>
                  <a:pt x="212651" y="48143"/>
                </a:cubicBezTo>
                <a:cubicBezTo>
                  <a:pt x="210879" y="41055"/>
                  <a:pt x="212501" y="32045"/>
                  <a:pt x="207335" y="26878"/>
                </a:cubicBezTo>
                <a:cubicBezTo>
                  <a:pt x="202169" y="21711"/>
                  <a:pt x="193095" y="23568"/>
                  <a:pt x="186070" y="21561"/>
                </a:cubicBezTo>
                <a:cubicBezTo>
                  <a:pt x="180682" y="20021"/>
                  <a:pt x="175591" y="17461"/>
                  <a:pt x="170121" y="16245"/>
                </a:cubicBezTo>
                <a:cubicBezTo>
                  <a:pt x="127502" y="6775"/>
                  <a:pt x="150310" y="15280"/>
                  <a:pt x="111642" y="5613"/>
                </a:cubicBezTo>
                <a:cubicBezTo>
                  <a:pt x="106205" y="4254"/>
                  <a:pt x="101263" y="915"/>
                  <a:pt x="95693" y="296"/>
                </a:cubicBezTo>
                <a:cubicBezTo>
                  <a:pt x="85126" y="-878"/>
                  <a:pt x="57593" y="1183"/>
                  <a:pt x="47847" y="1092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5DF2EB9-5319-4FAC-8618-D13724A0BD1B}"/>
              </a:ext>
            </a:extLst>
          </p:cNvPr>
          <p:cNvSpPr/>
          <p:nvPr/>
        </p:nvSpPr>
        <p:spPr>
          <a:xfrm>
            <a:off x="5565643" y="1770132"/>
            <a:ext cx="133408" cy="175753"/>
          </a:xfrm>
          <a:custGeom>
            <a:avLst/>
            <a:gdLst>
              <a:gd name="connsiteX0" fmla="*/ 501 w 133408"/>
              <a:gd name="connsiteY0" fmla="*/ 53352 h 175753"/>
              <a:gd name="connsiteX1" fmla="*/ 32399 w 133408"/>
              <a:gd name="connsiteY1" fmla="*/ 63984 h 175753"/>
              <a:gd name="connsiteX2" fmla="*/ 48348 w 133408"/>
              <a:gd name="connsiteY2" fmla="*/ 74617 h 175753"/>
              <a:gd name="connsiteX3" fmla="*/ 53664 w 133408"/>
              <a:gd name="connsiteY3" fmla="*/ 90566 h 175753"/>
              <a:gd name="connsiteX4" fmla="*/ 64297 w 133408"/>
              <a:gd name="connsiteY4" fmla="*/ 133096 h 175753"/>
              <a:gd name="connsiteX5" fmla="*/ 69613 w 133408"/>
              <a:gd name="connsiteY5" fmla="*/ 175626 h 175753"/>
              <a:gd name="connsiteX6" fmla="*/ 85562 w 133408"/>
              <a:gd name="connsiteY6" fmla="*/ 164994 h 175753"/>
              <a:gd name="connsiteX7" fmla="*/ 101510 w 133408"/>
              <a:gd name="connsiteY7" fmla="*/ 106515 h 175753"/>
              <a:gd name="connsiteX8" fmla="*/ 106827 w 133408"/>
              <a:gd name="connsiteY8" fmla="*/ 79933 h 175753"/>
              <a:gd name="connsiteX9" fmla="*/ 133408 w 133408"/>
              <a:gd name="connsiteY9" fmla="*/ 53352 h 175753"/>
              <a:gd name="connsiteX10" fmla="*/ 112143 w 133408"/>
              <a:gd name="connsiteY10" fmla="*/ 189 h 175753"/>
              <a:gd name="connsiteX11" fmla="*/ 80245 w 133408"/>
              <a:gd name="connsiteY11" fmla="*/ 5505 h 175753"/>
              <a:gd name="connsiteX12" fmla="*/ 74929 w 133408"/>
              <a:gd name="connsiteY12" fmla="*/ 21454 h 175753"/>
              <a:gd name="connsiteX13" fmla="*/ 58980 w 133408"/>
              <a:gd name="connsiteY13" fmla="*/ 26770 h 175753"/>
              <a:gd name="connsiteX14" fmla="*/ 501 w 133408"/>
              <a:gd name="connsiteY14" fmla="*/ 53352 h 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408" h="175753">
                <a:moveTo>
                  <a:pt x="501" y="53352"/>
                </a:moveTo>
                <a:cubicBezTo>
                  <a:pt x="-3929" y="59554"/>
                  <a:pt x="22157" y="59432"/>
                  <a:pt x="32399" y="63984"/>
                </a:cubicBezTo>
                <a:cubicBezTo>
                  <a:pt x="38238" y="66579"/>
                  <a:pt x="44357" y="69628"/>
                  <a:pt x="48348" y="74617"/>
                </a:cubicBezTo>
                <a:cubicBezTo>
                  <a:pt x="51849" y="78993"/>
                  <a:pt x="52305" y="85129"/>
                  <a:pt x="53664" y="90566"/>
                </a:cubicBezTo>
                <a:lnTo>
                  <a:pt x="64297" y="133096"/>
                </a:lnTo>
                <a:cubicBezTo>
                  <a:pt x="63259" y="138288"/>
                  <a:pt x="50056" y="171714"/>
                  <a:pt x="69613" y="175626"/>
                </a:cubicBezTo>
                <a:cubicBezTo>
                  <a:pt x="75878" y="176879"/>
                  <a:pt x="80246" y="168538"/>
                  <a:pt x="85562" y="164994"/>
                </a:cubicBezTo>
                <a:cubicBezTo>
                  <a:pt x="93200" y="142077"/>
                  <a:pt x="95512" y="136501"/>
                  <a:pt x="101510" y="106515"/>
                </a:cubicBezTo>
                <a:cubicBezTo>
                  <a:pt x="103282" y="97654"/>
                  <a:pt x="103654" y="88394"/>
                  <a:pt x="106827" y="79933"/>
                </a:cubicBezTo>
                <a:cubicBezTo>
                  <a:pt x="112734" y="64180"/>
                  <a:pt x="120411" y="62016"/>
                  <a:pt x="133408" y="53352"/>
                </a:cubicBezTo>
                <a:cubicBezTo>
                  <a:pt x="131683" y="39548"/>
                  <a:pt x="138020" y="3064"/>
                  <a:pt x="112143" y="189"/>
                </a:cubicBezTo>
                <a:cubicBezTo>
                  <a:pt x="101430" y="-1001"/>
                  <a:pt x="90878" y="3733"/>
                  <a:pt x="80245" y="5505"/>
                </a:cubicBezTo>
                <a:cubicBezTo>
                  <a:pt x="78473" y="10821"/>
                  <a:pt x="78892" y="17491"/>
                  <a:pt x="74929" y="21454"/>
                </a:cubicBezTo>
                <a:cubicBezTo>
                  <a:pt x="70966" y="25417"/>
                  <a:pt x="64368" y="25230"/>
                  <a:pt x="58980" y="26770"/>
                </a:cubicBezTo>
                <a:cubicBezTo>
                  <a:pt x="37363" y="32947"/>
                  <a:pt x="4931" y="47150"/>
                  <a:pt x="501" y="533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A457D9-526C-41D7-8215-6A72D5104549}"/>
              </a:ext>
            </a:extLst>
          </p:cNvPr>
          <p:cNvSpPr/>
          <p:nvPr/>
        </p:nvSpPr>
        <p:spPr>
          <a:xfrm>
            <a:off x="5571397" y="1679944"/>
            <a:ext cx="93196" cy="106326"/>
          </a:xfrm>
          <a:custGeom>
            <a:avLst/>
            <a:gdLst>
              <a:gd name="connsiteX0" fmla="*/ 31961 w 93196"/>
              <a:gd name="connsiteY0" fmla="*/ 5316 h 106326"/>
              <a:gd name="connsiteX1" fmla="*/ 5380 w 93196"/>
              <a:gd name="connsiteY1" fmla="*/ 10633 h 106326"/>
              <a:gd name="connsiteX2" fmla="*/ 63 w 93196"/>
              <a:gd name="connsiteY2" fmla="*/ 26582 h 106326"/>
              <a:gd name="connsiteX3" fmla="*/ 10696 w 93196"/>
              <a:gd name="connsiteY3" fmla="*/ 95693 h 106326"/>
              <a:gd name="connsiteX4" fmla="*/ 26645 w 93196"/>
              <a:gd name="connsiteY4" fmla="*/ 101009 h 106326"/>
              <a:gd name="connsiteX5" fmla="*/ 58543 w 93196"/>
              <a:gd name="connsiteY5" fmla="*/ 106326 h 106326"/>
              <a:gd name="connsiteX6" fmla="*/ 79808 w 93196"/>
              <a:gd name="connsiteY6" fmla="*/ 101009 h 106326"/>
              <a:gd name="connsiteX7" fmla="*/ 85124 w 93196"/>
              <a:gd name="connsiteY7" fmla="*/ 10633 h 106326"/>
              <a:gd name="connsiteX8" fmla="*/ 53226 w 93196"/>
              <a:gd name="connsiteY8" fmla="*/ 0 h 106326"/>
              <a:gd name="connsiteX9" fmla="*/ 31961 w 93196"/>
              <a:gd name="connsiteY9" fmla="*/ 5316 h 10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96" h="106326">
                <a:moveTo>
                  <a:pt x="31961" y="5316"/>
                </a:moveTo>
                <a:cubicBezTo>
                  <a:pt x="23101" y="7088"/>
                  <a:pt x="12898" y="5621"/>
                  <a:pt x="5380" y="10633"/>
                </a:cubicBezTo>
                <a:cubicBezTo>
                  <a:pt x="717" y="13742"/>
                  <a:pt x="-287" y="20989"/>
                  <a:pt x="63" y="26582"/>
                </a:cubicBezTo>
                <a:cubicBezTo>
                  <a:pt x="1517" y="49845"/>
                  <a:pt x="2856" y="73743"/>
                  <a:pt x="10696" y="95693"/>
                </a:cubicBezTo>
                <a:cubicBezTo>
                  <a:pt x="12581" y="100970"/>
                  <a:pt x="21175" y="99793"/>
                  <a:pt x="26645" y="101009"/>
                </a:cubicBezTo>
                <a:cubicBezTo>
                  <a:pt x="37168" y="103347"/>
                  <a:pt x="47910" y="104554"/>
                  <a:pt x="58543" y="106326"/>
                </a:cubicBezTo>
                <a:cubicBezTo>
                  <a:pt x="65631" y="104554"/>
                  <a:pt x="73729" y="105062"/>
                  <a:pt x="79808" y="101009"/>
                </a:cubicBezTo>
                <a:cubicBezTo>
                  <a:pt x="105250" y="84048"/>
                  <a:pt x="86952" y="14812"/>
                  <a:pt x="85124" y="10633"/>
                </a:cubicBezTo>
                <a:cubicBezTo>
                  <a:pt x="80632" y="365"/>
                  <a:pt x="61151" y="7925"/>
                  <a:pt x="53226" y="0"/>
                </a:cubicBezTo>
                <a:lnTo>
                  <a:pt x="31961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88AB572-7258-487B-A5F7-6550A6874FB7}"/>
              </a:ext>
            </a:extLst>
          </p:cNvPr>
          <p:cNvSpPr/>
          <p:nvPr/>
        </p:nvSpPr>
        <p:spPr>
          <a:xfrm>
            <a:off x="9512300" y="3028933"/>
            <a:ext cx="14503" cy="17517"/>
          </a:xfrm>
          <a:custGeom>
            <a:avLst/>
            <a:gdLst>
              <a:gd name="connsiteX0" fmla="*/ 12700 w 14503"/>
              <a:gd name="connsiteY0" fmla="*/ 17 h 17517"/>
              <a:gd name="connsiteX1" fmla="*/ 0 w 14503"/>
              <a:gd name="connsiteY1" fmla="*/ 15892 h 17517"/>
              <a:gd name="connsiteX2" fmla="*/ 12700 w 14503"/>
              <a:gd name="connsiteY2" fmla="*/ 12717 h 17517"/>
              <a:gd name="connsiteX3" fmla="*/ 12700 w 14503"/>
              <a:gd name="connsiteY3" fmla="*/ 17 h 1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3" h="17517">
                <a:moveTo>
                  <a:pt x="12700" y="17"/>
                </a:moveTo>
                <a:cubicBezTo>
                  <a:pt x="10583" y="546"/>
                  <a:pt x="0" y="9115"/>
                  <a:pt x="0" y="15892"/>
                </a:cubicBezTo>
                <a:cubicBezTo>
                  <a:pt x="0" y="20256"/>
                  <a:pt x="8797" y="14668"/>
                  <a:pt x="12700" y="12717"/>
                </a:cubicBezTo>
                <a:cubicBezTo>
                  <a:pt x="15377" y="11378"/>
                  <a:pt x="14817" y="-512"/>
                  <a:pt x="12700" y="1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ECF9005-1977-466E-A1EC-0169A97F8F74}"/>
              </a:ext>
            </a:extLst>
          </p:cNvPr>
          <p:cNvSpPr/>
          <p:nvPr/>
        </p:nvSpPr>
        <p:spPr>
          <a:xfrm>
            <a:off x="9505812" y="3057525"/>
            <a:ext cx="19188" cy="19123"/>
          </a:xfrm>
          <a:custGeom>
            <a:avLst/>
            <a:gdLst>
              <a:gd name="connsiteX0" fmla="*/ 16013 w 19188"/>
              <a:gd name="connsiteY0" fmla="*/ 0 h 19123"/>
              <a:gd name="connsiteX1" fmla="*/ 138 w 19188"/>
              <a:gd name="connsiteY1" fmla="*/ 12700 h 19123"/>
              <a:gd name="connsiteX2" fmla="*/ 9663 w 19188"/>
              <a:gd name="connsiteY2" fmla="*/ 19050 h 19123"/>
              <a:gd name="connsiteX3" fmla="*/ 19188 w 19188"/>
              <a:gd name="connsiteY3" fmla="*/ 15875 h 19123"/>
              <a:gd name="connsiteX4" fmla="*/ 16013 w 19188"/>
              <a:gd name="connsiteY4" fmla="*/ 0 h 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" h="19123">
                <a:moveTo>
                  <a:pt x="16013" y="0"/>
                </a:moveTo>
                <a:cubicBezTo>
                  <a:pt x="10721" y="4233"/>
                  <a:pt x="2281" y="6271"/>
                  <a:pt x="138" y="12700"/>
                </a:cubicBezTo>
                <a:cubicBezTo>
                  <a:pt x="-1069" y="16320"/>
                  <a:pt x="5899" y="18423"/>
                  <a:pt x="9663" y="19050"/>
                </a:cubicBezTo>
                <a:cubicBezTo>
                  <a:pt x="12964" y="19600"/>
                  <a:pt x="16013" y="16933"/>
                  <a:pt x="19188" y="15875"/>
                </a:cubicBezTo>
                <a:lnTo>
                  <a:pt x="1601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05F7EB-C072-485E-B0C5-BACBCD29D83D}"/>
              </a:ext>
            </a:extLst>
          </p:cNvPr>
          <p:cNvSpPr/>
          <p:nvPr/>
        </p:nvSpPr>
        <p:spPr>
          <a:xfrm>
            <a:off x="9071715" y="2745776"/>
            <a:ext cx="350469" cy="698244"/>
          </a:xfrm>
          <a:custGeom>
            <a:avLst/>
            <a:gdLst>
              <a:gd name="connsiteX0" fmla="*/ 224256 w 350469"/>
              <a:gd name="connsiteY0" fmla="*/ 82425 h 698244"/>
              <a:gd name="connsiteX1" fmla="*/ 221680 w 350469"/>
              <a:gd name="connsiteY1" fmla="*/ 69546 h 698244"/>
              <a:gd name="connsiteX2" fmla="*/ 213953 w 350469"/>
              <a:gd name="connsiteY2" fmla="*/ 61818 h 698244"/>
              <a:gd name="connsiteX3" fmla="*/ 183043 w 350469"/>
              <a:gd name="connsiteY3" fmla="*/ 54091 h 698244"/>
              <a:gd name="connsiteX4" fmla="*/ 167589 w 350469"/>
              <a:gd name="connsiteY4" fmla="*/ 46364 h 698244"/>
              <a:gd name="connsiteX5" fmla="*/ 154710 w 350469"/>
              <a:gd name="connsiteY5" fmla="*/ 30909 h 698244"/>
              <a:gd name="connsiteX6" fmla="*/ 146982 w 350469"/>
              <a:gd name="connsiteY6" fmla="*/ 25758 h 698244"/>
              <a:gd name="connsiteX7" fmla="*/ 144407 w 350469"/>
              <a:gd name="connsiteY7" fmla="*/ 18030 h 698244"/>
              <a:gd name="connsiteX8" fmla="*/ 128952 w 350469"/>
              <a:gd name="connsiteY8" fmla="*/ 5151 h 698244"/>
              <a:gd name="connsiteX9" fmla="*/ 110922 w 350469"/>
              <a:gd name="connsiteY9" fmla="*/ 0 h 698244"/>
              <a:gd name="connsiteX10" fmla="*/ 74861 w 350469"/>
              <a:gd name="connsiteY10" fmla="*/ 5151 h 698244"/>
              <a:gd name="connsiteX11" fmla="*/ 59406 w 350469"/>
              <a:gd name="connsiteY11" fmla="*/ 10303 h 698244"/>
              <a:gd name="connsiteX12" fmla="*/ 51679 w 350469"/>
              <a:gd name="connsiteY12" fmla="*/ 12879 h 698244"/>
              <a:gd name="connsiteX13" fmla="*/ 36224 w 350469"/>
              <a:gd name="connsiteY13" fmla="*/ 25758 h 698244"/>
              <a:gd name="connsiteX14" fmla="*/ 28497 w 350469"/>
              <a:gd name="connsiteY14" fmla="*/ 28333 h 698244"/>
              <a:gd name="connsiteX15" fmla="*/ 20770 w 350469"/>
              <a:gd name="connsiteY15" fmla="*/ 33485 h 698244"/>
              <a:gd name="connsiteX16" fmla="*/ 5315 w 350469"/>
              <a:gd name="connsiteY16" fmla="*/ 41212 h 698244"/>
              <a:gd name="connsiteX17" fmla="*/ 2739 w 350469"/>
              <a:gd name="connsiteY17" fmla="*/ 54091 h 698244"/>
              <a:gd name="connsiteX18" fmla="*/ 163 w 350469"/>
              <a:gd name="connsiteY18" fmla="*/ 61818 h 698244"/>
              <a:gd name="connsiteX19" fmla="*/ 20770 w 350469"/>
              <a:gd name="connsiteY19" fmla="*/ 79849 h 698244"/>
              <a:gd name="connsiteX20" fmla="*/ 28497 w 350469"/>
              <a:gd name="connsiteY20" fmla="*/ 82425 h 698244"/>
              <a:gd name="connsiteX21" fmla="*/ 31073 w 350469"/>
              <a:gd name="connsiteY21" fmla="*/ 90152 h 698244"/>
              <a:gd name="connsiteX22" fmla="*/ 41376 w 350469"/>
              <a:gd name="connsiteY22" fmla="*/ 97879 h 698244"/>
              <a:gd name="connsiteX23" fmla="*/ 61982 w 350469"/>
              <a:gd name="connsiteY23" fmla="*/ 108182 h 698244"/>
              <a:gd name="connsiteX24" fmla="*/ 69709 w 350469"/>
              <a:gd name="connsiteY24" fmla="*/ 110758 h 698244"/>
              <a:gd name="connsiteX25" fmla="*/ 87740 w 350469"/>
              <a:gd name="connsiteY25" fmla="*/ 113334 h 698244"/>
              <a:gd name="connsiteX26" fmla="*/ 98043 w 350469"/>
              <a:gd name="connsiteY26" fmla="*/ 131364 h 698244"/>
              <a:gd name="connsiteX27" fmla="*/ 103194 w 350469"/>
              <a:gd name="connsiteY27" fmla="*/ 146819 h 698244"/>
              <a:gd name="connsiteX28" fmla="*/ 100619 w 350469"/>
              <a:gd name="connsiteY28" fmla="*/ 162274 h 698244"/>
              <a:gd name="connsiteX29" fmla="*/ 82588 w 350469"/>
              <a:gd name="connsiteY29" fmla="*/ 175152 h 698244"/>
              <a:gd name="connsiteX30" fmla="*/ 80012 w 350469"/>
              <a:gd name="connsiteY30" fmla="*/ 193183 h 698244"/>
              <a:gd name="connsiteX31" fmla="*/ 92891 w 350469"/>
              <a:gd name="connsiteY31" fmla="*/ 195759 h 698244"/>
              <a:gd name="connsiteX32" fmla="*/ 100619 w 350469"/>
              <a:gd name="connsiteY32" fmla="*/ 200910 h 698244"/>
              <a:gd name="connsiteX33" fmla="*/ 108346 w 350469"/>
              <a:gd name="connsiteY33" fmla="*/ 208638 h 698244"/>
              <a:gd name="connsiteX34" fmla="*/ 116073 w 350469"/>
              <a:gd name="connsiteY34" fmla="*/ 211213 h 698244"/>
              <a:gd name="connsiteX35" fmla="*/ 136679 w 350469"/>
              <a:gd name="connsiteY35" fmla="*/ 234395 h 698244"/>
              <a:gd name="connsiteX36" fmla="*/ 152134 w 350469"/>
              <a:gd name="connsiteY36" fmla="*/ 244698 h 698244"/>
              <a:gd name="connsiteX37" fmla="*/ 159861 w 350469"/>
              <a:gd name="connsiteY37" fmla="*/ 247274 h 698244"/>
              <a:gd name="connsiteX38" fmla="*/ 172740 w 350469"/>
              <a:gd name="connsiteY38" fmla="*/ 262729 h 698244"/>
              <a:gd name="connsiteX39" fmla="*/ 177892 w 350469"/>
              <a:gd name="connsiteY39" fmla="*/ 270456 h 698244"/>
              <a:gd name="connsiteX40" fmla="*/ 188195 w 350469"/>
              <a:gd name="connsiteY40" fmla="*/ 273032 h 698244"/>
              <a:gd name="connsiteX41" fmla="*/ 206225 w 350469"/>
              <a:gd name="connsiteY41" fmla="*/ 293638 h 698244"/>
              <a:gd name="connsiteX42" fmla="*/ 208801 w 350469"/>
              <a:gd name="connsiteY42" fmla="*/ 301365 h 698244"/>
              <a:gd name="connsiteX43" fmla="*/ 224256 w 350469"/>
              <a:gd name="connsiteY43" fmla="*/ 324547 h 698244"/>
              <a:gd name="connsiteX44" fmla="*/ 229407 w 350469"/>
              <a:gd name="connsiteY44" fmla="*/ 332275 h 698244"/>
              <a:gd name="connsiteX45" fmla="*/ 234559 w 350469"/>
              <a:gd name="connsiteY45" fmla="*/ 340002 h 698244"/>
              <a:gd name="connsiteX46" fmla="*/ 237135 w 350469"/>
              <a:gd name="connsiteY46" fmla="*/ 347729 h 698244"/>
              <a:gd name="connsiteX47" fmla="*/ 250013 w 350469"/>
              <a:gd name="connsiteY47" fmla="*/ 363184 h 698244"/>
              <a:gd name="connsiteX48" fmla="*/ 257741 w 350469"/>
              <a:gd name="connsiteY48" fmla="*/ 381214 h 698244"/>
              <a:gd name="connsiteX49" fmla="*/ 260317 w 350469"/>
              <a:gd name="connsiteY49" fmla="*/ 388942 h 698244"/>
              <a:gd name="connsiteX50" fmla="*/ 262892 w 350469"/>
              <a:gd name="connsiteY50" fmla="*/ 427578 h 698244"/>
              <a:gd name="connsiteX51" fmla="*/ 265468 w 350469"/>
              <a:gd name="connsiteY51" fmla="*/ 437881 h 698244"/>
              <a:gd name="connsiteX52" fmla="*/ 262892 w 350469"/>
              <a:gd name="connsiteY52" fmla="*/ 507427 h 698244"/>
              <a:gd name="connsiteX53" fmla="*/ 257741 w 350469"/>
              <a:gd name="connsiteY53" fmla="*/ 522882 h 698244"/>
              <a:gd name="connsiteX54" fmla="*/ 255165 w 350469"/>
              <a:gd name="connsiteY54" fmla="*/ 533185 h 698244"/>
              <a:gd name="connsiteX55" fmla="*/ 247438 w 350469"/>
              <a:gd name="connsiteY55" fmla="*/ 540912 h 698244"/>
              <a:gd name="connsiteX56" fmla="*/ 237135 w 350469"/>
              <a:gd name="connsiteY56" fmla="*/ 556367 h 698244"/>
              <a:gd name="connsiteX57" fmla="*/ 231983 w 350469"/>
              <a:gd name="connsiteY57" fmla="*/ 564094 h 698244"/>
              <a:gd name="connsiteX58" fmla="*/ 224256 w 350469"/>
              <a:gd name="connsiteY58" fmla="*/ 569246 h 698244"/>
              <a:gd name="connsiteX59" fmla="*/ 211377 w 350469"/>
              <a:gd name="connsiteY59" fmla="*/ 584701 h 698244"/>
              <a:gd name="connsiteX60" fmla="*/ 206225 w 350469"/>
              <a:gd name="connsiteY60" fmla="*/ 595004 h 698244"/>
              <a:gd name="connsiteX61" fmla="*/ 170164 w 350469"/>
              <a:gd name="connsiteY61" fmla="*/ 605307 h 698244"/>
              <a:gd name="connsiteX62" fmla="*/ 167589 w 350469"/>
              <a:gd name="connsiteY62" fmla="*/ 618186 h 698244"/>
              <a:gd name="connsiteX63" fmla="*/ 162437 w 350469"/>
              <a:gd name="connsiteY63" fmla="*/ 672277 h 698244"/>
              <a:gd name="connsiteX64" fmla="*/ 159861 w 350469"/>
              <a:gd name="connsiteY64" fmla="*/ 682580 h 698244"/>
              <a:gd name="connsiteX65" fmla="*/ 170164 w 350469"/>
              <a:gd name="connsiteY65" fmla="*/ 698035 h 698244"/>
              <a:gd name="connsiteX66" fmla="*/ 180468 w 350469"/>
              <a:gd name="connsiteY66" fmla="*/ 695459 h 698244"/>
              <a:gd name="connsiteX67" fmla="*/ 198498 w 350469"/>
              <a:gd name="connsiteY67" fmla="*/ 682580 h 698244"/>
              <a:gd name="connsiteX68" fmla="*/ 208801 w 350469"/>
              <a:gd name="connsiteY68" fmla="*/ 674853 h 698244"/>
              <a:gd name="connsiteX69" fmla="*/ 216528 w 350469"/>
              <a:gd name="connsiteY69" fmla="*/ 672277 h 698244"/>
              <a:gd name="connsiteX70" fmla="*/ 224256 w 350469"/>
              <a:gd name="connsiteY70" fmla="*/ 667125 h 698244"/>
              <a:gd name="connsiteX71" fmla="*/ 231983 w 350469"/>
              <a:gd name="connsiteY71" fmla="*/ 656822 h 698244"/>
              <a:gd name="connsiteX72" fmla="*/ 237135 w 350469"/>
              <a:gd name="connsiteY72" fmla="*/ 649095 h 698244"/>
              <a:gd name="connsiteX73" fmla="*/ 231983 w 350469"/>
              <a:gd name="connsiteY73" fmla="*/ 633640 h 698244"/>
              <a:gd name="connsiteX74" fmla="*/ 234559 w 350469"/>
              <a:gd name="connsiteY74" fmla="*/ 615610 h 698244"/>
              <a:gd name="connsiteX75" fmla="*/ 250013 w 350469"/>
              <a:gd name="connsiteY75" fmla="*/ 605307 h 698244"/>
              <a:gd name="connsiteX76" fmla="*/ 262892 w 350469"/>
              <a:gd name="connsiteY76" fmla="*/ 600155 h 698244"/>
              <a:gd name="connsiteX77" fmla="*/ 275771 w 350469"/>
              <a:gd name="connsiteY77" fmla="*/ 597579 h 698244"/>
              <a:gd name="connsiteX78" fmla="*/ 283499 w 350469"/>
              <a:gd name="connsiteY78" fmla="*/ 595004 h 698244"/>
              <a:gd name="connsiteX79" fmla="*/ 304105 w 350469"/>
              <a:gd name="connsiteY79" fmla="*/ 587276 h 698244"/>
              <a:gd name="connsiteX80" fmla="*/ 314408 w 350469"/>
              <a:gd name="connsiteY80" fmla="*/ 582125 h 698244"/>
              <a:gd name="connsiteX81" fmla="*/ 332438 w 350469"/>
              <a:gd name="connsiteY81" fmla="*/ 558943 h 698244"/>
              <a:gd name="connsiteX82" fmla="*/ 335014 w 350469"/>
              <a:gd name="connsiteY82" fmla="*/ 551216 h 698244"/>
              <a:gd name="connsiteX83" fmla="*/ 340166 w 350469"/>
              <a:gd name="connsiteY83" fmla="*/ 538337 h 698244"/>
              <a:gd name="connsiteX84" fmla="*/ 342741 w 350469"/>
              <a:gd name="connsiteY84" fmla="*/ 528034 h 698244"/>
              <a:gd name="connsiteX85" fmla="*/ 345317 w 350469"/>
              <a:gd name="connsiteY85" fmla="*/ 520306 h 698244"/>
              <a:gd name="connsiteX86" fmla="*/ 350469 w 350469"/>
              <a:gd name="connsiteY86" fmla="*/ 502276 h 698244"/>
              <a:gd name="connsiteX87" fmla="*/ 347893 w 350469"/>
              <a:gd name="connsiteY87" fmla="*/ 419851 h 698244"/>
              <a:gd name="connsiteX88" fmla="*/ 340166 w 350469"/>
              <a:gd name="connsiteY88" fmla="*/ 409548 h 698244"/>
              <a:gd name="connsiteX89" fmla="*/ 335014 w 350469"/>
              <a:gd name="connsiteY89" fmla="*/ 401821 h 698244"/>
              <a:gd name="connsiteX90" fmla="*/ 327287 w 350469"/>
              <a:gd name="connsiteY90" fmla="*/ 394093 h 698244"/>
              <a:gd name="connsiteX91" fmla="*/ 322135 w 350469"/>
              <a:gd name="connsiteY91" fmla="*/ 383790 h 698244"/>
              <a:gd name="connsiteX92" fmla="*/ 309256 w 350469"/>
              <a:gd name="connsiteY92" fmla="*/ 368336 h 698244"/>
              <a:gd name="connsiteX93" fmla="*/ 296377 w 350469"/>
              <a:gd name="connsiteY93" fmla="*/ 347729 h 698244"/>
              <a:gd name="connsiteX94" fmla="*/ 291226 w 350469"/>
              <a:gd name="connsiteY94" fmla="*/ 337426 h 698244"/>
              <a:gd name="connsiteX95" fmla="*/ 283499 w 350469"/>
              <a:gd name="connsiteY95" fmla="*/ 327123 h 698244"/>
              <a:gd name="connsiteX96" fmla="*/ 275771 w 350469"/>
              <a:gd name="connsiteY96" fmla="*/ 314244 h 698244"/>
              <a:gd name="connsiteX97" fmla="*/ 265468 w 350469"/>
              <a:gd name="connsiteY97" fmla="*/ 306517 h 698244"/>
              <a:gd name="connsiteX98" fmla="*/ 260317 w 350469"/>
              <a:gd name="connsiteY98" fmla="*/ 298790 h 698244"/>
              <a:gd name="connsiteX99" fmla="*/ 239710 w 350469"/>
              <a:gd name="connsiteY99" fmla="*/ 278183 h 698244"/>
              <a:gd name="connsiteX100" fmla="*/ 221680 w 350469"/>
              <a:gd name="connsiteY100" fmla="*/ 265305 h 698244"/>
              <a:gd name="connsiteX101" fmla="*/ 211377 w 350469"/>
              <a:gd name="connsiteY101" fmla="*/ 257577 h 698244"/>
              <a:gd name="connsiteX102" fmla="*/ 195922 w 350469"/>
              <a:gd name="connsiteY102" fmla="*/ 247274 h 698244"/>
              <a:gd name="connsiteX103" fmla="*/ 188195 w 350469"/>
              <a:gd name="connsiteY103" fmla="*/ 242123 h 698244"/>
              <a:gd name="connsiteX104" fmla="*/ 180468 w 350469"/>
              <a:gd name="connsiteY104" fmla="*/ 234395 h 698244"/>
              <a:gd name="connsiteX105" fmla="*/ 170164 w 350469"/>
              <a:gd name="connsiteY105" fmla="*/ 218941 h 698244"/>
              <a:gd name="connsiteX106" fmla="*/ 157286 w 350469"/>
              <a:gd name="connsiteY106" fmla="*/ 200910 h 698244"/>
              <a:gd name="connsiteX107" fmla="*/ 159861 w 350469"/>
              <a:gd name="connsiteY107" fmla="*/ 133940 h 698244"/>
              <a:gd name="connsiteX108" fmla="*/ 165013 w 350469"/>
              <a:gd name="connsiteY108" fmla="*/ 126213 h 698244"/>
              <a:gd name="connsiteX109" fmla="*/ 167589 w 350469"/>
              <a:gd name="connsiteY109" fmla="*/ 118485 h 698244"/>
              <a:gd name="connsiteX110" fmla="*/ 195922 w 350469"/>
              <a:gd name="connsiteY110" fmla="*/ 95303 h 698244"/>
              <a:gd name="connsiteX111" fmla="*/ 224256 w 350469"/>
              <a:gd name="connsiteY111" fmla="*/ 82425 h 6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50469" h="698244">
                <a:moveTo>
                  <a:pt x="224256" y="82425"/>
                </a:moveTo>
                <a:cubicBezTo>
                  <a:pt x="228549" y="78132"/>
                  <a:pt x="223638" y="73462"/>
                  <a:pt x="221680" y="69546"/>
                </a:cubicBezTo>
                <a:cubicBezTo>
                  <a:pt x="220051" y="66288"/>
                  <a:pt x="216751" y="64150"/>
                  <a:pt x="213953" y="61818"/>
                </a:cubicBezTo>
                <a:cubicBezTo>
                  <a:pt x="203034" y="52719"/>
                  <a:pt x="201067" y="56094"/>
                  <a:pt x="183043" y="54091"/>
                </a:cubicBezTo>
                <a:cubicBezTo>
                  <a:pt x="175300" y="51510"/>
                  <a:pt x="174245" y="51911"/>
                  <a:pt x="167589" y="46364"/>
                </a:cubicBezTo>
                <a:cubicBezTo>
                  <a:pt x="142254" y="25252"/>
                  <a:pt x="174983" y="51180"/>
                  <a:pt x="154710" y="30909"/>
                </a:cubicBezTo>
                <a:cubicBezTo>
                  <a:pt x="152521" y="28720"/>
                  <a:pt x="149558" y="27475"/>
                  <a:pt x="146982" y="25758"/>
                </a:cubicBezTo>
                <a:cubicBezTo>
                  <a:pt x="146124" y="23182"/>
                  <a:pt x="145913" y="20289"/>
                  <a:pt x="144407" y="18030"/>
                </a:cubicBezTo>
                <a:cubicBezTo>
                  <a:pt x="141561" y="13761"/>
                  <a:pt x="133701" y="7525"/>
                  <a:pt x="128952" y="5151"/>
                </a:cubicBezTo>
                <a:cubicBezTo>
                  <a:pt x="125261" y="3306"/>
                  <a:pt x="114217" y="824"/>
                  <a:pt x="110922" y="0"/>
                </a:cubicBezTo>
                <a:cubicBezTo>
                  <a:pt x="98902" y="1717"/>
                  <a:pt x="86768" y="2770"/>
                  <a:pt x="74861" y="5151"/>
                </a:cubicBezTo>
                <a:cubicBezTo>
                  <a:pt x="69536" y="6216"/>
                  <a:pt x="64558" y="8586"/>
                  <a:pt x="59406" y="10303"/>
                </a:cubicBezTo>
                <a:lnTo>
                  <a:pt x="51679" y="12879"/>
                </a:lnTo>
                <a:cubicBezTo>
                  <a:pt x="45985" y="18572"/>
                  <a:pt x="43393" y="22173"/>
                  <a:pt x="36224" y="25758"/>
                </a:cubicBezTo>
                <a:cubicBezTo>
                  <a:pt x="33796" y="26972"/>
                  <a:pt x="31073" y="27475"/>
                  <a:pt x="28497" y="28333"/>
                </a:cubicBezTo>
                <a:cubicBezTo>
                  <a:pt x="25921" y="30050"/>
                  <a:pt x="23539" y="32100"/>
                  <a:pt x="20770" y="33485"/>
                </a:cubicBezTo>
                <a:cubicBezTo>
                  <a:pt x="-566" y="44154"/>
                  <a:pt x="27467" y="26445"/>
                  <a:pt x="5315" y="41212"/>
                </a:cubicBezTo>
                <a:cubicBezTo>
                  <a:pt x="4456" y="45505"/>
                  <a:pt x="3801" y="49844"/>
                  <a:pt x="2739" y="54091"/>
                </a:cubicBezTo>
                <a:cubicBezTo>
                  <a:pt x="2080" y="56725"/>
                  <a:pt x="-696" y="59242"/>
                  <a:pt x="163" y="61818"/>
                </a:cubicBezTo>
                <a:cubicBezTo>
                  <a:pt x="6026" y="79408"/>
                  <a:pt x="8121" y="76235"/>
                  <a:pt x="20770" y="79849"/>
                </a:cubicBezTo>
                <a:cubicBezTo>
                  <a:pt x="23381" y="80595"/>
                  <a:pt x="25921" y="81566"/>
                  <a:pt x="28497" y="82425"/>
                </a:cubicBezTo>
                <a:cubicBezTo>
                  <a:pt x="29356" y="85001"/>
                  <a:pt x="29335" y="88066"/>
                  <a:pt x="31073" y="90152"/>
                </a:cubicBezTo>
                <a:cubicBezTo>
                  <a:pt x="33821" y="93450"/>
                  <a:pt x="37883" y="95384"/>
                  <a:pt x="41376" y="97879"/>
                </a:cubicBezTo>
                <a:cubicBezTo>
                  <a:pt x="50552" y="104433"/>
                  <a:pt x="49810" y="103618"/>
                  <a:pt x="61982" y="108182"/>
                </a:cubicBezTo>
                <a:cubicBezTo>
                  <a:pt x="64524" y="109135"/>
                  <a:pt x="67047" y="110225"/>
                  <a:pt x="69709" y="110758"/>
                </a:cubicBezTo>
                <a:cubicBezTo>
                  <a:pt x="75662" y="111949"/>
                  <a:pt x="81730" y="112475"/>
                  <a:pt x="87740" y="113334"/>
                </a:cubicBezTo>
                <a:cubicBezTo>
                  <a:pt x="98986" y="124580"/>
                  <a:pt x="93596" y="116540"/>
                  <a:pt x="98043" y="131364"/>
                </a:cubicBezTo>
                <a:cubicBezTo>
                  <a:pt x="99603" y="136565"/>
                  <a:pt x="103194" y="146819"/>
                  <a:pt x="103194" y="146819"/>
                </a:cubicBezTo>
                <a:cubicBezTo>
                  <a:pt x="102336" y="151971"/>
                  <a:pt x="102740" y="157501"/>
                  <a:pt x="100619" y="162274"/>
                </a:cubicBezTo>
                <a:cubicBezTo>
                  <a:pt x="97636" y="168986"/>
                  <a:pt x="88286" y="172303"/>
                  <a:pt x="82588" y="175152"/>
                </a:cubicBezTo>
                <a:cubicBezTo>
                  <a:pt x="79422" y="179903"/>
                  <a:pt x="72172" y="186649"/>
                  <a:pt x="80012" y="193183"/>
                </a:cubicBezTo>
                <a:cubicBezTo>
                  <a:pt x="83375" y="195986"/>
                  <a:pt x="88598" y="194900"/>
                  <a:pt x="92891" y="195759"/>
                </a:cubicBezTo>
                <a:cubicBezTo>
                  <a:pt x="95467" y="197476"/>
                  <a:pt x="98241" y="198928"/>
                  <a:pt x="100619" y="200910"/>
                </a:cubicBezTo>
                <a:cubicBezTo>
                  <a:pt x="103417" y="203242"/>
                  <a:pt x="105315" y="206617"/>
                  <a:pt x="108346" y="208638"/>
                </a:cubicBezTo>
                <a:cubicBezTo>
                  <a:pt x="110605" y="210144"/>
                  <a:pt x="113497" y="210355"/>
                  <a:pt x="116073" y="211213"/>
                </a:cubicBezTo>
                <a:cubicBezTo>
                  <a:pt x="122267" y="220504"/>
                  <a:pt x="126093" y="227338"/>
                  <a:pt x="136679" y="234395"/>
                </a:cubicBezTo>
                <a:cubicBezTo>
                  <a:pt x="141831" y="237829"/>
                  <a:pt x="146260" y="242740"/>
                  <a:pt x="152134" y="244698"/>
                </a:cubicBezTo>
                <a:lnTo>
                  <a:pt x="159861" y="247274"/>
                </a:lnTo>
                <a:cubicBezTo>
                  <a:pt x="172652" y="266458"/>
                  <a:pt x="156213" y="242896"/>
                  <a:pt x="172740" y="262729"/>
                </a:cubicBezTo>
                <a:cubicBezTo>
                  <a:pt x="174722" y="265107"/>
                  <a:pt x="175316" y="268739"/>
                  <a:pt x="177892" y="270456"/>
                </a:cubicBezTo>
                <a:cubicBezTo>
                  <a:pt x="180838" y="272420"/>
                  <a:pt x="184761" y="272173"/>
                  <a:pt x="188195" y="273032"/>
                </a:cubicBezTo>
                <a:cubicBezTo>
                  <a:pt x="200215" y="291063"/>
                  <a:pt x="193346" y="285053"/>
                  <a:pt x="206225" y="293638"/>
                </a:cubicBezTo>
                <a:cubicBezTo>
                  <a:pt x="207084" y="296214"/>
                  <a:pt x="207482" y="298992"/>
                  <a:pt x="208801" y="301365"/>
                </a:cubicBezTo>
                <a:cubicBezTo>
                  <a:pt x="208815" y="301390"/>
                  <a:pt x="221672" y="320671"/>
                  <a:pt x="224256" y="324547"/>
                </a:cubicBezTo>
                <a:lnTo>
                  <a:pt x="229407" y="332275"/>
                </a:lnTo>
                <a:cubicBezTo>
                  <a:pt x="231124" y="334851"/>
                  <a:pt x="233580" y="337065"/>
                  <a:pt x="234559" y="340002"/>
                </a:cubicBezTo>
                <a:cubicBezTo>
                  <a:pt x="235418" y="342578"/>
                  <a:pt x="235921" y="345301"/>
                  <a:pt x="237135" y="347729"/>
                </a:cubicBezTo>
                <a:cubicBezTo>
                  <a:pt x="240722" y="354904"/>
                  <a:pt x="244314" y="357485"/>
                  <a:pt x="250013" y="363184"/>
                </a:cubicBezTo>
                <a:cubicBezTo>
                  <a:pt x="256055" y="381309"/>
                  <a:pt x="248190" y="358929"/>
                  <a:pt x="257741" y="381214"/>
                </a:cubicBezTo>
                <a:cubicBezTo>
                  <a:pt x="258811" y="383710"/>
                  <a:pt x="259458" y="386366"/>
                  <a:pt x="260317" y="388942"/>
                </a:cubicBezTo>
                <a:cubicBezTo>
                  <a:pt x="261175" y="401821"/>
                  <a:pt x="261541" y="414742"/>
                  <a:pt x="262892" y="427578"/>
                </a:cubicBezTo>
                <a:cubicBezTo>
                  <a:pt x="263263" y="431099"/>
                  <a:pt x="265468" y="434341"/>
                  <a:pt x="265468" y="437881"/>
                </a:cubicBezTo>
                <a:cubicBezTo>
                  <a:pt x="265468" y="461079"/>
                  <a:pt x="264992" y="484324"/>
                  <a:pt x="262892" y="507427"/>
                </a:cubicBezTo>
                <a:cubicBezTo>
                  <a:pt x="262400" y="512835"/>
                  <a:pt x="259058" y="517614"/>
                  <a:pt x="257741" y="522882"/>
                </a:cubicBezTo>
                <a:cubicBezTo>
                  <a:pt x="256882" y="526316"/>
                  <a:pt x="256921" y="530111"/>
                  <a:pt x="255165" y="533185"/>
                </a:cubicBezTo>
                <a:cubicBezTo>
                  <a:pt x="253358" y="536348"/>
                  <a:pt x="249674" y="538037"/>
                  <a:pt x="247438" y="540912"/>
                </a:cubicBezTo>
                <a:cubicBezTo>
                  <a:pt x="243637" y="545799"/>
                  <a:pt x="240569" y="551215"/>
                  <a:pt x="237135" y="556367"/>
                </a:cubicBezTo>
                <a:cubicBezTo>
                  <a:pt x="235418" y="558943"/>
                  <a:pt x="234559" y="562377"/>
                  <a:pt x="231983" y="564094"/>
                </a:cubicBezTo>
                <a:cubicBezTo>
                  <a:pt x="229407" y="565811"/>
                  <a:pt x="226634" y="567264"/>
                  <a:pt x="224256" y="569246"/>
                </a:cubicBezTo>
                <a:cubicBezTo>
                  <a:pt x="218440" y="574093"/>
                  <a:pt x="215063" y="578250"/>
                  <a:pt x="211377" y="584701"/>
                </a:cubicBezTo>
                <a:cubicBezTo>
                  <a:pt x="209472" y="588035"/>
                  <a:pt x="207942" y="591570"/>
                  <a:pt x="206225" y="595004"/>
                </a:cubicBezTo>
                <a:cubicBezTo>
                  <a:pt x="213678" y="617360"/>
                  <a:pt x="207732" y="591218"/>
                  <a:pt x="170164" y="605307"/>
                </a:cubicBezTo>
                <a:cubicBezTo>
                  <a:pt x="166065" y="606844"/>
                  <a:pt x="168255" y="613859"/>
                  <a:pt x="167589" y="618186"/>
                </a:cubicBezTo>
                <a:cubicBezTo>
                  <a:pt x="162272" y="652752"/>
                  <a:pt x="167731" y="627278"/>
                  <a:pt x="162437" y="672277"/>
                </a:cubicBezTo>
                <a:cubicBezTo>
                  <a:pt x="162023" y="675793"/>
                  <a:pt x="160720" y="679146"/>
                  <a:pt x="159861" y="682580"/>
                </a:cubicBezTo>
                <a:cubicBezTo>
                  <a:pt x="161696" y="688086"/>
                  <a:pt x="163057" y="696004"/>
                  <a:pt x="170164" y="698035"/>
                </a:cubicBezTo>
                <a:cubicBezTo>
                  <a:pt x="173568" y="699008"/>
                  <a:pt x="177033" y="696318"/>
                  <a:pt x="180468" y="695459"/>
                </a:cubicBezTo>
                <a:cubicBezTo>
                  <a:pt x="214139" y="670206"/>
                  <a:pt x="172134" y="701412"/>
                  <a:pt x="198498" y="682580"/>
                </a:cubicBezTo>
                <a:cubicBezTo>
                  <a:pt x="201991" y="680085"/>
                  <a:pt x="205074" y="676983"/>
                  <a:pt x="208801" y="674853"/>
                </a:cubicBezTo>
                <a:cubicBezTo>
                  <a:pt x="211158" y="673506"/>
                  <a:pt x="214100" y="673491"/>
                  <a:pt x="216528" y="672277"/>
                </a:cubicBezTo>
                <a:cubicBezTo>
                  <a:pt x="219297" y="670892"/>
                  <a:pt x="221680" y="668842"/>
                  <a:pt x="224256" y="667125"/>
                </a:cubicBezTo>
                <a:cubicBezTo>
                  <a:pt x="226832" y="663691"/>
                  <a:pt x="229488" y="660315"/>
                  <a:pt x="231983" y="656822"/>
                </a:cubicBezTo>
                <a:cubicBezTo>
                  <a:pt x="233782" y="654303"/>
                  <a:pt x="237135" y="652191"/>
                  <a:pt x="237135" y="649095"/>
                </a:cubicBezTo>
                <a:cubicBezTo>
                  <a:pt x="237135" y="643665"/>
                  <a:pt x="233700" y="638792"/>
                  <a:pt x="231983" y="633640"/>
                </a:cubicBezTo>
                <a:cubicBezTo>
                  <a:pt x="232842" y="627630"/>
                  <a:pt x="231300" y="620732"/>
                  <a:pt x="234559" y="615610"/>
                </a:cubicBezTo>
                <a:cubicBezTo>
                  <a:pt x="237883" y="610387"/>
                  <a:pt x="244265" y="607607"/>
                  <a:pt x="250013" y="605307"/>
                </a:cubicBezTo>
                <a:cubicBezTo>
                  <a:pt x="254306" y="603590"/>
                  <a:pt x="258463" y="601484"/>
                  <a:pt x="262892" y="600155"/>
                </a:cubicBezTo>
                <a:cubicBezTo>
                  <a:pt x="267085" y="598897"/>
                  <a:pt x="271524" y="598641"/>
                  <a:pt x="275771" y="597579"/>
                </a:cubicBezTo>
                <a:cubicBezTo>
                  <a:pt x="278405" y="596921"/>
                  <a:pt x="280923" y="595862"/>
                  <a:pt x="283499" y="595004"/>
                </a:cubicBezTo>
                <a:cubicBezTo>
                  <a:pt x="299367" y="584424"/>
                  <a:pt x="281828" y="594701"/>
                  <a:pt x="304105" y="587276"/>
                </a:cubicBezTo>
                <a:cubicBezTo>
                  <a:pt x="307748" y="586062"/>
                  <a:pt x="310974" y="583842"/>
                  <a:pt x="314408" y="582125"/>
                </a:cubicBezTo>
                <a:cubicBezTo>
                  <a:pt x="321076" y="575457"/>
                  <a:pt x="329356" y="568187"/>
                  <a:pt x="332438" y="558943"/>
                </a:cubicBezTo>
                <a:cubicBezTo>
                  <a:pt x="333297" y="556367"/>
                  <a:pt x="334061" y="553758"/>
                  <a:pt x="335014" y="551216"/>
                </a:cubicBezTo>
                <a:cubicBezTo>
                  <a:pt x="336638" y="546887"/>
                  <a:pt x="338704" y="542723"/>
                  <a:pt x="340166" y="538337"/>
                </a:cubicBezTo>
                <a:cubicBezTo>
                  <a:pt x="341285" y="534979"/>
                  <a:pt x="341769" y="531438"/>
                  <a:pt x="342741" y="528034"/>
                </a:cubicBezTo>
                <a:cubicBezTo>
                  <a:pt x="343487" y="525423"/>
                  <a:pt x="344537" y="522907"/>
                  <a:pt x="345317" y="520306"/>
                </a:cubicBezTo>
                <a:cubicBezTo>
                  <a:pt x="347113" y="514319"/>
                  <a:pt x="348752" y="508286"/>
                  <a:pt x="350469" y="502276"/>
                </a:cubicBezTo>
                <a:cubicBezTo>
                  <a:pt x="349610" y="474801"/>
                  <a:pt x="350929" y="447171"/>
                  <a:pt x="347893" y="419851"/>
                </a:cubicBezTo>
                <a:cubicBezTo>
                  <a:pt x="347419" y="415584"/>
                  <a:pt x="342661" y="413041"/>
                  <a:pt x="340166" y="409548"/>
                </a:cubicBezTo>
                <a:cubicBezTo>
                  <a:pt x="338367" y="407029"/>
                  <a:pt x="336996" y="404199"/>
                  <a:pt x="335014" y="401821"/>
                </a:cubicBezTo>
                <a:cubicBezTo>
                  <a:pt x="332682" y="399023"/>
                  <a:pt x="329404" y="397057"/>
                  <a:pt x="327287" y="394093"/>
                </a:cubicBezTo>
                <a:cubicBezTo>
                  <a:pt x="325055" y="390968"/>
                  <a:pt x="324040" y="387124"/>
                  <a:pt x="322135" y="383790"/>
                </a:cubicBezTo>
                <a:cubicBezTo>
                  <a:pt x="317352" y="375421"/>
                  <a:pt x="316362" y="375441"/>
                  <a:pt x="309256" y="368336"/>
                </a:cubicBezTo>
                <a:cubicBezTo>
                  <a:pt x="303954" y="352429"/>
                  <a:pt x="310377" y="368729"/>
                  <a:pt x="296377" y="347729"/>
                </a:cubicBezTo>
                <a:cubicBezTo>
                  <a:pt x="294247" y="344534"/>
                  <a:pt x="293261" y="340682"/>
                  <a:pt x="291226" y="337426"/>
                </a:cubicBezTo>
                <a:cubicBezTo>
                  <a:pt x="288951" y="333786"/>
                  <a:pt x="285880" y="330695"/>
                  <a:pt x="283499" y="327123"/>
                </a:cubicBezTo>
                <a:cubicBezTo>
                  <a:pt x="280722" y="322957"/>
                  <a:pt x="279068" y="318012"/>
                  <a:pt x="275771" y="314244"/>
                </a:cubicBezTo>
                <a:cubicBezTo>
                  <a:pt x="272944" y="311013"/>
                  <a:pt x="268902" y="309093"/>
                  <a:pt x="265468" y="306517"/>
                </a:cubicBezTo>
                <a:cubicBezTo>
                  <a:pt x="263751" y="303941"/>
                  <a:pt x="262399" y="301080"/>
                  <a:pt x="260317" y="298790"/>
                </a:cubicBezTo>
                <a:cubicBezTo>
                  <a:pt x="253783" y="291602"/>
                  <a:pt x="247481" y="284011"/>
                  <a:pt x="239710" y="278183"/>
                </a:cubicBezTo>
                <a:cubicBezTo>
                  <a:pt x="205980" y="252887"/>
                  <a:pt x="248086" y="284167"/>
                  <a:pt x="221680" y="265305"/>
                </a:cubicBezTo>
                <a:cubicBezTo>
                  <a:pt x="218187" y="262810"/>
                  <a:pt x="214894" y="260039"/>
                  <a:pt x="211377" y="257577"/>
                </a:cubicBezTo>
                <a:cubicBezTo>
                  <a:pt x="206305" y="254026"/>
                  <a:pt x="201074" y="250708"/>
                  <a:pt x="195922" y="247274"/>
                </a:cubicBezTo>
                <a:cubicBezTo>
                  <a:pt x="193346" y="245557"/>
                  <a:pt x="190384" y="244312"/>
                  <a:pt x="188195" y="242123"/>
                </a:cubicBezTo>
                <a:cubicBezTo>
                  <a:pt x="185619" y="239547"/>
                  <a:pt x="182704" y="237270"/>
                  <a:pt x="180468" y="234395"/>
                </a:cubicBezTo>
                <a:cubicBezTo>
                  <a:pt x="176667" y="229508"/>
                  <a:pt x="173598" y="224093"/>
                  <a:pt x="170164" y="218941"/>
                </a:cubicBezTo>
                <a:cubicBezTo>
                  <a:pt x="162617" y="207621"/>
                  <a:pt x="166891" y="213717"/>
                  <a:pt x="157286" y="200910"/>
                </a:cubicBezTo>
                <a:cubicBezTo>
                  <a:pt x="158144" y="178587"/>
                  <a:pt x="157562" y="156161"/>
                  <a:pt x="159861" y="133940"/>
                </a:cubicBezTo>
                <a:cubicBezTo>
                  <a:pt x="160180" y="130861"/>
                  <a:pt x="163628" y="128982"/>
                  <a:pt x="165013" y="126213"/>
                </a:cubicBezTo>
                <a:cubicBezTo>
                  <a:pt x="166227" y="123784"/>
                  <a:pt x="166011" y="120695"/>
                  <a:pt x="167589" y="118485"/>
                </a:cubicBezTo>
                <a:cubicBezTo>
                  <a:pt x="175369" y="107593"/>
                  <a:pt x="186364" y="103905"/>
                  <a:pt x="195922" y="95303"/>
                </a:cubicBezTo>
                <a:cubicBezTo>
                  <a:pt x="195966" y="95263"/>
                  <a:pt x="219963" y="86718"/>
                  <a:pt x="224256" y="82425"/>
                </a:cubicBezTo>
                <a:close/>
              </a:path>
            </a:pathLst>
          </a:custGeom>
          <a:blipFill dpi="0" rotWithShape="1">
            <a:blip r:embed="rId36"/>
            <a:srcRect/>
            <a:stretch>
              <a:fillRect r="-9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9D0AC6-2D4E-40F5-90E5-0334FC92D8D9}"/>
              </a:ext>
            </a:extLst>
          </p:cNvPr>
          <p:cNvSpPr/>
          <p:nvPr/>
        </p:nvSpPr>
        <p:spPr>
          <a:xfrm>
            <a:off x="8997181" y="2830776"/>
            <a:ext cx="332275" cy="358033"/>
          </a:xfrm>
          <a:custGeom>
            <a:avLst/>
            <a:gdLst>
              <a:gd name="connsiteX0" fmla="*/ 164849 w 332275"/>
              <a:gd name="connsiteY0" fmla="*/ 69546 h 358033"/>
              <a:gd name="connsiteX1" fmla="*/ 167425 w 332275"/>
              <a:gd name="connsiteY1" fmla="*/ 56667 h 358033"/>
              <a:gd name="connsiteX2" fmla="*/ 159698 w 332275"/>
              <a:gd name="connsiteY2" fmla="*/ 41213 h 358033"/>
              <a:gd name="connsiteX3" fmla="*/ 151971 w 332275"/>
              <a:gd name="connsiteY3" fmla="*/ 38637 h 358033"/>
              <a:gd name="connsiteX4" fmla="*/ 144243 w 332275"/>
              <a:gd name="connsiteY4" fmla="*/ 28334 h 358033"/>
              <a:gd name="connsiteX5" fmla="*/ 136516 w 332275"/>
              <a:gd name="connsiteY5" fmla="*/ 25758 h 358033"/>
              <a:gd name="connsiteX6" fmla="*/ 126213 w 332275"/>
              <a:gd name="connsiteY6" fmla="*/ 23182 h 358033"/>
              <a:gd name="connsiteX7" fmla="*/ 108182 w 332275"/>
              <a:gd name="connsiteY7" fmla="*/ 18031 h 358033"/>
              <a:gd name="connsiteX8" fmla="*/ 92728 w 332275"/>
              <a:gd name="connsiteY8" fmla="*/ 10303 h 358033"/>
              <a:gd name="connsiteX9" fmla="*/ 85000 w 332275"/>
              <a:gd name="connsiteY9" fmla="*/ 5152 h 358033"/>
              <a:gd name="connsiteX10" fmla="*/ 66970 w 332275"/>
              <a:gd name="connsiteY10" fmla="*/ 0 h 358033"/>
              <a:gd name="connsiteX11" fmla="*/ 30909 w 332275"/>
              <a:gd name="connsiteY11" fmla="*/ 5152 h 358033"/>
              <a:gd name="connsiteX12" fmla="*/ 15454 w 332275"/>
              <a:gd name="connsiteY12" fmla="*/ 15455 h 358033"/>
              <a:gd name="connsiteX13" fmla="*/ 12879 w 332275"/>
              <a:gd name="connsiteY13" fmla="*/ 23182 h 358033"/>
              <a:gd name="connsiteX14" fmla="*/ 0 w 332275"/>
              <a:gd name="connsiteY14" fmla="*/ 38637 h 358033"/>
              <a:gd name="connsiteX15" fmla="*/ 2576 w 332275"/>
              <a:gd name="connsiteY15" fmla="*/ 59243 h 358033"/>
              <a:gd name="connsiteX16" fmla="*/ 5151 w 332275"/>
              <a:gd name="connsiteY16" fmla="*/ 66970 h 358033"/>
              <a:gd name="connsiteX17" fmla="*/ 7727 w 332275"/>
              <a:gd name="connsiteY17" fmla="*/ 77274 h 358033"/>
              <a:gd name="connsiteX18" fmla="*/ 15454 w 332275"/>
              <a:gd name="connsiteY18" fmla="*/ 97880 h 358033"/>
              <a:gd name="connsiteX19" fmla="*/ 18030 w 332275"/>
              <a:gd name="connsiteY19" fmla="*/ 149395 h 358033"/>
              <a:gd name="connsiteX20" fmla="*/ 20606 w 332275"/>
              <a:gd name="connsiteY20" fmla="*/ 159698 h 358033"/>
              <a:gd name="connsiteX21" fmla="*/ 41212 w 332275"/>
              <a:gd name="connsiteY21" fmla="*/ 177729 h 358033"/>
              <a:gd name="connsiteX22" fmla="*/ 48940 w 332275"/>
              <a:gd name="connsiteY22" fmla="*/ 182880 h 358033"/>
              <a:gd name="connsiteX23" fmla="*/ 136516 w 332275"/>
              <a:gd name="connsiteY23" fmla="*/ 180305 h 358033"/>
              <a:gd name="connsiteX24" fmla="*/ 167425 w 332275"/>
              <a:gd name="connsiteY24" fmla="*/ 175153 h 358033"/>
              <a:gd name="connsiteX25" fmla="*/ 185456 w 332275"/>
              <a:gd name="connsiteY25" fmla="*/ 177729 h 358033"/>
              <a:gd name="connsiteX26" fmla="*/ 190607 w 332275"/>
              <a:gd name="connsiteY26" fmla="*/ 185456 h 358033"/>
              <a:gd name="connsiteX27" fmla="*/ 195759 w 332275"/>
              <a:gd name="connsiteY27" fmla="*/ 200911 h 358033"/>
              <a:gd name="connsiteX28" fmla="*/ 198334 w 332275"/>
              <a:gd name="connsiteY28" fmla="*/ 231820 h 358033"/>
              <a:gd name="connsiteX29" fmla="*/ 200910 w 332275"/>
              <a:gd name="connsiteY29" fmla="*/ 239547 h 358033"/>
              <a:gd name="connsiteX30" fmla="*/ 208638 w 332275"/>
              <a:gd name="connsiteY30" fmla="*/ 247275 h 358033"/>
              <a:gd name="connsiteX31" fmla="*/ 218941 w 332275"/>
              <a:gd name="connsiteY31" fmla="*/ 270457 h 358033"/>
              <a:gd name="connsiteX32" fmla="*/ 224092 w 332275"/>
              <a:gd name="connsiteY32" fmla="*/ 296214 h 358033"/>
              <a:gd name="connsiteX33" fmla="*/ 239547 w 332275"/>
              <a:gd name="connsiteY33" fmla="*/ 311669 h 358033"/>
              <a:gd name="connsiteX34" fmla="*/ 242123 w 332275"/>
              <a:gd name="connsiteY34" fmla="*/ 319396 h 358033"/>
              <a:gd name="connsiteX35" fmla="*/ 244698 w 332275"/>
              <a:gd name="connsiteY35" fmla="*/ 350306 h 358033"/>
              <a:gd name="connsiteX36" fmla="*/ 255002 w 332275"/>
              <a:gd name="connsiteY36" fmla="*/ 352881 h 358033"/>
              <a:gd name="connsiteX37" fmla="*/ 273032 w 332275"/>
              <a:gd name="connsiteY37" fmla="*/ 358033 h 358033"/>
              <a:gd name="connsiteX38" fmla="*/ 309093 w 332275"/>
              <a:gd name="connsiteY38" fmla="*/ 352881 h 358033"/>
              <a:gd name="connsiteX39" fmla="*/ 324547 w 332275"/>
              <a:gd name="connsiteY39" fmla="*/ 347730 h 358033"/>
              <a:gd name="connsiteX40" fmla="*/ 332275 w 332275"/>
              <a:gd name="connsiteY40" fmla="*/ 345154 h 358033"/>
              <a:gd name="connsiteX41" fmla="*/ 327123 w 332275"/>
              <a:gd name="connsiteY41" fmla="*/ 319396 h 358033"/>
              <a:gd name="connsiteX42" fmla="*/ 321972 w 332275"/>
              <a:gd name="connsiteY42" fmla="*/ 301366 h 358033"/>
              <a:gd name="connsiteX43" fmla="*/ 316820 w 332275"/>
              <a:gd name="connsiteY43" fmla="*/ 285911 h 358033"/>
              <a:gd name="connsiteX44" fmla="*/ 311669 w 332275"/>
              <a:gd name="connsiteY44" fmla="*/ 278184 h 358033"/>
              <a:gd name="connsiteX45" fmla="*/ 309093 w 332275"/>
              <a:gd name="connsiteY45" fmla="*/ 270457 h 358033"/>
              <a:gd name="connsiteX46" fmla="*/ 298790 w 332275"/>
              <a:gd name="connsiteY46" fmla="*/ 255002 h 358033"/>
              <a:gd name="connsiteX47" fmla="*/ 283335 w 332275"/>
              <a:gd name="connsiteY47" fmla="*/ 224093 h 358033"/>
              <a:gd name="connsiteX48" fmla="*/ 278184 w 332275"/>
              <a:gd name="connsiteY48" fmla="*/ 216365 h 358033"/>
              <a:gd name="connsiteX49" fmla="*/ 270456 w 332275"/>
              <a:gd name="connsiteY49" fmla="*/ 208638 h 358033"/>
              <a:gd name="connsiteX50" fmla="*/ 262729 w 332275"/>
              <a:gd name="connsiteY50" fmla="*/ 203487 h 358033"/>
              <a:gd name="connsiteX51" fmla="*/ 247274 w 332275"/>
              <a:gd name="connsiteY51" fmla="*/ 188032 h 358033"/>
              <a:gd name="connsiteX52" fmla="*/ 242123 w 332275"/>
              <a:gd name="connsiteY52" fmla="*/ 180305 h 358033"/>
              <a:gd name="connsiteX53" fmla="*/ 226668 w 332275"/>
              <a:gd name="connsiteY53" fmla="*/ 172577 h 358033"/>
              <a:gd name="connsiteX54" fmla="*/ 216365 w 332275"/>
              <a:gd name="connsiteY54" fmla="*/ 162274 h 358033"/>
              <a:gd name="connsiteX55" fmla="*/ 200910 w 332275"/>
              <a:gd name="connsiteY55" fmla="*/ 151971 h 358033"/>
              <a:gd name="connsiteX56" fmla="*/ 193183 w 332275"/>
              <a:gd name="connsiteY56" fmla="*/ 146819 h 358033"/>
              <a:gd name="connsiteX57" fmla="*/ 177728 w 332275"/>
              <a:gd name="connsiteY57" fmla="*/ 133941 h 358033"/>
              <a:gd name="connsiteX58" fmla="*/ 157122 w 332275"/>
              <a:gd name="connsiteY58" fmla="*/ 118486 h 358033"/>
              <a:gd name="connsiteX59" fmla="*/ 164849 w 332275"/>
              <a:gd name="connsiteY59" fmla="*/ 69546 h 35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2275" h="358033">
                <a:moveTo>
                  <a:pt x="164849" y="69546"/>
                </a:moveTo>
                <a:cubicBezTo>
                  <a:pt x="166566" y="59243"/>
                  <a:pt x="167425" y="61045"/>
                  <a:pt x="167425" y="56667"/>
                </a:cubicBezTo>
                <a:cubicBezTo>
                  <a:pt x="167425" y="52935"/>
                  <a:pt x="162302" y="43296"/>
                  <a:pt x="159698" y="41213"/>
                </a:cubicBezTo>
                <a:cubicBezTo>
                  <a:pt x="157578" y="39517"/>
                  <a:pt x="154547" y="39496"/>
                  <a:pt x="151971" y="38637"/>
                </a:cubicBezTo>
                <a:cubicBezTo>
                  <a:pt x="149395" y="35203"/>
                  <a:pt x="147541" y="31082"/>
                  <a:pt x="144243" y="28334"/>
                </a:cubicBezTo>
                <a:cubicBezTo>
                  <a:pt x="142157" y="26596"/>
                  <a:pt x="139127" y="26504"/>
                  <a:pt x="136516" y="25758"/>
                </a:cubicBezTo>
                <a:cubicBezTo>
                  <a:pt x="133112" y="24785"/>
                  <a:pt x="129617" y="24154"/>
                  <a:pt x="126213" y="23182"/>
                </a:cubicBezTo>
                <a:cubicBezTo>
                  <a:pt x="100346" y="15792"/>
                  <a:pt x="140390" y="26084"/>
                  <a:pt x="108182" y="18031"/>
                </a:cubicBezTo>
                <a:cubicBezTo>
                  <a:pt x="86051" y="3275"/>
                  <a:pt x="114043" y="20960"/>
                  <a:pt x="92728" y="10303"/>
                </a:cubicBezTo>
                <a:cubicBezTo>
                  <a:pt x="89959" y="8919"/>
                  <a:pt x="87769" y="6536"/>
                  <a:pt x="85000" y="5152"/>
                </a:cubicBezTo>
                <a:cubicBezTo>
                  <a:pt x="81303" y="3304"/>
                  <a:pt x="70273" y="826"/>
                  <a:pt x="66970" y="0"/>
                </a:cubicBezTo>
                <a:cubicBezTo>
                  <a:pt x="54950" y="1717"/>
                  <a:pt x="42539" y="1663"/>
                  <a:pt x="30909" y="5152"/>
                </a:cubicBezTo>
                <a:cubicBezTo>
                  <a:pt x="24979" y="6931"/>
                  <a:pt x="15454" y="15455"/>
                  <a:pt x="15454" y="15455"/>
                </a:cubicBezTo>
                <a:cubicBezTo>
                  <a:pt x="14596" y="18031"/>
                  <a:pt x="14093" y="20754"/>
                  <a:pt x="12879" y="23182"/>
                </a:cubicBezTo>
                <a:cubicBezTo>
                  <a:pt x="9293" y="30354"/>
                  <a:pt x="5696" y="32941"/>
                  <a:pt x="0" y="38637"/>
                </a:cubicBezTo>
                <a:cubicBezTo>
                  <a:pt x="859" y="45506"/>
                  <a:pt x="1338" y="52433"/>
                  <a:pt x="2576" y="59243"/>
                </a:cubicBezTo>
                <a:cubicBezTo>
                  <a:pt x="3062" y="61914"/>
                  <a:pt x="4405" y="64360"/>
                  <a:pt x="5151" y="66970"/>
                </a:cubicBezTo>
                <a:cubicBezTo>
                  <a:pt x="6123" y="70374"/>
                  <a:pt x="6754" y="73870"/>
                  <a:pt x="7727" y="77274"/>
                </a:cubicBezTo>
                <a:cubicBezTo>
                  <a:pt x="9744" y="84334"/>
                  <a:pt x="12736" y="91085"/>
                  <a:pt x="15454" y="97880"/>
                </a:cubicBezTo>
                <a:cubicBezTo>
                  <a:pt x="16313" y="115052"/>
                  <a:pt x="16602" y="132261"/>
                  <a:pt x="18030" y="149395"/>
                </a:cubicBezTo>
                <a:cubicBezTo>
                  <a:pt x="18324" y="152923"/>
                  <a:pt x="19211" y="156444"/>
                  <a:pt x="20606" y="159698"/>
                </a:cubicBezTo>
                <a:cubicBezTo>
                  <a:pt x="24899" y="169715"/>
                  <a:pt x="31767" y="171433"/>
                  <a:pt x="41212" y="177729"/>
                </a:cubicBezTo>
                <a:lnTo>
                  <a:pt x="48940" y="182880"/>
                </a:lnTo>
                <a:lnTo>
                  <a:pt x="136516" y="180305"/>
                </a:lnTo>
                <a:cubicBezTo>
                  <a:pt x="144966" y="179893"/>
                  <a:pt x="158627" y="176913"/>
                  <a:pt x="167425" y="175153"/>
                </a:cubicBezTo>
                <a:cubicBezTo>
                  <a:pt x="173435" y="176012"/>
                  <a:pt x="179908" y="175263"/>
                  <a:pt x="185456" y="177729"/>
                </a:cubicBezTo>
                <a:cubicBezTo>
                  <a:pt x="188285" y="178986"/>
                  <a:pt x="189350" y="182627"/>
                  <a:pt x="190607" y="185456"/>
                </a:cubicBezTo>
                <a:cubicBezTo>
                  <a:pt x="192812" y="190418"/>
                  <a:pt x="195759" y="200911"/>
                  <a:pt x="195759" y="200911"/>
                </a:cubicBezTo>
                <a:cubicBezTo>
                  <a:pt x="196617" y="211214"/>
                  <a:pt x="196968" y="221572"/>
                  <a:pt x="198334" y="231820"/>
                </a:cubicBezTo>
                <a:cubicBezTo>
                  <a:pt x="198693" y="234511"/>
                  <a:pt x="199404" y="237288"/>
                  <a:pt x="200910" y="239547"/>
                </a:cubicBezTo>
                <a:cubicBezTo>
                  <a:pt x="202931" y="242578"/>
                  <a:pt x="206306" y="244476"/>
                  <a:pt x="208638" y="247275"/>
                </a:cubicBezTo>
                <a:cubicBezTo>
                  <a:pt x="214317" y="254090"/>
                  <a:pt x="217168" y="261593"/>
                  <a:pt x="218941" y="270457"/>
                </a:cubicBezTo>
                <a:cubicBezTo>
                  <a:pt x="220658" y="279043"/>
                  <a:pt x="220176" y="288383"/>
                  <a:pt x="224092" y="296214"/>
                </a:cubicBezTo>
                <a:cubicBezTo>
                  <a:pt x="227350" y="302730"/>
                  <a:pt x="239547" y="311669"/>
                  <a:pt x="239547" y="311669"/>
                </a:cubicBezTo>
                <a:cubicBezTo>
                  <a:pt x="240406" y="314245"/>
                  <a:pt x="241764" y="316705"/>
                  <a:pt x="242123" y="319396"/>
                </a:cubicBezTo>
                <a:cubicBezTo>
                  <a:pt x="243489" y="329644"/>
                  <a:pt x="240986" y="340656"/>
                  <a:pt x="244698" y="350306"/>
                </a:cubicBezTo>
                <a:cubicBezTo>
                  <a:pt x="245969" y="353610"/>
                  <a:pt x="251586" y="351950"/>
                  <a:pt x="255002" y="352881"/>
                </a:cubicBezTo>
                <a:cubicBezTo>
                  <a:pt x="261032" y="354526"/>
                  <a:pt x="267022" y="356316"/>
                  <a:pt x="273032" y="358033"/>
                </a:cubicBezTo>
                <a:cubicBezTo>
                  <a:pt x="285052" y="356316"/>
                  <a:pt x="297186" y="355262"/>
                  <a:pt x="309093" y="352881"/>
                </a:cubicBezTo>
                <a:cubicBezTo>
                  <a:pt x="314418" y="351816"/>
                  <a:pt x="319396" y="349447"/>
                  <a:pt x="324547" y="347730"/>
                </a:cubicBezTo>
                <a:lnTo>
                  <a:pt x="332275" y="345154"/>
                </a:lnTo>
                <a:cubicBezTo>
                  <a:pt x="330558" y="336568"/>
                  <a:pt x="329892" y="327703"/>
                  <a:pt x="327123" y="319396"/>
                </a:cubicBezTo>
                <a:cubicBezTo>
                  <a:pt x="318469" y="293437"/>
                  <a:pt x="331671" y="333697"/>
                  <a:pt x="321972" y="301366"/>
                </a:cubicBezTo>
                <a:cubicBezTo>
                  <a:pt x="320412" y="296165"/>
                  <a:pt x="319832" y="290429"/>
                  <a:pt x="316820" y="285911"/>
                </a:cubicBezTo>
                <a:cubicBezTo>
                  <a:pt x="315103" y="283335"/>
                  <a:pt x="313053" y="280953"/>
                  <a:pt x="311669" y="278184"/>
                </a:cubicBezTo>
                <a:cubicBezTo>
                  <a:pt x="310455" y="275756"/>
                  <a:pt x="310412" y="272830"/>
                  <a:pt x="309093" y="270457"/>
                </a:cubicBezTo>
                <a:cubicBezTo>
                  <a:pt x="306086" y="265045"/>
                  <a:pt x="300748" y="260876"/>
                  <a:pt x="298790" y="255002"/>
                </a:cubicBezTo>
                <a:cubicBezTo>
                  <a:pt x="291679" y="233671"/>
                  <a:pt x="296651" y="244068"/>
                  <a:pt x="283335" y="224093"/>
                </a:cubicBezTo>
                <a:cubicBezTo>
                  <a:pt x="281618" y="221517"/>
                  <a:pt x="280373" y="218554"/>
                  <a:pt x="278184" y="216365"/>
                </a:cubicBezTo>
                <a:cubicBezTo>
                  <a:pt x="275608" y="213789"/>
                  <a:pt x="273255" y="210970"/>
                  <a:pt x="270456" y="208638"/>
                </a:cubicBezTo>
                <a:cubicBezTo>
                  <a:pt x="268078" y="206656"/>
                  <a:pt x="265043" y="205544"/>
                  <a:pt x="262729" y="203487"/>
                </a:cubicBezTo>
                <a:cubicBezTo>
                  <a:pt x="257284" y="198647"/>
                  <a:pt x="251315" y="194094"/>
                  <a:pt x="247274" y="188032"/>
                </a:cubicBezTo>
                <a:cubicBezTo>
                  <a:pt x="245557" y="185456"/>
                  <a:pt x="244312" y="182494"/>
                  <a:pt x="242123" y="180305"/>
                </a:cubicBezTo>
                <a:cubicBezTo>
                  <a:pt x="237130" y="175312"/>
                  <a:pt x="232953" y="174672"/>
                  <a:pt x="226668" y="172577"/>
                </a:cubicBezTo>
                <a:cubicBezTo>
                  <a:pt x="223234" y="169143"/>
                  <a:pt x="220158" y="165308"/>
                  <a:pt x="216365" y="162274"/>
                </a:cubicBezTo>
                <a:cubicBezTo>
                  <a:pt x="211530" y="158406"/>
                  <a:pt x="206062" y="155405"/>
                  <a:pt x="200910" y="151971"/>
                </a:cubicBezTo>
                <a:cubicBezTo>
                  <a:pt x="198334" y="150254"/>
                  <a:pt x="195372" y="149008"/>
                  <a:pt x="193183" y="146819"/>
                </a:cubicBezTo>
                <a:cubicBezTo>
                  <a:pt x="180449" y="134085"/>
                  <a:pt x="190882" y="143507"/>
                  <a:pt x="177728" y="133941"/>
                </a:cubicBezTo>
                <a:cubicBezTo>
                  <a:pt x="170784" y="128891"/>
                  <a:pt x="157122" y="118486"/>
                  <a:pt x="157122" y="118486"/>
                </a:cubicBezTo>
                <a:cubicBezTo>
                  <a:pt x="149113" y="106472"/>
                  <a:pt x="163132" y="79849"/>
                  <a:pt x="164849" y="69546"/>
                </a:cubicBezTo>
                <a:close/>
              </a:path>
            </a:pathLst>
          </a:custGeom>
          <a:blipFill>
            <a:blip r:embed="rId37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7665F7F-927C-4A9E-8938-955FCE1C5B27}"/>
              </a:ext>
            </a:extLst>
          </p:cNvPr>
          <p:cNvSpPr/>
          <p:nvPr/>
        </p:nvSpPr>
        <p:spPr>
          <a:xfrm>
            <a:off x="4905375" y="3314700"/>
            <a:ext cx="438150" cy="381000"/>
          </a:xfrm>
          <a:custGeom>
            <a:avLst/>
            <a:gdLst>
              <a:gd name="connsiteX0" fmla="*/ 47625 w 438150"/>
              <a:gd name="connsiteY0" fmla="*/ 257175 h 381000"/>
              <a:gd name="connsiteX1" fmla="*/ 9525 w 438150"/>
              <a:gd name="connsiteY1" fmla="*/ 209550 h 381000"/>
              <a:gd name="connsiteX2" fmla="*/ 0 w 438150"/>
              <a:gd name="connsiteY2" fmla="*/ 180975 h 381000"/>
              <a:gd name="connsiteX3" fmla="*/ 9525 w 438150"/>
              <a:gd name="connsiteY3" fmla="*/ 76200 h 381000"/>
              <a:gd name="connsiteX4" fmla="*/ 28575 w 438150"/>
              <a:gd name="connsiteY4" fmla="*/ 47625 h 381000"/>
              <a:gd name="connsiteX5" fmla="*/ 85725 w 438150"/>
              <a:gd name="connsiteY5" fmla="*/ 0 h 381000"/>
              <a:gd name="connsiteX6" fmla="*/ 361950 w 438150"/>
              <a:gd name="connsiteY6" fmla="*/ 9525 h 381000"/>
              <a:gd name="connsiteX7" fmla="*/ 390525 w 438150"/>
              <a:gd name="connsiteY7" fmla="*/ 19050 h 381000"/>
              <a:gd name="connsiteX8" fmla="*/ 400050 w 438150"/>
              <a:gd name="connsiteY8" fmla="*/ 57150 h 381000"/>
              <a:gd name="connsiteX9" fmla="*/ 409575 w 438150"/>
              <a:gd name="connsiteY9" fmla="*/ 104775 h 381000"/>
              <a:gd name="connsiteX10" fmla="*/ 428625 w 438150"/>
              <a:gd name="connsiteY10" fmla="*/ 133350 h 381000"/>
              <a:gd name="connsiteX11" fmla="*/ 438150 w 438150"/>
              <a:gd name="connsiteY11" fmla="*/ 161925 h 381000"/>
              <a:gd name="connsiteX12" fmla="*/ 419100 w 438150"/>
              <a:gd name="connsiteY12" fmla="*/ 304800 h 381000"/>
              <a:gd name="connsiteX13" fmla="*/ 400050 w 438150"/>
              <a:gd name="connsiteY13" fmla="*/ 333375 h 381000"/>
              <a:gd name="connsiteX14" fmla="*/ 333375 w 438150"/>
              <a:gd name="connsiteY14" fmla="*/ 381000 h 381000"/>
              <a:gd name="connsiteX15" fmla="*/ 276225 w 438150"/>
              <a:gd name="connsiteY15" fmla="*/ 371475 h 381000"/>
              <a:gd name="connsiteX16" fmla="*/ 190500 w 438150"/>
              <a:gd name="connsiteY16" fmla="*/ 361950 h 381000"/>
              <a:gd name="connsiteX17" fmla="*/ 161925 w 438150"/>
              <a:gd name="connsiteY17" fmla="*/ 342900 h 381000"/>
              <a:gd name="connsiteX18" fmla="*/ 142875 w 438150"/>
              <a:gd name="connsiteY18" fmla="*/ 314325 h 381000"/>
              <a:gd name="connsiteX19" fmla="*/ 114300 w 438150"/>
              <a:gd name="connsiteY19" fmla="*/ 295275 h 381000"/>
              <a:gd name="connsiteX20" fmla="*/ 104775 w 438150"/>
              <a:gd name="connsiteY20" fmla="*/ 266700 h 381000"/>
              <a:gd name="connsiteX21" fmla="*/ 47625 w 438150"/>
              <a:gd name="connsiteY21" fmla="*/ 25717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8150" h="381000">
                <a:moveTo>
                  <a:pt x="47625" y="257175"/>
                </a:moveTo>
                <a:cubicBezTo>
                  <a:pt x="31750" y="247650"/>
                  <a:pt x="20300" y="226790"/>
                  <a:pt x="9525" y="209550"/>
                </a:cubicBezTo>
                <a:cubicBezTo>
                  <a:pt x="4204" y="201036"/>
                  <a:pt x="0" y="191015"/>
                  <a:pt x="0" y="180975"/>
                </a:cubicBezTo>
                <a:cubicBezTo>
                  <a:pt x="0" y="145906"/>
                  <a:pt x="2177" y="110491"/>
                  <a:pt x="9525" y="76200"/>
                </a:cubicBezTo>
                <a:cubicBezTo>
                  <a:pt x="11924" y="65006"/>
                  <a:pt x="21246" y="56419"/>
                  <a:pt x="28575" y="47625"/>
                </a:cubicBezTo>
                <a:cubicBezTo>
                  <a:pt x="51494" y="20123"/>
                  <a:pt x="57628" y="18731"/>
                  <a:pt x="85725" y="0"/>
                </a:cubicBezTo>
                <a:cubicBezTo>
                  <a:pt x="177800" y="3175"/>
                  <a:pt x="270000" y="3778"/>
                  <a:pt x="361950" y="9525"/>
                </a:cubicBezTo>
                <a:cubicBezTo>
                  <a:pt x="371971" y="10151"/>
                  <a:pt x="384253" y="11210"/>
                  <a:pt x="390525" y="19050"/>
                </a:cubicBezTo>
                <a:cubicBezTo>
                  <a:pt x="398703" y="29272"/>
                  <a:pt x="397210" y="44371"/>
                  <a:pt x="400050" y="57150"/>
                </a:cubicBezTo>
                <a:cubicBezTo>
                  <a:pt x="403562" y="72954"/>
                  <a:pt x="403891" y="89616"/>
                  <a:pt x="409575" y="104775"/>
                </a:cubicBezTo>
                <a:cubicBezTo>
                  <a:pt x="413595" y="115494"/>
                  <a:pt x="423505" y="123111"/>
                  <a:pt x="428625" y="133350"/>
                </a:cubicBezTo>
                <a:cubicBezTo>
                  <a:pt x="433115" y="142330"/>
                  <a:pt x="434975" y="152400"/>
                  <a:pt x="438150" y="161925"/>
                </a:cubicBezTo>
                <a:cubicBezTo>
                  <a:pt x="436022" y="187461"/>
                  <a:pt x="438554" y="265893"/>
                  <a:pt x="419100" y="304800"/>
                </a:cubicBezTo>
                <a:cubicBezTo>
                  <a:pt x="413980" y="315039"/>
                  <a:pt x="408844" y="326046"/>
                  <a:pt x="400050" y="333375"/>
                </a:cubicBezTo>
                <a:cubicBezTo>
                  <a:pt x="249605" y="458746"/>
                  <a:pt x="467140" y="247235"/>
                  <a:pt x="333375" y="381000"/>
                </a:cubicBezTo>
                <a:cubicBezTo>
                  <a:pt x="314325" y="377825"/>
                  <a:pt x="295368" y="374027"/>
                  <a:pt x="276225" y="371475"/>
                </a:cubicBezTo>
                <a:cubicBezTo>
                  <a:pt x="247726" y="367675"/>
                  <a:pt x="218392" y="368923"/>
                  <a:pt x="190500" y="361950"/>
                </a:cubicBezTo>
                <a:cubicBezTo>
                  <a:pt x="179394" y="359174"/>
                  <a:pt x="171450" y="349250"/>
                  <a:pt x="161925" y="342900"/>
                </a:cubicBezTo>
                <a:cubicBezTo>
                  <a:pt x="155575" y="333375"/>
                  <a:pt x="150970" y="322420"/>
                  <a:pt x="142875" y="314325"/>
                </a:cubicBezTo>
                <a:cubicBezTo>
                  <a:pt x="134780" y="306230"/>
                  <a:pt x="121451" y="304214"/>
                  <a:pt x="114300" y="295275"/>
                </a:cubicBezTo>
                <a:cubicBezTo>
                  <a:pt x="108028" y="287435"/>
                  <a:pt x="113129" y="272269"/>
                  <a:pt x="104775" y="266700"/>
                </a:cubicBezTo>
                <a:cubicBezTo>
                  <a:pt x="91305" y="257720"/>
                  <a:pt x="63500" y="266700"/>
                  <a:pt x="47625" y="257175"/>
                </a:cubicBezTo>
                <a:close/>
              </a:path>
            </a:pathLst>
          </a:custGeom>
          <a:blipFill>
            <a:blip r:embed="rId38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AC1E142-C0D5-4516-BD05-122DA627162A}"/>
              </a:ext>
            </a:extLst>
          </p:cNvPr>
          <p:cNvSpPr/>
          <p:nvPr/>
        </p:nvSpPr>
        <p:spPr>
          <a:xfrm>
            <a:off x="6115050" y="3552825"/>
            <a:ext cx="382570" cy="495300"/>
          </a:xfrm>
          <a:custGeom>
            <a:avLst/>
            <a:gdLst>
              <a:gd name="connsiteX0" fmla="*/ 381000 w 382570"/>
              <a:gd name="connsiteY0" fmla="*/ 438150 h 495300"/>
              <a:gd name="connsiteX1" fmla="*/ 295275 w 382570"/>
              <a:gd name="connsiteY1" fmla="*/ 485775 h 495300"/>
              <a:gd name="connsiteX2" fmla="*/ 266700 w 382570"/>
              <a:gd name="connsiteY2" fmla="*/ 495300 h 495300"/>
              <a:gd name="connsiteX3" fmla="*/ 114300 w 382570"/>
              <a:gd name="connsiteY3" fmla="*/ 485775 h 495300"/>
              <a:gd name="connsiteX4" fmla="*/ 85725 w 382570"/>
              <a:gd name="connsiteY4" fmla="*/ 476250 h 495300"/>
              <a:gd name="connsiteX5" fmla="*/ 28575 w 382570"/>
              <a:gd name="connsiteY5" fmla="*/ 419100 h 495300"/>
              <a:gd name="connsiteX6" fmla="*/ 9525 w 382570"/>
              <a:gd name="connsiteY6" fmla="*/ 276225 h 495300"/>
              <a:gd name="connsiteX7" fmla="*/ 0 w 382570"/>
              <a:gd name="connsiteY7" fmla="*/ 247650 h 495300"/>
              <a:gd name="connsiteX8" fmla="*/ 9525 w 382570"/>
              <a:gd name="connsiteY8" fmla="*/ 161925 h 495300"/>
              <a:gd name="connsiteX9" fmla="*/ 28575 w 382570"/>
              <a:gd name="connsiteY9" fmla="*/ 133350 h 495300"/>
              <a:gd name="connsiteX10" fmla="*/ 38100 w 382570"/>
              <a:gd name="connsiteY10" fmla="*/ 104775 h 495300"/>
              <a:gd name="connsiteX11" fmla="*/ 104775 w 382570"/>
              <a:gd name="connsiteY11" fmla="*/ 28575 h 495300"/>
              <a:gd name="connsiteX12" fmla="*/ 180975 w 382570"/>
              <a:gd name="connsiteY12" fmla="*/ 9525 h 495300"/>
              <a:gd name="connsiteX13" fmla="*/ 209550 w 382570"/>
              <a:gd name="connsiteY13" fmla="*/ 0 h 495300"/>
              <a:gd name="connsiteX14" fmla="*/ 247650 w 382570"/>
              <a:gd name="connsiteY14" fmla="*/ 9525 h 495300"/>
              <a:gd name="connsiteX15" fmla="*/ 266700 w 382570"/>
              <a:gd name="connsiteY15" fmla="*/ 66675 h 495300"/>
              <a:gd name="connsiteX16" fmla="*/ 295275 w 382570"/>
              <a:gd name="connsiteY16" fmla="*/ 123825 h 495300"/>
              <a:gd name="connsiteX17" fmla="*/ 304800 w 382570"/>
              <a:gd name="connsiteY17" fmla="*/ 190500 h 495300"/>
              <a:gd name="connsiteX18" fmla="*/ 342900 w 382570"/>
              <a:gd name="connsiteY18" fmla="*/ 247650 h 495300"/>
              <a:gd name="connsiteX19" fmla="*/ 361950 w 382570"/>
              <a:gd name="connsiteY19" fmla="*/ 304800 h 495300"/>
              <a:gd name="connsiteX20" fmla="*/ 352425 w 382570"/>
              <a:gd name="connsiteY20" fmla="*/ 371475 h 495300"/>
              <a:gd name="connsiteX21" fmla="*/ 342900 w 382570"/>
              <a:gd name="connsiteY21" fmla="*/ 400050 h 495300"/>
              <a:gd name="connsiteX22" fmla="*/ 352425 w 382570"/>
              <a:gd name="connsiteY22" fmla="*/ 428625 h 495300"/>
              <a:gd name="connsiteX23" fmla="*/ 381000 w 382570"/>
              <a:gd name="connsiteY23" fmla="*/ 438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2570" h="495300">
                <a:moveTo>
                  <a:pt x="381000" y="438150"/>
                </a:moveTo>
                <a:cubicBezTo>
                  <a:pt x="371475" y="447675"/>
                  <a:pt x="327159" y="472110"/>
                  <a:pt x="295275" y="485775"/>
                </a:cubicBezTo>
                <a:cubicBezTo>
                  <a:pt x="286047" y="489730"/>
                  <a:pt x="276225" y="492125"/>
                  <a:pt x="266700" y="495300"/>
                </a:cubicBezTo>
                <a:cubicBezTo>
                  <a:pt x="215900" y="492125"/>
                  <a:pt x="164919" y="491103"/>
                  <a:pt x="114300" y="485775"/>
                </a:cubicBezTo>
                <a:cubicBezTo>
                  <a:pt x="104315" y="484724"/>
                  <a:pt x="93650" y="482414"/>
                  <a:pt x="85725" y="476250"/>
                </a:cubicBezTo>
                <a:cubicBezTo>
                  <a:pt x="64459" y="459710"/>
                  <a:pt x="28575" y="419100"/>
                  <a:pt x="28575" y="419100"/>
                </a:cubicBezTo>
                <a:cubicBezTo>
                  <a:pt x="4240" y="346094"/>
                  <a:pt x="30243" y="431607"/>
                  <a:pt x="9525" y="276225"/>
                </a:cubicBezTo>
                <a:cubicBezTo>
                  <a:pt x="8198" y="266273"/>
                  <a:pt x="3175" y="257175"/>
                  <a:pt x="0" y="247650"/>
                </a:cubicBezTo>
                <a:cubicBezTo>
                  <a:pt x="3175" y="219075"/>
                  <a:pt x="2552" y="189817"/>
                  <a:pt x="9525" y="161925"/>
                </a:cubicBezTo>
                <a:cubicBezTo>
                  <a:pt x="12301" y="150819"/>
                  <a:pt x="23455" y="143589"/>
                  <a:pt x="28575" y="133350"/>
                </a:cubicBezTo>
                <a:cubicBezTo>
                  <a:pt x="33065" y="124370"/>
                  <a:pt x="33224" y="113552"/>
                  <a:pt x="38100" y="104775"/>
                </a:cubicBezTo>
                <a:cubicBezTo>
                  <a:pt x="60081" y="65210"/>
                  <a:pt x="68385" y="46770"/>
                  <a:pt x="104775" y="28575"/>
                </a:cubicBezTo>
                <a:cubicBezTo>
                  <a:pt x="126548" y="17689"/>
                  <a:pt x="159238" y="14959"/>
                  <a:pt x="180975" y="9525"/>
                </a:cubicBezTo>
                <a:cubicBezTo>
                  <a:pt x="190715" y="7090"/>
                  <a:pt x="200025" y="3175"/>
                  <a:pt x="209550" y="0"/>
                </a:cubicBezTo>
                <a:cubicBezTo>
                  <a:pt x="222250" y="3175"/>
                  <a:pt x="239131" y="-414"/>
                  <a:pt x="247650" y="9525"/>
                </a:cubicBezTo>
                <a:cubicBezTo>
                  <a:pt x="260718" y="24771"/>
                  <a:pt x="255561" y="49967"/>
                  <a:pt x="266700" y="66675"/>
                </a:cubicBezTo>
                <a:cubicBezTo>
                  <a:pt x="291319" y="103604"/>
                  <a:pt x="282130" y="84390"/>
                  <a:pt x="295275" y="123825"/>
                </a:cubicBezTo>
                <a:cubicBezTo>
                  <a:pt x="298450" y="146050"/>
                  <a:pt x="296741" y="169546"/>
                  <a:pt x="304800" y="190500"/>
                </a:cubicBezTo>
                <a:cubicBezTo>
                  <a:pt x="313019" y="211869"/>
                  <a:pt x="335660" y="225930"/>
                  <a:pt x="342900" y="247650"/>
                </a:cubicBezTo>
                <a:lnTo>
                  <a:pt x="361950" y="304800"/>
                </a:lnTo>
                <a:cubicBezTo>
                  <a:pt x="358775" y="327025"/>
                  <a:pt x="356828" y="349460"/>
                  <a:pt x="352425" y="371475"/>
                </a:cubicBezTo>
                <a:cubicBezTo>
                  <a:pt x="350456" y="381320"/>
                  <a:pt x="342900" y="390010"/>
                  <a:pt x="342900" y="400050"/>
                </a:cubicBezTo>
                <a:cubicBezTo>
                  <a:pt x="342900" y="410090"/>
                  <a:pt x="350456" y="418780"/>
                  <a:pt x="352425" y="428625"/>
                </a:cubicBezTo>
                <a:cubicBezTo>
                  <a:pt x="353670" y="434852"/>
                  <a:pt x="390525" y="428625"/>
                  <a:pt x="381000" y="438150"/>
                </a:cubicBezTo>
                <a:close/>
              </a:path>
            </a:pathLst>
          </a:custGeom>
          <a:blipFill>
            <a:blip r:embed="rId39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4852B3F-881C-4C4D-AA28-B9760E1F580E}"/>
              </a:ext>
            </a:extLst>
          </p:cNvPr>
          <p:cNvSpPr/>
          <p:nvPr/>
        </p:nvSpPr>
        <p:spPr>
          <a:xfrm>
            <a:off x="5425702" y="4928192"/>
            <a:ext cx="821085" cy="586784"/>
          </a:xfrm>
          <a:custGeom>
            <a:avLst/>
            <a:gdLst>
              <a:gd name="connsiteX0" fmla="*/ 6560 w 606635"/>
              <a:gd name="connsiteY0" fmla="*/ 114300 h 504825"/>
              <a:gd name="connsiteX1" fmla="*/ 178010 w 606635"/>
              <a:gd name="connsiteY1" fmla="*/ 104775 h 504825"/>
              <a:gd name="connsiteX2" fmla="*/ 216110 w 606635"/>
              <a:gd name="connsiteY2" fmla="*/ 85725 h 504825"/>
              <a:gd name="connsiteX3" fmla="*/ 254210 w 606635"/>
              <a:gd name="connsiteY3" fmla="*/ 76200 h 504825"/>
              <a:gd name="connsiteX4" fmla="*/ 311360 w 606635"/>
              <a:gd name="connsiteY4" fmla="*/ 57150 h 504825"/>
              <a:gd name="connsiteX5" fmla="*/ 406610 w 606635"/>
              <a:gd name="connsiteY5" fmla="*/ 38100 h 504825"/>
              <a:gd name="connsiteX6" fmla="*/ 501860 w 606635"/>
              <a:gd name="connsiteY6" fmla="*/ 0 h 504825"/>
              <a:gd name="connsiteX7" fmla="*/ 587585 w 606635"/>
              <a:gd name="connsiteY7" fmla="*/ 9525 h 504825"/>
              <a:gd name="connsiteX8" fmla="*/ 606635 w 606635"/>
              <a:gd name="connsiteY8" fmla="*/ 38100 h 504825"/>
              <a:gd name="connsiteX9" fmla="*/ 587585 w 606635"/>
              <a:gd name="connsiteY9" fmla="*/ 238125 h 504825"/>
              <a:gd name="connsiteX10" fmla="*/ 559010 w 606635"/>
              <a:gd name="connsiteY10" fmla="*/ 323850 h 504825"/>
              <a:gd name="connsiteX11" fmla="*/ 539960 w 606635"/>
              <a:gd name="connsiteY11" fmla="*/ 400050 h 504825"/>
              <a:gd name="connsiteX12" fmla="*/ 501860 w 606635"/>
              <a:gd name="connsiteY12" fmla="*/ 457200 h 504825"/>
              <a:gd name="connsiteX13" fmla="*/ 416135 w 606635"/>
              <a:gd name="connsiteY13" fmla="*/ 504825 h 504825"/>
              <a:gd name="connsiteX14" fmla="*/ 130385 w 606635"/>
              <a:gd name="connsiteY14" fmla="*/ 495300 h 504825"/>
              <a:gd name="connsiteX15" fmla="*/ 120860 w 606635"/>
              <a:gd name="connsiteY15" fmla="*/ 466725 h 504825"/>
              <a:gd name="connsiteX16" fmla="*/ 111335 w 606635"/>
              <a:gd name="connsiteY16" fmla="*/ 352425 h 504825"/>
              <a:gd name="connsiteX17" fmla="*/ 63710 w 606635"/>
              <a:gd name="connsiteY17" fmla="*/ 247650 h 504825"/>
              <a:gd name="connsiteX18" fmla="*/ 44660 w 606635"/>
              <a:gd name="connsiteY18" fmla="*/ 219075 h 504825"/>
              <a:gd name="connsiteX19" fmla="*/ 35135 w 606635"/>
              <a:gd name="connsiteY19" fmla="*/ 171450 h 504825"/>
              <a:gd name="connsiteX20" fmla="*/ 6560 w 606635"/>
              <a:gd name="connsiteY20" fmla="*/ 114300 h 504825"/>
              <a:gd name="connsiteX0" fmla="*/ 6560 w 732689"/>
              <a:gd name="connsiteY0" fmla="*/ 114300 h 504825"/>
              <a:gd name="connsiteX1" fmla="*/ 178010 w 732689"/>
              <a:gd name="connsiteY1" fmla="*/ 104775 h 504825"/>
              <a:gd name="connsiteX2" fmla="*/ 216110 w 732689"/>
              <a:gd name="connsiteY2" fmla="*/ 85725 h 504825"/>
              <a:gd name="connsiteX3" fmla="*/ 254210 w 732689"/>
              <a:gd name="connsiteY3" fmla="*/ 76200 h 504825"/>
              <a:gd name="connsiteX4" fmla="*/ 311360 w 732689"/>
              <a:gd name="connsiteY4" fmla="*/ 57150 h 504825"/>
              <a:gd name="connsiteX5" fmla="*/ 406610 w 732689"/>
              <a:gd name="connsiteY5" fmla="*/ 38100 h 504825"/>
              <a:gd name="connsiteX6" fmla="*/ 501860 w 732689"/>
              <a:gd name="connsiteY6" fmla="*/ 0 h 504825"/>
              <a:gd name="connsiteX7" fmla="*/ 587585 w 732689"/>
              <a:gd name="connsiteY7" fmla="*/ 9525 h 504825"/>
              <a:gd name="connsiteX8" fmla="*/ 606635 w 732689"/>
              <a:gd name="connsiteY8" fmla="*/ 38100 h 504825"/>
              <a:gd name="connsiteX9" fmla="*/ 732078 w 732689"/>
              <a:gd name="connsiteY9" fmla="*/ 41455 h 504825"/>
              <a:gd name="connsiteX10" fmla="*/ 559010 w 732689"/>
              <a:gd name="connsiteY10" fmla="*/ 323850 h 504825"/>
              <a:gd name="connsiteX11" fmla="*/ 539960 w 732689"/>
              <a:gd name="connsiteY11" fmla="*/ 400050 h 504825"/>
              <a:gd name="connsiteX12" fmla="*/ 501860 w 732689"/>
              <a:gd name="connsiteY12" fmla="*/ 457200 h 504825"/>
              <a:gd name="connsiteX13" fmla="*/ 416135 w 732689"/>
              <a:gd name="connsiteY13" fmla="*/ 504825 h 504825"/>
              <a:gd name="connsiteX14" fmla="*/ 130385 w 732689"/>
              <a:gd name="connsiteY14" fmla="*/ 495300 h 504825"/>
              <a:gd name="connsiteX15" fmla="*/ 120860 w 732689"/>
              <a:gd name="connsiteY15" fmla="*/ 466725 h 504825"/>
              <a:gd name="connsiteX16" fmla="*/ 111335 w 732689"/>
              <a:gd name="connsiteY16" fmla="*/ 352425 h 504825"/>
              <a:gd name="connsiteX17" fmla="*/ 63710 w 732689"/>
              <a:gd name="connsiteY17" fmla="*/ 247650 h 504825"/>
              <a:gd name="connsiteX18" fmla="*/ 44660 w 732689"/>
              <a:gd name="connsiteY18" fmla="*/ 219075 h 504825"/>
              <a:gd name="connsiteX19" fmla="*/ 35135 w 732689"/>
              <a:gd name="connsiteY19" fmla="*/ 171450 h 504825"/>
              <a:gd name="connsiteX20" fmla="*/ 6560 w 732689"/>
              <a:gd name="connsiteY20" fmla="*/ 11430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32689" h="504825">
                <a:moveTo>
                  <a:pt x="6560" y="114300"/>
                </a:moveTo>
                <a:cubicBezTo>
                  <a:pt x="30373" y="103187"/>
                  <a:pt x="121297" y="112509"/>
                  <a:pt x="178010" y="104775"/>
                </a:cubicBezTo>
                <a:cubicBezTo>
                  <a:pt x="192079" y="102857"/>
                  <a:pt x="202815" y="90711"/>
                  <a:pt x="216110" y="85725"/>
                </a:cubicBezTo>
                <a:cubicBezTo>
                  <a:pt x="228367" y="81128"/>
                  <a:pt x="241671" y="79962"/>
                  <a:pt x="254210" y="76200"/>
                </a:cubicBezTo>
                <a:cubicBezTo>
                  <a:pt x="273444" y="70430"/>
                  <a:pt x="292126" y="62920"/>
                  <a:pt x="311360" y="57150"/>
                </a:cubicBezTo>
                <a:cubicBezTo>
                  <a:pt x="390512" y="33405"/>
                  <a:pt x="303626" y="63846"/>
                  <a:pt x="406610" y="38100"/>
                </a:cubicBezTo>
                <a:cubicBezTo>
                  <a:pt x="453690" y="26330"/>
                  <a:pt x="462445" y="19708"/>
                  <a:pt x="501860" y="0"/>
                </a:cubicBezTo>
                <a:cubicBezTo>
                  <a:pt x="530435" y="3175"/>
                  <a:pt x="560565" y="-300"/>
                  <a:pt x="587585" y="9525"/>
                </a:cubicBezTo>
                <a:cubicBezTo>
                  <a:pt x="598343" y="13437"/>
                  <a:pt x="582553" y="32778"/>
                  <a:pt x="606635" y="38100"/>
                </a:cubicBezTo>
                <a:cubicBezTo>
                  <a:pt x="630717" y="43422"/>
                  <a:pt x="741893" y="-24799"/>
                  <a:pt x="732078" y="41455"/>
                </a:cubicBezTo>
                <a:cubicBezTo>
                  <a:pt x="721192" y="114934"/>
                  <a:pt x="591030" y="264084"/>
                  <a:pt x="559010" y="323850"/>
                </a:cubicBezTo>
                <a:cubicBezTo>
                  <a:pt x="526990" y="383616"/>
                  <a:pt x="549113" y="383575"/>
                  <a:pt x="539960" y="400050"/>
                </a:cubicBezTo>
                <a:cubicBezTo>
                  <a:pt x="528841" y="420064"/>
                  <a:pt x="520910" y="444500"/>
                  <a:pt x="501860" y="457200"/>
                </a:cubicBezTo>
                <a:cubicBezTo>
                  <a:pt x="436356" y="500869"/>
                  <a:pt x="466430" y="488060"/>
                  <a:pt x="416135" y="504825"/>
                </a:cubicBezTo>
                <a:cubicBezTo>
                  <a:pt x="320885" y="501650"/>
                  <a:pt x="224904" y="507496"/>
                  <a:pt x="130385" y="495300"/>
                </a:cubicBezTo>
                <a:cubicBezTo>
                  <a:pt x="120427" y="494015"/>
                  <a:pt x="122187" y="476677"/>
                  <a:pt x="120860" y="466725"/>
                </a:cubicBezTo>
                <a:cubicBezTo>
                  <a:pt x="115807" y="428828"/>
                  <a:pt x="115802" y="390395"/>
                  <a:pt x="111335" y="352425"/>
                </a:cubicBezTo>
                <a:cubicBezTo>
                  <a:pt x="104327" y="292861"/>
                  <a:pt x="100880" y="303405"/>
                  <a:pt x="63710" y="247650"/>
                </a:cubicBezTo>
                <a:lnTo>
                  <a:pt x="44660" y="219075"/>
                </a:lnTo>
                <a:cubicBezTo>
                  <a:pt x="41485" y="203200"/>
                  <a:pt x="40819" y="186609"/>
                  <a:pt x="35135" y="171450"/>
                </a:cubicBezTo>
                <a:cubicBezTo>
                  <a:pt x="31115" y="160731"/>
                  <a:pt x="-17253" y="125413"/>
                  <a:pt x="6560" y="114300"/>
                </a:cubicBezTo>
                <a:close/>
              </a:path>
            </a:pathLst>
          </a:custGeom>
          <a:blipFill>
            <a:blip r:embed="rId40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84D350F-DE3E-4EB9-9B49-F3BFE6414A05}"/>
              </a:ext>
            </a:extLst>
          </p:cNvPr>
          <p:cNvSpPr/>
          <p:nvPr/>
        </p:nvSpPr>
        <p:spPr>
          <a:xfrm>
            <a:off x="5813946" y="3821135"/>
            <a:ext cx="655115" cy="696321"/>
          </a:xfrm>
          <a:custGeom>
            <a:avLst/>
            <a:gdLst>
              <a:gd name="connsiteX0" fmla="*/ 300251 w 655115"/>
              <a:gd name="connsiteY0" fmla="*/ 27534 h 696321"/>
              <a:gd name="connsiteX1" fmla="*/ 232012 w 655115"/>
              <a:gd name="connsiteY1" fmla="*/ 238 h 696321"/>
              <a:gd name="connsiteX2" fmla="*/ 150126 w 655115"/>
              <a:gd name="connsiteY2" fmla="*/ 41181 h 696321"/>
              <a:gd name="connsiteX3" fmla="*/ 109182 w 655115"/>
              <a:gd name="connsiteY3" fmla="*/ 54829 h 696321"/>
              <a:gd name="connsiteX4" fmla="*/ 27296 w 655115"/>
              <a:gd name="connsiteY4" fmla="*/ 123068 h 696321"/>
              <a:gd name="connsiteX5" fmla="*/ 0 w 655115"/>
              <a:gd name="connsiteY5" fmla="*/ 204955 h 696321"/>
              <a:gd name="connsiteX6" fmla="*/ 27296 w 655115"/>
              <a:gd name="connsiteY6" fmla="*/ 245898 h 696321"/>
              <a:gd name="connsiteX7" fmla="*/ 68239 w 655115"/>
              <a:gd name="connsiteY7" fmla="*/ 273193 h 696321"/>
              <a:gd name="connsiteX8" fmla="*/ 136478 w 655115"/>
              <a:gd name="connsiteY8" fmla="*/ 409671 h 696321"/>
              <a:gd name="connsiteX9" fmla="*/ 150126 w 655115"/>
              <a:gd name="connsiteY9" fmla="*/ 450614 h 696321"/>
              <a:gd name="connsiteX10" fmla="*/ 204717 w 655115"/>
              <a:gd name="connsiteY10" fmla="*/ 546149 h 696321"/>
              <a:gd name="connsiteX11" fmla="*/ 218364 w 655115"/>
              <a:gd name="connsiteY11" fmla="*/ 587092 h 696321"/>
              <a:gd name="connsiteX12" fmla="*/ 259308 w 655115"/>
              <a:gd name="connsiteY12" fmla="*/ 614387 h 696321"/>
              <a:gd name="connsiteX13" fmla="*/ 477672 w 655115"/>
              <a:gd name="connsiteY13" fmla="*/ 641683 h 696321"/>
              <a:gd name="connsiteX14" fmla="*/ 627797 w 655115"/>
              <a:gd name="connsiteY14" fmla="*/ 682626 h 696321"/>
              <a:gd name="connsiteX15" fmla="*/ 641445 w 655115"/>
              <a:gd name="connsiteY15" fmla="*/ 614387 h 696321"/>
              <a:gd name="connsiteX16" fmla="*/ 655093 w 655115"/>
              <a:gd name="connsiteY16" fmla="*/ 573444 h 696321"/>
              <a:gd name="connsiteX17" fmla="*/ 627797 w 655115"/>
              <a:gd name="connsiteY17" fmla="*/ 273193 h 696321"/>
              <a:gd name="connsiteX18" fmla="*/ 436729 w 655115"/>
              <a:gd name="connsiteY18" fmla="*/ 286841 h 696321"/>
              <a:gd name="connsiteX19" fmla="*/ 382138 w 655115"/>
              <a:gd name="connsiteY19" fmla="*/ 218602 h 696321"/>
              <a:gd name="connsiteX20" fmla="*/ 341194 w 655115"/>
              <a:gd name="connsiteY20" fmla="*/ 191307 h 696321"/>
              <a:gd name="connsiteX21" fmla="*/ 327547 w 655115"/>
              <a:gd name="connsiteY21" fmla="*/ 150364 h 696321"/>
              <a:gd name="connsiteX22" fmla="*/ 286603 w 655115"/>
              <a:gd name="connsiteY22" fmla="*/ 54829 h 696321"/>
              <a:gd name="connsiteX23" fmla="*/ 300251 w 655115"/>
              <a:gd name="connsiteY23" fmla="*/ 27534 h 6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115" h="696321">
                <a:moveTo>
                  <a:pt x="300251" y="27534"/>
                </a:moveTo>
                <a:cubicBezTo>
                  <a:pt x="291153" y="18436"/>
                  <a:pt x="256321" y="3277"/>
                  <a:pt x="232012" y="238"/>
                </a:cubicBezTo>
                <a:cubicBezTo>
                  <a:pt x="204570" y="-3192"/>
                  <a:pt x="169904" y="31292"/>
                  <a:pt x="150126" y="41181"/>
                </a:cubicBezTo>
                <a:cubicBezTo>
                  <a:pt x="137259" y="47615"/>
                  <a:pt x="122830" y="50280"/>
                  <a:pt x="109182" y="54829"/>
                </a:cubicBezTo>
                <a:cubicBezTo>
                  <a:pt x="83699" y="71818"/>
                  <a:pt x="42749" y="95253"/>
                  <a:pt x="27296" y="123068"/>
                </a:cubicBezTo>
                <a:cubicBezTo>
                  <a:pt x="13323" y="148219"/>
                  <a:pt x="0" y="204955"/>
                  <a:pt x="0" y="204955"/>
                </a:cubicBezTo>
                <a:cubicBezTo>
                  <a:pt x="9099" y="218603"/>
                  <a:pt x="15698" y="234300"/>
                  <a:pt x="27296" y="245898"/>
                </a:cubicBezTo>
                <a:cubicBezTo>
                  <a:pt x="38894" y="257496"/>
                  <a:pt x="61577" y="258204"/>
                  <a:pt x="68239" y="273193"/>
                </a:cubicBezTo>
                <a:cubicBezTo>
                  <a:pt x="138508" y="431298"/>
                  <a:pt x="18390" y="321106"/>
                  <a:pt x="136478" y="409671"/>
                </a:cubicBezTo>
                <a:cubicBezTo>
                  <a:pt x="141027" y="423319"/>
                  <a:pt x="144459" y="437391"/>
                  <a:pt x="150126" y="450614"/>
                </a:cubicBezTo>
                <a:cubicBezTo>
                  <a:pt x="170906" y="499100"/>
                  <a:pt x="177303" y="505028"/>
                  <a:pt x="204717" y="546149"/>
                </a:cubicBezTo>
                <a:cubicBezTo>
                  <a:pt x="209266" y="559797"/>
                  <a:pt x="209377" y="575859"/>
                  <a:pt x="218364" y="587092"/>
                </a:cubicBezTo>
                <a:cubicBezTo>
                  <a:pt x="228611" y="599900"/>
                  <a:pt x="244637" y="607052"/>
                  <a:pt x="259308" y="614387"/>
                </a:cubicBezTo>
                <a:cubicBezTo>
                  <a:pt x="318228" y="643847"/>
                  <a:pt x="443798" y="639077"/>
                  <a:pt x="477672" y="641683"/>
                </a:cubicBezTo>
                <a:cubicBezTo>
                  <a:pt x="578859" y="709141"/>
                  <a:pt x="527390" y="702708"/>
                  <a:pt x="627797" y="682626"/>
                </a:cubicBezTo>
                <a:cubicBezTo>
                  <a:pt x="632346" y="659880"/>
                  <a:pt x="635819" y="636891"/>
                  <a:pt x="641445" y="614387"/>
                </a:cubicBezTo>
                <a:cubicBezTo>
                  <a:pt x="644934" y="600431"/>
                  <a:pt x="655668" y="587818"/>
                  <a:pt x="655093" y="573444"/>
                </a:cubicBezTo>
                <a:cubicBezTo>
                  <a:pt x="651076" y="473028"/>
                  <a:pt x="636896" y="373277"/>
                  <a:pt x="627797" y="273193"/>
                </a:cubicBezTo>
                <a:cubicBezTo>
                  <a:pt x="564108" y="277742"/>
                  <a:pt x="500470" y="290590"/>
                  <a:pt x="436729" y="286841"/>
                </a:cubicBezTo>
                <a:cubicBezTo>
                  <a:pt x="379264" y="283461"/>
                  <a:pt x="404963" y="247133"/>
                  <a:pt x="382138" y="218602"/>
                </a:cubicBezTo>
                <a:cubicBezTo>
                  <a:pt x="371891" y="205794"/>
                  <a:pt x="354842" y="200405"/>
                  <a:pt x="341194" y="191307"/>
                </a:cubicBezTo>
                <a:cubicBezTo>
                  <a:pt x="336645" y="177659"/>
                  <a:pt x="333214" y="163587"/>
                  <a:pt x="327547" y="150364"/>
                </a:cubicBezTo>
                <a:cubicBezTo>
                  <a:pt x="313988" y="118726"/>
                  <a:pt x="292422" y="89744"/>
                  <a:pt x="286603" y="54829"/>
                </a:cubicBezTo>
                <a:cubicBezTo>
                  <a:pt x="284359" y="41367"/>
                  <a:pt x="309349" y="36632"/>
                  <a:pt x="300251" y="27534"/>
                </a:cubicBezTo>
                <a:close/>
              </a:path>
            </a:pathLst>
          </a:custGeom>
          <a:blipFill>
            <a:blip r:embed="rId41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F5BA62C-47EF-4990-B555-1D0D78217913}"/>
              </a:ext>
            </a:extLst>
          </p:cNvPr>
          <p:cNvSpPr/>
          <p:nvPr/>
        </p:nvSpPr>
        <p:spPr>
          <a:xfrm>
            <a:off x="601" y="-3323"/>
            <a:ext cx="12192000" cy="71461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3000"/>
                </a:schemeClr>
              </a:gs>
              <a:gs pos="31000">
                <a:schemeClr val="tx1">
                  <a:lumMod val="95000"/>
                  <a:lumOff val="5000"/>
                  <a:alpha val="32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5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4" name="Partial Circle 113">
            <a:extLst>
              <a:ext uri="{FF2B5EF4-FFF2-40B4-BE49-F238E27FC236}">
                <a16:creationId xmlns:a16="http://schemas.microsoft.com/office/drawing/2014/main" id="{2D070DA7-2862-4905-A97C-8BD01F6D002A}"/>
              </a:ext>
            </a:extLst>
          </p:cNvPr>
          <p:cNvSpPr/>
          <p:nvPr/>
        </p:nvSpPr>
        <p:spPr>
          <a:xfrm rot="10800000">
            <a:off x="-3104058" y="1676265"/>
            <a:ext cx="2038350" cy="2038350"/>
          </a:xfrm>
          <a:prstGeom prst="pie">
            <a:avLst>
              <a:gd name="adj1" fmla="val 0"/>
              <a:gd name="adj2" fmla="val 108301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84DC7862-AA5D-4927-9748-954A860D8C3C}"/>
              </a:ext>
            </a:extLst>
          </p:cNvPr>
          <p:cNvSpPr/>
          <p:nvPr/>
        </p:nvSpPr>
        <p:spPr>
          <a:xfrm>
            <a:off x="-2665908" y="305464"/>
            <a:ext cx="1162050" cy="116205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6" name="Partial Circle 115">
            <a:extLst>
              <a:ext uri="{FF2B5EF4-FFF2-40B4-BE49-F238E27FC236}">
                <a16:creationId xmlns:a16="http://schemas.microsoft.com/office/drawing/2014/main" id="{1E123432-0395-4449-915B-FA3EEB018EEB}"/>
              </a:ext>
            </a:extLst>
          </p:cNvPr>
          <p:cNvSpPr/>
          <p:nvPr/>
        </p:nvSpPr>
        <p:spPr>
          <a:xfrm rot="10800000">
            <a:off x="-1556859" y="1778262"/>
            <a:ext cx="1476620" cy="1476620"/>
          </a:xfrm>
          <a:prstGeom prst="pie">
            <a:avLst>
              <a:gd name="adj1" fmla="val 0"/>
              <a:gd name="adj2" fmla="val 10830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8DAAB876-F971-44E6-8993-01A6C1E0EE3A}"/>
              </a:ext>
            </a:extLst>
          </p:cNvPr>
          <p:cNvSpPr/>
          <p:nvPr/>
        </p:nvSpPr>
        <p:spPr>
          <a:xfrm>
            <a:off x="-1239455" y="884435"/>
            <a:ext cx="841811" cy="84181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06613211-0C42-476D-9B78-F4994D2650C0}"/>
              </a:ext>
            </a:extLst>
          </p:cNvPr>
          <p:cNvSpPr/>
          <p:nvPr/>
        </p:nvSpPr>
        <p:spPr>
          <a:xfrm rot="10800000">
            <a:off x="-4143715" y="1802620"/>
            <a:ext cx="1476620" cy="1476620"/>
          </a:xfrm>
          <a:prstGeom prst="pie">
            <a:avLst>
              <a:gd name="adj1" fmla="val 0"/>
              <a:gd name="adj2" fmla="val 10830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45046C61-2F09-4E05-BA24-17A29C5D061D}"/>
              </a:ext>
            </a:extLst>
          </p:cNvPr>
          <p:cNvSpPr/>
          <p:nvPr/>
        </p:nvSpPr>
        <p:spPr>
          <a:xfrm>
            <a:off x="-3826311" y="809585"/>
            <a:ext cx="841811" cy="84181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3F429-EE1C-49CD-884E-39B032139335}"/>
              </a:ext>
            </a:extLst>
          </p:cNvPr>
          <p:cNvSpPr/>
          <p:nvPr/>
        </p:nvSpPr>
        <p:spPr>
          <a:xfrm>
            <a:off x="-7938322" y="748723"/>
            <a:ext cx="78950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More than </a:t>
            </a:r>
            <a:r>
              <a:rPr lang="en-US" sz="4000" b="1" dirty="0">
                <a:solidFill>
                  <a:srgbClr val="FFC000"/>
                </a:solidFill>
              </a:rPr>
              <a:t>1.5 billion people </a:t>
            </a:r>
            <a:r>
              <a:rPr lang="en-US" sz="2600" dirty="0">
                <a:solidFill>
                  <a:schemeClr val="bg1"/>
                </a:solidFill>
              </a:rPr>
              <a:t>can speak English</a:t>
            </a:r>
            <a:endParaRPr lang="vi-VN" sz="2600" dirty="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5AB14D1-4AF6-4BA5-A2EC-B97A41E353B7}"/>
              </a:ext>
            </a:extLst>
          </p:cNvPr>
          <p:cNvSpPr txBox="1"/>
          <p:nvPr/>
        </p:nvSpPr>
        <p:spPr>
          <a:xfrm>
            <a:off x="2962135" y="2854975"/>
            <a:ext cx="6795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HOW BIG IS ENGLISH ?</a:t>
            </a:r>
            <a:endParaRPr lang="vi-V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8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5613195-504C-4DB7-819D-518070526793}"/>
              </a:ext>
            </a:extLst>
          </p:cNvPr>
          <p:cNvGrpSpPr/>
          <p:nvPr/>
        </p:nvGrpSpPr>
        <p:grpSpPr>
          <a:xfrm>
            <a:off x="-3120516" y="3505458"/>
            <a:ext cx="1791782" cy="879327"/>
            <a:chOff x="5545990" y="1770603"/>
            <a:chExt cx="4061229" cy="1993071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530AD1E-EEA2-49AE-961C-C3331BE16C2D}"/>
                </a:ext>
              </a:extLst>
            </p:cNvPr>
            <p:cNvSpPr/>
            <p:nvPr/>
          </p:nvSpPr>
          <p:spPr>
            <a:xfrm>
              <a:off x="8761863" y="2129051"/>
              <a:ext cx="586853" cy="982639"/>
            </a:xfrm>
            <a:custGeom>
              <a:avLst/>
              <a:gdLst>
                <a:gd name="connsiteX0" fmla="*/ 0 w 586853"/>
                <a:gd name="connsiteY0" fmla="*/ 150125 h 982639"/>
                <a:gd name="connsiteX1" fmla="*/ 27295 w 586853"/>
                <a:gd name="connsiteY1" fmla="*/ 81886 h 982639"/>
                <a:gd name="connsiteX2" fmla="*/ 109182 w 586853"/>
                <a:gd name="connsiteY2" fmla="*/ 13648 h 982639"/>
                <a:gd name="connsiteX3" fmla="*/ 163773 w 586853"/>
                <a:gd name="connsiteY3" fmla="*/ 0 h 982639"/>
                <a:gd name="connsiteX4" fmla="*/ 382137 w 586853"/>
                <a:gd name="connsiteY4" fmla="*/ 13648 h 982639"/>
                <a:gd name="connsiteX5" fmla="*/ 423080 w 586853"/>
                <a:gd name="connsiteY5" fmla="*/ 40943 h 982639"/>
                <a:gd name="connsiteX6" fmla="*/ 491319 w 586853"/>
                <a:gd name="connsiteY6" fmla="*/ 95534 h 982639"/>
                <a:gd name="connsiteX7" fmla="*/ 532262 w 586853"/>
                <a:gd name="connsiteY7" fmla="*/ 177421 h 982639"/>
                <a:gd name="connsiteX8" fmla="*/ 545910 w 586853"/>
                <a:gd name="connsiteY8" fmla="*/ 245659 h 982639"/>
                <a:gd name="connsiteX9" fmla="*/ 559558 w 586853"/>
                <a:gd name="connsiteY9" fmla="*/ 286603 h 982639"/>
                <a:gd name="connsiteX10" fmla="*/ 573206 w 586853"/>
                <a:gd name="connsiteY10" fmla="*/ 341194 h 982639"/>
                <a:gd name="connsiteX11" fmla="*/ 559558 w 586853"/>
                <a:gd name="connsiteY11" fmla="*/ 614149 h 982639"/>
                <a:gd name="connsiteX12" fmla="*/ 532262 w 586853"/>
                <a:gd name="connsiteY12" fmla="*/ 832513 h 982639"/>
                <a:gd name="connsiteX13" fmla="*/ 545910 w 586853"/>
                <a:gd name="connsiteY13" fmla="*/ 941695 h 982639"/>
                <a:gd name="connsiteX14" fmla="*/ 586853 w 586853"/>
                <a:gd name="connsiteY14" fmla="*/ 982639 h 9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6853" h="982639">
                  <a:moveTo>
                    <a:pt x="0" y="150125"/>
                  </a:moveTo>
                  <a:cubicBezTo>
                    <a:pt x="9098" y="127379"/>
                    <a:pt x="14311" y="102661"/>
                    <a:pt x="27295" y="81886"/>
                  </a:cubicBezTo>
                  <a:cubicBezTo>
                    <a:pt x="39293" y="62689"/>
                    <a:pt x="86634" y="23311"/>
                    <a:pt x="109182" y="13648"/>
                  </a:cubicBezTo>
                  <a:cubicBezTo>
                    <a:pt x="126422" y="6259"/>
                    <a:pt x="145576" y="4549"/>
                    <a:pt x="163773" y="0"/>
                  </a:cubicBezTo>
                  <a:cubicBezTo>
                    <a:pt x="236561" y="4549"/>
                    <a:pt x="310099" y="2274"/>
                    <a:pt x="382137" y="13648"/>
                  </a:cubicBezTo>
                  <a:cubicBezTo>
                    <a:pt x="398339" y="16206"/>
                    <a:pt x="409958" y="31102"/>
                    <a:pt x="423080" y="40943"/>
                  </a:cubicBezTo>
                  <a:cubicBezTo>
                    <a:pt x="446384" y="58421"/>
                    <a:pt x="468573" y="77337"/>
                    <a:pt x="491319" y="95534"/>
                  </a:cubicBezTo>
                  <a:cubicBezTo>
                    <a:pt x="504967" y="122830"/>
                    <a:pt x="521833" y="148741"/>
                    <a:pt x="532262" y="177421"/>
                  </a:cubicBezTo>
                  <a:cubicBezTo>
                    <a:pt x="540189" y="199221"/>
                    <a:pt x="540284" y="223155"/>
                    <a:pt x="545910" y="245659"/>
                  </a:cubicBezTo>
                  <a:cubicBezTo>
                    <a:pt x="549399" y="259616"/>
                    <a:pt x="555606" y="272770"/>
                    <a:pt x="559558" y="286603"/>
                  </a:cubicBezTo>
                  <a:cubicBezTo>
                    <a:pt x="564711" y="304638"/>
                    <a:pt x="568657" y="322997"/>
                    <a:pt x="573206" y="341194"/>
                  </a:cubicBezTo>
                  <a:cubicBezTo>
                    <a:pt x="568657" y="432179"/>
                    <a:pt x="565241" y="523228"/>
                    <a:pt x="559558" y="614149"/>
                  </a:cubicBezTo>
                  <a:cubicBezTo>
                    <a:pt x="549421" y="776340"/>
                    <a:pt x="557461" y="731719"/>
                    <a:pt x="532262" y="832513"/>
                  </a:cubicBezTo>
                  <a:cubicBezTo>
                    <a:pt x="536811" y="868907"/>
                    <a:pt x="533376" y="907226"/>
                    <a:pt x="545910" y="941695"/>
                  </a:cubicBezTo>
                  <a:cubicBezTo>
                    <a:pt x="552506" y="959834"/>
                    <a:pt x="586853" y="982639"/>
                    <a:pt x="586853" y="98263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8D991DF-756E-4374-83DC-19A0DC76803C}"/>
                </a:ext>
              </a:extLst>
            </p:cNvPr>
            <p:cNvGrpSpPr/>
            <p:nvPr/>
          </p:nvGrpSpPr>
          <p:grpSpPr>
            <a:xfrm>
              <a:off x="5545990" y="1770603"/>
              <a:ext cx="4061229" cy="1993071"/>
              <a:chOff x="5545990" y="1770603"/>
              <a:chExt cx="4061229" cy="1993071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64D34CC1-4539-4D29-B274-C7865A6F833A}"/>
                  </a:ext>
                </a:extLst>
              </p:cNvPr>
              <p:cNvGrpSpPr/>
              <p:nvPr/>
            </p:nvGrpSpPr>
            <p:grpSpPr>
              <a:xfrm>
                <a:off x="5545990" y="1770603"/>
                <a:ext cx="4061229" cy="1993071"/>
                <a:chOff x="6709405" y="2627055"/>
                <a:chExt cx="4061229" cy="1993071"/>
              </a:xfrm>
            </p:grpSpPr>
            <p:sp>
              <p:nvSpPr>
                <p:cNvPr id="178" name="Flowchart: Decision 177">
                  <a:extLst>
                    <a:ext uri="{FF2B5EF4-FFF2-40B4-BE49-F238E27FC236}">
                      <a16:creationId xmlns:a16="http://schemas.microsoft.com/office/drawing/2014/main" id="{ED19DC38-A135-4898-B0B9-DAFF95253ED6}"/>
                    </a:ext>
                  </a:extLst>
                </p:cNvPr>
                <p:cNvSpPr/>
                <p:nvPr/>
              </p:nvSpPr>
              <p:spPr>
                <a:xfrm>
                  <a:off x="6709405" y="2627055"/>
                  <a:ext cx="4061229" cy="1508465"/>
                </a:xfrm>
                <a:prstGeom prst="flowChartDecision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19635E4A-69A2-47B1-8FCA-5D98270B8747}"/>
                    </a:ext>
                  </a:extLst>
                </p:cNvPr>
                <p:cNvSpPr/>
                <p:nvPr/>
              </p:nvSpPr>
              <p:spPr>
                <a:xfrm>
                  <a:off x="7543020" y="3381288"/>
                  <a:ext cx="2423202" cy="1238838"/>
                </a:xfrm>
                <a:custGeom>
                  <a:avLst/>
                  <a:gdLst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581122 w 2707885"/>
                    <a:gd name="connsiteY3" fmla="*/ 1638760 h 1638760"/>
                    <a:gd name="connsiteX4" fmla="*/ 2509605 w 2707885"/>
                    <a:gd name="connsiteY4" fmla="*/ 1533846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8280 w 2707885"/>
                    <a:gd name="connsiteY11" fmla="*/ 1533846 h 1638760"/>
                    <a:gd name="connsiteX12" fmla="*/ 126763 w 2707885"/>
                    <a:gd name="connsiteY12" fmla="*/ 1638760 h 1638760"/>
                    <a:gd name="connsiteX13" fmla="*/ 0 w 2707885"/>
                    <a:gd name="connsiteY13" fmla="*/ 163876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581122 w 2707885"/>
                    <a:gd name="connsiteY3" fmla="*/ 1638760 h 1638760"/>
                    <a:gd name="connsiteX4" fmla="*/ 2509605 w 2707885"/>
                    <a:gd name="connsiteY4" fmla="*/ 1533846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8280 w 2707885"/>
                    <a:gd name="connsiteY11" fmla="*/ 1533846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581122 w 2707885"/>
                    <a:gd name="connsiteY3" fmla="*/ 1638760 h 1638760"/>
                    <a:gd name="connsiteX4" fmla="*/ 2509605 w 2707885"/>
                    <a:gd name="connsiteY4" fmla="*/ 1533846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33846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19157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19157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21950 w 2707885"/>
                    <a:gd name="connsiteY7" fmla="*/ 1602038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19157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21950 w 2707885"/>
                    <a:gd name="connsiteY7" fmla="*/ 1602038 h 1638760"/>
                    <a:gd name="connsiteX8" fmla="*/ 1304297 w 2707885"/>
                    <a:gd name="connsiteY8" fmla="*/ 1594693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19157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07261 w 2707885"/>
                    <a:gd name="connsiteY7" fmla="*/ 1594694 h 1638760"/>
                    <a:gd name="connsiteX8" fmla="*/ 1304297 w 2707885"/>
                    <a:gd name="connsiteY8" fmla="*/ 1594693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36637 h 1675397"/>
                    <a:gd name="connsiteX1" fmla="*/ 1391431 w 2707885"/>
                    <a:gd name="connsiteY1" fmla="*/ 0 h 1675397"/>
                    <a:gd name="connsiteX2" fmla="*/ 2707885 w 2707885"/>
                    <a:gd name="connsiteY2" fmla="*/ 36637 h 1675397"/>
                    <a:gd name="connsiteX3" fmla="*/ 2707885 w 2707885"/>
                    <a:gd name="connsiteY3" fmla="*/ 1675397 h 1675397"/>
                    <a:gd name="connsiteX4" fmla="*/ 2610500 w 2707885"/>
                    <a:gd name="connsiteY4" fmla="*/ 1631329 h 1675397"/>
                    <a:gd name="connsiteX5" fmla="*/ 2509605 w 2707885"/>
                    <a:gd name="connsiteY5" fmla="*/ 1555794 h 1675397"/>
                    <a:gd name="connsiteX6" fmla="*/ 2030914 w 2707885"/>
                    <a:gd name="connsiteY6" fmla="*/ 1330492 h 1675397"/>
                    <a:gd name="connsiteX7" fmla="*/ 1552223 w 2707885"/>
                    <a:gd name="connsiteY7" fmla="*/ 1570483 h 1675397"/>
                    <a:gd name="connsiteX8" fmla="*/ 1407261 w 2707885"/>
                    <a:gd name="connsiteY8" fmla="*/ 1631331 h 1675397"/>
                    <a:gd name="connsiteX9" fmla="*/ 1304297 w 2707885"/>
                    <a:gd name="connsiteY9" fmla="*/ 1631330 h 1675397"/>
                    <a:gd name="connsiteX10" fmla="*/ 1155662 w 2707885"/>
                    <a:gd name="connsiteY10" fmla="*/ 1570483 h 1675397"/>
                    <a:gd name="connsiteX11" fmla="*/ 676971 w 2707885"/>
                    <a:gd name="connsiteY11" fmla="*/ 1330492 h 1675397"/>
                    <a:gd name="connsiteX12" fmla="*/ 194608 w 2707885"/>
                    <a:gd name="connsiteY12" fmla="*/ 1559467 h 1675397"/>
                    <a:gd name="connsiteX13" fmla="*/ 97385 w 2707885"/>
                    <a:gd name="connsiteY13" fmla="*/ 1638674 h 1675397"/>
                    <a:gd name="connsiteX14" fmla="*/ 0 w 2707885"/>
                    <a:gd name="connsiteY14" fmla="*/ 1675397 h 1675397"/>
                    <a:gd name="connsiteX15" fmla="*/ 0 w 2707885"/>
                    <a:gd name="connsiteY15" fmla="*/ 36637 h 1675397"/>
                    <a:gd name="connsiteX0" fmla="*/ 0 w 2707885"/>
                    <a:gd name="connsiteY0" fmla="*/ 322387 h 1961147"/>
                    <a:gd name="connsiteX1" fmla="*/ 14295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4295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4295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152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04297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55888 w 2707885"/>
                    <a:gd name="connsiteY12" fmla="*/ 1786891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55888 w 2707885"/>
                    <a:gd name="connsiteY12" fmla="*/ 1786891 h 1961147"/>
                    <a:gd name="connsiteX13" fmla="*/ 61643 w 2707885"/>
                    <a:gd name="connsiteY13" fmla="*/ 1901741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60240 w 2707885"/>
                    <a:gd name="connsiteY5" fmla="*/ 1809141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55888 w 2707885"/>
                    <a:gd name="connsiteY12" fmla="*/ 1786891 h 1961147"/>
                    <a:gd name="connsiteX13" fmla="*/ 61643 w 2707885"/>
                    <a:gd name="connsiteY13" fmla="*/ 1901741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31349 w 2707885"/>
                    <a:gd name="connsiteY4" fmla="*/ 1904118 h 1961147"/>
                    <a:gd name="connsiteX5" fmla="*/ 2560240 w 2707885"/>
                    <a:gd name="connsiteY5" fmla="*/ 1809141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55888 w 2707885"/>
                    <a:gd name="connsiteY12" fmla="*/ 1786891 h 1961147"/>
                    <a:gd name="connsiteX13" fmla="*/ 61643 w 2707885"/>
                    <a:gd name="connsiteY13" fmla="*/ 1901741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07885" h="1961147">
                      <a:moveTo>
                        <a:pt x="0" y="322387"/>
                      </a:moveTo>
                      <a:cubicBezTo>
                        <a:pt x="476510" y="214925"/>
                        <a:pt x="591071" y="164612"/>
                        <a:pt x="1353331" y="0"/>
                      </a:cubicBezTo>
                      <a:cubicBezTo>
                        <a:pt x="1969949" y="164612"/>
                        <a:pt x="2281767" y="214925"/>
                        <a:pt x="2707885" y="322387"/>
                      </a:cubicBezTo>
                      <a:lnTo>
                        <a:pt x="2707885" y="1961147"/>
                      </a:lnTo>
                      <a:lnTo>
                        <a:pt x="2631349" y="1904118"/>
                      </a:lnTo>
                      <a:lnTo>
                        <a:pt x="2560240" y="1809141"/>
                      </a:lnTo>
                      <a:cubicBezTo>
                        <a:pt x="2437732" y="1660863"/>
                        <a:pt x="2209838" y="1622435"/>
                        <a:pt x="2030914" y="1616242"/>
                      </a:cubicBezTo>
                      <a:cubicBezTo>
                        <a:pt x="1851990" y="1610049"/>
                        <a:pt x="1609204" y="1623707"/>
                        <a:pt x="1486696" y="1771985"/>
                      </a:cubicBezTo>
                      <a:lnTo>
                        <a:pt x="1359605" y="1920322"/>
                      </a:lnTo>
                      <a:lnTo>
                        <a:pt x="1340039" y="1917080"/>
                      </a:lnTo>
                      <a:lnTo>
                        <a:pt x="1203318" y="1749302"/>
                      </a:lnTo>
                      <a:cubicBezTo>
                        <a:pt x="1080810" y="1601024"/>
                        <a:pt x="851543" y="1609977"/>
                        <a:pt x="676971" y="1616242"/>
                      </a:cubicBezTo>
                      <a:cubicBezTo>
                        <a:pt x="502399" y="1622507"/>
                        <a:pt x="278396" y="1638613"/>
                        <a:pt x="155888" y="1786891"/>
                      </a:cubicBezTo>
                      <a:lnTo>
                        <a:pt x="61643" y="1901741"/>
                      </a:lnTo>
                      <a:lnTo>
                        <a:pt x="0" y="1961147"/>
                      </a:lnTo>
                      <a:lnTo>
                        <a:pt x="0" y="322387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sp>
            <p:nvSpPr>
              <p:cNvPr id="177" name="Flowchart: Preparation 176">
                <a:extLst>
                  <a:ext uri="{FF2B5EF4-FFF2-40B4-BE49-F238E27FC236}">
                    <a16:creationId xmlns:a16="http://schemas.microsoft.com/office/drawing/2014/main" id="{7DF943AD-3382-41F7-A319-C599F209C9F6}"/>
                  </a:ext>
                </a:extLst>
              </p:cNvPr>
              <p:cNvSpPr/>
              <p:nvPr/>
            </p:nvSpPr>
            <p:spPr>
              <a:xfrm>
                <a:off x="9154002" y="2845805"/>
                <a:ext cx="232012" cy="450377"/>
              </a:xfrm>
              <a:prstGeom prst="flowChartPreparat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239DB30-99F9-421C-ACF5-581B7F2C4843}"/>
              </a:ext>
            </a:extLst>
          </p:cNvPr>
          <p:cNvSpPr/>
          <p:nvPr/>
        </p:nvSpPr>
        <p:spPr>
          <a:xfrm>
            <a:off x="4864513" y="1240789"/>
            <a:ext cx="405083" cy="223676"/>
          </a:xfrm>
          <a:custGeom>
            <a:avLst/>
            <a:gdLst>
              <a:gd name="connsiteX0" fmla="*/ 2229 w 122308"/>
              <a:gd name="connsiteY0" fmla="*/ 86497 h 87914"/>
              <a:gd name="connsiteX1" fmla="*/ 23494 w 122308"/>
              <a:gd name="connsiteY1" fmla="*/ 59916 h 87914"/>
              <a:gd name="connsiteX2" fmla="*/ 28811 w 122308"/>
              <a:gd name="connsiteY2" fmla="*/ 43967 h 87914"/>
              <a:gd name="connsiteX3" fmla="*/ 34127 w 122308"/>
              <a:gd name="connsiteY3" fmla="*/ 22702 h 87914"/>
              <a:gd name="connsiteX4" fmla="*/ 50076 w 122308"/>
              <a:gd name="connsiteY4" fmla="*/ 17386 h 87914"/>
              <a:gd name="connsiteX5" fmla="*/ 76657 w 122308"/>
              <a:gd name="connsiteY5" fmla="*/ 12069 h 87914"/>
              <a:gd name="connsiteX6" fmla="*/ 92606 w 122308"/>
              <a:gd name="connsiteY6" fmla="*/ 6753 h 87914"/>
              <a:gd name="connsiteX7" fmla="*/ 103238 w 122308"/>
              <a:gd name="connsiteY7" fmla="*/ 6753 h 87914"/>
              <a:gd name="connsiteX8" fmla="*/ 97922 w 122308"/>
              <a:gd name="connsiteY8" fmla="*/ 22702 h 87914"/>
              <a:gd name="connsiteX9" fmla="*/ 87290 w 122308"/>
              <a:gd name="connsiteY9" fmla="*/ 38651 h 87914"/>
              <a:gd name="connsiteX10" fmla="*/ 81973 w 122308"/>
              <a:gd name="connsiteY10" fmla="*/ 75865 h 87914"/>
              <a:gd name="connsiteX11" fmla="*/ 2229 w 122308"/>
              <a:gd name="connsiteY11" fmla="*/ 86497 h 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08" h="87914">
                <a:moveTo>
                  <a:pt x="2229" y="86497"/>
                </a:moveTo>
                <a:cubicBezTo>
                  <a:pt x="-7517" y="83839"/>
                  <a:pt x="17480" y="69538"/>
                  <a:pt x="23494" y="59916"/>
                </a:cubicBezTo>
                <a:cubicBezTo>
                  <a:pt x="26464" y="55164"/>
                  <a:pt x="27271" y="49355"/>
                  <a:pt x="28811" y="43967"/>
                </a:cubicBezTo>
                <a:cubicBezTo>
                  <a:pt x="30818" y="36942"/>
                  <a:pt x="29563" y="28407"/>
                  <a:pt x="34127" y="22702"/>
                </a:cubicBezTo>
                <a:cubicBezTo>
                  <a:pt x="37628" y="18326"/>
                  <a:pt x="44639" y="18745"/>
                  <a:pt x="50076" y="17386"/>
                </a:cubicBezTo>
                <a:cubicBezTo>
                  <a:pt x="58842" y="15194"/>
                  <a:pt x="67891" y="14261"/>
                  <a:pt x="76657" y="12069"/>
                </a:cubicBezTo>
                <a:cubicBezTo>
                  <a:pt x="82094" y="10710"/>
                  <a:pt x="87169" y="8112"/>
                  <a:pt x="92606" y="6753"/>
                </a:cubicBezTo>
                <a:cubicBezTo>
                  <a:pt x="143928" y="-6077"/>
                  <a:pt x="115823" y="2558"/>
                  <a:pt x="103238" y="6753"/>
                </a:cubicBezTo>
                <a:cubicBezTo>
                  <a:pt x="101466" y="12069"/>
                  <a:pt x="100428" y="17690"/>
                  <a:pt x="97922" y="22702"/>
                </a:cubicBezTo>
                <a:cubicBezTo>
                  <a:pt x="95065" y="28417"/>
                  <a:pt x="89126" y="32531"/>
                  <a:pt x="87290" y="38651"/>
                </a:cubicBezTo>
                <a:cubicBezTo>
                  <a:pt x="83689" y="50653"/>
                  <a:pt x="89666" y="65974"/>
                  <a:pt x="81973" y="75865"/>
                </a:cubicBezTo>
                <a:cubicBezTo>
                  <a:pt x="71524" y="89299"/>
                  <a:pt x="11975" y="89155"/>
                  <a:pt x="2229" y="86497"/>
                </a:cubicBezTo>
                <a:close/>
              </a:path>
            </a:pathLst>
          </a:custGeom>
          <a:blipFill>
            <a:blip r:embed="rId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EBEEF3-7E4A-4262-9F0E-1B61F2A3A7B0}"/>
              </a:ext>
            </a:extLst>
          </p:cNvPr>
          <p:cNvSpPr/>
          <p:nvPr/>
        </p:nvSpPr>
        <p:spPr>
          <a:xfrm>
            <a:off x="9116151" y="3158168"/>
            <a:ext cx="216850" cy="207556"/>
          </a:xfrm>
          <a:custGeom>
            <a:avLst/>
            <a:gdLst>
              <a:gd name="connsiteX0" fmla="*/ 139732 w 216850"/>
              <a:gd name="connsiteY0" fmla="*/ 33051 h 207556"/>
              <a:gd name="connsiteX1" fmla="*/ 106682 w 216850"/>
              <a:gd name="connsiteY1" fmla="*/ 25706 h 207556"/>
              <a:gd name="connsiteX2" fmla="*/ 95665 w 216850"/>
              <a:gd name="connsiteY2" fmla="*/ 14690 h 207556"/>
              <a:gd name="connsiteX3" fmla="*/ 91992 w 216850"/>
              <a:gd name="connsiteY3" fmla="*/ 3673 h 207556"/>
              <a:gd name="connsiteX4" fmla="*/ 80976 w 216850"/>
              <a:gd name="connsiteY4" fmla="*/ 0 h 207556"/>
              <a:gd name="connsiteX5" fmla="*/ 29564 w 216850"/>
              <a:gd name="connsiteY5" fmla="*/ 3673 h 207556"/>
              <a:gd name="connsiteX6" fmla="*/ 11202 w 216850"/>
              <a:gd name="connsiteY6" fmla="*/ 36723 h 207556"/>
              <a:gd name="connsiteX7" fmla="*/ 7530 w 216850"/>
              <a:gd name="connsiteY7" fmla="*/ 95480 h 207556"/>
              <a:gd name="connsiteX8" fmla="*/ 7530 w 216850"/>
              <a:gd name="connsiteY8" fmla="*/ 135875 h 207556"/>
              <a:gd name="connsiteX9" fmla="*/ 18547 w 216850"/>
              <a:gd name="connsiteY9" fmla="*/ 139547 h 207556"/>
              <a:gd name="connsiteX10" fmla="*/ 29564 w 216850"/>
              <a:gd name="connsiteY10" fmla="*/ 172598 h 207556"/>
              <a:gd name="connsiteX11" fmla="*/ 36908 w 216850"/>
              <a:gd name="connsiteY11" fmla="*/ 183615 h 207556"/>
              <a:gd name="connsiteX12" fmla="*/ 58942 w 216850"/>
              <a:gd name="connsiteY12" fmla="*/ 176270 h 207556"/>
              <a:gd name="connsiteX13" fmla="*/ 69959 w 216850"/>
              <a:gd name="connsiteY13" fmla="*/ 179943 h 207556"/>
              <a:gd name="connsiteX14" fmla="*/ 73631 w 216850"/>
              <a:gd name="connsiteY14" fmla="*/ 205649 h 207556"/>
              <a:gd name="connsiteX15" fmla="*/ 103009 w 216850"/>
              <a:gd name="connsiteY15" fmla="*/ 201976 h 207556"/>
              <a:gd name="connsiteX16" fmla="*/ 114026 w 216850"/>
              <a:gd name="connsiteY16" fmla="*/ 190959 h 207556"/>
              <a:gd name="connsiteX17" fmla="*/ 128715 w 216850"/>
              <a:gd name="connsiteY17" fmla="*/ 165253 h 207556"/>
              <a:gd name="connsiteX18" fmla="*/ 147077 w 216850"/>
              <a:gd name="connsiteY18" fmla="*/ 161581 h 207556"/>
              <a:gd name="connsiteX19" fmla="*/ 169111 w 216850"/>
              <a:gd name="connsiteY19" fmla="*/ 154237 h 207556"/>
              <a:gd name="connsiteX20" fmla="*/ 191144 w 216850"/>
              <a:gd name="connsiteY20" fmla="*/ 135875 h 207556"/>
              <a:gd name="connsiteX21" fmla="*/ 202161 w 216850"/>
              <a:gd name="connsiteY21" fmla="*/ 132203 h 207556"/>
              <a:gd name="connsiteX22" fmla="*/ 209506 w 216850"/>
              <a:gd name="connsiteY22" fmla="*/ 99152 h 207556"/>
              <a:gd name="connsiteX23" fmla="*/ 216850 w 216850"/>
              <a:gd name="connsiteY23" fmla="*/ 77118 h 207556"/>
              <a:gd name="connsiteX24" fmla="*/ 209506 w 216850"/>
              <a:gd name="connsiteY24" fmla="*/ 44068 h 207556"/>
              <a:gd name="connsiteX25" fmla="*/ 202161 w 216850"/>
              <a:gd name="connsiteY25" fmla="*/ 33051 h 207556"/>
              <a:gd name="connsiteX26" fmla="*/ 180127 w 216850"/>
              <a:gd name="connsiteY26" fmla="*/ 18362 h 207556"/>
              <a:gd name="connsiteX27" fmla="*/ 139732 w 216850"/>
              <a:gd name="connsiteY27" fmla="*/ 33051 h 20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6850" h="207556">
                <a:moveTo>
                  <a:pt x="139732" y="33051"/>
                </a:moveTo>
                <a:cubicBezTo>
                  <a:pt x="138618" y="32828"/>
                  <a:pt x="109478" y="27304"/>
                  <a:pt x="106682" y="25706"/>
                </a:cubicBezTo>
                <a:cubicBezTo>
                  <a:pt x="102173" y="23129"/>
                  <a:pt x="99337" y="18362"/>
                  <a:pt x="95665" y="14690"/>
                </a:cubicBezTo>
                <a:cubicBezTo>
                  <a:pt x="94441" y="11018"/>
                  <a:pt x="94729" y="6410"/>
                  <a:pt x="91992" y="3673"/>
                </a:cubicBezTo>
                <a:cubicBezTo>
                  <a:pt x="89255" y="936"/>
                  <a:pt x="84847" y="0"/>
                  <a:pt x="80976" y="0"/>
                </a:cubicBezTo>
                <a:cubicBezTo>
                  <a:pt x="63795" y="0"/>
                  <a:pt x="46701" y="2449"/>
                  <a:pt x="29564" y="3673"/>
                </a:cubicBezTo>
                <a:cubicBezTo>
                  <a:pt x="12727" y="28927"/>
                  <a:pt x="17665" y="17332"/>
                  <a:pt x="11202" y="36723"/>
                </a:cubicBezTo>
                <a:cubicBezTo>
                  <a:pt x="9978" y="56309"/>
                  <a:pt x="9584" y="75964"/>
                  <a:pt x="7530" y="95480"/>
                </a:cubicBezTo>
                <a:cubicBezTo>
                  <a:pt x="5292" y="116742"/>
                  <a:pt x="-8234" y="100406"/>
                  <a:pt x="7530" y="135875"/>
                </a:cubicBezTo>
                <a:cubicBezTo>
                  <a:pt x="9102" y="139412"/>
                  <a:pt x="14875" y="138323"/>
                  <a:pt x="18547" y="139547"/>
                </a:cubicBezTo>
                <a:cubicBezTo>
                  <a:pt x="35383" y="164802"/>
                  <a:pt x="36027" y="153207"/>
                  <a:pt x="29564" y="172598"/>
                </a:cubicBezTo>
                <a:cubicBezTo>
                  <a:pt x="32012" y="176270"/>
                  <a:pt x="32529" y="183068"/>
                  <a:pt x="36908" y="183615"/>
                </a:cubicBezTo>
                <a:cubicBezTo>
                  <a:pt x="44590" y="184575"/>
                  <a:pt x="58942" y="176270"/>
                  <a:pt x="58942" y="176270"/>
                </a:cubicBezTo>
                <a:cubicBezTo>
                  <a:pt x="62614" y="177494"/>
                  <a:pt x="68228" y="176481"/>
                  <a:pt x="69959" y="179943"/>
                </a:cubicBezTo>
                <a:cubicBezTo>
                  <a:pt x="73830" y="187685"/>
                  <a:pt x="66429" y="200848"/>
                  <a:pt x="73631" y="205649"/>
                </a:cubicBezTo>
                <a:cubicBezTo>
                  <a:pt x="81842" y="211123"/>
                  <a:pt x="93216" y="203200"/>
                  <a:pt x="103009" y="201976"/>
                </a:cubicBezTo>
                <a:cubicBezTo>
                  <a:pt x="106681" y="198304"/>
                  <a:pt x="111449" y="195468"/>
                  <a:pt x="114026" y="190959"/>
                </a:cubicBezTo>
                <a:cubicBezTo>
                  <a:pt x="122165" y="176717"/>
                  <a:pt x="110832" y="174195"/>
                  <a:pt x="128715" y="165253"/>
                </a:cubicBezTo>
                <a:cubicBezTo>
                  <a:pt x="134298" y="162462"/>
                  <a:pt x="141055" y="163223"/>
                  <a:pt x="147077" y="161581"/>
                </a:cubicBezTo>
                <a:cubicBezTo>
                  <a:pt x="154546" y="159544"/>
                  <a:pt x="169111" y="154237"/>
                  <a:pt x="169111" y="154237"/>
                </a:cubicBezTo>
                <a:cubicBezTo>
                  <a:pt x="177232" y="146115"/>
                  <a:pt x="180919" y="140988"/>
                  <a:pt x="191144" y="135875"/>
                </a:cubicBezTo>
                <a:cubicBezTo>
                  <a:pt x="194606" y="134144"/>
                  <a:pt x="198489" y="133427"/>
                  <a:pt x="202161" y="132203"/>
                </a:cubicBezTo>
                <a:cubicBezTo>
                  <a:pt x="212667" y="100682"/>
                  <a:pt x="196580" y="150857"/>
                  <a:pt x="209506" y="99152"/>
                </a:cubicBezTo>
                <a:cubicBezTo>
                  <a:pt x="211384" y="91641"/>
                  <a:pt x="216850" y="77118"/>
                  <a:pt x="216850" y="77118"/>
                </a:cubicBezTo>
                <a:cubicBezTo>
                  <a:pt x="215440" y="68658"/>
                  <a:pt x="214025" y="53107"/>
                  <a:pt x="209506" y="44068"/>
                </a:cubicBezTo>
                <a:cubicBezTo>
                  <a:pt x="207532" y="40120"/>
                  <a:pt x="205483" y="35957"/>
                  <a:pt x="202161" y="33051"/>
                </a:cubicBezTo>
                <a:cubicBezTo>
                  <a:pt x="195518" y="27238"/>
                  <a:pt x="188954" y="18362"/>
                  <a:pt x="180127" y="18362"/>
                </a:cubicBezTo>
                <a:lnTo>
                  <a:pt x="139732" y="33051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308F53-1918-4324-AFE4-9C8700AAA698}"/>
              </a:ext>
            </a:extLst>
          </p:cNvPr>
          <p:cNvSpPr/>
          <p:nvPr/>
        </p:nvSpPr>
        <p:spPr>
          <a:xfrm>
            <a:off x="8788012" y="3189566"/>
            <a:ext cx="367620" cy="495840"/>
          </a:xfrm>
          <a:custGeom>
            <a:avLst/>
            <a:gdLst>
              <a:gd name="connsiteX0" fmla="*/ 73837 w 367620"/>
              <a:gd name="connsiteY0" fmla="*/ 15 h 495840"/>
              <a:gd name="connsiteX1" fmla="*/ 40786 w 367620"/>
              <a:gd name="connsiteY1" fmla="*/ 22049 h 495840"/>
              <a:gd name="connsiteX2" fmla="*/ 22425 w 367620"/>
              <a:gd name="connsiteY2" fmla="*/ 44082 h 495840"/>
              <a:gd name="connsiteX3" fmla="*/ 11408 w 367620"/>
              <a:gd name="connsiteY3" fmla="*/ 55099 h 495840"/>
              <a:gd name="connsiteX4" fmla="*/ 7736 w 367620"/>
              <a:gd name="connsiteY4" fmla="*/ 66116 h 495840"/>
              <a:gd name="connsiteX5" fmla="*/ 391 w 367620"/>
              <a:gd name="connsiteY5" fmla="*/ 80805 h 495840"/>
              <a:gd name="connsiteX6" fmla="*/ 4063 w 367620"/>
              <a:gd name="connsiteY6" fmla="*/ 117528 h 495840"/>
              <a:gd name="connsiteX7" fmla="*/ 15080 w 367620"/>
              <a:gd name="connsiteY7" fmla="*/ 121200 h 495840"/>
              <a:gd name="connsiteX8" fmla="*/ 33442 w 367620"/>
              <a:gd name="connsiteY8" fmla="*/ 143234 h 495840"/>
              <a:gd name="connsiteX9" fmla="*/ 44458 w 367620"/>
              <a:gd name="connsiteY9" fmla="*/ 165268 h 495840"/>
              <a:gd name="connsiteX10" fmla="*/ 55475 w 367620"/>
              <a:gd name="connsiteY10" fmla="*/ 242386 h 495840"/>
              <a:gd name="connsiteX11" fmla="*/ 66492 w 367620"/>
              <a:gd name="connsiteY11" fmla="*/ 249731 h 495840"/>
              <a:gd name="connsiteX12" fmla="*/ 88526 w 367620"/>
              <a:gd name="connsiteY12" fmla="*/ 246058 h 495840"/>
              <a:gd name="connsiteX13" fmla="*/ 92198 w 367620"/>
              <a:gd name="connsiteY13" fmla="*/ 235041 h 495840"/>
              <a:gd name="connsiteX14" fmla="*/ 103215 w 367620"/>
              <a:gd name="connsiteY14" fmla="*/ 227697 h 495840"/>
              <a:gd name="connsiteX15" fmla="*/ 114232 w 367620"/>
              <a:gd name="connsiteY15" fmla="*/ 216680 h 495840"/>
              <a:gd name="connsiteX16" fmla="*/ 132593 w 367620"/>
              <a:gd name="connsiteY16" fmla="*/ 220352 h 495840"/>
              <a:gd name="connsiteX17" fmla="*/ 143610 w 367620"/>
              <a:gd name="connsiteY17" fmla="*/ 227697 h 495840"/>
              <a:gd name="connsiteX18" fmla="*/ 161972 w 367620"/>
              <a:gd name="connsiteY18" fmla="*/ 224025 h 495840"/>
              <a:gd name="connsiteX19" fmla="*/ 184005 w 367620"/>
              <a:gd name="connsiteY19" fmla="*/ 213008 h 495840"/>
              <a:gd name="connsiteX20" fmla="*/ 206039 w 367620"/>
              <a:gd name="connsiteY20" fmla="*/ 235041 h 495840"/>
              <a:gd name="connsiteX21" fmla="*/ 217056 w 367620"/>
              <a:gd name="connsiteY21" fmla="*/ 246058 h 495840"/>
              <a:gd name="connsiteX22" fmla="*/ 220728 w 367620"/>
              <a:gd name="connsiteY22" fmla="*/ 257075 h 495840"/>
              <a:gd name="connsiteX23" fmla="*/ 224401 w 367620"/>
              <a:gd name="connsiteY23" fmla="*/ 286453 h 495840"/>
              <a:gd name="connsiteX24" fmla="*/ 242762 w 367620"/>
              <a:gd name="connsiteY24" fmla="*/ 304815 h 495840"/>
              <a:gd name="connsiteX25" fmla="*/ 253779 w 367620"/>
              <a:gd name="connsiteY25" fmla="*/ 308487 h 495840"/>
              <a:gd name="connsiteX26" fmla="*/ 264796 w 367620"/>
              <a:gd name="connsiteY26" fmla="*/ 330521 h 495840"/>
              <a:gd name="connsiteX27" fmla="*/ 279485 w 367620"/>
              <a:gd name="connsiteY27" fmla="*/ 385605 h 495840"/>
              <a:gd name="connsiteX28" fmla="*/ 301519 w 367620"/>
              <a:gd name="connsiteY28" fmla="*/ 381933 h 495840"/>
              <a:gd name="connsiteX29" fmla="*/ 327225 w 367620"/>
              <a:gd name="connsiteY29" fmla="*/ 378261 h 495840"/>
              <a:gd name="connsiteX30" fmla="*/ 338242 w 367620"/>
              <a:gd name="connsiteY30" fmla="*/ 374588 h 495840"/>
              <a:gd name="connsiteX31" fmla="*/ 345586 w 367620"/>
              <a:gd name="connsiteY31" fmla="*/ 385605 h 495840"/>
              <a:gd name="connsiteX32" fmla="*/ 356603 w 367620"/>
              <a:gd name="connsiteY32" fmla="*/ 437017 h 495840"/>
              <a:gd name="connsiteX33" fmla="*/ 356603 w 367620"/>
              <a:gd name="connsiteY33" fmla="*/ 495774 h 495840"/>
              <a:gd name="connsiteX34" fmla="*/ 367620 w 367620"/>
              <a:gd name="connsiteY34" fmla="*/ 459051 h 495840"/>
              <a:gd name="connsiteX35" fmla="*/ 363948 w 367620"/>
              <a:gd name="connsiteY35" fmla="*/ 367244 h 495840"/>
              <a:gd name="connsiteX36" fmla="*/ 356603 w 367620"/>
              <a:gd name="connsiteY36" fmla="*/ 356227 h 495840"/>
              <a:gd name="connsiteX37" fmla="*/ 349258 w 367620"/>
              <a:gd name="connsiteY37" fmla="*/ 341538 h 495840"/>
              <a:gd name="connsiteX38" fmla="*/ 327225 w 367620"/>
              <a:gd name="connsiteY38" fmla="*/ 326849 h 495840"/>
              <a:gd name="connsiteX39" fmla="*/ 316208 w 367620"/>
              <a:gd name="connsiteY39" fmla="*/ 304815 h 495840"/>
              <a:gd name="connsiteX40" fmla="*/ 312536 w 367620"/>
              <a:gd name="connsiteY40" fmla="*/ 293798 h 495840"/>
              <a:gd name="connsiteX41" fmla="*/ 294174 w 367620"/>
              <a:gd name="connsiteY41" fmla="*/ 271764 h 495840"/>
              <a:gd name="connsiteX42" fmla="*/ 290502 w 367620"/>
              <a:gd name="connsiteY42" fmla="*/ 260747 h 495840"/>
              <a:gd name="connsiteX43" fmla="*/ 268468 w 367620"/>
              <a:gd name="connsiteY43" fmla="*/ 242386 h 495840"/>
              <a:gd name="connsiteX44" fmla="*/ 264796 w 367620"/>
              <a:gd name="connsiteY44" fmla="*/ 231369 h 495840"/>
              <a:gd name="connsiteX45" fmla="*/ 242762 w 367620"/>
              <a:gd name="connsiteY45" fmla="*/ 213008 h 495840"/>
              <a:gd name="connsiteX46" fmla="*/ 220728 w 367620"/>
              <a:gd name="connsiteY46" fmla="*/ 190974 h 495840"/>
              <a:gd name="connsiteX47" fmla="*/ 213384 w 367620"/>
              <a:gd name="connsiteY47" fmla="*/ 179957 h 495840"/>
              <a:gd name="connsiteX48" fmla="*/ 202367 w 367620"/>
              <a:gd name="connsiteY48" fmla="*/ 157923 h 495840"/>
              <a:gd name="connsiteX49" fmla="*/ 202367 w 367620"/>
              <a:gd name="connsiteY49" fmla="*/ 124873 h 495840"/>
              <a:gd name="connsiteX50" fmla="*/ 191350 w 367620"/>
              <a:gd name="connsiteY50" fmla="*/ 99167 h 495840"/>
              <a:gd name="connsiteX51" fmla="*/ 184005 w 367620"/>
              <a:gd name="connsiteY51" fmla="*/ 77133 h 495840"/>
              <a:gd name="connsiteX52" fmla="*/ 176661 w 367620"/>
              <a:gd name="connsiteY52" fmla="*/ 66116 h 495840"/>
              <a:gd name="connsiteX53" fmla="*/ 110560 w 367620"/>
              <a:gd name="connsiteY53" fmla="*/ 62444 h 495840"/>
              <a:gd name="connsiteX54" fmla="*/ 88526 w 367620"/>
              <a:gd name="connsiteY54" fmla="*/ 55099 h 495840"/>
              <a:gd name="connsiteX55" fmla="*/ 77509 w 367620"/>
              <a:gd name="connsiteY55" fmla="*/ 51427 h 495840"/>
              <a:gd name="connsiteX56" fmla="*/ 77509 w 367620"/>
              <a:gd name="connsiteY56" fmla="*/ 18376 h 495840"/>
              <a:gd name="connsiteX57" fmla="*/ 73837 w 367620"/>
              <a:gd name="connsiteY57" fmla="*/ 15 h 49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67620" h="495840">
                <a:moveTo>
                  <a:pt x="73837" y="15"/>
                </a:moveTo>
                <a:cubicBezTo>
                  <a:pt x="67716" y="627"/>
                  <a:pt x="52689" y="11847"/>
                  <a:pt x="40786" y="22049"/>
                </a:cubicBezTo>
                <a:cubicBezTo>
                  <a:pt x="22007" y="38145"/>
                  <a:pt x="36594" y="27079"/>
                  <a:pt x="22425" y="44082"/>
                </a:cubicBezTo>
                <a:cubicBezTo>
                  <a:pt x="19100" y="48072"/>
                  <a:pt x="15080" y="51427"/>
                  <a:pt x="11408" y="55099"/>
                </a:cubicBezTo>
                <a:cubicBezTo>
                  <a:pt x="10184" y="58771"/>
                  <a:pt x="9261" y="62558"/>
                  <a:pt x="7736" y="66116"/>
                </a:cubicBezTo>
                <a:cubicBezTo>
                  <a:pt x="5580" y="71148"/>
                  <a:pt x="781" y="75345"/>
                  <a:pt x="391" y="80805"/>
                </a:cubicBezTo>
                <a:cubicBezTo>
                  <a:pt x="-486" y="93076"/>
                  <a:pt x="-141" y="105967"/>
                  <a:pt x="4063" y="117528"/>
                </a:cubicBezTo>
                <a:cubicBezTo>
                  <a:pt x="5386" y="121166"/>
                  <a:pt x="11408" y="119976"/>
                  <a:pt x="15080" y="121200"/>
                </a:cubicBezTo>
                <a:cubicBezTo>
                  <a:pt x="23201" y="129321"/>
                  <a:pt x="28330" y="133009"/>
                  <a:pt x="33442" y="143234"/>
                </a:cubicBezTo>
                <a:cubicBezTo>
                  <a:pt x="48650" y="173650"/>
                  <a:pt x="23405" y="133686"/>
                  <a:pt x="44458" y="165268"/>
                </a:cubicBezTo>
                <a:cubicBezTo>
                  <a:pt x="45495" y="183925"/>
                  <a:pt x="36467" y="223377"/>
                  <a:pt x="55475" y="242386"/>
                </a:cubicBezTo>
                <a:cubicBezTo>
                  <a:pt x="58596" y="245507"/>
                  <a:pt x="62820" y="247283"/>
                  <a:pt x="66492" y="249731"/>
                </a:cubicBezTo>
                <a:cubicBezTo>
                  <a:pt x="73837" y="248507"/>
                  <a:pt x="82061" y="249752"/>
                  <a:pt x="88526" y="246058"/>
                </a:cubicBezTo>
                <a:cubicBezTo>
                  <a:pt x="91887" y="244137"/>
                  <a:pt x="89780" y="238064"/>
                  <a:pt x="92198" y="235041"/>
                </a:cubicBezTo>
                <a:cubicBezTo>
                  <a:pt x="94955" y="231595"/>
                  <a:pt x="99824" y="230522"/>
                  <a:pt x="103215" y="227697"/>
                </a:cubicBezTo>
                <a:cubicBezTo>
                  <a:pt x="107205" y="224372"/>
                  <a:pt x="110560" y="220352"/>
                  <a:pt x="114232" y="216680"/>
                </a:cubicBezTo>
                <a:cubicBezTo>
                  <a:pt x="120352" y="217904"/>
                  <a:pt x="126749" y="218160"/>
                  <a:pt x="132593" y="220352"/>
                </a:cubicBezTo>
                <a:cubicBezTo>
                  <a:pt x="136726" y="221902"/>
                  <a:pt x="139230" y="227149"/>
                  <a:pt x="143610" y="227697"/>
                </a:cubicBezTo>
                <a:cubicBezTo>
                  <a:pt x="149804" y="228471"/>
                  <a:pt x="155851" y="225249"/>
                  <a:pt x="161972" y="224025"/>
                </a:cubicBezTo>
                <a:cubicBezTo>
                  <a:pt x="169712" y="213704"/>
                  <a:pt x="170723" y="202678"/>
                  <a:pt x="184005" y="213008"/>
                </a:cubicBezTo>
                <a:cubicBezTo>
                  <a:pt x="192204" y="219385"/>
                  <a:pt x="198694" y="227697"/>
                  <a:pt x="206039" y="235041"/>
                </a:cubicBezTo>
                <a:lnTo>
                  <a:pt x="217056" y="246058"/>
                </a:lnTo>
                <a:cubicBezTo>
                  <a:pt x="218280" y="249730"/>
                  <a:pt x="220036" y="253267"/>
                  <a:pt x="220728" y="257075"/>
                </a:cubicBezTo>
                <a:cubicBezTo>
                  <a:pt x="222494" y="266785"/>
                  <a:pt x="221804" y="276932"/>
                  <a:pt x="224401" y="286453"/>
                </a:cubicBezTo>
                <a:cubicBezTo>
                  <a:pt x="226720" y="294958"/>
                  <a:pt x="235546" y="301207"/>
                  <a:pt x="242762" y="304815"/>
                </a:cubicBezTo>
                <a:cubicBezTo>
                  <a:pt x="246224" y="306546"/>
                  <a:pt x="250107" y="307263"/>
                  <a:pt x="253779" y="308487"/>
                </a:cubicBezTo>
                <a:cubicBezTo>
                  <a:pt x="258731" y="315915"/>
                  <a:pt x="263710" y="321289"/>
                  <a:pt x="264796" y="330521"/>
                </a:cubicBezTo>
                <a:cubicBezTo>
                  <a:pt x="271402" y="386680"/>
                  <a:pt x="251570" y="376301"/>
                  <a:pt x="279485" y="385605"/>
                </a:cubicBezTo>
                <a:lnTo>
                  <a:pt x="301519" y="381933"/>
                </a:lnTo>
                <a:cubicBezTo>
                  <a:pt x="310074" y="380617"/>
                  <a:pt x="318737" y="379959"/>
                  <a:pt x="327225" y="378261"/>
                </a:cubicBezTo>
                <a:cubicBezTo>
                  <a:pt x="331021" y="377502"/>
                  <a:pt x="334570" y="375812"/>
                  <a:pt x="338242" y="374588"/>
                </a:cubicBezTo>
                <a:cubicBezTo>
                  <a:pt x="340690" y="378260"/>
                  <a:pt x="344078" y="381457"/>
                  <a:pt x="345586" y="385605"/>
                </a:cubicBezTo>
                <a:cubicBezTo>
                  <a:pt x="351218" y="401094"/>
                  <a:pt x="353867" y="420600"/>
                  <a:pt x="356603" y="437017"/>
                </a:cubicBezTo>
                <a:cubicBezTo>
                  <a:pt x="354977" y="448398"/>
                  <a:pt x="347347" y="486518"/>
                  <a:pt x="356603" y="495774"/>
                </a:cubicBezTo>
                <a:cubicBezTo>
                  <a:pt x="358392" y="497563"/>
                  <a:pt x="366733" y="462599"/>
                  <a:pt x="367620" y="459051"/>
                </a:cubicBezTo>
                <a:cubicBezTo>
                  <a:pt x="366396" y="428449"/>
                  <a:pt x="367211" y="397697"/>
                  <a:pt x="363948" y="367244"/>
                </a:cubicBezTo>
                <a:cubicBezTo>
                  <a:pt x="363478" y="362855"/>
                  <a:pt x="358793" y="360059"/>
                  <a:pt x="356603" y="356227"/>
                </a:cubicBezTo>
                <a:cubicBezTo>
                  <a:pt x="353887" y="351474"/>
                  <a:pt x="353129" y="345409"/>
                  <a:pt x="349258" y="341538"/>
                </a:cubicBezTo>
                <a:cubicBezTo>
                  <a:pt x="343016" y="335296"/>
                  <a:pt x="327225" y="326849"/>
                  <a:pt x="327225" y="326849"/>
                </a:cubicBezTo>
                <a:cubicBezTo>
                  <a:pt x="317990" y="299150"/>
                  <a:pt x="330449" y="333299"/>
                  <a:pt x="316208" y="304815"/>
                </a:cubicBezTo>
                <a:cubicBezTo>
                  <a:pt x="314477" y="301353"/>
                  <a:pt x="314267" y="297260"/>
                  <a:pt x="312536" y="293798"/>
                </a:cubicBezTo>
                <a:cubicBezTo>
                  <a:pt x="307424" y="283573"/>
                  <a:pt x="302295" y="279885"/>
                  <a:pt x="294174" y="271764"/>
                </a:cubicBezTo>
                <a:cubicBezTo>
                  <a:pt x="292950" y="268092"/>
                  <a:pt x="292649" y="263968"/>
                  <a:pt x="290502" y="260747"/>
                </a:cubicBezTo>
                <a:cubicBezTo>
                  <a:pt x="284848" y="252267"/>
                  <a:pt x="276595" y="247804"/>
                  <a:pt x="268468" y="242386"/>
                </a:cubicBezTo>
                <a:cubicBezTo>
                  <a:pt x="267244" y="238714"/>
                  <a:pt x="266943" y="234590"/>
                  <a:pt x="264796" y="231369"/>
                </a:cubicBezTo>
                <a:cubicBezTo>
                  <a:pt x="255661" y="217667"/>
                  <a:pt x="253849" y="222863"/>
                  <a:pt x="242762" y="213008"/>
                </a:cubicBezTo>
                <a:cubicBezTo>
                  <a:pt x="234999" y="206107"/>
                  <a:pt x="226489" y="199617"/>
                  <a:pt x="220728" y="190974"/>
                </a:cubicBezTo>
                <a:cubicBezTo>
                  <a:pt x="218280" y="187302"/>
                  <a:pt x="215358" y="183905"/>
                  <a:pt x="213384" y="179957"/>
                </a:cubicBezTo>
                <a:cubicBezTo>
                  <a:pt x="198180" y="149549"/>
                  <a:pt x="223413" y="189495"/>
                  <a:pt x="202367" y="157923"/>
                </a:cubicBezTo>
                <a:cubicBezTo>
                  <a:pt x="193412" y="122100"/>
                  <a:pt x="202367" y="166831"/>
                  <a:pt x="202367" y="124873"/>
                </a:cubicBezTo>
                <a:cubicBezTo>
                  <a:pt x="202367" y="118960"/>
                  <a:pt x="192785" y="102755"/>
                  <a:pt x="191350" y="99167"/>
                </a:cubicBezTo>
                <a:cubicBezTo>
                  <a:pt x="188475" y="91979"/>
                  <a:pt x="188299" y="83575"/>
                  <a:pt x="184005" y="77133"/>
                </a:cubicBezTo>
                <a:cubicBezTo>
                  <a:pt x="181557" y="73461"/>
                  <a:pt x="180989" y="66982"/>
                  <a:pt x="176661" y="66116"/>
                </a:cubicBezTo>
                <a:cubicBezTo>
                  <a:pt x="155022" y="61788"/>
                  <a:pt x="132594" y="63668"/>
                  <a:pt x="110560" y="62444"/>
                </a:cubicBezTo>
                <a:lnTo>
                  <a:pt x="88526" y="55099"/>
                </a:lnTo>
                <a:lnTo>
                  <a:pt x="77509" y="51427"/>
                </a:lnTo>
                <a:cubicBezTo>
                  <a:pt x="72344" y="35931"/>
                  <a:pt x="71544" y="39257"/>
                  <a:pt x="77509" y="18376"/>
                </a:cubicBezTo>
                <a:cubicBezTo>
                  <a:pt x="77985" y="16712"/>
                  <a:pt x="79958" y="-597"/>
                  <a:pt x="73837" y="1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57F520-D0DF-4333-BB29-59058A3DA7C4}"/>
              </a:ext>
            </a:extLst>
          </p:cNvPr>
          <p:cNvSpPr/>
          <p:nvPr/>
        </p:nvSpPr>
        <p:spPr>
          <a:xfrm>
            <a:off x="8879595" y="2885931"/>
            <a:ext cx="361896" cy="445306"/>
          </a:xfrm>
          <a:custGeom>
            <a:avLst/>
            <a:gdLst>
              <a:gd name="connsiteX0" fmla="*/ 91807 w 361896"/>
              <a:gd name="connsiteY0" fmla="*/ 488 h 445306"/>
              <a:gd name="connsiteX1" fmla="*/ 44068 w 361896"/>
              <a:gd name="connsiteY1" fmla="*/ 4161 h 445306"/>
              <a:gd name="connsiteX2" fmla="*/ 33051 w 361896"/>
              <a:gd name="connsiteY2" fmla="*/ 15177 h 445306"/>
              <a:gd name="connsiteX3" fmla="*/ 22034 w 361896"/>
              <a:gd name="connsiteY3" fmla="*/ 22522 h 445306"/>
              <a:gd name="connsiteX4" fmla="*/ 14689 w 361896"/>
              <a:gd name="connsiteY4" fmla="*/ 33539 h 445306"/>
              <a:gd name="connsiteX5" fmla="*/ 3672 w 361896"/>
              <a:gd name="connsiteY5" fmla="*/ 44556 h 445306"/>
              <a:gd name="connsiteX6" fmla="*/ 0 w 361896"/>
              <a:gd name="connsiteY6" fmla="*/ 55573 h 445306"/>
              <a:gd name="connsiteX7" fmla="*/ 7345 w 361896"/>
              <a:gd name="connsiteY7" fmla="*/ 95968 h 445306"/>
              <a:gd name="connsiteX8" fmla="*/ 11017 w 361896"/>
              <a:gd name="connsiteY8" fmla="*/ 118002 h 445306"/>
              <a:gd name="connsiteX9" fmla="*/ 18362 w 361896"/>
              <a:gd name="connsiteY9" fmla="*/ 129018 h 445306"/>
              <a:gd name="connsiteX10" fmla="*/ 40395 w 361896"/>
              <a:gd name="connsiteY10" fmla="*/ 136363 h 445306"/>
              <a:gd name="connsiteX11" fmla="*/ 55085 w 361896"/>
              <a:gd name="connsiteY11" fmla="*/ 158397 h 445306"/>
              <a:gd name="connsiteX12" fmla="*/ 62429 w 361896"/>
              <a:gd name="connsiteY12" fmla="*/ 169414 h 445306"/>
              <a:gd name="connsiteX13" fmla="*/ 73446 w 361896"/>
              <a:gd name="connsiteY13" fmla="*/ 191447 h 445306"/>
              <a:gd name="connsiteX14" fmla="*/ 69774 w 361896"/>
              <a:gd name="connsiteY14" fmla="*/ 217153 h 445306"/>
              <a:gd name="connsiteX15" fmla="*/ 62429 w 361896"/>
              <a:gd name="connsiteY15" fmla="*/ 239187 h 445306"/>
              <a:gd name="connsiteX16" fmla="*/ 77118 w 361896"/>
              <a:gd name="connsiteY16" fmla="*/ 272238 h 445306"/>
              <a:gd name="connsiteX17" fmla="*/ 88135 w 361896"/>
              <a:gd name="connsiteY17" fmla="*/ 279582 h 445306"/>
              <a:gd name="connsiteX18" fmla="*/ 113841 w 361896"/>
              <a:gd name="connsiteY18" fmla="*/ 312633 h 445306"/>
              <a:gd name="connsiteX19" fmla="*/ 121186 w 361896"/>
              <a:gd name="connsiteY19" fmla="*/ 334667 h 445306"/>
              <a:gd name="connsiteX20" fmla="*/ 124858 w 361896"/>
              <a:gd name="connsiteY20" fmla="*/ 345683 h 445306"/>
              <a:gd name="connsiteX21" fmla="*/ 121186 w 361896"/>
              <a:gd name="connsiteY21" fmla="*/ 433818 h 445306"/>
              <a:gd name="connsiteX22" fmla="*/ 117513 w 361896"/>
              <a:gd name="connsiteY22" fmla="*/ 444835 h 445306"/>
              <a:gd name="connsiteX23" fmla="*/ 124858 w 361896"/>
              <a:gd name="connsiteY23" fmla="*/ 430146 h 445306"/>
              <a:gd name="connsiteX24" fmla="*/ 132203 w 361896"/>
              <a:gd name="connsiteY24" fmla="*/ 404440 h 445306"/>
              <a:gd name="connsiteX25" fmla="*/ 139547 w 361896"/>
              <a:gd name="connsiteY25" fmla="*/ 382406 h 445306"/>
              <a:gd name="connsiteX26" fmla="*/ 143219 w 361896"/>
              <a:gd name="connsiteY26" fmla="*/ 367717 h 445306"/>
              <a:gd name="connsiteX27" fmla="*/ 150564 w 361896"/>
              <a:gd name="connsiteY27" fmla="*/ 345683 h 445306"/>
              <a:gd name="connsiteX28" fmla="*/ 165253 w 361896"/>
              <a:gd name="connsiteY28" fmla="*/ 312633 h 445306"/>
              <a:gd name="connsiteX29" fmla="*/ 176270 w 361896"/>
              <a:gd name="connsiteY29" fmla="*/ 316305 h 445306"/>
              <a:gd name="connsiteX30" fmla="*/ 179942 w 361896"/>
              <a:gd name="connsiteY30" fmla="*/ 356700 h 445306"/>
              <a:gd name="connsiteX31" fmla="*/ 201976 w 361896"/>
              <a:gd name="connsiteY31" fmla="*/ 353028 h 445306"/>
              <a:gd name="connsiteX32" fmla="*/ 235027 w 361896"/>
              <a:gd name="connsiteY32" fmla="*/ 349356 h 445306"/>
              <a:gd name="connsiteX33" fmla="*/ 238699 w 361896"/>
              <a:gd name="connsiteY33" fmla="*/ 308961 h 445306"/>
              <a:gd name="connsiteX34" fmla="*/ 246044 w 361896"/>
              <a:gd name="connsiteY34" fmla="*/ 297944 h 445306"/>
              <a:gd name="connsiteX35" fmla="*/ 249716 w 361896"/>
              <a:gd name="connsiteY35" fmla="*/ 286927 h 445306"/>
              <a:gd name="connsiteX36" fmla="*/ 260733 w 361896"/>
              <a:gd name="connsiteY36" fmla="*/ 279582 h 445306"/>
              <a:gd name="connsiteX37" fmla="*/ 286439 w 361896"/>
              <a:gd name="connsiteY37" fmla="*/ 272238 h 445306"/>
              <a:gd name="connsiteX38" fmla="*/ 341523 w 361896"/>
              <a:gd name="connsiteY38" fmla="*/ 279582 h 445306"/>
              <a:gd name="connsiteX39" fmla="*/ 352540 w 361896"/>
              <a:gd name="connsiteY39" fmla="*/ 283255 h 445306"/>
              <a:gd name="connsiteX40" fmla="*/ 359885 w 361896"/>
              <a:gd name="connsiteY40" fmla="*/ 294271 h 445306"/>
              <a:gd name="connsiteX41" fmla="*/ 345195 w 361896"/>
              <a:gd name="connsiteY41" fmla="*/ 235515 h 445306"/>
              <a:gd name="connsiteX42" fmla="*/ 330506 w 361896"/>
              <a:gd name="connsiteY42" fmla="*/ 231842 h 445306"/>
              <a:gd name="connsiteX43" fmla="*/ 326834 w 361896"/>
              <a:gd name="connsiteY43" fmla="*/ 220826 h 445306"/>
              <a:gd name="connsiteX44" fmla="*/ 319489 w 361896"/>
              <a:gd name="connsiteY44" fmla="*/ 162069 h 445306"/>
              <a:gd name="connsiteX45" fmla="*/ 308472 w 361896"/>
              <a:gd name="connsiteY45" fmla="*/ 140035 h 445306"/>
              <a:gd name="connsiteX46" fmla="*/ 297456 w 361896"/>
              <a:gd name="connsiteY46" fmla="*/ 110657 h 445306"/>
              <a:gd name="connsiteX47" fmla="*/ 271750 w 361896"/>
              <a:gd name="connsiteY47" fmla="*/ 114329 h 445306"/>
              <a:gd name="connsiteX48" fmla="*/ 249716 w 361896"/>
              <a:gd name="connsiteY48" fmla="*/ 121674 h 445306"/>
              <a:gd name="connsiteX49" fmla="*/ 198304 w 361896"/>
              <a:gd name="connsiteY49" fmla="*/ 125346 h 445306"/>
              <a:gd name="connsiteX50" fmla="*/ 176270 w 361896"/>
              <a:gd name="connsiteY50" fmla="*/ 143708 h 445306"/>
              <a:gd name="connsiteX51" fmla="*/ 150564 w 361896"/>
              <a:gd name="connsiteY51" fmla="*/ 140035 h 445306"/>
              <a:gd name="connsiteX52" fmla="*/ 143219 w 361896"/>
              <a:gd name="connsiteY52" fmla="*/ 129018 h 445306"/>
              <a:gd name="connsiteX53" fmla="*/ 135875 w 361896"/>
              <a:gd name="connsiteY53" fmla="*/ 106985 h 445306"/>
              <a:gd name="connsiteX54" fmla="*/ 124858 w 361896"/>
              <a:gd name="connsiteY54" fmla="*/ 11505 h 445306"/>
              <a:gd name="connsiteX55" fmla="*/ 91807 w 361896"/>
              <a:gd name="connsiteY55" fmla="*/ 488 h 4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1896" h="445306">
                <a:moveTo>
                  <a:pt x="91807" y="488"/>
                </a:moveTo>
                <a:cubicBezTo>
                  <a:pt x="78342" y="-736"/>
                  <a:pt x="59552" y="290"/>
                  <a:pt x="44068" y="4161"/>
                </a:cubicBezTo>
                <a:cubicBezTo>
                  <a:pt x="39030" y="5421"/>
                  <a:pt x="37041" y="11852"/>
                  <a:pt x="33051" y="15177"/>
                </a:cubicBezTo>
                <a:cubicBezTo>
                  <a:pt x="29660" y="18002"/>
                  <a:pt x="25706" y="20074"/>
                  <a:pt x="22034" y="22522"/>
                </a:cubicBezTo>
                <a:cubicBezTo>
                  <a:pt x="19586" y="26194"/>
                  <a:pt x="17515" y="30148"/>
                  <a:pt x="14689" y="33539"/>
                </a:cubicBezTo>
                <a:cubicBezTo>
                  <a:pt x="11364" y="37529"/>
                  <a:pt x="6553" y="40235"/>
                  <a:pt x="3672" y="44556"/>
                </a:cubicBezTo>
                <a:cubicBezTo>
                  <a:pt x="1525" y="47777"/>
                  <a:pt x="1224" y="51901"/>
                  <a:pt x="0" y="55573"/>
                </a:cubicBezTo>
                <a:cubicBezTo>
                  <a:pt x="9336" y="120933"/>
                  <a:pt x="-1314" y="52673"/>
                  <a:pt x="7345" y="95968"/>
                </a:cubicBezTo>
                <a:cubicBezTo>
                  <a:pt x="8805" y="103269"/>
                  <a:pt x="8662" y="110938"/>
                  <a:pt x="11017" y="118002"/>
                </a:cubicBezTo>
                <a:cubicBezTo>
                  <a:pt x="12413" y="122189"/>
                  <a:pt x="14619" y="126679"/>
                  <a:pt x="18362" y="129018"/>
                </a:cubicBezTo>
                <a:cubicBezTo>
                  <a:pt x="24927" y="133121"/>
                  <a:pt x="40395" y="136363"/>
                  <a:pt x="40395" y="136363"/>
                </a:cubicBezTo>
                <a:lnTo>
                  <a:pt x="55085" y="158397"/>
                </a:lnTo>
                <a:cubicBezTo>
                  <a:pt x="57533" y="162069"/>
                  <a:pt x="61033" y="165227"/>
                  <a:pt x="62429" y="169414"/>
                </a:cubicBezTo>
                <a:cubicBezTo>
                  <a:pt x="67497" y="184617"/>
                  <a:pt x="63954" y="177209"/>
                  <a:pt x="73446" y="191447"/>
                </a:cubicBezTo>
                <a:cubicBezTo>
                  <a:pt x="72222" y="200016"/>
                  <a:pt x="71720" y="208719"/>
                  <a:pt x="69774" y="217153"/>
                </a:cubicBezTo>
                <a:cubicBezTo>
                  <a:pt x="68033" y="224697"/>
                  <a:pt x="62429" y="239187"/>
                  <a:pt x="62429" y="239187"/>
                </a:cubicBezTo>
                <a:cubicBezTo>
                  <a:pt x="66064" y="250092"/>
                  <a:pt x="68390" y="263510"/>
                  <a:pt x="77118" y="272238"/>
                </a:cubicBezTo>
                <a:cubicBezTo>
                  <a:pt x="80239" y="275359"/>
                  <a:pt x="84744" y="276757"/>
                  <a:pt x="88135" y="279582"/>
                </a:cubicBezTo>
                <a:cubicBezTo>
                  <a:pt x="96910" y="286894"/>
                  <a:pt x="110691" y="303184"/>
                  <a:pt x="113841" y="312633"/>
                </a:cubicBezTo>
                <a:lnTo>
                  <a:pt x="121186" y="334667"/>
                </a:lnTo>
                <a:lnTo>
                  <a:pt x="124858" y="345683"/>
                </a:lnTo>
                <a:cubicBezTo>
                  <a:pt x="123634" y="375061"/>
                  <a:pt x="123358" y="404495"/>
                  <a:pt x="121186" y="433818"/>
                </a:cubicBezTo>
                <a:cubicBezTo>
                  <a:pt x="120900" y="437678"/>
                  <a:pt x="114776" y="447572"/>
                  <a:pt x="117513" y="444835"/>
                </a:cubicBezTo>
                <a:cubicBezTo>
                  <a:pt x="121384" y="440964"/>
                  <a:pt x="122702" y="435178"/>
                  <a:pt x="124858" y="430146"/>
                </a:cubicBezTo>
                <a:cubicBezTo>
                  <a:pt x="128968" y="420557"/>
                  <a:pt x="129101" y="414780"/>
                  <a:pt x="132203" y="404440"/>
                </a:cubicBezTo>
                <a:cubicBezTo>
                  <a:pt x="134428" y="397025"/>
                  <a:pt x="137669" y="389917"/>
                  <a:pt x="139547" y="382406"/>
                </a:cubicBezTo>
                <a:cubicBezTo>
                  <a:pt x="140771" y="377510"/>
                  <a:pt x="141769" y="372551"/>
                  <a:pt x="143219" y="367717"/>
                </a:cubicBezTo>
                <a:cubicBezTo>
                  <a:pt x="145444" y="360302"/>
                  <a:pt x="150564" y="345683"/>
                  <a:pt x="150564" y="345683"/>
                </a:cubicBezTo>
                <a:cubicBezTo>
                  <a:pt x="152552" y="329781"/>
                  <a:pt x="145722" y="312633"/>
                  <a:pt x="165253" y="312633"/>
                </a:cubicBezTo>
                <a:cubicBezTo>
                  <a:pt x="169124" y="312633"/>
                  <a:pt x="172598" y="315081"/>
                  <a:pt x="176270" y="316305"/>
                </a:cubicBezTo>
                <a:cubicBezTo>
                  <a:pt x="177494" y="329770"/>
                  <a:pt x="172189" y="345624"/>
                  <a:pt x="179942" y="356700"/>
                </a:cubicBezTo>
                <a:cubicBezTo>
                  <a:pt x="184212" y="362800"/>
                  <a:pt x="194595" y="354012"/>
                  <a:pt x="201976" y="353028"/>
                </a:cubicBezTo>
                <a:cubicBezTo>
                  <a:pt x="212964" y="351563"/>
                  <a:pt x="224010" y="350580"/>
                  <a:pt x="235027" y="349356"/>
                </a:cubicBezTo>
                <a:cubicBezTo>
                  <a:pt x="236251" y="335891"/>
                  <a:pt x="235866" y="322181"/>
                  <a:pt x="238699" y="308961"/>
                </a:cubicBezTo>
                <a:cubicBezTo>
                  <a:pt x="239624" y="304645"/>
                  <a:pt x="244070" y="301892"/>
                  <a:pt x="246044" y="297944"/>
                </a:cubicBezTo>
                <a:cubicBezTo>
                  <a:pt x="247775" y="294482"/>
                  <a:pt x="247298" y="289950"/>
                  <a:pt x="249716" y="286927"/>
                </a:cubicBezTo>
                <a:cubicBezTo>
                  <a:pt x="252473" y="283480"/>
                  <a:pt x="256785" y="281556"/>
                  <a:pt x="260733" y="279582"/>
                </a:cubicBezTo>
                <a:cubicBezTo>
                  <a:pt x="266000" y="276948"/>
                  <a:pt x="281734" y="273414"/>
                  <a:pt x="286439" y="272238"/>
                </a:cubicBezTo>
                <a:cubicBezTo>
                  <a:pt x="304800" y="274686"/>
                  <a:pt x="323251" y="276537"/>
                  <a:pt x="341523" y="279582"/>
                </a:cubicBezTo>
                <a:cubicBezTo>
                  <a:pt x="345341" y="280218"/>
                  <a:pt x="349517" y="280837"/>
                  <a:pt x="352540" y="283255"/>
                </a:cubicBezTo>
                <a:cubicBezTo>
                  <a:pt x="355986" y="286012"/>
                  <a:pt x="357437" y="290599"/>
                  <a:pt x="359885" y="294271"/>
                </a:cubicBezTo>
                <a:cubicBezTo>
                  <a:pt x="356392" y="241889"/>
                  <a:pt x="373578" y="243625"/>
                  <a:pt x="345195" y="235515"/>
                </a:cubicBezTo>
                <a:cubicBezTo>
                  <a:pt x="340342" y="234128"/>
                  <a:pt x="335402" y="233066"/>
                  <a:pt x="330506" y="231842"/>
                </a:cubicBezTo>
                <a:cubicBezTo>
                  <a:pt x="329282" y="228170"/>
                  <a:pt x="327470" y="224644"/>
                  <a:pt x="326834" y="220826"/>
                </a:cubicBezTo>
                <a:cubicBezTo>
                  <a:pt x="321737" y="190245"/>
                  <a:pt x="325096" y="190102"/>
                  <a:pt x="319489" y="162069"/>
                </a:cubicBezTo>
                <a:cubicBezTo>
                  <a:pt x="316899" y="149118"/>
                  <a:pt x="315140" y="151704"/>
                  <a:pt x="308472" y="140035"/>
                </a:cubicBezTo>
                <a:cubicBezTo>
                  <a:pt x="299938" y="125101"/>
                  <a:pt x="301472" y="126721"/>
                  <a:pt x="297456" y="110657"/>
                </a:cubicBezTo>
                <a:cubicBezTo>
                  <a:pt x="288887" y="111881"/>
                  <a:pt x="280184" y="112383"/>
                  <a:pt x="271750" y="114329"/>
                </a:cubicBezTo>
                <a:cubicBezTo>
                  <a:pt x="264206" y="116070"/>
                  <a:pt x="257438" y="121122"/>
                  <a:pt x="249716" y="121674"/>
                </a:cubicBezTo>
                <a:lnTo>
                  <a:pt x="198304" y="125346"/>
                </a:lnTo>
                <a:cubicBezTo>
                  <a:pt x="195530" y="128120"/>
                  <a:pt x="181950" y="143140"/>
                  <a:pt x="176270" y="143708"/>
                </a:cubicBezTo>
                <a:cubicBezTo>
                  <a:pt x="167657" y="144569"/>
                  <a:pt x="159133" y="141259"/>
                  <a:pt x="150564" y="140035"/>
                </a:cubicBezTo>
                <a:cubicBezTo>
                  <a:pt x="148116" y="136363"/>
                  <a:pt x="145012" y="133051"/>
                  <a:pt x="143219" y="129018"/>
                </a:cubicBezTo>
                <a:cubicBezTo>
                  <a:pt x="140075" y="121944"/>
                  <a:pt x="135875" y="106985"/>
                  <a:pt x="135875" y="106985"/>
                </a:cubicBezTo>
                <a:cubicBezTo>
                  <a:pt x="135345" y="94799"/>
                  <a:pt x="147313" y="33959"/>
                  <a:pt x="124858" y="11505"/>
                </a:cubicBezTo>
                <a:cubicBezTo>
                  <a:pt x="120430" y="7077"/>
                  <a:pt x="105272" y="1712"/>
                  <a:pt x="91807" y="488"/>
                </a:cubicBezTo>
                <a:close/>
              </a:path>
            </a:pathLst>
          </a:custGeom>
          <a:blipFill>
            <a:blip r:embed="rId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0D151C-CE76-4F4F-8520-F971F017ED8E}"/>
              </a:ext>
            </a:extLst>
          </p:cNvPr>
          <p:cNvSpPr/>
          <p:nvPr/>
        </p:nvSpPr>
        <p:spPr>
          <a:xfrm>
            <a:off x="8658133" y="2497157"/>
            <a:ext cx="338975" cy="874004"/>
          </a:xfrm>
          <a:custGeom>
            <a:avLst/>
            <a:gdLst>
              <a:gd name="connsiteX0" fmla="*/ 148016 w 338975"/>
              <a:gd name="connsiteY0" fmla="*/ 55084 h 874004"/>
              <a:gd name="connsiteX1" fmla="*/ 140672 w 338975"/>
              <a:gd name="connsiteY1" fmla="*/ 14689 h 874004"/>
              <a:gd name="connsiteX2" fmla="*/ 148016 w 338975"/>
              <a:gd name="connsiteY2" fmla="*/ 3672 h 874004"/>
              <a:gd name="connsiteX3" fmla="*/ 166378 w 338975"/>
              <a:gd name="connsiteY3" fmla="*/ 0 h 874004"/>
              <a:gd name="connsiteX4" fmla="*/ 173722 w 338975"/>
              <a:gd name="connsiteY4" fmla="*/ 14689 h 874004"/>
              <a:gd name="connsiteX5" fmla="*/ 184739 w 338975"/>
              <a:gd name="connsiteY5" fmla="*/ 47739 h 874004"/>
              <a:gd name="connsiteX6" fmla="*/ 210445 w 338975"/>
              <a:gd name="connsiteY6" fmla="*/ 51412 h 874004"/>
              <a:gd name="connsiteX7" fmla="*/ 214118 w 338975"/>
              <a:gd name="connsiteY7" fmla="*/ 139547 h 874004"/>
              <a:gd name="connsiteX8" fmla="*/ 203101 w 338975"/>
              <a:gd name="connsiteY8" fmla="*/ 143219 h 874004"/>
              <a:gd name="connsiteX9" fmla="*/ 195756 w 338975"/>
              <a:gd name="connsiteY9" fmla="*/ 154236 h 874004"/>
              <a:gd name="connsiteX10" fmla="*/ 188412 w 338975"/>
              <a:gd name="connsiteY10" fmla="*/ 183614 h 874004"/>
              <a:gd name="connsiteX11" fmla="*/ 232479 w 338975"/>
              <a:gd name="connsiteY11" fmla="*/ 198303 h 874004"/>
              <a:gd name="connsiteX12" fmla="*/ 236151 w 338975"/>
              <a:gd name="connsiteY12" fmla="*/ 216665 h 874004"/>
              <a:gd name="connsiteX13" fmla="*/ 247168 w 338975"/>
              <a:gd name="connsiteY13" fmla="*/ 238698 h 874004"/>
              <a:gd name="connsiteX14" fmla="*/ 254513 w 338975"/>
              <a:gd name="connsiteY14" fmla="*/ 260732 h 874004"/>
              <a:gd name="connsiteX15" fmla="*/ 265530 w 338975"/>
              <a:gd name="connsiteY15" fmla="*/ 282766 h 874004"/>
              <a:gd name="connsiteX16" fmla="*/ 280219 w 338975"/>
              <a:gd name="connsiteY16" fmla="*/ 290110 h 874004"/>
              <a:gd name="connsiteX17" fmla="*/ 298580 w 338975"/>
              <a:gd name="connsiteY17" fmla="*/ 293783 h 874004"/>
              <a:gd name="connsiteX18" fmla="*/ 305925 w 338975"/>
              <a:gd name="connsiteY18" fmla="*/ 304800 h 874004"/>
              <a:gd name="connsiteX19" fmla="*/ 316942 w 338975"/>
              <a:gd name="connsiteY19" fmla="*/ 312144 h 874004"/>
              <a:gd name="connsiteX20" fmla="*/ 331631 w 338975"/>
              <a:gd name="connsiteY20" fmla="*/ 334178 h 874004"/>
              <a:gd name="connsiteX21" fmla="*/ 335303 w 338975"/>
              <a:gd name="connsiteY21" fmla="*/ 345195 h 874004"/>
              <a:gd name="connsiteX22" fmla="*/ 324286 w 338975"/>
              <a:gd name="connsiteY22" fmla="*/ 370901 h 874004"/>
              <a:gd name="connsiteX23" fmla="*/ 309597 w 338975"/>
              <a:gd name="connsiteY23" fmla="*/ 374573 h 874004"/>
              <a:gd name="connsiteX24" fmla="*/ 258185 w 338975"/>
              <a:gd name="connsiteY24" fmla="*/ 385590 h 874004"/>
              <a:gd name="connsiteX25" fmla="*/ 232479 w 338975"/>
              <a:gd name="connsiteY25" fmla="*/ 396607 h 874004"/>
              <a:gd name="connsiteX26" fmla="*/ 221462 w 338975"/>
              <a:gd name="connsiteY26" fmla="*/ 407624 h 874004"/>
              <a:gd name="connsiteX27" fmla="*/ 214118 w 338975"/>
              <a:gd name="connsiteY27" fmla="*/ 422313 h 874004"/>
              <a:gd name="connsiteX28" fmla="*/ 217790 w 338975"/>
              <a:gd name="connsiteY28" fmla="*/ 444347 h 874004"/>
              <a:gd name="connsiteX29" fmla="*/ 225134 w 338975"/>
              <a:gd name="connsiteY29" fmla="*/ 473725 h 874004"/>
              <a:gd name="connsiteX30" fmla="*/ 228807 w 338975"/>
              <a:gd name="connsiteY30" fmla="*/ 532482 h 874004"/>
              <a:gd name="connsiteX31" fmla="*/ 261857 w 338975"/>
              <a:gd name="connsiteY31" fmla="*/ 536154 h 874004"/>
              <a:gd name="connsiteX32" fmla="*/ 276547 w 338975"/>
              <a:gd name="connsiteY32" fmla="*/ 558188 h 874004"/>
              <a:gd name="connsiteX33" fmla="*/ 287563 w 338975"/>
              <a:gd name="connsiteY33" fmla="*/ 569204 h 874004"/>
              <a:gd name="connsiteX34" fmla="*/ 287563 w 338975"/>
              <a:gd name="connsiteY34" fmla="*/ 631633 h 874004"/>
              <a:gd name="connsiteX35" fmla="*/ 283891 w 338975"/>
              <a:gd name="connsiteY35" fmla="*/ 642650 h 874004"/>
              <a:gd name="connsiteX36" fmla="*/ 272874 w 338975"/>
              <a:gd name="connsiteY36" fmla="*/ 649995 h 874004"/>
              <a:gd name="connsiteX37" fmla="*/ 280219 w 338975"/>
              <a:gd name="connsiteY37" fmla="*/ 668356 h 874004"/>
              <a:gd name="connsiteX38" fmla="*/ 294908 w 338975"/>
              <a:gd name="connsiteY38" fmla="*/ 672029 h 874004"/>
              <a:gd name="connsiteX39" fmla="*/ 309597 w 338975"/>
              <a:gd name="connsiteY39" fmla="*/ 694062 h 874004"/>
              <a:gd name="connsiteX40" fmla="*/ 316942 w 338975"/>
              <a:gd name="connsiteY40" fmla="*/ 705079 h 874004"/>
              <a:gd name="connsiteX41" fmla="*/ 327959 w 338975"/>
              <a:gd name="connsiteY41" fmla="*/ 727113 h 874004"/>
              <a:gd name="connsiteX42" fmla="*/ 338975 w 338975"/>
              <a:gd name="connsiteY42" fmla="*/ 763836 h 874004"/>
              <a:gd name="connsiteX43" fmla="*/ 335303 w 338975"/>
              <a:gd name="connsiteY43" fmla="*/ 833609 h 874004"/>
              <a:gd name="connsiteX44" fmla="*/ 327959 w 338975"/>
              <a:gd name="connsiteY44" fmla="*/ 855643 h 874004"/>
              <a:gd name="connsiteX45" fmla="*/ 324286 w 338975"/>
              <a:gd name="connsiteY45" fmla="*/ 866660 h 874004"/>
              <a:gd name="connsiteX46" fmla="*/ 313269 w 338975"/>
              <a:gd name="connsiteY46" fmla="*/ 874004 h 874004"/>
              <a:gd name="connsiteX47" fmla="*/ 305925 w 338975"/>
              <a:gd name="connsiteY47" fmla="*/ 862988 h 874004"/>
              <a:gd name="connsiteX48" fmla="*/ 298580 w 338975"/>
              <a:gd name="connsiteY48" fmla="*/ 818920 h 874004"/>
              <a:gd name="connsiteX49" fmla="*/ 294908 w 338975"/>
              <a:gd name="connsiteY49" fmla="*/ 716096 h 874004"/>
              <a:gd name="connsiteX50" fmla="*/ 280219 w 338975"/>
              <a:gd name="connsiteY50" fmla="*/ 683045 h 874004"/>
              <a:gd name="connsiteX51" fmla="*/ 269202 w 338975"/>
              <a:gd name="connsiteY51" fmla="*/ 661012 h 874004"/>
              <a:gd name="connsiteX52" fmla="*/ 254513 w 338975"/>
              <a:gd name="connsiteY52" fmla="*/ 635306 h 874004"/>
              <a:gd name="connsiteX53" fmla="*/ 247168 w 338975"/>
              <a:gd name="connsiteY53" fmla="*/ 613272 h 874004"/>
              <a:gd name="connsiteX54" fmla="*/ 243496 w 338975"/>
              <a:gd name="connsiteY54" fmla="*/ 602255 h 874004"/>
              <a:gd name="connsiteX55" fmla="*/ 236151 w 338975"/>
              <a:gd name="connsiteY55" fmla="*/ 572877 h 874004"/>
              <a:gd name="connsiteX56" fmla="*/ 228807 w 338975"/>
              <a:gd name="connsiteY56" fmla="*/ 543498 h 874004"/>
              <a:gd name="connsiteX57" fmla="*/ 221462 w 338975"/>
              <a:gd name="connsiteY57" fmla="*/ 532482 h 874004"/>
              <a:gd name="connsiteX58" fmla="*/ 203101 w 338975"/>
              <a:gd name="connsiteY58" fmla="*/ 536154 h 874004"/>
              <a:gd name="connsiteX59" fmla="*/ 188412 w 338975"/>
              <a:gd name="connsiteY59" fmla="*/ 554515 h 874004"/>
              <a:gd name="connsiteX60" fmla="*/ 177395 w 338975"/>
              <a:gd name="connsiteY60" fmla="*/ 565532 h 874004"/>
              <a:gd name="connsiteX61" fmla="*/ 173722 w 338975"/>
              <a:gd name="connsiteY61" fmla="*/ 580221 h 874004"/>
              <a:gd name="connsiteX62" fmla="*/ 166378 w 338975"/>
              <a:gd name="connsiteY62" fmla="*/ 591238 h 874004"/>
              <a:gd name="connsiteX63" fmla="*/ 162706 w 338975"/>
              <a:gd name="connsiteY63" fmla="*/ 602255 h 874004"/>
              <a:gd name="connsiteX64" fmla="*/ 122310 w 338975"/>
              <a:gd name="connsiteY64" fmla="*/ 598583 h 874004"/>
              <a:gd name="connsiteX65" fmla="*/ 100277 w 338975"/>
              <a:gd name="connsiteY65" fmla="*/ 583894 h 874004"/>
              <a:gd name="connsiteX66" fmla="*/ 89260 w 338975"/>
              <a:gd name="connsiteY66" fmla="*/ 561860 h 874004"/>
              <a:gd name="connsiteX67" fmla="*/ 100277 w 338975"/>
              <a:gd name="connsiteY67" fmla="*/ 506776 h 874004"/>
              <a:gd name="connsiteX68" fmla="*/ 96604 w 338975"/>
              <a:gd name="connsiteY68" fmla="*/ 466380 h 874004"/>
              <a:gd name="connsiteX69" fmla="*/ 85587 w 338975"/>
              <a:gd name="connsiteY69" fmla="*/ 455363 h 874004"/>
              <a:gd name="connsiteX70" fmla="*/ 63554 w 338975"/>
              <a:gd name="connsiteY70" fmla="*/ 444347 h 874004"/>
              <a:gd name="connsiteX71" fmla="*/ 41520 w 338975"/>
              <a:gd name="connsiteY71" fmla="*/ 429657 h 874004"/>
              <a:gd name="connsiteX72" fmla="*/ 34175 w 338975"/>
              <a:gd name="connsiteY72" fmla="*/ 400279 h 874004"/>
              <a:gd name="connsiteX73" fmla="*/ 30503 w 338975"/>
              <a:gd name="connsiteY73" fmla="*/ 389262 h 874004"/>
              <a:gd name="connsiteX74" fmla="*/ 26831 w 338975"/>
              <a:gd name="connsiteY74" fmla="*/ 370901 h 874004"/>
              <a:gd name="connsiteX75" fmla="*/ 15814 w 338975"/>
              <a:gd name="connsiteY75" fmla="*/ 363556 h 874004"/>
              <a:gd name="connsiteX76" fmla="*/ 4797 w 338975"/>
              <a:gd name="connsiteY76" fmla="*/ 352539 h 874004"/>
              <a:gd name="connsiteX77" fmla="*/ 4797 w 338975"/>
              <a:gd name="connsiteY77" fmla="*/ 275421 h 874004"/>
              <a:gd name="connsiteX78" fmla="*/ 12142 w 338975"/>
              <a:gd name="connsiteY78" fmla="*/ 264404 h 874004"/>
              <a:gd name="connsiteX79" fmla="*/ 15814 w 338975"/>
              <a:gd name="connsiteY79" fmla="*/ 253388 h 874004"/>
              <a:gd name="connsiteX80" fmla="*/ 26831 w 338975"/>
              <a:gd name="connsiteY80" fmla="*/ 231354 h 874004"/>
              <a:gd name="connsiteX81" fmla="*/ 30503 w 338975"/>
              <a:gd name="connsiteY81" fmla="*/ 209320 h 874004"/>
              <a:gd name="connsiteX82" fmla="*/ 34175 w 338975"/>
              <a:gd name="connsiteY82" fmla="*/ 198303 h 874004"/>
              <a:gd name="connsiteX83" fmla="*/ 45192 w 338975"/>
              <a:gd name="connsiteY83" fmla="*/ 194631 h 874004"/>
              <a:gd name="connsiteX84" fmla="*/ 56209 w 338975"/>
              <a:gd name="connsiteY84" fmla="*/ 187286 h 874004"/>
              <a:gd name="connsiteX85" fmla="*/ 67226 w 338975"/>
              <a:gd name="connsiteY85" fmla="*/ 183614 h 874004"/>
              <a:gd name="connsiteX86" fmla="*/ 70898 w 338975"/>
              <a:gd name="connsiteY86" fmla="*/ 95479 h 874004"/>
              <a:gd name="connsiteX87" fmla="*/ 78243 w 338975"/>
              <a:gd name="connsiteY87" fmla="*/ 84462 h 874004"/>
              <a:gd name="connsiteX88" fmla="*/ 100277 w 338975"/>
              <a:gd name="connsiteY88" fmla="*/ 73445 h 874004"/>
              <a:gd name="connsiteX89" fmla="*/ 129655 w 338975"/>
              <a:gd name="connsiteY89" fmla="*/ 62429 h 874004"/>
              <a:gd name="connsiteX90" fmla="*/ 140672 w 338975"/>
              <a:gd name="connsiteY90" fmla="*/ 55084 h 874004"/>
              <a:gd name="connsiteX91" fmla="*/ 148016 w 338975"/>
              <a:gd name="connsiteY91" fmla="*/ 55084 h 87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38975" h="874004">
                <a:moveTo>
                  <a:pt x="148016" y="55084"/>
                </a:moveTo>
                <a:cubicBezTo>
                  <a:pt x="148016" y="48352"/>
                  <a:pt x="132712" y="38572"/>
                  <a:pt x="140672" y="14689"/>
                </a:cubicBezTo>
                <a:cubicBezTo>
                  <a:pt x="142068" y="10502"/>
                  <a:pt x="144184" y="5862"/>
                  <a:pt x="148016" y="3672"/>
                </a:cubicBezTo>
                <a:cubicBezTo>
                  <a:pt x="153435" y="575"/>
                  <a:pt x="160257" y="1224"/>
                  <a:pt x="166378" y="0"/>
                </a:cubicBezTo>
                <a:cubicBezTo>
                  <a:pt x="168826" y="4896"/>
                  <a:pt x="172149" y="9446"/>
                  <a:pt x="173722" y="14689"/>
                </a:cubicBezTo>
                <a:cubicBezTo>
                  <a:pt x="175106" y="19301"/>
                  <a:pt x="175052" y="43433"/>
                  <a:pt x="184739" y="47739"/>
                </a:cubicBezTo>
                <a:cubicBezTo>
                  <a:pt x="192649" y="51254"/>
                  <a:pt x="201876" y="50188"/>
                  <a:pt x="210445" y="51412"/>
                </a:cubicBezTo>
                <a:cubicBezTo>
                  <a:pt x="222309" y="87000"/>
                  <a:pt x="225232" y="86752"/>
                  <a:pt x="214118" y="139547"/>
                </a:cubicBezTo>
                <a:cubicBezTo>
                  <a:pt x="213321" y="143335"/>
                  <a:pt x="206773" y="141995"/>
                  <a:pt x="203101" y="143219"/>
                </a:cubicBezTo>
                <a:cubicBezTo>
                  <a:pt x="200653" y="146891"/>
                  <a:pt x="197730" y="150288"/>
                  <a:pt x="195756" y="154236"/>
                </a:cubicBezTo>
                <a:cubicBezTo>
                  <a:pt x="191993" y="161763"/>
                  <a:pt x="189808" y="176632"/>
                  <a:pt x="188412" y="183614"/>
                </a:cubicBezTo>
                <a:cubicBezTo>
                  <a:pt x="198432" y="213677"/>
                  <a:pt x="180988" y="172557"/>
                  <a:pt x="232479" y="198303"/>
                </a:cubicBezTo>
                <a:cubicBezTo>
                  <a:pt x="238062" y="201094"/>
                  <a:pt x="234637" y="210610"/>
                  <a:pt x="236151" y="216665"/>
                </a:cubicBezTo>
                <a:cubicBezTo>
                  <a:pt x="239191" y="228826"/>
                  <a:pt x="239989" y="227930"/>
                  <a:pt x="247168" y="238698"/>
                </a:cubicBezTo>
                <a:lnTo>
                  <a:pt x="254513" y="260732"/>
                </a:lnTo>
                <a:cubicBezTo>
                  <a:pt x="257020" y="268253"/>
                  <a:pt x="258957" y="277289"/>
                  <a:pt x="265530" y="282766"/>
                </a:cubicBezTo>
                <a:cubicBezTo>
                  <a:pt x="269735" y="286270"/>
                  <a:pt x="275026" y="288379"/>
                  <a:pt x="280219" y="290110"/>
                </a:cubicBezTo>
                <a:cubicBezTo>
                  <a:pt x="286140" y="292084"/>
                  <a:pt x="292460" y="292559"/>
                  <a:pt x="298580" y="293783"/>
                </a:cubicBezTo>
                <a:cubicBezTo>
                  <a:pt x="301028" y="297455"/>
                  <a:pt x="302804" y="301679"/>
                  <a:pt x="305925" y="304800"/>
                </a:cubicBezTo>
                <a:cubicBezTo>
                  <a:pt x="309046" y="307921"/>
                  <a:pt x="314036" y="308823"/>
                  <a:pt x="316942" y="312144"/>
                </a:cubicBezTo>
                <a:cubicBezTo>
                  <a:pt x="322755" y="318787"/>
                  <a:pt x="331631" y="334178"/>
                  <a:pt x="331631" y="334178"/>
                </a:cubicBezTo>
                <a:cubicBezTo>
                  <a:pt x="332855" y="337850"/>
                  <a:pt x="335303" y="341324"/>
                  <a:pt x="335303" y="345195"/>
                </a:cubicBezTo>
                <a:cubicBezTo>
                  <a:pt x="335303" y="351338"/>
                  <a:pt x="330283" y="366903"/>
                  <a:pt x="324286" y="370901"/>
                </a:cubicBezTo>
                <a:cubicBezTo>
                  <a:pt x="320087" y="373701"/>
                  <a:pt x="314493" y="373349"/>
                  <a:pt x="309597" y="374573"/>
                </a:cubicBezTo>
                <a:cubicBezTo>
                  <a:pt x="285881" y="390385"/>
                  <a:pt x="307417" y="378557"/>
                  <a:pt x="258185" y="385590"/>
                </a:cubicBezTo>
                <a:cubicBezTo>
                  <a:pt x="252190" y="386446"/>
                  <a:pt x="236184" y="393961"/>
                  <a:pt x="232479" y="396607"/>
                </a:cubicBezTo>
                <a:cubicBezTo>
                  <a:pt x="228253" y="399626"/>
                  <a:pt x="225134" y="403952"/>
                  <a:pt x="221462" y="407624"/>
                </a:cubicBezTo>
                <a:cubicBezTo>
                  <a:pt x="219014" y="412520"/>
                  <a:pt x="214663" y="416866"/>
                  <a:pt x="214118" y="422313"/>
                </a:cubicBezTo>
                <a:cubicBezTo>
                  <a:pt x="213377" y="429722"/>
                  <a:pt x="216458" y="437021"/>
                  <a:pt x="217790" y="444347"/>
                </a:cubicBezTo>
                <a:cubicBezTo>
                  <a:pt x="221335" y="463844"/>
                  <a:pt x="220038" y="458436"/>
                  <a:pt x="225134" y="473725"/>
                </a:cubicBezTo>
                <a:cubicBezTo>
                  <a:pt x="226358" y="493311"/>
                  <a:pt x="218857" y="515567"/>
                  <a:pt x="228807" y="532482"/>
                </a:cubicBezTo>
                <a:cubicBezTo>
                  <a:pt x="234427" y="542036"/>
                  <a:pt x="252097" y="530899"/>
                  <a:pt x="261857" y="536154"/>
                </a:cubicBezTo>
                <a:cubicBezTo>
                  <a:pt x="269629" y="540339"/>
                  <a:pt x="270305" y="551946"/>
                  <a:pt x="276547" y="558188"/>
                </a:cubicBezTo>
                <a:lnTo>
                  <a:pt x="287563" y="569204"/>
                </a:lnTo>
                <a:cubicBezTo>
                  <a:pt x="296245" y="595244"/>
                  <a:pt x="293400" y="582023"/>
                  <a:pt x="287563" y="631633"/>
                </a:cubicBezTo>
                <a:cubicBezTo>
                  <a:pt x="287111" y="635477"/>
                  <a:pt x="286309" y="639627"/>
                  <a:pt x="283891" y="642650"/>
                </a:cubicBezTo>
                <a:cubicBezTo>
                  <a:pt x="281134" y="646097"/>
                  <a:pt x="276546" y="647547"/>
                  <a:pt x="272874" y="649995"/>
                </a:cubicBezTo>
                <a:cubicBezTo>
                  <a:pt x="275322" y="656115"/>
                  <a:pt x="275558" y="663695"/>
                  <a:pt x="280219" y="668356"/>
                </a:cubicBezTo>
                <a:cubicBezTo>
                  <a:pt x="283788" y="671925"/>
                  <a:pt x="291110" y="668705"/>
                  <a:pt x="294908" y="672029"/>
                </a:cubicBezTo>
                <a:cubicBezTo>
                  <a:pt x="301551" y="677842"/>
                  <a:pt x="304701" y="686718"/>
                  <a:pt x="309597" y="694062"/>
                </a:cubicBezTo>
                <a:lnTo>
                  <a:pt x="316942" y="705079"/>
                </a:lnTo>
                <a:cubicBezTo>
                  <a:pt x="330334" y="745257"/>
                  <a:pt x="308976" y="684400"/>
                  <a:pt x="327959" y="727113"/>
                </a:cubicBezTo>
                <a:cubicBezTo>
                  <a:pt x="333067" y="738606"/>
                  <a:pt x="335924" y="751629"/>
                  <a:pt x="338975" y="763836"/>
                </a:cubicBezTo>
                <a:cubicBezTo>
                  <a:pt x="337751" y="787094"/>
                  <a:pt x="338078" y="810485"/>
                  <a:pt x="335303" y="833609"/>
                </a:cubicBezTo>
                <a:cubicBezTo>
                  <a:pt x="334381" y="841296"/>
                  <a:pt x="330407" y="848298"/>
                  <a:pt x="327959" y="855643"/>
                </a:cubicBezTo>
                <a:cubicBezTo>
                  <a:pt x="326735" y="859315"/>
                  <a:pt x="327507" y="864513"/>
                  <a:pt x="324286" y="866660"/>
                </a:cubicBezTo>
                <a:lnTo>
                  <a:pt x="313269" y="874004"/>
                </a:lnTo>
                <a:cubicBezTo>
                  <a:pt x="310821" y="870332"/>
                  <a:pt x="307474" y="867120"/>
                  <a:pt x="305925" y="862988"/>
                </a:cubicBezTo>
                <a:cubicBezTo>
                  <a:pt x="303448" y="856383"/>
                  <a:pt x="299125" y="822731"/>
                  <a:pt x="298580" y="818920"/>
                </a:cubicBezTo>
                <a:cubicBezTo>
                  <a:pt x="297356" y="784645"/>
                  <a:pt x="297922" y="750260"/>
                  <a:pt x="294908" y="716096"/>
                </a:cubicBezTo>
                <a:cubicBezTo>
                  <a:pt x="292878" y="693090"/>
                  <a:pt x="288032" y="698671"/>
                  <a:pt x="280219" y="683045"/>
                </a:cubicBezTo>
                <a:cubicBezTo>
                  <a:pt x="265020" y="652646"/>
                  <a:pt x="290247" y="692578"/>
                  <a:pt x="269202" y="661012"/>
                </a:cubicBezTo>
                <a:cubicBezTo>
                  <a:pt x="257972" y="627320"/>
                  <a:pt x="276742" y="679764"/>
                  <a:pt x="254513" y="635306"/>
                </a:cubicBezTo>
                <a:cubicBezTo>
                  <a:pt x="251051" y="628381"/>
                  <a:pt x="249616" y="620617"/>
                  <a:pt x="247168" y="613272"/>
                </a:cubicBezTo>
                <a:cubicBezTo>
                  <a:pt x="245944" y="609600"/>
                  <a:pt x="244435" y="606010"/>
                  <a:pt x="243496" y="602255"/>
                </a:cubicBezTo>
                <a:cubicBezTo>
                  <a:pt x="241048" y="592462"/>
                  <a:pt x="238130" y="582775"/>
                  <a:pt x="236151" y="572877"/>
                </a:cubicBezTo>
                <a:cubicBezTo>
                  <a:pt x="234755" y="565896"/>
                  <a:pt x="232571" y="551025"/>
                  <a:pt x="228807" y="543498"/>
                </a:cubicBezTo>
                <a:cubicBezTo>
                  <a:pt x="226833" y="539551"/>
                  <a:pt x="223910" y="536154"/>
                  <a:pt x="221462" y="532482"/>
                </a:cubicBezTo>
                <a:cubicBezTo>
                  <a:pt x="215342" y="533706"/>
                  <a:pt x="208945" y="533963"/>
                  <a:pt x="203101" y="536154"/>
                </a:cubicBezTo>
                <a:cubicBezTo>
                  <a:pt x="184849" y="542998"/>
                  <a:pt x="197000" y="541633"/>
                  <a:pt x="188412" y="554515"/>
                </a:cubicBezTo>
                <a:cubicBezTo>
                  <a:pt x="185531" y="558836"/>
                  <a:pt x="181067" y="561860"/>
                  <a:pt x="177395" y="565532"/>
                </a:cubicBezTo>
                <a:cubicBezTo>
                  <a:pt x="176171" y="570428"/>
                  <a:pt x="175710" y="575582"/>
                  <a:pt x="173722" y="580221"/>
                </a:cubicBezTo>
                <a:cubicBezTo>
                  <a:pt x="171983" y="584278"/>
                  <a:pt x="168352" y="587290"/>
                  <a:pt x="166378" y="591238"/>
                </a:cubicBezTo>
                <a:cubicBezTo>
                  <a:pt x="164647" y="594700"/>
                  <a:pt x="163930" y="598583"/>
                  <a:pt x="162706" y="602255"/>
                </a:cubicBezTo>
                <a:cubicBezTo>
                  <a:pt x="149241" y="601031"/>
                  <a:pt x="135281" y="602398"/>
                  <a:pt x="122310" y="598583"/>
                </a:cubicBezTo>
                <a:cubicBezTo>
                  <a:pt x="113842" y="596092"/>
                  <a:pt x="100277" y="583894"/>
                  <a:pt x="100277" y="583894"/>
                </a:cubicBezTo>
                <a:cubicBezTo>
                  <a:pt x="96563" y="578323"/>
                  <a:pt x="89260" y="569463"/>
                  <a:pt x="89260" y="561860"/>
                </a:cubicBezTo>
                <a:cubicBezTo>
                  <a:pt x="89260" y="524348"/>
                  <a:pt x="88573" y="530183"/>
                  <a:pt x="100277" y="506776"/>
                </a:cubicBezTo>
                <a:cubicBezTo>
                  <a:pt x="99053" y="493311"/>
                  <a:pt x="100319" y="479381"/>
                  <a:pt x="96604" y="466380"/>
                </a:cubicBezTo>
                <a:cubicBezTo>
                  <a:pt x="95177" y="461386"/>
                  <a:pt x="89577" y="458688"/>
                  <a:pt x="85587" y="455363"/>
                </a:cubicBezTo>
                <a:cubicBezTo>
                  <a:pt x="76096" y="447453"/>
                  <a:pt x="74595" y="448027"/>
                  <a:pt x="63554" y="444347"/>
                </a:cubicBezTo>
                <a:cubicBezTo>
                  <a:pt x="56209" y="439450"/>
                  <a:pt x="44311" y="438031"/>
                  <a:pt x="41520" y="429657"/>
                </a:cubicBezTo>
                <a:cubicBezTo>
                  <a:pt x="33127" y="404479"/>
                  <a:pt x="43037" y="435726"/>
                  <a:pt x="34175" y="400279"/>
                </a:cubicBezTo>
                <a:cubicBezTo>
                  <a:pt x="33236" y="396524"/>
                  <a:pt x="31442" y="393017"/>
                  <a:pt x="30503" y="389262"/>
                </a:cubicBezTo>
                <a:cubicBezTo>
                  <a:pt x="28989" y="383207"/>
                  <a:pt x="29928" y="376320"/>
                  <a:pt x="26831" y="370901"/>
                </a:cubicBezTo>
                <a:cubicBezTo>
                  <a:pt x="24641" y="367069"/>
                  <a:pt x="19205" y="366382"/>
                  <a:pt x="15814" y="363556"/>
                </a:cubicBezTo>
                <a:cubicBezTo>
                  <a:pt x="11824" y="360231"/>
                  <a:pt x="8469" y="356211"/>
                  <a:pt x="4797" y="352539"/>
                </a:cubicBezTo>
                <a:cubicBezTo>
                  <a:pt x="-635" y="319943"/>
                  <a:pt x="-2496" y="319179"/>
                  <a:pt x="4797" y="275421"/>
                </a:cubicBezTo>
                <a:cubicBezTo>
                  <a:pt x="5523" y="271067"/>
                  <a:pt x="9694" y="268076"/>
                  <a:pt x="12142" y="264404"/>
                </a:cubicBezTo>
                <a:cubicBezTo>
                  <a:pt x="13366" y="260732"/>
                  <a:pt x="14083" y="256850"/>
                  <a:pt x="15814" y="253388"/>
                </a:cubicBezTo>
                <a:cubicBezTo>
                  <a:pt x="23738" y="237541"/>
                  <a:pt x="23139" y="247969"/>
                  <a:pt x="26831" y="231354"/>
                </a:cubicBezTo>
                <a:cubicBezTo>
                  <a:pt x="28446" y="224085"/>
                  <a:pt x="28888" y="216589"/>
                  <a:pt x="30503" y="209320"/>
                </a:cubicBezTo>
                <a:cubicBezTo>
                  <a:pt x="31343" y="205541"/>
                  <a:pt x="31438" y="201040"/>
                  <a:pt x="34175" y="198303"/>
                </a:cubicBezTo>
                <a:cubicBezTo>
                  <a:pt x="36912" y="195566"/>
                  <a:pt x="41520" y="195855"/>
                  <a:pt x="45192" y="194631"/>
                </a:cubicBezTo>
                <a:cubicBezTo>
                  <a:pt x="48864" y="192183"/>
                  <a:pt x="52261" y="189260"/>
                  <a:pt x="56209" y="187286"/>
                </a:cubicBezTo>
                <a:cubicBezTo>
                  <a:pt x="59671" y="185555"/>
                  <a:pt x="66614" y="187436"/>
                  <a:pt x="67226" y="183614"/>
                </a:cubicBezTo>
                <a:cubicBezTo>
                  <a:pt x="71871" y="154579"/>
                  <a:pt x="67651" y="124703"/>
                  <a:pt x="70898" y="95479"/>
                </a:cubicBezTo>
                <a:cubicBezTo>
                  <a:pt x="71385" y="91092"/>
                  <a:pt x="75122" y="87583"/>
                  <a:pt x="78243" y="84462"/>
                </a:cubicBezTo>
                <a:cubicBezTo>
                  <a:pt x="87062" y="75643"/>
                  <a:pt x="89826" y="77924"/>
                  <a:pt x="100277" y="73445"/>
                </a:cubicBezTo>
                <a:cubicBezTo>
                  <a:pt x="127156" y="61925"/>
                  <a:pt x="102578" y="69198"/>
                  <a:pt x="129655" y="62429"/>
                </a:cubicBezTo>
                <a:cubicBezTo>
                  <a:pt x="133327" y="59981"/>
                  <a:pt x="136724" y="57058"/>
                  <a:pt x="140672" y="55084"/>
                </a:cubicBezTo>
                <a:cubicBezTo>
                  <a:pt x="157550" y="46645"/>
                  <a:pt x="148016" y="61816"/>
                  <a:pt x="148016" y="5508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0AAE8B-8D18-4212-8DF0-152DCBFCDA58}"/>
              </a:ext>
            </a:extLst>
          </p:cNvPr>
          <p:cNvSpPr/>
          <p:nvPr/>
        </p:nvSpPr>
        <p:spPr>
          <a:xfrm>
            <a:off x="8427904" y="2581619"/>
            <a:ext cx="235195" cy="286526"/>
          </a:xfrm>
          <a:custGeom>
            <a:avLst/>
            <a:gdLst>
              <a:gd name="connsiteX0" fmla="*/ 88135 w 235195"/>
              <a:gd name="connsiteY0" fmla="*/ 249716 h 286526"/>
              <a:gd name="connsiteX1" fmla="*/ 91807 w 235195"/>
              <a:gd name="connsiteY1" fmla="*/ 231354 h 286526"/>
              <a:gd name="connsiteX2" fmla="*/ 84462 w 235195"/>
              <a:gd name="connsiteY2" fmla="*/ 209321 h 286526"/>
              <a:gd name="connsiteX3" fmla="*/ 66101 w 235195"/>
              <a:gd name="connsiteY3" fmla="*/ 176270 h 286526"/>
              <a:gd name="connsiteX4" fmla="*/ 51412 w 235195"/>
              <a:gd name="connsiteY4" fmla="*/ 154236 h 286526"/>
              <a:gd name="connsiteX5" fmla="*/ 44067 w 235195"/>
              <a:gd name="connsiteY5" fmla="*/ 143220 h 286526"/>
              <a:gd name="connsiteX6" fmla="*/ 36723 w 235195"/>
              <a:gd name="connsiteY6" fmla="*/ 121186 h 286526"/>
              <a:gd name="connsiteX7" fmla="*/ 22033 w 235195"/>
              <a:gd name="connsiteY7" fmla="*/ 99152 h 286526"/>
              <a:gd name="connsiteX8" fmla="*/ 14689 w 235195"/>
              <a:gd name="connsiteY8" fmla="*/ 88135 h 286526"/>
              <a:gd name="connsiteX9" fmla="*/ 3672 w 235195"/>
              <a:gd name="connsiteY9" fmla="*/ 73446 h 286526"/>
              <a:gd name="connsiteX10" fmla="*/ 18361 w 235195"/>
              <a:gd name="connsiteY10" fmla="*/ 58757 h 286526"/>
              <a:gd name="connsiteX11" fmla="*/ 36723 w 235195"/>
              <a:gd name="connsiteY11" fmla="*/ 44068 h 286526"/>
              <a:gd name="connsiteX12" fmla="*/ 22033 w 235195"/>
              <a:gd name="connsiteY12" fmla="*/ 33051 h 286526"/>
              <a:gd name="connsiteX13" fmla="*/ 11016 w 235195"/>
              <a:gd name="connsiteY13" fmla="*/ 22034 h 286526"/>
              <a:gd name="connsiteX14" fmla="*/ 0 w 235195"/>
              <a:gd name="connsiteY14" fmla="*/ 18362 h 286526"/>
              <a:gd name="connsiteX15" fmla="*/ 3672 w 235195"/>
              <a:gd name="connsiteY15" fmla="*/ 7345 h 286526"/>
              <a:gd name="connsiteX16" fmla="*/ 14689 w 235195"/>
              <a:gd name="connsiteY16" fmla="*/ 3673 h 286526"/>
              <a:gd name="connsiteX17" fmla="*/ 33050 w 235195"/>
              <a:gd name="connsiteY17" fmla="*/ 0 h 286526"/>
              <a:gd name="connsiteX18" fmla="*/ 47739 w 235195"/>
              <a:gd name="connsiteY18" fmla="*/ 3673 h 286526"/>
              <a:gd name="connsiteX19" fmla="*/ 69773 w 235195"/>
              <a:gd name="connsiteY19" fmla="*/ 18362 h 286526"/>
              <a:gd name="connsiteX20" fmla="*/ 84462 w 235195"/>
              <a:gd name="connsiteY20" fmla="*/ 40395 h 286526"/>
              <a:gd name="connsiteX21" fmla="*/ 88135 w 235195"/>
              <a:gd name="connsiteY21" fmla="*/ 51412 h 286526"/>
              <a:gd name="connsiteX22" fmla="*/ 99151 w 235195"/>
              <a:gd name="connsiteY22" fmla="*/ 55085 h 286526"/>
              <a:gd name="connsiteX23" fmla="*/ 176269 w 235195"/>
              <a:gd name="connsiteY23" fmla="*/ 62429 h 286526"/>
              <a:gd name="connsiteX24" fmla="*/ 187286 w 235195"/>
              <a:gd name="connsiteY24" fmla="*/ 73446 h 286526"/>
              <a:gd name="connsiteX25" fmla="*/ 198303 w 235195"/>
              <a:gd name="connsiteY25" fmla="*/ 77118 h 286526"/>
              <a:gd name="connsiteX26" fmla="*/ 183614 w 235195"/>
              <a:gd name="connsiteY26" fmla="*/ 102824 h 286526"/>
              <a:gd name="connsiteX27" fmla="*/ 172597 w 235195"/>
              <a:gd name="connsiteY27" fmla="*/ 113841 h 286526"/>
              <a:gd name="connsiteX28" fmla="*/ 172597 w 235195"/>
              <a:gd name="connsiteY28" fmla="*/ 154236 h 286526"/>
              <a:gd name="connsiteX29" fmla="*/ 201976 w 235195"/>
              <a:gd name="connsiteY29" fmla="*/ 150564 h 286526"/>
              <a:gd name="connsiteX30" fmla="*/ 205648 w 235195"/>
              <a:gd name="connsiteY30" fmla="*/ 165253 h 286526"/>
              <a:gd name="connsiteX31" fmla="*/ 212992 w 235195"/>
              <a:gd name="connsiteY31" fmla="*/ 187287 h 286526"/>
              <a:gd name="connsiteX32" fmla="*/ 216665 w 235195"/>
              <a:gd name="connsiteY32" fmla="*/ 198304 h 286526"/>
              <a:gd name="connsiteX33" fmla="*/ 224009 w 235195"/>
              <a:gd name="connsiteY33" fmla="*/ 209321 h 286526"/>
              <a:gd name="connsiteX34" fmla="*/ 231354 w 235195"/>
              <a:gd name="connsiteY34" fmla="*/ 235027 h 286526"/>
              <a:gd name="connsiteX35" fmla="*/ 235026 w 235195"/>
              <a:gd name="connsiteY35" fmla="*/ 275422 h 286526"/>
              <a:gd name="connsiteX36" fmla="*/ 227682 w 235195"/>
              <a:gd name="connsiteY36" fmla="*/ 286439 h 286526"/>
              <a:gd name="connsiteX37" fmla="*/ 216665 w 235195"/>
              <a:gd name="connsiteY37" fmla="*/ 279094 h 286526"/>
              <a:gd name="connsiteX38" fmla="*/ 209320 w 235195"/>
              <a:gd name="connsiteY38" fmla="*/ 216665 h 286526"/>
              <a:gd name="connsiteX39" fmla="*/ 201976 w 235195"/>
              <a:gd name="connsiteY39" fmla="*/ 205648 h 286526"/>
              <a:gd name="connsiteX40" fmla="*/ 190959 w 235195"/>
              <a:gd name="connsiteY40" fmla="*/ 201976 h 286526"/>
              <a:gd name="connsiteX41" fmla="*/ 165253 w 235195"/>
              <a:gd name="connsiteY41" fmla="*/ 209321 h 286526"/>
              <a:gd name="connsiteX42" fmla="*/ 154236 w 235195"/>
              <a:gd name="connsiteY42" fmla="*/ 216665 h 286526"/>
              <a:gd name="connsiteX43" fmla="*/ 143219 w 235195"/>
              <a:gd name="connsiteY43" fmla="*/ 220338 h 286526"/>
              <a:gd name="connsiteX44" fmla="*/ 132202 w 235195"/>
              <a:gd name="connsiteY44" fmla="*/ 227682 h 286526"/>
              <a:gd name="connsiteX45" fmla="*/ 121185 w 235195"/>
              <a:gd name="connsiteY45" fmla="*/ 231354 h 286526"/>
              <a:gd name="connsiteX46" fmla="*/ 88135 w 235195"/>
              <a:gd name="connsiteY46" fmla="*/ 249716 h 28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5195" h="286526">
                <a:moveTo>
                  <a:pt x="88135" y="249716"/>
                </a:moveTo>
                <a:cubicBezTo>
                  <a:pt x="83239" y="249716"/>
                  <a:pt x="92372" y="237570"/>
                  <a:pt x="91807" y="231354"/>
                </a:cubicBezTo>
                <a:cubicBezTo>
                  <a:pt x="91106" y="223644"/>
                  <a:pt x="86910" y="216665"/>
                  <a:pt x="84462" y="209321"/>
                </a:cubicBezTo>
                <a:cubicBezTo>
                  <a:pt x="77997" y="189928"/>
                  <a:pt x="82940" y="201529"/>
                  <a:pt x="66101" y="176270"/>
                </a:cubicBezTo>
                <a:lnTo>
                  <a:pt x="51412" y="154236"/>
                </a:lnTo>
                <a:lnTo>
                  <a:pt x="44067" y="143220"/>
                </a:lnTo>
                <a:cubicBezTo>
                  <a:pt x="41619" y="135875"/>
                  <a:pt x="41018" y="127628"/>
                  <a:pt x="36723" y="121186"/>
                </a:cubicBezTo>
                <a:lnTo>
                  <a:pt x="22033" y="99152"/>
                </a:lnTo>
                <a:cubicBezTo>
                  <a:pt x="19585" y="95480"/>
                  <a:pt x="17337" y="91666"/>
                  <a:pt x="14689" y="88135"/>
                </a:cubicBezTo>
                <a:lnTo>
                  <a:pt x="3672" y="73446"/>
                </a:lnTo>
                <a:cubicBezTo>
                  <a:pt x="8568" y="68550"/>
                  <a:pt x="12489" y="62427"/>
                  <a:pt x="18361" y="58757"/>
                </a:cubicBezTo>
                <a:cubicBezTo>
                  <a:pt x="39718" y="45409"/>
                  <a:pt x="29219" y="66575"/>
                  <a:pt x="36723" y="44068"/>
                </a:cubicBezTo>
                <a:cubicBezTo>
                  <a:pt x="31826" y="40396"/>
                  <a:pt x="26680" y="37034"/>
                  <a:pt x="22033" y="33051"/>
                </a:cubicBezTo>
                <a:cubicBezTo>
                  <a:pt x="18090" y="29671"/>
                  <a:pt x="15337" y="24915"/>
                  <a:pt x="11016" y="22034"/>
                </a:cubicBezTo>
                <a:cubicBezTo>
                  <a:pt x="7795" y="19887"/>
                  <a:pt x="3672" y="19586"/>
                  <a:pt x="0" y="18362"/>
                </a:cubicBezTo>
                <a:cubicBezTo>
                  <a:pt x="1224" y="14690"/>
                  <a:pt x="935" y="10082"/>
                  <a:pt x="3672" y="7345"/>
                </a:cubicBezTo>
                <a:cubicBezTo>
                  <a:pt x="6409" y="4608"/>
                  <a:pt x="10934" y="4612"/>
                  <a:pt x="14689" y="3673"/>
                </a:cubicBezTo>
                <a:cubicBezTo>
                  <a:pt x="20744" y="2159"/>
                  <a:pt x="26930" y="1224"/>
                  <a:pt x="33050" y="0"/>
                </a:cubicBezTo>
                <a:cubicBezTo>
                  <a:pt x="37946" y="1224"/>
                  <a:pt x="43357" y="1169"/>
                  <a:pt x="47739" y="3673"/>
                </a:cubicBezTo>
                <a:cubicBezTo>
                  <a:pt x="86253" y="25681"/>
                  <a:pt x="35373" y="6893"/>
                  <a:pt x="69773" y="18362"/>
                </a:cubicBezTo>
                <a:cubicBezTo>
                  <a:pt x="74669" y="25706"/>
                  <a:pt x="81670" y="32021"/>
                  <a:pt x="84462" y="40395"/>
                </a:cubicBezTo>
                <a:cubicBezTo>
                  <a:pt x="85686" y="44067"/>
                  <a:pt x="85398" y="48675"/>
                  <a:pt x="88135" y="51412"/>
                </a:cubicBezTo>
                <a:cubicBezTo>
                  <a:pt x="90872" y="54149"/>
                  <a:pt x="95333" y="54449"/>
                  <a:pt x="99151" y="55085"/>
                </a:cubicBezTo>
                <a:cubicBezTo>
                  <a:pt x="115045" y="57734"/>
                  <a:pt x="163450" y="61361"/>
                  <a:pt x="176269" y="62429"/>
                </a:cubicBezTo>
                <a:cubicBezTo>
                  <a:pt x="179941" y="66101"/>
                  <a:pt x="182965" y="70565"/>
                  <a:pt x="187286" y="73446"/>
                </a:cubicBezTo>
                <a:cubicBezTo>
                  <a:pt x="190507" y="75593"/>
                  <a:pt x="197240" y="73396"/>
                  <a:pt x="198303" y="77118"/>
                </a:cubicBezTo>
                <a:cubicBezTo>
                  <a:pt x="204673" y="99411"/>
                  <a:pt x="196144" y="98648"/>
                  <a:pt x="183614" y="102824"/>
                </a:cubicBezTo>
                <a:cubicBezTo>
                  <a:pt x="179942" y="106496"/>
                  <a:pt x="174706" y="109095"/>
                  <a:pt x="172597" y="113841"/>
                </a:cubicBezTo>
                <a:cubicBezTo>
                  <a:pt x="165469" y="129880"/>
                  <a:pt x="169502" y="138760"/>
                  <a:pt x="172597" y="154236"/>
                </a:cubicBezTo>
                <a:cubicBezTo>
                  <a:pt x="182390" y="153012"/>
                  <a:pt x="192613" y="147443"/>
                  <a:pt x="201976" y="150564"/>
                </a:cubicBezTo>
                <a:cubicBezTo>
                  <a:pt x="206764" y="152160"/>
                  <a:pt x="204198" y="160419"/>
                  <a:pt x="205648" y="165253"/>
                </a:cubicBezTo>
                <a:cubicBezTo>
                  <a:pt x="207872" y="172668"/>
                  <a:pt x="210544" y="179942"/>
                  <a:pt x="212992" y="187287"/>
                </a:cubicBezTo>
                <a:cubicBezTo>
                  <a:pt x="214216" y="190959"/>
                  <a:pt x="214518" y="195083"/>
                  <a:pt x="216665" y="198304"/>
                </a:cubicBezTo>
                <a:cubicBezTo>
                  <a:pt x="219113" y="201976"/>
                  <a:pt x="222035" y="205373"/>
                  <a:pt x="224009" y="209321"/>
                </a:cubicBezTo>
                <a:cubicBezTo>
                  <a:pt x="226645" y="214594"/>
                  <a:pt x="230176" y="230314"/>
                  <a:pt x="231354" y="235027"/>
                </a:cubicBezTo>
                <a:cubicBezTo>
                  <a:pt x="232578" y="248492"/>
                  <a:pt x="235989" y="261936"/>
                  <a:pt x="235026" y="275422"/>
                </a:cubicBezTo>
                <a:cubicBezTo>
                  <a:pt x="234712" y="279824"/>
                  <a:pt x="232010" y="285573"/>
                  <a:pt x="227682" y="286439"/>
                </a:cubicBezTo>
                <a:cubicBezTo>
                  <a:pt x="223354" y="287305"/>
                  <a:pt x="220337" y="281542"/>
                  <a:pt x="216665" y="279094"/>
                </a:cubicBezTo>
                <a:cubicBezTo>
                  <a:pt x="216085" y="270973"/>
                  <a:pt x="217666" y="233358"/>
                  <a:pt x="209320" y="216665"/>
                </a:cubicBezTo>
                <a:cubicBezTo>
                  <a:pt x="207346" y="212717"/>
                  <a:pt x="205422" y="208405"/>
                  <a:pt x="201976" y="205648"/>
                </a:cubicBezTo>
                <a:cubicBezTo>
                  <a:pt x="198953" y="203230"/>
                  <a:pt x="194631" y="203200"/>
                  <a:pt x="190959" y="201976"/>
                </a:cubicBezTo>
                <a:cubicBezTo>
                  <a:pt x="186244" y="203155"/>
                  <a:pt x="170528" y="206684"/>
                  <a:pt x="165253" y="209321"/>
                </a:cubicBezTo>
                <a:cubicBezTo>
                  <a:pt x="161306" y="211295"/>
                  <a:pt x="158184" y="214691"/>
                  <a:pt x="154236" y="216665"/>
                </a:cubicBezTo>
                <a:cubicBezTo>
                  <a:pt x="150774" y="218396"/>
                  <a:pt x="146681" y="218607"/>
                  <a:pt x="143219" y="220338"/>
                </a:cubicBezTo>
                <a:cubicBezTo>
                  <a:pt x="139271" y="222312"/>
                  <a:pt x="136150" y="225708"/>
                  <a:pt x="132202" y="227682"/>
                </a:cubicBezTo>
                <a:cubicBezTo>
                  <a:pt x="128740" y="229413"/>
                  <a:pt x="124907" y="230291"/>
                  <a:pt x="121185" y="231354"/>
                </a:cubicBezTo>
                <a:cubicBezTo>
                  <a:pt x="116332" y="232741"/>
                  <a:pt x="93031" y="249716"/>
                  <a:pt x="88135" y="249716"/>
                </a:cubicBezTo>
                <a:close/>
              </a:path>
            </a:pathLst>
          </a:custGeom>
          <a:blipFill>
            <a:blip r:embed="rId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11BC0D-E845-4F89-BB00-6AA5D1FC8012}"/>
              </a:ext>
            </a:extLst>
          </p:cNvPr>
          <p:cNvSpPr/>
          <p:nvPr/>
        </p:nvSpPr>
        <p:spPr>
          <a:xfrm>
            <a:off x="7645706" y="2166651"/>
            <a:ext cx="1160443" cy="1311118"/>
          </a:xfrm>
          <a:custGeom>
            <a:avLst/>
            <a:gdLst>
              <a:gd name="connsiteX0" fmla="*/ 437002 w 1160443"/>
              <a:gd name="connsiteY0" fmla="*/ 1303662 h 1311118"/>
              <a:gd name="connsiteX1" fmla="*/ 455364 w 1160443"/>
              <a:gd name="connsiteY1" fmla="*/ 1299990 h 1311118"/>
              <a:gd name="connsiteX2" fmla="*/ 473725 w 1160443"/>
              <a:gd name="connsiteY2" fmla="*/ 1281629 h 1311118"/>
              <a:gd name="connsiteX3" fmla="*/ 481070 w 1160443"/>
              <a:gd name="connsiteY3" fmla="*/ 1259595 h 1311118"/>
              <a:gd name="connsiteX4" fmla="*/ 503104 w 1160443"/>
              <a:gd name="connsiteY4" fmla="*/ 1252250 h 1311118"/>
              <a:gd name="connsiteX5" fmla="*/ 514121 w 1160443"/>
              <a:gd name="connsiteY5" fmla="*/ 1248578 h 1311118"/>
              <a:gd name="connsiteX6" fmla="*/ 499431 w 1160443"/>
              <a:gd name="connsiteY6" fmla="*/ 1244906 h 1311118"/>
              <a:gd name="connsiteX7" fmla="*/ 499431 w 1160443"/>
              <a:gd name="connsiteY7" fmla="*/ 1222872 h 1311118"/>
              <a:gd name="connsiteX8" fmla="*/ 521465 w 1160443"/>
              <a:gd name="connsiteY8" fmla="*/ 1204510 h 1311118"/>
              <a:gd name="connsiteX9" fmla="*/ 536154 w 1160443"/>
              <a:gd name="connsiteY9" fmla="*/ 1193494 h 1311118"/>
              <a:gd name="connsiteX10" fmla="*/ 539827 w 1160443"/>
              <a:gd name="connsiteY10" fmla="*/ 1164115 h 1311118"/>
              <a:gd name="connsiteX11" fmla="*/ 532482 w 1160443"/>
              <a:gd name="connsiteY11" fmla="*/ 1112703 h 1311118"/>
              <a:gd name="connsiteX12" fmla="*/ 543499 w 1160443"/>
              <a:gd name="connsiteY12" fmla="*/ 1075980 h 1311118"/>
              <a:gd name="connsiteX13" fmla="*/ 554516 w 1160443"/>
              <a:gd name="connsiteY13" fmla="*/ 1053947 h 1311118"/>
              <a:gd name="connsiteX14" fmla="*/ 547171 w 1160443"/>
              <a:gd name="connsiteY14" fmla="*/ 1042930 h 1311118"/>
              <a:gd name="connsiteX15" fmla="*/ 539827 w 1160443"/>
              <a:gd name="connsiteY15" fmla="*/ 1020896 h 1311118"/>
              <a:gd name="connsiteX16" fmla="*/ 536154 w 1160443"/>
              <a:gd name="connsiteY16" fmla="*/ 962139 h 1311118"/>
              <a:gd name="connsiteX17" fmla="*/ 536154 w 1160443"/>
              <a:gd name="connsiteY17" fmla="*/ 940106 h 1311118"/>
              <a:gd name="connsiteX18" fmla="*/ 550843 w 1160443"/>
              <a:gd name="connsiteY18" fmla="*/ 936433 h 1311118"/>
              <a:gd name="connsiteX19" fmla="*/ 572877 w 1160443"/>
              <a:gd name="connsiteY19" fmla="*/ 929089 h 1311118"/>
              <a:gd name="connsiteX20" fmla="*/ 602255 w 1160443"/>
              <a:gd name="connsiteY20" fmla="*/ 910727 h 1311118"/>
              <a:gd name="connsiteX21" fmla="*/ 613272 w 1160443"/>
              <a:gd name="connsiteY21" fmla="*/ 907055 h 1311118"/>
              <a:gd name="connsiteX22" fmla="*/ 624289 w 1160443"/>
              <a:gd name="connsiteY22" fmla="*/ 899710 h 1311118"/>
              <a:gd name="connsiteX23" fmla="*/ 627961 w 1160443"/>
              <a:gd name="connsiteY23" fmla="*/ 888694 h 1311118"/>
              <a:gd name="connsiteX24" fmla="*/ 635306 w 1160443"/>
              <a:gd name="connsiteY24" fmla="*/ 855643 h 1311118"/>
              <a:gd name="connsiteX25" fmla="*/ 664684 w 1160443"/>
              <a:gd name="connsiteY25" fmla="*/ 829937 h 1311118"/>
              <a:gd name="connsiteX26" fmla="*/ 686718 w 1160443"/>
              <a:gd name="connsiteY26" fmla="*/ 811576 h 1311118"/>
              <a:gd name="connsiteX27" fmla="*/ 705080 w 1160443"/>
              <a:gd name="connsiteY27" fmla="*/ 789542 h 1311118"/>
              <a:gd name="connsiteX28" fmla="*/ 716096 w 1160443"/>
              <a:gd name="connsiteY28" fmla="*/ 782197 h 1311118"/>
              <a:gd name="connsiteX29" fmla="*/ 719769 w 1160443"/>
              <a:gd name="connsiteY29" fmla="*/ 771180 h 1311118"/>
              <a:gd name="connsiteX30" fmla="*/ 727113 w 1160443"/>
              <a:gd name="connsiteY30" fmla="*/ 760163 h 1311118"/>
              <a:gd name="connsiteX31" fmla="*/ 734458 w 1160443"/>
              <a:gd name="connsiteY31" fmla="*/ 738130 h 1311118"/>
              <a:gd name="connsiteX32" fmla="*/ 738130 w 1160443"/>
              <a:gd name="connsiteY32" fmla="*/ 727113 h 1311118"/>
              <a:gd name="connsiteX33" fmla="*/ 749147 w 1160443"/>
              <a:gd name="connsiteY33" fmla="*/ 723441 h 1311118"/>
              <a:gd name="connsiteX34" fmla="*/ 785870 w 1160443"/>
              <a:gd name="connsiteY34" fmla="*/ 723441 h 1311118"/>
              <a:gd name="connsiteX35" fmla="*/ 793214 w 1160443"/>
              <a:gd name="connsiteY35" fmla="*/ 712424 h 1311118"/>
              <a:gd name="connsiteX36" fmla="*/ 789542 w 1160443"/>
              <a:gd name="connsiteY36" fmla="*/ 690390 h 1311118"/>
              <a:gd name="connsiteX37" fmla="*/ 789542 w 1160443"/>
              <a:gd name="connsiteY37" fmla="*/ 653667 h 1311118"/>
              <a:gd name="connsiteX38" fmla="*/ 811576 w 1160443"/>
              <a:gd name="connsiteY38" fmla="*/ 642650 h 1311118"/>
              <a:gd name="connsiteX39" fmla="*/ 833610 w 1160443"/>
              <a:gd name="connsiteY39" fmla="*/ 638978 h 1311118"/>
              <a:gd name="connsiteX40" fmla="*/ 859316 w 1160443"/>
              <a:gd name="connsiteY40" fmla="*/ 627961 h 1311118"/>
              <a:gd name="connsiteX41" fmla="*/ 855643 w 1160443"/>
              <a:gd name="connsiteY41" fmla="*/ 598583 h 1311118"/>
              <a:gd name="connsiteX42" fmla="*/ 833610 w 1160443"/>
              <a:gd name="connsiteY42" fmla="*/ 583894 h 1311118"/>
              <a:gd name="connsiteX43" fmla="*/ 822593 w 1160443"/>
              <a:gd name="connsiteY43" fmla="*/ 572877 h 1311118"/>
              <a:gd name="connsiteX44" fmla="*/ 815248 w 1160443"/>
              <a:gd name="connsiteY44" fmla="*/ 558188 h 1311118"/>
              <a:gd name="connsiteX45" fmla="*/ 800559 w 1160443"/>
              <a:gd name="connsiteY45" fmla="*/ 536154 h 1311118"/>
              <a:gd name="connsiteX46" fmla="*/ 796887 w 1160443"/>
              <a:gd name="connsiteY46" fmla="*/ 525137 h 1311118"/>
              <a:gd name="connsiteX47" fmla="*/ 793214 w 1160443"/>
              <a:gd name="connsiteY47" fmla="*/ 506776 h 1311118"/>
              <a:gd name="connsiteX48" fmla="*/ 778525 w 1160443"/>
              <a:gd name="connsiteY48" fmla="*/ 484742 h 1311118"/>
              <a:gd name="connsiteX49" fmla="*/ 778525 w 1160443"/>
              <a:gd name="connsiteY49" fmla="*/ 459036 h 1311118"/>
              <a:gd name="connsiteX50" fmla="*/ 800559 w 1160443"/>
              <a:gd name="connsiteY50" fmla="*/ 451691 h 1311118"/>
              <a:gd name="connsiteX51" fmla="*/ 811576 w 1160443"/>
              <a:gd name="connsiteY51" fmla="*/ 448019 h 1311118"/>
              <a:gd name="connsiteX52" fmla="*/ 807904 w 1160443"/>
              <a:gd name="connsiteY52" fmla="*/ 414968 h 1311118"/>
              <a:gd name="connsiteX53" fmla="*/ 822593 w 1160443"/>
              <a:gd name="connsiteY53" fmla="*/ 411296 h 1311118"/>
              <a:gd name="connsiteX54" fmla="*/ 833610 w 1160443"/>
              <a:gd name="connsiteY54" fmla="*/ 407624 h 1311118"/>
              <a:gd name="connsiteX55" fmla="*/ 848299 w 1160443"/>
              <a:gd name="connsiteY55" fmla="*/ 411296 h 1311118"/>
              <a:gd name="connsiteX56" fmla="*/ 862988 w 1160443"/>
              <a:gd name="connsiteY56" fmla="*/ 433330 h 1311118"/>
              <a:gd name="connsiteX57" fmla="*/ 877677 w 1160443"/>
              <a:gd name="connsiteY57" fmla="*/ 466380 h 1311118"/>
              <a:gd name="connsiteX58" fmla="*/ 888694 w 1160443"/>
              <a:gd name="connsiteY58" fmla="*/ 470053 h 1311118"/>
              <a:gd name="connsiteX59" fmla="*/ 918072 w 1160443"/>
              <a:gd name="connsiteY59" fmla="*/ 473725 h 1311118"/>
              <a:gd name="connsiteX60" fmla="*/ 958467 w 1160443"/>
              <a:gd name="connsiteY60" fmla="*/ 481069 h 1311118"/>
              <a:gd name="connsiteX61" fmla="*/ 969484 w 1160443"/>
              <a:gd name="connsiteY61" fmla="*/ 484742 h 1311118"/>
              <a:gd name="connsiteX62" fmla="*/ 980501 w 1160443"/>
              <a:gd name="connsiteY62" fmla="*/ 492086 h 1311118"/>
              <a:gd name="connsiteX63" fmla="*/ 984174 w 1160443"/>
              <a:gd name="connsiteY63" fmla="*/ 514120 h 1311118"/>
              <a:gd name="connsiteX64" fmla="*/ 973157 w 1160443"/>
              <a:gd name="connsiteY64" fmla="*/ 517792 h 1311118"/>
              <a:gd name="connsiteX65" fmla="*/ 962140 w 1160443"/>
              <a:gd name="connsiteY65" fmla="*/ 528809 h 1311118"/>
              <a:gd name="connsiteX66" fmla="*/ 958467 w 1160443"/>
              <a:gd name="connsiteY66" fmla="*/ 576549 h 1311118"/>
              <a:gd name="connsiteX67" fmla="*/ 973157 w 1160443"/>
              <a:gd name="connsiteY67" fmla="*/ 583894 h 1311118"/>
              <a:gd name="connsiteX68" fmla="*/ 984174 w 1160443"/>
              <a:gd name="connsiteY68" fmla="*/ 580221 h 1311118"/>
              <a:gd name="connsiteX69" fmla="*/ 1002535 w 1160443"/>
              <a:gd name="connsiteY69" fmla="*/ 620616 h 1311118"/>
              <a:gd name="connsiteX70" fmla="*/ 1020896 w 1160443"/>
              <a:gd name="connsiteY70" fmla="*/ 591238 h 1311118"/>
              <a:gd name="connsiteX71" fmla="*/ 1024569 w 1160443"/>
              <a:gd name="connsiteY71" fmla="*/ 580221 h 1311118"/>
              <a:gd name="connsiteX72" fmla="*/ 1028241 w 1160443"/>
              <a:gd name="connsiteY72" fmla="*/ 539826 h 1311118"/>
              <a:gd name="connsiteX73" fmla="*/ 1053947 w 1160443"/>
              <a:gd name="connsiteY73" fmla="*/ 510448 h 1311118"/>
              <a:gd name="connsiteX74" fmla="*/ 1075981 w 1160443"/>
              <a:gd name="connsiteY74" fmla="*/ 492086 h 1311118"/>
              <a:gd name="connsiteX75" fmla="*/ 1086998 w 1160443"/>
              <a:gd name="connsiteY75" fmla="*/ 418641 h 1311118"/>
              <a:gd name="connsiteX76" fmla="*/ 1090670 w 1160443"/>
              <a:gd name="connsiteY76" fmla="*/ 407624 h 1311118"/>
              <a:gd name="connsiteX77" fmla="*/ 1112704 w 1160443"/>
              <a:gd name="connsiteY77" fmla="*/ 389262 h 1311118"/>
              <a:gd name="connsiteX78" fmla="*/ 1134737 w 1160443"/>
              <a:gd name="connsiteY78" fmla="*/ 381918 h 1311118"/>
              <a:gd name="connsiteX79" fmla="*/ 1160443 w 1160443"/>
              <a:gd name="connsiteY79" fmla="*/ 356212 h 1311118"/>
              <a:gd name="connsiteX80" fmla="*/ 1156771 w 1160443"/>
              <a:gd name="connsiteY80" fmla="*/ 345195 h 1311118"/>
              <a:gd name="connsiteX81" fmla="*/ 1131065 w 1160443"/>
              <a:gd name="connsiteY81" fmla="*/ 337850 h 1311118"/>
              <a:gd name="connsiteX82" fmla="*/ 1120048 w 1160443"/>
              <a:gd name="connsiteY82" fmla="*/ 330506 h 1311118"/>
              <a:gd name="connsiteX83" fmla="*/ 1042930 w 1160443"/>
              <a:gd name="connsiteY83" fmla="*/ 297455 h 1311118"/>
              <a:gd name="connsiteX84" fmla="*/ 1024569 w 1160443"/>
              <a:gd name="connsiteY84" fmla="*/ 301127 h 1311118"/>
              <a:gd name="connsiteX85" fmla="*/ 1002535 w 1160443"/>
              <a:gd name="connsiteY85" fmla="*/ 319489 h 1311118"/>
              <a:gd name="connsiteX86" fmla="*/ 987846 w 1160443"/>
              <a:gd name="connsiteY86" fmla="*/ 341522 h 1311118"/>
              <a:gd name="connsiteX87" fmla="*/ 958467 w 1160443"/>
              <a:gd name="connsiteY87" fmla="*/ 374573 h 1311118"/>
              <a:gd name="connsiteX88" fmla="*/ 954795 w 1160443"/>
              <a:gd name="connsiteY88" fmla="*/ 385590 h 1311118"/>
              <a:gd name="connsiteX89" fmla="*/ 947451 w 1160443"/>
              <a:gd name="connsiteY89" fmla="*/ 400279 h 1311118"/>
              <a:gd name="connsiteX90" fmla="*/ 914400 w 1160443"/>
              <a:gd name="connsiteY90" fmla="*/ 414968 h 1311118"/>
              <a:gd name="connsiteX91" fmla="*/ 892366 w 1160443"/>
              <a:gd name="connsiteY91" fmla="*/ 422313 h 1311118"/>
              <a:gd name="connsiteX92" fmla="*/ 859316 w 1160443"/>
              <a:gd name="connsiteY92" fmla="*/ 429657 h 1311118"/>
              <a:gd name="connsiteX93" fmla="*/ 811576 w 1160443"/>
              <a:gd name="connsiteY93" fmla="*/ 425985 h 1311118"/>
              <a:gd name="connsiteX94" fmla="*/ 800559 w 1160443"/>
              <a:gd name="connsiteY94" fmla="*/ 418641 h 1311118"/>
              <a:gd name="connsiteX95" fmla="*/ 793214 w 1160443"/>
              <a:gd name="connsiteY95" fmla="*/ 396607 h 1311118"/>
              <a:gd name="connsiteX96" fmla="*/ 796887 w 1160443"/>
              <a:gd name="connsiteY96" fmla="*/ 378245 h 1311118"/>
              <a:gd name="connsiteX97" fmla="*/ 804231 w 1160443"/>
              <a:gd name="connsiteY97" fmla="*/ 367229 h 1311118"/>
              <a:gd name="connsiteX98" fmla="*/ 800559 w 1160443"/>
              <a:gd name="connsiteY98" fmla="*/ 356212 h 1311118"/>
              <a:gd name="connsiteX99" fmla="*/ 789542 w 1160443"/>
              <a:gd name="connsiteY99" fmla="*/ 359884 h 1311118"/>
              <a:gd name="connsiteX100" fmla="*/ 778525 w 1160443"/>
              <a:gd name="connsiteY100" fmla="*/ 385590 h 1311118"/>
              <a:gd name="connsiteX101" fmla="*/ 771181 w 1160443"/>
              <a:gd name="connsiteY101" fmla="*/ 400279 h 1311118"/>
              <a:gd name="connsiteX102" fmla="*/ 767508 w 1160443"/>
              <a:gd name="connsiteY102" fmla="*/ 411296 h 1311118"/>
              <a:gd name="connsiteX103" fmla="*/ 752819 w 1160443"/>
              <a:gd name="connsiteY103" fmla="*/ 433330 h 1311118"/>
              <a:gd name="connsiteX104" fmla="*/ 708752 w 1160443"/>
              <a:gd name="connsiteY104" fmla="*/ 429657 h 1311118"/>
              <a:gd name="connsiteX105" fmla="*/ 697735 w 1160443"/>
              <a:gd name="connsiteY105" fmla="*/ 425985 h 1311118"/>
              <a:gd name="connsiteX106" fmla="*/ 664684 w 1160443"/>
              <a:gd name="connsiteY106" fmla="*/ 418641 h 1311118"/>
              <a:gd name="connsiteX107" fmla="*/ 642651 w 1160443"/>
              <a:gd name="connsiteY107" fmla="*/ 403951 h 1311118"/>
              <a:gd name="connsiteX108" fmla="*/ 631634 w 1160443"/>
              <a:gd name="connsiteY108" fmla="*/ 392935 h 1311118"/>
              <a:gd name="connsiteX109" fmla="*/ 561860 w 1160443"/>
              <a:gd name="connsiteY109" fmla="*/ 381918 h 1311118"/>
              <a:gd name="connsiteX110" fmla="*/ 550843 w 1160443"/>
              <a:gd name="connsiteY110" fmla="*/ 374573 h 1311118"/>
              <a:gd name="connsiteX111" fmla="*/ 528810 w 1160443"/>
              <a:gd name="connsiteY111" fmla="*/ 367229 h 1311118"/>
              <a:gd name="connsiteX112" fmla="*/ 517793 w 1160443"/>
              <a:gd name="connsiteY112" fmla="*/ 356212 h 1311118"/>
              <a:gd name="connsiteX113" fmla="*/ 495759 w 1160443"/>
              <a:gd name="connsiteY113" fmla="*/ 348867 h 1311118"/>
              <a:gd name="connsiteX114" fmla="*/ 484742 w 1160443"/>
              <a:gd name="connsiteY114" fmla="*/ 341522 h 1311118"/>
              <a:gd name="connsiteX115" fmla="*/ 462708 w 1160443"/>
              <a:gd name="connsiteY115" fmla="*/ 334178 h 1311118"/>
              <a:gd name="connsiteX116" fmla="*/ 448019 w 1160443"/>
              <a:gd name="connsiteY116" fmla="*/ 326833 h 1311118"/>
              <a:gd name="connsiteX117" fmla="*/ 444347 w 1160443"/>
              <a:gd name="connsiteY117" fmla="*/ 315816 h 1311118"/>
              <a:gd name="connsiteX118" fmla="*/ 455364 w 1160443"/>
              <a:gd name="connsiteY118" fmla="*/ 279094 h 1311118"/>
              <a:gd name="connsiteX119" fmla="*/ 466381 w 1160443"/>
              <a:gd name="connsiteY119" fmla="*/ 271749 h 1311118"/>
              <a:gd name="connsiteX120" fmla="*/ 477398 w 1160443"/>
              <a:gd name="connsiteY120" fmla="*/ 246043 h 1311118"/>
              <a:gd name="connsiteX121" fmla="*/ 466381 w 1160443"/>
              <a:gd name="connsiteY121" fmla="*/ 220337 h 1311118"/>
              <a:gd name="connsiteX122" fmla="*/ 444347 w 1160443"/>
              <a:gd name="connsiteY122" fmla="*/ 212992 h 1311118"/>
              <a:gd name="connsiteX123" fmla="*/ 433330 w 1160443"/>
              <a:gd name="connsiteY123" fmla="*/ 205648 h 1311118"/>
              <a:gd name="connsiteX124" fmla="*/ 418641 w 1160443"/>
              <a:gd name="connsiteY124" fmla="*/ 194631 h 1311118"/>
              <a:gd name="connsiteX125" fmla="*/ 392935 w 1160443"/>
              <a:gd name="connsiteY125" fmla="*/ 187286 h 1311118"/>
              <a:gd name="connsiteX126" fmla="*/ 359884 w 1160443"/>
              <a:gd name="connsiteY126" fmla="*/ 168925 h 1311118"/>
              <a:gd name="connsiteX127" fmla="*/ 352540 w 1160443"/>
              <a:gd name="connsiteY127" fmla="*/ 124857 h 1311118"/>
              <a:gd name="connsiteX128" fmla="*/ 367229 w 1160443"/>
              <a:gd name="connsiteY128" fmla="*/ 121185 h 1311118"/>
              <a:gd name="connsiteX129" fmla="*/ 378246 w 1160443"/>
              <a:gd name="connsiteY129" fmla="*/ 117513 h 1311118"/>
              <a:gd name="connsiteX130" fmla="*/ 374574 w 1160443"/>
              <a:gd name="connsiteY130" fmla="*/ 95479 h 1311118"/>
              <a:gd name="connsiteX131" fmla="*/ 348867 w 1160443"/>
              <a:gd name="connsiteY131" fmla="*/ 80790 h 1311118"/>
              <a:gd name="connsiteX132" fmla="*/ 337851 w 1160443"/>
              <a:gd name="connsiteY132" fmla="*/ 55084 h 1311118"/>
              <a:gd name="connsiteX133" fmla="*/ 319489 w 1160443"/>
              <a:gd name="connsiteY133" fmla="*/ 22033 h 1311118"/>
              <a:gd name="connsiteX134" fmla="*/ 297455 w 1160443"/>
              <a:gd name="connsiteY134" fmla="*/ 7344 h 1311118"/>
              <a:gd name="connsiteX135" fmla="*/ 286439 w 1160443"/>
              <a:gd name="connsiteY135" fmla="*/ 0 h 1311118"/>
              <a:gd name="connsiteX136" fmla="*/ 271749 w 1160443"/>
              <a:gd name="connsiteY136" fmla="*/ 3672 h 1311118"/>
              <a:gd name="connsiteX137" fmla="*/ 249716 w 1160443"/>
              <a:gd name="connsiteY137" fmla="*/ 18361 h 1311118"/>
              <a:gd name="connsiteX138" fmla="*/ 227682 w 1160443"/>
              <a:gd name="connsiteY138" fmla="*/ 25706 h 1311118"/>
              <a:gd name="connsiteX139" fmla="*/ 216665 w 1160443"/>
              <a:gd name="connsiteY139" fmla="*/ 29378 h 1311118"/>
              <a:gd name="connsiteX140" fmla="*/ 205648 w 1160443"/>
              <a:gd name="connsiteY140" fmla="*/ 33050 h 1311118"/>
              <a:gd name="connsiteX141" fmla="*/ 172598 w 1160443"/>
              <a:gd name="connsiteY141" fmla="*/ 25706 h 1311118"/>
              <a:gd name="connsiteX142" fmla="*/ 161581 w 1160443"/>
              <a:gd name="connsiteY142" fmla="*/ 22033 h 1311118"/>
              <a:gd name="connsiteX143" fmla="*/ 146892 w 1160443"/>
              <a:gd name="connsiteY143" fmla="*/ 25706 h 1311118"/>
              <a:gd name="connsiteX144" fmla="*/ 150564 w 1160443"/>
              <a:gd name="connsiteY144" fmla="*/ 40395 h 1311118"/>
              <a:gd name="connsiteX145" fmla="*/ 157908 w 1160443"/>
              <a:gd name="connsiteY145" fmla="*/ 62429 h 1311118"/>
              <a:gd name="connsiteX146" fmla="*/ 161581 w 1160443"/>
              <a:gd name="connsiteY146" fmla="*/ 84462 h 1311118"/>
              <a:gd name="connsiteX147" fmla="*/ 183614 w 1160443"/>
              <a:gd name="connsiteY147" fmla="*/ 99151 h 1311118"/>
              <a:gd name="connsiteX148" fmla="*/ 201976 w 1160443"/>
              <a:gd name="connsiteY148" fmla="*/ 121185 h 1311118"/>
              <a:gd name="connsiteX149" fmla="*/ 216665 w 1160443"/>
              <a:gd name="connsiteY149" fmla="*/ 143219 h 1311118"/>
              <a:gd name="connsiteX150" fmla="*/ 205648 w 1160443"/>
              <a:gd name="connsiteY150" fmla="*/ 176269 h 1311118"/>
              <a:gd name="connsiteX151" fmla="*/ 216665 w 1160443"/>
              <a:gd name="connsiteY151" fmla="*/ 179942 h 1311118"/>
              <a:gd name="connsiteX152" fmla="*/ 224010 w 1160443"/>
              <a:gd name="connsiteY152" fmla="*/ 190959 h 1311118"/>
              <a:gd name="connsiteX153" fmla="*/ 216665 w 1160443"/>
              <a:gd name="connsiteY153" fmla="*/ 216665 h 1311118"/>
              <a:gd name="connsiteX154" fmla="*/ 209321 w 1160443"/>
              <a:gd name="connsiteY154" fmla="*/ 227682 h 1311118"/>
              <a:gd name="connsiteX155" fmla="*/ 201976 w 1160443"/>
              <a:gd name="connsiteY155" fmla="*/ 249715 h 1311118"/>
              <a:gd name="connsiteX156" fmla="*/ 194631 w 1160443"/>
              <a:gd name="connsiteY156" fmla="*/ 271749 h 1311118"/>
              <a:gd name="connsiteX157" fmla="*/ 190959 w 1160443"/>
              <a:gd name="connsiteY157" fmla="*/ 282766 h 1311118"/>
              <a:gd name="connsiteX158" fmla="*/ 183614 w 1160443"/>
              <a:gd name="connsiteY158" fmla="*/ 293783 h 1311118"/>
              <a:gd name="connsiteX159" fmla="*/ 179942 w 1160443"/>
              <a:gd name="connsiteY159" fmla="*/ 304800 h 1311118"/>
              <a:gd name="connsiteX160" fmla="*/ 161581 w 1160443"/>
              <a:gd name="connsiteY160" fmla="*/ 326833 h 1311118"/>
              <a:gd name="connsiteX161" fmla="*/ 154236 w 1160443"/>
              <a:gd name="connsiteY161" fmla="*/ 337850 h 1311118"/>
              <a:gd name="connsiteX162" fmla="*/ 135875 w 1160443"/>
              <a:gd name="connsiteY162" fmla="*/ 370901 h 1311118"/>
              <a:gd name="connsiteX163" fmla="*/ 124858 w 1160443"/>
              <a:gd name="connsiteY163" fmla="*/ 381918 h 1311118"/>
              <a:gd name="connsiteX164" fmla="*/ 110169 w 1160443"/>
              <a:gd name="connsiteY164" fmla="*/ 385590 h 1311118"/>
              <a:gd name="connsiteX165" fmla="*/ 51412 w 1160443"/>
              <a:gd name="connsiteY165" fmla="*/ 389262 h 1311118"/>
              <a:gd name="connsiteX166" fmla="*/ 44067 w 1160443"/>
              <a:gd name="connsiteY166" fmla="*/ 400279 h 1311118"/>
              <a:gd name="connsiteX167" fmla="*/ 62429 w 1160443"/>
              <a:gd name="connsiteY167" fmla="*/ 425985 h 1311118"/>
              <a:gd name="connsiteX168" fmla="*/ 73446 w 1160443"/>
              <a:gd name="connsiteY168" fmla="*/ 429657 h 1311118"/>
              <a:gd name="connsiteX169" fmla="*/ 88135 w 1160443"/>
              <a:gd name="connsiteY169" fmla="*/ 433330 h 1311118"/>
              <a:gd name="connsiteX170" fmla="*/ 91807 w 1160443"/>
              <a:gd name="connsiteY170" fmla="*/ 444347 h 1311118"/>
              <a:gd name="connsiteX171" fmla="*/ 84463 w 1160443"/>
              <a:gd name="connsiteY171" fmla="*/ 455363 h 1311118"/>
              <a:gd name="connsiteX172" fmla="*/ 80790 w 1160443"/>
              <a:gd name="connsiteY172" fmla="*/ 470053 h 1311118"/>
              <a:gd name="connsiteX173" fmla="*/ 88135 w 1160443"/>
              <a:gd name="connsiteY173" fmla="*/ 481069 h 1311118"/>
              <a:gd name="connsiteX174" fmla="*/ 102824 w 1160443"/>
              <a:gd name="connsiteY174" fmla="*/ 495759 h 1311118"/>
              <a:gd name="connsiteX175" fmla="*/ 99152 w 1160443"/>
              <a:gd name="connsiteY175" fmla="*/ 536154 h 1311118"/>
              <a:gd name="connsiteX176" fmla="*/ 77118 w 1160443"/>
              <a:gd name="connsiteY176" fmla="*/ 543498 h 1311118"/>
              <a:gd name="connsiteX177" fmla="*/ 66101 w 1160443"/>
              <a:gd name="connsiteY177" fmla="*/ 547171 h 1311118"/>
              <a:gd name="connsiteX178" fmla="*/ 33051 w 1160443"/>
              <a:gd name="connsiteY178" fmla="*/ 554515 h 1311118"/>
              <a:gd name="connsiteX179" fmla="*/ 22034 w 1160443"/>
              <a:gd name="connsiteY179" fmla="*/ 558188 h 1311118"/>
              <a:gd name="connsiteX180" fmla="*/ 0 w 1160443"/>
              <a:gd name="connsiteY180" fmla="*/ 576549 h 1311118"/>
              <a:gd name="connsiteX181" fmla="*/ 11017 w 1160443"/>
              <a:gd name="connsiteY181" fmla="*/ 580221 h 1311118"/>
              <a:gd name="connsiteX182" fmla="*/ 22034 w 1160443"/>
              <a:gd name="connsiteY182" fmla="*/ 587566 h 1311118"/>
              <a:gd name="connsiteX183" fmla="*/ 47740 w 1160443"/>
              <a:gd name="connsiteY183" fmla="*/ 583894 h 1311118"/>
              <a:gd name="connsiteX184" fmla="*/ 69774 w 1160443"/>
              <a:gd name="connsiteY184" fmla="*/ 576549 h 1311118"/>
              <a:gd name="connsiteX185" fmla="*/ 80790 w 1160443"/>
              <a:gd name="connsiteY185" fmla="*/ 591238 h 1311118"/>
              <a:gd name="connsiteX186" fmla="*/ 47740 w 1160443"/>
              <a:gd name="connsiteY186" fmla="*/ 605927 h 1311118"/>
              <a:gd name="connsiteX187" fmla="*/ 36723 w 1160443"/>
              <a:gd name="connsiteY187" fmla="*/ 609600 h 1311118"/>
              <a:gd name="connsiteX188" fmla="*/ 25706 w 1160443"/>
              <a:gd name="connsiteY188" fmla="*/ 616944 h 1311118"/>
              <a:gd name="connsiteX189" fmla="*/ 22034 w 1160443"/>
              <a:gd name="connsiteY189" fmla="*/ 627961 h 1311118"/>
              <a:gd name="connsiteX190" fmla="*/ 36723 w 1160443"/>
              <a:gd name="connsiteY190" fmla="*/ 649995 h 1311118"/>
              <a:gd name="connsiteX191" fmla="*/ 47740 w 1160443"/>
              <a:gd name="connsiteY191" fmla="*/ 653667 h 1311118"/>
              <a:gd name="connsiteX192" fmla="*/ 62429 w 1160443"/>
              <a:gd name="connsiteY192" fmla="*/ 661012 h 1311118"/>
              <a:gd name="connsiteX193" fmla="*/ 80790 w 1160443"/>
              <a:gd name="connsiteY193" fmla="*/ 683045 h 1311118"/>
              <a:gd name="connsiteX194" fmla="*/ 102824 w 1160443"/>
              <a:gd name="connsiteY194" fmla="*/ 690390 h 1311118"/>
              <a:gd name="connsiteX195" fmla="*/ 168925 w 1160443"/>
              <a:gd name="connsiteY195" fmla="*/ 683045 h 1311118"/>
              <a:gd name="connsiteX196" fmla="*/ 179942 w 1160443"/>
              <a:gd name="connsiteY196" fmla="*/ 675701 h 1311118"/>
              <a:gd name="connsiteX197" fmla="*/ 183614 w 1160443"/>
              <a:gd name="connsiteY197" fmla="*/ 664684 h 1311118"/>
              <a:gd name="connsiteX198" fmla="*/ 179942 w 1160443"/>
              <a:gd name="connsiteY198" fmla="*/ 642650 h 1311118"/>
              <a:gd name="connsiteX199" fmla="*/ 201976 w 1160443"/>
              <a:gd name="connsiteY199" fmla="*/ 649995 h 1311118"/>
              <a:gd name="connsiteX200" fmla="*/ 198304 w 1160443"/>
              <a:gd name="connsiteY200" fmla="*/ 675701 h 1311118"/>
              <a:gd name="connsiteX201" fmla="*/ 194631 w 1160443"/>
              <a:gd name="connsiteY201" fmla="*/ 686718 h 1311118"/>
              <a:gd name="connsiteX202" fmla="*/ 190959 w 1160443"/>
              <a:gd name="connsiteY202" fmla="*/ 705079 h 1311118"/>
              <a:gd name="connsiteX203" fmla="*/ 194631 w 1160443"/>
              <a:gd name="connsiteY203" fmla="*/ 763836 h 1311118"/>
              <a:gd name="connsiteX204" fmla="*/ 201976 w 1160443"/>
              <a:gd name="connsiteY204" fmla="*/ 785869 h 1311118"/>
              <a:gd name="connsiteX205" fmla="*/ 212993 w 1160443"/>
              <a:gd name="connsiteY205" fmla="*/ 807903 h 1311118"/>
              <a:gd name="connsiteX206" fmla="*/ 216665 w 1160443"/>
              <a:gd name="connsiteY206" fmla="*/ 840954 h 1311118"/>
              <a:gd name="connsiteX207" fmla="*/ 224010 w 1160443"/>
              <a:gd name="connsiteY207" fmla="*/ 866660 h 1311118"/>
              <a:gd name="connsiteX208" fmla="*/ 231354 w 1160443"/>
              <a:gd name="connsiteY208" fmla="*/ 877677 h 1311118"/>
              <a:gd name="connsiteX209" fmla="*/ 242371 w 1160443"/>
              <a:gd name="connsiteY209" fmla="*/ 899710 h 1311118"/>
              <a:gd name="connsiteX210" fmla="*/ 249716 w 1160443"/>
              <a:gd name="connsiteY210" fmla="*/ 921744 h 1311118"/>
              <a:gd name="connsiteX211" fmla="*/ 253388 w 1160443"/>
              <a:gd name="connsiteY211" fmla="*/ 932761 h 1311118"/>
              <a:gd name="connsiteX212" fmla="*/ 264405 w 1160443"/>
              <a:gd name="connsiteY212" fmla="*/ 947450 h 1311118"/>
              <a:gd name="connsiteX213" fmla="*/ 282766 w 1160443"/>
              <a:gd name="connsiteY213" fmla="*/ 1002535 h 1311118"/>
              <a:gd name="connsiteX214" fmla="*/ 304800 w 1160443"/>
              <a:gd name="connsiteY214" fmla="*/ 1024568 h 1311118"/>
              <a:gd name="connsiteX215" fmla="*/ 315817 w 1160443"/>
              <a:gd name="connsiteY215" fmla="*/ 1046602 h 1311118"/>
              <a:gd name="connsiteX216" fmla="*/ 323161 w 1160443"/>
              <a:gd name="connsiteY216" fmla="*/ 1068636 h 1311118"/>
              <a:gd name="connsiteX217" fmla="*/ 326834 w 1160443"/>
              <a:gd name="connsiteY217" fmla="*/ 1079653 h 1311118"/>
              <a:gd name="connsiteX218" fmla="*/ 341523 w 1160443"/>
              <a:gd name="connsiteY218" fmla="*/ 1112703 h 1311118"/>
              <a:gd name="connsiteX219" fmla="*/ 348867 w 1160443"/>
              <a:gd name="connsiteY219" fmla="*/ 1138409 h 1311118"/>
              <a:gd name="connsiteX220" fmla="*/ 352540 w 1160443"/>
              <a:gd name="connsiteY220" fmla="*/ 1149426 h 1311118"/>
              <a:gd name="connsiteX221" fmla="*/ 356212 w 1160443"/>
              <a:gd name="connsiteY221" fmla="*/ 1164115 h 1311118"/>
              <a:gd name="connsiteX222" fmla="*/ 359884 w 1160443"/>
              <a:gd name="connsiteY222" fmla="*/ 1175132 h 1311118"/>
              <a:gd name="connsiteX223" fmla="*/ 363557 w 1160443"/>
              <a:gd name="connsiteY223" fmla="*/ 1189821 h 1311118"/>
              <a:gd name="connsiteX224" fmla="*/ 370901 w 1160443"/>
              <a:gd name="connsiteY224" fmla="*/ 1200838 h 1311118"/>
              <a:gd name="connsiteX225" fmla="*/ 378246 w 1160443"/>
              <a:gd name="connsiteY225" fmla="*/ 1222872 h 1311118"/>
              <a:gd name="connsiteX226" fmla="*/ 385590 w 1160443"/>
              <a:gd name="connsiteY226" fmla="*/ 1233889 h 1311118"/>
              <a:gd name="connsiteX227" fmla="*/ 392935 w 1160443"/>
              <a:gd name="connsiteY227" fmla="*/ 1255922 h 1311118"/>
              <a:gd name="connsiteX228" fmla="*/ 407624 w 1160443"/>
              <a:gd name="connsiteY228" fmla="*/ 1277956 h 1311118"/>
              <a:gd name="connsiteX229" fmla="*/ 422313 w 1160443"/>
              <a:gd name="connsiteY229" fmla="*/ 1303662 h 1311118"/>
              <a:gd name="connsiteX230" fmla="*/ 433330 w 1160443"/>
              <a:gd name="connsiteY230" fmla="*/ 1311007 h 1311118"/>
              <a:gd name="connsiteX231" fmla="*/ 437002 w 1160443"/>
              <a:gd name="connsiteY231" fmla="*/ 1303662 h 131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60443" h="1311118">
                <a:moveTo>
                  <a:pt x="437002" y="1303662"/>
                </a:moveTo>
                <a:cubicBezTo>
                  <a:pt x="440674" y="1301826"/>
                  <a:pt x="449520" y="1302182"/>
                  <a:pt x="455364" y="1299990"/>
                </a:cubicBezTo>
                <a:cubicBezTo>
                  <a:pt x="463850" y="1296808"/>
                  <a:pt x="470135" y="1289707"/>
                  <a:pt x="473725" y="1281629"/>
                </a:cubicBezTo>
                <a:cubicBezTo>
                  <a:pt x="476869" y="1274554"/>
                  <a:pt x="473725" y="1262043"/>
                  <a:pt x="481070" y="1259595"/>
                </a:cubicBezTo>
                <a:lnTo>
                  <a:pt x="503104" y="1252250"/>
                </a:lnTo>
                <a:lnTo>
                  <a:pt x="514121" y="1248578"/>
                </a:lnTo>
                <a:cubicBezTo>
                  <a:pt x="509224" y="1247354"/>
                  <a:pt x="503372" y="1248059"/>
                  <a:pt x="499431" y="1244906"/>
                </a:cubicBezTo>
                <a:cubicBezTo>
                  <a:pt x="493045" y="1239797"/>
                  <a:pt x="496025" y="1227981"/>
                  <a:pt x="499431" y="1222872"/>
                </a:cubicBezTo>
                <a:cubicBezTo>
                  <a:pt x="505665" y="1213521"/>
                  <a:pt x="512844" y="1210668"/>
                  <a:pt x="521465" y="1204510"/>
                </a:cubicBezTo>
                <a:cubicBezTo>
                  <a:pt x="526445" y="1200953"/>
                  <a:pt x="531258" y="1197166"/>
                  <a:pt x="536154" y="1193494"/>
                </a:cubicBezTo>
                <a:cubicBezTo>
                  <a:pt x="547974" y="1175764"/>
                  <a:pt x="542932" y="1188954"/>
                  <a:pt x="539827" y="1164115"/>
                </a:cubicBezTo>
                <a:cubicBezTo>
                  <a:pt x="533390" y="1112625"/>
                  <a:pt x="541120" y="1138620"/>
                  <a:pt x="532482" y="1112703"/>
                </a:cubicBezTo>
                <a:cubicBezTo>
                  <a:pt x="534535" y="1104490"/>
                  <a:pt x="539921" y="1081347"/>
                  <a:pt x="543499" y="1075980"/>
                </a:cubicBezTo>
                <a:cubicBezTo>
                  <a:pt x="552990" y="1061742"/>
                  <a:pt x="549447" y="1069150"/>
                  <a:pt x="554516" y="1053947"/>
                </a:cubicBezTo>
                <a:cubicBezTo>
                  <a:pt x="552068" y="1050275"/>
                  <a:pt x="548964" y="1046963"/>
                  <a:pt x="547171" y="1042930"/>
                </a:cubicBezTo>
                <a:cubicBezTo>
                  <a:pt x="544027" y="1035855"/>
                  <a:pt x="539827" y="1020896"/>
                  <a:pt x="539827" y="1020896"/>
                </a:cubicBezTo>
                <a:cubicBezTo>
                  <a:pt x="538603" y="1001310"/>
                  <a:pt x="538208" y="981655"/>
                  <a:pt x="536154" y="962139"/>
                </a:cubicBezTo>
                <a:cubicBezTo>
                  <a:pt x="535393" y="954914"/>
                  <a:pt x="527123" y="947331"/>
                  <a:pt x="536154" y="940106"/>
                </a:cubicBezTo>
                <a:cubicBezTo>
                  <a:pt x="540095" y="936953"/>
                  <a:pt x="546009" y="937883"/>
                  <a:pt x="550843" y="936433"/>
                </a:cubicBezTo>
                <a:cubicBezTo>
                  <a:pt x="558258" y="934208"/>
                  <a:pt x="572877" y="929089"/>
                  <a:pt x="572877" y="929089"/>
                </a:cubicBezTo>
                <a:cubicBezTo>
                  <a:pt x="584516" y="911631"/>
                  <a:pt x="576035" y="919467"/>
                  <a:pt x="602255" y="910727"/>
                </a:cubicBezTo>
                <a:lnTo>
                  <a:pt x="613272" y="907055"/>
                </a:lnTo>
                <a:cubicBezTo>
                  <a:pt x="616944" y="904607"/>
                  <a:pt x="621532" y="903156"/>
                  <a:pt x="624289" y="899710"/>
                </a:cubicBezTo>
                <a:cubicBezTo>
                  <a:pt x="626707" y="896688"/>
                  <a:pt x="627121" y="892472"/>
                  <a:pt x="627961" y="888694"/>
                </a:cubicBezTo>
                <a:cubicBezTo>
                  <a:pt x="630216" y="878545"/>
                  <a:pt x="630347" y="865560"/>
                  <a:pt x="635306" y="855643"/>
                </a:cubicBezTo>
                <a:cubicBezTo>
                  <a:pt x="645710" y="834835"/>
                  <a:pt x="642653" y="851968"/>
                  <a:pt x="664684" y="829937"/>
                </a:cubicBezTo>
                <a:cubicBezTo>
                  <a:pt x="696871" y="797750"/>
                  <a:pt x="656041" y="837139"/>
                  <a:pt x="686718" y="811576"/>
                </a:cubicBezTo>
                <a:cubicBezTo>
                  <a:pt x="722793" y="781514"/>
                  <a:pt x="676211" y="818413"/>
                  <a:pt x="705080" y="789542"/>
                </a:cubicBezTo>
                <a:cubicBezTo>
                  <a:pt x="708201" y="786421"/>
                  <a:pt x="712424" y="784645"/>
                  <a:pt x="716096" y="782197"/>
                </a:cubicBezTo>
                <a:cubicBezTo>
                  <a:pt x="717320" y="778525"/>
                  <a:pt x="718038" y="774642"/>
                  <a:pt x="719769" y="771180"/>
                </a:cubicBezTo>
                <a:cubicBezTo>
                  <a:pt x="721743" y="767232"/>
                  <a:pt x="725321" y="764196"/>
                  <a:pt x="727113" y="760163"/>
                </a:cubicBezTo>
                <a:cubicBezTo>
                  <a:pt x="730257" y="753089"/>
                  <a:pt x="732010" y="745474"/>
                  <a:pt x="734458" y="738130"/>
                </a:cubicBezTo>
                <a:cubicBezTo>
                  <a:pt x="735682" y="734458"/>
                  <a:pt x="734458" y="728337"/>
                  <a:pt x="738130" y="727113"/>
                </a:cubicBezTo>
                <a:lnTo>
                  <a:pt x="749147" y="723441"/>
                </a:lnTo>
                <a:cubicBezTo>
                  <a:pt x="762922" y="726884"/>
                  <a:pt x="770864" y="730944"/>
                  <a:pt x="785870" y="723441"/>
                </a:cubicBezTo>
                <a:cubicBezTo>
                  <a:pt x="789818" y="721467"/>
                  <a:pt x="790766" y="716096"/>
                  <a:pt x="793214" y="712424"/>
                </a:cubicBezTo>
                <a:cubicBezTo>
                  <a:pt x="791990" y="705079"/>
                  <a:pt x="791002" y="697691"/>
                  <a:pt x="789542" y="690390"/>
                </a:cubicBezTo>
                <a:cubicBezTo>
                  <a:pt x="786590" y="675631"/>
                  <a:pt x="781313" y="670125"/>
                  <a:pt x="789542" y="653667"/>
                </a:cubicBezTo>
                <a:cubicBezTo>
                  <a:pt x="792018" y="648714"/>
                  <a:pt x="806687" y="643736"/>
                  <a:pt x="811576" y="642650"/>
                </a:cubicBezTo>
                <a:cubicBezTo>
                  <a:pt x="818845" y="641035"/>
                  <a:pt x="826341" y="640593"/>
                  <a:pt x="833610" y="638978"/>
                </a:cubicBezTo>
                <a:cubicBezTo>
                  <a:pt x="843338" y="636816"/>
                  <a:pt x="850332" y="632453"/>
                  <a:pt x="859316" y="627961"/>
                </a:cubicBezTo>
                <a:cubicBezTo>
                  <a:pt x="858092" y="618168"/>
                  <a:pt x="860616" y="607108"/>
                  <a:pt x="855643" y="598583"/>
                </a:cubicBezTo>
                <a:cubicBezTo>
                  <a:pt x="851195" y="590959"/>
                  <a:pt x="839852" y="590136"/>
                  <a:pt x="833610" y="583894"/>
                </a:cubicBezTo>
                <a:cubicBezTo>
                  <a:pt x="829938" y="580222"/>
                  <a:pt x="825612" y="577103"/>
                  <a:pt x="822593" y="572877"/>
                </a:cubicBezTo>
                <a:cubicBezTo>
                  <a:pt x="819411" y="568422"/>
                  <a:pt x="818065" y="562882"/>
                  <a:pt x="815248" y="558188"/>
                </a:cubicBezTo>
                <a:cubicBezTo>
                  <a:pt x="810706" y="550619"/>
                  <a:pt x="800559" y="536154"/>
                  <a:pt x="800559" y="536154"/>
                </a:cubicBezTo>
                <a:cubicBezTo>
                  <a:pt x="799335" y="532482"/>
                  <a:pt x="797826" y="528892"/>
                  <a:pt x="796887" y="525137"/>
                </a:cubicBezTo>
                <a:cubicBezTo>
                  <a:pt x="795373" y="519082"/>
                  <a:pt x="795797" y="512458"/>
                  <a:pt x="793214" y="506776"/>
                </a:cubicBezTo>
                <a:cubicBezTo>
                  <a:pt x="789561" y="498740"/>
                  <a:pt x="778525" y="484742"/>
                  <a:pt x="778525" y="484742"/>
                </a:cubicBezTo>
                <a:cubicBezTo>
                  <a:pt x="776139" y="477582"/>
                  <a:pt x="770157" y="466208"/>
                  <a:pt x="778525" y="459036"/>
                </a:cubicBezTo>
                <a:cubicBezTo>
                  <a:pt x="784403" y="453998"/>
                  <a:pt x="793214" y="454139"/>
                  <a:pt x="800559" y="451691"/>
                </a:cubicBezTo>
                <a:lnTo>
                  <a:pt x="811576" y="448019"/>
                </a:lnTo>
                <a:cubicBezTo>
                  <a:pt x="810094" y="443572"/>
                  <a:pt x="798239" y="422700"/>
                  <a:pt x="807904" y="414968"/>
                </a:cubicBezTo>
                <a:cubicBezTo>
                  <a:pt x="811845" y="411815"/>
                  <a:pt x="817740" y="412682"/>
                  <a:pt x="822593" y="411296"/>
                </a:cubicBezTo>
                <a:cubicBezTo>
                  <a:pt x="826315" y="410233"/>
                  <a:pt x="829938" y="408848"/>
                  <a:pt x="833610" y="407624"/>
                </a:cubicBezTo>
                <a:cubicBezTo>
                  <a:pt x="838506" y="408848"/>
                  <a:pt x="844501" y="407973"/>
                  <a:pt x="848299" y="411296"/>
                </a:cubicBezTo>
                <a:cubicBezTo>
                  <a:pt x="854942" y="417109"/>
                  <a:pt x="862988" y="433330"/>
                  <a:pt x="862988" y="433330"/>
                </a:cubicBezTo>
                <a:cubicBezTo>
                  <a:pt x="865232" y="440060"/>
                  <a:pt x="869743" y="460032"/>
                  <a:pt x="877677" y="466380"/>
                </a:cubicBezTo>
                <a:cubicBezTo>
                  <a:pt x="880700" y="468798"/>
                  <a:pt x="884885" y="469360"/>
                  <a:pt x="888694" y="470053"/>
                </a:cubicBezTo>
                <a:cubicBezTo>
                  <a:pt x="898404" y="471819"/>
                  <a:pt x="908324" y="472186"/>
                  <a:pt x="918072" y="473725"/>
                </a:cubicBezTo>
                <a:cubicBezTo>
                  <a:pt x="931590" y="475859"/>
                  <a:pt x="945085" y="478201"/>
                  <a:pt x="958467" y="481069"/>
                </a:cubicBezTo>
                <a:cubicBezTo>
                  <a:pt x="962252" y="481880"/>
                  <a:pt x="966022" y="483011"/>
                  <a:pt x="969484" y="484742"/>
                </a:cubicBezTo>
                <a:cubicBezTo>
                  <a:pt x="973432" y="486716"/>
                  <a:pt x="976829" y="489638"/>
                  <a:pt x="980501" y="492086"/>
                </a:cubicBezTo>
                <a:cubicBezTo>
                  <a:pt x="985370" y="499389"/>
                  <a:pt x="993296" y="504998"/>
                  <a:pt x="984174" y="514120"/>
                </a:cubicBezTo>
                <a:cubicBezTo>
                  <a:pt x="981437" y="516857"/>
                  <a:pt x="976829" y="516568"/>
                  <a:pt x="973157" y="517792"/>
                </a:cubicBezTo>
                <a:cubicBezTo>
                  <a:pt x="969485" y="521464"/>
                  <a:pt x="965465" y="524819"/>
                  <a:pt x="962140" y="528809"/>
                </a:cubicBezTo>
                <a:cubicBezTo>
                  <a:pt x="949904" y="543491"/>
                  <a:pt x="948966" y="553748"/>
                  <a:pt x="958467" y="576549"/>
                </a:cubicBezTo>
                <a:cubicBezTo>
                  <a:pt x="960573" y="581603"/>
                  <a:pt x="968260" y="581446"/>
                  <a:pt x="973157" y="583894"/>
                </a:cubicBezTo>
                <a:cubicBezTo>
                  <a:pt x="976829" y="582670"/>
                  <a:pt x="980303" y="580221"/>
                  <a:pt x="984174" y="580221"/>
                </a:cubicBezTo>
                <a:cubicBezTo>
                  <a:pt x="1010132" y="580221"/>
                  <a:pt x="999983" y="595098"/>
                  <a:pt x="1002535" y="620616"/>
                </a:cubicBezTo>
                <a:cubicBezTo>
                  <a:pt x="1019994" y="608977"/>
                  <a:pt x="1012155" y="617460"/>
                  <a:pt x="1020896" y="591238"/>
                </a:cubicBezTo>
                <a:lnTo>
                  <a:pt x="1024569" y="580221"/>
                </a:lnTo>
                <a:cubicBezTo>
                  <a:pt x="1025793" y="566756"/>
                  <a:pt x="1024426" y="552797"/>
                  <a:pt x="1028241" y="539826"/>
                </a:cubicBezTo>
                <a:cubicBezTo>
                  <a:pt x="1035077" y="516581"/>
                  <a:pt x="1040735" y="521457"/>
                  <a:pt x="1053947" y="510448"/>
                </a:cubicBezTo>
                <a:cubicBezTo>
                  <a:pt x="1082231" y="486879"/>
                  <a:pt x="1048621" y="510327"/>
                  <a:pt x="1075981" y="492086"/>
                </a:cubicBezTo>
                <a:cubicBezTo>
                  <a:pt x="1080205" y="432945"/>
                  <a:pt x="1074219" y="456976"/>
                  <a:pt x="1086998" y="418641"/>
                </a:cubicBezTo>
                <a:cubicBezTo>
                  <a:pt x="1088222" y="414969"/>
                  <a:pt x="1087933" y="410361"/>
                  <a:pt x="1090670" y="407624"/>
                </a:cubicBezTo>
                <a:cubicBezTo>
                  <a:pt x="1097588" y="400706"/>
                  <a:pt x="1103502" y="393352"/>
                  <a:pt x="1112704" y="389262"/>
                </a:cubicBezTo>
                <a:cubicBezTo>
                  <a:pt x="1119778" y="386118"/>
                  <a:pt x="1134737" y="381918"/>
                  <a:pt x="1134737" y="381918"/>
                </a:cubicBezTo>
                <a:cubicBezTo>
                  <a:pt x="1159992" y="365082"/>
                  <a:pt x="1153980" y="375603"/>
                  <a:pt x="1160443" y="356212"/>
                </a:cubicBezTo>
                <a:cubicBezTo>
                  <a:pt x="1159219" y="352540"/>
                  <a:pt x="1159508" y="347932"/>
                  <a:pt x="1156771" y="345195"/>
                </a:cubicBezTo>
                <a:cubicBezTo>
                  <a:pt x="1155013" y="343437"/>
                  <a:pt x="1131195" y="337882"/>
                  <a:pt x="1131065" y="337850"/>
                </a:cubicBezTo>
                <a:cubicBezTo>
                  <a:pt x="1127393" y="335402"/>
                  <a:pt x="1121687" y="334604"/>
                  <a:pt x="1120048" y="330506"/>
                </a:cubicBezTo>
                <a:cubicBezTo>
                  <a:pt x="1098266" y="276050"/>
                  <a:pt x="1163663" y="303491"/>
                  <a:pt x="1042930" y="297455"/>
                </a:cubicBezTo>
                <a:cubicBezTo>
                  <a:pt x="1036810" y="298679"/>
                  <a:pt x="1030413" y="298935"/>
                  <a:pt x="1024569" y="301127"/>
                </a:cubicBezTo>
                <a:cubicBezTo>
                  <a:pt x="1017913" y="303623"/>
                  <a:pt x="1006457" y="314447"/>
                  <a:pt x="1002535" y="319489"/>
                </a:cubicBezTo>
                <a:cubicBezTo>
                  <a:pt x="997116" y="326456"/>
                  <a:pt x="994088" y="335280"/>
                  <a:pt x="987846" y="341522"/>
                </a:cubicBezTo>
                <a:cubicBezTo>
                  <a:pt x="962691" y="366677"/>
                  <a:pt x="971574" y="354914"/>
                  <a:pt x="958467" y="374573"/>
                </a:cubicBezTo>
                <a:cubicBezTo>
                  <a:pt x="957243" y="378245"/>
                  <a:pt x="954795" y="381719"/>
                  <a:pt x="954795" y="385590"/>
                </a:cubicBezTo>
                <a:cubicBezTo>
                  <a:pt x="954795" y="401911"/>
                  <a:pt x="967035" y="393751"/>
                  <a:pt x="947451" y="400279"/>
                </a:cubicBezTo>
                <a:cubicBezTo>
                  <a:pt x="929991" y="411919"/>
                  <a:pt x="940624" y="406227"/>
                  <a:pt x="914400" y="414968"/>
                </a:cubicBezTo>
                <a:cubicBezTo>
                  <a:pt x="914389" y="414972"/>
                  <a:pt x="892378" y="422310"/>
                  <a:pt x="892366" y="422313"/>
                </a:cubicBezTo>
                <a:lnTo>
                  <a:pt x="859316" y="429657"/>
                </a:lnTo>
                <a:cubicBezTo>
                  <a:pt x="843403" y="428433"/>
                  <a:pt x="827263" y="428926"/>
                  <a:pt x="811576" y="425985"/>
                </a:cubicBezTo>
                <a:cubicBezTo>
                  <a:pt x="807238" y="425172"/>
                  <a:pt x="802898" y="422384"/>
                  <a:pt x="800559" y="418641"/>
                </a:cubicBezTo>
                <a:cubicBezTo>
                  <a:pt x="796456" y="412076"/>
                  <a:pt x="793214" y="396607"/>
                  <a:pt x="793214" y="396607"/>
                </a:cubicBezTo>
                <a:cubicBezTo>
                  <a:pt x="794438" y="390486"/>
                  <a:pt x="794695" y="384089"/>
                  <a:pt x="796887" y="378245"/>
                </a:cubicBezTo>
                <a:cubicBezTo>
                  <a:pt x="798437" y="374113"/>
                  <a:pt x="803506" y="371582"/>
                  <a:pt x="804231" y="367229"/>
                </a:cubicBezTo>
                <a:cubicBezTo>
                  <a:pt x="804867" y="363411"/>
                  <a:pt x="801783" y="359884"/>
                  <a:pt x="800559" y="356212"/>
                </a:cubicBezTo>
                <a:cubicBezTo>
                  <a:pt x="796887" y="357436"/>
                  <a:pt x="792565" y="357466"/>
                  <a:pt x="789542" y="359884"/>
                </a:cubicBezTo>
                <a:cubicBezTo>
                  <a:pt x="780242" y="367324"/>
                  <a:pt x="782304" y="375512"/>
                  <a:pt x="778525" y="385590"/>
                </a:cubicBezTo>
                <a:cubicBezTo>
                  <a:pt x="776603" y="390716"/>
                  <a:pt x="773337" y="395247"/>
                  <a:pt x="771181" y="400279"/>
                </a:cubicBezTo>
                <a:cubicBezTo>
                  <a:pt x="769656" y="403837"/>
                  <a:pt x="769388" y="407912"/>
                  <a:pt x="767508" y="411296"/>
                </a:cubicBezTo>
                <a:cubicBezTo>
                  <a:pt x="763221" y="419012"/>
                  <a:pt x="752819" y="433330"/>
                  <a:pt x="752819" y="433330"/>
                </a:cubicBezTo>
                <a:cubicBezTo>
                  <a:pt x="738130" y="432106"/>
                  <a:pt x="723363" y="431605"/>
                  <a:pt x="708752" y="429657"/>
                </a:cubicBezTo>
                <a:cubicBezTo>
                  <a:pt x="704915" y="429145"/>
                  <a:pt x="701457" y="427048"/>
                  <a:pt x="697735" y="425985"/>
                </a:cubicBezTo>
                <a:cubicBezTo>
                  <a:pt x="685633" y="422528"/>
                  <a:pt x="677307" y="421165"/>
                  <a:pt x="664684" y="418641"/>
                </a:cubicBezTo>
                <a:cubicBezTo>
                  <a:pt x="657340" y="413744"/>
                  <a:pt x="648893" y="410192"/>
                  <a:pt x="642651" y="403951"/>
                </a:cubicBezTo>
                <a:cubicBezTo>
                  <a:pt x="638979" y="400279"/>
                  <a:pt x="636174" y="395457"/>
                  <a:pt x="631634" y="392935"/>
                </a:cubicBezTo>
                <a:cubicBezTo>
                  <a:pt x="611716" y="381870"/>
                  <a:pt x="581742" y="383447"/>
                  <a:pt x="561860" y="381918"/>
                </a:cubicBezTo>
                <a:cubicBezTo>
                  <a:pt x="558188" y="379470"/>
                  <a:pt x="554876" y="376366"/>
                  <a:pt x="550843" y="374573"/>
                </a:cubicBezTo>
                <a:cubicBezTo>
                  <a:pt x="543769" y="371429"/>
                  <a:pt x="528810" y="367229"/>
                  <a:pt x="528810" y="367229"/>
                </a:cubicBezTo>
                <a:cubicBezTo>
                  <a:pt x="525138" y="363557"/>
                  <a:pt x="522333" y="358734"/>
                  <a:pt x="517793" y="356212"/>
                </a:cubicBezTo>
                <a:cubicBezTo>
                  <a:pt x="511025" y="352452"/>
                  <a:pt x="495759" y="348867"/>
                  <a:pt x="495759" y="348867"/>
                </a:cubicBezTo>
                <a:cubicBezTo>
                  <a:pt x="492087" y="346419"/>
                  <a:pt x="488775" y="343315"/>
                  <a:pt x="484742" y="341522"/>
                </a:cubicBezTo>
                <a:cubicBezTo>
                  <a:pt x="477667" y="338378"/>
                  <a:pt x="469632" y="337640"/>
                  <a:pt x="462708" y="334178"/>
                </a:cubicBezTo>
                <a:lnTo>
                  <a:pt x="448019" y="326833"/>
                </a:lnTo>
                <a:cubicBezTo>
                  <a:pt x="446795" y="323161"/>
                  <a:pt x="444347" y="319687"/>
                  <a:pt x="444347" y="315816"/>
                </a:cubicBezTo>
                <a:cubicBezTo>
                  <a:pt x="444347" y="301945"/>
                  <a:pt x="445408" y="289050"/>
                  <a:pt x="455364" y="279094"/>
                </a:cubicBezTo>
                <a:cubicBezTo>
                  <a:pt x="458485" y="275973"/>
                  <a:pt x="462709" y="274197"/>
                  <a:pt x="466381" y="271749"/>
                </a:cubicBezTo>
                <a:cubicBezTo>
                  <a:pt x="467814" y="268884"/>
                  <a:pt x="477398" y="251444"/>
                  <a:pt x="477398" y="246043"/>
                </a:cubicBezTo>
                <a:cubicBezTo>
                  <a:pt x="477398" y="240188"/>
                  <a:pt x="472376" y="224084"/>
                  <a:pt x="466381" y="220337"/>
                </a:cubicBezTo>
                <a:cubicBezTo>
                  <a:pt x="459816" y="216234"/>
                  <a:pt x="450789" y="217286"/>
                  <a:pt x="444347" y="212992"/>
                </a:cubicBezTo>
                <a:cubicBezTo>
                  <a:pt x="440675" y="210544"/>
                  <a:pt x="436921" y="208213"/>
                  <a:pt x="433330" y="205648"/>
                </a:cubicBezTo>
                <a:cubicBezTo>
                  <a:pt x="428350" y="202091"/>
                  <a:pt x="423955" y="197668"/>
                  <a:pt x="418641" y="194631"/>
                </a:cubicBezTo>
                <a:cubicBezTo>
                  <a:pt x="414547" y="192291"/>
                  <a:pt x="396110" y="188080"/>
                  <a:pt x="392935" y="187286"/>
                </a:cubicBezTo>
                <a:cubicBezTo>
                  <a:pt x="367680" y="170450"/>
                  <a:pt x="379275" y="175388"/>
                  <a:pt x="359884" y="168925"/>
                </a:cubicBezTo>
                <a:cubicBezTo>
                  <a:pt x="345670" y="154711"/>
                  <a:pt x="338387" y="153163"/>
                  <a:pt x="352540" y="124857"/>
                </a:cubicBezTo>
                <a:cubicBezTo>
                  <a:pt x="354797" y="120343"/>
                  <a:pt x="362376" y="122571"/>
                  <a:pt x="367229" y="121185"/>
                </a:cubicBezTo>
                <a:cubicBezTo>
                  <a:pt x="370951" y="120122"/>
                  <a:pt x="374574" y="118737"/>
                  <a:pt x="378246" y="117513"/>
                </a:cubicBezTo>
                <a:cubicBezTo>
                  <a:pt x="377022" y="110168"/>
                  <a:pt x="377904" y="102139"/>
                  <a:pt x="374574" y="95479"/>
                </a:cubicBezTo>
                <a:cubicBezTo>
                  <a:pt x="372844" y="92020"/>
                  <a:pt x="350334" y="81523"/>
                  <a:pt x="348867" y="80790"/>
                </a:cubicBezTo>
                <a:cubicBezTo>
                  <a:pt x="337051" y="45339"/>
                  <a:pt x="355995" y="100444"/>
                  <a:pt x="337851" y="55084"/>
                </a:cubicBezTo>
                <a:cubicBezTo>
                  <a:pt x="329428" y="34025"/>
                  <a:pt x="335602" y="34565"/>
                  <a:pt x="319489" y="22033"/>
                </a:cubicBezTo>
                <a:cubicBezTo>
                  <a:pt x="312521" y="16614"/>
                  <a:pt x="304800" y="12240"/>
                  <a:pt x="297455" y="7344"/>
                </a:cubicBezTo>
                <a:lnTo>
                  <a:pt x="286439" y="0"/>
                </a:lnTo>
                <a:cubicBezTo>
                  <a:pt x="281542" y="1224"/>
                  <a:pt x="276263" y="1415"/>
                  <a:pt x="271749" y="3672"/>
                </a:cubicBezTo>
                <a:cubicBezTo>
                  <a:pt x="263854" y="7619"/>
                  <a:pt x="258090" y="15570"/>
                  <a:pt x="249716" y="18361"/>
                </a:cubicBezTo>
                <a:lnTo>
                  <a:pt x="227682" y="25706"/>
                </a:lnTo>
                <a:lnTo>
                  <a:pt x="216665" y="29378"/>
                </a:lnTo>
                <a:lnTo>
                  <a:pt x="205648" y="33050"/>
                </a:lnTo>
                <a:cubicBezTo>
                  <a:pt x="193034" y="30527"/>
                  <a:pt x="184693" y="29162"/>
                  <a:pt x="172598" y="25706"/>
                </a:cubicBezTo>
                <a:cubicBezTo>
                  <a:pt x="168876" y="24642"/>
                  <a:pt x="165253" y="23257"/>
                  <a:pt x="161581" y="22033"/>
                </a:cubicBezTo>
                <a:cubicBezTo>
                  <a:pt x="156685" y="23257"/>
                  <a:pt x="149489" y="21378"/>
                  <a:pt x="146892" y="25706"/>
                </a:cubicBezTo>
                <a:cubicBezTo>
                  <a:pt x="144295" y="30034"/>
                  <a:pt x="149114" y="35561"/>
                  <a:pt x="150564" y="40395"/>
                </a:cubicBezTo>
                <a:cubicBezTo>
                  <a:pt x="152788" y="47810"/>
                  <a:pt x="156635" y="54792"/>
                  <a:pt x="157908" y="62429"/>
                </a:cubicBezTo>
                <a:cubicBezTo>
                  <a:pt x="159132" y="69773"/>
                  <a:pt x="157311" y="78362"/>
                  <a:pt x="161581" y="84462"/>
                </a:cubicBezTo>
                <a:cubicBezTo>
                  <a:pt x="166643" y="91693"/>
                  <a:pt x="183614" y="99151"/>
                  <a:pt x="183614" y="99151"/>
                </a:cubicBezTo>
                <a:cubicBezTo>
                  <a:pt x="209867" y="138529"/>
                  <a:pt x="168979" y="78760"/>
                  <a:pt x="201976" y="121185"/>
                </a:cubicBezTo>
                <a:cubicBezTo>
                  <a:pt x="207395" y="128153"/>
                  <a:pt x="216665" y="143219"/>
                  <a:pt x="216665" y="143219"/>
                </a:cubicBezTo>
                <a:cubicBezTo>
                  <a:pt x="211621" y="150785"/>
                  <a:pt x="194014" y="164635"/>
                  <a:pt x="205648" y="176269"/>
                </a:cubicBezTo>
                <a:cubicBezTo>
                  <a:pt x="208385" y="179006"/>
                  <a:pt x="212993" y="178718"/>
                  <a:pt x="216665" y="179942"/>
                </a:cubicBezTo>
                <a:cubicBezTo>
                  <a:pt x="219113" y="183614"/>
                  <a:pt x="223386" y="186590"/>
                  <a:pt x="224010" y="190959"/>
                </a:cubicBezTo>
                <a:cubicBezTo>
                  <a:pt x="224271" y="192787"/>
                  <a:pt x="218195" y="213604"/>
                  <a:pt x="216665" y="216665"/>
                </a:cubicBezTo>
                <a:cubicBezTo>
                  <a:pt x="214691" y="220613"/>
                  <a:pt x="211113" y="223649"/>
                  <a:pt x="209321" y="227682"/>
                </a:cubicBezTo>
                <a:cubicBezTo>
                  <a:pt x="206177" y="234756"/>
                  <a:pt x="204424" y="242371"/>
                  <a:pt x="201976" y="249715"/>
                </a:cubicBezTo>
                <a:lnTo>
                  <a:pt x="194631" y="271749"/>
                </a:lnTo>
                <a:cubicBezTo>
                  <a:pt x="193407" y="275421"/>
                  <a:pt x="193106" y="279545"/>
                  <a:pt x="190959" y="282766"/>
                </a:cubicBezTo>
                <a:lnTo>
                  <a:pt x="183614" y="293783"/>
                </a:lnTo>
                <a:cubicBezTo>
                  <a:pt x="182390" y="297455"/>
                  <a:pt x="181673" y="301338"/>
                  <a:pt x="179942" y="304800"/>
                </a:cubicBezTo>
                <a:cubicBezTo>
                  <a:pt x="173105" y="318474"/>
                  <a:pt x="171731" y="314653"/>
                  <a:pt x="161581" y="326833"/>
                </a:cubicBezTo>
                <a:cubicBezTo>
                  <a:pt x="158755" y="330224"/>
                  <a:pt x="156684" y="334178"/>
                  <a:pt x="154236" y="337850"/>
                </a:cubicBezTo>
                <a:cubicBezTo>
                  <a:pt x="149619" y="351704"/>
                  <a:pt x="148502" y="358274"/>
                  <a:pt x="135875" y="370901"/>
                </a:cubicBezTo>
                <a:cubicBezTo>
                  <a:pt x="132203" y="374573"/>
                  <a:pt x="129367" y="379341"/>
                  <a:pt x="124858" y="381918"/>
                </a:cubicBezTo>
                <a:cubicBezTo>
                  <a:pt x="120476" y="384422"/>
                  <a:pt x="115191" y="385088"/>
                  <a:pt x="110169" y="385590"/>
                </a:cubicBezTo>
                <a:cubicBezTo>
                  <a:pt x="90642" y="387542"/>
                  <a:pt x="70998" y="388038"/>
                  <a:pt x="51412" y="389262"/>
                </a:cubicBezTo>
                <a:cubicBezTo>
                  <a:pt x="48964" y="392934"/>
                  <a:pt x="44691" y="395910"/>
                  <a:pt x="44067" y="400279"/>
                </a:cubicBezTo>
                <a:cubicBezTo>
                  <a:pt x="42096" y="414074"/>
                  <a:pt x="52347" y="420224"/>
                  <a:pt x="62429" y="425985"/>
                </a:cubicBezTo>
                <a:cubicBezTo>
                  <a:pt x="65790" y="427906"/>
                  <a:pt x="69724" y="428594"/>
                  <a:pt x="73446" y="429657"/>
                </a:cubicBezTo>
                <a:cubicBezTo>
                  <a:pt x="78299" y="431044"/>
                  <a:pt x="83239" y="432106"/>
                  <a:pt x="88135" y="433330"/>
                </a:cubicBezTo>
                <a:cubicBezTo>
                  <a:pt x="89359" y="437002"/>
                  <a:pt x="92443" y="440529"/>
                  <a:pt x="91807" y="444347"/>
                </a:cubicBezTo>
                <a:cubicBezTo>
                  <a:pt x="91082" y="448700"/>
                  <a:pt x="86201" y="451307"/>
                  <a:pt x="84463" y="455363"/>
                </a:cubicBezTo>
                <a:cubicBezTo>
                  <a:pt x="82475" y="460002"/>
                  <a:pt x="82014" y="465156"/>
                  <a:pt x="80790" y="470053"/>
                </a:cubicBezTo>
                <a:cubicBezTo>
                  <a:pt x="83238" y="473725"/>
                  <a:pt x="84689" y="478312"/>
                  <a:pt x="88135" y="481069"/>
                </a:cubicBezTo>
                <a:cubicBezTo>
                  <a:pt x="105939" y="495312"/>
                  <a:pt x="94813" y="471724"/>
                  <a:pt x="102824" y="495759"/>
                </a:cubicBezTo>
                <a:cubicBezTo>
                  <a:pt x="101600" y="509224"/>
                  <a:pt x="105562" y="524250"/>
                  <a:pt x="99152" y="536154"/>
                </a:cubicBezTo>
                <a:cubicBezTo>
                  <a:pt x="95482" y="542970"/>
                  <a:pt x="84463" y="541050"/>
                  <a:pt x="77118" y="543498"/>
                </a:cubicBezTo>
                <a:cubicBezTo>
                  <a:pt x="73446" y="544722"/>
                  <a:pt x="69897" y="546412"/>
                  <a:pt x="66101" y="547171"/>
                </a:cubicBezTo>
                <a:cubicBezTo>
                  <a:pt x="53487" y="549694"/>
                  <a:pt x="45146" y="551059"/>
                  <a:pt x="33051" y="554515"/>
                </a:cubicBezTo>
                <a:cubicBezTo>
                  <a:pt x="29329" y="555579"/>
                  <a:pt x="25496" y="556457"/>
                  <a:pt x="22034" y="558188"/>
                </a:cubicBezTo>
                <a:cubicBezTo>
                  <a:pt x="11807" y="563302"/>
                  <a:pt x="8124" y="568425"/>
                  <a:pt x="0" y="576549"/>
                </a:cubicBezTo>
                <a:cubicBezTo>
                  <a:pt x="3672" y="577773"/>
                  <a:pt x="7555" y="578490"/>
                  <a:pt x="11017" y="580221"/>
                </a:cubicBezTo>
                <a:cubicBezTo>
                  <a:pt x="14965" y="582195"/>
                  <a:pt x="17642" y="587127"/>
                  <a:pt x="22034" y="587566"/>
                </a:cubicBezTo>
                <a:cubicBezTo>
                  <a:pt x="30647" y="588427"/>
                  <a:pt x="39171" y="585118"/>
                  <a:pt x="47740" y="583894"/>
                </a:cubicBezTo>
                <a:cubicBezTo>
                  <a:pt x="55085" y="581446"/>
                  <a:pt x="62059" y="577192"/>
                  <a:pt x="69774" y="576549"/>
                </a:cubicBezTo>
                <a:cubicBezTo>
                  <a:pt x="100796" y="573963"/>
                  <a:pt x="94375" y="579917"/>
                  <a:pt x="80790" y="591238"/>
                </a:cubicBezTo>
                <a:cubicBezTo>
                  <a:pt x="69149" y="600940"/>
                  <a:pt x="63758" y="600588"/>
                  <a:pt x="47740" y="605927"/>
                </a:cubicBezTo>
                <a:cubicBezTo>
                  <a:pt x="44068" y="607151"/>
                  <a:pt x="39944" y="607453"/>
                  <a:pt x="36723" y="609600"/>
                </a:cubicBezTo>
                <a:lnTo>
                  <a:pt x="25706" y="616944"/>
                </a:lnTo>
                <a:cubicBezTo>
                  <a:pt x="24482" y="620616"/>
                  <a:pt x="22034" y="624090"/>
                  <a:pt x="22034" y="627961"/>
                </a:cubicBezTo>
                <a:cubicBezTo>
                  <a:pt x="22034" y="636945"/>
                  <a:pt x="30099" y="645579"/>
                  <a:pt x="36723" y="649995"/>
                </a:cubicBezTo>
                <a:cubicBezTo>
                  <a:pt x="39944" y="652142"/>
                  <a:pt x="44182" y="652142"/>
                  <a:pt x="47740" y="653667"/>
                </a:cubicBezTo>
                <a:cubicBezTo>
                  <a:pt x="52772" y="655823"/>
                  <a:pt x="57533" y="658564"/>
                  <a:pt x="62429" y="661012"/>
                </a:cubicBezTo>
                <a:cubicBezTo>
                  <a:pt x="67000" y="667868"/>
                  <a:pt x="73306" y="678887"/>
                  <a:pt x="80790" y="683045"/>
                </a:cubicBezTo>
                <a:cubicBezTo>
                  <a:pt x="87558" y="686805"/>
                  <a:pt x="102824" y="690390"/>
                  <a:pt x="102824" y="690390"/>
                </a:cubicBezTo>
                <a:cubicBezTo>
                  <a:pt x="109728" y="689930"/>
                  <a:pt x="151398" y="691808"/>
                  <a:pt x="168925" y="683045"/>
                </a:cubicBezTo>
                <a:cubicBezTo>
                  <a:pt x="172873" y="681071"/>
                  <a:pt x="176270" y="678149"/>
                  <a:pt x="179942" y="675701"/>
                </a:cubicBezTo>
                <a:cubicBezTo>
                  <a:pt x="181166" y="672029"/>
                  <a:pt x="184250" y="668502"/>
                  <a:pt x="183614" y="664684"/>
                </a:cubicBezTo>
                <a:cubicBezTo>
                  <a:pt x="178868" y="636208"/>
                  <a:pt x="170712" y="670342"/>
                  <a:pt x="179942" y="642650"/>
                </a:cubicBezTo>
                <a:cubicBezTo>
                  <a:pt x="187287" y="645098"/>
                  <a:pt x="198216" y="643227"/>
                  <a:pt x="201976" y="649995"/>
                </a:cubicBezTo>
                <a:cubicBezTo>
                  <a:pt x="206180" y="657561"/>
                  <a:pt x="200002" y="667213"/>
                  <a:pt x="198304" y="675701"/>
                </a:cubicBezTo>
                <a:cubicBezTo>
                  <a:pt x="197545" y="679497"/>
                  <a:pt x="195570" y="682963"/>
                  <a:pt x="194631" y="686718"/>
                </a:cubicBezTo>
                <a:cubicBezTo>
                  <a:pt x="193117" y="692773"/>
                  <a:pt x="192183" y="698959"/>
                  <a:pt x="190959" y="705079"/>
                </a:cubicBezTo>
                <a:cubicBezTo>
                  <a:pt x="192183" y="724665"/>
                  <a:pt x="191980" y="744392"/>
                  <a:pt x="194631" y="763836"/>
                </a:cubicBezTo>
                <a:cubicBezTo>
                  <a:pt x="195677" y="771507"/>
                  <a:pt x="199528" y="778525"/>
                  <a:pt x="201976" y="785869"/>
                </a:cubicBezTo>
                <a:cubicBezTo>
                  <a:pt x="207045" y="801075"/>
                  <a:pt x="203499" y="793663"/>
                  <a:pt x="212993" y="807903"/>
                </a:cubicBezTo>
                <a:cubicBezTo>
                  <a:pt x="214217" y="818920"/>
                  <a:pt x="214980" y="829998"/>
                  <a:pt x="216665" y="840954"/>
                </a:cubicBezTo>
                <a:cubicBezTo>
                  <a:pt x="217189" y="844358"/>
                  <a:pt x="221876" y="862391"/>
                  <a:pt x="224010" y="866660"/>
                </a:cubicBezTo>
                <a:cubicBezTo>
                  <a:pt x="225984" y="870608"/>
                  <a:pt x="229380" y="873729"/>
                  <a:pt x="231354" y="877677"/>
                </a:cubicBezTo>
                <a:cubicBezTo>
                  <a:pt x="246555" y="908079"/>
                  <a:pt x="221329" y="868146"/>
                  <a:pt x="242371" y="899710"/>
                </a:cubicBezTo>
                <a:lnTo>
                  <a:pt x="249716" y="921744"/>
                </a:lnTo>
                <a:cubicBezTo>
                  <a:pt x="250940" y="925416"/>
                  <a:pt x="251065" y="929664"/>
                  <a:pt x="253388" y="932761"/>
                </a:cubicBezTo>
                <a:lnTo>
                  <a:pt x="264405" y="947450"/>
                </a:lnTo>
                <a:cubicBezTo>
                  <a:pt x="267416" y="974553"/>
                  <a:pt x="263231" y="983001"/>
                  <a:pt x="282766" y="1002535"/>
                </a:cubicBezTo>
                <a:lnTo>
                  <a:pt x="304800" y="1024568"/>
                </a:lnTo>
                <a:cubicBezTo>
                  <a:pt x="318192" y="1064746"/>
                  <a:pt x="296834" y="1003889"/>
                  <a:pt x="315817" y="1046602"/>
                </a:cubicBezTo>
                <a:cubicBezTo>
                  <a:pt x="318961" y="1053677"/>
                  <a:pt x="320713" y="1061291"/>
                  <a:pt x="323161" y="1068636"/>
                </a:cubicBezTo>
                <a:cubicBezTo>
                  <a:pt x="324385" y="1072308"/>
                  <a:pt x="324687" y="1076432"/>
                  <a:pt x="326834" y="1079653"/>
                </a:cubicBezTo>
                <a:cubicBezTo>
                  <a:pt x="338472" y="1097110"/>
                  <a:pt x="332783" y="1086483"/>
                  <a:pt x="341523" y="1112703"/>
                </a:cubicBezTo>
                <a:cubicBezTo>
                  <a:pt x="350329" y="1139122"/>
                  <a:pt x="339643" y="1106127"/>
                  <a:pt x="348867" y="1138409"/>
                </a:cubicBezTo>
                <a:cubicBezTo>
                  <a:pt x="349931" y="1142131"/>
                  <a:pt x="351476" y="1145704"/>
                  <a:pt x="352540" y="1149426"/>
                </a:cubicBezTo>
                <a:cubicBezTo>
                  <a:pt x="353927" y="1154279"/>
                  <a:pt x="354826" y="1159262"/>
                  <a:pt x="356212" y="1164115"/>
                </a:cubicBezTo>
                <a:cubicBezTo>
                  <a:pt x="357275" y="1167837"/>
                  <a:pt x="358821" y="1171410"/>
                  <a:pt x="359884" y="1175132"/>
                </a:cubicBezTo>
                <a:cubicBezTo>
                  <a:pt x="361271" y="1179985"/>
                  <a:pt x="361569" y="1185182"/>
                  <a:pt x="363557" y="1189821"/>
                </a:cubicBezTo>
                <a:cubicBezTo>
                  <a:pt x="365296" y="1193878"/>
                  <a:pt x="369109" y="1196805"/>
                  <a:pt x="370901" y="1200838"/>
                </a:cubicBezTo>
                <a:cubicBezTo>
                  <a:pt x="374045" y="1207913"/>
                  <a:pt x="373952" y="1216430"/>
                  <a:pt x="378246" y="1222872"/>
                </a:cubicBezTo>
                <a:cubicBezTo>
                  <a:pt x="380694" y="1226544"/>
                  <a:pt x="383798" y="1229856"/>
                  <a:pt x="385590" y="1233889"/>
                </a:cubicBezTo>
                <a:cubicBezTo>
                  <a:pt x="388734" y="1240963"/>
                  <a:pt x="388641" y="1249480"/>
                  <a:pt x="392935" y="1255922"/>
                </a:cubicBezTo>
                <a:cubicBezTo>
                  <a:pt x="397831" y="1263267"/>
                  <a:pt x="403676" y="1270061"/>
                  <a:pt x="407624" y="1277956"/>
                </a:cubicBezTo>
                <a:cubicBezTo>
                  <a:pt x="410503" y="1283713"/>
                  <a:pt x="417125" y="1298473"/>
                  <a:pt x="422313" y="1303662"/>
                </a:cubicBezTo>
                <a:cubicBezTo>
                  <a:pt x="425434" y="1306783"/>
                  <a:pt x="429799" y="1308359"/>
                  <a:pt x="433330" y="1311007"/>
                </a:cubicBezTo>
                <a:cubicBezTo>
                  <a:pt x="434715" y="1312046"/>
                  <a:pt x="433330" y="1305498"/>
                  <a:pt x="437002" y="1303662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 r="17000"/>
            </a:stretch>
          </a:blipFill>
          <a:ln w="3175">
            <a:noFill/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effectLst>
                <a:outerShdw blurRad="1270000" sx="200000" sy="200000" algn="ctr" rotWithShape="0">
                  <a:schemeClr val="bg1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CD54D-3BDF-4222-BF83-F68CDC37DFC0}"/>
              </a:ext>
            </a:extLst>
          </p:cNvPr>
          <p:cNvSpPr/>
          <p:nvPr/>
        </p:nvSpPr>
        <p:spPr>
          <a:xfrm>
            <a:off x="8089527" y="2401674"/>
            <a:ext cx="339283" cy="183618"/>
          </a:xfrm>
          <a:custGeom>
            <a:avLst/>
            <a:gdLst>
              <a:gd name="connsiteX0" fmla="*/ 224536 w 339283"/>
              <a:gd name="connsiteY0" fmla="*/ 102827 h 183618"/>
              <a:gd name="connsiteX1" fmla="*/ 206174 w 339283"/>
              <a:gd name="connsiteY1" fmla="*/ 95483 h 183618"/>
              <a:gd name="connsiteX2" fmla="*/ 184140 w 339283"/>
              <a:gd name="connsiteY2" fmla="*/ 88138 h 183618"/>
              <a:gd name="connsiteX3" fmla="*/ 169451 w 339283"/>
              <a:gd name="connsiteY3" fmla="*/ 62432 h 183618"/>
              <a:gd name="connsiteX4" fmla="*/ 165779 w 339283"/>
              <a:gd name="connsiteY4" fmla="*/ 47743 h 183618"/>
              <a:gd name="connsiteX5" fmla="*/ 143745 w 339283"/>
              <a:gd name="connsiteY5" fmla="*/ 25709 h 183618"/>
              <a:gd name="connsiteX6" fmla="*/ 129056 w 339283"/>
              <a:gd name="connsiteY6" fmla="*/ 22037 h 183618"/>
              <a:gd name="connsiteX7" fmla="*/ 92333 w 339283"/>
              <a:gd name="connsiteY7" fmla="*/ 11020 h 183618"/>
              <a:gd name="connsiteX8" fmla="*/ 81316 w 339283"/>
              <a:gd name="connsiteY8" fmla="*/ 3675 h 183618"/>
              <a:gd name="connsiteX9" fmla="*/ 22560 w 339283"/>
              <a:gd name="connsiteY9" fmla="*/ 3675 h 183618"/>
              <a:gd name="connsiteX10" fmla="*/ 18887 w 339283"/>
              <a:gd name="connsiteY10" fmla="*/ 18365 h 183618"/>
              <a:gd name="connsiteX11" fmla="*/ 15215 w 339283"/>
              <a:gd name="connsiteY11" fmla="*/ 29381 h 183618"/>
              <a:gd name="connsiteX12" fmla="*/ 11543 w 339283"/>
              <a:gd name="connsiteY12" fmla="*/ 47743 h 183618"/>
              <a:gd name="connsiteX13" fmla="*/ 4198 w 339283"/>
              <a:gd name="connsiteY13" fmla="*/ 58760 h 183618"/>
              <a:gd name="connsiteX14" fmla="*/ 526 w 339283"/>
              <a:gd name="connsiteY14" fmla="*/ 80793 h 183618"/>
              <a:gd name="connsiteX15" fmla="*/ 11543 w 339283"/>
              <a:gd name="connsiteY15" fmla="*/ 84466 h 183618"/>
              <a:gd name="connsiteX16" fmla="*/ 48266 w 339283"/>
              <a:gd name="connsiteY16" fmla="*/ 95483 h 183618"/>
              <a:gd name="connsiteX17" fmla="*/ 51938 w 339283"/>
              <a:gd name="connsiteY17" fmla="*/ 106499 h 183618"/>
              <a:gd name="connsiteX18" fmla="*/ 62955 w 339283"/>
              <a:gd name="connsiteY18" fmla="*/ 110172 h 183618"/>
              <a:gd name="connsiteX19" fmla="*/ 77644 w 339283"/>
              <a:gd name="connsiteY19" fmla="*/ 121189 h 183618"/>
              <a:gd name="connsiteX20" fmla="*/ 99678 w 339283"/>
              <a:gd name="connsiteY20" fmla="*/ 128533 h 183618"/>
              <a:gd name="connsiteX21" fmla="*/ 176796 w 339283"/>
              <a:gd name="connsiteY21" fmla="*/ 124861 h 183618"/>
              <a:gd name="connsiteX22" fmla="*/ 187813 w 339283"/>
              <a:gd name="connsiteY22" fmla="*/ 128533 h 183618"/>
              <a:gd name="connsiteX23" fmla="*/ 198830 w 339283"/>
              <a:gd name="connsiteY23" fmla="*/ 161584 h 183618"/>
              <a:gd name="connsiteX24" fmla="*/ 220863 w 339283"/>
              <a:gd name="connsiteY24" fmla="*/ 168928 h 183618"/>
              <a:gd name="connsiteX25" fmla="*/ 231880 w 339283"/>
              <a:gd name="connsiteY25" fmla="*/ 176273 h 183618"/>
              <a:gd name="connsiteX26" fmla="*/ 253914 w 339283"/>
              <a:gd name="connsiteY26" fmla="*/ 183618 h 183618"/>
              <a:gd name="connsiteX27" fmla="*/ 308998 w 339283"/>
              <a:gd name="connsiteY27" fmla="*/ 179945 h 183618"/>
              <a:gd name="connsiteX28" fmla="*/ 331032 w 339283"/>
              <a:gd name="connsiteY28" fmla="*/ 172601 h 183618"/>
              <a:gd name="connsiteX29" fmla="*/ 338377 w 339283"/>
              <a:gd name="connsiteY29" fmla="*/ 161584 h 183618"/>
              <a:gd name="connsiteX30" fmla="*/ 334704 w 339283"/>
              <a:gd name="connsiteY30" fmla="*/ 113844 h 183618"/>
              <a:gd name="connsiteX31" fmla="*/ 320015 w 339283"/>
              <a:gd name="connsiteY31" fmla="*/ 117516 h 183618"/>
              <a:gd name="connsiteX32" fmla="*/ 308998 w 339283"/>
              <a:gd name="connsiteY32" fmla="*/ 121189 h 183618"/>
              <a:gd name="connsiteX33" fmla="*/ 283292 w 339283"/>
              <a:gd name="connsiteY33" fmla="*/ 128533 h 183618"/>
              <a:gd name="connsiteX34" fmla="*/ 257586 w 339283"/>
              <a:gd name="connsiteY34" fmla="*/ 117516 h 183618"/>
              <a:gd name="connsiteX35" fmla="*/ 250242 w 339283"/>
              <a:gd name="connsiteY35" fmla="*/ 102827 h 183618"/>
              <a:gd name="connsiteX36" fmla="*/ 224536 w 339283"/>
              <a:gd name="connsiteY36" fmla="*/ 102827 h 18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283" h="183618">
                <a:moveTo>
                  <a:pt x="224536" y="102827"/>
                </a:moveTo>
                <a:cubicBezTo>
                  <a:pt x="217191" y="101603"/>
                  <a:pt x="212369" y="97736"/>
                  <a:pt x="206174" y="95483"/>
                </a:cubicBezTo>
                <a:cubicBezTo>
                  <a:pt x="198898" y="92837"/>
                  <a:pt x="184140" y="88138"/>
                  <a:pt x="184140" y="88138"/>
                </a:cubicBezTo>
                <a:cubicBezTo>
                  <a:pt x="178054" y="79008"/>
                  <a:pt x="173443" y="73078"/>
                  <a:pt x="169451" y="62432"/>
                </a:cubicBezTo>
                <a:cubicBezTo>
                  <a:pt x="167679" y="57706"/>
                  <a:pt x="168673" y="51878"/>
                  <a:pt x="165779" y="47743"/>
                </a:cubicBezTo>
                <a:cubicBezTo>
                  <a:pt x="159823" y="39234"/>
                  <a:pt x="153822" y="28228"/>
                  <a:pt x="143745" y="25709"/>
                </a:cubicBezTo>
                <a:cubicBezTo>
                  <a:pt x="138849" y="24485"/>
                  <a:pt x="133890" y="23487"/>
                  <a:pt x="129056" y="22037"/>
                </a:cubicBezTo>
                <a:cubicBezTo>
                  <a:pt x="84353" y="8626"/>
                  <a:pt x="126189" y="19484"/>
                  <a:pt x="92333" y="11020"/>
                </a:cubicBezTo>
                <a:cubicBezTo>
                  <a:pt x="88661" y="8572"/>
                  <a:pt x="85503" y="5071"/>
                  <a:pt x="81316" y="3675"/>
                </a:cubicBezTo>
                <a:cubicBezTo>
                  <a:pt x="60291" y="-3334"/>
                  <a:pt x="44977" y="1434"/>
                  <a:pt x="22560" y="3675"/>
                </a:cubicBezTo>
                <a:cubicBezTo>
                  <a:pt x="21336" y="8572"/>
                  <a:pt x="20274" y="13512"/>
                  <a:pt x="18887" y="18365"/>
                </a:cubicBezTo>
                <a:cubicBezTo>
                  <a:pt x="17824" y="22087"/>
                  <a:pt x="16154" y="25626"/>
                  <a:pt x="15215" y="29381"/>
                </a:cubicBezTo>
                <a:cubicBezTo>
                  <a:pt x="13701" y="35437"/>
                  <a:pt x="13735" y="41899"/>
                  <a:pt x="11543" y="47743"/>
                </a:cubicBezTo>
                <a:cubicBezTo>
                  <a:pt x="9993" y="51876"/>
                  <a:pt x="6646" y="55088"/>
                  <a:pt x="4198" y="58760"/>
                </a:cubicBezTo>
                <a:cubicBezTo>
                  <a:pt x="2974" y="66104"/>
                  <a:pt x="-1520" y="73634"/>
                  <a:pt x="526" y="80793"/>
                </a:cubicBezTo>
                <a:cubicBezTo>
                  <a:pt x="1590" y="84515"/>
                  <a:pt x="7835" y="83354"/>
                  <a:pt x="11543" y="84466"/>
                </a:cubicBezTo>
                <a:cubicBezTo>
                  <a:pt x="53583" y="97078"/>
                  <a:pt x="23316" y="87165"/>
                  <a:pt x="48266" y="95483"/>
                </a:cubicBezTo>
                <a:cubicBezTo>
                  <a:pt x="49490" y="99155"/>
                  <a:pt x="49201" y="103762"/>
                  <a:pt x="51938" y="106499"/>
                </a:cubicBezTo>
                <a:cubicBezTo>
                  <a:pt x="54675" y="109236"/>
                  <a:pt x="59594" y="108251"/>
                  <a:pt x="62955" y="110172"/>
                </a:cubicBezTo>
                <a:cubicBezTo>
                  <a:pt x="68269" y="113209"/>
                  <a:pt x="72170" y="118452"/>
                  <a:pt x="77644" y="121189"/>
                </a:cubicBezTo>
                <a:cubicBezTo>
                  <a:pt x="84569" y="124651"/>
                  <a:pt x="99678" y="128533"/>
                  <a:pt x="99678" y="128533"/>
                </a:cubicBezTo>
                <a:cubicBezTo>
                  <a:pt x="125384" y="127309"/>
                  <a:pt x="151061" y="124861"/>
                  <a:pt x="176796" y="124861"/>
                </a:cubicBezTo>
                <a:cubicBezTo>
                  <a:pt x="180667" y="124861"/>
                  <a:pt x="185892" y="125172"/>
                  <a:pt x="187813" y="128533"/>
                </a:cubicBezTo>
                <a:cubicBezTo>
                  <a:pt x="193769" y="138957"/>
                  <a:pt x="186431" y="153835"/>
                  <a:pt x="198830" y="161584"/>
                </a:cubicBezTo>
                <a:cubicBezTo>
                  <a:pt x="205395" y="165687"/>
                  <a:pt x="220863" y="168928"/>
                  <a:pt x="220863" y="168928"/>
                </a:cubicBezTo>
                <a:cubicBezTo>
                  <a:pt x="224535" y="171376"/>
                  <a:pt x="227847" y="174480"/>
                  <a:pt x="231880" y="176273"/>
                </a:cubicBezTo>
                <a:cubicBezTo>
                  <a:pt x="238955" y="179417"/>
                  <a:pt x="253914" y="183618"/>
                  <a:pt x="253914" y="183618"/>
                </a:cubicBezTo>
                <a:cubicBezTo>
                  <a:pt x="272275" y="182394"/>
                  <a:pt x="290781" y="182547"/>
                  <a:pt x="308998" y="179945"/>
                </a:cubicBezTo>
                <a:cubicBezTo>
                  <a:pt x="316662" y="178850"/>
                  <a:pt x="331032" y="172601"/>
                  <a:pt x="331032" y="172601"/>
                </a:cubicBezTo>
                <a:cubicBezTo>
                  <a:pt x="333480" y="168929"/>
                  <a:pt x="338102" y="165989"/>
                  <a:pt x="338377" y="161584"/>
                </a:cubicBezTo>
                <a:cubicBezTo>
                  <a:pt x="339372" y="145655"/>
                  <a:pt x="340843" y="128577"/>
                  <a:pt x="334704" y="113844"/>
                </a:cubicBezTo>
                <a:cubicBezTo>
                  <a:pt x="332763" y="109185"/>
                  <a:pt x="324868" y="116129"/>
                  <a:pt x="320015" y="117516"/>
                </a:cubicBezTo>
                <a:cubicBezTo>
                  <a:pt x="316293" y="118580"/>
                  <a:pt x="312720" y="120125"/>
                  <a:pt x="308998" y="121189"/>
                </a:cubicBezTo>
                <a:cubicBezTo>
                  <a:pt x="276694" y="130419"/>
                  <a:pt x="309727" y="119722"/>
                  <a:pt x="283292" y="128533"/>
                </a:cubicBezTo>
                <a:cubicBezTo>
                  <a:pt x="274089" y="126232"/>
                  <a:pt x="264260" y="125525"/>
                  <a:pt x="257586" y="117516"/>
                </a:cubicBezTo>
                <a:cubicBezTo>
                  <a:pt x="254082" y="113311"/>
                  <a:pt x="254113" y="106698"/>
                  <a:pt x="250242" y="102827"/>
                </a:cubicBezTo>
                <a:cubicBezTo>
                  <a:pt x="247505" y="100090"/>
                  <a:pt x="231881" y="104051"/>
                  <a:pt x="224536" y="10282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366D0-F28B-4DA4-ABD0-7FA37D81D1D0}"/>
              </a:ext>
            </a:extLst>
          </p:cNvPr>
          <p:cNvSpPr/>
          <p:nvPr/>
        </p:nvSpPr>
        <p:spPr>
          <a:xfrm>
            <a:off x="7740262" y="1314680"/>
            <a:ext cx="2152885" cy="1564395"/>
          </a:xfrm>
          <a:custGeom>
            <a:avLst/>
            <a:gdLst>
              <a:gd name="connsiteX0" fmla="*/ 570128 w 2152885"/>
              <a:gd name="connsiteY0" fmla="*/ 370901 h 1564395"/>
              <a:gd name="connsiteX1" fmla="*/ 551767 w 2152885"/>
              <a:gd name="connsiteY1" fmla="*/ 363556 h 1564395"/>
              <a:gd name="connsiteX2" fmla="*/ 544422 w 2152885"/>
              <a:gd name="connsiteY2" fmla="*/ 352539 h 1564395"/>
              <a:gd name="connsiteX3" fmla="*/ 533405 w 2152885"/>
              <a:gd name="connsiteY3" fmla="*/ 341522 h 1564395"/>
              <a:gd name="connsiteX4" fmla="*/ 522389 w 2152885"/>
              <a:gd name="connsiteY4" fmla="*/ 319489 h 1564395"/>
              <a:gd name="connsiteX5" fmla="*/ 518716 w 2152885"/>
              <a:gd name="connsiteY5" fmla="*/ 308472 h 1564395"/>
              <a:gd name="connsiteX6" fmla="*/ 511372 w 2152885"/>
              <a:gd name="connsiteY6" fmla="*/ 297455 h 1564395"/>
              <a:gd name="connsiteX7" fmla="*/ 493010 w 2152885"/>
              <a:gd name="connsiteY7" fmla="*/ 268077 h 1564395"/>
              <a:gd name="connsiteX8" fmla="*/ 485666 w 2152885"/>
              <a:gd name="connsiteY8" fmla="*/ 253387 h 1564395"/>
              <a:gd name="connsiteX9" fmla="*/ 463632 w 2152885"/>
              <a:gd name="connsiteY9" fmla="*/ 246043 h 1564395"/>
              <a:gd name="connsiteX10" fmla="*/ 452615 w 2152885"/>
              <a:gd name="connsiteY10" fmla="*/ 242371 h 1564395"/>
              <a:gd name="connsiteX11" fmla="*/ 441598 w 2152885"/>
              <a:gd name="connsiteY11" fmla="*/ 238698 h 1564395"/>
              <a:gd name="connsiteX12" fmla="*/ 426909 w 2152885"/>
              <a:gd name="connsiteY12" fmla="*/ 235026 h 1564395"/>
              <a:gd name="connsiteX13" fmla="*/ 412220 w 2152885"/>
              <a:gd name="connsiteY13" fmla="*/ 227681 h 1564395"/>
              <a:gd name="connsiteX14" fmla="*/ 401203 w 2152885"/>
              <a:gd name="connsiteY14" fmla="*/ 216665 h 1564395"/>
              <a:gd name="connsiteX15" fmla="*/ 390186 w 2152885"/>
              <a:gd name="connsiteY15" fmla="*/ 212992 h 1564395"/>
              <a:gd name="connsiteX16" fmla="*/ 379169 w 2152885"/>
              <a:gd name="connsiteY16" fmla="*/ 205648 h 1564395"/>
              <a:gd name="connsiteX17" fmla="*/ 357136 w 2152885"/>
              <a:gd name="connsiteY17" fmla="*/ 198303 h 1564395"/>
              <a:gd name="connsiteX18" fmla="*/ 316740 w 2152885"/>
              <a:gd name="connsiteY18" fmla="*/ 201975 h 1564395"/>
              <a:gd name="connsiteX19" fmla="*/ 327757 w 2152885"/>
              <a:gd name="connsiteY19" fmla="*/ 275421 h 1564395"/>
              <a:gd name="connsiteX20" fmla="*/ 324085 w 2152885"/>
              <a:gd name="connsiteY20" fmla="*/ 297455 h 1564395"/>
              <a:gd name="connsiteX21" fmla="*/ 291034 w 2152885"/>
              <a:gd name="connsiteY21" fmla="*/ 312144 h 1564395"/>
              <a:gd name="connsiteX22" fmla="*/ 217589 w 2152885"/>
              <a:gd name="connsiteY22" fmla="*/ 315816 h 1564395"/>
              <a:gd name="connsiteX23" fmla="*/ 228605 w 2152885"/>
              <a:gd name="connsiteY23" fmla="*/ 363556 h 1564395"/>
              <a:gd name="connsiteX24" fmla="*/ 239622 w 2152885"/>
              <a:gd name="connsiteY24" fmla="*/ 370901 h 1564395"/>
              <a:gd name="connsiteX25" fmla="*/ 243295 w 2152885"/>
              <a:gd name="connsiteY25" fmla="*/ 381918 h 1564395"/>
              <a:gd name="connsiteX26" fmla="*/ 232278 w 2152885"/>
              <a:gd name="connsiteY26" fmla="*/ 385590 h 1564395"/>
              <a:gd name="connsiteX27" fmla="*/ 173521 w 2152885"/>
              <a:gd name="connsiteY27" fmla="*/ 396607 h 1564395"/>
              <a:gd name="connsiteX28" fmla="*/ 162504 w 2152885"/>
              <a:gd name="connsiteY28" fmla="*/ 400279 h 1564395"/>
              <a:gd name="connsiteX29" fmla="*/ 151487 w 2152885"/>
              <a:gd name="connsiteY29" fmla="*/ 411296 h 1564395"/>
              <a:gd name="connsiteX30" fmla="*/ 180866 w 2152885"/>
              <a:gd name="connsiteY30" fmla="*/ 429657 h 1564395"/>
              <a:gd name="connsiteX31" fmla="*/ 184538 w 2152885"/>
              <a:gd name="connsiteY31" fmla="*/ 510448 h 1564395"/>
              <a:gd name="connsiteX32" fmla="*/ 180866 w 2152885"/>
              <a:gd name="connsiteY32" fmla="*/ 525137 h 1564395"/>
              <a:gd name="connsiteX33" fmla="*/ 169849 w 2152885"/>
              <a:gd name="connsiteY33" fmla="*/ 532481 h 1564395"/>
              <a:gd name="connsiteX34" fmla="*/ 136798 w 2152885"/>
              <a:gd name="connsiteY34" fmla="*/ 539826 h 1564395"/>
              <a:gd name="connsiteX35" fmla="*/ 129454 w 2152885"/>
              <a:gd name="connsiteY35" fmla="*/ 550843 h 1564395"/>
              <a:gd name="connsiteX36" fmla="*/ 122109 w 2152885"/>
              <a:gd name="connsiteY36" fmla="*/ 565532 h 1564395"/>
              <a:gd name="connsiteX37" fmla="*/ 111092 w 2152885"/>
              <a:gd name="connsiteY37" fmla="*/ 576549 h 1564395"/>
              <a:gd name="connsiteX38" fmla="*/ 78042 w 2152885"/>
              <a:gd name="connsiteY38" fmla="*/ 594910 h 1564395"/>
              <a:gd name="connsiteX39" fmla="*/ 56008 w 2152885"/>
              <a:gd name="connsiteY39" fmla="*/ 605927 h 1564395"/>
              <a:gd name="connsiteX40" fmla="*/ 30302 w 2152885"/>
              <a:gd name="connsiteY40" fmla="*/ 620616 h 1564395"/>
              <a:gd name="connsiteX41" fmla="*/ 11940 w 2152885"/>
              <a:gd name="connsiteY41" fmla="*/ 638978 h 1564395"/>
              <a:gd name="connsiteX42" fmla="*/ 4596 w 2152885"/>
              <a:gd name="connsiteY42" fmla="*/ 649995 h 1564395"/>
              <a:gd name="connsiteX43" fmla="*/ 4596 w 2152885"/>
              <a:gd name="connsiteY43" fmla="*/ 690390 h 1564395"/>
              <a:gd name="connsiteX44" fmla="*/ 33974 w 2152885"/>
              <a:gd name="connsiteY44" fmla="*/ 701407 h 1564395"/>
              <a:gd name="connsiteX45" fmla="*/ 52336 w 2152885"/>
              <a:gd name="connsiteY45" fmla="*/ 723440 h 1564395"/>
              <a:gd name="connsiteX46" fmla="*/ 56008 w 2152885"/>
              <a:gd name="connsiteY46" fmla="*/ 763836 h 1564395"/>
              <a:gd name="connsiteX47" fmla="*/ 85386 w 2152885"/>
              <a:gd name="connsiteY47" fmla="*/ 771180 h 1564395"/>
              <a:gd name="connsiteX48" fmla="*/ 107420 w 2152885"/>
              <a:gd name="connsiteY48" fmla="*/ 789542 h 1564395"/>
              <a:gd name="connsiteX49" fmla="*/ 118437 w 2152885"/>
              <a:gd name="connsiteY49" fmla="*/ 804231 h 1564395"/>
              <a:gd name="connsiteX50" fmla="*/ 144143 w 2152885"/>
              <a:gd name="connsiteY50" fmla="*/ 818920 h 1564395"/>
              <a:gd name="connsiteX51" fmla="*/ 155160 w 2152885"/>
              <a:gd name="connsiteY51" fmla="*/ 829937 h 1564395"/>
              <a:gd name="connsiteX52" fmla="*/ 177193 w 2152885"/>
              <a:gd name="connsiteY52" fmla="*/ 837281 h 1564395"/>
              <a:gd name="connsiteX53" fmla="*/ 199227 w 2152885"/>
              <a:gd name="connsiteY53" fmla="*/ 855643 h 1564395"/>
              <a:gd name="connsiteX54" fmla="*/ 210244 w 2152885"/>
              <a:gd name="connsiteY54" fmla="*/ 862987 h 1564395"/>
              <a:gd name="connsiteX55" fmla="*/ 232278 w 2152885"/>
              <a:gd name="connsiteY55" fmla="*/ 881349 h 1564395"/>
              <a:gd name="connsiteX56" fmla="*/ 254311 w 2152885"/>
              <a:gd name="connsiteY56" fmla="*/ 918072 h 1564395"/>
              <a:gd name="connsiteX57" fmla="*/ 257984 w 2152885"/>
              <a:gd name="connsiteY57" fmla="*/ 929089 h 1564395"/>
              <a:gd name="connsiteX58" fmla="*/ 272673 w 2152885"/>
              <a:gd name="connsiteY58" fmla="*/ 951122 h 1564395"/>
              <a:gd name="connsiteX59" fmla="*/ 276345 w 2152885"/>
              <a:gd name="connsiteY59" fmla="*/ 962139 h 1564395"/>
              <a:gd name="connsiteX60" fmla="*/ 265328 w 2152885"/>
              <a:gd name="connsiteY60" fmla="*/ 984173 h 1564395"/>
              <a:gd name="connsiteX61" fmla="*/ 254311 w 2152885"/>
              <a:gd name="connsiteY61" fmla="*/ 987845 h 1564395"/>
              <a:gd name="connsiteX62" fmla="*/ 261656 w 2152885"/>
              <a:gd name="connsiteY62" fmla="*/ 1024568 h 1564395"/>
              <a:gd name="connsiteX63" fmla="*/ 276345 w 2152885"/>
              <a:gd name="connsiteY63" fmla="*/ 1028240 h 1564395"/>
              <a:gd name="connsiteX64" fmla="*/ 298379 w 2152885"/>
              <a:gd name="connsiteY64" fmla="*/ 1035585 h 1564395"/>
              <a:gd name="connsiteX65" fmla="*/ 309396 w 2152885"/>
              <a:gd name="connsiteY65" fmla="*/ 1042930 h 1564395"/>
              <a:gd name="connsiteX66" fmla="*/ 331430 w 2152885"/>
              <a:gd name="connsiteY66" fmla="*/ 1050274 h 1564395"/>
              <a:gd name="connsiteX67" fmla="*/ 342446 w 2152885"/>
              <a:gd name="connsiteY67" fmla="*/ 1057619 h 1564395"/>
              <a:gd name="connsiteX68" fmla="*/ 357136 w 2152885"/>
              <a:gd name="connsiteY68" fmla="*/ 1061291 h 1564395"/>
              <a:gd name="connsiteX69" fmla="*/ 368152 w 2152885"/>
              <a:gd name="connsiteY69" fmla="*/ 1072308 h 1564395"/>
              <a:gd name="connsiteX70" fmla="*/ 390186 w 2152885"/>
              <a:gd name="connsiteY70" fmla="*/ 1086997 h 1564395"/>
              <a:gd name="connsiteX71" fmla="*/ 401203 w 2152885"/>
              <a:gd name="connsiteY71" fmla="*/ 1094342 h 1564395"/>
              <a:gd name="connsiteX72" fmla="*/ 419565 w 2152885"/>
              <a:gd name="connsiteY72" fmla="*/ 1101686 h 1564395"/>
              <a:gd name="connsiteX73" fmla="*/ 448943 w 2152885"/>
              <a:gd name="connsiteY73" fmla="*/ 1109031 h 1564395"/>
              <a:gd name="connsiteX74" fmla="*/ 481993 w 2152885"/>
              <a:gd name="connsiteY74" fmla="*/ 1116375 h 1564395"/>
              <a:gd name="connsiteX75" fmla="*/ 496683 w 2152885"/>
              <a:gd name="connsiteY75" fmla="*/ 1123720 h 1564395"/>
              <a:gd name="connsiteX76" fmla="*/ 507699 w 2152885"/>
              <a:gd name="connsiteY76" fmla="*/ 1127392 h 1564395"/>
              <a:gd name="connsiteX77" fmla="*/ 529733 w 2152885"/>
              <a:gd name="connsiteY77" fmla="*/ 1138409 h 1564395"/>
              <a:gd name="connsiteX78" fmla="*/ 540750 w 2152885"/>
              <a:gd name="connsiteY78" fmla="*/ 1149426 h 1564395"/>
              <a:gd name="connsiteX79" fmla="*/ 551767 w 2152885"/>
              <a:gd name="connsiteY79" fmla="*/ 1156771 h 1564395"/>
              <a:gd name="connsiteX80" fmla="*/ 559111 w 2152885"/>
              <a:gd name="connsiteY80" fmla="*/ 1167787 h 1564395"/>
              <a:gd name="connsiteX81" fmla="*/ 581145 w 2152885"/>
              <a:gd name="connsiteY81" fmla="*/ 1182477 h 1564395"/>
              <a:gd name="connsiteX82" fmla="*/ 592162 w 2152885"/>
              <a:gd name="connsiteY82" fmla="*/ 1189821 h 1564395"/>
              <a:gd name="connsiteX83" fmla="*/ 603179 w 2152885"/>
              <a:gd name="connsiteY83" fmla="*/ 1197166 h 1564395"/>
              <a:gd name="connsiteX84" fmla="*/ 614196 w 2152885"/>
              <a:gd name="connsiteY84" fmla="*/ 1200838 h 1564395"/>
              <a:gd name="connsiteX85" fmla="*/ 625213 w 2152885"/>
              <a:gd name="connsiteY85" fmla="*/ 1208183 h 1564395"/>
              <a:gd name="connsiteX86" fmla="*/ 650919 w 2152885"/>
              <a:gd name="connsiteY86" fmla="*/ 1215527 h 1564395"/>
              <a:gd name="connsiteX87" fmla="*/ 819844 w 2152885"/>
              <a:gd name="connsiteY87" fmla="*/ 1219200 h 1564395"/>
              <a:gd name="connsiteX88" fmla="*/ 838205 w 2152885"/>
              <a:gd name="connsiteY88" fmla="*/ 1222872 h 1564395"/>
              <a:gd name="connsiteX89" fmla="*/ 885945 w 2152885"/>
              <a:gd name="connsiteY89" fmla="*/ 1215527 h 1564395"/>
              <a:gd name="connsiteX90" fmla="*/ 893290 w 2152885"/>
              <a:gd name="connsiteY90" fmla="*/ 1200838 h 1564395"/>
              <a:gd name="connsiteX91" fmla="*/ 896962 w 2152885"/>
              <a:gd name="connsiteY91" fmla="*/ 1189821 h 1564395"/>
              <a:gd name="connsiteX92" fmla="*/ 907979 w 2152885"/>
              <a:gd name="connsiteY92" fmla="*/ 1182477 h 1564395"/>
              <a:gd name="connsiteX93" fmla="*/ 926340 w 2152885"/>
              <a:gd name="connsiteY93" fmla="*/ 1160443 h 1564395"/>
              <a:gd name="connsiteX94" fmla="*/ 937357 w 2152885"/>
              <a:gd name="connsiteY94" fmla="*/ 1156771 h 1564395"/>
              <a:gd name="connsiteX95" fmla="*/ 944702 w 2152885"/>
              <a:gd name="connsiteY95" fmla="*/ 1145754 h 1564395"/>
              <a:gd name="connsiteX96" fmla="*/ 955719 w 2152885"/>
              <a:gd name="connsiteY96" fmla="*/ 1142081 h 1564395"/>
              <a:gd name="connsiteX97" fmla="*/ 1040181 w 2152885"/>
              <a:gd name="connsiteY97" fmla="*/ 1145754 h 1564395"/>
              <a:gd name="connsiteX98" fmla="*/ 1043854 w 2152885"/>
              <a:gd name="connsiteY98" fmla="*/ 1160443 h 1564395"/>
              <a:gd name="connsiteX99" fmla="*/ 1051198 w 2152885"/>
              <a:gd name="connsiteY99" fmla="*/ 1171460 h 1564395"/>
              <a:gd name="connsiteX100" fmla="*/ 1102610 w 2152885"/>
              <a:gd name="connsiteY100" fmla="*/ 1182477 h 1564395"/>
              <a:gd name="connsiteX101" fmla="*/ 1117299 w 2152885"/>
              <a:gd name="connsiteY101" fmla="*/ 1208183 h 1564395"/>
              <a:gd name="connsiteX102" fmla="*/ 1120972 w 2152885"/>
              <a:gd name="connsiteY102" fmla="*/ 1219200 h 1564395"/>
              <a:gd name="connsiteX103" fmla="*/ 1135661 w 2152885"/>
              <a:gd name="connsiteY103" fmla="*/ 1241233 h 1564395"/>
              <a:gd name="connsiteX104" fmla="*/ 1143005 w 2152885"/>
              <a:gd name="connsiteY104" fmla="*/ 1252250 h 1564395"/>
              <a:gd name="connsiteX105" fmla="*/ 1146678 w 2152885"/>
              <a:gd name="connsiteY105" fmla="*/ 1285301 h 1564395"/>
              <a:gd name="connsiteX106" fmla="*/ 1139333 w 2152885"/>
              <a:gd name="connsiteY106" fmla="*/ 1333040 h 1564395"/>
              <a:gd name="connsiteX107" fmla="*/ 1143005 w 2152885"/>
              <a:gd name="connsiteY107" fmla="*/ 1388125 h 1564395"/>
              <a:gd name="connsiteX108" fmla="*/ 1154022 w 2152885"/>
              <a:gd name="connsiteY108" fmla="*/ 1395469 h 1564395"/>
              <a:gd name="connsiteX109" fmla="*/ 1176056 w 2152885"/>
              <a:gd name="connsiteY109" fmla="*/ 1402814 h 1564395"/>
              <a:gd name="connsiteX110" fmla="*/ 1187073 w 2152885"/>
              <a:gd name="connsiteY110" fmla="*/ 1424848 h 1564395"/>
              <a:gd name="connsiteX111" fmla="*/ 1205434 w 2152885"/>
              <a:gd name="connsiteY111" fmla="*/ 1446881 h 1564395"/>
              <a:gd name="connsiteX112" fmla="*/ 1209107 w 2152885"/>
              <a:gd name="connsiteY112" fmla="*/ 1457898 h 1564395"/>
              <a:gd name="connsiteX113" fmla="*/ 1227468 w 2152885"/>
              <a:gd name="connsiteY113" fmla="*/ 1479932 h 1564395"/>
              <a:gd name="connsiteX114" fmla="*/ 1238485 w 2152885"/>
              <a:gd name="connsiteY114" fmla="*/ 1487277 h 1564395"/>
              <a:gd name="connsiteX115" fmla="*/ 1249502 w 2152885"/>
              <a:gd name="connsiteY115" fmla="*/ 1490949 h 1564395"/>
              <a:gd name="connsiteX116" fmla="*/ 1282552 w 2152885"/>
              <a:gd name="connsiteY116" fmla="*/ 1487277 h 1564395"/>
              <a:gd name="connsiteX117" fmla="*/ 1308258 w 2152885"/>
              <a:gd name="connsiteY117" fmla="*/ 1476260 h 1564395"/>
              <a:gd name="connsiteX118" fmla="*/ 1319275 w 2152885"/>
              <a:gd name="connsiteY118" fmla="*/ 1468915 h 1564395"/>
              <a:gd name="connsiteX119" fmla="*/ 1341309 w 2152885"/>
              <a:gd name="connsiteY119" fmla="*/ 1461571 h 1564395"/>
              <a:gd name="connsiteX120" fmla="*/ 1378032 w 2152885"/>
              <a:gd name="connsiteY120" fmla="*/ 1450554 h 1564395"/>
              <a:gd name="connsiteX121" fmla="*/ 1400066 w 2152885"/>
              <a:gd name="connsiteY121" fmla="*/ 1443209 h 1564395"/>
              <a:gd name="connsiteX122" fmla="*/ 1414755 w 2152885"/>
              <a:gd name="connsiteY122" fmla="*/ 1432192 h 1564395"/>
              <a:gd name="connsiteX123" fmla="*/ 1429444 w 2152885"/>
              <a:gd name="connsiteY123" fmla="*/ 1413831 h 1564395"/>
              <a:gd name="connsiteX124" fmla="*/ 1444133 w 2152885"/>
              <a:gd name="connsiteY124" fmla="*/ 1417503 h 1564395"/>
              <a:gd name="connsiteX125" fmla="*/ 1466167 w 2152885"/>
              <a:gd name="connsiteY125" fmla="*/ 1424848 h 1564395"/>
              <a:gd name="connsiteX126" fmla="*/ 1488201 w 2152885"/>
              <a:gd name="connsiteY126" fmla="*/ 1446881 h 1564395"/>
              <a:gd name="connsiteX127" fmla="*/ 1495545 w 2152885"/>
              <a:gd name="connsiteY127" fmla="*/ 1457898 h 1564395"/>
              <a:gd name="connsiteX128" fmla="*/ 1528596 w 2152885"/>
              <a:gd name="connsiteY128" fmla="*/ 1476260 h 1564395"/>
              <a:gd name="connsiteX129" fmla="*/ 1539613 w 2152885"/>
              <a:gd name="connsiteY129" fmla="*/ 1487277 h 1564395"/>
              <a:gd name="connsiteX130" fmla="*/ 1561646 w 2152885"/>
              <a:gd name="connsiteY130" fmla="*/ 1501966 h 1564395"/>
              <a:gd name="connsiteX131" fmla="*/ 1624075 w 2152885"/>
              <a:gd name="connsiteY131" fmla="*/ 1512983 h 1564395"/>
              <a:gd name="connsiteX132" fmla="*/ 1642437 w 2152885"/>
              <a:gd name="connsiteY132" fmla="*/ 1516655 h 1564395"/>
              <a:gd name="connsiteX133" fmla="*/ 1653454 w 2152885"/>
              <a:gd name="connsiteY133" fmla="*/ 1553378 h 1564395"/>
              <a:gd name="connsiteX134" fmla="*/ 1660798 w 2152885"/>
              <a:gd name="connsiteY134" fmla="*/ 1564395 h 1564395"/>
              <a:gd name="connsiteX135" fmla="*/ 1675487 w 2152885"/>
              <a:gd name="connsiteY135" fmla="*/ 1560722 h 1564395"/>
              <a:gd name="connsiteX136" fmla="*/ 1679160 w 2152885"/>
              <a:gd name="connsiteY136" fmla="*/ 1538689 h 1564395"/>
              <a:gd name="connsiteX137" fmla="*/ 1690177 w 2152885"/>
              <a:gd name="connsiteY137" fmla="*/ 1512983 h 1564395"/>
              <a:gd name="connsiteX138" fmla="*/ 1701193 w 2152885"/>
              <a:gd name="connsiteY138" fmla="*/ 1505638 h 1564395"/>
              <a:gd name="connsiteX139" fmla="*/ 1756278 w 2152885"/>
              <a:gd name="connsiteY139" fmla="*/ 1494621 h 1564395"/>
              <a:gd name="connsiteX140" fmla="*/ 1774639 w 2152885"/>
              <a:gd name="connsiteY140" fmla="*/ 1490949 h 1564395"/>
              <a:gd name="connsiteX141" fmla="*/ 1785656 w 2152885"/>
              <a:gd name="connsiteY141" fmla="*/ 1483604 h 1564395"/>
              <a:gd name="connsiteX142" fmla="*/ 1804018 w 2152885"/>
              <a:gd name="connsiteY142" fmla="*/ 1479932 h 1564395"/>
              <a:gd name="connsiteX143" fmla="*/ 1840740 w 2152885"/>
              <a:gd name="connsiteY143" fmla="*/ 1472587 h 1564395"/>
              <a:gd name="connsiteX144" fmla="*/ 1851757 w 2152885"/>
              <a:gd name="connsiteY144" fmla="*/ 1465243 h 1564395"/>
              <a:gd name="connsiteX145" fmla="*/ 1862774 w 2152885"/>
              <a:gd name="connsiteY145" fmla="*/ 1461571 h 1564395"/>
              <a:gd name="connsiteX146" fmla="*/ 1877463 w 2152885"/>
              <a:gd name="connsiteY146" fmla="*/ 1450554 h 1564395"/>
              <a:gd name="connsiteX147" fmla="*/ 1888480 w 2152885"/>
              <a:gd name="connsiteY147" fmla="*/ 1446881 h 1564395"/>
              <a:gd name="connsiteX148" fmla="*/ 1917858 w 2152885"/>
              <a:gd name="connsiteY148" fmla="*/ 1428520 h 1564395"/>
              <a:gd name="connsiteX149" fmla="*/ 1917858 w 2152885"/>
              <a:gd name="connsiteY149" fmla="*/ 1428520 h 1564395"/>
              <a:gd name="connsiteX150" fmla="*/ 1932548 w 2152885"/>
              <a:gd name="connsiteY150" fmla="*/ 1417503 h 1564395"/>
              <a:gd name="connsiteX151" fmla="*/ 1943565 w 2152885"/>
              <a:gd name="connsiteY151" fmla="*/ 1406486 h 1564395"/>
              <a:gd name="connsiteX152" fmla="*/ 1954581 w 2152885"/>
              <a:gd name="connsiteY152" fmla="*/ 1402814 h 1564395"/>
              <a:gd name="connsiteX153" fmla="*/ 1983960 w 2152885"/>
              <a:gd name="connsiteY153" fmla="*/ 1373436 h 1564395"/>
              <a:gd name="connsiteX154" fmla="*/ 2009666 w 2152885"/>
              <a:gd name="connsiteY154" fmla="*/ 1340385 h 1564395"/>
              <a:gd name="connsiteX155" fmla="*/ 2013338 w 2152885"/>
              <a:gd name="connsiteY155" fmla="*/ 1329368 h 1564395"/>
              <a:gd name="connsiteX156" fmla="*/ 2024355 w 2152885"/>
              <a:gd name="connsiteY156" fmla="*/ 1318351 h 1564395"/>
              <a:gd name="connsiteX157" fmla="*/ 2031699 w 2152885"/>
              <a:gd name="connsiteY157" fmla="*/ 1237561 h 1564395"/>
              <a:gd name="connsiteX158" fmla="*/ 2042716 w 2152885"/>
              <a:gd name="connsiteY158" fmla="*/ 1215527 h 1564395"/>
              <a:gd name="connsiteX159" fmla="*/ 2046389 w 2152885"/>
              <a:gd name="connsiteY159" fmla="*/ 1204510 h 1564395"/>
              <a:gd name="connsiteX160" fmla="*/ 2053733 w 2152885"/>
              <a:gd name="connsiteY160" fmla="*/ 1189821 h 1564395"/>
              <a:gd name="connsiteX161" fmla="*/ 2064750 w 2152885"/>
              <a:gd name="connsiteY161" fmla="*/ 1167787 h 1564395"/>
              <a:gd name="connsiteX162" fmla="*/ 2068422 w 2152885"/>
              <a:gd name="connsiteY162" fmla="*/ 1153098 h 1564395"/>
              <a:gd name="connsiteX163" fmla="*/ 2075767 w 2152885"/>
              <a:gd name="connsiteY163" fmla="*/ 1131065 h 1564395"/>
              <a:gd name="connsiteX164" fmla="*/ 2068422 w 2152885"/>
              <a:gd name="connsiteY164" fmla="*/ 1098014 h 1564395"/>
              <a:gd name="connsiteX165" fmla="*/ 2053733 w 2152885"/>
              <a:gd name="connsiteY165" fmla="*/ 1094342 h 1564395"/>
              <a:gd name="connsiteX166" fmla="*/ 2009666 w 2152885"/>
              <a:gd name="connsiteY166" fmla="*/ 1090669 h 1564395"/>
              <a:gd name="connsiteX167" fmla="*/ 2009666 w 2152885"/>
              <a:gd name="connsiteY167" fmla="*/ 1042930 h 1564395"/>
              <a:gd name="connsiteX168" fmla="*/ 2020683 w 2152885"/>
              <a:gd name="connsiteY168" fmla="*/ 1039257 h 1564395"/>
              <a:gd name="connsiteX169" fmla="*/ 2024355 w 2152885"/>
              <a:gd name="connsiteY169" fmla="*/ 1024568 h 1564395"/>
              <a:gd name="connsiteX170" fmla="*/ 1994977 w 2152885"/>
              <a:gd name="connsiteY170" fmla="*/ 980501 h 1564395"/>
              <a:gd name="connsiteX171" fmla="*/ 1983960 w 2152885"/>
              <a:gd name="connsiteY171" fmla="*/ 976828 h 1564395"/>
              <a:gd name="connsiteX172" fmla="*/ 1976615 w 2152885"/>
              <a:gd name="connsiteY172" fmla="*/ 965812 h 1564395"/>
              <a:gd name="connsiteX173" fmla="*/ 1950909 w 2152885"/>
              <a:gd name="connsiteY173" fmla="*/ 951122 h 1564395"/>
              <a:gd name="connsiteX174" fmla="*/ 1939892 w 2152885"/>
              <a:gd name="connsiteY174" fmla="*/ 943778 h 1564395"/>
              <a:gd name="connsiteX175" fmla="*/ 1928875 w 2152885"/>
              <a:gd name="connsiteY175" fmla="*/ 929089 h 1564395"/>
              <a:gd name="connsiteX176" fmla="*/ 1921531 w 2152885"/>
              <a:gd name="connsiteY176" fmla="*/ 914400 h 1564395"/>
              <a:gd name="connsiteX177" fmla="*/ 1881136 w 2152885"/>
              <a:gd name="connsiteY177" fmla="*/ 877677 h 1564395"/>
              <a:gd name="connsiteX178" fmla="*/ 1866446 w 2152885"/>
              <a:gd name="connsiteY178" fmla="*/ 874004 h 1564395"/>
              <a:gd name="connsiteX179" fmla="*/ 1855430 w 2152885"/>
              <a:gd name="connsiteY179" fmla="*/ 866660 h 1564395"/>
              <a:gd name="connsiteX180" fmla="*/ 1851757 w 2152885"/>
              <a:gd name="connsiteY180" fmla="*/ 833609 h 1564395"/>
              <a:gd name="connsiteX181" fmla="*/ 1859102 w 2152885"/>
              <a:gd name="connsiteY181" fmla="*/ 822592 h 1564395"/>
              <a:gd name="connsiteX182" fmla="*/ 1862774 w 2152885"/>
              <a:gd name="connsiteY182" fmla="*/ 807903 h 1564395"/>
              <a:gd name="connsiteX183" fmla="*/ 1899497 w 2152885"/>
              <a:gd name="connsiteY183" fmla="*/ 789542 h 1564395"/>
              <a:gd name="connsiteX184" fmla="*/ 1914186 w 2152885"/>
              <a:gd name="connsiteY184" fmla="*/ 782197 h 1564395"/>
              <a:gd name="connsiteX185" fmla="*/ 1925203 w 2152885"/>
              <a:gd name="connsiteY185" fmla="*/ 778525 h 1564395"/>
              <a:gd name="connsiteX186" fmla="*/ 1947237 w 2152885"/>
              <a:gd name="connsiteY186" fmla="*/ 756491 h 1564395"/>
              <a:gd name="connsiteX187" fmla="*/ 1943565 w 2152885"/>
              <a:gd name="connsiteY187" fmla="*/ 745474 h 1564395"/>
              <a:gd name="connsiteX188" fmla="*/ 1925203 w 2152885"/>
              <a:gd name="connsiteY188" fmla="*/ 741802 h 1564395"/>
              <a:gd name="connsiteX189" fmla="*/ 1914186 w 2152885"/>
              <a:gd name="connsiteY189" fmla="*/ 734457 h 1564395"/>
              <a:gd name="connsiteX190" fmla="*/ 1855430 w 2152885"/>
              <a:gd name="connsiteY190" fmla="*/ 738130 h 1564395"/>
              <a:gd name="connsiteX191" fmla="*/ 1844413 w 2152885"/>
              <a:gd name="connsiteY191" fmla="*/ 741802 h 1564395"/>
              <a:gd name="connsiteX192" fmla="*/ 1818707 w 2152885"/>
              <a:gd name="connsiteY192" fmla="*/ 749147 h 1564395"/>
              <a:gd name="connsiteX193" fmla="*/ 1793001 w 2152885"/>
              <a:gd name="connsiteY193" fmla="*/ 745474 h 1564395"/>
              <a:gd name="connsiteX194" fmla="*/ 1781984 w 2152885"/>
              <a:gd name="connsiteY194" fmla="*/ 738130 h 1564395"/>
              <a:gd name="connsiteX195" fmla="*/ 1759950 w 2152885"/>
              <a:gd name="connsiteY195" fmla="*/ 719768 h 1564395"/>
              <a:gd name="connsiteX196" fmla="*/ 1745261 w 2152885"/>
              <a:gd name="connsiteY196" fmla="*/ 716096 h 1564395"/>
              <a:gd name="connsiteX197" fmla="*/ 1734244 w 2152885"/>
              <a:gd name="connsiteY197" fmla="*/ 712424 h 1564395"/>
              <a:gd name="connsiteX198" fmla="*/ 1723227 w 2152885"/>
              <a:gd name="connsiteY198" fmla="*/ 705079 h 1564395"/>
              <a:gd name="connsiteX199" fmla="*/ 1719555 w 2152885"/>
              <a:gd name="connsiteY199" fmla="*/ 694062 h 1564395"/>
              <a:gd name="connsiteX200" fmla="*/ 1734244 w 2152885"/>
              <a:gd name="connsiteY200" fmla="*/ 661012 h 1564395"/>
              <a:gd name="connsiteX201" fmla="*/ 1774639 w 2152885"/>
              <a:gd name="connsiteY201" fmla="*/ 649995 h 1564395"/>
              <a:gd name="connsiteX202" fmla="*/ 1785656 w 2152885"/>
              <a:gd name="connsiteY202" fmla="*/ 613272 h 1564395"/>
              <a:gd name="connsiteX203" fmla="*/ 1789328 w 2152885"/>
              <a:gd name="connsiteY203" fmla="*/ 602255 h 1564395"/>
              <a:gd name="connsiteX204" fmla="*/ 1815034 w 2152885"/>
              <a:gd name="connsiteY204" fmla="*/ 591238 h 1564395"/>
              <a:gd name="connsiteX205" fmla="*/ 1826051 w 2152885"/>
              <a:gd name="connsiteY205" fmla="*/ 587566 h 1564395"/>
              <a:gd name="connsiteX206" fmla="*/ 1866446 w 2152885"/>
              <a:gd name="connsiteY206" fmla="*/ 594910 h 1564395"/>
              <a:gd name="connsiteX207" fmla="*/ 1862774 w 2152885"/>
              <a:gd name="connsiteY207" fmla="*/ 605927 h 1564395"/>
              <a:gd name="connsiteX208" fmla="*/ 1848085 w 2152885"/>
              <a:gd name="connsiteY208" fmla="*/ 627961 h 1564395"/>
              <a:gd name="connsiteX209" fmla="*/ 1866446 w 2152885"/>
              <a:gd name="connsiteY209" fmla="*/ 642650 h 1564395"/>
              <a:gd name="connsiteX210" fmla="*/ 1873791 w 2152885"/>
              <a:gd name="connsiteY210" fmla="*/ 653667 h 1564395"/>
              <a:gd name="connsiteX211" fmla="*/ 1877463 w 2152885"/>
              <a:gd name="connsiteY211" fmla="*/ 679373 h 1564395"/>
              <a:gd name="connsiteX212" fmla="*/ 1921531 w 2152885"/>
              <a:gd name="connsiteY212" fmla="*/ 675701 h 1564395"/>
              <a:gd name="connsiteX213" fmla="*/ 1943565 w 2152885"/>
              <a:gd name="connsiteY213" fmla="*/ 661012 h 1564395"/>
              <a:gd name="connsiteX214" fmla="*/ 1950909 w 2152885"/>
              <a:gd name="connsiteY214" fmla="*/ 649995 h 1564395"/>
              <a:gd name="connsiteX215" fmla="*/ 1972943 w 2152885"/>
              <a:gd name="connsiteY215" fmla="*/ 642650 h 1564395"/>
              <a:gd name="connsiteX216" fmla="*/ 2005993 w 2152885"/>
              <a:gd name="connsiteY216" fmla="*/ 635306 h 1564395"/>
              <a:gd name="connsiteX217" fmla="*/ 2020683 w 2152885"/>
              <a:gd name="connsiteY217" fmla="*/ 528809 h 1564395"/>
              <a:gd name="connsiteX218" fmla="*/ 2068422 w 2152885"/>
              <a:gd name="connsiteY218" fmla="*/ 517792 h 1564395"/>
              <a:gd name="connsiteX219" fmla="*/ 2097801 w 2152885"/>
              <a:gd name="connsiteY219" fmla="*/ 506775 h 1564395"/>
              <a:gd name="connsiteX220" fmla="*/ 2119834 w 2152885"/>
              <a:gd name="connsiteY220" fmla="*/ 499431 h 1564395"/>
              <a:gd name="connsiteX221" fmla="*/ 2130851 w 2152885"/>
              <a:gd name="connsiteY221" fmla="*/ 495759 h 1564395"/>
              <a:gd name="connsiteX222" fmla="*/ 2127179 w 2152885"/>
              <a:gd name="connsiteY222" fmla="*/ 440674 h 1564395"/>
              <a:gd name="connsiteX223" fmla="*/ 2105145 w 2152885"/>
              <a:gd name="connsiteY223" fmla="*/ 418640 h 1564395"/>
              <a:gd name="connsiteX224" fmla="*/ 2097801 w 2152885"/>
              <a:gd name="connsiteY224" fmla="*/ 396607 h 1564395"/>
              <a:gd name="connsiteX225" fmla="*/ 2094128 w 2152885"/>
              <a:gd name="connsiteY225" fmla="*/ 385590 h 1564395"/>
              <a:gd name="connsiteX226" fmla="*/ 2097801 w 2152885"/>
              <a:gd name="connsiteY226" fmla="*/ 363556 h 1564395"/>
              <a:gd name="connsiteX227" fmla="*/ 2108818 w 2152885"/>
              <a:gd name="connsiteY227" fmla="*/ 356212 h 1564395"/>
              <a:gd name="connsiteX228" fmla="*/ 2119834 w 2152885"/>
              <a:gd name="connsiteY228" fmla="*/ 352539 h 1564395"/>
              <a:gd name="connsiteX229" fmla="*/ 2152885 w 2152885"/>
              <a:gd name="connsiteY229" fmla="*/ 341522 h 1564395"/>
              <a:gd name="connsiteX230" fmla="*/ 2145540 w 2152885"/>
              <a:gd name="connsiteY230" fmla="*/ 279093 h 1564395"/>
              <a:gd name="connsiteX231" fmla="*/ 2138196 w 2152885"/>
              <a:gd name="connsiteY231" fmla="*/ 268077 h 1564395"/>
              <a:gd name="connsiteX232" fmla="*/ 2134524 w 2152885"/>
              <a:gd name="connsiteY232" fmla="*/ 257060 h 1564395"/>
              <a:gd name="connsiteX233" fmla="*/ 2112490 w 2152885"/>
              <a:gd name="connsiteY233" fmla="*/ 242371 h 1564395"/>
              <a:gd name="connsiteX234" fmla="*/ 2072095 w 2152885"/>
              <a:gd name="connsiteY234" fmla="*/ 246043 h 1564395"/>
              <a:gd name="connsiteX235" fmla="*/ 2061078 w 2152885"/>
              <a:gd name="connsiteY235" fmla="*/ 253387 h 1564395"/>
              <a:gd name="connsiteX236" fmla="*/ 2039044 w 2152885"/>
              <a:gd name="connsiteY236" fmla="*/ 260732 h 1564395"/>
              <a:gd name="connsiteX237" fmla="*/ 2002321 w 2152885"/>
              <a:gd name="connsiteY237" fmla="*/ 257060 h 1564395"/>
              <a:gd name="connsiteX238" fmla="*/ 1980287 w 2152885"/>
              <a:gd name="connsiteY238" fmla="*/ 249715 h 1564395"/>
              <a:gd name="connsiteX239" fmla="*/ 1936220 w 2152885"/>
              <a:gd name="connsiteY239" fmla="*/ 220337 h 1564395"/>
              <a:gd name="connsiteX240" fmla="*/ 1925203 w 2152885"/>
              <a:gd name="connsiteY240" fmla="*/ 212992 h 1564395"/>
              <a:gd name="connsiteX241" fmla="*/ 1899497 w 2152885"/>
              <a:gd name="connsiteY241" fmla="*/ 205648 h 1564395"/>
              <a:gd name="connsiteX242" fmla="*/ 1866446 w 2152885"/>
              <a:gd name="connsiteY242" fmla="*/ 194631 h 1564395"/>
              <a:gd name="connsiteX243" fmla="*/ 1855430 w 2152885"/>
              <a:gd name="connsiteY243" fmla="*/ 190959 h 1564395"/>
              <a:gd name="connsiteX244" fmla="*/ 1829724 w 2152885"/>
              <a:gd name="connsiteY244" fmla="*/ 183614 h 1564395"/>
              <a:gd name="connsiteX245" fmla="*/ 1807690 w 2152885"/>
              <a:gd name="connsiteY245" fmla="*/ 154236 h 1564395"/>
              <a:gd name="connsiteX246" fmla="*/ 1800345 w 2152885"/>
              <a:gd name="connsiteY246" fmla="*/ 143219 h 1564395"/>
              <a:gd name="connsiteX247" fmla="*/ 1756278 w 2152885"/>
              <a:gd name="connsiteY247" fmla="*/ 106496 h 1564395"/>
              <a:gd name="connsiteX248" fmla="*/ 1745261 w 2152885"/>
              <a:gd name="connsiteY248" fmla="*/ 99151 h 1564395"/>
              <a:gd name="connsiteX249" fmla="*/ 1734244 w 2152885"/>
              <a:gd name="connsiteY249" fmla="*/ 95479 h 1564395"/>
              <a:gd name="connsiteX250" fmla="*/ 1708538 w 2152885"/>
              <a:gd name="connsiteY250" fmla="*/ 77118 h 1564395"/>
              <a:gd name="connsiteX251" fmla="*/ 1693849 w 2152885"/>
              <a:gd name="connsiteY251" fmla="*/ 69773 h 1564395"/>
              <a:gd name="connsiteX252" fmla="*/ 1671815 w 2152885"/>
              <a:gd name="connsiteY252" fmla="*/ 55084 h 1564395"/>
              <a:gd name="connsiteX253" fmla="*/ 1664471 w 2152885"/>
              <a:gd name="connsiteY253" fmla="*/ 44067 h 1564395"/>
              <a:gd name="connsiteX254" fmla="*/ 1653454 w 2152885"/>
              <a:gd name="connsiteY254" fmla="*/ 36722 h 1564395"/>
              <a:gd name="connsiteX255" fmla="*/ 1638765 w 2152885"/>
              <a:gd name="connsiteY255" fmla="*/ 25706 h 1564395"/>
              <a:gd name="connsiteX256" fmla="*/ 1627748 w 2152885"/>
              <a:gd name="connsiteY256" fmla="*/ 22033 h 1564395"/>
              <a:gd name="connsiteX257" fmla="*/ 1609386 w 2152885"/>
              <a:gd name="connsiteY257" fmla="*/ 14689 h 1564395"/>
              <a:gd name="connsiteX258" fmla="*/ 1583680 w 2152885"/>
              <a:gd name="connsiteY258" fmla="*/ 7344 h 1564395"/>
              <a:gd name="connsiteX259" fmla="*/ 1539613 w 2152885"/>
              <a:gd name="connsiteY259" fmla="*/ 0 h 1564395"/>
              <a:gd name="connsiteX260" fmla="*/ 1495545 w 2152885"/>
              <a:gd name="connsiteY260" fmla="*/ 3672 h 1564395"/>
              <a:gd name="connsiteX261" fmla="*/ 1484528 w 2152885"/>
              <a:gd name="connsiteY261" fmla="*/ 7344 h 1564395"/>
              <a:gd name="connsiteX262" fmla="*/ 1480856 w 2152885"/>
              <a:gd name="connsiteY262" fmla="*/ 18361 h 1564395"/>
              <a:gd name="connsiteX263" fmla="*/ 1484528 w 2152885"/>
              <a:gd name="connsiteY263" fmla="*/ 44067 h 1564395"/>
              <a:gd name="connsiteX264" fmla="*/ 1495545 w 2152885"/>
              <a:gd name="connsiteY264" fmla="*/ 47739 h 1564395"/>
              <a:gd name="connsiteX265" fmla="*/ 1506562 w 2152885"/>
              <a:gd name="connsiteY265" fmla="*/ 55084 h 1564395"/>
              <a:gd name="connsiteX266" fmla="*/ 1502890 w 2152885"/>
              <a:gd name="connsiteY266" fmla="*/ 77118 h 1564395"/>
              <a:gd name="connsiteX267" fmla="*/ 1495545 w 2152885"/>
              <a:gd name="connsiteY267" fmla="*/ 88134 h 1564395"/>
              <a:gd name="connsiteX268" fmla="*/ 1491873 w 2152885"/>
              <a:gd name="connsiteY268" fmla="*/ 102824 h 1564395"/>
              <a:gd name="connsiteX269" fmla="*/ 1488201 w 2152885"/>
              <a:gd name="connsiteY269" fmla="*/ 143219 h 1564395"/>
              <a:gd name="connsiteX270" fmla="*/ 1477184 w 2152885"/>
              <a:gd name="connsiteY270" fmla="*/ 154236 h 1564395"/>
              <a:gd name="connsiteX271" fmla="*/ 1455150 w 2152885"/>
              <a:gd name="connsiteY271" fmla="*/ 165253 h 1564395"/>
              <a:gd name="connsiteX272" fmla="*/ 1436789 w 2152885"/>
              <a:gd name="connsiteY272" fmla="*/ 183614 h 1564395"/>
              <a:gd name="connsiteX273" fmla="*/ 1429444 w 2152885"/>
              <a:gd name="connsiteY273" fmla="*/ 194631 h 1564395"/>
              <a:gd name="connsiteX274" fmla="*/ 1433116 w 2152885"/>
              <a:gd name="connsiteY274" fmla="*/ 242371 h 1564395"/>
              <a:gd name="connsiteX275" fmla="*/ 1447805 w 2152885"/>
              <a:gd name="connsiteY275" fmla="*/ 246043 h 1564395"/>
              <a:gd name="connsiteX276" fmla="*/ 1466167 w 2152885"/>
              <a:gd name="connsiteY276" fmla="*/ 249715 h 1564395"/>
              <a:gd name="connsiteX277" fmla="*/ 1477184 w 2152885"/>
              <a:gd name="connsiteY277" fmla="*/ 253387 h 1564395"/>
              <a:gd name="connsiteX278" fmla="*/ 1528596 w 2152885"/>
              <a:gd name="connsiteY278" fmla="*/ 260732 h 1564395"/>
              <a:gd name="connsiteX279" fmla="*/ 1546957 w 2152885"/>
              <a:gd name="connsiteY279" fmla="*/ 264404 h 1564395"/>
              <a:gd name="connsiteX280" fmla="*/ 1568991 w 2152885"/>
              <a:gd name="connsiteY280" fmla="*/ 271749 h 1564395"/>
              <a:gd name="connsiteX281" fmla="*/ 1591025 w 2152885"/>
              <a:gd name="connsiteY281" fmla="*/ 290110 h 1564395"/>
              <a:gd name="connsiteX282" fmla="*/ 1613058 w 2152885"/>
              <a:gd name="connsiteY282" fmla="*/ 308472 h 1564395"/>
              <a:gd name="connsiteX283" fmla="*/ 1609386 w 2152885"/>
              <a:gd name="connsiteY283" fmla="*/ 319489 h 1564395"/>
              <a:gd name="connsiteX284" fmla="*/ 1594697 w 2152885"/>
              <a:gd name="connsiteY284" fmla="*/ 326833 h 1564395"/>
              <a:gd name="connsiteX285" fmla="*/ 1565319 w 2152885"/>
              <a:gd name="connsiteY285" fmla="*/ 334178 h 1564395"/>
              <a:gd name="connsiteX286" fmla="*/ 1539613 w 2152885"/>
              <a:gd name="connsiteY286" fmla="*/ 345195 h 1564395"/>
              <a:gd name="connsiteX287" fmla="*/ 1517579 w 2152885"/>
              <a:gd name="connsiteY287" fmla="*/ 359884 h 1564395"/>
              <a:gd name="connsiteX288" fmla="*/ 1506562 w 2152885"/>
              <a:gd name="connsiteY288" fmla="*/ 370901 h 1564395"/>
              <a:gd name="connsiteX289" fmla="*/ 1495545 w 2152885"/>
              <a:gd name="connsiteY289" fmla="*/ 374573 h 1564395"/>
              <a:gd name="connsiteX290" fmla="*/ 1473511 w 2152885"/>
              <a:gd name="connsiteY290" fmla="*/ 385590 h 1564395"/>
              <a:gd name="connsiteX291" fmla="*/ 1462495 w 2152885"/>
              <a:gd name="connsiteY291" fmla="*/ 392934 h 1564395"/>
              <a:gd name="connsiteX292" fmla="*/ 1429444 w 2152885"/>
              <a:gd name="connsiteY292" fmla="*/ 400279 h 1564395"/>
              <a:gd name="connsiteX293" fmla="*/ 1407410 w 2152885"/>
              <a:gd name="connsiteY293" fmla="*/ 407624 h 1564395"/>
              <a:gd name="connsiteX294" fmla="*/ 1392721 w 2152885"/>
              <a:gd name="connsiteY294" fmla="*/ 411296 h 1564395"/>
              <a:gd name="connsiteX295" fmla="*/ 1392721 w 2152885"/>
              <a:gd name="connsiteY295" fmla="*/ 440674 h 1564395"/>
              <a:gd name="connsiteX296" fmla="*/ 1403738 w 2152885"/>
              <a:gd name="connsiteY296" fmla="*/ 444347 h 1564395"/>
              <a:gd name="connsiteX297" fmla="*/ 1407410 w 2152885"/>
              <a:gd name="connsiteY297" fmla="*/ 455363 h 1564395"/>
              <a:gd name="connsiteX298" fmla="*/ 1392721 w 2152885"/>
              <a:gd name="connsiteY298" fmla="*/ 477397 h 1564395"/>
              <a:gd name="connsiteX299" fmla="*/ 1370687 w 2152885"/>
              <a:gd name="connsiteY299" fmla="*/ 492086 h 1564395"/>
              <a:gd name="connsiteX300" fmla="*/ 1359671 w 2152885"/>
              <a:gd name="connsiteY300" fmla="*/ 499431 h 1564395"/>
              <a:gd name="connsiteX301" fmla="*/ 1337637 w 2152885"/>
              <a:gd name="connsiteY301" fmla="*/ 514120 h 1564395"/>
              <a:gd name="connsiteX302" fmla="*/ 1326620 w 2152885"/>
              <a:gd name="connsiteY302" fmla="*/ 521465 h 1564395"/>
              <a:gd name="connsiteX303" fmla="*/ 1304586 w 2152885"/>
              <a:gd name="connsiteY303" fmla="*/ 528809 h 1564395"/>
              <a:gd name="connsiteX304" fmla="*/ 1278880 w 2152885"/>
              <a:gd name="connsiteY304" fmla="*/ 536154 h 1564395"/>
              <a:gd name="connsiteX305" fmla="*/ 1267863 w 2152885"/>
              <a:gd name="connsiteY305" fmla="*/ 539826 h 1564395"/>
              <a:gd name="connsiteX306" fmla="*/ 1220124 w 2152885"/>
              <a:gd name="connsiteY306" fmla="*/ 550843 h 1564395"/>
              <a:gd name="connsiteX307" fmla="*/ 1190745 w 2152885"/>
              <a:gd name="connsiteY307" fmla="*/ 558187 h 1564395"/>
              <a:gd name="connsiteX308" fmla="*/ 1095266 w 2152885"/>
              <a:gd name="connsiteY308" fmla="*/ 550843 h 1564395"/>
              <a:gd name="connsiteX309" fmla="*/ 1073232 w 2152885"/>
              <a:gd name="connsiteY309" fmla="*/ 543498 h 1564395"/>
              <a:gd name="connsiteX310" fmla="*/ 1062215 w 2152885"/>
              <a:gd name="connsiteY310" fmla="*/ 539826 h 1564395"/>
              <a:gd name="connsiteX311" fmla="*/ 1036509 w 2152885"/>
              <a:gd name="connsiteY311" fmla="*/ 528809 h 1564395"/>
              <a:gd name="connsiteX312" fmla="*/ 1007131 w 2152885"/>
              <a:gd name="connsiteY312" fmla="*/ 517792 h 1564395"/>
              <a:gd name="connsiteX313" fmla="*/ 985097 w 2152885"/>
              <a:gd name="connsiteY313" fmla="*/ 506775 h 1564395"/>
              <a:gd name="connsiteX314" fmla="*/ 974080 w 2152885"/>
              <a:gd name="connsiteY314" fmla="*/ 499431 h 1564395"/>
              <a:gd name="connsiteX315" fmla="*/ 955719 w 2152885"/>
              <a:gd name="connsiteY315" fmla="*/ 495759 h 1564395"/>
              <a:gd name="connsiteX316" fmla="*/ 907979 w 2152885"/>
              <a:gd name="connsiteY316" fmla="*/ 488414 h 1564395"/>
              <a:gd name="connsiteX317" fmla="*/ 852895 w 2152885"/>
              <a:gd name="connsiteY317" fmla="*/ 484742 h 1564395"/>
              <a:gd name="connsiteX318" fmla="*/ 812499 w 2152885"/>
              <a:gd name="connsiteY318" fmla="*/ 481069 h 1564395"/>
              <a:gd name="connsiteX319" fmla="*/ 779449 w 2152885"/>
              <a:gd name="connsiteY319" fmla="*/ 462708 h 1564395"/>
              <a:gd name="connsiteX320" fmla="*/ 757415 w 2152885"/>
              <a:gd name="connsiteY320" fmla="*/ 440674 h 1564395"/>
              <a:gd name="connsiteX321" fmla="*/ 746398 w 2152885"/>
              <a:gd name="connsiteY321" fmla="*/ 433330 h 1564395"/>
              <a:gd name="connsiteX322" fmla="*/ 728037 w 2152885"/>
              <a:gd name="connsiteY322" fmla="*/ 418640 h 1564395"/>
              <a:gd name="connsiteX323" fmla="*/ 717020 w 2152885"/>
              <a:gd name="connsiteY323" fmla="*/ 414968 h 1564395"/>
              <a:gd name="connsiteX324" fmla="*/ 683969 w 2152885"/>
              <a:gd name="connsiteY324" fmla="*/ 400279 h 1564395"/>
              <a:gd name="connsiteX325" fmla="*/ 672952 w 2152885"/>
              <a:gd name="connsiteY325" fmla="*/ 396607 h 1564395"/>
              <a:gd name="connsiteX326" fmla="*/ 643574 w 2152885"/>
              <a:gd name="connsiteY326" fmla="*/ 385590 h 1564395"/>
              <a:gd name="connsiteX327" fmla="*/ 632557 w 2152885"/>
              <a:gd name="connsiteY327" fmla="*/ 378245 h 1564395"/>
              <a:gd name="connsiteX328" fmla="*/ 617868 w 2152885"/>
              <a:gd name="connsiteY328" fmla="*/ 374573 h 1564395"/>
              <a:gd name="connsiteX329" fmla="*/ 606851 w 2152885"/>
              <a:gd name="connsiteY329" fmla="*/ 370901 h 1564395"/>
              <a:gd name="connsiteX330" fmla="*/ 577473 w 2152885"/>
              <a:gd name="connsiteY330" fmla="*/ 363556 h 1564395"/>
              <a:gd name="connsiteX331" fmla="*/ 570128 w 2152885"/>
              <a:gd name="connsiteY331" fmla="*/ 370901 h 156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2152885" h="1564395">
                <a:moveTo>
                  <a:pt x="570128" y="370901"/>
                </a:moveTo>
                <a:cubicBezTo>
                  <a:pt x="564008" y="368453"/>
                  <a:pt x="557131" y="367388"/>
                  <a:pt x="551767" y="363556"/>
                </a:cubicBezTo>
                <a:cubicBezTo>
                  <a:pt x="548175" y="360991"/>
                  <a:pt x="547248" y="355930"/>
                  <a:pt x="544422" y="352539"/>
                </a:cubicBezTo>
                <a:cubicBezTo>
                  <a:pt x="541097" y="348549"/>
                  <a:pt x="537077" y="345194"/>
                  <a:pt x="533405" y="341522"/>
                </a:cubicBezTo>
                <a:cubicBezTo>
                  <a:pt x="524177" y="313837"/>
                  <a:pt x="536624" y="347959"/>
                  <a:pt x="522389" y="319489"/>
                </a:cubicBezTo>
                <a:cubicBezTo>
                  <a:pt x="520658" y="316027"/>
                  <a:pt x="520447" y="311934"/>
                  <a:pt x="518716" y="308472"/>
                </a:cubicBezTo>
                <a:cubicBezTo>
                  <a:pt x="516742" y="304524"/>
                  <a:pt x="513164" y="301488"/>
                  <a:pt x="511372" y="297455"/>
                </a:cubicBezTo>
                <a:cubicBezTo>
                  <a:pt x="498492" y="268475"/>
                  <a:pt x="512828" y="281288"/>
                  <a:pt x="493010" y="268077"/>
                </a:cubicBezTo>
                <a:cubicBezTo>
                  <a:pt x="490562" y="263180"/>
                  <a:pt x="490046" y="256672"/>
                  <a:pt x="485666" y="253387"/>
                </a:cubicBezTo>
                <a:cubicBezTo>
                  <a:pt x="479473" y="248742"/>
                  <a:pt x="470977" y="248491"/>
                  <a:pt x="463632" y="246043"/>
                </a:cubicBezTo>
                <a:lnTo>
                  <a:pt x="452615" y="242371"/>
                </a:lnTo>
                <a:cubicBezTo>
                  <a:pt x="448943" y="241147"/>
                  <a:pt x="445353" y="239637"/>
                  <a:pt x="441598" y="238698"/>
                </a:cubicBezTo>
                <a:lnTo>
                  <a:pt x="426909" y="235026"/>
                </a:lnTo>
                <a:cubicBezTo>
                  <a:pt x="422013" y="232578"/>
                  <a:pt x="416675" y="230863"/>
                  <a:pt x="412220" y="227681"/>
                </a:cubicBezTo>
                <a:cubicBezTo>
                  <a:pt x="407994" y="224663"/>
                  <a:pt x="405524" y="219546"/>
                  <a:pt x="401203" y="216665"/>
                </a:cubicBezTo>
                <a:cubicBezTo>
                  <a:pt x="397982" y="214518"/>
                  <a:pt x="393648" y="214723"/>
                  <a:pt x="390186" y="212992"/>
                </a:cubicBezTo>
                <a:cubicBezTo>
                  <a:pt x="386238" y="211018"/>
                  <a:pt x="383202" y="207440"/>
                  <a:pt x="379169" y="205648"/>
                </a:cubicBezTo>
                <a:cubicBezTo>
                  <a:pt x="372095" y="202504"/>
                  <a:pt x="357136" y="198303"/>
                  <a:pt x="357136" y="198303"/>
                </a:cubicBezTo>
                <a:cubicBezTo>
                  <a:pt x="343671" y="199527"/>
                  <a:pt x="323306" y="190156"/>
                  <a:pt x="316740" y="201975"/>
                </a:cubicBezTo>
                <a:cubicBezTo>
                  <a:pt x="298275" y="235211"/>
                  <a:pt x="313593" y="254172"/>
                  <a:pt x="327757" y="275421"/>
                </a:cubicBezTo>
                <a:cubicBezTo>
                  <a:pt x="326533" y="282766"/>
                  <a:pt x="327415" y="290795"/>
                  <a:pt x="324085" y="297455"/>
                </a:cubicBezTo>
                <a:cubicBezTo>
                  <a:pt x="320736" y="304154"/>
                  <a:pt x="292507" y="312070"/>
                  <a:pt x="291034" y="312144"/>
                </a:cubicBezTo>
                <a:lnTo>
                  <a:pt x="217589" y="315816"/>
                </a:lnTo>
                <a:cubicBezTo>
                  <a:pt x="219506" y="334988"/>
                  <a:pt x="215225" y="350175"/>
                  <a:pt x="228605" y="363556"/>
                </a:cubicBezTo>
                <a:cubicBezTo>
                  <a:pt x="231726" y="366677"/>
                  <a:pt x="235950" y="368453"/>
                  <a:pt x="239622" y="370901"/>
                </a:cubicBezTo>
                <a:cubicBezTo>
                  <a:pt x="240846" y="374573"/>
                  <a:pt x="245026" y="378456"/>
                  <a:pt x="243295" y="381918"/>
                </a:cubicBezTo>
                <a:cubicBezTo>
                  <a:pt x="241564" y="385380"/>
                  <a:pt x="235903" y="384231"/>
                  <a:pt x="232278" y="385590"/>
                </a:cubicBezTo>
                <a:cubicBezTo>
                  <a:pt x="198642" y="398202"/>
                  <a:pt x="226061" y="391830"/>
                  <a:pt x="173521" y="396607"/>
                </a:cubicBezTo>
                <a:cubicBezTo>
                  <a:pt x="169849" y="397831"/>
                  <a:pt x="165725" y="398132"/>
                  <a:pt x="162504" y="400279"/>
                </a:cubicBezTo>
                <a:cubicBezTo>
                  <a:pt x="158183" y="403160"/>
                  <a:pt x="150633" y="406173"/>
                  <a:pt x="151487" y="411296"/>
                </a:cubicBezTo>
                <a:cubicBezTo>
                  <a:pt x="152354" y="416497"/>
                  <a:pt x="176982" y="427715"/>
                  <a:pt x="180866" y="429657"/>
                </a:cubicBezTo>
                <a:cubicBezTo>
                  <a:pt x="193659" y="468038"/>
                  <a:pt x="190611" y="449718"/>
                  <a:pt x="184538" y="510448"/>
                </a:cubicBezTo>
                <a:cubicBezTo>
                  <a:pt x="184036" y="515470"/>
                  <a:pt x="183666" y="520938"/>
                  <a:pt x="180866" y="525137"/>
                </a:cubicBezTo>
                <a:cubicBezTo>
                  <a:pt x="178418" y="528809"/>
                  <a:pt x="173797" y="530507"/>
                  <a:pt x="169849" y="532481"/>
                </a:cubicBezTo>
                <a:cubicBezTo>
                  <a:pt x="160805" y="537003"/>
                  <a:pt x="145268" y="538414"/>
                  <a:pt x="136798" y="539826"/>
                </a:cubicBezTo>
                <a:cubicBezTo>
                  <a:pt x="134350" y="543498"/>
                  <a:pt x="131644" y="547011"/>
                  <a:pt x="129454" y="550843"/>
                </a:cubicBezTo>
                <a:cubicBezTo>
                  <a:pt x="126738" y="555596"/>
                  <a:pt x="125291" y="561077"/>
                  <a:pt x="122109" y="565532"/>
                </a:cubicBezTo>
                <a:cubicBezTo>
                  <a:pt x="119090" y="569758"/>
                  <a:pt x="115191" y="573361"/>
                  <a:pt x="111092" y="576549"/>
                </a:cubicBezTo>
                <a:cubicBezTo>
                  <a:pt x="92151" y="591280"/>
                  <a:pt x="94663" y="589370"/>
                  <a:pt x="78042" y="594910"/>
                </a:cubicBezTo>
                <a:cubicBezTo>
                  <a:pt x="56868" y="609027"/>
                  <a:pt x="77296" y="596804"/>
                  <a:pt x="56008" y="605927"/>
                </a:cubicBezTo>
                <a:cubicBezTo>
                  <a:pt x="42966" y="611516"/>
                  <a:pt x="41364" y="613242"/>
                  <a:pt x="30302" y="620616"/>
                </a:cubicBezTo>
                <a:cubicBezTo>
                  <a:pt x="10713" y="649999"/>
                  <a:pt x="36425" y="614491"/>
                  <a:pt x="11940" y="638978"/>
                </a:cubicBezTo>
                <a:cubicBezTo>
                  <a:pt x="8819" y="642099"/>
                  <a:pt x="7044" y="646323"/>
                  <a:pt x="4596" y="649995"/>
                </a:cubicBezTo>
                <a:cubicBezTo>
                  <a:pt x="1118" y="663909"/>
                  <a:pt x="-3722" y="675418"/>
                  <a:pt x="4596" y="690390"/>
                </a:cubicBezTo>
                <a:cubicBezTo>
                  <a:pt x="7692" y="695963"/>
                  <a:pt x="28825" y="700119"/>
                  <a:pt x="33974" y="701407"/>
                </a:cubicBezTo>
                <a:cubicBezTo>
                  <a:pt x="37718" y="705151"/>
                  <a:pt x="50942" y="716935"/>
                  <a:pt x="52336" y="723440"/>
                </a:cubicBezTo>
                <a:cubicBezTo>
                  <a:pt x="55169" y="736661"/>
                  <a:pt x="48312" y="752719"/>
                  <a:pt x="56008" y="763836"/>
                </a:cubicBezTo>
                <a:cubicBezTo>
                  <a:pt x="61754" y="772135"/>
                  <a:pt x="85386" y="771180"/>
                  <a:pt x="85386" y="771180"/>
                </a:cubicBezTo>
                <a:cubicBezTo>
                  <a:pt x="96719" y="778736"/>
                  <a:pt x="97995" y="778546"/>
                  <a:pt x="107420" y="789542"/>
                </a:cubicBezTo>
                <a:cubicBezTo>
                  <a:pt x="111403" y="794189"/>
                  <a:pt x="114109" y="799903"/>
                  <a:pt x="118437" y="804231"/>
                </a:cubicBezTo>
                <a:cubicBezTo>
                  <a:pt x="127107" y="812901"/>
                  <a:pt x="134067" y="811723"/>
                  <a:pt x="144143" y="818920"/>
                </a:cubicBezTo>
                <a:cubicBezTo>
                  <a:pt x="148369" y="821939"/>
                  <a:pt x="150620" y="827415"/>
                  <a:pt x="155160" y="829937"/>
                </a:cubicBezTo>
                <a:cubicBezTo>
                  <a:pt x="161927" y="833697"/>
                  <a:pt x="177193" y="837281"/>
                  <a:pt x="177193" y="837281"/>
                </a:cubicBezTo>
                <a:cubicBezTo>
                  <a:pt x="204553" y="855522"/>
                  <a:pt x="170943" y="832074"/>
                  <a:pt x="199227" y="855643"/>
                </a:cubicBezTo>
                <a:cubicBezTo>
                  <a:pt x="202618" y="858468"/>
                  <a:pt x="206853" y="860162"/>
                  <a:pt x="210244" y="862987"/>
                </a:cubicBezTo>
                <a:cubicBezTo>
                  <a:pt x="238528" y="886556"/>
                  <a:pt x="204918" y="863108"/>
                  <a:pt x="232278" y="881349"/>
                </a:cubicBezTo>
                <a:cubicBezTo>
                  <a:pt x="242724" y="897018"/>
                  <a:pt x="247534" y="902260"/>
                  <a:pt x="254311" y="918072"/>
                </a:cubicBezTo>
                <a:cubicBezTo>
                  <a:pt x="255836" y="921630"/>
                  <a:pt x="256104" y="925705"/>
                  <a:pt x="257984" y="929089"/>
                </a:cubicBezTo>
                <a:cubicBezTo>
                  <a:pt x="262271" y="936805"/>
                  <a:pt x="272673" y="951122"/>
                  <a:pt x="272673" y="951122"/>
                </a:cubicBezTo>
                <a:cubicBezTo>
                  <a:pt x="273897" y="954794"/>
                  <a:pt x="276345" y="958268"/>
                  <a:pt x="276345" y="962139"/>
                </a:cubicBezTo>
                <a:cubicBezTo>
                  <a:pt x="276345" y="967462"/>
                  <a:pt x="269042" y="981202"/>
                  <a:pt x="265328" y="984173"/>
                </a:cubicBezTo>
                <a:cubicBezTo>
                  <a:pt x="262305" y="986591"/>
                  <a:pt x="257983" y="986621"/>
                  <a:pt x="254311" y="987845"/>
                </a:cubicBezTo>
                <a:cubicBezTo>
                  <a:pt x="249127" y="998215"/>
                  <a:pt x="234083" y="1017675"/>
                  <a:pt x="261656" y="1024568"/>
                </a:cubicBezTo>
                <a:cubicBezTo>
                  <a:pt x="266552" y="1025792"/>
                  <a:pt x="271511" y="1026790"/>
                  <a:pt x="276345" y="1028240"/>
                </a:cubicBezTo>
                <a:cubicBezTo>
                  <a:pt x="283760" y="1030465"/>
                  <a:pt x="298379" y="1035585"/>
                  <a:pt x="298379" y="1035585"/>
                </a:cubicBezTo>
                <a:cubicBezTo>
                  <a:pt x="302051" y="1038033"/>
                  <a:pt x="305363" y="1041137"/>
                  <a:pt x="309396" y="1042930"/>
                </a:cubicBezTo>
                <a:cubicBezTo>
                  <a:pt x="316471" y="1046074"/>
                  <a:pt x="331430" y="1050274"/>
                  <a:pt x="331430" y="1050274"/>
                </a:cubicBezTo>
                <a:cubicBezTo>
                  <a:pt x="335102" y="1052722"/>
                  <a:pt x="338389" y="1055880"/>
                  <a:pt x="342446" y="1057619"/>
                </a:cubicBezTo>
                <a:cubicBezTo>
                  <a:pt x="347085" y="1059607"/>
                  <a:pt x="352754" y="1058787"/>
                  <a:pt x="357136" y="1061291"/>
                </a:cubicBezTo>
                <a:cubicBezTo>
                  <a:pt x="361645" y="1063868"/>
                  <a:pt x="364053" y="1069120"/>
                  <a:pt x="368152" y="1072308"/>
                </a:cubicBezTo>
                <a:cubicBezTo>
                  <a:pt x="375120" y="1077727"/>
                  <a:pt x="382841" y="1082101"/>
                  <a:pt x="390186" y="1086997"/>
                </a:cubicBezTo>
                <a:cubicBezTo>
                  <a:pt x="393858" y="1089445"/>
                  <a:pt x="397105" y="1092703"/>
                  <a:pt x="401203" y="1094342"/>
                </a:cubicBezTo>
                <a:cubicBezTo>
                  <a:pt x="407324" y="1096790"/>
                  <a:pt x="413264" y="1099747"/>
                  <a:pt x="419565" y="1101686"/>
                </a:cubicBezTo>
                <a:cubicBezTo>
                  <a:pt x="429213" y="1104654"/>
                  <a:pt x="439367" y="1105839"/>
                  <a:pt x="448943" y="1109031"/>
                </a:cubicBezTo>
                <a:cubicBezTo>
                  <a:pt x="467024" y="1115057"/>
                  <a:pt x="456142" y="1112067"/>
                  <a:pt x="481993" y="1116375"/>
                </a:cubicBezTo>
                <a:cubicBezTo>
                  <a:pt x="486890" y="1118823"/>
                  <a:pt x="491651" y="1121563"/>
                  <a:pt x="496683" y="1123720"/>
                </a:cubicBezTo>
                <a:cubicBezTo>
                  <a:pt x="500241" y="1125245"/>
                  <a:pt x="504237" y="1125661"/>
                  <a:pt x="507699" y="1127392"/>
                </a:cubicBezTo>
                <a:cubicBezTo>
                  <a:pt x="536171" y="1141628"/>
                  <a:pt x="502045" y="1129181"/>
                  <a:pt x="529733" y="1138409"/>
                </a:cubicBezTo>
                <a:cubicBezTo>
                  <a:pt x="533405" y="1142081"/>
                  <a:pt x="536760" y="1146101"/>
                  <a:pt x="540750" y="1149426"/>
                </a:cubicBezTo>
                <a:cubicBezTo>
                  <a:pt x="544141" y="1152252"/>
                  <a:pt x="548646" y="1153650"/>
                  <a:pt x="551767" y="1156771"/>
                </a:cubicBezTo>
                <a:cubicBezTo>
                  <a:pt x="554888" y="1159892"/>
                  <a:pt x="555790" y="1164881"/>
                  <a:pt x="559111" y="1167787"/>
                </a:cubicBezTo>
                <a:cubicBezTo>
                  <a:pt x="565754" y="1173600"/>
                  <a:pt x="573800" y="1177580"/>
                  <a:pt x="581145" y="1182477"/>
                </a:cubicBezTo>
                <a:lnTo>
                  <a:pt x="592162" y="1189821"/>
                </a:lnTo>
                <a:cubicBezTo>
                  <a:pt x="595834" y="1192269"/>
                  <a:pt x="598992" y="1195770"/>
                  <a:pt x="603179" y="1197166"/>
                </a:cubicBezTo>
                <a:lnTo>
                  <a:pt x="614196" y="1200838"/>
                </a:lnTo>
                <a:cubicBezTo>
                  <a:pt x="617868" y="1203286"/>
                  <a:pt x="621265" y="1206209"/>
                  <a:pt x="625213" y="1208183"/>
                </a:cubicBezTo>
                <a:cubicBezTo>
                  <a:pt x="628833" y="1209993"/>
                  <a:pt x="648362" y="1215425"/>
                  <a:pt x="650919" y="1215527"/>
                </a:cubicBezTo>
                <a:cubicBezTo>
                  <a:pt x="707196" y="1217778"/>
                  <a:pt x="763536" y="1217976"/>
                  <a:pt x="819844" y="1219200"/>
                </a:cubicBezTo>
                <a:cubicBezTo>
                  <a:pt x="825964" y="1220424"/>
                  <a:pt x="831963" y="1222872"/>
                  <a:pt x="838205" y="1222872"/>
                </a:cubicBezTo>
                <a:cubicBezTo>
                  <a:pt x="866611" y="1222872"/>
                  <a:pt x="867087" y="1221814"/>
                  <a:pt x="885945" y="1215527"/>
                </a:cubicBezTo>
                <a:cubicBezTo>
                  <a:pt x="888393" y="1210631"/>
                  <a:pt x="891134" y="1205870"/>
                  <a:pt x="893290" y="1200838"/>
                </a:cubicBezTo>
                <a:cubicBezTo>
                  <a:pt x="894815" y="1197280"/>
                  <a:pt x="894544" y="1192844"/>
                  <a:pt x="896962" y="1189821"/>
                </a:cubicBezTo>
                <a:cubicBezTo>
                  <a:pt x="899719" y="1186375"/>
                  <a:pt x="904307" y="1184925"/>
                  <a:pt x="907979" y="1182477"/>
                </a:cubicBezTo>
                <a:cubicBezTo>
                  <a:pt x="913397" y="1174350"/>
                  <a:pt x="917860" y="1166097"/>
                  <a:pt x="926340" y="1160443"/>
                </a:cubicBezTo>
                <a:cubicBezTo>
                  <a:pt x="929561" y="1158296"/>
                  <a:pt x="933685" y="1157995"/>
                  <a:pt x="937357" y="1156771"/>
                </a:cubicBezTo>
                <a:cubicBezTo>
                  <a:pt x="939805" y="1153099"/>
                  <a:pt x="941256" y="1148511"/>
                  <a:pt x="944702" y="1145754"/>
                </a:cubicBezTo>
                <a:cubicBezTo>
                  <a:pt x="947725" y="1143336"/>
                  <a:pt x="951848" y="1142081"/>
                  <a:pt x="955719" y="1142081"/>
                </a:cubicBezTo>
                <a:cubicBezTo>
                  <a:pt x="983900" y="1142081"/>
                  <a:pt x="1012027" y="1144530"/>
                  <a:pt x="1040181" y="1145754"/>
                </a:cubicBezTo>
                <a:cubicBezTo>
                  <a:pt x="1041405" y="1150650"/>
                  <a:pt x="1041866" y="1155804"/>
                  <a:pt x="1043854" y="1160443"/>
                </a:cubicBezTo>
                <a:cubicBezTo>
                  <a:pt x="1045593" y="1164500"/>
                  <a:pt x="1047807" y="1168635"/>
                  <a:pt x="1051198" y="1171460"/>
                </a:cubicBezTo>
                <a:cubicBezTo>
                  <a:pt x="1065210" y="1183137"/>
                  <a:pt x="1086688" y="1180885"/>
                  <a:pt x="1102610" y="1182477"/>
                </a:cubicBezTo>
                <a:cubicBezTo>
                  <a:pt x="1109990" y="1193546"/>
                  <a:pt x="1111705" y="1195130"/>
                  <a:pt x="1117299" y="1208183"/>
                </a:cubicBezTo>
                <a:cubicBezTo>
                  <a:pt x="1118824" y="1211741"/>
                  <a:pt x="1119092" y="1215816"/>
                  <a:pt x="1120972" y="1219200"/>
                </a:cubicBezTo>
                <a:cubicBezTo>
                  <a:pt x="1125259" y="1226916"/>
                  <a:pt x="1130765" y="1233889"/>
                  <a:pt x="1135661" y="1241233"/>
                </a:cubicBezTo>
                <a:lnTo>
                  <a:pt x="1143005" y="1252250"/>
                </a:lnTo>
                <a:cubicBezTo>
                  <a:pt x="1144229" y="1263267"/>
                  <a:pt x="1146678" y="1274216"/>
                  <a:pt x="1146678" y="1285301"/>
                </a:cubicBezTo>
                <a:cubicBezTo>
                  <a:pt x="1146678" y="1313701"/>
                  <a:pt x="1145618" y="1314184"/>
                  <a:pt x="1139333" y="1333040"/>
                </a:cubicBezTo>
                <a:cubicBezTo>
                  <a:pt x="1140557" y="1351402"/>
                  <a:pt x="1138790" y="1370212"/>
                  <a:pt x="1143005" y="1388125"/>
                </a:cubicBezTo>
                <a:cubicBezTo>
                  <a:pt x="1144016" y="1392421"/>
                  <a:pt x="1149989" y="1393677"/>
                  <a:pt x="1154022" y="1395469"/>
                </a:cubicBezTo>
                <a:cubicBezTo>
                  <a:pt x="1161097" y="1398613"/>
                  <a:pt x="1176056" y="1402814"/>
                  <a:pt x="1176056" y="1402814"/>
                </a:cubicBezTo>
                <a:cubicBezTo>
                  <a:pt x="1197106" y="1434388"/>
                  <a:pt x="1171869" y="1394440"/>
                  <a:pt x="1187073" y="1424848"/>
                </a:cubicBezTo>
                <a:cubicBezTo>
                  <a:pt x="1192185" y="1435072"/>
                  <a:pt x="1197314" y="1438761"/>
                  <a:pt x="1205434" y="1446881"/>
                </a:cubicBezTo>
                <a:cubicBezTo>
                  <a:pt x="1206658" y="1450553"/>
                  <a:pt x="1207376" y="1454436"/>
                  <a:pt x="1209107" y="1457898"/>
                </a:cubicBezTo>
                <a:cubicBezTo>
                  <a:pt x="1213235" y="1466153"/>
                  <a:pt x="1220505" y="1474129"/>
                  <a:pt x="1227468" y="1479932"/>
                </a:cubicBezTo>
                <a:cubicBezTo>
                  <a:pt x="1230859" y="1482758"/>
                  <a:pt x="1234537" y="1485303"/>
                  <a:pt x="1238485" y="1487277"/>
                </a:cubicBezTo>
                <a:cubicBezTo>
                  <a:pt x="1241947" y="1489008"/>
                  <a:pt x="1245830" y="1489725"/>
                  <a:pt x="1249502" y="1490949"/>
                </a:cubicBezTo>
                <a:cubicBezTo>
                  <a:pt x="1260519" y="1489725"/>
                  <a:pt x="1271618" y="1489099"/>
                  <a:pt x="1282552" y="1487277"/>
                </a:cubicBezTo>
                <a:cubicBezTo>
                  <a:pt x="1289819" y="1486066"/>
                  <a:pt x="1302753" y="1479405"/>
                  <a:pt x="1308258" y="1476260"/>
                </a:cubicBezTo>
                <a:cubicBezTo>
                  <a:pt x="1312090" y="1474070"/>
                  <a:pt x="1315242" y="1470708"/>
                  <a:pt x="1319275" y="1468915"/>
                </a:cubicBezTo>
                <a:cubicBezTo>
                  <a:pt x="1326350" y="1465771"/>
                  <a:pt x="1341309" y="1461571"/>
                  <a:pt x="1341309" y="1461571"/>
                </a:cubicBezTo>
                <a:cubicBezTo>
                  <a:pt x="1362621" y="1447362"/>
                  <a:pt x="1341891" y="1458894"/>
                  <a:pt x="1378032" y="1450554"/>
                </a:cubicBezTo>
                <a:cubicBezTo>
                  <a:pt x="1385576" y="1448813"/>
                  <a:pt x="1400066" y="1443209"/>
                  <a:pt x="1400066" y="1443209"/>
                </a:cubicBezTo>
                <a:cubicBezTo>
                  <a:pt x="1404962" y="1439537"/>
                  <a:pt x="1411198" y="1437172"/>
                  <a:pt x="1414755" y="1432192"/>
                </a:cubicBezTo>
                <a:cubicBezTo>
                  <a:pt x="1430605" y="1410002"/>
                  <a:pt x="1405019" y="1421972"/>
                  <a:pt x="1429444" y="1413831"/>
                </a:cubicBezTo>
                <a:cubicBezTo>
                  <a:pt x="1434340" y="1415055"/>
                  <a:pt x="1439299" y="1416053"/>
                  <a:pt x="1444133" y="1417503"/>
                </a:cubicBezTo>
                <a:cubicBezTo>
                  <a:pt x="1451548" y="1419728"/>
                  <a:pt x="1466167" y="1424848"/>
                  <a:pt x="1466167" y="1424848"/>
                </a:cubicBezTo>
                <a:cubicBezTo>
                  <a:pt x="1473512" y="1432192"/>
                  <a:pt x="1482440" y="1438239"/>
                  <a:pt x="1488201" y="1446881"/>
                </a:cubicBezTo>
                <a:cubicBezTo>
                  <a:pt x="1490649" y="1450553"/>
                  <a:pt x="1492224" y="1454992"/>
                  <a:pt x="1495545" y="1457898"/>
                </a:cubicBezTo>
                <a:cubicBezTo>
                  <a:pt x="1511084" y="1471495"/>
                  <a:pt x="1513466" y="1471216"/>
                  <a:pt x="1528596" y="1476260"/>
                </a:cubicBezTo>
                <a:cubicBezTo>
                  <a:pt x="1532268" y="1479932"/>
                  <a:pt x="1535514" y="1484088"/>
                  <a:pt x="1539613" y="1487277"/>
                </a:cubicBezTo>
                <a:cubicBezTo>
                  <a:pt x="1546580" y="1492696"/>
                  <a:pt x="1554302" y="1497070"/>
                  <a:pt x="1561646" y="1501966"/>
                </a:cubicBezTo>
                <a:cubicBezTo>
                  <a:pt x="1586957" y="1518840"/>
                  <a:pt x="1568269" y="1508996"/>
                  <a:pt x="1624075" y="1512983"/>
                </a:cubicBezTo>
                <a:cubicBezTo>
                  <a:pt x="1630196" y="1514207"/>
                  <a:pt x="1638023" y="1512241"/>
                  <a:pt x="1642437" y="1516655"/>
                </a:cubicBezTo>
                <a:cubicBezTo>
                  <a:pt x="1648604" y="1522822"/>
                  <a:pt x="1649711" y="1544644"/>
                  <a:pt x="1653454" y="1553378"/>
                </a:cubicBezTo>
                <a:cubicBezTo>
                  <a:pt x="1655193" y="1557435"/>
                  <a:pt x="1658350" y="1560723"/>
                  <a:pt x="1660798" y="1564395"/>
                </a:cubicBezTo>
                <a:cubicBezTo>
                  <a:pt x="1665694" y="1563171"/>
                  <a:pt x="1672553" y="1564829"/>
                  <a:pt x="1675487" y="1560722"/>
                </a:cubicBezTo>
                <a:cubicBezTo>
                  <a:pt x="1679815" y="1554663"/>
                  <a:pt x="1677700" y="1545990"/>
                  <a:pt x="1679160" y="1538689"/>
                </a:cubicBezTo>
                <a:cubicBezTo>
                  <a:pt x="1681268" y="1528152"/>
                  <a:pt x="1682336" y="1520824"/>
                  <a:pt x="1690177" y="1512983"/>
                </a:cubicBezTo>
                <a:cubicBezTo>
                  <a:pt x="1693298" y="1509862"/>
                  <a:pt x="1697160" y="1507431"/>
                  <a:pt x="1701193" y="1505638"/>
                </a:cubicBezTo>
                <a:cubicBezTo>
                  <a:pt x="1724746" y="1495169"/>
                  <a:pt x="1728414" y="1498601"/>
                  <a:pt x="1756278" y="1494621"/>
                </a:cubicBezTo>
                <a:cubicBezTo>
                  <a:pt x="1762457" y="1493738"/>
                  <a:pt x="1768519" y="1492173"/>
                  <a:pt x="1774639" y="1490949"/>
                </a:cubicBezTo>
                <a:cubicBezTo>
                  <a:pt x="1778311" y="1488501"/>
                  <a:pt x="1781523" y="1485154"/>
                  <a:pt x="1785656" y="1483604"/>
                </a:cubicBezTo>
                <a:cubicBezTo>
                  <a:pt x="1791500" y="1481412"/>
                  <a:pt x="1797962" y="1481446"/>
                  <a:pt x="1804018" y="1479932"/>
                </a:cubicBezTo>
                <a:cubicBezTo>
                  <a:pt x="1838210" y="1471385"/>
                  <a:pt x="1777739" y="1481589"/>
                  <a:pt x="1840740" y="1472587"/>
                </a:cubicBezTo>
                <a:cubicBezTo>
                  <a:pt x="1844412" y="1470139"/>
                  <a:pt x="1847809" y="1467217"/>
                  <a:pt x="1851757" y="1465243"/>
                </a:cubicBezTo>
                <a:cubicBezTo>
                  <a:pt x="1855219" y="1463512"/>
                  <a:pt x="1859413" y="1463492"/>
                  <a:pt x="1862774" y="1461571"/>
                </a:cubicBezTo>
                <a:cubicBezTo>
                  <a:pt x="1868088" y="1458534"/>
                  <a:pt x="1872149" y="1453591"/>
                  <a:pt x="1877463" y="1450554"/>
                </a:cubicBezTo>
                <a:cubicBezTo>
                  <a:pt x="1880824" y="1448633"/>
                  <a:pt x="1885082" y="1448735"/>
                  <a:pt x="1888480" y="1446881"/>
                </a:cubicBezTo>
                <a:cubicBezTo>
                  <a:pt x="1898618" y="1441351"/>
                  <a:pt x="1908065" y="1434640"/>
                  <a:pt x="1917858" y="1428520"/>
                </a:cubicBezTo>
                <a:lnTo>
                  <a:pt x="1917858" y="1428520"/>
                </a:lnTo>
                <a:cubicBezTo>
                  <a:pt x="1922755" y="1424848"/>
                  <a:pt x="1927901" y="1421486"/>
                  <a:pt x="1932548" y="1417503"/>
                </a:cubicBezTo>
                <a:cubicBezTo>
                  <a:pt x="1936491" y="1414123"/>
                  <a:pt x="1939244" y="1409367"/>
                  <a:pt x="1943565" y="1406486"/>
                </a:cubicBezTo>
                <a:cubicBezTo>
                  <a:pt x="1946786" y="1404339"/>
                  <a:pt x="1950909" y="1404038"/>
                  <a:pt x="1954581" y="1402814"/>
                </a:cubicBezTo>
                <a:cubicBezTo>
                  <a:pt x="1999952" y="1346105"/>
                  <a:pt x="1942029" y="1415368"/>
                  <a:pt x="1983960" y="1373436"/>
                </a:cubicBezTo>
                <a:cubicBezTo>
                  <a:pt x="1996670" y="1360726"/>
                  <a:pt x="2000931" y="1353487"/>
                  <a:pt x="2009666" y="1340385"/>
                </a:cubicBezTo>
                <a:cubicBezTo>
                  <a:pt x="2010890" y="1336713"/>
                  <a:pt x="2011191" y="1332589"/>
                  <a:pt x="2013338" y="1329368"/>
                </a:cubicBezTo>
                <a:cubicBezTo>
                  <a:pt x="2016219" y="1325047"/>
                  <a:pt x="2023336" y="1323444"/>
                  <a:pt x="2024355" y="1318351"/>
                </a:cubicBezTo>
                <a:cubicBezTo>
                  <a:pt x="2029658" y="1291835"/>
                  <a:pt x="2026946" y="1264181"/>
                  <a:pt x="2031699" y="1237561"/>
                </a:cubicBezTo>
                <a:cubicBezTo>
                  <a:pt x="2033142" y="1229477"/>
                  <a:pt x="2039381" y="1223031"/>
                  <a:pt x="2042716" y="1215527"/>
                </a:cubicBezTo>
                <a:cubicBezTo>
                  <a:pt x="2044288" y="1211990"/>
                  <a:pt x="2044864" y="1208068"/>
                  <a:pt x="2046389" y="1204510"/>
                </a:cubicBezTo>
                <a:cubicBezTo>
                  <a:pt x="2048545" y="1199478"/>
                  <a:pt x="2051577" y="1194853"/>
                  <a:pt x="2053733" y="1189821"/>
                </a:cubicBezTo>
                <a:cubicBezTo>
                  <a:pt x="2062854" y="1168537"/>
                  <a:pt x="2050636" y="1188957"/>
                  <a:pt x="2064750" y="1167787"/>
                </a:cubicBezTo>
                <a:cubicBezTo>
                  <a:pt x="2065974" y="1162891"/>
                  <a:pt x="2066972" y="1157932"/>
                  <a:pt x="2068422" y="1153098"/>
                </a:cubicBezTo>
                <a:cubicBezTo>
                  <a:pt x="2070647" y="1145683"/>
                  <a:pt x="2075767" y="1131065"/>
                  <a:pt x="2075767" y="1131065"/>
                </a:cubicBezTo>
                <a:cubicBezTo>
                  <a:pt x="2073319" y="1120048"/>
                  <a:pt x="2074229" y="1107691"/>
                  <a:pt x="2068422" y="1098014"/>
                </a:cubicBezTo>
                <a:cubicBezTo>
                  <a:pt x="2065825" y="1093686"/>
                  <a:pt x="2058741" y="1094968"/>
                  <a:pt x="2053733" y="1094342"/>
                </a:cubicBezTo>
                <a:cubicBezTo>
                  <a:pt x="2039107" y="1092514"/>
                  <a:pt x="2024355" y="1091893"/>
                  <a:pt x="2009666" y="1090669"/>
                </a:cubicBezTo>
                <a:cubicBezTo>
                  <a:pt x="2003712" y="1072811"/>
                  <a:pt x="2000491" y="1068159"/>
                  <a:pt x="2009666" y="1042930"/>
                </a:cubicBezTo>
                <a:cubicBezTo>
                  <a:pt x="2010989" y="1039292"/>
                  <a:pt x="2017011" y="1040481"/>
                  <a:pt x="2020683" y="1039257"/>
                </a:cubicBezTo>
                <a:cubicBezTo>
                  <a:pt x="2021907" y="1034361"/>
                  <a:pt x="2024857" y="1029590"/>
                  <a:pt x="2024355" y="1024568"/>
                </a:cubicBezTo>
                <a:cubicBezTo>
                  <a:pt x="2022837" y="1009386"/>
                  <a:pt x="2010261" y="985597"/>
                  <a:pt x="1994977" y="980501"/>
                </a:cubicBezTo>
                <a:lnTo>
                  <a:pt x="1983960" y="976828"/>
                </a:lnTo>
                <a:cubicBezTo>
                  <a:pt x="1981512" y="973156"/>
                  <a:pt x="1979736" y="968933"/>
                  <a:pt x="1976615" y="965812"/>
                </a:cubicBezTo>
                <a:cubicBezTo>
                  <a:pt x="1958857" y="948055"/>
                  <a:pt x="1967715" y="959525"/>
                  <a:pt x="1950909" y="951122"/>
                </a:cubicBezTo>
                <a:cubicBezTo>
                  <a:pt x="1946961" y="949148"/>
                  <a:pt x="1943564" y="946226"/>
                  <a:pt x="1939892" y="943778"/>
                </a:cubicBezTo>
                <a:cubicBezTo>
                  <a:pt x="1936220" y="938882"/>
                  <a:pt x="1932119" y="934279"/>
                  <a:pt x="1928875" y="929089"/>
                </a:cubicBezTo>
                <a:cubicBezTo>
                  <a:pt x="1925974" y="924447"/>
                  <a:pt x="1924997" y="918637"/>
                  <a:pt x="1921531" y="914400"/>
                </a:cubicBezTo>
                <a:cubicBezTo>
                  <a:pt x="1917447" y="909408"/>
                  <a:pt x="1892414" y="883316"/>
                  <a:pt x="1881136" y="877677"/>
                </a:cubicBezTo>
                <a:cubicBezTo>
                  <a:pt x="1876621" y="875420"/>
                  <a:pt x="1871343" y="875228"/>
                  <a:pt x="1866446" y="874004"/>
                </a:cubicBezTo>
                <a:cubicBezTo>
                  <a:pt x="1862774" y="871556"/>
                  <a:pt x="1858551" y="869781"/>
                  <a:pt x="1855430" y="866660"/>
                </a:cubicBezTo>
                <a:cubicBezTo>
                  <a:pt x="1844476" y="855706"/>
                  <a:pt x="1846480" y="849439"/>
                  <a:pt x="1851757" y="833609"/>
                </a:cubicBezTo>
                <a:cubicBezTo>
                  <a:pt x="1853153" y="829422"/>
                  <a:pt x="1856654" y="826264"/>
                  <a:pt x="1859102" y="822592"/>
                </a:cubicBezTo>
                <a:cubicBezTo>
                  <a:pt x="1860326" y="817696"/>
                  <a:pt x="1859451" y="811701"/>
                  <a:pt x="1862774" y="807903"/>
                </a:cubicBezTo>
                <a:cubicBezTo>
                  <a:pt x="1875016" y="793912"/>
                  <a:pt x="1884244" y="793355"/>
                  <a:pt x="1899497" y="789542"/>
                </a:cubicBezTo>
                <a:cubicBezTo>
                  <a:pt x="1904393" y="787094"/>
                  <a:pt x="1909154" y="784353"/>
                  <a:pt x="1914186" y="782197"/>
                </a:cubicBezTo>
                <a:cubicBezTo>
                  <a:pt x="1917744" y="780672"/>
                  <a:pt x="1922147" y="780902"/>
                  <a:pt x="1925203" y="778525"/>
                </a:cubicBezTo>
                <a:cubicBezTo>
                  <a:pt x="1933402" y="772148"/>
                  <a:pt x="1947237" y="756491"/>
                  <a:pt x="1947237" y="756491"/>
                </a:cubicBezTo>
                <a:cubicBezTo>
                  <a:pt x="1946013" y="752819"/>
                  <a:pt x="1946786" y="747621"/>
                  <a:pt x="1943565" y="745474"/>
                </a:cubicBezTo>
                <a:cubicBezTo>
                  <a:pt x="1938371" y="742012"/>
                  <a:pt x="1931047" y="743994"/>
                  <a:pt x="1925203" y="741802"/>
                </a:cubicBezTo>
                <a:cubicBezTo>
                  <a:pt x="1921070" y="740252"/>
                  <a:pt x="1917858" y="736905"/>
                  <a:pt x="1914186" y="734457"/>
                </a:cubicBezTo>
                <a:cubicBezTo>
                  <a:pt x="1894601" y="735681"/>
                  <a:pt x="1874946" y="736076"/>
                  <a:pt x="1855430" y="738130"/>
                </a:cubicBezTo>
                <a:cubicBezTo>
                  <a:pt x="1851580" y="738535"/>
                  <a:pt x="1848135" y="740739"/>
                  <a:pt x="1844413" y="741802"/>
                </a:cubicBezTo>
                <a:cubicBezTo>
                  <a:pt x="1812161" y="751016"/>
                  <a:pt x="1845102" y="740347"/>
                  <a:pt x="1818707" y="749147"/>
                </a:cubicBezTo>
                <a:cubicBezTo>
                  <a:pt x="1810138" y="747923"/>
                  <a:pt x="1801292" y="747961"/>
                  <a:pt x="1793001" y="745474"/>
                </a:cubicBezTo>
                <a:cubicBezTo>
                  <a:pt x="1788774" y="744206"/>
                  <a:pt x="1785375" y="740955"/>
                  <a:pt x="1781984" y="738130"/>
                </a:cubicBezTo>
                <a:cubicBezTo>
                  <a:pt x="1772642" y="730345"/>
                  <a:pt x="1771213" y="724595"/>
                  <a:pt x="1759950" y="719768"/>
                </a:cubicBezTo>
                <a:cubicBezTo>
                  <a:pt x="1755311" y="717780"/>
                  <a:pt x="1750114" y="717482"/>
                  <a:pt x="1745261" y="716096"/>
                </a:cubicBezTo>
                <a:cubicBezTo>
                  <a:pt x="1741539" y="715033"/>
                  <a:pt x="1737916" y="713648"/>
                  <a:pt x="1734244" y="712424"/>
                </a:cubicBezTo>
                <a:cubicBezTo>
                  <a:pt x="1730572" y="709976"/>
                  <a:pt x="1725984" y="708526"/>
                  <a:pt x="1723227" y="705079"/>
                </a:cubicBezTo>
                <a:cubicBezTo>
                  <a:pt x="1720809" y="702056"/>
                  <a:pt x="1719555" y="697933"/>
                  <a:pt x="1719555" y="694062"/>
                </a:cubicBezTo>
                <a:cubicBezTo>
                  <a:pt x="1719555" y="679794"/>
                  <a:pt x="1721118" y="668304"/>
                  <a:pt x="1734244" y="661012"/>
                </a:cubicBezTo>
                <a:cubicBezTo>
                  <a:pt x="1744730" y="655187"/>
                  <a:pt x="1762770" y="652369"/>
                  <a:pt x="1774639" y="649995"/>
                </a:cubicBezTo>
                <a:cubicBezTo>
                  <a:pt x="1792086" y="597656"/>
                  <a:pt x="1774561" y="652106"/>
                  <a:pt x="1785656" y="613272"/>
                </a:cubicBezTo>
                <a:cubicBezTo>
                  <a:pt x="1786719" y="609550"/>
                  <a:pt x="1786910" y="605278"/>
                  <a:pt x="1789328" y="602255"/>
                </a:cubicBezTo>
                <a:cubicBezTo>
                  <a:pt x="1795954" y="593972"/>
                  <a:pt x="1805886" y="593852"/>
                  <a:pt x="1815034" y="591238"/>
                </a:cubicBezTo>
                <a:cubicBezTo>
                  <a:pt x="1818756" y="590175"/>
                  <a:pt x="1822379" y="588790"/>
                  <a:pt x="1826051" y="587566"/>
                </a:cubicBezTo>
                <a:cubicBezTo>
                  <a:pt x="1839516" y="590014"/>
                  <a:pt x="1854205" y="588790"/>
                  <a:pt x="1866446" y="594910"/>
                </a:cubicBezTo>
                <a:cubicBezTo>
                  <a:pt x="1869908" y="596641"/>
                  <a:pt x="1864654" y="602543"/>
                  <a:pt x="1862774" y="605927"/>
                </a:cubicBezTo>
                <a:cubicBezTo>
                  <a:pt x="1858487" y="613643"/>
                  <a:pt x="1848085" y="627961"/>
                  <a:pt x="1848085" y="627961"/>
                </a:cubicBezTo>
                <a:cubicBezTo>
                  <a:pt x="1855879" y="651344"/>
                  <a:pt x="1844708" y="628159"/>
                  <a:pt x="1866446" y="642650"/>
                </a:cubicBezTo>
                <a:cubicBezTo>
                  <a:pt x="1870118" y="645098"/>
                  <a:pt x="1871343" y="649995"/>
                  <a:pt x="1873791" y="653667"/>
                </a:cubicBezTo>
                <a:cubicBezTo>
                  <a:pt x="1875015" y="662236"/>
                  <a:pt x="1869604" y="675746"/>
                  <a:pt x="1877463" y="679373"/>
                </a:cubicBezTo>
                <a:cubicBezTo>
                  <a:pt x="1890847" y="685550"/>
                  <a:pt x="1907328" y="679646"/>
                  <a:pt x="1921531" y="675701"/>
                </a:cubicBezTo>
                <a:cubicBezTo>
                  <a:pt x="1930036" y="673339"/>
                  <a:pt x="1943565" y="661012"/>
                  <a:pt x="1943565" y="661012"/>
                </a:cubicBezTo>
                <a:cubicBezTo>
                  <a:pt x="1946013" y="657340"/>
                  <a:pt x="1947166" y="652334"/>
                  <a:pt x="1950909" y="649995"/>
                </a:cubicBezTo>
                <a:cubicBezTo>
                  <a:pt x="1957474" y="645892"/>
                  <a:pt x="1965432" y="644528"/>
                  <a:pt x="1972943" y="642650"/>
                </a:cubicBezTo>
                <a:cubicBezTo>
                  <a:pt x="1993687" y="637464"/>
                  <a:pt x="1982683" y="639968"/>
                  <a:pt x="2005993" y="635306"/>
                </a:cubicBezTo>
                <a:cubicBezTo>
                  <a:pt x="2047894" y="607371"/>
                  <a:pt x="1991626" y="649186"/>
                  <a:pt x="2020683" y="528809"/>
                </a:cubicBezTo>
                <a:cubicBezTo>
                  <a:pt x="2022123" y="522844"/>
                  <a:pt x="2067258" y="517958"/>
                  <a:pt x="2068422" y="517792"/>
                </a:cubicBezTo>
                <a:cubicBezTo>
                  <a:pt x="2087594" y="505012"/>
                  <a:pt x="2070923" y="514105"/>
                  <a:pt x="2097801" y="506775"/>
                </a:cubicBezTo>
                <a:cubicBezTo>
                  <a:pt x="2105270" y="504738"/>
                  <a:pt x="2112490" y="501879"/>
                  <a:pt x="2119834" y="499431"/>
                </a:cubicBezTo>
                <a:lnTo>
                  <a:pt x="2130851" y="495759"/>
                </a:lnTo>
                <a:cubicBezTo>
                  <a:pt x="2129627" y="477397"/>
                  <a:pt x="2132998" y="458132"/>
                  <a:pt x="2127179" y="440674"/>
                </a:cubicBezTo>
                <a:cubicBezTo>
                  <a:pt x="2123894" y="430820"/>
                  <a:pt x="2105145" y="418640"/>
                  <a:pt x="2105145" y="418640"/>
                </a:cubicBezTo>
                <a:lnTo>
                  <a:pt x="2097801" y="396607"/>
                </a:lnTo>
                <a:lnTo>
                  <a:pt x="2094128" y="385590"/>
                </a:lnTo>
                <a:cubicBezTo>
                  <a:pt x="2095352" y="378245"/>
                  <a:pt x="2094471" y="370216"/>
                  <a:pt x="2097801" y="363556"/>
                </a:cubicBezTo>
                <a:cubicBezTo>
                  <a:pt x="2099775" y="359609"/>
                  <a:pt x="2104871" y="358186"/>
                  <a:pt x="2108818" y="356212"/>
                </a:cubicBezTo>
                <a:cubicBezTo>
                  <a:pt x="2112280" y="354481"/>
                  <a:pt x="2116276" y="354064"/>
                  <a:pt x="2119834" y="352539"/>
                </a:cubicBezTo>
                <a:cubicBezTo>
                  <a:pt x="2146437" y="341138"/>
                  <a:pt x="2121939" y="347713"/>
                  <a:pt x="2152885" y="341522"/>
                </a:cubicBezTo>
                <a:cubicBezTo>
                  <a:pt x="2152304" y="333383"/>
                  <a:pt x="2153888" y="295789"/>
                  <a:pt x="2145540" y="279093"/>
                </a:cubicBezTo>
                <a:cubicBezTo>
                  <a:pt x="2143566" y="275146"/>
                  <a:pt x="2140644" y="271749"/>
                  <a:pt x="2138196" y="268077"/>
                </a:cubicBezTo>
                <a:cubicBezTo>
                  <a:pt x="2136972" y="264405"/>
                  <a:pt x="2137261" y="259797"/>
                  <a:pt x="2134524" y="257060"/>
                </a:cubicBezTo>
                <a:cubicBezTo>
                  <a:pt x="2128282" y="250818"/>
                  <a:pt x="2112490" y="242371"/>
                  <a:pt x="2112490" y="242371"/>
                </a:cubicBezTo>
                <a:cubicBezTo>
                  <a:pt x="2099025" y="243595"/>
                  <a:pt x="2085315" y="243210"/>
                  <a:pt x="2072095" y="246043"/>
                </a:cubicBezTo>
                <a:cubicBezTo>
                  <a:pt x="2067779" y="246968"/>
                  <a:pt x="2065111" y="251595"/>
                  <a:pt x="2061078" y="253387"/>
                </a:cubicBezTo>
                <a:cubicBezTo>
                  <a:pt x="2054003" y="256531"/>
                  <a:pt x="2039044" y="260732"/>
                  <a:pt x="2039044" y="260732"/>
                </a:cubicBezTo>
                <a:cubicBezTo>
                  <a:pt x="2026803" y="259508"/>
                  <a:pt x="2014412" y="259327"/>
                  <a:pt x="2002321" y="257060"/>
                </a:cubicBezTo>
                <a:cubicBezTo>
                  <a:pt x="1994712" y="255633"/>
                  <a:pt x="1980287" y="249715"/>
                  <a:pt x="1980287" y="249715"/>
                </a:cubicBezTo>
                <a:lnTo>
                  <a:pt x="1936220" y="220337"/>
                </a:lnTo>
                <a:cubicBezTo>
                  <a:pt x="1932548" y="217889"/>
                  <a:pt x="1929390" y="214388"/>
                  <a:pt x="1925203" y="212992"/>
                </a:cubicBezTo>
                <a:cubicBezTo>
                  <a:pt x="1888149" y="200642"/>
                  <a:pt x="1945646" y="219493"/>
                  <a:pt x="1899497" y="205648"/>
                </a:cubicBezTo>
                <a:cubicBezTo>
                  <a:pt x="1888374" y="202311"/>
                  <a:pt x="1877463" y="198303"/>
                  <a:pt x="1866446" y="194631"/>
                </a:cubicBezTo>
                <a:cubicBezTo>
                  <a:pt x="1862774" y="193407"/>
                  <a:pt x="1859185" y="191898"/>
                  <a:pt x="1855430" y="190959"/>
                </a:cubicBezTo>
                <a:cubicBezTo>
                  <a:pt x="1836985" y="186347"/>
                  <a:pt x="1845528" y="188882"/>
                  <a:pt x="1829724" y="183614"/>
                </a:cubicBezTo>
                <a:cubicBezTo>
                  <a:pt x="1822379" y="173821"/>
                  <a:pt x="1814480" y="164421"/>
                  <a:pt x="1807690" y="154236"/>
                </a:cubicBezTo>
                <a:cubicBezTo>
                  <a:pt x="1805242" y="150564"/>
                  <a:pt x="1803277" y="146518"/>
                  <a:pt x="1800345" y="143219"/>
                </a:cubicBezTo>
                <a:cubicBezTo>
                  <a:pt x="1779780" y="120084"/>
                  <a:pt x="1780401" y="122578"/>
                  <a:pt x="1756278" y="106496"/>
                </a:cubicBezTo>
                <a:cubicBezTo>
                  <a:pt x="1752606" y="104048"/>
                  <a:pt x="1749448" y="100547"/>
                  <a:pt x="1745261" y="99151"/>
                </a:cubicBezTo>
                <a:cubicBezTo>
                  <a:pt x="1741589" y="97927"/>
                  <a:pt x="1737802" y="97004"/>
                  <a:pt x="1734244" y="95479"/>
                </a:cubicBezTo>
                <a:cubicBezTo>
                  <a:pt x="1704055" y="82541"/>
                  <a:pt x="1733724" y="95108"/>
                  <a:pt x="1708538" y="77118"/>
                </a:cubicBezTo>
                <a:cubicBezTo>
                  <a:pt x="1704083" y="73936"/>
                  <a:pt x="1698543" y="72590"/>
                  <a:pt x="1693849" y="69773"/>
                </a:cubicBezTo>
                <a:cubicBezTo>
                  <a:pt x="1686280" y="65231"/>
                  <a:pt x="1671815" y="55084"/>
                  <a:pt x="1671815" y="55084"/>
                </a:cubicBezTo>
                <a:cubicBezTo>
                  <a:pt x="1669367" y="51412"/>
                  <a:pt x="1667592" y="47188"/>
                  <a:pt x="1664471" y="44067"/>
                </a:cubicBezTo>
                <a:cubicBezTo>
                  <a:pt x="1661350" y="40946"/>
                  <a:pt x="1657046" y="39287"/>
                  <a:pt x="1653454" y="36722"/>
                </a:cubicBezTo>
                <a:cubicBezTo>
                  <a:pt x="1648474" y="33165"/>
                  <a:pt x="1644079" y="28742"/>
                  <a:pt x="1638765" y="25706"/>
                </a:cubicBezTo>
                <a:cubicBezTo>
                  <a:pt x="1635404" y="23785"/>
                  <a:pt x="1631373" y="23392"/>
                  <a:pt x="1627748" y="22033"/>
                </a:cubicBezTo>
                <a:cubicBezTo>
                  <a:pt x="1621576" y="19718"/>
                  <a:pt x="1615558" y="17004"/>
                  <a:pt x="1609386" y="14689"/>
                </a:cubicBezTo>
                <a:cubicBezTo>
                  <a:pt x="1601803" y="11845"/>
                  <a:pt x="1591405" y="8792"/>
                  <a:pt x="1583680" y="7344"/>
                </a:cubicBezTo>
                <a:cubicBezTo>
                  <a:pt x="1569043" y="4600"/>
                  <a:pt x="1539613" y="0"/>
                  <a:pt x="1539613" y="0"/>
                </a:cubicBezTo>
                <a:cubicBezTo>
                  <a:pt x="1524924" y="1224"/>
                  <a:pt x="1510156" y="1724"/>
                  <a:pt x="1495545" y="3672"/>
                </a:cubicBezTo>
                <a:cubicBezTo>
                  <a:pt x="1491708" y="4184"/>
                  <a:pt x="1487265" y="4607"/>
                  <a:pt x="1484528" y="7344"/>
                </a:cubicBezTo>
                <a:cubicBezTo>
                  <a:pt x="1481791" y="10081"/>
                  <a:pt x="1482080" y="14689"/>
                  <a:pt x="1480856" y="18361"/>
                </a:cubicBezTo>
                <a:cubicBezTo>
                  <a:pt x="1482080" y="26930"/>
                  <a:pt x="1480657" y="36325"/>
                  <a:pt x="1484528" y="44067"/>
                </a:cubicBezTo>
                <a:cubicBezTo>
                  <a:pt x="1486259" y="47529"/>
                  <a:pt x="1492083" y="46008"/>
                  <a:pt x="1495545" y="47739"/>
                </a:cubicBezTo>
                <a:cubicBezTo>
                  <a:pt x="1499493" y="49713"/>
                  <a:pt x="1502890" y="52636"/>
                  <a:pt x="1506562" y="55084"/>
                </a:cubicBezTo>
                <a:cubicBezTo>
                  <a:pt x="1505338" y="62429"/>
                  <a:pt x="1505245" y="70054"/>
                  <a:pt x="1502890" y="77118"/>
                </a:cubicBezTo>
                <a:cubicBezTo>
                  <a:pt x="1501494" y="81305"/>
                  <a:pt x="1497284" y="84077"/>
                  <a:pt x="1495545" y="88134"/>
                </a:cubicBezTo>
                <a:cubicBezTo>
                  <a:pt x="1493557" y="92773"/>
                  <a:pt x="1493097" y="97927"/>
                  <a:pt x="1491873" y="102824"/>
                </a:cubicBezTo>
                <a:cubicBezTo>
                  <a:pt x="1490649" y="116289"/>
                  <a:pt x="1491915" y="130219"/>
                  <a:pt x="1488201" y="143219"/>
                </a:cubicBezTo>
                <a:cubicBezTo>
                  <a:pt x="1486774" y="148213"/>
                  <a:pt x="1481174" y="150911"/>
                  <a:pt x="1477184" y="154236"/>
                </a:cubicBezTo>
                <a:cubicBezTo>
                  <a:pt x="1467694" y="162144"/>
                  <a:pt x="1466190" y="161572"/>
                  <a:pt x="1455150" y="165253"/>
                </a:cubicBezTo>
                <a:cubicBezTo>
                  <a:pt x="1435561" y="194633"/>
                  <a:pt x="1461273" y="159129"/>
                  <a:pt x="1436789" y="183614"/>
                </a:cubicBezTo>
                <a:cubicBezTo>
                  <a:pt x="1433668" y="186735"/>
                  <a:pt x="1431892" y="190959"/>
                  <a:pt x="1429444" y="194631"/>
                </a:cubicBezTo>
                <a:cubicBezTo>
                  <a:pt x="1430668" y="210544"/>
                  <a:pt x="1427748" y="227340"/>
                  <a:pt x="1433116" y="242371"/>
                </a:cubicBezTo>
                <a:cubicBezTo>
                  <a:pt x="1434813" y="247124"/>
                  <a:pt x="1442878" y="244948"/>
                  <a:pt x="1447805" y="246043"/>
                </a:cubicBezTo>
                <a:cubicBezTo>
                  <a:pt x="1453898" y="247397"/>
                  <a:pt x="1460111" y="248201"/>
                  <a:pt x="1466167" y="249715"/>
                </a:cubicBezTo>
                <a:cubicBezTo>
                  <a:pt x="1469922" y="250654"/>
                  <a:pt x="1473372" y="252714"/>
                  <a:pt x="1477184" y="253387"/>
                </a:cubicBezTo>
                <a:cubicBezTo>
                  <a:pt x="1494232" y="256395"/>
                  <a:pt x="1511621" y="257337"/>
                  <a:pt x="1528596" y="260732"/>
                </a:cubicBezTo>
                <a:cubicBezTo>
                  <a:pt x="1534716" y="261956"/>
                  <a:pt x="1540935" y="262762"/>
                  <a:pt x="1546957" y="264404"/>
                </a:cubicBezTo>
                <a:cubicBezTo>
                  <a:pt x="1554426" y="266441"/>
                  <a:pt x="1568991" y="271749"/>
                  <a:pt x="1568991" y="271749"/>
                </a:cubicBezTo>
                <a:cubicBezTo>
                  <a:pt x="1601178" y="303936"/>
                  <a:pt x="1560348" y="264547"/>
                  <a:pt x="1591025" y="290110"/>
                </a:cubicBezTo>
                <a:cubicBezTo>
                  <a:pt x="1619313" y="313683"/>
                  <a:pt x="1585696" y="290228"/>
                  <a:pt x="1613058" y="308472"/>
                </a:cubicBezTo>
                <a:cubicBezTo>
                  <a:pt x="1611834" y="312144"/>
                  <a:pt x="1612123" y="316752"/>
                  <a:pt x="1609386" y="319489"/>
                </a:cubicBezTo>
                <a:cubicBezTo>
                  <a:pt x="1605515" y="323360"/>
                  <a:pt x="1599729" y="324677"/>
                  <a:pt x="1594697" y="326833"/>
                </a:cubicBezTo>
                <a:cubicBezTo>
                  <a:pt x="1582939" y="331872"/>
                  <a:pt x="1579123" y="330727"/>
                  <a:pt x="1565319" y="334178"/>
                </a:cubicBezTo>
                <a:cubicBezTo>
                  <a:pt x="1556633" y="336349"/>
                  <a:pt x="1547123" y="340689"/>
                  <a:pt x="1539613" y="345195"/>
                </a:cubicBezTo>
                <a:cubicBezTo>
                  <a:pt x="1532044" y="349737"/>
                  <a:pt x="1523821" y="353642"/>
                  <a:pt x="1517579" y="359884"/>
                </a:cubicBezTo>
                <a:cubicBezTo>
                  <a:pt x="1513907" y="363556"/>
                  <a:pt x="1510883" y="368020"/>
                  <a:pt x="1506562" y="370901"/>
                </a:cubicBezTo>
                <a:cubicBezTo>
                  <a:pt x="1503341" y="373048"/>
                  <a:pt x="1499217" y="373349"/>
                  <a:pt x="1495545" y="374573"/>
                </a:cubicBezTo>
                <a:cubicBezTo>
                  <a:pt x="1463976" y="395620"/>
                  <a:pt x="1503915" y="370389"/>
                  <a:pt x="1473511" y="385590"/>
                </a:cubicBezTo>
                <a:cubicBezTo>
                  <a:pt x="1469564" y="387564"/>
                  <a:pt x="1466551" y="391196"/>
                  <a:pt x="1462495" y="392934"/>
                </a:cubicBezTo>
                <a:cubicBezTo>
                  <a:pt x="1456718" y="395410"/>
                  <a:pt x="1434246" y="398969"/>
                  <a:pt x="1429444" y="400279"/>
                </a:cubicBezTo>
                <a:cubicBezTo>
                  <a:pt x="1421975" y="402316"/>
                  <a:pt x="1414921" y="405746"/>
                  <a:pt x="1407410" y="407624"/>
                </a:cubicBezTo>
                <a:lnTo>
                  <a:pt x="1392721" y="411296"/>
                </a:lnTo>
                <a:cubicBezTo>
                  <a:pt x="1389213" y="421821"/>
                  <a:pt x="1384843" y="428857"/>
                  <a:pt x="1392721" y="440674"/>
                </a:cubicBezTo>
                <a:cubicBezTo>
                  <a:pt x="1394868" y="443895"/>
                  <a:pt x="1400066" y="443123"/>
                  <a:pt x="1403738" y="444347"/>
                </a:cubicBezTo>
                <a:cubicBezTo>
                  <a:pt x="1404962" y="448019"/>
                  <a:pt x="1407410" y="451492"/>
                  <a:pt x="1407410" y="455363"/>
                </a:cubicBezTo>
                <a:cubicBezTo>
                  <a:pt x="1407410" y="464896"/>
                  <a:pt x="1399345" y="472245"/>
                  <a:pt x="1392721" y="477397"/>
                </a:cubicBezTo>
                <a:cubicBezTo>
                  <a:pt x="1385753" y="482816"/>
                  <a:pt x="1378032" y="487189"/>
                  <a:pt x="1370687" y="492086"/>
                </a:cubicBezTo>
                <a:cubicBezTo>
                  <a:pt x="1367015" y="494534"/>
                  <a:pt x="1362792" y="496310"/>
                  <a:pt x="1359671" y="499431"/>
                </a:cubicBezTo>
                <a:cubicBezTo>
                  <a:pt x="1345917" y="513185"/>
                  <a:pt x="1353581" y="508806"/>
                  <a:pt x="1337637" y="514120"/>
                </a:cubicBezTo>
                <a:cubicBezTo>
                  <a:pt x="1333965" y="516568"/>
                  <a:pt x="1330653" y="519672"/>
                  <a:pt x="1326620" y="521465"/>
                </a:cubicBezTo>
                <a:cubicBezTo>
                  <a:pt x="1319545" y="524609"/>
                  <a:pt x="1311931" y="526361"/>
                  <a:pt x="1304586" y="528809"/>
                </a:cubicBezTo>
                <a:cubicBezTo>
                  <a:pt x="1278171" y="537613"/>
                  <a:pt x="1311158" y="526931"/>
                  <a:pt x="1278880" y="536154"/>
                </a:cubicBezTo>
                <a:cubicBezTo>
                  <a:pt x="1275158" y="537217"/>
                  <a:pt x="1271618" y="538887"/>
                  <a:pt x="1267863" y="539826"/>
                </a:cubicBezTo>
                <a:cubicBezTo>
                  <a:pt x="1244548" y="545654"/>
                  <a:pt x="1247561" y="541698"/>
                  <a:pt x="1220124" y="550843"/>
                </a:cubicBezTo>
                <a:cubicBezTo>
                  <a:pt x="1203185" y="556489"/>
                  <a:pt x="1212903" y="553756"/>
                  <a:pt x="1190745" y="558187"/>
                </a:cubicBezTo>
                <a:cubicBezTo>
                  <a:pt x="1177086" y="557468"/>
                  <a:pt x="1119961" y="556542"/>
                  <a:pt x="1095266" y="550843"/>
                </a:cubicBezTo>
                <a:cubicBezTo>
                  <a:pt x="1087722" y="549102"/>
                  <a:pt x="1080577" y="545946"/>
                  <a:pt x="1073232" y="543498"/>
                </a:cubicBezTo>
                <a:lnTo>
                  <a:pt x="1062215" y="539826"/>
                </a:lnTo>
                <a:cubicBezTo>
                  <a:pt x="1039890" y="524942"/>
                  <a:pt x="1063608" y="538970"/>
                  <a:pt x="1036509" y="528809"/>
                </a:cubicBezTo>
                <a:cubicBezTo>
                  <a:pt x="998092" y="514404"/>
                  <a:pt x="1044845" y="527223"/>
                  <a:pt x="1007131" y="517792"/>
                </a:cubicBezTo>
                <a:cubicBezTo>
                  <a:pt x="975559" y="496746"/>
                  <a:pt x="1015505" y="521979"/>
                  <a:pt x="985097" y="506775"/>
                </a:cubicBezTo>
                <a:cubicBezTo>
                  <a:pt x="981149" y="504801"/>
                  <a:pt x="978212" y="500981"/>
                  <a:pt x="974080" y="499431"/>
                </a:cubicBezTo>
                <a:cubicBezTo>
                  <a:pt x="968236" y="497240"/>
                  <a:pt x="961876" y="496785"/>
                  <a:pt x="955719" y="495759"/>
                </a:cubicBezTo>
                <a:cubicBezTo>
                  <a:pt x="939837" y="493112"/>
                  <a:pt x="923988" y="490129"/>
                  <a:pt x="907979" y="488414"/>
                </a:cubicBezTo>
                <a:cubicBezTo>
                  <a:pt x="889682" y="486454"/>
                  <a:pt x="871243" y="486153"/>
                  <a:pt x="852895" y="484742"/>
                </a:cubicBezTo>
                <a:cubicBezTo>
                  <a:pt x="839414" y="483705"/>
                  <a:pt x="825964" y="482293"/>
                  <a:pt x="812499" y="481069"/>
                </a:cubicBezTo>
                <a:cubicBezTo>
                  <a:pt x="798646" y="476451"/>
                  <a:pt x="792076" y="475335"/>
                  <a:pt x="779449" y="462708"/>
                </a:cubicBezTo>
                <a:cubicBezTo>
                  <a:pt x="772104" y="455363"/>
                  <a:pt x="766058" y="446435"/>
                  <a:pt x="757415" y="440674"/>
                </a:cubicBezTo>
                <a:cubicBezTo>
                  <a:pt x="753743" y="438226"/>
                  <a:pt x="749929" y="435978"/>
                  <a:pt x="746398" y="433330"/>
                </a:cubicBezTo>
                <a:cubicBezTo>
                  <a:pt x="740128" y="428627"/>
                  <a:pt x="734684" y="422794"/>
                  <a:pt x="728037" y="418640"/>
                </a:cubicBezTo>
                <a:cubicBezTo>
                  <a:pt x="724754" y="416588"/>
                  <a:pt x="720482" y="416699"/>
                  <a:pt x="717020" y="414968"/>
                </a:cubicBezTo>
                <a:cubicBezTo>
                  <a:pt x="682100" y="397510"/>
                  <a:pt x="740819" y="419229"/>
                  <a:pt x="683969" y="400279"/>
                </a:cubicBezTo>
                <a:lnTo>
                  <a:pt x="672952" y="396607"/>
                </a:lnTo>
                <a:cubicBezTo>
                  <a:pt x="647119" y="379383"/>
                  <a:pt x="679874" y="399203"/>
                  <a:pt x="643574" y="385590"/>
                </a:cubicBezTo>
                <a:cubicBezTo>
                  <a:pt x="639441" y="384040"/>
                  <a:pt x="636614" y="379984"/>
                  <a:pt x="632557" y="378245"/>
                </a:cubicBezTo>
                <a:cubicBezTo>
                  <a:pt x="627918" y="376257"/>
                  <a:pt x="622721" y="375959"/>
                  <a:pt x="617868" y="374573"/>
                </a:cubicBezTo>
                <a:cubicBezTo>
                  <a:pt x="614146" y="373510"/>
                  <a:pt x="610586" y="371920"/>
                  <a:pt x="606851" y="370901"/>
                </a:cubicBezTo>
                <a:cubicBezTo>
                  <a:pt x="597113" y="368245"/>
                  <a:pt x="587266" y="366004"/>
                  <a:pt x="577473" y="363556"/>
                </a:cubicBezTo>
                <a:lnTo>
                  <a:pt x="570128" y="370901"/>
                </a:lnTo>
                <a:close/>
              </a:path>
            </a:pathLst>
          </a:custGeom>
          <a:blipFill dpi="0" rotWithShape="1">
            <a:blip r:embed="rId7">
              <a:alphaModFix amt="60000"/>
            </a:blip>
            <a:srcRect/>
            <a:stretch>
              <a:fillRect r="-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04CCB-86C1-4DB3-BB29-A2CAD654948F}"/>
              </a:ext>
            </a:extLst>
          </p:cNvPr>
          <p:cNvSpPr/>
          <p:nvPr/>
        </p:nvSpPr>
        <p:spPr>
          <a:xfrm>
            <a:off x="8101070" y="1401349"/>
            <a:ext cx="1237582" cy="471518"/>
          </a:xfrm>
          <a:custGeom>
            <a:avLst/>
            <a:gdLst>
              <a:gd name="connsiteX0" fmla="*/ 1072308 w 1237582"/>
              <a:gd name="connsiteY0" fmla="*/ 96945 h 471518"/>
              <a:gd name="connsiteX1" fmla="*/ 1050275 w 1237582"/>
              <a:gd name="connsiteY1" fmla="*/ 93273 h 471518"/>
              <a:gd name="connsiteX2" fmla="*/ 1028241 w 1237582"/>
              <a:gd name="connsiteY2" fmla="*/ 78584 h 471518"/>
              <a:gd name="connsiteX3" fmla="*/ 1006207 w 1237582"/>
              <a:gd name="connsiteY3" fmla="*/ 71239 h 471518"/>
              <a:gd name="connsiteX4" fmla="*/ 995190 w 1237582"/>
              <a:gd name="connsiteY4" fmla="*/ 67567 h 471518"/>
              <a:gd name="connsiteX5" fmla="*/ 958467 w 1237582"/>
              <a:gd name="connsiteY5" fmla="*/ 63894 h 471518"/>
              <a:gd name="connsiteX6" fmla="*/ 914400 w 1237582"/>
              <a:gd name="connsiteY6" fmla="*/ 100617 h 471518"/>
              <a:gd name="connsiteX7" fmla="*/ 888694 w 1237582"/>
              <a:gd name="connsiteY7" fmla="*/ 107962 h 471518"/>
              <a:gd name="connsiteX8" fmla="*/ 848299 w 1237582"/>
              <a:gd name="connsiteY8" fmla="*/ 118979 h 471518"/>
              <a:gd name="connsiteX9" fmla="*/ 763836 w 1237582"/>
              <a:gd name="connsiteY9" fmla="*/ 115306 h 471518"/>
              <a:gd name="connsiteX10" fmla="*/ 738130 w 1237582"/>
              <a:gd name="connsiteY10" fmla="*/ 107962 h 471518"/>
              <a:gd name="connsiteX11" fmla="*/ 727113 w 1237582"/>
              <a:gd name="connsiteY11" fmla="*/ 100617 h 471518"/>
              <a:gd name="connsiteX12" fmla="*/ 705079 w 1237582"/>
              <a:gd name="connsiteY12" fmla="*/ 82256 h 471518"/>
              <a:gd name="connsiteX13" fmla="*/ 686718 w 1237582"/>
              <a:gd name="connsiteY13" fmla="*/ 78584 h 471518"/>
              <a:gd name="connsiteX14" fmla="*/ 661012 w 1237582"/>
              <a:gd name="connsiteY14" fmla="*/ 71239 h 471518"/>
              <a:gd name="connsiteX15" fmla="*/ 572877 w 1237582"/>
              <a:gd name="connsiteY15" fmla="*/ 63894 h 471518"/>
              <a:gd name="connsiteX16" fmla="*/ 539826 w 1237582"/>
              <a:gd name="connsiteY16" fmla="*/ 45533 h 471518"/>
              <a:gd name="connsiteX17" fmla="*/ 528810 w 1237582"/>
              <a:gd name="connsiteY17" fmla="*/ 38188 h 471518"/>
              <a:gd name="connsiteX18" fmla="*/ 506776 w 1237582"/>
              <a:gd name="connsiteY18" fmla="*/ 30844 h 471518"/>
              <a:gd name="connsiteX19" fmla="*/ 495759 w 1237582"/>
              <a:gd name="connsiteY19" fmla="*/ 23499 h 471518"/>
              <a:gd name="connsiteX20" fmla="*/ 473725 w 1237582"/>
              <a:gd name="connsiteY20" fmla="*/ 16155 h 471518"/>
              <a:gd name="connsiteX21" fmla="*/ 462708 w 1237582"/>
              <a:gd name="connsiteY21" fmla="*/ 12482 h 471518"/>
              <a:gd name="connsiteX22" fmla="*/ 451691 w 1237582"/>
              <a:gd name="connsiteY22" fmla="*/ 8810 h 471518"/>
              <a:gd name="connsiteX23" fmla="*/ 437002 w 1237582"/>
              <a:gd name="connsiteY23" fmla="*/ 1465 h 471518"/>
              <a:gd name="connsiteX24" fmla="*/ 341523 w 1237582"/>
              <a:gd name="connsiteY24" fmla="*/ 5138 h 471518"/>
              <a:gd name="connsiteX25" fmla="*/ 345195 w 1237582"/>
              <a:gd name="connsiteY25" fmla="*/ 30844 h 471518"/>
              <a:gd name="connsiteX26" fmla="*/ 356212 w 1237582"/>
              <a:gd name="connsiteY26" fmla="*/ 52878 h 471518"/>
              <a:gd name="connsiteX27" fmla="*/ 352540 w 1237582"/>
              <a:gd name="connsiteY27" fmla="*/ 67567 h 471518"/>
              <a:gd name="connsiteX28" fmla="*/ 235026 w 1237582"/>
              <a:gd name="connsiteY28" fmla="*/ 60222 h 471518"/>
              <a:gd name="connsiteX29" fmla="*/ 212993 w 1237582"/>
              <a:gd name="connsiteY29" fmla="*/ 52878 h 471518"/>
              <a:gd name="connsiteX30" fmla="*/ 201976 w 1237582"/>
              <a:gd name="connsiteY30" fmla="*/ 49205 h 471518"/>
              <a:gd name="connsiteX31" fmla="*/ 187287 w 1237582"/>
              <a:gd name="connsiteY31" fmla="*/ 45533 h 471518"/>
              <a:gd name="connsiteX32" fmla="*/ 95479 w 1237582"/>
              <a:gd name="connsiteY32" fmla="*/ 49205 h 471518"/>
              <a:gd name="connsiteX33" fmla="*/ 69773 w 1237582"/>
              <a:gd name="connsiteY33" fmla="*/ 56550 h 471518"/>
              <a:gd name="connsiteX34" fmla="*/ 44067 w 1237582"/>
              <a:gd name="connsiteY34" fmla="*/ 71239 h 471518"/>
              <a:gd name="connsiteX35" fmla="*/ 22034 w 1237582"/>
              <a:gd name="connsiteY35" fmla="*/ 78584 h 471518"/>
              <a:gd name="connsiteX36" fmla="*/ 0 w 1237582"/>
              <a:gd name="connsiteY36" fmla="*/ 93273 h 471518"/>
              <a:gd name="connsiteX37" fmla="*/ 3672 w 1237582"/>
              <a:gd name="connsiteY37" fmla="*/ 118979 h 471518"/>
              <a:gd name="connsiteX38" fmla="*/ 22034 w 1237582"/>
              <a:gd name="connsiteY38" fmla="*/ 137340 h 471518"/>
              <a:gd name="connsiteX39" fmla="*/ 58757 w 1237582"/>
              <a:gd name="connsiteY39" fmla="*/ 144685 h 471518"/>
              <a:gd name="connsiteX40" fmla="*/ 69773 w 1237582"/>
              <a:gd name="connsiteY40" fmla="*/ 148357 h 471518"/>
              <a:gd name="connsiteX41" fmla="*/ 91807 w 1237582"/>
              <a:gd name="connsiteY41" fmla="*/ 163046 h 471518"/>
              <a:gd name="connsiteX42" fmla="*/ 102824 w 1237582"/>
              <a:gd name="connsiteY42" fmla="*/ 170391 h 471518"/>
              <a:gd name="connsiteX43" fmla="*/ 124858 w 1237582"/>
              <a:gd name="connsiteY43" fmla="*/ 177735 h 471518"/>
              <a:gd name="connsiteX44" fmla="*/ 135875 w 1237582"/>
              <a:gd name="connsiteY44" fmla="*/ 181408 h 471518"/>
              <a:gd name="connsiteX45" fmla="*/ 139547 w 1237582"/>
              <a:gd name="connsiteY45" fmla="*/ 192424 h 471518"/>
              <a:gd name="connsiteX46" fmla="*/ 146891 w 1237582"/>
              <a:gd name="connsiteY46" fmla="*/ 203441 h 471518"/>
              <a:gd name="connsiteX47" fmla="*/ 150564 w 1237582"/>
              <a:gd name="connsiteY47" fmla="*/ 225475 h 471518"/>
              <a:gd name="connsiteX48" fmla="*/ 157908 w 1237582"/>
              <a:gd name="connsiteY48" fmla="*/ 236492 h 471518"/>
              <a:gd name="connsiteX49" fmla="*/ 165253 w 1237582"/>
              <a:gd name="connsiteY49" fmla="*/ 251181 h 471518"/>
              <a:gd name="connsiteX50" fmla="*/ 190959 w 1237582"/>
              <a:gd name="connsiteY50" fmla="*/ 280559 h 471518"/>
              <a:gd name="connsiteX51" fmla="*/ 246043 w 1237582"/>
              <a:gd name="connsiteY51" fmla="*/ 287904 h 471518"/>
              <a:gd name="connsiteX52" fmla="*/ 268077 w 1237582"/>
              <a:gd name="connsiteY52" fmla="*/ 295249 h 471518"/>
              <a:gd name="connsiteX53" fmla="*/ 279094 w 1237582"/>
              <a:gd name="connsiteY53" fmla="*/ 298921 h 471518"/>
              <a:gd name="connsiteX54" fmla="*/ 319489 w 1237582"/>
              <a:gd name="connsiteY54" fmla="*/ 324627 h 471518"/>
              <a:gd name="connsiteX55" fmla="*/ 348867 w 1237582"/>
              <a:gd name="connsiteY55" fmla="*/ 331971 h 471518"/>
              <a:gd name="connsiteX56" fmla="*/ 370901 w 1237582"/>
              <a:gd name="connsiteY56" fmla="*/ 339316 h 471518"/>
              <a:gd name="connsiteX57" fmla="*/ 381918 w 1237582"/>
              <a:gd name="connsiteY57" fmla="*/ 342988 h 471518"/>
              <a:gd name="connsiteX58" fmla="*/ 403952 w 1237582"/>
              <a:gd name="connsiteY58" fmla="*/ 354005 h 471518"/>
              <a:gd name="connsiteX59" fmla="*/ 425985 w 1237582"/>
              <a:gd name="connsiteY59" fmla="*/ 368694 h 471518"/>
              <a:gd name="connsiteX60" fmla="*/ 470053 w 1237582"/>
              <a:gd name="connsiteY60" fmla="*/ 383384 h 471518"/>
              <a:gd name="connsiteX61" fmla="*/ 481070 w 1237582"/>
              <a:gd name="connsiteY61" fmla="*/ 387056 h 471518"/>
              <a:gd name="connsiteX62" fmla="*/ 492087 w 1237582"/>
              <a:gd name="connsiteY62" fmla="*/ 390728 h 471518"/>
              <a:gd name="connsiteX63" fmla="*/ 532482 w 1237582"/>
              <a:gd name="connsiteY63" fmla="*/ 398073 h 471518"/>
              <a:gd name="connsiteX64" fmla="*/ 547171 w 1237582"/>
              <a:gd name="connsiteY64" fmla="*/ 401745 h 471518"/>
              <a:gd name="connsiteX65" fmla="*/ 572877 w 1237582"/>
              <a:gd name="connsiteY65" fmla="*/ 405417 h 471518"/>
              <a:gd name="connsiteX66" fmla="*/ 594911 w 1237582"/>
              <a:gd name="connsiteY66" fmla="*/ 416434 h 471518"/>
              <a:gd name="connsiteX67" fmla="*/ 616944 w 1237582"/>
              <a:gd name="connsiteY67" fmla="*/ 431123 h 471518"/>
              <a:gd name="connsiteX68" fmla="*/ 642650 w 1237582"/>
              <a:gd name="connsiteY68" fmla="*/ 445812 h 471518"/>
              <a:gd name="connsiteX69" fmla="*/ 664684 w 1237582"/>
              <a:gd name="connsiteY69" fmla="*/ 453157 h 471518"/>
              <a:gd name="connsiteX70" fmla="*/ 741802 w 1237582"/>
              <a:gd name="connsiteY70" fmla="*/ 464174 h 471518"/>
              <a:gd name="connsiteX71" fmla="*/ 760164 w 1237582"/>
              <a:gd name="connsiteY71" fmla="*/ 467846 h 471518"/>
              <a:gd name="connsiteX72" fmla="*/ 796887 w 1237582"/>
              <a:gd name="connsiteY72" fmla="*/ 471518 h 471518"/>
              <a:gd name="connsiteX73" fmla="*/ 925417 w 1237582"/>
              <a:gd name="connsiteY73" fmla="*/ 464174 h 471518"/>
              <a:gd name="connsiteX74" fmla="*/ 962140 w 1237582"/>
              <a:gd name="connsiteY74" fmla="*/ 453157 h 471518"/>
              <a:gd name="connsiteX75" fmla="*/ 984173 w 1237582"/>
              <a:gd name="connsiteY75" fmla="*/ 438468 h 471518"/>
              <a:gd name="connsiteX76" fmla="*/ 995190 w 1237582"/>
              <a:gd name="connsiteY76" fmla="*/ 431123 h 471518"/>
              <a:gd name="connsiteX77" fmla="*/ 1002535 w 1237582"/>
              <a:gd name="connsiteY77" fmla="*/ 420106 h 471518"/>
              <a:gd name="connsiteX78" fmla="*/ 1013552 w 1237582"/>
              <a:gd name="connsiteY78" fmla="*/ 416434 h 471518"/>
              <a:gd name="connsiteX79" fmla="*/ 1024569 w 1237582"/>
              <a:gd name="connsiteY79" fmla="*/ 409090 h 471518"/>
              <a:gd name="connsiteX80" fmla="*/ 1028241 w 1237582"/>
              <a:gd name="connsiteY80" fmla="*/ 313610 h 471518"/>
              <a:gd name="connsiteX81" fmla="*/ 1050275 w 1237582"/>
              <a:gd name="connsiteY81" fmla="*/ 302593 h 471518"/>
              <a:gd name="connsiteX82" fmla="*/ 1123720 w 1237582"/>
              <a:gd name="connsiteY82" fmla="*/ 298921 h 471518"/>
              <a:gd name="connsiteX83" fmla="*/ 1145754 w 1237582"/>
              <a:gd name="connsiteY83" fmla="*/ 295249 h 471518"/>
              <a:gd name="connsiteX84" fmla="*/ 1167788 w 1237582"/>
              <a:gd name="connsiteY84" fmla="*/ 287904 h 471518"/>
              <a:gd name="connsiteX85" fmla="*/ 1178805 w 1237582"/>
              <a:gd name="connsiteY85" fmla="*/ 280559 h 471518"/>
              <a:gd name="connsiteX86" fmla="*/ 1193494 w 1237582"/>
              <a:gd name="connsiteY86" fmla="*/ 258526 h 471518"/>
              <a:gd name="connsiteX87" fmla="*/ 1204511 w 1237582"/>
              <a:gd name="connsiteY87" fmla="*/ 251181 h 471518"/>
              <a:gd name="connsiteX88" fmla="*/ 1222872 w 1237582"/>
              <a:gd name="connsiteY88" fmla="*/ 247509 h 471518"/>
              <a:gd name="connsiteX89" fmla="*/ 1233889 w 1237582"/>
              <a:gd name="connsiteY89" fmla="*/ 243837 h 471518"/>
              <a:gd name="connsiteX90" fmla="*/ 1237561 w 1237582"/>
              <a:gd name="connsiteY90" fmla="*/ 232820 h 471518"/>
              <a:gd name="connsiteX91" fmla="*/ 1233889 w 1237582"/>
              <a:gd name="connsiteY91" fmla="*/ 196097 h 471518"/>
              <a:gd name="connsiteX92" fmla="*/ 1222872 w 1237582"/>
              <a:gd name="connsiteY92" fmla="*/ 192424 h 471518"/>
              <a:gd name="connsiteX93" fmla="*/ 1200838 w 1237582"/>
              <a:gd name="connsiteY93" fmla="*/ 188752 h 471518"/>
              <a:gd name="connsiteX94" fmla="*/ 1164116 w 1237582"/>
              <a:gd name="connsiteY94" fmla="*/ 170391 h 471518"/>
              <a:gd name="connsiteX95" fmla="*/ 1098014 w 1237582"/>
              <a:gd name="connsiteY95" fmla="*/ 163046 h 471518"/>
              <a:gd name="connsiteX96" fmla="*/ 1083325 w 1237582"/>
              <a:gd name="connsiteY96" fmla="*/ 155702 h 471518"/>
              <a:gd name="connsiteX97" fmla="*/ 1061291 w 1237582"/>
              <a:gd name="connsiteY97" fmla="*/ 126323 h 471518"/>
              <a:gd name="connsiteX98" fmla="*/ 1072308 w 1237582"/>
              <a:gd name="connsiteY98" fmla="*/ 96945 h 47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37582" h="471518">
                <a:moveTo>
                  <a:pt x="1072308" y="96945"/>
                </a:moveTo>
                <a:cubicBezTo>
                  <a:pt x="1064964" y="95721"/>
                  <a:pt x="1057148" y="96137"/>
                  <a:pt x="1050275" y="93273"/>
                </a:cubicBezTo>
                <a:cubicBezTo>
                  <a:pt x="1042127" y="89878"/>
                  <a:pt x="1036615" y="81375"/>
                  <a:pt x="1028241" y="78584"/>
                </a:cubicBezTo>
                <a:lnTo>
                  <a:pt x="1006207" y="71239"/>
                </a:lnTo>
                <a:lnTo>
                  <a:pt x="995190" y="67567"/>
                </a:lnTo>
                <a:cubicBezTo>
                  <a:pt x="982006" y="58777"/>
                  <a:pt x="978669" y="53016"/>
                  <a:pt x="958467" y="63894"/>
                </a:cubicBezTo>
                <a:cubicBezTo>
                  <a:pt x="925211" y="81801"/>
                  <a:pt x="949310" y="88978"/>
                  <a:pt x="914400" y="100617"/>
                </a:cubicBezTo>
                <a:cubicBezTo>
                  <a:pt x="877432" y="112942"/>
                  <a:pt x="934731" y="94152"/>
                  <a:pt x="888694" y="107962"/>
                </a:cubicBezTo>
                <a:cubicBezTo>
                  <a:pt x="851415" y="119145"/>
                  <a:pt x="881768" y="112284"/>
                  <a:pt x="848299" y="118979"/>
                </a:cubicBezTo>
                <a:cubicBezTo>
                  <a:pt x="820145" y="117755"/>
                  <a:pt x="791940" y="117388"/>
                  <a:pt x="763836" y="115306"/>
                </a:cubicBezTo>
                <a:cubicBezTo>
                  <a:pt x="757908" y="114867"/>
                  <a:pt x="744336" y="110030"/>
                  <a:pt x="738130" y="107962"/>
                </a:cubicBezTo>
                <a:cubicBezTo>
                  <a:pt x="734458" y="105514"/>
                  <a:pt x="730504" y="103443"/>
                  <a:pt x="727113" y="100617"/>
                </a:cubicBezTo>
                <a:cubicBezTo>
                  <a:pt x="719318" y="94121"/>
                  <a:pt x="715027" y="85986"/>
                  <a:pt x="705079" y="82256"/>
                </a:cubicBezTo>
                <a:cubicBezTo>
                  <a:pt x="699235" y="80065"/>
                  <a:pt x="692773" y="80098"/>
                  <a:pt x="686718" y="78584"/>
                </a:cubicBezTo>
                <a:cubicBezTo>
                  <a:pt x="665734" y="73338"/>
                  <a:pt x="686208" y="75820"/>
                  <a:pt x="661012" y="71239"/>
                </a:cubicBezTo>
                <a:cubicBezTo>
                  <a:pt x="629352" y="65483"/>
                  <a:pt x="608588" y="65995"/>
                  <a:pt x="572877" y="63894"/>
                </a:cubicBezTo>
                <a:cubicBezTo>
                  <a:pt x="553487" y="57431"/>
                  <a:pt x="565078" y="62368"/>
                  <a:pt x="539826" y="45533"/>
                </a:cubicBezTo>
                <a:cubicBezTo>
                  <a:pt x="536154" y="43085"/>
                  <a:pt x="532997" y="39584"/>
                  <a:pt x="528810" y="38188"/>
                </a:cubicBezTo>
                <a:lnTo>
                  <a:pt x="506776" y="30844"/>
                </a:lnTo>
                <a:cubicBezTo>
                  <a:pt x="503104" y="28396"/>
                  <a:pt x="499792" y="25292"/>
                  <a:pt x="495759" y="23499"/>
                </a:cubicBezTo>
                <a:cubicBezTo>
                  <a:pt x="488684" y="20355"/>
                  <a:pt x="481070" y="18603"/>
                  <a:pt x="473725" y="16155"/>
                </a:cubicBezTo>
                <a:lnTo>
                  <a:pt x="462708" y="12482"/>
                </a:lnTo>
                <a:cubicBezTo>
                  <a:pt x="459036" y="11258"/>
                  <a:pt x="455153" y="10541"/>
                  <a:pt x="451691" y="8810"/>
                </a:cubicBezTo>
                <a:lnTo>
                  <a:pt x="437002" y="1465"/>
                </a:lnTo>
                <a:cubicBezTo>
                  <a:pt x="405176" y="2689"/>
                  <a:pt x="371858" y="-4569"/>
                  <a:pt x="341523" y="5138"/>
                </a:cubicBezTo>
                <a:cubicBezTo>
                  <a:pt x="333279" y="7776"/>
                  <a:pt x="343498" y="22356"/>
                  <a:pt x="345195" y="30844"/>
                </a:cubicBezTo>
                <a:cubicBezTo>
                  <a:pt x="347367" y="41705"/>
                  <a:pt x="350021" y="43592"/>
                  <a:pt x="356212" y="52878"/>
                </a:cubicBezTo>
                <a:cubicBezTo>
                  <a:pt x="354988" y="57774"/>
                  <a:pt x="357556" y="67010"/>
                  <a:pt x="352540" y="67567"/>
                </a:cubicBezTo>
                <a:cubicBezTo>
                  <a:pt x="305042" y="72844"/>
                  <a:pt x="275520" y="66970"/>
                  <a:pt x="235026" y="60222"/>
                </a:cubicBezTo>
                <a:lnTo>
                  <a:pt x="212993" y="52878"/>
                </a:lnTo>
                <a:cubicBezTo>
                  <a:pt x="209321" y="51654"/>
                  <a:pt x="205731" y="50144"/>
                  <a:pt x="201976" y="49205"/>
                </a:cubicBezTo>
                <a:lnTo>
                  <a:pt x="187287" y="45533"/>
                </a:lnTo>
                <a:cubicBezTo>
                  <a:pt x="156684" y="46757"/>
                  <a:pt x="126034" y="47098"/>
                  <a:pt x="95479" y="49205"/>
                </a:cubicBezTo>
                <a:cubicBezTo>
                  <a:pt x="89670" y="49606"/>
                  <a:pt x="75887" y="54512"/>
                  <a:pt x="69773" y="56550"/>
                </a:cubicBezTo>
                <a:cubicBezTo>
                  <a:pt x="59835" y="63175"/>
                  <a:pt x="55716" y="66579"/>
                  <a:pt x="44067" y="71239"/>
                </a:cubicBezTo>
                <a:cubicBezTo>
                  <a:pt x="36879" y="74114"/>
                  <a:pt x="28476" y="74290"/>
                  <a:pt x="22034" y="78584"/>
                </a:cubicBezTo>
                <a:lnTo>
                  <a:pt x="0" y="93273"/>
                </a:lnTo>
                <a:cubicBezTo>
                  <a:pt x="1224" y="101842"/>
                  <a:pt x="1185" y="110688"/>
                  <a:pt x="3672" y="118979"/>
                </a:cubicBezTo>
                <a:cubicBezTo>
                  <a:pt x="5788" y="126034"/>
                  <a:pt x="15021" y="135182"/>
                  <a:pt x="22034" y="137340"/>
                </a:cubicBezTo>
                <a:cubicBezTo>
                  <a:pt x="33965" y="141011"/>
                  <a:pt x="46914" y="140737"/>
                  <a:pt x="58757" y="144685"/>
                </a:cubicBezTo>
                <a:lnTo>
                  <a:pt x="69773" y="148357"/>
                </a:lnTo>
                <a:lnTo>
                  <a:pt x="91807" y="163046"/>
                </a:lnTo>
                <a:cubicBezTo>
                  <a:pt x="95479" y="165494"/>
                  <a:pt x="98637" y="168995"/>
                  <a:pt x="102824" y="170391"/>
                </a:cubicBezTo>
                <a:lnTo>
                  <a:pt x="124858" y="177735"/>
                </a:lnTo>
                <a:lnTo>
                  <a:pt x="135875" y="181408"/>
                </a:lnTo>
                <a:cubicBezTo>
                  <a:pt x="137099" y="185080"/>
                  <a:pt x="137816" y="188962"/>
                  <a:pt x="139547" y="192424"/>
                </a:cubicBezTo>
                <a:cubicBezTo>
                  <a:pt x="141521" y="196372"/>
                  <a:pt x="145495" y="199254"/>
                  <a:pt x="146891" y="203441"/>
                </a:cubicBezTo>
                <a:cubicBezTo>
                  <a:pt x="149246" y="210505"/>
                  <a:pt x="148209" y="218411"/>
                  <a:pt x="150564" y="225475"/>
                </a:cubicBezTo>
                <a:cubicBezTo>
                  <a:pt x="151960" y="229662"/>
                  <a:pt x="155718" y="232660"/>
                  <a:pt x="157908" y="236492"/>
                </a:cubicBezTo>
                <a:cubicBezTo>
                  <a:pt x="160624" y="241245"/>
                  <a:pt x="162436" y="246487"/>
                  <a:pt x="165253" y="251181"/>
                </a:cubicBezTo>
                <a:cubicBezTo>
                  <a:pt x="169115" y="257617"/>
                  <a:pt x="179235" y="277954"/>
                  <a:pt x="190959" y="280559"/>
                </a:cubicBezTo>
                <a:cubicBezTo>
                  <a:pt x="209042" y="284577"/>
                  <a:pt x="227682" y="285456"/>
                  <a:pt x="246043" y="287904"/>
                </a:cubicBezTo>
                <a:lnTo>
                  <a:pt x="268077" y="295249"/>
                </a:lnTo>
                <a:lnTo>
                  <a:pt x="279094" y="298921"/>
                </a:lnTo>
                <a:cubicBezTo>
                  <a:pt x="292256" y="308793"/>
                  <a:pt x="303662" y="318296"/>
                  <a:pt x="319489" y="324627"/>
                </a:cubicBezTo>
                <a:cubicBezTo>
                  <a:pt x="328861" y="328376"/>
                  <a:pt x="339291" y="328779"/>
                  <a:pt x="348867" y="331971"/>
                </a:cubicBezTo>
                <a:lnTo>
                  <a:pt x="370901" y="339316"/>
                </a:lnTo>
                <a:lnTo>
                  <a:pt x="381918" y="342988"/>
                </a:lnTo>
                <a:cubicBezTo>
                  <a:pt x="430821" y="375592"/>
                  <a:pt x="358345" y="328668"/>
                  <a:pt x="403952" y="354005"/>
                </a:cubicBezTo>
                <a:cubicBezTo>
                  <a:pt x="411668" y="358292"/>
                  <a:pt x="417611" y="365903"/>
                  <a:pt x="425985" y="368694"/>
                </a:cubicBezTo>
                <a:lnTo>
                  <a:pt x="470053" y="383384"/>
                </a:lnTo>
                <a:lnTo>
                  <a:pt x="481070" y="387056"/>
                </a:lnTo>
                <a:cubicBezTo>
                  <a:pt x="484742" y="388280"/>
                  <a:pt x="488279" y="390036"/>
                  <a:pt x="492087" y="390728"/>
                </a:cubicBezTo>
                <a:lnTo>
                  <a:pt x="532482" y="398073"/>
                </a:lnTo>
                <a:cubicBezTo>
                  <a:pt x="537431" y="399063"/>
                  <a:pt x="542205" y="400842"/>
                  <a:pt x="547171" y="401745"/>
                </a:cubicBezTo>
                <a:cubicBezTo>
                  <a:pt x="555687" y="403293"/>
                  <a:pt x="564308" y="404193"/>
                  <a:pt x="572877" y="405417"/>
                </a:cubicBezTo>
                <a:cubicBezTo>
                  <a:pt x="583917" y="409098"/>
                  <a:pt x="585421" y="408526"/>
                  <a:pt x="594911" y="416434"/>
                </a:cubicBezTo>
                <a:cubicBezTo>
                  <a:pt x="613251" y="431717"/>
                  <a:pt x="597583" y="424669"/>
                  <a:pt x="616944" y="431123"/>
                </a:cubicBezTo>
                <a:cubicBezTo>
                  <a:pt x="626883" y="437749"/>
                  <a:pt x="630999" y="441152"/>
                  <a:pt x="642650" y="445812"/>
                </a:cubicBezTo>
                <a:cubicBezTo>
                  <a:pt x="649838" y="448687"/>
                  <a:pt x="664684" y="453157"/>
                  <a:pt x="664684" y="453157"/>
                </a:cubicBezTo>
                <a:cubicBezTo>
                  <a:pt x="694826" y="473252"/>
                  <a:pt x="667476" y="457711"/>
                  <a:pt x="741802" y="464174"/>
                </a:cubicBezTo>
                <a:cubicBezTo>
                  <a:pt x="748020" y="464715"/>
                  <a:pt x="753977" y="467021"/>
                  <a:pt x="760164" y="467846"/>
                </a:cubicBezTo>
                <a:cubicBezTo>
                  <a:pt x="772358" y="469472"/>
                  <a:pt x="784646" y="470294"/>
                  <a:pt x="796887" y="471518"/>
                </a:cubicBezTo>
                <a:cubicBezTo>
                  <a:pt x="806686" y="471110"/>
                  <a:pt x="897971" y="468748"/>
                  <a:pt x="925417" y="464174"/>
                </a:cubicBezTo>
                <a:cubicBezTo>
                  <a:pt x="933818" y="462774"/>
                  <a:pt x="951802" y="456603"/>
                  <a:pt x="962140" y="453157"/>
                </a:cubicBezTo>
                <a:lnTo>
                  <a:pt x="984173" y="438468"/>
                </a:lnTo>
                <a:lnTo>
                  <a:pt x="995190" y="431123"/>
                </a:lnTo>
                <a:cubicBezTo>
                  <a:pt x="997638" y="427451"/>
                  <a:pt x="999088" y="422863"/>
                  <a:pt x="1002535" y="420106"/>
                </a:cubicBezTo>
                <a:cubicBezTo>
                  <a:pt x="1005558" y="417688"/>
                  <a:pt x="1010090" y="418165"/>
                  <a:pt x="1013552" y="416434"/>
                </a:cubicBezTo>
                <a:cubicBezTo>
                  <a:pt x="1017500" y="414460"/>
                  <a:pt x="1020897" y="411538"/>
                  <a:pt x="1024569" y="409090"/>
                </a:cubicBezTo>
                <a:cubicBezTo>
                  <a:pt x="1025793" y="377263"/>
                  <a:pt x="1023737" y="345140"/>
                  <a:pt x="1028241" y="313610"/>
                </a:cubicBezTo>
                <a:cubicBezTo>
                  <a:pt x="1028817" y="309576"/>
                  <a:pt x="1047052" y="302873"/>
                  <a:pt x="1050275" y="302593"/>
                </a:cubicBezTo>
                <a:cubicBezTo>
                  <a:pt x="1074695" y="300470"/>
                  <a:pt x="1099238" y="300145"/>
                  <a:pt x="1123720" y="298921"/>
                </a:cubicBezTo>
                <a:cubicBezTo>
                  <a:pt x="1131065" y="297697"/>
                  <a:pt x="1138530" y="297055"/>
                  <a:pt x="1145754" y="295249"/>
                </a:cubicBezTo>
                <a:cubicBezTo>
                  <a:pt x="1153265" y="293371"/>
                  <a:pt x="1167788" y="287904"/>
                  <a:pt x="1167788" y="287904"/>
                </a:cubicBezTo>
                <a:cubicBezTo>
                  <a:pt x="1171460" y="285456"/>
                  <a:pt x="1176048" y="284005"/>
                  <a:pt x="1178805" y="280559"/>
                </a:cubicBezTo>
                <a:cubicBezTo>
                  <a:pt x="1202341" y="251139"/>
                  <a:pt x="1155291" y="290363"/>
                  <a:pt x="1193494" y="258526"/>
                </a:cubicBezTo>
                <a:cubicBezTo>
                  <a:pt x="1196885" y="255700"/>
                  <a:pt x="1200378" y="252731"/>
                  <a:pt x="1204511" y="251181"/>
                </a:cubicBezTo>
                <a:cubicBezTo>
                  <a:pt x="1210355" y="248989"/>
                  <a:pt x="1216817" y="249023"/>
                  <a:pt x="1222872" y="247509"/>
                </a:cubicBezTo>
                <a:cubicBezTo>
                  <a:pt x="1226627" y="246570"/>
                  <a:pt x="1230217" y="245061"/>
                  <a:pt x="1233889" y="243837"/>
                </a:cubicBezTo>
                <a:cubicBezTo>
                  <a:pt x="1235113" y="240165"/>
                  <a:pt x="1237561" y="236691"/>
                  <a:pt x="1237561" y="232820"/>
                </a:cubicBezTo>
                <a:cubicBezTo>
                  <a:pt x="1237561" y="220518"/>
                  <a:pt x="1238093" y="207658"/>
                  <a:pt x="1233889" y="196097"/>
                </a:cubicBezTo>
                <a:cubicBezTo>
                  <a:pt x="1232566" y="192459"/>
                  <a:pt x="1226651" y="193264"/>
                  <a:pt x="1222872" y="192424"/>
                </a:cubicBezTo>
                <a:cubicBezTo>
                  <a:pt x="1215603" y="190809"/>
                  <a:pt x="1208183" y="189976"/>
                  <a:pt x="1200838" y="188752"/>
                </a:cubicBezTo>
                <a:cubicBezTo>
                  <a:pt x="1188597" y="182632"/>
                  <a:pt x="1177664" y="172327"/>
                  <a:pt x="1164116" y="170391"/>
                </a:cubicBezTo>
                <a:cubicBezTo>
                  <a:pt x="1125025" y="164805"/>
                  <a:pt x="1147030" y="167502"/>
                  <a:pt x="1098014" y="163046"/>
                </a:cubicBezTo>
                <a:cubicBezTo>
                  <a:pt x="1093118" y="160598"/>
                  <a:pt x="1087704" y="158987"/>
                  <a:pt x="1083325" y="155702"/>
                </a:cubicBezTo>
                <a:cubicBezTo>
                  <a:pt x="1068478" y="144567"/>
                  <a:pt x="1068798" y="141335"/>
                  <a:pt x="1061291" y="126323"/>
                </a:cubicBezTo>
                <a:lnTo>
                  <a:pt x="1072308" y="9694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E4067-8BB7-43B9-B400-EF7EC6CE34E5}"/>
              </a:ext>
            </a:extLst>
          </p:cNvPr>
          <p:cNvSpPr/>
          <p:nvPr/>
        </p:nvSpPr>
        <p:spPr>
          <a:xfrm>
            <a:off x="9749928" y="1659855"/>
            <a:ext cx="168925" cy="389473"/>
          </a:xfrm>
          <a:custGeom>
            <a:avLst/>
            <a:gdLst>
              <a:gd name="connsiteX0" fmla="*/ 150564 w 168925"/>
              <a:gd name="connsiteY0" fmla="*/ 20 h 389473"/>
              <a:gd name="connsiteX1" fmla="*/ 154236 w 168925"/>
              <a:gd name="connsiteY1" fmla="*/ 18381 h 389473"/>
              <a:gd name="connsiteX2" fmla="*/ 161580 w 168925"/>
              <a:gd name="connsiteY2" fmla="*/ 29398 h 389473"/>
              <a:gd name="connsiteX3" fmla="*/ 165253 w 168925"/>
              <a:gd name="connsiteY3" fmla="*/ 47759 h 389473"/>
              <a:gd name="connsiteX4" fmla="*/ 168925 w 168925"/>
              <a:gd name="connsiteY4" fmla="*/ 58776 h 389473"/>
              <a:gd name="connsiteX5" fmla="*/ 161580 w 168925"/>
              <a:gd name="connsiteY5" fmla="*/ 102844 h 389473"/>
              <a:gd name="connsiteX6" fmla="*/ 154236 w 168925"/>
              <a:gd name="connsiteY6" fmla="*/ 113861 h 389473"/>
              <a:gd name="connsiteX7" fmla="*/ 146891 w 168925"/>
              <a:gd name="connsiteY7" fmla="*/ 135894 h 389473"/>
              <a:gd name="connsiteX8" fmla="*/ 143219 w 168925"/>
              <a:gd name="connsiteY8" fmla="*/ 146911 h 389473"/>
              <a:gd name="connsiteX9" fmla="*/ 146891 w 168925"/>
              <a:gd name="connsiteY9" fmla="*/ 161600 h 389473"/>
              <a:gd name="connsiteX10" fmla="*/ 150564 w 168925"/>
              <a:gd name="connsiteY10" fmla="*/ 172617 h 389473"/>
              <a:gd name="connsiteX11" fmla="*/ 146891 w 168925"/>
              <a:gd name="connsiteY11" fmla="*/ 194651 h 389473"/>
              <a:gd name="connsiteX12" fmla="*/ 143219 w 168925"/>
              <a:gd name="connsiteY12" fmla="*/ 205668 h 389473"/>
              <a:gd name="connsiteX13" fmla="*/ 132202 w 168925"/>
              <a:gd name="connsiteY13" fmla="*/ 213012 h 389473"/>
              <a:gd name="connsiteX14" fmla="*/ 135874 w 168925"/>
              <a:gd name="connsiteY14" fmla="*/ 238718 h 389473"/>
              <a:gd name="connsiteX15" fmla="*/ 124858 w 168925"/>
              <a:gd name="connsiteY15" fmla="*/ 275441 h 389473"/>
              <a:gd name="connsiteX16" fmla="*/ 110168 w 168925"/>
              <a:gd name="connsiteY16" fmla="*/ 282786 h 389473"/>
              <a:gd name="connsiteX17" fmla="*/ 91807 w 168925"/>
              <a:gd name="connsiteY17" fmla="*/ 304820 h 389473"/>
              <a:gd name="connsiteX18" fmla="*/ 102824 w 168925"/>
              <a:gd name="connsiteY18" fmla="*/ 312164 h 389473"/>
              <a:gd name="connsiteX19" fmla="*/ 124858 w 168925"/>
              <a:gd name="connsiteY19" fmla="*/ 323181 h 389473"/>
              <a:gd name="connsiteX20" fmla="*/ 128530 w 168925"/>
              <a:gd name="connsiteY20" fmla="*/ 334198 h 389473"/>
              <a:gd name="connsiteX21" fmla="*/ 110168 w 168925"/>
              <a:gd name="connsiteY21" fmla="*/ 367249 h 389473"/>
              <a:gd name="connsiteX22" fmla="*/ 95479 w 168925"/>
              <a:gd name="connsiteY22" fmla="*/ 370921 h 389473"/>
              <a:gd name="connsiteX23" fmla="*/ 73445 w 168925"/>
              <a:gd name="connsiteY23" fmla="*/ 378265 h 389473"/>
              <a:gd name="connsiteX24" fmla="*/ 62429 w 168925"/>
              <a:gd name="connsiteY24" fmla="*/ 385610 h 389473"/>
              <a:gd name="connsiteX25" fmla="*/ 22033 w 168925"/>
              <a:gd name="connsiteY25" fmla="*/ 385610 h 389473"/>
              <a:gd name="connsiteX26" fmla="*/ 7344 w 168925"/>
              <a:gd name="connsiteY26" fmla="*/ 363576 h 389473"/>
              <a:gd name="connsiteX27" fmla="*/ 0 w 168925"/>
              <a:gd name="connsiteY27" fmla="*/ 297475 h 389473"/>
              <a:gd name="connsiteX28" fmla="*/ 3672 w 168925"/>
              <a:gd name="connsiteY28" fmla="*/ 275441 h 389473"/>
              <a:gd name="connsiteX29" fmla="*/ 11017 w 168925"/>
              <a:gd name="connsiteY29" fmla="*/ 264425 h 389473"/>
              <a:gd name="connsiteX30" fmla="*/ 14689 w 168925"/>
              <a:gd name="connsiteY30" fmla="*/ 201996 h 389473"/>
              <a:gd name="connsiteX31" fmla="*/ 18361 w 168925"/>
              <a:gd name="connsiteY31" fmla="*/ 190979 h 389473"/>
              <a:gd name="connsiteX32" fmla="*/ 58756 w 168925"/>
              <a:gd name="connsiteY32" fmla="*/ 172617 h 389473"/>
              <a:gd name="connsiteX33" fmla="*/ 88135 w 168925"/>
              <a:gd name="connsiteY33" fmla="*/ 165273 h 389473"/>
              <a:gd name="connsiteX34" fmla="*/ 110168 w 168925"/>
              <a:gd name="connsiteY34" fmla="*/ 150584 h 389473"/>
              <a:gd name="connsiteX35" fmla="*/ 124858 w 168925"/>
              <a:gd name="connsiteY35" fmla="*/ 128550 h 389473"/>
              <a:gd name="connsiteX36" fmla="*/ 117513 w 168925"/>
              <a:gd name="connsiteY36" fmla="*/ 88155 h 389473"/>
              <a:gd name="connsiteX37" fmla="*/ 113841 w 168925"/>
              <a:gd name="connsiteY37" fmla="*/ 73465 h 389473"/>
              <a:gd name="connsiteX38" fmla="*/ 95479 w 168925"/>
              <a:gd name="connsiteY38" fmla="*/ 51432 h 389473"/>
              <a:gd name="connsiteX39" fmla="*/ 88135 w 168925"/>
              <a:gd name="connsiteY39" fmla="*/ 40415 h 389473"/>
              <a:gd name="connsiteX40" fmla="*/ 91807 w 168925"/>
              <a:gd name="connsiteY40" fmla="*/ 29398 h 389473"/>
              <a:gd name="connsiteX41" fmla="*/ 117513 w 168925"/>
              <a:gd name="connsiteY41" fmla="*/ 14709 h 389473"/>
              <a:gd name="connsiteX42" fmla="*/ 150564 w 168925"/>
              <a:gd name="connsiteY42" fmla="*/ 20 h 38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925" h="389473">
                <a:moveTo>
                  <a:pt x="150564" y="20"/>
                </a:moveTo>
                <a:cubicBezTo>
                  <a:pt x="156684" y="632"/>
                  <a:pt x="152045" y="12537"/>
                  <a:pt x="154236" y="18381"/>
                </a:cubicBezTo>
                <a:cubicBezTo>
                  <a:pt x="155786" y="22513"/>
                  <a:pt x="160030" y="25266"/>
                  <a:pt x="161580" y="29398"/>
                </a:cubicBezTo>
                <a:cubicBezTo>
                  <a:pt x="163772" y="35242"/>
                  <a:pt x="163739" y="41704"/>
                  <a:pt x="165253" y="47759"/>
                </a:cubicBezTo>
                <a:cubicBezTo>
                  <a:pt x="166192" y="51514"/>
                  <a:pt x="167701" y="55104"/>
                  <a:pt x="168925" y="58776"/>
                </a:cubicBezTo>
                <a:cubicBezTo>
                  <a:pt x="167760" y="69259"/>
                  <a:pt x="167734" y="90536"/>
                  <a:pt x="161580" y="102844"/>
                </a:cubicBezTo>
                <a:cubicBezTo>
                  <a:pt x="159606" y="106792"/>
                  <a:pt x="156028" y="109828"/>
                  <a:pt x="154236" y="113861"/>
                </a:cubicBezTo>
                <a:cubicBezTo>
                  <a:pt x="151092" y="120935"/>
                  <a:pt x="149339" y="128550"/>
                  <a:pt x="146891" y="135894"/>
                </a:cubicBezTo>
                <a:lnTo>
                  <a:pt x="143219" y="146911"/>
                </a:lnTo>
                <a:cubicBezTo>
                  <a:pt x="144443" y="151807"/>
                  <a:pt x="145504" y="156747"/>
                  <a:pt x="146891" y="161600"/>
                </a:cubicBezTo>
                <a:cubicBezTo>
                  <a:pt x="147955" y="165322"/>
                  <a:pt x="150564" y="168746"/>
                  <a:pt x="150564" y="172617"/>
                </a:cubicBezTo>
                <a:cubicBezTo>
                  <a:pt x="150564" y="180063"/>
                  <a:pt x="148506" y="187382"/>
                  <a:pt x="146891" y="194651"/>
                </a:cubicBezTo>
                <a:cubicBezTo>
                  <a:pt x="146051" y="198430"/>
                  <a:pt x="145637" y="202645"/>
                  <a:pt x="143219" y="205668"/>
                </a:cubicBezTo>
                <a:cubicBezTo>
                  <a:pt x="140462" y="209114"/>
                  <a:pt x="135874" y="210564"/>
                  <a:pt x="132202" y="213012"/>
                </a:cubicBezTo>
                <a:cubicBezTo>
                  <a:pt x="120416" y="260162"/>
                  <a:pt x="131889" y="198864"/>
                  <a:pt x="135874" y="238718"/>
                </a:cubicBezTo>
                <a:cubicBezTo>
                  <a:pt x="136854" y="248516"/>
                  <a:pt x="134314" y="267562"/>
                  <a:pt x="124858" y="275441"/>
                </a:cubicBezTo>
                <a:cubicBezTo>
                  <a:pt x="120652" y="278946"/>
                  <a:pt x="115065" y="280338"/>
                  <a:pt x="110168" y="282786"/>
                </a:cubicBezTo>
                <a:cubicBezTo>
                  <a:pt x="109065" y="283889"/>
                  <a:pt x="90955" y="300561"/>
                  <a:pt x="91807" y="304820"/>
                </a:cubicBezTo>
                <a:cubicBezTo>
                  <a:pt x="92673" y="309148"/>
                  <a:pt x="98876" y="310190"/>
                  <a:pt x="102824" y="312164"/>
                </a:cubicBezTo>
                <a:cubicBezTo>
                  <a:pt x="133232" y="327368"/>
                  <a:pt x="93286" y="302135"/>
                  <a:pt x="124858" y="323181"/>
                </a:cubicBezTo>
                <a:cubicBezTo>
                  <a:pt x="126082" y="326853"/>
                  <a:pt x="128915" y="330346"/>
                  <a:pt x="128530" y="334198"/>
                </a:cubicBezTo>
                <a:cubicBezTo>
                  <a:pt x="126710" y="352399"/>
                  <a:pt x="125263" y="360780"/>
                  <a:pt x="110168" y="367249"/>
                </a:cubicBezTo>
                <a:cubicBezTo>
                  <a:pt x="105529" y="369237"/>
                  <a:pt x="100313" y="369471"/>
                  <a:pt x="95479" y="370921"/>
                </a:cubicBezTo>
                <a:cubicBezTo>
                  <a:pt x="88064" y="373145"/>
                  <a:pt x="73445" y="378265"/>
                  <a:pt x="73445" y="378265"/>
                </a:cubicBezTo>
                <a:cubicBezTo>
                  <a:pt x="69773" y="380713"/>
                  <a:pt x="66616" y="384214"/>
                  <a:pt x="62429" y="385610"/>
                </a:cubicBezTo>
                <a:cubicBezTo>
                  <a:pt x="43049" y="392070"/>
                  <a:pt x="40310" y="389265"/>
                  <a:pt x="22033" y="385610"/>
                </a:cubicBezTo>
                <a:cubicBezTo>
                  <a:pt x="17137" y="378265"/>
                  <a:pt x="7931" y="372384"/>
                  <a:pt x="7344" y="363576"/>
                </a:cubicBezTo>
                <a:cubicBezTo>
                  <a:pt x="3415" y="304630"/>
                  <a:pt x="9491" y="325950"/>
                  <a:pt x="0" y="297475"/>
                </a:cubicBezTo>
                <a:cubicBezTo>
                  <a:pt x="1224" y="290130"/>
                  <a:pt x="1317" y="282505"/>
                  <a:pt x="3672" y="275441"/>
                </a:cubicBezTo>
                <a:cubicBezTo>
                  <a:pt x="5068" y="271254"/>
                  <a:pt x="10362" y="268790"/>
                  <a:pt x="11017" y="264425"/>
                </a:cubicBezTo>
                <a:cubicBezTo>
                  <a:pt x="14109" y="243810"/>
                  <a:pt x="12615" y="222738"/>
                  <a:pt x="14689" y="201996"/>
                </a:cubicBezTo>
                <a:cubicBezTo>
                  <a:pt x="15074" y="198144"/>
                  <a:pt x="15624" y="193716"/>
                  <a:pt x="18361" y="190979"/>
                </a:cubicBezTo>
                <a:cubicBezTo>
                  <a:pt x="35316" y="174024"/>
                  <a:pt x="39003" y="177175"/>
                  <a:pt x="58756" y="172617"/>
                </a:cubicBezTo>
                <a:cubicBezTo>
                  <a:pt x="68592" y="170347"/>
                  <a:pt x="88135" y="165273"/>
                  <a:pt x="88135" y="165273"/>
                </a:cubicBezTo>
                <a:cubicBezTo>
                  <a:pt x="95479" y="160377"/>
                  <a:pt x="105272" y="157928"/>
                  <a:pt x="110168" y="150584"/>
                </a:cubicBezTo>
                <a:lnTo>
                  <a:pt x="124858" y="128550"/>
                </a:lnTo>
                <a:cubicBezTo>
                  <a:pt x="118779" y="79930"/>
                  <a:pt x="125061" y="114576"/>
                  <a:pt x="117513" y="88155"/>
                </a:cubicBezTo>
                <a:cubicBezTo>
                  <a:pt x="116127" y="83302"/>
                  <a:pt x="115829" y="78104"/>
                  <a:pt x="113841" y="73465"/>
                </a:cubicBezTo>
                <a:cubicBezTo>
                  <a:pt x="109015" y="62205"/>
                  <a:pt x="103262" y="60772"/>
                  <a:pt x="95479" y="51432"/>
                </a:cubicBezTo>
                <a:cubicBezTo>
                  <a:pt x="92654" y="48041"/>
                  <a:pt x="90583" y="44087"/>
                  <a:pt x="88135" y="40415"/>
                </a:cubicBezTo>
                <a:cubicBezTo>
                  <a:pt x="89359" y="36743"/>
                  <a:pt x="89329" y="32372"/>
                  <a:pt x="91807" y="29398"/>
                </a:cubicBezTo>
                <a:cubicBezTo>
                  <a:pt x="108076" y="9875"/>
                  <a:pt x="101649" y="24227"/>
                  <a:pt x="117513" y="14709"/>
                </a:cubicBezTo>
                <a:cubicBezTo>
                  <a:pt x="120482" y="12928"/>
                  <a:pt x="144444" y="-592"/>
                  <a:pt x="150564" y="20"/>
                </a:cubicBezTo>
                <a:close/>
              </a:path>
            </a:pathLst>
          </a:custGeom>
          <a:blipFill>
            <a:blip r:embed="rId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F12D96-A019-4936-BE0F-635D4086AC0B}"/>
              </a:ext>
            </a:extLst>
          </p:cNvPr>
          <p:cNvSpPr/>
          <p:nvPr/>
        </p:nvSpPr>
        <p:spPr>
          <a:xfrm>
            <a:off x="9838839" y="2006595"/>
            <a:ext cx="171713" cy="215021"/>
          </a:xfrm>
          <a:custGeom>
            <a:avLst/>
            <a:gdLst>
              <a:gd name="connsiteX0" fmla="*/ 48933 w 155430"/>
              <a:gd name="connsiteY0" fmla="*/ 0 h 194632"/>
              <a:gd name="connsiteX1" fmla="*/ 30572 w 155430"/>
              <a:gd name="connsiteY1" fmla="*/ 11017 h 194632"/>
              <a:gd name="connsiteX2" fmla="*/ 19555 w 155430"/>
              <a:gd name="connsiteY2" fmla="*/ 18362 h 194632"/>
              <a:gd name="connsiteX3" fmla="*/ 4866 w 155430"/>
              <a:gd name="connsiteY3" fmla="*/ 22034 h 194632"/>
              <a:gd name="connsiteX4" fmla="*/ 4866 w 155430"/>
              <a:gd name="connsiteY4" fmla="*/ 66102 h 194632"/>
              <a:gd name="connsiteX5" fmla="*/ 12210 w 155430"/>
              <a:gd name="connsiteY5" fmla="*/ 80791 h 194632"/>
              <a:gd name="connsiteX6" fmla="*/ 19555 w 155430"/>
              <a:gd name="connsiteY6" fmla="*/ 102824 h 194632"/>
              <a:gd name="connsiteX7" fmla="*/ 23227 w 155430"/>
              <a:gd name="connsiteY7" fmla="*/ 113841 h 194632"/>
              <a:gd name="connsiteX8" fmla="*/ 30572 w 155430"/>
              <a:gd name="connsiteY8" fmla="*/ 150564 h 194632"/>
              <a:gd name="connsiteX9" fmla="*/ 34244 w 155430"/>
              <a:gd name="connsiteY9" fmla="*/ 165253 h 194632"/>
              <a:gd name="connsiteX10" fmla="*/ 41589 w 155430"/>
              <a:gd name="connsiteY10" fmla="*/ 179942 h 194632"/>
              <a:gd name="connsiteX11" fmla="*/ 45261 w 155430"/>
              <a:gd name="connsiteY11" fmla="*/ 190959 h 194632"/>
              <a:gd name="connsiteX12" fmla="*/ 56278 w 155430"/>
              <a:gd name="connsiteY12" fmla="*/ 194632 h 194632"/>
              <a:gd name="connsiteX13" fmla="*/ 70967 w 155430"/>
              <a:gd name="connsiteY13" fmla="*/ 190959 h 194632"/>
              <a:gd name="connsiteX14" fmla="*/ 96673 w 155430"/>
              <a:gd name="connsiteY14" fmla="*/ 176270 h 194632"/>
              <a:gd name="connsiteX15" fmla="*/ 122379 w 155430"/>
              <a:gd name="connsiteY15" fmla="*/ 168926 h 194632"/>
              <a:gd name="connsiteX16" fmla="*/ 137068 w 155430"/>
              <a:gd name="connsiteY16" fmla="*/ 161581 h 194632"/>
              <a:gd name="connsiteX17" fmla="*/ 148085 w 155430"/>
              <a:gd name="connsiteY17" fmla="*/ 157909 h 194632"/>
              <a:gd name="connsiteX18" fmla="*/ 155430 w 155430"/>
              <a:gd name="connsiteY18" fmla="*/ 146892 h 194632"/>
              <a:gd name="connsiteX19" fmla="*/ 144413 w 155430"/>
              <a:gd name="connsiteY19" fmla="*/ 117514 h 194632"/>
              <a:gd name="connsiteX20" fmla="*/ 137068 w 155430"/>
              <a:gd name="connsiteY20" fmla="*/ 95480 h 194632"/>
              <a:gd name="connsiteX21" fmla="*/ 129724 w 155430"/>
              <a:gd name="connsiteY21" fmla="*/ 84463 h 194632"/>
              <a:gd name="connsiteX22" fmla="*/ 118707 w 155430"/>
              <a:gd name="connsiteY22" fmla="*/ 62429 h 194632"/>
              <a:gd name="connsiteX23" fmla="*/ 96673 w 155430"/>
              <a:gd name="connsiteY23" fmla="*/ 44068 h 194632"/>
              <a:gd name="connsiteX24" fmla="*/ 89328 w 155430"/>
              <a:gd name="connsiteY24" fmla="*/ 33051 h 194632"/>
              <a:gd name="connsiteX25" fmla="*/ 67295 w 155430"/>
              <a:gd name="connsiteY25" fmla="*/ 18362 h 194632"/>
              <a:gd name="connsiteX26" fmla="*/ 48933 w 155430"/>
              <a:gd name="connsiteY26" fmla="*/ 0 h 19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5430" h="194632">
                <a:moveTo>
                  <a:pt x="48933" y="0"/>
                </a:moveTo>
                <a:cubicBezTo>
                  <a:pt x="42813" y="3672"/>
                  <a:pt x="36625" y="7234"/>
                  <a:pt x="30572" y="11017"/>
                </a:cubicBezTo>
                <a:cubicBezTo>
                  <a:pt x="26829" y="13356"/>
                  <a:pt x="23612" y="16623"/>
                  <a:pt x="19555" y="18362"/>
                </a:cubicBezTo>
                <a:cubicBezTo>
                  <a:pt x="14916" y="20350"/>
                  <a:pt x="9762" y="20810"/>
                  <a:pt x="4866" y="22034"/>
                </a:cubicBezTo>
                <a:cubicBezTo>
                  <a:pt x="-1400" y="40834"/>
                  <a:pt x="-1842" y="37031"/>
                  <a:pt x="4866" y="66102"/>
                </a:cubicBezTo>
                <a:cubicBezTo>
                  <a:pt x="6097" y="71436"/>
                  <a:pt x="10177" y="75708"/>
                  <a:pt x="12210" y="80791"/>
                </a:cubicBezTo>
                <a:cubicBezTo>
                  <a:pt x="15085" y="87979"/>
                  <a:pt x="17107" y="95480"/>
                  <a:pt x="19555" y="102824"/>
                </a:cubicBezTo>
                <a:cubicBezTo>
                  <a:pt x="20779" y="106496"/>
                  <a:pt x="22468" y="110045"/>
                  <a:pt x="23227" y="113841"/>
                </a:cubicBezTo>
                <a:cubicBezTo>
                  <a:pt x="25675" y="126082"/>
                  <a:pt x="27956" y="138358"/>
                  <a:pt x="30572" y="150564"/>
                </a:cubicBezTo>
                <a:cubicBezTo>
                  <a:pt x="31630" y="155499"/>
                  <a:pt x="32472" y="160527"/>
                  <a:pt x="34244" y="165253"/>
                </a:cubicBezTo>
                <a:cubicBezTo>
                  <a:pt x="36166" y="170379"/>
                  <a:pt x="39433" y="174910"/>
                  <a:pt x="41589" y="179942"/>
                </a:cubicBezTo>
                <a:cubicBezTo>
                  <a:pt x="43114" y="183500"/>
                  <a:pt x="42524" y="188222"/>
                  <a:pt x="45261" y="190959"/>
                </a:cubicBezTo>
                <a:cubicBezTo>
                  <a:pt x="47998" y="193696"/>
                  <a:pt x="52606" y="193408"/>
                  <a:pt x="56278" y="194632"/>
                </a:cubicBezTo>
                <a:cubicBezTo>
                  <a:pt x="61174" y="193408"/>
                  <a:pt x="66241" y="192731"/>
                  <a:pt x="70967" y="190959"/>
                </a:cubicBezTo>
                <a:cubicBezTo>
                  <a:pt x="96730" y="181298"/>
                  <a:pt x="75356" y="186929"/>
                  <a:pt x="96673" y="176270"/>
                </a:cubicBezTo>
                <a:cubicBezTo>
                  <a:pt x="101940" y="173636"/>
                  <a:pt x="117674" y="170102"/>
                  <a:pt x="122379" y="168926"/>
                </a:cubicBezTo>
                <a:cubicBezTo>
                  <a:pt x="127275" y="166478"/>
                  <a:pt x="132036" y="163737"/>
                  <a:pt x="137068" y="161581"/>
                </a:cubicBezTo>
                <a:cubicBezTo>
                  <a:pt x="140626" y="160056"/>
                  <a:pt x="145062" y="160327"/>
                  <a:pt x="148085" y="157909"/>
                </a:cubicBezTo>
                <a:cubicBezTo>
                  <a:pt x="151532" y="155152"/>
                  <a:pt x="152982" y="150564"/>
                  <a:pt x="155430" y="146892"/>
                </a:cubicBezTo>
                <a:cubicBezTo>
                  <a:pt x="147477" y="115088"/>
                  <a:pt x="157215" y="149521"/>
                  <a:pt x="144413" y="117514"/>
                </a:cubicBezTo>
                <a:cubicBezTo>
                  <a:pt x="141538" y="110326"/>
                  <a:pt x="141362" y="101922"/>
                  <a:pt x="137068" y="95480"/>
                </a:cubicBezTo>
                <a:cubicBezTo>
                  <a:pt x="134620" y="91808"/>
                  <a:pt x="131698" y="88411"/>
                  <a:pt x="129724" y="84463"/>
                </a:cubicBezTo>
                <a:cubicBezTo>
                  <a:pt x="121445" y="67905"/>
                  <a:pt x="131858" y="78211"/>
                  <a:pt x="118707" y="62429"/>
                </a:cubicBezTo>
                <a:cubicBezTo>
                  <a:pt x="109871" y="51825"/>
                  <a:pt x="107506" y="51289"/>
                  <a:pt x="96673" y="44068"/>
                </a:cubicBezTo>
                <a:cubicBezTo>
                  <a:pt x="94225" y="40396"/>
                  <a:pt x="92650" y="35957"/>
                  <a:pt x="89328" y="33051"/>
                </a:cubicBezTo>
                <a:cubicBezTo>
                  <a:pt x="82685" y="27238"/>
                  <a:pt x="67295" y="18362"/>
                  <a:pt x="67295" y="18362"/>
                </a:cubicBezTo>
                <a:lnTo>
                  <a:pt x="48933" y="0"/>
                </a:lnTo>
                <a:close/>
              </a:path>
            </a:pathLst>
          </a:custGeom>
          <a:blipFill dpi="0" rotWithShape="1">
            <a:blip r:embed="rId9"/>
            <a:srcRect/>
            <a:stretch>
              <a:fillRect r="-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E4D72A-5442-4D91-9009-BDCA1359EECF}"/>
              </a:ext>
            </a:extLst>
          </p:cNvPr>
          <p:cNvSpPr/>
          <p:nvPr/>
        </p:nvSpPr>
        <p:spPr>
          <a:xfrm>
            <a:off x="9772889" y="2644002"/>
            <a:ext cx="75416" cy="150610"/>
          </a:xfrm>
          <a:custGeom>
            <a:avLst/>
            <a:gdLst>
              <a:gd name="connsiteX0" fmla="*/ 68846 w 75416"/>
              <a:gd name="connsiteY0" fmla="*/ 7391 h 150610"/>
              <a:gd name="connsiteX1" fmla="*/ 32123 w 75416"/>
              <a:gd name="connsiteY1" fmla="*/ 11063 h 150610"/>
              <a:gd name="connsiteX2" fmla="*/ 21106 w 75416"/>
              <a:gd name="connsiteY2" fmla="*/ 14735 h 150610"/>
              <a:gd name="connsiteX3" fmla="*/ 13762 w 75416"/>
              <a:gd name="connsiteY3" fmla="*/ 29425 h 150610"/>
              <a:gd name="connsiteX4" fmla="*/ 6417 w 75416"/>
              <a:gd name="connsiteY4" fmla="*/ 40441 h 150610"/>
              <a:gd name="connsiteX5" fmla="*/ 6417 w 75416"/>
              <a:gd name="connsiteY5" fmla="*/ 117559 h 150610"/>
              <a:gd name="connsiteX6" fmla="*/ 21106 w 75416"/>
              <a:gd name="connsiteY6" fmla="*/ 139593 h 150610"/>
              <a:gd name="connsiteX7" fmla="*/ 24778 w 75416"/>
              <a:gd name="connsiteY7" fmla="*/ 150610 h 150610"/>
              <a:gd name="connsiteX8" fmla="*/ 54157 w 75416"/>
              <a:gd name="connsiteY8" fmla="*/ 146938 h 150610"/>
              <a:gd name="connsiteX9" fmla="*/ 65174 w 75416"/>
              <a:gd name="connsiteY9" fmla="*/ 143265 h 150610"/>
              <a:gd name="connsiteX10" fmla="*/ 68846 w 75416"/>
              <a:gd name="connsiteY10" fmla="*/ 128576 h 150610"/>
              <a:gd name="connsiteX11" fmla="*/ 72518 w 75416"/>
              <a:gd name="connsiteY11" fmla="*/ 117559 h 150610"/>
              <a:gd name="connsiteX12" fmla="*/ 68846 w 75416"/>
              <a:gd name="connsiteY12" fmla="*/ 7391 h 15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416" h="150610">
                <a:moveTo>
                  <a:pt x="68846" y="7391"/>
                </a:moveTo>
                <a:cubicBezTo>
                  <a:pt x="62114" y="-10358"/>
                  <a:pt x="44282" y="9193"/>
                  <a:pt x="32123" y="11063"/>
                </a:cubicBezTo>
                <a:cubicBezTo>
                  <a:pt x="28297" y="11652"/>
                  <a:pt x="23843" y="11998"/>
                  <a:pt x="21106" y="14735"/>
                </a:cubicBezTo>
                <a:cubicBezTo>
                  <a:pt x="17235" y="18606"/>
                  <a:pt x="16478" y="24672"/>
                  <a:pt x="13762" y="29425"/>
                </a:cubicBezTo>
                <a:cubicBezTo>
                  <a:pt x="11572" y="33257"/>
                  <a:pt x="8865" y="36769"/>
                  <a:pt x="6417" y="40441"/>
                </a:cubicBezTo>
                <a:cubicBezTo>
                  <a:pt x="-925" y="69811"/>
                  <a:pt x="-3273" y="72983"/>
                  <a:pt x="6417" y="117559"/>
                </a:cubicBezTo>
                <a:cubicBezTo>
                  <a:pt x="8292" y="126185"/>
                  <a:pt x="18315" y="131219"/>
                  <a:pt x="21106" y="139593"/>
                </a:cubicBezTo>
                <a:lnTo>
                  <a:pt x="24778" y="150610"/>
                </a:lnTo>
                <a:cubicBezTo>
                  <a:pt x="34571" y="149386"/>
                  <a:pt x="44447" y="148704"/>
                  <a:pt x="54157" y="146938"/>
                </a:cubicBezTo>
                <a:cubicBezTo>
                  <a:pt x="57966" y="146246"/>
                  <a:pt x="62756" y="146288"/>
                  <a:pt x="65174" y="143265"/>
                </a:cubicBezTo>
                <a:cubicBezTo>
                  <a:pt x="68327" y="139324"/>
                  <a:pt x="67460" y="133429"/>
                  <a:pt x="68846" y="128576"/>
                </a:cubicBezTo>
                <a:cubicBezTo>
                  <a:pt x="69909" y="124854"/>
                  <a:pt x="71294" y="121231"/>
                  <a:pt x="72518" y="117559"/>
                </a:cubicBezTo>
                <a:cubicBezTo>
                  <a:pt x="77716" y="55194"/>
                  <a:pt x="75578" y="25140"/>
                  <a:pt x="68846" y="73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239795-0716-41FF-BEFB-05A16A74ECDB}"/>
              </a:ext>
            </a:extLst>
          </p:cNvPr>
          <p:cNvSpPr/>
          <p:nvPr/>
        </p:nvSpPr>
        <p:spPr>
          <a:xfrm>
            <a:off x="10036210" y="1626824"/>
            <a:ext cx="507246" cy="745475"/>
          </a:xfrm>
          <a:custGeom>
            <a:avLst/>
            <a:gdLst>
              <a:gd name="connsiteX0" fmla="*/ 156 w 507246"/>
              <a:gd name="connsiteY0" fmla="*/ 642651 h 745475"/>
              <a:gd name="connsiteX1" fmla="*/ 18518 w 507246"/>
              <a:gd name="connsiteY1" fmla="*/ 635306 h 745475"/>
              <a:gd name="connsiteX2" fmla="*/ 29535 w 507246"/>
              <a:gd name="connsiteY2" fmla="*/ 613272 h 745475"/>
              <a:gd name="connsiteX3" fmla="*/ 55241 w 507246"/>
              <a:gd name="connsiteY3" fmla="*/ 580222 h 745475"/>
              <a:gd name="connsiteX4" fmla="*/ 66257 w 507246"/>
              <a:gd name="connsiteY4" fmla="*/ 572877 h 745475"/>
              <a:gd name="connsiteX5" fmla="*/ 80947 w 507246"/>
              <a:gd name="connsiteY5" fmla="*/ 550843 h 745475"/>
              <a:gd name="connsiteX6" fmla="*/ 110325 w 507246"/>
              <a:gd name="connsiteY6" fmla="*/ 539827 h 745475"/>
              <a:gd name="connsiteX7" fmla="*/ 121342 w 507246"/>
              <a:gd name="connsiteY7" fmla="*/ 536154 h 745475"/>
              <a:gd name="connsiteX8" fmla="*/ 132359 w 507246"/>
              <a:gd name="connsiteY8" fmla="*/ 528810 h 745475"/>
              <a:gd name="connsiteX9" fmla="*/ 165409 w 507246"/>
              <a:gd name="connsiteY9" fmla="*/ 521465 h 745475"/>
              <a:gd name="connsiteX10" fmla="*/ 176426 w 507246"/>
              <a:gd name="connsiteY10" fmla="*/ 517793 h 745475"/>
              <a:gd name="connsiteX11" fmla="*/ 202132 w 507246"/>
              <a:gd name="connsiteY11" fmla="*/ 514121 h 745475"/>
              <a:gd name="connsiteX12" fmla="*/ 209477 w 507246"/>
              <a:gd name="connsiteY12" fmla="*/ 462709 h 745475"/>
              <a:gd name="connsiteX13" fmla="*/ 224166 w 507246"/>
              <a:gd name="connsiteY13" fmla="*/ 418641 h 745475"/>
              <a:gd name="connsiteX14" fmla="*/ 235183 w 507246"/>
              <a:gd name="connsiteY14" fmla="*/ 422313 h 745475"/>
              <a:gd name="connsiteX15" fmla="*/ 246200 w 507246"/>
              <a:gd name="connsiteY15" fmla="*/ 459036 h 745475"/>
              <a:gd name="connsiteX16" fmla="*/ 271906 w 507246"/>
              <a:gd name="connsiteY16" fmla="*/ 451692 h 745475"/>
              <a:gd name="connsiteX17" fmla="*/ 282923 w 507246"/>
              <a:gd name="connsiteY17" fmla="*/ 444347 h 745475"/>
              <a:gd name="connsiteX18" fmla="*/ 290267 w 507246"/>
              <a:gd name="connsiteY18" fmla="*/ 422313 h 745475"/>
              <a:gd name="connsiteX19" fmla="*/ 293939 w 507246"/>
              <a:gd name="connsiteY19" fmla="*/ 411296 h 745475"/>
              <a:gd name="connsiteX20" fmla="*/ 297612 w 507246"/>
              <a:gd name="connsiteY20" fmla="*/ 396607 h 745475"/>
              <a:gd name="connsiteX21" fmla="*/ 293939 w 507246"/>
              <a:gd name="connsiteY21" fmla="*/ 348868 h 745475"/>
              <a:gd name="connsiteX22" fmla="*/ 286595 w 507246"/>
              <a:gd name="connsiteY22" fmla="*/ 326834 h 745475"/>
              <a:gd name="connsiteX23" fmla="*/ 275578 w 507246"/>
              <a:gd name="connsiteY23" fmla="*/ 304800 h 745475"/>
              <a:gd name="connsiteX24" fmla="*/ 271906 w 507246"/>
              <a:gd name="connsiteY24" fmla="*/ 293783 h 745475"/>
              <a:gd name="connsiteX25" fmla="*/ 264561 w 507246"/>
              <a:gd name="connsiteY25" fmla="*/ 282766 h 745475"/>
              <a:gd name="connsiteX26" fmla="*/ 268233 w 507246"/>
              <a:gd name="connsiteY26" fmla="*/ 246043 h 745475"/>
              <a:gd name="connsiteX27" fmla="*/ 235183 w 507246"/>
              <a:gd name="connsiteY27" fmla="*/ 238699 h 745475"/>
              <a:gd name="connsiteX28" fmla="*/ 224166 w 507246"/>
              <a:gd name="connsiteY28" fmla="*/ 235027 h 745475"/>
              <a:gd name="connsiteX29" fmla="*/ 220494 w 507246"/>
              <a:gd name="connsiteY29" fmla="*/ 224010 h 745475"/>
              <a:gd name="connsiteX30" fmla="*/ 209477 w 507246"/>
              <a:gd name="connsiteY30" fmla="*/ 209321 h 745475"/>
              <a:gd name="connsiteX31" fmla="*/ 202132 w 507246"/>
              <a:gd name="connsiteY31" fmla="*/ 198304 h 745475"/>
              <a:gd name="connsiteX32" fmla="*/ 202132 w 507246"/>
              <a:gd name="connsiteY32" fmla="*/ 165253 h 745475"/>
              <a:gd name="connsiteX33" fmla="*/ 213149 w 507246"/>
              <a:gd name="connsiteY33" fmla="*/ 157909 h 745475"/>
              <a:gd name="connsiteX34" fmla="*/ 235183 w 507246"/>
              <a:gd name="connsiteY34" fmla="*/ 150564 h 745475"/>
              <a:gd name="connsiteX35" fmla="*/ 227838 w 507246"/>
              <a:gd name="connsiteY35" fmla="*/ 117513 h 745475"/>
              <a:gd name="connsiteX36" fmla="*/ 220494 w 507246"/>
              <a:gd name="connsiteY36" fmla="*/ 106496 h 745475"/>
              <a:gd name="connsiteX37" fmla="*/ 216821 w 507246"/>
              <a:gd name="connsiteY37" fmla="*/ 95480 h 745475"/>
              <a:gd name="connsiteX38" fmla="*/ 205804 w 507246"/>
              <a:gd name="connsiteY38" fmla="*/ 88135 h 745475"/>
              <a:gd name="connsiteX39" fmla="*/ 202132 w 507246"/>
              <a:gd name="connsiteY39" fmla="*/ 77118 h 745475"/>
              <a:gd name="connsiteX40" fmla="*/ 180098 w 507246"/>
              <a:gd name="connsiteY40" fmla="*/ 66101 h 745475"/>
              <a:gd name="connsiteX41" fmla="*/ 191115 w 507246"/>
              <a:gd name="connsiteY41" fmla="*/ 58757 h 745475"/>
              <a:gd name="connsiteX42" fmla="*/ 202132 w 507246"/>
              <a:gd name="connsiteY42" fmla="*/ 62429 h 745475"/>
              <a:gd name="connsiteX43" fmla="*/ 227838 w 507246"/>
              <a:gd name="connsiteY43" fmla="*/ 69774 h 745475"/>
              <a:gd name="connsiteX44" fmla="*/ 249872 w 507246"/>
              <a:gd name="connsiteY44" fmla="*/ 80790 h 745475"/>
              <a:gd name="connsiteX45" fmla="*/ 282923 w 507246"/>
              <a:gd name="connsiteY45" fmla="*/ 102824 h 745475"/>
              <a:gd name="connsiteX46" fmla="*/ 293939 w 507246"/>
              <a:gd name="connsiteY46" fmla="*/ 110169 h 745475"/>
              <a:gd name="connsiteX47" fmla="*/ 304956 w 507246"/>
              <a:gd name="connsiteY47" fmla="*/ 113841 h 745475"/>
              <a:gd name="connsiteX48" fmla="*/ 315973 w 507246"/>
              <a:gd name="connsiteY48" fmla="*/ 121186 h 745475"/>
              <a:gd name="connsiteX49" fmla="*/ 374730 w 507246"/>
              <a:gd name="connsiteY49" fmla="*/ 128530 h 745475"/>
              <a:gd name="connsiteX50" fmla="*/ 393091 w 507246"/>
              <a:gd name="connsiteY50" fmla="*/ 124858 h 745475"/>
              <a:gd name="connsiteX51" fmla="*/ 404108 w 507246"/>
              <a:gd name="connsiteY51" fmla="*/ 99152 h 745475"/>
              <a:gd name="connsiteX52" fmla="*/ 418797 w 507246"/>
              <a:gd name="connsiteY52" fmla="*/ 77118 h 745475"/>
              <a:gd name="connsiteX53" fmla="*/ 462865 w 507246"/>
              <a:gd name="connsiteY53" fmla="*/ 47740 h 745475"/>
              <a:gd name="connsiteX54" fmla="*/ 473882 w 507246"/>
              <a:gd name="connsiteY54" fmla="*/ 40395 h 745475"/>
              <a:gd name="connsiteX55" fmla="*/ 484898 w 507246"/>
              <a:gd name="connsiteY55" fmla="*/ 33051 h 745475"/>
              <a:gd name="connsiteX56" fmla="*/ 503260 w 507246"/>
              <a:gd name="connsiteY56" fmla="*/ 0 h 745475"/>
              <a:gd name="connsiteX57" fmla="*/ 506932 w 507246"/>
              <a:gd name="connsiteY57" fmla="*/ 11017 h 745475"/>
              <a:gd name="connsiteX58" fmla="*/ 495915 w 507246"/>
              <a:gd name="connsiteY58" fmla="*/ 18362 h 745475"/>
              <a:gd name="connsiteX59" fmla="*/ 488571 w 507246"/>
              <a:gd name="connsiteY59" fmla="*/ 29378 h 745475"/>
              <a:gd name="connsiteX60" fmla="*/ 481226 w 507246"/>
              <a:gd name="connsiteY60" fmla="*/ 55084 h 745475"/>
              <a:gd name="connsiteX61" fmla="*/ 470209 w 507246"/>
              <a:gd name="connsiteY61" fmla="*/ 58757 h 745475"/>
              <a:gd name="connsiteX62" fmla="*/ 448176 w 507246"/>
              <a:gd name="connsiteY62" fmla="*/ 73446 h 745475"/>
              <a:gd name="connsiteX63" fmla="*/ 433486 w 507246"/>
              <a:gd name="connsiteY63" fmla="*/ 80790 h 745475"/>
              <a:gd name="connsiteX64" fmla="*/ 400436 w 507246"/>
              <a:gd name="connsiteY64" fmla="*/ 113841 h 745475"/>
              <a:gd name="connsiteX65" fmla="*/ 389419 w 507246"/>
              <a:gd name="connsiteY65" fmla="*/ 124858 h 745475"/>
              <a:gd name="connsiteX66" fmla="*/ 389419 w 507246"/>
              <a:gd name="connsiteY66" fmla="*/ 146892 h 745475"/>
              <a:gd name="connsiteX67" fmla="*/ 393091 w 507246"/>
              <a:gd name="connsiteY67" fmla="*/ 161581 h 745475"/>
              <a:gd name="connsiteX68" fmla="*/ 407780 w 507246"/>
              <a:gd name="connsiteY68" fmla="*/ 165253 h 745475"/>
              <a:gd name="connsiteX69" fmla="*/ 411453 w 507246"/>
              <a:gd name="connsiteY69" fmla="*/ 176270 h 745475"/>
              <a:gd name="connsiteX70" fmla="*/ 389419 w 507246"/>
              <a:gd name="connsiteY70" fmla="*/ 179942 h 745475"/>
              <a:gd name="connsiteX71" fmla="*/ 378402 w 507246"/>
              <a:gd name="connsiteY71" fmla="*/ 183615 h 745475"/>
              <a:gd name="connsiteX72" fmla="*/ 363713 w 507246"/>
              <a:gd name="connsiteY72" fmla="*/ 187287 h 745475"/>
              <a:gd name="connsiteX73" fmla="*/ 360041 w 507246"/>
              <a:gd name="connsiteY73" fmla="*/ 220337 h 745475"/>
              <a:gd name="connsiteX74" fmla="*/ 349024 w 507246"/>
              <a:gd name="connsiteY74" fmla="*/ 224010 h 745475"/>
              <a:gd name="connsiteX75" fmla="*/ 323318 w 507246"/>
              <a:gd name="connsiteY75" fmla="*/ 220337 h 745475"/>
              <a:gd name="connsiteX76" fmla="*/ 301284 w 507246"/>
              <a:gd name="connsiteY76" fmla="*/ 205648 h 745475"/>
              <a:gd name="connsiteX77" fmla="*/ 290267 w 507246"/>
              <a:gd name="connsiteY77" fmla="*/ 198304 h 745475"/>
              <a:gd name="connsiteX78" fmla="*/ 279250 w 507246"/>
              <a:gd name="connsiteY78" fmla="*/ 194631 h 745475"/>
              <a:gd name="connsiteX79" fmla="*/ 253544 w 507246"/>
              <a:gd name="connsiteY79" fmla="*/ 198304 h 745475"/>
              <a:gd name="connsiteX80" fmla="*/ 260889 w 507246"/>
              <a:gd name="connsiteY80" fmla="*/ 209321 h 745475"/>
              <a:gd name="connsiteX81" fmla="*/ 271906 w 507246"/>
              <a:gd name="connsiteY81" fmla="*/ 212993 h 745475"/>
              <a:gd name="connsiteX82" fmla="*/ 282923 w 507246"/>
              <a:gd name="connsiteY82" fmla="*/ 220337 h 745475"/>
              <a:gd name="connsiteX83" fmla="*/ 286595 w 507246"/>
              <a:gd name="connsiteY83" fmla="*/ 249716 h 745475"/>
              <a:gd name="connsiteX84" fmla="*/ 297612 w 507246"/>
              <a:gd name="connsiteY84" fmla="*/ 271749 h 745475"/>
              <a:gd name="connsiteX85" fmla="*/ 308629 w 507246"/>
              <a:gd name="connsiteY85" fmla="*/ 286439 h 745475"/>
              <a:gd name="connsiteX86" fmla="*/ 323318 w 507246"/>
              <a:gd name="connsiteY86" fmla="*/ 308472 h 745475"/>
              <a:gd name="connsiteX87" fmla="*/ 341679 w 507246"/>
              <a:gd name="connsiteY87" fmla="*/ 312145 h 745475"/>
              <a:gd name="connsiteX88" fmla="*/ 352696 w 507246"/>
              <a:gd name="connsiteY88" fmla="*/ 319489 h 745475"/>
              <a:gd name="connsiteX89" fmla="*/ 356368 w 507246"/>
              <a:gd name="connsiteY89" fmla="*/ 334178 h 745475"/>
              <a:gd name="connsiteX90" fmla="*/ 367385 w 507246"/>
              <a:gd name="connsiteY90" fmla="*/ 370901 h 745475"/>
              <a:gd name="connsiteX91" fmla="*/ 371057 w 507246"/>
              <a:gd name="connsiteY91" fmla="*/ 418641 h 745475"/>
              <a:gd name="connsiteX92" fmla="*/ 378402 w 507246"/>
              <a:gd name="connsiteY92" fmla="*/ 440675 h 745475"/>
              <a:gd name="connsiteX93" fmla="*/ 389419 w 507246"/>
              <a:gd name="connsiteY93" fmla="*/ 462709 h 745475"/>
              <a:gd name="connsiteX94" fmla="*/ 393091 w 507246"/>
              <a:gd name="connsiteY94" fmla="*/ 510448 h 745475"/>
              <a:gd name="connsiteX95" fmla="*/ 393091 w 507246"/>
              <a:gd name="connsiteY95" fmla="*/ 554516 h 745475"/>
              <a:gd name="connsiteX96" fmla="*/ 374730 w 507246"/>
              <a:gd name="connsiteY96" fmla="*/ 558188 h 745475"/>
              <a:gd name="connsiteX97" fmla="*/ 352696 w 507246"/>
              <a:gd name="connsiteY97" fmla="*/ 565533 h 745475"/>
              <a:gd name="connsiteX98" fmla="*/ 338007 w 507246"/>
              <a:gd name="connsiteY98" fmla="*/ 569205 h 745475"/>
              <a:gd name="connsiteX99" fmla="*/ 301284 w 507246"/>
              <a:gd name="connsiteY99" fmla="*/ 580222 h 745475"/>
              <a:gd name="connsiteX100" fmla="*/ 282923 w 507246"/>
              <a:gd name="connsiteY100" fmla="*/ 602256 h 745475"/>
              <a:gd name="connsiteX101" fmla="*/ 279250 w 507246"/>
              <a:gd name="connsiteY101" fmla="*/ 613272 h 745475"/>
              <a:gd name="connsiteX102" fmla="*/ 264561 w 507246"/>
              <a:gd name="connsiteY102" fmla="*/ 616945 h 745475"/>
              <a:gd name="connsiteX103" fmla="*/ 242527 w 507246"/>
              <a:gd name="connsiteY103" fmla="*/ 624289 h 745475"/>
              <a:gd name="connsiteX104" fmla="*/ 209477 w 507246"/>
              <a:gd name="connsiteY104" fmla="*/ 613272 h 745475"/>
              <a:gd name="connsiteX105" fmla="*/ 191115 w 507246"/>
              <a:gd name="connsiteY105" fmla="*/ 635306 h 745475"/>
              <a:gd name="connsiteX106" fmla="*/ 183771 w 507246"/>
              <a:gd name="connsiteY106" fmla="*/ 646323 h 745475"/>
              <a:gd name="connsiteX107" fmla="*/ 154392 w 507246"/>
              <a:gd name="connsiteY107" fmla="*/ 653668 h 745475"/>
              <a:gd name="connsiteX108" fmla="*/ 136031 w 507246"/>
              <a:gd name="connsiteY108" fmla="*/ 668357 h 745475"/>
              <a:gd name="connsiteX109" fmla="*/ 128686 w 507246"/>
              <a:gd name="connsiteY109" fmla="*/ 657340 h 745475"/>
              <a:gd name="connsiteX110" fmla="*/ 113997 w 507246"/>
              <a:gd name="connsiteY110" fmla="*/ 638978 h 745475"/>
              <a:gd name="connsiteX111" fmla="*/ 102980 w 507246"/>
              <a:gd name="connsiteY111" fmla="*/ 642651 h 745475"/>
              <a:gd name="connsiteX112" fmla="*/ 91963 w 507246"/>
              <a:gd name="connsiteY112" fmla="*/ 653668 h 745475"/>
              <a:gd name="connsiteX113" fmla="*/ 106653 w 507246"/>
              <a:gd name="connsiteY113" fmla="*/ 672029 h 745475"/>
              <a:gd name="connsiteX114" fmla="*/ 106653 w 507246"/>
              <a:gd name="connsiteY114" fmla="*/ 734458 h 745475"/>
              <a:gd name="connsiteX115" fmla="*/ 99308 w 507246"/>
              <a:gd name="connsiteY115" fmla="*/ 745475 h 745475"/>
              <a:gd name="connsiteX116" fmla="*/ 73602 w 507246"/>
              <a:gd name="connsiteY116" fmla="*/ 741803 h 745475"/>
              <a:gd name="connsiteX117" fmla="*/ 62585 w 507246"/>
              <a:gd name="connsiteY117" fmla="*/ 716096 h 745475"/>
              <a:gd name="connsiteX118" fmla="*/ 47896 w 507246"/>
              <a:gd name="connsiteY118" fmla="*/ 668357 h 745475"/>
              <a:gd name="connsiteX119" fmla="*/ 36879 w 507246"/>
              <a:gd name="connsiteY119" fmla="*/ 661012 h 745475"/>
              <a:gd name="connsiteX120" fmla="*/ 29535 w 507246"/>
              <a:gd name="connsiteY120" fmla="*/ 649995 h 745475"/>
              <a:gd name="connsiteX121" fmla="*/ 156 w 507246"/>
              <a:gd name="connsiteY121" fmla="*/ 642651 h 7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7246" h="745475">
                <a:moveTo>
                  <a:pt x="156" y="642651"/>
                </a:moveTo>
                <a:cubicBezTo>
                  <a:pt x="-1680" y="640203"/>
                  <a:pt x="13154" y="639138"/>
                  <a:pt x="18518" y="635306"/>
                </a:cubicBezTo>
                <a:cubicBezTo>
                  <a:pt x="27525" y="628873"/>
                  <a:pt x="24891" y="621631"/>
                  <a:pt x="29535" y="613272"/>
                </a:cubicBezTo>
                <a:cubicBezTo>
                  <a:pt x="36596" y="600563"/>
                  <a:pt x="44166" y="589452"/>
                  <a:pt x="55241" y="580222"/>
                </a:cubicBezTo>
                <a:cubicBezTo>
                  <a:pt x="58631" y="577397"/>
                  <a:pt x="62585" y="575325"/>
                  <a:pt x="66257" y="572877"/>
                </a:cubicBezTo>
                <a:cubicBezTo>
                  <a:pt x="71154" y="565532"/>
                  <a:pt x="72383" y="552984"/>
                  <a:pt x="80947" y="550843"/>
                </a:cubicBezTo>
                <a:cubicBezTo>
                  <a:pt x="108024" y="544074"/>
                  <a:pt x="83446" y="551347"/>
                  <a:pt x="110325" y="539827"/>
                </a:cubicBezTo>
                <a:cubicBezTo>
                  <a:pt x="113883" y="538302"/>
                  <a:pt x="117880" y="537885"/>
                  <a:pt x="121342" y="536154"/>
                </a:cubicBezTo>
                <a:cubicBezTo>
                  <a:pt x="125290" y="534180"/>
                  <a:pt x="128411" y="530784"/>
                  <a:pt x="132359" y="528810"/>
                </a:cubicBezTo>
                <a:cubicBezTo>
                  <a:pt x="142283" y="523848"/>
                  <a:pt x="155245" y="523723"/>
                  <a:pt x="165409" y="521465"/>
                </a:cubicBezTo>
                <a:cubicBezTo>
                  <a:pt x="169188" y="520625"/>
                  <a:pt x="172630" y="518552"/>
                  <a:pt x="176426" y="517793"/>
                </a:cubicBezTo>
                <a:cubicBezTo>
                  <a:pt x="184914" y="516096"/>
                  <a:pt x="193563" y="515345"/>
                  <a:pt x="202132" y="514121"/>
                </a:cubicBezTo>
                <a:cubicBezTo>
                  <a:pt x="229252" y="505079"/>
                  <a:pt x="209477" y="515631"/>
                  <a:pt x="209477" y="462709"/>
                </a:cubicBezTo>
                <a:cubicBezTo>
                  <a:pt x="209477" y="424335"/>
                  <a:pt x="204388" y="431827"/>
                  <a:pt x="224166" y="418641"/>
                </a:cubicBezTo>
                <a:cubicBezTo>
                  <a:pt x="227838" y="419865"/>
                  <a:pt x="232160" y="419895"/>
                  <a:pt x="235183" y="422313"/>
                </a:cubicBezTo>
                <a:cubicBezTo>
                  <a:pt x="245956" y="430932"/>
                  <a:pt x="244593" y="447789"/>
                  <a:pt x="246200" y="459036"/>
                </a:cubicBezTo>
                <a:cubicBezTo>
                  <a:pt x="250905" y="457860"/>
                  <a:pt x="266639" y="454326"/>
                  <a:pt x="271906" y="451692"/>
                </a:cubicBezTo>
                <a:cubicBezTo>
                  <a:pt x="275854" y="449718"/>
                  <a:pt x="279251" y="446795"/>
                  <a:pt x="282923" y="444347"/>
                </a:cubicBezTo>
                <a:lnTo>
                  <a:pt x="290267" y="422313"/>
                </a:lnTo>
                <a:cubicBezTo>
                  <a:pt x="291491" y="418641"/>
                  <a:pt x="293000" y="415051"/>
                  <a:pt x="293939" y="411296"/>
                </a:cubicBezTo>
                <a:lnTo>
                  <a:pt x="297612" y="396607"/>
                </a:lnTo>
                <a:cubicBezTo>
                  <a:pt x="296388" y="380694"/>
                  <a:pt x="296428" y="364633"/>
                  <a:pt x="293939" y="348868"/>
                </a:cubicBezTo>
                <a:cubicBezTo>
                  <a:pt x="292732" y="341221"/>
                  <a:pt x="289043" y="334179"/>
                  <a:pt x="286595" y="326834"/>
                </a:cubicBezTo>
                <a:cubicBezTo>
                  <a:pt x="281527" y="311630"/>
                  <a:pt x="285070" y="319038"/>
                  <a:pt x="275578" y="304800"/>
                </a:cubicBezTo>
                <a:cubicBezTo>
                  <a:pt x="274354" y="301128"/>
                  <a:pt x="273637" y="297245"/>
                  <a:pt x="271906" y="293783"/>
                </a:cubicBezTo>
                <a:cubicBezTo>
                  <a:pt x="269932" y="289835"/>
                  <a:pt x="264900" y="287167"/>
                  <a:pt x="264561" y="282766"/>
                </a:cubicBezTo>
                <a:cubicBezTo>
                  <a:pt x="263617" y="270500"/>
                  <a:pt x="267009" y="258284"/>
                  <a:pt x="268233" y="246043"/>
                </a:cubicBezTo>
                <a:cubicBezTo>
                  <a:pt x="255612" y="243519"/>
                  <a:pt x="247284" y="242156"/>
                  <a:pt x="235183" y="238699"/>
                </a:cubicBezTo>
                <a:cubicBezTo>
                  <a:pt x="231461" y="237636"/>
                  <a:pt x="227838" y="236251"/>
                  <a:pt x="224166" y="235027"/>
                </a:cubicBezTo>
                <a:cubicBezTo>
                  <a:pt x="222942" y="231355"/>
                  <a:pt x="222415" y="227371"/>
                  <a:pt x="220494" y="224010"/>
                </a:cubicBezTo>
                <a:cubicBezTo>
                  <a:pt x="217457" y="218696"/>
                  <a:pt x="213035" y="214301"/>
                  <a:pt x="209477" y="209321"/>
                </a:cubicBezTo>
                <a:cubicBezTo>
                  <a:pt x="206912" y="205729"/>
                  <a:pt x="204580" y="201976"/>
                  <a:pt x="202132" y="198304"/>
                </a:cubicBezTo>
                <a:cubicBezTo>
                  <a:pt x="197898" y="185599"/>
                  <a:pt x="194377" y="180764"/>
                  <a:pt x="202132" y="165253"/>
                </a:cubicBezTo>
                <a:cubicBezTo>
                  <a:pt x="204106" y="161305"/>
                  <a:pt x="209116" y="159701"/>
                  <a:pt x="213149" y="157909"/>
                </a:cubicBezTo>
                <a:cubicBezTo>
                  <a:pt x="220224" y="154765"/>
                  <a:pt x="235183" y="150564"/>
                  <a:pt x="235183" y="150564"/>
                </a:cubicBezTo>
                <a:cubicBezTo>
                  <a:pt x="233773" y="142104"/>
                  <a:pt x="232357" y="126552"/>
                  <a:pt x="227838" y="117513"/>
                </a:cubicBezTo>
                <a:cubicBezTo>
                  <a:pt x="225864" y="113565"/>
                  <a:pt x="222468" y="110443"/>
                  <a:pt x="220494" y="106496"/>
                </a:cubicBezTo>
                <a:cubicBezTo>
                  <a:pt x="218763" y="103034"/>
                  <a:pt x="219239" y="98502"/>
                  <a:pt x="216821" y="95480"/>
                </a:cubicBezTo>
                <a:cubicBezTo>
                  <a:pt x="214064" y="92034"/>
                  <a:pt x="209476" y="90583"/>
                  <a:pt x="205804" y="88135"/>
                </a:cubicBezTo>
                <a:cubicBezTo>
                  <a:pt x="204580" y="84463"/>
                  <a:pt x="204550" y="80141"/>
                  <a:pt x="202132" y="77118"/>
                </a:cubicBezTo>
                <a:cubicBezTo>
                  <a:pt x="196956" y="70648"/>
                  <a:pt x="187354" y="68520"/>
                  <a:pt x="180098" y="66101"/>
                </a:cubicBezTo>
                <a:cubicBezTo>
                  <a:pt x="183770" y="63653"/>
                  <a:pt x="186762" y="59483"/>
                  <a:pt x="191115" y="58757"/>
                </a:cubicBezTo>
                <a:cubicBezTo>
                  <a:pt x="194933" y="58121"/>
                  <a:pt x="198410" y="61366"/>
                  <a:pt x="202132" y="62429"/>
                </a:cubicBezTo>
                <a:cubicBezTo>
                  <a:pt x="207630" y="64000"/>
                  <a:pt x="221963" y="66836"/>
                  <a:pt x="227838" y="69774"/>
                </a:cubicBezTo>
                <a:cubicBezTo>
                  <a:pt x="256306" y="84008"/>
                  <a:pt x="222187" y="71563"/>
                  <a:pt x="249872" y="80790"/>
                </a:cubicBezTo>
                <a:lnTo>
                  <a:pt x="282923" y="102824"/>
                </a:lnTo>
                <a:cubicBezTo>
                  <a:pt x="286595" y="105272"/>
                  <a:pt x="289752" y="108773"/>
                  <a:pt x="293939" y="110169"/>
                </a:cubicBezTo>
                <a:lnTo>
                  <a:pt x="304956" y="113841"/>
                </a:lnTo>
                <a:cubicBezTo>
                  <a:pt x="308628" y="116289"/>
                  <a:pt x="312025" y="119212"/>
                  <a:pt x="315973" y="121186"/>
                </a:cubicBezTo>
                <a:cubicBezTo>
                  <a:pt x="331825" y="129112"/>
                  <a:pt x="365626" y="127830"/>
                  <a:pt x="374730" y="128530"/>
                </a:cubicBezTo>
                <a:cubicBezTo>
                  <a:pt x="380850" y="127306"/>
                  <a:pt x="387672" y="127955"/>
                  <a:pt x="393091" y="124858"/>
                </a:cubicBezTo>
                <a:cubicBezTo>
                  <a:pt x="402449" y="119511"/>
                  <a:pt x="400265" y="106838"/>
                  <a:pt x="404108" y="99152"/>
                </a:cubicBezTo>
                <a:cubicBezTo>
                  <a:pt x="408056" y="91257"/>
                  <a:pt x="411452" y="82014"/>
                  <a:pt x="418797" y="77118"/>
                </a:cubicBezTo>
                <a:lnTo>
                  <a:pt x="462865" y="47740"/>
                </a:lnTo>
                <a:lnTo>
                  <a:pt x="473882" y="40395"/>
                </a:lnTo>
                <a:lnTo>
                  <a:pt x="484898" y="33051"/>
                </a:lnTo>
                <a:cubicBezTo>
                  <a:pt x="501735" y="7796"/>
                  <a:pt x="496797" y="19391"/>
                  <a:pt x="503260" y="0"/>
                </a:cubicBezTo>
                <a:cubicBezTo>
                  <a:pt x="504484" y="3672"/>
                  <a:pt x="508370" y="7423"/>
                  <a:pt x="506932" y="11017"/>
                </a:cubicBezTo>
                <a:cubicBezTo>
                  <a:pt x="505293" y="15115"/>
                  <a:pt x="499036" y="15241"/>
                  <a:pt x="495915" y="18362"/>
                </a:cubicBezTo>
                <a:cubicBezTo>
                  <a:pt x="492794" y="21483"/>
                  <a:pt x="491019" y="25706"/>
                  <a:pt x="488571" y="29378"/>
                </a:cubicBezTo>
                <a:cubicBezTo>
                  <a:pt x="488540" y="29503"/>
                  <a:pt x="482981" y="53329"/>
                  <a:pt x="481226" y="55084"/>
                </a:cubicBezTo>
                <a:cubicBezTo>
                  <a:pt x="478489" y="57821"/>
                  <a:pt x="473593" y="56877"/>
                  <a:pt x="470209" y="58757"/>
                </a:cubicBezTo>
                <a:cubicBezTo>
                  <a:pt x="462493" y="63044"/>
                  <a:pt x="456071" y="69499"/>
                  <a:pt x="448176" y="73446"/>
                </a:cubicBezTo>
                <a:lnTo>
                  <a:pt x="433486" y="80790"/>
                </a:lnTo>
                <a:lnTo>
                  <a:pt x="400436" y="113841"/>
                </a:lnTo>
                <a:lnTo>
                  <a:pt x="389419" y="124858"/>
                </a:lnTo>
                <a:cubicBezTo>
                  <a:pt x="384146" y="140677"/>
                  <a:pt x="384900" y="131073"/>
                  <a:pt x="389419" y="146892"/>
                </a:cubicBezTo>
                <a:cubicBezTo>
                  <a:pt x="390805" y="151745"/>
                  <a:pt x="389522" y="158012"/>
                  <a:pt x="393091" y="161581"/>
                </a:cubicBezTo>
                <a:cubicBezTo>
                  <a:pt x="396660" y="165150"/>
                  <a:pt x="402884" y="164029"/>
                  <a:pt x="407780" y="165253"/>
                </a:cubicBezTo>
                <a:cubicBezTo>
                  <a:pt x="409004" y="168925"/>
                  <a:pt x="414476" y="173852"/>
                  <a:pt x="411453" y="176270"/>
                </a:cubicBezTo>
                <a:cubicBezTo>
                  <a:pt x="405639" y="180921"/>
                  <a:pt x="396688" y="178327"/>
                  <a:pt x="389419" y="179942"/>
                </a:cubicBezTo>
                <a:cubicBezTo>
                  <a:pt x="385640" y="180782"/>
                  <a:pt x="382124" y="182551"/>
                  <a:pt x="378402" y="183615"/>
                </a:cubicBezTo>
                <a:cubicBezTo>
                  <a:pt x="373549" y="185002"/>
                  <a:pt x="368609" y="186063"/>
                  <a:pt x="363713" y="187287"/>
                </a:cubicBezTo>
                <a:cubicBezTo>
                  <a:pt x="362489" y="198304"/>
                  <a:pt x="364158" y="210045"/>
                  <a:pt x="360041" y="220337"/>
                </a:cubicBezTo>
                <a:cubicBezTo>
                  <a:pt x="358603" y="223931"/>
                  <a:pt x="352895" y="224010"/>
                  <a:pt x="349024" y="224010"/>
                </a:cubicBezTo>
                <a:cubicBezTo>
                  <a:pt x="340368" y="224010"/>
                  <a:pt x="331887" y="221561"/>
                  <a:pt x="323318" y="220337"/>
                </a:cubicBezTo>
                <a:lnTo>
                  <a:pt x="301284" y="205648"/>
                </a:lnTo>
                <a:cubicBezTo>
                  <a:pt x="297612" y="203200"/>
                  <a:pt x="294454" y="199700"/>
                  <a:pt x="290267" y="198304"/>
                </a:cubicBezTo>
                <a:lnTo>
                  <a:pt x="279250" y="194631"/>
                </a:lnTo>
                <a:cubicBezTo>
                  <a:pt x="270681" y="195855"/>
                  <a:pt x="260303" y="192897"/>
                  <a:pt x="253544" y="198304"/>
                </a:cubicBezTo>
                <a:cubicBezTo>
                  <a:pt x="250098" y="201061"/>
                  <a:pt x="257442" y="206564"/>
                  <a:pt x="260889" y="209321"/>
                </a:cubicBezTo>
                <a:cubicBezTo>
                  <a:pt x="263912" y="211739"/>
                  <a:pt x="268444" y="211262"/>
                  <a:pt x="271906" y="212993"/>
                </a:cubicBezTo>
                <a:cubicBezTo>
                  <a:pt x="275854" y="214967"/>
                  <a:pt x="279251" y="217889"/>
                  <a:pt x="282923" y="220337"/>
                </a:cubicBezTo>
                <a:cubicBezTo>
                  <a:pt x="284147" y="230130"/>
                  <a:pt x="284830" y="240006"/>
                  <a:pt x="286595" y="249716"/>
                </a:cubicBezTo>
                <a:cubicBezTo>
                  <a:pt x="288370" y="259479"/>
                  <a:pt x="291874" y="263715"/>
                  <a:pt x="297612" y="271749"/>
                </a:cubicBezTo>
                <a:cubicBezTo>
                  <a:pt x="301170" y="276730"/>
                  <a:pt x="305119" y="281425"/>
                  <a:pt x="308629" y="286439"/>
                </a:cubicBezTo>
                <a:cubicBezTo>
                  <a:pt x="313691" y="293670"/>
                  <a:pt x="314663" y="306741"/>
                  <a:pt x="323318" y="308472"/>
                </a:cubicBezTo>
                <a:lnTo>
                  <a:pt x="341679" y="312145"/>
                </a:lnTo>
                <a:cubicBezTo>
                  <a:pt x="345351" y="314593"/>
                  <a:pt x="350248" y="315817"/>
                  <a:pt x="352696" y="319489"/>
                </a:cubicBezTo>
                <a:cubicBezTo>
                  <a:pt x="355496" y="323688"/>
                  <a:pt x="354918" y="329344"/>
                  <a:pt x="356368" y="334178"/>
                </a:cubicBezTo>
                <a:cubicBezTo>
                  <a:pt x="369779" y="378881"/>
                  <a:pt x="358921" y="337045"/>
                  <a:pt x="367385" y="370901"/>
                </a:cubicBezTo>
                <a:cubicBezTo>
                  <a:pt x="368609" y="386814"/>
                  <a:pt x="368568" y="402876"/>
                  <a:pt x="371057" y="418641"/>
                </a:cubicBezTo>
                <a:cubicBezTo>
                  <a:pt x="372264" y="426288"/>
                  <a:pt x="375954" y="433330"/>
                  <a:pt x="378402" y="440675"/>
                </a:cubicBezTo>
                <a:cubicBezTo>
                  <a:pt x="383471" y="455881"/>
                  <a:pt x="379926" y="448470"/>
                  <a:pt x="389419" y="462709"/>
                </a:cubicBezTo>
                <a:cubicBezTo>
                  <a:pt x="390643" y="478622"/>
                  <a:pt x="391112" y="494611"/>
                  <a:pt x="393091" y="510448"/>
                </a:cubicBezTo>
                <a:cubicBezTo>
                  <a:pt x="395470" y="529479"/>
                  <a:pt x="410931" y="524782"/>
                  <a:pt x="393091" y="554516"/>
                </a:cubicBezTo>
                <a:cubicBezTo>
                  <a:pt x="389880" y="559868"/>
                  <a:pt x="380752" y="556546"/>
                  <a:pt x="374730" y="558188"/>
                </a:cubicBezTo>
                <a:cubicBezTo>
                  <a:pt x="367261" y="560225"/>
                  <a:pt x="360207" y="563655"/>
                  <a:pt x="352696" y="565533"/>
                </a:cubicBezTo>
                <a:cubicBezTo>
                  <a:pt x="347800" y="566757"/>
                  <a:pt x="342841" y="567755"/>
                  <a:pt x="338007" y="569205"/>
                </a:cubicBezTo>
                <a:cubicBezTo>
                  <a:pt x="293279" y="582622"/>
                  <a:pt x="335157" y="571752"/>
                  <a:pt x="301284" y="580222"/>
                </a:cubicBezTo>
                <a:cubicBezTo>
                  <a:pt x="287213" y="589602"/>
                  <a:pt x="290379" y="584859"/>
                  <a:pt x="282923" y="602256"/>
                </a:cubicBezTo>
                <a:cubicBezTo>
                  <a:pt x="281398" y="605814"/>
                  <a:pt x="282273" y="610854"/>
                  <a:pt x="279250" y="613272"/>
                </a:cubicBezTo>
                <a:cubicBezTo>
                  <a:pt x="275309" y="616425"/>
                  <a:pt x="269395" y="615495"/>
                  <a:pt x="264561" y="616945"/>
                </a:cubicBezTo>
                <a:cubicBezTo>
                  <a:pt x="257146" y="619170"/>
                  <a:pt x="242527" y="624289"/>
                  <a:pt x="242527" y="624289"/>
                </a:cubicBezTo>
                <a:cubicBezTo>
                  <a:pt x="217273" y="607453"/>
                  <a:pt x="228868" y="606809"/>
                  <a:pt x="209477" y="613272"/>
                </a:cubicBezTo>
                <a:cubicBezTo>
                  <a:pt x="191236" y="640632"/>
                  <a:pt x="214684" y="607022"/>
                  <a:pt x="191115" y="635306"/>
                </a:cubicBezTo>
                <a:cubicBezTo>
                  <a:pt x="188290" y="638697"/>
                  <a:pt x="187217" y="643566"/>
                  <a:pt x="183771" y="646323"/>
                </a:cubicBezTo>
                <a:cubicBezTo>
                  <a:pt x="180008" y="649333"/>
                  <a:pt x="155303" y="653486"/>
                  <a:pt x="154392" y="653668"/>
                </a:cubicBezTo>
                <a:cubicBezTo>
                  <a:pt x="151591" y="657870"/>
                  <a:pt x="145366" y="672091"/>
                  <a:pt x="136031" y="668357"/>
                </a:cubicBezTo>
                <a:cubicBezTo>
                  <a:pt x="131933" y="666718"/>
                  <a:pt x="131134" y="661012"/>
                  <a:pt x="128686" y="657340"/>
                </a:cubicBezTo>
                <a:cubicBezTo>
                  <a:pt x="125822" y="648747"/>
                  <a:pt x="125722" y="640932"/>
                  <a:pt x="113997" y="638978"/>
                </a:cubicBezTo>
                <a:cubicBezTo>
                  <a:pt x="110179" y="638342"/>
                  <a:pt x="106652" y="641427"/>
                  <a:pt x="102980" y="642651"/>
                </a:cubicBezTo>
                <a:cubicBezTo>
                  <a:pt x="99308" y="646323"/>
                  <a:pt x="93605" y="648741"/>
                  <a:pt x="91963" y="653668"/>
                </a:cubicBezTo>
                <a:cubicBezTo>
                  <a:pt x="88739" y="663342"/>
                  <a:pt x="101872" y="668842"/>
                  <a:pt x="106653" y="672029"/>
                </a:cubicBezTo>
                <a:cubicBezTo>
                  <a:pt x="114902" y="696779"/>
                  <a:pt x="114397" y="690575"/>
                  <a:pt x="106653" y="734458"/>
                </a:cubicBezTo>
                <a:cubicBezTo>
                  <a:pt x="105886" y="738804"/>
                  <a:pt x="101756" y="741803"/>
                  <a:pt x="99308" y="745475"/>
                </a:cubicBezTo>
                <a:cubicBezTo>
                  <a:pt x="90739" y="744251"/>
                  <a:pt x="81512" y="745318"/>
                  <a:pt x="73602" y="741803"/>
                </a:cubicBezTo>
                <a:cubicBezTo>
                  <a:pt x="66805" y="738782"/>
                  <a:pt x="63499" y="721121"/>
                  <a:pt x="62585" y="716096"/>
                </a:cubicBezTo>
                <a:cubicBezTo>
                  <a:pt x="59650" y="699951"/>
                  <a:pt x="60620" y="681081"/>
                  <a:pt x="47896" y="668357"/>
                </a:cubicBezTo>
                <a:cubicBezTo>
                  <a:pt x="44775" y="665236"/>
                  <a:pt x="40551" y="663460"/>
                  <a:pt x="36879" y="661012"/>
                </a:cubicBezTo>
                <a:cubicBezTo>
                  <a:pt x="34431" y="657340"/>
                  <a:pt x="32981" y="652752"/>
                  <a:pt x="29535" y="649995"/>
                </a:cubicBezTo>
                <a:cubicBezTo>
                  <a:pt x="17357" y="640252"/>
                  <a:pt x="1992" y="645099"/>
                  <a:pt x="156" y="642651"/>
                </a:cubicBezTo>
                <a:close/>
              </a:path>
            </a:pathLst>
          </a:custGeom>
          <a:blipFill>
            <a:blip r:embed="rId1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4E9DBE7-3DE2-438C-9335-C81039256C5B}"/>
              </a:ext>
            </a:extLst>
          </p:cNvPr>
          <p:cNvSpPr/>
          <p:nvPr/>
        </p:nvSpPr>
        <p:spPr>
          <a:xfrm>
            <a:off x="5855110" y="309716"/>
            <a:ext cx="5154561" cy="1555955"/>
          </a:xfrm>
          <a:custGeom>
            <a:avLst/>
            <a:gdLst>
              <a:gd name="connsiteX0" fmla="*/ 2809567 w 5154561"/>
              <a:gd name="connsiteY0" fmla="*/ 1150374 h 1555955"/>
              <a:gd name="connsiteX1" fmla="*/ 2927555 w 5154561"/>
              <a:gd name="connsiteY1" fmla="*/ 1143000 h 1555955"/>
              <a:gd name="connsiteX2" fmla="*/ 2964425 w 5154561"/>
              <a:gd name="connsiteY2" fmla="*/ 1165123 h 1555955"/>
              <a:gd name="connsiteX3" fmla="*/ 2986548 w 5154561"/>
              <a:gd name="connsiteY3" fmla="*/ 1172497 h 1555955"/>
              <a:gd name="connsiteX4" fmla="*/ 3008671 w 5154561"/>
              <a:gd name="connsiteY4" fmla="*/ 1187245 h 1555955"/>
              <a:gd name="connsiteX5" fmla="*/ 3052916 w 5154561"/>
              <a:gd name="connsiteY5" fmla="*/ 1201994 h 1555955"/>
              <a:gd name="connsiteX6" fmla="*/ 3141406 w 5154561"/>
              <a:gd name="connsiteY6" fmla="*/ 1194619 h 1555955"/>
              <a:gd name="connsiteX7" fmla="*/ 3200400 w 5154561"/>
              <a:gd name="connsiteY7" fmla="*/ 1172497 h 1555955"/>
              <a:gd name="connsiteX8" fmla="*/ 3325761 w 5154561"/>
              <a:gd name="connsiteY8" fmla="*/ 1165123 h 1555955"/>
              <a:gd name="connsiteX9" fmla="*/ 3355258 w 5154561"/>
              <a:gd name="connsiteY9" fmla="*/ 1128252 h 1555955"/>
              <a:gd name="connsiteX10" fmla="*/ 3370006 w 5154561"/>
              <a:gd name="connsiteY10" fmla="*/ 1032387 h 1555955"/>
              <a:gd name="connsiteX11" fmla="*/ 3384755 w 5154561"/>
              <a:gd name="connsiteY11" fmla="*/ 1010265 h 1555955"/>
              <a:gd name="connsiteX12" fmla="*/ 3429000 w 5154561"/>
              <a:gd name="connsiteY12" fmla="*/ 995516 h 1555955"/>
              <a:gd name="connsiteX13" fmla="*/ 3487993 w 5154561"/>
              <a:gd name="connsiteY13" fmla="*/ 1002890 h 1555955"/>
              <a:gd name="connsiteX14" fmla="*/ 3532238 w 5154561"/>
              <a:gd name="connsiteY14" fmla="*/ 1047136 h 1555955"/>
              <a:gd name="connsiteX15" fmla="*/ 3569109 w 5154561"/>
              <a:gd name="connsiteY15" fmla="*/ 1076632 h 1555955"/>
              <a:gd name="connsiteX16" fmla="*/ 3613355 w 5154561"/>
              <a:gd name="connsiteY16" fmla="*/ 1091381 h 1555955"/>
              <a:gd name="connsiteX17" fmla="*/ 3635477 w 5154561"/>
              <a:gd name="connsiteY17" fmla="*/ 1098755 h 1555955"/>
              <a:gd name="connsiteX18" fmla="*/ 3672348 w 5154561"/>
              <a:gd name="connsiteY18" fmla="*/ 1128252 h 1555955"/>
              <a:gd name="connsiteX19" fmla="*/ 3687096 w 5154561"/>
              <a:gd name="connsiteY19" fmla="*/ 1150374 h 1555955"/>
              <a:gd name="connsiteX20" fmla="*/ 3775587 w 5154561"/>
              <a:gd name="connsiteY20" fmla="*/ 1194619 h 1555955"/>
              <a:gd name="connsiteX21" fmla="*/ 3797709 w 5154561"/>
              <a:gd name="connsiteY21" fmla="*/ 1201994 h 1555955"/>
              <a:gd name="connsiteX22" fmla="*/ 3841955 w 5154561"/>
              <a:gd name="connsiteY22" fmla="*/ 1209368 h 1555955"/>
              <a:gd name="connsiteX23" fmla="*/ 3923071 w 5154561"/>
              <a:gd name="connsiteY23" fmla="*/ 1231490 h 1555955"/>
              <a:gd name="connsiteX24" fmla="*/ 3967316 w 5154561"/>
              <a:gd name="connsiteY24" fmla="*/ 1246239 h 1555955"/>
              <a:gd name="connsiteX25" fmla="*/ 4033684 w 5154561"/>
              <a:gd name="connsiteY25" fmla="*/ 1253613 h 1555955"/>
              <a:gd name="connsiteX26" fmla="*/ 4055806 w 5154561"/>
              <a:gd name="connsiteY26" fmla="*/ 1371600 h 1555955"/>
              <a:gd name="connsiteX27" fmla="*/ 4077929 w 5154561"/>
              <a:gd name="connsiteY27" fmla="*/ 1415845 h 1555955"/>
              <a:gd name="connsiteX28" fmla="*/ 4092677 w 5154561"/>
              <a:gd name="connsiteY28" fmla="*/ 1430594 h 1555955"/>
              <a:gd name="connsiteX29" fmla="*/ 4114800 w 5154561"/>
              <a:gd name="connsiteY29" fmla="*/ 1437968 h 1555955"/>
              <a:gd name="connsiteX30" fmla="*/ 4144296 w 5154561"/>
              <a:gd name="connsiteY30" fmla="*/ 1452716 h 1555955"/>
              <a:gd name="connsiteX31" fmla="*/ 4166419 w 5154561"/>
              <a:gd name="connsiteY31" fmla="*/ 1445342 h 1555955"/>
              <a:gd name="connsiteX32" fmla="*/ 4173793 w 5154561"/>
              <a:gd name="connsiteY32" fmla="*/ 1415845 h 1555955"/>
              <a:gd name="connsiteX33" fmla="*/ 4195916 w 5154561"/>
              <a:gd name="connsiteY33" fmla="*/ 1378974 h 1555955"/>
              <a:gd name="connsiteX34" fmla="*/ 4203290 w 5154561"/>
              <a:gd name="connsiteY34" fmla="*/ 1201994 h 1555955"/>
              <a:gd name="connsiteX35" fmla="*/ 4181167 w 5154561"/>
              <a:gd name="connsiteY35" fmla="*/ 1194619 h 1555955"/>
              <a:gd name="connsiteX36" fmla="*/ 4159045 w 5154561"/>
              <a:gd name="connsiteY36" fmla="*/ 1172497 h 1555955"/>
              <a:gd name="connsiteX37" fmla="*/ 4144296 w 5154561"/>
              <a:gd name="connsiteY37" fmla="*/ 1128252 h 1555955"/>
              <a:gd name="connsiteX38" fmla="*/ 4136922 w 5154561"/>
              <a:gd name="connsiteY38" fmla="*/ 1106129 h 1555955"/>
              <a:gd name="connsiteX39" fmla="*/ 4129548 w 5154561"/>
              <a:gd name="connsiteY39" fmla="*/ 1084007 h 1555955"/>
              <a:gd name="connsiteX40" fmla="*/ 4122174 w 5154561"/>
              <a:gd name="connsiteY40" fmla="*/ 1054510 h 1555955"/>
              <a:gd name="connsiteX41" fmla="*/ 4151671 w 5154561"/>
              <a:gd name="connsiteY41" fmla="*/ 1047136 h 1555955"/>
              <a:gd name="connsiteX42" fmla="*/ 4159045 w 5154561"/>
              <a:gd name="connsiteY42" fmla="*/ 1069258 h 1555955"/>
              <a:gd name="connsiteX43" fmla="*/ 4173793 w 5154561"/>
              <a:gd name="connsiteY43" fmla="*/ 1084007 h 1555955"/>
              <a:gd name="connsiteX44" fmla="*/ 4195916 w 5154561"/>
              <a:gd name="connsiteY44" fmla="*/ 1157749 h 1555955"/>
              <a:gd name="connsiteX45" fmla="*/ 4232787 w 5154561"/>
              <a:gd name="connsiteY45" fmla="*/ 1201994 h 1555955"/>
              <a:gd name="connsiteX46" fmla="*/ 4254909 w 5154561"/>
              <a:gd name="connsiteY46" fmla="*/ 1216742 h 1555955"/>
              <a:gd name="connsiteX47" fmla="*/ 4284406 w 5154561"/>
              <a:gd name="connsiteY47" fmla="*/ 1246239 h 1555955"/>
              <a:gd name="connsiteX48" fmla="*/ 4306529 w 5154561"/>
              <a:gd name="connsiteY48" fmla="*/ 1283110 h 1555955"/>
              <a:gd name="connsiteX49" fmla="*/ 4321277 w 5154561"/>
              <a:gd name="connsiteY49" fmla="*/ 1305232 h 1555955"/>
              <a:gd name="connsiteX50" fmla="*/ 4350774 w 5154561"/>
              <a:gd name="connsiteY50" fmla="*/ 1334729 h 1555955"/>
              <a:gd name="connsiteX51" fmla="*/ 4380271 w 5154561"/>
              <a:gd name="connsiteY51" fmla="*/ 1327355 h 1555955"/>
              <a:gd name="connsiteX52" fmla="*/ 4365522 w 5154561"/>
              <a:gd name="connsiteY52" fmla="*/ 1305232 h 1555955"/>
              <a:gd name="connsiteX53" fmla="*/ 4336025 w 5154561"/>
              <a:gd name="connsiteY53" fmla="*/ 1268361 h 1555955"/>
              <a:gd name="connsiteX54" fmla="*/ 4336025 w 5154561"/>
              <a:gd name="connsiteY54" fmla="*/ 1194619 h 1555955"/>
              <a:gd name="connsiteX55" fmla="*/ 4372896 w 5154561"/>
              <a:gd name="connsiteY55" fmla="*/ 1201994 h 1555955"/>
              <a:gd name="connsiteX56" fmla="*/ 4350774 w 5154561"/>
              <a:gd name="connsiteY56" fmla="*/ 1194619 h 1555955"/>
              <a:gd name="connsiteX57" fmla="*/ 4321277 w 5154561"/>
              <a:gd name="connsiteY57" fmla="*/ 1150374 h 1555955"/>
              <a:gd name="connsiteX58" fmla="*/ 4313903 w 5154561"/>
              <a:gd name="connsiteY58" fmla="*/ 1128252 h 1555955"/>
              <a:gd name="connsiteX59" fmla="*/ 4277032 w 5154561"/>
              <a:gd name="connsiteY59" fmla="*/ 1106129 h 1555955"/>
              <a:gd name="connsiteX60" fmla="*/ 4240161 w 5154561"/>
              <a:gd name="connsiteY60" fmla="*/ 1076632 h 1555955"/>
              <a:gd name="connsiteX61" fmla="*/ 4232787 w 5154561"/>
              <a:gd name="connsiteY61" fmla="*/ 1054510 h 1555955"/>
              <a:gd name="connsiteX62" fmla="*/ 4195916 w 5154561"/>
              <a:gd name="connsiteY62" fmla="*/ 1032387 h 1555955"/>
              <a:gd name="connsiteX63" fmla="*/ 4166419 w 5154561"/>
              <a:gd name="connsiteY63" fmla="*/ 1002890 h 1555955"/>
              <a:gd name="connsiteX64" fmla="*/ 4107425 w 5154561"/>
              <a:gd name="connsiteY64" fmla="*/ 958645 h 1555955"/>
              <a:gd name="connsiteX65" fmla="*/ 4070555 w 5154561"/>
              <a:gd name="connsiteY65" fmla="*/ 966019 h 1555955"/>
              <a:gd name="connsiteX66" fmla="*/ 4114800 w 5154561"/>
              <a:gd name="connsiteY66" fmla="*/ 988142 h 1555955"/>
              <a:gd name="connsiteX67" fmla="*/ 4122174 w 5154561"/>
              <a:gd name="connsiteY67" fmla="*/ 1010265 h 1555955"/>
              <a:gd name="connsiteX68" fmla="*/ 4026309 w 5154561"/>
              <a:gd name="connsiteY68" fmla="*/ 988142 h 1555955"/>
              <a:gd name="connsiteX69" fmla="*/ 4018935 w 5154561"/>
              <a:gd name="connsiteY69" fmla="*/ 966019 h 1555955"/>
              <a:gd name="connsiteX70" fmla="*/ 3959942 w 5154561"/>
              <a:gd name="connsiteY70" fmla="*/ 973394 h 1555955"/>
              <a:gd name="connsiteX71" fmla="*/ 3945193 w 5154561"/>
              <a:gd name="connsiteY71" fmla="*/ 995516 h 1555955"/>
              <a:gd name="connsiteX72" fmla="*/ 3893574 w 5154561"/>
              <a:gd name="connsiteY72" fmla="*/ 973394 h 1555955"/>
              <a:gd name="connsiteX73" fmla="*/ 3827206 w 5154561"/>
              <a:gd name="connsiteY73" fmla="*/ 943897 h 1555955"/>
              <a:gd name="connsiteX74" fmla="*/ 3827206 w 5154561"/>
              <a:gd name="connsiteY74" fmla="*/ 877529 h 1555955"/>
              <a:gd name="connsiteX75" fmla="*/ 3841955 w 5154561"/>
              <a:gd name="connsiteY75" fmla="*/ 862781 h 1555955"/>
              <a:gd name="connsiteX76" fmla="*/ 3864077 w 5154561"/>
              <a:gd name="connsiteY76" fmla="*/ 789039 h 1555955"/>
              <a:gd name="connsiteX77" fmla="*/ 3871451 w 5154561"/>
              <a:gd name="connsiteY77" fmla="*/ 766916 h 1555955"/>
              <a:gd name="connsiteX78" fmla="*/ 3923071 w 5154561"/>
              <a:gd name="connsiteY78" fmla="*/ 744794 h 1555955"/>
              <a:gd name="connsiteX79" fmla="*/ 3967316 w 5154561"/>
              <a:gd name="connsiteY79" fmla="*/ 730045 h 1555955"/>
              <a:gd name="connsiteX80" fmla="*/ 3989438 w 5154561"/>
              <a:gd name="connsiteY80" fmla="*/ 722671 h 1555955"/>
              <a:gd name="connsiteX81" fmla="*/ 4018935 w 5154561"/>
              <a:gd name="connsiteY81" fmla="*/ 752168 h 1555955"/>
              <a:gd name="connsiteX82" fmla="*/ 4033684 w 5154561"/>
              <a:gd name="connsiteY82" fmla="*/ 766916 h 1555955"/>
              <a:gd name="connsiteX83" fmla="*/ 4077929 w 5154561"/>
              <a:gd name="connsiteY83" fmla="*/ 759542 h 1555955"/>
              <a:gd name="connsiteX84" fmla="*/ 4100051 w 5154561"/>
              <a:gd name="connsiteY84" fmla="*/ 744794 h 1555955"/>
              <a:gd name="connsiteX85" fmla="*/ 4122174 w 5154561"/>
              <a:gd name="connsiteY85" fmla="*/ 737419 h 1555955"/>
              <a:gd name="connsiteX86" fmla="*/ 4151671 w 5154561"/>
              <a:gd name="connsiteY86" fmla="*/ 744794 h 1555955"/>
              <a:gd name="connsiteX87" fmla="*/ 4195916 w 5154561"/>
              <a:gd name="connsiteY87" fmla="*/ 759542 h 1555955"/>
              <a:gd name="connsiteX88" fmla="*/ 4306529 w 5154561"/>
              <a:gd name="connsiteY88" fmla="*/ 752168 h 1555955"/>
              <a:gd name="connsiteX89" fmla="*/ 4299155 w 5154561"/>
              <a:gd name="connsiteY89" fmla="*/ 715297 h 1555955"/>
              <a:gd name="connsiteX90" fmla="*/ 4262284 w 5154561"/>
              <a:gd name="connsiteY90" fmla="*/ 693174 h 1555955"/>
              <a:gd name="connsiteX91" fmla="*/ 4269658 w 5154561"/>
              <a:gd name="connsiteY91" fmla="*/ 671052 h 1555955"/>
              <a:gd name="connsiteX92" fmla="*/ 4328651 w 5154561"/>
              <a:gd name="connsiteY92" fmla="*/ 634181 h 1555955"/>
              <a:gd name="connsiteX93" fmla="*/ 4402393 w 5154561"/>
              <a:gd name="connsiteY93" fmla="*/ 641555 h 1555955"/>
              <a:gd name="connsiteX94" fmla="*/ 4409767 w 5154561"/>
              <a:gd name="connsiteY94" fmla="*/ 663678 h 1555955"/>
              <a:gd name="connsiteX95" fmla="*/ 4431890 w 5154561"/>
              <a:gd name="connsiteY95" fmla="*/ 671052 h 1555955"/>
              <a:gd name="connsiteX96" fmla="*/ 4476135 w 5154561"/>
              <a:gd name="connsiteY96" fmla="*/ 634181 h 1555955"/>
              <a:gd name="connsiteX97" fmla="*/ 4513006 w 5154561"/>
              <a:gd name="connsiteY97" fmla="*/ 678426 h 1555955"/>
              <a:gd name="connsiteX98" fmla="*/ 4505632 w 5154561"/>
              <a:gd name="connsiteY98" fmla="*/ 730045 h 1555955"/>
              <a:gd name="connsiteX99" fmla="*/ 4483509 w 5154561"/>
              <a:gd name="connsiteY99" fmla="*/ 796413 h 1555955"/>
              <a:gd name="connsiteX100" fmla="*/ 4476135 w 5154561"/>
              <a:gd name="connsiteY100" fmla="*/ 818536 h 1555955"/>
              <a:gd name="connsiteX101" fmla="*/ 4483509 w 5154561"/>
              <a:gd name="connsiteY101" fmla="*/ 892278 h 1555955"/>
              <a:gd name="connsiteX102" fmla="*/ 4498258 w 5154561"/>
              <a:gd name="connsiteY102" fmla="*/ 936523 h 1555955"/>
              <a:gd name="connsiteX103" fmla="*/ 4549877 w 5154561"/>
              <a:gd name="connsiteY103" fmla="*/ 966019 h 1555955"/>
              <a:gd name="connsiteX104" fmla="*/ 4572000 w 5154561"/>
              <a:gd name="connsiteY104" fmla="*/ 973394 h 1555955"/>
              <a:gd name="connsiteX105" fmla="*/ 4616245 w 5154561"/>
              <a:gd name="connsiteY105" fmla="*/ 1002890 h 1555955"/>
              <a:gd name="connsiteX106" fmla="*/ 4645742 w 5154561"/>
              <a:gd name="connsiteY106" fmla="*/ 1047136 h 1555955"/>
              <a:gd name="connsiteX107" fmla="*/ 4653116 w 5154561"/>
              <a:gd name="connsiteY107" fmla="*/ 1069258 h 1555955"/>
              <a:gd name="connsiteX108" fmla="*/ 4675238 w 5154561"/>
              <a:gd name="connsiteY108" fmla="*/ 1084007 h 1555955"/>
              <a:gd name="connsiteX109" fmla="*/ 4697361 w 5154561"/>
              <a:gd name="connsiteY109" fmla="*/ 1106129 h 1555955"/>
              <a:gd name="connsiteX110" fmla="*/ 4741606 w 5154561"/>
              <a:gd name="connsiteY110" fmla="*/ 1098755 h 1555955"/>
              <a:gd name="connsiteX111" fmla="*/ 4748980 w 5154561"/>
              <a:gd name="connsiteY111" fmla="*/ 1061884 h 1555955"/>
              <a:gd name="connsiteX112" fmla="*/ 4763729 w 5154561"/>
              <a:gd name="connsiteY112" fmla="*/ 1010265 h 1555955"/>
              <a:gd name="connsiteX113" fmla="*/ 4748980 w 5154561"/>
              <a:gd name="connsiteY113" fmla="*/ 892278 h 1555955"/>
              <a:gd name="connsiteX114" fmla="*/ 4741606 w 5154561"/>
              <a:gd name="connsiteY114" fmla="*/ 862781 h 1555955"/>
              <a:gd name="connsiteX115" fmla="*/ 4689987 w 5154561"/>
              <a:gd name="connsiteY115" fmla="*/ 818536 h 1555955"/>
              <a:gd name="connsiteX116" fmla="*/ 4645742 w 5154561"/>
              <a:gd name="connsiteY116" fmla="*/ 803787 h 1555955"/>
              <a:gd name="connsiteX117" fmla="*/ 4630993 w 5154561"/>
              <a:gd name="connsiteY117" fmla="*/ 789039 h 1555955"/>
              <a:gd name="connsiteX118" fmla="*/ 4638367 w 5154561"/>
              <a:gd name="connsiteY118" fmla="*/ 737419 h 1555955"/>
              <a:gd name="connsiteX119" fmla="*/ 4653116 w 5154561"/>
              <a:gd name="connsiteY119" fmla="*/ 715297 h 1555955"/>
              <a:gd name="connsiteX120" fmla="*/ 4793225 w 5154561"/>
              <a:gd name="connsiteY120" fmla="*/ 693174 h 1555955"/>
              <a:gd name="connsiteX121" fmla="*/ 4859593 w 5154561"/>
              <a:gd name="connsiteY121" fmla="*/ 663678 h 1555955"/>
              <a:gd name="connsiteX122" fmla="*/ 4874342 w 5154561"/>
              <a:gd name="connsiteY122" fmla="*/ 648929 h 1555955"/>
              <a:gd name="connsiteX123" fmla="*/ 4889090 w 5154561"/>
              <a:gd name="connsiteY123" fmla="*/ 626807 h 1555955"/>
              <a:gd name="connsiteX124" fmla="*/ 4911213 w 5154561"/>
              <a:gd name="connsiteY124" fmla="*/ 612058 h 1555955"/>
              <a:gd name="connsiteX125" fmla="*/ 4955458 w 5154561"/>
              <a:gd name="connsiteY125" fmla="*/ 597310 h 1555955"/>
              <a:gd name="connsiteX126" fmla="*/ 4933335 w 5154561"/>
              <a:gd name="connsiteY126" fmla="*/ 553065 h 1555955"/>
              <a:gd name="connsiteX127" fmla="*/ 4874342 w 5154561"/>
              <a:gd name="connsiteY127" fmla="*/ 538316 h 1555955"/>
              <a:gd name="connsiteX128" fmla="*/ 4874342 w 5154561"/>
              <a:gd name="connsiteY128" fmla="*/ 471949 h 1555955"/>
              <a:gd name="connsiteX129" fmla="*/ 5014451 w 5154561"/>
              <a:gd name="connsiteY129" fmla="*/ 486697 h 1555955"/>
              <a:gd name="connsiteX130" fmla="*/ 5154561 w 5154561"/>
              <a:gd name="connsiteY130" fmla="*/ 494071 h 1555955"/>
              <a:gd name="connsiteX131" fmla="*/ 5147187 w 5154561"/>
              <a:gd name="connsiteY131" fmla="*/ 435078 h 1555955"/>
              <a:gd name="connsiteX132" fmla="*/ 5125064 w 5154561"/>
              <a:gd name="connsiteY132" fmla="*/ 427703 h 1555955"/>
              <a:gd name="connsiteX133" fmla="*/ 5058696 w 5154561"/>
              <a:gd name="connsiteY133" fmla="*/ 412955 h 1555955"/>
              <a:gd name="connsiteX134" fmla="*/ 4866967 w 5154561"/>
              <a:gd name="connsiteY134" fmla="*/ 398207 h 1555955"/>
              <a:gd name="connsiteX135" fmla="*/ 4852219 w 5154561"/>
              <a:gd name="connsiteY135" fmla="*/ 376084 h 1555955"/>
              <a:gd name="connsiteX136" fmla="*/ 4807974 w 5154561"/>
              <a:gd name="connsiteY136" fmla="*/ 361336 h 1555955"/>
              <a:gd name="connsiteX137" fmla="*/ 4793225 w 5154561"/>
              <a:gd name="connsiteY137" fmla="*/ 346587 h 1555955"/>
              <a:gd name="connsiteX138" fmla="*/ 4771103 w 5154561"/>
              <a:gd name="connsiteY138" fmla="*/ 339213 h 1555955"/>
              <a:gd name="connsiteX139" fmla="*/ 4734232 w 5154561"/>
              <a:gd name="connsiteY139" fmla="*/ 324465 h 1555955"/>
              <a:gd name="connsiteX140" fmla="*/ 4660490 w 5154561"/>
              <a:gd name="connsiteY140" fmla="*/ 302342 h 1555955"/>
              <a:gd name="connsiteX141" fmla="*/ 4572000 w 5154561"/>
              <a:gd name="connsiteY141" fmla="*/ 294968 h 1555955"/>
              <a:gd name="connsiteX142" fmla="*/ 4513006 w 5154561"/>
              <a:gd name="connsiteY142" fmla="*/ 280219 h 1555955"/>
              <a:gd name="connsiteX143" fmla="*/ 4490884 w 5154561"/>
              <a:gd name="connsiteY143" fmla="*/ 272845 h 1555955"/>
              <a:gd name="connsiteX144" fmla="*/ 4424516 w 5154561"/>
              <a:gd name="connsiteY144" fmla="*/ 265471 h 1555955"/>
              <a:gd name="connsiteX145" fmla="*/ 4395019 w 5154561"/>
              <a:gd name="connsiteY145" fmla="*/ 258097 h 1555955"/>
              <a:gd name="connsiteX146" fmla="*/ 3878825 w 5154561"/>
              <a:gd name="connsiteY146" fmla="*/ 243349 h 1555955"/>
              <a:gd name="connsiteX147" fmla="*/ 3812458 w 5154561"/>
              <a:gd name="connsiteY147" fmla="*/ 235974 h 1555955"/>
              <a:gd name="connsiteX148" fmla="*/ 3790335 w 5154561"/>
              <a:gd name="connsiteY148" fmla="*/ 228600 h 1555955"/>
              <a:gd name="connsiteX149" fmla="*/ 3709219 w 5154561"/>
              <a:gd name="connsiteY149" fmla="*/ 221226 h 1555955"/>
              <a:gd name="connsiteX150" fmla="*/ 3613355 w 5154561"/>
              <a:gd name="connsiteY150" fmla="*/ 206478 h 1555955"/>
              <a:gd name="connsiteX151" fmla="*/ 3546987 w 5154561"/>
              <a:gd name="connsiteY151" fmla="*/ 199103 h 1555955"/>
              <a:gd name="connsiteX152" fmla="*/ 3384755 w 5154561"/>
              <a:gd name="connsiteY152" fmla="*/ 176981 h 1555955"/>
              <a:gd name="connsiteX153" fmla="*/ 3207774 w 5154561"/>
              <a:gd name="connsiteY153" fmla="*/ 169607 h 1555955"/>
              <a:gd name="connsiteX154" fmla="*/ 3185651 w 5154561"/>
              <a:gd name="connsiteY154" fmla="*/ 184355 h 1555955"/>
              <a:gd name="connsiteX155" fmla="*/ 3156155 w 5154561"/>
              <a:gd name="connsiteY155" fmla="*/ 250723 h 1555955"/>
              <a:gd name="connsiteX156" fmla="*/ 3141406 w 5154561"/>
              <a:gd name="connsiteY156" fmla="*/ 265471 h 1555955"/>
              <a:gd name="connsiteX157" fmla="*/ 3030793 w 5154561"/>
              <a:gd name="connsiteY157" fmla="*/ 258097 h 1555955"/>
              <a:gd name="connsiteX158" fmla="*/ 2986548 w 5154561"/>
              <a:gd name="connsiteY158" fmla="*/ 243349 h 1555955"/>
              <a:gd name="connsiteX159" fmla="*/ 2964425 w 5154561"/>
              <a:gd name="connsiteY159" fmla="*/ 235974 h 1555955"/>
              <a:gd name="connsiteX160" fmla="*/ 2920180 w 5154561"/>
              <a:gd name="connsiteY160" fmla="*/ 213852 h 1555955"/>
              <a:gd name="connsiteX161" fmla="*/ 2898058 w 5154561"/>
              <a:gd name="connsiteY161" fmla="*/ 199103 h 1555955"/>
              <a:gd name="connsiteX162" fmla="*/ 2824316 w 5154561"/>
              <a:gd name="connsiteY162" fmla="*/ 176981 h 1555955"/>
              <a:gd name="connsiteX163" fmla="*/ 2802193 w 5154561"/>
              <a:gd name="connsiteY163" fmla="*/ 169607 h 1555955"/>
              <a:gd name="connsiteX164" fmla="*/ 2780071 w 5154561"/>
              <a:gd name="connsiteY164" fmla="*/ 154858 h 1555955"/>
              <a:gd name="connsiteX165" fmla="*/ 2595716 w 5154561"/>
              <a:gd name="connsiteY165" fmla="*/ 154858 h 1555955"/>
              <a:gd name="connsiteX166" fmla="*/ 2381864 w 5154561"/>
              <a:gd name="connsiteY166" fmla="*/ 147484 h 1555955"/>
              <a:gd name="connsiteX167" fmla="*/ 2227006 w 5154561"/>
              <a:gd name="connsiteY167" fmla="*/ 140110 h 1555955"/>
              <a:gd name="connsiteX168" fmla="*/ 2212258 w 5154561"/>
              <a:gd name="connsiteY168" fmla="*/ 125361 h 1555955"/>
              <a:gd name="connsiteX169" fmla="*/ 2241755 w 5154561"/>
              <a:gd name="connsiteY169" fmla="*/ 117987 h 1555955"/>
              <a:gd name="connsiteX170" fmla="*/ 2286000 w 5154561"/>
              <a:gd name="connsiteY170" fmla="*/ 103239 h 1555955"/>
              <a:gd name="connsiteX171" fmla="*/ 2293374 w 5154561"/>
              <a:gd name="connsiteY171" fmla="*/ 81116 h 1555955"/>
              <a:gd name="connsiteX172" fmla="*/ 2249129 w 5154561"/>
              <a:gd name="connsiteY172" fmla="*/ 66368 h 1555955"/>
              <a:gd name="connsiteX173" fmla="*/ 2094271 w 5154561"/>
              <a:gd name="connsiteY173" fmla="*/ 51619 h 1555955"/>
              <a:gd name="connsiteX174" fmla="*/ 2072148 w 5154561"/>
              <a:gd name="connsiteY174" fmla="*/ 44245 h 1555955"/>
              <a:gd name="connsiteX175" fmla="*/ 2035277 w 5154561"/>
              <a:gd name="connsiteY175" fmla="*/ 36871 h 1555955"/>
              <a:gd name="connsiteX176" fmla="*/ 2013155 w 5154561"/>
              <a:gd name="connsiteY176" fmla="*/ 22123 h 1555955"/>
              <a:gd name="connsiteX177" fmla="*/ 1961535 w 5154561"/>
              <a:gd name="connsiteY177" fmla="*/ 7374 h 1555955"/>
              <a:gd name="connsiteX178" fmla="*/ 1939413 w 5154561"/>
              <a:gd name="connsiteY178" fmla="*/ 0 h 1555955"/>
              <a:gd name="connsiteX179" fmla="*/ 1902542 w 5154561"/>
              <a:gd name="connsiteY179" fmla="*/ 22123 h 1555955"/>
              <a:gd name="connsiteX180" fmla="*/ 1880419 w 5154561"/>
              <a:gd name="connsiteY180" fmla="*/ 29497 h 1555955"/>
              <a:gd name="connsiteX181" fmla="*/ 1858296 w 5154561"/>
              <a:gd name="connsiteY181" fmla="*/ 44245 h 1555955"/>
              <a:gd name="connsiteX182" fmla="*/ 1806677 w 5154561"/>
              <a:gd name="connsiteY182" fmla="*/ 51619 h 1555955"/>
              <a:gd name="connsiteX183" fmla="*/ 1747684 w 5154561"/>
              <a:gd name="connsiteY183" fmla="*/ 66368 h 1555955"/>
              <a:gd name="connsiteX184" fmla="*/ 1710813 w 5154561"/>
              <a:gd name="connsiteY184" fmla="*/ 73742 h 1555955"/>
              <a:gd name="connsiteX185" fmla="*/ 1666567 w 5154561"/>
              <a:gd name="connsiteY185" fmla="*/ 88490 h 1555955"/>
              <a:gd name="connsiteX186" fmla="*/ 1570703 w 5154561"/>
              <a:gd name="connsiteY186" fmla="*/ 103239 h 1555955"/>
              <a:gd name="connsiteX187" fmla="*/ 1578077 w 5154561"/>
              <a:gd name="connsiteY187" fmla="*/ 132736 h 1555955"/>
              <a:gd name="connsiteX188" fmla="*/ 1585451 w 5154561"/>
              <a:gd name="connsiteY188" fmla="*/ 154858 h 1555955"/>
              <a:gd name="connsiteX189" fmla="*/ 1541206 w 5154561"/>
              <a:gd name="connsiteY189" fmla="*/ 162232 h 1555955"/>
              <a:gd name="connsiteX190" fmla="*/ 1371600 w 5154561"/>
              <a:gd name="connsiteY190" fmla="*/ 184355 h 1555955"/>
              <a:gd name="connsiteX191" fmla="*/ 1364225 w 5154561"/>
              <a:gd name="connsiteY191" fmla="*/ 243349 h 1555955"/>
              <a:gd name="connsiteX192" fmla="*/ 1319980 w 5154561"/>
              <a:gd name="connsiteY192" fmla="*/ 258097 h 1555955"/>
              <a:gd name="connsiteX193" fmla="*/ 1327355 w 5154561"/>
              <a:gd name="connsiteY193" fmla="*/ 280219 h 1555955"/>
              <a:gd name="connsiteX194" fmla="*/ 1342103 w 5154561"/>
              <a:gd name="connsiteY194" fmla="*/ 294968 h 1555955"/>
              <a:gd name="connsiteX195" fmla="*/ 1371600 w 5154561"/>
              <a:gd name="connsiteY195" fmla="*/ 339213 h 1555955"/>
              <a:gd name="connsiteX196" fmla="*/ 1327355 w 5154561"/>
              <a:gd name="connsiteY196" fmla="*/ 353961 h 1555955"/>
              <a:gd name="connsiteX197" fmla="*/ 1312606 w 5154561"/>
              <a:gd name="connsiteY197" fmla="*/ 309716 h 1555955"/>
              <a:gd name="connsiteX198" fmla="*/ 1305232 w 5154561"/>
              <a:gd name="connsiteY198" fmla="*/ 287594 h 1555955"/>
              <a:gd name="connsiteX199" fmla="*/ 1290484 w 5154561"/>
              <a:gd name="connsiteY199" fmla="*/ 265471 h 1555955"/>
              <a:gd name="connsiteX200" fmla="*/ 1260987 w 5154561"/>
              <a:gd name="connsiteY200" fmla="*/ 199103 h 1555955"/>
              <a:gd name="connsiteX201" fmla="*/ 1246238 w 5154561"/>
              <a:gd name="connsiteY201" fmla="*/ 184355 h 1555955"/>
              <a:gd name="connsiteX202" fmla="*/ 1201993 w 5154561"/>
              <a:gd name="connsiteY202" fmla="*/ 169607 h 1555955"/>
              <a:gd name="connsiteX203" fmla="*/ 1128251 w 5154561"/>
              <a:gd name="connsiteY203" fmla="*/ 176981 h 1555955"/>
              <a:gd name="connsiteX204" fmla="*/ 1120877 w 5154561"/>
              <a:gd name="connsiteY204" fmla="*/ 213852 h 1555955"/>
              <a:gd name="connsiteX205" fmla="*/ 1106129 w 5154561"/>
              <a:gd name="connsiteY205" fmla="*/ 287594 h 1555955"/>
              <a:gd name="connsiteX206" fmla="*/ 1179871 w 5154561"/>
              <a:gd name="connsiteY206" fmla="*/ 294968 h 1555955"/>
              <a:gd name="connsiteX207" fmla="*/ 1187245 w 5154561"/>
              <a:gd name="connsiteY207" fmla="*/ 317090 h 1555955"/>
              <a:gd name="connsiteX208" fmla="*/ 1165122 w 5154561"/>
              <a:gd name="connsiteY208" fmla="*/ 361336 h 1555955"/>
              <a:gd name="connsiteX209" fmla="*/ 1010264 w 5154561"/>
              <a:gd name="connsiteY209" fmla="*/ 353961 h 1555955"/>
              <a:gd name="connsiteX210" fmla="*/ 943896 w 5154561"/>
              <a:gd name="connsiteY210" fmla="*/ 331839 h 1555955"/>
              <a:gd name="connsiteX211" fmla="*/ 870155 w 5154561"/>
              <a:gd name="connsiteY211" fmla="*/ 346587 h 1555955"/>
              <a:gd name="connsiteX212" fmla="*/ 855406 w 5154561"/>
              <a:gd name="connsiteY212" fmla="*/ 361336 h 1555955"/>
              <a:gd name="connsiteX213" fmla="*/ 818535 w 5154561"/>
              <a:gd name="connsiteY213" fmla="*/ 368710 h 1555955"/>
              <a:gd name="connsiteX214" fmla="*/ 604684 w 5154561"/>
              <a:gd name="connsiteY214" fmla="*/ 383458 h 1555955"/>
              <a:gd name="connsiteX215" fmla="*/ 560438 w 5154561"/>
              <a:gd name="connsiteY215" fmla="*/ 405581 h 1555955"/>
              <a:gd name="connsiteX216" fmla="*/ 530942 w 5154561"/>
              <a:gd name="connsiteY216" fmla="*/ 420329 h 1555955"/>
              <a:gd name="connsiteX217" fmla="*/ 486696 w 5154561"/>
              <a:gd name="connsiteY217" fmla="*/ 427703 h 1555955"/>
              <a:gd name="connsiteX218" fmla="*/ 398206 w 5154561"/>
              <a:gd name="connsiteY218" fmla="*/ 457200 h 1555955"/>
              <a:gd name="connsiteX219" fmla="*/ 353961 w 5154561"/>
              <a:gd name="connsiteY219" fmla="*/ 471949 h 1555955"/>
              <a:gd name="connsiteX220" fmla="*/ 280219 w 5154561"/>
              <a:gd name="connsiteY220" fmla="*/ 501445 h 1555955"/>
              <a:gd name="connsiteX221" fmla="*/ 258096 w 5154561"/>
              <a:gd name="connsiteY221" fmla="*/ 508819 h 1555955"/>
              <a:gd name="connsiteX222" fmla="*/ 235974 w 5154561"/>
              <a:gd name="connsiteY222" fmla="*/ 516194 h 1555955"/>
              <a:gd name="connsiteX223" fmla="*/ 125361 w 5154561"/>
              <a:gd name="connsiteY223" fmla="*/ 523568 h 1555955"/>
              <a:gd name="connsiteX224" fmla="*/ 95864 w 5154561"/>
              <a:gd name="connsiteY224" fmla="*/ 604684 h 1555955"/>
              <a:gd name="connsiteX225" fmla="*/ 66367 w 5154561"/>
              <a:gd name="connsiteY225" fmla="*/ 641555 h 1555955"/>
              <a:gd name="connsiteX226" fmla="*/ 22122 w 5154561"/>
              <a:gd name="connsiteY226" fmla="*/ 700549 h 1555955"/>
              <a:gd name="connsiteX227" fmla="*/ 7374 w 5154561"/>
              <a:gd name="connsiteY227" fmla="*/ 744794 h 1555955"/>
              <a:gd name="connsiteX228" fmla="*/ 0 w 5154561"/>
              <a:gd name="connsiteY228" fmla="*/ 766916 h 1555955"/>
              <a:gd name="connsiteX229" fmla="*/ 14748 w 5154561"/>
              <a:gd name="connsiteY229" fmla="*/ 781665 h 1555955"/>
              <a:gd name="connsiteX230" fmla="*/ 29496 w 5154561"/>
              <a:gd name="connsiteY230" fmla="*/ 825910 h 1555955"/>
              <a:gd name="connsiteX231" fmla="*/ 36871 w 5154561"/>
              <a:gd name="connsiteY231" fmla="*/ 848032 h 1555955"/>
              <a:gd name="connsiteX232" fmla="*/ 44245 w 5154561"/>
              <a:gd name="connsiteY232" fmla="*/ 884903 h 1555955"/>
              <a:gd name="connsiteX233" fmla="*/ 95864 w 5154561"/>
              <a:gd name="connsiteY233" fmla="*/ 943897 h 1555955"/>
              <a:gd name="connsiteX234" fmla="*/ 117987 w 5154561"/>
              <a:gd name="connsiteY234" fmla="*/ 951271 h 1555955"/>
              <a:gd name="connsiteX235" fmla="*/ 147484 w 5154561"/>
              <a:gd name="connsiteY235" fmla="*/ 958645 h 1555955"/>
              <a:gd name="connsiteX236" fmla="*/ 162232 w 5154561"/>
              <a:gd name="connsiteY236" fmla="*/ 973394 h 1555955"/>
              <a:gd name="connsiteX237" fmla="*/ 176980 w 5154561"/>
              <a:gd name="connsiteY237" fmla="*/ 1017639 h 1555955"/>
              <a:gd name="connsiteX238" fmla="*/ 191729 w 5154561"/>
              <a:gd name="connsiteY238" fmla="*/ 1032387 h 1555955"/>
              <a:gd name="connsiteX239" fmla="*/ 206477 w 5154561"/>
              <a:gd name="connsiteY239" fmla="*/ 1061884 h 1555955"/>
              <a:gd name="connsiteX240" fmla="*/ 228600 w 5154561"/>
              <a:gd name="connsiteY240" fmla="*/ 1069258 h 1555955"/>
              <a:gd name="connsiteX241" fmla="*/ 250722 w 5154561"/>
              <a:gd name="connsiteY241" fmla="*/ 1084007 h 1555955"/>
              <a:gd name="connsiteX242" fmla="*/ 265471 w 5154561"/>
              <a:gd name="connsiteY242" fmla="*/ 1106129 h 1555955"/>
              <a:gd name="connsiteX243" fmla="*/ 287593 w 5154561"/>
              <a:gd name="connsiteY243" fmla="*/ 1113503 h 1555955"/>
              <a:gd name="connsiteX244" fmla="*/ 294967 w 5154561"/>
              <a:gd name="connsiteY244" fmla="*/ 1135626 h 1555955"/>
              <a:gd name="connsiteX245" fmla="*/ 368709 w 5154561"/>
              <a:gd name="connsiteY245" fmla="*/ 1194619 h 1555955"/>
              <a:gd name="connsiteX246" fmla="*/ 383458 w 5154561"/>
              <a:gd name="connsiteY246" fmla="*/ 1209368 h 1555955"/>
              <a:gd name="connsiteX247" fmla="*/ 361335 w 5154561"/>
              <a:gd name="connsiteY247" fmla="*/ 1253613 h 1555955"/>
              <a:gd name="connsiteX248" fmla="*/ 339213 w 5154561"/>
              <a:gd name="connsiteY248" fmla="*/ 1260987 h 1555955"/>
              <a:gd name="connsiteX249" fmla="*/ 302342 w 5154561"/>
              <a:gd name="connsiteY249" fmla="*/ 1297858 h 1555955"/>
              <a:gd name="connsiteX250" fmla="*/ 287593 w 5154561"/>
              <a:gd name="connsiteY250" fmla="*/ 1342103 h 1555955"/>
              <a:gd name="connsiteX251" fmla="*/ 302342 w 5154561"/>
              <a:gd name="connsiteY251" fmla="*/ 1356852 h 1555955"/>
              <a:gd name="connsiteX252" fmla="*/ 390832 w 5154561"/>
              <a:gd name="connsiteY252" fmla="*/ 1364226 h 1555955"/>
              <a:gd name="connsiteX253" fmla="*/ 435077 w 5154561"/>
              <a:gd name="connsiteY253" fmla="*/ 1334729 h 1555955"/>
              <a:gd name="connsiteX254" fmla="*/ 442451 w 5154561"/>
              <a:gd name="connsiteY254" fmla="*/ 1386349 h 1555955"/>
              <a:gd name="connsiteX255" fmla="*/ 486696 w 5154561"/>
              <a:gd name="connsiteY255" fmla="*/ 1401097 h 1555955"/>
              <a:gd name="connsiteX256" fmla="*/ 516193 w 5154561"/>
              <a:gd name="connsiteY256" fmla="*/ 1430594 h 1555955"/>
              <a:gd name="connsiteX257" fmla="*/ 560438 w 5154561"/>
              <a:gd name="connsiteY257" fmla="*/ 1445342 h 1555955"/>
              <a:gd name="connsiteX258" fmla="*/ 582561 w 5154561"/>
              <a:gd name="connsiteY258" fmla="*/ 1467465 h 1555955"/>
              <a:gd name="connsiteX259" fmla="*/ 626806 w 5154561"/>
              <a:gd name="connsiteY259" fmla="*/ 1482213 h 1555955"/>
              <a:gd name="connsiteX260" fmla="*/ 811161 w 5154561"/>
              <a:gd name="connsiteY260" fmla="*/ 1482213 h 1555955"/>
              <a:gd name="connsiteX261" fmla="*/ 833284 w 5154561"/>
              <a:gd name="connsiteY261" fmla="*/ 1496961 h 1555955"/>
              <a:gd name="connsiteX262" fmla="*/ 825909 w 5154561"/>
              <a:gd name="connsiteY262" fmla="*/ 1519084 h 1555955"/>
              <a:gd name="connsiteX263" fmla="*/ 833284 w 5154561"/>
              <a:gd name="connsiteY263" fmla="*/ 1555955 h 1555955"/>
              <a:gd name="connsiteX264" fmla="*/ 862780 w 5154561"/>
              <a:gd name="connsiteY264" fmla="*/ 1548581 h 1555955"/>
              <a:gd name="connsiteX265" fmla="*/ 848032 w 5154561"/>
              <a:gd name="connsiteY265" fmla="*/ 1533832 h 1555955"/>
              <a:gd name="connsiteX266" fmla="*/ 825909 w 5154561"/>
              <a:gd name="connsiteY266" fmla="*/ 1526458 h 1555955"/>
              <a:gd name="connsiteX267" fmla="*/ 803787 w 5154561"/>
              <a:gd name="connsiteY267" fmla="*/ 1511710 h 1555955"/>
              <a:gd name="connsiteX268" fmla="*/ 796413 w 5154561"/>
              <a:gd name="connsiteY268" fmla="*/ 1489587 h 1555955"/>
              <a:gd name="connsiteX269" fmla="*/ 781664 w 5154561"/>
              <a:gd name="connsiteY269" fmla="*/ 1460090 h 1555955"/>
              <a:gd name="connsiteX270" fmla="*/ 796413 w 5154561"/>
              <a:gd name="connsiteY270" fmla="*/ 1356852 h 1555955"/>
              <a:gd name="connsiteX271" fmla="*/ 825909 w 5154561"/>
              <a:gd name="connsiteY271" fmla="*/ 1312607 h 1555955"/>
              <a:gd name="connsiteX272" fmla="*/ 796413 w 5154561"/>
              <a:gd name="connsiteY272" fmla="*/ 1305232 h 1555955"/>
              <a:gd name="connsiteX273" fmla="*/ 774290 w 5154561"/>
              <a:gd name="connsiteY273" fmla="*/ 1268361 h 1555955"/>
              <a:gd name="connsiteX274" fmla="*/ 752167 w 5154561"/>
              <a:gd name="connsiteY274" fmla="*/ 1224116 h 1555955"/>
              <a:gd name="connsiteX275" fmla="*/ 759542 w 5154561"/>
              <a:gd name="connsiteY275" fmla="*/ 1143000 h 1555955"/>
              <a:gd name="connsiteX276" fmla="*/ 766916 w 5154561"/>
              <a:gd name="connsiteY276" fmla="*/ 1120878 h 1555955"/>
              <a:gd name="connsiteX277" fmla="*/ 825909 w 5154561"/>
              <a:gd name="connsiteY277" fmla="*/ 1091381 h 1555955"/>
              <a:gd name="connsiteX278" fmla="*/ 855406 w 5154561"/>
              <a:gd name="connsiteY278" fmla="*/ 1084007 h 1555955"/>
              <a:gd name="connsiteX279" fmla="*/ 899651 w 5154561"/>
              <a:gd name="connsiteY279" fmla="*/ 1054510 h 1555955"/>
              <a:gd name="connsiteX280" fmla="*/ 943896 w 5154561"/>
              <a:gd name="connsiteY280" fmla="*/ 1039761 h 1555955"/>
              <a:gd name="connsiteX281" fmla="*/ 973393 w 5154561"/>
              <a:gd name="connsiteY281" fmla="*/ 1054510 h 1555955"/>
              <a:gd name="connsiteX282" fmla="*/ 1002890 w 5154561"/>
              <a:gd name="connsiteY282" fmla="*/ 1084007 h 1555955"/>
              <a:gd name="connsiteX283" fmla="*/ 1010264 w 5154561"/>
              <a:gd name="connsiteY283" fmla="*/ 1113503 h 1555955"/>
              <a:gd name="connsiteX284" fmla="*/ 1032387 w 5154561"/>
              <a:gd name="connsiteY284" fmla="*/ 1120878 h 1555955"/>
              <a:gd name="connsiteX285" fmla="*/ 1143000 w 5154561"/>
              <a:gd name="connsiteY285" fmla="*/ 1128252 h 1555955"/>
              <a:gd name="connsiteX286" fmla="*/ 1216742 w 5154561"/>
              <a:gd name="connsiteY286" fmla="*/ 1120878 h 1555955"/>
              <a:gd name="connsiteX287" fmla="*/ 1209367 w 5154561"/>
              <a:gd name="connsiteY287" fmla="*/ 1098755 h 1555955"/>
              <a:gd name="connsiteX288" fmla="*/ 1187245 w 5154561"/>
              <a:gd name="connsiteY288" fmla="*/ 1047136 h 1555955"/>
              <a:gd name="connsiteX289" fmla="*/ 1194619 w 5154561"/>
              <a:gd name="connsiteY289" fmla="*/ 988142 h 1555955"/>
              <a:gd name="connsiteX290" fmla="*/ 1224116 w 5154561"/>
              <a:gd name="connsiteY290" fmla="*/ 973394 h 1555955"/>
              <a:gd name="connsiteX291" fmla="*/ 1268361 w 5154561"/>
              <a:gd name="connsiteY291" fmla="*/ 958645 h 1555955"/>
              <a:gd name="connsiteX292" fmla="*/ 1312606 w 5154561"/>
              <a:gd name="connsiteY292" fmla="*/ 943897 h 1555955"/>
              <a:gd name="connsiteX293" fmla="*/ 1334729 w 5154561"/>
              <a:gd name="connsiteY293" fmla="*/ 936523 h 1555955"/>
              <a:gd name="connsiteX294" fmla="*/ 1415845 w 5154561"/>
              <a:gd name="connsiteY294" fmla="*/ 929149 h 1555955"/>
              <a:gd name="connsiteX295" fmla="*/ 1452716 w 5154561"/>
              <a:gd name="connsiteY295" fmla="*/ 921774 h 1555955"/>
              <a:gd name="connsiteX296" fmla="*/ 1541206 w 5154561"/>
              <a:gd name="connsiteY296" fmla="*/ 907026 h 1555955"/>
              <a:gd name="connsiteX297" fmla="*/ 1563329 w 5154561"/>
              <a:gd name="connsiteY297" fmla="*/ 943897 h 1555955"/>
              <a:gd name="connsiteX298" fmla="*/ 1585451 w 5154561"/>
              <a:gd name="connsiteY298" fmla="*/ 958645 h 1555955"/>
              <a:gd name="connsiteX299" fmla="*/ 1718187 w 5154561"/>
              <a:gd name="connsiteY299" fmla="*/ 980768 h 1555955"/>
              <a:gd name="connsiteX300" fmla="*/ 1747684 w 5154561"/>
              <a:gd name="connsiteY300" fmla="*/ 995516 h 1555955"/>
              <a:gd name="connsiteX301" fmla="*/ 1769806 w 5154561"/>
              <a:gd name="connsiteY301" fmla="*/ 1010265 h 1555955"/>
              <a:gd name="connsiteX302" fmla="*/ 1791929 w 5154561"/>
              <a:gd name="connsiteY302" fmla="*/ 1017639 h 1555955"/>
              <a:gd name="connsiteX303" fmla="*/ 1814051 w 5154561"/>
              <a:gd name="connsiteY303" fmla="*/ 1039761 h 1555955"/>
              <a:gd name="connsiteX304" fmla="*/ 1836174 w 5154561"/>
              <a:gd name="connsiteY304" fmla="*/ 1047136 h 1555955"/>
              <a:gd name="connsiteX305" fmla="*/ 1887793 w 5154561"/>
              <a:gd name="connsiteY305" fmla="*/ 1069258 h 1555955"/>
              <a:gd name="connsiteX306" fmla="*/ 1924664 w 5154561"/>
              <a:gd name="connsiteY306" fmla="*/ 1091381 h 1555955"/>
              <a:gd name="connsiteX307" fmla="*/ 1939413 w 5154561"/>
              <a:gd name="connsiteY307" fmla="*/ 1106129 h 1555955"/>
              <a:gd name="connsiteX308" fmla="*/ 2005780 w 5154561"/>
              <a:gd name="connsiteY308" fmla="*/ 1120878 h 1555955"/>
              <a:gd name="connsiteX309" fmla="*/ 2109019 w 5154561"/>
              <a:gd name="connsiteY309" fmla="*/ 1143000 h 1555955"/>
              <a:gd name="connsiteX310" fmla="*/ 2204884 w 5154561"/>
              <a:gd name="connsiteY310" fmla="*/ 1165123 h 1555955"/>
              <a:gd name="connsiteX311" fmla="*/ 2330245 w 5154561"/>
              <a:gd name="connsiteY311" fmla="*/ 1150374 h 1555955"/>
              <a:gd name="connsiteX312" fmla="*/ 2352367 w 5154561"/>
              <a:gd name="connsiteY312" fmla="*/ 1143000 h 1555955"/>
              <a:gd name="connsiteX313" fmla="*/ 2403987 w 5154561"/>
              <a:gd name="connsiteY313" fmla="*/ 1135626 h 1555955"/>
              <a:gd name="connsiteX314" fmla="*/ 2544096 w 5154561"/>
              <a:gd name="connsiteY314" fmla="*/ 1143000 h 1555955"/>
              <a:gd name="connsiteX315" fmla="*/ 2566219 w 5154561"/>
              <a:gd name="connsiteY315" fmla="*/ 1135626 h 1555955"/>
              <a:gd name="connsiteX316" fmla="*/ 2558845 w 5154561"/>
              <a:gd name="connsiteY316" fmla="*/ 1113503 h 1555955"/>
              <a:gd name="connsiteX317" fmla="*/ 2566219 w 5154561"/>
              <a:gd name="connsiteY317" fmla="*/ 1076632 h 1555955"/>
              <a:gd name="connsiteX318" fmla="*/ 2595716 w 5154561"/>
              <a:gd name="connsiteY318" fmla="*/ 1061884 h 1555955"/>
              <a:gd name="connsiteX319" fmla="*/ 2706329 w 5154561"/>
              <a:gd name="connsiteY319" fmla="*/ 1069258 h 1555955"/>
              <a:gd name="connsiteX320" fmla="*/ 2721077 w 5154561"/>
              <a:gd name="connsiteY320" fmla="*/ 1084007 h 1555955"/>
              <a:gd name="connsiteX321" fmla="*/ 2743200 w 5154561"/>
              <a:gd name="connsiteY321" fmla="*/ 1091381 h 1555955"/>
              <a:gd name="connsiteX322" fmla="*/ 2772696 w 5154561"/>
              <a:gd name="connsiteY322" fmla="*/ 1106129 h 1555955"/>
              <a:gd name="connsiteX323" fmla="*/ 2809567 w 5154561"/>
              <a:gd name="connsiteY323" fmla="*/ 1150374 h 155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5154561" h="1555955">
                <a:moveTo>
                  <a:pt x="2809567" y="1150374"/>
                </a:moveTo>
                <a:cubicBezTo>
                  <a:pt x="2835377" y="1156519"/>
                  <a:pt x="2858583" y="1131505"/>
                  <a:pt x="2927555" y="1143000"/>
                </a:cubicBezTo>
                <a:cubicBezTo>
                  <a:pt x="2990225" y="1163890"/>
                  <a:pt x="2913812" y="1134754"/>
                  <a:pt x="2964425" y="1165123"/>
                </a:cubicBezTo>
                <a:cubicBezTo>
                  <a:pt x="2971090" y="1169122"/>
                  <a:pt x="2979595" y="1169021"/>
                  <a:pt x="2986548" y="1172497"/>
                </a:cubicBezTo>
                <a:cubicBezTo>
                  <a:pt x="2994475" y="1176460"/>
                  <a:pt x="3000572" y="1183645"/>
                  <a:pt x="3008671" y="1187245"/>
                </a:cubicBezTo>
                <a:cubicBezTo>
                  <a:pt x="3022877" y="1193559"/>
                  <a:pt x="3052916" y="1201994"/>
                  <a:pt x="3052916" y="1201994"/>
                </a:cubicBezTo>
                <a:cubicBezTo>
                  <a:pt x="3082413" y="1199536"/>
                  <a:pt x="3112314" y="1200074"/>
                  <a:pt x="3141406" y="1194619"/>
                </a:cubicBezTo>
                <a:cubicBezTo>
                  <a:pt x="3237501" y="1176601"/>
                  <a:pt x="3107195" y="1181373"/>
                  <a:pt x="3200400" y="1172497"/>
                </a:cubicBezTo>
                <a:cubicBezTo>
                  <a:pt x="3242071" y="1168528"/>
                  <a:pt x="3283974" y="1167581"/>
                  <a:pt x="3325761" y="1165123"/>
                </a:cubicBezTo>
                <a:cubicBezTo>
                  <a:pt x="3334612" y="1156272"/>
                  <a:pt x="3352158" y="1140652"/>
                  <a:pt x="3355258" y="1128252"/>
                </a:cubicBezTo>
                <a:cubicBezTo>
                  <a:pt x="3361178" y="1104573"/>
                  <a:pt x="3358405" y="1059455"/>
                  <a:pt x="3370006" y="1032387"/>
                </a:cubicBezTo>
                <a:cubicBezTo>
                  <a:pt x="3373497" y="1024241"/>
                  <a:pt x="3377239" y="1014962"/>
                  <a:pt x="3384755" y="1010265"/>
                </a:cubicBezTo>
                <a:cubicBezTo>
                  <a:pt x="3397938" y="1002026"/>
                  <a:pt x="3429000" y="995516"/>
                  <a:pt x="3429000" y="995516"/>
                </a:cubicBezTo>
                <a:cubicBezTo>
                  <a:pt x="3448664" y="997974"/>
                  <a:pt x="3470268" y="994027"/>
                  <a:pt x="3487993" y="1002890"/>
                </a:cubicBezTo>
                <a:cubicBezTo>
                  <a:pt x="3506648" y="1012218"/>
                  <a:pt x="3517489" y="1032387"/>
                  <a:pt x="3532238" y="1047136"/>
                </a:cubicBezTo>
                <a:cubicBezTo>
                  <a:pt x="3544494" y="1059392"/>
                  <a:pt x="3552368" y="1069192"/>
                  <a:pt x="3569109" y="1076632"/>
                </a:cubicBezTo>
                <a:cubicBezTo>
                  <a:pt x="3583316" y="1082946"/>
                  <a:pt x="3598606" y="1086465"/>
                  <a:pt x="3613355" y="1091381"/>
                </a:cubicBezTo>
                <a:cubicBezTo>
                  <a:pt x="3620729" y="1093839"/>
                  <a:pt x="3629009" y="1094444"/>
                  <a:pt x="3635477" y="1098755"/>
                </a:cubicBezTo>
                <a:cubicBezTo>
                  <a:pt x="3651907" y="1109708"/>
                  <a:pt x="3660337" y="1113238"/>
                  <a:pt x="3672348" y="1128252"/>
                </a:cubicBezTo>
                <a:cubicBezTo>
                  <a:pt x="3677884" y="1135172"/>
                  <a:pt x="3680426" y="1144538"/>
                  <a:pt x="3687096" y="1150374"/>
                </a:cubicBezTo>
                <a:cubicBezTo>
                  <a:pt x="3722286" y="1181165"/>
                  <a:pt x="3733813" y="1180694"/>
                  <a:pt x="3775587" y="1194619"/>
                </a:cubicBezTo>
                <a:cubicBezTo>
                  <a:pt x="3782961" y="1197077"/>
                  <a:pt x="3790042" y="1200716"/>
                  <a:pt x="3797709" y="1201994"/>
                </a:cubicBezTo>
                <a:lnTo>
                  <a:pt x="3841955" y="1209368"/>
                </a:lnTo>
                <a:cubicBezTo>
                  <a:pt x="3975688" y="1253945"/>
                  <a:pt x="3808395" y="1200214"/>
                  <a:pt x="3923071" y="1231490"/>
                </a:cubicBezTo>
                <a:cubicBezTo>
                  <a:pt x="3938069" y="1235581"/>
                  <a:pt x="3951865" y="1244522"/>
                  <a:pt x="3967316" y="1246239"/>
                </a:cubicBezTo>
                <a:lnTo>
                  <a:pt x="4033684" y="1253613"/>
                </a:lnTo>
                <a:cubicBezTo>
                  <a:pt x="4067922" y="1304973"/>
                  <a:pt x="4041557" y="1257606"/>
                  <a:pt x="4055806" y="1371600"/>
                </a:cubicBezTo>
                <a:cubicBezTo>
                  <a:pt x="4057826" y="1387757"/>
                  <a:pt x="4068168" y="1403644"/>
                  <a:pt x="4077929" y="1415845"/>
                </a:cubicBezTo>
                <a:cubicBezTo>
                  <a:pt x="4082272" y="1421274"/>
                  <a:pt x="4086715" y="1427017"/>
                  <a:pt x="4092677" y="1430594"/>
                </a:cubicBezTo>
                <a:cubicBezTo>
                  <a:pt x="4099342" y="1434593"/>
                  <a:pt x="4107655" y="1434906"/>
                  <a:pt x="4114800" y="1437968"/>
                </a:cubicBezTo>
                <a:cubicBezTo>
                  <a:pt x="4124904" y="1442298"/>
                  <a:pt x="4134464" y="1447800"/>
                  <a:pt x="4144296" y="1452716"/>
                </a:cubicBezTo>
                <a:cubicBezTo>
                  <a:pt x="4151670" y="1450258"/>
                  <a:pt x="4161563" y="1451412"/>
                  <a:pt x="4166419" y="1445342"/>
                </a:cubicBezTo>
                <a:cubicBezTo>
                  <a:pt x="4172750" y="1437428"/>
                  <a:pt x="4171009" y="1425590"/>
                  <a:pt x="4173793" y="1415845"/>
                </a:cubicBezTo>
                <a:cubicBezTo>
                  <a:pt x="4181451" y="1389042"/>
                  <a:pt x="4177383" y="1397507"/>
                  <a:pt x="4195916" y="1378974"/>
                </a:cubicBezTo>
                <a:cubicBezTo>
                  <a:pt x="4219737" y="1307511"/>
                  <a:pt x="4225608" y="1308005"/>
                  <a:pt x="4203290" y="1201994"/>
                </a:cubicBezTo>
                <a:cubicBezTo>
                  <a:pt x="4201689" y="1194387"/>
                  <a:pt x="4188541" y="1197077"/>
                  <a:pt x="4181167" y="1194619"/>
                </a:cubicBezTo>
                <a:cubicBezTo>
                  <a:pt x="4173793" y="1187245"/>
                  <a:pt x="4164110" y="1181613"/>
                  <a:pt x="4159045" y="1172497"/>
                </a:cubicBezTo>
                <a:cubicBezTo>
                  <a:pt x="4151495" y="1158907"/>
                  <a:pt x="4149212" y="1143000"/>
                  <a:pt x="4144296" y="1128252"/>
                </a:cubicBezTo>
                <a:lnTo>
                  <a:pt x="4136922" y="1106129"/>
                </a:lnTo>
                <a:cubicBezTo>
                  <a:pt x="4134464" y="1098755"/>
                  <a:pt x="4131433" y="1091548"/>
                  <a:pt x="4129548" y="1084007"/>
                </a:cubicBezTo>
                <a:lnTo>
                  <a:pt x="4122174" y="1054510"/>
                </a:lnTo>
                <a:cubicBezTo>
                  <a:pt x="4132006" y="1052052"/>
                  <a:pt x="4142261" y="1043372"/>
                  <a:pt x="4151671" y="1047136"/>
                </a:cubicBezTo>
                <a:cubicBezTo>
                  <a:pt x="4158888" y="1050023"/>
                  <a:pt x="4155046" y="1062593"/>
                  <a:pt x="4159045" y="1069258"/>
                </a:cubicBezTo>
                <a:cubicBezTo>
                  <a:pt x="4162622" y="1075220"/>
                  <a:pt x="4168877" y="1079091"/>
                  <a:pt x="4173793" y="1084007"/>
                </a:cubicBezTo>
                <a:cubicBezTo>
                  <a:pt x="4177623" y="1099327"/>
                  <a:pt x="4189183" y="1148771"/>
                  <a:pt x="4195916" y="1157749"/>
                </a:cubicBezTo>
                <a:cubicBezTo>
                  <a:pt x="4206673" y="1172091"/>
                  <a:pt x="4218137" y="1190274"/>
                  <a:pt x="4232787" y="1201994"/>
                </a:cubicBezTo>
                <a:cubicBezTo>
                  <a:pt x="4239707" y="1207530"/>
                  <a:pt x="4248180" y="1210974"/>
                  <a:pt x="4254909" y="1216742"/>
                </a:cubicBezTo>
                <a:cubicBezTo>
                  <a:pt x="4265466" y="1225791"/>
                  <a:pt x="4284406" y="1246239"/>
                  <a:pt x="4284406" y="1246239"/>
                </a:cubicBezTo>
                <a:cubicBezTo>
                  <a:pt x="4297212" y="1284657"/>
                  <a:pt x="4283392" y="1254189"/>
                  <a:pt x="4306529" y="1283110"/>
                </a:cubicBezTo>
                <a:cubicBezTo>
                  <a:pt x="4312065" y="1290030"/>
                  <a:pt x="4315509" y="1298503"/>
                  <a:pt x="4321277" y="1305232"/>
                </a:cubicBezTo>
                <a:cubicBezTo>
                  <a:pt x="4330326" y="1315789"/>
                  <a:pt x="4350774" y="1334729"/>
                  <a:pt x="4350774" y="1334729"/>
                </a:cubicBezTo>
                <a:cubicBezTo>
                  <a:pt x="4360606" y="1332271"/>
                  <a:pt x="4375739" y="1336420"/>
                  <a:pt x="4380271" y="1327355"/>
                </a:cubicBezTo>
                <a:cubicBezTo>
                  <a:pt x="4384235" y="1319428"/>
                  <a:pt x="4369486" y="1313159"/>
                  <a:pt x="4365522" y="1305232"/>
                </a:cubicBezTo>
                <a:cubicBezTo>
                  <a:pt x="4347712" y="1269613"/>
                  <a:pt x="4373319" y="1293224"/>
                  <a:pt x="4336025" y="1268361"/>
                </a:cubicBezTo>
                <a:cubicBezTo>
                  <a:pt x="4317801" y="1213687"/>
                  <a:pt x="4314325" y="1238021"/>
                  <a:pt x="4336025" y="1194619"/>
                </a:cubicBezTo>
                <a:cubicBezTo>
                  <a:pt x="4348315" y="1197077"/>
                  <a:pt x="4360362" y="1201994"/>
                  <a:pt x="4372896" y="1201994"/>
                </a:cubicBezTo>
                <a:cubicBezTo>
                  <a:pt x="4380669" y="1201994"/>
                  <a:pt x="4356270" y="1200115"/>
                  <a:pt x="4350774" y="1194619"/>
                </a:cubicBezTo>
                <a:cubicBezTo>
                  <a:pt x="4338240" y="1182085"/>
                  <a:pt x="4326882" y="1167190"/>
                  <a:pt x="4321277" y="1150374"/>
                </a:cubicBezTo>
                <a:cubicBezTo>
                  <a:pt x="4318819" y="1143000"/>
                  <a:pt x="4317902" y="1134917"/>
                  <a:pt x="4313903" y="1128252"/>
                </a:cubicBezTo>
                <a:cubicBezTo>
                  <a:pt x="4301557" y="1107674"/>
                  <a:pt x="4296921" y="1116073"/>
                  <a:pt x="4277032" y="1106129"/>
                </a:cubicBezTo>
                <a:cubicBezTo>
                  <a:pt x="4258425" y="1096826"/>
                  <a:pt x="4253880" y="1090352"/>
                  <a:pt x="4240161" y="1076632"/>
                </a:cubicBezTo>
                <a:cubicBezTo>
                  <a:pt x="4237703" y="1069258"/>
                  <a:pt x="4236786" y="1061175"/>
                  <a:pt x="4232787" y="1054510"/>
                </a:cubicBezTo>
                <a:cubicBezTo>
                  <a:pt x="4222664" y="1037639"/>
                  <a:pt x="4213318" y="1038188"/>
                  <a:pt x="4195916" y="1032387"/>
                </a:cubicBezTo>
                <a:cubicBezTo>
                  <a:pt x="4186084" y="1022555"/>
                  <a:pt x="4177989" y="1010603"/>
                  <a:pt x="4166419" y="1002890"/>
                </a:cubicBezTo>
                <a:cubicBezTo>
                  <a:pt x="4116389" y="969537"/>
                  <a:pt x="4134708" y="985928"/>
                  <a:pt x="4107425" y="958645"/>
                </a:cubicBezTo>
                <a:cubicBezTo>
                  <a:pt x="4095135" y="961103"/>
                  <a:pt x="4077507" y="955590"/>
                  <a:pt x="4070555" y="966019"/>
                </a:cubicBezTo>
                <a:cubicBezTo>
                  <a:pt x="4065356" y="973818"/>
                  <a:pt x="4113904" y="987843"/>
                  <a:pt x="4114800" y="988142"/>
                </a:cubicBezTo>
                <a:cubicBezTo>
                  <a:pt x="4117258" y="995516"/>
                  <a:pt x="4129796" y="1008741"/>
                  <a:pt x="4122174" y="1010265"/>
                </a:cubicBezTo>
                <a:cubicBezTo>
                  <a:pt x="4055479" y="1023604"/>
                  <a:pt x="4054791" y="1016622"/>
                  <a:pt x="4026309" y="988142"/>
                </a:cubicBezTo>
                <a:cubicBezTo>
                  <a:pt x="4023851" y="980768"/>
                  <a:pt x="4025005" y="970875"/>
                  <a:pt x="4018935" y="966019"/>
                </a:cubicBezTo>
                <a:cubicBezTo>
                  <a:pt x="3995765" y="947483"/>
                  <a:pt x="3980074" y="963328"/>
                  <a:pt x="3959942" y="973394"/>
                </a:cubicBezTo>
                <a:cubicBezTo>
                  <a:pt x="3955026" y="980768"/>
                  <a:pt x="3953601" y="992714"/>
                  <a:pt x="3945193" y="995516"/>
                </a:cubicBezTo>
                <a:cubicBezTo>
                  <a:pt x="3925685" y="1002018"/>
                  <a:pt x="3907875" y="979750"/>
                  <a:pt x="3893574" y="973394"/>
                </a:cubicBezTo>
                <a:cubicBezTo>
                  <a:pt x="3814592" y="938290"/>
                  <a:pt x="3877275" y="977275"/>
                  <a:pt x="3827206" y="943897"/>
                </a:cubicBezTo>
                <a:cubicBezTo>
                  <a:pt x="3817750" y="915528"/>
                  <a:pt x="3813465" y="914172"/>
                  <a:pt x="3827206" y="877529"/>
                </a:cubicBezTo>
                <a:cubicBezTo>
                  <a:pt x="3829647" y="871019"/>
                  <a:pt x="3837039" y="867697"/>
                  <a:pt x="3841955" y="862781"/>
                </a:cubicBezTo>
                <a:cubicBezTo>
                  <a:pt x="3853100" y="818201"/>
                  <a:pt x="3846124" y="842900"/>
                  <a:pt x="3864077" y="789039"/>
                </a:cubicBezTo>
                <a:cubicBezTo>
                  <a:pt x="3866535" y="781665"/>
                  <a:pt x="3864077" y="769374"/>
                  <a:pt x="3871451" y="766916"/>
                </a:cubicBezTo>
                <a:cubicBezTo>
                  <a:pt x="3942646" y="743185"/>
                  <a:pt x="3831972" y="781234"/>
                  <a:pt x="3923071" y="744794"/>
                </a:cubicBezTo>
                <a:cubicBezTo>
                  <a:pt x="3937505" y="739020"/>
                  <a:pt x="3952568" y="734961"/>
                  <a:pt x="3967316" y="730045"/>
                </a:cubicBezTo>
                <a:lnTo>
                  <a:pt x="3989438" y="722671"/>
                </a:lnTo>
                <a:lnTo>
                  <a:pt x="4018935" y="752168"/>
                </a:lnTo>
                <a:lnTo>
                  <a:pt x="4033684" y="766916"/>
                </a:lnTo>
                <a:cubicBezTo>
                  <a:pt x="4048432" y="764458"/>
                  <a:pt x="4063744" y="764270"/>
                  <a:pt x="4077929" y="759542"/>
                </a:cubicBezTo>
                <a:cubicBezTo>
                  <a:pt x="4086337" y="756739"/>
                  <a:pt x="4092124" y="748757"/>
                  <a:pt x="4100051" y="744794"/>
                </a:cubicBezTo>
                <a:cubicBezTo>
                  <a:pt x="4107004" y="741318"/>
                  <a:pt x="4114800" y="739877"/>
                  <a:pt x="4122174" y="737419"/>
                </a:cubicBezTo>
                <a:cubicBezTo>
                  <a:pt x="4132006" y="739877"/>
                  <a:pt x="4141963" y="741882"/>
                  <a:pt x="4151671" y="744794"/>
                </a:cubicBezTo>
                <a:cubicBezTo>
                  <a:pt x="4166561" y="749261"/>
                  <a:pt x="4195916" y="759542"/>
                  <a:pt x="4195916" y="759542"/>
                </a:cubicBezTo>
                <a:cubicBezTo>
                  <a:pt x="4232787" y="757084"/>
                  <a:pt x="4272564" y="766724"/>
                  <a:pt x="4306529" y="752168"/>
                </a:cubicBezTo>
                <a:cubicBezTo>
                  <a:pt x="4318049" y="747231"/>
                  <a:pt x="4304092" y="726817"/>
                  <a:pt x="4299155" y="715297"/>
                </a:cubicBezTo>
                <a:cubicBezTo>
                  <a:pt x="4292407" y="699553"/>
                  <a:pt x="4275911" y="697717"/>
                  <a:pt x="4262284" y="693174"/>
                </a:cubicBezTo>
                <a:cubicBezTo>
                  <a:pt x="4264742" y="685800"/>
                  <a:pt x="4265140" y="677377"/>
                  <a:pt x="4269658" y="671052"/>
                </a:cubicBezTo>
                <a:cubicBezTo>
                  <a:pt x="4293569" y="637577"/>
                  <a:pt x="4294960" y="642604"/>
                  <a:pt x="4328651" y="634181"/>
                </a:cubicBezTo>
                <a:cubicBezTo>
                  <a:pt x="4353232" y="636639"/>
                  <a:pt x="4379177" y="633113"/>
                  <a:pt x="4402393" y="641555"/>
                </a:cubicBezTo>
                <a:cubicBezTo>
                  <a:pt x="4409698" y="644211"/>
                  <a:pt x="4404271" y="658182"/>
                  <a:pt x="4409767" y="663678"/>
                </a:cubicBezTo>
                <a:cubicBezTo>
                  <a:pt x="4415263" y="669174"/>
                  <a:pt x="4424516" y="668594"/>
                  <a:pt x="4431890" y="671052"/>
                </a:cubicBezTo>
                <a:cubicBezTo>
                  <a:pt x="4449843" y="617192"/>
                  <a:pt x="4431556" y="623037"/>
                  <a:pt x="4476135" y="634181"/>
                </a:cubicBezTo>
                <a:cubicBezTo>
                  <a:pt x="4481707" y="639753"/>
                  <a:pt x="4511865" y="667017"/>
                  <a:pt x="4513006" y="678426"/>
                </a:cubicBezTo>
                <a:cubicBezTo>
                  <a:pt x="4514735" y="695721"/>
                  <a:pt x="4509540" y="713109"/>
                  <a:pt x="4505632" y="730045"/>
                </a:cubicBezTo>
                <a:cubicBezTo>
                  <a:pt x="4505627" y="730069"/>
                  <a:pt x="4487200" y="785341"/>
                  <a:pt x="4483509" y="796413"/>
                </a:cubicBezTo>
                <a:lnTo>
                  <a:pt x="4476135" y="818536"/>
                </a:lnTo>
                <a:cubicBezTo>
                  <a:pt x="4478593" y="843117"/>
                  <a:pt x="4478956" y="867998"/>
                  <a:pt x="4483509" y="892278"/>
                </a:cubicBezTo>
                <a:cubicBezTo>
                  <a:pt x="4486374" y="907558"/>
                  <a:pt x="4485323" y="927900"/>
                  <a:pt x="4498258" y="936523"/>
                </a:cubicBezTo>
                <a:cubicBezTo>
                  <a:pt x="4520478" y="951336"/>
                  <a:pt x="4523677" y="954790"/>
                  <a:pt x="4549877" y="966019"/>
                </a:cubicBezTo>
                <a:cubicBezTo>
                  <a:pt x="4557022" y="969081"/>
                  <a:pt x="4565205" y="969619"/>
                  <a:pt x="4572000" y="973394"/>
                </a:cubicBezTo>
                <a:cubicBezTo>
                  <a:pt x="4587495" y="982002"/>
                  <a:pt x="4616245" y="1002890"/>
                  <a:pt x="4616245" y="1002890"/>
                </a:cubicBezTo>
                <a:cubicBezTo>
                  <a:pt x="4633778" y="1055491"/>
                  <a:pt x="4608917" y="991900"/>
                  <a:pt x="4645742" y="1047136"/>
                </a:cubicBezTo>
                <a:cubicBezTo>
                  <a:pt x="4650054" y="1053603"/>
                  <a:pt x="4648260" y="1063188"/>
                  <a:pt x="4653116" y="1069258"/>
                </a:cubicBezTo>
                <a:cubicBezTo>
                  <a:pt x="4658652" y="1076179"/>
                  <a:pt x="4668430" y="1078333"/>
                  <a:pt x="4675238" y="1084007"/>
                </a:cubicBezTo>
                <a:cubicBezTo>
                  <a:pt x="4683249" y="1090683"/>
                  <a:pt x="4689987" y="1098755"/>
                  <a:pt x="4697361" y="1106129"/>
                </a:cubicBezTo>
                <a:cubicBezTo>
                  <a:pt x="4712109" y="1103671"/>
                  <a:pt x="4730254" y="1108485"/>
                  <a:pt x="4741606" y="1098755"/>
                </a:cubicBezTo>
                <a:cubicBezTo>
                  <a:pt x="4751122" y="1090598"/>
                  <a:pt x="4746261" y="1074119"/>
                  <a:pt x="4748980" y="1061884"/>
                </a:cubicBezTo>
                <a:cubicBezTo>
                  <a:pt x="4755152" y="1034112"/>
                  <a:pt x="4755519" y="1034896"/>
                  <a:pt x="4763729" y="1010265"/>
                </a:cubicBezTo>
                <a:cubicBezTo>
                  <a:pt x="4757335" y="939926"/>
                  <a:pt x="4760704" y="945034"/>
                  <a:pt x="4748980" y="892278"/>
                </a:cubicBezTo>
                <a:cubicBezTo>
                  <a:pt x="4746781" y="882384"/>
                  <a:pt x="4746977" y="871375"/>
                  <a:pt x="4741606" y="862781"/>
                </a:cubicBezTo>
                <a:cubicBezTo>
                  <a:pt x="4734578" y="851535"/>
                  <a:pt x="4705364" y="825370"/>
                  <a:pt x="4689987" y="818536"/>
                </a:cubicBezTo>
                <a:cubicBezTo>
                  <a:pt x="4675781" y="812222"/>
                  <a:pt x="4645742" y="803787"/>
                  <a:pt x="4645742" y="803787"/>
                </a:cubicBezTo>
                <a:cubicBezTo>
                  <a:pt x="4640826" y="798871"/>
                  <a:pt x="4631761" y="795949"/>
                  <a:pt x="4630993" y="789039"/>
                </a:cubicBezTo>
                <a:cubicBezTo>
                  <a:pt x="4629073" y="771764"/>
                  <a:pt x="4633372" y="754067"/>
                  <a:pt x="4638367" y="737419"/>
                </a:cubicBezTo>
                <a:cubicBezTo>
                  <a:pt x="4640914" y="728930"/>
                  <a:pt x="4645600" y="719994"/>
                  <a:pt x="4653116" y="715297"/>
                </a:cubicBezTo>
                <a:cubicBezTo>
                  <a:pt x="4688039" y="693471"/>
                  <a:pt x="4763758" y="695441"/>
                  <a:pt x="4793225" y="693174"/>
                </a:cubicBezTo>
                <a:cubicBezTo>
                  <a:pt x="4828308" y="681480"/>
                  <a:pt x="4834552" y="683711"/>
                  <a:pt x="4859593" y="663678"/>
                </a:cubicBezTo>
                <a:cubicBezTo>
                  <a:pt x="4865022" y="659335"/>
                  <a:pt x="4869999" y="654358"/>
                  <a:pt x="4874342" y="648929"/>
                </a:cubicBezTo>
                <a:cubicBezTo>
                  <a:pt x="4879878" y="642009"/>
                  <a:pt x="4882823" y="633074"/>
                  <a:pt x="4889090" y="626807"/>
                </a:cubicBezTo>
                <a:cubicBezTo>
                  <a:pt x="4895357" y="620540"/>
                  <a:pt x="4903114" y="615658"/>
                  <a:pt x="4911213" y="612058"/>
                </a:cubicBezTo>
                <a:cubicBezTo>
                  <a:pt x="4925419" y="605744"/>
                  <a:pt x="4955458" y="597310"/>
                  <a:pt x="4955458" y="597310"/>
                </a:cubicBezTo>
                <a:cubicBezTo>
                  <a:pt x="4950600" y="582734"/>
                  <a:pt x="4946332" y="563463"/>
                  <a:pt x="4933335" y="553065"/>
                </a:cubicBezTo>
                <a:cubicBezTo>
                  <a:pt x="4925774" y="547016"/>
                  <a:pt x="4876183" y="538684"/>
                  <a:pt x="4874342" y="538316"/>
                </a:cubicBezTo>
                <a:cubicBezTo>
                  <a:pt x="4860854" y="524829"/>
                  <a:pt x="4821866" y="494439"/>
                  <a:pt x="4874342" y="471949"/>
                </a:cubicBezTo>
                <a:cubicBezTo>
                  <a:pt x="4885364" y="467225"/>
                  <a:pt x="4989192" y="483089"/>
                  <a:pt x="5014451" y="486697"/>
                </a:cubicBezTo>
                <a:cubicBezTo>
                  <a:pt x="5089101" y="511580"/>
                  <a:pt x="5043196" y="502637"/>
                  <a:pt x="5154561" y="494071"/>
                </a:cubicBezTo>
                <a:cubicBezTo>
                  <a:pt x="5152103" y="474407"/>
                  <a:pt x="5155236" y="453187"/>
                  <a:pt x="5147187" y="435078"/>
                </a:cubicBezTo>
                <a:cubicBezTo>
                  <a:pt x="5144030" y="427975"/>
                  <a:pt x="5132605" y="429588"/>
                  <a:pt x="5125064" y="427703"/>
                </a:cubicBezTo>
                <a:cubicBezTo>
                  <a:pt x="5064219" y="412491"/>
                  <a:pt x="5111702" y="428099"/>
                  <a:pt x="5058696" y="412955"/>
                </a:cubicBezTo>
                <a:cubicBezTo>
                  <a:pt x="4967985" y="387038"/>
                  <a:pt x="5152847" y="410636"/>
                  <a:pt x="4866967" y="398207"/>
                </a:cubicBezTo>
                <a:cubicBezTo>
                  <a:pt x="4862051" y="390833"/>
                  <a:pt x="4859735" y="380781"/>
                  <a:pt x="4852219" y="376084"/>
                </a:cubicBezTo>
                <a:cubicBezTo>
                  <a:pt x="4839036" y="367845"/>
                  <a:pt x="4807974" y="361336"/>
                  <a:pt x="4807974" y="361336"/>
                </a:cubicBezTo>
                <a:cubicBezTo>
                  <a:pt x="4803058" y="356420"/>
                  <a:pt x="4799187" y="350164"/>
                  <a:pt x="4793225" y="346587"/>
                </a:cubicBezTo>
                <a:cubicBezTo>
                  <a:pt x="4786560" y="342588"/>
                  <a:pt x="4778381" y="341942"/>
                  <a:pt x="4771103" y="339213"/>
                </a:cubicBezTo>
                <a:cubicBezTo>
                  <a:pt x="4758709" y="334565"/>
                  <a:pt x="4746672" y="328989"/>
                  <a:pt x="4734232" y="324465"/>
                </a:cubicBezTo>
                <a:cubicBezTo>
                  <a:pt x="4723025" y="320390"/>
                  <a:pt x="4677263" y="304439"/>
                  <a:pt x="4660490" y="302342"/>
                </a:cubicBezTo>
                <a:cubicBezTo>
                  <a:pt x="4631120" y="298671"/>
                  <a:pt x="4601497" y="297426"/>
                  <a:pt x="4572000" y="294968"/>
                </a:cubicBezTo>
                <a:cubicBezTo>
                  <a:pt x="4521428" y="278111"/>
                  <a:pt x="4584199" y="298018"/>
                  <a:pt x="4513006" y="280219"/>
                </a:cubicBezTo>
                <a:cubicBezTo>
                  <a:pt x="4505465" y="278334"/>
                  <a:pt x="4498551" y="274123"/>
                  <a:pt x="4490884" y="272845"/>
                </a:cubicBezTo>
                <a:cubicBezTo>
                  <a:pt x="4468928" y="269186"/>
                  <a:pt x="4446639" y="267929"/>
                  <a:pt x="4424516" y="265471"/>
                </a:cubicBezTo>
                <a:cubicBezTo>
                  <a:pt x="4414684" y="263013"/>
                  <a:pt x="4404957" y="260085"/>
                  <a:pt x="4395019" y="258097"/>
                </a:cubicBezTo>
                <a:cubicBezTo>
                  <a:pt x="4231635" y="225421"/>
                  <a:pt x="3986310" y="245028"/>
                  <a:pt x="3878825" y="243349"/>
                </a:cubicBezTo>
                <a:cubicBezTo>
                  <a:pt x="3856703" y="240891"/>
                  <a:pt x="3834414" y="239633"/>
                  <a:pt x="3812458" y="235974"/>
                </a:cubicBezTo>
                <a:cubicBezTo>
                  <a:pt x="3804791" y="234696"/>
                  <a:pt x="3798030" y="229699"/>
                  <a:pt x="3790335" y="228600"/>
                </a:cubicBezTo>
                <a:cubicBezTo>
                  <a:pt x="3763458" y="224760"/>
                  <a:pt x="3736203" y="224224"/>
                  <a:pt x="3709219" y="221226"/>
                </a:cubicBezTo>
                <a:cubicBezTo>
                  <a:pt x="3630672" y="212499"/>
                  <a:pt x="3685176" y="216054"/>
                  <a:pt x="3613355" y="206478"/>
                </a:cubicBezTo>
                <a:cubicBezTo>
                  <a:pt x="3591291" y="203536"/>
                  <a:pt x="3568973" y="202575"/>
                  <a:pt x="3546987" y="199103"/>
                </a:cubicBezTo>
                <a:cubicBezTo>
                  <a:pt x="3386203" y="173716"/>
                  <a:pt x="3566732" y="192145"/>
                  <a:pt x="3384755" y="176981"/>
                </a:cubicBezTo>
                <a:cubicBezTo>
                  <a:pt x="3304158" y="156831"/>
                  <a:pt x="3313669" y="152887"/>
                  <a:pt x="3207774" y="169607"/>
                </a:cubicBezTo>
                <a:cubicBezTo>
                  <a:pt x="3199020" y="170989"/>
                  <a:pt x="3193025" y="179439"/>
                  <a:pt x="3185651" y="184355"/>
                </a:cubicBezTo>
                <a:cubicBezTo>
                  <a:pt x="3173958" y="219434"/>
                  <a:pt x="3176187" y="225684"/>
                  <a:pt x="3156155" y="250723"/>
                </a:cubicBezTo>
                <a:cubicBezTo>
                  <a:pt x="3151812" y="256152"/>
                  <a:pt x="3146322" y="260555"/>
                  <a:pt x="3141406" y="265471"/>
                </a:cubicBezTo>
                <a:cubicBezTo>
                  <a:pt x="3104535" y="263013"/>
                  <a:pt x="3067374" y="263323"/>
                  <a:pt x="3030793" y="258097"/>
                </a:cubicBezTo>
                <a:cubicBezTo>
                  <a:pt x="3015403" y="255899"/>
                  <a:pt x="3001296" y="248265"/>
                  <a:pt x="2986548" y="243349"/>
                </a:cubicBezTo>
                <a:cubicBezTo>
                  <a:pt x="2979174" y="240891"/>
                  <a:pt x="2970893" y="240286"/>
                  <a:pt x="2964425" y="235974"/>
                </a:cubicBezTo>
                <a:cubicBezTo>
                  <a:pt x="2935835" y="216914"/>
                  <a:pt x="2950711" y="224028"/>
                  <a:pt x="2920180" y="213852"/>
                </a:cubicBezTo>
                <a:cubicBezTo>
                  <a:pt x="2912806" y="208936"/>
                  <a:pt x="2906157" y="202703"/>
                  <a:pt x="2898058" y="199103"/>
                </a:cubicBezTo>
                <a:cubicBezTo>
                  <a:pt x="2866518" y="185085"/>
                  <a:pt x="2854344" y="185560"/>
                  <a:pt x="2824316" y="176981"/>
                </a:cubicBezTo>
                <a:cubicBezTo>
                  <a:pt x="2816842" y="174846"/>
                  <a:pt x="2809567" y="172065"/>
                  <a:pt x="2802193" y="169607"/>
                </a:cubicBezTo>
                <a:cubicBezTo>
                  <a:pt x="2794819" y="164691"/>
                  <a:pt x="2787998" y="158822"/>
                  <a:pt x="2780071" y="154858"/>
                </a:cubicBezTo>
                <a:cubicBezTo>
                  <a:pt x="2729047" y="129346"/>
                  <a:pt x="2609336" y="154239"/>
                  <a:pt x="2595716" y="154858"/>
                </a:cubicBezTo>
                <a:lnTo>
                  <a:pt x="2381864" y="147484"/>
                </a:lnTo>
                <a:cubicBezTo>
                  <a:pt x="2330227" y="145419"/>
                  <a:pt x="2278250" y="146794"/>
                  <a:pt x="2227006" y="140110"/>
                </a:cubicBezTo>
                <a:cubicBezTo>
                  <a:pt x="2220112" y="139211"/>
                  <a:pt x="2217174" y="130277"/>
                  <a:pt x="2212258" y="125361"/>
                </a:cubicBezTo>
                <a:cubicBezTo>
                  <a:pt x="2222090" y="122903"/>
                  <a:pt x="2232047" y="120899"/>
                  <a:pt x="2241755" y="117987"/>
                </a:cubicBezTo>
                <a:cubicBezTo>
                  <a:pt x="2256645" y="113520"/>
                  <a:pt x="2286000" y="103239"/>
                  <a:pt x="2286000" y="103239"/>
                </a:cubicBezTo>
                <a:cubicBezTo>
                  <a:pt x="2288458" y="95865"/>
                  <a:pt x="2298870" y="86612"/>
                  <a:pt x="2293374" y="81116"/>
                </a:cubicBezTo>
                <a:cubicBezTo>
                  <a:pt x="2282381" y="70123"/>
                  <a:pt x="2263877" y="71284"/>
                  <a:pt x="2249129" y="66368"/>
                </a:cubicBezTo>
                <a:cubicBezTo>
                  <a:pt x="2184968" y="44982"/>
                  <a:pt x="2234761" y="59425"/>
                  <a:pt x="2094271" y="51619"/>
                </a:cubicBezTo>
                <a:cubicBezTo>
                  <a:pt x="2086897" y="49161"/>
                  <a:pt x="2079689" y="46130"/>
                  <a:pt x="2072148" y="44245"/>
                </a:cubicBezTo>
                <a:cubicBezTo>
                  <a:pt x="2059988" y="41205"/>
                  <a:pt x="2047013" y="41272"/>
                  <a:pt x="2035277" y="36871"/>
                </a:cubicBezTo>
                <a:cubicBezTo>
                  <a:pt x="2026979" y="33759"/>
                  <a:pt x="2021082" y="26086"/>
                  <a:pt x="2013155" y="22123"/>
                </a:cubicBezTo>
                <a:cubicBezTo>
                  <a:pt x="2001372" y="16232"/>
                  <a:pt x="1972555" y="10523"/>
                  <a:pt x="1961535" y="7374"/>
                </a:cubicBezTo>
                <a:cubicBezTo>
                  <a:pt x="1954061" y="5239"/>
                  <a:pt x="1946787" y="2458"/>
                  <a:pt x="1939413" y="0"/>
                </a:cubicBezTo>
                <a:cubicBezTo>
                  <a:pt x="1876742" y="20889"/>
                  <a:pt x="1953154" y="-8245"/>
                  <a:pt x="1902542" y="22123"/>
                </a:cubicBezTo>
                <a:cubicBezTo>
                  <a:pt x="1895877" y="26122"/>
                  <a:pt x="1887372" y="26021"/>
                  <a:pt x="1880419" y="29497"/>
                </a:cubicBezTo>
                <a:cubicBezTo>
                  <a:pt x="1872492" y="33460"/>
                  <a:pt x="1866785" y="41698"/>
                  <a:pt x="1858296" y="44245"/>
                </a:cubicBezTo>
                <a:cubicBezTo>
                  <a:pt x="1841648" y="49239"/>
                  <a:pt x="1823720" y="48210"/>
                  <a:pt x="1806677" y="51619"/>
                </a:cubicBezTo>
                <a:cubicBezTo>
                  <a:pt x="1786801" y="55594"/>
                  <a:pt x="1767560" y="62393"/>
                  <a:pt x="1747684" y="66368"/>
                </a:cubicBezTo>
                <a:cubicBezTo>
                  <a:pt x="1735394" y="68826"/>
                  <a:pt x="1722905" y="70444"/>
                  <a:pt x="1710813" y="73742"/>
                </a:cubicBezTo>
                <a:cubicBezTo>
                  <a:pt x="1695814" y="77832"/>
                  <a:pt x="1681811" y="85441"/>
                  <a:pt x="1666567" y="88490"/>
                </a:cubicBezTo>
                <a:cubicBezTo>
                  <a:pt x="1610264" y="99752"/>
                  <a:pt x="1642133" y="94310"/>
                  <a:pt x="1570703" y="103239"/>
                </a:cubicBezTo>
                <a:cubicBezTo>
                  <a:pt x="1573161" y="113071"/>
                  <a:pt x="1575293" y="122991"/>
                  <a:pt x="1578077" y="132736"/>
                </a:cubicBezTo>
                <a:cubicBezTo>
                  <a:pt x="1580212" y="140210"/>
                  <a:pt x="1591521" y="150002"/>
                  <a:pt x="1585451" y="154858"/>
                </a:cubicBezTo>
                <a:cubicBezTo>
                  <a:pt x="1573776" y="164198"/>
                  <a:pt x="1555954" y="159774"/>
                  <a:pt x="1541206" y="162232"/>
                </a:cubicBezTo>
                <a:cubicBezTo>
                  <a:pt x="1457250" y="190219"/>
                  <a:pt x="1512480" y="176068"/>
                  <a:pt x="1371600" y="184355"/>
                </a:cubicBezTo>
                <a:cubicBezTo>
                  <a:pt x="1369142" y="204020"/>
                  <a:pt x="1375590" y="227114"/>
                  <a:pt x="1364225" y="243349"/>
                </a:cubicBezTo>
                <a:cubicBezTo>
                  <a:pt x="1355310" y="256085"/>
                  <a:pt x="1319980" y="258097"/>
                  <a:pt x="1319980" y="258097"/>
                </a:cubicBezTo>
                <a:cubicBezTo>
                  <a:pt x="1322438" y="265471"/>
                  <a:pt x="1323356" y="273554"/>
                  <a:pt x="1327355" y="280219"/>
                </a:cubicBezTo>
                <a:cubicBezTo>
                  <a:pt x="1330932" y="286181"/>
                  <a:pt x="1338994" y="288749"/>
                  <a:pt x="1342103" y="294968"/>
                </a:cubicBezTo>
                <a:cubicBezTo>
                  <a:pt x="1365911" y="342586"/>
                  <a:pt x="1328553" y="310516"/>
                  <a:pt x="1371600" y="339213"/>
                </a:cubicBezTo>
                <a:cubicBezTo>
                  <a:pt x="1337187" y="373626"/>
                  <a:pt x="1351935" y="378543"/>
                  <a:pt x="1327355" y="353961"/>
                </a:cubicBezTo>
                <a:lnTo>
                  <a:pt x="1312606" y="309716"/>
                </a:lnTo>
                <a:cubicBezTo>
                  <a:pt x="1310148" y="302342"/>
                  <a:pt x="1309543" y="294062"/>
                  <a:pt x="1305232" y="287594"/>
                </a:cubicBezTo>
                <a:cubicBezTo>
                  <a:pt x="1300316" y="280220"/>
                  <a:pt x="1294084" y="273570"/>
                  <a:pt x="1290484" y="265471"/>
                </a:cubicBezTo>
                <a:cubicBezTo>
                  <a:pt x="1270023" y="219433"/>
                  <a:pt x="1286017" y="230390"/>
                  <a:pt x="1260987" y="199103"/>
                </a:cubicBezTo>
                <a:cubicBezTo>
                  <a:pt x="1256644" y="193674"/>
                  <a:pt x="1252457" y="187464"/>
                  <a:pt x="1246238" y="184355"/>
                </a:cubicBezTo>
                <a:cubicBezTo>
                  <a:pt x="1232333" y="177403"/>
                  <a:pt x="1201993" y="169607"/>
                  <a:pt x="1201993" y="169607"/>
                </a:cubicBezTo>
                <a:cubicBezTo>
                  <a:pt x="1177412" y="172065"/>
                  <a:pt x="1149938" y="165152"/>
                  <a:pt x="1128251" y="176981"/>
                </a:cubicBezTo>
                <a:cubicBezTo>
                  <a:pt x="1117248" y="182983"/>
                  <a:pt x="1122937" y="201489"/>
                  <a:pt x="1120877" y="213852"/>
                </a:cubicBezTo>
                <a:cubicBezTo>
                  <a:pt x="1109579" y="281640"/>
                  <a:pt x="1120262" y="245192"/>
                  <a:pt x="1106129" y="287594"/>
                </a:cubicBezTo>
                <a:cubicBezTo>
                  <a:pt x="1130710" y="290052"/>
                  <a:pt x="1156655" y="286526"/>
                  <a:pt x="1179871" y="294968"/>
                </a:cubicBezTo>
                <a:cubicBezTo>
                  <a:pt x="1187176" y="297624"/>
                  <a:pt x="1187245" y="309317"/>
                  <a:pt x="1187245" y="317090"/>
                </a:cubicBezTo>
                <a:cubicBezTo>
                  <a:pt x="1187245" y="344272"/>
                  <a:pt x="1180822" y="345636"/>
                  <a:pt x="1165122" y="361336"/>
                </a:cubicBezTo>
                <a:cubicBezTo>
                  <a:pt x="1113503" y="358878"/>
                  <a:pt x="1061489" y="360791"/>
                  <a:pt x="1010264" y="353961"/>
                </a:cubicBezTo>
                <a:cubicBezTo>
                  <a:pt x="987149" y="350879"/>
                  <a:pt x="943896" y="331839"/>
                  <a:pt x="943896" y="331839"/>
                </a:cubicBezTo>
                <a:cubicBezTo>
                  <a:pt x="938341" y="332765"/>
                  <a:pt x="881155" y="341087"/>
                  <a:pt x="870155" y="346587"/>
                </a:cubicBezTo>
                <a:cubicBezTo>
                  <a:pt x="863936" y="349696"/>
                  <a:pt x="861797" y="358597"/>
                  <a:pt x="855406" y="361336"/>
                </a:cubicBezTo>
                <a:cubicBezTo>
                  <a:pt x="843886" y="366273"/>
                  <a:pt x="830867" y="366468"/>
                  <a:pt x="818535" y="368710"/>
                </a:cubicBezTo>
                <a:cubicBezTo>
                  <a:pt x="729430" y="384910"/>
                  <a:pt x="747750" y="377238"/>
                  <a:pt x="604684" y="383458"/>
                </a:cubicBezTo>
                <a:cubicBezTo>
                  <a:pt x="562169" y="411802"/>
                  <a:pt x="603181" y="387263"/>
                  <a:pt x="560438" y="405581"/>
                </a:cubicBezTo>
                <a:cubicBezTo>
                  <a:pt x="550334" y="409911"/>
                  <a:pt x="541471" y="417170"/>
                  <a:pt x="530942" y="420329"/>
                </a:cubicBezTo>
                <a:cubicBezTo>
                  <a:pt x="516620" y="424625"/>
                  <a:pt x="501445" y="425245"/>
                  <a:pt x="486696" y="427703"/>
                </a:cubicBezTo>
                <a:lnTo>
                  <a:pt x="398206" y="457200"/>
                </a:lnTo>
                <a:lnTo>
                  <a:pt x="353961" y="471949"/>
                </a:lnTo>
                <a:cubicBezTo>
                  <a:pt x="310560" y="493649"/>
                  <a:pt x="334892" y="483221"/>
                  <a:pt x="280219" y="501445"/>
                </a:cubicBezTo>
                <a:lnTo>
                  <a:pt x="258096" y="508819"/>
                </a:lnTo>
                <a:cubicBezTo>
                  <a:pt x="250722" y="511277"/>
                  <a:pt x="243730" y="515677"/>
                  <a:pt x="235974" y="516194"/>
                </a:cubicBezTo>
                <a:lnTo>
                  <a:pt x="125361" y="523568"/>
                </a:lnTo>
                <a:cubicBezTo>
                  <a:pt x="76170" y="539964"/>
                  <a:pt x="115553" y="519360"/>
                  <a:pt x="95864" y="604684"/>
                </a:cubicBezTo>
                <a:cubicBezTo>
                  <a:pt x="91853" y="622066"/>
                  <a:pt x="75935" y="628798"/>
                  <a:pt x="66367" y="641555"/>
                </a:cubicBezTo>
                <a:cubicBezTo>
                  <a:pt x="16334" y="708266"/>
                  <a:pt x="55948" y="666723"/>
                  <a:pt x="22122" y="700549"/>
                </a:cubicBezTo>
                <a:lnTo>
                  <a:pt x="7374" y="744794"/>
                </a:lnTo>
                <a:lnTo>
                  <a:pt x="0" y="766916"/>
                </a:lnTo>
                <a:cubicBezTo>
                  <a:pt x="4916" y="771832"/>
                  <a:pt x="11639" y="775446"/>
                  <a:pt x="14748" y="781665"/>
                </a:cubicBezTo>
                <a:cubicBezTo>
                  <a:pt x="21700" y="795570"/>
                  <a:pt x="24580" y="811162"/>
                  <a:pt x="29496" y="825910"/>
                </a:cubicBezTo>
                <a:cubicBezTo>
                  <a:pt x="31954" y="833284"/>
                  <a:pt x="35347" y="840410"/>
                  <a:pt x="36871" y="848032"/>
                </a:cubicBezTo>
                <a:cubicBezTo>
                  <a:pt x="39329" y="860322"/>
                  <a:pt x="39059" y="873493"/>
                  <a:pt x="44245" y="884903"/>
                </a:cubicBezTo>
                <a:cubicBezTo>
                  <a:pt x="57258" y="913532"/>
                  <a:pt x="69693" y="930812"/>
                  <a:pt x="95864" y="943897"/>
                </a:cubicBezTo>
                <a:cubicBezTo>
                  <a:pt x="102817" y="947373"/>
                  <a:pt x="110513" y="949136"/>
                  <a:pt x="117987" y="951271"/>
                </a:cubicBezTo>
                <a:cubicBezTo>
                  <a:pt x="127732" y="954055"/>
                  <a:pt x="137652" y="956187"/>
                  <a:pt x="147484" y="958645"/>
                </a:cubicBezTo>
                <a:cubicBezTo>
                  <a:pt x="152400" y="963561"/>
                  <a:pt x="159123" y="967175"/>
                  <a:pt x="162232" y="973394"/>
                </a:cubicBezTo>
                <a:cubicBezTo>
                  <a:pt x="169184" y="987299"/>
                  <a:pt x="165987" y="1006647"/>
                  <a:pt x="176980" y="1017639"/>
                </a:cubicBezTo>
                <a:lnTo>
                  <a:pt x="191729" y="1032387"/>
                </a:lnTo>
                <a:cubicBezTo>
                  <a:pt x="196645" y="1042219"/>
                  <a:pt x="198704" y="1054111"/>
                  <a:pt x="206477" y="1061884"/>
                </a:cubicBezTo>
                <a:cubicBezTo>
                  <a:pt x="211973" y="1067380"/>
                  <a:pt x="221647" y="1065782"/>
                  <a:pt x="228600" y="1069258"/>
                </a:cubicBezTo>
                <a:cubicBezTo>
                  <a:pt x="236527" y="1073222"/>
                  <a:pt x="243348" y="1079091"/>
                  <a:pt x="250722" y="1084007"/>
                </a:cubicBezTo>
                <a:cubicBezTo>
                  <a:pt x="255638" y="1091381"/>
                  <a:pt x="258550" y="1100593"/>
                  <a:pt x="265471" y="1106129"/>
                </a:cubicBezTo>
                <a:cubicBezTo>
                  <a:pt x="271541" y="1110985"/>
                  <a:pt x="282097" y="1108007"/>
                  <a:pt x="287593" y="1113503"/>
                </a:cubicBezTo>
                <a:cubicBezTo>
                  <a:pt x="293089" y="1119000"/>
                  <a:pt x="290449" y="1129301"/>
                  <a:pt x="294967" y="1135626"/>
                </a:cubicBezTo>
                <a:cubicBezTo>
                  <a:pt x="331455" y="1186710"/>
                  <a:pt x="319959" y="1145869"/>
                  <a:pt x="368709" y="1194619"/>
                </a:cubicBezTo>
                <a:lnTo>
                  <a:pt x="383458" y="1209368"/>
                </a:lnTo>
                <a:cubicBezTo>
                  <a:pt x="378156" y="1230578"/>
                  <a:pt x="380673" y="1242011"/>
                  <a:pt x="361335" y="1253613"/>
                </a:cubicBezTo>
                <a:cubicBezTo>
                  <a:pt x="354670" y="1257612"/>
                  <a:pt x="346587" y="1258529"/>
                  <a:pt x="339213" y="1260987"/>
                </a:cubicBezTo>
                <a:cubicBezTo>
                  <a:pt x="326923" y="1273277"/>
                  <a:pt x="307839" y="1281369"/>
                  <a:pt x="302342" y="1297858"/>
                </a:cubicBezTo>
                <a:lnTo>
                  <a:pt x="287593" y="1342103"/>
                </a:lnTo>
                <a:cubicBezTo>
                  <a:pt x="292509" y="1347019"/>
                  <a:pt x="296913" y="1352509"/>
                  <a:pt x="302342" y="1356852"/>
                </a:cubicBezTo>
                <a:cubicBezTo>
                  <a:pt x="337037" y="1384608"/>
                  <a:pt x="330594" y="1370919"/>
                  <a:pt x="390832" y="1364226"/>
                </a:cubicBezTo>
                <a:cubicBezTo>
                  <a:pt x="405580" y="1354394"/>
                  <a:pt x="432570" y="1317182"/>
                  <a:pt x="435077" y="1334729"/>
                </a:cubicBezTo>
                <a:cubicBezTo>
                  <a:pt x="437535" y="1351936"/>
                  <a:pt x="431780" y="1372629"/>
                  <a:pt x="442451" y="1386349"/>
                </a:cubicBezTo>
                <a:cubicBezTo>
                  <a:pt x="451995" y="1398620"/>
                  <a:pt x="486696" y="1401097"/>
                  <a:pt x="486696" y="1401097"/>
                </a:cubicBezTo>
                <a:cubicBezTo>
                  <a:pt x="496528" y="1410929"/>
                  <a:pt x="503002" y="1426197"/>
                  <a:pt x="516193" y="1430594"/>
                </a:cubicBezTo>
                <a:lnTo>
                  <a:pt x="560438" y="1445342"/>
                </a:lnTo>
                <a:cubicBezTo>
                  <a:pt x="567812" y="1452716"/>
                  <a:pt x="573445" y="1462400"/>
                  <a:pt x="582561" y="1467465"/>
                </a:cubicBezTo>
                <a:cubicBezTo>
                  <a:pt x="596151" y="1475015"/>
                  <a:pt x="626806" y="1482213"/>
                  <a:pt x="626806" y="1482213"/>
                </a:cubicBezTo>
                <a:cubicBezTo>
                  <a:pt x="715603" y="1452615"/>
                  <a:pt x="655590" y="1465838"/>
                  <a:pt x="811161" y="1482213"/>
                </a:cubicBezTo>
                <a:cubicBezTo>
                  <a:pt x="818535" y="1487129"/>
                  <a:pt x="829993" y="1488732"/>
                  <a:pt x="833284" y="1496961"/>
                </a:cubicBezTo>
                <a:cubicBezTo>
                  <a:pt x="836171" y="1504178"/>
                  <a:pt x="825909" y="1511311"/>
                  <a:pt x="825909" y="1519084"/>
                </a:cubicBezTo>
                <a:cubicBezTo>
                  <a:pt x="825909" y="1531618"/>
                  <a:pt x="830826" y="1543665"/>
                  <a:pt x="833284" y="1555955"/>
                </a:cubicBezTo>
                <a:cubicBezTo>
                  <a:pt x="843116" y="1553497"/>
                  <a:pt x="857159" y="1557014"/>
                  <a:pt x="862780" y="1548581"/>
                </a:cubicBezTo>
                <a:cubicBezTo>
                  <a:pt x="866636" y="1542796"/>
                  <a:pt x="853994" y="1537409"/>
                  <a:pt x="848032" y="1533832"/>
                </a:cubicBezTo>
                <a:cubicBezTo>
                  <a:pt x="841367" y="1529833"/>
                  <a:pt x="833283" y="1528916"/>
                  <a:pt x="825909" y="1526458"/>
                </a:cubicBezTo>
                <a:cubicBezTo>
                  <a:pt x="818535" y="1521542"/>
                  <a:pt x="809323" y="1518630"/>
                  <a:pt x="803787" y="1511710"/>
                </a:cubicBezTo>
                <a:cubicBezTo>
                  <a:pt x="798931" y="1505640"/>
                  <a:pt x="799475" y="1496732"/>
                  <a:pt x="796413" y="1489587"/>
                </a:cubicBezTo>
                <a:cubicBezTo>
                  <a:pt x="792083" y="1479483"/>
                  <a:pt x="786580" y="1469922"/>
                  <a:pt x="781664" y="1460090"/>
                </a:cubicBezTo>
                <a:cubicBezTo>
                  <a:pt x="781839" y="1458518"/>
                  <a:pt x="789506" y="1372048"/>
                  <a:pt x="796413" y="1356852"/>
                </a:cubicBezTo>
                <a:cubicBezTo>
                  <a:pt x="803748" y="1340716"/>
                  <a:pt x="825909" y="1312607"/>
                  <a:pt x="825909" y="1312607"/>
                </a:cubicBezTo>
                <a:cubicBezTo>
                  <a:pt x="816077" y="1310149"/>
                  <a:pt x="805478" y="1309764"/>
                  <a:pt x="796413" y="1305232"/>
                </a:cubicBezTo>
                <a:cubicBezTo>
                  <a:pt x="777206" y="1295628"/>
                  <a:pt x="782701" y="1285183"/>
                  <a:pt x="774290" y="1268361"/>
                </a:cubicBezTo>
                <a:cubicBezTo>
                  <a:pt x="745696" y="1211172"/>
                  <a:pt x="770707" y="1279731"/>
                  <a:pt x="752167" y="1224116"/>
                </a:cubicBezTo>
                <a:cubicBezTo>
                  <a:pt x="754625" y="1197077"/>
                  <a:pt x="755702" y="1169877"/>
                  <a:pt x="759542" y="1143000"/>
                </a:cubicBezTo>
                <a:cubicBezTo>
                  <a:pt x="760641" y="1135305"/>
                  <a:pt x="762917" y="1127543"/>
                  <a:pt x="766916" y="1120878"/>
                </a:cubicBezTo>
                <a:cubicBezTo>
                  <a:pt x="779207" y="1100393"/>
                  <a:pt x="805142" y="1096573"/>
                  <a:pt x="825909" y="1091381"/>
                </a:cubicBezTo>
                <a:lnTo>
                  <a:pt x="855406" y="1084007"/>
                </a:lnTo>
                <a:cubicBezTo>
                  <a:pt x="870154" y="1074175"/>
                  <a:pt x="882835" y="1060115"/>
                  <a:pt x="899651" y="1054510"/>
                </a:cubicBezTo>
                <a:lnTo>
                  <a:pt x="943896" y="1039761"/>
                </a:lnTo>
                <a:cubicBezTo>
                  <a:pt x="953728" y="1044677"/>
                  <a:pt x="964599" y="1047914"/>
                  <a:pt x="973393" y="1054510"/>
                </a:cubicBezTo>
                <a:cubicBezTo>
                  <a:pt x="984517" y="1062853"/>
                  <a:pt x="1002890" y="1084007"/>
                  <a:pt x="1002890" y="1084007"/>
                </a:cubicBezTo>
                <a:cubicBezTo>
                  <a:pt x="1005348" y="1093839"/>
                  <a:pt x="1003933" y="1105589"/>
                  <a:pt x="1010264" y="1113503"/>
                </a:cubicBezTo>
                <a:cubicBezTo>
                  <a:pt x="1015120" y="1119573"/>
                  <a:pt x="1024661" y="1120020"/>
                  <a:pt x="1032387" y="1120878"/>
                </a:cubicBezTo>
                <a:cubicBezTo>
                  <a:pt x="1069114" y="1124959"/>
                  <a:pt x="1106129" y="1125794"/>
                  <a:pt x="1143000" y="1128252"/>
                </a:cubicBezTo>
                <a:cubicBezTo>
                  <a:pt x="1167581" y="1125794"/>
                  <a:pt x="1194168" y="1130911"/>
                  <a:pt x="1216742" y="1120878"/>
                </a:cubicBezTo>
                <a:cubicBezTo>
                  <a:pt x="1223845" y="1117721"/>
                  <a:pt x="1212429" y="1105900"/>
                  <a:pt x="1209367" y="1098755"/>
                </a:cubicBezTo>
                <a:cubicBezTo>
                  <a:pt x="1182033" y="1034977"/>
                  <a:pt x="1204536" y="1099010"/>
                  <a:pt x="1187245" y="1047136"/>
                </a:cubicBezTo>
                <a:cubicBezTo>
                  <a:pt x="1189703" y="1027471"/>
                  <a:pt x="1185756" y="1005867"/>
                  <a:pt x="1194619" y="988142"/>
                </a:cubicBezTo>
                <a:cubicBezTo>
                  <a:pt x="1199535" y="978310"/>
                  <a:pt x="1213909" y="977477"/>
                  <a:pt x="1224116" y="973394"/>
                </a:cubicBezTo>
                <a:cubicBezTo>
                  <a:pt x="1238550" y="967620"/>
                  <a:pt x="1253613" y="963561"/>
                  <a:pt x="1268361" y="958645"/>
                </a:cubicBezTo>
                <a:lnTo>
                  <a:pt x="1312606" y="943897"/>
                </a:lnTo>
                <a:cubicBezTo>
                  <a:pt x="1319980" y="941439"/>
                  <a:pt x="1326988" y="937227"/>
                  <a:pt x="1334729" y="936523"/>
                </a:cubicBezTo>
                <a:lnTo>
                  <a:pt x="1415845" y="929149"/>
                </a:lnTo>
                <a:cubicBezTo>
                  <a:pt x="1428135" y="926691"/>
                  <a:pt x="1440373" y="923952"/>
                  <a:pt x="1452716" y="921774"/>
                </a:cubicBezTo>
                <a:lnTo>
                  <a:pt x="1541206" y="907026"/>
                </a:lnTo>
                <a:cubicBezTo>
                  <a:pt x="1573132" y="875103"/>
                  <a:pt x="1542757" y="897609"/>
                  <a:pt x="1563329" y="943897"/>
                </a:cubicBezTo>
                <a:cubicBezTo>
                  <a:pt x="1566928" y="951996"/>
                  <a:pt x="1577352" y="955046"/>
                  <a:pt x="1585451" y="958645"/>
                </a:cubicBezTo>
                <a:cubicBezTo>
                  <a:pt x="1635524" y="980900"/>
                  <a:pt x="1656570" y="975633"/>
                  <a:pt x="1718187" y="980768"/>
                </a:cubicBezTo>
                <a:cubicBezTo>
                  <a:pt x="1728019" y="985684"/>
                  <a:pt x="1738140" y="990062"/>
                  <a:pt x="1747684" y="995516"/>
                </a:cubicBezTo>
                <a:cubicBezTo>
                  <a:pt x="1755379" y="999913"/>
                  <a:pt x="1761879" y="1006301"/>
                  <a:pt x="1769806" y="1010265"/>
                </a:cubicBezTo>
                <a:cubicBezTo>
                  <a:pt x="1776759" y="1013741"/>
                  <a:pt x="1784555" y="1015181"/>
                  <a:pt x="1791929" y="1017639"/>
                </a:cubicBezTo>
                <a:cubicBezTo>
                  <a:pt x="1799303" y="1025013"/>
                  <a:pt x="1805374" y="1033976"/>
                  <a:pt x="1814051" y="1039761"/>
                </a:cubicBezTo>
                <a:cubicBezTo>
                  <a:pt x="1820519" y="1044073"/>
                  <a:pt x="1829221" y="1043660"/>
                  <a:pt x="1836174" y="1047136"/>
                </a:cubicBezTo>
                <a:cubicBezTo>
                  <a:pt x="1887096" y="1072597"/>
                  <a:pt x="1826407" y="1053912"/>
                  <a:pt x="1887793" y="1069258"/>
                </a:cubicBezTo>
                <a:cubicBezTo>
                  <a:pt x="1925162" y="1106627"/>
                  <a:pt x="1876803" y="1062665"/>
                  <a:pt x="1924664" y="1091381"/>
                </a:cubicBezTo>
                <a:cubicBezTo>
                  <a:pt x="1930626" y="1094958"/>
                  <a:pt x="1933194" y="1103020"/>
                  <a:pt x="1939413" y="1106129"/>
                </a:cubicBezTo>
                <a:cubicBezTo>
                  <a:pt x="1947356" y="1110100"/>
                  <a:pt x="2000665" y="1119483"/>
                  <a:pt x="2005780" y="1120878"/>
                </a:cubicBezTo>
                <a:cubicBezTo>
                  <a:pt x="2094683" y="1145125"/>
                  <a:pt x="2001636" y="1129578"/>
                  <a:pt x="2109019" y="1143000"/>
                </a:cubicBezTo>
                <a:cubicBezTo>
                  <a:pt x="2169753" y="1163246"/>
                  <a:pt x="2137874" y="1155551"/>
                  <a:pt x="2204884" y="1165123"/>
                </a:cubicBezTo>
                <a:cubicBezTo>
                  <a:pt x="2246671" y="1160207"/>
                  <a:pt x="2288635" y="1156616"/>
                  <a:pt x="2330245" y="1150374"/>
                </a:cubicBezTo>
                <a:cubicBezTo>
                  <a:pt x="2337932" y="1149221"/>
                  <a:pt x="2344745" y="1144524"/>
                  <a:pt x="2352367" y="1143000"/>
                </a:cubicBezTo>
                <a:cubicBezTo>
                  <a:pt x="2369411" y="1139591"/>
                  <a:pt x="2386780" y="1138084"/>
                  <a:pt x="2403987" y="1135626"/>
                </a:cubicBezTo>
                <a:cubicBezTo>
                  <a:pt x="2450690" y="1138084"/>
                  <a:pt x="2497328" y="1143000"/>
                  <a:pt x="2544096" y="1143000"/>
                </a:cubicBezTo>
                <a:cubicBezTo>
                  <a:pt x="2551869" y="1143000"/>
                  <a:pt x="2562743" y="1142579"/>
                  <a:pt x="2566219" y="1135626"/>
                </a:cubicBezTo>
                <a:cubicBezTo>
                  <a:pt x="2569695" y="1128673"/>
                  <a:pt x="2561303" y="1120877"/>
                  <a:pt x="2558845" y="1113503"/>
                </a:cubicBezTo>
                <a:cubicBezTo>
                  <a:pt x="2561303" y="1101213"/>
                  <a:pt x="2558934" y="1086831"/>
                  <a:pt x="2566219" y="1076632"/>
                </a:cubicBezTo>
                <a:cubicBezTo>
                  <a:pt x="2572608" y="1067687"/>
                  <a:pt x="2584738" y="1062462"/>
                  <a:pt x="2595716" y="1061884"/>
                </a:cubicBezTo>
                <a:cubicBezTo>
                  <a:pt x="2632618" y="1059942"/>
                  <a:pt x="2669458" y="1066800"/>
                  <a:pt x="2706329" y="1069258"/>
                </a:cubicBezTo>
                <a:cubicBezTo>
                  <a:pt x="2711245" y="1074174"/>
                  <a:pt x="2715115" y="1080430"/>
                  <a:pt x="2721077" y="1084007"/>
                </a:cubicBezTo>
                <a:cubicBezTo>
                  <a:pt x="2727742" y="1088006"/>
                  <a:pt x="2736055" y="1088319"/>
                  <a:pt x="2743200" y="1091381"/>
                </a:cubicBezTo>
                <a:cubicBezTo>
                  <a:pt x="2753304" y="1095711"/>
                  <a:pt x="2763152" y="1100675"/>
                  <a:pt x="2772696" y="1106129"/>
                </a:cubicBezTo>
                <a:cubicBezTo>
                  <a:pt x="2780391" y="1110526"/>
                  <a:pt x="2783757" y="1144229"/>
                  <a:pt x="2809567" y="1150374"/>
                </a:cubicBezTo>
                <a:close/>
              </a:path>
            </a:pathLst>
          </a:custGeom>
          <a:blipFill dpi="0" rotWithShape="1">
            <a:blip r:embed="rId11">
              <a:alphaModFix amt="60000"/>
            </a:blip>
            <a:srcRect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ABAF4C-C708-4779-9042-CC949DDCA1FA}"/>
              </a:ext>
            </a:extLst>
          </p:cNvPr>
          <p:cNvSpPr/>
          <p:nvPr/>
        </p:nvSpPr>
        <p:spPr>
          <a:xfrm>
            <a:off x="6613178" y="1231490"/>
            <a:ext cx="1454190" cy="641555"/>
          </a:xfrm>
          <a:custGeom>
            <a:avLst/>
            <a:gdLst>
              <a:gd name="connsiteX0" fmla="*/ 429177 w 1454190"/>
              <a:gd name="connsiteY0" fmla="*/ 95865 h 641555"/>
              <a:gd name="connsiteX1" fmla="*/ 443925 w 1454190"/>
              <a:gd name="connsiteY1" fmla="*/ 132736 h 641555"/>
              <a:gd name="connsiteX2" fmla="*/ 458674 w 1454190"/>
              <a:gd name="connsiteY2" fmla="*/ 147484 h 641555"/>
              <a:gd name="connsiteX3" fmla="*/ 488170 w 1454190"/>
              <a:gd name="connsiteY3" fmla="*/ 191729 h 641555"/>
              <a:gd name="connsiteX4" fmla="*/ 480796 w 1454190"/>
              <a:gd name="connsiteY4" fmla="*/ 221226 h 641555"/>
              <a:gd name="connsiteX5" fmla="*/ 414428 w 1454190"/>
              <a:gd name="connsiteY5" fmla="*/ 221226 h 641555"/>
              <a:gd name="connsiteX6" fmla="*/ 252196 w 1454190"/>
              <a:gd name="connsiteY6" fmla="*/ 213852 h 641555"/>
              <a:gd name="connsiteX7" fmla="*/ 222699 w 1454190"/>
              <a:gd name="connsiteY7" fmla="*/ 199104 h 641555"/>
              <a:gd name="connsiteX8" fmla="*/ 134209 w 1454190"/>
              <a:gd name="connsiteY8" fmla="*/ 184355 h 641555"/>
              <a:gd name="connsiteX9" fmla="*/ 97338 w 1454190"/>
              <a:gd name="connsiteY9" fmla="*/ 176981 h 641555"/>
              <a:gd name="connsiteX10" fmla="*/ 16222 w 1454190"/>
              <a:gd name="connsiteY10" fmla="*/ 184355 h 641555"/>
              <a:gd name="connsiteX11" fmla="*/ 1474 w 1454190"/>
              <a:gd name="connsiteY11" fmla="*/ 199104 h 641555"/>
              <a:gd name="connsiteX12" fmla="*/ 8848 w 1454190"/>
              <a:gd name="connsiteY12" fmla="*/ 331839 h 641555"/>
              <a:gd name="connsiteX13" fmla="*/ 38345 w 1454190"/>
              <a:gd name="connsiteY13" fmla="*/ 346587 h 641555"/>
              <a:gd name="connsiteX14" fmla="*/ 89964 w 1454190"/>
              <a:gd name="connsiteY14" fmla="*/ 361336 h 641555"/>
              <a:gd name="connsiteX15" fmla="*/ 104712 w 1454190"/>
              <a:gd name="connsiteY15" fmla="*/ 383458 h 641555"/>
              <a:gd name="connsiteX16" fmla="*/ 126835 w 1454190"/>
              <a:gd name="connsiteY16" fmla="*/ 390833 h 641555"/>
              <a:gd name="connsiteX17" fmla="*/ 215325 w 1454190"/>
              <a:gd name="connsiteY17" fmla="*/ 398207 h 641555"/>
              <a:gd name="connsiteX18" fmla="*/ 237448 w 1454190"/>
              <a:gd name="connsiteY18" fmla="*/ 405581 h 641555"/>
              <a:gd name="connsiteX19" fmla="*/ 266945 w 1454190"/>
              <a:gd name="connsiteY19" fmla="*/ 412955 h 641555"/>
              <a:gd name="connsiteX20" fmla="*/ 274319 w 1454190"/>
              <a:gd name="connsiteY20" fmla="*/ 435078 h 641555"/>
              <a:gd name="connsiteX21" fmla="*/ 259570 w 1454190"/>
              <a:gd name="connsiteY21" fmla="*/ 449826 h 641555"/>
              <a:gd name="connsiteX22" fmla="*/ 244822 w 1454190"/>
              <a:gd name="connsiteY22" fmla="*/ 471949 h 641555"/>
              <a:gd name="connsiteX23" fmla="*/ 193203 w 1454190"/>
              <a:gd name="connsiteY23" fmla="*/ 486697 h 641555"/>
              <a:gd name="connsiteX24" fmla="*/ 171080 w 1454190"/>
              <a:gd name="connsiteY24" fmla="*/ 530942 h 641555"/>
              <a:gd name="connsiteX25" fmla="*/ 200577 w 1454190"/>
              <a:gd name="connsiteY25" fmla="*/ 560439 h 641555"/>
              <a:gd name="connsiteX26" fmla="*/ 230074 w 1454190"/>
              <a:gd name="connsiteY26" fmla="*/ 604684 h 641555"/>
              <a:gd name="connsiteX27" fmla="*/ 274319 w 1454190"/>
              <a:gd name="connsiteY27" fmla="*/ 619433 h 641555"/>
              <a:gd name="connsiteX28" fmla="*/ 414428 w 1454190"/>
              <a:gd name="connsiteY28" fmla="*/ 589936 h 641555"/>
              <a:gd name="connsiteX29" fmla="*/ 407054 w 1454190"/>
              <a:gd name="connsiteY29" fmla="*/ 553065 h 641555"/>
              <a:gd name="connsiteX30" fmla="*/ 392306 w 1454190"/>
              <a:gd name="connsiteY30" fmla="*/ 538316 h 641555"/>
              <a:gd name="connsiteX31" fmla="*/ 399680 w 1454190"/>
              <a:gd name="connsiteY31" fmla="*/ 560439 h 641555"/>
              <a:gd name="connsiteX32" fmla="*/ 451299 w 1454190"/>
              <a:gd name="connsiteY32" fmla="*/ 582562 h 641555"/>
              <a:gd name="connsiteX33" fmla="*/ 746267 w 1454190"/>
              <a:gd name="connsiteY33" fmla="*/ 589936 h 641555"/>
              <a:gd name="connsiteX34" fmla="*/ 827383 w 1454190"/>
              <a:gd name="connsiteY34" fmla="*/ 612058 h 641555"/>
              <a:gd name="connsiteX35" fmla="*/ 842132 w 1454190"/>
              <a:gd name="connsiteY35" fmla="*/ 634181 h 641555"/>
              <a:gd name="connsiteX36" fmla="*/ 864254 w 1454190"/>
              <a:gd name="connsiteY36" fmla="*/ 641555 h 641555"/>
              <a:gd name="connsiteX37" fmla="*/ 960119 w 1454190"/>
              <a:gd name="connsiteY37" fmla="*/ 634181 h 641555"/>
              <a:gd name="connsiteX38" fmla="*/ 1004364 w 1454190"/>
              <a:gd name="connsiteY38" fmla="*/ 604684 h 641555"/>
              <a:gd name="connsiteX39" fmla="*/ 1100228 w 1454190"/>
              <a:gd name="connsiteY39" fmla="*/ 575187 h 641555"/>
              <a:gd name="connsiteX40" fmla="*/ 1277209 w 1454190"/>
              <a:gd name="connsiteY40" fmla="*/ 582562 h 641555"/>
              <a:gd name="connsiteX41" fmla="*/ 1314080 w 1454190"/>
              <a:gd name="connsiteY41" fmla="*/ 575187 h 641555"/>
              <a:gd name="connsiteX42" fmla="*/ 1306706 w 1454190"/>
              <a:gd name="connsiteY42" fmla="*/ 508820 h 641555"/>
              <a:gd name="connsiteX43" fmla="*/ 1291957 w 1454190"/>
              <a:gd name="connsiteY43" fmla="*/ 486697 h 641555"/>
              <a:gd name="connsiteX44" fmla="*/ 1314080 w 1454190"/>
              <a:gd name="connsiteY44" fmla="*/ 479323 h 641555"/>
              <a:gd name="connsiteX45" fmla="*/ 1321454 w 1454190"/>
              <a:gd name="connsiteY45" fmla="*/ 420329 h 641555"/>
              <a:gd name="connsiteX46" fmla="*/ 1343577 w 1454190"/>
              <a:gd name="connsiteY46" fmla="*/ 405581 h 641555"/>
              <a:gd name="connsiteX47" fmla="*/ 1409945 w 1454190"/>
              <a:gd name="connsiteY47" fmla="*/ 390833 h 641555"/>
              <a:gd name="connsiteX48" fmla="*/ 1432067 w 1454190"/>
              <a:gd name="connsiteY48" fmla="*/ 383458 h 641555"/>
              <a:gd name="connsiteX49" fmla="*/ 1454190 w 1454190"/>
              <a:gd name="connsiteY49" fmla="*/ 339213 h 641555"/>
              <a:gd name="connsiteX50" fmla="*/ 1446816 w 1454190"/>
              <a:gd name="connsiteY50" fmla="*/ 309716 h 641555"/>
              <a:gd name="connsiteX51" fmla="*/ 1409945 w 1454190"/>
              <a:gd name="connsiteY51" fmla="*/ 287594 h 641555"/>
              <a:gd name="connsiteX52" fmla="*/ 1380448 w 1454190"/>
              <a:gd name="connsiteY52" fmla="*/ 280220 h 641555"/>
              <a:gd name="connsiteX53" fmla="*/ 1336203 w 1454190"/>
              <a:gd name="connsiteY53" fmla="*/ 265471 h 641555"/>
              <a:gd name="connsiteX54" fmla="*/ 1314080 w 1454190"/>
              <a:gd name="connsiteY54" fmla="*/ 258097 h 641555"/>
              <a:gd name="connsiteX55" fmla="*/ 1269835 w 1454190"/>
              <a:gd name="connsiteY55" fmla="*/ 243349 h 641555"/>
              <a:gd name="connsiteX56" fmla="*/ 1247712 w 1454190"/>
              <a:gd name="connsiteY56" fmla="*/ 235975 h 641555"/>
              <a:gd name="connsiteX57" fmla="*/ 1203467 w 1454190"/>
              <a:gd name="connsiteY57" fmla="*/ 206478 h 641555"/>
              <a:gd name="connsiteX58" fmla="*/ 1173970 w 1454190"/>
              <a:gd name="connsiteY58" fmla="*/ 176981 h 641555"/>
              <a:gd name="connsiteX59" fmla="*/ 1151848 w 1454190"/>
              <a:gd name="connsiteY59" fmla="*/ 162233 h 641555"/>
              <a:gd name="connsiteX60" fmla="*/ 1137099 w 1454190"/>
              <a:gd name="connsiteY60" fmla="*/ 147484 h 641555"/>
              <a:gd name="connsiteX61" fmla="*/ 1114977 w 1454190"/>
              <a:gd name="connsiteY61" fmla="*/ 132736 h 641555"/>
              <a:gd name="connsiteX62" fmla="*/ 1100228 w 1454190"/>
              <a:gd name="connsiteY62" fmla="*/ 117987 h 641555"/>
              <a:gd name="connsiteX63" fmla="*/ 1078106 w 1454190"/>
              <a:gd name="connsiteY63" fmla="*/ 110613 h 641555"/>
              <a:gd name="connsiteX64" fmla="*/ 1041235 w 1454190"/>
              <a:gd name="connsiteY64" fmla="*/ 88491 h 641555"/>
              <a:gd name="connsiteX65" fmla="*/ 1019112 w 1454190"/>
              <a:gd name="connsiteY65" fmla="*/ 73742 h 641555"/>
              <a:gd name="connsiteX66" fmla="*/ 989616 w 1454190"/>
              <a:gd name="connsiteY66" fmla="*/ 66368 h 641555"/>
              <a:gd name="connsiteX67" fmla="*/ 893751 w 1454190"/>
              <a:gd name="connsiteY67" fmla="*/ 51620 h 641555"/>
              <a:gd name="connsiteX68" fmla="*/ 871628 w 1454190"/>
              <a:gd name="connsiteY68" fmla="*/ 44245 h 641555"/>
              <a:gd name="connsiteX69" fmla="*/ 827383 w 1454190"/>
              <a:gd name="connsiteY69" fmla="*/ 36871 h 641555"/>
              <a:gd name="connsiteX70" fmla="*/ 805261 w 1454190"/>
              <a:gd name="connsiteY70" fmla="*/ 22123 h 641555"/>
              <a:gd name="connsiteX71" fmla="*/ 761016 w 1454190"/>
              <a:gd name="connsiteY71" fmla="*/ 7375 h 641555"/>
              <a:gd name="connsiteX72" fmla="*/ 738893 w 1454190"/>
              <a:gd name="connsiteY72" fmla="*/ 0 h 641555"/>
              <a:gd name="connsiteX73" fmla="*/ 576661 w 1454190"/>
              <a:gd name="connsiteY73" fmla="*/ 7375 h 641555"/>
              <a:gd name="connsiteX74" fmla="*/ 554538 w 1454190"/>
              <a:gd name="connsiteY74" fmla="*/ 22123 h 641555"/>
              <a:gd name="connsiteX75" fmla="*/ 495545 w 1454190"/>
              <a:gd name="connsiteY75" fmla="*/ 36871 h 641555"/>
              <a:gd name="connsiteX76" fmla="*/ 480796 w 1454190"/>
              <a:gd name="connsiteY76" fmla="*/ 51620 h 641555"/>
              <a:gd name="connsiteX77" fmla="*/ 466048 w 1454190"/>
              <a:gd name="connsiteY77" fmla="*/ 147484 h 641555"/>
              <a:gd name="connsiteX78" fmla="*/ 429177 w 1454190"/>
              <a:gd name="connsiteY78" fmla="*/ 95865 h 6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4190" h="641555">
                <a:moveTo>
                  <a:pt x="429177" y="95865"/>
                </a:moveTo>
                <a:cubicBezTo>
                  <a:pt x="434093" y="108155"/>
                  <a:pt x="437358" y="121243"/>
                  <a:pt x="443925" y="132736"/>
                </a:cubicBezTo>
                <a:cubicBezTo>
                  <a:pt x="447374" y="138772"/>
                  <a:pt x="455097" y="141522"/>
                  <a:pt x="458674" y="147484"/>
                </a:cubicBezTo>
                <a:cubicBezTo>
                  <a:pt x="490692" y="200847"/>
                  <a:pt x="431913" y="135472"/>
                  <a:pt x="488170" y="191729"/>
                </a:cubicBezTo>
                <a:cubicBezTo>
                  <a:pt x="485712" y="201561"/>
                  <a:pt x="487127" y="213312"/>
                  <a:pt x="480796" y="221226"/>
                </a:cubicBezTo>
                <a:cubicBezTo>
                  <a:pt x="467730" y="237558"/>
                  <a:pt x="421634" y="221741"/>
                  <a:pt x="414428" y="221226"/>
                </a:cubicBezTo>
                <a:cubicBezTo>
                  <a:pt x="360432" y="217369"/>
                  <a:pt x="306273" y="216310"/>
                  <a:pt x="252196" y="213852"/>
                </a:cubicBezTo>
                <a:cubicBezTo>
                  <a:pt x="242364" y="208936"/>
                  <a:pt x="232992" y="202964"/>
                  <a:pt x="222699" y="199104"/>
                </a:cubicBezTo>
                <a:cubicBezTo>
                  <a:pt x="196903" y="189430"/>
                  <a:pt x="158429" y="188081"/>
                  <a:pt x="134209" y="184355"/>
                </a:cubicBezTo>
                <a:cubicBezTo>
                  <a:pt x="121821" y="182449"/>
                  <a:pt x="109628" y="179439"/>
                  <a:pt x="97338" y="176981"/>
                </a:cubicBezTo>
                <a:cubicBezTo>
                  <a:pt x="70299" y="179439"/>
                  <a:pt x="42677" y="178250"/>
                  <a:pt x="16222" y="184355"/>
                </a:cubicBezTo>
                <a:cubicBezTo>
                  <a:pt x="9448" y="185918"/>
                  <a:pt x="1821" y="192160"/>
                  <a:pt x="1474" y="199104"/>
                </a:cubicBezTo>
                <a:cubicBezTo>
                  <a:pt x="-739" y="243362"/>
                  <a:pt x="-1900" y="288849"/>
                  <a:pt x="8848" y="331839"/>
                </a:cubicBezTo>
                <a:cubicBezTo>
                  <a:pt x="11514" y="342504"/>
                  <a:pt x="28241" y="342257"/>
                  <a:pt x="38345" y="346587"/>
                </a:cubicBezTo>
                <a:cubicBezTo>
                  <a:pt x="53163" y="352938"/>
                  <a:pt x="74985" y="357591"/>
                  <a:pt x="89964" y="361336"/>
                </a:cubicBezTo>
                <a:cubicBezTo>
                  <a:pt x="94880" y="368710"/>
                  <a:pt x="97792" y="377922"/>
                  <a:pt x="104712" y="383458"/>
                </a:cubicBezTo>
                <a:cubicBezTo>
                  <a:pt x="110782" y="388314"/>
                  <a:pt x="119130" y="389806"/>
                  <a:pt x="126835" y="390833"/>
                </a:cubicBezTo>
                <a:cubicBezTo>
                  <a:pt x="156174" y="394745"/>
                  <a:pt x="185828" y="395749"/>
                  <a:pt x="215325" y="398207"/>
                </a:cubicBezTo>
                <a:cubicBezTo>
                  <a:pt x="222699" y="400665"/>
                  <a:pt x="229974" y="403446"/>
                  <a:pt x="237448" y="405581"/>
                </a:cubicBezTo>
                <a:cubicBezTo>
                  <a:pt x="247193" y="408365"/>
                  <a:pt x="259031" y="406624"/>
                  <a:pt x="266945" y="412955"/>
                </a:cubicBezTo>
                <a:cubicBezTo>
                  <a:pt x="273015" y="417811"/>
                  <a:pt x="271861" y="427704"/>
                  <a:pt x="274319" y="435078"/>
                </a:cubicBezTo>
                <a:cubicBezTo>
                  <a:pt x="269403" y="439994"/>
                  <a:pt x="263913" y="444397"/>
                  <a:pt x="259570" y="449826"/>
                </a:cubicBezTo>
                <a:cubicBezTo>
                  <a:pt x="254033" y="456747"/>
                  <a:pt x="251743" y="466412"/>
                  <a:pt x="244822" y="471949"/>
                </a:cubicBezTo>
                <a:cubicBezTo>
                  <a:pt x="240014" y="475795"/>
                  <a:pt x="195129" y="486215"/>
                  <a:pt x="193203" y="486697"/>
                </a:cubicBezTo>
                <a:cubicBezTo>
                  <a:pt x="182588" y="497311"/>
                  <a:pt x="163666" y="511173"/>
                  <a:pt x="171080" y="530942"/>
                </a:cubicBezTo>
                <a:cubicBezTo>
                  <a:pt x="175962" y="543962"/>
                  <a:pt x="192864" y="548869"/>
                  <a:pt x="200577" y="560439"/>
                </a:cubicBezTo>
                <a:cubicBezTo>
                  <a:pt x="210409" y="575187"/>
                  <a:pt x="213258" y="599079"/>
                  <a:pt x="230074" y="604684"/>
                </a:cubicBezTo>
                <a:lnTo>
                  <a:pt x="274319" y="619433"/>
                </a:lnTo>
                <a:cubicBezTo>
                  <a:pt x="292887" y="618401"/>
                  <a:pt x="414428" y="652909"/>
                  <a:pt x="414428" y="589936"/>
                </a:cubicBezTo>
                <a:cubicBezTo>
                  <a:pt x="414428" y="577402"/>
                  <a:pt x="411991" y="564585"/>
                  <a:pt x="407054" y="553065"/>
                </a:cubicBezTo>
                <a:cubicBezTo>
                  <a:pt x="404315" y="546675"/>
                  <a:pt x="397222" y="543232"/>
                  <a:pt x="392306" y="538316"/>
                </a:cubicBezTo>
                <a:cubicBezTo>
                  <a:pt x="394764" y="545690"/>
                  <a:pt x="394184" y="554943"/>
                  <a:pt x="399680" y="560439"/>
                </a:cubicBezTo>
                <a:cubicBezTo>
                  <a:pt x="403165" y="563924"/>
                  <a:pt x="442057" y="582132"/>
                  <a:pt x="451299" y="582562"/>
                </a:cubicBezTo>
                <a:cubicBezTo>
                  <a:pt x="549546" y="587132"/>
                  <a:pt x="647944" y="587478"/>
                  <a:pt x="746267" y="589936"/>
                </a:cubicBezTo>
                <a:cubicBezTo>
                  <a:pt x="802403" y="608647"/>
                  <a:pt x="775268" y="601635"/>
                  <a:pt x="827383" y="612058"/>
                </a:cubicBezTo>
                <a:cubicBezTo>
                  <a:pt x="832299" y="619432"/>
                  <a:pt x="835211" y="628644"/>
                  <a:pt x="842132" y="634181"/>
                </a:cubicBezTo>
                <a:cubicBezTo>
                  <a:pt x="848202" y="639037"/>
                  <a:pt x="856481" y="641555"/>
                  <a:pt x="864254" y="641555"/>
                </a:cubicBezTo>
                <a:cubicBezTo>
                  <a:pt x="896303" y="641555"/>
                  <a:pt x="928164" y="636639"/>
                  <a:pt x="960119" y="634181"/>
                </a:cubicBezTo>
                <a:lnTo>
                  <a:pt x="1004364" y="604684"/>
                </a:lnTo>
                <a:cubicBezTo>
                  <a:pt x="1047342" y="576032"/>
                  <a:pt x="1017803" y="591673"/>
                  <a:pt x="1100228" y="575187"/>
                </a:cubicBezTo>
                <a:cubicBezTo>
                  <a:pt x="1159222" y="577645"/>
                  <a:pt x="1218325" y="578200"/>
                  <a:pt x="1277209" y="582562"/>
                </a:cubicBezTo>
                <a:cubicBezTo>
                  <a:pt x="1312859" y="585203"/>
                  <a:pt x="1287636" y="601632"/>
                  <a:pt x="1314080" y="575187"/>
                </a:cubicBezTo>
                <a:cubicBezTo>
                  <a:pt x="1311622" y="553065"/>
                  <a:pt x="1312105" y="530414"/>
                  <a:pt x="1306706" y="508820"/>
                </a:cubicBezTo>
                <a:cubicBezTo>
                  <a:pt x="1304556" y="500222"/>
                  <a:pt x="1289807" y="495295"/>
                  <a:pt x="1291957" y="486697"/>
                </a:cubicBezTo>
                <a:cubicBezTo>
                  <a:pt x="1293842" y="479156"/>
                  <a:pt x="1306706" y="481781"/>
                  <a:pt x="1314080" y="479323"/>
                </a:cubicBezTo>
                <a:cubicBezTo>
                  <a:pt x="1316538" y="459658"/>
                  <a:pt x="1314094" y="438729"/>
                  <a:pt x="1321454" y="420329"/>
                </a:cubicBezTo>
                <a:cubicBezTo>
                  <a:pt x="1324746" y="412100"/>
                  <a:pt x="1335650" y="409544"/>
                  <a:pt x="1343577" y="405581"/>
                </a:cubicBezTo>
                <a:cubicBezTo>
                  <a:pt x="1361731" y="396504"/>
                  <a:pt x="1392950" y="393665"/>
                  <a:pt x="1409945" y="390833"/>
                </a:cubicBezTo>
                <a:cubicBezTo>
                  <a:pt x="1417319" y="388375"/>
                  <a:pt x="1425402" y="387457"/>
                  <a:pt x="1432067" y="383458"/>
                </a:cubicBezTo>
                <a:cubicBezTo>
                  <a:pt x="1451405" y="371855"/>
                  <a:pt x="1448887" y="360424"/>
                  <a:pt x="1454190" y="339213"/>
                </a:cubicBezTo>
                <a:cubicBezTo>
                  <a:pt x="1451732" y="329381"/>
                  <a:pt x="1451349" y="318781"/>
                  <a:pt x="1446816" y="309716"/>
                </a:cubicBezTo>
                <a:cubicBezTo>
                  <a:pt x="1439095" y="294273"/>
                  <a:pt x="1424661" y="291798"/>
                  <a:pt x="1409945" y="287594"/>
                </a:cubicBezTo>
                <a:cubicBezTo>
                  <a:pt x="1400200" y="284810"/>
                  <a:pt x="1390155" y="283132"/>
                  <a:pt x="1380448" y="280220"/>
                </a:cubicBezTo>
                <a:cubicBezTo>
                  <a:pt x="1365557" y="275753"/>
                  <a:pt x="1350951" y="270387"/>
                  <a:pt x="1336203" y="265471"/>
                </a:cubicBezTo>
                <a:lnTo>
                  <a:pt x="1314080" y="258097"/>
                </a:lnTo>
                <a:lnTo>
                  <a:pt x="1269835" y="243349"/>
                </a:lnTo>
                <a:lnTo>
                  <a:pt x="1247712" y="235975"/>
                </a:lnTo>
                <a:cubicBezTo>
                  <a:pt x="1232964" y="226143"/>
                  <a:pt x="1216001" y="219012"/>
                  <a:pt x="1203467" y="206478"/>
                </a:cubicBezTo>
                <a:cubicBezTo>
                  <a:pt x="1193635" y="196646"/>
                  <a:pt x="1185540" y="184694"/>
                  <a:pt x="1173970" y="176981"/>
                </a:cubicBezTo>
                <a:cubicBezTo>
                  <a:pt x="1166596" y="172065"/>
                  <a:pt x="1158768" y="167769"/>
                  <a:pt x="1151848" y="162233"/>
                </a:cubicBezTo>
                <a:cubicBezTo>
                  <a:pt x="1146419" y="157890"/>
                  <a:pt x="1142528" y="151827"/>
                  <a:pt x="1137099" y="147484"/>
                </a:cubicBezTo>
                <a:cubicBezTo>
                  <a:pt x="1130179" y="141948"/>
                  <a:pt x="1121897" y="138272"/>
                  <a:pt x="1114977" y="132736"/>
                </a:cubicBezTo>
                <a:cubicBezTo>
                  <a:pt x="1109548" y="128393"/>
                  <a:pt x="1106190" y="121564"/>
                  <a:pt x="1100228" y="117987"/>
                </a:cubicBezTo>
                <a:cubicBezTo>
                  <a:pt x="1093563" y="113988"/>
                  <a:pt x="1085480" y="113071"/>
                  <a:pt x="1078106" y="110613"/>
                </a:cubicBezTo>
                <a:cubicBezTo>
                  <a:pt x="1049296" y="81805"/>
                  <a:pt x="1079527" y="107638"/>
                  <a:pt x="1041235" y="88491"/>
                </a:cubicBezTo>
                <a:cubicBezTo>
                  <a:pt x="1033308" y="84527"/>
                  <a:pt x="1027258" y="77233"/>
                  <a:pt x="1019112" y="73742"/>
                </a:cubicBezTo>
                <a:cubicBezTo>
                  <a:pt x="1009797" y="69750"/>
                  <a:pt x="999509" y="68566"/>
                  <a:pt x="989616" y="66368"/>
                </a:cubicBezTo>
                <a:cubicBezTo>
                  <a:pt x="946183" y="56716"/>
                  <a:pt x="944832" y="58005"/>
                  <a:pt x="893751" y="51620"/>
                </a:cubicBezTo>
                <a:cubicBezTo>
                  <a:pt x="886377" y="49162"/>
                  <a:pt x="879216" y="45931"/>
                  <a:pt x="871628" y="44245"/>
                </a:cubicBezTo>
                <a:cubicBezTo>
                  <a:pt x="857032" y="41001"/>
                  <a:pt x="841568" y="41599"/>
                  <a:pt x="827383" y="36871"/>
                </a:cubicBezTo>
                <a:cubicBezTo>
                  <a:pt x="818975" y="34068"/>
                  <a:pt x="813360" y="25722"/>
                  <a:pt x="805261" y="22123"/>
                </a:cubicBezTo>
                <a:cubicBezTo>
                  <a:pt x="791055" y="15809"/>
                  <a:pt x="775764" y="12291"/>
                  <a:pt x="761016" y="7375"/>
                </a:cubicBezTo>
                <a:lnTo>
                  <a:pt x="738893" y="0"/>
                </a:lnTo>
                <a:cubicBezTo>
                  <a:pt x="684816" y="2458"/>
                  <a:pt x="630409" y="925"/>
                  <a:pt x="576661" y="7375"/>
                </a:cubicBezTo>
                <a:cubicBezTo>
                  <a:pt x="567861" y="8431"/>
                  <a:pt x="562465" y="18160"/>
                  <a:pt x="554538" y="22123"/>
                </a:cubicBezTo>
                <a:cubicBezTo>
                  <a:pt x="539420" y="29682"/>
                  <a:pt x="509570" y="34066"/>
                  <a:pt x="495545" y="36871"/>
                </a:cubicBezTo>
                <a:cubicBezTo>
                  <a:pt x="490629" y="41787"/>
                  <a:pt x="484373" y="45658"/>
                  <a:pt x="480796" y="51620"/>
                </a:cubicBezTo>
                <a:cubicBezTo>
                  <a:pt x="468040" y="72880"/>
                  <a:pt x="466473" y="143229"/>
                  <a:pt x="466048" y="147484"/>
                </a:cubicBezTo>
                <a:lnTo>
                  <a:pt x="429177" y="9586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99143DA-8F95-4EB9-A339-212758F4F521}"/>
              </a:ext>
            </a:extLst>
          </p:cNvPr>
          <p:cNvSpPr/>
          <p:nvPr/>
        </p:nvSpPr>
        <p:spPr>
          <a:xfrm>
            <a:off x="8961987" y="3367245"/>
            <a:ext cx="260019" cy="432029"/>
          </a:xfrm>
          <a:custGeom>
            <a:avLst/>
            <a:gdLst>
              <a:gd name="connsiteX0" fmla="*/ 17334 w 260019"/>
              <a:gd name="connsiteY0" fmla="*/ 0 h 432029"/>
              <a:gd name="connsiteX1" fmla="*/ 8667 w 260019"/>
              <a:gd name="connsiteY1" fmla="*/ 21669 h 432029"/>
              <a:gd name="connsiteX2" fmla="*/ 0 w 260019"/>
              <a:gd name="connsiteY2" fmla="*/ 47671 h 432029"/>
              <a:gd name="connsiteX3" fmla="*/ 13001 w 260019"/>
              <a:gd name="connsiteY3" fmla="*/ 91007 h 432029"/>
              <a:gd name="connsiteX4" fmla="*/ 17334 w 260019"/>
              <a:gd name="connsiteY4" fmla="*/ 104008 h 432029"/>
              <a:gd name="connsiteX5" fmla="*/ 43336 w 260019"/>
              <a:gd name="connsiteY5" fmla="*/ 134344 h 432029"/>
              <a:gd name="connsiteX6" fmla="*/ 47670 w 260019"/>
              <a:gd name="connsiteY6" fmla="*/ 147345 h 432029"/>
              <a:gd name="connsiteX7" fmla="*/ 52004 w 260019"/>
              <a:gd name="connsiteY7" fmla="*/ 169013 h 432029"/>
              <a:gd name="connsiteX8" fmla="*/ 65004 w 260019"/>
              <a:gd name="connsiteY8" fmla="*/ 177680 h 432029"/>
              <a:gd name="connsiteX9" fmla="*/ 73672 w 260019"/>
              <a:gd name="connsiteY9" fmla="*/ 186347 h 432029"/>
              <a:gd name="connsiteX10" fmla="*/ 82339 w 260019"/>
              <a:gd name="connsiteY10" fmla="*/ 212349 h 432029"/>
              <a:gd name="connsiteX11" fmla="*/ 86673 w 260019"/>
              <a:gd name="connsiteY11" fmla="*/ 229684 h 432029"/>
              <a:gd name="connsiteX12" fmla="*/ 95340 w 260019"/>
              <a:gd name="connsiteY12" fmla="*/ 255686 h 432029"/>
              <a:gd name="connsiteX13" fmla="*/ 104007 w 260019"/>
              <a:gd name="connsiteY13" fmla="*/ 286021 h 432029"/>
              <a:gd name="connsiteX14" fmla="*/ 112675 w 260019"/>
              <a:gd name="connsiteY14" fmla="*/ 316357 h 432029"/>
              <a:gd name="connsiteX15" fmla="*/ 125676 w 260019"/>
              <a:gd name="connsiteY15" fmla="*/ 325024 h 432029"/>
              <a:gd name="connsiteX16" fmla="*/ 138677 w 260019"/>
              <a:gd name="connsiteY16" fmla="*/ 338025 h 432029"/>
              <a:gd name="connsiteX17" fmla="*/ 156011 w 260019"/>
              <a:gd name="connsiteY17" fmla="*/ 359693 h 432029"/>
              <a:gd name="connsiteX18" fmla="*/ 160345 w 260019"/>
              <a:gd name="connsiteY18" fmla="*/ 372694 h 432029"/>
              <a:gd name="connsiteX19" fmla="*/ 182013 w 260019"/>
              <a:gd name="connsiteY19" fmla="*/ 390029 h 432029"/>
              <a:gd name="connsiteX20" fmla="*/ 199348 w 260019"/>
              <a:gd name="connsiteY20" fmla="*/ 416031 h 432029"/>
              <a:gd name="connsiteX21" fmla="*/ 212349 w 260019"/>
              <a:gd name="connsiteY21" fmla="*/ 420364 h 432029"/>
              <a:gd name="connsiteX22" fmla="*/ 255685 w 260019"/>
              <a:gd name="connsiteY22" fmla="*/ 424698 h 432029"/>
              <a:gd name="connsiteX23" fmla="*/ 260019 w 260019"/>
              <a:gd name="connsiteY23" fmla="*/ 407364 h 432029"/>
              <a:gd name="connsiteX24" fmla="*/ 242684 w 260019"/>
              <a:gd name="connsiteY24" fmla="*/ 377028 h 432029"/>
              <a:gd name="connsiteX25" fmla="*/ 234017 w 260019"/>
              <a:gd name="connsiteY25" fmla="*/ 351026 h 432029"/>
              <a:gd name="connsiteX26" fmla="*/ 229683 w 260019"/>
              <a:gd name="connsiteY26" fmla="*/ 251352 h 432029"/>
              <a:gd name="connsiteX27" fmla="*/ 203681 w 260019"/>
              <a:gd name="connsiteY27" fmla="*/ 216683 h 432029"/>
              <a:gd name="connsiteX28" fmla="*/ 186347 w 260019"/>
              <a:gd name="connsiteY28" fmla="*/ 190681 h 432029"/>
              <a:gd name="connsiteX29" fmla="*/ 173346 w 260019"/>
              <a:gd name="connsiteY29" fmla="*/ 182014 h 432029"/>
              <a:gd name="connsiteX30" fmla="*/ 164678 w 260019"/>
              <a:gd name="connsiteY30" fmla="*/ 173346 h 432029"/>
              <a:gd name="connsiteX31" fmla="*/ 151677 w 260019"/>
              <a:gd name="connsiteY31" fmla="*/ 169013 h 432029"/>
              <a:gd name="connsiteX32" fmla="*/ 138677 w 260019"/>
              <a:gd name="connsiteY32" fmla="*/ 160346 h 432029"/>
              <a:gd name="connsiteX33" fmla="*/ 130009 w 260019"/>
              <a:gd name="connsiteY33" fmla="*/ 147345 h 432029"/>
              <a:gd name="connsiteX34" fmla="*/ 112675 w 260019"/>
              <a:gd name="connsiteY34" fmla="*/ 143011 h 432029"/>
              <a:gd name="connsiteX35" fmla="*/ 99674 w 260019"/>
              <a:gd name="connsiteY35" fmla="*/ 134344 h 432029"/>
              <a:gd name="connsiteX36" fmla="*/ 86673 w 260019"/>
              <a:gd name="connsiteY36" fmla="*/ 130010 h 432029"/>
              <a:gd name="connsiteX37" fmla="*/ 82339 w 260019"/>
              <a:gd name="connsiteY37" fmla="*/ 117009 h 432029"/>
              <a:gd name="connsiteX38" fmla="*/ 78005 w 260019"/>
              <a:gd name="connsiteY38" fmla="*/ 60672 h 432029"/>
              <a:gd name="connsiteX39" fmla="*/ 69338 w 260019"/>
              <a:gd name="connsiteY39" fmla="*/ 52004 h 432029"/>
              <a:gd name="connsiteX40" fmla="*/ 65004 w 260019"/>
              <a:gd name="connsiteY40" fmla="*/ 39003 h 432029"/>
              <a:gd name="connsiteX41" fmla="*/ 56337 w 260019"/>
              <a:gd name="connsiteY41" fmla="*/ 26002 h 432029"/>
              <a:gd name="connsiteX42" fmla="*/ 30335 w 260019"/>
              <a:gd name="connsiteY42" fmla="*/ 17335 h 432029"/>
              <a:gd name="connsiteX43" fmla="*/ 17334 w 260019"/>
              <a:gd name="connsiteY43" fmla="*/ 0 h 4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0019" h="432029">
                <a:moveTo>
                  <a:pt x="17334" y="0"/>
                </a:moveTo>
                <a:cubicBezTo>
                  <a:pt x="14445" y="7223"/>
                  <a:pt x="11325" y="14358"/>
                  <a:pt x="8667" y="21669"/>
                </a:cubicBezTo>
                <a:cubicBezTo>
                  <a:pt x="5545" y="30255"/>
                  <a:pt x="0" y="47671"/>
                  <a:pt x="0" y="47671"/>
                </a:cubicBezTo>
                <a:cubicBezTo>
                  <a:pt x="7881" y="102843"/>
                  <a:pt x="-2767" y="59472"/>
                  <a:pt x="13001" y="91007"/>
                </a:cubicBezTo>
                <a:cubicBezTo>
                  <a:pt x="15044" y="95093"/>
                  <a:pt x="14679" y="100291"/>
                  <a:pt x="17334" y="104008"/>
                </a:cubicBezTo>
                <a:cubicBezTo>
                  <a:pt x="35108" y="128893"/>
                  <a:pt x="32203" y="112079"/>
                  <a:pt x="43336" y="134344"/>
                </a:cubicBezTo>
                <a:cubicBezTo>
                  <a:pt x="45379" y="138430"/>
                  <a:pt x="46562" y="142913"/>
                  <a:pt x="47670" y="147345"/>
                </a:cubicBezTo>
                <a:cubicBezTo>
                  <a:pt x="49457" y="154491"/>
                  <a:pt x="48350" y="162618"/>
                  <a:pt x="52004" y="169013"/>
                </a:cubicBezTo>
                <a:cubicBezTo>
                  <a:pt x="54588" y="173535"/>
                  <a:pt x="60937" y="174427"/>
                  <a:pt x="65004" y="177680"/>
                </a:cubicBezTo>
                <a:cubicBezTo>
                  <a:pt x="68195" y="180232"/>
                  <a:pt x="70783" y="183458"/>
                  <a:pt x="73672" y="186347"/>
                </a:cubicBezTo>
                <a:cubicBezTo>
                  <a:pt x="76561" y="195014"/>
                  <a:pt x="80123" y="203486"/>
                  <a:pt x="82339" y="212349"/>
                </a:cubicBezTo>
                <a:cubicBezTo>
                  <a:pt x="83784" y="218127"/>
                  <a:pt x="84962" y="223979"/>
                  <a:pt x="86673" y="229684"/>
                </a:cubicBezTo>
                <a:cubicBezTo>
                  <a:pt x="89298" y="238435"/>
                  <a:pt x="93124" y="246823"/>
                  <a:pt x="95340" y="255686"/>
                </a:cubicBezTo>
                <a:cubicBezTo>
                  <a:pt x="108892" y="309889"/>
                  <a:pt x="91570" y="242491"/>
                  <a:pt x="104007" y="286021"/>
                </a:cubicBezTo>
                <a:cubicBezTo>
                  <a:pt x="104353" y="287232"/>
                  <a:pt x="110366" y="313470"/>
                  <a:pt x="112675" y="316357"/>
                </a:cubicBezTo>
                <a:cubicBezTo>
                  <a:pt x="115929" y="320424"/>
                  <a:pt x="121675" y="321690"/>
                  <a:pt x="125676" y="325024"/>
                </a:cubicBezTo>
                <a:cubicBezTo>
                  <a:pt x="130384" y="328947"/>
                  <a:pt x="134343" y="333691"/>
                  <a:pt x="138677" y="338025"/>
                </a:cubicBezTo>
                <a:cubicBezTo>
                  <a:pt x="149567" y="370701"/>
                  <a:pt x="133610" y="331693"/>
                  <a:pt x="156011" y="359693"/>
                </a:cubicBezTo>
                <a:cubicBezTo>
                  <a:pt x="158865" y="363260"/>
                  <a:pt x="157995" y="368777"/>
                  <a:pt x="160345" y="372694"/>
                </a:cubicBezTo>
                <a:cubicBezTo>
                  <a:pt x="164463" y="379558"/>
                  <a:pt x="176105" y="386091"/>
                  <a:pt x="182013" y="390029"/>
                </a:cubicBezTo>
                <a:cubicBezTo>
                  <a:pt x="186557" y="403659"/>
                  <a:pt x="185436" y="406757"/>
                  <a:pt x="199348" y="416031"/>
                </a:cubicBezTo>
                <a:cubicBezTo>
                  <a:pt x="203149" y="418565"/>
                  <a:pt x="208015" y="418920"/>
                  <a:pt x="212349" y="420364"/>
                </a:cubicBezTo>
                <a:cubicBezTo>
                  <a:pt x="227094" y="430195"/>
                  <a:pt x="233440" y="438601"/>
                  <a:pt x="255685" y="424698"/>
                </a:cubicBezTo>
                <a:cubicBezTo>
                  <a:pt x="260736" y="421541"/>
                  <a:pt x="258574" y="413142"/>
                  <a:pt x="260019" y="407364"/>
                </a:cubicBezTo>
                <a:cubicBezTo>
                  <a:pt x="248115" y="359749"/>
                  <a:pt x="266157" y="419280"/>
                  <a:pt x="242684" y="377028"/>
                </a:cubicBezTo>
                <a:cubicBezTo>
                  <a:pt x="238247" y="369042"/>
                  <a:pt x="234017" y="351026"/>
                  <a:pt x="234017" y="351026"/>
                </a:cubicBezTo>
                <a:cubicBezTo>
                  <a:pt x="232572" y="317801"/>
                  <a:pt x="235333" y="284125"/>
                  <a:pt x="229683" y="251352"/>
                </a:cubicBezTo>
                <a:cubicBezTo>
                  <a:pt x="225900" y="229410"/>
                  <a:pt x="213511" y="229789"/>
                  <a:pt x="203681" y="216683"/>
                </a:cubicBezTo>
                <a:cubicBezTo>
                  <a:pt x="197431" y="208350"/>
                  <a:pt x="195014" y="196459"/>
                  <a:pt x="186347" y="190681"/>
                </a:cubicBezTo>
                <a:cubicBezTo>
                  <a:pt x="182013" y="187792"/>
                  <a:pt x="177413" y="185268"/>
                  <a:pt x="173346" y="182014"/>
                </a:cubicBezTo>
                <a:cubicBezTo>
                  <a:pt x="170155" y="179461"/>
                  <a:pt x="168182" y="175448"/>
                  <a:pt x="164678" y="173346"/>
                </a:cubicBezTo>
                <a:cubicBezTo>
                  <a:pt x="160761" y="170996"/>
                  <a:pt x="156011" y="170457"/>
                  <a:pt x="151677" y="169013"/>
                </a:cubicBezTo>
                <a:cubicBezTo>
                  <a:pt x="147344" y="166124"/>
                  <a:pt x="142360" y="164029"/>
                  <a:pt x="138677" y="160346"/>
                </a:cubicBezTo>
                <a:cubicBezTo>
                  <a:pt x="134994" y="156663"/>
                  <a:pt x="134343" y="150234"/>
                  <a:pt x="130009" y="147345"/>
                </a:cubicBezTo>
                <a:cubicBezTo>
                  <a:pt x="125053" y="144041"/>
                  <a:pt x="118453" y="144456"/>
                  <a:pt x="112675" y="143011"/>
                </a:cubicBezTo>
                <a:cubicBezTo>
                  <a:pt x="108341" y="140122"/>
                  <a:pt x="104332" y="136673"/>
                  <a:pt x="99674" y="134344"/>
                </a:cubicBezTo>
                <a:cubicBezTo>
                  <a:pt x="95588" y="132301"/>
                  <a:pt x="89903" y="133240"/>
                  <a:pt x="86673" y="130010"/>
                </a:cubicBezTo>
                <a:cubicBezTo>
                  <a:pt x="83443" y="126780"/>
                  <a:pt x="83784" y="121343"/>
                  <a:pt x="82339" y="117009"/>
                </a:cubicBezTo>
                <a:cubicBezTo>
                  <a:pt x="80894" y="98230"/>
                  <a:pt x="81699" y="79141"/>
                  <a:pt x="78005" y="60672"/>
                </a:cubicBezTo>
                <a:cubicBezTo>
                  <a:pt x="77204" y="56665"/>
                  <a:pt x="71440" y="55508"/>
                  <a:pt x="69338" y="52004"/>
                </a:cubicBezTo>
                <a:cubicBezTo>
                  <a:pt x="66988" y="48087"/>
                  <a:pt x="67047" y="43089"/>
                  <a:pt x="65004" y="39003"/>
                </a:cubicBezTo>
                <a:cubicBezTo>
                  <a:pt x="62675" y="34345"/>
                  <a:pt x="60754" y="28762"/>
                  <a:pt x="56337" y="26002"/>
                </a:cubicBezTo>
                <a:cubicBezTo>
                  <a:pt x="48590" y="21160"/>
                  <a:pt x="30335" y="17335"/>
                  <a:pt x="30335" y="17335"/>
                </a:cubicBezTo>
                <a:lnTo>
                  <a:pt x="17334" y="0"/>
                </a:ln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C731BD-49E0-4B02-BFD5-7BA38D9DEB5E}"/>
              </a:ext>
            </a:extLst>
          </p:cNvPr>
          <p:cNvSpPr/>
          <p:nvPr/>
        </p:nvSpPr>
        <p:spPr>
          <a:xfrm>
            <a:off x="9512151" y="3474787"/>
            <a:ext cx="334193" cy="325823"/>
          </a:xfrm>
          <a:custGeom>
            <a:avLst/>
            <a:gdLst>
              <a:gd name="connsiteX0" fmla="*/ 8876 w 334193"/>
              <a:gd name="connsiteY0" fmla="*/ 256485 h 325823"/>
              <a:gd name="connsiteX1" fmla="*/ 209 w 334193"/>
              <a:gd name="connsiteY1" fmla="*/ 317156 h 325823"/>
              <a:gd name="connsiteX2" fmla="*/ 13210 w 334193"/>
              <a:gd name="connsiteY2" fmla="*/ 325823 h 325823"/>
              <a:gd name="connsiteX3" fmla="*/ 56547 w 334193"/>
              <a:gd name="connsiteY3" fmla="*/ 321490 h 325823"/>
              <a:gd name="connsiteX4" fmla="*/ 95549 w 334193"/>
              <a:gd name="connsiteY4" fmla="*/ 312822 h 325823"/>
              <a:gd name="connsiteX5" fmla="*/ 130219 w 334193"/>
              <a:gd name="connsiteY5" fmla="*/ 308489 h 325823"/>
              <a:gd name="connsiteX6" fmla="*/ 143220 w 334193"/>
              <a:gd name="connsiteY6" fmla="*/ 304155 h 325823"/>
              <a:gd name="connsiteX7" fmla="*/ 147553 w 334193"/>
              <a:gd name="connsiteY7" fmla="*/ 291154 h 325823"/>
              <a:gd name="connsiteX8" fmla="*/ 156221 w 334193"/>
              <a:gd name="connsiteY8" fmla="*/ 282487 h 325823"/>
              <a:gd name="connsiteX9" fmla="*/ 164888 w 334193"/>
              <a:gd name="connsiteY9" fmla="*/ 256485 h 325823"/>
              <a:gd name="connsiteX10" fmla="*/ 169222 w 334193"/>
              <a:gd name="connsiteY10" fmla="*/ 243484 h 325823"/>
              <a:gd name="connsiteX11" fmla="*/ 182222 w 334193"/>
              <a:gd name="connsiteY11" fmla="*/ 230483 h 325823"/>
              <a:gd name="connsiteX12" fmla="*/ 195223 w 334193"/>
              <a:gd name="connsiteY12" fmla="*/ 200148 h 325823"/>
              <a:gd name="connsiteX13" fmla="*/ 208224 w 334193"/>
              <a:gd name="connsiteY13" fmla="*/ 178479 h 325823"/>
              <a:gd name="connsiteX14" fmla="*/ 247227 w 334193"/>
              <a:gd name="connsiteY14" fmla="*/ 169812 h 325823"/>
              <a:gd name="connsiteX15" fmla="*/ 260228 w 334193"/>
              <a:gd name="connsiteY15" fmla="*/ 165478 h 325823"/>
              <a:gd name="connsiteX16" fmla="*/ 286230 w 334193"/>
              <a:gd name="connsiteY16" fmla="*/ 161145 h 325823"/>
              <a:gd name="connsiteX17" fmla="*/ 312232 w 334193"/>
              <a:gd name="connsiteY17" fmla="*/ 152477 h 325823"/>
              <a:gd name="connsiteX18" fmla="*/ 325233 w 334193"/>
              <a:gd name="connsiteY18" fmla="*/ 148144 h 325823"/>
              <a:gd name="connsiteX19" fmla="*/ 333900 w 334193"/>
              <a:gd name="connsiteY19" fmla="*/ 135143 h 325823"/>
              <a:gd name="connsiteX20" fmla="*/ 329567 w 334193"/>
              <a:gd name="connsiteY20" fmla="*/ 113475 h 325823"/>
              <a:gd name="connsiteX21" fmla="*/ 316566 w 334193"/>
              <a:gd name="connsiteY21" fmla="*/ 109141 h 325823"/>
              <a:gd name="connsiteX22" fmla="*/ 299231 w 334193"/>
              <a:gd name="connsiteY22" fmla="*/ 104807 h 325823"/>
              <a:gd name="connsiteX23" fmla="*/ 290564 w 334193"/>
              <a:gd name="connsiteY23" fmla="*/ 78805 h 325823"/>
              <a:gd name="connsiteX24" fmla="*/ 286230 w 334193"/>
              <a:gd name="connsiteY24" fmla="*/ 61471 h 325823"/>
              <a:gd name="connsiteX25" fmla="*/ 260228 w 334193"/>
              <a:gd name="connsiteY25" fmla="*/ 35469 h 325823"/>
              <a:gd name="connsiteX26" fmla="*/ 255894 w 334193"/>
              <a:gd name="connsiteY26" fmla="*/ 13801 h 325823"/>
              <a:gd name="connsiteX27" fmla="*/ 251561 w 334193"/>
              <a:gd name="connsiteY27" fmla="*/ 800 h 325823"/>
              <a:gd name="connsiteX28" fmla="*/ 247227 w 334193"/>
              <a:gd name="connsiteY28" fmla="*/ 31135 h 325823"/>
              <a:gd name="connsiteX29" fmla="*/ 234226 w 334193"/>
              <a:gd name="connsiteY29" fmla="*/ 74472 h 325823"/>
              <a:gd name="connsiteX30" fmla="*/ 216892 w 334193"/>
              <a:gd name="connsiteY30" fmla="*/ 100474 h 325823"/>
              <a:gd name="connsiteX31" fmla="*/ 208224 w 334193"/>
              <a:gd name="connsiteY31" fmla="*/ 113475 h 325823"/>
              <a:gd name="connsiteX32" fmla="*/ 190890 w 334193"/>
              <a:gd name="connsiteY32" fmla="*/ 143810 h 325823"/>
              <a:gd name="connsiteX33" fmla="*/ 173555 w 334193"/>
              <a:gd name="connsiteY33" fmla="*/ 161145 h 325823"/>
              <a:gd name="connsiteX34" fmla="*/ 156221 w 334193"/>
              <a:gd name="connsiteY34" fmla="*/ 178479 h 325823"/>
              <a:gd name="connsiteX35" fmla="*/ 147553 w 334193"/>
              <a:gd name="connsiteY35" fmla="*/ 191480 h 325823"/>
              <a:gd name="connsiteX36" fmla="*/ 130219 w 334193"/>
              <a:gd name="connsiteY36" fmla="*/ 200148 h 325823"/>
              <a:gd name="connsiteX37" fmla="*/ 86882 w 334193"/>
              <a:gd name="connsiteY37" fmla="*/ 234817 h 325823"/>
              <a:gd name="connsiteX38" fmla="*/ 56547 w 334193"/>
              <a:gd name="connsiteY38" fmla="*/ 243484 h 325823"/>
              <a:gd name="connsiteX39" fmla="*/ 43546 w 334193"/>
              <a:gd name="connsiteY39" fmla="*/ 247818 h 325823"/>
              <a:gd name="connsiteX40" fmla="*/ 8876 w 334193"/>
              <a:gd name="connsiteY40" fmla="*/ 256485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193" h="325823">
                <a:moveTo>
                  <a:pt x="8876" y="256485"/>
                </a:moveTo>
                <a:cubicBezTo>
                  <a:pt x="1653" y="268041"/>
                  <a:pt x="-776" y="312229"/>
                  <a:pt x="209" y="317156"/>
                </a:cubicBezTo>
                <a:cubicBezTo>
                  <a:pt x="1230" y="322263"/>
                  <a:pt x="8876" y="322934"/>
                  <a:pt x="13210" y="325823"/>
                </a:cubicBezTo>
                <a:cubicBezTo>
                  <a:pt x="27656" y="324379"/>
                  <a:pt x="42157" y="323409"/>
                  <a:pt x="56547" y="321490"/>
                </a:cubicBezTo>
                <a:cubicBezTo>
                  <a:pt x="104739" y="315065"/>
                  <a:pt x="54345" y="319689"/>
                  <a:pt x="95549" y="312822"/>
                </a:cubicBezTo>
                <a:cubicBezTo>
                  <a:pt x="107037" y="310907"/>
                  <a:pt x="118662" y="309933"/>
                  <a:pt x="130219" y="308489"/>
                </a:cubicBezTo>
                <a:cubicBezTo>
                  <a:pt x="134553" y="307044"/>
                  <a:pt x="139990" y="307385"/>
                  <a:pt x="143220" y="304155"/>
                </a:cubicBezTo>
                <a:cubicBezTo>
                  <a:pt x="146450" y="300925"/>
                  <a:pt x="145203" y="295071"/>
                  <a:pt x="147553" y="291154"/>
                </a:cubicBezTo>
                <a:cubicBezTo>
                  <a:pt x="149655" y="287650"/>
                  <a:pt x="153332" y="285376"/>
                  <a:pt x="156221" y="282487"/>
                </a:cubicBezTo>
                <a:lnTo>
                  <a:pt x="164888" y="256485"/>
                </a:lnTo>
                <a:cubicBezTo>
                  <a:pt x="166333" y="252151"/>
                  <a:pt x="165992" y="246714"/>
                  <a:pt x="169222" y="243484"/>
                </a:cubicBezTo>
                <a:lnTo>
                  <a:pt x="182222" y="230483"/>
                </a:lnTo>
                <a:cubicBezTo>
                  <a:pt x="191242" y="194408"/>
                  <a:pt x="180259" y="230075"/>
                  <a:pt x="195223" y="200148"/>
                </a:cubicBezTo>
                <a:cubicBezTo>
                  <a:pt x="201066" y="188463"/>
                  <a:pt x="196133" y="185733"/>
                  <a:pt x="208224" y="178479"/>
                </a:cubicBezTo>
                <a:cubicBezTo>
                  <a:pt x="216828" y="173316"/>
                  <a:pt x="241211" y="171149"/>
                  <a:pt x="247227" y="169812"/>
                </a:cubicBezTo>
                <a:cubicBezTo>
                  <a:pt x="251686" y="168821"/>
                  <a:pt x="255769" y="166469"/>
                  <a:pt x="260228" y="165478"/>
                </a:cubicBezTo>
                <a:cubicBezTo>
                  <a:pt x="268806" y="163572"/>
                  <a:pt x="277563" y="162589"/>
                  <a:pt x="286230" y="161145"/>
                </a:cubicBezTo>
                <a:lnTo>
                  <a:pt x="312232" y="152477"/>
                </a:lnTo>
                <a:lnTo>
                  <a:pt x="325233" y="148144"/>
                </a:lnTo>
                <a:cubicBezTo>
                  <a:pt x="328122" y="143810"/>
                  <a:pt x="333254" y="140311"/>
                  <a:pt x="333900" y="135143"/>
                </a:cubicBezTo>
                <a:cubicBezTo>
                  <a:pt x="334814" y="127834"/>
                  <a:pt x="333653" y="119604"/>
                  <a:pt x="329567" y="113475"/>
                </a:cubicBezTo>
                <a:cubicBezTo>
                  <a:pt x="327033" y="109674"/>
                  <a:pt x="320958" y="110396"/>
                  <a:pt x="316566" y="109141"/>
                </a:cubicBezTo>
                <a:cubicBezTo>
                  <a:pt x="310839" y="107505"/>
                  <a:pt x="305009" y="106252"/>
                  <a:pt x="299231" y="104807"/>
                </a:cubicBezTo>
                <a:cubicBezTo>
                  <a:pt x="296342" y="96140"/>
                  <a:pt x="292780" y="87668"/>
                  <a:pt x="290564" y="78805"/>
                </a:cubicBezTo>
                <a:cubicBezTo>
                  <a:pt x="289119" y="73027"/>
                  <a:pt x="289646" y="66350"/>
                  <a:pt x="286230" y="61471"/>
                </a:cubicBezTo>
                <a:cubicBezTo>
                  <a:pt x="279201" y="51429"/>
                  <a:pt x="260228" y="35469"/>
                  <a:pt x="260228" y="35469"/>
                </a:cubicBezTo>
                <a:cubicBezTo>
                  <a:pt x="258783" y="28246"/>
                  <a:pt x="257680" y="20947"/>
                  <a:pt x="255894" y="13801"/>
                </a:cubicBezTo>
                <a:cubicBezTo>
                  <a:pt x="254786" y="9369"/>
                  <a:pt x="253604" y="-3286"/>
                  <a:pt x="251561" y="800"/>
                </a:cubicBezTo>
                <a:cubicBezTo>
                  <a:pt x="246993" y="9936"/>
                  <a:pt x="249054" y="21085"/>
                  <a:pt x="247227" y="31135"/>
                </a:cubicBezTo>
                <a:cubicBezTo>
                  <a:pt x="245712" y="39466"/>
                  <a:pt x="237056" y="70227"/>
                  <a:pt x="234226" y="74472"/>
                </a:cubicBezTo>
                <a:lnTo>
                  <a:pt x="216892" y="100474"/>
                </a:lnTo>
                <a:cubicBezTo>
                  <a:pt x="214003" y="104808"/>
                  <a:pt x="210553" y="108816"/>
                  <a:pt x="208224" y="113475"/>
                </a:cubicBezTo>
                <a:cubicBezTo>
                  <a:pt x="203306" y="123310"/>
                  <a:pt x="198239" y="135236"/>
                  <a:pt x="190890" y="143810"/>
                </a:cubicBezTo>
                <a:cubicBezTo>
                  <a:pt x="185572" y="150015"/>
                  <a:pt x="179333" y="155367"/>
                  <a:pt x="173555" y="161145"/>
                </a:cubicBezTo>
                <a:cubicBezTo>
                  <a:pt x="167777" y="166923"/>
                  <a:pt x="160754" y="171680"/>
                  <a:pt x="156221" y="178479"/>
                </a:cubicBezTo>
                <a:cubicBezTo>
                  <a:pt x="153332" y="182813"/>
                  <a:pt x="151554" y="188146"/>
                  <a:pt x="147553" y="191480"/>
                </a:cubicBezTo>
                <a:cubicBezTo>
                  <a:pt x="142590" y="195616"/>
                  <a:pt x="135594" y="196565"/>
                  <a:pt x="130219" y="200148"/>
                </a:cubicBezTo>
                <a:cubicBezTo>
                  <a:pt x="105876" y="216377"/>
                  <a:pt x="144122" y="215740"/>
                  <a:pt x="86882" y="234817"/>
                </a:cubicBezTo>
                <a:cubicBezTo>
                  <a:pt x="55690" y="245213"/>
                  <a:pt x="94664" y="232592"/>
                  <a:pt x="56547" y="243484"/>
                </a:cubicBezTo>
                <a:cubicBezTo>
                  <a:pt x="52155" y="244739"/>
                  <a:pt x="47978" y="246710"/>
                  <a:pt x="43546" y="247818"/>
                </a:cubicBezTo>
                <a:cubicBezTo>
                  <a:pt x="25080" y="252434"/>
                  <a:pt x="16099" y="244929"/>
                  <a:pt x="8876" y="256485"/>
                </a:cubicBez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9E3C6E-7E13-44DB-A984-DAFDC8F28A85}"/>
              </a:ext>
            </a:extLst>
          </p:cNvPr>
          <p:cNvSpPr/>
          <p:nvPr/>
        </p:nvSpPr>
        <p:spPr>
          <a:xfrm>
            <a:off x="9824383" y="2964216"/>
            <a:ext cx="247362" cy="450700"/>
          </a:xfrm>
          <a:custGeom>
            <a:avLst/>
            <a:gdLst>
              <a:gd name="connsiteX0" fmla="*/ 99674 w 247362"/>
              <a:gd name="connsiteY0" fmla="*/ 30336 h 450700"/>
              <a:gd name="connsiteX1" fmla="*/ 95340 w 247362"/>
              <a:gd name="connsiteY1" fmla="*/ 8667 h 450700"/>
              <a:gd name="connsiteX2" fmla="*/ 82339 w 247362"/>
              <a:gd name="connsiteY2" fmla="*/ 4334 h 450700"/>
              <a:gd name="connsiteX3" fmla="*/ 30335 w 247362"/>
              <a:gd name="connsiteY3" fmla="*/ 0 h 450700"/>
              <a:gd name="connsiteX4" fmla="*/ 13001 w 247362"/>
              <a:gd name="connsiteY4" fmla="*/ 4334 h 450700"/>
              <a:gd name="connsiteX5" fmla="*/ 4334 w 247362"/>
              <a:gd name="connsiteY5" fmla="*/ 30336 h 450700"/>
              <a:gd name="connsiteX6" fmla="*/ 8667 w 247362"/>
              <a:gd name="connsiteY6" fmla="*/ 65005 h 450700"/>
              <a:gd name="connsiteX7" fmla="*/ 13001 w 247362"/>
              <a:gd name="connsiteY7" fmla="*/ 78006 h 450700"/>
              <a:gd name="connsiteX8" fmla="*/ 0 w 247362"/>
              <a:gd name="connsiteY8" fmla="*/ 117009 h 450700"/>
              <a:gd name="connsiteX9" fmla="*/ 13001 w 247362"/>
              <a:gd name="connsiteY9" fmla="*/ 143011 h 450700"/>
              <a:gd name="connsiteX10" fmla="*/ 43336 w 247362"/>
              <a:gd name="connsiteY10" fmla="*/ 177680 h 450700"/>
              <a:gd name="connsiteX11" fmla="*/ 47670 w 247362"/>
              <a:gd name="connsiteY11" fmla="*/ 195014 h 450700"/>
              <a:gd name="connsiteX12" fmla="*/ 56337 w 247362"/>
              <a:gd name="connsiteY12" fmla="*/ 203682 h 450700"/>
              <a:gd name="connsiteX13" fmla="*/ 60671 w 247362"/>
              <a:gd name="connsiteY13" fmla="*/ 216683 h 450700"/>
              <a:gd name="connsiteX14" fmla="*/ 56337 w 247362"/>
              <a:gd name="connsiteY14" fmla="*/ 229684 h 450700"/>
              <a:gd name="connsiteX15" fmla="*/ 60671 w 247362"/>
              <a:gd name="connsiteY15" fmla="*/ 247018 h 450700"/>
              <a:gd name="connsiteX16" fmla="*/ 86673 w 247362"/>
              <a:gd name="connsiteY16" fmla="*/ 268686 h 450700"/>
              <a:gd name="connsiteX17" fmla="*/ 95340 w 247362"/>
              <a:gd name="connsiteY17" fmla="*/ 255685 h 450700"/>
              <a:gd name="connsiteX18" fmla="*/ 99674 w 247362"/>
              <a:gd name="connsiteY18" fmla="*/ 242684 h 450700"/>
              <a:gd name="connsiteX19" fmla="*/ 121342 w 247362"/>
              <a:gd name="connsiteY19" fmla="*/ 221016 h 450700"/>
              <a:gd name="connsiteX20" fmla="*/ 134343 w 247362"/>
              <a:gd name="connsiteY20" fmla="*/ 225350 h 450700"/>
              <a:gd name="connsiteX21" fmla="*/ 160345 w 247362"/>
              <a:gd name="connsiteY21" fmla="*/ 251352 h 450700"/>
              <a:gd name="connsiteX22" fmla="*/ 177680 w 247362"/>
              <a:gd name="connsiteY22" fmla="*/ 255685 h 450700"/>
              <a:gd name="connsiteX23" fmla="*/ 173346 w 247362"/>
              <a:gd name="connsiteY23" fmla="*/ 281687 h 450700"/>
              <a:gd name="connsiteX24" fmla="*/ 160345 w 247362"/>
              <a:gd name="connsiteY24" fmla="*/ 286021 h 450700"/>
              <a:gd name="connsiteX25" fmla="*/ 130009 w 247362"/>
              <a:gd name="connsiteY25" fmla="*/ 290355 h 450700"/>
              <a:gd name="connsiteX26" fmla="*/ 121342 w 247362"/>
              <a:gd name="connsiteY26" fmla="*/ 372694 h 450700"/>
              <a:gd name="connsiteX27" fmla="*/ 134343 w 247362"/>
              <a:gd name="connsiteY27" fmla="*/ 381361 h 450700"/>
              <a:gd name="connsiteX28" fmla="*/ 147344 w 247362"/>
              <a:gd name="connsiteY28" fmla="*/ 377028 h 450700"/>
              <a:gd name="connsiteX29" fmla="*/ 169012 w 247362"/>
              <a:gd name="connsiteY29" fmla="*/ 390029 h 450700"/>
              <a:gd name="connsiteX30" fmla="*/ 195014 w 247362"/>
              <a:gd name="connsiteY30" fmla="*/ 450700 h 450700"/>
              <a:gd name="connsiteX31" fmla="*/ 208015 w 247362"/>
              <a:gd name="connsiteY31" fmla="*/ 446366 h 450700"/>
              <a:gd name="connsiteX32" fmla="*/ 203681 w 247362"/>
              <a:gd name="connsiteY32" fmla="*/ 424698 h 450700"/>
              <a:gd name="connsiteX33" fmla="*/ 208015 w 247362"/>
              <a:gd name="connsiteY33" fmla="*/ 398696 h 450700"/>
              <a:gd name="connsiteX34" fmla="*/ 221016 w 247362"/>
              <a:gd name="connsiteY34" fmla="*/ 407363 h 450700"/>
              <a:gd name="connsiteX35" fmla="*/ 229683 w 247362"/>
              <a:gd name="connsiteY35" fmla="*/ 420364 h 450700"/>
              <a:gd name="connsiteX36" fmla="*/ 238351 w 247362"/>
              <a:gd name="connsiteY36" fmla="*/ 429031 h 450700"/>
              <a:gd name="connsiteX37" fmla="*/ 247018 w 247362"/>
              <a:gd name="connsiteY37" fmla="*/ 416030 h 450700"/>
              <a:gd name="connsiteX38" fmla="*/ 242684 w 247362"/>
              <a:gd name="connsiteY38" fmla="*/ 394362 h 450700"/>
              <a:gd name="connsiteX39" fmla="*/ 203681 w 247362"/>
              <a:gd name="connsiteY39" fmla="*/ 372694 h 450700"/>
              <a:gd name="connsiteX40" fmla="*/ 199348 w 247362"/>
              <a:gd name="connsiteY40" fmla="*/ 359693 h 450700"/>
              <a:gd name="connsiteX41" fmla="*/ 173346 w 247362"/>
              <a:gd name="connsiteY41" fmla="*/ 342358 h 450700"/>
              <a:gd name="connsiteX42" fmla="*/ 160345 w 247362"/>
              <a:gd name="connsiteY42" fmla="*/ 329357 h 450700"/>
              <a:gd name="connsiteX43" fmla="*/ 160345 w 247362"/>
              <a:gd name="connsiteY43" fmla="*/ 281687 h 450700"/>
              <a:gd name="connsiteX44" fmla="*/ 169012 w 247362"/>
              <a:gd name="connsiteY44" fmla="*/ 251352 h 450700"/>
              <a:gd name="connsiteX45" fmla="*/ 164679 w 247362"/>
              <a:gd name="connsiteY45" fmla="*/ 234017 h 450700"/>
              <a:gd name="connsiteX46" fmla="*/ 134343 w 247362"/>
              <a:gd name="connsiteY46" fmla="*/ 221016 h 450700"/>
              <a:gd name="connsiteX47" fmla="*/ 108341 w 247362"/>
              <a:gd name="connsiteY47" fmla="*/ 212349 h 450700"/>
              <a:gd name="connsiteX48" fmla="*/ 99674 w 247362"/>
              <a:gd name="connsiteY48" fmla="*/ 199348 h 450700"/>
              <a:gd name="connsiteX49" fmla="*/ 99674 w 247362"/>
              <a:gd name="connsiteY49" fmla="*/ 125676 h 450700"/>
              <a:gd name="connsiteX50" fmla="*/ 117008 w 247362"/>
              <a:gd name="connsiteY50" fmla="*/ 99674 h 450700"/>
              <a:gd name="connsiteX51" fmla="*/ 125676 w 247362"/>
              <a:gd name="connsiteY51" fmla="*/ 73672 h 450700"/>
              <a:gd name="connsiteX52" fmla="*/ 112675 w 247362"/>
              <a:gd name="connsiteY52" fmla="*/ 30336 h 450700"/>
              <a:gd name="connsiteX53" fmla="*/ 99674 w 247362"/>
              <a:gd name="connsiteY53" fmla="*/ 30336 h 4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7362" h="450700">
                <a:moveTo>
                  <a:pt x="99674" y="30336"/>
                </a:moveTo>
                <a:cubicBezTo>
                  <a:pt x="96785" y="26725"/>
                  <a:pt x="99426" y="14796"/>
                  <a:pt x="95340" y="8667"/>
                </a:cubicBezTo>
                <a:cubicBezTo>
                  <a:pt x="92806" y="4866"/>
                  <a:pt x="86867" y="4938"/>
                  <a:pt x="82339" y="4334"/>
                </a:cubicBezTo>
                <a:cubicBezTo>
                  <a:pt x="65097" y="2035"/>
                  <a:pt x="47670" y="1445"/>
                  <a:pt x="30335" y="0"/>
                </a:cubicBezTo>
                <a:cubicBezTo>
                  <a:pt x="24557" y="1445"/>
                  <a:pt x="16877" y="-188"/>
                  <a:pt x="13001" y="4334"/>
                </a:cubicBezTo>
                <a:cubicBezTo>
                  <a:pt x="7055" y="11271"/>
                  <a:pt x="4334" y="30336"/>
                  <a:pt x="4334" y="30336"/>
                </a:cubicBezTo>
                <a:cubicBezTo>
                  <a:pt x="5778" y="41892"/>
                  <a:pt x="6584" y="53547"/>
                  <a:pt x="8667" y="65005"/>
                </a:cubicBezTo>
                <a:cubicBezTo>
                  <a:pt x="9484" y="69499"/>
                  <a:pt x="13001" y="73438"/>
                  <a:pt x="13001" y="78006"/>
                </a:cubicBezTo>
                <a:cubicBezTo>
                  <a:pt x="13001" y="107473"/>
                  <a:pt x="13924" y="103083"/>
                  <a:pt x="0" y="117009"/>
                </a:cubicBezTo>
                <a:cubicBezTo>
                  <a:pt x="4091" y="129282"/>
                  <a:pt x="3955" y="132672"/>
                  <a:pt x="13001" y="143011"/>
                </a:cubicBezTo>
                <a:cubicBezTo>
                  <a:pt x="48492" y="183573"/>
                  <a:pt x="23833" y="148424"/>
                  <a:pt x="43336" y="177680"/>
                </a:cubicBezTo>
                <a:cubicBezTo>
                  <a:pt x="44781" y="183458"/>
                  <a:pt x="45006" y="189687"/>
                  <a:pt x="47670" y="195014"/>
                </a:cubicBezTo>
                <a:cubicBezTo>
                  <a:pt x="49497" y="198669"/>
                  <a:pt x="54235" y="200178"/>
                  <a:pt x="56337" y="203682"/>
                </a:cubicBezTo>
                <a:cubicBezTo>
                  <a:pt x="58687" y="207599"/>
                  <a:pt x="59226" y="212349"/>
                  <a:pt x="60671" y="216683"/>
                </a:cubicBezTo>
                <a:cubicBezTo>
                  <a:pt x="59226" y="221017"/>
                  <a:pt x="56337" y="225116"/>
                  <a:pt x="56337" y="229684"/>
                </a:cubicBezTo>
                <a:cubicBezTo>
                  <a:pt x="56337" y="235640"/>
                  <a:pt x="57716" y="241847"/>
                  <a:pt x="60671" y="247018"/>
                </a:cubicBezTo>
                <a:cubicBezTo>
                  <a:pt x="65805" y="256002"/>
                  <a:pt x="78388" y="263163"/>
                  <a:pt x="86673" y="268686"/>
                </a:cubicBezTo>
                <a:cubicBezTo>
                  <a:pt x="89562" y="264352"/>
                  <a:pt x="93011" y="260343"/>
                  <a:pt x="95340" y="255685"/>
                </a:cubicBezTo>
                <a:cubicBezTo>
                  <a:pt x="97383" y="251599"/>
                  <a:pt x="96933" y="246338"/>
                  <a:pt x="99674" y="242684"/>
                </a:cubicBezTo>
                <a:cubicBezTo>
                  <a:pt x="105803" y="234513"/>
                  <a:pt x="121342" y="221016"/>
                  <a:pt x="121342" y="221016"/>
                </a:cubicBezTo>
                <a:cubicBezTo>
                  <a:pt x="125676" y="222461"/>
                  <a:pt x="130737" y="222545"/>
                  <a:pt x="134343" y="225350"/>
                </a:cubicBezTo>
                <a:cubicBezTo>
                  <a:pt x="144018" y="232875"/>
                  <a:pt x="148453" y="248380"/>
                  <a:pt x="160345" y="251352"/>
                </a:cubicBezTo>
                <a:lnTo>
                  <a:pt x="177680" y="255685"/>
                </a:lnTo>
                <a:cubicBezTo>
                  <a:pt x="176235" y="264352"/>
                  <a:pt x="177706" y="274058"/>
                  <a:pt x="173346" y="281687"/>
                </a:cubicBezTo>
                <a:cubicBezTo>
                  <a:pt x="171080" y="285653"/>
                  <a:pt x="164824" y="285125"/>
                  <a:pt x="160345" y="286021"/>
                </a:cubicBezTo>
                <a:cubicBezTo>
                  <a:pt x="150329" y="288024"/>
                  <a:pt x="140121" y="288910"/>
                  <a:pt x="130009" y="290355"/>
                </a:cubicBezTo>
                <a:cubicBezTo>
                  <a:pt x="107061" y="320952"/>
                  <a:pt x="107259" y="312841"/>
                  <a:pt x="121342" y="372694"/>
                </a:cubicBezTo>
                <a:cubicBezTo>
                  <a:pt x="122535" y="377764"/>
                  <a:pt x="130009" y="378472"/>
                  <a:pt x="134343" y="381361"/>
                </a:cubicBezTo>
                <a:cubicBezTo>
                  <a:pt x="138677" y="379917"/>
                  <a:pt x="142776" y="377028"/>
                  <a:pt x="147344" y="377028"/>
                </a:cubicBezTo>
                <a:cubicBezTo>
                  <a:pt x="158597" y="377028"/>
                  <a:pt x="162146" y="383162"/>
                  <a:pt x="169012" y="390029"/>
                </a:cubicBezTo>
                <a:cubicBezTo>
                  <a:pt x="172332" y="433182"/>
                  <a:pt x="155495" y="450700"/>
                  <a:pt x="195014" y="450700"/>
                </a:cubicBezTo>
                <a:cubicBezTo>
                  <a:pt x="199582" y="450700"/>
                  <a:pt x="203681" y="447811"/>
                  <a:pt x="208015" y="446366"/>
                </a:cubicBezTo>
                <a:cubicBezTo>
                  <a:pt x="222106" y="404095"/>
                  <a:pt x="208008" y="459308"/>
                  <a:pt x="203681" y="424698"/>
                </a:cubicBezTo>
                <a:cubicBezTo>
                  <a:pt x="202591" y="415979"/>
                  <a:pt x="206570" y="407363"/>
                  <a:pt x="208015" y="398696"/>
                </a:cubicBezTo>
                <a:cubicBezTo>
                  <a:pt x="212349" y="401585"/>
                  <a:pt x="217333" y="403680"/>
                  <a:pt x="221016" y="407363"/>
                </a:cubicBezTo>
                <a:cubicBezTo>
                  <a:pt x="224699" y="411046"/>
                  <a:pt x="226429" y="416297"/>
                  <a:pt x="229683" y="420364"/>
                </a:cubicBezTo>
                <a:cubicBezTo>
                  <a:pt x="232235" y="423555"/>
                  <a:pt x="235462" y="426142"/>
                  <a:pt x="238351" y="429031"/>
                </a:cubicBezTo>
                <a:cubicBezTo>
                  <a:pt x="241240" y="424697"/>
                  <a:pt x="246372" y="421198"/>
                  <a:pt x="247018" y="416030"/>
                </a:cubicBezTo>
                <a:cubicBezTo>
                  <a:pt x="247931" y="408721"/>
                  <a:pt x="247206" y="400176"/>
                  <a:pt x="242684" y="394362"/>
                </a:cubicBezTo>
                <a:cubicBezTo>
                  <a:pt x="232254" y="380952"/>
                  <a:pt x="218068" y="377490"/>
                  <a:pt x="203681" y="372694"/>
                </a:cubicBezTo>
                <a:cubicBezTo>
                  <a:pt x="202237" y="368360"/>
                  <a:pt x="201882" y="363494"/>
                  <a:pt x="199348" y="359693"/>
                </a:cubicBezTo>
                <a:cubicBezTo>
                  <a:pt x="190074" y="345781"/>
                  <a:pt x="186976" y="346902"/>
                  <a:pt x="173346" y="342358"/>
                </a:cubicBezTo>
                <a:cubicBezTo>
                  <a:pt x="169012" y="338024"/>
                  <a:pt x="163745" y="334456"/>
                  <a:pt x="160345" y="329357"/>
                </a:cubicBezTo>
                <a:cubicBezTo>
                  <a:pt x="151237" y="315696"/>
                  <a:pt x="158225" y="294405"/>
                  <a:pt x="160345" y="281687"/>
                </a:cubicBezTo>
                <a:cubicBezTo>
                  <a:pt x="162158" y="270810"/>
                  <a:pt x="165579" y="261652"/>
                  <a:pt x="169012" y="251352"/>
                </a:cubicBezTo>
                <a:cubicBezTo>
                  <a:pt x="167568" y="245574"/>
                  <a:pt x="167343" y="239344"/>
                  <a:pt x="164679" y="234017"/>
                </a:cubicBezTo>
                <a:cubicBezTo>
                  <a:pt x="158238" y="221134"/>
                  <a:pt x="146614" y="224363"/>
                  <a:pt x="134343" y="221016"/>
                </a:cubicBezTo>
                <a:cubicBezTo>
                  <a:pt x="125529" y="218612"/>
                  <a:pt x="108341" y="212349"/>
                  <a:pt x="108341" y="212349"/>
                </a:cubicBezTo>
                <a:cubicBezTo>
                  <a:pt x="105452" y="208015"/>
                  <a:pt x="101321" y="204289"/>
                  <a:pt x="99674" y="199348"/>
                </a:cubicBezTo>
                <a:cubicBezTo>
                  <a:pt x="92810" y="178757"/>
                  <a:pt x="94375" y="143694"/>
                  <a:pt x="99674" y="125676"/>
                </a:cubicBezTo>
                <a:cubicBezTo>
                  <a:pt x="102613" y="115683"/>
                  <a:pt x="113714" y="109556"/>
                  <a:pt x="117008" y="99674"/>
                </a:cubicBezTo>
                <a:lnTo>
                  <a:pt x="125676" y="73672"/>
                </a:lnTo>
                <a:cubicBezTo>
                  <a:pt x="117794" y="18506"/>
                  <a:pt x="128441" y="61868"/>
                  <a:pt x="112675" y="30336"/>
                </a:cubicBezTo>
                <a:cubicBezTo>
                  <a:pt x="105489" y="15965"/>
                  <a:pt x="102563" y="33947"/>
                  <a:pt x="99674" y="30336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B508FE-C85D-43A3-B4CE-01F062C64669}"/>
              </a:ext>
            </a:extLst>
          </p:cNvPr>
          <p:cNvSpPr/>
          <p:nvPr/>
        </p:nvSpPr>
        <p:spPr>
          <a:xfrm>
            <a:off x="9942994" y="3315242"/>
            <a:ext cx="228081" cy="268686"/>
          </a:xfrm>
          <a:custGeom>
            <a:avLst/>
            <a:gdLst>
              <a:gd name="connsiteX0" fmla="*/ 20066 w 228081"/>
              <a:gd name="connsiteY0" fmla="*/ 216682 h 268686"/>
              <a:gd name="connsiteX1" fmla="*/ 33067 w 228081"/>
              <a:gd name="connsiteY1" fmla="*/ 186347 h 268686"/>
              <a:gd name="connsiteX2" fmla="*/ 37400 w 228081"/>
              <a:gd name="connsiteY2" fmla="*/ 173346 h 268686"/>
              <a:gd name="connsiteX3" fmla="*/ 50401 w 228081"/>
              <a:gd name="connsiteY3" fmla="*/ 169012 h 268686"/>
              <a:gd name="connsiteX4" fmla="*/ 72070 w 228081"/>
              <a:gd name="connsiteY4" fmla="*/ 173346 h 268686"/>
              <a:gd name="connsiteX5" fmla="*/ 98071 w 228081"/>
              <a:gd name="connsiteY5" fmla="*/ 169012 h 268686"/>
              <a:gd name="connsiteX6" fmla="*/ 89404 w 228081"/>
              <a:gd name="connsiteY6" fmla="*/ 229683 h 268686"/>
              <a:gd name="connsiteX7" fmla="*/ 115406 w 228081"/>
              <a:gd name="connsiteY7" fmla="*/ 234017 h 268686"/>
              <a:gd name="connsiteX8" fmla="*/ 128407 w 228081"/>
              <a:gd name="connsiteY8" fmla="*/ 242684 h 268686"/>
              <a:gd name="connsiteX9" fmla="*/ 141408 w 228081"/>
              <a:gd name="connsiteY9" fmla="*/ 247018 h 268686"/>
              <a:gd name="connsiteX10" fmla="*/ 180411 w 228081"/>
              <a:gd name="connsiteY10" fmla="*/ 268686 h 268686"/>
              <a:gd name="connsiteX11" fmla="*/ 197745 w 228081"/>
              <a:gd name="connsiteY11" fmla="*/ 264352 h 268686"/>
              <a:gd name="connsiteX12" fmla="*/ 184744 w 228081"/>
              <a:gd name="connsiteY12" fmla="*/ 221016 h 268686"/>
              <a:gd name="connsiteX13" fmla="*/ 189078 w 228081"/>
              <a:gd name="connsiteY13" fmla="*/ 203681 h 268686"/>
              <a:gd name="connsiteX14" fmla="*/ 193412 w 228081"/>
              <a:gd name="connsiteY14" fmla="*/ 190680 h 268686"/>
              <a:gd name="connsiteX15" fmla="*/ 206413 w 228081"/>
              <a:gd name="connsiteY15" fmla="*/ 195014 h 268686"/>
              <a:gd name="connsiteX16" fmla="*/ 210746 w 228081"/>
              <a:gd name="connsiteY16" fmla="*/ 229683 h 268686"/>
              <a:gd name="connsiteX17" fmla="*/ 219414 w 228081"/>
              <a:gd name="connsiteY17" fmla="*/ 216682 h 268686"/>
              <a:gd name="connsiteX18" fmla="*/ 228081 w 228081"/>
              <a:gd name="connsiteY18" fmla="*/ 190680 h 268686"/>
              <a:gd name="connsiteX19" fmla="*/ 223747 w 228081"/>
              <a:gd name="connsiteY19" fmla="*/ 177679 h 268686"/>
              <a:gd name="connsiteX20" fmla="*/ 210746 w 228081"/>
              <a:gd name="connsiteY20" fmla="*/ 169012 h 268686"/>
              <a:gd name="connsiteX21" fmla="*/ 202079 w 228081"/>
              <a:gd name="connsiteY21" fmla="*/ 108341 h 268686"/>
              <a:gd name="connsiteX22" fmla="*/ 193412 w 228081"/>
              <a:gd name="connsiteY22" fmla="*/ 95340 h 268686"/>
              <a:gd name="connsiteX23" fmla="*/ 180411 w 228081"/>
              <a:gd name="connsiteY23" fmla="*/ 91006 h 268686"/>
              <a:gd name="connsiteX24" fmla="*/ 167410 w 228081"/>
              <a:gd name="connsiteY24" fmla="*/ 65004 h 268686"/>
              <a:gd name="connsiteX25" fmla="*/ 158742 w 228081"/>
              <a:gd name="connsiteY25" fmla="*/ 56337 h 268686"/>
              <a:gd name="connsiteX26" fmla="*/ 145742 w 228081"/>
              <a:gd name="connsiteY26" fmla="*/ 30335 h 268686"/>
              <a:gd name="connsiteX27" fmla="*/ 141408 w 228081"/>
              <a:gd name="connsiteY27" fmla="*/ 17334 h 268686"/>
              <a:gd name="connsiteX28" fmla="*/ 132741 w 228081"/>
              <a:gd name="connsiteY28" fmla="*/ 0 h 268686"/>
              <a:gd name="connsiteX29" fmla="*/ 119740 w 228081"/>
              <a:gd name="connsiteY29" fmla="*/ 26002 h 268686"/>
              <a:gd name="connsiteX30" fmla="*/ 124073 w 228081"/>
              <a:gd name="connsiteY30" fmla="*/ 52003 h 268686"/>
              <a:gd name="connsiteX31" fmla="*/ 128407 w 228081"/>
              <a:gd name="connsiteY31" fmla="*/ 65004 h 268686"/>
              <a:gd name="connsiteX32" fmla="*/ 145742 w 228081"/>
              <a:gd name="connsiteY32" fmla="*/ 82339 h 268686"/>
              <a:gd name="connsiteX33" fmla="*/ 154409 w 228081"/>
              <a:gd name="connsiteY33" fmla="*/ 95340 h 268686"/>
              <a:gd name="connsiteX34" fmla="*/ 158742 w 228081"/>
              <a:gd name="connsiteY34" fmla="*/ 108341 h 268686"/>
              <a:gd name="connsiteX35" fmla="*/ 154409 w 228081"/>
              <a:gd name="connsiteY35" fmla="*/ 134343 h 268686"/>
              <a:gd name="connsiteX36" fmla="*/ 141408 w 228081"/>
              <a:gd name="connsiteY36" fmla="*/ 143010 h 268686"/>
              <a:gd name="connsiteX37" fmla="*/ 37400 w 228081"/>
              <a:gd name="connsiteY37" fmla="*/ 151677 h 268686"/>
              <a:gd name="connsiteX38" fmla="*/ 11398 w 228081"/>
              <a:gd name="connsiteY38" fmla="*/ 164678 h 268686"/>
              <a:gd name="connsiteX39" fmla="*/ 2731 w 228081"/>
              <a:gd name="connsiteY39" fmla="*/ 177679 h 268686"/>
              <a:gd name="connsiteX40" fmla="*/ 20066 w 228081"/>
              <a:gd name="connsiteY40" fmla="*/ 216682 h 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8081" h="268686">
                <a:moveTo>
                  <a:pt x="20066" y="216682"/>
                </a:moveTo>
                <a:cubicBezTo>
                  <a:pt x="25122" y="218127"/>
                  <a:pt x="16415" y="214099"/>
                  <a:pt x="33067" y="186347"/>
                </a:cubicBezTo>
                <a:cubicBezTo>
                  <a:pt x="35417" y="182430"/>
                  <a:pt x="34170" y="176576"/>
                  <a:pt x="37400" y="173346"/>
                </a:cubicBezTo>
                <a:cubicBezTo>
                  <a:pt x="40630" y="170116"/>
                  <a:pt x="46067" y="170457"/>
                  <a:pt x="50401" y="169012"/>
                </a:cubicBezTo>
                <a:cubicBezTo>
                  <a:pt x="57624" y="170457"/>
                  <a:pt x="64704" y="173346"/>
                  <a:pt x="72070" y="173346"/>
                </a:cubicBezTo>
                <a:cubicBezTo>
                  <a:pt x="80857" y="173346"/>
                  <a:pt x="93804" y="161331"/>
                  <a:pt x="98071" y="169012"/>
                </a:cubicBezTo>
                <a:cubicBezTo>
                  <a:pt x="103169" y="178188"/>
                  <a:pt x="93147" y="214711"/>
                  <a:pt x="89404" y="229683"/>
                </a:cubicBezTo>
                <a:cubicBezTo>
                  <a:pt x="98071" y="231128"/>
                  <a:pt x="107070" y="231238"/>
                  <a:pt x="115406" y="234017"/>
                </a:cubicBezTo>
                <a:cubicBezTo>
                  <a:pt x="120347" y="235664"/>
                  <a:pt x="123749" y="240355"/>
                  <a:pt x="128407" y="242684"/>
                </a:cubicBezTo>
                <a:cubicBezTo>
                  <a:pt x="132493" y="244727"/>
                  <a:pt x="137415" y="244800"/>
                  <a:pt x="141408" y="247018"/>
                </a:cubicBezTo>
                <a:cubicBezTo>
                  <a:pt x="186112" y="271853"/>
                  <a:pt x="150993" y="258879"/>
                  <a:pt x="180411" y="268686"/>
                </a:cubicBezTo>
                <a:cubicBezTo>
                  <a:pt x="186189" y="267241"/>
                  <a:pt x="195862" y="270002"/>
                  <a:pt x="197745" y="264352"/>
                </a:cubicBezTo>
                <a:cubicBezTo>
                  <a:pt x="206216" y="238938"/>
                  <a:pt x="196978" y="233248"/>
                  <a:pt x="184744" y="221016"/>
                </a:cubicBezTo>
                <a:cubicBezTo>
                  <a:pt x="186189" y="215238"/>
                  <a:pt x="187442" y="209408"/>
                  <a:pt x="189078" y="203681"/>
                </a:cubicBezTo>
                <a:cubicBezTo>
                  <a:pt x="190333" y="199289"/>
                  <a:pt x="189326" y="192723"/>
                  <a:pt x="193412" y="190680"/>
                </a:cubicBezTo>
                <a:cubicBezTo>
                  <a:pt x="197498" y="188637"/>
                  <a:pt x="202079" y="193569"/>
                  <a:pt x="206413" y="195014"/>
                </a:cubicBezTo>
                <a:cubicBezTo>
                  <a:pt x="207857" y="206570"/>
                  <a:pt x="204754" y="219696"/>
                  <a:pt x="210746" y="229683"/>
                </a:cubicBezTo>
                <a:cubicBezTo>
                  <a:pt x="213426" y="234149"/>
                  <a:pt x="217299" y="221442"/>
                  <a:pt x="219414" y="216682"/>
                </a:cubicBezTo>
                <a:cubicBezTo>
                  <a:pt x="223125" y="208333"/>
                  <a:pt x="228081" y="190680"/>
                  <a:pt x="228081" y="190680"/>
                </a:cubicBezTo>
                <a:cubicBezTo>
                  <a:pt x="226636" y="186346"/>
                  <a:pt x="226601" y="181246"/>
                  <a:pt x="223747" y="177679"/>
                </a:cubicBezTo>
                <a:cubicBezTo>
                  <a:pt x="220493" y="173612"/>
                  <a:pt x="212278" y="173990"/>
                  <a:pt x="210746" y="169012"/>
                </a:cubicBezTo>
                <a:cubicBezTo>
                  <a:pt x="202769" y="143087"/>
                  <a:pt x="212384" y="128951"/>
                  <a:pt x="202079" y="108341"/>
                </a:cubicBezTo>
                <a:cubicBezTo>
                  <a:pt x="199750" y="103683"/>
                  <a:pt x="197479" y="98594"/>
                  <a:pt x="193412" y="95340"/>
                </a:cubicBezTo>
                <a:cubicBezTo>
                  <a:pt x="189845" y="92486"/>
                  <a:pt x="184745" y="92451"/>
                  <a:pt x="180411" y="91006"/>
                </a:cubicBezTo>
                <a:cubicBezTo>
                  <a:pt x="160225" y="70823"/>
                  <a:pt x="183384" y="96952"/>
                  <a:pt x="167410" y="65004"/>
                </a:cubicBezTo>
                <a:cubicBezTo>
                  <a:pt x="165583" y="61349"/>
                  <a:pt x="161631" y="59226"/>
                  <a:pt x="158742" y="56337"/>
                </a:cubicBezTo>
                <a:cubicBezTo>
                  <a:pt x="147853" y="23665"/>
                  <a:pt x="162540" y="63931"/>
                  <a:pt x="145742" y="30335"/>
                </a:cubicBezTo>
                <a:cubicBezTo>
                  <a:pt x="143699" y="26249"/>
                  <a:pt x="143208" y="21533"/>
                  <a:pt x="141408" y="17334"/>
                </a:cubicBezTo>
                <a:cubicBezTo>
                  <a:pt x="138863" y="11396"/>
                  <a:pt x="135630" y="5778"/>
                  <a:pt x="132741" y="0"/>
                </a:cubicBezTo>
                <a:cubicBezTo>
                  <a:pt x="128357" y="6575"/>
                  <a:pt x="119740" y="17029"/>
                  <a:pt x="119740" y="26002"/>
                </a:cubicBezTo>
                <a:cubicBezTo>
                  <a:pt x="119740" y="34789"/>
                  <a:pt x="122167" y="43426"/>
                  <a:pt x="124073" y="52003"/>
                </a:cubicBezTo>
                <a:cubicBezTo>
                  <a:pt x="125064" y="56462"/>
                  <a:pt x="125752" y="61287"/>
                  <a:pt x="128407" y="65004"/>
                </a:cubicBezTo>
                <a:cubicBezTo>
                  <a:pt x="133157" y="71654"/>
                  <a:pt x="141209" y="75540"/>
                  <a:pt x="145742" y="82339"/>
                </a:cubicBezTo>
                <a:lnTo>
                  <a:pt x="154409" y="95340"/>
                </a:lnTo>
                <a:cubicBezTo>
                  <a:pt x="155853" y="99674"/>
                  <a:pt x="158742" y="103773"/>
                  <a:pt x="158742" y="108341"/>
                </a:cubicBezTo>
                <a:cubicBezTo>
                  <a:pt x="158742" y="117128"/>
                  <a:pt x="158339" y="126484"/>
                  <a:pt x="154409" y="134343"/>
                </a:cubicBezTo>
                <a:cubicBezTo>
                  <a:pt x="152080" y="139002"/>
                  <a:pt x="146560" y="142247"/>
                  <a:pt x="141408" y="143010"/>
                </a:cubicBezTo>
                <a:cubicBezTo>
                  <a:pt x="106994" y="148108"/>
                  <a:pt x="72069" y="148788"/>
                  <a:pt x="37400" y="151677"/>
                </a:cubicBezTo>
                <a:cubicBezTo>
                  <a:pt x="28733" y="156011"/>
                  <a:pt x="19150" y="158864"/>
                  <a:pt x="11398" y="164678"/>
                </a:cubicBezTo>
                <a:cubicBezTo>
                  <a:pt x="7231" y="167803"/>
                  <a:pt x="4846" y="172920"/>
                  <a:pt x="2731" y="177679"/>
                </a:cubicBezTo>
                <a:cubicBezTo>
                  <a:pt x="-7763" y="201292"/>
                  <a:pt x="15010" y="215237"/>
                  <a:pt x="20066" y="216682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85C541-AE33-4F85-B016-1F53D4290004}"/>
              </a:ext>
            </a:extLst>
          </p:cNvPr>
          <p:cNvSpPr/>
          <p:nvPr/>
        </p:nvSpPr>
        <p:spPr>
          <a:xfrm>
            <a:off x="8831266" y="3584944"/>
            <a:ext cx="1279138" cy="696701"/>
          </a:xfrm>
          <a:custGeom>
            <a:avLst/>
            <a:gdLst>
              <a:gd name="connsiteX0" fmla="*/ 711 w 1279138"/>
              <a:gd name="connsiteY0" fmla="*/ 3318 h 696701"/>
              <a:gd name="connsiteX1" fmla="*/ 22379 w 1279138"/>
              <a:gd name="connsiteY1" fmla="*/ 37987 h 696701"/>
              <a:gd name="connsiteX2" fmla="*/ 35380 w 1279138"/>
              <a:gd name="connsiteY2" fmla="*/ 72656 h 696701"/>
              <a:gd name="connsiteX3" fmla="*/ 52715 w 1279138"/>
              <a:gd name="connsiteY3" fmla="*/ 98658 h 696701"/>
              <a:gd name="connsiteX4" fmla="*/ 65716 w 1279138"/>
              <a:gd name="connsiteY4" fmla="*/ 102992 h 696701"/>
              <a:gd name="connsiteX5" fmla="*/ 74383 w 1279138"/>
              <a:gd name="connsiteY5" fmla="*/ 115992 h 696701"/>
              <a:gd name="connsiteX6" fmla="*/ 87384 w 1279138"/>
              <a:gd name="connsiteY6" fmla="*/ 124660 h 696701"/>
              <a:gd name="connsiteX7" fmla="*/ 96052 w 1279138"/>
              <a:gd name="connsiteY7" fmla="*/ 133327 h 696701"/>
              <a:gd name="connsiteX8" fmla="*/ 117720 w 1279138"/>
              <a:gd name="connsiteY8" fmla="*/ 150662 h 696701"/>
              <a:gd name="connsiteX9" fmla="*/ 135054 w 1279138"/>
              <a:gd name="connsiteY9" fmla="*/ 176664 h 696701"/>
              <a:gd name="connsiteX10" fmla="*/ 143722 w 1279138"/>
              <a:gd name="connsiteY10" fmla="*/ 189665 h 696701"/>
              <a:gd name="connsiteX11" fmla="*/ 148055 w 1279138"/>
              <a:gd name="connsiteY11" fmla="*/ 202665 h 696701"/>
              <a:gd name="connsiteX12" fmla="*/ 165390 w 1279138"/>
              <a:gd name="connsiteY12" fmla="*/ 233001 h 696701"/>
              <a:gd name="connsiteX13" fmla="*/ 169724 w 1279138"/>
              <a:gd name="connsiteY13" fmla="*/ 246002 h 696701"/>
              <a:gd name="connsiteX14" fmla="*/ 178391 w 1279138"/>
              <a:gd name="connsiteY14" fmla="*/ 259003 h 696701"/>
              <a:gd name="connsiteX15" fmla="*/ 182725 w 1279138"/>
              <a:gd name="connsiteY15" fmla="*/ 272004 h 696701"/>
              <a:gd name="connsiteX16" fmla="*/ 204393 w 1279138"/>
              <a:gd name="connsiteY16" fmla="*/ 293672 h 696701"/>
              <a:gd name="connsiteX17" fmla="*/ 217394 w 1279138"/>
              <a:gd name="connsiteY17" fmla="*/ 324008 h 696701"/>
              <a:gd name="connsiteX18" fmla="*/ 221727 w 1279138"/>
              <a:gd name="connsiteY18" fmla="*/ 337009 h 696701"/>
              <a:gd name="connsiteX19" fmla="*/ 230395 w 1279138"/>
              <a:gd name="connsiteY19" fmla="*/ 354343 h 696701"/>
              <a:gd name="connsiteX20" fmla="*/ 234728 w 1279138"/>
              <a:gd name="connsiteY20" fmla="*/ 367344 h 696701"/>
              <a:gd name="connsiteX21" fmla="*/ 247729 w 1279138"/>
              <a:gd name="connsiteY21" fmla="*/ 380345 h 696701"/>
              <a:gd name="connsiteX22" fmla="*/ 269398 w 1279138"/>
              <a:gd name="connsiteY22" fmla="*/ 419348 h 696701"/>
              <a:gd name="connsiteX23" fmla="*/ 278065 w 1279138"/>
              <a:gd name="connsiteY23" fmla="*/ 436683 h 696701"/>
              <a:gd name="connsiteX24" fmla="*/ 304067 w 1279138"/>
              <a:gd name="connsiteY24" fmla="*/ 449683 h 696701"/>
              <a:gd name="connsiteX25" fmla="*/ 330069 w 1279138"/>
              <a:gd name="connsiteY25" fmla="*/ 467018 h 696701"/>
              <a:gd name="connsiteX26" fmla="*/ 351737 w 1279138"/>
              <a:gd name="connsiteY26" fmla="*/ 493020 h 696701"/>
              <a:gd name="connsiteX27" fmla="*/ 360404 w 1279138"/>
              <a:gd name="connsiteY27" fmla="*/ 506021 h 696701"/>
              <a:gd name="connsiteX28" fmla="*/ 373405 w 1279138"/>
              <a:gd name="connsiteY28" fmla="*/ 510355 h 696701"/>
              <a:gd name="connsiteX29" fmla="*/ 382072 w 1279138"/>
              <a:gd name="connsiteY29" fmla="*/ 523356 h 696701"/>
              <a:gd name="connsiteX30" fmla="*/ 408074 w 1279138"/>
              <a:gd name="connsiteY30" fmla="*/ 532023 h 696701"/>
              <a:gd name="connsiteX31" fmla="*/ 438410 w 1279138"/>
              <a:gd name="connsiteY31" fmla="*/ 601361 h 696701"/>
              <a:gd name="connsiteX32" fmla="*/ 451411 w 1279138"/>
              <a:gd name="connsiteY32" fmla="*/ 605695 h 696701"/>
              <a:gd name="connsiteX33" fmla="*/ 507748 w 1279138"/>
              <a:gd name="connsiteY33" fmla="*/ 610029 h 696701"/>
              <a:gd name="connsiteX34" fmla="*/ 529416 w 1279138"/>
              <a:gd name="connsiteY34" fmla="*/ 614362 h 696701"/>
              <a:gd name="connsiteX35" fmla="*/ 568419 w 1279138"/>
              <a:gd name="connsiteY35" fmla="*/ 627363 h 696701"/>
              <a:gd name="connsiteX36" fmla="*/ 581420 w 1279138"/>
              <a:gd name="connsiteY36" fmla="*/ 631697 h 696701"/>
              <a:gd name="connsiteX37" fmla="*/ 603089 w 1279138"/>
              <a:gd name="connsiteY37" fmla="*/ 636030 h 696701"/>
              <a:gd name="connsiteX38" fmla="*/ 620423 w 1279138"/>
              <a:gd name="connsiteY38" fmla="*/ 644698 h 696701"/>
              <a:gd name="connsiteX39" fmla="*/ 655092 w 1279138"/>
              <a:gd name="connsiteY39" fmla="*/ 653365 h 696701"/>
              <a:gd name="connsiteX40" fmla="*/ 715763 w 1279138"/>
              <a:gd name="connsiteY40" fmla="*/ 662032 h 696701"/>
              <a:gd name="connsiteX41" fmla="*/ 750433 w 1279138"/>
              <a:gd name="connsiteY41" fmla="*/ 670700 h 696701"/>
              <a:gd name="connsiteX42" fmla="*/ 776434 w 1279138"/>
              <a:gd name="connsiteY42" fmla="*/ 675033 h 696701"/>
              <a:gd name="connsiteX43" fmla="*/ 819771 w 1279138"/>
              <a:gd name="connsiteY43" fmla="*/ 683701 h 696701"/>
              <a:gd name="connsiteX44" fmla="*/ 871775 w 1279138"/>
              <a:gd name="connsiteY44" fmla="*/ 688034 h 696701"/>
              <a:gd name="connsiteX45" fmla="*/ 889109 w 1279138"/>
              <a:gd name="connsiteY45" fmla="*/ 692368 h 696701"/>
              <a:gd name="connsiteX46" fmla="*/ 902110 w 1279138"/>
              <a:gd name="connsiteY46" fmla="*/ 696701 h 696701"/>
              <a:gd name="connsiteX47" fmla="*/ 1075456 w 1279138"/>
              <a:gd name="connsiteY47" fmla="*/ 692368 h 696701"/>
              <a:gd name="connsiteX48" fmla="*/ 1118793 w 1279138"/>
              <a:gd name="connsiteY48" fmla="*/ 683701 h 696701"/>
              <a:gd name="connsiteX49" fmla="*/ 1153462 w 1279138"/>
              <a:gd name="connsiteY49" fmla="*/ 675033 h 696701"/>
              <a:gd name="connsiteX50" fmla="*/ 1279138 w 1279138"/>
              <a:gd name="connsiteY50" fmla="*/ 670700 h 696701"/>
              <a:gd name="connsiteX51" fmla="*/ 1274804 w 1279138"/>
              <a:gd name="connsiteY51" fmla="*/ 653365 h 696701"/>
              <a:gd name="connsiteX52" fmla="*/ 1166463 w 1279138"/>
              <a:gd name="connsiteY52" fmla="*/ 657699 h 696701"/>
              <a:gd name="connsiteX53" fmla="*/ 1153462 w 1279138"/>
              <a:gd name="connsiteY53" fmla="*/ 662032 h 696701"/>
              <a:gd name="connsiteX54" fmla="*/ 1127460 w 1279138"/>
              <a:gd name="connsiteY54" fmla="*/ 666366 h 696701"/>
              <a:gd name="connsiteX55" fmla="*/ 1053788 w 1279138"/>
              <a:gd name="connsiteY55" fmla="*/ 670700 h 696701"/>
              <a:gd name="connsiteX56" fmla="*/ 1010452 w 1279138"/>
              <a:gd name="connsiteY56" fmla="*/ 683701 h 696701"/>
              <a:gd name="connsiteX57" fmla="*/ 832772 w 1279138"/>
              <a:gd name="connsiteY57" fmla="*/ 679367 h 696701"/>
              <a:gd name="connsiteX58" fmla="*/ 806770 w 1279138"/>
              <a:gd name="connsiteY58" fmla="*/ 675033 h 696701"/>
              <a:gd name="connsiteX59" fmla="*/ 772101 w 1279138"/>
              <a:gd name="connsiteY59" fmla="*/ 657699 h 696701"/>
              <a:gd name="connsiteX60" fmla="*/ 741765 w 1279138"/>
              <a:gd name="connsiteY60" fmla="*/ 644698 h 696701"/>
              <a:gd name="connsiteX61" fmla="*/ 707096 w 1279138"/>
              <a:gd name="connsiteY61" fmla="*/ 614362 h 696701"/>
              <a:gd name="connsiteX62" fmla="*/ 633424 w 1279138"/>
              <a:gd name="connsiteY62" fmla="*/ 597028 h 696701"/>
              <a:gd name="connsiteX63" fmla="*/ 620423 w 1279138"/>
              <a:gd name="connsiteY63" fmla="*/ 592694 h 696701"/>
              <a:gd name="connsiteX64" fmla="*/ 598755 w 1279138"/>
              <a:gd name="connsiteY64" fmla="*/ 588360 h 696701"/>
              <a:gd name="connsiteX65" fmla="*/ 585754 w 1279138"/>
              <a:gd name="connsiteY65" fmla="*/ 579693 h 696701"/>
              <a:gd name="connsiteX66" fmla="*/ 572753 w 1279138"/>
              <a:gd name="connsiteY66" fmla="*/ 575359 h 696701"/>
              <a:gd name="connsiteX67" fmla="*/ 559752 w 1279138"/>
              <a:gd name="connsiteY67" fmla="*/ 566692 h 696701"/>
              <a:gd name="connsiteX68" fmla="*/ 533750 w 1279138"/>
              <a:gd name="connsiteY68" fmla="*/ 562358 h 696701"/>
              <a:gd name="connsiteX69" fmla="*/ 507748 w 1279138"/>
              <a:gd name="connsiteY69" fmla="*/ 553691 h 696701"/>
              <a:gd name="connsiteX70" fmla="*/ 477413 w 1279138"/>
              <a:gd name="connsiteY70" fmla="*/ 545024 h 696701"/>
              <a:gd name="connsiteX71" fmla="*/ 468745 w 1279138"/>
              <a:gd name="connsiteY71" fmla="*/ 536356 h 696701"/>
              <a:gd name="connsiteX72" fmla="*/ 455744 w 1279138"/>
              <a:gd name="connsiteY72" fmla="*/ 532023 h 696701"/>
              <a:gd name="connsiteX73" fmla="*/ 447077 w 1279138"/>
              <a:gd name="connsiteY73" fmla="*/ 519022 h 696701"/>
              <a:gd name="connsiteX74" fmla="*/ 455744 w 1279138"/>
              <a:gd name="connsiteY74" fmla="*/ 410681 h 696701"/>
              <a:gd name="connsiteX75" fmla="*/ 451411 w 1279138"/>
              <a:gd name="connsiteY75" fmla="*/ 384679 h 696701"/>
              <a:gd name="connsiteX76" fmla="*/ 438410 w 1279138"/>
              <a:gd name="connsiteY76" fmla="*/ 376011 h 696701"/>
              <a:gd name="connsiteX77" fmla="*/ 412408 w 1279138"/>
              <a:gd name="connsiteY77" fmla="*/ 367344 h 696701"/>
              <a:gd name="connsiteX78" fmla="*/ 399407 w 1279138"/>
              <a:gd name="connsiteY78" fmla="*/ 350010 h 696701"/>
              <a:gd name="connsiteX79" fmla="*/ 386406 w 1279138"/>
              <a:gd name="connsiteY79" fmla="*/ 328341 h 696701"/>
              <a:gd name="connsiteX80" fmla="*/ 382072 w 1279138"/>
              <a:gd name="connsiteY80" fmla="*/ 315340 h 696701"/>
              <a:gd name="connsiteX81" fmla="*/ 360404 w 1279138"/>
              <a:gd name="connsiteY81" fmla="*/ 311007 h 696701"/>
              <a:gd name="connsiteX82" fmla="*/ 373405 w 1279138"/>
              <a:gd name="connsiteY82" fmla="*/ 263337 h 696701"/>
              <a:gd name="connsiteX83" fmla="*/ 369071 w 1279138"/>
              <a:gd name="connsiteY83" fmla="*/ 241668 h 696701"/>
              <a:gd name="connsiteX84" fmla="*/ 356070 w 1279138"/>
              <a:gd name="connsiteY84" fmla="*/ 233001 h 696701"/>
              <a:gd name="connsiteX85" fmla="*/ 308400 w 1279138"/>
              <a:gd name="connsiteY85" fmla="*/ 211333 h 696701"/>
              <a:gd name="connsiteX86" fmla="*/ 299733 w 1279138"/>
              <a:gd name="connsiteY86" fmla="*/ 202665 h 696701"/>
              <a:gd name="connsiteX87" fmla="*/ 286732 w 1279138"/>
              <a:gd name="connsiteY87" fmla="*/ 198332 h 696701"/>
              <a:gd name="connsiteX88" fmla="*/ 265064 w 1279138"/>
              <a:gd name="connsiteY88" fmla="*/ 167996 h 696701"/>
              <a:gd name="connsiteX89" fmla="*/ 239062 w 1279138"/>
              <a:gd name="connsiteY89" fmla="*/ 159329 h 696701"/>
              <a:gd name="connsiteX90" fmla="*/ 208726 w 1279138"/>
              <a:gd name="connsiteY90" fmla="*/ 133327 h 696701"/>
              <a:gd name="connsiteX91" fmla="*/ 204393 w 1279138"/>
              <a:gd name="connsiteY91" fmla="*/ 115992 h 696701"/>
              <a:gd name="connsiteX92" fmla="*/ 187058 w 1279138"/>
              <a:gd name="connsiteY92" fmla="*/ 98658 h 696701"/>
              <a:gd name="connsiteX93" fmla="*/ 161056 w 1279138"/>
              <a:gd name="connsiteY93" fmla="*/ 63989 h 696701"/>
              <a:gd name="connsiteX94" fmla="*/ 130721 w 1279138"/>
              <a:gd name="connsiteY94" fmla="*/ 46654 h 696701"/>
              <a:gd name="connsiteX95" fmla="*/ 122053 w 1279138"/>
              <a:gd name="connsiteY95" fmla="*/ 37987 h 696701"/>
              <a:gd name="connsiteX96" fmla="*/ 109052 w 1279138"/>
              <a:gd name="connsiteY96" fmla="*/ 33653 h 696701"/>
              <a:gd name="connsiteX97" fmla="*/ 96052 w 1279138"/>
              <a:gd name="connsiteY97" fmla="*/ 24986 h 696701"/>
              <a:gd name="connsiteX98" fmla="*/ 74383 w 1279138"/>
              <a:gd name="connsiteY98" fmla="*/ 16319 h 696701"/>
              <a:gd name="connsiteX99" fmla="*/ 52715 w 1279138"/>
              <a:gd name="connsiteY99" fmla="*/ 3318 h 696701"/>
              <a:gd name="connsiteX100" fmla="*/ 711 w 1279138"/>
              <a:gd name="connsiteY100" fmla="*/ 3318 h 69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79138" h="696701">
                <a:moveTo>
                  <a:pt x="711" y="3318"/>
                </a:moveTo>
                <a:cubicBezTo>
                  <a:pt x="-4345" y="9096"/>
                  <a:pt x="19073" y="24766"/>
                  <a:pt x="22379" y="37987"/>
                </a:cubicBezTo>
                <a:cubicBezTo>
                  <a:pt x="30369" y="69944"/>
                  <a:pt x="21783" y="40930"/>
                  <a:pt x="35380" y="72656"/>
                </a:cubicBezTo>
                <a:cubicBezTo>
                  <a:pt x="41741" y="87498"/>
                  <a:pt x="36365" y="87758"/>
                  <a:pt x="52715" y="98658"/>
                </a:cubicBezTo>
                <a:cubicBezTo>
                  <a:pt x="56516" y="101192"/>
                  <a:pt x="61382" y="101547"/>
                  <a:pt x="65716" y="102992"/>
                </a:cubicBezTo>
                <a:cubicBezTo>
                  <a:pt x="68605" y="107325"/>
                  <a:pt x="70700" y="112309"/>
                  <a:pt x="74383" y="115992"/>
                </a:cubicBezTo>
                <a:cubicBezTo>
                  <a:pt x="78066" y="119675"/>
                  <a:pt x="83317" y="121406"/>
                  <a:pt x="87384" y="124660"/>
                </a:cubicBezTo>
                <a:cubicBezTo>
                  <a:pt x="90575" y="127212"/>
                  <a:pt x="92861" y="130775"/>
                  <a:pt x="96052" y="133327"/>
                </a:cubicBezTo>
                <a:cubicBezTo>
                  <a:pt x="106711" y="141854"/>
                  <a:pt x="109873" y="140199"/>
                  <a:pt x="117720" y="150662"/>
                </a:cubicBezTo>
                <a:cubicBezTo>
                  <a:pt x="123970" y="158995"/>
                  <a:pt x="129276" y="167997"/>
                  <a:pt x="135054" y="176664"/>
                </a:cubicBezTo>
                <a:lnTo>
                  <a:pt x="143722" y="189665"/>
                </a:lnTo>
                <a:cubicBezTo>
                  <a:pt x="145166" y="193998"/>
                  <a:pt x="146012" y="198580"/>
                  <a:pt x="148055" y="202665"/>
                </a:cubicBezTo>
                <a:cubicBezTo>
                  <a:pt x="169820" y="246193"/>
                  <a:pt x="142595" y="179811"/>
                  <a:pt x="165390" y="233001"/>
                </a:cubicBezTo>
                <a:cubicBezTo>
                  <a:pt x="167189" y="237200"/>
                  <a:pt x="167681" y="241916"/>
                  <a:pt x="169724" y="246002"/>
                </a:cubicBezTo>
                <a:cubicBezTo>
                  <a:pt x="172053" y="250660"/>
                  <a:pt x="176062" y="254345"/>
                  <a:pt x="178391" y="259003"/>
                </a:cubicBezTo>
                <a:cubicBezTo>
                  <a:pt x="180434" y="263089"/>
                  <a:pt x="179984" y="268350"/>
                  <a:pt x="182725" y="272004"/>
                </a:cubicBezTo>
                <a:cubicBezTo>
                  <a:pt x="188854" y="280175"/>
                  <a:pt x="204393" y="293672"/>
                  <a:pt x="204393" y="293672"/>
                </a:cubicBezTo>
                <a:cubicBezTo>
                  <a:pt x="214529" y="344361"/>
                  <a:pt x="200743" y="296255"/>
                  <a:pt x="217394" y="324008"/>
                </a:cubicBezTo>
                <a:cubicBezTo>
                  <a:pt x="219744" y="327925"/>
                  <a:pt x="219928" y="332810"/>
                  <a:pt x="221727" y="337009"/>
                </a:cubicBezTo>
                <a:cubicBezTo>
                  <a:pt x="224272" y="342947"/>
                  <a:pt x="227850" y="348405"/>
                  <a:pt x="230395" y="354343"/>
                </a:cubicBezTo>
                <a:cubicBezTo>
                  <a:pt x="232194" y="358542"/>
                  <a:pt x="232194" y="363543"/>
                  <a:pt x="234728" y="367344"/>
                </a:cubicBezTo>
                <a:cubicBezTo>
                  <a:pt x="238128" y="372443"/>
                  <a:pt x="243395" y="376011"/>
                  <a:pt x="247729" y="380345"/>
                </a:cubicBezTo>
                <a:cubicBezTo>
                  <a:pt x="259717" y="416305"/>
                  <a:pt x="239588" y="359725"/>
                  <a:pt x="269398" y="419348"/>
                </a:cubicBezTo>
                <a:cubicBezTo>
                  <a:pt x="272287" y="425126"/>
                  <a:pt x="273929" y="431720"/>
                  <a:pt x="278065" y="436683"/>
                </a:cubicBezTo>
                <a:cubicBezTo>
                  <a:pt x="284527" y="444438"/>
                  <a:pt x="295193" y="446726"/>
                  <a:pt x="304067" y="449683"/>
                </a:cubicBezTo>
                <a:cubicBezTo>
                  <a:pt x="312734" y="455461"/>
                  <a:pt x="324291" y="458351"/>
                  <a:pt x="330069" y="467018"/>
                </a:cubicBezTo>
                <a:cubicBezTo>
                  <a:pt x="351587" y="499297"/>
                  <a:pt x="323931" y="459652"/>
                  <a:pt x="351737" y="493020"/>
                </a:cubicBezTo>
                <a:cubicBezTo>
                  <a:pt x="355071" y="497021"/>
                  <a:pt x="356337" y="502767"/>
                  <a:pt x="360404" y="506021"/>
                </a:cubicBezTo>
                <a:cubicBezTo>
                  <a:pt x="363971" y="508875"/>
                  <a:pt x="369071" y="508910"/>
                  <a:pt x="373405" y="510355"/>
                </a:cubicBezTo>
                <a:cubicBezTo>
                  <a:pt x="376294" y="514689"/>
                  <a:pt x="377655" y="520596"/>
                  <a:pt x="382072" y="523356"/>
                </a:cubicBezTo>
                <a:cubicBezTo>
                  <a:pt x="389819" y="528198"/>
                  <a:pt x="408074" y="532023"/>
                  <a:pt x="408074" y="532023"/>
                </a:cubicBezTo>
                <a:cubicBezTo>
                  <a:pt x="473921" y="523791"/>
                  <a:pt x="429130" y="517850"/>
                  <a:pt x="438410" y="601361"/>
                </a:cubicBezTo>
                <a:cubicBezTo>
                  <a:pt x="438915" y="605901"/>
                  <a:pt x="446878" y="605128"/>
                  <a:pt x="451411" y="605695"/>
                </a:cubicBezTo>
                <a:cubicBezTo>
                  <a:pt x="470100" y="608031"/>
                  <a:pt x="488969" y="608584"/>
                  <a:pt x="507748" y="610029"/>
                </a:cubicBezTo>
                <a:cubicBezTo>
                  <a:pt x="514971" y="611473"/>
                  <a:pt x="522334" y="612339"/>
                  <a:pt x="529416" y="614362"/>
                </a:cubicBezTo>
                <a:cubicBezTo>
                  <a:pt x="542593" y="618127"/>
                  <a:pt x="555418" y="623029"/>
                  <a:pt x="568419" y="627363"/>
                </a:cubicBezTo>
                <a:cubicBezTo>
                  <a:pt x="572753" y="628808"/>
                  <a:pt x="576941" y="630801"/>
                  <a:pt x="581420" y="631697"/>
                </a:cubicBezTo>
                <a:lnTo>
                  <a:pt x="603089" y="636030"/>
                </a:lnTo>
                <a:cubicBezTo>
                  <a:pt x="608867" y="638919"/>
                  <a:pt x="614294" y="642655"/>
                  <a:pt x="620423" y="644698"/>
                </a:cubicBezTo>
                <a:cubicBezTo>
                  <a:pt x="631724" y="648465"/>
                  <a:pt x="643384" y="651170"/>
                  <a:pt x="655092" y="653365"/>
                </a:cubicBezTo>
                <a:cubicBezTo>
                  <a:pt x="711325" y="663909"/>
                  <a:pt x="668582" y="651922"/>
                  <a:pt x="715763" y="662032"/>
                </a:cubicBezTo>
                <a:cubicBezTo>
                  <a:pt x="727411" y="664528"/>
                  <a:pt x="738683" y="668742"/>
                  <a:pt x="750433" y="670700"/>
                </a:cubicBezTo>
                <a:cubicBezTo>
                  <a:pt x="759100" y="672144"/>
                  <a:pt x="767818" y="673310"/>
                  <a:pt x="776434" y="675033"/>
                </a:cubicBezTo>
                <a:cubicBezTo>
                  <a:pt x="803336" y="680413"/>
                  <a:pt x="786356" y="679988"/>
                  <a:pt x="819771" y="683701"/>
                </a:cubicBezTo>
                <a:cubicBezTo>
                  <a:pt x="837059" y="685622"/>
                  <a:pt x="854440" y="686590"/>
                  <a:pt x="871775" y="688034"/>
                </a:cubicBezTo>
                <a:cubicBezTo>
                  <a:pt x="877553" y="689479"/>
                  <a:pt x="883382" y="690732"/>
                  <a:pt x="889109" y="692368"/>
                </a:cubicBezTo>
                <a:cubicBezTo>
                  <a:pt x="893501" y="693623"/>
                  <a:pt x="897542" y="696701"/>
                  <a:pt x="902110" y="696701"/>
                </a:cubicBezTo>
                <a:cubicBezTo>
                  <a:pt x="959910" y="696701"/>
                  <a:pt x="1017674" y="693812"/>
                  <a:pt x="1075456" y="692368"/>
                </a:cubicBezTo>
                <a:cubicBezTo>
                  <a:pt x="1095876" y="688964"/>
                  <a:pt x="1100699" y="688870"/>
                  <a:pt x="1118793" y="683701"/>
                </a:cubicBezTo>
                <a:cubicBezTo>
                  <a:pt x="1132888" y="679674"/>
                  <a:pt x="1136817" y="676012"/>
                  <a:pt x="1153462" y="675033"/>
                </a:cubicBezTo>
                <a:cubicBezTo>
                  <a:pt x="1195307" y="672572"/>
                  <a:pt x="1237246" y="672144"/>
                  <a:pt x="1279138" y="670700"/>
                </a:cubicBezTo>
                <a:cubicBezTo>
                  <a:pt x="1277693" y="664922"/>
                  <a:pt x="1280721" y="654048"/>
                  <a:pt x="1274804" y="653365"/>
                </a:cubicBezTo>
                <a:cubicBezTo>
                  <a:pt x="1238900" y="649222"/>
                  <a:pt x="1202514" y="655124"/>
                  <a:pt x="1166463" y="657699"/>
                </a:cubicBezTo>
                <a:cubicBezTo>
                  <a:pt x="1161907" y="658024"/>
                  <a:pt x="1157921" y="661041"/>
                  <a:pt x="1153462" y="662032"/>
                </a:cubicBezTo>
                <a:cubicBezTo>
                  <a:pt x="1144884" y="663938"/>
                  <a:pt x="1136214" y="665605"/>
                  <a:pt x="1127460" y="666366"/>
                </a:cubicBezTo>
                <a:cubicBezTo>
                  <a:pt x="1102953" y="668497"/>
                  <a:pt x="1078345" y="669255"/>
                  <a:pt x="1053788" y="670700"/>
                </a:cubicBezTo>
                <a:cubicBezTo>
                  <a:pt x="1022136" y="681250"/>
                  <a:pt x="1036649" y="677151"/>
                  <a:pt x="1010452" y="683701"/>
                </a:cubicBezTo>
                <a:lnTo>
                  <a:pt x="832772" y="679367"/>
                </a:lnTo>
                <a:cubicBezTo>
                  <a:pt x="823993" y="678993"/>
                  <a:pt x="815247" y="677345"/>
                  <a:pt x="806770" y="675033"/>
                </a:cubicBezTo>
                <a:cubicBezTo>
                  <a:pt x="782288" y="668356"/>
                  <a:pt x="790221" y="668054"/>
                  <a:pt x="772101" y="657699"/>
                </a:cubicBezTo>
                <a:cubicBezTo>
                  <a:pt x="757103" y="649129"/>
                  <a:pt x="756354" y="649560"/>
                  <a:pt x="741765" y="644698"/>
                </a:cubicBezTo>
                <a:cubicBezTo>
                  <a:pt x="734482" y="637415"/>
                  <a:pt x="719383" y="619482"/>
                  <a:pt x="707096" y="614362"/>
                </a:cubicBezTo>
                <a:cubicBezTo>
                  <a:pt x="671343" y="599465"/>
                  <a:pt x="669540" y="601542"/>
                  <a:pt x="633424" y="597028"/>
                </a:cubicBezTo>
                <a:cubicBezTo>
                  <a:pt x="629090" y="595583"/>
                  <a:pt x="624855" y="593802"/>
                  <a:pt x="620423" y="592694"/>
                </a:cubicBezTo>
                <a:cubicBezTo>
                  <a:pt x="613277" y="590907"/>
                  <a:pt x="605652" y="590946"/>
                  <a:pt x="598755" y="588360"/>
                </a:cubicBezTo>
                <a:cubicBezTo>
                  <a:pt x="593878" y="586531"/>
                  <a:pt x="590412" y="582022"/>
                  <a:pt x="585754" y="579693"/>
                </a:cubicBezTo>
                <a:cubicBezTo>
                  <a:pt x="581668" y="577650"/>
                  <a:pt x="576839" y="577402"/>
                  <a:pt x="572753" y="575359"/>
                </a:cubicBezTo>
                <a:cubicBezTo>
                  <a:pt x="568095" y="573030"/>
                  <a:pt x="564693" y="568339"/>
                  <a:pt x="559752" y="566692"/>
                </a:cubicBezTo>
                <a:cubicBezTo>
                  <a:pt x="551416" y="563913"/>
                  <a:pt x="542275" y="564489"/>
                  <a:pt x="533750" y="562358"/>
                </a:cubicBezTo>
                <a:cubicBezTo>
                  <a:pt x="524887" y="560142"/>
                  <a:pt x="516611" y="555907"/>
                  <a:pt x="507748" y="553691"/>
                </a:cubicBezTo>
                <a:cubicBezTo>
                  <a:pt x="485982" y="548249"/>
                  <a:pt x="496064" y="551240"/>
                  <a:pt x="477413" y="545024"/>
                </a:cubicBezTo>
                <a:cubicBezTo>
                  <a:pt x="474524" y="542135"/>
                  <a:pt x="472249" y="538458"/>
                  <a:pt x="468745" y="536356"/>
                </a:cubicBezTo>
                <a:cubicBezTo>
                  <a:pt x="464828" y="534006"/>
                  <a:pt x="459311" y="534877"/>
                  <a:pt x="455744" y="532023"/>
                </a:cubicBezTo>
                <a:cubicBezTo>
                  <a:pt x="451677" y="528769"/>
                  <a:pt x="449966" y="523356"/>
                  <a:pt x="447077" y="519022"/>
                </a:cubicBezTo>
                <a:cubicBezTo>
                  <a:pt x="448942" y="498504"/>
                  <a:pt x="455744" y="427106"/>
                  <a:pt x="455744" y="410681"/>
                </a:cubicBezTo>
                <a:cubicBezTo>
                  <a:pt x="455744" y="401894"/>
                  <a:pt x="455340" y="392538"/>
                  <a:pt x="451411" y="384679"/>
                </a:cubicBezTo>
                <a:cubicBezTo>
                  <a:pt x="449082" y="380020"/>
                  <a:pt x="443170" y="378126"/>
                  <a:pt x="438410" y="376011"/>
                </a:cubicBezTo>
                <a:cubicBezTo>
                  <a:pt x="430061" y="372300"/>
                  <a:pt x="412408" y="367344"/>
                  <a:pt x="412408" y="367344"/>
                </a:cubicBezTo>
                <a:cubicBezTo>
                  <a:pt x="408074" y="361566"/>
                  <a:pt x="402991" y="356281"/>
                  <a:pt x="399407" y="350010"/>
                </a:cubicBezTo>
                <a:cubicBezTo>
                  <a:pt x="384403" y="323754"/>
                  <a:pt x="406691" y="348628"/>
                  <a:pt x="386406" y="328341"/>
                </a:cubicBezTo>
                <a:cubicBezTo>
                  <a:pt x="384961" y="324007"/>
                  <a:pt x="385873" y="317874"/>
                  <a:pt x="382072" y="315340"/>
                </a:cubicBezTo>
                <a:cubicBezTo>
                  <a:pt x="375943" y="311254"/>
                  <a:pt x="363395" y="317738"/>
                  <a:pt x="360404" y="311007"/>
                </a:cubicBezTo>
                <a:cubicBezTo>
                  <a:pt x="351773" y="291587"/>
                  <a:pt x="364365" y="276898"/>
                  <a:pt x="373405" y="263337"/>
                </a:cubicBezTo>
                <a:cubicBezTo>
                  <a:pt x="371960" y="256114"/>
                  <a:pt x="372726" y="248064"/>
                  <a:pt x="369071" y="241668"/>
                </a:cubicBezTo>
                <a:cubicBezTo>
                  <a:pt x="366487" y="237146"/>
                  <a:pt x="360642" y="235495"/>
                  <a:pt x="356070" y="233001"/>
                </a:cubicBezTo>
                <a:cubicBezTo>
                  <a:pt x="325616" y="216389"/>
                  <a:pt x="330724" y="218773"/>
                  <a:pt x="308400" y="211333"/>
                </a:cubicBezTo>
                <a:cubicBezTo>
                  <a:pt x="305511" y="208444"/>
                  <a:pt x="303237" y="204767"/>
                  <a:pt x="299733" y="202665"/>
                </a:cubicBezTo>
                <a:cubicBezTo>
                  <a:pt x="295816" y="200315"/>
                  <a:pt x="290299" y="201186"/>
                  <a:pt x="286732" y="198332"/>
                </a:cubicBezTo>
                <a:cubicBezTo>
                  <a:pt x="265659" y="181474"/>
                  <a:pt x="292839" y="186513"/>
                  <a:pt x="265064" y="167996"/>
                </a:cubicBezTo>
                <a:cubicBezTo>
                  <a:pt x="257462" y="162928"/>
                  <a:pt x="239062" y="159329"/>
                  <a:pt x="239062" y="159329"/>
                </a:cubicBezTo>
                <a:cubicBezTo>
                  <a:pt x="232830" y="154655"/>
                  <a:pt x="213253" y="141249"/>
                  <a:pt x="208726" y="133327"/>
                </a:cubicBezTo>
                <a:cubicBezTo>
                  <a:pt x="205771" y="128156"/>
                  <a:pt x="207550" y="121043"/>
                  <a:pt x="204393" y="115992"/>
                </a:cubicBezTo>
                <a:cubicBezTo>
                  <a:pt x="200062" y="109063"/>
                  <a:pt x="192289" y="104935"/>
                  <a:pt x="187058" y="98658"/>
                </a:cubicBezTo>
                <a:cubicBezTo>
                  <a:pt x="177810" y="87561"/>
                  <a:pt x="173976" y="70450"/>
                  <a:pt x="161056" y="63989"/>
                </a:cubicBezTo>
                <a:cubicBezTo>
                  <a:pt x="149195" y="58058"/>
                  <a:pt x="140929" y="54820"/>
                  <a:pt x="130721" y="46654"/>
                </a:cubicBezTo>
                <a:cubicBezTo>
                  <a:pt x="127530" y="44102"/>
                  <a:pt x="125557" y="40089"/>
                  <a:pt x="122053" y="37987"/>
                </a:cubicBezTo>
                <a:cubicBezTo>
                  <a:pt x="118136" y="35637"/>
                  <a:pt x="113138" y="35696"/>
                  <a:pt x="109052" y="33653"/>
                </a:cubicBezTo>
                <a:cubicBezTo>
                  <a:pt x="104394" y="31324"/>
                  <a:pt x="100710" y="27315"/>
                  <a:pt x="96052" y="24986"/>
                </a:cubicBezTo>
                <a:cubicBezTo>
                  <a:pt x="89094" y="21507"/>
                  <a:pt x="81341" y="19798"/>
                  <a:pt x="74383" y="16319"/>
                </a:cubicBezTo>
                <a:cubicBezTo>
                  <a:pt x="66849" y="12552"/>
                  <a:pt x="60974" y="4970"/>
                  <a:pt x="52715" y="3318"/>
                </a:cubicBezTo>
                <a:cubicBezTo>
                  <a:pt x="38550" y="485"/>
                  <a:pt x="5767" y="-2460"/>
                  <a:pt x="711" y="3318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7B92ECF-FA57-411F-BE97-2FF6BE42792D}"/>
              </a:ext>
            </a:extLst>
          </p:cNvPr>
          <p:cNvSpPr/>
          <p:nvPr/>
        </p:nvSpPr>
        <p:spPr>
          <a:xfrm>
            <a:off x="9430021" y="3648690"/>
            <a:ext cx="420364" cy="394605"/>
          </a:xfrm>
          <a:custGeom>
            <a:avLst/>
            <a:gdLst>
              <a:gd name="connsiteX0" fmla="*/ 377027 w 420364"/>
              <a:gd name="connsiteY0" fmla="*/ 8910 h 394605"/>
              <a:gd name="connsiteX1" fmla="*/ 316356 w 420364"/>
              <a:gd name="connsiteY1" fmla="*/ 8910 h 394605"/>
              <a:gd name="connsiteX2" fmla="*/ 303355 w 420364"/>
              <a:gd name="connsiteY2" fmla="*/ 21911 h 394605"/>
              <a:gd name="connsiteX3" fmla="*/ 281687 w 420364"/>
              <a:gd name="connsiteY3" fmla="*/ 39246 h 394605"/>
              <a:gd name="connsiteX4" fmla="*/ 260019 w 420364"/>
              <a:gd name="connsiteY4" fmla="*/ 78248 h 394605"/>
              <a:gd name="connsiteX5" fmla="*/ 242684 w 420364"/>
              <a:gd name="connsiteY5" fmla="*/ 95583 h 394605"/>
              <a:gd name="connsiteX6" fmla="*/ 212349 w 420364"/>
              <a:gd name="connsiteY6" fmla="*/ 125919 h 394605"/>
              <a:gd name="connsiteX7" fmla="*/ 177679 w 420364"/>
              <a:gd name="connsiteY7" fmla="*/ 143253 h 394605"/>
              <a:gd name="connsiteX8" fmla="*/ 164679 w 420364"/>
              <a:gd name="connsiteY8" fmla="*/ 147587 h 394605"/>
              <a:gd name="connsiteX9" fmla="*/ 151678 w 420364"/>
              <a:gd name="connsiteY9" fmla="*/ 151920 h 394605"/>
              <a:gd name="connsiteX10" fmla="*/ 65005 w 420364"/>
              <a:gd name="connsiteY10" fmla="*/ 147587 h 394605"/>
              <a:gd name="connsiteX11" fmla="*/ 39003 w 420364"/>
              <a:gd name="connsiteY11" fmla="*/ 134586 h 394605"/>
              <a:gd name="connsiteX12" fmla="*/ 30335 w 420364"/>
              <a:gd name="connsiteY12" fmla="*/ 125919 h 394605"/>
              <a:gd name="connsiteX13" fmla="*/ 17334 w 420364"/>
              <a:gd name="connsiteY13" fmla="*/ 117251 h 394605"/>
              <a:gd name="connsiteX14" fmla="*/ 8667 w 420364"/>
              <a:gd name="connsiteY14" fmla="*/ 125919 h 394605"/>
              <a:gd name="connsiteX15" fmla="*/ 4334 w 420364"/>
              <a:gd name="connsiteY15" fmla="*/ 143253 h 394605"/>
              <a:gd name="connsiteX16" fmla="*/ 0 w 420364"/>
              <a:gd name="connsiteY16" fmla="*/ 156254 h 394605"/>
              <a:gd name="connsiteX17" fmla="*/ 4334 w 420364"/>
              <a:gd name="connsiteY17" fmla="*/ 247261 h 394605"/>
              <a:gd name="connsiteX18" fmla="*/ 17334 w 420364"/>
              <a:gd name="connsiteY18" fmla="*/ 260262 h 394605"/>
              <a:gd name="connsiteX19" fmla="*/ 21668 w 420364"/>
              <a:gd name="connsiteY19" fmla="*/ 273263 h 394605"/>
              <a:gd name="connsiteX20" fmla="*/ 26002 w 420364"/>
              <a:gd name="connsiteY20" fmla="*/ 312265 h 394605"/>
              <a:gd name="connsiteX21" fmla="*/ 34669 w 420364"/>
              <a:gd name="connsiteY21" fmla="*/ 320933 h 394605"/>
              <a:gd name="connsiteX22" fmla="*/ 60671 w 420364"/>
              <a:gd name="connsiteY22" fmla="*/ 338267 h 394605"/>
              <a:gd name="connsiteX23" fmla="*/ 82339 w 420364"/>
              <a:gd name="connsiteY23" fmla="*/ 355602 h 394605"/>
              <a:gd name="connsiteX24" fmla="*/ 108341 w 420364"/>
              <a:gd name="connsiteY24" fmla="*/ 364269 h 394605"/>
              <a:gd name="connsiteX25" fmla="*/ 121342 w 420364"/>
              <a:gd name="connsiteY25" fmla="*/ 368603 h 394605"/>
              <a:gd name="connsiteX26" fmla="*/ 134343 w 420364"/>
              <a:gd name="connsiteY26" fmla="*/ 372937 h 394605"/>
              <a:gd name="connsiteX27" fmla="*/ 186347 w 420364"/>
              <a:gd name="connsiteY27" fmla="*/ 377270 h 394605"/>
              <a:gd name="connsiteX28" fmla="*/ 199348 w 420364"/>
              <a:gd name="connsiteY28" fmla="*/ 385937 h 394605"/>
              <a:gd name="connsiteX29" fmla="*/ 225350 w 420364"/>
              <a:gd name="connsiteY29" fmla="*/ 394605 h 394605"/>
              <a:gd name="connsiteX30" fmla="*/ 286021 w 420364"/>
              <a:gd name="connsiteY30" fmla="*/ 381604 h 394605"/>
              <a:gd name="connsiteX31" fmla="*/ 303355 w 420364"/>
              <a:gd name="connsiteY31" fmla="*/ 355602 h 394605"/>
              <a:gd name="connsiteX32" fmla="*/ 312023 w 420364"/>
              <a:gd name="connsiteY32" fmla="*/ 329600 h 394605"/>
              <a:gd name="connsiteX33" fmla="*/ 320690 w 420364"/>
              <a:gd name="connsiteY33" fmla="*/ 277596 h 394605"/>
              <a:gd name="connsiteX34" fmla="*/ 329357 w 420364"/>
              <a:gd name="connsiteY34" fmla="*/ 264595 h 394605"/>
              <a:gd name="connsiteX35" fmla="*/ 342358 w 420364"/>
              <a:gd name="connsiteY35" fmla="*/ 251594 h 394605"/>
              <a:gd name="connsiteX36" fmla="*/ 355359 w 420364"/>
              <a:gd name="connsiteY36" fmla="*/ 247261 h 394605"/>
              <a:gd name="connsiteX37" fmla="*/ 364026 w 420364"/>
              <a:gd name="connsiteY37" fmla="*/ 216925 h 394605"/>
              <a:gd name="connsiteX38" fmla="*/ 372694 w 420364"/>
              <a:gd name="connsiteY38" fmla="*/ 173589 h 394605"/>
              <a:gd name="connsiteX39" fmla="*/ 385695 w 420364"/>
              <a:gd name="connsiteY39" fmla="*/ 160588 h 394605"/>
              <a:gd name="connsiteX40" fmla="*/ 411697 w 420364"/>
              <a:gd name="connsiteY40" fmla="*/ 147587 h 394605"/>
              <a:gd name="connsiteX41" fmla="*/ 420364 w 420364"/>
              <a:gd name="connsiteY41" fmla="*/ 138919 h 394605"/>
              <a:gd name="connsiteX42" fmla="*/ 411697 w 420364"/>
              <a:gd name="connsiteY42" fmla="*/ 125919 h 394605"/>
              <a:gd name="connsiteX43" fmla="*/ 403029 w 420364"/>
              <a:gd name="connsiteY43" fmla="*/ 117251 h 394605"/>
              <a:gd name="connsiteX44" fmla="*/ 394362 w 420364"/>
              <a:gd name="connsiteY44" fmla="*/ 104250 h 394605"/>
              <a:gd name="connsiteX45" fmla="*/ 381361 w 420364"/>
              <a:gd name="connsiteY45" fmla="*/ 95583 h 394605"/>
              <a:gd name="connsiteX46" fmla="*/ 377027 w 420364"/>
              <a:gd name="connsiteY46" fmla="*/ 8910 h 3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20364" h="394605">
                <a:moveTo>
                  <a:pt x="377027" y="8910"/>
                </a:moveTo>
                <a:cubicBezTo>
                  <a:pt x="366193" y="-5535"/>
                  <a:pt x="343379" y="-98"/>
                  <a:pt x="316356" y="8910"/>
                </a:cubicBezTo>
                <a:cubicBezTo>
                  <a:pt x="310542" y="10848"/>
                  <a:pt x="308063" y="17988"/>
                  <a:pt x="303355" y="21911"/>
                </a:cubicBezTo>
                <a:cubicBezTo>
                  <a:pt x="270565" y="49236"/>
                  <a:pt x="306894" y="14036"/>
                  <a:pt x="281687" y="39246"/>
                </a:cubicBezTo>
                <a:cubicBezTo>
                  <a:pt x="276237" y="55593"/>
                  <a:pt x="274918" y="63349"/>
                  <a:pt x="260019" y="78248"/>
                </a:cubicBezTo>
                <a:cubicBezTo>
                  <a:pt x="254241" y="84026"/>
                  <a:pt x="247217" y="88784"/>
                  <a:pt x="242684" y="95583"/>
                </a:cubicBezTo>
                <a:cubicBezTo>
                  <a:pt x="222816" y="125386"/>
                  <a:pt x="235232" y="118291"/>
                  <a:pt x="212349" y="125919"/>
                </a:cubicBezTo>
                <a:cubicBezTo>
                  <a:pt x="197220" y="141046"/>
                  <a:pt x="207558" y="133293"/>
                  <a:pt x="177679" y="143253"/>
                </a:cubicBezTo>
                <a:lnTo>
                  <a:pt x="164679" y="147587"/>
                </a:lnTo>
                <a:lnTo>
                  <a:pt x="151678" y="151920"/>
                </a:lnTo>
                <a:cubicBezTo>
                  <a:pt x="122787" y="150476"/>
                  <a:pt x="93823" y="150093"/>
                  <a:pt x="65005" y="147587"/>
                </a:cubicBezTo>
                <a:cubicBezTo>
                  <a:pt x="56019" y="146806"/>
                  <a:pt x="45594" y="139858"/>
                  <a:pt x="39003" y="134586"/>
                </a:cubicBezTo>
                <a:cubicBezTo>
                  <a:pt x="35812" y="132034"/>
                  <a:pt x="33526" y="128471"/>
                  <a:pt x="30335" y="125919"/>
                </a:cubicBezTo>
                <a:cubicBezTo>
                  <a:pt x="26268" y="122665"/>
                  <a:pt x="21668" y="120140"/>
                  <a:pt x="17334" y="117251"/>
                </a:cubicBezTo>
                <a:cubicBezTo>
                  <a:pt x="14445" y="120140"/>
                  <a:pt x="10494" y="122264"/>
                  <a:pt x="8667" y="125919"/>
                </a:cubicBezTo>
                <a:cubicBezTo>
                  <a:pt x="6004" y="131246"/>
                  <a:pt x="5970" y="137526"/>
                  <a:pt x="4334" y="143253"/>
                </a:cubicBezTo>
                <a:cubicBezTo>
                  <a:pt x="3079" y="147645"/>
                  <a:pt x="1445" y="151920"/>
                  <a:pt x="0" y="156254"/>
                </a:cubicBezTo>
                <a:cubicBezTo>
                  <a:pt x="1445" y="186590"/>
                  <a:pt x="-659" y="217304"/>
                  <a:pt x="4334" y="247261"/>
                </a:cubicBezTo>
                <a:cubicBezTo>
                  <a:pt x="5341" y="253306"/>
                  <a:pt x="13935" y="255163"/>
                  <a:pt x="17334" y="260262"/>
                </a:cubicBezTo>
                <a:cubicBezTo>
                  <a:pt x="19868" y="264063"/>
                  <a:pt x="20223" y="268929"/>
                  <a:pt x="21668" y="273263"/>
                </a:cubicBezTo>
                <a:cubicBezTo>
                  <a:pt x="23113" y="286264"/>
                  <a:pt x="22560" y="299645"/>
                  <a:pt x="26002" y="312265"/>
                </a:cubicBezTo>
                <a:cubicBezTo>
                  <a:pt x="27077" y="316207"/>
                  <a:pt x="31400" y="318481"/>
                  <a:pt x="34669" y="320933"/>
                </a:cubicBezTo>
                <a:cubicBezTo>
                  <a:pt x="43002" y="327183"/>
                  <a:pt x="53306" y="330901"/>
                  <a:pt x="60671" y="338267"/>
                </a:cubicBezTo>
                <a:cubicBezTo>
                  <a:pt x="67876" y="345472"/>
                  <a:pt x="72497" y="351228"/>
                  <a:pt x="82339" y="355602"/>
                </a:cubicBezTo>
                <a:cubicBezTo>
                  <a:pt x="90688" y="359312"/>
                  <a:pt x="99674" y="361380"/>
                  <a:pt x="108341" y="364269"/>
                </a:cubicBezTo>
                <a:lnTo>
                  <a:pt x="121342" y="368603"/>
                </a:lnTo>
                <a:cubicBezTo>
                  <a:pt x="125676" y="370048"/>
                  <a:pt x="129791" y="372558"/>
                  <a:pt x="134343" y="372937"/>
                </a:cubicBezTo>
                <a:lnTo>
                  <a:pt x="186347" y="377270"/>
                </a:lnTo>
                <a:cubicBezTo>
                  <a:pt x="190681" y="380159"/>
                  <a:pt x="194589" y="383822"/>
                  <a:pt x="199348" y="385937"/>
                </a:cubicBezTo>
                <a:cubicBezTo>
                  <a:pt x="207697" y="389648"/>
                  <a:pt x="225350" y="394605"/>
                  <a:pt x="225350" y="394605"/>
                </a:cubicBezTo>
                <a:cubicBezTo>
                  <a:pt x="241765" y="393113"/>
                  <a:pt x="271640" y="398040"/>
                  <a:pt x="286021" y="381604"/>
                </a:cubicBezTo>
                <a:cubicBezTo>
                  <a:pt x="292880" y="373765"/>
                  <a:pt x="300061" y="365484"/>
                  <a:pt x="303355" y="355602"/>
                </a:cubicBezTo>
                <a:lnTo>
                  <a:pt x="312023" y="329600"/>
                </a:lnTo>
                <a:cubicBezTo>
                  <a:pt x="313397" y="317235"/>
                  <a:pt x="313429" y="292119"/>
                  <a:pt x="320690" y="277596"/>
                </a:cubicBezTo>
                <a:cubicBezTo>
                  <a:pt x="323019" y="272938"/>
                  <a:pt x="326023" y="268596"/>
                  <a:pt x="329357" y="264595"/>
                </a:cubicBezTo>
                <a:cubicBezTo>
                  <a:pt x="333280" y="259887"/>
                  <a:pt x="337259" y="254994"/>
                  <a:pt x="342358" y="251594"/>
                </a:cubicBezTo>
                <a:cubicBezTo>
                  <a:pt x="346159" y="249060"/>
                  <a:pt x="351025" y="248705"/>
                  <a:pt x="355359" y="247261"/>
                </a:cubicBezTo>
                <a:cubicBezTo>
                  <a:pt x="359492" y="234864"/>
                  <a:pt x="361304" y="230537"/>
                  <a:pt x="364026" y="216925"/>
                </a:cubicBezTo>
                <a:cubicBezTo>
                  <a:pt x="364371" y="215201"/>
                  <a:pt x="369596" y="179010"/>
                  <a:pt x="372694" y="173589"/>
                </a:cubicBezTo>
                <a:cubicBezTo>
                  <a:pt x="375735" y="168268"/>
                  <a:pt x="380987" y="164512"/>
                  <a:pt x="385695" y="160588"/>
                </a:cubicBezTo>
                <a:cubicBezTo>
                  <a:pt x="396898" y="151252"/>
                  <a:pt x="398665" y="151930"/>
                  <a:pt x="411697" y="147587"/>
                </a:cubicBezTo>
                <a:cubicBezTo>
                  <a:pt x="414586" y="144698"/>
                  <a:pt x="420364" y="143005"/>
                  <a:pt x="420364" y="138919"/>
                </a:cubicBezTo>
                <a:cubicBezTo>
                  <a:pt x="420364" y="133711"/>
                  <a:pt x="414951" y="129986"/>
                  <a:pt x="411697" y="125919"/>
                </a:cubicBezTo>
                <a:cubicBezTo>
                  <a:pt x="409144" y="122728"/>
                  <a:pt x="405582" y="120442"/>
                  <a:pt x="403029" y="117251"/>
                </a:cubicBezTo>
                <a:cubicBezTo>
                  <a:pt x="399775" y="113184"/>
                  <a:pt x="398045" y="107933"/>
                  <a:pt x="394362" y="104250"/>
                </a:cubicBezTo>
                <a:cubicBezTo>
                  <a:pt x="390679" y="100567"/>
                  <a:pt x="385695" y="98472"/>
                  <a:pt x="381361" y="95583"/>
                </a:cubicBezTo>
                <a:cubicBezTo>
                  <a:pt x="362278" y="66957"/>
                  <a:pt x="387861" y="23355"/>
                  <a:pt x="377027" y="8910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6BED2C-FA07-43E7-A449-09237B21B745}"/>
              </a:ext>
            </a:extLst>
          </p:cNvPr>
          <p:cNvSpPr/>
          <p:nvPr/>
        </p:nvSpPr>
        <p:spPr>
          <a:xfrm>
            <a:off x="9828229" y="3770234"/>
            <a:ext cx="286822" cy="357270"/>
          </a:xfrm>
          <a:custGeom>
            <a:avLst/>
            <a:gdLst>
              <a:gd name="connsiteX0" fmla="*/ 282175 w 286822"/>
              <a:gd name="connsiteY0" fmla="*/ 41 h 357270"/>
              <a:gd name="connsiteX1" fmla="*/ 260507 w 286822"/>
              <a:gd name="connsiteY1" fmla="*/ 13042 h 357270"/>
              <a:gd name="connsiteX2" fmla="*/ 251839 w 286822"/>
              <a:gd name="connsiteY2" fmla="*/ 21709 h 357270"/>
              <a:gd name="connsiteX3" fmla="*/ 225837 w 286822"/>
              <a:gd name="connsiteY3" fmla="*/ 30376 h 357270"/>
              <a:gd name="connsiteX4" fmla="*/ 212836 w 286822"/>
              <a:gd name="connsiteY4" fmla="*/ 34710 h 357270"/>
              <a:gd name="connsiteX5" fmla="*/ 199835 w 286822"/>
              <a:gd name="connsiteY5" fmla="*/ 39044 h 357270"/>
              <a:gd name="connsiteX6" fmla="*/ 74160 w 286822"/>
              <a:gd name="connsiteY6" fmla="*/ 34710 h 357270"/>
              <a:gd name="connsiteX7" fmla="*/ 65492 w 286822"/>
              <a:gd name="connsiteY7" fmla="*/ 43377 h 357270"/>
              <a:gd name="connsiteX8" fmla="*/ 61159 w 286822"/>
              <a:gd name="connsiteY8" fmla="*/ 95381 h 357270"/>
              <a:gd name="connsiteX9" fmla="*/ 48158 w 286822"/>
              <a:gd name="connsiteY9" fmla="*/ 99715 h 357270"/>
              <a:gd name="connsiteX10" fmla="*/ 30823 w 286822"/>
              <a:gd name="connsiteY10" fmla="*/ 121383 h 357270"/>
              <a:gd name="connsiteX11" fmla="*/ 26489 w 286822"/>
              <a:gd name="connsiteY11" fmla="*/ 177721 h 357270"/>
              <a:gd name="connsiteX12" fmla="*/ 13489 w 286822"/>
              <a:gd name="connsiteY12" fmla="*/ 208056 h 357270"/>
              <a:gd name="connsiteX13" fmla="*/ 4821 w 286822"/>
              <a:gd name="connsiteY13" fmla="*/ 216723 h 357270"/>
              <a:gd name="connsiteX14" fmla="*/ 488 w 286822"/>
              <a:gd name="connsiteY14" fmla="*/ 229724 h 357270"/>
              <a:gd name="connsiteX15" fmla="*/ 13489 w 286822"/>
              <a:gd name="connsiteY15" fmla="*/ 234058 h 357270"/>
              <a:gd name="connsiteX16" fmla="*/ 43824 w 286822"/>
              <a:gd name="connsiteY16" fmla="*/ 242725 h 357270"/>
              <a:gd name="connsiteX17" fmla="*/ 39490 w 286822"/>
              <a:gd name="connsiteY17" fmla="*/ 351066 h 357270"/>
              <a:gd name="connsiteX18" fmla="*/ 74160 w 286822"/>
              <a:gd name="connsiteY18" fmla="*/ 346733 h 357270"/>
              <a:gd name="connsiteX19" fmla="*/ 69826 w 286822"/>
              <a:gd name="connsiteY19" fmla="*/ 299063 h 357270"/>
              <a:gd name="connsiteX20" fmla="*/ 74160 w 286822"/>
              <a:gd name="connsiteY20" fmla="*/ 247059 h 357270"/>
              <a:gd name="connsiteX21" fmla="*/ 78493 w 286822"/>
              <a:gd name="connsiteY21" fmla="*/ 221057 h 357270"/>
              <a:gd name="connsiteX22" fmla="*/ 87161 w 286822"/>
              <a:gd name="connsiteY22" fmla="*/ 212390 h 357270"/>
              <a:gd name="connsiteX23" fmla="*/ 104495 w 286822"/>
              <a:gd name="connsiteY23" fmla="*/ 208056 h 357270"/>
              <a:gd name="connsiteX24" fmla="*/ 108829 w 286822"/>
              <a:gd name="connsiteY24" fmla="*/ 221057 h 357270"/>
              <a:gd name="connsiteX25" fmla="*/ 117496 w 286822"/>
              <a:gd name="connsiteY25" fmla="*/ 234058 h 357270"/>
              <a:gd name="connsiteX26" fmla="*/ 108829 w 286822"/>
              <a:gd name="connsiteY26" fmla="*/ 247059 h 357270"/>
              <a:gd name="connsiteX27" fmla="*/ 113162 w 286822"/>
              <a:gd name="connsiteY27" fmla="*/ 277394 h 357270"/>
              <a:gd name="connsiteX28" fmla="*/ 126163 w 286822"/>
              <a:gd name="connsiteY28" fmla="*/ 281728 h 357270"/>
              <a:gd name="connsiteX29" fmla="*/ 134831 w 286822"/>
              <a:gd name="connsiteY29" fmla="*/ 290395 h 357270"/>
              <a:gd name="connsiteX30" fmla="*/ 139164 w 286822"/>
              <a:gd name="connsiteY30" fmla="*/ 320731 h 357270"/>
              <a:gd name="connsiteX31" fmla="*/ 173834 w 286822"/>
              <a:gd name="connsiteY31" fmla="*/ 307730 h 357270"/>
              <a:gd name="connsiteX32" fmla="*/ 178167 w 286822"/>
              <a:gd name="connsiteY32" fmla="*/ 290395 h 357270"/>
              <a:gd name="connsiteX33" fmla="*/ 186835 w 286822"/>
              <a:gd name="connsiteY33" fmla="*/ 277394 h 357270"/>
              <a:gd name="connsiteX34" fmla="*/ 169500 w 286822"/>
              <a:gd name="connsiteY34" fmla="*/ 251393 h 357270"/>
              <a:gd name="connsiteX35" fmla="*/ 160833 w 286822"/>
              <a:gd name="connsiteY35" fmla="*/ 238392 h 357270"/>
              <a:gd name="connsiteX36" fmla="*/ 147832 w 286822"/>
              <a:gd name="connsiteY36" fmla="*/ 190721 h 357270"/>
              <a:gd name="connsiteX37" fmla="*/ 134831 w 286822"/>
              <a:gd name="connsiteY37" fmla="*/ 186388 h 357270"/>
              <a:gd name="connsiteX38" fmla="*/ 143498 w 286822"/>
              <a:gd name="connsiteY38" fmla="*/ 160386 h 357270"/>
              <a:gd name="connsiteX39" fmla="*/ 169500 w 286822"/>
              <a:gd name="connsiteY39" fmla="*/ 147385 h 357270"/>
              <a:gd name="connsiteX40" fmla="*/ 182501 w 286822"/>
              <a:gd name="connsiteY40" fmla="*/ 143051 h 357270"/>
              <a:gd name="connsiteX41" fmla="*/ 204169 w 286822"/>
              <a:gd name="connsiteY41" fmla="*/ 117049 h 357270"/>
              <a:gd name="connsiteX42" fmla="*/ 191168 w 286822"/>
              <a:gd name="connsiteY42" fmla="*/ 108382 h 357270"/>
              <a:gd name="connsiteX43" fmla="*/ 160833 w 286822"/>
              <a:gd name="connsiteY43" fmla="*/ 117049 h 357270"/>
              <a:gd name="connsiteX44" fmla="*/ 139164 w 286822"/>
              <a:gd name="connsiteY44" fmla="*/ 134384 h 357270"/>
              <a:gd name="connsiteX45" fmla="*/ 121830 w 286822"/>
              <a:gd name="connsiteY45" fmla="*/ 143051 h 357270"/>
              <a:gd name="connsiteX46" fmla="*/ 95828 w 286822"/>
              <a:gd name="connsiteY46" fmla="*/ 151719 h 357270"/>
              <a:gd name="connsiteX47" fmla="*/ 87161 w 286822"/>
              <a:gd name="connsiteY47" fmla="*/ 143051 h 357270"/>
              <a:gd name="connsiteX48" fmla="*/ 78493 w 286822"/>
              <a:gd name="connsiteY48" fmla="*/ 108382 h 357270"/>
              <a:gd name="connsiteX49" fmla="*/ 74160 w 286822"/>
              <a:gd name="connsiteY49" fmla="*/ 95381 h 357270"/>
              <a:gd name="connsiteX50" fmla="*/ 78493 w 286822"/>
              <a:gd name="connsiteY50" fmla="*/ 69379 h 357270"/>
              <a:gd name="connsiteX51" fmla="*/ 87161 w 286822"/>
              <a:gd name="connsiteY51" fmla="*/ 60712 h 357270"/>
              <a:gd name="connsiteX52" fmla="*/ 134831 w 286822"/>
              <a:gd name="connsiteY52" fmla="*/ 47711 h 357270"/>
              <a:gd name="connsiteX53" fmla="*/ 182501 w 286822"/>
              <a:gd name="connsiteY53" fmla="*/ 52045 h 357270"/>
              <a:gd name="connsiteX54" fmla="*/ 195502 w 286822"/>
              <a:gd name="connsiteY54" fmla="*/ 56378 h 357270"/>
              <a:gd name="connsiteX55" fmla="*/ 234505 w 286822"/>
              <a:gd name="connsiteY55" fmla="*/ 52045 h 357270"/>
              <a:gd name="connsiteX56" fmla="*/ 260507 w 286822"/>
              <a:gd name="connsiteY56" fmla="*/ 43377 h 357270"/>
              <a:gd name="connsiteX57" fmla="*/ 273507 w 286822"/>
              <a:gd name="connsiteY57" fmla="*/ 39044 h 357270"/>
              <a:gd name="connsiteX58" fmla="*/ 286508 w 286822"/>
              <a:gd name="connsiteY58" fmla="*/ 17375 h 357270"/>
              <a:gd name="connsiteX59" fmla="*/ 282175 w 286822"/>
              <a:gd name="connsiteY59" fmla="*/ 41 h 35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6822" h="357270">
                <a:moveTo>
                  <a:pt x="282175" y="41"/>
                </a:moveTo>
                <a:cubicBezTo>
                  <a:pt x="277842" y="-681"/>
                  <a:pt x="267361" y="8146"/>
                  <a:pt x="260507" y="13042"/>
                </a:cubicBezTo>
                <a:cubicBezTo>
                  <a:pt x="257182" y="15417"/>
                  <a:pt x="255494" y="19882"/>
                  <a:pt x="251839" y="21709"/>
                </a:cubicBezTo>
                <a:cubicBezTo>
                  <a:pt x="243667" y="25795"/>
                  <a:pt x="234504" y="27487"/>
                  <a:pt x="225837" y="30376"/>
                </a:cubicBezTo>
                <a:lnTo>
                  <a:pt x="212836" y="34710"/>
                </a:lnTo>
                <a:lnTo>
                  <a:pt x="199835" y="39044"/>
                </a:lnTo>
                <a:cubicBezTo>
                  <a:pt x="149066" y="32697"/>
                  <a:pt x="123594" y="24823"/>
                  <a:pt x="74160" y="34710"/>
                </a:cubicBezTo>
                <a:cubicBezTo>
                  <a:pt x="70153" y="35511"/>
                  <a:pt x="68381" y="40488"/>
                  <a:pt x="65492" y="43377"/>
                </a:cubicBezTo>
                <a:cubicBezTo>
                  <a:pt x="64048" y="60712"/>
                  <a:pt x="66274" y="78755"/>
                  <a:pt x="61159" y="95381"/>
                </a:cubicBezTo>
                <a:cubicBezTo>
                  <a:pt x="59816" y="99747"/>
                  <a:pt x="52075" y="97365"/>
                  <a:pt x="48158" y="99715"/>
                </a:cubicBezTo>
                <a:cubicBezTo>
                  <a:pt x="41294" y="103833"/>
                  <a:pt x="34761" y="115475"/>
                  <a:pt x="30823" y="121383"/>
                </a:cubicBezTo>
                <a:cubicBezTo>
                  <a:pt x="29378" y="140162"/>
                  <a:pt x="28825" y="159032"/>
                  <a:pt x="26489" y="177721"/>
                </a:cubicBezTo>
                <a:cubicBezTo>
                  <a:pt x="25600" y="184833"/>
                  <a:pt x="16438" y="203632"/>
                  <a:pt x="13489" y="208056"/>
                </a:cubicBezTo>
                <a:cubicBezTo>
                  <a:pt x="11223" y="211456"/>
                  <a:pt x="7710" y="213834"/>
                  <a:pt x="4821" y="216723"/>
                </a:cubicBezTo>
                <a:cubicBezTo>
                  <a:pt x="3377" y="221057"/>
                  <a:pt x="-1555" y="225638"/>
                  <a:pt x="488" y="229724"/>
                </a:cubicBezTo>
                <a:cubicBezTo>
                  <a:pt x="2531" y="233810"/>
                  <a:pt x="9097" y="232803"/>
                  <a:pt x="13489" y="234058"/>
                </a:cubicBezTo>
                <a:cubicBezTo>
                  <a:pt x="51606" y="244950"/>
                  <a:pt x="12632" y="232329"/>
                  <a:pt x="43824" y="242725"/>
                </a:cubicBezTo>
                <a:cubicBezTo>
                  <a:pt x="42379" y="278839"/>
                  <a:pt x="29370" y="316369"/>
                  <a:pt x="39490" y="351066"/>
                </a:cubicBezTo>
                <a:cubicBezTo>
                  <a:pt x="42751" y="362247"/>
                  <a:pt x="68291" y="356793"/>
                  <a:pt x="74160" y="346733"/>
                </a:cubicBezTo>
                <a:cubicBezTo>
                  <a:pt x="82200" y="332951"/>
                  <a:pt x="71271" y="314953"/>
                  <a:pt x="69826" y="299063"/>
                </a:cubicBezTo>
                <a:cubicBezTo>
                  <a:pt x="71271" y="281728"/>
                  <a:pt x="72239" y="264347"/>
                  <a:pt x="74160" y="247059"/>
                </a:cubicBezTo>
                <a:cubicBezTo>
                  <a:pt x="75130" y="238326"/>
                  <a:pt x="75408" y="229284"/>
                  <a:pt x="78493" y="221057"/>
                </a:cubicBezTo>
                <a:cubicBezTo>
                  <a:pt x="79928" y="217231"/>
                  <a:pt x="83506" y="214217"/>
                  <a:pt x="87161" y="212390"/>
                </a:cubicBezTo>
                <a:cubicBezTo>
                  <a:pt x="92488" y="209726"/>
                  <a:pt x="98717" y="209501"/>
                  <a:pt x="104495" y="208056"/>
                </a:cubicBezTo>
                <a:cubicBezTo>
                  <a:pt x="105940" y="212390"/>
                  <a:pt x="106786" y="216971"/>
                  <a:pt x="108829" y="221057"/>
                </a:cubicBezTo>
                <a:cubicBezTo>
                  <a:pt x="111158" y="225715"/>
                  <a:pt x="117496" y="228850"/>
                  <a:pt x="117496" y="234058"/>
                </a:cubicBezTo>
                <a:cubicBezTo>
                  <a:pt x="117496" y="239266"/>
                  <a:pt x="111718" y="242725"/>
                  <a:pt x="108829" y="247059"/>
                </a:cubicBezTo>
                <a:cubicBezTo>
                  <a:pt x="110273" y="257171"/>
                  <a:pt x="108594" y="268258"/>
                  <a:pt x="113162" y="277394"/>
                </a:cubicBezTo>
                <a:cubicBezTo>
                  <a:pt x="115205" y="281480"/>
                  <a:pt x="122246" y="279378"/>
                  <a:pt x="126163" y="281728"/>
                </a:cubicBezTo>
                <a:cubicBezTo>
                  <a:pt x="129667" y="283830"/>
                  <a:pt x="131942" y="287506"/>
                  <a:pt x="134831" y="290395"/>
                </a:cubicBezTo>
                <a:cubicBezTo>
                  <a:pt x="136275" y="300507"/>
                  <a:pt x="131941" y="313508"/>
                  <a:pt x="139164" y="320731"/>
                </a:cubicBezTo>
                <a:cubicBezTo>
                  <a:pt x="146661" y="328228"/>
                  <a:pt x="168336" y="311395"/>
                  <a:pt x="173834" y="307730"/>
                </a:cubicBezTo>
                <a:cubicBezTo>
                  <a:pt x="175278" y="301952"/>
                  <a:pt x="175821" y="295870"/>
                  <a:pt x="178167" y="290395"/>
                </a:cubicBezTo>
                <a:cubicBezTo>
                  <a:pt x="180219" y="285608"/>
                  <a:pt x="185979" y="282532"/>
                  <a:pt x="186835" y="277394"/>
                </a:cubicBezTo>
                <a:cubicBezTo>
                  <a:pt x="188739" y="265970"/>
                  <a:pt x="174762" y="257707"/>
                  <a:pt x="169500" y="251393"/>
                </a:cubicBezTo>
                <a:cubicBezTo>
                  <a:pt x="166166" y="247392"/>
                  <a:pt x="163722" y="242726"/>
                  <a:pt x="160833" y="238392"/>
                </a:cubicBezTo>
                <a:cubicBezTo>
                  <a:pt x="158569" y="229335"/>
                  <a:pt x="149977" y="194153"/>
                  <a:pt x="147832" y="190721"/>
                </a:cubicBezTo>
                <a:cubicBezTo>
                  <a:pt x="145411" y="186847"/>
                  <a:pt x="139165" y="187832"/>
                  <a:pt x="134831" y="186388"/>
                </a:cubicBezTo>
                <a:cubicBezTo>
                  <a:pt x="137720" y="177721"/>
                  <a:pt x="134831" y="163275"/>
                  <a:pt x="143498" y="160386"/>
                </a:cubicBezTo>
                <a:cubicBezTo>
                  <a:pt x="176177" y="149492"/>
                  <a:pt x="135896" y="164187"/>
                  <a:pt x="169500" y="147385"/>
                </a:cubicBezTo>
                <a:cubicBezTo>
                  <a:pt x="173586" y="145342"/>
                  <a:pt x="178167" y="144496"/>
                  <a:pt x="182501" y="143051"/>
                </a:cubicBezTo>
                <a:cubicBezTo>
                  <a:pt x="183803" y="141749"/>
                  <a:pt x="205175" y="122077"/>
                  <a:pt x="204169" y="117049"/>
                </a:cubicBezTo>
                <a:cubicBezTo>
                  <a:pt x="203147" y="111942"/>
                  <a:pt x="195502" y="111271"/>
                  <a:pt x="191168" y="108382"/>
                </a:cubicBezTo>
                <a:cubicBezTo>
                  <a:pt x="185621" y="109769"/>
                  <a:pt x="167045" y="113943"/>
                  <a:pt x="160833" y="117049"/>
                </a:cubicBezTo>
                <a:cubicBezTo>
                  <a:pt x="129355" y="132788"/>
                  <a:pt x="163343" y="118265"/>
                  <a:pt x="139164" y="134384"/>
                </a:cubicBezTo>
                <a:cubicBezTo>
                  <a:pt x="133789" y="137967"/>
                  <a:pt x="127828" y="140652"/>
                  <a:pt x="121830" y="143051"/>
                </a:cubicBezTo>
                <a:cubicBezTo>
                  <a:pt x="113347" y="146444"/>
                  <a:pt x="95828" y="151719"/>
                  <a:pt x="95828" y="151719"/>
                </a:cubicBezTo>
                <a:cubicBezTo>
                  <a:pt x="92939" y="148830"/>
                  <a:pt x="89263" y="146555"/>
                  <a:pt x="87161" y="143051"/>
                </a:cubicBezTo>
                <a:cubicBezTo>
                  <a:pt x="82915" y="135974"/>
                  <a:pt x="79825" y="113710"/>
                  <a:pt x="78493" y="108382"/>
                </a:cubicBezTo>
                <a:cubicBezTo>
                  <a:pt x="77385" y="103950"/>
                  <a:pt x="75604" y="99715"/>
                  <a:pt x="74160" y="95381"/>
                </a:cubicBezTo>
                <a:cubicBezTo>
                  <a:pt x="75604" y="86714"/>
                  <a:pt x="75408" y="77606"/>
                  <a:pt x="78493" y="69379"/>
                </a:cubicBezTo>
                <a:cubicBezTo>
                  <a:pt x="79928" y="65553"/>
                  <a:pt x="83970" y="63264"/>
                  <a:pt x="87161" y="60712"/>
                </a:cubicBezTo>
                <a:cubicBezTo>
                  <a:pt x="105371" y="46145"/>
                  <a:pt x="105015" y="51438"/>
                  <a:pt x="134831" y="47711"/>
                </a:cubicBezTo>
                <a:cubicBezTo>
                  <a:pt x="150721" y="49156"/>
                  <a:pt x="166706" y="49789"/>
                  <a:pt x="182501" y="52045"/>
                </a:cubicBezTo>
                <a:cubicBezTo>
                  <a:pt x="187023" y="52691"/>
                  <a:pt x="190934" y="56378"/>
                  <a:pt x="195502" y="56378"/>
                </a:cubicBezTo>
                <a:cubicBezTo>
                  <a:pt x="208583" y="56378"/>
                  <a:pt x="221504" y="53489"/>
                  <a:pt x="234505" y="52045"/>
                </a:cubicBezTo>
                <a:lnTo>
                  <a:pt x="260507" y="43377"/>
                </a:lnTo>
                <a:lnTo>
                  <a:pt x="273507" y="39044"/>
                </a:lnTo>
                <a:cubicBezTo>
                  <a:pt x="278360" y="34191"/>
                  <a:pt x="288759" y="26377"/>
                  <a:pt x="286508" y="17375"/>
                </a:cubicBezTo>
                <a:cubicBezTo>
                  <a:pt x="285725" y="14242"/>
                  <a:pt x="286508" y="763"/>
                  <a:pt x="282175" y="41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077BCE-95A0-414B-9A26-9B310867321A}"/>
              </a:ext>
            </a:extLst>
          </p:cNvPr>
          <p:cNvSpPr/>
          <p:nvPr/>
        </p:nvSpPr>
        <p:spPr>
          <a:xfrm>
            <a:off x="10355456" y="3865613"/>
            <a:ext cx="145288" cy="108343"/>
          </a:xfrm>
          <a:custGeom>
            <a:avLst/>
            <a:gdLst>
              <a:gd name="connsiteX0" fmla="*/ 1966 w 145288"/>
              <a:gd name="connsiteY0" fmla="*/ 52006 h 108343"/>
              <a:gd name="connsiteX1" fmla="*/ 36635 w 145288"/>
              <a:gd name="connsiteY1" fmla="*/ 56340 h 108343"/>
              <a:gd name="connsiteX2" fmla="*/ 62637 w 145288"/>
              <a:gd name="connsiteY2" fmla="*/ 78008 h 108343"/>
              <a:gd name="connsiteX3" fmla="*/ 84305 w 145288"/>
              <a:gd name="connsiteY3" fmla="*/ 108343 h 108343"/>
              <a:gd name="connsiteX4" fmla="*/ 114641 w 145288"/>
              <a:gd name="connsiteY4" fmla="*/ 104010 h 108343"/>
              <a:gd name="connsiteX5" fmla="*/ 127642 w 145288"/>
              <a:gd name="connsiteY5" fmla="*/ 95342 h 108343"/>
              <a:gd name="connsiteX6" fmla="*/ 140643 w 145288"/>
              <a:gd name="connsiteY6" fmla="*/ 91009 h 108343"/>
              <a:gd name="connsiteX7" fmla="*/ 140643 w 145288"/>
              <a:gd name="connsiteY7" fmla="*/ 52006 h 108343"/>
              <a:gd name="connsiteX8" fmla="*/ 123308 w 145288"/>
              <a:gd name="connsiteY8" fmla="*/ 21670 h 108343"/>
              <a:gd name="connsiteX9" fmla="*/ 84305 w 145288"/>
              <a:gd name="connsiteY9" fmla="*/ 17337 h 108343"/>
              <a:gd name="connsiteX10" fmla="*/ 71304 w 145288"/>
              <a:gd name="connsiteY10" fmla="*/ 4336 h 108343"/>
              <a:gd name="connsiteX11" fmla="*/ 36635 w 145288"/>
              <a:gd name="connsiteY11" fmla="*/ 4336 h 108343"/>
              <a:gd name="connsiteX12" fmla="*/ 19300 w 145288"/>
              <a:gd name="connsiteY12" fmla="*/ 17337 h 108343"/>
              <a:gd name="connsiteX13" fmla="*/ 6299 w 145288"/>
              <a:gd name="connsiteY13" fmla="*/ 21670 h 108343"/>
              <a:gd name="connsiteX14" fmla="*/ 1966 w 145288"/>
              <a:gd name="connsiteY14" fmla="*/ 52006 h 10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288" h="108343">
                <a:moveTo>
                  <a:pt x="1966" y="52006"/>
                </a:moveTo>
                <a:cubicBezTo>
                  <a:pt x="7022" y="57784"/>
                  <a:pt x="25399" y="53276"/>
                  <a:pt x="36635" y="56340"/>
                </a:cubicBezTo>
                <a:cubicBezTo>
                  <a:pt x="44932" y="58603"/>
                  <a:pt x="57489" y="72860"/>
                  <a:pt x="62637" y="78008"/>
                </a:cubicBezTo>
                <a:cubicBezTo>
                  <a:pt x="72748" y="108344"/>
                  <a:pt x="62637" y="101121"/>
                  <a:pt x="84305" y="108343"/>
                </a:cubicBezTo>
                <a:cubicBezTo>
                  <a:pt x="94417" y="106899"/>
                  <a:pt x="104857" y="106945"/>
                  <a:pt x="114641" y="104010"/>
                </a:cubicBezTo>
                <a:cubicBezTo>
                  <a:pt x="119630" y="102513"/>
                  <a:pt x="122983" y="97671"/>
                  <a:pt x="127642" y="95342"/>
                </a:cubicBezTo>
                <a:cubicBezTo>
                  <a:pt x="131728" y="93299"/>
                  <a:pt x="136309" y="92453"/>
                  <a:pt x="140643" y="91009"/>
                </a:cubicBezTo>
                <a:cubicBezTo>
                  <a:pt x="147599" y="70139"/>
                  <a:pt x="146026" y="81615"/>
                  <a:pt x="140643" y="52006"/>
                </a:cubicBezTo>
                <a:cubicBezTo>
                  <a:pt x="137945" y="37168"/>
                  <a:pt x="140558" y="25983"/>
                  <a:pt x="123308" y="21670"/>
                </a:cubicBezTo>
                <a:cubicBezTo>
                  <a:pt x="110618" y="18497"/>
                  <a:pt x="97306" y="18781"/>
                  <a:pt x="84305" y="17337"/>
                </a:cubicBezTo>
                <a:cubicBezTo>
                  <a:pt x="79971" y="13003"/>
                  <a:pt x="76403" y="7736"/>
                  <a:pt x="71304" y="4336"/>
                </a:cubicBezTo>
                <a:cubicBezTo>
                  <a:pt x="59003" y="-3865"/>
                  <a:pt x="50387" y="1585"/>
                  <a:pt x="36635" y="4336"/>
                </a:cubicBezTo>
                <a:cubicBezTo>
                  <a:pt x="30857" y="8670"/>
                  <a:pt x="25571" y="13754"/>
                  <a:pt x="19300" y="17337"/>
                </a:cubicBezTo>
                <a:cubicBezTo>
                  <a:pt x="15334" y="19603"/>
                  <a:pt x="10216" y="19320"/>
                  <a:pt x="6299" y="21670"/>
                </a:cubicBezTo>
                <a:cubicBezTo>
                  <a:pt x="2795" y="23772"/>
                  <a:pt x="-3090" y="46228"/>
                  <a:pt x="1966" y="5200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DC42AE-2D6F-41FC-9673-C13EDDAE6E2C}"/>
              </a:ext>
            </a:extLst>
          </p:cNvPr>
          <p:cNvSpPr/>
          <p:nvPr/>
        </p:nvSpPr>
        <p:spPr>
          <a:xfrm>
            <a:off x="10440785" y="3938388"/>
            <a:ext cx="714895" cy="417481"/>
          </a:xfrm>
          <a:custGeom>
            <a:avLst/>
            <a:gdLst>
              <a:gd name="connsiteX0" fmla="*/ 58190 w 714895"/>
              <a:gd name="connsiteY0" fmla="*/ 35096 h 417481"/>
              <a:gd name="connsiteX1" fmla="*/ 103910 w 714895"/>
              <a:gd name="connsiteY1" fmla="*/ 60034 h 417481"/>
              <a:gd name="connsiteX2" fmla="*/ 116379 w 714895"/>
              <a:gd name="connsiteY2" fmla="*/ 68347 h 417481"/>
              <a:gd name="connsiteX3" fmla="*/ 141317 w 714895"/>
              <a:gd name="connsiteY3" fmla="*/ 64190 h 417481"/>
              <a:gd name="connsiteX4" fmla="*/ 157942 w 714895"/>
              <a:gd name="connsiteY4" fmla="*/ 39252 h 417481"/>
              <a:gd name="connsiteX5" fmla="*/ 166255 w 714895"/>
              <a:gd name="connsiteY5" fmla="*/ 26783 h 417481"/>
              <a:gd name="connsiteX6" fmla="*/ 170411 w 714895"/>
              <a:gd name="connsiteY6" fmla="*/ 14314 h 417481"/>
              <a:gd name="connsiteX7" fmla="*/ 216131 w 714895"/>
              <a:gd name="connsiteY7" fmla="*/ 6001 h 417481"/>
              <a:gd name="connsiteX8" fmla="*/ 245226 w 714895"/>
              <a:gd name="connsiteY8" fmla="*/ 26783 h 417481"/>
              <a:gd name="connsiteX9" fmla="*/ 278477 w 714895"/>
              <a:gd name="connsiteY9" fmla="*/ 35096 h 417481"/>
              <a:gd name="connsiteX10" fmla="*/ 290946 w 714895"/>
              <a:gd name="connsiteY10" fmla="*/ 39252 h 417481"/>
              <a:gd name="connsiteX11" fmla="*/ 311728 w 714895"/>
              <a:gd name="connsiteY11" fmla="*/ 43408 h 417481"/>
              <a:gd name="connsiteX12" fmla="*/ 328353 w 714895"/>
              <a:gd name="connsiteY12" fmla="*/ 47565 h 417481"/>
              <a:gd name="connsiteX13" fmla="*/ 353291 w 714895"/>
              <a:gd name="connsiteY13" fmla="*/ 55877 h 417481"/>
              <a:gd name="connsiteX14" fmla="*/ 428106 w 714895"/>
              <a:gd name="connsiteY14" fmla="*/ 60034 h 417481"/>
              <a:gd name="connsiteX15" fmla="*/ 453044 w 714895"/>
              <a:gd name="connsiteY15" fmla="*/ 89128 h 417481"/>
              <a:gd name="connsiteX16" fmla="*/ 461357 w 714895"/>
              <a:gd name="connsiteY16" fmla="*/ 118223 h 417481"/>
              <a:gd name="connsiteX17" fmla="*/ 477982 w 714895"/>
              <a:gd name="connsiteY17" fmla="*/ 126536 h 417481"/>
              <a:gd name="connsiteX18" fmla="*/ 536171 w 714895"/>
              <a:gd name="connsiteY18" fmla="*/ 130692 h 417481"/>
              <a:gd name="connsiteX19" fmla="*/ 552797 w 714895"/>
              <a:gd name="connsiteY19" fmla="*/ 155630 h 417481"/>
              <a:gd name="connsiteX20" fmla="*/ 561110 w 714895"/>
              <a:gd name="connsiteY20" fmla="*/ 188881 h 417481"/>
              <a:gd name="connsiteX21" fmla="*/ 573579 w 714895"/>
              <a:gd name="connsiteY21" fmla="*/ 193037 h 417481"/>
              <a:gd name="connsiteX22" fmla="*/ 635924 w 714895"/>
              <a:gd name="connsiteY22" fmla="*/ 205507 h 417481"/>
              <a:gd name="connsiteX23" fmla="*/ 648393 w 714895"/>
              <a:gd name="connsiteY23" fmla="*/ 217976 h 417481"/>
              <a:gd name="connsiteX24" fmla="*/ 644237 w 714895"/>
              <a:gd name="connsiteY24" fmla="*/ 230445 h 417481"/>
              <a:gd name="connsiteX25" fmla="*/ 602673 w 714895"/>
              <a:gd name="connsiteY25" fmla="*/ 242914 h 417481"/>
              <a:gd name="connsiteX26" fmla="*/ 619299 w 714895"/>
              <a:gd name="connsiteY26" fmla="*/ 276165 h 417481"/>
              <a:gd name="connsiteX27" fmla="*/ 623455 w 714895"/>
              <a:gd name="connsiteY27" fmla="*/ 288634 h 417481"/>
              <a:gd name="connsiteX28" fmla="*/ 631768 w 714895"/>
              <a:gd name="connsiteY28" fmla="*/ 301103 h 417481"/>
              <a:gd name="connsiteX29" fmla="*/ 648393 w 714895"/>
              <a:gd name="connsiteY29" fmla="*/ 330197 h 417481"/>
              <a:gd name="connsiteX30" fmla="*/ 689957 w 714895"/>
              <a:gd name="connsiteY30" fmla="*/ 346823 h 417481"/>
              <a:gd name="connsiteX31" fmla="*/ 702426 w 714895"/>
              <a:gd name="connsiteY31" fmla="*/ 359292 h 417481"/>
              <a:gd name="connsiteX32" fmla="*/ 706582 w 714895"/>
              <a:gd name="connsiteY32" fmla="*/ 371761 h 417481"/>
              <a:gd name="connsiteX33" fmla="*/ 714895 w 714895"/>
              <a:gd name="connsiteY33" fmla="*/ 400856 h 417481"/>
              <a:gd name="connsiteX34" fmla="*/ 710739 w 714895"/>
              <a:gd name="connsiteY34" fmla="*/ 413325 h 417481"/>
              <a:gd name="connsiteX35" fmla="*/ 689957 w 714895"/>
              <a:gd name="connsiteY35" fmla="*/ 417481 h 417481"/>
              <a:gd name="connsiteX36" fmla="*/ 623455 w 714895"/>
              <a:gd name="connsiteY36" fmla="*/ 413325 h 417481"/>
              <a:gd name="connsiteX37" fmla="*/ 598517 w 714895"/>
              <a:gd name="connsiteY37" fmla="*/ 388387 h 417481"/>
              <a:gd name="connsiteX38" fmla="*/ 594360 w 714895"/>
              <a:gd name="connsiteY38" fmla="*/ 375917 h 417481"/>
              <a:gd name="connsiteX39" fmla="*/ 569422 w 714895"/>
              <a:gd name="connsiteY39" fmla="*/ 334354 h 417481"/>
              <a:gd name="connsiteX40" fmla="*/ 556953 w 714895"/>
              <a:gd name="connsiteY40" fmla="*/ 317728 h 417481"/>
              <a:gd name="connsiteX41" fmla="*/ 548640 w 714895"/>
              <a:gd name="connsiteY41" fmla="*/ 305259 h 417481"/>
              <a:gd name="connsiteX42" fmla="*/ 523702 w 714895"/>
              <a:gd name="connsiteY42" fmla="*/ 288634 h 417481"/>
              <a:gd name="connsiteX43" fmla="*/ 423950 w 714895"/>
              <a:gd name="connsiteY43" fmla="*/ 292790 h 417481"/>
              <a:gd name="connsiteX44" fmla="*/ 399011 w 714895"/>
              <a:gd name="connsiteY44" fmla="*/ 330197 h 417481"/>
              <a:gd name="connsiteX45" fmla="*/ 394855 w 714895"/>
              <a:gd name="connsiteY45" fmla="*/ 346823 h 417481"/>
              <a:gd name="connsiteX46" fmla="*/ 353291 w 714895"/>
              <a:gd name="connsiteY46" fmla="*/ 350979 h 417481"/>
              <a:gd name="connsiteX47" fmla="*/ 336666 w 714895"/>
              <a:gd name="connsiteY47" fmla="*/ 346823 h 417481"/>
              <a:gd name="connsiteX48" fmla="*/ 307571 w 714895"/>
              <a:gd name="connsiteY48" fmla="*/ 334354 h 417481"/>
              <a:gd name="connsiteX49" fmla="*/ 282633 w 714895"/>
              <a:gd name="connsiteY49" fmla="*/ 317728 h 417481"/>
              <a:gd name="connsiteX50" fmla="*/ 270164 w 714895"/>
              <a:gd name="connsiteY50" fmla="*/ 309416 h 417481"/>
              <a:gd name="connsiteX51" fmla="*/ 257695 w 714895"/>
              <a:gd name="connsiteY51" fmla="*/ 305259 h 417481"/>
              <a:gd name="connsiteX52" fmla="*/ 228600 w 714895"/>
              <a:gd name="connsiteY52" fmla="*/ 309416 h 417481"/>
              <a:gd name="connsiteX53" fmla="*/ 216131 w 714895"/>
              <a:gd name="connsiteY53" fmla="*/ 313572 h 417481"/>
              <a:gd name="connsiteX54" fmla="*/ 224444 w 714895"/>
              <a:gd name="connsiteY54" fmla="*/ 263696 h 417481"/>
              <a:gd name="connsiteX55" fmla="*/ 232757 w 714895"/>
              <a:gd name="connsiteY55" fmla="*/ 251227 h 417481"/>
              <a:gd name="connsiteX56" fmla="*/ 224444 w 714895"/>
              <a:gd name="connsiteY56" fmla="*/ 205507 h 417481"/>
              <a:gd name="connsiteX57" fmla="*/ 216131 w 714895"/>
              <a:gd name="connsiteY57" fmla="*/ 193037 h 417481"/>
              <a:gd name="connsiteX58" fmla="*/ 211975 w 714895"/>
              <a:gd name="connsiteY58" fmla="*/ 180568 h 417481"/>
              <a:gd name="connsiteX59" fmla="*/ 170411 w 714895"/>
              <a:gd name="connsiteY59" fmla="*/ 151474 h 417481"/>
              <a:gd name="connsiteX60" fmla="*/ 145473 w 714895"/>
              <a:gd name="connsiteY60" fmla="*/ 143161 h 417481"/>
              <a:gd name="connsiteX61" fmla="*/ 133004 w 714895"/>
              <a:gd name="connsiteY61" fmla="*/ 139005 h 417481"/>
              <a:gd name="connsiteX62" fmla="*/ 108066 w 714895"/>
              <a:gd name="connsiteY62" fmla="*/ 126536 h 417481"/>
              <a:gd name="connsiteX63" fmla="*/ 83128 w 714895"/>
              <a:gd name="connsiteY63" fmla="*/ 114067 h 417481"/>
              <a:gd name="connsiteX64" fmla="*/ 70659 w 714895"/>
              <a:gd name="connsiteY64" fmla="*/ 105754 h 417481"/>
              <a:gd name="connsiteX65" fmla="*/ 58190 w 714895"/>
              <a:gd name="connsiteY65" fmla="*/ 101597 h 417481"/>
              <a:gd name="connsiteX66" fmla="*/ 45720 w 714895"/>
              <a:gd name="connsiteY66" fmla="*/ 89128 h 417481"/>
              <a:gd name="connsiteX67" fmla="*/ 20782 w 714895"/>
              <a:gd name="connsiteY67" fmla="*/ 72503 h 417481"/>
              <a:gd name="connsiteX68" fmla="*/ 16626 w 714895"/>
              <a:gd name="connsiteY68" fmla="*/ 89128 h 417481"/>
              <a:gd name="connsiteX69" fmla="*/ 12470 w 714895"/>
              <a:gd name="connsiteY69" fmla="*/ 114067 h 417481"/>
              <a:gd name="connsiteX70" fmla="*/ 8313 w 714895"/>
              <a:gd name="connsiteY70" fmla="*/ 101597 h 417481"/>
              <a:gd name="connsiteX71" fmla="*/ 0 w 714895"/>
              <a:gd name="connsiteY71" fmla="*/ 89128 h 417481"/>
              <a:gd name="connsiteX72" fmla="*/ 58190 w 714895"/>
              <a:gd name="connsiteY72" fmla="*/ 35096 h 41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14895" h="417481">
                <a:moveTo>
                  <a:pt x="58190" y="35096"/>
                </a:moveTo>
                <a:cubicBezTo>
                  <a:pt x="88247" y="47118"/>
                  <a:pt x="72764" y="39270"/>
                  <a:pt x="103910" y="60034"/>
                </a:cubicBezTo>
                <a:lnTo>
                  <a:pt x="116379" y="68347"/>
                </a:lnTo>
                <a:cubicBezTo>
                  <a:pt x="124692" y="66961"/>
                  <a:pt x="134413" y="69023"/>
                  <a:pt x="141317" y="64190"/>
                </a:cubicBezTo>
                <a:cubicBezTo>
                  <a:pt x="149501" y="58461"/>
                  <a:pt x="152400" y="47565"/>
                  <a:pt x="157942" y="39252"/>
                </a:cubicBezTo>
                <a:lnTo>
                  <a:pt x="166255" y="26783"/>
                </a:lnTo>
                <a:cubicBezTo>
                  <a:pt x="167640" y="22627"/>
                  <a:pt x="168452" y="18233"/>
                  <a:pt x="170411" y="14314"/>
                </a:cubicBezTo>
                <a:cubicBezTo>
                  <a:pt x="182066" y="-8995"/>
                  <a:pt x="182845" y="2303"/>
                  <a:pt x="216131" y="6001"/>
                </a:cubicBezTo>
                <a:cubicBezTo>
                  <a:pt x="219892" y="8822"/>
                  <a:pt x="239152" y="23746"/>
                  <a:pt x="245226" y="26783"/>
                </a:cubicBezTo>
                <a:cubicBezTo>
                  <a:pt x="254723" y="31532"/>
                  <a:pt x="268998" y="32726"/>
                  <a:pt x="278477" y="35096"/>
                </a:cubicBezTo>
                <a:cubicBezTo>
                  <a:pt x="282727" y="36159"/>
                  <a:pt x="286696" y="38190"/>
                  <a:pt x="290946" y="39252"/>
                </a:cubicBezTo>
                <a:cubicBezTo>
                  <a:pt x="297800" y="40965"/>
                  <a:pt x="304832" y="41875"/>
                  <a:pt x="311728" y="43408"/>
                </a:cubicBezTo>
                <a:cubicBezTo>
                  <a:pt x="317304" y="44647"/>
                  <a:pt x="322882" y="45924"/>
                  <a:pt x="328353" y="47565"/>
                </a:cubicBezTo>
                <a:cubicBezTo>
                  <a:pt x="336746" y="50083"/>
                  <a:pt x="344542" y="55391"/>
                  <a:pt x="353291" y="55877"/>
                </a:cubicBezTo>
                <a:lnTo>
                  <a:pt x="428106" y="60034"/>
                </a:lnTo>
                <a:cubicBezTo>
                  <a:pt x="436424" y="68352"/>
                  <a:pt x="447713" y="78465"/>
                  <a:pt x="453044" y="89128"/>
                </a:cubicBezTo>
                <a:cubicBezTo>
                  <a:pt x="453154" y="89348"/>
                  <a:pt x="459311" y="116177"/>
                  <a:pt x="461357" y="118223"/>
                </a:cubicBezTo>
                <a:cubicBezTo>
                  <a:pt x="465738" y="122604"/>
                  <a:pt x="471870" y="125517"/>
                  <a:pt x="477982" y="126536"/>
                </a:cubicBezTo>
                <a:cubicBezTo>
                  <a:pt x="497163" y="129733"/>
                  <a:pt x="516775" y="129307"/>
                  <a:pt x="536171" y="130692"/>
                </a:cubicBezTo>
                <a:cubicBezTo>
                  <a:pt x="541713" y="139005"/>
                  <a:pt x="550374" y="145938"/>
                  <a:pt x="552797" y="155630"/>
                </a:cubicBezTo>
                <a:cubicBezTo>
                  <a:pt x="555568" y="166714"/>
                  <a:pt x="555562" y="178894"/>
                  <a:pt x="561110" y="188881"/>
                </a:cubicBezTo>
                <a:cubicBezTo>
                  <a:pt x="563238" y="192711"/>
                  <a:pt x="569383" y="191778"/>
                  <a:pt x="573579" y="193037"/>
                </a:cubicBezTo>
                <a:cubicBezTo>
                  <a:pt x="610164" y="204013"/>
                  <a:pt x="596263" y="200549"/>
                  <a:pt x="635924" y="205507"/>
                </a:cubicBezTo>
                <a:cubicBezTo>
                  <a:pt x="640080" y="209663"/>
                  <a:pt x="646534" y="212400"/>
                  <a:pt x="648393" y="217976"/>
                </a:cubicBezTo>
                <a:cubicBezTo>
                  <a:pt x="649778" y="222132"/>
                  <a:pt x="647603" y="227640"/>
                  <a:pt x="644237" y="230445"/>
                </a:cubicBezTo>
                <a:cubicBezTo>
                  <a:pt x="635605" y="237638"/>
                  <a:pt x="613055" y="240837"/>
                  <a:pt x="602673" y="242914"/>
                </a:cubicBezTo>
                <a:cubicBezTo>
                  <a:pt x="610982" y="284455"/>
                  <a:pt x="599339" y="246224"/>
                  <a:pt x="619299" y="276165"/>
                </a:cubicBezTo>
                <a:cubicBezTo>
                  <a:pt x="621729" y="279810"/>
                  <a:pt x="621496" y="284715"/>
                  <a:pt x="623455" y="288634"/>
                </a:cubicBezTo>
                <a:cubicBezTo>
                  <a:pt x="625689" y="293102"/>
                  <a:pt x="629290" y="296766"/>
                  <a:pt x="631768" y="301103"/>
                </a:cubicBezTo>
                <a:cubicBezTo>
                  <a:pt x="636116" y="308713"/>
                  <a:pt x="641640" y="323444"/>
                  <a:pt x="648393" y="330197"/>
                </a:cubicBezTo>
                <a:cubicBezTo>
                  <a:pt x="658982" y="340786"/>
                  <a:pt x="676194" y="343383"/>
                  <a:pt x="689957" y="346823"/>
                </a:cubicBezTo>
                <a:cubicBezTo>
                  <a:pt x="694113" y="350979"/>
                  <a:pt x="699166" y="354401"/>
                  <a:pt x="702426" y="359292"/>
                </a:cubicBezTo>
                <a:cubicBezTo>
                  <a:pt x="704856" y="362937"/>
                  <a:pt x="705378" y="367548"/>
                  <a:pt x="706582" y="371761"/>
                </a:cubicBezTo>
                <a:cubicBezTo>
                  <a:pt x="717020" y="408294"/>
                  <a:pt x="704931" y="370960"/>
                  <a:pt x="714895" y="400856"/>
                </a:cubicBezTo>
                <a:cubicBezTo>
                  <a:pt x="713510" y="405012"/>
                  <a:pt x="714384" y="410895"/>
                  <a:pt x="710739" y="413325"/>
                </a:cubicBezTo>
                <a:cubicBezTo>
                  <a:pt x="704861" y="417244"/>
                  <a:pt x="697021" y="417481"/>
                  <a:pt x="689957" y="417481"/>
                </a:cubicBezTo>
                <a:cubicBezTo>
                  <a:pt x="667746" y="417481"/>
                  <a:pt x="645622" y="414710"/>
                  <a:pt x="623455" y="413325"/>
                </a:cubicBezTo>
                <a:cubicBezTo>
                  <a:pt x="615142" y="405012"/>
                  <a:pt x="602235" y="399540"/>
                  <a:pt x="598517" y="388387"/>
                </a:cubicBezTo>
                <a:cubicBezTo>
                  <a:pt x="597131" y="384230"/>
                  <a:pt x="596086" y="379944"/>
                  <a:pt x="594360" y="375917"/>
                </a:cubicBezTo>
                <a:cubicBezTo>
                  <a:pt x="587912" y="360870"/>
                  <a:pt x="579275" y="347492"/>
                  <a:pt x="569422" y="334354"/>
                </a:cubicBezTo>
                <a:cubicBezTo>
                  <a:pt x="565266" y="328812"/>
                  <a:pt x="560979" y="323365"/>
                  <a:pt x="556953" y="317728"/>
                </a:cubicBezTo>
                <a:cubicBezTo>
                  <a:pt x="554050" y="313663"/>
                  <a:pt x="552399" y="308548"/>
                  <a:pt x="548640" y="305259"/>
                </a:cubicBezTo>
                <a:cubicBezTo>
                  <a:pt x="541121" y="298680"/>
                  <a:pt x="523702" y="288634"/>
                  <a:pt x="523702" y="288634"/>
                </a:cubicBezTo>
                <a:cubicBezTo>
                  <a:pt x="490451" y="290019"/>
                  <a:pt x="455522" y="282266"/>
                  <a:pt x="423950" y="292790"/>
                </a:cubicBezTo>
                <a:cubicBezTo>
                  <a:pt x="409733" y="297529"/>
                  <a:pt x="399011" y="330197"/>
                  <a:pt x="399011" y="330197"/>
                </a:cubicBezTo>
                <a:cubicBezTo>
                  <a:pt x="397626" y="335739"/>
                  <a:pt x="398024" y="342070"/>
                  <a:pt x="394855" y="346823"/>
                </a:cubicBezTo>
                <a:cubicBezTo>
                  <a:pt x="384854" y="361825"/>
                  <a:pt x="366504" y="353382"/>
                  <a:pt x="353291" y="350979"/>
                </a:cubicBezTo>
                <a:cubicBezTo>
                  <a:pt x="347671" y="349957"/>
                  <a:pt x="342208" y="348208"/>
                  <a:pt x="336666" y="346823"/>
                </a:cubicBezTo>
                <a:cubicBezTo>
                  <a:pt x="291280" y="316565"/>
                  <a:pt x="361250" y="361194"/>
                  <a:pt x="307571" y="334354"/>
                </a:cubicBezTo>
                <a:cubicBezTo>
                  <a:pt x="298635" y="329886"/>
                  <a:pt x="290946" y="323270"/>
                  <a:pt x="282633" y="317728"/>
                </a:cubicBezTo>
                <a:cubicBezTo>
                  <a:pt x="278477" y="314957"/>
                  <a:pt x="274903" y="310996"/>
                  <a:pt x="270164" y="309416"/>
                </a:cubicBezTo>
                <a:lnTo>
                  <a:pt x="257695" y="305259"/>
                </a:lnTo>
                <a:cubicBezTo>
                  <a:pt x="247997" y="306645"/>
                  <a:pt x="238207" y="307495"/>
                  <a:pt x="228600" y="309416"/>
                </a:cubicBezTo>
                <a:cubicBezTo>
                  <a:pt x="224304" y="310275"/>
                  <a:pt x="217193" y="317822"/>
                  <a:pt x="216131" y="313572"/>
                </a:cubicBezTo>
                <a:cubicBezTo>
                  <a:pt x="214596" y="307430"/>
                  <a:pt x="218478" y="275628"/>
                  <a:pt x="224444" y="263696"/>
                </a:cubicBezTo>
                <a:cubicBezTo>
                  <a:pt x="226678" y="259228"/>
                  <a:pt x="229986" y="255383"/>
                  <a:pt x="232757" y="251227"/>
                </a:cubicBezTo>
                <a:cubicBezTo>
                  <a:pt x="231325" y="239769"/>
                  <a:pt x="230850" y="218320"/>
                  <a:pt x="224444" y="205507"/>
                </a:cubicBezTo>
                <a:cubicBezTo>
                  <a:pt x="222210" y="201039"/>
                  <a:pt x="218902" y="197194"/>
                  <a:pt x="216131" y="193037"/>
                </a:cubicBezTo>
                <a:cubicBezTo>
                  <a:pt x="214746" y="188881"/>
                  <a:pt x="213934" y="184487"/>
                  <a:pt x="211975" y="180568"/>
                </a:cubicBezTo>
                <a:cubicBezTo>
                  <a:pt x="202865" y="162348"/>
                  <a:pt x="193055" y="159022"/>
                  <a:pt x="170411" y="151474"/>
                </a:cubicBezTo>
                <a:lnTo>
                  <a:pt x="145473" y="143161"/>
                </a:lnTo>
                <a:lnTo>
                  <a:pt x="133004" y="139005"/>
                </a:lnTo>
                <a:cubicBezTo>
                  <a:pt x="97269" y="115181"/>
                  <a:pt x="142482" y="143744"/>
                  <a:pt x="108066" y="126536"/>
                </a:cubicBezTo>
                <a:cubicBezTo>
                  <a:pt x="75837" y="110422"/>
                  <a:pt x="114469" y="124513"/>
                  <a:pt x="83128" y="114067"/>
                </a:cubicBezTo>
                <a:cubicBezTo>
                  <a:pt x="78972" y="111296"/>
                  <a:pt x="75127" y="107988"/>
                  <a:pt x="70659" y="105754"/>
                </a:cubicBezTo>
                <a:cubicBezTo>
                  <a:pt x="66740" y="103795"/>
                  <a:pt x="61835" y="104027"/>
                  <a:pt x="58190" y="101597"/>
                </a:cubicBezTo>
                <a:cubicBezTo>
                  <a:pt x="53299" y="98336"/>
                  <a:pt x="50360" y="92737"/>
                  <a:pt x="45720" y="89128"/>
                </a:cubicBezTo>
                <a:cubicBezTo>
                  <a:pt x="37834" y="82995"/>
                  <a:pt x="20782" y="72503"/>
                  <a:pt x="20782" y="72503"/>
                </a:cubicBezTo>
                <a:cubicBezTo>
                  <a:pt x="19397" y="78045"/>
                  <a:pt x="17746" y="83527"/>
                  <a:pt x="16626" y="89128"/>
                </a:cubicBezTo>
                <a:cubicBezTo>
                  <a:pt x="14973" y="97392"/>
                  <a:pt x="17145" y="107055"/>
                  <a:pt x="12470" y="114067"/>
                </a:cubicBezTo>
                <a:cubicBezTo>
                  <a:pt x="10039" y="117713"/>
                  <a:pt x="10273" y="105516"/>
                  <a:pt x="8313" y="101597"/>
                </a:cubicBezTo>
                <a:cubicBezTo>
                  <a:pt x="6079" y="97129"/>
                  <a:pt x="2771" y="93284"/>
                  <a:pt x="0" y="89128"/>
                </a:cubicBezTo>
                <a:cubicBezTo>
                  <a:pt x="6299" y="32443"/>
                  <a:pt x="-8389" y="51721"/>
                  <a:pt x="58190" y="3509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033799-2C20-415F-AF06-32B30A07DB02}"/>
              </a:ext>
            </a:extLst>
          </p:cNvPr>
          <p:cNvSpPr/>
          <p:nvPr/>
        </p:nvSpPr>
        <p:spPr>
          <a:xfrm>
            <a:off x="9455727" y="4401589"/>
            <a:ext cx="1670858" cy="1300942"/>
          </a:xfrm>
          <a:custGeom>
            <a:avLst/>
            <a:gdLst>
              <a:gd name="connsiteX0" fmla="*/ 1101437 w 1670858"/>
              <a:gd name="connsiteY0" fmla="*/ 0 h 1300942"/>
              <a:gd name="connsiteX1" fmla="*/ 1080655 w 1670858"/>
              <a:gd name="connsiteY1" fmla="*/ 37407 h 1300942"/>
              <a:gd name="connsiteX2" fmla="*/ 1068186 w 1670858"/>
              <a:gd name="connsiteY2" fmla="*/ 45720 h 1300942"/>
              <a:gd name="connsiteX3" fmla="*/ 1055717 w 1670858"/>
              <a:gd name="connsiteY3" fmla="*/ 49876 h 1300942"/>
              <a:gd name="connsiteX4" fmla="*/ 1026622 w 1670858"/>
              <a:gd name="connsiteY4" fmla="*/ 41564 h 1300942"/>
              <a:gd name="connsiteX5" fmla="*/ 1005840 w 1670858"/>
              <a:gd name="connsiteY5" fmla="*/ 37407 h 1300942"/>
              <a:gd name="connsiteX6" fmla="*/ 976746 w 1670858"/>
              <a:gd name="connsiteY6" fmla="*/ 24938 h 1300942"/>
              <a:gd name="connsiteX7" fmla="*/ 964277 w 1670858"/>
              <a:gd name="connsiteY7" fmla="*/ 20782 h 1300942"/>
              <a:gd name="connsiteX8" fmla="*/ 931026 w 1670858"/>
              <a:gd name="connsiteY8" fmla="*/ 33251 h 1300942"/>
              <a:gd name="connsiteX9" fmla="*/ 901931 w 1670858"/>
              <a:gd name="connsiteY9" fmla="*/ 45720 h 1300942"/>
              <a:gd name="connsiteX10" fmla="*/ 852055 w 1670858"/>
              <a:gd name="connsiteY10" fmla="*/ 87284 h 1300942"/>
              <a:gd name="connsiteX11" fmla="*/ 843742 w 1670858"/>
              <a:gd name="connsiteY11" fmla="*/ 99753 h 1300942"/>
              <a:gd name="connsiteX12" fmla="*/ 835429 w 1670858"/>
              <a:gd name="connsiteY12" fmla="*/ 124691 h 1300942"/>
              <a:gd name="connsiteX13" fmla="*/ 814648 w 1670858"/>
              <a:gd name="connsiteY13" fmla="*/ 149629 h 1300942"/>
              <a:gd name="connsiteX14" fmla="*/ 810491 w 1670858"/>
              <a:gd name="connsiteY14" fmla="*/ 162098 h 1300942"/>
              <a:gd name="connsiteX15" fmla="*/ 610986 w 1670858"/>
              <a:gd name="connsiteY15" fmla="*/ 166255 h 1300942"/>
              <a:gd name="connsiteX16" fmla="*/ 598517 w 1670858"/>
              <a:gd name="connsiteY16" fmla="*/ 178724 h 1300942"/>
              <a:gd name="connsiteX17" fmla="*/ 577735 w 1670858"/>
              <a:gd name="connsiteY17" fmla="*/ 191193 h 1300942"/>
              <a:gd name="connsiteX18" fmla="*/ 565266 w 1670858"/>
              <a:gd name="connsiteY18" fmla="*/ 199506 h 1300942"/>
              <a:gd name="connsiteX19" fmla="*/ 552797 w 1670858"/>
              <a:gd name="connsiteY19" fmla="*/ 216131 h 1300942"/>
              <a:gd name="connsiteX20" fmla="*/ 536171 w 1670858"/>
              <a:gd name="connsiteY20" fmla="*/ 224444 h 1300942"/>
              <a:gd name="connsiteX21" fmla="*/ 523702 w 1670858"/>
              <a:gd name="connsiteY21" fmla="*/ 232756 h 1300942"/>
              <a:gd name="connsiteX22" fmla="*/ 507077 w 1670858"/>
              <a:gd name="connsiteY22" fmla="*/ 245226 h 1300942"/>
              <a:gd name="connsiteX23" fmla="*/ 482138 w 1670858"/>
              <a:gd name="connsiteY23" fmla="*/ 261851 h 1300942"/>
              <a:gd name="connsiteX24" fmla="*/ 453044 w 1670858"/>
              <a:gd name="connsiteY24" fmla="*/ 282633 h 1300942"/>
              <a:gd name="connsiteX25" fmla="*/ 444731 w 1670858"/>
              <a:gd name="connsiteY25" fmla="*/ 295102 h 1300942"/>
              <a:gd name="connsiteX26" fmla="*/ 432262 w 1670858"/>
              <a:gd name="connsiteY26" fmla="*/ 303415 h 1300942"/>
              <a:gd name="connsiteX27" fmla="*/ 428106 w 1670858"/>
              <a:gd name="connsiteY27" fmla="*/ 315884 h 1300942"/>
              <a:gd name="connsiteX28" fmla="*/ 419793 w 1670858"/>
              <a:gd name="connsiteY28" fmla="*/ 328353 h 1300942"/>
              <a:gd name="connsiteX29" fmla="*/ 415637 w 1670858"/>
              <a:gd name="connsiteY29" fmla="*/ 340822 h 1300942"/>
              <a:gd name="connsiteX30" fmla="*/ 407324 w 1670858"/>
              <a:gd name="connsiteY30" fmla="*/ 353291 h 1300942"/>
              <a:gd name="connsiteX31" fmla="*/ 382386 w 1670858"/>
              <a:gd name="connsiteY31" fmla="*/ 382386 h 1300942"/>
              <a:gd name="connsiteX32" fmla="*/ 357448 w 1670858"/>
              <a:gd name="connsiteY32" fmla="*/ 399011 h 1300942"/>
              <a:gd name="connsiteX33" fmla="*/ 344978 w 1670858"/>
              <a:gd name="connsiteY33" fmla="*/ 403167 h 1300942"/>
              <a:gd name="connsiteX34" fmla="*/ 311728 w 1670858"/>
              <a:gd name="connsiteY34" fmla="*/ 423949 h 1300942"/>
              <a:gd name="connsiteX35" fmla="*/ 299258 w 1670858"/>
              <a:gd name="connsiteY35" fmla="*/ 432262 h 1300942"/>
              <a:gd name="connsiteX36" fmla="*/ 286789 w 1670858"/>
              <a:gd name="connsiteY36" fmla="*/ 444731 h 1300942"/>
              <a:gd name="connsiteX37" fmla="*/ 261851 w 1670858"/>
              <a:gd name="connsiteY37" fmla="*/ 448887 h 1300942"/>
              <a:gd name="connsiteX38" fmla="*/ 249382 w 1670858"/>
              <a:gd name="connsiteY38" fmla="*/ 453044 h 1300942"/>
              <a:gd name="connsiteX39" fmla="*/ 187037 w 1670858"/>
              <a:gd name="connsiteY39" fmla="*/ 469669 h 1300942"/>
              <a:gd name="connsiteX40" fmla="*/ 170411 w 1670858"/>
              <a:gd name="connsiteY40" fmla="*/ 477982 h 1300942"/>
              <a:gd name="connsiteX41" fmla="*/ 157942 w 1670858"/>
              <a:gd name="connsiteY41" fmla="*/ 482138 h 1300942"/>
              <a:gd name="connsiteX42" fmla="*/ 124691 w 1670858"/>
              <a:gd name="connsiteY42" fmla="*/ 494607 h 1300942"/>
              <a:gd name="connsiteX43" fmla="*/ 99753 w 1670858"/>
              <a:gd name="connsiteY43" fmla="*/ 515389 h 1300942"/>
              <a:gd name="connsiteX44" fmla="*/ 83128 w 1670858"/>
              <a:gd name="connsiteY44" fmla="*/ 527858 h 1300942"/>
              <a:gd name="connsiteX45" fmla="*/ 70658 w 1670858"/>
              <a:gd name="connsiteY45" fmla="*/ 552796 h 1300942"/>
              <a:gd name="connsiteX46" fmla="*/ 62346 w 1670858"/>
              <a:gd name="connsiteY46" fmla="*/ 619298 h 1300942"/>
              <a:gd name="connsiteX47" fmla="*/ 58189 w 1670858"/>
              <a:gd name="connsiteY47" fmla="*/ 631767 h 1300942"/>
              <a:gd name="connsiteX48" fmla="*/ 54033 w 1670858"/>
              <a:gd name="connsiteY48" fmla="*/ 660862 h 1300942"/>
              <a:gd name="connsiteX49" fmla="*/ 45720 w 1670858"/>
              <a:gd name="connsiteY49" fmla="*/ 702426 h 1300942"/>
              <a:gd name="connsiteX50" fmla="*/ 41564 w 1670858"/>
              <a:gd name="connsiteY50" fmla="*/ 773084 h 1300942"/>
              <a:gd name="connsiteX51" fmla="*/ 33251 w 1670858"/>
              <a:gd name="connsiteY51" fmla="*/ 835429 h 1300942"/>
              <a:gd name="connsiteX52" fmla="*/ 29095 w 1670858"/>
              <a:gd name="connsiteY52" fmla="*/ 847898 h 1300942"/>
              <a:gd name="connsiteX53" fmla="*/ 24938 w 1670858"/>
              <a:gd name="connsiteY53" fmla="*/ 985058 h 1300942"/>
              <a:gd name="connsiteX54" fmla="*/ 16626 w 1670858"/>
              <a:gd name="connsiteY54" fmla="*/ 1014153 h 1300942"/>
              <a:gd name="connsiteX55" fmla="*/ 12469 w 1670858"/>
              <a:gd name="connsiteY55" fmla="*/ 1034935 h 1300942"/>
              <a:gd name="connsiteX56" fmla="*/ 4157 w 1670858"/>
              <a:gd name="connsiteY56" fmla="*/ 1059873 h 1300942"/>
              <a:gd name="connsiteX57" fmla="*/ 0 w 1670858"/>
              <a:gd name="connsiteY57" fmla="*/ 1076498 h 1300942"/>
              <a:gd name="connsiteX58" fmla="*/ 4157 w 1670858"/>
              <a:gd name="connsiteY58" fmla="*/ 1093124 h 1300942"/>
              <a:gd name="connsiteX59" fmla="*/ 37408 w 1670858"/>
              <a:gd name="connsiteY59" fmla="*/ 1101436 h 1300942"/>
              <a:gd name="connsiteX60" fmla="*/ 66502 w 1670858"/>
              <a:gd name="connsiteY60" fmla="*/ 1109749 h 1300942"/>
              <a:gd name="connsiteX61" fmla="*/ 228600 w 1670858"/>
              <a:gd name="connsiteY61" fmla="*/ 1097280 h 1300942"/>
              <a:gd name="connsiteX62" fmla="*/ 253538 w 1670858"/>
              <a:gd name="connsiteY62" fmla="*/ 1088967 h 1300942"/>
              <a:gd name="connsiteX63" fmla="*/ 266008 w 1670858"/>
              <a:gd name="connsiteY63" fmla="*/ 1080655 h 1300942"/>
              <a:gd name="connsiteX64" fmla="*/ 278477 w 1670858"/>
              <a:gd name="connsiteY64" fmla="*/ 1068186 h 1300942"/>
              <a:gd name="connsiteX65" fmla="*/ 290946 w 1670858"/>
              <a:gd name="connsiteY65" fmla="*/ 1064029 h 1300942"/>
              <a:gd name="connsiteX66" fmla="*/ 307571 w 1670858"/>
              <a:gd name="connsiteY66" fmla="*/ 1059873 h 1300942"/>
              <a:gd name="connsiteX67" fmla="*/ 320040 w 1670858"/>
              <a:gd name="connsiteY67" fmla="*/ 1055716 h 1300942"/>
              <a:gd name="connsiteX68" fmla="*/ 353291 w 1670858"/>
              <a:gd name="connsiteY68" fmla="*/ 1047404 h 1300942"/>
              <a:gd name="connsiteX69" fmla="*/ 390698 w 1670858"/>
              <a:gd name="connsiteY69" fmla="*/ 1034935 h 1300942"/>
              <a:gd name="connsiteX70" fmla="*/ 407324 w 1670858"/>
              <a:gd name="connsiteY70" fmla="*/ 1026622 h 1300942"/>
              <a:gd name="connsiteX71" fmla="*/ 465513 w 1670858"/>
              <a:gd name="connsiteY71" fmla="*/ 1005840 h 1300942"/>
              <a:gd name="connsiteX72" fmla="*/ 507077 w 1670858"/>
              <a:gd name="connsiteY72" fmla="*/ 997527 h 1300942"/>
              <a:gd name="connsiteX73" fmla="*/ 544484 w 1670858"/>
              <a:gd name="connsiteY73" fmla="*/ 985058 h 1300942"/>
              <a:gd name="connsiteX74" fmla="*/ 556953 w 1670858"/>
              <a:gd name="connsiteY74" fmla="*/ 976746 h 1300942"/>
              <a:gd name="connsiteX75" fmla="*/ 594360 w 1670858"/>
              <a:gd name="connsiteY75" fmla="*/ 968433 h 1300942"/>
              <a:gd name="connsiteX76" fmla="*/ 615142 w 1670858"/>
              <a:gd name="connsiteY76" fmla="*/ 960120 h 1300942"/>
              <a:gd name="connsiteX77" fmla="*/ 635924 w 1670858"/>
              <a:gd name="connsiteY77" fmla="*/ 955964 h 1300942"/>
              <a:gd name="connsiteX78" fmla="*/ 694113 w 1670858"/>
              <a:gd name="connsiteY78" fmla="*/ 943495 h 1300942"/>
              <a:gd name="connsiteX79" fmla="*/ 743989 w 1670858"/>
              <a:gd name="connsiteY79" fmla="*/ 947651 h 1300942"/>
              <a:gd name="connsiteX80" fmla="*/ 760615 w 1670858"/>
              <a:gd name="connsiteY80" fmla="*/ 960120 h 1300942"/>
              <a:gd name="connsiteX81" fmla="*/ 773084 w 1670858"/>
              <a:gd name="connsiteY81" fmla="*/ 989215 h 1300942"/>
              <a:gd name="connsiteX82" fmla="*/ 777240 w 1670858"/>
              <a:gd name="connsiteY82" fmla="*/ 1026622 h 1300942"/>
              <a:gd name="connsiteX83" fmla="*/ 785553 w 1670858"/>
              <a:gd name="connsiteY83" fmla="*/ 1039091 h 1300942"/>
              <a:gd name="connsiteX84" fmla="*/ 802178 w 1670858"/>
              <a:gd name="connsiteY84" fmla="*/ 1076498 h 1300942"/>
              <a:gd name="connsiteX85" fmla="*/ 810491 w 1670858"/>
              <a:gd name="connsiteY85" fmla="*/ 1088967 h 1300942"/>
              <a:gd name="connsiteX86" fmla="*/ 843742 w 1670858"/>
              <a:gd name="connsiteY86" fmla="*/ 1076498 h 1300942"/>
              <a:gd name="connsiteX87" fmla="*/ 847898 w 1670858"/>
              <a:gd name="connsiteY87" fmla="*/ 1064029 h 1300942"/>
              <a:gd name="connsiteX88" fmla="*/ 868680 w 1670858"/>
              <a:gd name="connsiteY88" fmla="*/ 1034935 h 1300942"/>
              <a:gd name="connsiteX89" fmla="*/ 876993 w 1670858"/>
              <a:gd name="connsiteY89" fmla="*/ 1022466 h 1300942"/>
              <a:gd name="connsiteX90" fmla="*/ 889462 w 1670858"/>
              <a:gd name="connsiteY90" fmla="*/ 1014153 h 1300942"/>
              <a:gd name="connsiteX91" fmla="*/ 926869 w 1670858"/>
              <a:gd name="connsiteY91" fmla="*/ 1018309 h 1300942"/>
              <a:gd name="connsiteX92" fmla="*/ 931026 w 1670858"/>
              <a:gd name="connsiteY92" fmla="*/ 1030778 h 1300942"/>
              <a:gd name="connsiteX93" fmla="*/ 943495 w 1670858"/>
              <a:gd name="connsiteY93" fmla="*/ 1059873 h 1300942"/>
              <a:gd name="connsiteX94" fmla="*/ 947651 w 1670858"/>
              <a:gd name="connsiteY94" fmla="*/ 1126375 h 1300942"/>
              <a:gd name="connsiteX95" fmla="*/ 951808 w 1670858"/>
              <a:gd name="connsiteY95" fmla="*/ 1167938 h 1300942"/>
              <a:gd name="connsiteX96" fmla="*/ 955964 w 1670858"/>
              <a:gd name="connsiteY96" fmla="*/ 1271847 h 1300942"/>
              <a:gd name="connsiteX97" fmla="*/ 960120 w 1670858"/>
              <a:gd name="connsiteY97" fmla="*/ 1284316 h 1300942"/>
              <a:gd name="connsiteX98" fmla="*/ 976746 w 1670858"/>
              <a:gd name="connsiteY98" fmla="*/ 1288473 h 1300942"/>
              <a:gd name="connsiteX99" fmla="*/ 1018309 w 1670858"/>
              <a:gd name="connsiteY99" fmla="*/ 1296786 h 1300942"/>
              <a:gd name="connsiteX100" fmla="*/ 1080655 w 1670858"/>
              <a:gd name="connsiteY100" fmla="*/ 1292629 h 1300942"/>
              <a:gd name="connsiteX101" fmla="*/ 1105593 w 1670858"/>
              <a:gd name="connsiteY101" fmla="*/ 1276004 h 1300942"/>
              <a:gd name="connsiteX102" fmla="*/ 1155469 w 1670858"/>
              <a:gd name="connsiteY102" fmla="*/ 1284316 h 1300942"/>
              <a:gd name="connsiteX103" fmla="*/ 1167938 w 1670858"/>
              <a:gd name="connsiteY103" fmla="*/ 1296786 h 1300942"/>
              <a:gd name="connsiteX104" fmla="*/ 1180408 w 1670858"/>
              <a:gd name="connsiteY104" fmla="*/ 1300942 h 1300942"/>
              <a:gd name="connsiteX105" fmla="*/ 1246909 w 1670858"/>
              <a:gd name="connsiteY105" fmla="*/ 1292629 h 1300942"/>
              <a:gd name="connsiteX106" fmla="*/ 1292629 w 1670858"/>
              <a:gd name="connsiteY106" fmla="*/ 1267691 h 1300942"/>
              <a:gd name="connsiteX107" fmla="*/ 1305098 w 1670858"/>
              <a:gd name="connsiteY107" fmla="*/ 1255222 h 1300942"/>
              <a:gd name="connsiteX108" fmla="*/ 1321724 w 1670858"/>
              <a:gd name="connsiteY108" fmla="*/ 1246909 h 1300942"/>
              <a:gd name="connsiteX109" fmla="*/ 1342506 w 1670858"/>
              <a:gd name="connsiteY109" fmla="*/ 1226127 h 1300942"/>
              <a:gd name="connsiteX110" fmla="*/ 1379913 w 1670858"/>
              <a:gd name="connsiteY110" fmla="*/ 1192876 h 1300942"/>
              <a:gd name="connsiteX111" fmla="*/ 1388226 w 1670858"/>
              <a:gd name="connsiteY111" fmla="*/ 1180407 h 1300942"/>
              <a:gd name="connsiteX112" fmla="*/ 1417320 w 1670858"/>
              <a:gd name="connsiteY112" fmla="*/ 1151313 h 1300942"/>
              <a:gd name="connsiteX113" fmla="*/ 1429789 w 1670858"/>
              <a:gd name="connsiteY113" fmla="*/ 1138844 h 1300942"/>
              <a:gd name="connsiteX114" fmla="*/ 1438102 w 1670858"/>
              <a:gd name="connsiteY114" fmla="*/ 1122218 h 1300942"/>
              <a:gd name="connsiteX115" fmla="*/ 1454728 w 1670858"/>
              <a:gd name="connsiteY115" fmla="*/ 1109749 h 1300942"/>
              <a:gd name="connsiteX116" fmla="*/ 1467197 w 1670858"/>
              <a:gd name="connsiteY116" fmla="*/ 1097280 h 1300942"/>
              <a:gd name="connsiteX117" fmla="*/ 1471353 w 1670858"/>
              <a:gd name="connsiteY117" fmla="*/ 1080655 h 1300942"/>
              <a:gd name="connsiteX118" fmla="*/ 1496291 w 1670858"/>
              <a:gd name="connsiteY118" fmla="*/ 1051560 h 1300942"/>
              <a:gd name="connsiteX119" fmla="*/ 1525386 w 1670858"/>
              <a:gd name="connsiteY119" fmla="*/ 1014153 h 1300942"/>
              <a:gd name="connsiteX120" fmla="*/ 1537855 w 1670858"/>
              <a:gd name="connsiteY120" fmla="*/ 997527 h 1300942"/>
              <a:gd name="connsiteX121" fmla="*/ 1554480 w 1670858"/>
              <a:gd name="connsiteY121" fmla="*/ 980902 h 1300942"/>
              <a:gd name="connsiteX122" fmla="*/ 1575262 w 1670858"/>
              <a:gd name="connsiteY122" fmla="*/ 947651 h 1300942"/>
              <a:gd name="connsiteX123" fmla="*/ 1591888 w 1670858"/>
              <a:gd name="connsiteY123" fmla="*/ 926869 h 1300942"/>
              <a:gd name="connsiteX124" fmla="*/ 1620982 w 1670858"/>
              <a:gd name="connsiteY124" fmla="*/ 889462 h 1300942"/>
              <a:gd name="connsiteX125" fmla="*/ 1633451 w 1670858"/>
              <a:gd name="connsiteY125" fmla="*/ 864524 h 1300942"/>
              <a:gd name="connsiteX126" fmla="*/ 1637608 w 1670858"/>
              <a:gd name="connsiteY126" fmla="*/ 852055 h 1300942"/>
              <a:gd name="connsiteX127" fmla="*/ 1645920 w 1670858"/>
              <a:gd name="connsiteY127" fmla="*/ 835429 h 1300942"/>
              <a:gd name="connsiteX128" fmla="*/ 1658389 w 1670858"/>
              <a:gd name="connsiteY128" fmla="*/ 798022 h 1300942"/>
              <a:gd name="connsiteX129" fmla="*/ 1666702 w 1670858"/>
              <a:gd name="connsiteY129" fmla="*/ 760615 h 1300942"/>
              <a:gd name="connsiteX130" fmla="*/ 1670858 w 1670858"/>
              <a:gd name="connsiteY130" fmla="*/ 748146 h 1300942"/>
              <a:gd name="connsiteX131" fmla="*/ 1666702 w 1670858"/>
              <a:gd name="connsiteY131" fmla="*/ 615142 h 1300942"/>
              <a:gd name="connsiteX132" fmla="*/ 1662546 w 1670858"/>
              <a:gd name="connsiteY132" fmla="*/ 602673 h 1300942"/>
              <a:gd name="connsiteX133" fmla="*/ 1633451 w 1670858"/>
              <a:gd name="connsiteY133" fmla="*/ 548640 h 1300942"/>
              <a:gd name="connsiteX134" fmla="*/ 1625138 w 1670858"/>
              <a:gd name="connsiteY134" fmla="*/ 523702 h 1300942"/>
              <a:gd name="connsiteX135" fmla="*/ 1608513 w 1670858"/>
              <a:gd name="connsiteY135" fmla="*/ 494607 h 1300942"/>
              <a:gd name="connsiteX136" fmla="*/ 1604357 w 1670858"/>
              <a:gd name="connsiteY136" fmla="*/ 477982 h 1300942"/>
              <a:gd name="connsiteX137" fmla="*/ 1579418 w 1670858"/>
              <a:gd name="connsiteY137" fmla="*/ 440575 h 1300942"/>
              <a:gd name="connsiteX138" fmla="*/ 1571106 w 1670858"/>
              <a:gd name="connsiteY138" fmla="*/ 428106 h 1300942"/>
              <a:gd name="connsiteX139" fmla="*/ 1558637 w 1670858"/>
              <a:gd name="connsiteY139" fmla="*/ 415636 h 1300942"/>
              <a:gd name="connsiteX140" fmla="*/ 1546168 w 1670858"/>
              <a:gd name="connsiteY140" fmla="*/ 399011 h 1300942"/>
              <a:gd name="connsiteX141" fmla="*/ 1533698 w 1670858"/>
              <a:gd name="connsiteY141" fmla="*/ 390698 h 1300942"/>
              <a:gd name="connsiteX142" fmla="*/ 1508760 w 1670858"/>
              <a:gd name="connsiteY142" fmla="*/ 361604 h 1300942"/>
              <a:gd name="connsiteX143" fmla="*/ 1500448 w 1670858"/>
              <a:gd name="connsiteY143" fmla="*/ 349135 h 1300942"/>
              <a:gd name="connsiteX144" fmla="*/ 1467197 w 1670858"/>
              <a:gd name="connsiteY144" fmla="*/ 315884 h 1300942"/>
              <a:gd name="connsiteX145" fmla="*/ 1450571 w 1670858"/>
              <a:gd name="connsiteY145" fmla="*/ 290946 h 1300942"/>
              <a:gd name="connsiteX146" fmla="*/ 1438102 w 1670858"/>
              <a:gd name="connsiteY146" fmla="*/ 261851 h 1300942"/>
              <a:gd name="connsiteX147" fmla="*/ 1421477 w 1670858"/>
              <a:gd name="connsiteY147" fmla="*/ 228600 h 1300942"/>
              <a:gd name="connsiteX148" fmla="*/ 1413164 w 1670858"/>
              <a:gd name="connsiteY148" fmla="*/ 195349 h 1300942"/>
              <a:gd name="connsiteX149" fmla="*/ 1404851 w 1670858"/>
              <a:gd name="connsiteY149" fmla="*/ 182880 h 1300942"/>
              <a:gd name="connsiteX150" fmla="*/ 1400695 w 1670858"/>
              <a:gd name="connsiteY150" fmla="*/ 153786 h 1300942"/>
              <a:gd name="connsiteX151" fmla="*/ 1388226 w 1670858"/>
              <a:gd name="connsiteY151" fmla="*/ 133004 h 1300942"/>
              <a:gd name="connsiteX152" fmla="*/ 1384069 w 1670858"/>
              <a:gd name="connsiteY152" fmla="*/ 103909 h 1300942"/>
              <a:gd name="connsiteX153" fmla="*/ 1375757 w 1670858"/>
              <a:gd name="connsiteY153" fmla="*/ 78971 h 1300942"/>
              <a:gd name="connsiteX154" fmla="*/ 1371600 w 1670858"/>
              <a:gd name="connsiteY154" fmla="*/ 58189 h 1300942"/>
              <a:gd name="connsiteX155" fmla="*/ 1363288 w 1670858"/>
              <a:gd name="connsiteY155" fmla="*/ 33251 h 1300942"/>
              <a:gd name="connsiteX156" fmla="*/ 1350818 w 1670858"/>
              <a:gd name="connsiteY156" fmla="*/ 4156 h 1300942"/>
              <a:gd name="connsiteX157" fmla="*/ 1338349 w 1670858"/>
              <a:gd name="connsiteY157" fmla="*/ 8313 h 1300942"/>
              <a:gd name="connsiteX158" fmla="*/ 1330037 w 1670858"/>
              <a:gd name="connsiteY158" fmla="*/ 33251 h 1300942"/>
              <a:gd name="connsiteX159" fmla="*/ 1325880 w 1670858"/>
              <a:gd name="connsiteY159" fmla="*/ 45720 h 1300942"/>
              <a:gd name="connsiteX160" fmla="*/ 1321724 w 1670858"/>
              <a:gd name="connsiteY160" fmla="*/ 58189 h 1300942"/>
              <a:gd name="connsiteX161" fmla="*/ 1313411 w 1670858"/>
              <a:gd name="connsiteY161" fmla="*/ 74815 h 1300942"/>
              <a:gd name="connsiteX162" fmla="*/ 1300942 w 1670858"/>
              <a:gd name="connsiteY162" fmla="*/ 124691 h 1300942"/>
              <a:gd name="connsiteX163" fmla="*/ 1296786 w 1670858"/>
              <a:gd name="connsiteY163" fmla="*/ 145473 h 1300942"/>
              <a:gd name="connsiteX164" fmla="*/ 1284317 w 1670858"/>
              <a:gd name="connsiteY164" fmla="*/ 182880 h 1300942"/>
              <a:gd name="connsiteX165" fmla="*/ 1271848 w 1670858"/>
              <a:gd name="connsiteY165" fmla="*/ 220287 h 1300942"/>
              <a:gd name="connsiteX166" fmla="*/ 1267691 w 1670858"/>
              <a:gd name="connsiteY166" fmla="*/ 232756 h 1300942"/>
              <a:gd name="connsiteX167" fmla="*/ 1259378 w 1670858"/>
              <a:gd name="connsiteY167" fmla="*/ 245226 h 1300942"/>
              <a:gd name="connsiteX168" fmla="*/ 1242753 w 1670858"/>
              <a:gd name="connsiteY168" fmla="*/ 274320 h 1300942"/>
              <a:gd name="connsiteX169" fmla="*/ 1230284 w 1670858"/>
              <a:gd name="connsiteY169" fmla="*/ 286789 h 1300942"/>
              <a:gd name="connsiteX170" fmla="*/ 1192877 w 1670858"/>
              <a:gd name="connsiteY170" fmla="*/ 282633 h 1300942"/>
              <a:gd name="connsiteX171" fmla="*/ 1176251 w 1670858"/>
              <a:gd name="connsiteY171" fmla="*/ 274320 h 1300942"/>
              <a:gd name="connsiteX172" fmla="*/ 1159626 w 1670858"/>
              <a:gd name="connsiteY172" fmla="*/ 270164 h 1300942"/>
              <a:gd name="connsiteX173" fmla="*/ 1143000 w 1670858"/>
              <a:gd name="connsiteY173" fmla="*/ 257695 h 1300942"/>
              <a:gd name="connsiteX174" fmla="*/ 1130531 w 1670858"/>
              <a:gd name="connsiteY174" fmla="*/ 249382 h 1300942"/>
              <a:gd name="connsiteX175" fmla="*/ 1118062 w 1670858"/>
              <a:gd name="connsiteY175" fmla="*/ 236913 h 1300942"/>
              <a:gd name="connsiteX176" fmla="*/ 1101437 w 1670858"/>
              <a:gd name="connsiteY176" fmla="*/ 228600 h 1300942"/>
              <a:gd name="connsiteX177" fmla="*/ 1059873 w 1670858"/>
              <a:gd name="connsiteY177" fmla="*/ 207818 h 1300942"/>
              <a:gd name="connsiteX178" fmla="*/ 1047404 w 1670858"/>
              <a:gd name="connsiteY178" fmla="*/ 195349 h 1300942"/>
              <a:gd name="connsiteX179" fmla="*/ 1034935 w 1670858"/>
              <a:gd name="connsiteY179" fmla="*/ 187036 h 1300942"/>
              <a:gd name="connsiteX180" fmla="*/ 1026622 w 1670858"/>
              <a:gd name="connsiteY180" fmla="*/ 174567 h 1300942"/>
              <a:gd name="connsiteX181" fmla="*/ 1022466 w 1670858"/>
              <a:gd name="connsiteY181" fmla="*/ 162098 h 1300942"/>
              <a:gd name="connsiteX182" fmla="*/ 1030778 w 1670858"/>
              <a:gd name="connsiteY182" fmla="*/ 133004 h 1300942"/>
              <a:gd name="connsiteX183" fmla="*/ 1043248 w 1670858"/>
              <a:gd name="connsiteY183" fmla="*/ 116378 h 1300942"/>
              <a:gd name="connsiteX184" fmla="*/ 1051560 w 1670858"/>
              <a:gd name="connsiteY184" fmla="*/ 99753 h 1300942"/>
              <a:gd name="connsiteX185" fmla="*/ 1059873 w 1670858"/>
              <a:gd name="connsiteY185" fmla="*/ 74815 h 1300942"/>
              <a:gd name="connsiteX186" fmla="*/ 1068186 w 1670858"/>
              <a:gd name="connsiteY186" fmla="*/ 62346 h 1300942"/>
              <a:gd name="connsiteX187" fmla="*/ 1072342 w 1670858"/>
              <a:gd name="connsiteY187" fmla="*/ 49876 h 1300942"/>
              <a:gd name="connsiteX188" fmla="*/ 1084811 w 1670858"/>
              <a:gd name="connsiteY188" fmla="*/ 37407 h 1300942"/>
              <a:gd name="connsiteX189" fmla="*/ 1101437 w 1670858"/>
              <a:gd name="connsiteY189" fmla="*/ 0 h 1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670858" h="1300942">
                <a:moveTo>
                  <a:pt x="1101437" y="0"/>
                </a:moveTo>
                <a:cubicBezTo>
                  <a:pt x="1100744" y="0"/>
                  <a:pt x="1087390" y="30672"/>
                  <a:pt x="1080655" y="37407"/>
                </a:cubicBezTo>
                <a:cubicBezTo>
                  <a:pt x="1077123" y="40939"/>
                  <a:pt x="1072654" y="43486"/>
                  <a:pt x="1068186" y="45720"/>
                </a:cubicBezTo>
                <a:cubicBezTo>
                  <a:pt x="1064267" y="47679"/>
                  <a:pt x="1059873" y="48491"/>
                  <a:pt x="1055717" y="49876"/>
                </a:cubicBezTo>
                <a:cubicBezTo>
                  <a:pt x="1046019" y="47105"/>
                  <a:pt x="1036407" y="44010"/>
                  <a:pt x="1026622" y="41564"/>
                </a:cubicBezTo>
                <a:cubicBezTo>
                  <a:pt x="1019768" y="39851"/>
                  <a:pt x="1012542" y="39641"/>
                  <a:pt x="1005840" y="37407"/>
                </a:cubicBezTo>
                <a:cubicBezTo>
                  <a:pt x="995830" y="34070"/>
                  <a:pt x="986542" y="28857"/>
                  <a:pt x="976746" y="24938"/>
                </a:cubicBezTo>
                <a:cubicBezTo>
                  <a:pt x="972678" y="23311"/>
                  <a:pt x="968433" y="22167"/>
                  <a:pt x="964277" y="20782"/>
                </a:cubicBezTo>
                <a:cubicBezTo>
                  <a:pt x="933623" y="28445"/>
                  <a:pt x="961455" y="20210"/>
                  <a:pt x="931026" y="33251"/>
                </a:cubicBezTo>
                <a:cubicBezTo>
                  <a:pt x="910958" y="41852"/>
                  <a:pt x="924910" y="31932"/>
                  <a:pt x="901931" y="45720"/>
                </a:cubicBezTo>
                <a:cubicBezTo>
                  <a:pt x="884893" y="55943"/>
                  <a:pt x="863252" y="70489"/>
                  <a:pt x="852055" y="87284"/>
                </a:cubicBezTo>
                <a:lnTo>
                  <a:pt x="843742" y="99753"/>
                </a:lnTo>
                <a:cubicBezTo>
                  <a:pt x="840971" y="108066"/>
                  <a:pt x="841625" y="118495"/>
                  <a:pt x="835429" y="124691"/>
                </a:cubicBezTo>
                <a:cubicBezTo>
                  <a:pt x="826235" y="133885"/>
                  <a:pt x="820436" y="138054"/>
                  <a:pt x="814648" y="149629"/>
                </a:cubicBezTo>
                <a:cubicBezTo>
                  <a:pt x="812689" y="153548"/>
                  <a:pt x="814858" y="161742"/>
                  <a:pt x="810491" y="162098"/>
                </a:cubicBezTo>
                <a:cubicBezTo>
                  <a:pt x="744195" y="167510"/>
                  <a:pt x="677488" y="164869"/>
                  <a:pt x="610986" y="166255"/>
                </a:cubicBezTo>
                <a:cubicBezTo>
                  <a:pt x="606830" y="170411"/>
                  <a:pt x="603219" y="175197"/>
                  <a:pt x="598517" y="178724"/>
                </a:cubicBezTo>
                <a:cubicBezTo>
                  <a:pt x="592054" y="183571"/>
                  <a:pt x="584586" y="186911"/>
                  <a:pt x="577735" y="191193"/>
                </a:cubicBezTo>
                <a:cubicBezTo>
                  <a:pt x="573499" y="193841"/>
                  <a:pt x="568798" y="195974"/>
                  <a:pt x="565266" y="199506"/>
                </a:cubicBezTo>
                <a:cubicBezTo>
                  <a:pt x="560368" y="204404"/>
                  <a:pt x="558057" y="211623"/>
                  <a:pt x="552797" y="216131"/>
                </a:cubicBezTo>
                <a:cubicBezTo>
                  <a:pt x="548092" y="220163"/>
                  <a:pt x="541551" y="221370"/>
                  <a:pt x="536171" y="224444"/>
                </a:cubicBezTo>
                <a:cubicBezTo>
                  <a:pt x="531834" y="226922"/>
                  <a:pt x="527767" y="229853"/>
                  <a:pt x="523702" y="232756"/>
                </a:cubicBezTo>
                <a:cubicBezTo>
                  <a:pt x="518065" y="236783"/>
                  <a:pt x="512752" y="241253"/>
                  <a:pt x="507077" y="245226"/>
                </a:cubicBezTo>
                <a:cubicBezTo>
                  <a:pt x="498892" y="250955"/>
                  <a:pt x="490131" y="255856"/>
                  <a:pt x="482138" y="261851"/>
                </a:cubicBezTo>
                <a:cubicBezTo>
                  <a:pt x="461517" y="277317"/>
                  <a:pt x="471277" y="270477"/>
                  <a:pt x="453044" y="282633"/>
                </a:cubicBezTo>
                <a:cubicBezTo>
                  <a:pt x="450273" y="286789"/>
                  <a:pt x="448263" y="291570"/>
                  <a:pt x="444731" y="295102"/>
                </a:cubicBezTo>
                <a:cubicBezTo>
                  <a:pt x="441199" y="298634"/>
                  <a:pt x="435383" y="299514"/>
                  <a:pt x="432262" y="303415"/>
                </a:cubicBezTo>
                <a:cubicBezTo>
                  <a:pt x="429525" y="306836"/>
                  <a:pt x="430065" y="311965"/>
                  <a:pt x="428106" y="315884"/>
                </a:cubicBezTo>
                <a:cubicBezTo>
                  <a:pt x="425872" y="320352"/>
                  <a:pt x="422564" y="324197"/>
                  <a:pt x="419793" y="328353"/>
                </a:cubicBezTo>
                <a:cubicBezTo>
                  <a:pt x="418408" y="332509"/>
                  <a:pt x="417596" y="336903"/>
                  <a:pt x="415637" y="340822"/>
                </a:cubicBezTo>
                <a:cubicBezTo>
                  <a:pt x="413403" y="345290"/>
                  <a:pt x="410228" y="349226"/>
                  <a:pt x="407324" y="353291"/>
                </a:cubicBezTo>
                <a:cubicBezTo>
                  <a:pt x="400354" y="363049"/>
                  <a:pt x="392094" y="374835"/>
                  <a:pt x="382386" y="382386"/>
                </a:cubicBezTo>
                <a:cubicBezTo>
                  <a:pt x="374500" y="388520"/>
                  <a:pt x="366926" y="395852"/>
                  <a:pt x="357448" y="399011"/>
                </a:cubicBezTo>
                <a:lnTo>
                  <a:pt x="344978" y="403167"/>
                </a:lnTo>
                <a:cubicBezTo>
                  <a:pt x="323100" y="425045"/>
                  <a:pt x="343214" y="408206"/>
                  <a:pt x="311728" y="423949"/>
                </a:cubicBezTo>
                <a:cubicBezTo>
                  <a:pt x="307260" y="426183"/>
                  <a:pt x="303096" y="429064"/>
                  <a:pt x="299258" y="432262"/>
                </a:cubicBezTo>
                <a:cubicBezTo>
                  <a:pt x="294742" y="436025"/>
                  <a:pt x="292160" y="442344"/>
                  <a:pt x="286789" y="444731"/>
                </a:cubicBezTo>
                <a:cubicBezTo>
                  <a:pt x="279088" y="448154"/>
                  <a:pt x="270164" y="447502"/>
                  <a:pt x="261851" y="448887"/>
                </a:cubicBezTo>
                <a:cubicBezTo>
                  <a:pt x="257695" y="450273"/>
                  <a:pt x="253609" y="451891"/>
                  <a:pt x="249382" y="453044"/>
                </a:cubicBezTo>
                <a:cubicBezTo>
                  <a:pt x="234484" y="457107"/>
                  <a:pt x="202275" y="464128"/>
                  <a:pt x="187037" y="469669"/>
                </a:cubicBezTo>
                <a:cubicBezTo>
                  <a:pt x="181214" y="471787"/>
                  <a:pt x="176106" y="475541"/>
                  <a:pt x="170411" y="477982"/>
                </a:cubicBezTo>
                <a:cubicBezTo>
                  <a:pt x="166384" y="479708"/>
                  <a:pt x="162044" y="480600"/>
                  <a:pt x="157942" y="482138"/>
                </a:cubicBezTo>
                <a:cubicBezTo>
                  <a:pt x="118183" y="497048"/>
                  <a:pt x="152993" y="485174"/>
                  <a:pt x="124691" y="494607"/>
                </a:cubicBezTo>
                <a:cubicBezTo>
                  <a:pt x="97132" y="512980"/>
                  <a:pt x="127755" y="491387"/>
                  <a:pt x="99753" y="515389"/>
                </a:cubicBezTo>
                <a:cubicBezTo>
                  <a:pt x="94494" y="519897"/>
                  <a:pt x="88026" y="522960"/>
                  <a:pt x="83128" y="527858"/>
                </a:cubicBezTo>
                <a:cubicBezTo>
                  <a:pt x="75071" y="535915"/>
                  <a:pt x="74039" y="542655"/>
                  <a:pt x="70658" y="552796"/>
                </a:cubicBezTo>
                <a:cubicBezTo>
                  <a:pt x="68568" y="573695"/>
                  <a:pt x="67033" y="598208"/>
                  <a:pt x="62346" y="619298"/>
                </a:cubicBezTo>
                <a:cubicBezTo>
                  <a:pt x="61396" y="623575"/>
                  <a:pt x="59575" y="627611"/>
                  <a:pt x="58189" y="631767"/>
                </a:cubicBezTo>
                <a:cubicBezTo>
                  <a:pt x="56804" y="641465"/>
                  <a:pt x="55736" y="651214"/>
                  <a:pt x="54033" y="660862"/>
                </a:cubicBezTo>
                <a:cubicBezTo>
                  <a:pt x="51578" y="674776"/>
                  <a:pt x="45720" y="702426"/>
                  <a:pt x="45720" y="702426"/>
                </a:cubicBezTo>
                <a:cubicBezTo>
                  <a:pt x="44335" y="725979"/>
                  <a:pt x="43373" y="749560"/>
                  <a:pt x="41564" y="773084"/>
                </a:cubicBezTo>
                <a:cubicBezTo>
                  <a:pt x="40504" y="786867"/>
                  <a:pt x="36766" y="819612"/>
                  <a:pt x="33251" y="835429"/>
                </a:cubicBezTo>
                <a:cubicBezTo>
                  <a:pt x="32301" y="839706"/>
                  <a:pt x="30480" y="843742"/>
                  <a:pt x="29095" y="847898"/>
                </a:cubicBezTo>
                <a:cubicBezTo>
                  <a:pt x="27709" y="893618"/>
                  <a:pt x="27407" y="939384"/>
                  <a:pt x="24938" y="985058"/>
                </a:cubicBezTo>
                <a:cubicBezTo>
                  <a:pt x="24402" y="994977"/>
                  <a:pt x="18997" y="1004668"/>
                  <a:pt x="16626" y="1014153"/>
                </a:cubicBezTo>
                <a:cubicBezTo>
                  <a:pt x="14913" y="1021007"/>
                  <a:pt x="14328" y="1028119"/>
                  <a:pt x="12469" y="1034935"/>
                </a:cubicBezTo>
                <a:cubicBezTo>
                  <a:pt x="10164" y="1043389"/>
                  <a:pt x="6283" y="1051372"/>
                  <a:pt x="4157" y="1059873"/>
                </a:cubicBezTo>
                <a:lnTo>
                  <a:pt x="0" y="1076498"/>
                </a:lnTo>
                <a:cubicBezTo>
                  <a:pt x="1386" y="1082040"/>
                  <a:pt x="-596" y="1089955"/>
                  <a:pt x="4157" y="1093124"/>
                </a:cubicBezTo>
                <a:cubicBezTo>
                  <a:pt x="13663" y="1099461"/>
                  <a:pt x="26324" y="1098665"/>
                  <a:pt x="37408" y="1101436"/>
                </a:cubicBezTo>
                <a:cubicBezTo>
                  <a:pt x="58272" y="1106652"/>
                  <a:pt x="48622" y="1103790"/>
                  <a:pt x="66502" y="1109749"/>
                </a:cubicBezTo>
                <a:cubicBezTo>
                  <a:pt x="134351" y="1107140"/>
                  <a:pt x="168473" y="1109939"/>
                  <a:pt x="228600" y="1097280"/>
                </a:cubicBezTo>
                <a:cubicBezTo>
                  <a:pt x="237174" y="1095475"/>
                  <a:pt x="246247" y="1093827"/>
                  <a:pt x="253538" y="1088967"/>
                </a:cubicBezTo>
                <a:cubicBezTo>
                  <a:pt x="257695" y="1086196"/>
                  <a:pt x="262170" y="1083853"/>
                  <a:pt x="266008" y="1080655"/>
                </a:cubicBezTo>
                <a:cubicBezTo>
                  <a:pt x="270524" y="1076892"/>
                  <a:pt x="273586" y="1071447"/>
                  <a:pt x="278477" y="1068186"/>
                </a:cubicBezTo>
                <a:cubicBezTo>
                  <a:pt x="282122" y="1065756"/>
                  <a:pt x="286733" y="1065233"/>
                  <a:pt x="290946" y="1064029"/>
                </a:cubicBezTo>
                <a:cubicBezTo>
                  <a:pt x="296438" y="1062460"/>
                  <a:pt x="302079" y="1061442"/>
                  <a:pt x="307571" y="1059873"/>
                </a:cubicBezTo>
                <a:cubicBezTo>
                  <a:pt x="311784" y="1058669"/>
                  <a:pt x="315813" y="1056869"/>
                  <a:pt x="320040" y="1055716"/>
                </a:cubicBezTo>
                <a:cubicBezTo>
                  <a:pt x="331062" y="1052710"/>
                  <a:pt x="353291" y="1047404"/>
                  <a:pt x="353291" y="1047404"/>
                </a:cubicBezTo>
                <a:cubicBezTo>
                  <a:pt x="395082" y="1026508"/>
                  <a:pt x="342354" y="1051050"/>
                  <a:pt x="390698" y="1034935"/>
                </a:cubicBezTo>
                <a:cubicBezTo>
                  <a:pt x="396576" y="1032976"/>
                  <a:pt x="401604" y="1029005"/>
                  <a:pt x="407324" y="1026622"/>
                </a:cubicBezTo>
                <a:cubicBezTo>
                  <a:pt x="413981" y="1023848"/>
                  <a:pt x="455104" y="1008442"/>
                  <a:pt x="465513" y="1005840"/>
                </a:cubicBezTo>
                <a:cubicBezTo>
                  <a:pt x="479220" y="1002413"/>
                  <a:pt x="507077" y="997527"/>
                  <a:pt x="507077" y="997527"/>
                </a:cubicBezTo>
                <a:cubicBezTo>
                  <a:pt x="535409" y="978640"/>
                  <a:pt x="499686" y="999991"/>
                  <a:pt x="544484" y="985058"/>
                </a:cubicBezTo>
                <a:cubicBezTo>
                  <a:pt x="549223" y="983478"/>
                  <a:pt x="552214" y="978326"/>
                  <a:pt x="556953" y="976746"/>
                </a:cubicBezTo>
                <a:cubicBezTo>
                  <a:pt x="569071" y="972707"/>
                  <a:pt x="582078" y="971942"/>
                  <a:pt x="594360" y="968433"/>
                </a:cubicBezTo>
                <a:cubicBezTo>
                  <a:pt x="601534" y="966383"/>
                  <a:pt x="607996" y="962264"/>
                  <a:pt x="615142" y="960120"/>
                </a:cubicBezTo>
                <a:cubicBezTo>
                  <a:pt x="621909" y="958090"/>
                  <a:pt x="629108" y="957823"/>
                  <a:pt x="635924" y="955964"/>
                </a:cubicBezTo>
                <a:cubicBezTo>
                  <a:pt x="686040" y="942296"/>
                  <a:pt x="633580" y="951061"/>
                  <a:pt x="694113" y="943495"/>
                </a:cubicBezTo>
                <a:cubicBezTo>
                  <a:pt x="710738" y="944880"/>
                  <a:pt x="727804" y="943605"/>
                  <a:pt x="743989" y="947651"/>
                </a:cubicBezTo>
                <a:cubicBezTo>
                  <a:pt x="750710" y="949331"/>
                  <a:pt x="756107" y="954860"/>
                  <a:pt x="760615" y="960120"/>
                </a:cubicBezTo>
                <a:cubicBezTo>
                  <a:pt x="766219" y="966657"/>
                  <a:pt x="770270" y="980772"/>
                  <a:pt x="773084" y="989215"/>
                </a:cubicBezTo>
                <a:cubicBezTo>
                  <a:pt x="774469" y="1001684"/>
                  <a:pt x="774197" y="1014451"/>
                  <a:pt x="777240" y="1026622"/>
                </a:cubicBezTo>
                <a:cubicBezTo>
                  <a:pt x="778452" y="1031468"/>
                  <a:pt x="783075" y="1034754"/>
                  <a:pt x="785553" y="1039091"/>
                </a:cubicBezTo>
                <a:cubicBezTo>
                  <a:pt x="803184" y="1069944"/>
                  <a:pt x="784363" y="1040866"/>
                  <a:pt x="802178" y="1076498"/>
                </a:cubicBezTo>
                <a:cubicBezTo>
                  <a:pt x="804412" y="1080966"/>
                  <a:pt x="807720" y="1084811"/>
                  <a:pt x="810491" y="1088967"/>
                </a:cubicBezTo>
                <a:cubicBezTo>
                  <a:pt x="821757" y="1086714"/>
                  <a:pt x="835587" y="1086691"/>
                  <a:pt x="843742" y="1076498"/>
                </a:cubicBezTo>
                <a:cubicBezTo>
                  <a:pt x="846479" y="1073077"/>
                  <a:pt x="845939" y="1067948"/>
                  <a:pt x="847898" y="1064029"/>
                </a:cubicBezTo>
                <a:cubicBezTo>
                  <a:pt x="851162" y="1057500"/>
                  <a:pt x="865543" y="1039326"/>
                  <a:pt x="868680" y="1034935"/>
                </a:cubicBezTo>
                <a:cubicBezTo>
                  <a:pt x="871584" y="1030870"/>
                  <a:pt x="873461" y="1025998"/>
                  <a:pt x="876993" y="1022466"/>
                </a:cubicBezTo>
                <a:cubicBezTo>
                  <a:pt x="880525" y="1018934"/>
                  <a:pt x="885306" y="1016924"/>
                  <a:pt x="889462" y="1014153"/>
                </a:cubicBezTo>
                <a:cubicBezTo>
                  <a:pt x="901931" y="1015538"/>
                  <a:pt x="915221" y="1013650"/>
                  <a:pt x="926869" y="1018309"/>
                </a:cubicBezTo>
                <a:cubicBezTo>
                  <a:pt x="930937" y="1019936"/>
                  <a:pt x="929300" y="1026751"/>
                  <a:pt x="931026" y="1030778"/>
                </a:cubicBezTo>
                <a:cubicBezTo>
                  <a:pt x="946434" y="1066731"/>
                  <a:pt x="933746" y="1030631"/>
                  <a:pt x="943495" y="1059873"/>
                </a:cubicBezTo>
                <a:cubicBezTo>
                  <a:pt x="944880" y="1082040"/>
                  <a:pt x="945947" y="1104230"/>
                  <a:pt x="947651" y="1126375"/>
                </a:cubicBezTo>
                <a:cubicBezTo>
                  <a:pt x="948719" y="1140257"/>
                  <a:pt x="951014" y="1154037"/>
                  <a:pt x="951808" y="1167938"/>
                </a:cubicBezTo>
                <a:cubicBezTo>
                  <a:pt x="953786" y="1202546"/>
                  <a:pt x="953495" y="1237271"/>
                  <a:pt x="955964" y="1271847"/>
                </a:cubicBezTo>
                <a:cubicBezTo>
                  <a:pt x="956276" y="1276217"/>
                  <a:pt x="956699" y="1281579"/>
                  <a:pt x="960120" y="1284316"/>
                </a:cubicBezTo>
                <a:cubicBezTo>
                  <a:pt x="964581" y="1287885"/>
                  <a:pt x="971144" y="1287353"/>
                  <a:pt x="976746" y="1288473"/>
                </a:cubicBezTo>
                <a:cubicBezTo>
                  <a:pt x="1027695" y="1298663"/>
                  <a:pt x="979697" y="1287131"/>
                  <a:pt x="1018309" y="1296786"/>
                </a:cubicBezTo>
                <a:cubicBezTo>
                  <a:pt x="1039091" y="1295400"/>
                  <a:pt x="1060393" y="1297453"/>
                  <a:pt x="1080655" y="1292629"/>
                </a:cubicBezTo>
                <a:cubicBezTo>
                  <a:pt x="1090374" y="1290315"/>
                  <a:pt x="1105593" y="1276004"/>
                  <a:pt x="1105593" y="1276004"/>
                </a:cubicBezTo>
                <a:cubicBezTo>
                  <a:pt x="1122218" y="1278775"/>
                  <a:pt x="1139479" y="1278986"/>
                  <a:pt x="1155469" y="1284316"/>
                </a:cubicBezTo>
                <a:cubicBezTo>
                  <a:pt x="1161046" y="1286175"/>
                  <a:pt x="1163047" y="1293525"/>
                  <a:pt x="1167938" y="1296786"/>
                </a:cubicBezTo>
                <a:cubicBezTo>
                  <a:pt x="1171584" y="1299216"/>
                  <a:pt x="1176251" y="1299557"/>
                  <a:pt x="1180408" y="1300942"/>
                </a:cubicBezTo>
                <a:cubicBezTo>
                  <a:pt x="1202575" y="1298171"/>
                  <a:pt x="1225236" y="1298047"/>
                  <a:pt x="1246909" y="1292629"/>
                </a:cubicBezTo>
                <a:cubicBezTo>
                  <a:pt x="1252320" y="1291276"/>
                  <a:pt x="1282873" y="1275821"/>
                  <a:pt x="1292629" y="1267691"/>
                </a:cubicBezTo>
                <a:cubicBezTo>
                  <a:pt x="1297145" y="1263928"/>
                  <a:pt x="1300315" y="1258638"/>
                  <a:pt x="1305098" y="1255222"/>
                </a:cubicBezTo>
                <a:cubicBezTo>
                  <a:pt x="1310140" y="1251621"/>
                  <a:pt x="1316833" y="1250713"/>
                  <a:pt x="1321724" y="1246909"/>
                </a:cubicBezTo>
                <a:cubicBezTo>
                  <a:pt x="1329457" y="1240894"/>
                  <a:pt x="1335133" y="1232578"/>
                  <a:pt x="1342506" y="1226127"/>
                </a:cubicBezTo>
                <a:cubicBezTo>
                  <a:pt x="1362499" y="1208633"/>
                  <a:pt x="1356756" y="1227610"/>
                  <a:pt x="1379913" y="1192876"/>
                </a:cubicBezTo>
                <a:cubicBezTo>
                  <a:pt x="1382684" y="1188720"/>
                  <a:pt x="1384884" y="1184120"/>
                  <a:pt x="1388226" y="1180407"/>
                </a:cubicBezTo>
                <a:cubicBezTo>
                  <a:pt x="1397401" y="1170213"/>
                  <a:pt x="1407622" y="1161011"/>
                  <a:pt x="1417320" y="1151313"/>
                </a:cubicBezTo>
                <a:cubicBezTo>
                  <a:pt x="1421476" y="1147157"/>
                  <a:pt x="1427160" y="1144101"/>
                  <a:pt x="1429789" y="1138844"/>
                </a:cubicBezTo>
                <a:cubicBezTo>
                  <a:pt x="1432560" y="1133302"/>
                  <a:pt x="1434070" y="1126922"/>
                  <a:pt x="1438102" y="1122218"/>
                </a:cubicBezTo>
                <a:cubicBezTo>
                  <a:pt x="1442610" y="1116958"/>
                  <a:pt x="1449468" y="1114257"/>
                  <a:pt x="1454728" y="1109749"/>
                </a:cubicBezTo>
                <a:cubicBezTo>
                  <a:pt x="1459191" y="1105924"/>
                  <a:pt x="1463041" y="1101436"/>
                  <a:pt x="1467197" y="1097280"/>
                </a:cubicBezTo>
                <a:cubicBezTo>
                  <a:pt x="1468582" y="1091738"/>
                  <a:pt x="1468798" y="1085764"/>
                  <a:pt x="1471353" y="1080655"/>
                </a:cubicBezTo>
                <a:cubicBezTo>
                  <a:pt x="1479136" y="1065088"/>
                  <a:pt x="1485892" y="1064039"/>
                  <a:pt x="1496291" y="1051560"/>
                </a:cubicBezTo>
                <a:cubicBezTo>
                  <a:pt x="1506404" y="1039425"/>
                  <a:pt x="1515755" y="1026674"/>
                  <a:pt x="1525386" y="1014153"/>
                </a:cubicBezTo>
                <a:cubicBezTo>
                  <a:pt x="1529610" y="1008662"/>
                  <a:pt x="1532957" y="1002425"/>
                  <a:pt x="1537855" y="997527"/>
                </a:cubicBezTo>
                <a:cubicBezTo>
                  <a:pt x="1543397" y="991985"/>
                  <a:pt x="1549380" y="986852"/>
                  <a:pt x="1554480" y="980902"/>
                </a:cubicBezTo>
                <a:cubicBezTo>
                  <a:pt x="1559448" y="975106"/>
                  <a:pt x="1572879" y="951055"/>
                  <a:pt x="1575262" y="947651"/>
                </a:cubicBezTo>
                <a:cubicBezTo>
                  <a:pt x="1580349" y="940383"/>
                  <a:pt x="1586670" y="934044"/>
                  <a:pt x="1591888" y="926869"/>
                </a:cubicBezTo>
                <a:cubicBezTo>
                  <a:pt x="1618404" y="890410"/>
                  <a:pt x="1597548" y="912896"/>
                  <a:pt x="1620982" y="889462"/>
                </a:cubicBezTo>
                <a:cubicBezTo>
                  <a:pt x="1631426" y="858128"/>
                  <a:pt x="1617339" y="896745"/>
                  <a:pt x="1633451" y="864524"/>
                </a:cubicBezTo>
                <a:cubicBezTo>
                  <a:pt x="1635410" y="860605"/>
                  <a:pt x="1635882" y="856082"/>
                  <a:pt x="1637608" y="852055"/>
                </a:cubicBezTo>
                <a:cubicBezTo>
                  <a:pt x="1640049" y="846360"/>
                  <a:pt x="1643696" y="841212"/>
                  <a:pt x="1645920" y="835429"/>
                </a:cubicBezTo>
                <a:cubicBezTo>
                  <a:pt x="1650638" y="823162"/>
                  <a:pt x="1655811" y="810910"/>
                  <a:pt x="1658389" y="798022"/>
                </a:cubicBezTo>
                <a:cubicBezTo>
                  <a:pt x="1661245" y="783743"/>
                  <a:pt x="1662790" y="774307"/>
                  <a:pt x="1666702" y="760615"/>
                </a:cubicBezTo>
                <a:cubicBezTo>
                  <a:pt x="1667906" y="756402"/>
                  <a:pt x="1669473" y="752302"/>
                  <a:pt x="1670858" y="748146"/>
                </a:cubicBezTo>
                <a:cubicBezTo>
                  <a:pt x="1669473" y="703811"/>
                  <a:pt x="1669232" y="659426"/>
                  <a:pt x="1666702" y="615142"/>
                </a:cubicBezTo>
                <a:cubicBezTo>
                  <a:pt x="1666452" y="610768"/>
                  <a:pt x="1664382" y="606651"/>
                  <a:pt x="1662546" y="602673"/>
                </a:cubicBezTo>
                <a:cubicBezTo>
                  <a:pt x="1645284" y="565272"/>
                  <a:pt x="1648501" y="571214"/>
                  <a:pt x="1633451" y="548640"/>
                </a:cubicBezTo>
                <a:cubicBezTo>
                  <a:pt x="1630680" y="540327"/>
                  <a:pt x="1629056" y="531539"/>
                  <a:pt x="1625138" y="523702"/>
                </a:cubicBezTo>
                <a:cubicBezTo>
                  <a:pt x="1614592" y="502608"/>
                  <a:pt x="1620263" y="512231"/>
                  <a:pt x="1608513" y="494607"/>
                </a:cubicBezTo>
                <a:cubicBezTo>
                  <a:pt x="1607128" y="489065"/>
                  <a:pt x="1606912" y="483091"/>
                  <a:pt x="1604357" y="477982"/>
                </a:cubicBezTo>
                <a:lnTo>
                  <a:pt x="1579418" y="440575"/>
                </a:lnTo>
                <a:cubicBezTo>
                  <a:pt x="1576647" y="436419"/>
                  <a:pt x="1574638" y="431638"/>
                  <a:pt x="1571106" y="428106"/>
                </a:cubicBezTo>
                <a:cubicBezTo>
                  <a:pt x="1566950" y="423949"/>
                  <a:pt x="1562462" y="420099"/>
                  <a:pt x="1558637" y="415636"/>
                </a:cubicBezTo>
                <a:cubicBezTo>
                  <a:pt x="1554129" y="410376"/>
                  <a:pt x="1551066" y="403909"/>
                  <a:pt x="1546168" y="399011"/>
                </a:cubicBezTo>
                <a:cubicBezTo>
                  <a:pt x="1542635" y="395479"/>
                  <a:pt x="1537536" y="393896"/>
                  <a:pt x="1533698" y="390698"/>
                </a:cubicBezTo>
                <a:cubicBezTo>
                  <a:pt x="1523037" y="381814"/>
                  <a:pt x="1516853" y="372934"/>
                  <a:pt x="1508760" y="361604"/>
                </a:cubicBezTo>
                <a:cubicBezTo>
                  <a:pt x="1505857" y="357539"/>
                  <a:pt x="1503808" y="352831"/>
                  <a:pt x="1500448" y="349135"/>
                </a:cubicBezTo>
                <a:cubicBezTo>
                  <a:pt x="1489904" y="337537"/>
                  <a:pt x="1475892" y="328926"/>
                  <a:pt x="1467197" y="315884"/>
                </a:cubicBezTo>
                <a:lnTo>
                  <a:pt x="1450571" y="290946"/>
                </a:lnTo>
                <a:cubicBezTo>
                  <a:pt x="1445908" y="276955"/>
                  <a:pt x="1446321" y="276234"/>
                  <a:pt x="1438102" y="261851"/>
                </a:cubicBezTo>
                <a:cubicBezTo>
                  <a:pt x="1427266" y="242890"/>
                  <a:pt x="1429230" y="254445"/>
                  <a:pt x="1421477" y="228600"/>
                </a:cubicBezTo>
                <a:cubicBezTo>
                  <a:pt x="1417923" y="216752"/>
                  <a:pt x="1418647" y="206315"/>
                  <a:pt x="1413164" y="195349"/>
                </a:cubicBezTo>
                <a:cubicBezTo>
                  <a:pt x="1410930" y="190881"/>
                  <a:pt x="1407622" y="187036"/>
                  <a:pt x="1404851" y="182880"/>
                </a:cubicBezTo>
                <a:cubicBezTo>
                  <a:pt x="1403466" y="173182"/>
                  <a:pt x="1403793" y="163080"/>
                  <a:pt x="1400695" y="153786"/>
                </a:cubicBezTo>
                <a:cubicBezTo>
                  <a:pt x="1398140" y="146122"/>
                  <a:pt x="1390781" y="140668"/>
                  <a:pt x="1388226" y="133004"/>
                </a:cubicBezTo>
                <a:cubicBezTo>
                  <a:pt x="1385128" y="123710"/>
                  <a:pt x="1386272" y="113455"/>
                  <a:pt x="1384069" y="103909"/>
                </a:cubicBezTo>
                <a:cubicBezTo>
                  <a:pt x="1382099" y="95371"/>
                  <a:pt x="1377476" y="87563"/>
                  <a:pt x="1375757" y="78971"/>
                </a:cubicBezTo>
                <a:cubicBezTo>
                  <a:pt x="1374371" y="72044"/>
                  <a:pt x="1373459" y="65005"/>
                  <a:pt x="1371600" y="58189"/>
                </a:cubicBezTo>
                <a:cubicBezTo>
                  <a:pt x="1369295" y="49735"/>
                  <a:pt x="1367207" y="41088"/>
                  <a:pt x="1363288" y="33251"/>
                </a:cubicBezTo>
                <a:cubicBezTo>
                  <a:pt x="1353015" y="12707"/>
                  <a:pt x="1356934" y="22504"/>
                  <a:pt x="1350818" y="4156"/>
                </a:cubicBezTo>
                <a:cubicBezTo>
                  <a:pt x="1346662" y="5542"/>
                  <a:pt x="1340895" y="4748"/>
                  <a:pt x="1338349" y="8313"/>
                </a:cubicBezTo>
                <a:cubicBezTo>
                  <a:pt x="1333256" y="15443"/>
                  <a:pt x="1332808" y="24938"/>
                  <a:pt x="1330037" y="33251"/>
                </a:cubicBezTo>
                <a:lnTo>
                  <a:pt x="1325880" y="45720"/>
                </a:lnTo>
                <a:cubicBezTo>
                  <a:pt x="1324495" y="49876"/>
                  <a:pt x="1323683" y="54270"/>
                  <a:pt x="1321724" y="58189"/>
                </a:cubicBezTo>
                <a:lnTo>
                  <a:pt x="1313411" y="74815"/>
                </a:lnTo>
                <a:cubicBezTo>
                  <a:pt x="1304798" y="126498"/>
                  <a:pt x="1315057" y="72937"/>
                  <a:pt x="1300942" y="124691"/>
                </a:cubicBezTo>
                <a:cubicBezTo>
                  <a:pt x="1299083" y="131507"/>
                  <a:pt x="1298727" y="138680"/>
                  <a:pt x="1296786" y="145473"/>
                </a:cubicBezTo>
                <a:cubicBezTo>
                  <a:pt x="1293175" y="158111"/>
                  <a:pt x="1288473" y="170411"/>
                  <a:pt x="1284317" y="182880"/>
                </a:cubicBezTo>
                <a:lnTo>
                  <a:pt x="1271848" y="220287"/>
                </a:lnTo>
                <a:cubicBezTo>
                  <a:pt x="1270462" y="224443"/>
                  <a:pt x="1270121" y="229111"/>
                  <a:pt x="1267691" y="232756"/>
                </a:cubicBezTo>
                <a:cubicBezTo>
                  <a:pt x="1264920" y="236913"/>
                  <a:pt x="1261856" y="240889"/>
                  <a:pt x="1259378" y="245226"/>
                </a:cubicBezTo>
                <a:cubicBezTo>
                  <a:pt x="1251985" y="258164"/>
                  <a:pt x="1251961" y="263271"/>
                  <a:pt x="1242753" y="274320"/>
                </a:cubicBezTo>
                <a:cubicBezTo>
                  <a:pt x="1238990" y="278836"/>
                  <a:pt x="1234440" y="282633"/>
                  <a:pt x="1230284" y="286789"/>
                </a:cubicBezTo>
                <a:cubicBezTo>
                  <a:pt x="1217815" y="285404"/>
                  <a:pt x="1205101" y="285454"/>
                  <a:pt x="1192877" y="282633"/>
                </a:cubicBezTo>
                <a:cubicBezTo>
                  <a:pt x="1186840" y="281240"/>
                  <a:pt x="1182053" y="276496"/>
                  <a:pt x="1176251" y="274320"/>
                </a:cubicBezTo>
                <a:cubicBezTo>
                  <a:pt x="1170902" y="272314"/>
                  <a:pt x="1165168" y="271549"/>
                  <a:pt x="1159626" y="270164"/>
                </a:cubicBezTo>
                <a:cubicBezTo>
                  <a:pt x="1154084" y="266008"/>
                  <a:pt x="1148637" y="261721"/>
                  <a:pt x="1143000" y="257695"/>
                </a:cubicBezTo>
                <a:cubicBezTo>
                  <a:pt x="1138935" y="254792"/>
                  <a:pt x="1134369" y="252580"/>
                  <a:pt x="1130531" y="249382"/>
                </a:cubicBezTo>
                <a:cubicBezTo>
                  <a:pt x="1126015" y="245619"/>
                  <a:pt x="1122845" y="240330"/>
                  <a:pt x="1118062" y="236913"/>
                </a:cubicBezTo>
                <a:cubicBezTo>
                  <a:pt x="1113020" y="233312"/>
                  <a:pt x="1106750" y="231788"/>
                  <a:pt x="1101437" y="228600"/>
                </a:cubicBezTo>
                <a:cubicBezTo>
                  <a:pt x="1066091" y="207393"/>
                  <a:pt x="1089423" y="215207"/>
                  <a:pt x="1059873" y="207818"/>
                </a:cubicBezTo>
                <a:cubicBezTo>
                  <a:pt x="1055717" y="203662"/>
                  <a:pt x="1051920" y="199112"/>
                  <a:pt x="1047404" y="195349"/>
                </a:cubicBezTo>
                <a:cubicBezTo>
                  <a:pt x="1043566" y="192151"/>
                  <a:pt x="1038467" y="190568"/>
                  <a:pt x="1034935" y="187036"/>
                </a:cubicBezTo>
                <a:cubicBezTo>
                  <a:pt x="1031403" y="183504"/>
                  <a:pt x="1029393" y="178723"/>
                  <a:pt x="1026622" y="174567"/>
                </a:cubicBezTo>
                <a:cubicBezTo>
                  <a:pt x="1025237" y="170411"/>
                  <a:pt x="1022466" y="166479"/>
                  <a:pt x="1022466" y="162098"/>
                </a:cubicBezTo>
                <a:cubicBezTo>
                  <a:pt x="1022466" y="160074"/>
                  <a:pt x="1028818" y="136433"/>
                  <a:pt x="1030778" y="133004"/>
                </a:cubicBezTo>
                <a:cubicBezTo>
                  <a:pt x="1034215" y="126989"/>
                  <a:pt x="1039576" y="122253"/>
                  <a:pt x="1043248" y="116378"/>
                </a:cubicBezTo>
                <a:cubicBezTo>
                  <a:pt x="1046532" y="111124"/>
                  <a:pt x="1049259" y="105506"/>
                  <a:pt x="1051560" y="99753"/>
                </a:cubicBezTo>
                <a:cubicBezTo>
                  <a:pt x="1054814" y="91617"/>
                  <a:pt x="1055012" y="82106"/>
                  <a:pt x="1059873" y="74815"/>
                </a:cubicBezTo>
                <a:lnTo>
                  <a:pt x="1068186" y="62346"/>
                </a:lnTo>
                <a:cubicBezTo>
                  <a:pt x="1069571" y="58189"/>
                  <a:pt x="1069912" y="53522"/>
                  <a:pt x="1072342" y="49876"/>
                </a:cubicBezTo>
                <a:cubicBezTo>
                  <a:pt x="1075602" y="44985"/>
                  <a:pt x="1082182" y="42664"/>
                  <a:pt x="1084811" y="37407"/>
                </a:cubicBezTo>
                <a:cubicBezTo>
                  <a:pt x="1086670" y="33689"/>
                  <a:pt x="1102130" y="0"/>
                  <a:pt x="1101437" y="0"/>
                </a:cubicBezTo>
                <a:close/>
              </a:path>
            </a:pathLst>
          </a:custGeom>
          <a:blipFill dpi="0" rotWithShape="1">
            <a:blip r:embed="rId15"/>
            <a:srcRect/>
            <a:stretch>
              <a:fillRect t="2000" r="-14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EB1BC8-89B5-4343-8B27-BB3772B996FA}"/>
              </a:ext>
            </a:extLst>
          </p:cNvPr>
          <p:cNvSpPr/>
          <p:nvPr/>
        </p:nvSpPr>
        <p:spPr>
          <a:xfrm>
            <a:off x="10435377" y="5785658"/>
            <a:ext cx="179976" cy="128847"/>
          </a:xfrm>
          <a:custGeom>
            <a:avLst/>
            <a:gdLst>
              <a:gd name="connsiteX0" fmla="*/ 30347 w 179976"/>
              <a:gd name="connsiteY0" fmla="*/ 12469 h 128847"/>
              <a:gd name="connsiteX1" fmla="*/ 17878 w 179976"/>
              <a:gd name="connsiteY1" fmla="*/ 49877 h 128847"/>
              <a:gd name="connsiteX2" fmla="*/ 13721 w 179976"/>
              <a:gd name="connsiteY2" fmla="*/ 62346 h 128847"/>
              <a:gd name="connsiteX3" fmla="*/ 17878 w 179976"/>
              <a:gd name="connsiteY3" fmla="*/ 74815 h 128847"/>
              <a:gd name="connsiteX4" fmla="*/ 13721 w 179976"/>
              <a:gd name="connsiteY4" fmla="*/ 116378 h 128847"/>
              <a:gd name="connsiteX5" fmla="*/ 1252 w 179976"/>
              <a:gd name="connsiteY5" fmla="*/ 128847 h 128847"/>
              <a:gd name="connsiteX6" fmla="*/ 92692 w 179976"/>
              <a:gd name="connsiteY6" fmla="*/ 116378 h 128847"/>
              <a:gd name="connsiteX7" fmla="*/ 134256 w 179976"/>
              <a:gd name="connsiteY7" fmla="*/ 87284 h 128847"/>
              <a:gd name="connsiteX8" fmla="*/ 150881 w 179976"/>
              <a:gd name="connsiteY8" fmla="*/ 78971 h 128847"/>
              <a:gd name="connsiteX9" fmla="*/ 179976 w 179976"/>
              <a:gd name="connsiteY9" fmla="*/ 54033 h 128847"/>
              <a:gd name="connsiteX10" fmla="*/ 175819 w 179976"/>
              <a:gd name="connsiteY10" fmla="*/ 29095 h 128847"/>
              <a:gd name="connsiteX11" fmla="*/ 171663 w 179976"/>
              <a:gd name="connsiteY11" fmla="*/ 16626 h 128847"/>
              <a:gd name="connsiteX12" fmla="*/ 167507 w 179976"/>
              <a:gd name="connsiteY12" fmla="*/ 0 h 128847"/>
              <a:gd name="connsiteX13" fmla="*/ 150881 w 179976"/>
              <a:gd name="connsiteY13" fmla="*/ 4157 h 128847"/>
              <a:gd name="connsiteX14" fmla="*/ 130099 w 179976"/>
              <a:gd name="connsiteY14" fmla="*/ 8313 h 128847"/>
              <a:gd name="connsiteX15" fmla="*/ 80223 w 179976"/>
              <a:gd name="connsiteY15" fmla="*/ 33251 h 128847"/>
              <a:gd name="connsiteX16" fmla="*/ 30347 w 179976"/>
              <a:gd name="connsiteY16" fmla="*/ 12469 h 12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976" h="128847">
                <a:moveTo>
                  <a:pt x="30347" y="12469"/>
                </a:moveTo>
                <a:lnTo>
                  <a:pt x="17878" y="49877"/>
                </a:lnTo>
                <a:lnTo>
                  <a:pt x="13721" y="62346"/>
                </a:lnTo>
                <a:cubicBezTo>
                  <a:pt x="15107" y="66502"/>
                  <a:pt x="17878" y="70434"/>
                  <a:pt x="17878" y="74815"/>
                </a:cubicBezTo>
                <a:cubicBezTo>
                  <a:pt x="17878" y="88738"/>
                  <a:pt x="17816" y="103070"/>
                  <a:pt x="13721" y="116378"/>
                </a:cubicBezTo>
                <a:cubicBezTo>
                  <a:pt x="11992" y="121996"/>
                  <a:pt x="-4626" y="128847"/>
                  <a:pt x="1252" y="128847"/>
                </a:cubicBezTo>
                <a:cubicBezTo>
                  <a:pt x="32014" y="128847"/>
                  <a:pt x="62212" y="120534"/>
                  <a:pt x="92692" y="116378"/>
                </a:cubicBezTo>
                <a:cubicBezTo>
                  <a:pt x="103118" y="108559"/>
                  <a:pt x="124022" y="92402"/>
                  <a:pt x="134256" y="87284"/>
                </a:cubicBezTo>
                <a:cubicBezTo>
                  <a:pt x="139798" y="84513"/>
                  <a:pt x="145627" y="82255"/>
                  <a:pt x="150881" y="78971"/>
                </a:cubicBezTo>
                <a:cubicBezTo>
                  <a:pt x="165102" y="70083"/>
                  <a:pt x="168639" y="65370"/>
                  <a:pt x="179976" y="54033"/>
                </a:cubicBezTo>
                <a:cubicBezTo>
                  <a:pt x="178590" y="45720"/>
                  <a:pt x="177647" y="37322"/>
                  <a:pt x="175819" y="29095"/>
                </a:cubicBezTo>
                <a:cubicBezTo>
                  <a:pt x="174869" y="24818"/>
                  <a:pt x="172866" y="20839"/>
                  <a:pt x="171663" y="16626"/>
                </a:cubicBezTo>
                <a:cubicBezTo>
                  <a:pt x="170094" y="11133"/>
                  <a:pt x="168892" y="5542"/>
                  <a:pt x="167507" y="0"/>
                </a:cubicBezTo>
                <a:cubicBezTo>
                  <a:pt x="161965" y="1386"/>
                  <a:pt x="156458" y="2918"/>
                  <a:pt x="150881" y="4157"/>
                </a:cubicBezTo>
                <a:cubicBezTo>
                  <a:pt x="143985" y="5690"/>
                  <a:pt x="136631" y="5623"/>
                  <a:pt x="130099" y="8313"/>
                </a:cubicBezTo>
                <a:cubicBezTo>
                  <a:pt x="112911" y="15390"/>
                  <a:pt x="80223" y="33251"/>
                  <a:pt x="80223" y="33251"/>
                </a:cubicBezTo>
                <a:cubicBezTo>
                  <a:pt x="47249" y="28541"/>
                  <a:pt x="58055" y="36023"/>
                  <a:pt x="30347" y="12469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B54DD9-D8B3-4917-9171-7745A4437AA7}"/>
              </a:ext>
            </a:extLst>
          </p:cNvPr>
          <p:cNvSpPr/>
          <p:nvPr/>
        </p:nvSpPr>
        <p:spPr>
          <a:xfrm>
            <a:off x="11099663" y="5507182"/>
            <a:ext cx="753307" cy="581891"/>
          </a:xfrm>
          <a:custGeom>
            <a:avLst/>
            <a:gdLst>
              <a:gd name="connsiteX0" fmla="*/ 750130 w 753307"/>
              <a:gd name="connsiteY0" fmla="*/ 153785 h 581891"/>
              <a:gd name="connsiteX1" fmla="*/ 716879 w 753307"/>
              <a:gd name="connsiteY1" fmla="*/ 128847 h 581891"/>
              <a:gd name="connsiteX2" fmla="*/ 708566 w 753307"/>
              <a:gd name="connsiteY2" fmla="*/ 103909 h 581891"/>
              <a:gd name="connsiteX3" fmla="*/ 712722 w 753307"/>
              <a:gd name="connsiteY3" fmla="*/ 83127 h 581891"/>
              <a:gd name="connsiteX4" fmla="*/ 696097 w 753307"/>
              <a:gd name="connsiteY4" fmla="*/ 87283 h 581891"/>
              <a:gd name="connsiteX5" fmla="*/ 679472 w 753307"/>
              <a:gd name="connsiteY5" fmla="*/ 99753 h 581891"/>
              <a:gd name="connsiteX6" fmla="*/ 675315 w 753307"/>
              <a:gd name="connsiteY6" fmla="*/ 116378 h 581891"/>
              <a:gd name="connsiteX7" fmla="*/ 679472 w 753307"/>
              <a:gd name="connsiteY7" fmla="*/ 103909 h 581891"/>
              <a:gd name="connsiteX8" fmla="*/ 683628 w 753307"/>
              <a:gd name="connsiteY8" fmla="*/ 78971 h 581891"/>
              <a:gd name="connsiteX9" fmla="*/ 662846 w 753307"/>
              <a:gd name="connsiteY9" fmla="*/ 4156 h 581891"/>
              <a:gd name="connsiteX10" fmla="*/ 650377 w 753307"/>
              <a:gd name="connsiteY10" fmla="*/ 0 h 581891"/>
              <a:gd name="connsiteX11" fmla="*/ 637908 w 753307"/>
              <a:gd name="connsiteY11" fmla="*/ 58189 h 581891"/>
              <a:gd name="connsiteX12" fmla="*/ 650377 w 753307"/>
              <a:gd name="connsiteY12" fmla="*/ 91440 h 581891"/>
              <a:gd name="connsiteX13" fmla="*/ 646221 w 753307"/>
              <a:gd name="connsiteY13" fmla="*/ 149629 h 581891"/>
              <a:gd name="connsiteX14" fmla="*/ 637908 w 753307"/>
              <a:gd name="connsiteY14" fmla="*/ 162098 h 581891"/>
              <a:gd name="connsiteX15" fmla="*/ 612970 w 753307"/>
              <a:gd name="connsiteY15" fmla="*/ 187036 h 581891"/>
              <a:gd name="connsiteX16" fmla="*/ 575562 w 753307"/>
              <a:gd name="connsiteY16" fmla="*/ 216131 h 581891"/>
              <a:gd name="connsiteX17" fmla="*/ 563093 w 753307"/>
              <a:gd name="connsiteY17" fmla="*/ 220287 h 581891"/>
              <a:gd name="connsiteX18" fmla="*/ 550624 w 753307"/>
              <a:gd name="connsiteY18" fmla="*/ 245225 h 581891"/>
              <a:gd name="connsiteX19" fmla="*/ 563093 w 753307"/>
              <a:gd name="connsiteY19" fmla="*/ 249382 h 581891"/>
              <a:gd name="connsiteX20" fmla="*/ 575562 w 753307"/>
              <a:gd name="connsiteY20" fmla="*/ 261851 h 581891"/>
              <a:gd name="connsiteX21" fmla="*/ 554781 w 753307"/>
              <a:gd name="connsiteY21" fmla="*/ 303414 h 581891"/>
              <a:gd name="connsiteX22" fmla="*/ 542312 w 753307"/>
              <a:gd name="connsiteY22" fmla="*/ 307571 h 581891"/>
              <a:gd name="connsiteX23" fmla="*/ 504904 w 753307"/>
              <a:gd name="connsiteY23" fmla="*/ 320040 h 581891"/>
              <a:gd name="connsiteX24" fmla="*/ 475810 w 753307"/>
              <a:gd name="connsiteY24" fmla="*/ 315883 h 581891"/>
              <a:gd name="connsiteX25" fmla="*/ 471653 w 753307"/>
              <a:gd name="connsiteY25" fmla="*/ 290945 h 581891"/>
              <a:gd name="connsiteX26" fmla="*/ 425933 w 753307"/>
              <a:gd name="connsiteY26" fmla="*/ 295102 h 581891"/>
              <a:gd name="connsiteX27" fmla="*/ 413464 w 753307"/>
              <a:gd name="connsiteY27" fmla="*/ 299258 h 581891"/>
              <a:gd name="connsiteX28" fmla="*/ 396839 w 753307"/>
              <a:gd name="connsiteY28" fmla="*/ 311727 h 581891"/>
              <a:gd name="connsiteX29" fmla="*/ 376057 w 753307"/>
              <a:gd name="connsiteY29" fmla="*/ 324196 h 581891"/>
              <a:gd name="connsiteX30" fmla="*/ 309555 w 753307"/>
              <a:gd name="connsiteY30" fmla="*/ 361603 h 581891"/>
              <a:gd name="connsiteX31" fmla="*/ 297086 w 753307"/>
              <a:gd name="connsiteY31" fmla="*/ 374073 h 581891"/>
              <a:gd name="connsiteX32" fmla="*/ 280461 w 753307"/>
              <a:gd name="connsiteY32" fmla="*/ 382385 h 581891"/>
              <a:gd name="connsiteX33" fmla="*/ 226428 w 753307"/>
              <a:gd name="connsiteY33" fmla="*/ 411480 h 581891"/>
              <a:gd name="connsiteX34" fmla="*/ 213959 w 753307"/>
              <a:gd name="connsiteY34" fmla="*/ 415636 h 581891"/>
              <a:gd name="connsiteX35" fmla="*/ 168239 w 753307"/>
              <a:gd name="connsiteY35" fmla="*/ 440574 h 581891"/>
              <a:gd name="connsiteX36" fmla="*/ 151613 w 753307"/>
              <a:gd name="connsiteY36" fmla="*/ 444731 h 581891"/>
              <a:gd name="connsiteX37" fmla="*/ 134988 w 753307"/>
              <a:gd name="connsiteY37" fmla="*/ 453043 h 581891"/>
              <a:gd name="connsiteX38" fmla="*/ 122519 w 753307"/>
              <a:gd name="connsiteY38" fmla="*/ 457200 h 581891"/>
              <a:gd name="connsiteX39" fmla="*/ 89268 w 753307"/>
              <a:gd name="connsiteY39" fmla="*/ 469669 h 581891"/>
              <a:gd name="connsiteX40" fmla="*/ 43548 w 753307"/>
              <a:gd name="connsiteY40" fmla="*/ 494607 h 581891"/>
              <a:gd name="connsiteX41" fmla="*/ 10297 w 753307"/>
              <a:gd name="connsiteY41" fmla="*/ 507076 h 581891"/>
              <a:gd name="connsiteX42" fmla="*/ 6141 w 753307"/>
              <a:gd name="connsiteY42" fmla="*/ 544483 h 581891"/>
              <a:gd name="connsiteX43" fmla="*/ 18610 w 753307"/>
              <a:gd name="connsiteY43" fmla="*/ 548640 h 581891"/>
              <a:gd name="connsiteX44" fmla="*/ 43548 w 753307"/>
              <a:gd name="connsiteY44" fmla="*/ 565265 h 581891"/>
              <a:gd name="connsiteX45" fmla="*/ 60173 w 753307"/>
              <a:gd name="connsiteY45" fmla="*/ 569422 h 581891"/>
              <a:gd name="connsiteX46" fmla="*/ 76799 w 753307"/>
              <a:gd name="connsiteY46" fmla="*/ 577734 h 581891"/>
              <a:gd name="connsiteX47" fmla="*/ 89268 w 753307"/>
              <a:gd name="connsiteY47" fmla="*/ 581891 h 581891"/>
              <a:gd name="connsiteX48" fmla="*/ 139144 w 753307"/>
              <a:gd name="connsiteY48" fmla="*/ 565265 h 581891"/>
              <a:gd name="connsiteX49" fmla="*/ 151613 w 753307"/>
              <a:gd name="connsiteY49" fmla="*/ 561109 h 581891"/>
              <a:gd name="connsiteX50" fmla="*/ 172395 w 753307"/>
              <a:gd name="connsiteY50" fmla="*/ 552796 h 581891"/>
              <a:gd name="connsiteX51" fmla="*/ 205646 w 753307"/>
              <a:gd name="connsiteY51" fmla="*/ 527858 h 581891"/>
              <a:gd name="connsiteX52" fmla="*/ 218115 w 753307"/>
              <a:gd name="connsiteY52" fmla="*/ 523702 h 581891"/>
              <a:gd name="connsiteX53" fmla="*/ 259679 w 753307"/>
              <a:gd name="connsiteY53" fmla="*/ 507076 h 581891"/>
              <a:gd name="connsiteX54" fmla="*/ 276304 w 753307"/>
              <a:gd name="connsiteY54" fmla="*/ 498763 h 581891"/>
              <a:gd name="connsiteX55" fmla="*/ 288773 w 753307"/>
              <a:gd name="connsiteY55" fmla="*/ 494607 h 581891"/>
              <a:gd name="connsiteX56" fmla="*/ 313712 w 753307"/>
              <a:gd name="connsiteY56" fmla="*/ 477982 h 581891"/>
              <a:gd name="connsiteX57" fmla="*/ 326181 w 753307"/>
              <a:gd name="connsiteY57" fmla="*/ 469669 h 581891"/>
              <a:gd name="connsiteX58" fmla="*/ 346962 w 753307"/>
              <a:gd name="connsiteY58" fmla="*/ 448887 h 581891"/>
              <a:gd name="connsiteX59" fmla="*/ 359432 w 753307"/>
              <a:gd name="connsiteY59" fmla="*/ 432262 h 581891"/>
              <a:gd name="connsiteX60" fmla="*/ 392682 w 753307"/>
              <a:gd name="connsiteY60" fmla="*/ 411480 h 581891"/>
              <a:gd name="connsiteX61" fmla="*/ 450872 w 753307"/>
              <a:gd name="connsiteY61" fmla="*/ 374073 h 581891"/>
              <a:gd name="connsiteX62" fmla="*/ 463341 w 753307"/>
              <a:gd name="connsiteY62" fmla="*/ 365760 h 581891"/>
              <a:gd name="connsiteX63" fmla="*/ 475810 w 753307"/>
              <a:gd name="connsiteY63" fmla="*/ 357447 h 581891"/>
              <a:gd name="connsiteX64" fmla="*/ 488279 w 753307"/>
              <a:gd name="connsiteY64" fmla="*/ 344978 h 581891"/>
              <a:gd name="connsiteX65" fmla="*/ 496592 w 753307"/>
              <a:gd name="connsiteY65" fmla="*/ 332509 h 581891"/>
              <a:gd name="connsiteX66" fmla="*/ 521530 w 753307"/>
              <a:gd name="connsiteY66" fmla="*/ 320040 h 581891"/>
              <a:gd name="connsiteX67" fmla="*/ 546468 w 753307"/>
              <a:gd name="connsiteY67" fmla="*/ 303414 h 581891"/>
              <a:gd name="connsiteX68" fmla="*/ 600501 w 753307"/>
              <a:gd name="connsiteY68" fmla="*/ 290945 h 581891"/>
              <a:gd name="connsiteX69" fmla="*/ 621282 w 753307"/>
              <a:gd name="connsiteY69" fmla="*/ 286789 h 581891"/>
              <a:gd name="connsiteX70" fmla="*/ 633752 w 753307"/>
              <a:gd name="connsiteY70" fmla="*/ 282633 h 581891"/>
              <a:gd name="connsiteX71" fmla="*/ 662846 w 753307"/>
              <a:gd name="connsiteY71" fmla="*/ 261851 h 581891"/>
              <a:gd name="connsiteX72" fmla="*/ 671159 w 753307"/>
              <a:gd name="connsiteY72" fmla="*/ 249382 h 581891"/>
              <a:gd name="connsiteX73" fmla="*/ 704410 w 753307"/>
              <a:gd name="connsiteY73" fmla="*/ 224443 h 581891"/>
              <a:gd name="connsiteX74" fmla="*/ 716879 w 753307"/>
              <a:gd name="connsiteY74" fmla="*/ 220287 h 581891"/>
              <a:gd name="connsiteX75" fmla="*/ 725192 w 753307"/>
              <a:gd name="connsiteY75" fmla="*/ 207818 h 581891"/>
              <a:gd name="connsiteX76" fmla="*/ 750130 w 753307"/>
              <a:gd name="connsiteY76" fmla="*/ 153785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53307" h="581891">
                <a:moveTo>
                  <a:pt x="750130" y="153785"/>
                </a:moveTo>
                <a:cubicBezTo>
                  <a:pt x="748745" y="140623"/>
                  <a:pt x="722940" y="139756"/>
                  <a:pt x="716879" y="128847"/>
                </a:cubicBezTo>
                <a:cubicBezTo>
                  <a:pt x="712624" y="121187"/>
                  <a:pt x="708566" y="103909"/>
                  <a:pt x="708566" y="103909"/>
                </a:cubicBezTo>
                <a:cubicBezTo>
                  <a:pt x="709951" y="96982"/>
                  <a:pt x="716961" y="88779"/>
                  <a:pt x="712722" y="83127"/>
                </a:cubicBezTo>
                <a:cubicBezTo>
                  <a:pt x="709295" y="78557"/>
                  <a:pt x="701206" y="84728"/>
                  <a:pt x="696097" y="87283"/>
                </a:cubicBezTo>
                <a:cubicBezTo>
                  <a:pt x="689901" y="90381"/>
                  <a:pt x="685014" y="95596"/>
                  <a:pt x="679472" y="99753"/>
                </a:cubicBezTo>
                <a:cubicBezTo>
                  <a:pt x="678086" y="105295"/>
                  <a:pt x="675315" y="110666"/>
                  <a:pt x="675315" y="116378"/>
                </a:cubicBezTo>
                <a:cubicBezTo>
                  <a:pt x="675315" y="120759"/>
                  <a:pt x="678522" y="108186"/>
                  <a:pt x="679472" y="103909"/>
                </a:cubicBezTo>
                <a:cubicBezTo>
                  <a:pt x="681300" y="95682"/>
                  <a:pt x="682243" y="87284"/>
                  <a:pt x="683628" y="78971"/>
                </a:cubicBezTo>
                <a:cubicBezTo>
                  <a:pt x="679686" y="15887"/>
                  <a:pt x="699170" y="19723"/>
                  <a:pt x="662846" y="4156"/>
                </a:cubicBezTo>
                <a:cubicBezTo>
                  <a:pt x="658819" y="2430"/>
                  <a:pt x="654533" y="1385"/>
                  <a:pt x="650377" y="0"/>
                </a:cubicBezTo>
                <a:cubicBezTo>
                  <a:pt x="643360" y="21053"/>
                  <a:pt x="639803" y="29765"/>
                  <a:pt x="637908" y="58189"/>
                </a:cubicBezTo>
                <a:cubicBezTo>
                  <a:pt x="637242" y="68176"/>
                  <a:pt x="646370" y="83426"/>
                  <a:pt x="650377" y="91440"/>
                </a:cubicBezTo>
                <a:cubicBezTo>
                  <a:pt x="648992" y="110836"/>
                  <a:pt x="649600" y="130479"/>
                  <a:pt x="646221" y="149629"/>
                </a:cubicBezTo>
                <a:cubicBezTo>
                  <a:pt x="645353" y="154548"/>
                  <a:pt x="641227" y="158364"/>
                  <a:pt x="637908" y="162098"/>
                </a:cubicBezTo>
                <a:cubicBezTo>
                  <a:pt x="630098" y="170884"/>
                  <a:pt x="621283" y="178723"/>
                  <a:pt x="612970" y="187036"/>
                </a:cubicBezTo>
                <a:cubicBezTo>
                  <a:pt x="602211" y="197795"/>
                  <a:pt x="590476" y="211160"/>
                  <a:pt x="575562" y="216131"/>
                </a:cubicBezTo>
                <a:lnTo>
                  <a:pt x="563093" y="220287"/>
                </a:lnTo>
                <a:cubicBezTo>
                  <a:pt x="561693" y="222387"/>
                  <a:pt x="548167" y="240310"/>
                  <a:pt x="550624" y="245225"/>
                </a:cubicBezTo>
                <a:cubicBezTo>
                  <a:pt x="552583" y="249144"/>
                  <a:pt x="558937" y="247996"/>
                  <a:pt x="563093" y="249382"/>
                </a:cubicBezTo>
                <a:cubicBezTo>
                  <a:pt x="567249" y="253538"/>
                  <a:pt x="574409" y="256087"/>
                  <a:pt x="575562" y="261851"/>
                </a:cubicBezTo>
                <a:cubicBezTo>
                  <a:pt x="580380" y="285938"/>
                  <a:pt x="572205" y="293457"/>
                  <a:pt x="554781" y="303414"/>
                </a:cubicBezTo>
                <a:cubicBezTo>
                  <a:pt x="550977" y="305588"/>
                  <a:pt x="546231" y="305612"/>
                  <a:pt x="542312" y="307571"/>
                </a:cubicBezTo>
                <a:cubicBezTo>
                  <a:pt x="513092" y="322180"/>
                  <a:pt x="551197" y="312323"/>
                  <a:pt x="504904" y="320040"/>
                </a:cubicBezTo>
                <a:cubicBezTo>
                  <a:pt x="495206" y="318654"/>
                  <a:pt x="483183" y="322334"/>
                  <a:pt x="475810" y="315883"/>
                </a:cubicBezTo>
                <a:cubicBezTo>
                  <a:pt x="469468" y="310334"/>
                  <a:pt x="479432" y="294186"/>
                  <a:pt x="471653" y="290945"/>
                </a:cubicBezTo>
                <a:cubicBezTo>
                  <a:pt x="457527" y="285060"/>
                  <a:pt x="441173" y="293716"/>
                  <a:pt x="425933" y="295102"/>
                </a:cubicBezTo>
                <a:cubicBezTo>
                  <a:pt x="421777" y="296487"/>
                  <a:pt x="417268" y="297084"/>
                  <a:pt x="413464" y="299258"/>
                </a:cubicBezTo>
                <a:cubicBezTo>
                  <a:pt x="407450" y="302695"/>
                  <a:pt x="402603" y="307885"/>
                  <a:pt x="396839" y="311727"/>
                </a:cubicBezTo>
                <a:cubicBezTo>
                  <a:pt x="390117" y="316208"/>
                  <a:pt x="383119" y="320273"/>
                  <a:pt x="376057" y="324196"/>
                </a:cubicBezTo>
                <a:cubicBezTo>
                  <a:pt x="354658" y="336085"/>
                  <a:pt x="326136" y="345020"/>
                  <a:pt x="309555" y="361603"/>
                </a:cubicBezTo>
                <a:cubicBezTo>
                  <a:pt x="305399" y="365760"/>
                  <a:pt x="301869" y="370656"/>
                  <a:pt x="297086" y="374073"/>
                </a:cubicBezTo>
                <a:cubicBezTo>
                  <a:pt x="292044" y="377674"/>
                  <a:pt x="285840" y="379311"/>
                  <a:pt x="280461" y="382385"/>
                </a:cubicBezTo>
                <a:cubicBezTo>
                  <a:pt x="255350" y="396734"/>
                  <a:pt x="271695" y="396392"/>
                  <a:pt x="226428" y="411480"/>
                </a:cubicBezTo>
                <a:cubicBezTo>
                  <a:pt x="222272" y="412865"/>
                  <a:pt x="217878" y="413677"/>
                  <a:pt x="213959" y="415636"/>
                </a:cubicBezTo>
                <a:cubicBezTo>
                  <a:pt x="184410" y="430410"/>
                  <a:pt x="201321" y="427341"/>
                  <a:pt x="168239" y="440574"/>
                </a:cubicBezTo>
                <a:cubicBezTo>
                  <a:pt x="162935" y="442696"/>
                  <a:pt x="156962" y="442725"/>
                  <a:pt x="151613" y="444731"/>
                </a:cubicBezTo>
                <a:cubicBezTo>
                  <a:pt x="145812" y="446906"/>
                  <a:pt x="140683" y="450602"/>
                  <a:pt x="134988" y="453043"/>
                </a:cubicBezTo>
                <a:cubicBezTo>
                  <a:pt x="130961" y="454769"/>
                  <a:pt x="126636" y="455703"/>
                  <a:pt x="122519" y="457200"/>
                </a:cubicBezTo>
                <a:cubicBezTo>
                  <a:pt x="111394" y="461245"/>
                  <a:pt x="100259" y="465273"/>
                  <a:pt x="89268" y="469669"/>
                </a:cubicBezTo>
                <a:cubicBezTo>
                  <a:pt x="12595" y="500338"/>
                  <a:pt x="95669" y="465650"/>
                  <a:pt x="43548" y="494607"/>
                </a:cubicBezTo>
                <a:cubicBezTo>
                  <a:pt x="36090" y="498750"/>
                  <a:pt x="19632" y="503965"/>
                  <a:pt x="10297" y="507076"/>
                </a:cubicBezTo>
                <a:cubicBezTo>
                  <a:pt x="1167" y="520770"/>
                  <a:pt x="-5346" y="524381"/>
                  <a:pt x="6141" y="544483"/>
                </a:cubicBezTo>
                <a:cubicBezTo>
                  <a:pt x="8315" y="548287"/>
                  <a:pt x="14780" y="546512"/>
                  <a:pt x="18610" y="548640"/>
                </a:cubicBezTo>
                <a:cubicBezTo>
                  <a:pt x="27343" y="553492"/>
                  <a:pt x="33856" y="562842"/>
                  <a:pt x="43548" y="565265"/>
                </a:cubicBezTo>
                <a:cubicBezTo>
                  <a:pt x="49090" y="566651"/>
                  <a:pt x="54824" y="567416"/>
                  <a:pt x="60173" y="569422"/>
                </a:cubicBezTo>
                <a:cubicBezTo>
                  <a:pt x="65974" y="571598"/>
                  <a:pt x="71104" y="575293"/>
                  <a:pt x="76799" y="577734"/>
                </a:cubicBezTo>
                <a:cubicBezTo>
                  <a:pt x="80826" y="579460"/>
                  <a:pt x="85112" y="580505"/>
                  <a:pt x="89268" y="581891"/>
                </a:cubicBezTo>
                <a:cubicBezTo>
                  <a:pt x="136270" y="575175"/>
                  <a:pt x="101789" y="583942"/>
                  <a:pt x="139144" y="565265"/>
                </a:cubicBezTo>
                <a:cubicBezTo>
                  <a:pt x="143063" y="563306"/>
                  <a:pt x="147511" y="562647"/>
                  <a:pt x="151613" y="561109"/>
                </a:cubicBezTo>
                <a:cubicBezTo>
                  <a:pt x="158599" y="558489"/>
                  <a:pt x="165722" y="556133"/>
                  <a:pt x="172395" y="552796"/>
                </a:cubicBezTo>
                <a:cubicBezTo>
                  <a:pt x="185232" y="546377"/>
                  <a:pt x="193418" y="535500"/>
                  <a:pt x="205646" y="527858"/>
                </a:cubicBezTo>
                <a:cubicBezTo>
                  <a:pt x="209361" y="525536"/>
                  <a:pt x="214196" y="525661"/>
                  <a:pt x="218115" y="523702"/>
                </a:cubicBezTo>
                <a:cubicBezTo>
                  <a:pt x="253903" y="505808"/>
                  <a:pt x="223150" y="514383"/>
                  <a:pt x="259679" y="507076"/>
                </a:cubicBezTo>
                <a:cubicBezTo>
                  <a:pt x="265221" y="504305"/>
                  <a:pt x="270609" y="501204"/>
                  <a:pt x="276304" y="498763"/>
                </a:cubicBezTo>
                <a:cubicBezTo>
                  <a:pt x="280331" y="497037"/>
                  <a:pt x="284943" y="496735"/>
                  <a:pt x="288773" y="494607"/>
                </a:cubicBezTo>
                <a:cubicBezTo>
                  <a:pt x="297507" y="489755"/>
                  <a:pt x="305399" y="483524"/>
                  <a:pt x="313712" y="477982"/>
                </a:cubicBezTo>
                <a:lnTo>
                  <a:pt x="326181" y="469669"/>
                </a:lnTo>
                <a:cubicBezTo>
                  <a:pt x="348341" y="436426"/>
                  <a:pt x="319259" y="476589"/>
                  <a:pt x="346962" y="448887"/>
                </a:cubicBezTo>
                <a:cubicBezTo>
                  <a:pt x="351860" y="443989"/>
                  <a:pt x="354534" y="437160"/>
                  <a:pt x="359432" y="432262"/>
                </a:cubicBezTo>
                <a:cubicBezTo>
                  <a:pt x="373168" y="418526"/>
                  <a:pt x="376879" y="420699"/>
                  <a:pt x="392682" y="411480"/>
                </a:cubicBezTo>
                <a:cubicBezTo>
                  <a:pt x="413528" y="399320"/>
                  <a:pt x="431016" y="387310"/>
                  <a:pt x="450872" y="374073"/>
                </a:cubicBezTo>
                <a:lnTo>
                  <a:pt x="463341" y="365760"/>
                </a:lnTo>
                <a:cubicBezTo>
                  <a:pt x="467497" y="362989"/>
                  <a:pt x="472278" y="360979"/>
                  <a:pt x="475810" y="357447"/>
                </a:cubicBezTo>
                <a:cubicBezTo>
                  <a:pt x="479966" y="353291"/>
                  <a:pt x="484516" y="349494"/>
                  <a:pt x="488279" y="344978"/>
                </a:cubicBezTo>
                <a:cubicBezTo>
                  <a:pt x="491477" y="341140"/>
                  <a:pt x="493060" y="336041"/>
                  <a:pt x="496592" y="332509"/>
                </a:cubicBezTo>
                <a:cubicBezTo>
                  <a:pt x="504650" y="324451"/>
                  <a:pt x="511388" y="323421"/>
                  <a:pt x="521530" y="320040"/>
                </a:cubicBezTo>
                <a:cubicBezTo>
                  <a:pt x="529843" y="314498"/>
                  <a:pt x="536990" y="306573"/>
                  <a:pt x="546468" y="303414"/>
                </a:cubicBezTo>
                <a:cubicBezTo>
                  <a:pt x="572341" y="294790"/>
                  <a:pt x="554643" y="300117"/>
                  <a:pt x="600501" y="290945"/>
                </a:cubicBezTo>
                <a:cubicBezTo>
                  <a:pt x="607428" y="289560"/>
                  <a:pt x="614580" y="289023"/>
                  <a:pt x="621282" y="286789"/>
                </a:cubicBezTo>
                <a:lnTo>
                  <a:pt x="633752" y="282633"/>
                </a:lnTo>
                <a:cubicBezTo>
                  <a:pt x="640831" y="277913"/>
                  <a:pt x="657691" y="267006"/>
                  <a:pt x="662846" y="261851"/>
                </a:cubicBezTo>
                <a:cubicBezTo>
                  <a:pt x="666378" y="258319"/>
                  <a:pt x="667961" y="253220"/>
                  <a:pt x="671159" y="249382"/>
                </a:cubicBezTo>
                <a:cubicBezTo>
                  <a:pt x="681461" y="237019"/>
                  <a:pt x="689417" y="231940"/>
                  <a:pt x="704410" y="224443"/>
                </a:cubicBezTo>
                <a:cubicBezTo>
                  <a:pt x="708329" y="222484"/>
                  <a:pt x="712723" y="221672"/>
                  <a:pt x="716879" y="220287"/>
                </a:cubicBezTo>
                <a:cubicBezTo>
                  <a:pt x="719650" y="216131"/>
                  <a:pt x="720956" y="210466"/>
                  <a:pt x="725192" y="207818"/>
                </a:cubicBezTo>
                <a:cubicBezTo>
                  <a:pt x="764588" y="183195"/>
                  <a:pt x="751515" y="166947"/>
                  <a:pt x="750130" y="153785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DCA526-1429-432B-92D4-EA7C59C55D1A}"/>
              </a:ext>
            </a:extLst>
          </p:cNvPr>
          <p:cNvSpPr/>
          <p:nvPr/>
        </p:nvSpPr>
        <p:spPr>
          <a:xfrm>
            <a:off x="7601803" y="1819701"/>
            <a:ext cx="291152" cy="118281"/>
          </a:xfrm>
          <a:custGeom>
            <a:avLst/>
            <a:gdLst>
              <a:gd name="connsiteX0" fmla="*/ 122830 w 291152"/>
              <a:gd name="connsiteY0" fmla="*/ 0 h 118281"/>
              <a:gd name="connsiteX1" fmla="*/ 95534 w 291152"/>
              <a:gd name="connsiteY1" fmla="*/ 4550 h 118281"/>
              <a:gd name="connsiteX2" fmla="*/ 81887 w 291152"/>
              <a:gd name="connsiteY2" fmla="*/ 9099 h 118281"/>
              <a:gd name="connsiteX3" fmla="*/ 40943 w 291152"/>
              <a:gd name="connsiteY3" fmla="*/ 13648 h 118281"/>
              <a:gd name="connsiteX4" fmla="*/ 0 w 291152"/>
              <a:gd name="connsiteY4" fmla="*/ 31845 h 118281"/>
              <a:gd name="connsiteX5" fmla="*/ 4549 w 291152"/>
              <a:gd name="connsiteY5" fmla="*/ 59141 h 118281"/>
              <a:gd name="connsiteX6" fmla="*/ 22746 w 291152"/>
              <a:gd name="connsiteY6" fmla="*/ 63690 h 118281"/>
              <a:gd name="connsiteX7" fmla="*/ 36394 w 291152"/>
              <a:gd name="connsiteY7" fmla="*/ 72789 h 118281"/>
              <a:gd name="connsiteX8" fmla="*/ 59140 w 291152"/>
              <a:gd name="connsiteY8" fmla="*/ 104633 h 118281"/>
              <a:gd name="connsiteX9" fmla="*/ 154675 w 291152"/>
              <a:gd name="connsiteY9" fmla="*/ 109183 h 118281"/>
              <a:gd name="connsiteX10" fmla="*/ 172872 w 291152"/>
              <a:gd name="connsiteY10" fmla="*/ 118281 h 118281"/>
              <a:gd name="connsiteX11" fmla="*/ 200167 w 291152"/>
              <a:gd name="connsiteY11" fmla="*/ 109183 h 118281"/>
              <a:gd name="connsiteX12" fmla="*/ 213815 w 291152"/>
              <a:gd name="connsiteY12" fmla="*/ 95535 h 118281"/>
              <a:gd name="connsiteX13" fmla="*/ 227463 w 291152"/>
              <a:gd name="connsiteY13" fmla="*/ 86436 h 118281"/>
              <a:gd name="connsiteX14" fmla="*/ 236561 w 291152"/>
              <a:gd name="connsiteY14" fmla="*/ 72789 h 118281"/>
              <a:gd name="connsiteX15" fmla="*/ 250209 w 291152"/>
              <a:gd name="connsiteY15" fmla="*/ 68239 h 118281"/>
              <a:gd name="connsiteX16" fmla="*/ 277504 w 291152"/>
              <a:gd name="connsiteY16" fmla="*/ 50042 h 118281"/>
              <a:gd name="connsiteX17" fmla="*/ 291152 w 291152"/>
              <a:gd name="connsiteY17" fmla="*/ 22747 h 118281"/>
              <a:gd name="connsiteX18" fmla="*/ 286603 w 291152"/>
              <a:gd name="connsiteY18" fmla="*/ 4550 h 118281"/>
              <a:gd name="connsiteX19" fmla="*/ 227463 w 291152"/>
              <a:gd name="connsiteY19" fmla="*/ 13648 h 118281"/>
              <a:gd name="connsiteX20" fmla="*/ 213815 w 291152"/>
              <a:gd name="connsiteY20" fmla="*/ 18198 h 118281"/>
              <a:gd name="connsiteX21" fmla="*/ 186519 w 291152"/>
              <a:gd name="connsiteY21" fmla="*/ 13648 h 118281"/>
              <a:gd name="connsiteX22" fmla="*/ 172872 w 291152"/>
              <a:gd name="connsiteY22" fmla="*/ 4550 h 118281"/>
              <a:gd name="connsiteX23" fmla="*/ 122830 w 291152"/>
              <a:gd name="connsiteY23" fmla="*/ 0 h 11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1152" h="118281">
                <a:moveTo>
                  <a:pt x="122830" y="0"/>
                </a:moveTo>
                <a:cubicBezTo>
                  <a:pt x="109940" y="0"/>
                  <a:pt x="104539" y="2549"/>
                  <a:pt x="95534" y="4550"/>
                </a:cubicBezTo>
                <a:cubicBezTo>
                  <a:pt x="90853" y="5590"/>
                  <a:pt x="86617" y="8311"/>
                  <a:pt x="81887" y="9099"/>
                </a:cubicBezTo>
                <a:cubicBezTo>
                  <a:pt x="68342" y="11356"/>
                  <a:pt x="54591" y="12132"/>
                  <a:pt x="40943" y="13648"/>
                </a:cubicBezTo>
                <a:cubicBezTo>
                  <a:pt x="8461" y="24476"/>
                  <a:pt x="21628" y="17427"/>
                  <a:pt x="0" y="31845"/>
                </a:cubicBezTo>
                <a:cubicBezTo>
                  <a:pt x="1516" y="40944"/>
                  <a:pt x="-812" y="51635"/>
                  <a:pt x="4549" y="59141"/>
                </a:cubicBezTo>
                <a:cubicBezTo>
                  <a:pt x="8183" y="64229"/>
                  <a:pt x="16999" y="61227"/>
                  <a:pt x="22746" y="63690"/>
                </a:cubicBezTo>
                <a:cubicBezTo>
                  <a:pt x="27772" y="65844"/>
                  <a:pt x="31845" y="69756"/>
                  <a:pt x="36394" y="72789"/>
                </a:cubicBezTo>
                <a:cubicBezTo>
                  <a:pt x="43110" y="92935"/>
                  <a:pt x="38344" y="102900"/>
                  <a:pt x="59140" y="104633"/>
                </a:cubicBezTo>
                <a:cubicBezTo>
                  <a:pt x="90911" y="107281"/>
                  <a:pt x="122830" y="107666"/>
                  <a:pt x="154675" y="109183"/>
                </a:cubicBezTo>
                <a:cubicBezTo>
                  <a:pt x="160741" y="112216"/>
                  <a:pt x="166090" y="118281"/>
                  <a:pt x="172872" y="118281"/>
                </a:cubicBezTo>
                <a:cubicBezTo>
                  <a:pt x="182462" y="118281"/>
                  <a:pt x="200167" y="109183"/>
                  <a:pt x="200167" y="109183"/>
                </a:cubicBezTo>
                <a:cubicBezTo>
                  <a:pt x="204716" y="104634"/>
                  <a:pt x="208873" y="99654"/>
                  <a:pt x="213815" y="95535"/>
                </a:cubicBezTo>
                <a:cubicBezTo>
                  <a:pt x="218015" y="92035"/>
                  <a:pt x="223597" y="90302"/>
                  <a:pt x="227463" y="86436"/>
                </a:cubicBezTo>
                <a:cubicBezTo>
                  <a:pt x="231329" y="82570"/>
                  <a:pt x="232292" y="76204"/>
                  <a:pt x="236561" y="72789"/>
                </a:cubicBezTo>
                <a:cubicBezTo>
                  <a:pt x="240306" y="69793"/>
                  <a:pt x="246017" y="70568"/>
                  <a:pt x="250209" y="68239"/>
                </a:cubicBezTo>
                <a:cubicBezTo>
                  <a:pt x="259768" y="62928"/>
                  <a:pt x="277504" y="50042"/>
                  <a:pt x="277504" y="50042"/>
                </a:cubicBezTo>
                <a:cubicBezTo>
                  <a:pt x="282106" y="43140"/>
                  <a:pt x="291152" y="32166"/>
                  <a:pt x="291152" y="22747"/>
                </a:cubicBezTo>
                <a:cubicBezTo>
                  <a:pt x="291152" y="16495"/>
                  <a:pt x="288119" y="10616"/>
                  <a:pt x="286603" y="4550"/>
                </a:cubicBezTo>
                <a:cubicBezTo>
                  <a:pt x="264511" y="7311"/>
                  <a:pt x="248300" y="8439"/>
                  <a:pt x="227463" y="13648"/>
                </a:cubicBezTo>
                <a:cubicBezTo>
                  <a:pt x="222811" y="14811"/>
                  <a:pt x="218364" y="16681"/>
                  <a:pt x="213815" y="18198"/>
                </a:cubicBezTo>
                <a:cubicBezTo>
                  <a:pt x="204716" y="16681"/>
                  <a:pt x="195270" y="16565"/>
                  <a:pt x="186519" y="13648"/>
                </a:cubicBezTo>
                <a:cubicBezTo>
                  <a:pt x="181332" y="11919"/>
                  <a:pt x="178291" y="5273"/>
                  <a:pt x="172872" y="4550"/>
                </a:cubicBezTo>
                <a:cubicBezTo>
                  <a:pt x="154835" y="2145"/>
                  <a:pt x="135720" y="0"/>
                  <a:pt x="122830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F2B0C2-995D-49F5-9FE2-518E28D39DFD}"/>
              </a:ext>
            </a:extLst>
          </p:cNvPr>
          <p:cNvSpPr/>
          <p:nvPr/>
        </p:nvSpPr>
        <p:spPr>
          <a:xfrm>
            <a:off x="7146225" y="1826751"/>
            <a:ext cx="482874" cy="115780"/>
          </a:xfrm>
          <a:custGeom>
            <a:avLst/>
            <a:gdLst>
              <a:gd name="connsiteX0" fmla="*/ 14300 w 482874"/>
              <a:gd name="connsiteY0" fmla="*/ 2049 h 115780"/>
              <a:gd name="connsiteX1" fmla="*/ 41596 w 482874"/>
              <a:gd name="connsiteY1" fmla="*/ 33894 h 115780"/>
              <a:gd name="connsiteX2" fmla="*/ 50694 w 482874"/>
              <a:gd name="connsiteY2" fmla="*/ 47542 h 115780"/>
              <a:gd name="connsiteX3" fmla="*/ 73441 w 482874"/>
              <a:gd name="connsiteY3" fmla="*/ 52091 h 115780"/>
              <a:gd name="connsiteX4" fmla="*/ 105285 w 482874"/>
              <a:gd name="connsiteY4" fmla="*/ 56640 h 115780"/>
              <a:gd name="connsiteX5" fmla="*/ 118933 w 482874"/>
              <a:gd name="connsiteY5" fmla="*/ 97583 h 115780"/>
              <a:gd name="connsiteX6" fmla="*/ 132581 w 482874"/>
              <a:gd name="connsiteY6" fmla="*/ 106682 h 115780"/>
              <a:gd name="connsiteX7" fmla="*/ 159876 w 482874"/>
              <a:gd name="connsiteY7" fmla="*/ 115780 h 115780"/>
              <a:gd name="connsiteX8" fmla="*/ 373691 w 482874"/>
              <a:gd name="connsiteY8" fmla="*/ 111231 h 115780"/>
              <a:gd name="connsiteX9" fmla="*/ 400987 w 482874"/>
              <a:gd name="connsiteY9" fmla="*/ 79386 h 115780"/>
              <a:gd name="connsiteX10" fmla="*/ 437381 w 482874"/>
              <a:gd name="connsiteY10" fmla="*/ 70288 h 115780"/>
              <a:gd name="connsiteX11" fmla="*/ 446479 w 482874"/>
              <a:gd name="connsiteY11" fmla="*/ 106682 h 115780"/>
              <a:gd name="connsiteX12" fmla="*/ 482874 w 482874"/>
              <a:gd name="connsiteY12" fmla="*/ 106682 h 115780"/>
              <a:gd name="connsiteX13" fmla="*/ 478324 w 482874"/>
              <a:gd name="connsiteY13" fmla="*/ 74837 h 115780"/>
              <a:gd name="connsiteX14" fmla="*/ 446479 w 482874"/>
              <a:gd name="connsiteY14" fmla="*/ 70288 h 115780"/>
              <a:gd name="connsiteX15" fmla="*/ 432832 w 482874"/>
              <a:gd name="connsiteY15" fmla="*/ 65739 h 115780"/>
              <a:gd name="connsiteX16" fmla="*/ 396438 w 482874"/>
              <a:gd name="connsiteY16" fmla="*/ 52091 h 115780"/>
              <a:gd name="connsiteX17" fmla="*/ 382790 w 482874"/>
              <a:gd name="connsiteY17" fmla="*/ 56640 h 115780"/>
              <a:gd name="connsiteX18" fmla="*/ 373691 w 482874"/>
              <a:gd name="connsiteY18" fmla="*/ 74837 h 115780"/>
              <a:gd name="connsiteX19" fmla="*/ 360044 w 482874"/>
              <a:gd name="connsiteY19" fmla="*/ 88485 h 115780"/>
              <a:gd name="connsiteX20" fmla="*/ 332748 w 482874"/>
              <a:gd name="connsiteY20" fmla="*/ 83936 h 115780"/>
              <a:gd name="connsiteX21" fmla="*/ 323650 w 482874"/>
              <a:gd name="connsiteY21" fmla="*/ 70288 h 115780"/>
              <a:gd name="connsiteX22" fmla="*/ 310002 w 482874"/>
              <a:gd name="connsiteY22" fmla="*/ 65739 h 115780"/>
              <a:gd name="connsiteX23" fmla="*/ 296354 w 482874"/>
              <a:gd name="connsiteY23" fmla="*/ 56640 h 115780"/>
              <a:gd name="connsiteX24" fmla="*/ 291805 w 482874"/>
              <a:gd name="connsiteY24" fmla="*/ 42992 h 115780"/>
              <a:gd name="connsiteX25" fmla="*/ 282706 w 482874"/>
              <a:gd name="connsiteY25" fmla="*/ 29345 h 115780"/>
              <a:gd name="connsiteX26" fmla="*/ 259960 w 482874"/>
              <a:gd name="connsiteY26" fmla="*/ 11148 h 115780"/>
              <a:gd name="connsiteX27" fmla="*/ 232665 w 482874"/>
              <a:gd name="connsiteY27" fmla="*/ 2049 h 115780"/>
              <a:gd name="connsiteX28" fmla="*/ 14300 w 482874"/>
              <a:gd name="connsiteY28" fmla="*/ 2049 h 11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874" h="115780">
                <a:moveTo>
                  <a:pt x="14300" y="2049"/>
                </a:moveTo>
                <a:cubicBezTo>
                  <a:pt x="-17545" y="7356"/>
                  <a:pt x="9236" y="8006"/>
                  <a:pt x="41596" y="33894"/>
                </a:cubicBezTo>
                <a:cubicBezTo>
                  <a:pt x="45865" y="37310"/>
                  <a:pt x="45947" y="44829"/>
                  <a:pt x="50694" y="47542"/>
                </a:cubicBezTo>
                <a:cubicBezTo>
                  <a:pt x="57408" y="51378"/>
                  <a:pt x="65814" y="50820"/>
                  <a:pt x="73441" y="52091"/>
                </a:cubicBezTo>
                <a:cubicBezTo>
                  <a:pt x="84018" y="53854"/>
                  <a:pt x="94670" y="55124"/>
                  <a:pt x="105285" y="56640"/>
                </a:cubicBezTo>
                <a:cubicBezTo>
                  <a:pt x="108335" y="74939"/>
                  <a:pt x="106140" y="84790"/>
                  <a:pt x="118933" y="97583"/>
                </a:cubicBezTo>
                <a:cubicBezTo>
                  <a:pt x="122799" y="101449"/>
                  <a:pt x="127585" y="104461"/>
                  <a:pt x="132581" y="106682"/>
                </a:cubicBezTo>
                <a:cubicBezTo>
                  <a:pt x="141345" y="110577"/>
                  <a:pt x="159876" y="115780"/>
                  <a:pt x="159876" y="115780"/>
                </a:cubicBezTo>
                <a:lnTo>
                  <a:pt x="373691" y="111231"/>
                </a:lnTo>
                <a:cubicBezTo>
                  <a:pt x="446953" y="108358"/>
                  <a:pt x="319716" y="106474"/>
                  <a:pt x="400987" y="79386"/>
                </a:cubicBezTo>
                <a:cubicBezTo>
                  <a:pt x="421970" y="72392"/>
                  <a:pt x="409933" y="75777"/>
                  <a:pt x="437381" y="70288"/>
                </a:cubicBezTo>
                <a:cubicBezTo>
                  <a:pt x="440414" y="82419"/>
                  <a:pt x="440406" y="95751"/>
                  <a:pt x="446479" y="106682"/>
                </a:cubicBezTo>
                <a:cubicBezTo>
                  <a:pt x="452074" y="116753"/>
                  <a:pt x="480238" y="107209"/>
                  <a:pt x="482874" y="106682"/>
                </a:cubicBezTo>
                <a:cubicBezTo>
                  <a:pt x="481357" y="96067"/>
                  <a:pt x="485906" y="82419"/>
                  <a:pt x="478324" y="74837"/>
                </a:cubicBezTo>
                <a:cubicBezTo>
                  <a:pt x="470742" y="67255"/>
                  <a:pt x="456994" y="72391"/>
                  <a:pt x="446479" y="70288"/>
                </a:cubicBezTo>
                <a:cubicBezTo>
                  <a:pt x="441777" y="69348"/>
                  <a:pt x="437443" y="67056"/>
                  <a:pt x="432832" y="65739"/>
                </a:cubicBezTo>
                <a:cubicBezTo>
                  <a:pt x="403928" y="57480"/>
                  <a:pt x="424705" y="66224"/>
                  <a:pt x="396438" y="52091"/>
                </a:cubicBezTo>
                <a:cubicBezTo>
                  <a:pt x="391889" y="53607"/>
                  <a:pt x="386181" y="53249"/>
                  <a:pt x="382790" y="56640"/>
                </a:cubicBezTo>
                <a:cubicBezTo>
                  <a:pt x="377995" y="61435"/>
                  <a:pt x="377633" y="69318"/>
                  <a:pt x="373691" y="74837"/>
                </a:cubicBezTo>
                <a:cubicBezTo>
                  <a:pt x="369952" y="80072"/>
                  <a:pt x="364593" y="83936"/>
                  <a:pt x="360044" y="88485"/>
                </a:cubicBezTo>
                <a:cubicBezTo>
                  <a:pt x="350945" y="86969"/>
                  <a:pt x="340998" y="88061"/>
                  <a:pt x="332748" y="83936"/>
                </a:cubicBezTo>
                <a:cubicBezTo>
                  <a:pt x="327858" y="81491"/>
                  <a:pt x="327919" y="73704"/>
                  <a:pt x="323650" y="70288"/>
                </a:cubicBezTo>
                <a:cubicBezTo>
                  <a:pt x="319905" y="67292"/>
                  <a:pt x="314551" y="67255"/>
                  <a:pt x="310002" y="65739"/>
                </a:cubicBezTo>
                <a:cubicBezTo>
                  <a:pt x="305453" y="62706"/>
                  <a:pt x="299770" y="60910"/>
                  <a:pt x="296354" y="56640"/>
                </a:cubicBezTo>
                <a:cubicBezTo>
                  <a:pt x="293358" y="52895"/>
                  <a:pt x="293950" y="47281"/>
                  <a:pt x="291805" y="42992"/>
                </a:cubicBezTo>
                <a:cubicBezTo>
                  <a:pt x="289360" y="38102"/>
                  <a:pt x="285739" y="33894"/>
                  <a:pt x="282706" y="29345"/>
                </a:cubicBezTo>
                <a:cubicBezTo>
                  <a:pt x="275855" y="8791"/>
                  <a:pt x="283233" y="18130"/>
                  <a:pt x="259960" y="11148"/>
                </a:cubicBezTo>
                <a:cubicBezTo>
                  <a:pt x="250774" y="8392"/>
                  <a:pt x="232665" y="2049"/>
                  <a:pt x="232665" y="2049"/>
                </a:cubicBezTo>
                <a:cubicBezTo>
                  <a:pt x="167460" y="3601"/>
                  <a:pt x="46145" y="-3258"/>
                  <a:pt x="14300" y="204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692174-34DE-4A54-BB7B-D604DF44AC1D}"/>
              </a:ext>
            </a:extLst>
          </p:cNvPr>
          <p:cNvSpPr/>
          <p:nvPr/>
        </p:nvSpPr>
        <p:spPr>
          <a:xfrm>
            <a:off x="7499216" y="1901588"/>
            <a:ext cx="284557" cy="186519"/>
          </a:xfrm>
          <a:custGeom>
            <a:avLst/>
            <a:gdLst>
              <a:gd name="connsiteX0" fmla="*/ 2503 w 284557"/>
              <a:gd name="connsiteY0" fmla="*/ 54591 h 186519"/>
              <a:gd name="connsiteX1" fmla="*/ 7053 w 284557"/>
              <a:gd name="connsiteY1" fmla="*/ 95534 h 186519"/>
              <a:gd name="connsiteX2" fmla="*/ 34348 w 284557"/>
              <a:gd name="connsiteY2" fmla="*/ 104633 h 186519"/>
              <a:gd name="connsiteX3" fmla="*/ 38897 w 284557"/>
              <a:gd name="connsiteY3" fmla="*/ 118281 h 186519"/>
              <a:gd name="connsiteX4" fmla="*/ 34348 w 284557"/>
              <a:gd name="connsiteY4" fmla="*/ 136478 h 186519"/>
              <a:gd name="connsiteX5" fmla="*/ 70742 w 284557"/>
              <a:gd name="connsiteY5" fmla="*/ 150125 h 186519"/>
              <a:gd name="connsiteX6" fmla="*/ 84390 w 284557"/>
              <a:gd name="connsiteY6" fmla="*/ 159224 h 186519"/>
              <a:gd name="connsiteX7" fmla="*/ 98038 w 284557"/>
              <a:gd name="connsiteY7" fmla="*/ 154675 h 186519"/>
              <a:gd name="connsiteX8" fmla="*/ 111685 w 284557"/>
              <a:gd name="connsiteY8" fmla="*/ 145576 h 186519"/>
              <a:gd name="connsiteX9" fmla="*/ 125333 w 284557"/>
              <a:gd name="connsiteY9" fmla="*/ 131928 h 186519"/>
              <a:gd name="connsiteX10" fmla="*/ 143530 w 284557"/>
              <a:gd name="connsiteY10" fmla="*/ 127379 h 186519"/>
              <a:gd name="connsiteX11" fmla="*/ 152629 w 284557"/>
              <a:gd name="connsiteY11" fmla="*/ 145576 h 186519"/>
              <a:gd name="connsiteX12" fmla="*/ 161727 w 284557"/>
              <a:gd name="connsiteY12" fmla="*/ 159224 h 186519"/>
              <a:gd name="connsiteX13" fmla="*/ 170826 w 284557"/>
              <a:gd name="connsiteY13" fmla="*/ 186519 h 186519"/>
              <a:gd name="connsiteX14" fmla="*/ 207220 w 284557"/>
              <a:gd name="connsiteY14" fmla="*/ 181970 h 186519"/>
              <a:gd name="connsiteX15" fmla="*/ 239065 w 284557"/>
              <a:gd name="connsiteY15" fmla="*/ 168322 h 186519"/>
              <a:gd name="connsiteX16" fmla="*/ 257262 w 284557"/>
              <a:gd name="connsiteY16" fmla="*/ 163773 h 186519"/>
              <a:gd name="connsiteX17" fmla="*/ 284557 w 284557"/>
              <a:gd name="connsiteY17" fmla="*/ 154675 h 186519"/>
              <a:gd name="connsiteX18" fmla="*/ 270909 w 284557"/>
              <a:gd name="connsiteY18" fmla="*/ 127379 h 186519"/>
              <a:gd name="connsiteX19" fmla="*/ 266360 w 284557"/>
              <a:gd name="connsiteY19" fmla="*/ 109182 h 186519"/>
              <a:gd name="connsiteX20" fmla="*/ 243614 w 284557"/>
              <a:gd name="connsiteY20" fmla="*/ 104633 h 186519"/>
              <a:gd name="connsiteX21" fmla="*/ 252712 w 284557"/>
              <a:gd name="connsiteY21" fmla="*/ 45493 h 186519"/>
              <a:gd name="connsiteX22" fmla="*/ 261811 w 284557"/>
              <a:gd name="connsiteY22" fmla="*/ 31845 h 186519"/>
              <a:gd name="connsiteX23" fmla="*/ 248163 w 284557"/>
              <a:gd name="connsiteY23" fmla="*/ 27296 h 186519"/>
              <a:gd name="connsiteX24" fmla="*/ 234515 w 284557"/>
              <a:gd name="connsiteY24" fmla="*/ 36394 h 186519"/>
              <a:gd name="connsiteX25" fmla="*/ 220868 w 284557"/>
              <a:gd name="connsiteY25" fmla="*/ 40943 h 186519"/>
              <a:gd name="connsiteX26" fmla="*/ 179924 w 284557"/>
              <a:gd name="connsiteY26" fmla="*/ 36394 h 186519"/>
              <a:gd name="connsiteX27" fmla="*/ 161727 w 284557"/>
              <a:gd name="connsiteY27" fmla="*/ 31845 h 186519"/>
              <a:gd name="connsiteX28" fmla="*/ 129883 w 284557"/>
              <a:gd name="connsiteY28" fmla="*/ 36394 h 186519"/>
              <a:gd name="connsiteX29" fmla="*/ 111685 w 284557"/>
              <a:gd name="connsiteY29" fmla="*/ 45493 h 186519"/>
              <a:gd name="connsiteX30" fmla="*/ 98038 w 284557"/>
              <a:gd name="connsiteY30" fmla="*/ 54591 h 186519"/>
              <a:gd name="connsiteX31" fmla="*/ 88939 w 284557"/>
              <a:gd name="connsiteY31" fmla="*/ 27296 h 186519"/>
              <a:gd name="connsiteX32" fmla="*/ 75291 w 284557"/>
              <a:gd name="connsiteY32" fmla="*/ 0 h 186519"/>
              <a:gd name="connsiteX33" fmla="*/ 57094 w 284557"/>
              <a:gd name="connsiteY33" fmla="*/ 4549 h 186519"/>
              <a:gd name="connsiteX34" fmla="*/ 34348 w 284557"/>
              <a:gd name="connsiteY34" fmla="*/ 31845 h 186519"/>
              <a:gd name="connsiteX35" fmla="*/ 2503 w 284557"/>
              <a:gd name="connsiteY35" fmla="*/ 54591 h 18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4557" h="186519">
                <a:moveTo>
                  <a:pt x="2503" y="54591"/>
                </a:moveTo>
                <a:cubicBezTo>
                  <a:pt x="-2046" y="65206"/>
                  <a:pt x="-319" y="83949"/>
                  <a:pt x="7053" y="95534"/>
                </a:cubicBezTo>
                <a:cubicBezTo>
                  <a:pt x="12202" y="103625"/>
                  <a:pt x="34348" y="104633"/>
                  <a:pt x="34348" y="104633"/>
                </a:cubicBezTo>
                <a:cubicBezTo>
                  <a:pt x="35864" y="109182"/>
                  <a:pt x="38897" y="113486"/>
                  <a:pt x="38897" y="118281"/>
                </a:cubicBezTo>
                <a:cubicBezTo>
                  <a:pt x="38897" y="124533"/>
                  <a:pt x="32371" y="130547"/>
                  <a:pt x="34348" y="136478"/>
                </a:cubicBezTo>
                <a:cubicBezTo>
                  <a:pt x="37695" y="146518"/>
                  <a:pt x="66301" y="149237"/>
                  <a:pt x="70742" y="150125"/>
                </a:cubicBezTo>
                <a:cubicBezTo>
                  <a:pt x="75291" y="153158"/>
                  <a:pt x="78997" y="158325"/>
                  <a:pt x="84390" y="159224"/>
                </a:cubicBezTo>
                <a:cubicBezTo>
                  <a:pt x="89120" y="160012"/>
                  <a:pt x="93749" y="156820"/>
                  <a:pt x="98038" y="154675"/>
                </a:cubicBezTo>
                <a:cubicBezTo>
                  <a:pt x="102928" y="152230"/>
                  <a:pt x="107485" y="149076"/>
                  <a:pt x="111685" y="145576"/>
                </a:cubicBezTo>
                <a:cubicBezTo>
                  <a:pt x="116627" y="141457"/>
                  <a:pt x="119747" y="135120"/>
                  <a:pt x="125333" y="131928"/>
                </a:cubicBezTo>
                <a:cubicBezTo>
                  <a:pt x="130762" y="128826"/>
                  <a:pt x="137464" y="128895"/>
                  <a:pt x="143530" y="127379"/>
                </a:cubicBezTo>
                <a:cubicBezTo>
                  <a:pt x="146563" y="133445"/>
                  <a:pt x="149264" y="139688"/>
                  <a:pt x="152629" y="145576"/>
                </a:cubicBezTo>
                <a:cubicBezTo>
                  <a:pt x="155342" y="150323"/>
                  <a:pt x="159506" y="154228"/>
                  <a:pt x="161727" y="159224"/>
                </a:cubicBezTo>
                <a:cubicBezTo>
                  <a:pt x="165622" y="167988"/>
                  <a:pt x="170826" y="186519"/>
                  <a:pt x="170826" y="186519"/>
                </a:cubicBezTo>
                <a:cubicBezTo>
                  <a:pt x="182957" y="185003"/>
                  <a:pt x="195191" y="184157"/>
                  <a:pt x="207220" y="181970"/>
                </a:cubicBezTo>
                <a:cubicBezTo>
                  <a:pt x="221843" y="179311"/>
                  <a:pt x="224298" y="173860"/>
                  <a:pt x="239065" y="168322"/>
                </a:cubicBezTo>
                <a:cubicBezTo>
                  <a:pt x="244919" y="166127"/>
                  <a:pt x="251273" y="165570"/>
                  <a:pt x="257262" y="163773"/>
                </a:cubicBezTo>
                <a:cubicBezTo>
                  <a:pt x="266448" y="161017"/>
                  <a:pt x="284557" y="154675"/>
                  <a:pt x="284557" y="154675"/>
                </a:cubicBezTo>
                <a:cubicBezTo>
                  <a:pt x="274590" y="139724"/>
                  <a:pt x="275617" y="143857"/>
                  <a:pt x="270909" y="127379"/>
                </a:cubicBezTo>
                <a:cubicBezTo>
                  <a:pt x="269191" y="121367"/>
                  <a:pt x="271163" y="113185"/>
                  <a:pt x="266360" y="109182"/>
                </a:cubicBezTo>
                <a:cubicBezTo>
                  <a:pt x="260420" y="104232"/>
                  <a:pt x="251196" y="106149"/>
                  <a:pt x="243614" y="104633"/>
                </a:cubicBezTo>
                <a:cubicBezTo>
                  <a:pt x="244918" y="91589"/>
                  <a:pt x="244515" y="61887"/>
                  <a:pt x="252712" y="45493"/>
                </a:cubicBezTo>
                <a:cubicBezTo>
                  <a:pt x="255157" y="40603"/>
                  <a:pt x="258778" y="36394"/>
                  <a:pt x="261811" y="31845"/>
                </a:cubicBezTo>
                <a:cubicBezTo>
                  <a:pt x="257262" y="30329"/>
                  <a:pt x="252893" y="26508"/>
                  <a:pt x="248163" y="27296"/>
                </a:cubicBezTo>
                <a:cubicBezTo>
                  <a:pt x="242770" y="28195"/>
                  <a:pt x="239405" y="33949"/>
                  <a:pt x="234515" y="36394"/>
                </a:cubicBezTo>
                <a:cubicBezTo>
                  <a:pt x="230226" y="38538"/>
                  <a:pt x="225417" y="39427"/>
                  <a:pt x="220868" y="40943"/>
                </a:cubicBezTo>
                <a:cubicBezTo>
                  <a:pt x="207220" y="39427"/>
                  <a:pt x="193496" y="38482"/>
                  <a:pt x="179924" y="36394"/>
                </a:cubicBezTo>
                <a:cubicBezTo>
                  <a:pt x="173744" y="35443"/>
                  <a:pt x="167979" y="31845"/>
                  <a:pt x="161727" y="31845"/>
                </a:cubicBezTo>
                <a:cubicBezTo>
                  <a:pt x="151005" y="31845"/>
                  <a:pt x="140498" y="34878"/>
                  <a:pt x="129883" y="36394"/>
                </a:cubicBezTo>
                <a:cubicBezTo>
                  <a:pt x="123817" y="39427"/>
                  <a:pt x="117573" y="42128"/>
                  <a:pt x="111685" y="45493"/>
                </a:cubicBezTo>
                <a:cubicBezTo>
                  <a:pt x="106938" y="48205"/>
                  <a:pt x="102307" y="58006"/>
                  <a:pt x="98038" y="54591"/>
                </a:cubicBezTo>
                <a:cubicBezTo>
                  <a:pt x="90549" y="48600"/>
                  <a:pt x="91972" y="36394"/>
                  <a:pt x="88939" y="27296"/>
                </a:cubicBezTo>
                <a:cubicBezTo>
                  <a:pt x="82660" y="8459"/>
                  <a:pt x="87051" y="17640"/>
                  <a:pt x="75291" y="0"/>
                </a:cubicBezTo>
                <a:cubicBezTo>
                  <a:pt x="69225" y="1516"/>
                  <a:pt x="62523" y="1447"/>
                  <a:pt x="57094" y="4549"/>
                </a:cubicBezTo>
                <a:cubicBezTo>
                  <a:pt x="47666" y="9937"/>
                  <a:pt x="40145" y="23150"/>
                  <a:pt x="34348" y="31845"/>
                </a:cubicBezTo>
                <a:cubicBezTo>
                  <a:pt x="24882" y="69710"/>
                  <a:pt x="7052" y="43976"/>
                  <a:pt x="2503" y="5459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7CE971D-E735-44AD-AF6F-855064E61259}"/>
              </a:ext>
            </a:extLst>
          </p:cNvPr>
          <p:cNvSpPr/>
          <p:nvPr/>
        </p:nvSpPr>
        <p:spPr>
          <a:xfrm>
            <a:off x="7028118" y="1832582"/>
            <a:ext cx="428436" cy="319215"/>
          </a:xfrm>
          <a:custGeom>
            <a:avLst/>
            <a:gdLst>
              <a:gd name="connsiteX0" fmla="*/ 77816 w 428436"/>
              <a:gd name="connsiteY0" fmla="*/ 767 h 319215"/>
              <a:gd name="connsiteX1" fmla="*/ 55070 w 428436"/>
              <a:gd name="connsiteY1" fmla="*/ 5317 h 319215"/>
              <a:gd name="connsiteX2" fmla="*/ 50521 w 428436"/>
              <a:gd name="connsiteY2" fmla="*/ 18964 h 319215"/>
              <a:gd name="connsiteX3" fmla="*/ 36873 w 428436"/>
              <a:gd name="connsiteY3" fmla="*/ 32612 h 319215"/>
              <a:gd name="connsiteX4" fmla="*/ 14127 w 428436"/>
              <a:gd name="connsiteY4" fmla="*/ 55358 h 319215"/>
              <a:gd name="connsiteX5" fmla="*/ 479 w 428436"/>
              <a:gd name="connsiteY5" fmla="*/ 73555 h 319215"/>
              <a:gd name="connsiteX6" fmla="*/ 5028 w 428436"/>
              <a:gd name="connsiteY6" fmla="*/ 114499 h 319215"/>
              <a:gd name="connsiteX7" fmla="*/ 9578 w 428436"/>
              <a:gd name="connsiteY7" fmla="*/ 169090 h 319215"/>
              <a:gd name="connsiteX8" fmla="*/ 14127 w 428436"/>
              <a:gd name="connsiteY8" fmla="*/ 200934 h 319215"/>
              <a:gd name="connsiteX9" fmla="*/ 86915 w 428436"/>
              <a:gd name="connsiteY9" fmla="*/ 205484 h 319215"/>
              <a:gd name="connsiteX10" fmla="*/ 114210 w 428436"/>
              <a:gd name="connsiteY10" fmla="*/ 223681 h 319215"/>
              <a:gd name="connsiteX11" fmla="*/ 146055 w 428436"/>
              <a:gd name="connsiteY11" fmla="*/ 232779 h 319215"/>
              <a:gd name="connsiteX12" fmla="*/ 177900 w 428436"/>
              <a:gd name="connsiteY12" fmla="*/ 250976 h 319215"/>
              <a:gd name="connsiteX13" fmla="*/ 191548 w 428436"/>
              <a:gd name="connsiteY13" fmla="*/ 255525 h 319215"/>
              <a:gd name="connsiteX14" fmla="*/ 209745 w 428436"/>
              <a:gd name="connsiteY14" fmla="*/ 269173 h 319215"/>
              <a:gd name="connsiteX15" fmla="*/ 223392 w 428436"/>
              <a:gd name="connsiteY15" fmla="*/ 278272 h 319215"/>
              <a:gd name="connsiteX16" fmla="*/ 273434 w 428436"/>
              <a:gd name="connsiteY16" fmla="*/ 282821 h 319215"/>
              <a:gd name="connsiteX17" fmla="*/ 282533 w 428436"/>
              <a:gd name="connsiteY17" fmla="*/ 296469 h 319215"/>
              <a:gd name="connsiteX18" fmla="*/ 287082 w 428436"/>
              <a:gd name="connsiteY18" fmla="*/ 314666 h 319215"/>
              <a:gd name="connsiteX19" fmla="*/ 300730 w 428436"/>
              <a:gd name="connsiteY19" fmla="*/ 319215 h 319215"/>
              <a:gd name="connsiteX20" fmla="*/ 368969 w 428436"/>
              <a:gd name="connsiteY20" fmla="*/ 314666 h 319215"/>
              <a:gd name="connsiteX21" fmla="*/ 373518 w 428436"/>
              <a:gd name="connsiteY21" fmla="*/ 301018 h 319215"/>
              <a:gd name="connsiteX22" fmla="*/ 391715 w 428436"/>
              <a:gd name="connsiteY22" fmla="*/ 241878 h 319215"/>
              <a:gd name="connsiteX23" fmla="*/ 405363 w 428436"/>
              <a:gd name="connsiteY23" fmla="*/ 232779 h 319215"/>
              <a:gd name="connsiteX24" fmla="*/ 428109 w 428436"/>
              <a:gd name="connsiteY24" fmla="*/ 223681 h 319215"/>
              <a:gd name="connsiteX25" fmla="*/ 414461 w 428436"/>
              <a:gd name="connsiteY25" fmla="*/ 214582 h 319215"/>
              <a:gd name="connsiteX26" fmla="*/ 382616 w 428436"/>
              <a:gd name="connsiteY26" fmla="*/ 191836 h 319215"/>
              <a:gd name="connsiteX27" fmla="*/ 368969 w 428436"/>
              <a:gd name="connsiteY27" fmla="*/ 178188 h 319215"/>
              <a:gd name="connsiteX28" fmla="*/ 355321 w 428436"/>
              <a:gd name="connsiteY28" fmla="*/ 173639 h 319215"/>
              <a:gd name="connsiteX29" fmla="*/ 346222 w 428436"/>
              <a:gd name="connsiteY29" fmla="*/ 159991 h 319215"/>
              <a:gd name="connsiteX30" fmla="*/ 318927 w 428436"/>
              <a:gd name="connsiteY30" fmla="*/ 141794 h 319215"/>
              <a:gd name="connsiteX31" fmla="*/ 300730 w 428436"/>
              <a:gd name="connsiteY31" fmla="*/ 128146 h 319215"/>
              <a:gd name="connsiteX32" fmla="*/ 287082 w 428436"/>
              <a:gd name="connsiteY32" fmla="*/ 123597 h 319215"/>
              <a:gd name="connsiteX33" fmla="*/ 259786 w 428436"/>
              <a:gd name="connsiteY33" fmla="*/ 105400 h 319215"/>
              <a:gd name="connsiteX34" fmla="*/ 246139 w 428436"/>
              <a:gd name="connsiteY34" fmla="*/ 96302 h 319215"/>
              <a:gd name="connsiteX35" fmla="*/ 232491 w 428436"/>
              <a:gd name="connsiteY35" fmla="*/ 91752 h 319215"/>
              <a:gd name="connsiteX36" fmla="*/ 200646 w 428436"/>
              <a:gd name="connsiteY36" fmla="*/ 55358 h 319215"/>
              <a:gd name="connsiteX37" fmla="*/ 173351 w 428436"/>
              <a:gd name="connsiteY37" fmla="*/ 46260 h 319215"/>
              <a:gd name="connsiteX38" fmla="*/ 159703 w 428436"/>
              <a:gd name="connsiteY38" fmla="*/ 32612 h 319215"/>
              <a:gd name="connsiteX39" fmla="*/ 150604 w 428436"/>
              <a:gd name="connsiteY39" fmla="*/ 18964 h 319215"/>
              <a:gd name="connsiteX40" fmla="*/ 132407 w 428436"/>
              <a:gd name="connsiteY40" fmla="*/ 14415 h 319215"/>
              <a:gd name="connsiteX41" fmla="*/ 118760 w 428436"/>
              <a:gd name="connsiteY41" fmla="*/ 5317 h 319215"/>
              <a:gd name="connsiteX42" fmla="*/ 105112 w 428436"/>
              <a:gd name="connsiteY42" fmla="*/ 767 h 319215"/>
              <a:gd name="connsiteX43" fmla="*/ 77816 w 428436"/>
              <a:gd name="connsiteY43" fmla="*/ 767 h 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28436" h="319215">
                <a:moveTo>
                  <a:pt x="77816" y="767"/>
                </a:moveTo>
                <a:cubicBezTo>
                  <a:pt x="69476" y="1525"/>
                  <a:pt x="61504" y="1028"/>
                  <a:pt x="55070" y="5317"/>
                </a:cubicBezTo>
                <a:cubicBezTo>
                  <a:pt x="51080" y="7977"/>
                  <a:pt x="53181" y="14974"/>
                  <a:pt x="50521" y="18964"/>
                </a:cubicBezTo>
                <a:cubicBezTo>
                  <a:pt x="46952" y="24317"/>
                  <a:pt x="40992" y="27669"/>
                  <a:pt x="36873" y="32612"/>
                </a:cubicBezTo>
                <a:cubicBezTo>
                  <a:pt x="17918" y="55358"/>
                  <a:pt x="39148" y="38678"/>
                  <a:pt x="14127" y="55358"/>
                </a:cubicBezTo>
                <a:cubicBezTo>
                  <a:pt x="9578" y="61424"/>
                  <a:pt x="1632" y="66061"/>
                  <a:pt x="479" y="73555"/>
                </a:cubicBezTo>
                <a:cubicBezTo>
                  <a:pt x="-1609" y="87127"/>
                  <a:pt x="3726" y="100829"/>
                  <a:pt x="5028" y="114499"/>
                </a:cubicBezTo>
                <a:cubicBezTo>
                  <a:pt x="6759" y="132677"/>
                  <a:pt x="7666" y="150930"/>
                  <a:pt x="9578" y="169090"/>
                </a:cubicBezTo>
                <a:cubicBezTo>
                  <a:pt x="10701" y="179754"/>
                  <a:pt x="4425" y="196368"/>
                  <a:pt x="14127" y="200934"/>
                </a:cubicBezTo>
                <a:cubicBezTo>
                  <a:pt x="36123" y="211285"/>
                  <a:pt x="62652" y="203967"/>
                  <a:pt x="86915" y="205484"/>
                </a:cubicBezTo>
                <a:cubicBezTo>
                  <a:pt x="96013" y="211550"/>
                  <a:pt x="103602" y="221029"/>
                  <a:pt x="114210" y="223681"/>
                </a:cubicBezTo>
                <a:cubicBezTo>
                  <a:pt x="137059" y="229393"/>
                  <a:pt x="126475" y="226253"/>
                  <a:pt x="146055" y="232779"/>
                </a:cubicBezTo>
                <a:cubicBezTo>
                  <a:pt x="159762" y="241918"/>
                  <a:pt x="161737" y="244050"/>
                  <a:pt x="177900" y="250976"/>
                </a:cubicBezTo>
                <a:cubicBezTo>
                  <a:pt x="182308" y="252865"/>
                  <a:pt x="186999" y="254009"/>
                  <a:pt x="191548" y="255525"/>
                </a:cubicBezTo>
                <a:cubicBezTo>
                  <a:pt x="197614" y="260074"/>
                  <a:pt x="203575" y="264766"/>
                  <a:pt x="209745" y="269173"/>
                </a:cubicBezTo>
                <a:cubicBezTo>
                  <a:pt x="214194" y="272351"/>
                  <a:pt x="218046" y="277126"/>
                  <a:pt x="223392" y="278272"/>
                </a:cubicBezTo>
                <a:cubicBezTo>
                  <a:pt x="239770" y="281782"/>
                  <a:pt x="256753" y="281305"/>
                  <a:pt x="273434" y="282821"/>
                </a:cubicBezTo>
                <a:cubicBezTo>
                  <a:pt x="276467" y="287370"/>
                  <a:pt x="280379" y="291443"/>
                  <a:pt x="282533" y="296469"/>
                </a:cubicBezTo>
                <a:cubicBezTo>
                  <a:pt x="284996" y="302216"/>
                  <a:pt x="283176" y="309784"/>
                  <a:pt x="287082" y="314666"/>
                </a:cubicBezTo>
                <a:cubicBezTo>
                  <a:pt x="290078" y="318411"/>
                  <a:pt x="296181" y="317699"/>
                  <a:pt x="300730" y="319215"/>
                </a:cubicBezTo>
                <a:cubicBezTo>
                  <a:pt x="323476" y="317699"/>
                  <a:pt x="346853" y="320195"/>
                  <a:pt x="368969" y="314666"/>
                </a:cubicBezTo>
                <a:cubicBezTo>
                  <a:pt x="373621" y="313503"/>
                  <a:pt x="372884" y="305771"/>
                  <a:pt x="373518" y="301018"/>
                </a:cubicBezTo>
                <a:cubicBezTo>
                  <a:pt x="381572" y="240613"/>
                  <a:pt x="359928" y="252473"/>
                  <a:pt x="391715" y="241878"/>
                </a:cubicBezTo>
                <a:cubicBezTo>
                  <a:pt x="396264" y="238845"/>
                  <a:pt x="400473" y="235224"/>
                  <a:pt x="405363" y="232779"/>
                </a:cubicBezTo>
                <a:cubicBezTo>
                  <a:pt x="412667" y="229127"/>
                  <a:pt x="424457" y="230985"/>
                  <a:pt x="428109" y="223681"/>
                </a:cubicBezTo>
                <a:cubicBezTo>
                  <a:pt x="430554" y="218791"/>
                  <a:pt x="418661" y="218082"/>
                  <a:pt x="414461" y="214582"/>
                </a:cubicBezTo>
                <a:cubicBezTo>
                  <a:pt x="386798" y="191529"/>
                  <a:pt x="416286" y="208670"/>
                  <a:pt x="382616" y="191836"/>
                </a:cubicBezTo>
                <a:cubicBezTo>
                  <a:pt x="378067" y="187287"/>
                  <a:pt x="374322" y="181757"/>
                  <a:pt x="368969" y="178188"/>
                </a:cubicBezTo>
                <a:cubicBezTo>
                  <a:pt x="364979" y="175528"/>
                  <a:pt x="359066" y="176635"/>
                  <a:pt x="355321" y="173639"/>
                </a:cubicBezTo>
                <a:cubicBezTo>
                  <a:pt x="351051" y="170223"/>
                  <a:pt x="350337" y="163592"/>
                  <a:pt x="346222" y="159991"/>
                </a:cubicBezTo>
                <a:cubicBezTo>
                  <a:pt x="337993" y="152790"/>
                  <a:pt x="327675" y="148355"/>
                  <a:pt x="318927" y="141794"/>
                </a:cubicBezTo>
                <a:cubicBezTo>
                  <a:pt x="312861" y="137245"/>
                  <a:pt x="307313" y="131908"/>
                  <a:pt x="300730" y="128146"/>
                </a:cubicBezTo>
                <a:cubicBezTo>
                  <a:pt x="296566" y="125767"/>
                  <a:pt x="291274" y="125926"/>
                  <a:pt x="287082" y="123597"/>
                </a:cubicBezTo>
                <a:cubicBezTo>
                  <a:pt x="277523" y="118287"/>
                  <a:pt x="268885" y="111466"/>
                  <a:pt x="259786" y="105400"/>
                </a:cubicBezTo>
                <a:cubicBezTo>
                  <a:pt x="255237" y="102367"/>
                  <a:pt x="251326" y="98031"/>
                  <a:pt x="246139" y="96302"/>
                </a:cubicBezTo>
                <a:lnTo>
                  <a:pt x="232491" y="91752"/>
                </a:lnTo>
                <a:cubicBezTo>
                  <a:pt x="220839" y="74275"/>
                  <a:pt x="218603" y="63339"/>
                  <a:pt x="200646" y="55358"/>
                </a:cubicBezTo>
                <a:cubicBezTo>
                  <a:pt x="191882" y="51463"/>
                  <a:pt x="173351" y="46260"/>
                  <a:pt x="173351" y="46260"/>
                </a:cubicBezTo>
                <a:cubicBezTo>
                  <a:pt x="168802" y="41711"/>
                  <a:pt x="163822" y="37554"/>
                  <a:pt x="159703" y="32612"/>
                </a:cubicBezTo>
                <a:cubicBezTo>
                  <a:pt x="156203" y="28412"/>
                  <a:pt x="155153" y="21997"/>
                  <a:pt x="150604" y="18964"/>
                </a:cubicBezTo>
                <a:cubicBezTo>
                  <a:pt x="145402" y="15496"/>
                  <a:pt x="138473" y="15931"/>
                  <a:pt x="132407" y="14415"/>
                </a:cubicBezTo>
                <a:cubicBezTo>
                  <a:pt x="127858" y="11382"/>
                  <a:pt x="123650" y="7762"/>
                  <a:pt x="118760" y="5317"/>
                </a:cubicBezTo>
                <a:cubicBezTo>
                  <a:pt x="114471" y="3172"/>
                  <a:pt x="109564" y="2548"/>
                  <a:pt x="105112" y="767"/>
                </a:cubicBezTo>
                <a:cubicBezTo>
                  <a:pt x="101964" y="-492"/>
                  <a:pt x="86156" y="9"/>
                  <a:pt x="77816" y="76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59FBA8-27B2-4F15-B0C3-70C3AD9765D9}"/>
              </a:ext>
            </a:extLst>
          </p:cNvPr>
          <p:cNvSpPr/>
          <p:nvPr/>
        </p:nvSpPr>
        <p:spPr>
          <a:xfrm>
            <a:off x="7260355" y="2033516"/>
            <a:ext cx="514320" cy="423626"/>
          </a:xfrm>
          <a:custGeom>
            <a:avLst/>
            <a:gdLst>
              <a:gd name="connsiteX0" fmla="*/ 173126 w 514320"/>
              <a:gd name="connsiteY0" fmla="*/ 40944 h 423626"/>
              <a:gd name="connsiteX1" fmla="*/ 164027 w 514320"/>
              <a:gd name="connsiteY1" fmla="*/ 77338 h 423626"/>
              <a:gd name="connsiteX2" fmla="*/ 141281 w 514320"/>
              <a:gd name="connsiteY2" fmla="*/ 104633 h 423626"/>
              <a:gd name="connsiteX3" fmla="*/ 127633 w 514320"/>
              <a:gd name="connsiteY3" fmla="*/ 113732 h 423626"/>
              <a:gd name="connsiteX4" fmla="*/ 109436 w 514320"/>
              <a:gd name="connsiteY4" fmla="*/ 118281 h 423626"/>
              <a:gd name="connsiteX5" fmla="*/ 41197 w 514320"/>
              <a:gd name="connsiteY5" fmla="*/ 113732 h 423626"/>
              <a:gd name="connsiteX6" fmla="*/ 18451 w 514320"/>
              <a:gd name="connsiteY6" fmla="*/ 118281 h 423626"/>
              <a:gd name="connsiteX7" fmla="*/ 9352 w 514320"/>
              <a:gd name="connsiteY7" fmla="*/ 131929 h 423626"/>
              <a:gd name="connsiteX8" fmla="*/ 4803 w 514320"/>
              <a:gd name="connsiteY8" fmla="*/ 250209 h 423626"/>
              <a:gd name="connsiteX9" fmla="*/ 13902 w 514320"/>
              <a:gd name="connsiteY9" fmla="*/ 277505 h 423626"/>
              <a:gd name="connsiteX10" fmla="*/ 23000 w 514320"/>
              <a:gd name="connsiteY10" fmla="*/ 309350 h 423626"/>
              <a:gd name="connsiteX11" fmla="*/ 32099 w 514320"/>
              <a:gd name="connsiteY11" fmla="*/ 322997 h 423626"/>
              <a:gd name="connsiteX12" fmla="*/ 45746 w 514320"/>
              <a:gd name="connsiteY12" fmla="*/ 327547 h 423626"/>
              <a:gd name="connsiteX13" fmla="*/ 86690 w 514320"/>
              <a:gd name="connsiteY13" fmla="*/ 322997 h 423626"/>
              <a:gd name="connsiteX14" fmla="*/ 104887 w 514320"/>
              <a:gd name="connsiteY14" fmla="*/ 313899 h 423626"/>
              <a:gd name="connsiteX15" fmla="*/ 73042 w 514320"/>
              <a:gd name="connsiteY15" fmla="*/ 322997 h 423626"/>
              <a:gd name="connsiteX16" fmla="*/ 68493 w 514320"/>
              <a:gd name="connsiteY16" fmla="*/ 341194 h 423626"/>
              <a:gd name="connsiteX17" fmla="*/ 59394 w 514320"/>
              <a:gd name="connsiteY17" fmla="*/ 386687 h 423626"/>
              <a:gd name="connsiteX18" fmla="*/ 223167 w 514320"/>
              <a:gd name="connsiteY18" fmla="*/ 400335 h 423626"/>
              <a:gd name="connsiteX19" fmla="*/ 264111 w 514320"/>
              <a:gd name="connsiteY19" fmla="*/ 395785 h 423626"/>
              <a:gd name="connsiteX20" fmla="*/ 268660 w 514320"/>
              <a:gd name="connsiteY20" fmla="*/ 377588 h 423626"/>
              <a:gd name="connsiteX21" fmla="*/ 273209 w 514320"/>
              <a:gd name="connsiteY21" fmla="*/ 318448 h 423626"/>
              <a:gd name="connsiteX22" fmla="*/ 295955 w 514320"/>
              <a:gd name="connsiteY22" fmla="*/ 313899 h 423626"/>
              <a:gd name="connsiteX23" fmla="*/ 332349 w 514320"/>
              <a:gd name="connsiteY23" fmla="*/ 309350 h 423626"/>
              <a:gd name="connsiteX24" fmla="*/ 345997 w 514320"/>
              <a:gd name="connsiteY24" fmla="*/ 304800 h 423626"/>
              <a:gd name="connsiteX25" fmla="*/ 368744 w 514320"/>
              <a:gd name="connsiteY25" fmla="*/ 263857 h 423626"/>
              <a:gd name="connsiteX26" fmla="*/ 377842 w 514320"/>
              <a:gd name="connsiteY26" fmla="*/ 250209 h 423626"/>
              <a:gd name="connsiteX27" fmla="*/ 391490 w 514320"/>
              <a:gd name="connsiteY27" fmla="*/ 200168 h 423626"/>
              <a:gd name="connsiteX28" fmla="*/ 400588 w 514320"/>
              <a:gd name="connsiteY28" fmla="*/ 186520 h 423626"/>
              <a:gd name="connsiteX29" fmla="*/ 409687 w 514320"/>
              <a:gd name="connsiteY29" fmla="*/ 168323 h 423626"/>
              <a:gd name="connsiteX30" fmla="*/ 418785 w 514320"/>
              <a:gd name="connsiteY30" fmla="*/ 141027 h 423626"/>
              <a:gd name="connsiteX31" fmla="*/ 423335 w 514320"/>
              <a:gd name="connsiteY31" fmla="*/ 72788 h 423626"/>
              <a:gd name="connsiteX32" fmla="*/ 436982 w 514320"/>
              <a:gd name="connsiteY32" fmla="*/ 68239 h 423626"/>
              <a:gd name="connsiteX33" fmla="*/ 450630 w 514320"/>
              <a:gd name="connsiteY33" fmla="*/ 59141 h 423626"/>
              <a:gd name="connsiteX34" fmla="*/ 491573 w 514320"/>
              <a:gd name="connsiteY34" fmla="*/ 54591 h 423626"/>
              <a:gd name="connsiteX35" fmla="*/ 514320 w 514320"/>
              <a:gd name="connsiteY35" fmla="*/ 50042 h 423626"/>
              <a:gd name="connsiteX36" fmla="*/ 482475 w 514320"/>
              <a:gd name="connsiteY36" fmla="*/ 50042 h 423626"/>
              <a:gd name="connsiteX37" fmla="*/ 436982 w 514320"/>
              <a:gd name="connsiteY37" fmla="*/ 45493 h 423626"/>
              <a:gd name="connsiteX38" fmla="*/ 409687 w 514320"/>
              <a:gd name="connsiteY38" fmla="*/ 31845 h 423626"/>
              <a:gd name="connsiteX39" fmla="*/ 386941 w 514320"/>
              <a:gd name="connsiteY39" fmla="*/ 4550 h 423626"/>
              <a:gd name="connsiteX40" fmla="*/ 373293 w 514320"/>
              <a:gd name="connsiteY40" fmla="*/ 0 h 423626"/>
              <a:gd name="connsiteX41" fmla="*/ 318702 w 514320"/>
              <a:gd name="connsiteY41" fmla="*/ 18197 h 423626"/>
              <a:gd name="connsiteX42" fmla="*/ 291406 w 514320"/>
              <a:gd name="connsiteY42" fmla="*/ 27296 h 423626"/>
              <a:gd name="connsiteX43" fmla="*/ 277758 w 514320"/>
              <a:gd name="connsiteY43" fmla="*/ 31845 h 423626"/>
              <a:gd name="connsiteX44" fmla="*/ 259561 w 514320"/>
              <a:gd name="connsiteY44" fmla="*/ 40944 h 423626"/>
              <a:gd name="connsiteX45" fmla="*/ 209520 w 514320"/>
              <a:gd name="connsiteY45" fmla="*/ 36394 h 423626"/>
              <a:gd name="connsiteX46" fmla="*/ 173126 w 514320"/>
              <a:gd name="connsiteY46" fmla="*/ 40944 h 42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4320" h="423626">
                <a:moveTo>
                  <a:pt x="173126" y="40944"/>
                </a:moveTo>
                <a:cubicBezTo>
                  <a:pt x="165544" y="47768"/>
                  <a:pt x="168689" y="68015"/>
                  <a:pt x="164027" y="77338"/>
                </a:cubicBezTo>
                <a:cubicBezTo>
                  <a:pt x="158915" y="87562"/>
                  <a:pt x="149904" y="97447"/>
                  <a:pt x="141281" y="104633"/>
                </a:cubicBezTo>
                <a:cubicBezTo>
                  <a:pt x="137081" y="108133"/>
                  <a:pt x="132659" y="111578"/>
                  <a:pt x="127633" y="113732"/>
                </a:cubicBezTo>
                <a:cubicBezTo>
                  <a:pt x="121886" y="116195"/>
                  <a:pt x="115502" y="116765"/>
                  <a:pt x="109436" y="118281"/>
                </a:cubicBezTo>
                <a:cubicBezTo>
                  <a:pt x="86690" y="116765"/>
                  <a:pt x="63994" y="113732"/>
                  <a:pt x="41197" y="113732"/>
                </a:cubicBezTo>
                <a:cubicBezTo>
                  <a:pt x="33465" y="113732"/>
                  <a:pt x="25164" y="114445"/>
                  <a:pt x="18451" y="118281"/>
                </a:cubicBezTo>
                <a:cubicBezTo>
                  <a:pt x="13704" y="120994"/>
                  <a:pt x="12385" y="127380"/>
                  <a:pt x="9352" y="131929"/>
                </a:cubicBezTo>
                <a:cubicBezTo>
                  <a:pt x="1103" y="189674"/>
                  <a:pt x="-4449" y="194700"/>
                  <a:pt x="4803" y="250209"/>
                </a:cubicBezTo>
                <a:cubicBezTo>
                  <a:pt x="6380" y="259669"/>
                  <a:pt x="11576" y="268200"/>
                  <a:pt x="13902" y="277505"/>
                </a:cubicBezTo>
                <a:cubicBezTo>
                  <a:pt x="15359" y="283333"/>
                  <a:pt x="19737" y="302825"/>
                  <a:pt x="23000" y="309350"/>
                </a:cubicBezTo>
                <a:cubicBezTo>
                  <a:pt x="25445" y="314240"/>
                  <a:pt x="27830" y="319582"/>
                  <a:pt x="32099" y="322997"/>
                </a:cubicBezTo>
                <a:cubicBezTo>
                  <a:pt x="35843" y="325993"/>
                  <a:pt x="41197" y="326030"/>
                  <a:pt x="45746" y="327547"/>
                </a:cubicBezTo>
                <a:cubicBezTo>
                  <a:pt x="59394" y="326030"/>
                  <a:pt x="73310" y="326085"/>
                  <a:pt x="86690" y="322997"/>
                </a:cubicBezTo>
                <a:cubicBezTo>
                  <a:pt x="93298" y="321472"/>
                  <a:pt x="104887" y="320681"/>
                  <a:pt x="104887" y="313899"/>
                </a:cubicBezTo>
                <a:cubicBezTo>
                  <a:pt x="104887" y="311995"/>
                  <a:pt x="75097" y="322312"/>
                  <a:pt x="73042" y="322997"/>
                </a:cubicBezTo>
                <a:cubicBezTo>
                  <a:pt x="71526" y="329063"/>
                  <a:pt x="69803" y="335080"/>
                  <a:pt x="68493" y="341194"/>
                </a:cubicBezTo>
                <a:cubicBezTo>
                  <a:pt x="65253" y="356315"/>
                  <a:pt x="59394" y="386687"/>
                  <a:pt x="59394" y="386687"/>
                </a:cubicBezTo>
                <a:cubicBezTo>
                  <a:pt x="76742" y="456069"/>
                  <a:pt x="58385" y="407826"/>
                  <a:pt x="223167" y="400335"/>
                </a:cubicBezTo>
                <a:cubicBezTo>
                  <a:pt x="236885" y="399711"/>
                  <a:pt x="250463" y="397302"/>
                  <a:pt x="264111" y="395785"/>
                </a:cubicBezTo>
                <a:cubicBezTo>
                  <a:pt x="265627" y="389719"/>
                  <a:pt x="267930" y="383798"/>
                  <a:pt x="268660" y="377588"/>
                </a:cubicBezTo>
                <a:cubicBezTo>
                  <a:pt x="270970" y="357952"/>
                  <a:pt x="265421" y="336621"/>
                  <a:pt x="273209" y="318448"/>
                </a:cubicBezTo>
                <a:cubicBezTo>
                  <a:pt x="276255" y="311341"/>
                  <a:pt x="288313" y="315075"/>
                  <a:pt x="295955" y="313899"/>
                </a:cubicBezTo>
                <a:cubicBezTo>
                  <a:pt x="308039" y="312040"/>
                  <a:pt x="320218" y="310866"/>
                  <a:pt x="332349" y="309350"/>
                </a:cubicBezTo>
                <a:cubicBezTo>
                  <a:pt x="336898" y="307833"/>
                  <a:pt x="342606" y="308191"/>
                  <a:pt x="345997" y="304800"/>
                </a:cubicBezTo>
                <a:cubicBezTo>
                  <a:pt x="374679" y="276118"/>
                  <a:pt x="357304" y="286737"/>
                  <a:pt x="368744" y="263857"/>
                </a:cubicBezTo>
                <a:cubicBezTo>
                  <a:pt x="371189" y="258967"/>
                  <a:pt x="375621" y="255205"/>
                  <a:pt x="377842" y="250209"/>
                </a:cubicBezTo>
                <a:cubicBezTo>
                  <a:pt x="413265" y="170507"/>
                  <a:pt x="365808" y="268657"/>
                  <a:pt x="391490" y="200168"/>
                </a:cubicBezTo>
                <a:cubicBezTo>
                  <a:pt x="393410" y="195049"/>
                  <a:pt x="397875" y="191267"/>
                  <a:pt x="400588" y="186520"/>
                </a:cubicBezTo>
                <a:cubicBezTo>
                  <a:pt x="403953" y="180632"/>
                  <a:pt x="407168" y="174620"/>
                  <a:pt x="409687" y="168323"/>
                </a:cubicBezTo>
                <a:cubicBezTo>
                  <a:pt x="413249" y="159418"/>
                  <a:pt x="418785" y="141027"/>
                  <a:pt x="418785" y="141027"/>
                </a:cubicBezTo>
                <a:cubicBezTo>
                  <a:pt x="420302" y="118281"/>
                  <a:pt x="417806" y="94904"/>
                  <a:pt x="423335" y="72788"/>
                </a:cubicBezTo>
                <a:cubicBezTo>
                  <a:pt x="424498" y="68136"/>
                  <a:pt x="432693" y="70383"/>
                  <a:pt x="436982" y="68239"/>
                </a:cubicBezTo>
                <a:cubicBezTo>
                  <a:pt x="441872" y="65794"/>
                  <a:pt x="445326" y="60467"/>
                  <a:pt x="450630" y="59141"/>
                </a:cubicBezTo>
                <a:cubicBezTo>
                  <a:pt x="463952" y="55811"/>
                  <a:pt x="477979" y="56533"/>
                  <a:pt x="491573" y="54591"/>
                </a:cubicBezTo>
                <a:cubicBezTo>
                  <a:pt x="499228" y="53497"/>
                  <a:pt x="506738" y="51558"/>
                  <a:pt x="514320" y="50042"/>
                </a:cubicBezTo>
                <a:cubicBezTo>
                  <a:pt x="481597" y="39135"/>
                  <a:pt x="522461" y="50042"/>
                  <a:pt x="482475" y="50042"/>
                </a:cubicBezTo>
                <a:cubicBezTo>
                  <a:pt x="467235" y="50042"/>
                  <a:pt x="452146" y="47009"/>
                  <a:pt x="436982" y="45493"/>
                </a:cubicBezTo>
                <a:cubicBezTo>
                  <a:pt x="425881" y="41793"/>
                  <a:pt x="418506" y="40664"/>
                  <a:pt x="409687" y="31845"/>
                </a:cubicBezTo>
                <a:cubicBezTo>
                  <a:pt x="392904" y="15062"/>
                  <a:pt x="409296" y="19454"/>
                  <a:pt x="386941" y="4550"/>
                </a:cubicBezTo>
                <a:cubicBezTo>
                  <a:pt x="382951" y="1890"/>
                  <a:pt x="377842" y="1517"/>
                  <a:pt x="373293" y="0"/>
                </a:cubicBezTo>
                <a:cubicBezTo>
                  <a:pt x="294205" y="19773"/>
                  <a:pt x="367669" y="-1390"/>
                  <a:pt x="318702" y="18197"/>
                </a:cubicBezTo>
                <a:cubicBezTo>
                  <a:pt x="309797" y="21759"/>
                  <a:pt x="300505" y="24263"/>
                  <a:pt x="291406" y="27296"/>
                </a:cubicBezTo>
                <a:cubicBezTo>
                  <a:pt x="286857" y="28812"/>
                  <a:pt x="282047" y="29700"/>
                  <a:pt x="277758" y="31845"/>
                </a:cubicBezTo>
                <a:lnTo>
                  <a:pt x="259561" y="40944"/>
                </a:lnTo>
                <a:cubicBezTo>
                  <a:pt x="242881" y="39427"/>
                  <a:pt x="226269" y="36394"/>
                  <a:pt x="209520" y="36394"/>
                </a:cubicBezTo>
                <a:cubicBezTo>
                  <a:pt x="192771" y="36394"/>
                  <a:pt x="180708" y="34120"/>
                  <a:pt x="173126" y="409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E26B6C-DE59-43C0-B95E-1113A3F0CA8B}"/>
              </a:ext>
            </a:extLst>
          </p:cNvPr>
          <p:cNvSpPr/>
          <p:nvPr/>
        </p:nvSpPr>
        <p:spPr>
          <a:xfrm>
            <a:off x="6418823" y="1778758"/>
            <a:ext cx="214100" cy="104633"/>
          </a:xfrm>
          <a:custGeom>
            <a:avLst/>
            <a:gdLst>
              <a:gd name="connsiteX0" fmla="*/ 32019 w 214100"/>
              <a:gd name="connsiteY0" fmla="*/ 36394 h 104633"/>
              <a:gd name="connsiteX1" fmla="*/ 174 w 214100"/>
              <a:gd name="connsiteY1" fmla="*/ 68239 h 104633"/>
              <a:gd name="connsiteX2" fmla="*/ 4723 w 214100"/>
              <a:gd name="connsiteY2" fmla="*/ 81887 h 104633"/>
              <a:gd name="connsiteX3" fmla="*/ 18371 w 214100"/>
              <a:gd name="connsiteY3" fmla="*/ 86436 h 104633"/>
              <a:gd name="connsiteX4" fmla="*/ 32019 w 214100"/>
              <a:gd name="connsiteY4" fmla="*/ 95535 h 104633"/>
              <a:gd name="connsiteX5" fmla="*/ 59314 w 214100"/>
              <a:gd name="connsiteY5" fmla="*/ 104633 h 104633"/>
              <a:gd name="connsiteX6" fmla="*/ 82061 w 214100"/>
              <a:gd name="connsiteY6" fmla="*/ 100084 h 104633"/>
              <a:gd name="connsiteX7" fmla="*/ 163947 w 214100"/>
              <a:gd name="connsiteY7" fmla="*/ 95535 h 104633"/>
              <a:gd name="connsiteX8" fmla="*/ 191243 w 214100"/>
              <a:gd name="connsiteY8" fmla="*/ 86436 h 104633"/>
              <a:gd name="connsiteX9" fmla="*/ 213989 w 214100"/>
              <a:gd name="connsiteY9" fmla="*/ 63690 h 104633"/>
              <a:gd name="connsiteX10" fmla="*/ 200341 w 214100"/>
              <a:gd name="connsiteY10" fmla="*/ 54591 h 104633"/>
              <a:gd name="connsiteX11" fmla="*/ 154849 w 214100"/>
              <a:gd name="connsiteY11" fmla="*/ 45493 h 104633"/>
              <a:gd name="connsiteX12" fmla="*/ 132102 w 214100"/>
              <a:gd name="connsiteY12" fmla="*/ 40943 h 104633"/>
              <a:gd name="connsiteX13" fmla="*/ 100258 w 214100"/>
              <a:gd name="connsiteY13" fmla="*/ 18197 h 104633"/>
              <a:gd name="connsiteX14" fmla="*/ 86610 w 214100"/>
              <a:gd name="connsiteY14" fmla="*/ 9099 h 104633"/>
              <a:gd name="connsiteX15" fmla="*/ 59314 w 214100"/>
              <a:gd name="connsiteY15" fmla="*/ 0 h 104633"/>
              <a:gd name="connsiteX16" fmla="*/ 32019 w 214100"/>
              <a:gd name="connsiteY16" fmla="*/ 36394 h 10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100" h="104633">
                <a:moveTo>
                  <a:pt x="32019" y="36394"/>
                </a:moveTo>
                <a:cubicBezTo>
                  <a:pt x="22162" y="47767"/>
                  <a:pt x="2124" y="56540"/>
                  <a:pt x="174" y="68239"/>
                </a:cubicBezTo>
                <a:cubicBezTo>
                  <a:pt x="-614" y="72969"/>
                  <a:pt x="1332" y="78496"/>
                  <a:pt x="4723" y="81887"/>
                </a:cubicBezTo>
                <a:cubicBezTo>
                  <a:pt x="8114" y="85278"/>
                  <a:pt x="13822" y="84920"/>
                  <a:pt x="18371" y="86436"/>
                </a:cubicBezTo>
                <a:cubicBezTo>
                  <a:pt x="22920" y="89469"/>
                  <a:pt x="27023" y="93314"/>
                  <a:pt x="32019" y="95535"/>
                </a:cubicBezTo>
                <a:cubicBezTo>
                  <a:pt x="40783" y="99430"/>
                  <a:pt x="59314" y="104633"/>
                  <a:pt x="59314" y="104633"/>
                </a:cubicBezTo>
                <a:cubicBezTo>
                  <a:pt x="66896" y="103117"/>
                  <a:pt x="74358" y="100754"/>
                  <a:pt x="82061" y="100084"/>
                </a:cubicBezTo>
                <a:cubicBezTo>
                  <a:pt x="109296" y="97716"/>
                  <a:pt x="136821" y="98926"/>
                  <a:pt x="163947" y="95535"/>
                </a:cubicBezTo>
                <a:cubicBezTo>
                  <a:pt x="173464" y="94345"/>
                  <a:pt x="191243" y="86436"/>
                  <a:pt x="191243" y="86436"/>
                </a:cubicBezTo>
                <a:cubicBezTo>
                  <a:pt x="195525" y="83581"/>
                  <a:pt x="215773" y="72610"/>
                  <a:pt x="213989" y="63690"/>
                </a:cubicBezTo>
                <a:cubicBezTo>
                  <a:pt x="212917" y="58328"/>
                  <a:pt x="205231" y="57036"/>
                  <a:pt x="200341" y="54591"/>
                </a:cubicBezTo>
                <a:cubicBezTo>
                  <a:pt x="187263" y="48052"/>
                  <a:pt x="167420" y="47588"/>
                  <a:pt x="154849" y="45493"/>
                </a:cubicBezTo>
                <a:cubicBezTo>
                  <a:pt x="147222" y="44222"/>
                  <a:pt x="139684" y="42460"/>
                  <a:pt x="132102" y="40943"/>
                </a:cubicBezTo>
                <a:cubicBezTo>
                  <a:pt x="109875" y="18716"/>
                  <a:pt x="128199" y="34163"/>
                  <a:pt x="100258" y="18197"/>
                </a:cubicBezTo>
                <a:cubicBezTo>
                  <a:pt x="95511" y="15484"/>
                  <a:pt x="91606" y="11320"/>
                  <a:pt x="86610" y="9099"/>
                </a:cubicBezTo>
                <a:cubicBezTo>
                  <a:pt x="77846" y="5204"/>
                  <a:pt x="59314" y="0"/>
                  <a:pt x="59314" y="0"/>
                </a:cubicBezTo>
                <a:cubicBezTo>
                  <a:pt x="43523" y="15792"/>
                  <a:pt x="41876" y="25021"/>
                  <a:pt x="32019" y="3639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ACDE310-5D4A-4966-AAAF-8A058C36DBD4}"/>
              </a:ext>
            </a:extLst>
          </p:cNvPr>
          <p:cNvSpPr/>
          <p:nvPr/>
        </p:nvSpPr>
        <p:spPr>
          <a:xfrm>
            <a:off x="7337769" y="2097206"/>
            <a:ext cx="576383" cy="618698"/>
          </a:xfrm>
          <a:custGeom>
            <a:avLst/>
            <a:gdLst>
              <a:gd name="connsiteX0" fmla="*/ 573383 w 576383"/>
              <a:gd name="connsiteY0" fmla="*/ 81887 h 618698"/>
              <a:gd name="connsiteX1" fmla="*/ 546088 w 576383"/>
              <a:gd name="connsiteY1" fmla="*/ 72788 h 618698"/>
              <a:gd name="connsiteX2" fmla="*/ 527891 w 576383"/>
              <a:gd name="connsiteY2" fmla="*/ 50042 h 618698"/>
              <a:gd name="connsiteX3" fmla="*/ 514243 w 576383"/>
              <a:gd name="connsiteY3" fmla="*/ 18197 h 618698"/>
              <a:gd name="connsiteX4" fmla="*/ 500595 w 576383"/>
              <a:gd name="connsiteY4" fmla="*/ 9098 h 618698"/>
              <a:gd name="connsiteX5" fmla="*/ 473300 w 576383"/>
              <a:gd name="connsiteY5" fmla="*/ 0 h 618698"/>
              <a:gd name="connsiteX6" fmla="*/ 446004 w 576383"/>
              <a:gd name="connsiteY6" fmla="*/ 9098 h 618698"/>
              <a:gd name="connsiteX7" fmla="*/ 432356 w 576383"/>
              <a:gd name="connsiteY7" fmla="*/ 13648 h 618698"/>
              <a:gd name="connsiteX8" fmla="*/ 382315 w 576383"/>
              <a:gd name="connsiteY8" fmla="*/ 18197 h 618698"/>
              <a:gd name="connsiteX9" fmla="*/ 377765 w 576383"/>
              <a:gd name="connsiteY9" fmla="*/ 36394 h 618698"/>
              <a:gd name="connsiteX10" fmla="*/ 373216 w 576383"/>
              <a:gd name="connsiteY10" fmla="*/ 50042 h 618698"/>
              <a:gd name="connsiteX11" fmla="*/ 368667 w 576383"/>
              <a:gd name="connsiteY11" fmla="*/ 77337 h 618698"/>
              <a:gd name="connsiteX12" fmla="*/ 350470 w 576383"/>
              <a:gd name="connsiteY12" fmla="*/ 104633 h 618698"/>
              <a:gd name="connsiteX13" fmla="*/ 341371 w 576383"/>
              <a:gd name="connsiteY13" fmla="*/ 118281 h 618698"/>
              <a:gd name="connsiteX14" fmla="*/ 332273 w 576383"/>
              <a:gd name="connsiteY14" fmla="*/ 131928 h 618698"/>
              <a:gd name="connsiteX15" fmla="*/ 327724 w 576383"/>
              <a:gd name="connsiteY15" fmla="*/ 145576 h 618698"/>
              <a:gd name="connsiteX16" fmla="*/ 318625 w 576383"/>
              <a:gd name="connsiteY16" fmla="*/ 186519 h 618698"/>
              <a:gd name="connsiteX17" fmla="*/ 309527 w 576383"/>
              <a:gd name="connsiteY17" fmla="*/ 200167 h 618698"/>
              <a:gd name="connsiteX18" fmla="*/ 304977 w 576383"/>
              <a:gd name="connsiteY18" fmla="*/ 213815 h 618698"/>
              <a:gd name="connsiteX19" fmla="*/ 291330 w 576383"/>
              <a:gd name="connsiteY19" fmla="*/ 222913 h 618698"/>
              <a:gd name="connsiteX20" fmla="*/ 264034 w 576383"/>
              <a:gd name="connsiteY20" fmla="*/ 254758 h 618698"/>
              <a:gd name="connsiteX21" fmla="*/ 245837 w 576383"/>
              <a:gd name="connsiteY21" fmla="*/ 259307 h 618698"/>
              <a:gd name="connsiteX22" fmla="*/ 223091 w 576383"/>
              <a:gd name="connsiteY22" fmla="*/ 272955 h 618698"/>
              <a:gd name="connsiteX23" fmla="*/ 200344 w 576383"/>
              <a:gd name="connsiteY23" fmla="*/ 291152 h 618698"/>
              <a:gd name="connsiteX24" fmla="*/ 173049 w 576383"/>
              <a:gd name="connsiteY24" fmla="*/ 309349 h 618698"/>
              <a:gd name="connsiteX25" fmla="*/ 168500 w 576383"/>
              <a:gd name="connsiteY25" fmla="*/ 322997 h 618698"/>
              <a:gd name="connsiteX26" fmla="*/ 141204 w 576383"/>
              <a:gd name="connsiteY26" fmla="*/ 332095 h 618698"/>
              <a:gd name="connsiteX27" fmla="*/ 113909 w 576383"/>
              <a:gd name="connsiteY27" fmla="*/ 341194 h 618698"/>
              <a:gd name="connsiteX28" fmla="*/ 54768 w 576383"/>
              <a:gd name="connsiteY28" fmla="*/ 350293 h 618698"/>
              <a:gd name="connsiteX29" fmla="*/ 13825 w 576383"/>
              <a:gd name="connsiteY29" fmla="*/ 354842 h 618698"/>
              <a:gd name="connsiteX30" fmla="*/ 177 w 576383"/>
              <a:gd name="connsiteY30" fmla="*/ 368490 h 618698"/>
              <a:gd name="connsiteX31" fmla="*/ 22924 w 576383"/>
              <a:gd name="connsiteY31" fmla="*/ 386687 h 618698"/>
              <a:gd name="connsiteX32" fmla="*/ 36571 w 576383"/>
              <a:gd name="connsiteY32" fmla="*/ 400334 h 618698"/>
              <a:gd name="connsiteX33" fmla="*/ 50219 w 576383"/>
              <a:gd name="connsiteY33" fmla="*/ 409433 h 618698"/>
              <a:gd name="connsiteX34" fmla="*/ 59318 w 576383"/>
              <a:gd name="connsiteY34" fmla="*/ 436728 h 618698"/>
              <a:gd name="connsiteX35" fmla="*/ 63867 w 576383"/>
              <a:gd name="connsiteY35" fmla="*/ 450376 h 618698"/>
              <a:gd name="connsiteX36" fmla="*/ 82064 w 576383"/>
              <a:gd name="connsiteY36" fmla="*/ 477672 h 618698"/>
              <a:gd name="connsiteX37" fmla="*/ 68416 w 576383"/>
              <a:gd name="connsiteY37" fmla="*/ 486770 h 618698"/>
              <a:gd name="connsiteX38" fmla="*/ 50219 w 576383"/>
              <a:gd name="connsiteY38" fmla="*/ 491319 h 618698"/>
              <a:gd name="connsiteX39" fmla="*/ 36571 w 576383"/>
              <a:gd name="connsiteY39" fmla="*/ 495869 h 618698"/>
              <a:gd name="connsiteX40" fmla="*/ 27473 w 576383"/>
              <a:gd name="connsiteY40" fmla="*/ 550460 h 618698"/>
              <a:gd name="connsiteX41" fmla="*/ 32022 w 576383"/>
              <a:gd name="connsiteY41" fmla="*/ 564107 h 618698"/>
              <a:gd name="connsiteX42" fmla="*/ 45670 w 576383"/>
              <a:gd name="connsiteY42" fmla="*/ 559558 h 618698"/>
              <a:gd name="connsiteX43" fmla="*/ 59318 w 576383"/>
              <a:gd name="connsiteY43" fmla="*/ 550460 h 618698"/>
              <a:gd name="connsiteX44" fmla="*/ 118458 w 576383"/>
              <a:gd name="connsiteY44" fmla="*/ 532263 h 618698"/>
              <a:gd name="connsiteX45" fmla="*/ 154852 w 576383"/>
              <a:gd name="connsiteY45" fmla="*/ 523164 h 618698"/>
              <a:gd name="connsiteX46" fmla="*/ 218541 w 576383"/>
              <a:gd name="connsiteY46" fmla="*/ 527713 h 618698"/>
              <a:gd name="connsiteX47" fmla="*/ 227640 w 576383"/>
              <a:gd name="connsiteY47" fmla="*/ 541361 h 618698"/>
              <a:gd name="connsiteX48" fmla="*/ 241288 w 576383"/>
              <a:gd name="connsiteY48" fmla="*/ 568657 h 618698"/>
              <a:gd name="connsiteX49" fmla="*/ 250386 w 576383"/>
              <a:gd name="connsiteY49" fmla="*/ 595952 h 618698"/>
              <a:gd name="connsiteX50" fmla="*/ 254935 w 576383"/>
              <a:gd name="connsiteY50" fmla="*/ 609600 h 618698"/>
              <a:gd name="connsiteX51" fmla="*/ 273132 w 576383"/>
              <a:gd name="connsiteY51" fmla="*/ 618698 h 618698"/>
              <a:gd name="connsiteX52" fmla="*/ 368667 w 576383"/>
              <a:gd name="connsiteY52" fmla="*/ 614149 h 618698"/>
              <a:gd name="connsiteX53" fmla="*/ 382315 w 576383"/>
              <a:gd name="connsiteY53" fmla="*/ 609600 h 618698"/>
              <a:gd name="connsiteX54" fmla="*/ 386864 w 576383"/>
              <a:gd name="connsiteY54" fmla="*/ 595952 h 618698"/>
              <a:gd name="connsiteX55" fmla="*/ 382315 w 576383"/>
              <a:gd name="connsiteY55" fmla="*/ 545910 h 618698"/>
              <a:gd name="connsiteX56" fmla="*/ 368667 w 576383"/>
              <a:gd name="connsiteY56" fmla="*/ 532263 h 618698"/>
              <a:gd name="connsiteX57" fmla="*/ 350470 w 576383"/>
              <a:gd name="connsiteY57" fmla="*/ 509516 h 618698"/>
              <a:gd name="connsiteX58" fmla="*/ 345921 w 576383"/>
              <a:gd name="connsiteY58" fmla="*/ 495869 h 618698"/>
              <a:gd name="connsiteX59" fmla="*/ 364118 w 576383"/>
              <a:gd name="connsiteY59" fmla="*/ 441278 h 618698"/>
              <a:gd name="connsiteX60" fmla="*/ 382315 w 576383"/>
              <a:gd name="connsiteY60" fmla="*/ 436728 h 618698"/>
              <a:gd name="connsiteX61" fmla="*/ 395962 w 576383"/>
              <a:gd name="connsiteY61" fmla="*/ 427630 h 618698"/>
              <a:gd name="connsiteX62" fmla="*/ 414159 w 576383"/>
              <a:gd name="connsiteY62" fmla="*/ 423081 h 618698"/>
              <a:gd name="connsiteX63" fmla="*/ 446004 w 576383"/>
              <a:gd name="connsiteY63" fmla="*/ 382137 h 618698"/>
              <a:gd name="connsiteX64" fmla="*/ 450553 w 576383"/>
              <a:gd name="connsiteY64" fmla="*/ 368490 h 618698"/>
              <a:gd name="connsiteX65" fmla="*/ 459652 w 576383"/>
              <a:gd name="connsiteY65" fmla="*/ 354842 h 618698"/>
              <a:gd name="connsiteX66" fmla="*/ 468750 w 576383"/>
              <a:gd name="connsiteY66" fmla="*/ 336645 h 618698"/>
              <a:gd name="connsiteX67" fmla="*/ 473300 w 576383"/>
              <a:gd name="connsiteY67" fmla="*/ 322997 h 618698"/>
              <a:gd name="connsiteX68" fmla="*/ 482398 w 576383"/>
              <a:gd name="connsiteY68" fmla="*/ 309349 h 618698"/>
              <a:gd name="connsiteX69" fmla="*/ 491497 w 576383"/>
              <a:gd name="connsiteY69" fmla="*/ 272955 h 618698"/>
              <a:gd name="connsiteX70" fmla="*/ 486947 w 576383"/>
              <a:gd name="connsiteY70" fmla="*/ 222913 h 618698"/>
              <a:gd name="connsiteX71" fmla="*/ 482398 w 576383"/>
              <a:gd name="connsiteY71" fmla="*/ 209266 h 618698"/>
              <a:gd name="connsiteX72" fmla="*/ 477849 w 576383"/>
              <a:gd name="connsiteY72" fmla="*/ 177421 h 618698"/>
              <a:gd name="connsiteX73" fmla="*/ 468750 w 576383"/>
              <a:gd name="connsiteY73" fmla="*/ 141027 h 618698"/>
              <a:gd name="connsiteX74" fmla="*/ 468750 w 576383"/>
              <a:gd name="connsiteY74" fmla="*/ 77337 h 618698"/>
              <a:gd name="connsiteX75" fmla="*/ 573383 w 576383"/>
              <a:gd name="connsiteY75" fmla="*/ 81887 h 61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76383" h="618698">
                <a:moveTo>
                  <a:pt x="573383" y="81887"/>
                </a:moveTo>
                <a:cubicBezTo>
                  <a:pt x="586273" y="81129"/>
                  <a:pt x="553945" y="78288"/>
                  <a:pt x="546088" y="72788"/>
                </a:cubicBezTo>
                <a:cubicBezTo>
                  <a:pt x="538134" y="67220"/>
                  <a:pt x="532607" y="58530"/>
                  <a:pt x="527891" y="50042"/>
                </a:cubicBezTo>
                <a:cubicBezTo>
                  <a:pt x="514841" y="26552"/>
                  <a:pt x="533082" y="37037"/>
                  <a:pt x="514243" y="18197"/>
                </a:cubicBezTo>
                <a:cubicBezTo>
                  <a:pt x="510377" y="14331"/>
                  <a:pt x="505591" y="11319"/>
                  <a:pt x="500595" y="9098"/>
                </a:cubicBezTo>
                <a:cubicBezTo>
                  <a:pt x="491831" y="5203"/>
                  <a:pt x="473300" y="0"/>
                  <a:pt x="473300" y="0"/>
                </a:cubicBezTo>
                <a:lnTo>
                  <a:pt x="446004" y="9098"/>
                </a:lnTo>
                <a:cubicBezTo>
                  <a:pt x="441455" y="10614"/>
                  <a:pt x="437132" y="13214"/>
                  <a:pt x="432356" y="13648"/>
                </a:cubicBezTo>
                <a:lnTo>
                  <a:pt x="382315" y="18197"/>
                </a:lnTo>
                <a:cubicBezTo>
                  <a:pt x="380798" y="24263"/>
                  <a:pt x="379483" y="30382"/>
                  <a:pt x="377765" y="36394"/>
                </a:cubicBezTo>
                <a:cubicBezTo>
                  <a:pt x="376448" y="41005"/>
                  <a:pt x="374256" y="45361"/>
                  <a:pt x="373216" y="50042"/>
                </a:cubicBezTo>
                <a:cubicBezTo>
                  <a:pt x="371215" y="59046"/>
                  <a:pt x="372215" y="68823"/>
                  <a:pt x="368667" y="77337"/>
                </a:cubicBezTo>
                <a:cubicBezTo>
                  <a:pt x="364461" y="87431"/>
                  <a:pt x="356536" y="95534"/>
                  <a:pt x="350470" y="104633"/>
                </a:cubicBezTo>
                <a:lnTo>
                  <a:pt x="341371" y="118281"/>
                </a:lnTo>
                <a:lnTo>
                  <a:pt x="332273" y="131928"/>
                </a:lnTo>
                <a:cubicBezTo>
                  <a:pt x="330757" y="136477"/>
                  <a:pt x="328764" y="140895"/>
                  <a:pt x="327724" y="145576"/>
                </a:cubicBezTo>
                <a:cubicBezTo>
                  <a:pt x="324929" y="158154"/>
                  <a:pt x="324769" y="174231"/>
                  <a:pt x="318625" y="186519"/>
                </a:cubicBezTo>
                <a:cubicBezTo>
                  <a:pt x="316180" y="191409"/>
                  <a:pt x="311972" y="195277"/>
                  <a:pt x="309527" y="200167"/>
                </a:cubicBezTo>
                <a:cubicBezTo>
                  <a:pt x="307382" y="204456"/>
                  <a:pt x="307973" y="210070"/>
                  <a:pt x="304977" y="213815"/>
                </a:cubicBezTo>
                <a:cubicBezTo>
                  <a:pt x="301562" y="218084"/>
                  <a:pt x="295879" y="219880"/>
                  <a:pt x="291330" y="222913"/>
                </a:cubicBezTo>
                <a:cubicBezTo>
                  <a:pt x="283500" y="234658"/>
                  <a:pt x="276641" y="246879"/>
                  <a:pt x="264034" y="254758"/>
                </a:cubicBezTo>
                <a:cubicBezTo>
                  <a:pt x="258732" y="258072"/>
                  <a:pt x="251903" y="257791"/>
                  <a:pt x="245837" y="259307"/>
                </a:cubicBezTo>
                <a:cubicBezTo>
                  <a:pt x="238255" y="263856"/>
                  <a:pt x="229804" y="267201"/>
                  <a:pt x="223091" y="272955"/>
                </a:cubicBezTo>
                <a:cubicBezTo>
                  <a:pt x="196903" y="295402"/>
                  <a:pt x="231834" y="280656"/>
                  <a:pt x="200344" y="291152"/>
                </a:cubicBezTo>
                <a:cubicBezTo>
                  <a:pt x="191246" y="297218"/>
                  <a:pt x="176507" y="298975"/>
                  <a:pt x="173049" y="309349"/>
                </a:cubicBezTo>
                <a:cubicBezTo>
                  <a:pt x="171533" y="313898"/>
                  <a:pt x="172402" y="320210"/>
                  <a:pt x="168500" y="322997"/>
                </a:cubicBezTo>
                <a:cubicBezTo>
                  <a:pt x="160696" y="328571"/>
                  <a:pt x="150303" y="329062"/>
                  <a:pt x="141204" y="332095"/>
                </a:cubicBezTo>
                <a:cubicBezTo>
                  <a:pt x="141200" y="332096"/>
                  <a:pt x="113914" y="341193"/>
                  <a:pt x="113909" y="341194"/>
                </a:cubicBezTo>
                <a:cubicBezTo>
                  <a:pt x="91163" y="344985"/>
                  <a:pt x="78160" y="347369"/>
                  <a:pt x="54768" y="350293"/>
                </a:cubicBezTo>
                <a:cubicBezTo>
                  <a:pt x="41142" y="351996"/>
                  <a:pt x="27473" y="353326"/>
                  <a:pt x="13825" y="354842"/>
                </a:cubicBezTo>
                <a:cubicBezTo>
                  <a:pt x="9276" y="359391"/>
                  <a:pt x="1235" y="362144"/>
                  <a:pt x="177" y="368490"/>
                </a:cubicBezTo>
                <a:cubicBezTo>
                  <a:pt x="-1989" y="381485"/>
                  <a:pt x="16303" y="384480"/>
                  <a:pt x="22924" y="386687"/>
                </a:cubicBezTo>
                <a:cubicBezTo>
                  <a:pt x="27473" y="391236"/>
                  <a:pt x="31629" y="396216"/>
                  <a:pt x="36571" y="400334"/>
                </a:cubicBezTo>
                <a:cubicBezTo>
                  <a:pt x="40771" y="403834"/>
                  <a:pt x="47321" y="404796"/>
                  <a:pt x="50219" y="409433"/>
                </a:cubicBezTo>
                <a:cubicBezTo>
                  <a:pt x="55302" y="417566"/>
                  <a:pt x="56285" y="427630"/>
                  <a:pt x="59318" y="436728"/>
                </a:cubicBezTo>
                <a:cubicBezTo>
                  <a:pt x="60834" y="441277"/>
                  <a:pt x="61207" y="446386"/>
                  <a:pt x="63867" y="450376"/>
                </a:cubicBezTo>
                <a:lnTo>
                  <a:pt x="82064" y="477672"/>
                </a:lnTo>
                <a:cubicBezTo>
                  <a:pt x="77515" y="480705"/>
                  <a:pt x="73441" y="484616"/>
                  <a:pt x="68416" y="486770"/>
                </a:cubicBezTo>
                <a:cubicBezTo>
                  <a:pt x="62669" y="489233"/>
                  <a:pt x="56231" y="489601"/>
                  <a:pt x="50219" y="491319"/>
                </a:cubicBezTo>
                <a:cubicBezTo>
                  <a:pt x="45608" y="492636"/>
                  <a:pt x="41120" y="494352"/>
                  <a:pt x="36571" y="495869"/>
                </a:cubicBezTo>
                <a:cubicBezTo>
                  <a:pt x="29453" y="517223"/>
                  <a:pt x="27473" y="519986"/>
                  <a:pt x="27473" y="550460"/>
                </a:cubicBezTo>
                <a:cubicBezTo>
                  <a:pt x="27473" y="555255"/>
                  <a:pt x="30506" y="559558"/>
                  <a:pt x="32022" y="564107"/>
                </a:cubicBezTo>
                <a:cubicBezTo>
                  <a:pt x="36571" y="562591"/>
                  <a:pt x="41381" y="561702"/>
                  <a:pt x="45670" y="559558"/>
                </a:cubicBezTo>
                <a:cubicBezTo>
                  <a:pt x="50560" y="557113"/>
                  <a:pt x="54271" y="552563"/>
                  <a:pt x="59318" y="550460"/>
                </a:cubicBezTo>
                <a:cubicBezTo>
                  <a:pt x="96559" y="534943"/>
                  <a:pt x="90492" y="540254"/>
                  <a:pt x="118458" y="532263"/>
                </a:cubicBezTo>
                <a:cubicBezTo>
                  <a:pt x="151104" y="522935"/>
                  <a:pt x="108598" y="532414"/>
                  <a:pt x="154852" y="523164"/>
                </a:cubicBezTo>
                <a:cubicBezTo>
                  <a:pt x="176082" y="524680"/>
                  <a:pt x="197893" y="522551"/>
                  <a:pt x="218541" y="527713"/>
                </a:cubicBezTo>
                <a:cubicBezTo>
                  <a:pt x="223845" y="529039"/>
                  <a:pt x="225195" y="536471"/>
                  <a:pt x="227640" y="541361"/>
                </a:cubicBezTo>
                <a:cubicBezTo>
                  <a:pt x="246475" y="579031"/>
                  <a:pt x="215211" y="529543"/>
                  <a:pt x="241288" y="568657"/>
                </a:cubicBezTo>
                <a:lnTo>
                  <a:pt x="250386" y="595952"/>
                </a:lnTo>
                <a:cubicBezTo>
                  <a:pt x="251902" y="600501"/>
                  <a:pt x="250646" y="607456"/>
                  <a:pt x="254935" y="609600"/>
                </a:cubicBezTo>
                <a:lnTo>
                  <a:pt x="273132" y="618698"/>
                </a:lnTo>
                <a:cubicBezTo>
                  <a:pt x="304977" y="617182"/>
                  <a:pt x="336896" y="616796"/>
                  <a:pt x="368667" y="614149"/>
                </a:cubicBezTo>
                <a:cubicBezTo>
                  <a:pt x="373446" y="613751"/>
                  <a:pt x="378924" y="612991"/>
                  <a:pt x="382315" y="609600"/>
                </a:cubicBezTo>
                <a:cubicBezTo>
                  <a:pt x="385706" y="606209"/>
                  <a:pt x="385348" y="600501"/>
                  <a:pt x="386864" y="595952"/>
                </a:cubicBezTo>
                <a:cubicBezTo>
                  <a:pt x="385348" y="579271"/>
                  <a:pt x="386916" y="562015"/>
                  <a:pt x="382315" y="545910"/>
                </a:cubicBezTo>
                <a:cubicBezTo>
                  <a:pt x="380548" y="539724"/>
                  <a:pt x="372236" y="537616"/>
                  <a:pt x="368667" y="532263"/>
                </a:cubicBezTo>
                <a:cubicBezTo>
                  <a:pt x="351086" y="505892"/>
                  <a:pt x="380995" y="529867"/>
                  <a:pt x="350470" y="509516"/>
                </a:cubicBezTo>
                <a:cubicBezTo>
                  <a:pt x="348954" y="504967"/>
                  <a:pt x="345921" y="500664"/>
                  <a:pt x="345921" y="495869"/>
                </a:cubicBezTo>
                <a:cubicBezTo>
                  <a:pt x="345921" y="472900"/>
                  <a:pt x="343224" y="453217"/>
                  <a:pt x="364118" y="441278"/>
                </a:cubicBezTo>
                <a:cubicBezTo>
                  <a:pt x="369547" y="438176"/>
                  <a:pt x="376249" y="438245"/>
                  <a:pt x="382315" y="436728"/>
                </a:cubicBezTo>
                <a:cubicBezTo>
                  <a:pt x="386864" y="433695"/>
                  <a:pt x="390937" y="429784"/>
                  <a:pt x="395962" y="427630"/>
                </a:cubicBezTo>
                <a:cubicBezTo>
                  <a:pt x="401709" y="425167"/>
                  <a:pt x="408730" y="426183"/>
                  <a:pt x="414159" y="423081"/>
                </a:cubicBezTo>
                <a:cubicBezTo>
                  <a:pt x="423857" y="417539"/>
                  <a:pt x="444094" y="387866"/>
                  <a:pt x="446004" y="382137"/>
                </a:cubicBezTo>
                <a:cubicBezTo>
                  <a:pt x="447520" y="377588"/>
                  <a:pt x="448409" y="372779"/>
                  <a:pt x="450553" y="368490"/>
                </a:cubicBezTo>
                <a:cubicBezTo>
                  <a:pt x="452998" y="363600"/>
                  <a:pt x="456939" y="359589"/>
                  <a:pt x="459652" y="354842"/>
                </a:cubicBezTo>
                <a:cubicBezTo>
                  <a:pt x="463017" y="348954"/>
                  <a:pt x="466079" y="342878"/>
                  <a:pt x="468750" y="336645"/>
                </a:cubicBezTo>
                <a:cubicBezTo>
                  <a:pt x="470639" y="332237"/>
                  <a:pt x="471155" y="327286"/>
                  <a:pt x="473300" y="322997"/>
                </a:cubicBezTo>
                <a:cubicBezTo>
                  <a:pt x="475745" y="318107"/>
                  <a:pt x="479953" y="314239"/>
                  <a:pt x="482398" y="309349"/>
                </a:cubicBezTo>
                <a:cubicBezTo>
                  <a:pt x="487060" y="300025"/>
                  <a:pt x="489767" y="281603"/>
                  <a:pt x="491497" y="272955"/>
                </a:cubicBezTo>
                <a:cubicBezTo>
                  <a:pt x="489980" y="256274"/>
                  <a:pt x="489316" y="239494"/>
                  <a:pt x="486947" y="222913"/>
                </a:cubicBezTo>
                <a:cubicBezTo>
                  <a:pt x="486269" y="218166"/>
                  <a:pt x="483338" y="213968"/>
                  <a:pt x="482398" y="209266"/>
                </a:cubicBezTo>
                <a:cubicBezTo>
                  <a:pt x="480295" y="198751"/>
                  <a:pt x="479612" y="187998"/>
                  <a:pt x="477849" y="177421"/>
                </a:cubicBezTo>
                <a:cubicBezTo>
                  <a:pt x="474189" y="155460"/>
                  <a:pt x="474611" y="158607"/>
                  <a:pt x="468750" y="141027"/>
                </a:cubicBezTo>
                <a:cubicBezTo>
                  <a:pt x="467219" y="131841"/>
                  <a:pt x="456393" y="82898"/>
                  <a:pt x="468750" y="77337"/>
                </a:cubicBezTo>
                <a:cubicBezTo>
                  <a:pt x="495061" y="65497"/>
                  <a:pt x="560493" y="82645"/>
                  <a:pt x="573383" y="818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203CE2-A8CC-45A3-BFD1-5A8F0D658B50}"/>
              </a:ext>
            </a:extLst>
          </p:cNvPr>
          <p:cNvSpPr/>
          <p:nvPr/>
        </p:nvSpPr>
        <p:spPr>
          <a:xfrm>
            <a:off x="4029075" y="2057400"/>
            <a:ext cx="2902127" cy="3467100"/>
          </a:xfrm>
          <a:custGeom>
            <a:avLst/>
            <a:gdLst>
              <a:gd name="connsiteX0" fmla="*/ 2286000 w 2902127"/>
              <a:gd name="connsiteY0" fmla="*/ 704850 h 3467100"/>
              <a:gd name="connsiteX1" fmla="*/ 2266950 w 2902127"/>
              <a:gd name="connsiteY1" fmla="*/ 657225 h 3467100"/>
              <a:gd name="connsiteX2" fmla="*/ 2228850 w 2902127"/>
              <a:gd name="connsiteY2" fmla="*/ 600075 h 3467100"/>
              <a:gd name="connsiteX3" fmla="*/ 2209800 w 2902127"/>
              <a:gd name="connsiteY3" fmla="*/ 571500 h 3467100"/>
              <a:gd name="connsiteX4" fmla="*/ 2190750 w 2902127"/>
              <a:gd name="connsiteY4" fmla="*/ 514350 h 3467100"/>
              <a:gd name="connsiteX5" fmla="*/ 2181225 w 2902127"/>
              <a:gd name="connsiteY5" fmla="*/ 447675 h 3467100"/>
              <a:gd name="connsiteX6" fmla="*/ 2219325 w 2902127"/>
              <a:gd name="connsiteY6" fmla="*/ 400050 h 3467100"/>
              <a:gd name="connsiteX7" fmla="*/ 2200275 w 2902127"/>
              <a:gd name="connsiteY7" fmla="*/ 342900 h 3467100"/>
              <a:gd name="connsiteX8" fmla="*/ 2143125 w 2902127"/>
              <a:gd name="connsiteY8" fmla="*/ 304800 h 3467100"/>
              <a:gd name="connsiteX9" fmla="*/ 2114550 w 2902127"/>
              <a:gd name="connsiteY9" fmla="*/ 295275 h 3467100"/>
              <a:gd name="connsiteX10" fmla="*/ 1857375 w 2902127"/>
              <a:gd name="connsiteY10" fmla="*/ 276225 h 3467100"/>
              <a:gd name="connsiteX11" fmla="*/ 1800225 w 2902127"/>
              <a:gd name="connsiteY11" fmla="*/ 257175 h 3467100"/>
              <a:gd name="connsiteX12" fmla="*/ 1771650 w 2902127"/>
              <a:gd name="connsiteY12" fmla="*/ 247650 h 3467100"/>
              <a:gd name="connsiteX13" fmla="*/ 1733550 w 2902127"/>
              <a:gd name="connsiteY13" fmla="*/ 238125 h 3467100"/>
              <a:gd name="connsiteX14" fmla="*/ 1676400 w 2902127"/>
              <a:gd name="connsiteY14" fmla="*/ 219075 h 3467100"/>
              <a:gd name="connsiteX15" fmla="*/ 1619250 w 2902127"/>
              <a:gd name="connsiteY15" fmla="*/ 228600 h 3467100"/>
              <a:gd name="connsiteX16" fmla="*/ 1581150 w 2902127"/>
              <a:gd name="connsiteY16" fmla="*/ 314325 h 3467100"/>
              <a:gd name="connsiteX17" fmla="*/ 1552575 w 2902127"/>
              <a:gd name="connsiteY17" fmla="*/ 333375 h 3467100"/>
              <a:gd name="connsiteX18" fmla="*/ 1466850 w 2902127"/>
              <a:gd name="connsiteY18" fmla="*/ 323850 h 3467100"/>
              <a:gd name="connsiteX19" fmla="*/ 1438275 w 2902127"/>
              <a:gd name="connsiteY19" fmla="*/ 314325 h 3467100"/>
              <a:gd name="connsiteX20" fmla="*/ 1409700 w 2902127"/>
              <a:gd name="connsiteY20" fmla="*/ 285750 h 3467100"/>
              <a:gd name="connsiteX21" fmla="*/ 1343025 w 2902127"/>
              <a:gd name="connsiteY21" fmla="*/ 257175 h 3467100"/>
              <a:gd name="connsiteX22" fmla="*/ 1285875 w 2902127"/>
              <a:gd name="connsiteY22" fmla="*/ 228600 h 3467100"/>
              <a:gd name="connsiteX23" fmla="*/ 1228725 w 2902127"/>
              <a:gd name="connsiteY23" fmla="*/ 180975 h 3467100"/>
              <a:gd name="connsiteX24" fmla="*/ 1219200 w 2902127"/>
              <a:gd name="connsiteY24" fmla="*/ 152400 h 3467100"/>
              <a:gd name="connsiteX25" fmla="*/ 1219200 w 2902127"/>
              <a:gd name="connsiteY25" fmla="*/ 28575 h 3467100"/>
              <a:gd name="connsiteX26" fmla="*/ 1181100 w 2902127"/>
              <a:gd name="connsiteY26" fmla="*/ 19050 h 3467100"/>
              <a:gd name="connsiteX27" fmla="*/ 1114425 w 2902127"/>
              <a:gd name="connsiteY27" fmla="*/ 0 h 3467100"/>
              <a:gd name="connsiteX28" fmla="*/ 933450 w 2902127"/>
              <a:gd name="connsiteY28" fmla="*/ 19050 h 3467100"/>
              <a:gd name="connsiteX29" fmla="*/ 885825 w 2902127"/>
              <a:gd name="connsiteY29" fmla="*/ 38100 h 3467100"/>
              <a:gd name="connsiteX30" fmla="*/ 723900 w 2902127"/>
              <a:gd name="connsiteY30" fmla="*/ 47625 h 3467100"/>
              <a:gd name="connsiteX31" fmla="*/ 581025 w 2902127"/>
              <a:gd name="connsiteY31" fmla="*/ 66675 h 3467100"/>
              <a:gd name="connsiteX32" fmla="*/ 495300 w 2902127"/>
              <a:gd name="connsiteY32" fmla="*/ 85725 h 3467100"/>
              <a:gd name="connsiteX33" fmla="*/ 476250 w 2902127"/>
              <a:gd name="connsiteY33" fmla="*/ 114300 h 3467100"/>
              <a:gd name="connsiteX34" fmla="*/ 447675 w 2902127"/>
              <a:gd name="connsiteY34" fmla="*/ 171450 h 3467100"/>
              <a:gd name="connsiteX35" fmla="*/ 438150 w 2902127"/>
              <a:gd name="connsiteY35" fmla="*/ 209550 h 3467100"/>
              <a:gd name="connsiteX36" fmla="*/ 381000 w 2902127"/>
              <a:gd name="connsiteY36" fmla="*/ 266700 h 3467100"/>
              <a:gd name="connsiteX37" fmla="*/ 352425 w 2902127"/>
              <a:gd name="connsiteY37" fmla="*/ 352425 h 3467100"/>
              <a:gd name="connsiteX38" fmla="*/ 323850 w 2902127"/>
              <a:gd name="connsiteY38" fmla="*/ 409575 h 3467100"/>
              <a:gd name="connsiteX39" fmla="*/ 238125 w 2902127"/>
              <a:gd name="connsiteY39" fmla="*/ 466725 h 3467100"/>
              <a:gd name="connsiteX40" fmla="*/ 171450 w 2902127"/>
              <a:gd name="connsiteY40" fmla="*/ 504825 h 3467100"/>
              <a:gd name="connsiteX41" fmla="*/ 114300 w 2902127"/>
              <a:gd name="connsiteY41" fmla="*/ 542925 h 3467100"/>
              <a:gd name="connsiteX42" fmla="*/ 104775 w 2902127"/>
              <a:gd name="connsiteY42" fmla="*/ 571500 h 3467100"/>
              <a:gd name="connsiteX43" fmla="*/ 85725 w 2902127"/>
              <a:gd name="connsiteY43" fmla="*/ 600075 h 3467100"/>
              <a:gd name="connsiteX44" fmla="*/ 57150 w 2902127"/>
              <a:gd name="connsiteY44" fmla="*/ 695325 h 3467100"/>
              <a:gd name="connsiteX45" fmla="*/ 28575 w 2902127"/>
              <a:gd name="connsiteY45" fmla="*/ 762000 h 3467100"/>
              <a:gd name="connsiteX46" fmla="*/ 9525 w 2902127"/>
              <a:gd name="connsiteY46" fmla="*/ 1038225 h 3467100"/>
              <a:gd name="connsiteX47" fmla="*/ 0 w 2902127"/>
              <a:gd name="connsiteY47" fmla="*/ 1066800 h 3467100"/>
              <a:gd name="connsiteX48" fmla="*/ 9525 w 2902127"/>
              <a:gd name="connsiteY48" fmla="*/ 1162050 h 3467100"/>
              <a:gd name="connsiteX49" fmla="*/ 19050 w 2902127"/>
              <a:gd name="connsiteY49" fmla="*/ 1209675 h 3467100"/>
              <a:gd name="connsiteX50" fmla="*/ 85725 w 2902127"/>
              <a:gd name="connsiteY50" fmla="*/ 1304925 h 3467100"/>
              <a:gd name="connsiteX51" fmla="*/ 152400 w 2902127"/>
              <a:gd name="connsiteY51" fmla="*/ 1390650 h 3467100"/>
              <a:gd name="connsiteX52" fmla="*/ 171450 w 2902127"/>
              <a:gd name="connsiteY52" fmla="*/ 1419225 h 3467100"/>
              <a:gd name="connsiteX53" fmla="*/ 200025 w 2902127"/>
              <a:gd name="connsiteY53" fmla="*/ 1428750 h 3467100"/>
              <a:gd name="connsiteX54" fmla="*/ 228600 w 2902127"/>
              <a:gd name="connsiteY54" fmla="*/ 1457325 h 3467100"/>
              <a:gd name="connsiteX55" fmla="*/ 285750 w 2902127"/>
              <a:gd name="connsiteY55" fmla="*/ 1476375 h 3467100"/>
              <a:gd name="connsiteX56" fmla="*/ 314325 w 2902127"/>
              <a:gd name="connsiteY56" fmla="*/ 1485900 h 3467100"/>
              <a:gd name="connsiteX57" fmla="*/ 342900 w 2902127"/>
              <a:gd name="connsiteY57" fmla="*/ 1504950 h 3467100"/>
              <a:gd name="connsiteX58" fmla="*/ 485775 w 2902127"/>
              <a:gd name="connsiteY58" fmla="*/ 1524000 h 3467100"/>
              <a:gd name="connsiteX59" fmla="*/ 847725 w 2902127"/>
              <a:gd name="connsiteY59" fmla="*/ 1533525 h 3467100"/>
              <a:gd name="connsiteX60" fmla="*/ 923925 w 2902127"/>
              <a:gd name="connsiteY60" fmla="*/ 1543050 h 3467100"/>
              <a:gd name="connsiteX61" fmla="*/ 952500 w 2902127"/>
              <a:gd name="connsiteY61" fmla="*/ 1562100 h 3467100"/>
              <a:gd name="connsiteX62" fmla="*/ 981075 w 2902127"/>
              <a:gd name="connsiteY62" fmla="*/ 1571625 h 3467100"/>
              <a:gd name="connsiteX63" fmla="*/ 1000125 w 2902127"/>
              <a:gd name="connsiteY63" fmla="*/ 1600200 h 3467100"/>
              <a:gd name="connsiteX64" fmla="*/ 1038225 w 2902127"/>
              <a:gd name="connsiteY64" fmla="*/ 1609725 h 3467100"/>
              <a:gd name="connsiteX65" fmla="*/ 1190625 w 2902127"/>
              <a:gd name="connsiteY65" fmla="*/ 1628775 h 3467100"/>
              <a:gd name="connsiteX66" fmla="*/ 1200150 w 2902127"/>
              <a:gd name="connsiteY66" fmla="*/ 1790700 h 3467100"/>
              <a:gd name="connsiteX67" fmla="*/ 1181100 w 2902127"/>
              <a:gd name="connsiteY67" fmla="*/ 1847850 h 3467100"/>
              <a:gd name="connsiteX68" fmla="*/ 1171575 w 2902127"/>
              <a:gd name="connsiteY68" fmla="*/ 1876425 h 3467100"/>
              <a:gd name="connsiteX69" fmla="*/ 1238250 w 2902127"/>
              <a:gd name="connsiteY69" fmla="*/ 1952625 h 3467100"/>
              <a:gd name="connsiteX70" fmla="*/ 1285875 w 2902127"/>
              <a:gd name="connsiteY70" fmla="*/ 2095500 h 3467100"/>
              <a:gd name="connsiteX71" fmla="*/ 1295400 w 2902127"/>
              <a:gd name="connsiteY71" fmla="*/ 2124075 h 3467100"/>
              <a:gd name="connsiteX72" fmla="*/ 1314450 w 2902127"/>
              <a:gd name="connsiteY72" fmla="*/ 2181225 h 3467100"/>
              <a:gd name="connsiteX73" fmla="*/ 1323975 w 2902127"/>
              <a:gd name="connsiteY73" fmla="*/ 2381250 h 3467100"/>
              <a:gd name="connsiteX74" fmla="*/ 1343025 w 2902127"/>
              <a:gd name="connsiteY74" fmla="*/ 2409825 h 3467100"/>
              <a:gd name="connsiteX75" fmla="*/ 1333500 w 2902127"/>
              <a:gd name="connsiteY75" fmla="*/ 2447925 h 3467100"/>
              <a:gd name="connsiteX76" fmla="*/ 1314450 w 2902127"/>
              <a:gd name="connsiteY76" fmla="*/ 2486025 h 3467100"/>
              <a:gd name="connsiteX77" fmla="*/ 1304925 w 2902127"/>
              <a:gd name="connsiteY77" fmla="*/ 2514600 h 3467100"/>
              <a:gd name="connsiteX78" fmla="*/ 1314450 w 2902127"/>
              <a:gd name="connsiteY78" fmla="*/ 2724150 h 3467100"/>
              <a:gd name="connsiteX79" fmla="*/ 1333500 w 2902127"/>
              <a:gd name="connsiteY79" fmla="*/ 2781300 h 3467100"/>
              <a:gd name="connsiteX80" fmla="*/ 1352550 w 2902127"/>
              <a:gd name="connsiteY80" fmla="*/ 2809875 h 3467100"/>
              <a:gd name="connsiteX81" fmla="*/ 1362075 w 2902127"/>
              <a:gd name="connsiteY81" fmla="*/ 2857500 h 3467100"/>
              <a:gd name="connsiteX82" fmla="*/ 1381125 w 2902127"/>
              <a:gd name="connsiteY82" fmla="*/ 2914650 h 3467100"/>
              <a:gd name="connsiteX83" fmla="*/ 1400175 w 2902127"/>
              <a:gd name="connsiteY83" fmla="*/ 3028950 h 3467100"/>
              <a:gd name="connsiteX84" fmla="*/ 1419225 w 2902127"/>
              <a:gd name="connsiteY84" fmla="*/ 3086100 h 3467100"/>
              <a:gd name="connsiteX85" fmla="*/ 1447800 w 2902127"/>
              <a:gd name="connsiteY85" fmla="*/ 3181350 h 3467100"/>
              <a:gd name="connsiteX86" fmla="*/ 1466850 w 2902127"/>
              <a:gd name="connsiteY86" fmla="*/ 3209925 h 3467100"/>
              <a:gd name="connsiteX87" fmla="*/ 1495425 w 2902127"/>
              <a:gd name="connsiteY87" fmla="*/ 3238500 h 3467100"/>
              <a:gd name="connsiteX88" fmla="*/ 1504950 w 2902127"/>
              <a:gd name="connsiteY88" fmla="*/ 3286125 h 3467100"/>
              <a:gd name="connsiteX89" fmla="*/ 1514475 w 2902127"/>
              <a:gd name="connsiteY89" fmla="*/ 3314700 h 3467100"/>
              <a:gd name="connsiteX90" fmla="*/ 1524000 w 2902127"/>
              <a:gd name="connsiteY90" fmla="*/ 3362325 h 3467100"/>
              <a:gd name="connsiteX91" fmla="*/ 1562100 w 2902127"/>
              <a:gd name="connsiteY91" fmla="*/ 3448050 h 3467100"/>
              <a:gd name="connsiteX92" fmla="*/ 1609725 w 2902127"/>
              <a:gd name="connsiteY92" fmla="*/ 3457575 h 3467100"/>
              <a:gd name="connsiteX93" fmla="*/ 1638300 w 2902127"/>
              <a:gd name="connsiteY93" fmla="*/ 3467100 h 3467100"/>
              <a:gd name="connsiteX94" fmla="*/ 1895475 w 2902127"/>
              <a:gd name="connsiteY94" fmla="*/ 3457575 h 3467100"/>
              <a:gd name="connsiteX95" fmla="*/ 1924050 w 2902127"/>
              <a:gd name="connsiteY95" fmla="*/ 3448050 h 3467100"/>
              <a:gd name="connsiteX96" fmla="*/ 1952625 w 2902127"/>
              <a:gd name="connsiteY96" fmla="*/ 3429000 h 3467100"/>
              <a:gd name="connsiteX97" fmla="*/ 1981200 w 2902127"/>
              <a:gd name="connsiteY97" fmla="*/ 3371850 h 3467100"/>
              <a:gd name="connsiteX98" fmla="*/ 2000250 w 2902127"/>
              <a:gd name="connsiteY98" fmla="*/ 3314700 h 3467100"/>
              <a:gd name="connsiteX99" fmla="*/ 2019300 w 2902127"/>
              <a:gd name="connsiteY99" fmla="*/ 3267075 h 3467100"/>
              <a:gd name="connsiteX100" fmla="*/ 2038350 w 2902127"/>
              <a:gd name="connsiteY100" fmla="*/ 3209925 h 3467100"/>
              <a:gd name="connsiteX101" fmla="*/ 2066925 w 2902127"/>
              <a:gd name="connsiteY101" fmla="*/ 3171825 h 3467100"/>
              <a:gd name="connsiteX102" fmla="*/ 2095500 w 2902127"/>
              <a:gd name="connsiteY102" fmla="*/ 3114675 h 3467100"/>
              <a:gd name="connsiteX103" fmla="*/ 2105025 w 2902127"/>
              <a:gd name="connsiteY103" fmla="*/ 3086100 h 3467100"/>
              <a:gd name="connsiteX104" fmla="*/ 2143125 w 2902127"/>
              <a:gd name="connsiteY104" fmla="*/ 3028950 h 3467100"/>
              <a:gd name="connsiteX105" fmla="*/ 2162175 w 2902127"/>
              <a:gd name="connsiteY105" fmla="*/ 3000375 h 3467100"/>
              <a:gd name="connsiteX106" fmla="*/ 2171700 w 2902127"/>
              <a:gd name="connsiteY106" fmla="*/ 2971800 h 3467100"/>
              <a:gd name="connsiteX107" fmla="*/ 2219325 w 2902127"/>
              <a:gd name="connsiteY107" fmla="*/ 2886075 h 3467100"/>
              <a:gd name="connsiteX108" fmla="*/ 2228850 w 2902127"/>
              <a:gd name="connsiteY108" fmla="*/ 2752725 h 3467100"/>
              <a:gd name="connsiteX109" fmla="*/ 2257425 w 2902127"/>
              <a:gd name="connsiteY109" fmla="*/ 2733675 h 3467100"/>
              <a:gd name="connsiteX110" fmla="*/ 2295525 w 2902127"/>
              <a:gd name="connsiteY110" fmla="*/ 2676525 h 3467100"/>
              <a:gd name="connsiteX111" fmla="*/ 2324100 w 2902127"/>
              <a:gd name="connsiteY111" fmla="*/ 2619375 h 3467100"/>
              <a:gd name="connsiteX112" fmla="*/ 2333625 w 2902127"/>
              <a:gd name="connsiteY112" fmla="*/ 2590800 h 3467100"/>
              <a:gd name="connsiteX113" fmla="*/ 2362200 w 2902127"/>
              <a:gd name="connsiteY113" fmla="*/ 2562225 h 3467100"/>
              <a:gd name="connsiteX114" fmla="*/ 2409825 w 2902127"/>
              <a:gd name="connsiteY114" fmla="*/ 2505075 h 3467100"/>
              <a:gd name="connsiteX115" fmla="*/ 2438400 w 2902127"/>
              <a:gd name="connsiteY115" fmla="*/ 2419350 h 3467100"/>
              <a:gd name="connsiteX116" fmla="*/ 2447925 w 2902127"/>
              <a:gd name="connsiteY116" fmla="*/ 2390775 h 3467100"/>
              <a:gd name="connsiteX117" fmla="*/ 2457450 w 2902127"/>
              <a:gd name="connsiteY117" fmla="*/ 1943100 h 3467100"/>
              <a:gd name="connsiteX118" fmla="*/ 2466975 w 2902127"/>
              <a:gd name="connsiteY118" fmla="*/ 1914525 h 3467100"/>
              <a:gd name="connsiteX119" fmla="*/ 2505075 w 2902127"/>
              <a:gd name="connsiteY119" fmla="*/ 1857375 h 3467100"/>
              <a:gd name="connsiteX120" fmla="*/ 2562225 w 2902127"/>
              <a:gd name="connsiteY120" fmla="*/ 1800225 h 3467100"/>
              <a:gd name="connsiteX121" fmla="*/ 2619375 w 2902127"/>
              <a:gd name="connsiteY121" fmla="*/ 1752600 h 3467100"/>
              <a:gd name="connsiteX122" fmla="*/ 2657475 w 2902127"/>
              <a:gd name="connsiteY122" fmla="*/ 1743075 h 3467100"/>
              <a:gd name="connsiteX123" fmla="*/ 2705100 w 2902127"/>
              <a:gd name="connsiteY123" fmla="*/ 1695450 h 3467100"/>
              <a:gd name="connsiteX124" fmla="*/ 2790825 w 2902127"/>
              <a:gd name="connsiteY124" fmla="*/ 1619250 h 3467100"/>
              <a:gd name="connsiteX125" fmla="*/ 2828925 w 2902127"/>
              <a:gd name="connsiteY125" fmla="*/ 1562100 h 3467100"/>
              <a:gd name="connsiteX126" fmla="*/ 2867025 w 2902127"/>
              <a:gd name="connsiteY126" fmla="*/ 1447800 h 3467100"/>
              <a:gd name="connsiteX127" fmla="*/ 2886075 w 2902127"/>
              <a:gd name="connsiteY127" fmla="*/ 1390650 h 3467100"/>
              <a:gd name="connsiteX128" fmla="*/ 2895600 w 2902127"/>
              <a:gd name="connsiteY128" fmla="*/ 1362075 h 3467100"/>
              <a:gd name="connsiteX129" fmla="*/ 2886075 w 2902127"/>
              <a:gd name="connsiteY129" fmla="*/ 1228725 h 3467100"/>
              <a:gd name="connsiteX130" fmla="*/ 2743200 w 2902127"/>
              <a:gd name="connsiteY130" fmla="*/ 1247775 h 3467100"/>
              <a:gd name="connsiteX131" fmla="*/ 2705100 w 2902127"/>
              <a:gd name="connsiteY131" fmla="*/ 1266825 h 3467100"/>
              <a:gd name="connsiteX132" fmla="*/ 2647950 w 2902127"/>
              <a:gd name="connsiteY132" fmla="*/ 1257300 h 3467100"/>
              <a:gd name="connsiteX133" fmla="*/ 2609850 w 2902127"/>
              <a:gd name="connsiteY133" fmla="*/ 1076325 h 3467100"/>
              <a:gd name="connsiteX134" fmla="*/ 2590800 w 2902127"/>
              <a:gd name="connsiteY134" fmla="*/ 1047750 h 3467100"/>
              <a:gd name="connsiteX135" fmla="*/ 2562225 w 2902127"/>
              <a:gd name="connsiteY135" fmla="*/ 1009650 h 3467100"/>
              <a:gd name="connsiteX136" fmla="*/ 2476500 w 2902127"/>
              <a:gd name="connsiteY136" fmla="*/ 962025 h 3467100"/>
              <a:gd name="connsiteX137" fmla="*/ 2447925 w 2902127"/>
              <a:gd name="connsiteY137" fmla="*/ 942975 h 3467100"/>
              <a:gd name="connsiteX138" fmla="*/ 2400300 w 2902127"/>
              <a:gd name="connsiteY138" fmla="*/ 895350 h 3467100"/>
              <a:gd name="connsiteX139" fmla="*/ 2324100 w 2902127"/>
              <a:gd name="connsiteY139" fmla="*/ 809625 h 3467100"/>
              <a:gd name="connsiteX140" fmla="*/ 2295525 w 2902127"/>
              <a:gd name="connsiteY140" fmla="*/ 714375 h 3467100"/>
              <a:gd name="connsiteX141" fmla="*/ 2276475 w 2902127"/>
              <a:gd name="connsiteY141" fmla="*/ 685800 h 3467100"/>
              <a:gd name="connsiteX142" fmla="*/ 2266950 w 2902127"/>
              <a:gd name="connsiteY142" fmla="*/ 657225 h 3467100"/>
              <a:gd name="connsiteX143" fmla="*/ 2228850 w 2902127"/>
              <a:gd name="connsiteY143" fmla="*/ 600075 h 3467100"/>
              <a:gd name="connsiteX144" fmla="*/ 2190750 w 2902127"/>
              <a:gd name="connsiteY144" fmla="*/ 514350 h 3467100"/>
              <a:gd name="connsiteX145" fmla="*/ 2181225 w 2902127"/>
              <a:gd name="connsiteY145" fmla="*/ 485775 h 3467100"/>
              <a:gd name="connsiteX146" fmla="*/ 2171700 w 2902127"/>
              <a:gd name="connsiteY146" fmla="*/ 352425 h 3467100"/>
              <a:gd name="connsiteX147" fmla="*/ 2152650 w 2902127"/>
              <a:gd name="connsiteY147" fmla="*/ 323850 h 3467100"/>
              <a:gd name="connsiteX148" fmla="*/ 2133600 w 2902127"/>
              <a:gd name="connsiteY148" fmla="*/ 352425 h 3467100"/>
              <a:gd name="connsiteX149" fmla="*/ 2181225 w 2902127"/>
              <a:gd name="connsiteY149" fmla="*/ 447675 h 3467100"/>
              <a:gd name="connsiteX150" fmla="*/ 2190750 w 2902127"/>
              <a:gd name="connsiteY150" fmla="*/ 476250 h 3467100"/>
              <a:gd name="connsiteX151" fmla="*/ 2219325 w 2902127"/>
              <a:gd name="connsiteY151" fmla="*/ 666750 h 3467100"/>
              <a:gd name="connsiteX152" fmla="*/ 2247900 w 2902127"/>
              <a:gd name="connsiteY152" fmla="*/ 685800 h 3467100"/>
              <a:gd name="connsiteX153" fmla="*/ 2276475 w 2902127"/>
              <a:gd name="connsiteY153" fmla="*/ 695325 h 3467100"/>
              <a:gd name="connsiteX154" fmla="*/ 2286000 w 2902127"/>
              <a:gd name="connsiteY154" fmla="*/ 70485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902127" h="3467100">
                <a:moveTo>
                  <a:pt x="2286000" y="704850"/>
                </a:moveTo>
                <a:cubicBezTo>
                  <a:pt x="2279650" y="688975"/>
                  <a:pt x="2275137" y="672235"/>
                  <a:pt x="2266950" y="657225"/>
                </a:cubicBezTo>
                <a:cubicBezTo>
                  <a:pt x="2255987" y="637125"/>
                  <a:pt x="2241550" y="619125"/>
                  <a:pt x="2228850" y="600075"/>
                </a:cubicBezTo>
                <a:cubicBezTo>
                  <a:pt x="2222500" y="590550"/>
                  <a:pt x="2213420" y="582360"/>
                  <a:pt x="2209800" y="571500"/>
                </a:cubicBezTo>
                <a:lnTo>
                  <a:pt x="2190750" y="514350"/>
                </a:lnTo>
                <a:cubicBezTo>
                  <a:pt x="2187575" y="492125"/>
                  <a:pt x="2186273" y="469551"/>
                  <a:pt x="2181225" y="447675"/>
                </a:cubicBezTo>
                <a:cubicBezTo>
                  <a:pt x="2164118" y="373545"/>
                  <a:pt x="2134625" y="385933"/>
                  <a:pt x="2219325" y="400050"/>
                </a:cubicBezTo>
                <a:cubicBezTo>
                  <a:pt x="2212975" y="381000"/>
                  <a:pt x="2216983" y="354039"/>
                  <a:pt x="2200275" y="342900"/>
                </a:cubicBezTo>
                <a:cubicBezTo>
                  <a:pt x="2181225" y="330200"/>
                  <a:pt x="2164845" y="312040"/>
                  <a:pt x="2143125" y="304800"/>
                </a:cubicBezTo>
                <a:cubicBezTo>
                  <a:pt x="2133600" y="301625"/>
                  <a:pt x="2124395" y="297244"/>
                  <a:pt x="2114550" y="295275"/>
                </a:cubicBezTo>
                <a:cubicBezTo>
                  <a:pt x="2034312" y="279227"/>
                  <a:pt x="1930463" y="279879"/>
                  <a:pt x="1857375" y="276225"/>
                </a:cubicBezTo>
                <a:lnTo>
                  <a:pt x="1800225" y="257175"/>
                </a:lnTo>
                <a:cubicBezTo>
                  <a:pt x="1790700" y="254000"/>
                  <a:pt x="1781390" y="250085"/>
                  <a:pt x="1771650" y="247650"/>
                </a:cubicBezTo>
                <a:cubicBezTo>
                  <a:pt x="1758950" y="244475"/>
                  <a:pt x="1746089" y="241887"/>
                  <a:pt x="1733550" y="238125"/>
                </a:cubicBezTo>
                <a:cubicBezTo>
                  <a:pt x="1714316" y="232355"/>
                  <a:pt x="1676400" y="219075"/>
                  <a:pt x="1676400" y="219075"/>
                </a:cubicBezTo>
                <a:cubicBezTo>
                  <a:pt x="1657350" y="222250"/>
                  <a:pt x="1636524" y="219963"/>
                  <a:pt x="1619250" y="228600"/>
                </a:cubicBezTo>
                <a:cubicBezTo>
                  <a:pt x="1589258" y="243596"/>
                  <a:pt x="1603475" y="299442"/>
                  <a:pt x="1581150" y="314325"/>
                </a:cubicBezTo>
                <a:lnTo>
                  <a:pt x="1552575" y="333375"/>
                </a:lnTo>
                <a:cubicBezTo>
                  <a:pt x="1524000" y="330200"/>
                  <a:pt x="1495210" y="328577"/>
                  <a:pt x="1466850" y="323850"/>
                </a:cubicBezTo>
                <a:cubicBezTo>
                  <a:pt x="1456946" y="322199"/>
                  <a:pt x="1446629" y="319894"/>
                  <a:pt x="1438275" y="314325"/>
                </a:cubicBezTo>
                <a:cubicBezTo>
                  <a:pt x="1427067" y="306853"/>
                  <a:pt x="1420048" y="294374"/>
                  <a:pt x="1409700" y="285750"/>
                </a:cubicBezTo>
                <a:cubicBezTo>
                  <a:pt x="1381509" y="262258"/>
                  <a:pt x="1379336" y="266253"/>
                  <a:pt x="1343025" y="257175"/>
                </a:cubicBezTo>
                <a:cubicBezTo>
                  <a:pt x="1261133" y="202580"/>
                  <a:pt x="1364745" y="268035"/>
                  <a:pt x="1285875" y="228600"/>
                </a:cubicBezTo>
                <a:cubicBezTo>
                  <a:pt x="1259353" y="215339"/>
                  <a:pt x="1249791" y="202041"/>
                  <a:pt x="1228725" y="180975"/>
                </a:cubicBezTo>
                <a:cubicBezTo>
                  <a:pt x="1225550" y="171450"/>
                  <a:pt x="1219200" y="162440"/>
                  <a:pt x="1219200" y="152400"/>
                </a:cubicBezTo>
                <a:cubicBezTo>
                  <a:pt x="1219200" y="120118"/>
                  <a:pt x="1242959" y="61838"/>
                  <a:pt x="1219200" y="28575"/>
                </a:cubicBezTo>
                <a:cubicBezTo>
                  <a:pt x="1211591" y="17923"/>
                  <a:pt x="1193687" y="22646"/>
                  <a:pt x="1181100" y="19050"/>
                </a:cubicBezTo>
                <a:cubicBezTo>
                  <a:pt x="1085447" y="-8279"/>
                  <a:pt x="1233532" y="29777"/>
                  <a:pt x="1114425" y="0"/>
                </a:cubicBezTo>
                <a:cubicBezTo>
                  <a:pt x="1074904" y="2823"/>
                  <a:pt x="984819" y="3639"/>
                  <a:pt x="933450" y="19050"/>
                </a:cubicBezTo>
                <a:cubicBezTo>
                  <a:pt x="917073" y="23963"/>
                  <a:pt x="902766" y="35790"/>
                  <a:pt x="885825" y="38100"/>
                </a:cubicBezTo>
                <a:cubicBezTo>
                  <a:pt x="832252" y="45405"/>
                  <a:pt x="777875" y="44450"/>
                  <a:pt x="723900" y="47625"/>
                </a:cubicBezTo>
                <a:cubicBezTo>
                  <a:pt x="616736" y="69058"/>
                  <a:pt x="748064" y="44403"/>
                  <a:pt x="581025" y="66675"/>
                </a:cubicBezTo>
                <a:cubicBezTo>
                  <a:pt x="555113" y="70130"/>
                  <a:pt x="521169" y="79258"/>
                  <a:pt x="495300" y="85725"/>
                </a:cubicBezTo>
                <a:cubicBezTo>
                  <a:pt x="488950" y="95250"/>
                  <a:pt x="481370" y="104061"/>
                  <a:pt x="476250" y="114300"/>
                </a:cubicBezTo>
                <a:cubicBezTo>
                  <a:pt x="436815" y="193170"/>
                  <a:pt x="502270" y="89558"/>
                  <a:pt x="447675" y="171450"/>
                </a:cubicBezTo>
                <a:cubicBezTo>
                  <a:pt x="444500" y="184150"/>
                  <a:pt x="445657" y="198826"/>
                  <a:pt x="438150" y="209550"/>
                </a:cubicBezTo>
                <a:cubicBezTo>
                  <a:pt x="422700" y="231621"/>
                  <a:pt x="381000" y="266700"/>
                  <a:pt x="381000" y="266700"/>
                </a:cubicBezTo>
                <a:lnTo>
                  <a:pt x="352425" y="352425"/>
                </a:lnTo>
                <a:cubicBezTo>
                  <a:pt x="345631" y="372808"/>
                  <a:pt x="341228" y="394369"/>
                  <a:pt x="323850" y="409575"/>
                </a:cubicBezTo>
                <a:cubicBezTo>
                  <a:pt x="304800" y="426244"/>
                  <a:pt x="261937" y="448866"/>
                  <a:pt x="238125" y="466725"/>
                </a:cubicBezTo>
                <a:cubicBezTo>
                  <a:pt x="113143" y="560461"/>
                  <a:pt x="264954" y="452878"/>
                  <a:pt x="171450" y="504825"/>
                </a:cubicBezTo>
                <a:cubicBezTo>
                  <a:pt x="151436" y="515944"/>
                  <a:pt x="114300" y="542925"/>
                  <a:pt x="114300" y="542925"/>
                </a:cubicBezTo>
                <a:cubicBezTo>
                  <a:pt x="111125" y="552450"/>
                  <a:pt x="109265" y="562520"/>
                  <a:pt x="104775" y="571500"/>
                </a:cubicBezTo>
                <a:cubicBezTo>
                  <a:pt x="99655" y="581739"/>
                  <a:pt x="90234" y="589553"/>
                  <a:pt x="85725" y="600075"/>
                </a:cubicBezTo>
                <a:cubicBezTo>
                  <a:pt x="44707" y="695783"/>
                  <a:pt x="121177" y="567271"/>
                  <a:pt x="57150" y="695325"/>
                </a:cubicBezTo>
                <a:cubicBezTo>
                  <a:pt x="33610" y="742405"/>
                  <a:pt x="42590" y="719955"/>
                  <a:pt x="28575" y="762000"/>
                </a:cubicBezTo>
                <a:cubicBezTo>
                  <a:pt x="24822" y="848328"/>
                  <a:pt x="29320" y="949148"/>
                  <a:pt x="9525" y="1038225"/>
                </a:cubicBezTo>
                <a:cubicBezTo>
                  <a:pt x="7347" y="1048026"/>
                  <a:pt x="3175" y="1057275"/>
                  <a:pt x="0" y="1066800"/>
                </a:cubicBezTo>
                <a:cubicBezTo>
                  <a:pt x="3175" y="1098550"/>
                  <a:pt x="5308" y="1130422"/>
                  <a:pt x="9525" y="1162050"/>
                </a:cubicBezTo>
                <a:cubicBezTo>
                  <a:pt x="11665" y="1178097"/>
                  <a:pt x="12351" y="1194937"/>
                  <a:pt x="19050" y="1209675"/>
                </a:cubicBezTo>
                <a:cubicBezTo>
                  <a:pt x="28070" y="1229520"/>
                  <a:pt x="69682" y="1283534"/>
                  <a:pt x="85725" y="1304925"/>
                </a:cubicBezTo>
                <a:cubicBezTo>
                  <a:pt x="111751" y="1383003"/>
                  <a:pt x="66734" y="1262151"/>
                  <a:pt x="152400" y="1390650"/>
                </a:cubicBezTo>
                <a:cubicBezTo>
                  <a:pt x="158750" y="1400175"/>
                  <a:pt x="162511" y="1412074"/>
                  <a:pt x="171450" y="1419225"/>
                </a:cubicBezTo>
                <a:cubicBezTo>
                  <a:pt x="179290" y="1425497"/>
                  <a:pt x="190500" y="1425575"/>
                  <a:pt x="200025" y="1428750"/>
                </a:cubicBezTo>
                <a:cubicBezTo>
                  <a:pt x="209550" y="1438275"/>
                  <a:pt x="216825" y="1450783"/>
                  <a:pt x="228600" y="1457325"/>
                </a:cubicBezTo>
                <a:cubicBezTo>
                  <a:pt x="246153" y="1467077"/>
                  <a:pt x="266700" y="1470025"/>
                  <a:pt x="285750" y="1476375"/>
                </a:cubicBezTo>
                <a:cubicBezTo>
                  <a:pt x="295275" y="1479550"/>
                  <a:pt x="305971" y="1480331"/>
                  <a:pt x="314325" y="1485900"/>
                </a:cubicBezTo>
                <a:cubicBezTo>
                  <a:pt x="323850" y="1492250"/>
                  <a:pt x="332661" y="1499830"/>
                  <a:pt x="342900" y="1504950"/>
                </a:cubicBezTo>
                <a:cubicBezTo>
                  <a:pt x="381175" y="1524088"/>
                  <a:pt x="462644" y="1523075"/>
                  <a:pt x="485775" y="1524000"/>
                </a:cubicBezTo>
                <a:cubicBezTo>
                  <a:pt x="606370" y="1528824"/>
                  <a:pt x="727075" y="1530350"/>
                  <a:pt x="847725" y="1533525"/>
                </a:cubicBezTo>
                <a:cubicBezTo>
                  <a:pt x="873125" y="1536700"/>
                  <a:pt x="899229" y="1536315"/>
                  <a:pt x="923925" y="1543050"/>
                </a:cubicBezTo>
                <a:cubicBezTo>
                  <a:pt x="934969" y="1546062"/>
                  <a:pt x="942261" y="1556980"/>
                  <a:pt x="952500" y="1562100"/>
                </a:cubicBezTo>
                <a:cubicBezTo>
                  <a:pt x="961480" y="1566590"/>
                  <a:pt x="971550" y="1568450"/>
                  <a:pt x="981075" y="1571625"/>
                </a:cubicBezTo>
                <a:cubicBezTo>
                  <a:pt x="987425" y="1581150"/>
                  <a:pt x="990600" y="1593850"/>
                  <a:pt x="1000125" y="1600200"/>
                </a:cubicBezTo>
                <a:cubicBezTo>
                  <a:pt x="1011017" y="1607462"/>
                  <a:pt x="1025638" y="1606129"/>
                  <a:pt x="1038225" y="1609725"/>
                </a:cubicBezTo>
                <a:cubicBezTo>
                  <a:pt x="1121547" y="1633531"/>
                  <a:pt x="992988" y="1613572"/>
                  <a:pt x="1190625" y="1628775"/>
                </a:cubicBezTo>
                <a:cubicBezTo>
                  <a:pt x="1232009" y="1690851"/>
                  <a:pt x="1219776" y="1659860"/>
                  <a:pt x="1200150" y="1790700"/>
                </a:cubicBezTo>
                <a:cubicBezTo>
                  <a:pt x="1197171" y="1810558"/>
                  <a:pt x="1187450" y="1828800"/>
                  <a:pt x="1181100" y="1847850"/>
                </a:cubicBezTo>
                <a:lnTo>
                  <a:pt x="1171575" y="1876425"/>
                </a:lnTo>
                <a:cubicBezTo>
                  <a:pt x="1216025" y="1943100"/>
                  <a:pt x="1190625" y="1920875"/>
                  <a:pt x="1238250" y="1952625"/>
                </a:cubicBezTo>
                <a:lnTo>
                  <a:pt x="1285875" y="2095500"/>
                </a:lnTo>
                <a:lnTo>
                  <a:pt x="1295400" y="2124075"/>
                </a:lnTo>
                <a:lnTo>
                  <a:pt x="1314450" y="2181225"/>
                </a:lnTo>
                <a:cubicBezTo>
                  <a:pt x="1317625" y="2247900"/>
                  <a:pt x="1315696" y="2315015"/>
                  <a:pt x="1323975" y="2381250"/>
                </a:cubicBezTo>
                <a:cubicBezTo>
                  <a:pt x="1325395" y="2392609"/>
                  <a:pt x="1341406" y="2398492"/>
                  <a:pt x="1343025" y="2409825"/>
                </a:cubicBezTo>
                <a:cubicBezTo>
                  <a:pt x="1344876" y="2422784"/>
                  <a:pt x="1338097" y="2435668"/>
                  <a:pt x="1333500" y="2447925"/>
                </a:cubicBezTo>
                <a:cubicBezTo>
                  <a:pt x="1328514" y="2461220"/>
                  <a:pt x="1320043" y="2472974"/>
                  <a:pt x="1314450" y="2486025"/>
                </a:cubicBezTo>
                <a:cubicBezTo>
                  <a:pt x="1310495" y="2495253"/>
                  <a:pt x="1308100" y="2505075"/>
                  <a:pt x="1304925" y="2514600"/>
                </a:cubicBezTo>
                <a:cubicBezTo>
                  <a:pt x="1308100" y="2584450"/>
                  <a:pt x="1307001" y="2654626"/>
                  <a:pt x="1314450" y="2724150"/>
                </a:cubicBezTo>
                <a:cubicBezTo>
                  <a:pt x="1316589" y="2744116"/>
                  <a:pt x="1322361" y="2764592"/>
                  <a:pt x="1333500" y="2781300"/>
                </a:cubicBezTo>
                <a:lnTo>
                  <a:pt x="1352550" y="2809875"/>
                </a:lnTo>
                <a:cubicBezTo>
                  <a:pt x="1355725" y="2825750"/>
                  <a:pt x="1357815" y="2841881"/>
                  <a:pt x="1362075" y="2857500"/>
                </a:cubicBezTo>
                <a:cubicBezTo>
                  <a:pt x="1367359" y="2876873"/>
                  <a:pt x="1381125" y="2914650"/>
                  <a:pt x="1381125" y="2914650"/>
                </a:cubicBezTo>
                <a:cubicBezTo>
                  <a:pt x="1385214" y="2943271"/>
                  <a:pt x="1391818" y="2998309"/>
                  <a:pt x="1400175" y="3028950"/>
                </a:cubicBezTo>
                <a:cubicBezTo>
                  <a:pt x="1405459" y="3048323"/>
                  <a:pt x="1414355" y="3066619"/>
                  <a:pt x="1419225" y="3086100"/>
                </a:cubicBezTo>
                <a:cubicBezTo>
                  <a:pt x="1424550" y="3107398"/>
                  <a:pt x="1438524" y="3167436"/>
                  <a:pt x="1447800" y="3181350"/>
                </a:cubicBezTo>
                <a:cubicBezTo>
                  <a:pt x="1454150" y="3190875"/>
                  <a:pt x="1459521" y="3201131"/>
                  <a:pt x="1466850" y="3209925"/>
                </a:cubicBezTo>
                <a:cubicBezTo>
                  <a:pt x="1475474" y="3220273"/>
                  <a:pt x="1485900" y="3228975"/>
                  <a:pt x="1495425" y="3238500"/>
                </a:cubicBezTo>
                <a:cubicBezTo>
                  <a:pt x="1498600" y="3254375"/>
                  <a:pt x="1501023" y="3270419"/>
                  <a:pt x="1504950" y="3286125"/>
                </a:cubicBezTo>
                <a:cubicBezTo>
                  <a:pt x="1507385" y="3295865"/>
                  <a:pt x="1512040" y="3304960"/>
                  <a:pt x="1514475" y="3314700"/>
                </a:cubicBezTo>
                <a:cubicBezTo>
                  <a:pt x="1518402" y="3330406"/>
                  <a:pt x="1519740" y="3346706"/>
                  <a:pt x="1524000" y="3362325"/>
                </a:cubicBezTo>
                <a:cubicBezTo>
                  <a:pt x="1525901" y="3369295"/>
                  <a:pt x="1543752" y="3437565"/>
                  <a:pt x="1562100" y="3448050"/>
                </a:cubicBezTo>
                <a:cubicBezTo>
                  <a:pt x="1576156" y="3456082"/>
                  <a:pt x="1594019" y="3453648"/>
                  <a:pt x="1609725" y="3457575"/>
                </a:cubicBezTo>
                <a:cubicBezTo>
                  <a:pt x="1619465" y="3460010"/>
                  <a:pt x="1628775" y="3463925"/>
                  <a:pt x="1638300" y="3467100"/>
                </a:cubicBezTo>
                <a:cubicBezTo>
                  <a:pt x="1724025" y="3463925"/>
                  <a:pt x="1809881" y="3463281"/>
                  <a:pt x="1895475" y="3457575"/>
                </a:cubicBezTo>
                <a:cubicBezTo>
                  <a:pt x="1905493" y="3456907"/>
                  <a:pt x="1915070" y="3452540"/>
                  <a:pt x="1924050" y="3448050"/>
                </a:cubicBezTo>
                <a:cubicBezTo>
                  <a:pt x="1934289" y="3442930"/>
                  <a:pt x="1943100" y="3435350"/>
                  <a:pt x="1952625" y="3429000"/>
                </a:cubicBezTo>
                <a:cubicBezTo>
                  <a:pt x="1987363" y="3324787"/>
                  <a:pt x="1931961" y="3482637"/>
                  <a:pt x="1981200" y="3371850"/>
                </a:cubicBezTo>
                <a:cubicBezTo>
                  <a:pt x="1989355" y="3353500"/>
                  <a:pt x="1992792" y="3333344"/>
                  <a:pt x="2000250" y="3314700"/>
                </a:cubicBezTo>
                <a:cubicBezTo>
                  <a:pt x="2006600" y="3298825"/>
                  <a:pt x="2013457" y="3283143"/>
                  <a:pt x="2019300" y="3267075"/>
                </a:cubicBezTo>
                <a:cubicBezTo>
                  <a:pt x="2026162" y="3248204"/>
                  <a:pt x="2026302" y="3225989"/>
                  <a:pt x="2038350" y="3209925"/>
                </a:cubicBezTo>
                <a:lnTo>
                  <a:pt x="2066925" y="3171825"/>
                </a:lnTo>
                <a:cubicBezTo>
                  <a:pt x="2090866" y="3100001"/>
                  <a:pt x="2058571" y="3188533"/>
                  <a:pt x="2095500" y="3114675"/>
                </a:cubicBezTo>
                <a:cubicBezTo>
                  <a:pt x="2099990" y="3105695"/>
                  <a:pt x="2100149" y="3094877"/>
                  <a:pt x="2105025" y="3086100"/>
                </a:cubicBezTo>
                <a:cubicBezTo>
                  <a:pt x="2116144" y="3066086"/>
                  <a:pt x="2130425" y="3048000"/>
                  <a:pt x="2143125" y="3028950"/>
                </a:cubicBezTo>
                <a:cubicBezTo>
                  <a:pt x="2149475" y="3019425"/>
                  <a:pt x="2158555" y="3011235"/>
                  <a:pt x="2162175" y="3000375"/>
                </a:cubicBezTo>
                <a:cubicBezTo>
                  <a:pt x="2165350" y="2990850"/>
                  <a:pt x="2166824" y="2980577"/>
                  <a:pt x="2171700" y="2971800"/>
                </a:cubicBezTo>
                <a:cubicBezTo>
                  <a:pt x="2226287" y="2873544"/>
                  <a:pt x="2197772" y="2950733"/>
                  <a:pt x="2219325" y="2886075"/>
                </a:cubicBezTo>
                <a:cubicBezTo>
                  <a:pt x="2222500" y="2841625"/>
                  <a:pt x="2218042" y="2795958"/>
                  <a:pt x="2228850" y="2752725"/>
                </a:cubicBezTo>
                <a:cubicBezTo>
                  <a:pt x="2231626" y="2741619"/>
                  <a:pt x="2249887" y="2742290"/>
                  <a:pt x="2257425" y="2733675"/>
                </a:cubicBezTo>
                <a:cubicBezTo>
                  <a:pt x="2272502" y="2716445"/>
                  <a:pt x="2288285" y="2698245"/>
                  <a:pt x="2295525" y="2676525"/>
                </a:cubicBezTo>
                <a:cubicBezTo>
                  <a:pt x="2319466" y="2604701"/>
                  <a:pt x="2287171" y="2693233"/>
                  <a:pt x="2324100" y="2619375"/>
                </a:cubicBezTo>
                <a:cubicBezTo>
                  <a:pt x="2328590" y="2610395"/>
                  <a:pt x="2328056" y="2599154"/>
                  <a:pt x="2333625" y="2590800"/>
                </a:cubicBezTo>
                <a:cubicBezTo>
                  <a:pt x="2341097" y="2579592"/>
                  <a:pt x="2353576" y="2572573"/>
                  <a:pt x="2362200" y="2562225"/>
                </a:cubicBezTo>
                <a:cubicBezTo>
                  <a:pt x="2428505" y="2482659"/>
                  <a:pt x="2326343" y="2588557"/>
                  <a:pt x="2409825" y="2505075"/>
                </a:cubicBezTo>
                <a:lnTo>
                  <a:pt x="2438400" y="2419350"/>
                </a:lnTo>
                <a:lnTo>
                  <a:pt x="2447925" y="2390775"/>
                </a:lnTo>
                <a:cubicBezTo>
                  <a:pt x="2451100" y="2241550"/>
                  <a:pt x="2451484" y="2092240"/>
                  <a:pt x="2457450" y="1943100"/>
                </a:cubicBezTo>
                <a:cubicBezTo>
                  <a:pt x="2457851" y="1933068"/>
                  <a:pt x="2462099" y="1923302"/>
                  <a:pt x="2466975" y="1914525"/>
                </a:cubicBezTo>
                <a:cubicBezTo>
                  <a:pt x="2478094" y="1894511"/>
                  <a:pt x="2488886" y="1873564"/>
                  <a:pt x="2505075" y="1857375"/>
                </a:cubicBezTo>
                <a:lnTo>
                  <a:pt x="2562225" y="1800225"/>
                </a:lnTo>
                <a:cubicBezTo>
                  <a:pt x="2579389" y="1783061"/>
                  <a:pt x="2596168" y="1762546"/>
                  <a:pt x="2619375" y="1752600"/>
                </a:cubicBezTo>
                <a:cubicBezTo>
                  <a:pt x="2631407" y="1747443"/>
                  <a:pt x="2644775" y="1746250"/>
                  <a:pt x="2657475" y="1743075"/>
                </a:cubicBezTo>
                <a:cubicBezTo>
                  <a:pt x="2696730" y="1684193"/>
                  <a:pt x="2653145" y="1741632"/>
                  <a:pt x="2705100" y="1695450"/>
                </a:cubicBezTo>
                <a:cubicBezTo>
                  <a:pt x="2802967" y="1608457"/>
                  <a:pt x="2725972" y="1662485"/>
                  <a:pt x="2790825" y="1619250"/>
                </a:cubicBezTo>
                <a:cubicBezTo>
                  <a:pt x="2803525" y="1600200"/>
                  <a:pt x="2821685" y="1583820"/>
                  <a:pt x="2828925" y="1562100"/>
                </a:cubicBezTo>
                <a:lnTo>
                  <a:pt x="2867025" y="1447800"/>
                </a:lnTo>
                <a:lnTo>
                  <a:pt x="2886075" y="1390650"/>
                </a:lnTo>
                <a:lnTo>
                  <a:pt x="2895600" y="1362075"/>
                </a:lnTo>
                <a:cubicBezTo>
                  <a:pt x="2892425" y="1317625"/>
                  <a:pt x="2917586" y="1260236"/>
                  <a:pt x="2886075" y="1228725"/>
                </a:cubicBezTo>
                <a:cubicBezTo>
                  <a:pt x="2872496" y="1215146"/>
                  <a:pt x="2778967" y="1232446"/>
                  <a:pt x="2743200" y="1247775"/>
                </a:cubicBezTo>
                <a:cubicBezTo>
                  <a:pt x="2730149" y="1253368"/>
                  <a:pt x="2717800" y="1260475"/>
                  <a:pt x="2705100" y="1266825"/>
                </a:cubicBezTo>
                <a:cubicBezTo>
                  <a:pt x="2686050" y="1263650"/>
                  <a:pt x="2664832" y="1266679"/>
                  <a:pt x="2647950" y="1257300"/>
                </a:cubicBezTo>
                <a:cubicBezTo>
                  <a:pt x="2593092" y="1226824"/>
                  <a:pt x="2613348" y="1097310"/>
                  <a:pt x="2609850" y="1076325"/>
                </a:cubicBezTo>
                <a:cubicBezTo>
                  <a:pt x="2607968" y="1065033"/>
                  <a:pt x="2597454" y="1057065"/>
                  <a:pt x="2590800" y="1047750"/>
                </a:cubicBezTo>
                <a:cubicBezTo>
                  <a:pt x="2581573" y="1034832"/>
                  <a:pt x="2574090" y="1020197"/>
                  <a:pt x="2562225" y="1009650"/>
                </a:cubicBezTo>
                <a:cubicBezTo>
                  <a:pt x="2484999" y="941004"/>
                  <a:pt x="2531936" y="989743"/>
                  <a:pt x="2476500" y="962025"/>
                </a:cubicBezTo>
                <a:cubicBezTo>
                  <a:pt x="2466261" y="956905"/>
                  <a:pt x="2457450" y="949325"/>
                  <a:pt x="2447925" y="942975"/>
                </a:cubicBezTo>
                <a:cubicBezTo>
                  <a:pt x="2408670" y="884093"/>
                  <a:pt x="2452255" y="941532"/>
                  <a:pt x="2400300" y="895350"/>
                </a:cubicBezTo>
                <a:cubicBezTo>
                  <a:pt x="2346918" y="847899"/>
                  <a:pt x="2353053" y="853055"/>
                  <a:pt x="2324100" y="809625"/>
                </a:cubicBezTo>
                <a:cubicBezTo>
                  <a:pt x="2318775" y="788327"/>
                  <a:pt x="2304801" y="728289"/>
                  <a:pt x="2295525" y="714375"/>
                </a:cubicBezTo>
                <a:cubicBezTo>
                  <a:pt x="2289175" y="704850"/>
                  <a:pt x="2281595" y="696039"/>
                  <a:pt x="2276475" y="685800"/>
                </a:cubicBezTo>
                <a:cubicBezTo>
                  <a:pt x="2271985" y="676820"/>
                  <a:pt x="2271826" y="666002"/>
                  <a:pt x="2266950" y="657225"/>
                </a:cubicBezTo>
                <a:cubicBezTo>
                  <a:pt x="2255831" y="637211"/>
                  <a:pt x="2241550" y="619125"/>
                  <a:pt x="2228850" y="600075"/>
                </a:cubicBezTo>
                <a:cubicBezTo>
                  <a:pt x="2198661" y="554792"/>
                  <a:pt x="2213420" y="582360"/>
                  <a:pt x="2190750" y="514350"/>
                </a:cubicBezTo>
                <a:lnTo>
                  <a:pt x="2181225" y="485775"/>
                </a:lnTo>
                <a:cubicBezTo>
                  <a:pt x="2178050" y="441325"/>
                  <a:pt x="2179444" y="396310"/>
                  <a:pt x="2171700" y="352425"/>
                </a:cubicBezTo>
                <a:cubicBezTo>
                  <a:pt x="2169711" y="341152"/>
                  <a:pt x="2164098" y="323850"/>
                  <a:pt x="2152650" y="323850"/>
                </a:cubicBezTo>
                <a:cubicBezTo>
                  <a:pt x="2141202" y="323850"/>
                  <a:pt x="2139950" y="342900"/>
                  <a:pt x="2133600" y="352425"/>
                </a:cubicBezTo>
                <a:cubicBezTo>
                  <a:pt x="2149475" y="384175"/>
                  <a:pt x="2166349" y="415445"/>
                  <a:pt x="2181225" y="447675"/>
                </a:cubicBezTo>
                <a:cubicBezTo>
                  <a:pt x="2185432" y="456791"/>
                  <a:pt x="2189699" y="466265"/>
                  <a:pt x="2190750" y="476250"/>
                </a:cubicBezTo>
                <a:cubicBezTo>
                  <a:pt x="2194867" y="515360"/>
                  <a:pt x="2179268" y="618682"/>
                  <a:pt x="2219325" y="666750"/>
                </a:cubicBezTo>
                <a:cubicBezTo>
                  <a:pt x="2226654" y="675544"/>
                  <a:pt x="2237661" y="680680"/>
                  <a:pt x="2247900" y="685800"/>
                </a:cubicBezTo>
                <a:cubicBezTo>
                  <a:pt x="2256880" y="690290"/>
                  <a:pt x="2266950" y="692150"/>
                  <a:pt x="2276475" y="695325"/>
                </a:cubicBezTo>
                <a:lnTo>
                  <a:pt x="2286000" y="70485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14601C3-D1DE-44F6-85F2-4289A0CB0BA5}"/>
              </a:ext>
            </a:extLst>
          </p:cNvPr>
          <p:cNvSpPr/>
          <p:nvPr/>
        </p:nvSpPr>
        <p:spPr>
          <a:xfrm>
            <a:off x="-12700" y="1517650"/>
            <a:ext cx="2344830" cy="1108316"/>
          </a:xfrm>
          <a:custGeom>
            <a:avLst/>
            <a:gdLst>
              <a:gd name="connsiteX0" fmla="*/ 311150 w 2344830"/>
              <a:gd name="connsiteY0" fmla="*/ 0 h 1108316"/>
              <a:gd name="connsiteX1" fmla="*/ 514350 w 2344830"/>
              <a:gd name="connsiteY1" fmla="*/ 12700 h 1108316"/>
              <a:gd name="connsiteX2" fmla="*/ 946150 w 2344830"/>
              <a:gd name="connsiteY2" fmla="*/ 19050 h 1108316"/>
              <a:gd name="connsiteX3" fmla="*/ 1270000 w 2344830"/>
              <a:gd name="connsiteY3" fmla="*/ 12700 h 1108316"/>
              <a:gd name="connsiteX4" fmla="*/ 1295400 w 2344830"/>
              <a:gd name="connsiteY4" fmla="*/ 6350 h 1108316"/>
              <a:gd name="connsiteX5" fmla="*/ 1327150 w 2344830"/>
              <a:gd name="connsiteY5" fmla="*/ 0 h 1108316"/>
              <a:gd name="connsiteX6" fmla="*/ 1460500 w 2344830"/>
              <a:gd name="connsiteY6" fmla="*/ 6350 h 1108316"/>
              <a:gd name="connsiteX7" fmla="*/ 1479550 w 2344830"/>
              <a:gd name="connsiteY7" fmla="*/ 12700 h 1108316"/>
              <a:gd name="connsiteX8" fmla="*/ 1485900 w 2344830"/>
              <a:gd name="connsiteY8" fmla="*/ 31750 h 1108316"/>
              <a:gd name="connsiteX9" fmla="*/ 1479550 w 2344830"/>
              <a:gd name="connsiteY9" fmla="*/ 69850 h 1108316"/>
              <a:gd name="connsiteX10" fmla="*/ 1441450 w 2344830"/>
              <a:gd name="connsiteY10" fmla="*/ 82550 h 1108316"/>
              <a:gd name="connsiteX11" fmla="*/ 1435100 w 2344830"/>
              <a:gd name="connsiteY11" fmla="*/ 101600 h 1108316"/>
              <a:gd name="connsiteX12" fmla="*/ 1454150 w 2344830"/>
              <a:gd name="connsiteY12" fmla="*/ 114300 h 1108316"/>
              <a:gd name="connsiteX13" fmla="*/ 1600200 w 2344830"/>
              <a:gd name="connsiteY13" fmla="*/ 120650 h 1108316"/>
              <a:gd name="connsiteX14" fmla="*/ 1625600 w 2344830"/>
              <a:gd name="connsiteY14" fmla="*/ 127000 h 1108316"/>
              <a:gd name="connsiteX15" fmla="*/ 1644650 w 2344830"/>
              <a:gd name="connsiteY15" fmla="*/ 133350 h 1108316"/>
              <a:gd name="connsiteX16" fmla="*/ 1682750 w 2344830"/>
              <a:gd name="connsiteY16" fmla="*/ 139700 h 1108316"/>
              <a:gd name="connsiteX17" fmla="*/ 1670050 w 2344830"/>
              <a:gd name="connsiteY17" fmla="*/ 158750 h 1108316"/>
              <a:gd name="connsiteX18" fmla="*/ 1651000 w 2344830"/>
              <a:gd name="connsiteY18" fmla="*/ 165100 h 1108316"/>
              <a:gd name="connsiteX19" fmla="*/ 1612900 w 2344830"/>
              <a:gd name="connsiteY19" fmla="*/ 184150 h 1108316"/>
              <a:gd name="connsiteX20" fmla="*/ 1593850 w 2344830"/>
              <a:gd name="connsiteY20" fmla="*/ 209550 h 1108316"/>
              <a:gd name="connsiteX21" fmla="*/ 1536700 w 2344830"/>
              <a:gd name="connsiteY21" fmla="*/ 234950 h 1108316"/>
              <a:gd name="connsiteX22" fmla="*/ 1498600 w 2344830"/>
              <a:gd name="connsiteY22" fmla="*/ 273050 h 1108316"/>
              <a:gd name="connsiteX23" fmla="*/ 1492250 w 2344830"/>
              <a:gd name="connsiteY23" fmla="*/ 292100 h 1108316"/>
              <a:gd name="connsiteX24" fmla="*/ 1479550 w 2344830"/>
              <a:gd name="connsiteY24" fmla="*/ 311150 h 1108316"/>
              <a:gd name="connsiteX25" fmla="*/ 1498600 w 2344830"/>
              <a:gd name="connsiteY25" fmla="*/ 317500 h 1108316"/>
              <a:gd name="connsiteX26" fmla="*/ 1530350 w 2344830"/>
              <a:gd name="connsiteY26" fmla="*/ 304800 h 1108316"/>
              <a:gd name="connsiteX27" fmla="*/ 1543050 w 2344830"/>
              <a:gd name="connsiteY27" fmla="*/ 285750 h 1108316"/>
              <a:gd name="connsiteX28" fmla="*/ 1555750 w 2344830"/>
              <a:gd name="connsiteY28" fmla="*/ 241300 h 1108316"/>
              <a:gd name="connsiteX29" fmla="*/ 1600200 w 2344830"/>
              <a:gd name="connsiteY29" fmla="*/ 190500 h 1108316"/>
              <a:gd name="connsiteX30" fmla="*/ 1638300 w 2344830"/>
              <a:gd name="connsiteY30" fmla="*/ 165100 h 1108316"/>
              <a:gd name="connsiteX31" fmla="*/ 1651000 w 2344830"/>
              <a:gd name="connsiteY31" fmla="*/ 228600 h 1108316"/>
              <a:gd name="connsiteX32" fmla="*/ 1689100 w 2344830"/>
              <a:gd name="connsiteY32" fmla="*/ 247650 h 1108316"/>
              <a:gd name="connsiteX33" fmla="*/ 1682750 w 2344830"/>
              <a:gd name="connsiteY33" fmla="*/ 266700 h 1108316"/>
              <a:gd name="connsiteX34" fmla="*/ 1644650 w 2344830"/>
              <a:gd name="connsiteY34" fmla="*/ 298450 h 1108316"/>
              <a:gd name="connsiteX35" fmla="*/ 1638300 w 2344830"/>
              <a:gd name="connsiteY35" fmla="*/ 317500 h 1108316"/>
              <a:gd name="connsiteX36" fmla="*/ 1663700 w 2344830"/>
              <a:gd name="connsiteY36" fmla="*/ 323850 h 1108316"/>
              <a:gd name="connsiteX37" fmla="*/ 1701800 w 2344830"/>
              <a:gd name="connsiteY37" fmla="*/ 342900 h 1108316"/>
              <a:gd name="connsiteX38" fmla="*/ 1739900 w 2344830"/>
              <a:gd name="connsiteY38" fmla="*/ 323850 h 1108316"/>
              <a:gd name="connsiteX39" fmla="*/ 1758950 w 2344830"/>
              <a:gd name="connsiteY39" fmla="*/ 317500 h 1108316"/>
              <a:gd name="connsiteX40" fmla="*/ 1778000 w 2344830"/>
              <a:gd name="connsiteY40" fmla="*/ 304800 h 1108316"/>
              <a:gd name="connsiteX41" fmla="*/ 1797050 w 2344830"/>
              <a:gd name="connsiteY41" fmla="*/ 298450 h 1108316"/>
              <a:gd name="connsiteX42" fmla="*/ 1866900 w 2344830"/>
              <a:gd name="connsiteY42" fmla="*/ 260350 h 1108316"/>
              <a:gd name="connsiteX43" fmla="*/ 1905000 w 2344830"/>
              <a:gd name="connsiteY43" fmla="*/ 254000 h 1108316"/>
              <a:gd name="connsiteX44" fmla="*/ 1968500 w 2344830"/>
              <a:gd name="connsiteY44" fmla="*/ 228600 h 1108316"/>
              <a:gd name="connsiteX45" fmla="*/ 1987550 w 2344830"/>
              <a:gd name="connsiteY45" fmla="*/ 215900 h 1108316"/>
              <a:gd name="connsiteX46" fmla="*/ 2000250 w 2344830"/>
              <a:gd name="connsiteY46" fmla="*/ 196850 h 1108316"/>
              <a:gd name="connsiteX47" fmla="*/ 2254250 w 2344830"/>
              <a:gd name="connsiteY47" fmla="*/ 177800 h 1108316"/>
              <a:gd name="connsiteX48" fmla="*/ 2343150 w 2344830"/>
              <a:gd name="connsiteY48" fmla="*/ 177800 h 1108316"/>
              <a:gd name="connsiteX49" fmla="*/ 2317750 w 2344830"/>
              <a:gd name="connsiteY49" fmla="*/ 184150 h 1108316"/>
              <a:gd name="connsiteX50" fmla="*/ 2279650 w 2344830"/>
              <a:gd name="connsiteY50" fmla="*/ 203200 h 1108316"/>
              <a:gd name="connsiteX51" fmla="*/ 2254250 w 2344830"/>
              <a:gd name="connsiteY51" fmla="*/ 215900 h 1108316"/>
              <a:gd name="connsiteX52" fmla="*/ 2222500 w 2344830"/>
              <a:gd name="connsiteY52" fmla="*/ 222250 h 1108316"/>
              <a:gd name="connsiteX53" fmla="*/ 2190750 w 2344830"/>
              <a:gd name="connsiteY53" fmla="*/ 254000 h 1108316"/>
              <a:gd name="connsiteX54" fmla="*/ 2171700 w 2344830"/>
              <a:gd name="connsiteY54" fmla="*/ 266700 h 1108316"/>
              <a:gd name="connsiteX55" fmla="*/ 2139950 w 2344830"/>
              <a:gd name="connsiteY55" fmla="*/ 304800 h 1108316"/>
              <a:gd name="connsiteX56" fmla="*/ 2139950 w 2344830"/>
              <a:gd name="connsiteY56" fmla="*/ 342900 h 1108316"/>
              <a:gd name="connsiteX57" fmla="*/ 2114550 w 2344830"/>
              <a:gd name="connsiteY57" fmla="*/ 355600 h 1108316"/>
              <a:gd name="connsiteX58" fmla="*/ 2044700 w 2344830"/>
              <a:gd name="connsiteY58" fmla="*/ 374650 h 1108316"/>
              <a:gd name="connsiteX59" fmla="*/ 2025650 w 2344830"/>
              <a:gd name="connsiteY59" fmla="*/ 381000 h 1108316"/>
              <a:gd name="connsiteX60" fmla="*/ 1974850 w 2344830"/>
              <a:gd name="connsiteY60" fmla="*/ 387350 h 1108316"/>
              <a:gd name="connsiteX61" fmla="*/ 1955800 w 2344830"/>
              <a:gd name="connsiteY61" fmla="*/ 400050 h 1108316"/>
              <a:gd name="connsiteX62" fmla="*/ 1936750 w 2344830"/>
              <a:gd name="connsiteY62" fmla="*/ 438150 h 1108316"/>
              <a:gd name="connsiteX63" fmla="*/ 1924050 w 2344830"/>
              <a:gd name="connsiteY63" fmla="*/ 457200 h 1108316"/>
              <a:gd name="connsiteX64" fmla="*/ 1917700 w 2344830"/>
              <a:gd name="connsiteY64" fmla="*/ 482600 h 1108316"/>
              <a:gd name="connsiteX65" fmla="*/ 1885950 w 2344830"/>
              <a:gd name="connsiteY65" fmla="*/ 520700 h 1108316"/>
              <a:gd name="connsiteX66" fmla="*/ 1847850 w 2344830"/>
              <a:gd name="connsiteY66" fmla="*/ 546100 h 1108316"/>
              <a:gd name="connsiteX67" fmla="*/ 1841500 w 2344830"/>
              <a:gd name="connsiteY67" fmla="*/ 609600 h 1108316"/>
              <a:gd name="connsiteX68" fmla="*/ 1778000 w 2344830"/>
              <a:gd name="connsiteY68" fmla="*/ 685800 h 1108316"/>
              <a:gd name="connsiteX69" fmla="*/ 1758950 w 2344830"/>
              <a:gd name="connsiteY69" fmla="*/ 692150 h 1108316"/>
              <a:gd name="connsiteX70" fmla="*/ 1739900 w 2344830"/>
              <a:gd name="connsiteY70" fmla="*/ 704850 h 1108316"/>
              <a:gd name="connsiteX71" fmla="*/ 1670050 w 2344830"/>
              <a:gd name="connsiteY71" fmla="*/ 736600 h 1108316"/>
              <a:gd name="connsiteX72" fmla="*/ 1644650 w 2344830"/>
              <a:gd name="connsiteY72" fmla="*/ 755650 h 1108316"/>
              <a:gd name="connsiteX73" fmla="*/ 1574800 w 2344830"/>
              <a:gd name="connsiteY73" fmla="*/ 793750 h 1108316"/>
              <a:gd name="connsiteX74" fmla="*/ 1536700 w 2344830"/>
              <a:gd name="connsiteY74" fmla="*/ 831850 h 1108316"/>
              <a:gd name="connsiteX75" fmla="*/ 1524000 w 2344830"/>
              <a:gd name="connsiteY75" fmla="*/ 869950 h 1108316"/>
              <a:gd name="connsiteX76" fmla="*/ 1517650 w 2344830"/>
              <a:gd name="connsiteY76" fmla="*/ 889000 h 1108316"/>
              <a:gd name="connsiteX77" fmla="*/ 1511300 w 2344830"/>
              <a:gd name="connsiteY77" fmla="*/ 914400 h 1108316"/>
              <a:gd name="connsiteX78" fmla="*/ 1524000 w 2344830"/>
              <a:gd name="connsiteY78" fmla="*/ 1047750 h 1108316"/>
              <a:gd name="connsiteX79" fmla="*/ 1517650 w 2344830"/>
              <a:gd name="connsiteY79" fmla="*/ 1104900 h 1108316"/>
              <a:gd name="connsiteX80" fmla="*/ 1454150 w 2344830"/>
              <a:gd name="connsiteY80" fmla="*/ 1098550 h 1108316"/>
              <a:gd name="connsiteX81" fmla="*/ 1447800 w 2344830"/>
              <a:gd name="connsiteY81" fmla="*/ 971550 h 1108316"/>
              <a:gd name="connsiteX82" fmla="*/ 1428750 w 2344830"/>
              <a:gd name="connsiteY82" fmla="*/ 933450 h 1108316"/>
              <a:gd name="connsiteX83" fmla="*/ 1390650 w 2344830"/>
              <a:gd name="connsiteY83" fmla="*/ 920750 h 1108316"/>
              <a:gd name="connsiteX84" fmla="*/ 1371600 w 2344830"/>
              <a:gd name="connsiteY84" fmla="*/ 914400 h 1108316"/>
              <a:gd name="connsiteX85" fmla="*/ 1327150 w 2344830"/>
              <a:gd name="connsiteY85" fmla="*/ 895350 h 1108316"/>
              <a:gd name="connsiteX86" fmla="*/ 1270000 w 2344830"/>
              <a:gd name="connsiteY86" fmla="*/ 869950 h 1108316"/>
              <a:gd name="connsiteX87" fmla="*/ 1168400 w 2344830"/>
              <a:gd name="connsiteY87" fmla="*/ 889000 h 1108316"/>
              <a:gd name="connsiteX88" fmla="*/ 1155700 w 2344830"/>
              <a:gd name="connsiteY88" fmla="*/ 908050 h 1108316"/>
              <a:gd name="connsiteX89" fmla="*/ 1130300 w 2344830"/>
              <a:gd name="connsiteY89" fmla="*/ 889000 h 1108316"/>
              <a:gd name="connsiteX90" fmla="*/ 1092200 w 2344830"/>
              <a:gd name="connsiteY90" fmla="*/ 876300 h 1108316"/>
              <a:gd name="connsiteX91" fmla="*/ 1028700 w 2344830"/>
              <a:gd name="connsiteY91" fmla="*/ 882650 h 1108316"/>
              <a:gd name="connsiteX92" fmla="*/ 984250 w 2344830"/>
              <a:gd name="connsiteY92" fmla="*/ 895350 h 1108316"/>
              <a:gd name="connsiteX93" fmla="*/ 965200 w 2344830"/>
              <a:gd name="connsiteY93" fmla="*/ 914400 h 1108316"/>
              <a:gd name="connsiteX94" fmla="*/ 927100 w 2344830"/>
              <a:gd name="connsiteY94" fmla="*/ 927100 h 1108316"/>
              <a:gd name="connsiteX95" fmla="*/ 895350 w 2344830"/>
              <a:gd name="connsiteY95" fmla="*/ 952500 h 1108316"/>
              <a:gd name="connsiteX96" fmla="*/ 882650 w 2344830"/>
              <a:gd name="connsiteY96" fmla="*/ 971550 h 1108316"/>
              <a:gd name="connsiteX97" fmla="*/ 863600 w 2344830"/>
              <a:gd name="connsiteY97" fmla="*/ 977900 h 1108316"/>
              <a:gd name="connsiteX98" fmla="*/ 825500 w 2344830"/>
              <a:gd name="connsiteY98" fmla="*/ 996950 h 1108316"/>
              <a:gd name="connsiteX99" fmla="*/ 723900 w 2344830"/>
              <a:gd name="connsiteY99" fmla="*/ 984250 h 1108316"/>
              <a:gd name="connsiteX100" fmla="*/ 685800 w 2344830"/>
              <a:gd name="connsiteY100" fmla="*/ 946150 h 1108316"/>
              <a:gd name="connsiteX101" fmla="*/ 673100 w 2344830"/>
              <a:gd name="connsiteY101" fmla="*/ 927100 h 1108316"/>
              <a:gd name="connsiteX102" fmla="*/ 647700 w 2344830"/>
              <a:gd name="connsiteY102" fmla="*/ 908050 h 1108316"/>
              <a:gd name="connsiteX103" fmla="*/ 558800 w 2344830"/>
              <a:gd name="connsiteY103" fmla="*/ 901700 h 1108316"/>
              <a:gd name="connsiteX104" fmla="*/ 527050 w 2344830"/>
              <a:gd name="connsiteY104" fmla="*/ 850900 h 1108316"/>
              <a:gd name="connsiteX105" fmla="*/ 514350 w 2344830"/>
              <a:gd name="connsiteY105" fmla="*/ 831850 h 1108316"/>
              <a:gd name="connsiteX106" fmla="*/ 488950 w 2344830"/>
              <a:gd name="connsiteY106" fmla="*/ 825500 h 1108316"/>
              <a:gd name="connsiteX107" fmla="*/ 469900 w 2344830"/>
              <a:gd name="connsiteY107" fmla="*/ 819150 h 1108316"/>
              <a:gd name="connsiteX108" fmla="*/ 247650 w 2344830"/>
              <a:gd name="connsiteY108" fmla="*/ 819150 h 1108316"/>
              <a:gd name="connsiteX109" fmla="*/ 209550 w 2344830"/>
              <a:gd name="connsiteY109" fmla="*/ 806450 h 1108316"/>
              <a:gd name="connsiteX110" fmla="*/ 171450 w 2344830"/>
              <a:gd name="connsiteY110" fmla="*/ 781050 h 1108316"/>
              <a:gd name="connsiteX111" fmla="*/ 152400 w 2344830"/>
              <a:gd name="connsiteY111" fmla="*/ 768350 h 1108316"/>
              <a:gd name="connsiteX112" fmla="*/ 127000 w 2344830"/>
              <a:gd name="connsiteY112" fmla="*/ 749300 h 1108316"/>
              <a:gd name="connsiteX113" fmla="*/ 107950 w 2344830"/>
              <a:gd name="connsiteY113" fmla="*/ 742950 h 1108316"/>
              <a:gd name="connsiteX114" fmla="*/ 69850 w 2344830"/>
              <a:gd name="connsiteY114" fmla="*/ 717550 h 1108316"/>
              <a:gd name="connsiteX115" fmla="*/ 44450 w 2344830"/>
              <a:gd name="connsiteY115" fmla="*/ 679450 h 1108316"/>
              <a:gd name="connsiteX116" fmla="*/ 38100 w 2344830"/>
              <a:gd name="connsiteY116" fmla="*/ 660400 h 1108316"/>
              <a:gd name="connsiteX117" fmla="*/ 19050 w 2344830"/>
              <a:gd name="connsiteY117" fmla="*/ 622300 h 1108316"/>
              <a:gd name="connsiteX118" fmla="*/ 12700 w 2344830"/>
              <a:gd name="connsiteY118" fmla="*/ 584200 h 1108316"/>
              <a:gd name="connsiteX119" fmla="*/ 0 w 2344830"/>
              <a:gd name="connsiteY119" fmla="*/ 546100 h 1108316"/>
              <a:gd name="connsiteX120" fmla="*/ 6350 w 2344830"/>
              <a:gd name="connsiteY120" fmla="*/ 361950 h 1108316"/>
              <a:gd name="connsiteX121" fmla="*/ 12700 w 2344830"/>
              <a:gd name="connsiteY121" fmla="*/ 330200 h 1108316"/>
              <a:gd name="connsiteX122" fmla="*/ 25400 w 2344830"/>
              <a:gd name="connsiteY122" fmla="*/ 311150 h 1108316"/>
              <a:gd name="connsiteX123" fmla="*/ 31750 w 2344830"/>
              <a:gd name="connsiteY123" fmla="*/ 285750 h 1108316"/>
              <a:gd name="connsiteX124" fmla="*/ 63500 w 2344830"/>
              <a:gd name="connsiteY124" fmla="*/ 247650 h 1108316"/>
              <a:gd name="connsiteX125" fmla="*/ 76200 w 2344830"/>
              <a:gd name="connsiteY125" fmla="*/ 222250 h 1108316"/>
              <a:gd name="connsiteX126" fmla="*/ 107950 w 2344830"/>
              <a:gd name="connsiteY126" fmla="*/ 184150 h 1108316"/>
              <a:gd name="connsiteX127" fmla="*/ 127000 w 2344830"/>
              <a:gd name="connsiteY127" fmla="*/ 158750 h 1108316"/>
              <a:gd name="connsiteX128" fmla="*/ 152400 w 2344830"/>
              <a:gd name="connsiteY128" fmla="*/ 120650 h 1108316"/>
              <a:gd name="connsiteX129" fmla="*/ 209550 w 2344830"/>
              <a:gd name="connsiteY129" fmla="*/ 76200 h 1108316"/>
              <a:gd name="connsiteX130" fmla="*/ 247650 w 2344830"/>
              <a:gd name="connsiteY130" fmla="*/ 57150 h 1108316"/>
              <a:gd name="connsiteX131" fmla="*/ 266700 w 2344830"/>
              <a:gd name="connsiteY131" fmla="*/ 38100 h 1108316"/>
              <a:gd name="connsiteX132" fmla="*/ 323850 w 2344830"/>
              <a:gd name="connsiteY132" fmla="*/ 6350 h 1108316"/>
              <a:gd name="connsiteX133" fmla="*/ 355600 w 2344830"/>
              <a:gd name="connsiteY133" fmla="*/ 0 h 1108316"/>
              <a:gd name="connsiteX134" fmla="*/ 336550 w 2344830"/>
              <a:gd name="connsiteY134" fmla="*/ 12700 h 1108316"/>
              <a:gd name="connsiteX135" fmla="*/ 317500 w 2344830"/>
              <a:gd name="connsiteY135" fmla="*/ 19050 h 1108316"/>
              <a:gd name="connsiteX136" fmla="*/ 311150 w 2344830"/>
              <a:gd name="connsiteY136" fmla="*/ 0 h 11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344830" h="1108316">
                <a:moveTo>
                  <a:pt x="311150" y="0"/>
                </a:moveTo>
                <a:cubicBezTo>
                  <a:pt x="395907" y="16951"/>
                  <a:pt x="348393" y="9206"/>
                  <a:pt x="514350" y="12700"/>
                </a:cubicBezTo>
                <a:lnTo>
                  <a:pt x="946150" y="19050"/>
                </a:lnTo>
                <a:lnTo>
                  <a:pt x="1270000" y="12700"/>
                </a:lnTo>
                <a:cubicBezTo>
                  <a:pt x="1278721" y="12383"/>
                  <a:pt x="1286881" y="8243"/>
                  <a:pt x="1295400" y="6350"/>
                </a:cubicBezTo>
                <a:cubicBezTo>
                  <a:pt x="1305936" y="4009"/>
                  <a:pt x="1316567" y="2117"/>
                  <a:pt x="1327150" y="0"/>
                </a:cubicBezTo>
                <a:cubicBezTo>
                  <a:pt x="1371600" y="2117"/>
                  <a:pt x="1416153" y="2654"/>
                  <a:pt x="1460500" y="6350"/>
                </a:cubicBezTo>
                <a:cubicBezTo>
                  <a:pt x="1467170" y="6906"/>
                  <a:pt x="1474817" y="7967"/>
                  <a:pt x="1479550" y="12700"/>
                </a:cubicBezTo>
                <a:cubicBezTo>
                  <a:pt x="1484283" y="17433"/>
                  <a:pt x="1483783" y="25400"/>
                  <a:pt x="1485900" y="31750"/>
                </a:cubicBezTo>
                <a:cubicBezTo>
                  <a:pt x="1483783" y="44450"/>
                  <a:pt x="1488028" y="60160"/>
                  <a:pt x="1479550" y="69850"/>
                </a:cubicBezTo>
                <a:cubicBezTo>
                  <a:pt x="1470735" y="79925"/>
                  <a:pt x="1441450" y="82550"/>
                  <a:pt x="1441450" y="82550"/>
                </a:cubicBezTo>
                <a:cubicBezTo>
                  <a:pt x="1439333" y="88900"/>
                  <a:pt x="1432614" y="95385"/>
                  <a:pt x="1435100" y="101600"/>
                </a:cubicBezTo>
                <a:cubicBezTo>
                  <a:pt x="1437934" y="108686"/>
                  <a:pt x="1446569" y="113425"/>
                  <a:pt x="1454150" y="114300"/>
                </a:cubicBezTo>
                <a:cubicBezTo>
                  <a:pt x="1502558" y="119886"/>
                  <a:pt x="1551517" y="118533"/>
                  <a:pt x="1600200" y="120650"/>
                </a:cubicBezTo>
                <a:cubicBezTo>
                  <a:pt x="1608667" y="122767"/>
                  <a:pt x="1617209" y="124602"/>
                  <a:pt x="1625600" y="127000"/>
                </a:cubicBezTo>
                <a:cubicBezTo>
                  <a:pt x="1632036" y="128839"/>
                  <a:pt x="1638116" y="131898"/>
                  <a:pt x="1644650" y="133350"/>
                </a:cubicBezTo>
                <a:cubicBezTo>
                  <a:pt x="1657219" y="136143"/>
                  <a:pt x="1670050" y="137583"/>
                  <a:pt x="1682750" y="139700"/>
                </a:cubicBezTo>
                <a:cubicBezTo>
                  <a:pt x="1678517" y="146050"/>
                  <a:pt x="1676009" y="153982"/>
                  <a:pt x="1670050" y="158750"/>
                </a:cubicBezTo>
                <a:cubicBezTo>
                  <a:pt x="1664823" y="162931"/>
                  <a:pt x="1656987" y="162107"/>
                  <a:pt x="1651000" y="165100"/>
                </a:cubicBezTo>
                <a:cubicBezTo>
                  <a:pt x="1601761" y="189719"/>
                  <a:pt x="1660783" y="168189"/>
                  <a:pt x="1612900" y="184150"/>
                </a:cubicBezTo>
                <a:cubicBezTo>
                  <a:pt x="1606550" y="192617"/>
                  <a:pt x="1602656" y="203679"/>
                  <a:pt x="1593850" y="209550"/>
                </a:cubicBezTo>
                <a:cubicBezTo>
                  <a:pt x="1533454" y="249814"/>
                  <a:pt x="1575472" y="200486"/>
                  <a:pt x="1536700" y="234950"/>
                </a:cubicBezTo>
                <a:cubicBezTo>
                  <a:pt x="1523276" y="246882"/>
                  <a:pt x="1498600" y="273050"/>
                  <a:pt x="1498600" y="273050"/>
                </a:cubicBezTo>
                <a:cubicBezTo>
                  <a:pt x="1496483" y="279400"/>
                  <a:pt x="1495243" y="286113"/>
                  <a:pt x="1492250" y="292100"/>
                </a:cubicBezTo>
                <a:cubicBezTo>
                  <a:pt x="1488837" y="298926"/>
                  <a:pt x="1477699" y="303746"/>
                  <a:pt x="1479550" y="311150"/>
                </a:cubicBezTo>
                <a:cubicBezTo>
                  <a:pt x="1481173" y="317644"/>
                  <a:pt x="1492250" y="315383"/>
                  <a:pt x="1498600" y="317500"/>
                </a:cubicBezTo>
                <a:cubicBezTo>
                  <a:pt x="1509183" y="313267"/>
                  <a:pt x="1521075" y="311425"/>
                  <a:pt x="1530350" y="304800"/>
                </a:cubicBezTo>
                <a:cubicBezTo>
                  <a:pt x="1536560" y="300364"/>
                  <a:pt x="1540044" y="292765"/>
                  <a:pt x="1543050" y="285750"/>
                </a:cubicBezTo>
                <a:cubicBezTo>
                  <a:pt x="1549215" y="271364"/>
                  <a:pt x="1548027" y="255202"/>
                  <a:pt x="1555750" y="241300"/>
                </a:cubicBezTo>
                <a:cubicBezTo>
                  <a:pt x="1587135" y="184807"/>
                  <a:pt x="1567574" y="217688"/>
                  <a:pt x="1600200" y="190500"/>
                </a:cubicBezTo>
                <a:cubicBezTo>
                  <a:pt x="1631911" y="164074"/>
                  <a:pt x="1604822" y="176259"/>
                  <a:pt x="1638300" y="165100"/>
                </a:cubicBezTo>
                <a:cubicBezTo>
                  <a:pt x="1682481" y="179827"/>
                  <a:pt x="1638194" y="158166"/>
                  <a:pt x="1651000" y="228600"/>
                </a:cubicBezTo>
                <a:cubicBezTo>
                  <a:pt x="1652588" y="237336"/>
                  <a:pt x="1683009" y="245620"/>
                  <a:pt x="1689100" y="247650"/>
                </a:cubicBezTo>
                <a:cubicBezTo>
                  <a:pt x="1686983" y="254000"/>
                  <a:pt x="1686463" y="261131"/>
                  <a:pt x="1682750" y="266700"/>
                </a:cubicBezTo>
                <a:cubicBezTo>
                  <a:pt x="1672971" y="281368"/>
                  <a:pt x="1658707" y="289079"/>
                  <a:pt x="1644650" y="298450"/>
                </a:cubicBezTo>
                <a:cubicBezTo>
                  <a:pt x="1642533" y="304800"/>
                  <a:pt x="1634284" y="312145"/>
                  <a:pt x="1638300" y="317500"/>
                </a:cubicBezTo>
                <a:cubicBezTo>
                  <a:pt x="1643536" y="324482"/>
                  <a:pt x="1655309" y="321452"/>
                  <a:pt x="1663700" y="323850"/>
                </a:cubicBezTo>
                <a:cubicBezTo>
                  <a:pt x="1686704" y="330423"/>
                  <a:pt x="1680928" y="328985"/>
                  <a:pt x="1701800" y="342900"/>
                </a:cubicBezTo>
                <a:cubicBezTo>
                  <a:pt x="1749683" y="326939"/>
                  <a:pt x="1690661" y="348469"/>
                  <a:pt x="1739900" y="323850"/>
                </a:cubicBezTo>
                <a:cubicBezTo>
                  <a:pt x="1745887" y="320857"/>
                  <a:pt x="1752963" y="320493"/>
                  <a:pt x="1758950" y="317500"/>
                </a:cubicBezTo>
                <a:cubicBezTo>
                  <a:pt x="1765776" y="314087"/>
                  <a:pt x="1771174" y="308213"/>
                  <a:pt x="1778000" y="304800"/>
                </a:cubicBezTo>
                <a:cubicBezTo>
                  <a:pt x="1783987" y="301807"/>
                  <a:pt x="1791063" y="301443"/>
                  <a:pt x="1797050" y="298450"/>
                </a:cubicBezTo>
                <a:cubicBezTo>
                  <a:pt x="1826024" y="283963"/>
                  <a:pt x="1823733" y="267545"/>
                  <a:pt x="1866900" y="260350"/>
                </a:cubicBezTo>
                <a:cubicBezTo>
                  <a:pt x="1879600" y="258233"/>
                  <a:pt x="1892509" y="257123"/>
                  <a:pt x="1905000" y="254000"/>
                </a:cubicBezTo>
                <a:cubicBezTo>
                  <a:pt x="1928129" y="248218"/>
                  <a:pt x="1948063" y="240279"/>
                  <a:pt x="1968500" y="228600"/>
                </a:cubicBezTo>
                <a:cubicBezTo>
                  <a:pt x="1975126" y="224814"/>
                  <a:pt x="1981200" y="220133"/>
                  <a:pt x="1987550" y="215900"/>
                </a:cubicBezTo>
                <a:cubicBezTo>
                  <a:pt x="1991783" y="209550"/>
                  <a:pt x="1993010" y="199263"/>
                  <a:pt x="2000250" y="196850"/>
                </a:cubicBezTo>
                <a:cubicBezTo>
                  <a:pt x="2055077" y="178574"/>
                  <a:pt x="2228037" y="178771"/>
                  <a:pt x="2254250" y="177800"/>
                </a:cubicBezTo>
                <a:cubicBezTo>
                  <a:pt x="2288586" y="166355"/>
                  <a:pt x="2290712" y="162818"/>
                  <a:pt x="2343150" y="177800"/>
                </a:cubicBezTo>
                <a:cubicBezTo>
                  <a:pt x="2351541" y="180198"/>
                  <a:pt x="2326217" y="182033"/>
                  <a:pt x="2317750" y="184150"/>
                </a:cubicBezTo>
                <a:cubicBezTo>
                  <a:pt x="2281141" y="208556"/>
                  <a:pt x="2316456" y="187426"/>
                  <a:pt x="2279650" y="203200"/>
                </a:cubicBezTo>
                <a:cubicBezTo>
                  <a:pt x="2270949" y="206929"/>
                  <a:pt x="2263230" y="212907"/>
                  <a:pt x="2254250" y="215900"/>
                </a:cubicBezTo>
                <a:cubicBezTo>
                  <a:pt x="2244011" y="219313"/>
                  <a:pt x="2233083" y="220133"/>
                  <a:pt x="2222500" y="222250"/>
                </a:cubicBezTo>
                <a:cubicBezTo>
                  <a:pt x="2171700" y="256117"/>
                  <a:pt x="2233083" y="211667"/>
                  <a:pt x="2190750" y="254000"/>
                </a:cubicBezTo>
                <a:cubicBezTo>
                  <a:pt x="2185354" y="259396"/>
                  <a:pt x="2177563" y="261814"/>
                  <a:pt x="2171700" y="266700"/>
                </a:cubicBezTo>
                <a:cubicBezTo>
                  <a:pt x="2153365" y="281979"/>
                  <a:pt x="2152437" y="286069"/>
                  <a:pt x="2139950" y="304800"/>
                </a:cubicBezTo>
                <a:cubicBezTo>
                  <a:pt x="2144183" y="317500"/>
                  <a:pt x="2152650" y="330200"/>
                  <a:pt x="2139950" y="342900"/>
                </a:cubicBezTo>
                <a:cubicBezTo>
                  <a:pt x="2133257" y="349593"/>
                  <a:pt x="2123339" y="352084"/>
                  <a:pt x="2114550" y="355600"/>
                </a:cubicBezTo>
                <a:cubicBezTo>
                  <a:pt x="2069141" y="373764"/>
                  <a:pt x="2087215" y="364021"/>
                  <a:pt x="2044700" y="374650"/>
                </a:cubicBezTo>
                <a:cubicBezTo>
                  <a:pt x="2038206" y="376273"/>
                  <a:pt x="2032236" y="379803"/>
                  <a:pt x="2025650" y="381000"/>
                </a:cubicBezTo>
                <a:cubicBezTo>
                  <a:pt x="2008860" y="384053"/>
                  <a:pt x="1991783" y="385233"/>
                  <a:pt x="1974850" y="387350"/>
                </a:cubicBezTo>
                <a:cubicBezTo>
                  <a:pt x="1968500" y="391583"/>
                  <a:pt x="1961196" y="394654"/>
                  <a:pt x="1955800" y="400050"/>
                </a:cubicBezTo>
                <a:cubicBezTo>
                  <a:pt x="1937602" y="418248"/>
                  <a:pt x="1947079" y="417492"/>
                  <a:pt x="1936750" y="438150"/>
                </a:cubicBezTo>
                <a:cubicBezTo>
                  <a:pt x="1933337" y="444976"/>
                  <a:pt x="1928283" y="450850"/>
                  <a:pt x="1924050" y="457200"/>
                </a:cubicBezTo>
                <a:cubicBezTo>
                  <a:pt x="1921933" y="465667"/>
                  <a:pt x="1921138" y="474578"/>
                  <a:pt x="1917700" y="482600"/>
                </a:cubicBezTo>
                <a:cubicBezTo>
                  <a:pt x="1912459" y="494830"/>
                  <a:pt x="1895758" y="513071"/>
                  <a:pt x="1885950" y="520700"/>
                </a:cubicBezTo>
                <a:cubicBezTo>
                  <a:pt x="1873902" y="530071"/>
                  <a:pt x="1847850" y="546100"/>
                  <a:pt x="1847850" y="546100"/>
                </a:cubicBezTo>
                <a:cubicBezTo>
                  <a:pt x="1845733" y="567267"/>
                  <a:pt x="1847845" y="589296"/>
                  <a:pt x="1841500" y="609600"/>
                </a:cubicBezTo>
                <a:cubicBezTo>
                  <a:pt x="1836771" y="624732"/>
                  <a:pt x="1790846" y="681518"/>
                  <a:pt x="1778000" y="685800"/>
                </a:cubicBezTo>
                <a:cubicBezTo>
                  <a:pt x="1771650" y="687917"/>
                  <a:pt x="1764937" y="689157"/>
                  <a:pt x="1758950" y="692150"/>
                </a:cubicBezTo>
                <a:cubicBezTo>
                  <a:pt x="1752124" y="695563"/>
                  <a:pt x="1746600" y="701196"/>
                  <a:pt x="1739900" y="704850"/>
                </a:cubicBezTo>
                <a:cubicBezTo>
                  <a:pt x="1695282" y="729187"/>
                  <a:pt x="1702758" y="725697"/>
                  <a:pt x="1670050" y="736600"/>
                </a:cubicBezTo>
                <a:cubicBezTo>
                  <a:pt x="1661583" y="742950"/>
                  <a:pt x="1653792" y="750317"/>
                  <a:pt x="1644650" y="755650"/>
                </a:cubicBezTo>
                <a:cubicBezTo>
                  <a:pt x="1634096" y="761806"/>
                  <a:pt x="1590627" y="779682"/>
                  <a:pt x="1574800" y="793750"/>
                </a:cubicBezTo>
                <a:cubicBezTo>
                  <a:pt x="1561376" y="805682"/>
                  <a:pt x="1536700" y="831850"/>
                  <a:pt x="1536700" y="831850"/>
                </a:cubicBezTo>
                <a:lnTo>
                  <a:pt x="1524000" y="869950"/>
                </a:lnTo>
                <a:cubicBezTo>
                  <a:pt x="1521883" y="876300"/>
                  <a:pt x="1519273" y="882506"/>
                  <a:pt x="1517650" y="889000"/>
                </a:cubicBezTo>
                <a:lnTo>
                  <a:pt x="1511300" y="914400"/>
                </a:lnTo>
                <a:cubicBezTo>
                  <a:pt x="1514492" y="943132"/>
                  <a:pt x="1524000" y="1023925"/>
                  <a:pt x="1524000" y="1047750"/>
                </a:cubicBezTo>
                <a:cubicBezTo>
                  <a:pt x="1524000" y="1066917"/>
                  <a:pt x="1519767" y="1085850"/>
                  <a:pt x="1517650" y="1104900"/>
                </a:cubicBezTo>
                <a:cubicBezTo>
                  <a:pt x="1496483" y="1102783"/>
                  <a:pt x="1464020" y="1117394"/>
                  <a:pt x="1454150" y="1098550"/>
                </a:cubicBezTo>
                <a:cubicBezTo>
                  <a:pt x="1434482" y="1061003"/>
                  <a:pt x="1451472" y="1013777"/>
                  <a:pt x="1447800" y="971550"/>
                </a:cubicBezTo>
                <a:cubicBezTo>
                  <a:pt x="1447044" y="962860"/>
                  <a:pt x="1436033" y="938002"/>
                  <a:pt x="1428750" y="933450"/>
                </a:cubicBezTo>
                <a:cubicBezTo>
                  <a:pt x="1417398" y="926355"/>
                  <a:pt x="1403350" y="924983"/>
                  <a:pt x="1390650" y="920750"/>
                </a:cubicBezTo>
                <a:lnTo>
                  <a:pt x="1371600" y="914400"/>
                </a:lnTo>
                <a:cubicBezTo>
                  <a:pt x="1310279" y="893960"/>
                  <a:pt x="1405617" y="926737"/>
                  <a:pt x="1327150" y="895350"/>
                </a:cubicBezTo>
                <a:cubicBezTo>
                  <a:pt x="1270475" y="872680"/>
                  <a:pt x="1306651" y="894384"/>
                  <a:pt x="1270000" y="869950"/>
                </a:cubicBezTo>
                <a:cubicBezTo>
                  <a:pt x="1234703" y="872665"/>
                  <a:pt x="1195242" y="862158"/>
                  <a:pt x="1168400" y="889000"/>
                </a:cubicBezTo>
                <a:cubicBezTo>
                  <a:pt x="1163004" y="894396"/>
                  <a:pt x="1159933" y="901700"/>
                  <a:pt x="1155700" y="908050"/>
                </a:cubicBezTo>
                <a:cubicBezTo>
                  <a:pt x="1147233" y="901700"/>
                  <a:pt x="1139766" y="893733"/>
                  <a:pt x="1130300" y="889000"/>
                </a:cubicBezTo>
                <a:cubicBezTo>
                  <a:pt x="1118326" y="883013"/>
                  <a:pt x="1092200" y="876300"/>
                  <a:pt x="1092200" y="876300"/>
                </a:cubicBezTo>
                <a:cubicBezTo>
                  <a:pt x="1071033" y="878417"/>
                  <a:pt x="1049758" y="879642"/>
                  <a:pt x="1028700" y="882650"/>
                </a:cubicBezTo>
                <a:cubicBezTo>
                  <a:pt x="1014747" y="884643"/>
                  <a:pt x="997820" y="890827"/>
                  <a:pt x="984250" y="895350"/>
                </a:cubicBezTo>
                <a:cubicBezTo>
                  <a:pt x="977900" y="901700"/>
                  <a:pt x="973050" y="910039"/>
                  <a:pt x="965200" y="914400"/>
                </a:cubicBezTo>
                <a:cubicBezTo>
                  <a:pt x="953498" y="920901"/>
                  <a:pt x="927100" y="927100"/>
                  <a:pt x="927100" y="927100"/>
                </a:cubicBezTo>
                <a:cubicBezTo>
                  <a:pt x="890704" y="981695"/>
                  <a:pt x="939167" y="917447"/>
                  <a:pt x="895350" y="952500"/>
                </a:cubicBezTo>
                <a:cubicBezTo>
                  <a:pt x="889391" y="957268"/>
                  <a:pt x="888609" y="966782"/>
                  <a:pt x="882650" y="971550"/>
                </a:cubicBezTo>
                <a:cubicBezTo>
                  <a:pt x="877423" y="975731"/>
                  <a:pt x="869587" y="974907"/>
                  <a:pt x="863600" y="977900"/>
                </a:cubicBezTo>
                <a:cubicBezTo>
                  <a:pt x="814361" y="1002519"/>
                  <a:pt x="873383" y="980989"/>
                  <a:pt x="825500" y="996950"/>
                </a:cubicBezTo>
                <a:cubicBezTo>
                  <a:pt x="817858" y="996255"/>
                  <a:pt x="744895" y="992123"/>
                  <a:pt x="723900" y="984250"/>
                </a:cubicBezTo>
                <a:cubicBezTo>
                  <a:pt x="705079" y="977192"/>
                  <a:pt x="696900" y="961690"/>
                  <a:pt x="685800" y="946150"/>
                </a:cubicBezTo>
                <a:cubicBezTo>
                  <a:pt x="681364" y="939940"/>
                  <a:pt x="678496" y="932496"/>
                  <a:pt x="673100" y="927100"/>
                </a:cubicBezTo>
                <a:cubicBezTo>
                  <a:pt x="665616" y="919616"/>
                  <a:pt x="658031" y="910346"/>
                  <a:pt x="647700" y="908050"/>
                </a:cubicBezTo>
                <a:cubicBezTo>
                  <a:pt x="618699" y="901605"/>
                  <a:pt x="588433" y="903817"/>
                  <a:pt x="558800" y="901700"/>
                </a:cubicBezTo>
                <a:cubicBezTo>
                  <a:pt x="543687" y="856360"/>
                  <a:pt x="557239" y="871026"/>
                  <a:pt x="527050" y="850900"/>
                </a:cubicBezTo>
                <a:cubicBezTo>
                  <a:pt x="522817" y="844550"/>
                  <a:pt x="520700" y="836083"/>
                  <a:pt x="514350" y="831850"/>
                </a:cubicBezTo>
                <a:cubicBezTo>
                  <a:pt x="507088" y="827009"/>
                  <a:pt x="497341" y="827898"/>
                  <a:pt x="488950" y="825500"/>
                </a:cubicBezTo>
                <a:cubicBezTo>
                  <a:pt x="482514" y="823661"/>
                  <a:pt x="476250" y="821267"/>
                  <a:pt x="469900" y="819150"/>
                </a:cubicBezTo>
                <a:cubicBezTo>
                  <a:pt x="375169" y="825465"/>
                  <a:pt x="349404" y="830891"/>
                  <a:pt x="247650" y="819150"/>
                </a:cubicBezTo>
                <a:cubicBezTo>
                  <a:pt x="234351" y="817616"/>
                  <a:pt x="220689" y="813876"/>
                  <a:pt x="209550" y="806450"/>
                </a:cubicBezTo>
                <a:lnTo>
                  <a:pt x="171450" y="781050"/>
                </a:lnTo>
                <a:cubicBezTo>
                  <a:pt x="165100" y="776817"/>
                  <a:pt x="158505" y="772929"/>
                  <a:pt x="152400" y="768350"/>
                </a:cubicBezTo>
                <a:cubicBezTo>
                  <a:pt x="143933" y="762000"/>
                  <a:pt x="136189" y="754551"/>
                  <a:pt x="127000" y="749300"/>
                </a:cubicBezTo>
                <a:cubicBezTo>
                  <a:pt x="121188" y="745979"/>
                  <a:pt x="113801" y="746201"/>
                  <a:pt x="107950" y="742950"/>
                </a:cubicBezTo>
                <a:cubicBezTo>
                  <a:pt x="94607" y="735537"/>
                  <a:pt x="69850" y="717550"/>
                  <a:pt x="69850" y="717550"/>
                </a:cubicBezTo>
                <a:cubicBezTo>
                  <a:pt x="61383" y="704850"/>
                  <a:pt x="49277" y="693930"/>
                  <a:pt x="44450" y="679450"/>
                </a:cubicBezTo>
                <a:cubicBezTo>
                  <a:pt x="42333" y="673100"/>
                  <a:pt x="41093" y="666387"/>
                  <a:pt x="38100" y="660400"/>
                </a:cubicBezTo>
                <a:cubicBezTo>
                  <a:pt x="24400" y="632999"/>
                  <a:pt x="25434" y="651030"/>
                  <a:pt x="19050" y="622300"/>
                </a:cubicBezTo>
                <a:cubicBezTo>
                  <a:pt x="16257" y="609731"/>
                  <a:pt x="15823" y="596691"/>
                  <a:pt x="12700" y="584200"/>
                </a:cubicBezTo>
                <a:cubicBezTo>
                  <a:pt x="9453" y="571213"/>
                  <a:pt x="0" y="546100"/>
                  <a:pt x="0" y="546100"/>
                </a:cubicBezTo>
                <a:cubicBezTo>
                  <a:pt x="2117" y="484717"/>
                  <a:pt x="2743" y="423264"/>
                  <a:pt x="6350" y="361950"/>
                </a:cubicBezTo>
                <a:cubicBezTo>
                  <a:pt x="6984" y="351176"/>
                  <a:pt x="8910" y="340306"/>
                  <a:pt x="12700" y="330200"/>
                </a:cubicBezTo>
                <a:cubicBezTo>
                  <a:pt x="15380" y="323054"/>
                  <a:pt x="21167" y="317500"/>
                  <a:pt x="25400" y="311150"/>
                </a:cubicBezTo>
                <a:cubicBezTo>
                  <a:pt x="27517" y="302683"/>
                  <a:pt x="28312" y="293772"/>
                  <a:pt x="31750" y="285750"/>
                </a:cubicBezTo>
                <a:cubicBezTo>
                  <a:pt x="42548" y="260554"/>
                  <a:pt x="47153" y="270536"/>
                  <a:pt x="63500" y="247650"/>
                </a:cubicBezTo>
                <a:cubicBezTo>
                  <a:pt x="69002" y="239947"/>
                  <a:pt x="71504" y="230469"/>
                  <a:pt x="76200" y="222250"/>
                </a:cubicBezTo>
                <a:cubicBezTo>
                  <a:pt x="92239" y="194181"/>
                  <a:pt x="85436" y="210417"/>
                  <a:pt x="107950" y="184150"/>
                </a:cubicBezTo>
                <a:cubicBezTo>
                  <a:pt x="114838" y="176115"/>
                  <a:pt x="120931" y="167420"/>
                  <a:pt x="127000" y="158750"/>
                </a:cubicBezTo>
                <a:cubicBezTo>
                  <a:pt x="135753" y="146246"/>
                  <a:pt x="141607" y="131443"/>
                  <a:pt x="152400" y="120650"/>
                </a:cubicBezTo>
                <a:cubicBezTo>
                  <a:pt x="182243" y="90807"/>
                  <a:pt x="163978" y="106581"/>
                  <a:pt x="209550" y="76200"/>
                </a:cubicBezTo>
                <a:cubicBezTo>
                  <a:pt x="234169" y="59787"/>
                  <a:pt x="221360" y="65913"/>
                  <a:pt x="247650" y="57150"/>
                </a:cubicBezTo>
                <a:cubicBezTo>
                  <a:pt x="254000" y="50800"/>
                  <a:pt x="259611" y="43613"/>
                  <a:pt x="266700" y="38100"/>
                </a:cubicBezTo>
                <a:cubicBezTo>
                  <a:pt x="289103" y="20675"/>
                  <a:pt x="299646" y="12401"/>
                  <a:pt x="323850" y="6350"/>
                </a:cubicBezTo>
                <a:cubicBezTo>
                  <a:pt x="334321" y="3732"/>
                  <a:pt x="345017" y="2117"/>
                  <a:pt x="355600" y="0"/>
                </a:cubicBezTo>
                <a:cubicBezTo>
                  <a:pt x="349250" y="4233"/>
                  <a:pt x="343376" y="9287"/>
                  <a:pt x="336550" y="12700"/>
                </a:cubicBezTo>
                <a:cubicBezTo>
                  <a:pt x="330563" y="15693"/>
                  <a:pt x="323069" y="15337"/>
                  <a:pt x="317500" y="19050"/>
                </a:cubicBezTo>
                <a:lnTo>
                  <a:pt x="311150" y="0"/>
                </a:lnTo>
                <a:close/>
              </a:path>
            </a:pathLst>
          </a:custGeom>
          <a:blipFill dpi="0" rotWithShape="1">
            <a:blip r:embed="rId17">
              <a:alphaModFix amt="60000"/>
            </a:blip>
            <a:srcRect/>
            <a:stretch>
              <a:fillRect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F46466-D060-4332-A66A-0DA829C9344E}"/>
              </a:ext>
            </a:extLst>
          </p:cNvPr>
          <p:cNvSpPr/>
          <p:nvPr/>
        </p:nvSpPr>
        <p:spPr>
          <a:xfrm>
            <a:off x="-17188" y="546046"/>
            <a:ext cx="636985" cy="868342"/>
          </a:xfrm>
          <a:custGeom>
            <a:avLst/>
            <a:gdLst>
              <a:gd name="connsiteX0" fmla="*/ 239438 w 636985"/>
              <a:gd name="connsiteY0" fmla="*/ 863654 h 868342"/>
              <a:gd name="connsiteX1" fmla="*/ 233088 w 636985"/>
              <a:gd name="connsiteY1" fmla="*/ 825554 h 868342"/>
              <a:gd name="connsiteX2" fmla="*/ 245788 w 636985"/>
              <a:gd name="connsiteY2" fmla="*/ 787454 h 868342"/>
              <a:gd name="connsiteX3" fmla="*/ 252138 w 636985"/>
              <a:gd name="connsiteY3" fmla="*/ 743004 h 868342"/>
              <a:gd name="connsiteX4" fmla="*/ 264838 w 636985"/>
              <a:gd name="connsiteY4" fmla="*/ 704904 h 868342"/>
              <a:gd name="connsiteX5" fmla="*/ 271188 w 636985"/>
              <a:gd name="connsiteY5" fmla="*/ 590604 h 868342"/>
              <a:gd name="connsiteX6" fmla="*/ 271188 w 636985"/>
              <a:gd name="connsiteY6" fmla="*/ 546154 h 868342"/>
              <a:gd name="connsiteX7" fmla="*/ 169588 w 636985"/>
              <a:gd name="connsiteY7" fmla="*/ 539804 h 868342"/>
              <a:gd name="connsiteX8" fmla="*/ 131488 w 636985"/>
              <a:gd name="connsiteY8" fmla="*/ 508054 h 868342"/>
              <a:gd name="connsiteX9" fmla="*/ 112438 w 636985"/>
              <a:gd name="connsiteY9" fmla="*/ 501704 h 868342"/>
              <a:gd name="connsiteX10" fmla="*/ 93388 w 636985"/>
              <a:gd name="connsiteY10" fmla="*/ 489004 h 868342"/>
              <a:gd name="connsiteX11" fmla="*/ 55288 w 636985"/>
              <a:gd name="connsiteY11" fmla="*/ 476304 h 868342"/>
              <a:gd name="connsiteX12" fmla="*/ 17188 w 636985"/>
              <a:gd name="connsiteY12" fmla="*/ 444554 h 868342"/>
              <a:gd name="connsiteX13" fmla="*/ 10838 w 636985"/>
              <a:gd name="connsiteY13" fmla="*/ 241354 h 868342"/>
              <a:gd name="connsiteX14" fmla="*/ 17188 w 636985"/>
              <a:gd name="connsiteY14" fmla="*/ 44504 h 868342"/>
              <a:gd name="connsiteX15" fmla="*/ 29888 w 636985"/>
              <a:gd name="connsiteY15" fmla="*/ 25454 h 868342"/>
              <a:gd name="connsiteX16" fmla="*/ 55288 w 636985"/>
              <a:gd name="connsiteY16" fmla="*/ 19104 h 868342"/>
              <a:gd name="connsiteX17" fmla="*/ 239438 w 636985"/>
              <a:gd name="connsiteY17" fmla="*/ 12754 h 868342"/>
              <a:gd name="connsiteX18" fmla="*/ 341038 w 636985"/>
              <a:gd name="connsiteY18" fmla="*/ 6404 h 868342"/>
              <a:gd name="connsiteX19" fmla="*/ 404538 w 636985"/>
              <a:gd name="connsiteY19" fmla="*/ 50854 h 868342"/>
              <a:gd name="connsiteX20" fmla="*/ 423588 w 636985"/>
              <a:gd name="connsiteY20" fmla="*/ 63554 h 868342"/>
              <a:gd name="connsiteX21" fmla="*/ 448988 w 636985"/>
              <a:gd name="connsiteY21" fmla="*/ 69904 h 868342"/>
              <a:gd name="connsiteX22" fmla="*/ 487088 w 636985"/>
              <a:gd name="connsiteY22" fmla="*/ 82604 h 868342"/>
              <a:gd name="connsiteX23" fmla="*/ 506138 w 636985"/>
              <a:gd name="connsiteY23" fmla="*/ 88954 h 868342"/>
              <a:gd name="connsiteX24" fmla="*/ 569638 w 636985"/>
              <a:gd name="connsiteY24" fmla="*/ 101654 h 868342"/>
              <a:gd name="connsiteX25" fmla="*/ 633138 w 636985"/>
              <a:gd name="connsiteY25" fmla="*/ 95304 h 868342"/>
              <a:gd name="connsiteX26" fmla="*/ 575988 w 636985"/>
              <a:gd name="connsiteY26" fmla="*/ 101654 h 868342"/>
              <a:gd name="connsiteX27" fmla="*/ 556938 w 636985"/>
              <a:gd name="connsiteY27" fmla="*/ 114354 h 868342"/>
              <a:gd name="connsiteX28" fmla="*/ 525188 w 636985"/>
              <a:gd name="connsiteY28" fmla="*/ 158804 h 868342"/>
              <a:gd name="connsiteX29" fmla="*/ 499788 w 636985"/>
              <a:gd name="connsiteY29" fmla="*/ 184204 h 868342"/>
              <a:gd name="connsiteX30" fmla="*/ 429938 w 636985"/>
              <a:gd name="connsiteY30" fmla="*/ 266754 h 868342"/>
              <a:gd name="connsiteX31" fmla="*/ 410888 w 636985"/>
              <a:gd name="connsiteY31" fmla="*/ 285804 h 868342"/>
              <a:gd name="connsiteX32" fmla="*/ 372788 w 636985"/>
              <a:gd name="connsiteY32" fmla="*/ 317554 h 868342"/>
              <a:gd name="connsiteX33" fmla="*/ 353738 w 636985"/>
              <a:gd name="connsiteY33" fmla="*/ 323904 h 868342"/>
              <a:gd name="connsiteX34" fmla="*/ 315638 w 636985"/>
              <a:gd name="connsiteY34" fmla="*/ 349304 h 868342"/>
              <a:gd name="connsiteX35" fmla="*/ 277538 w 636985"/>
              <a:gd name="connsiteY35" fmla="*/ 374704 h 868342"/>
              <a:gd name="connsiteX36" fmla="*/ 258488 w 636985"/>
              <a:gd name="connsiteY36" fmla="*/ 387404 h 868342"/>
              <a:gd name="connsiteX37" fmla="*/ 239438 w 636985"/>
              <a:gd name="connsiteY37" fmla="*/ 393754 h 868342"/>
              <a:gd name="connsiteX38" fmla="*/ 220388 w 636985"/>
              <a:gd name="connsiteY38" fmla="*/ 412804 h 868342"/>
              <a:gd name="connsiteX39" fmla="*/ 201338 w 636985"/>
              <a:gd name="connsiteY39" fmla="*/ 419154 h 868342"/>
              <a:gd name="connsiteX40" fmla="*/ 182288 w 636985"/>
              <a:gd name="connsiteY40" fmla="*/ 431854 h 868342"/>
              <a:gd name="connsiteX41" fmla="*/ 163238 w 636985"/>
              <a:gd name="connsiteY41" fmla="*/ 469954 h 868342"/>
              <a:gd name="connsiteX42" fmla="*/ 182288 w 636985"/>
              <a:gd name="connsiteY42" fmla="*/ 482654 h 868342"/>
              <a:gd name="connsiteX43" fmla="*/ 207688 w 636985"/>
              <a:gd name="connsiteY43" fmla="*/ 489004 h 868342"/>
              <a:gd name="connsiteX44" fmla="*/ 226738 w 636985"/>
              <a:gd name="connsiteY44" fmla="*/ 495354 h 868342"/>
              <a:gd name="connsiteX45" fmla="*/ 239438 w 636985"/>
              <a:gd name="connsiteY45" fmla="*/ 514404 h 868342"/>
              <a:gd name="connsiteX46" fmla="*/ 277538 w 636985"/>
              <a:gd name="connsiteY46" fmla="*/ 533454 h 868342"/>
              <a:gd name="connsiteX47" fmla="*/ 283888 w 636985"/>
              <a:gd name="connsiteY47" fmla="*/ 552504 h 868342"/>
              <a:gd name="connsiteX48" fmla="*/ 264838 w 636985"/>
              <a:gd name="connsiteY48" fmla="*/ 590604 h 868342"/>
              <a:gd name="connsiteX49" fmla="*/ 258488 w 636985"/>
              <a:gd name="connsiteY49" fmla="*/ 609654 h 868342"/>
              <a:gd name="connsiteX50" fmla="*/ 277538 w 636985"/>
              <a:gd name="connsiteY50" fmla="*/ 616004 h 868342"/>
              <a:gd name="connsiteX51" fmla="*/ 283888 w 636985"/>
              <a:gd name="connsiteY51" fmla="*/ 635054 h 868342"/>
              <a:gd name="connsiteX52" fmla="*/ 258488 w 636985"/>
              <a:gd name="connsiteY52" fmla="*/ 692204 h 868342"/>
              <a:gd name="connsiteX53" fmla="*/ 252138 w 636985"/>
              <a:gd name="connsiteY53" fmla="*/ 711254 h 868342"/>
              <a:gd name="connsiteX54" fmla="*/ 239438 w 636985"/>
              <a:gd name="connsiteY54" fmla="*/ 863654 h 86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36985" h="868342">
                <a:moveTo>
                  <a:pt x="239438" y="863654"/>
                </a:moveTo>
                <a:cubicBezTo>
                  <a:pt x="236263" y="882704"/>
                  <a:pt x="232019" y="838385"/>
                  <a:pt x="233088" y="825554"/>
                </a:cubicBezTo>
                <a:cubicBezTo>
                  <a:pt x="234200" y="812213"/>
                  <a:pt x="245788" y="787454"/>
                  <a:pt x="245788" y="787454"/>
                </a:cubicBezTo>
                <a:cubicBezTo>
                  <a:pt x="247905" y="772637"/>
                  <a:pt x="248773" y="757588"/>
                  <a:pt x="252138" y="743004"/>
                </a:cubicBezTo>
                <a:cubicBezTo>
                  <a:pt x="255148" y="729960"/>
                  <a:pt x="264838" y="704904"/>
                  <a:pt x="264838" y="704904"/>
                </a:cubicBezTo>
                <a:cubicBezTo>
                  <a:pt x="266955" y="666804"/>
                  <a:pt x="267733" y="628606"/>
                  <a:pt x="271188" y="590604"/>
                </a:cubicBezTo>
                <a:cubicBezTo>
                  <a:pt x="271271" y="589692"/>
                  <a:pt x="286350" y="549721"/>
                  <a:pt x="271188" y="546154"/>
                </a:cubicBezTo>
                <a:cubicBezTo>
                  <a:pt x="238157" y="538382"/>
                  <a:pt x="203455" y="541921"/>
                  <a:pt x="169588" y="539804"/>
                </a:cubicBezTo>
                <a:cubicBezTo>
                  <a:pt x="155544" y="525760"/>
                  <a:pt x="149169" y="516895"/>
                  <a:pt x="131488" y="508054"/>
                </a:cubicBezTo>
                <a:cubicBezTo>
                  <a:pt x="125501" y="505061"/>
                  <a:pt x="118425" y="504697"/>
                  <a:pt x="112438" y="501704"/>
                </a:cubicBezTo>
                <a:cubicBezTo>
                  <a:pt x="105612" y="498291"/>
                  <a:pt x="100362" y="492104"/>
                  <a:pt x="93388" y="489004"/>
                </a:cubicBezTo>
                <a:cubicBezTo>
                  <a:pt x="81155" y="483567"/>
                  <a:pt x="66427" y="483730"/>
                  <a:pt x="55288" y="476304"/>
                </a:cubicBezTo>
                <a:cubicBezTo>
                  <a:pt x="28766" y="458623"/>
                  <a:pt x="41634" y="469000"/>
                  <a:pt x="17188" y="444554"/>
                </a:cubicBezTo>
                <a:cubicBezTo>
                  <a:pt x="-13060" y="353809"/>
                  <a:pt x="4518" y="421465"/>
                  <a:pt x="10838" y="241354"/>
                </a:cubicBezTo>
                <a:cubicBezTo>
                  <a:pt x="13140" y="175744"/>
                  <a:pt x="11418" y="109901"/>
                  <a:pt x="17188" y="44504"/>
                </a:cubicBezTo>
                <a:cubicBezTo>
                  <a:pt x="17859" y="36902"/>
                  <a:pt x="23538" y="29687"/>
                  <a:pt x="29888" y="25454"/>
                </a:cubicBezTo>
                <a:cubicBezTo>
                  <a:pt x="37150" y="20613"/>
                  <a:pt x="46577" y="19632"/>
                  <a:pt x="55288" y="19104"/>
                </a:cubicBezTo>
                <a:cubicBezTo>
                  <a:pt x="116595" y="15388"/>
                  <a:pt x="178055" y="14871"/>
                  <a:pt x="239438" y="12754"/>
                </a:cubicBezTo>
                <a:cubicBezTo>
                  <a:pt x="306794" y="-4085"/>
                  <a:pt x="272918" y="-2111"/>
                  <a:pt x="341038" y="6404"/>
                </a:cubicBezTo>
                <a:cubicBezTo>
                  <a:pt x="389230" y="44957"/>
                  <a:pt x="354970" y="19874"/>
                  <a:pt x="404538" y="50854"/>
                </a:cubicBezTo>
                <a:cubicBezTo>
                  <a:pt x="411010" y="54899"/>
                  <a:pt x="416573" y="60548"/>
                  <a:pt x="423588" y="63554"/>
                </a:cubicBezTo>
                <a:cubicBezTo>
                  <a:pt x="431610" y="66992"/>
                  <a:pt x="440629" y="67396"/>
                  <a:pt x="448988" y="69904"/>
                </a:cubicBezTo>
                <a:cubicBezTo>
                  <a:pt x="461810" y="73751"/>
                  <a:pt x="474388" y="78371"/>
                  <a:pt x="487088" y="82604"/>
                </a:cubicBezTo>
                <a:cubicBezTo>
                  <a:pt x="493438" y="84721"/>
                  <a:pt x="499574" y="87641"/>
                  <a:pt x="506138" y="88954"/>
                </a:cubicBezTo>
                <a:lnTo>
                  <a:pt x="569638" y="101654"/>
                </a:lnTo>
                <a:cubicBezTo>
                  <a:pt x="590805" y="99537"/>
                  <a:pt x="611866" y="95304"/>
                  <a:pt x="633138" y="95304"/>
                </a:cubicBezTo>
                <a:cubicBezTo>
                  <a:pt x="652305" y="95304"/>
                  <a:pt x="594583" y="97005"/>
                  <a:pt x="575988" y="101654"/>
                </a:cubicBezTo>
                <a:cubicBezTo>
                  <a:pt x="568584" y="103505"/>
                  <a:pt x="563288" y="110121"/>
                  <a:pt x="556938" y="114354"/>
                </a:cubicBezTo>
                <a:cubicBezTo>
                  <a:pt x="547455" y="128579"/>
                  <a:pt x="536215" y="146202"/>
                  <a:pt x="525188" y="158804"/>
                </a:cubicBezTo>
                <a:cubicBezTo>
                  <a:pt x="517303" y="167815"/>
                  <a:pt x="507268" y="174854"/>
                  <a:pt x="499788" y="184204"/>
                </a:cubicBezTo>
                <a:cubicBezTo>
                  <a:pt x="425742" y="276762"/>
                  <a:pt x="536007" y="160685"/>
                  <a:pt x="429938" y="266754"/>
                </a:cubicBezTo>
                <a:lnTo>
                  <a:pt x="410888" y="285804"/>
                </a:lnTo>
                <a:cubicBezTo>
                  <a:pt x="396844" y="299848"/>
                  <a:pt x="390469" y="308713"/>
                  <a:pt x="372788" y="317554"/>
                </a:cubicBezTo>
                <a:cubicBezTo>
                  <a:pt x="366801" y="320547"/>
                  <a:pt x="360088" y="321787"/>
                  <a:pt x="353738" y="323904"/>
                </a:cubicBezTo>
                <a:cubicBezTo>
                  <a:pt x="311461" y="366181"/>
                  <a:pt x="356992" y="326329"/>
                  <a:pt x="315638" y="349304"/>
                </a:cubicBezTo>
                <a:cubicBezTo>
                  <a:pt x="302295" y="356717"/>
                  <a:pt x="290238" y="366237"/>
                  <a:pt x="277538" y="374704"/>
                </a:cubicBezTo>
                <a:cubicBezTo>
                  <a:pt x="271188" y="378937"/>
                  <a:pt x="265728" y="384991"/>
                  <a:pt x="258488" y="387404"/>
                </a:cubicBezTo>
                <a:lnTo>
                  <a:pt x="239438" y="393754"/>
                </a:lnTo>
                <a:cubicBezTo>
                  <a:pt x="233088" y="400104"/>
                  <a:pt x="227860" y="407823"/>
                  <a:pt x="220388" y="412804"/>
                </a:cubicBezTo>
                <a:cubicBezTo>
                  <a:pt x="214819" y="416517"/>
                  <a:pt x="207325" y="416161"/>
                  <a:pt x="201338" y="419154"/>
                </a:cubicBezTo>
                <a:cubicBezTo>
                  <a:pt x="194512" y="422567"/>
                  <a:pt x="188638" y="427621"/>
                  <a:pt x="182288" y="431854"/>
                </a:cubicBezTo>
                <a:cubicBezTo>
                  <a:pt x="179614" y="435865"/>
                  <a:pt x="159952" y="461738"/>
                  <a:pt x="163238" y="469954"/>
                </a:cubicBezTo>
                <a:cubicBezTo>
                  <a:pt x="166072" y="477040"/>
                  <a:pt x="175273" y="479648"/>
                  <a:pt x="182288" y="482654"/>
                </a:cubicBezTo>
                <a:cubicBezTo>
                  <a:pt x="190310" y="486092"/>
                  <a:pt x="199297" y="486606"/>
                  <a:pt x="207688" y="489004"/>
                </a:cubicBezTo>
                <a:cubicBezTo>
                  <a:pt x="214124" y="490843"/>
                  <a:pt x="220388" y="493237"/>
                  <a:pt x="226738" y="495354"/>
                </a:cubicBezTo>
                <a:cubicBezTo>
                  <a:pt x="230971" y="501704"/>
                  <a:pt x="234042" y="509008"/>
                  <a:pt x="239438" y="514404"/>
                </a:cubicBezTo>
                <a:cubicBezTo>
                  <a:pt x="251748" y="526714"/>
                  <a:pt x="262044" y="528289"/>
                  <a:pt x="277538" y="533454"/>
                </a:cubicBezTo>
                <a:cubicBezTo>
                  <a:pt x="279655" y="539804"/>
                  <a:pt x="283888" y="545811"/>
                  <a:pt x="283888" y="552504"/>
                </a:cubicBezTo>
                <a:cubicBezTo>
                  <a:pt x="283888" y="568465"/>
                  <a:pt x="271259" y="577762"/>
                  <a:pt x="264838" y="590604"/>
                </a:cubicBezTo>
                <a:cubicBezTo>
                  <a:pt x="261845" y="596591"/>
                  <a:pt x="260605" y="603304"/>
                  <a:pt x="258488" y="609654"/>
                </a:cubicBezTo>
                <a:cubicBezTo>
                  <a:pt x="264838" y="611771"/>
                  <a:pt x="272805" y="611271"/>
                  <a:pt x="277538" y="616004"/>
                </a:cubicBezTo>
                <a:cubicBezTo>
                  <a:pt x="282271" y="620737"/>
                  <a:pt x="284627" y="628401"/>
                  <a:pt x="283888" y="635054"/>
                </a:cubicBezTo>
                <a:cubicBezTo>
                  <a:pt x="279207" y="677180"/>
                  <a:pt x="272666" y="663848"/>
                  <a:pt x="258488" y="692204"/>
                </a:cubicBezTo>
                <a:cubicBezTo>
                  <a:pt x="255495" y="698191"/>
                  <a:pt x="254255" y="704904"/>
                  <a:pt x="252138" y="711254"/>
                </a:cubicBezTo>
                <a:cubicBezTo>
                  <a:pt x="258672" y="861533"/>
                  <a:pt x="242613" y="844604"/>
                  <a:pt x="239438" y="863654"/>
                </a:cubicBezTo>
                <a:close/>
              </a:path>
            </a:pathLst>
          </a:custGeom>
          <a:blipFill>
            <a:blip r:embed="rId17"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7F9C918-124D-4D4A-8FA3-841E7C221865}"/>
              </a:ext>
            </a:extLst>
          </p:cNvPr>
          <p:cNvSpPr/>
          <p:nvPr/>
        </p:nvSpPr>
        <p:spPr>
          <a:xfrm>
            <a:off x="165076" y="127000"/>
            <a:ext cx="3216851" cy="1689100"/>
          </a:xfrm>
          <a:custGeom>
            <a:avLst/>
            <a:gdLst>
              <a:gd name="connsiteX0" fmla="*/ 24 w 3216851"/>
              <a:gd name="connsiteY0" fmla="*/ 876300 h 1689100"/>
              <a:gd name="connsiteX1" fmla="*/ 50824 w 3216851"/>
              <a:gd name="connsiteY1" fmla="*/ 825500 h 1689100"/>
              <a:gd name="connsiteX2" fmla="*/ 88924 w 3216851"/>
              <a:gd name="connsiteY2" fmla="*/ 800100 h 1689100"/>
              <a:gd name="connsiteX3" fmla="*/ 133374 w 3216851"/>
              <a:gd name="connsiteY3" fmla="*/ 762000 h 1689100"/>
              <a:gd name="connsiteX4" fmla="*/ 184174 w 3216851"/>
              <a:gd name="connsiteY4" fmla="*/ 711200 h 1689100"/>
              <a:gd name="connsiteX5" fmla="*/ 203224 w 3216851"/>
              <a:gd name="connsiteY5" fmla="*/ 704850 h 1689100"/>
              <a:gd name="connsiteX6" fmla="*/ 266724 w 3216851"/>
              <a:gd name="connsiteY6" fmla="*/ 660400 h 1689100"/>
              <a:gd name="connsiteX7" fmla="*/ 292124 w 3216851"/>
              <a:gd name="connsiteY7" fmla="*/ 641350 h 1689100"/>
              <a:gd name="connsiteX8" fmla="*/ 311174 w 3216851"/>
              <a:gd name="connsiteY8" fmla="*/ 622300 h 1689100"/>
              <a:gd name="connsiteX9" fmla="*/ 330224 w 3216851"/>
              <a:gd name="connsiteY9" fmla="*/ 615950 h 1689100"/>
              <a:gd name="connsiteX10" fmla="*/ 349274 w 3216851"/>
              <a:gd name="connsiteY10" fmla="*/ 603250 h 1689100"/>
              <a:gd name="connsiteX11" fmla="*/ 361974 w 3216851"/>
              <a:gd name="connsiteY11" fmla="*/ 584200 h 1689100"/>
              <a:gd name="connsiteX12" fmla="*/ 381024 w 3216851"/>
              <a:gd name="connsiteY12" fmla="*/ 571500 h 1689100"/>
              <a:gd name="connsiteX13" fmla="*/ 400074 w 3216851"/>
              <a:gd name="connsiteY13" fmla="*/ 552450 h 1689100"/>
              <a:gd name="connsiteX14" fmla="*/ 425474 w 3216851"/>
              <a:gd name="connsiteY14" fmla="*/ 520700 h 1689100"/>
              <a:gd name="connsiteX15" fmla="*/ 444524 w 3216851"/>
              <a:gd name="connsiteY15" fmla="*/ 501650 h 1689100"/>
              <a:gd name="connsiteX16" fmla="*/ 482624 w 3216851"/>
              <a:gd name="connsiteY16" fmla="*/ 488950 h 1689100"/>
              <a:gd name="connsiteX17" fmla="*/ 774724 w 3216851"/>
              <a:gd name="connsiteY17" fmla="*/ 482600 h 1689100"/>
              <a:gd name="connsiteX18" fmla="*/ 838224 w 3216851"/>
              <a:gd name="connsiteY18" fmla="*/ 469900 h 1689100"/>
              <a:gd name="connsiteX19" fmla="*/ 1041424 w 3216851"/>
              <a:gd name="connsiteY19" fmla="*/ 482600 h 1689100"/>
              <a:gd name="connsiteX20" fmla="*/ 1060474 w 3216851"/>
              <a:gd name="connsiteY20" fmla="*/ 488950 h 1689100"/>
              <a:gd name="connsiteX21" fmla="*/ 1143024 w 3216851"/>
              <a:gd name="connsiteY21" fmla="*/ 514350 h 1689100"/>
              <a:gd name="connsiteX22" fmla="*/ 1162074 w 3216851"/>
              <a:gd name="connsiteY22" fmla="*/ 520700 h 1689100"/>
              <a:gd name="connsiteX23" fmla="*/ 1219224 w 3216851"/>
              <a:gd name="connsiteY23" fmla="*/ 546100 h 1689100"/>
              <a:gd name="connsiteX24" fmla="*/ 1530374 w 3216851"/>
              <a:gd name="connsiteY24" fmla="*/ 552450 h 1689100"/>
              <a:gd name="connsiteX25" fmla="*/ 1555774 w 3216851"/>
              <a:gd name="connsiteY25" fmla="*/ 558800 h 1689100"/>
              <a:gd name="connsiteX26" fmla="*/ 1574824 w 3216851"/>
              <a:gd name="connsiteY26" fmla="*/ 565150 h 1689100"/>
              <a:gd name="connsiteX27" fmla="*/ 1625624 w 3216851"/>
              <a:gd name="connsiteY27" fmla="*/ 571500 h 1689100"/>
              <a:gd name="connsiteX28" fmla="*/ 1657374 w 3216851"/>
              <a:gd name="connsiteY28" fmla="*/ 577850 h 1689100"/>
              <a:gd name="connsiteX29" fmla="*/ 1676424 w 3216851"/>
              <a:gd name="connsiteY29" fmla="*/ 590550 h 1689100"/>
              <a:gd name="connsiteX30" fmla="*/ 1727224 w 3216851"/>
              <a:gd name="connsiteY30" fmla="*/ 603250 h 1689100"/>
              <a:gd name="connsiteX31" fmla="*/ 1746274 w 3216851"/>
              <a:gd name="connsiteY31" fmla="*/ 609600 h 1689100"/>
              <a:gd name="connsiteX32" fmla="*/ 1771674 w 3216851"/>
              <a:gd name="connsiteY32" fmla="*/ 603250 h 1689100"/>
              <a:gd name="connsiteX33" fmla="*/ 1797074 w 3216851"/>
              <a:gd name="connsiteY33" fmla="*/ 565150 h 1689100"/>
              <a:gd name="connsiteX34" fmla="*/ 1790724 w 3216851"/>
              <a:gd name="connsiteY34" fmla="*/ 539750 h 1689100"/>
              <a:gd name="connsiteX35" fmla="*/ 1778024 w 3216851"/>
              <a:gd name="connsiteY35" fmla="*/ 514350 h 1689100"/>
              <a:gd name="connsiteX36" fmla="*/ 1790724 w 3216851"/>
              <a:gd name="connsiteY36" fmla="*/ 495300 h 1689100"/>
              <a:gd name="connsiteX37" fmla="*/ 1892324 w 3216851"/>
              <a:gd name="connsiteY37" fmla="*/ 469900 h 1689100"/>
              <a:gd name="connsiteX38" fmla="*/ 1854224 w 3216851"/>
              <a:gd name="connsiteY38" fmla="*/ 457200 h 1689100"/>
              <a:gd name="connsiteX39" fmla="*/ 1835174 w 3216851"/>
              <a:gd name="connsiteY39" fmla="*/ 450850 h 1689100"/>
              <a:gd name="connsiteX40" fmla="*/ 1822474 w 3216851"/>
              <a:gd name="connsiteY40" fmla="*/ 431800 h 1689100"/>
              <a:gd name="connsiteX41" fmla="*/ 1803424 w 3216851"/>
              <a:gd name="connsiteY41" fmla="*/ 419100 h 1689100"/>
              <a:gd name="connsiteX42" fmla="*/ 1797074 w 3216851"/>
              <a:gd name="connsiteY42" fmla="*/ 400050 h 1689100"/>
              <a:gd name="connsiteX43" fmla="*/ 1854224 w 3216851"/>
              <a:gd name="connsiteY43" fmla="*/ 368300 h 1689100"/>
              <a:gd name="connsiteX44" fmla="*/ 1809774 w 3216851"/>
              <a:gd name="connsiteY44" fmla="*/ 355600 h 1689100"/>
              <a:gd name="connsiteX45" fmla="*/ 1790724 w 3216851"/>
              <a:gd name="connsiteY45" fmla="*/ 349250 h 1689100"/>
              <a:gd name="connsiteX46" fmla="*/ 1778024 w 3216851"/>
              <a:gd name="connsiteY46" fmla="*/ 323850 h 1689100"/>
              <a:gd name="connsiteX47" fmla="*/ 1739924 w 3216851"/>
              <a:gd name="connsiteY47" fmla="*/ 279400 h 1689100"/>
              <a:gd name="connsiteX48" fmla="*/ 1746274 w 3216851"/>
              <a:gd name="connsiteY48" fmla="*/ 203200 h 1689100"/>
              <a:gd name="connsiteX49" fmla="*/ 1758974 w 3216851"/>
              <a:gd name="connsiteY49" fmla="*/ 184150 h 1689100"/>
              <a:gd name="connsiteX50" fmla="*/ 1860574 w 3216851"/>
              <a:gd name="connsiteY50" fmla="*/ 177800 h 1689100"/>
              <a:gd name="connsiteX51" fmla="*/ 1949474 w 3216851"/>
              <a:gd name="connsiteY51" fmla="*/ 152400 h 1689100"/>
              <a:gd name="connsiteX52" fmla="*/ 2101874 w 3216851"/>
              <a:gd name="connsiteY52" fmla="*/ 127000 h 1689100"/>
              <a:gd name="connsiteX53" fmla="*/ 2146324 w 3216851"/>
              <a:gd name="connsiteY53" fmla="*/ 120650 h 1689100"/>
              <a:gd name="connsiteX54" fmla="*/ 2235224 w 3216851"/>
              <a:gd name="connsiteY54" fmla="*/ 107950 h 1689100"/>
              <a:gd name="connsiteX55" fmla="*/ 2273324 w 3216851"/>
              <a:gd name="connsiteY55" fmla="*/ 114300 h 1689100"/>
              <a:gd name="connsiteX56" fmla="*/ 2266974 w 3216851"/>
              <a:gd name="connsiteY56" fmla="*/ 133350 h 1689100"/>
              <a:gd name="connsiteX57" fmla="*/ 2203474 w 3216851"/>
              <a:gd name="connsiteY57" fmla="*/ 171450 h 1689100"/>
              <a:gd name="connsiteX58" fmla="*/ 2133624 w 3216851"/>
              <a:gd name="connsiteY58" fmla="*/ 177800 h 1689100"/>
              <a:gd name="connsiteX59" fmla="*/ 2178074 w 3216851"/>
              <a:gd name="connsiteY59" fmla="*/ 234950 h 1689100"/>
              <a:gd name="connsiteX60" fmla="*/ 2184424 w 3216851"/>
              <a:gd name="connsiteY60" fmla="*/ 254000 h 1689100"/>
              <a:gd name="connsiteX61" fmla="*/ 2209824 w 3216851"/>
              <a:gd name="connsiteY61" fmla="*/ 247650 h 1689100"/>
              <a:gd name="connsiteX62" fmla="*/ 2235224 w 3216851"/>
              <a:gd name="connsiteY62" fmla="*/ 146050 h 1689100"/>
              <a:gd name="connsiteX63" fmla="*/ 2254274 w 3216851"/>
              <a:gd name="connsiteY63" fmla="*/ 133350 h 1689100"/>
              <a:gd name="connsiteX64" fmla="*/ 2260624 w 3216851"/>
              <a:gd name="connsiteY64" fmla="*/ 95250 h 1689100"/>
              <a:gd name="connsiteX65" fmla="*/ 2273324 w 3216851"/>
              <a:gd name="connsiteY65" fmla="*/ 76200 h 1689100"/>
              <a:gd name="connsiteX66" fmla="*/ 2292374 w 3216851"/>
              <a:gd name="connsiteY66" fmla="*/ 69850 h 1689100"/>
              <a:gd name="connsiteX67" fmla="*/ 2362224 w 3216851"/>
              <a:gd name="connsiteY67" fmla="*/ 63500 h 1689100"/>
              <a:gd name="connsiteX68" fmla="*/ 2432074 w 3216851"/>
              <a:gd name="connsiteY68" fmla="*/ 44450 h 1689100"/>
              <a:gd name="connsiteX69" fmla="*/ 2463824 w 3216851"/>
              <a:gd name="connsiteY69" fmla="*/ 38100 h 1689100"/>
              <a:gd name="connsiteX70" fmla="*/ 2641624 w 3216851"/>
              <a:gd name="connsiteY70" fmla="*/ 25400 h 1689100"/>
              <a:gd name="connsiteX71" fmla="*/ 2844824 w 3216851"/>
              <a:gd name="connsiteY71" fmla="*/ 6350 h 1689100"/>
              <a:gd name="connsiteX72" fmla="*/ 2876574 w 3216851"/>
              <a:gd name="connsiteY72" fmla="*/ 0 h 1689100"/>
              <a:gd name="connsiteX73" fmla="*/ 3213124 w 3216851"/>
              <a:gd name="connsiteY73" fmla="*/ 6350 h 1689100"/>
              <a:gd name="connsiteX74" fmla="*/ 3206774 w 3216851"/>
              <a:gd name="connsiteY74" fmla="*/ 31750 h 1689100"/>
              <a:gd name="connsiteX75" fmla="*/ 3175024 w 3216851"/>
              <a:gd name="connsiteY75" fmla="*/ 38100 h 1689100"/>
              <a:gd name="connsiteX76" fmla="*/ 3130574 w 3216851"/>
              <a:gd name="connsiteY76" fmla="*/ 50800 h 1689100"/>
              <a:gd name="connsiteX77" fmla="*/ 3086124 w 3216851"/>
              <a:gd name="connsiteY77" fmla="*/ 57150 h 1689100"/>
              <a:gd name="connsiteX78" fmla="*/ 3054374 w 3216851"/>
              <a:gd name="connsiteY78" fmla="*/ 63500 h 1689100"/>
              <a:gd name="connsiteX79" fmla="*/ 2978174 w 3216851"/>
              <a:gd name="connsiteY79" fmla="*/ 76200 h 1689100"/>
              <a:gd name="connsiteX80" fmla="*/ 2921024 w 3216851"/>
              <a:gd name="connsiteY80" fmla="*/ 95250 h 1689100"/>
              <a:gd name="connsiteX81" fmla="*/ 2895624 w 3216851"/>
              <a:gd name="connsiteY81" fmla="*/ 101600 h 1689100"/>
              <a:gd name="connsiteX82" fmla="*/ 2819424 w 3216851"/>
              <a:gd name="connsiteY82" fmla="*/ 133350 h 1689100"/>
              <a:gd name="connsiteX83" fmla="*/ 2705124 w 3216851"/>
              <a:gd name="connsiteY83" fmla="*/ 203200 h 1689100"/>
              <a:gd name="connsiteX84" fmla="*/ 2705124 w 3216851"/>
              <a:gd name="connsiteY84" fmla="*/ 203200 h 1689100"/>
              <a:gd name="connsiteX85" fmla="*/ 2660674 w 3216851"/>
              <a:gd name="connsiteY85" fmla="*/ 228600 h 1689100"/>
              <a:gd name="connsiteX86" fmla="*/ 2641624 w 3216851"/>
              <a:gd name="connsiteY86" fmla="*/ 234950 h 1689100"/>
              <a:gd name="connsiteX87" fmla="*/ 2597174 w 3216851"/>
              <a:gd name="connsiteY87" fmla="*/ 254000 h 1689100"/>
              <a:gd name="connsiteX88" fmla="*/ 2571774 w 3216851"/>
              <a:gd name="connsiteY88" fmla="*/ 273050 h 1689100"/>
              <a:gd name="connsiteX89" fmla="*/ 2514624 w 3216851"/>
              <a:gd name="connsiteY89" fmla="*/ 317500 h 1689100"/>
              <a:gd name="connsiteX90" fmla="*/ 2520974 w 3216851"/>
              <a:gd name="connsiteY90" fmla="*/ 336550 h 1689100"/>
              <a:gd name="connsiteX91" fmla="*/ 2540024 w 3216851"/>
              <a:gd name="connsiteY91" fmla="*/ 342900 h 1689100"/>
              <a:gd name="connsiteX92" fmla="*/ 2559074 w 3216851"/>
              <a:gd name="connsiteY92" fmla="*/ 355600 h 1689100"/>
              <a:gd name="connsiteX93" fmla="*/ 2590824 w 3216851"/>
              <a:gd name="connsiteY93" fmla="*/ 419100 h 1689100"/>
              <a:gd name="connsiteX94" fmla="*/ 2616224 w 3216851"/>
              <a:gd name="connsiteY94" fmla="*/ 425450 h 1689100"/>
              <a:gd name="connsiteX95" fmla="*/ 2692424 w 3216851"/>
              <a:gd name="connsiteY95" fmla="*/ 444500 h 1689100"/>
              <a:gd name="connsiteX96" fmla="*/ 2698774 w 3216851"/>
              <a:gd name="connsiteY96" fmla="*/ 469900 h 1689100"/>
              <a:gd name="connsiteX97" fmla="*/ 2692424 w 3216851"/>
              <a:gd name="connsiteY97" fmla="*/ 501650 h 1689100"/>
              <a:gd name="connsiteX98" fmla="*/ 2647974 w 3216851"/>
              <a:gd name="connsiteY98" fmla="*/ 539750 h 1689100"/>
              <a:gd name="connsiteX99" fmla="*/ 2641624 w 3216851"/>
              <a:gd name="connsiteY99" fmla="*/ 565150 h 1689100"/>
              <a:gd name="connsiteX100" fmla="*/ 2698774 w 3216851"/>
              <a:gd name="connsiteY100" fmla="*/ 571500 h 1689100"/>
              <a:gd name="connsiteX101" fmla="*/ 2749574 w 3216851"/>
              <a:gd name="connsiteY101" fmla="*/ 577850 h 1689100"/>
              <a:gd name="connsiteX102" fmla="*/ 2794024 w 3216851"/>
              <a:gd name="connsiteY102" fmla="*/ 590550 h 1689100"/>
              <a:gd name="connsiteX103" fmla="*/ 2730524 w 3216851"/>
              <a:gd name="connsiteY103" fmla="*/ 635000 h 1689100"/>
              <a:gd name="connsiteX104" fmla="*/ 2698774 w 3216851"/>
              <a:gd name="connsiteY104" fmla="*/ 666750 h 1689100"/>
              <a:gd name="connsiteX105" fmla="*/ 2705124 w 3216851"/>
              <a:gd name="connsiteY105" fmla="*/ 685800 h 1689100"/>
              <a:gd name="connsiteX106" fmla="*/ 2641624 w 3216851"/>
              <a:gd name="connsiteY106" fmla="*/ 730250 h 1689100"/>
              <a:gd name="connsiteX107" fmla="*/ 2616224 w 3216851"/>
              <a:gd name="connsiteY107" fmla="*/ 742950 h 1689100"/>
              <a:gd name="connsiteX108" fmla="*/ 2609874 w 3216851"/>
              <a:gd name="connsiteY108" fmla="*/ 762000 h 1689100"/>
              <a:gd name="connsiteX109" fmla="*/ 2597174 w 3216851"/>
              <a:gd name="connsiteY109" fmla="*/ 781050 h 1689100"/>
              <a:gd name="connsiteX110" fmla="*/ 2578124 w 3216851"/>
              <a:gd name="connsiteY110" fmla="*/ 844550 h 1689100"/>
              <a:gd name="connsiteX111" fmla="*/ 2520974 w 3216851"/>
              <a:gd name="connsiteY111" fmla="*/ 838200 h 1689100"/>
              <a:gd name="connsiteX112" fmla="*/ 2482874 w 3216851"/>
              <a:gd name="connsiteY112" fmla="*/ 825500 h 1689100"/>
              <a:gd name="connsiteX113" fmla="*/ 2470174 w 3216851"/>
              <a:gd name="connsiteY113" fmla="*/ 806450 h 1689100"/>
              <a:gd name="connsiteX114" fmla="*/ 2419374 w 3216851"/>
              <a:gd name="connsiteY114" fmla="*/ 781050 h 1689100"/>
              <a:gd name="connsiteX115" fmla="*/ 2400324 w 3216851"/>
              <a:gd name="connsiteY115" fmla="*/ 762000 h 1689100"/>
              <a:gd name="connsiteX116" fmla="*/ 2355874 w 3216851"/>
              <a:gd name="connsiteY116" fmla="*/ 736600 h 1689100"/>
              <a:gd name="connsiteX117" fmla="*/ 2317774 w 3216851"/>
              <a:gd name="connsiteY117" fmla="*/ 717550 h 1689100"/>
              <a:gd name="connsiteX118" fmla="*/ 2311424 w 3216851"/>
              <a:gd name="connsiteY118" fmla="*/ 698500 h 1689100"/>
              <a:gd name="connsiteX119" fmla="*/ 2292374 w 3216851"/>
              <a:gd name="connsiteY119" fmla="*/ 692150 h 1689100"/>
              <a:gd name="connsiteX120" fmla="*/ 2228874 w 3216851"/>
              <a:gd name="connsiteY120" fmla="*/ 698500 h 1689100"/>
              <a:gd name="connsiteX121" fmla="*/ 2127274 w 3216851"/>
              <a:gd name="connsiteY121" fmla="*/ 704850 h 1689100"/>
              <a:gd name="connsiteX122" fmla="*/ 2095524 w 3216851"/>
              <a:gd name="connsiteY122" fmla="*/ 742950 h 1689100"/>
              <a:gd name="connsiteX123" fmla="*/ 2114574 w 3216851"/>
              <a:gd name="connsiteY123" fmla="*/ 749300 h 1689100"/>
              <a:gd name="connsiteX124" fmla="*/ 2133624 w 3216851"/>
              <a:gd name="connsiteY124" fmla="*/ 774700 h 1689100"/>
              <a:gd name="connsiteX125" fmla="*/ 2152674 w 3216851"/>
              <a:gd name="connsiteY125" fmla="*/ 781050 h 1689100"/>
              <a:gd name="connsiteX126" fmla="*/ 2197124 w 3216851"/>
              <a:gd name="connsiteY126" fmla="*/ 787400 h 1689100"/>
              <a:gd name="connsiteX127" fmla="*/ 2235224 w 3216851"/>
              <a:gd name="connsiteY127" fmla="*/ 781050 h 1689100"/>
              <a:gd name="connsiteX128" fmla="*/ 2254274 w 3216851"/>
              <a:gd name="connsiteY128" fmla="*/ 774700 h 1689100"/>
              <a:gd name="connsiteX129" fmla="*/ 2330474 w 3216851"/>
              <a:gd name="connsiteY129" fmla="*/ 781050 h 1689100"/>
              <a:gd name="connsiteX130" fmla="*/ 2336824 w 3216851"/>
              <a:gd name="connsiteY130" fmla="*/ 819150 h 1689100"/>
              <a:gd name="connsiteX131" fmla="*/ 2343174 w 3216851"/>
              <a:gd name="connsiteY131" fmla="*/ 869950 h 1689100"/>
              <a:gd name="connsiteX132" fmla="*/ 2381274 w 3216851"/>
              <a:gd name="connsiteY132" fmla="*/ 895350 h 1689100"/>
              <a:gd name="connsiteX133" fmla="*/ 2387624 w 3216851"/>
              <a:gd name="connsiteY133" fmla="*/ 952500 h 1689100"/>
              <a:gd name="connsiteX134" fmla="*/ 2444774 w 3216851"/>
              <a:gd name="connsiteY134" fmla="*/ 946150 h 1689100"/>
              <a:gd name="connsiteX135" fmla="*/ 2495574 w 3216851"/>
              <a:gd name="connsiteY135" fmla="*/ 920750 h 1689100"/>
              <a:gd name="connsiteX136" fmla="*/ 2552724 w 3216851"/>
              <a:gd name="connsiteY136" fmla="*/ 895350 h 1689100"/>
              <a:gd name="connsiteX137" fmla="*/ 2578124 w 3216851"/>
              <a:gd name="connsiteY137" fmla="*/ 1104900 h 1689100"/>
              <a:gd name="connsiteX138" fmla="*/ 2597174 w 3216851"/>
              <a:gd name="connsiteY138" fmla="*/ 1111250 h 1689100"/>
              <a:gd name="connsiteX139" fmla="*/ 2622574 w 3216851"/>
              <a:gd name="connsiteY139" fmla="*/ 1117600 h 1689100"/>
              <a:gd name="connsiteX140" fmla="*/ 2686074 w 3216851"/>
              <a:gd name="connsiteY140" fmla="*/ 1136650 h 1689100"/>
              <a:gd name="connsiteX141" fmla="*/ 2667024 w 3216851"/>
              <a:gd name="connsiteY141" fmla="*/ 1263650 h 1689100"/>
              <a:gd name="connsiteX142" fmla="*/ 2647974 w 3216851"/>
              <a:gd name="connsiteY142" fmla="*/ 1282700 h 1689100"/>
              <a:gd name="connsiteX143" fmla="*/ 2667024 w 3216851"/>
              <a:gd name="connsiteY143" fmla="*/ 1301750 h 1689100"/>
              <a:gd name="connsiteX144" fmla="*/ 2673374 w 3216851"/>
              <a:gd name="connsiteY144" fmla="*/ 1320800 h 1689100"/>
              <a:gd name="connsiteX145" fmla="*/ 2686074 w 3216851"/>
              <a:gd name="connsiteY145" fmla="*/ 1339850 h 1689100"/>
              <a:gd name="connsiteX146" fmla="*/ 2692424 w 3216851"/>
              <a:gd name="connsiteY146" fmla="*/ 1358900 h 1689100"/>
              <a:gd name="connsiteX147" fmla="*/ 2717824 w 3216851"/>
              <a:gd name="connsiteY147" fmla="*/ 1397000 h 1689100"/>
              <a:gd name="connsiteX148" fmla="*/ 2730524 w 3216851"/>
              <a:gd name="connsiteY148" fmla="*/ 1416050 h 1689100"/>
              <a:gd name="connsiteX149" fmla="*/ 2736874 w 3216851"/>
              <a:gd name="connsiteY149" fmla="*/ 1435100 h 1689100"/>
              <a:gd name="connsiteX150" fmla="*/ 2730524 w 3216851"/>
              <a:gd name="connsiteY150" fmla="*/ 1460500 h 1689100"/>
              <a:gd name="connsiteX151" fmla="*/ 2711474 w 3216851"/>
              <a:gd name="connsiteY151" fmla="*/ 1466850 h 1689100"/>
              <a:gd name="connsiteX152" fmla="*/ 2692424 w 3216851"/>
              <a:gd name="connsiteY152" fmla="*/ 1479550 h 1689100"/>
              <a:gd name="connsiteX153" fmla="*/ 2578124 w 3216851"/>
              <a:gd name="connsiteY153" fmla="*/ 1473200 h 1689100"/>
              <a:gd name="connsiteX154" fmla="*/ 2540024 w 3216851"/>
              <a:gd name="connsiteY154" fmla="*/ 1466850 h 1689100"/>
              <a:gd name="connsiteX155" fmla="*/ 2520974 w 3216851"/>
              <a:gd name="connsiteY155" fmla="*/ 1454150 h 1689100"/>
              <a:gd name="connsiteX156" fmla="*/ 2482874 w 3216851"/>
              <a:gd name="connsiteY156" fmla="*/ 1441450 h 1689100"/>
              <a:gd name="connsiteX157" fmla="*/ 2476524 w 3216851"/>
              <a:gd name="connsiteY157" fmla="*/ 1422400 h 1689100"/>
              <a:gd name="connsiteX158" fmla="*/ 2520974 w 3216851"/>
              <a:gd name="connsiteY158" fmla="*/ 1403350 h 1689100"/>
              <a:gd name="connsiteX159" fmla="*/ 2559074 w 3216851"/>
              <a:gd name="connsiteY159" fmla="*/ 1377950 h 1689100"/>
              <a:gd name="connsiteX160" fmla="*/ 2571774 w 3216851"/>
              <a:gd name="connsiteY160" fmla="*/ 1358900 h 1689100"/>
              <a:gd name="connsiteX161" fmla="*/ 2616224 w 3216851"/>
              <a:gd name="connsiteY161" fmla="*/ 1333500 h 1689100"/>
              <a:gd name="connsiteX162" fmla="*/ 2552724 w 3216851"/>
              <a:gd name="connsiteY162" fmla="*/ 1333500 h 1689100"/>
              <a:gd name="connsiteX163" fmla="*/ 2305074 w 3216851"/>
              <a:gd name="connsiteY163" fmla="*/ 1339850 h 1689100"/>
              <a:gd name="connsiteX164" fmla="*/ 2279674 w 3216851"/>
              <a:gd name="connsiteY164" fmla="*/ 1377950 h 1689100"/>
              <a:gd name="connsiteX165" fmla="*/ 2292374 w 3216851"/>
              <a:gd name="connsiteY165" fmla="*/ 1397000 h 1689100"/>
              <a:gd name="connsiteX166" fmla="*/ 2298724 w 3216851"/>
              <a:gd name="connsiteY166" fmla="*/ 1428750 h 1689100"/>
              <a:gd name="connsiteX167" fmla="*/ 2286024 w 3216851"/>
              <a:gd name="connsiteY167" fmla="*/ 1492250 h 1689100"/>
              <a:gd name="connsiteX168" fmla="*/ 2298724 w 3216851"/>
              <a:gd name="connsiteY168" fmla="*/ 1530350 h 1689100"/>
              <a:gd name="connsiteX169" fmla="*/ 2330474 w 3216851"/>
              <a:gd name="connsiteY169" fmla="*/ 1524000 h 1689100"/>
              <a:gd name="connsiteX170" fmla="*/ 2381274 w 3216851"/>
              <a:gd name="connsiteY170" fmla="*/ 1498600 h 1689100"/>
              <a:gd name="connsiteX171" fmla="*/ 2406674 w 3216851"/>
              <a:gd name="connsiteY171" fmla="*/ 1511300 h 1689100"/>
              <a:gd name="connsiteX172" fmla="*/ 2374924 w 3216851"/>
              <a:gd name="connsiteY172" fmla="*/ 1587500 h 1689100"/>
              <a:gd name="connsiteX173" fmla="*/ 2349524 w 3216851"/>
              <a:gd name="connsiteY173" fmla="*/ 1606550 h 1689100"/>
              <a:gd name="connsiteX174" fmla="*/ 2305074 w 3216851"/>
              <a:gd name="connsiteY174" fmla="*/ 1619250 h 1689100"/>
              <a:gd name="connsiteX175" fmla="*/ 2190774 w 3216851"/>
              <a:gd name="connsiteY175" fmla="*/ 1612900 h 1689100"/>
              <a:gd name="connsiteX176" fmla="*/ 2184424 w 3216851"/>
              <a:gd name="connsiteY176" fmla="*/ 1549400 h 1689100"/>
              <a:gd name="connsiteX177" fmla="*/ 2076474 w 3216851"/>
              <a:gd name="connsiteY177" fmla="*/ 1543050 h 1689100"/>
              <a:gd name="connsiteX178" fmla="*/ 1974874 w 3216851"/>
              <a:gd name="connsiteY178" fmla="*/ 1543050 h 1689100"/>
              <a:gd name="connsiteX179" fmla="*/ 1955824 w 3216851"/>
              <a:gd name="connsiteY179" fmla="*/ 1549400 h 1689100"/>
              <a:gd name="connsiteX180" fmla="*/ 1873274 w 3216851"/>
              <a:gd name="connsiteY180" fmla="*/ 1555750 h 1689100"/>
              <a:gd name="connsiteX181" fmla="*/ 1835174 w 3216851"/>
              <a:gd name="connsiteY181" fmla="*/ 1568450 h 1689100"/>
              <a:gd name="connsiteX182" fmla="*/ 1816124 w 3216851"/>
              <a:gd name="connsiteY182" fmla="*/ 1574800 h 1689100"/>
              <a:gd name="connsiteX183" fmla="*/ 1771674 w 3216851"/>
              <a:gd name="connsiteY183" fmla="*/ 1593850 h 1689100"/>
              <a:gd name="connsiteX184" fmla="*/ 1714524 w 3216851"/>
              <a:gd name="connsiteY184" fmla="*/ 1631950 h 1689100"/>
              <a:gd name="connsiteX185" fmla="*/ 1689124 w 3216851"/>
              <a:gd name="connsiteY185" fmla="*/ 1638300 h 1689100"/>
              <a:gd name="connsiteX186" fmla="*/ 1651024 w 3216851"/>
              <a:gd name="connsiteY186" fmla="*/ 1663700 h 1689100"/>
              <a:gd name="connsiteX187" fmla="*/ 1612924 w 3216851"/>
              <a:gd name="connsiteY187" fmla="*/ 1676400 h 1689100"/>
              <a:gd name="connsiteX188" fmla="*/ 1593874 w 3216851"/>
              <a:gd name="connsiteY188" fmla="*/ 1682750 h 1689100"/>
              <a:gd name="connsiteX189" fmla="*/ 1536724 w 3216851"/>
              <a:gd name="connsiteY189" fmla="*/ 1689100 h 1689100"/>
              <a:gd name="connsiteX190" fmla="*/ 1511324 w 3216851"/>
              <a:gd name="connsiteY190" fmla="*/ 1682750 h 1689100"/>
              <a:gd name="connsiteX191" fmla="*/ 1504974 w 3216851"/>
              <a:gd name="connsiteY191" fmla="*/ 1657350 h 1689100"/>
              <a:gd name="connsiteX192" fmla="*/ 1498624 w 3216851"/>
              <a:gd name="connsiteY192" fmla="*/ 1638300 h 1689100"/>
              <a:gd name="connsiteX193" fmla="*/ 1492274 w 3216851"/>
              <a:gd name="connsiteY193" fmla="*/ 1543050 h 1689100"/>
              <a:gd name="connsiteX194" fmla="*/ 1485924 w 3216851"/>
              <a:gd name="connsiteY194" fmla="*/ 1524000 h 1689100"/>
              <a:gd name="connsiteX195" fmla="*/ 1422424 w 3216851"/>
              <a:gd name="connsiteY195" fmla="*/ 1504950 h 1689100"/>
              <a:gd name="connsiteX196" fmla="*/ 1333524 w 3216851"/>
              <a:gd name="connsiteY196" fmla="*/ 1485900 h 1689100"/>
              <a:gd name="connsiteX197" fmla="*/ 1308124 w 3216851"/>
              <a:gd name="connsiteY197" fmla="*/ 1447800 h 1689100"/>
              <a:gd name="connsiteX198" fmla="*/ 1301774 w 3216851"/>
              <a:gd name="connsiteY198" fmla="*/ 1403350 h 1689100"/>
              <a:gd name="connsiteX199" fmla="*/ 1263674 w 3216851"/>
              <a:gd name="connsiteY199" fmla="*/ 1390650 h 1689100"/>
              <a:gd name="connsiteX200" fmla="*/ 1168424 w 3216851"/>
              <a:gd name="connsiteY200" fmla="*/ 1384300 h 1689100"/>
              <a:gd name="connsiteX201" fmla="*/ 120674 w 3216851"/>
              <a:gd name="connsiteY201" fmla="*/ 1377950 h 1689100"/>
              <a:gd name="connsiteX202" fmla="*/ 95274 w 3216851"/>
              <a:gd name="connsiteY202" fmla="*/ 1365250 h 1689100"/>
              <a:gd name="connsiteX203" fmla="*/ 63524 w 3216851"/>
              <a:gd name="connsiteY203" fmla="*/ 1327150 h 1689100"/>
              <a:gd name="connsiteX204" fmla="*/ 50824 w 3216851"/>
              <a:gd name="connsiteY204" fmla="*/ 1289050 h 1689100"/>
              <a:gd name="connsiteX205" fmla="*/ 76224 w 3216851"/>
              <a:gd name="connsiteY205" fmla="*/ 1174750 h 1689100"/>
              <a:gd name="connsiteX206" fmla="*/ 82574 w 3216851"/>
              <a:gd name="connsiteY206" fmla="*/ 1155700 h 1689100"/>
              <a:gd name="connsiteX207" fmla="*/ 88924 w 3216851"/>
              <a:gd name="connsiteY207" fmla="*/ 1136650 h 1689100"/>
              <a:gd name="connsiteX208" fmla="*/ 95274 w 3216851"/>
              <a:gd name="connsiteY208" fmla="*/ 1016000 h 1689100"/>
              <a:gd name="connsiteX209" fmla="*/ 88924 w 3216851"/>
              <a:gd name="connsiteY209" fmla="*/ 971550 h 1689100"/>
              <a:gd name="connsiteX210" fmla="*/ 63524 w 3216851"/>
              <a:gd name="connsiteY210" fmla="*/ 952500 h 1689100"/>
              <a:gd name="connsiteX211" fmla="*/ 25424 w 3216851"/>
              <a:gd name="connsiteY211" fmla="*/ 920750 h 1689100"/>
              <a:gd name="connsiteX212" fmla="*/ 31774 w 3216851"/>
              <a:gd name="connsiteY212" fmla="*/ 844550 h 1689100"/>
              <a:gd name="connsiteX213" fmla="*/ 44474 w 3216851"/>
              <a:gd name="connsiteY213" fmla="*/ 819150 h 1689100"/>
              <a:gd name="connsiteX214" fmla="*/ 57174 w 3216851"/>
              <a:gd name="connsiteY214" fmla="*/ 800100 h 1689100"/>
              <a:gd name="connsiteX215" fmla="*/ 44474 w 3216851"/>
              <a:gd name="connsiteY215" fmla="*/ 825500 h 1689100"/>
              <a:gd name="connsiteX216" fmla="*/ 24 w 3216851"/>
              <a:gd name="connsiteY216" fmla="*/ 8763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216851" h="1689100">
                <a:moveTo>
                  <a:pt x="24" y="876300"/>
                </a:moveTo>
                <a:cubicBezTo>
                  <a:pt x="1082" y="876300"/>
                  <a:pt x="30899" y="838784"/>
                  <a:pt x="50824" y="825500"/>
                </a:cubicBezTo>
                <a:cubicBezTo>
                  <a:pt x="63524" y="817033"/>
                  <a:pt x="78131" y="810893"/>
                  <a:pt x="88924" y="800100"/>
                </a:cubicBezTo>
                <a:cubicBezTo>
                  <a:pt x="119720" y="769304"/>
                  <a:pt x="104361" y="781342"/>
                  <a:pt x="133374" y="762000"/>
                </a:cubicBezTo>
                <a:cubicBezTo>
                  <a:pt x="151185" y="735283"/>
                  <a:pt x="149004" y="734647"/>
                  <a:pt x="184174" y="711200"/>
                </a:cubicBezTo>
                <a:cubicBezTo>
                  <a:pt x="189743" y="707487"/>
                  <a:pt x="196874" y="706967"/>
                  <a:pt x="203224" y="704850"/>
                </a:cubicBezTo>
                <a:cubicBezTo>
                  <a:pt x="268426" y="652689"/>
                  <a:pt x="201666" y="703772"/>
                  <a:pt x="266724" y="660400"/>
                </a:cubicBezTo>
                <a:cubicBezTo>
                  <a:pt x="275530" y="654529"/>
                  <a:pt x="284089" y="648238"/>
                  <a:pt x="292124" y="641350"/>
                </a:cubicBezTo>
                <a:cubicBezTo>
                  <a:pt x="298942" y="635506"/>
                  <a:pt x="303702" y="627281"/>
                  <a:pt x="311174" y="622300"/>
                </a:cubicBezTo>
                <a:cubicBezTo>
                  <a:pt x="316743" y="618587"/>
                  <a:pt x="324237" y="618943"/>
                  <a:pt x="330224" y="615950"/>
                </a:cubicBezTo>
                <a:cubicBezTo>
                  <a:pt x="337050" y="612537"/>
                  <a:pt x="342924" y="607483"/>
                  <a:pt x="349274" y="603250"/>
                </a:cubicBezTo>
                <a:cubicBezTo>
                  <a:pt x="353507" y="596900"/>
                  <a:pt x="356578" y="589596"/>
                  <a:pt x="361974" y="584200"/>
                </a:cubicBezTo>
                <a:cubicBezTo>
                  <a:pt x="367370" y="578804"/>
                  <a:pt x="375161" y="576386"/>
                  <a:pt x="381024" y="571500"/>
                </a:cubicBezTo>
                <a:cubicBezTo>
                  <a:pt x="387923" y="565751"/>
                  <a:pt x="393724" y="558800"/>
                  <a:pt x="400074" y="552450"/>
                </a:cubicBezTo>
                <a:cubicBezTo>
                  <a:pt x="410498" y="521177"/>
                  <a:pt x="398961" y="542794"/>
                  <a:pt x="425474" y="520700"/>
                </a:cubicBezTo>
                <a:cubicBezTo>
                  <a:pt x="432373" y="514951"/>
                  <a:pt x="436674" y="506011"/>
                  <a:pt x="444524" y="501650"/>
                </a:cubicBezTo>
                <a:cubicBezTo>
                  <a:pt x="456226" y="495149"/>
                  <a:pt x="469240" y="489241"/>
                  <a:pt x="482624" y="488950"/>
                </a:cubicBezTo>
                <a:lnTo>
                  <a:pt x="774724" y="482600"/>
                </a:lnTo>
                <a:cubicBezTo>
                  <a:pt x="795891" y="478367"/>
                  <a:pt x="816646" y="470483"/>
                  <a:pt x="838224" y="469900"/>
                </a:cubicBezTo>
                <a:cubicBezTo>
                  <a:pt x="894321" y="468384"/>
                  <a:pt x="977401" y="466594"/>
                  <a:pt x="1041424" y="482600"/>
                </a:cubicBezTo>
                <a:cubicBezTo>
                  <a:pt x="1047918" y="484223"/>
                  <a:pt x="1054038" y="487111"/>
                  <a:pt x="1060474" y="488950"/>
                </a:cubicBezTo>
                <a:cubicBezTo>
                  <a:pt x="1139016" y="511390"/>
                  <a:pt x="1000145" y="466724"/>
                  <a:pt x="1143024" y="514350"/>
                </a:cubicBezTo>
                <a:cubicBezTo>
                  <a:pt x="1149374" y="516467"/>
                  <a:pt x="1156505" y="516987"/>
                  <a:pt x="1162074" y="520700"/>
                </a:cubicBezTo>
                <a:cubicBezTo>
                  <a:pt x="1179747" y="532482"/>
                  <a:pt x="1195838" y="545623"/>
                  <a:pt x="1219224" y="546100"/>
                </a:cubicBezTo>
                <a:lnTo>
                  <a:pt x="1530374" y="552450"/>
                </a:lnTo>
                <a:cubicBezTo>
                  <a:pt x="1538841" y="554567"/>
                  <a:pt x="1547383" y="556402"/>
                  <a:pt x="1555774" y="558800"/>
                </a:cubicBezTo>
                <a:cubicBezTo>
                  <a:pt x="1562210" y="560639"/>
                  <a:pt x="1568238" y="563953"/>
                  <a:pt x="1574824" y="565150"/>
                </a:cubicBezTo>
                <a:cubicBezTo>
                  <a:pt x="1591614" y="568203"/>
                  <a:pt x="1608757" y="568905"/>
                  <a:pt x="1625624" y="571500"/>
                </a:cubicBezTo>
                <a:cubicBezTo>
                  <a:pt x="1636291" y="573141"/>
                  <a:pt x="1646791" y="575733"/>
                  <a:pt x="1657374" y="577850"/>
                </a:cubicBezTo>
                <a:cubicBezTo>
                  <a:pt x="1663724" y="582083"/>
                  <a:pt x="1669252" y="587942"/>
                  <a:pt x="1676424" y="590550"/>
                </a:cubicBezTo>
                <a:cubicBezTo>
                  <a:pt x="1692828" y="596515"/>
                  <a:pt x="1710665" y="597730"/>
                  <a:pt x="1727224" y="603250"/>
                </a:cubicBezTo>
                <a:lnTo>
                  <a:pt x="1746274" y="609600"/>
                </a:lnTo>
                <a:cubicBezTo>
                  <a:pt x="1754741" y="607483"/>
                  <a:pt x="1764097" y="607580"/>
                  <a:pt x="1771674" y="603250"/>
                </a:cubicBezTo>
                <a:cubicBezTo>
                  <a:pt x="1791260" y="592058"/>
                  <a:pt x="1791012" y="583335"/>
                  <a:pt x="1797074" y="565150"/>
                </a:cubicBezTo>
                <a:cubicBezTo>
                  <a:pt x="1794957" y="556683"/>
                  <a:pt x="1793788" y="547922"/>
                  <a:pt x="1790724" y="539750"/>
                </a:cubicBezTo>
                <a:cubicBezTo>
                  <a:pt x="1787400" y="530887"/>
                  <a:pt x="1778024" y="523816"/>
                  <a:pt x="1778024" y="514350"/>
                </a:cubicBezTo>
                <a:cubicBezTo>
                  <a:pt x="1778024" y="506718"/>
                  <a:pt x="1785328" y="500696"/>
                  <a:pt x="1790724" y="495300"/>
                </a:cubicBezTo>
                <a:cubicBezTo>
                  <a:pt x="1816309" y="469715"/>
                  <a:pt x="1862897" y="474427"/>
                  <a:pt x="1892324" y="469900"/>
                </a:cubicBezTo>
                <a:lnTo>
                  <a:pt x="1854224" y="457200"/>
                </a:lnTo>
                <a:lnTo>
                  <a:pt x="1835174" y="450850"/>
                </a:lnTo>
                <a:cubicBezTo>
                  <a:pt x="1830941" y="444500"/>
                  <a:pt x="1827870" y="437196"/>
                  <a:pt x="1822474" y="431800"/>
                </a:cubicBezTo>
                <a:cubicBezTo>
                  <a:pt x="1817078" y="426404"/>
                  <a:pt x="1808192" y="425059"/>
                  <a:pt x="1803424" y="419100"/>
                </a:cubicBezTo>
                <a:cubicBezTo>
                  <a:pt x="1799243" y="413873"/>
                  <a:pt x="1799191" y="406400"/>
                  <a:pt x="1797074" y="400050"/>
                </a:cubicBezTo>
                <a:cubicBezTo>
                  <a:pt x="1840743" y="370937"/>
                  <a:pt x="1820694" y="379477"/>
                  <a:pt x="1854224" y="368300"/>
                </a:cubicBezTo>
                <a:lnTo>
                  <a:pt x="1809774" y="355600"/>
                </a:lnTo>
                <a:cubicBezTo>
                  <a:pt x="1803363" y="353677"/>
                  <a:pt x="1795457" y="353983"/>
                  <a:pt x="1790724" y="349250"/>
                </a:cubicBezTo>
                <a:cubicBezTo>
                  <a:pt x="1784031" y="342557"/>
                  <a:pt x="1783041" y="331877"/>
                  <a:pt x="1778024" y="323850"/>
                </a:cubicBezTo>
                <a:cubicBezTo>
                  <a:pt x="1764447" y="302127"/>
                  <a:pt x="1757241" y="296717"/>
                  <a:pt x="1739924" y="279400"/>
                </a:cubicBezTo>
                <a:cubicBezTo>
                  <a:pt x="1742041" y="254000"/>
                  <a:pt x="1741275" y="228193"/>
                  <a:pt x="1746274" y="203200"/>
                </a:cubicBezTo>
                <a:cubicBezTo>
                  <a:pt x="1747771" y="195716"/>
                  <a:pt x="1751524" y="185806"/>
                  <a:pt x="1758974" y="184150"/>
                </a:cubicBezTo>
                <a:cubicBezTo>
                  <a:pt x="1792099" y="176789"/>
                  <a:pt x="1826707" y="179917"/>
                  <a:pt x="1860574" y="177800"/>
                </a:cubicBezTo>
                <a:cubicBezTo>
                  <a:pt x="1896887" y="165696"/>
                  <a:pt x="1909607" y="160373"/>
                  <a:pt x="1949474" y="152400"/>
                </a:cubicBezTo>
                <a:cubicBezTo>
                  <a:pt x="2018095" y="138676"/>
                  <a:pt x="1982082" y="145430"/>
                  <a:pt x="2101874" y="127000"/>
                </a:cubicBezTo>
                <a:cubicBezTo>
                  <a:pt x="2116667" y="124724"/>
                  <a:pt x="2146324" y="120650"/>
                  <a:pt x="2146324" y="120650"/>
                </a:cubicBezTo>
                <a:cubicBezTo>
                  <a:pt x="2181579" y="108898"/>
                  <a:pt x="2179576" y="107950"/>
                  <a:pt x="2235224" y="107950"/>
                </a:cubicBezTo>
                <a:cubicBezTo>
                  <a:pt x="2248099" y="107950"/>
                  <a:pt x="2260624" y="112183"/>
                  <a:pt x="2273324" y="114300"/>
                </a:cubicBezTo>
                <a:cubicBezTo>
                  <a:pt x="2271207" y="120650"/>
                  <a:pt x="2271330" y="128268"/>
                  <a:pt x="2266974" y="133350"/>
                </a:cubicBezTo>
                <a:cubicBezTo>
                  <a:pt x="2252986" y="149670"/>
                  <a:pt x="2225384" y="167342"/>
                  <a:pt x="2203474" y="171450"/>
                </a:cubicBezTo>
                <a:cubicBezTo>
                  <a:pt x="2180495" y="175759"/>
                  <a:pt x="2156907" y="175683"/>
                  <a:pt x="2133624" y="177800"/>
                </a:cubicBezTo>
                <a:cubicBezTo>
                  <a:pt x="2156764" y="200940"/>
                  <a:pt x="2159086" y="200771"/>
                  <a:pt x="2178074" y="234950"/>
                </a:cubicBezTo>
                <a:cubicBezTo>
                  <a:pt x="2181325" y="240801"/>
                  <a:pt x="2182307" y="247650"/>
                  <a:pt x="2184424" y="254000"/>
                </a:cubicBezTo>
                <a:cubicBezTo>
                  <a:pt x="2192891" y="251883"/>
                  <a:pt x="2203198" y="253330"/>
                  <a:pt x="2209824" y="247650"/>
                </a:cubicBezTo>
                <a:cubicBezTo>
                  <a:pt x="2243156" y="219080"/>
                  <a:pt x="2223488" y="184193"/>
                  <a:pt x="2235224" y="146050"/>
                </a:cubicBezTo>
                <a:cubicBezTo>
                  <a:pt x="2237468" y="138756"/>
                  <a:pt x="2247924" y="137583"/>
                  <a:pt x="2254274" y="133350"/>
                </a:cubicBezTo>
                <a:cubicBezTo>
                  <a:pt x="2256391" y="120650"/>
                  <a:pt x="2256553" y="107464"/>
                  <a:pt x="2260624" y="95250"/>
                </a:cubicBezTo>
                <a:cubicBezTo>
                  <a:pt x="2263037" y="88010"/>
                  <a:pt x="2267365" y="80968"/>
                  <a:pt x="2273324" y="76200"/>
                </a:cubicBezTo>
                <a:cubicBezTo>
                  <a:pt x="2278551" y="72019"/>
                  <a:pt x="2285748" y="70797"/>
                  <a:pt x="2292374" y="69850"/>
                </a:cubicBezTo>
                <a:cubicBezTo>
                  <a:pt x="2315518" y="66544"/>
                  <a:pt x="2338941" y="65617"/>
                  <a:pt x="2362224" y="63500"/>
                </a:cubicBezTo>
                <a:cubicBezTo>
                  <a:pt x="2393713" y="53004"/>
                  <a:pt x="2385523" y="55193"/>
                  <a:pt x="2432074" y="44450"/>
                </a:cubicBezTo>
                <a:cubicBezTo>
                  <a:pt x="2442591" y="42023"/>
                  <a:pt x="2453140" y="39626"/>
                  <a:pt x="2463824" y="38100"/>
                </a:cubicBezTo>
                <a:cubicBezTo>
                  <a:pt x="2526808" y="29102"/>
                  <a:pt x="2573673" y="28976"/>
                  <a:pt x="2641624" y="25400"/>
                </a:cubicBezTo>
                <a:cubicBezTo>
                  <a:pt x="2728022" y="3801"/>
                  <a:pt x="2635482" y="25381"/>
                  <a:pt x="2844824" y="6350"/>
                </a:cubicBezTo>
                <a:cubicBezTo>
                  <a:pt x="2855573" y="5373"/>
                  <a:pt x="2865991" y="2117"/>
                  <a:pt x="2876574" y="0"/>
                </a:cubicBezTo>
                <a:lnTo>
                  <a:pt x="3213124" y="6350"/>
                </a:lnTo>
                <a:cubicBezTo>
                  <a:pt x="3221811" y="7185"/>
                  <a:pt x="3213478" y="26163"/>
                  <a:pt x="3206774" y="31750"/>
                </a:cubicBezTo>
                <a:cubicBezTo>
                  <a:pt x="3198483" y="38659"/>
                  <a:pt x="3185495" y="35482"/>
                  <a:pt x="3175024" y="38100"/>
                </a:cubicBezTo>
                <a:cubicBezTo>
                  <a:pt x="3138753" y="47168"/>
                  <a:pt x="3174126" y="42882"/>
                  <a:pt x="3130574" y="50800"/>
                </a:cubicBezTo>
                <a:cubicBezTo>
                  <a:pt x="3115848" y="53477"/>
                  <a:pt x="3100887" y="54689"/>
                  <a:pt x="3086124" y="57150"/>
                </a:cubicBezTo>
                <a:cubicBezTo>
                  <a:pt x="3075478" y="58924"/>
                  <a:pt x="3065020" y="61726"/>
                  <a:pt x="3054374" y="63500"/>
                </a:cubicBezTo>
                <a:cubicBezTo>
                  <a:pt x="3034568" y="66801"/>
                  <a:pt x="2999125" y="70214"/>
                  <a:pt x="2978174" y="76200"/>
                </a:cubicBezTo>
                <a:cubicBezTo>
                  <a:pt x="2958866" y="81717"/>
                  <a:pt x="2940505" y="90380"/>
                  <a:pt x="2921024" y="95250"/>
                </a:cubicBezTo>
                <a:cubicBezTo>
                  <a:pt x="2912557" y="97367"/>
                  <a:pt x="2903727" y="98359"/>
                  <a:pt x="2895624" y="101600"/>
                </a:cubicBezTo>
                <a:cubicBezTo>
                  <a:pt x="2770440" y="151674"/>
                  <a:pt x="2941809" y="92555"/>
                  <a:pt x="2819424" y="133350"/>
                </a:cubicBezTo>
                <a:cubicBezTo>
                  <a:pt x="2759508" y="183280"/>
                  <a:pt x="2796110" y="157707"/>
                  <a:pt x="2705124" y="203200"/>
                </a:cubicBezTo>
                <a:lnTo>
                  <a:pt x="2705124" y="203200"/>
                </a:lnTo>
                <a:cubicBezTo>
                  <a:pt x="2685992" y="215955"/>
                  <a:pt x="2683232" y="218932"/>
                  <a:pt x="2660674" y="228600"/>
                </a:cubicBezTo>
                <a:cubicBezTo>
                  <a:pt x="2654522" y="231237"/>
                  <a:pt x="2647611" y="231957"/>
                  <a:pt x="2641624" y="234950"/>
                </a:cubicBezTo>
                <a:cubicBezTo>
                  <a:pt x="2597771" y="256876"/>
                  <a:pt x="2650037" y="240784"/>
                  <a:pt x="2597174" y="254000"/>
                </a:cubicBezTo>
                <a:cubicBezTo>
                  <a:pt x="2588707" y="260350"/>
                  <a:pt x="2579641" y="265970"/>
                  <a:pt x="2571774" y="273050"/>
                </a:cubicBezTo>
                <a:cubicBezTo>
                  <a:pt x="2521382" y="318403"/>
                  <a:pt x="2553530" y="304531"/>
                  <a:pt x="2514624" y="317500"/>
                </a:cubicBezTo>
                <a:cubicBezTo>
                  <a:pt x="2516741" y="323850"/>
                  <a:pt x="2516241" y="331817"/>
                  <a:pt x="2520974" y="336550"/>
                </a:cubicBezTo>
                <a:cubicBezTo>
                  <a:pt x="2525707" y="341283"/>
                  <a:pt x="2534037" y="339907"/>
                  <a:pt x="2540024" y="342900"/>
                </a:cubicBezTo>
                <a:cubicBezTo>
                  <a:pt x="2546850" y="346313"/>
                  <a:pt x="2552724" y="351367"/>
                  <a:pt x="2559074" y="355600"/>
                </a:cubicBezTo>
                <a:cubicBezTo>
                  <a:pt x="2565843" y="375907"/>
                  <a:pt x="2571077" y="404995"/>
                  <a:pt x="2590824" y="419100"/>
                </a:cubicBezTo>
                <a:cubicBezTo>
                  <a:pt x="2597926" y="424173"/>
                  <a:pt x="2607865" y="422942"/>
                  <a:pt x="2616224" y="425450"/>
                </a:cubicBezTo>
                <a:cubicBezTo>
                  <a:pt x="2679117" y="444318"/>
                  <a:pt x="2629021" y="433933"/>
                  <a:pt x="2692424" y="444500"/>
                </a:cubicBezTo>
                <a:cubicBezTo>
                  <a:pt x="2694541" y="452967"/>
                  <a:pt x="2698774" y="461173"/>
                  <a:pt x="2698774" y="469900"/>
                </a:cubicBezTo>
                <a:cubicBezTo>
                  <a:pt x="2698774" y="480693"/>
                  <a:pt x="2697251" y="491997"/>
                  <a:pt x="2692424" y="501650"/>
                </a:cubicBezTo>
                <a:cubicBezTo>
                  <a:pt x="2687117" y="512263"/>
                  <a:pt x="2655542" y="534074"/>
                  <a:pt x="2647974" y="539750"/>
                </a:cubicBezTo>
                <a:cubicBezTo>
                  <a:pt x="2645857" y="548217"/>
                  <a:pt x="2634223" y="560525"/>
                  <a:pt x="2641624" y="565150"/>
                </a:cubicBezTo>
                <a:cubicBezTo>
                  <a:pt x="2657878" y="575309"/>
                  <a:pt x="2679738" y="569260"/>
                  <a:pt x="2698774" y="571500"/>
                </a:cubicBezTo>
                <a:cubicBezTo>
                  <a:pt x="2715722" y="573494"/>
                  <a:pt x="2732741" y="575045"/>
                  <a:pt x="2749574" y="577850"/>
                </a:cubicBezTo>
                <a:cubicBezTo>
                  <a:pt x="2765521" y="580508"/>
                  <a:pt x="2778925" y="585517"/>
                  <a:pt x="2794024" y="590550"/>
                </a:cubicBezTo>
                <a:cubicBezTo>
                  <a:pt x="2749753" y="634821"/>
                  <a:pt x="2773348" y="624294"/>
                  <a:pt x="2730524" y="635000"/>
                </a:cubicBezTo>
                <a:cubicBezTo>
                  <a:pt x="2719412" y="642408"/>
                  <a:pt x="2701420" y="650875"/>
                  <a:pt x="2698774" y="666750"/>
                </a:cubicBezTo>
                <a:cubicBezTo>
                  <a:pt x="2697674" y="673352"/>
                  <a:pt x="2703007" y="679450"/>
                  <a:pt x="2705124" y="685800"/>
                </a:cubicBezTo>
                <a:cubicBezTo>
                  <a:pt x="2681968" y="703167"/>
                  <a:pt x="2667683" y="714615"/>
                  <a:pt x="2641624" y="730250"/>
                </a:cubicBezTo>
                <a:cubicBezTo>
                  <a:pt x="2633507" y="735120"/>
                  <a:pt x="2624691" y="738717"/>
                  <a:pt x="2616224" y="742950"/>
                </a:cubicBezTo>
                <a:cubicBezTo>
                  <a:pt x="2614107" y="749300"/>
                  <a:pt x="2612867" y="756013"/>
                  <a:pt x="2609874" y="762000"/>
                </a:cubicBezTo>
                <a:cubicBezTo>
                  <a:pt x="2606461" y="768826"/>
                  <a:pt x="2599587" y="773810"/>
                  <a:pt x="2597174" y="781050"/>
                </a:cubicBezTo>
                <a:cubicBezTo>
                  <a:pt x="2565549" y="875924"/>
                  <a:pt x="2614020" y="772758"/>
                  <a:pt x="2578124" y="844550"/>
                </a:cubicBezTo>
                <a:cubicBezTo>
                  <a:pt x="2559074" y="842433"/>
                  <a:pt x="2539769" y="841959"/>
                  <a:pt x="2520974" y="838200"/>
                </a:cubicBezTo>
                <a:cubicBezTo>
                  <a:pt x="2507847" y="835575"/>
                  <a:pt x="2482874" y="825500"/>
                  <a:pt x="2482874" y="825500"/>
                </a:cubicBezTo>
                <a:cubicBezTo>
                  <a:pt x="2478641" y="819150"/>
                  <a:pt x="2475570" y="811846"/>
                  <a:pt x="2470174" y="806450"/>
                </a:cubicBezTo>
                <a:cubicBezTo>
                  <a:pt x="2457492" y="793768"/>
                  <a:pt x="2434533" y="787114"/>
                  <a:pt x="2419374" y="781050"/>
                </a:cubicBezTo>
                <a:cubicBezTo>
                  <a:pt x="2413024" y="774700"/>
                  <a:pt x="2407223" y="767749"/>
                  <a:pt x="2400324" y="762000"/>
                </a:cubicBezTo>
                <a:cubicBezTo>
                  <a:pt x="2383447" y="747936"/>
                  <a:pt x="2375636" y="747892"/>
                  <a:pt x="2355874" y="736600"/>
                </a:cubicBezTo>
                <a:cubicBezTo>
                  <a:pt x="2321407" y="716905"/>
                  <a:pt x="2352701" y="729192"/>
                  <a:pt x="2317774" y="717550"/>
                </a:cubicBezTo>
                <a:cubicBezTo>
                  <a:pt x="2315657" y="711200"/>
                  <a:pt x="2316157" y="703233"/>
                  <a:pt x="2311424" y="698500"/>
                </a:cubicBezTo>
                <a:cubicBezTo>
                  <a:pt x="2306691" y="693767"/>
                  <a:pt x="2299067" y="692150"/>
                  <a:pt x="2292374" y="692150"/>
                </a:cubicBezTo>
                <a:cubicBezTo>
                  <a:pt x="2271102" y="692150"/>
                  <a:pt x="2250084" y="696868"/>
                  <a:pt x="2228874" y="698500"/>
                </a:cubicBezTo>
                <a:cubicBezTo>
                  <a:pt x="2195041" y="701103"/>
                  <a:pt x="2161141" y="702733"/>
                  <a:pt x="2127274" y="704850"/>
                </a:cubicBezTo>
                <a:cubicBezTo>
                  <a:pt x="2125714" y="706410"/>
                  <a:pt x="2093756" y="735877"/>
                  <a:pt x="2095524" y="742950"/>
                </a:cubicBezTo>
                <a:cubicBezTo>
                  <a:pt x="2097147" y="749444"/>
                  <a:pt x="2108224" y="747183"/>
                  <a:pt x="2114574" y="749300"/>
                </a:cubicBezTo>
                <a:cubicBezTo>
                  <a:pt x="2120924" y="757767"/>
                  <a:pt x="2125494" y="767925"/>
                  <a:pt x="2133624" y="774700"/>
                </a:cubicBezTo>
                <a:cubicBezTo>
                  <a:pt x="2138766" y="778985"/>
                  <a:pt x="2146110" y="779737"/>
                  <a:pt x="2152674" y="781050"/>
                </a:cubicBezTo>
                <a:cubicBezTo>
                  <a:pt x="2167350" y="783985"/>
                  <a:pt x="2182307" y="785283"/>
                  <a:pt x="2197124" y="787400"/>
                </a:cubicBezTo>
                <a:cubicBezTo>
                  <a:pt x="2209824" y="785283"/>
                  <a:pt x="2222655" y="783843"/>
                  <a:pt x="2235224" y="781050"/>
                </a:cubicBezTo>
                <a:cubicBezTo>
                  <a:pt x="2241758" y="779598"/>
                  <a:pt x="2247581" y="774700"/>
                  <a:pt x="2254274" y="774700"/>
                </a:cubicBezTo>
                <a:cubicBezTo>
                  <a:pt x="2279762" y="774700"/>
                  <a:pt x="2305074" y="778933"/>
                  <a:pt x="2330474" y="781050"/>
                </a:cubicBezTo>
                <a:cubicBezTo>
                  <a:pt x="2332591" y="793750"/>
                  <a:pt x="2335003" y="806404"/>
                  <a:pt x="2336824" y="819150"/>
                </a:cubicBezTo>
                <a:cubicBezTo>
                  <a:pt x="2339237" y="836044"/>
                  <a:pt x="2334575" y="855210"/>
                  <a:pt x="2343174" y="869950"/>
                </a:cubicBezTo>
                <a:cubicBezTo>
                  <a:pt x="2350865" y="883134"/>
                  <a:pt x="2381274" y="895350"/>
                  <a:pt x="2381274" y="895350"/>
                </a:cubicBezTo>
                <a:cubicBezTo>
                  <a:pt x="2383391" y="914400"/>
                  <a:pt x="2372657" y="940526"/>
                  <a:pt x="2387624" y="952500"/>
                </a:cubicBezTo>
                <a:cubicBezTo>
                  <a:pt x="2402591" y="964474"/>
                  <a:pt x="2426032" y="950166"/>
                  <a:pt x="2444774" y="946150"/>
                </a:cubicBezTo>
                <a:cubicBezTo>
                  <a:pt x="2474780" y="939720"/>
                  <a:pt x="2472952" y="933677"/>
                  <a:pt x="2495574" y="920750"/>
                </a:cubicBezTo>
                <a:cubicBezTo>
                  <a:pt x="2516338" y="908885"/>
                  <a:pt x="2530044" y="904422"/>
                  <a:pt x="2552724" y="895350"/>
                </a:cubicBezTo>
                <a:cubicBezTo>
                  <a:pt x="2638006" y="923777"/>
                  <a:pt x="2551888" y="888451"/>
                  <a:pt x="2578124" y="1104900"/>
                </a:cubicBezTo>
                <a:cubicBezTo>
                  <a:pt x="2578929" y="1111545"/>
                  <a:pt x="2590738" y="1109411"/>
                  <a:pt x="2597174" y="1111250"/>
                </a:cubicBezTo>
                <a:cubicBezTo>
                  <a:pt x="2605565" y="1113648"/>
                  <a:pt x="2614154" y="1115304"/>
                  <a:pt x="2622574" y="1117600"/>
                </a:cubicBezTo>
                <a:cubicBezTo>
                  <a:pt x="2662556" y="1128504"/>
                  <a:pt x="2657142" y="1127006"/>
                  <a:pt x="2686074" y="1136650"/>
                </a:cubicBezTo>
                <a:cubicBezTo>
                  <a:pt x="2682208" y="1202374"/>
                  <a:pt x="2699098" y="1225162"/>
                  <a:pt x="2667024" y="1263650"/>
                </a:cubicBezTo>
                <a:cubicBezTo>
                  <a:pt x="2661275" y="1270549"/>
                  <a:pt x="2654324" y="1276350"/>
                  <a:pt x="2647974" y="1282700"/>
                </a:cubicBezTo>
                <a:cubicBezTo>
                  <a:pt x="2654324" y="1289050"/>
                  <a:pt x="2662043" y="1294278"/>
                  <a:pt x="2667024" y="1301750"/>
                </a:cubicBezTo>
                <a:cubicBezTo>
                  <a:pt x="2670737" y="1307319"/>
                  <a:pt x="2670381" y="1314813"/>
                  <a:pt x="2673374" y="1320800"/>
                </a:cubicBezTo>
                <a:cubicBezTo>
                  <a:pt x="2676787" y="1327626"/>
                  <a:pt x="2682661" y="1333024"/>
                  <a:pt x="2686074" y="1339850"/>
                </a:cubicBezTo>
                <a:cubicBezTo>
                  <a:pt x="2689067" y="1345837"/>
                  <a:pt x="2689173" y="1353049"/>
                  <a:pt x="2692424" y="1358900"/>
                </a:cubicBezTo>
                <a:cubicBezTo>
                  <a:pt x="2699837" y="1372243"/>
                  <a:pt x="2709357" y="1384300"/>
                  <a:pt x="2717824" y="1397000"/>
                </a:cubicBezTo>
                <a:cubicBezTo>
                  <a:pt x="2722057" y="1403350"/>
                  <a:pt x="2728111" y="1408810"/>
                  <a:pt x="2730524" y="1416050"/>
                </a:cubicBezTo>
                <a:lnTo>
                  <a:pt x="2736874" y="1435100"/>
                </a:lnTo>
                <a:cubicBezTo>
                  <a:pt x="2734757" y="1443567"/>
                  <a:pt x="2735976" y="1453685"/>
                  <a:pt x="2730524" y="1460500"/>
                </a:cubicBezTo>
                <a:cubicBezTo>
                  <a:pt x="2726343" y="1465727"/>
                  <a:pt x="2717461" y="1463857"/>
                  <a:pt x="2711474" y="1466850"/>
                </a:cubicBezTo>
                <a:cubicBezTo>
                  <a:pt x="2704648" y="1470263"/>
                  <a:pt x="2698774" y="1475317"/>
                  <a:pt x="2692424" y="1479550"/>
                </a:cubicBezTo>
                <a:cubicBezTo>
                  <a:pt x="2654324" y="1477433"/>
                  <a:pt x="2616151" y="1476369"/>
                  <a:pt x="2578124" y="1473200"/>
                </a:cubicBezTo>
                <a:cubicBezTo>
                  <a:pt x="2565293" y="1472131"/>
                  <a:pt x="2552238" y="1470921"/>
                  <a:pt x="2540024" y="1466850"/>
                </a:cubicBezTo>
                <a:cubicBezTo>
                  <a:pt x="2532784" y="1464437"/>
                  <a:pt x="2527948" y="1457250"/>
                  <a:pt x="2520974" y="1454150"/>
                </a:cubicBezTo>
                <a:cubicBezTo>
                  <a:pt x="2508741" y="1448713"/>
                  <a:pt x="2482874" y="1441450"/>
                  <a:pt x="2482874" y="1441450"/>
                </a:cubicBezTo>
                <a:cubicBezTo>
                  <a:pt x="2480757" y="1435100"/>
                  <a:pt x="2474038" y="1428615"/>
                  <a:pt x="2476524" y="1422400"/>
                </a:cubicBezTo>
                <a:cubicBezTo>
                  <a:pt x="2481397" y="1410219"/>
                  <a:pt x="2512687" y="1405422"/>
                  <a:pt x="2520974" y="1403350"/>
                </a:cubicBezTo>
                <a:cubicBezTo>
                  <a:pt x="2533674" y="1394883"/>
                  <a:pt x="2547587" y="1388001"/>
                  <a:pt x="2559074" y="1377950"/>
                </a:cubicBezTo>
                <a:cubicBezTo>
                  <a:pt x="2564817" y="1372924"/>
                  <a:pt x="2566378" y="1364296"/>
                  <a:pt x="2571774" y="1358900"/>
                </a:cubicBezTo>
                <a:cubicBezTo>
                  <a:pt x="2580749" y="1349925"/>
                  <a:pt x="2606263" y="1338480"/>
                  <a:pt x="2616224" y="1333500"/>
                </a:cubicBezTo>
                <a:cubicBezTo>
                  <a:pt x="2576951" y="1320409"/>
                  <a:pt x="2617271" y="1330694"/>
                  <a:pt x="2552724" y="1333500"/>
                </a:cubicBezTo>
                <a:cubicBezTo>
                  <a:pt x="2470225" y="1337087"/>
                  <a:pt x="2387624" y="1337733"/>
                  <a:pt x="2305074" y="1339850"/>
                </a:cubicBezTo>
                <a:cubicBezTo>
                  <a:pt x="2297143" y="1347781"/>
                  <a:pt x="2277048" y="1362196"/>
                  <a:pt x="2279674" y="1377950"/>
                </a:cubicBezTo>
                <a:cubicBezTo>
                  <a:pt x="2280929" y="1385478"/>
                  <a:pt x="2288141" y="1390650"/>
                  <a:pt x="2292374" y="1397000"/>
                </a:cubicBezTo>
                <a:cubicBezTo>
                  <a:pt x="2294491" y="1407583"/>
                  <a:pt x="2298724" y="1417957"/>
                  <a:pt x="2298724" y="1428750"/>
                </a:cubicBezTo>
                <a:cubicBezTo>
                  <a:pt x="2298724" y="1457936"/>
                  <a:pt x="2293844" y="1468790"/>
                  <a:pt x="2286024" y="1492250"/>
                </a:cubicBezTo>
                <a:cubicBezTo>
                  <a:pt x="2290257" y="1504950"/>
                  <a:pt x="2287831" y="1522569"/>
                  <a:pt x="2298724" y="1530350"/>
                </a:cubicBezTo>
                <a:cubicBezTo>
                  <a:pt x="2307507" y="1536623"/>
                  <a:pt x="2320003" y="1526618"/>
                  <a:pt x="2330474" y="1524000"/>
                </a:cubicBezTo>
                <a:cubicBezTo>
                  <a:pt x="2353909" y="1518141"/>
                  <a:pt x="2357288" y="1512991"/>
                  <a:pt x="2381274" y="1498600"/>
                </a:cubicBezTo>
                <a:cubicBezTo>
                  <a:pt x="2389741" y="1502833"/>
                  <a:pt x="2405118" y="1501963"/>
                  <a:pt x="2406674" y="1511300"/>
                </a:cubicBezTo>
                <a:cubicBezTo>
                  <a:pt x="2416478" y="1570125"/>
                  <a:pt x="2403449" y="1567125"/>
                  <a:pt x="2374924" y="1587500"/>
                </a:cubicBezTo>
                <a:cubicBezTo>
                  <a:pt x="2366312" y="1593651"/>
                  <a:pt x="2358713" y="1601299"/>
                  <a:pt x="2349524" y="1606550"/>
                </a:cubicBezTo>
                <a:cubicBezTo>
                  <a:pt x="2342439" y="1610599"/>
                  <a:pt x="2310573" y="1617875"/>
                  <a:pt x="2305074" y="1619250"/>
                </a:cubicBezTo>
                <a:cubicBezTo>
                  <a:pt x="2266974" y="1617133"/>
                  <a:pt x="2223798" y="1632019"/>
                  <a:pt x="2190774" y="1612900"/>
                </a:cubicBezTo>
                <a:cubicBezTo>
                  <a:pt x="2172364" y="1602242"/>
                  <a:pt x="2202575" y="1560492"/>
                  <a:pt x="2184424" y="1549400"/>
                </a:cubicBezTo>
                <a:cubicBezTo>
                  <a:pt x="2153667" y="1530604"/>
                  <a:pt x="2112457" y="1545167"/>
                  <a:pt x="2076474" y="1543050"/>
                </a:cubicBezTo>
                <a:cubicBezTo>
                  <a:pt x="2033512" y="1528729"/>
                  <a:pt x="2054739" y="1533067"/>
                  <a:pt x="1974874" y="1543050"/>
                </a:cubicBezTo>
                <a:cubicBezTo>
                  <a:pt x="1968232" y="1543880"/>
                  <a:pt x="1962466" y="1548570"/>
                  <a:pt x="1955824" y="1549400"/>
                </a:cubicBezTo>
                <a:cubicBezTo>
                  <a:pt x="1928439" y="1552823"/>
                  <a:pt x="1900791" y="1553633"/>
                  <a:pt x="1873274" y="1555750"/>
                </a:cubicBezTo>
                <a:lnTo>
                  <a:pt x="1835174" y="1568450"/>
                </a:lnTo>
                <a:cubicBezTo>
                  <a:pt x="1828824" y="1570567"/>
                  <a:pt x="1821693" y="1571087"/>
                  <a:pt x="1816124" y="1574800"/>
                </a:cubicBezTo>
                <a:cubicBezTo>
                  <a:pt x="1789812" y="1592341"/>
                  <a:pt x="1804478" y="1585649"/>
                  <a:pt x="1771674" y="1593850"/>
                </a:cubicBezTo>
                <a:cubicBezTo>
                  <a:pt x="1748333" y="1612522"/>
                  <a:pt x="1741010" y="1622018"/>
                  <a:pt x="1714524" y="1631950"/>
                </a:cubicBezTo>
                <a:cubicBezTo>
                  <a:pt x="1706352" y="1635014"/>
                  <a:pt x="1697591" y="1636183"/>
                  <a:pt x="1689124" y="1638300"/>
                </a:cubicBezTo>
                <a:cubicBezTo>
                  <a:pt x="1676424" y="1646767"/>
                  <a:pt x="1665504" y="1658873"/>
                  <a:pt x="1651024" y="1663700"/>
                </a:cubicBezTo>
                <a:lnTo>
                  <a:pt x="1612924" y="1676400"/>
                </a:lnTo>
                <a:cubicBezTo>
                  <a:pt x="1606574" y="1678517"/>
                  <a:pt x="1600527" y="1682011"/>
                  <a:pt x="1593874" y="1682750"/>
                </a:cubicBezTo>
                <a:lnTo>
                  <a:pt x="1536724" y="1689100"/>
                </a:lnTo>
                <a:cubicBezTo>
                  <a:pt x="1528257" y="1686983"/>
                  <a:pt x="1517495" y="1688921"/>
                  <a:pt x="1511324" y="1682750"/>
                </a:cubicBezTo>
                <a:cubicBezTo>
                  <a:pt x="1505153" y="1676579"/>
                  <a:pt x="1507372" y="1665741"/>
                  <a:pt x="1504974" y="1657350"/>
                </a:cubicBezTo>
                <a:cubicBezTo>
                  <a:pt x="1503135" y="1650914"/>
                  <a:pt x="1500741" y="1644650"/>
                  <a:pt x="1498624" y="1638300"/>
                </a:cubicBezTo>
                <a:cubicBezTo>
                  <a:pt x="1496507" y="1606550"/>
                  <a:pt x="1495788" y="1574676"/>
                  <a:pt x="1492274" y="1543050"/>
                </a:cubicBezTo>
                <a:cubicBezTo>
                  <a:pt x="1491535" y="1536397"/>
                  <a:pt x="1491371" y="1527891"/>
                  <a:pt x="1485924" y="1524000"/>
                </a:cubicBezTo>
                <a:cubicBezTo>
                  <a:pt x="1478775" y="1518894"/>
                  <a:pt x="1435236" y="1507797"/>
                  <a:pt x="1422424" y="1504950"/>
                </a:cubicBezTo>
                <a:lnTo>
                  <a:pt x="1333524" y="1485900"/>
                </a:lnTo>
                <a:cubicBezTo>
                  <a:pt x="1325057" y="1473200"/>
                  <a:pt x="1310283" y="1462910"/>
                  <a:pt x="1308124" y="1447800"/>
                </a:cubicBezTo>
                <a:cubicBezTo>
                  <a:pt x="1306007" y="1432983"/>
                  <a:pt x="1310963" y="1415164"/>
                  <a:pt x="1301774" y="1403350"/>
                </a:cubicBezTo>
                <a:cubicBezTo>
                  <a:pt x="1293555" y="1392783"/>
                  <a:pt x="1277031" y="1391540"/>
                  <a:pt x="1263674" y="1390650"/>
                </a:cubicBezTo>
                <a:cubicBezTo>
                  <a:pt x="1231924" y="1388533"/>
                  <a:pt x="1200243" y="1384654"/>
                  <a:pt x="1168424" y="1384300"/>
                </a:cubicBezTo>
                <a:lnTo>
                  <a:pt x="120674" y="1377950"/>
                </a:lnTo>
                <a:cubicBezTo>
                  <a:pt x="112207" y="1373717"/>
                  <a:pt x="102977" y="1370752"/>
                  <a:pt x="95274" y="1365250"/>
                </a:cubicBezTo>
                <a:cubicBezTo>
                  <a:pt x="85537" y="1358295"/>
                  <a:pt x="68705" y="1338807"/>
                  <a:pt x="63524" y="1327150"/>
                </a:cubicBezTo>
                <a:cubicBezTo>
                  <a:pt x="58087" y="1314917"/>
                  <a:pt x="50824" y="1289050"/>
                  <a:pt x="50824" y="1289050"/>
                </a:cubicBezTo>
                <a:cubicBezTo>
                  <a:pt x="65725" y="1199645"/>
                  <a:pt x="55381" y="1237279"/>
                  <a:pt x="76224" y="1174750"/>
                </a:cubicBezTo>
                <a:lnTo>
                  <a:pt x="82574" y="1155700"/>
                </a:lnTo>
                <a:lnTo>
                  <a:pt x="88924" y="1136650"/>
                </a:lnTo>
                <a:cubicBezTo>
                  <a:pt x="91041" y="1096433"/>
                  <a:pt x="95274" y="1056272"/>
                  <a:pt x="95274" y="1016000"/>
                </a:cubicBezTo>
                <a:cubicBezTo>
                  <a:pt x="95274" y="1001033"/>
                  <a:pt x="95617" y="984937"/>
                  <a:pt x="88924" y="971550"/>
                </a:cubicBezTo>
                <a:cubicBezTo>
                  <a:pt x="84191" y="962084"/>
                  <a:pt x="71008" y="959984"/>
                  <a:pt x="63524" y="952500"/>
                </a:cubicBezTo>
                <a:cubicBezTo>
                  <a:pt x="28925" y="917901"/>
                  <a:pt x="61808" y="932878"/>
                  <a:pt x="25424" y="920750"/>
                </a:cubicBezTo>
                <a:cubicBezTo>
                  <a:pt x="27541" y="895350"/>
                  <a:pt x="27077" y="869601"/>
                  <a:pt x="31774" y="844550"/>
                </a:cubicBezTo>
                <a:cubicBezTo>
                  <a:pt x="33518" y="835246"/>
                  <a:pt x="39778" y="827369"/>
                  <a:pt x="44474" y="819150"/>
                </a:cubicBezTo>
                <a:cubicBezTo>
                  <a:pt x="48260" y="812524"/>
                  <a:pt x="57174" y="792468"/>
                  <a:pt x="57174" y="800100"/>
                </a:cubicBezTo>
                <a:cubicBezTo>
                  <a:pt x="57174" y="809566"/>
                  <a:pt x="48203" y="816799"/>
                  <a:pt x="44474" y="825500"/>
                </a:cubicBezTo>
                <a:cubicBezTo>
                  <a:pt x="32109" y="854351"/>
                  <a:pt x="-1034" y="876300"/>
                  <a:pt x="24" y="876300"/>
                </a:cubicBezTo>
                <a:close/>
              </a:path>
            </a:pathLst>
          </a:custGeom>
          <a:blipFill dpi="0" rotWithShape="1">
            <a:blip r:embed="rId18">
              <a:alphaModFix amt="40000"/>
            </a:blip>
            <a:srcRect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76FE2F-40F5-44FC-BE0B-37CF3ACD0314}"/>
              </a:ext>
            </a:extLst>
          </p:cNvPr>
          <p:cNvSpPr/>
          <p:nvPr/>
        </p:nvSpPr>
        <p:spPr>
          <a:xfrm>
            <a:off x="6623050" y="4441259"/>
            <a:ext cx="315333" cy="619691"/>
          </a:xfrm>
          <a:custGeom>
            <a:avLst/>
            <a:gdLst>
              <a:gd name="connsiteX0" fmla="*/ 254000 w 315333"/>
              <a:gd name="connsiteY0" fmla="*/ 3741 h 619691"/>
              <a:gd name="connsiteX1" fmla="*/ 228600 w 315333"/>
              <a:gd name="connsiteY1" fmla="*/ 60891 h 619691"/>
              <a:gd name="connsiteX2" fmla="*/ 209550 w 315333"/>
              <a:gd name="connsiteY2" fmla="*/ 67241 h 619691"/>
              <a:gd name="connsiteX3" fmla="*/ 196850 w 315333"/>
              <a:gd name="connsiteY3" fmla="*/ 86291 h 619691"/>
              <a:gd name="connsiteX4" fmla="*/ 158750 w 315333"/>
              <a:gd name="connsiteY4" fmla="*/ 105341 h 619691"/>
              <a:gd name="connsiteX5" fmla="*/ 120650 w 315333"/>
              <a:gd name="connsiteY5" fmla="*/ 137091 h 619691"/>
              <a:gd name="connsiteX6" fmla="*/ 101600 w 315333"/>
              <a:gd name="connsiteY6" fmla="*/ 149791 h 619691"/>
              <a:gd name="connsiteX7" fmla="*/ 57150 w 315333"/>
              <a:gd name="connsiteY7" fmla="*/ 162491 h 619691"/>
              <a:gd name="connsiteX8" fmla="*/ 38100 w 315333"/>
              <a:gd name="connsiteY8" fmla="*/ 175191 h 619691"/>
              <a:gd name="connsiteX9" fmla="*/ 31750 w 315333"/>
              <a:gd name="connsiteY9" fmla="*/ 194241 h 619691"/>
              <a:gd name="connsiteX10" fmla="*/ 25400 w 315333"/>
              <a:gd name="connsiteY10" fmla="*/ 365691 h 619691"/>
              <a:gd name="connsiteX11" fmla="*/ 12700 w 315333"/>
              <a:gd name="connsiteY11" fmla="*/ 403791 h 619691"/>
              <a:gd name="connsiteX12" fmla="*/ 0 w 315333"/>
              <a:gd name="connsiteY12" fmla="*/ 441891 h 619691"/>
              <a:gd name="connsiteX13" fmla="*/ 19050 w 315333"/>
              <a:gd name="connsiteY13" fmla="*/ 549841 h 619691"/>
              <a:gd name="connsiteX14" fmla="*/ 25400 w 315333"/>
              <a:gd name="connsiteY14" fmla="*/ 581591 h 619691"/>
              <a:gd name="connsiteX15" fmla="*/ 57150 w 315333"/>
              <a:gd name="connsiteY15" fmla="*/ 613341 h 619691"/>
              <a:gd name="connsiteX16" fmla="*/ 76200 w 315333"/>
              <a:gd name="connsiteY16" fmla="*/ 619691 h 619691"/>
              <a:gd name="connsiteX17" fmla="*/ 120650 w 315333"/>
              <a:gd name="connsiteY17" fmla="*/ 613341 h 619691"/>
              <a:gd name="connsiteX18" fmla="*/ 139700 w 315333"/>
              <a:gd name="connsiteY18" fmla="*/ 606991 h 619691"/>
              <a:gd name="connsiteX19" fmla="*/ 165100 w 315333"/>
              <a:gd name="connsiteY19" fmla="*/ 562541 h 619691"/>
              <a:gd name="connsiteX20" fmla="*/ 177800 w 315333"/>
              <a:gd name="connsiteY20" fmla="*/ 543491 h 619691"/>
              <a:gd name="connsiteX21" fmla="*/ 190500 w 315333"/>
              <a:gd name="connsiteY21" fmla="*/ 505391 h 619691"/>
              <a:gd name="connsiteX22" fmla="*/ 209550 w 315333"/>
              <a:gd name="connsiteY22" fmla="*/ 492691 h 619691"/>
              <a:gd name="connsiteX23" fmla="*/ 234950 w 315333"/>
              <a:gd name="connsiteY23" fmla="*/ 454591 h 619691"/>
              <a:gd name="connsiteX24" fmla="*/ 247650 w 315333"/>
              <a:gd name="connsiteY24" fmla="*/ 429191 h 619691"/>
              <a:gd name="connsiteX25" fmla="*/ 254000 w 315333"/>
              <a:gd name="connsiteY25" fmla="*/ 397441 h 619691"/>
              <a:gd name="connsiteX26" fmla="*/ 266700 w 315333"/>
              <a:gd name="connsiteY26" fmla="*/ 359341 h 619691"/>
              <a:gd name="connsiteX27" fmla="*/ 273050 w 315333"/>
              <a:gd name="connsiteY27" fmla="*/ 333941 h 619691"/>
              <a:gd name="connsiteX28" fmla="*/ 285750 w 315333"/>
              <a:gd name="connsiteY28" fmla="*/ 302191 h 619691"/>
              <a:gd name="connsiteX29" fmla="*/ 304800 w 315333"/>
              <a:gd name="connsiteY29" fmla="*/ 245041 h 619691"/>
              <a:gd name="connsiteX30" fmla="*/ 304800 w 315333"/>
              <a:gd name="connsiteY30" fmla="*/ 16441 h 619691"/>
              <a:gd name="connsiteX31" fmla="*/ 254000 w 315333"/>
              <a:gd name="connsiteY31" fmla="*/ 3741 h 6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5333" h="619691">
                <a:moveTo>
                  <a:pt x="254000" y="3741"/>
                </a:moveTo>
                <a:cubicBezTo>
                  <a:pt x="241300" y="11149"/>
                  <a:pt x="234533" y="54958"/>
                  <a:pt x="228600" y="60891"/>
                </a:cubicBezTo>
                <a:cubicBezTo>
                  <a:pt x="223867" y="65624"/>
                  <a:pt x="215900" y="65124"/>
                  <a:pt x="209550" y="67241"/>
                </a:cubicBezTo>
                <a:cubicBezTo>
                  <a:pt x="205317" y="73591"/>
                  <a:pt x="202246" y="80895"/>
                  <a:pt x="196850" y="86291"/>
                </a:cubicBezTo>
                <a:cubicBezTo>
                  <a:pt x="178652" y="104489"/>
                  <a:pt x="179408" y="95012"/>
                  <a:pt x="158750" y="105341"/>
                </a:cubicBezTo>
                <a:cubicBezTo>
                  <a:pt x="135101" y="117165"/>
                  <a:pt x="141716" y="119536"/>
                  <a:pt x="120650" y="137091"/>
                </a:cubicBezTo>
                <a:cubicBezTo>
                  <a:pt x="114787" y="141977"/>
                  <a:pt x="108426" y="146378"/>
                  <a:pt x="101600" y="149791"/>
                </a:cubicBezTo>
                <a:cubicBezTo>
                  <a:pt x="92490" y="154346"/>
                  <a:pt x="65288" y="160456"/>
                  <a:pt x="57150" y="162491"/>
                </a:cubicBezTo>
                <a:cubicBezTo>
                  <a:pt x="50800" y="166724"/>
                  <a:pt x="42868" y="169232"/>
                  <a:pt x="38100" y="175191"/>
                </a:cubicBezTo>
                <a:cubicBezTo>
                  <a:pt x="33919" y="180418"/>
                  <a:pt x="32195" y="187562"/>
                  <a:pt x="31750" y="194241"/>
                </a:cubicBezTo>
                <a:cubicBezTo>
                  <a:pt x="27946" y="251304"/>
                  <a:pt x="30578" y="308737"/>
                  <a:pt x="25400" y="365691"/>
                </a:cubicBezTo>
                <a:cubicBezTo>
                  <a:pt x="24188" y="379023"/>
                  <a:pt x="16933" y="391091"/>
                  <a:pt x="12700" y="403791"/>
                </a:cubicBezTo>
                <a:lnTo>
                  <a:pt x="0" y="441891"/>
                </a:lnTo>
                <a:cubicBezTo>
                  <a:pt x="12062" y="586640"/>
                  <a:pt x="-5247" y="468850"/>
                  <a:pt x="19050" y="549841"/>
                </a:cubicBezTo>
                <a:cubicBezTo>
                  <a:pt x="22151" y="560179"/>
                  <a:pt x="21610" y="571485"/>
                  <a:pt x="25400" y="581591"/>
                </a:cubicBezTo>
                <a:cubicBezTo>
                  <a:pt x="31262" y="597222"/>
                  <a:pt x="42822" y="606177"/>
                  <a:pt x="57150" y="613341"/>
                </a:cubicBezTo>
                <a:cubicBezTo>
                  <a:pt x="63137" y="616334"/>
                  <a:pt x="69850" y="617574"/>
                  <a:pt x="76200" y="619691"/>
                </a:cubicBezTo>
                <a:cubicBezTo>
                  <a:pt x="91017" y="617574"/>
                  <a:pt x="105974" y="616276"/>
                  <a:pt x="120650" y="613341"/>
                </a:cubicBezTo>
                <a:cubicBezTo>
                  <a:pt x="127214" y="612028"/>
                  <a:pt x="134473" y="611172"/>
                  <a:pt x="139700" y="606991"/>
                </a:cubicBezTo>
                <a:cubicBezTo>
                  <a:pt x="147843" y="600477"/>
                  <a:pt x="161153" y="569449"/>
                  <a:pt x="165100" y="562541"/>
                </a:cubicBezTo>
                <a:cubicBezTo>
                  <a:pt x="168886" y="555915"/>
                  <a:pt x="174700" y="550465"/>
                  <a:pt x="177800" y="543491"/>
                </a:cubicBezTo>
                <a:cubicBezTo>
                  <a:pt x="183237" y="531258"/>
                  <a:pt x="179361" y="512817"/>
                  <a:pt x="190500" y="505391"/>
                </a:cubicBezTo>
                <a:lnTo>
                  <a:pt x="209550" y="492691"/>
                </a:lnTo>
                <a:cubicBezTo>
                  <a:pt x="223172" y="451826"/>
                  <a:pt x="205221" y="496211"/>
                  <a:pt x="234950" y="454591"/>
                </a:cubicBezTo>
                <a:cubicBezTo>
                  <a:pt x="240452" y="446888"/>
                  <a:pt x="243417" y="437658"/>
                  <a:pt x="247650" y="429191"/>
                </a:cubicBezTo>
                <a:cubicBezTo>
                  <a:pt x="249767" y="418608"/>
                  <a:pt x="251160" y="407854"/>
                  <a:pt x="254000" y="397441"/>
                </a:cubicBezTo>
                <a:cubicBezTo>
                  <a:pt x="257522" y="384526"/>
                  <a:pt x="263453" y="372328"/>
                  <a:pt x="266700" y="359341"/>
                </a:cubicBezTo>
                <a:cubicBezTo>
                  <a:pt x="268817" y="350874"/>
                  <a:pt x="270290" y="342220"/>
                  <a:pt x="273050" y="333941"/>
                </a:cubicBezTo>
                <a:cubicBezTo>
                  <a:pt x="276655" y="323127"/>
                  <a:pt x="281916" y="312926"/>
                  <a:pt x="285750" y="302191"/>
                </a:cubicBezTo>
                <a:cubicBezTo>
                  <a:pt x="292504" y="283280"/>
                  <a:pt x="304800" y="245041"/>
                  <a:pt x="304800" y="245041"/>
                </a:cubicBezTo>
                <a:cubicBezTo>
                  <a:pt x="315637" y="158342"/>
                  <a:pt x="321727" y="131548"/>
                  <a:pt x="304800" y="16441"/>
                </a:cubicBezTo>
                <a:cubicBezTo>
                  <a:pt x="302324" y="-395"/>
                  <a:pt x="266700" y="-3667"/>
                  <a:pt x="254000" y="374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F148A2-63B7-4CB7-A24C-83418A52113F}"/>
              </a:ext>
            </a:extLst>
          </p:cNvPr>
          <p:cNvSpPr/>
          <p:nvPr/>
        </p:nvSpPr>
        <p:spPr>
          <a:xfrm>
            <a:off x="6578600" y="1921907"/>
            <a:ext cx="825500" cy="694293"/>
          </a:xfrm>
          <a:custGeom>
            <a:avLst/>
            <a:gdLst>
              <a:gd name="connsiteX0" fmla="*/ 196850 w 825500"/>
              <a:gd name="connsiteY0" fmla="*/ 8493 h 694293"/>
              <a:gd name="connsiteX1" fmla="*/ 177800 w 825500"/>
              <a:gd name="connsiteY1" fmla="*/ 46593 h 694293"/>
              <a:gd name="connsiteX2" fmla="*/ 165100 w 825500"/>
              <a:gd name="connsiteY2" fmla="*/ 97393 h 694293"/>
              <a:gd name="connsiteX3" fmla="*/ 171450 w 825500"/>
              <a:gd name="connsiteY3" fmla="*/ 122793 h 694293"/>
              <a:gd name="connsiteX4" fmla="*/ 190500 w 825500"/>
              <a:gd name="connsiteY4" fmla="*/ 129143 h 694293"/>
              <a:gd name="connsiteX5" fmla="*/ 228600 w 825500"/>
              <a:gd name="connsiteY5" fmla="*/ 154543 h 694293"/>
              <a:gd name="connsiteX6" fmla="*/ 247650 w 825500"/>
              <a:gd name="connsiteY6" fmla="*/ 167243 h 694293"/>
              <a:gd name="connsiteX7" fmla="*/ 285750 w 825500"/>
              <a:gd name="connsiteY7" fmla="*/ 186293 h 694293"/>
              <a:gd name="connsiteX8" fmla="*/ 304800 w 825500"/>
              <a:gd name="connsiteY8" fmla="*/ 192643 h 694293"/>
              <a:gd name="connsiteX9" fmla="*/ 381000 w 825500"/>
              <a:gd name="connsiteY9" fmla="*/ 154543 h 694293"/>
              <a:gd name="connsiteX10" fmla="*/ 387350 w 825500"/>
              <a:gd name="connsiteY10" fmla="*/ 129143 h 694293"/>
              <a:gd name="connsiteX11" fmla="*/ 412750 w 825500"/>
              <a:gd name="connsiteY11" fmla="*/ 122793 h 694293"/>
              <a:gd name="connsiteX12" fmla="*/ 476250 w 825500"/>
              <a:gd name="connsiteY12" fmla="*/ 110093 h 694293"/>
              <a:gd name="connsiteX13" fmla="*/ 609600 w 825500"/>
              <a:gd name="connsiteY13" fmla="*/ 116443 h 694293"/>
              <a:gd name="connsiteX14" fmla="*/ 647700 w 825500"/>
              <a:gd name="connsiteY14" fmla="*/ 141843 h 694293"/>
              <a:gd name="connsiteX15" fmla="*/ 685800 w 825500"/>
              <a:gd name="connsiteY15" fmla="*/ 173593 h 694293"/>
              <a:gd name="connsiteX16" fmla="*/ 698500 w 825500"/>
              <a:gd name="connsiteY16" fmla="*/ 192643 h 694293"/>
              <a:gd name="connsiteX17" fmla="*/ 692150 w 825500"/>
              <a:gd name="connsiteY17" fmla="*/ 224393 h 694293"/>
              <a:gd name="connsiteX18" fmla="*/ 666750 w 825500"/>
              <a:gd name="connsiteY18" fmla="*/ 262493 h 694293"/>
              <a:gd name="connsiteX19" fmla="*/ 673100 w 825500"/>
              <a:gd name="connsiteY19" fmla="*/ 306943 h 694293"/>
              <a:gd name="connsiteX20" fmla="*/ 679450 w 825500"/>
              <a:gd name="connsiteY20" fmla="*/ 395843 h 694293"/>
              <a:gd name="connsiteX21" fmla="*/ 685800 w 825500"/>
              <a:gd name="connsiteY21" fmla="*/ 414893 h 694293"/>
              <a:gd name="connsiteX22" fmla="*/ 730250 w 825500"/>
              <a:gd name="connsiteY22" fmla="*/ 427593 h 694293"/>
              <a:gd name="connsiteX23" fmla="*/ 742950 w 825500"/>
              <a:gd name="connsiteY23" fmla="*/ 472043 h 694293"/>
              <a:gd name="connsiteX24" fmla="*/ 749300 w 825500"/>
              <a:gd name="connsiteY24" fmla="*/ 516493 h 694293"/>
              <a:gd name="connsiteX25" fmla="*/ 755650 w 825500"/>
              <a:gd name="connsiteY25" fmla="*/ 548243 h 694293"/>
              <a:gd name="connsiteX26" fmla="*/ 774700 w 825500"/>
              <a:gd name="connsiteY26" fmla="*/ 560943 h 694293"/>
              <a:gd name="connsiteX27" fmla="*/ 793750 w 825500"/>
              <a:gd name="connsiteY27" fmla="*/ 579993 h 694293"/>
              <a:gd name="connsiteX28" fmla="*/ 800100 w 825500"/>
              <a:gd name="connsiteY28" fmla="*/ 605393 h 694293"/>
              <a:gd name="connsiteX29" fmla="*/ 825500 w 825500"/>
              <a:gd name="connsiteY29" fmla="*/ 643493 h 694293"/>
              <a:gd name="connsiteX30" fmla="*/ 819150 w 825500"/>
              <a:gd name="connsiteY30" fmla="*/ 668893 h 694293"/>
              <a:gd name="connsiteX31" fmla="*/ 781050 w 825500"/>
              <a:gd name="connsiteY31" fmla="*/ 681593 h 694293"/>
              <a:gd name="connsiteX32" fmla="*/ 704850 w 825500"/>
              <a:gd name="connsiteY32" fmla="*/ 694293 h 694293"/>
              <a:gd name="connsiteX33" fmla="*/ 622300 w 825500"/>
              <a:gd name="connsiteY33" fmla="*/ 687943 h 694293"/>
              <a:gd name="connsiteX34" fmla="*/ 603250 w 825500"/>
              <a:gd name="connsiteY34" fmla="*/ 681593 h 694293"/>
              <a:gd name="connsiteX35" fmla="*/ 571500 w 825500"/>
              <a:gd name="connsiteY35" fmla="*/ 637143 h 694293"/>
              <a:gd name="connsiteX36" fmla="*/ 552450 w 825500"/>
              <a:gd name="connsiteY36" fmla="*/ 630793 h 694293"/>
              <a:gd name="connsiteX37" fmla="*/ 400050 w 825500"/>
              <a:gd name="connsiteY37" fmla="*/ 624443 h 694293"/>
              <a:gd name="connsiteX38" fmla="*/ 349250 w 825500"/>
              <a:gd name="connsiteY38" fmla="*/ 611743 h 694293"/>
              <a:gd name="connsiteX39" fmla="*/ 330200 w 825500"/>
              <a:gd name="connsiteY39" fmla="*/ 599043 h 694293"/>
              <a:gd name="connsiteX40" fmla="*/ 304800 w 825500"/>
              <a:gd name="connsiteY40" fmla="*/ 535543 h 694293"/>
              <a:gd name="connsiteX41" fmla="*/ 247650 w 825500"/>
              <a:gd name="connsiteY41" fmla="*/ 484743 h 694293"/>
              <a:gd name="connsiteX42" fmla="*/ 222250 w 825500"/>
              <a:gd name="connsiteY42" fmla="*/ 472043 h 694293"/>
              <a:gd name="connsiteX43" fmla="*/ 184150 w 825500"/>
              <a:gd name="connsiteY43" fmla="*/ 446643 h 694293"/>
              <a:gd name="connsiteX44" fmla="*/ 165100 w 825500"/>
              <a:gd name="connsiteY44" fmla="*/ 395843 h 694293"/>
              <a:gd name="connsiteX45" fmla="*/ 139700 w 825500"/>
              <a:gd name="connsiteY45" fmla="*/ 357743 h 694293"/>
              <a:gd name="connsiteX46" fmla="*/ 107950 w 825500"/>
              <a:gd name="connsiteY46" fmla="*/ 319643 h 694293"/>
              <a:gd name="connsiteX47" fmla="*/ 95250 w 825500"/>
              <a:gd name="connsiteY47" fmla="*/ 262493 h 694293"/>
              <a:gd name="connsiteX48" fmla="*/ 88900 w 825500"/>
              <a:gd name="connsiteY48" fmla="*/ 243443 h 694293"/>
              <a:gd name="connsiteX49" fmla="*/ 82550 w 825500"/>
              <a:gd name="connsiteY49" fmla="*/ 198993 h 694293"/>
              <a:gd name="connsiteX50" fmla="*/ 50800 w 825500"/>
              <a:gd name="connsiteY50" fmla="*/ 160893 h 694293"/>
              <a:gd name="connsiteX51" fmla="*/ 25400 w 825500"/>
              <a:gd name="connsiteY51" fmla="*/ 122793 h 694293"/>
              <a:gd name="connsiteX52" fmla="*/ 12700 w 825500"/>
              <a:gd name="connsiteY52" fmla="*/ 103743 h 694293"/>
              <a:gd name="connsiteX53" fmla="*/ 0 w 825500"/>
              <a:gd name="connsiteY53" fmla="*/ 59293 h 694293"/>
              <a:gd name="connsiteX54" fmla="*/ 6350 w 825500"/>
              <a:gd name="connsiteY54" fmla="*/ 27543 h 694293"/>
              <a:gd name="connsiteX55" fmla="*/ 44450 w 825500"/>
              <a:gd name="connsiteY55" fmla="*/ 2143 h 694293"/>
              <a:gd name="connsiteX56" fmla="*/ 76200 w 825500"/>
              <a:gd name="connsiteY56" fmla="*/ 33893 h 694293"/>
              <a:gd name="connsiteX57" fmla="*/ 133350 w 825500"/>
              <a:gd name="connsiteY57" fmla="*/ 14843 h 694293"/>
              <a:gd name="connsiteX58" fmla="*/ 152400 w 825500"/>
              <a:gd name="connsiteY58" fmla="*/ 8493 h 694293"/>
              <a:gd name="connsiteX59" fmla="*/ 171450 w 825500"/>
              <a:gd name="connsiteY59" fmla="*/ 2143 h 694293"/>
              <a:gd name="connsiteX60" fmla="*/ 196850 w 825500"/>
              <a:gd name="connsiteY60" fmla="*/ 8493 h 6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5500" h="694293">
                <a:moveTo>
                  <a:pt x="196850" y="8493"/>
                </a:moveTo>
                <a:cubicBezTo>
                  <a:pt x="190500" y="21193"/>
                  <a:pt x="183567" y="33618"/>
                  <a:pt x="177800" y="46593"/>
                </a:cubicBezTo>
                <a:cubicBezTo>
                  <a:pt x="170700" y="62569"/>
                  <a:pt x="168469" y="80546"/>
                  <a:pt x="165100" y="97393"/>
                </a:cubicBezTo>
                <a:cubicBezTo>
                  <a:pt x="167217" y="105860"/>
                  <a:pt x="165998" y="115978"/>
                  <a:pt x="171450" y="122793"/>
                </a:cubicBezTo>
                <a:cubicBezTo>
                  <a:pt x="175631" y="128020"/>
                  <a:pt x="184649" y="125892"/>
                  <a:pt x="190500" y="129143"/>
                </a:cubicBezTo>
                <a:cubicBezTo>
                  <a:pt x="203843" y="136556"/>
                  <a:pt x="215900" y="146076"/>
                  <a:pt x="228600" y="154543"/>
                </a:cubicBezTo>
                <a:cubicBezTo>
                  <a:pt x="234950" y="158776"/>
                  <a:pt x="240410" y="164830"/>
                  <a:pt x="247650" y="167243"/>
                </a:cubicBezTo>
                <a:cubicBezTo>
                  <a:pt x="295533" y="183204"/>
                  <a:pt x="236511" y="161674"/>
                  <a:pt x="285750" y="186293"/>
                </a:cubicBezTo>
                <a:cubicBezTo>
                  <a:pt x="291737" y="189286"/>
                  <a:pt x="298450" y="190526"/>
                  <a:pt x="304800" y="192643"/>
                </a:cubicBezTo>
                <a:cubicBezTo>
                  <a:pt x="388085" y="185072"/>
                  <a:pt x="368825" y="209331"/>
                  <a:pt x="381000" y="154543"/>
                </a:cubicBezTo>
                <a:cubicBezTo>
                  <a:pt x="382893" y="146024"/>
                  <a:pt x="381179" y="135314"/>
                  <a:pt x="387350" y="129143"/>
                </a:cubicBezTo>
                <a:cubicBezTo>
                  <a:pt x="393521" y="122972"/>
                  <a:pt x="404359" y="125191"/>
                  <a:pt x="412750" y="122793"/>
                </a:cubicBezTo>
                <a:cubicBezTo>
                  <a:pt x="457082" y="110127"/>
                  <a:pt x="400391" y="120930"/>
                  <a:pt x="476250" y="110093"/>
                </a:cubicBezTo>
                <a:cubicBezTo>
                  <a:pt x="520700" y="112210"/>
                  <a:pt x="565844" y="108340"/>
                  <a:pt x="609600" y="116443"/>
                </a:cubicBezTo>
                <a:cubicBezTo>
                  <a:pt x="624608" y="119222"/>
                  <a:pt x="635000" y="133376"/>
                  <a:pt x="647700" y="141843"/>
                </a:cubicBezTo>
                <a:cubicBezTo>
                  <a:pt x="666431" y="154330"/>
                  <a:pt x="670521" y="155258"/>
                  <a:pt x="685800" y="173593"/>
                </a:cubicBezTo>
                <a:cubicBezTo>
                  <a:pt x="690686" y="179456"/>
                  <a:pt x="694267" y="186293"/>
                  <a:pt x="698500" y="192643"/>
                </a:cubicBezTo>
                <a:cubicBezTo>
                  <a:pt x="696383" y="203226"/>
                  <a:pt x="696616" y="214567"/>
                  <a:pt x="692150" y="224393"/>
                </a:cubicBezTo>
                <a:cubicBezTo>
                  <a:pt x="685834" y="238288"/>
                  <a:pt x="666750" y="262493"/>
                  <a:pt x="666750" y="262493"/>
                </a:cubicBezTo>
                <a:cubicBezTo>
                  <a:pt x="668867" y="277310"/>
                  <a:pt x="671681" y="292043"/>
                  <a:pt x="673100" y="306943"/>
                </a:cubicBezTo>
                <a:cubicBezTo>
                  <a:pt x="675917" y="336518"/>
                  <a:pt x="675979" y="366338"/>
                  <a:pt x="679450" y="395843"/>
                </a:cubicBezTo>
                <a:cubicBezTo>
                  <a:pt x="680232" y="402491"/>
                  <a:pt x="681067" y="410160"/>
                  <a:pt x="685800" y="414893"/>
                </a:cubicBezTo>
                <a:cubicBezTo>
                  <a:pt x="688837" y="417930"/>
                  <a:pt x="730030" y="427538"/>
                  <a:pt x="730250" y="427593"/>
                </a:cubicBezTo>
                <a:cubicBezTo>
                  <a:pt x="735691" y="443915"/>
                  <a:pt x="739761" y="454501"/>
                  <a:pt x="742950" y="472043"/>
                </a:cubicBezTo>
                <a:cubicBezTo>
                  <a:pt x="745627" y="486769"/>
                  <a:pt x="746839" y="501730"/>
                  <a:pt x="749300" y="516493"/>
                </a:cubicBezTo>
                <a:cubicBezTo>
                  <a:pt x="751074" y="527139"/>
                  <a:pt x="750295" y="538872"/>
                  <a:pt x="755650" y="548243"/>
                </a:cubicBezTo>
                <a:cubicBezTo>
                  <a:pt x="759436" y="554869"/>
                  <a:pt x="768837" y="556057"/>
                  <a:pt x="774700" y="560943"/>
                </a:cubicBezTo>
                <a:cubicBezTo>
                  <a:pt x="781599" y="566692"/>
                  <a:pt x="787400" y="573643"/>
                  <a:pt x="793750" y="579993"/>
                </a:cubicBezTo>
                <a:cubicBezTo>
                  <a:pt x="795867" y="588460"/>
                  <a:pt x="795259" y="598131"/>
                  <a:pt x="800100" y="605393"/>
                </a:cubicBezTo>
                <a:cubicBezTo>
                  <a:pt x="835182" y="658016"/>
                  <a:pt x="807270" y="570571"/>
                  <a:pt x="825500" y="643493"/>
                </a:cubicBezTo>
                <a:cubicBezTo>
                  <a:pt x="823383" y="651960"/>
                  <a:pt x="825776" y="663213"/>
                  <a:pt x="819150" y="668893"/>
                </a:cubicBezTo>
                <a:cubicBezTo>
                  <a:pt x="808986" y="677605"/>
                  <a:pt x="793750" y="677360"/>
                  <a:pt x="781050" y="681593"/>
                </a:cubicBezTo>
                <a:cubicBezTo>
                  <a:pt x="743816" y="694004"/>
                  <a:pt x="768653" y="687204"/>
                  <a:pt x="704850" y="694293"/>
                </a:cubicBezTo>
                <a:cubicBezTo>
                  <a:pt x="677333" y="692176"/>
                  <a:pt x="649685" y="691366"/>
                  <a:pt x="622300" y="687943"/>
                </a:cubicBezTo>
                <a:cubicBezTo>
                  <a:pt x="615658" y="687113"/>
                  <a:pt x="608819" y="685306"/>
                  <a:pt x="603250" y="681593"/>
                </a:cubicBezTo>
                <a:cubicBezTo>
                  <a:pt x="555675" y="649876"/>
                  <a:pt x="611228" y="676871"/>
                  <a:pt x="571500" y="637143"/>
                </a:cubicBezTo>
                <a:cubicBezTo>
                  <a:pt x="566767" y="632410"/>
                  <a:pt x="558800" y="632910"/>
                  <a:pt x="552450" y="630793"/>
                </a:cubicBezTo>
                <a:cubicBezTo>
                  <a:pt x="487280" y="647085"/>
                  <a:pt x="528400" y="639845"/>
                  <a:pt x="400050" y="624443"/>
                </a:cubicBezTo>
                <a:cubicBezTo>
                  <a:pt x="390516" y="623299"/>
                  <a:pt x="360691" y="617463"/>
                  <a:pt x="349250" y="611743"/>
                </a:cubicBezTo>
                <a:cubicBezTo>
                  <a:pt x="342424" y="608330"/>
                  <a:pt x="336550" y="603276"/>
                  <a:pt x="330200" y="599043"/>
                </a:cubicBezTo>
                <a:cubicBezTo>
                  <a:pt x="325833" y="585941"/>
                  <a:pt x="315478" y="548891"/>
                  <a:pt x="304800" y="535543"/>
                </a:cubicBezTo>
                <a:cubicBezTo>
                  <a:pt x="288557" y="515239"/>
                  <a:pt x="270064" y="497551"/>
                  <a:pt x="247650" y="484743"/>
                </a:cubicBezTo>
                <a:cubicBezTo>
                  <a:pt x="239431" y="480047"/>
                  <a:pt x="230367" y="476913"/>
                  <a:pt x="222250" y="472043"/>
                </a:cubicBezTo>
                <a:cubicBezTo>
                  <a:pt x="209162" y="464190"/>
                  <a:pt x="184150" y="446643"/>
                  <a:pt x="184150" y="446643"/>
                </a:cubicBezTo>
                <a:cubicBezTo>
                  <a:pt x="179291" y="432066"/>
                  <a:pt x="171608" y="407775"/>
                  <a:pt x="165100" y="395843"/>
                </a:cubicBezTo>
                <a:cubicBezTo>
                  <a:pt x="157791" y="382443"/>
                  <a:pt x="150493" y="368536"/>
                  <a:pt x="139700" y="357743"/>
                </a:cubicBezTo>
                <a:cubicBezTo>
                  <a:pt x="125656" y="343699"/>
                  <a:pt x="116791" y="337324"/>
                  <a:pt x="107950" y="319643"/>
                </a:cubicBezTo>
                <a:cubicBezTo>
                  <a:pt x="99373" y="302489"/>
                  <a:pt x="99152" y="280053"/>
                  <a:pt x="95250" y="262493"/>
                </a:cubicBezTo>
                <a:cubicBezTo>
                  <a:pt x="93798" y="255959"/>
                  <a:pt x="91017" y="249793"/>
                  <a:pt x="88900" y="243443"/>
                </a:cubicBezTo>
                <a:cubicBezTo>
                  <a:pt x="86783" y="228626"/>
                  <a:pt x="86851" y="213329"/>
                  <a:pt x="82550" y="198993"/>
                </a:cubicBezTo>
                <a:cubicBezTo>
                  <a:pt x="77801" y="183162"/>
                  <a:pt x="60029" y="172759"/>
                  <a:pt x="50800" y="160893"/>
                </a:cubicBezTo>
                <a:cubicBezTo>
                  <a:pt x="41429" y="148845"/>
                  <a:pt x="33867" y="135493"/>
                  <a:pt x="25400" y="122793"/>
                </a:cubicBezTo>
                <a:cubicBezTo>
                  <a:pt x="21167" y="116443"/>
                  <a:pt x="15113" y="110983"/>
                  <a:pt x="12700" y="103743"/>
                </a:cubicBezTo>
                <a:cubicBezTo>
                  <a:pt x="3590" y="76414"/>
                  <a:pt x="7973" y="91187"/>
                  <a:pt x="0" y="59293"/>
                </a:cubicBezTo>
                <a:cubicBezTo>
                  <a:pt x="2117" y="48710"/>
                  <a:pt x="1523" y="37196"/>
                  <a:pt x="6350" y="27543"/>
                </a:cubicBezTo>
                <a:cubicBezTo>
                  <a:pt x="15863" y="8517"/>
                  <a:pt x="27517" y="7787"/>
                  <a:pt x="44450" y="2143"/>
                </a:cubicBezTo>
                <a:cubicBezTo>
                  <a:pt x="50094" y="10610"/>
                  <a:pt x="62089" y="33893"/>
                  <a:pt x="76200" y="33893"/>
                </a:cubicBezTo>
                <a:lnTo>
                  <a:pt x="133350" y="14843"/>
                </a:lnTo>
                <a:lnTo>
                  <a:pt x="152400" y="8493"/>
                </a:lnTo>
                <a:cubicBezTo>
                  <a:pt x="158750" y="6376"/>
                  <a:pt x="171450" y="-4550"/>
                  <a:pt x="171450" y="2143"/>
                </a:cubicBezTo>
                <a:lnTo>
                  <a:pt x="196850" y="8493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4027F7-01F8-47AE-8082-FCA847F4D638}"/>
              </a:ext>
            </a:extLst>
          </p:cNvPr>
          <p:cNvSpPr/>
          <p:nvPr/>
        </p:nvSpPr>
        <p:spPr>
          <a:xfrm>
            <a:off x="5463521" y="404358"/>
            <a:ext cx="451630" cy="621684"/>
          </a:xfrm>
          <a:custGeom>
            <a:avLst/>
            <a:gdLst>
              <a:gd name="connsiteX0" fmla="*/ 69850 w 323850"/>
              <a:gd name="connsiteY0" fmla="*/ 178841 h 445790"/>
              <a:gd name="connsiteX1" fmla="*/ 63500 w 323850"/>
              <a:gd name="connsiteY1" fmla="*/ 96291 h 445790"/>
              <a:gd name="connsiteX2" fmla="*/ 25400 w 323850"/>
              <a:gd name="connsiteY2" fmla="*/ 83591 h 445790"/>
              <a:gd name="connsiteX3" fmla="*/ 50800 w 323850"/>
              <a:gd name="connsiteY3" fmla="*/ 77241 h 445790"/>
              <a:gd name="connsiteX4" fmla="*/ 88900 w 323850"/>
              <a:gd name="connsiteY4" fmla="*/ 70891 h 445790"/>
              <a:gd name="connsiteX5" fmla="*/ 107950 w 323850"/>
              <a:gd name="connsiteY5" fmla="*/ 58191 h 445790"/>
              <a:gd name="connsiteX6" fmla="*/ 133350 w 323850"/>
              <a:gd name="connsiteY6" fmla="*/ 51841 h 445790"/>
              <a:gd name="connsiteX7" fmla="*/ 152400 w 323850"/>
              <a:gd name="connsiteY7" fmla="*/ 39141 h 445790"/>
              <a:gd name="connsiteX8" fmla="*/ 146050 w 323850"/>
              <a:gd name="connsiteY8" fmla="*/ 1041 h 445790"/>
              <a:gd name="connsiteX9" fmla="*/ 139700 w 323850"/>
              <a:gd name="connsiteY9" fmla="*/ 20091 h 445790"/>
              <a:gd name="connsiteX10" fmla="*/ 165100 w 323850"/>
              <a:gd name="connsiteY10" fmla="*/ 32791 h 445790"/>
              <a:gd name="connsiteX11" fmla="*/ 209550 w 323850"/>
              <a:gd name="connsiteY11" fmla="*/ 39141 h 445790"/>
              <a:gd name="connsiteX12" fmla="*/ 215900 w 323850"/>
              <a:gd name="connsiteY12" fmla="*/ 102641 h 445790"/>
              <a:gd name="connsiteX13" fmla="*/ 228600 w 323850"/>
              <a:gd name="connsiteY13" fmla="*/ 121691 h 445790"/>
              <a:gd name="connsiteX14" fmla="*/ 234950 w 323850"/>
              <a:gd name="connsiteY14" fmla="*/ 140741 h 445790"/>
              <a:gd name="connsiteX15" fmla="*/ 241300 w 323850"/>
              <a:gd name="connsiteY15" fmla="*/ 216941 h 445790"/>
              <a:gd name="connsiteX16" fmla="*/ 260350 w 323850"/>
              <a:gd name="connsiteY16" fmla="*/ 223291 h 445790"/>
              <a:gd name="connsiteX17" fmla="*/ 266700 w 323850"/>
              <a:gd name="connsiteY17" fmla="*/ 242341 h 445790"/>
              <a:gd name="connsiteX18" fmla="*/ 279400 w 323850"/>
              <a:gd name="connsiteY18" fmla="*/ 286791 h 445790"/>
              <a:gd name="connsiteX19" fmla="*/ 317500 w 323850"/>
              <a:gd name="connsiteY19" fmla="*/ 305841 h 445790"/>
              <a:gd name="connsiteX20" fmla="*/ 323850 w 323850"/>
              <a:gd name="connsiteY20" fmla="*/ 324891 h 445790"/>
              <a:gd name="connsiteX21" fmla="*/ 298450 w 323850"/>
              <a:gd name="connsiteY21" fmla="*/ 362991 h 445790"/>
              <a:gd name="connsiteX22" fmla="*/ 273050 w 323850"/>
              <a:gd name="connsiteY22" fmla="*/ 382041 h 445790"/>
              <a:gd name="connsiteX23" fmla="*/ 241300 w 323850"/>
              <a:gd name="connsiteY23" fmla="*/ 388391 h 445790"/>
              <a:gd name="connsiteX24" fmla="*/ 209550 w 323850"/>
              <a:gd name="connsiteY24" fmla="*/ 401091 h 445790"/>
              <a:gd name="connsiteX25" fmla="*/ 177800 w 323850"/>
              <a:gd name="connsiteY25" fmla="*/ 407441 h 445790"/>
              <a:gd name="connsiteX26" fmla="*/ 152400 w 323850"/>
              <a:gd name="connsiteY26" fmla="*/ 413791 h 445790"/>
              <a:gd name="connsiteX27" fmla="*/ 114300 w 323850"/>
              <a:gd name="connsiteY27" fmla="*/ 445541 h 445790"/>
              <a:gd name="connsiteX28" fmla="*/ 57150 w 323850"/>
              <a:gd name="connsiteY28" fmla="*/ 432841 h 445790"/>
              <a:gd name="connsiteX29" fmla="*/ 0 w 323850"/>
              <a:gd name="connsiteY29" fmla="*/ 369341 h 445790"/>
              <a:gd name="connsiteX30" fmla="*/ 6350 w 323850"/>
              <a:gd name="connsiteY30" fmla="*/ 293141 h 445790"/>
              <a:gd name="connsiteX31" fmla="*/ 25400 w 323850"/>
              <a:gd name="connsiteY31" fmla="*/ 280441 h 445790"/>
              <a:gd name="connsiteX32" fmla="*/ 63500 w 323850"/>
              <a:gd name="connsiteY32" fmla="*/ 267741 h 445790"/>
              <a:gd name="connsiteX33" fmla="*/ 82550 w 323850"/>
              <a:gd name="connsiteY33" fmla="*/ 261391 h 445790"/>
              <a:gd name="connsiteX34" fmla="*/ 69850 w 323850"/>
              <a:gd name="connsiteY34" fmla="*/ 178841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850" h="445790">
                <a:moveTo>
                  <a:pt x="69850" y="178841"/>
                </a:moveTo>
                <a:cubicBezTo>
                  <a:pt x="66675" y="151324"/>
                  <a:pt x="75171" y="121300"/>
                  <a:pt x="63500" y="96291"/>
                </a:cubicBezTo>
                <a:cubicBezTo>
                  <a:pt x="57839" y="84160"/>
                  <a:pt x="25400" y="83591"/>
                  <a:pt x="25400" y="83591"/>
                </a:cubicBezTo>
                <a:cubicBezTo>
                  <a:pt x="33867" y="81474"/>
                  <a:pt x="42242" y="78953"/>
                  <a:pt x="50800" y="77241"/>
                </a:cubicBezTo>
                <a:cubicBezTo>
                  <a:pt x="63425" y="74716"/>
                  <a:pt x="76686" y="74962"/>
                  <a:pt x="88900" y="70891"/>
                </a:cubicBezTo>
                <a:cubicBezTo>
                  <a:pt x="96140" y="68478"/>
                  <a:pt x="100935" y="61197"/>
                  <a:pt x="107950" y="58191"/>
                </a:cubicBezTo>
                <a:cubicBezTo>
                  <a:pt x="115972" y="54753"/>
                  <a:pt x="124883" y="53958"/>
                  <a:pt x="133350" y="51841"/>
                </a:cubicBezTo>
                <a:cubicBezTo>
                  <a:pt x="139700" y="47608"/>
                  <a:pt x="150549" y="46545"/>
                  <a:pt x="152400" y="39141"/>
                </a:cubicBezTo>
                <a:cubicBezTo>
                  <a:pt x="155523" y="26650"/>
                  <a:pt x="153192" y="11754"/>
                  <a:pt x="146050" y="1041"/>
                </a:cubicBezTo>
                <a:cubicBezTo>
                  <a:pt x="142337" y="-4528"/>
                  <a:pt x="141817" y="13741"/>
                  <a:pt x="139700" y="20091"/>
                </a:cubicBezTo>
                <a:cubicBezTo>
                  <a:pt x="148167" y="24324"/>
                  <a:pt x="155968" y="30300"/>
                  <a:pt x="165100" y="32791"/>
                </a:cubicBezTo>
                <a:cubicBezTo>
                  <a:pt x="179540" y="36729"/>
                  <a:pt x="200747" y="27037"/>
                  <a:pt x="209550" y="39141"/>
                </a:cubicBezTo>
                <a:cubicBezTo>
                  <a:pt x="222062" y="56345"/>
                  <a:pt x="211117" y="81914"/>
                  <a:pt x="215900" y="102641"/>
                </a:cubicBezTo>
                <a:cubicBezTo>
                  <a:pt x="217616" y="110077"/>
                  <a:pt x="225187" y="114865"/>
                  <a:pt x="228600" y="121691"/>
                </a:cubicBezTo>
                <a:cubicBezTo>
                  <a:pt x="231593" y="127678"/>
                  <a:pt x="232833" y="134391"/>
                  <a:pt x="234950" y="140741"/>
                </a:cubicBezTo>
                <a:cubicBezTo>
                  <a:pt x="237067" y="166141"/>
                  <a:pt x="233804" y="192580"/>
                  <a:pt x="241300" y="216941"/>
                </a:cubicBezTo>
                <a:cubicBezTo>
                  <a:pt x="243268" y="223338"/>
                  <a:pt x="255617" y="218558"/>
                  <a:pt x="260350" y="223291"/>
                </a:cubicBezTo>
                <a:cubicBezTo>
                  <a:pt x="265083" y="228024"/>
                  <a:pt x="264861" y="235905"/>
                  <a:pt x="266700" y="242341"/>
                </a:cubicBezTo>
                <a:cubicBezTo>
                  <a:pt x="267207" y="244116"/>
                  <a:pt x="276017" y="282562"/>
                  <a:pt x="279400" y="286791"/>
                </a:cubicBezTo>
                <a:cubicBezTo>
                  <a:pt x="288352" y="297982"/>
                  <a:pt x="304951" y="301658"/>
                  <a:pt x="317500" y="305841"/>
                </a:cubicBezTo>
                <a:cubicBezTo>
                  <a:pt x="319617" y="312191"/>
                  <a:pt x="323850" y="318198"/>
                  <a:pt x="323850" y="324891"/>
                </a:cubicBezTo>
                <a:cubicBezTo>
                  <a:pt x="323850" y="342051"/>
                  <a:pt x="309904" y="353174"/>
                  <a:pt x="298450" y="362991"/>
                </a:cubicBezTo>
                <a:cubicBezTo>
                  <a:pt x="290415" y="369879"/>
                  <a:pt x="282721" y="377743"/>
                  <a:pt x="273050" y="382041"/>
                </a:cubicBezTo>
                <a:cubicBezTo>
                  <a:pt x="263187" y="386424"/>
                  <a:pt x="251638" y="385290"/>
                  <a:pt x="241300" y="388391"/>
                </a:cubicBezTo>
                <a:cubicBezTo>
                  <a:pt x="230382" y="391666"/>
                  <a:pt x="220468" y="397816"/>
                  <a:pt x="209550" y="401091"/>
                </a:cubicBezTo>
                <a:cubicBezTo>
                  <a:pt x="199212" y="404192"/>
                  <a:pt x="188336" y="405100"/>
                  <a:pt x="177800" y="407441"/>
                </a:cubicBezTo>
                <a:cubicBezTo>
                  <a:pt x="169281" y="409334"/>
                  <a:pt x="160867" y="411674"/>
                  <a:pt x="152400" y="413791"/>
                </a:cubicBezTo>
                <a:cubicBezTo>
                  <a:pt x="147459" y="418732"/>
                  <a:pt x="124246" y="444436"/>
                  <a:pt x="114300" y="445541"/>
                </a:cubicBezTo>
                <a:cubicBezTo>
                  <a:pt x="97537" y="447404"/>
                  <a:pt x="73890" y="438421"/>
                  <a:pt x="57150" y="432841"/>
                </a:cubicBezTo>
                <a:cubicBezTo>
                  <a:pt x="11566" y="387257"/>
                  <a:pt x="29826" y="409109"/>
                  <a:pt x="0" y="369341"/>
                </a:cubicBezTo>
                <a:cubicBezTo>
                  <a:pt x="2117" y="343941"/>
                  <a:pt x="-652" y="317648"/>
                  <a:pt x="6350" y="293141"/>
                </a:cubicBezTo>
                <a:cubicBezTo>
                  <a:pt x="8447" y="285803"/>
                  <a:pt x="18426" y="283541"/>
                  <a:pt x="25400" y="280441"/>
                </a:cubicBezTo>
                <a:cubicBezTo>
                  <a:pt x="37633" y="275004"/>
                  <a:pt x="50800" y="271974"/>
                  <a:pt x="63500" y="267741"/>
                </a:cubicBezTo>
                <a:lnTo>
                  <a:pt x="82550" y="261391"/>
                </a:lnTo>
                <a:cubicBezTo>
                  <a:pt x="105817" y="226490"/>
                  <a:pt x="73025" y="206358"/>
                  <a:pt x="69850" y="178841"/>
                </a:cubicBezTo>
                <a:close/>
              </a:path>
            </a:pathLst>
          </a:custGeom>
          <a:blipFill dpi="0" rotWithShape="0">
            <a:blip r:embed="rId19"/>
            <a:srcRect/>
            <a:stretch>
              <a:fillRect l="-7000" t="-5000" b="-2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6D48A7-D5DB-419C-A9FC-3E6AFC3D9233}"/>
              </a:ext>
            </a:extLst>
          </p:cNvPr>
          <p:cNvSpPr/>
          <p:nvPr/>
        </p:nvSpPr>
        <p:spPr>
          <a:xfrm>
            <a:off x="5242579" y="209550"/>
            <a:ext cx="421621" cy="146050"/>
          </a:xfrm>
          <a:custGeom>
            <a:avLst/>
            <a:gdLst>
              <a:gd name="connsiteX0" fmla="*/ 2521 w 421621"/>
              <a:gd name="connsiteY0" fmla="*/ 38100 h 146050"/>
              <a:gd name="connsiteX1" fmla="*/ 53321 w 421621"/>
              <a:gd name="connsiteY1" fmla="*/ 82550 h 146050"/>
              <a:gd name="connsiteX2" fmla="*/ 78721 w 421621"/>
              <a:gd name="connsiteY2" fmla="*/ 88900 h 146050"/>
              <a:gd name="connsiteX3" fmla="*/ 85071 w 421621"/>
              <a:gd name="connsiteY3" fmla="*/ 133350 h 146050"/>
              <a:gd name="connsiteX4" fmla="*/ 123171 w 421621"/>
              <a:gd name="connsiteY4" fmla="*/ 146050 h 146050"/>
              <a:gd name="connsiteX5" fmla="*/ 167621 w 421621"/>
              <a:gd name="connsiteY5" fmla="*/ 139700 h 146050"/>
              <a:gd name="connsiteX6" fmla="*/ 186671 w 421621"/>
              <a:gd name="connsiteY6" fmla="*/ 95250 h 146050"/>
              <a:gd name="connsiteX7" fmla="*/ 218421 w 421621"/>
              <a:gd name="connsiteY7" fmla="*/ 63500 h 146050"/>
              <a:gd name="connsiteX8" fmla="*/ 275571 w 421621"/>
              <a:gd name="connsiteY8" fmla="*/ 88900 h 146050"/>
              <a:gd name="connsiteX9" fmla="*/ 294621 w 421621"/>
              <a:gd name="connsiteY9" fmla="*/ 95250 h 146050"/>
              <a:gd name="connsiteX10" fmla="*/ 332721 w 421621"/>
              <a:gd name="connsiteY10" fmla="*/ 114300 h 146050"/>
              <a:gd name="connsiteX11" fmla="*/ 313671 w 421621"/>
              <a:gd name="connsiteY11" fmla="*/ 95250 h 146050"/>
              <a:gd name="connsiteX12" fmla="*/ 294621 w 421621"/>
              <a:gd name="connsiteY12" fmla="*/ 88900 h 146050"/>
              <a:gd name="connsiteX13" fmla="*/ 256521 w 421621"/>
              <a:gd name="connsiteY13" fmla="*/ 69850 h 146050"/>
              <a:gd name="connsiteX14" fmla="*/ 300971 w 421621"/>
              <a:gd name="connsiteY14" fmla="*/ 44450 h 146050"/>
              <a:gd name="connsiteX15" fmla="*/ 339071 w 421621"/>
              <a:gd name="connsiteY15" fmla="*/ 31750 h 146050"/>
              <a:gd name="connsiteX16" fmla="*/ 421621 w 421621"/>
              <a:gd name="connsiteY16" fmla="*/ 25400 h 146050"/>
              <a:gd name="connsiteX17" fmla="*/ 415271 w 421621"/>
              <a:gd name="connsiteY17" fmla="*/ 6350 h 146050"/>
              <a:gd name="connsiteX18" fmla="*/ 396221 w 421621"/>
              <a:gd name="connsiteY18" fmla="*/ 0 h 146050"/>
              <a:gd name="connsiteX19" fmla="*/ 193021 w 421621"/>
              <a:gd name="connsiteY19" fmla="*/ 6350 h 146050"/>
              <a:gd name="connsiteX20" fmla="*/ 135871 w 421621"/>
              <a:gd name="connsiteY20" fmla="*/ 19050 h 146050"/>
              <a:gd name="connsiteX21" fmla="*/ 2521 w 421621"/>
              <a:gd name="connsiteY21" fmla="*/ 3810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621" h="146050">
                <a:moveTo>
                  <a:pt x="2521" y="38100"/>
                </a:moveTo>
                <a:cubicBezTo>
                  <a:pt x="-11237" y="48683"/>
                  <a:pt x="34944" y="74674"/>
                  <a:pt x="53321" y="82550"/>
                </a:cubicBezTo>
                <a:cubicBezTo>
                  <a:pt x="61343" y="85988"/>
                  <a:pt x="70254" y="86783"/>
                  <a:pt x="78721" y="88900"/>
                </a:cubicBezTo>
                <a:cubicBezTo>
                  <a:pt x="80838" y="103717"/>
                  <a:pt x="75882" y="121536"/>
                  <a:pt x="85071" y="133350"/>
                </a:cubicBezTo>
                <a:cubicBezTo>
                  <a:pt x="93290" y="143917"/>
                  <a:pt x="123171" y="146050"/>
                  <a:pt x="123171" y="146050"/>
                </a:cubicBezTo>
                <a:cubicBezTo>
                  <a:pt x="137988" y="143933"/>
                  <a:pt x="154537" y="146969"/>
                  <a:pt x="167621" y="139700"/>
                </a:cubicBezTo>
                <a:cubicBezTo>
                  <a:pt x="176769" y="134618"/>
                  <a:pt x="181956" y="104680"/>
                  <a:pt x="186671" y="95250"/>
                </a:cubicBezTo>
                <a:cubicBezTo>
                  <a:pt x="197254" y="74083"/>
                  <a:pt x="199371" y="76200"/>
                  <a:pt x="218421" y="63500"/>
                </a:cubicBezTo>
                <a:cubicBezTo>
                  <a:pt x="248610" y="83626"/>
                  <a:pt x="230231" y="73787"/>
                  <a:pt x="275571" y="88900"/>
                </a:cubicBezTo>
                <a:cubicBezTo>
                  <a:pt x="281921" y="91017"/>
                  <a:pt x="289052" y="91537"/>
                  <a:pt x="294621" y="95250"/>
                </a:cubicBezTo>
                <a:cubicBezTo>
                  <a:pt x="319240" y="111663"/>
                  <a:pt x="306431" y="105537"/>
                  <a:pt x="332721" y="114300"/>
                </a:cubicBezTo>
                <a:cubicBezTo>
                  <a:pt x="389005" y="95539"/>
                  <a:pt x="384126" y="103078"/>
                  <a:pt x="313671" y="95250"/>
                </a:cubicBezTo>
                <a:cubicBezTo>
                  <a:pt x="307321" y="93133"/>
                  <a:pt x="300608" y="91893"/>
                  <a:pt x="294621" y="88900"/>
                </a:cubicBezTo>
                <a:cubicBezTo>
                  <a:pt x="245382" y="64281"/>
                  <a:pt x="304404" y="85811"/>
                  <a:pt x="256521" y="69850"/>
                </a:cubicBezTo>
                <a:cubicBezTo>
                  <a:pt x="273704" y="58395"/>
                  <a:pt x="280830" y="52507"/>
                  <a:pt x="300971" y="44450"/>
                </a:cubicBezTo>
                <a:cubicBezTo>
                  <a:pt x="313400" y="39478"/>
                  <a:pt x="325723" y="32777"/>
                  <a:pt x="339071" y="31750"/>
                </a:cubicBezTo>
                <a:lnTo>
                  <a:pt x="421621" y="25400"/>
                </a:lnTo>
                <a:cubicBezTo>
                  <a:pt x="419504" y="19050"/>
                  <a:pt x="420004" y="11083"/>
                  <a:pt x="415271" y="6350"/>
                </a:cubicBezTo>
                <a:cubicBezTo>
                  <a:pt x="410538" y="1617"/>
                  <a:pt x="402914" y="0"/>
                  <a:pt x="396221" y="0"/>
                </a:cubicBezTo>
                <a:cubicBezTo>
                  <a:pt x="328455" y="0"/>
                  <a:pt x="260754" y="4233"/>
                  <a:pt x="193021" y="6350"/>
                </a:cubicBezTo>
                <a:cubicBezTo>
                  <a:pt x="181983" y="9109"/>
                  <a:pt x="145468" y="18666"/>
                  <a:pt x="135871" y="19050"/>
                </a:cubicBezTo>
                <a:cubicBezTo>
                  <a:pt x="93571" y="20742"/>
                  <a:pt x="16279" y="27517"/>
                  <a:pt x="2521" y="381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DC5A3-7959-4561-80D3-3BE5B7F79CCF}"/>
              </a:ext>
            </a:extLst>
          </p:cNvPr>
          <p:cNvSpPr/>
          <p:nvPr/>
        </p:nvSpPr>
        <p:spPr>
          <a:xfrm>
            <a:off x="5193939" y="480044"/>
            <a:ext cx="505111" cy="805010"/>
          </a:xfrm>
          <a:custGeom>
            <a:avLst/>
            <a:gdLst>
              <a:gd name="connsiteX0" fmla="*/ 292100 w 394452"/>
              <a:gd name="connsiteY0" fmla="*/ 50800 h 628650"/>
              <a:gd name="connsiteX1" fmla="*/ 171450 w 394452"/>
              <a:gd name="connsiteY1" fmla="*/ 57150 h 628650"/>
              <a:gd name="connsiteX2" fmla="*/ 152400 w 394452"/>
              <a:gd name="connsiteY2" fmla="*/ 69850 h 628650"/>
              <a:gd name="connsiteX3" fmla="*/ 107950 w 394452"/>
              <a:gd name="connsiteY3" fmla="*/ 107950 h 628650"/>
              <a:gd name="connsiteX4" fmla="*/ 69850 w 394452"/>
              <a:gd name="connsiteY4" fmla="*/ 196850 h 628650"/>
              <a:gd name="connsiteX5" fmla="*/ 50800 w 394452"/>
              <a:gd name="connsiteY5" fmla="*/ 209550 h 628650"/>
              <a:gd name="connsiteX6" fmla="*/ 38100 w 394452"/>
              <a:gd name="connsiteY6" fmla="*/ 228600 h 628650"/>
              <a:gd name="connsiteX7" fmla="*/ 19050 w 394452"/>
              <a:gd name="connsiteY7" fmla="*/ 292100 h 628650"/>
              <a:gd name="connsiteX8" fmla="*/ 31750 w 394452"/>
              <a:gd name="connsiteY8" fmla="*/ 330200 h 628650"/>
              <a:gd name="connsiteX9" fmla="*/ 19050 w 394452"/>
              <a:gd name="connsiteY9" fmla="*/ 393700 h 628650"/>
              <a:gd name="connsiteX10" fmla="*/ 0 w 394452"/>
              <a:gd name="connsiteY10" fmla="*/ 431800 h 628650"/>
              <a:gd name="connsiteX11" fmla="*/ 6350 w 394452"/>
              <a:gd name="connsiteY11" fmla="*/ 488950 h 628650"/>
              <a:gd name="connsiteX12" fmla="*/ 31750 w 394452"/>
              <a:gd name="connsiteY12" fmla="*/ 527050 h 628650"/>
              <a:gd name="connsiteX13" fmla="*/ 50800 w 394452"/>
              <a:gd name="connsiteY13" fmla="*/ 590550 h 628650"/>
              <a:gd name="connsiteX14" fmla="*/ 57150 w 394452"/>
              <a:gd name="connsiteY14" fmla="*/ 609600 h 628650"/>
              <a:gd name="connsiteX15" fmla="*/ 63500 w 394452"/>
              <a:gd name="connsiteY15" fmla="*/ 628650 h 628650"/>
              <a:gd name="connsiteX16" fmla="*/ 88900 w 394452"/>
              <a:gd name="connsiteY16" fmla="*/ 622300 h 628650"/>
              <a:gd name="connsiteX17" fmla="*/ 120650 w 394452"/>
              <a:gd name="connsiteY17" fmla="*/ 584200 h 628650"/>
              <a:gd name="connsiteX18" fmla="*/ 139700 w 394452"/>
              <a:gd name="connsiteY18" fmla="*/ 577850 h 628650"/>
              <a:gd name="connsiteX19" fmla="*/ 184150 w 394452"/>
              <a:gd name="connsiteY19" fmla="*/ 558800 h 628650"/>
              <a:gd name="connsiteX20" fmla="*/ 190500 w 394452"/>
              <a:gd name="connsiteY20" fmla="*/ 539750 h 628650"/>
              <a:gd name="connsiteX21" fmla="*/ 209550 w 394452"/>
              <a:gd name="connsiteY21" fmla="*/ 425450 h 628650"/>
              <a:gd name="connsiteX22" fmla="*/ 234950 w 394452"/>
              <a:gd name="connsiteY22" fmla="*/ 412750 h 628650"/>
              <a:gd name="connsiteX23" fmla="*/ 254000 w 394452"/>
              <a:gd name="connsiteY23" fmla="*/ 400050 h 628650"/>
              <a:gd name="connsiteX24" fmla="*/ 241300 w 394452"/>
              <a:gd name="connsiteY24" fmla="*/ 368300 h 628650"/>
              <a:gd name="connsiteX25" fmla="*/ 203200 w 394452"/>
              <a:gd name="connsiteY25" fmla="*/ 355600 h 628650"/>
              <a:gd name="connsiteX26" fmla="*/ 203200 w 394452"/>
              <a:gd name="connsiteY26" fmla="*/ 285750 h 628650"/>
              <a:gd name="connsiteX27" fmla="*/ 209550 w 394452"/>
              <a:gd name="connsiteY27" fmla="*/ 266700 h 628650"/>
              <a:gd name="connsiteX28" fmla="*/ 228600 w 394452"/>
              <a:gd name="connsiteY28" fmla="*/ 247650 h 628650"/>
              <a:gd name="connsiteX29" fmla="*/ 260350 w 394452"/>
              <a:gd name="connsiteY29" fmla="*/ 215900 h 628650"/>
              <a:gd name="connsiteX30" fmla="*/ 317500 w 394452"/>
              <a:gd name="connsiteY30" fmla="*/ 190500 h 628650"/>
              <a:gd name="connsiteX31" fmla="*/ 323850 w 394452"/>
              <a:gd name="connsiteY31" fmla="*/ 152400 h 628650"/>
              <a:gd name="connsiteX32" fmla="*/ 342900 w 394452"/>
              <a:gd name="connsiteY32" fmla="*/ 146050 h 628650"/>
              <a:gd name="connsiteX33" fmla="*/ 381000 w 394452"/>
              <a:gd name="connsiteY33" fmla="*/ 127000 h 628650"/>
              <a:gd name="connsiteX34" fmla="*/ 393700 w 394452"/>
              <a:gd name="connsiteY34" fmla="*/ 107950 h 628650"/>
              <a:gd name="connsiteX35" fmla="*/ 387350 w 394452"/>
              <a:gd name="connsiteY35" fmla="*/ 57150 h 628650"/>
              <a:gd name="connsiteX36" fmla="*/ 323850 w 394452"/>
              <a:gd name="connsiteY36" fmla="*/ 12700 h 628650"/>
              <a:gd name="connsiteX37" fmla="*/ 254000 w 394452"/>
              <a:gd name="connsiteY37" fmla="*/ 0 h 628650"/>
              <a:gd name="connsiteX38" fmla="*/ 292100 w 394452"/>
              <a:gd name="connsiteY38" fmla="*/ 5080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452" h="628650">
                <a:moveTo>
                  <a:pt x="292100" y="50800"/>
                </a:moveTo>
                <a:cubicBezTo>
                  <a:pt x="251883" y="52917"/>
                  <a:pt x="211353" y="51709"/>
                  <a:pt x="171450" y="57150"/>
                </a:cubicBezTo>
                <a:cubicBezTo>
                  <a:pt x="163888" y="58181"/>
                  <a:pt x="158610" y="65414"/>
                  <a:pt x="152400" y="69850"/>
                </a:cubicBezTo>
                <a:cubicBezTo>
                  <a:pt x="123889" y="90215"/>
                  <a:pt x="131027" y="84873"/>
                  <a:pt x="107950" y="107950"/>
                </a:cubicBezTo>
                <a:cubicBezTo>
                  <a:pt x="101945" y="125964"/>
                  <a:pt x="83302" y="187882"/>
                  <a:pt x="69850" y="196850"/>
                </a:cubicBezTo>
                <a:lnTo>
                  <a:pt x="50800" y="209550"/>
                </a:lnTo>
                <a:cubicBezTo>
                  <a:pt x="46567" y="215900"/>
                  <a:pt x="41513" y="221774"/>
                  <a:pt x="38100" y="228600"/>
                </a:cubicBezTo>
                <a:cubicBezTo>
                  <a:pt x="24176" y="256447"/>
                  <a:pt x="24999" y="262357"/>
                  <a:pt x="19050" y="292100"/>
                </a:cubicBezTo>
                <a:cubicBezTo>
                  <a:pt x="23283" y="304800"/>
                  <a:pt x="33643" y="316948"/>
                  <a:pt x="31750" y="330200"/>
                </a:cubicBezTo>
                <a:cubicBezTo>
                  <a:pt x="29410" y="346581"/>
                  <a:pt x="27916" y="375967"/>
                  <a:pt x="19050" y="393700"/>
                </a:cubicBezTo>
                <a:cubicBezTo>
                  <a:pt x="-5569" y="442939"/>
                  <a:pt x="15961" y="383917"/>
                  <a:pt x="0" y="431800"/>
                </a:cubicBezTo>
                <a:cubicBezTo>
                  <a:pt x="2117" y="450850"/>
                  <a:pt x="289" y="470766"/>
                  <a:pt x="6350" y="488950"/>
                </a:cubicBezTo>
                <a:cubicBezTo>
                  <a:pt x="11177" y="503430"/>
                  <a:pt x="31750" y="527050"/>
                  <a:pt x="31750" y="527050"/>
                </a:cubicBezTo>
                <a:cubicBezTo>
                  <a:pt x="41347" y="565437"/>
                  <a:pt x="35340" y="544171"/>
                  <a:pt x="50800" y="590550"/>
                </a:cubicBezTo>
                <a:lnTo>
                  <a:pt x="57150" y="609600"/>
                </a:lnTo>
                <a:lnTo>
                  <a:pt x="63500" y="628650"/>
                </a:lnTo>
                <a:cubicBezTo>
                  <a:pt x="71967" y="626533"/>
                  <a:pt x="81323" y="626630"/>
                  <a:pt x="88900" y="622300"/>
                </a:cubicBezTo>
                <a:cubicBezTo>
                  <a:pt x="131226" y="598113"/>
                  <a:pt x="87774" y="610501"/>
                  <a:pt x="120650" y="584200"/>
                </a:cubicBezTo>
                <a:cubicBezTo>
                  <a:pt x="125877" y="580019"/>
                  <a:pt x="133713" y="580843"/>
                  <a:pt x="139700" y="577850"/>
                </a:cubicBezTo>
                <a:cubicBezTo>
                  <a:pt x="183553" y="555924"/>
                  <a:pt x="131287" y="572016"/>
                  <a:pt x="184150" y="558800"/>
                </a:cubicBezTo>
                <a:cubicBezTo>
                  <a:pt x="186267" y="552450"/>
                  <a:pt x="189761" y="546403"/>
                  <a:pt x="190500" y="539750"/>
                </a:cubicBezTo>
                <a:cubicBezTo>
                  <a:pt x="192066" y="525660"/>
                  <a:pt x="180468" y="449685"/>
                  <a:pt x="209550" y="425450"/>
                </a:cubicBezTo>
                <a:cubicBezTo>
                  <a:pt x="216822" y="419390"/>
                  <a:pt x="226731" y="417446"/>
                  <a:pt x="234950" y="412750"/>
                </a:cubicBezTo>
                <a:cubicBezTo>
                  <a:pt x="241576" y="408964"/>
                  <a:pt x="247650" y="404283"/>
                  <a:pt x="254000" y="400050"/>
                </a:cubicBezTo>
                <a:cubicBezTo>
                  <a:pt x="261370" y="377939"/>
                  <a:pt x="267508" y="379948"/>
                  <a:pt x="241300" y="368300"/>
                </a:cubicBezTo>
                <a:cubicBezTo>
                  <a:pt x="229067" y="362863"/>
                  <a:pt x="203200" y="355600"/>
                  <a:pt x="203200" y="355600"/>
                </a:cubicBezTo>
                <a:cubicBezTo>
                  <a:pt x="194203" y="319611"/>
                  <a:pt x="193930" y="332098"/>
                  <a:pt x="203200" y="285750"/>
                </a:cubicBezTo>
                <a:cubicBezTo>
                  <a:pt x="204513" y="279186"/>
                  <a:pt x="205837" y="272269"/>
                  <a:pt x="209550" y="266700"/>
                </a:cubicBezTo>
                <a:cubicBezTo>
                  <a:pt x="214531" y="259228"/>
                  <a:pt x="222851" y="254549"/>
                  <a:pt x="228600" y="247650"/>
                </a:cubicBezTo>
                <a:cubicBezTo>
                  <a:pt x="244786" y="228226"/>
                  <a:pt x="235697" y="226857"/>
                  <a:pt x="260350" y="215900"/>
                </a:cubicBezTo>
                <a:cubicBezTo>
                  <a:pt x="328360" y="185673"/>
                  <a:pt x="274387" y="219242"/>
                  <a:pt x="317500" y="190500"/>
                </a:cubicBezTo>
                <a:cubicBezTo>
                  <a:pt x="319617" y="177800"/>
                  <a:pt x="317462" y="163579"/>
                  <a:pt x="323850" y="152400"/>
                </a:cubicBezTo>
                <a:cubicBezTo>
                  <a:pt x="327171" y="146588"/>
                  <a:pt x="336913" y="149043"/>
                  <a:pt x="342900" y="146050"/>
                </a:cubicBezTo>
                <a:cubicBezTo>
                  <a:pt x="392139" y="121431"/>
                  <a:pt x="333117" y="142961"/>
                  <a:pt x="381000" y="127000"/>
                </a:cubicBezTo>
                <a:cubicBezTo>
                  <a:pt x="385233" y="120650"/>
                  <a:pt x="393009" y="115550"/>
                  <a:pt x="393700" y="107950"/>
                </a:cubicBezTo>
                <a:cubicBezTo>
                  <a:pt x="395245" y="90955"/>
                  <a:pt x="394982" y="72414"/>
                  <a:pt x="387350" y="57150"/>
                </a:cubicBezTo>
                <a:cubicBezTo>
                  <a:pt x="367068" y="16585"/>
                  <a:pt x="355018" y="21605"/>
                  <a:pt x="323850" y="12700"/>
                </a:cubicBezTo>
                <a:cubicBezTo>
                  <a:pt x="278169" y="-352"/>
                  <a:pt x="338062" y="10508"/>
                  <a:pt x="254000" y="0"/>
                </a:cubicBezTo>
                <a:lnTo>
                  <a:pt x="292100" y="50800"/>
                </a:lnTo>
                <a:close/>
              </a:path>
            </a:pathLst>
          </a:custGeom>
          <a:blipFill dpi="0" rotWithShape="1">
            <a:blip r:embed="rId20"/>
            <a:srcRect/>
            <a:stretch>
              <a:fillRect r="-22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47C1251-1F91-492F-B39C-BAF4D7748910}"/>
              </a:ext>
            </a:extLst>
          </p:cNvPr>
          <p:cNvSpPr/>
          <p:nvPr/>
        </p:nvSpPr>
        <p:spPr>
          <a:xfrm>
            <a:off x="5861050" y="1835150"/>
            <a:ext cx="903097" cy="292100"/>
          </a:xfrm>
          <a:custGeom>
            <a:avLst/>
            <a:gdLst>
              <a:gd name="connsiteX0" fmla="*/ 482600 w 903097"/>
              <a:gd name="connsiteY0" fmla="*/ 50800 h 292100"/>
              <a:gd name="connsiteX1" fmla="*/ 349250 w 903097"/>
              <a:gd name="connsiteY1" fmla="*/ 44450 h 292100"/>
              <a:gd name="connsiteX2" fmla="*/ 304800 w 903097"/>
              <a:gd name="connsiteY2" fmla="*/ 12700 h 292100"/>
              <a:gd name="connsiteX3" fmla="*/ 285750 w 903097"/>
              <a:gd name="connsiteY3" fmla="*/ 0 h 292100"/>
              <a:gd name="connsiteX4" fmla="*/ 241300 w 903097"/>
              <a:gd name="connsiteY4" fmla="*/ 6350 h 292100"/>
              <a:gd name="connsiteX5" fmla="*/ 184150 w 903097"/>
              <a:gd name="connsiteY5" fmla="*/ 12700 h 292100"/>
              <a:gd name="connsiteX6" fmla="*/ 165100 w 903097"/>
              <a:gd name="connsiteY6" fmla="*/ 25400 h 292100"/>
              <a:gd name="connsiteX7" fmla="*/ 127000 w 903097"/>
              <a:gd name="connsiteY7" fmla="*/ 38100 h 292100"/>
              <a:gd name="connsiteX8" fmla="*/ 82550 w 903097"/>
              <a:gd name="connsiteY8" fmla="*/ 50800 h 292100"/>
              <a:gd name="connsiteX9" fmla="*/ 57150 w 903097"/>
              <a:gd name="connsiteY9" fmla="*/ 44450 h 292100"/>
              <a:gd name="connsiteX10" fmla="*/ 25400 w 903097"/>
              <a:gd name="connsiteY10" fmla="*/ 6350 h 292100"/>
              <a:gd name="connsiteX11" fmla="*/ 12700 w 903097"/>
              <a:gd name="connsiteY11" fmla="*/ 25400 h 292100"/>
              <a:gd name="connsiteX12" fmla="*/ 6350 w 903097"/>
              <a:gd name="connsiteY12" fmla="*/ 50800 h 292100"/>
              <a:gd name="connsiteX13" fmla="*/ 0 w 903097"/>
              <a:gd name="connsiteY13" fmla="*/ 69850 h 292100"/>
              <a:gd name="connsiteX14" fmla="*/ 6350 w 903097"/>
              <a:gd name="connsiteY14" fmla="*/ 101600 h 292100"/>
              <a:gd name="connsiteX15" fmla="*/ 12700 w 903097"/>
              <a:gd name="connsiteY15" fmla="*/ 120650 h 292100"/>
              <a:gd name="connsiteX16" fmla="*/ 31750 w 903097"/>
              <a:gd name="connsiteY16" fmla="*/ 127000 h 292100"/>
              <a:gd name="connsiteX17" fmla="*/ 31750 w 903097"/>
              <a:gd name="connsiteY17" fmla="*/ 215900 h 292100"/>
              <a:gd name="connsiteX18" fmla="*/ 50800 w 903097"/>
              <a:gd name="connsiteY18" fmla="*/ 222250 h 292100"/>
              <a:gd name="connsiteX19" fmla="*/ 88900 w 903097"/>
              <a:gd name="connsiteY19" fmla="*/ 254000 h 292100"/>
              <a:gd name="connsiteX20" fmla="*/ 120650 w 903097"/>
              <a:gd name="connsiteY20" fmla="*/ 292100 h 292100"/>
              <a:gd name="connsiteX21" fmla="*/ 171450 w 903097"/>
              <a:gd name="connsiteY21" fmla="*/ 285750 h 292100"/>
              <a:gd name="connsiteX22" fmla="*/ 203200 w 903097"/>
              <a:gd name="connsiteY22" fmla="*/ 279400 h 292100"/>
              <a:gd name="connsiteX23" fmla="*/ 209550 w 903097"/>
              <a:gd name="connsiteY23" fmla="*/ 260350 h 292100"/>
              <a:gd name="connsiteX24" fmla="*/ 247650 w 903097"/>
              <a:gd name="connsiteY24" fmla="*/ 254000 h 292100"/>
              <a:gd name="connsiteX25" fmla="*/ 266700 w 903097"/>
              <a:gd name="connsiteY25" fmla="*/ 273050 h 292100"/>
              <a:gd name="connsiteX26" fmla="*/ 317500 w 903097"/>
              <a:gd name="connsiteY26" fmla="*/ 266700 h 292100"/>
              <a:gd name="connsiteX27" fmla="*/ 336550 w 903097"/>
              <a:gd name="connsiteY27" fmla="*/ 254000 h 292100"/>
              <a:gd name="connsiteX28" fmla="*/ 355600 w 903097"/>
              <a:gd name="connsiteY28" fmla="*/ 247650 h 292100"/>
              <a:gd name="connsiteX29" fmla="*/ 381000 w 903097"/>
              <a:gd name="connsiteY29" fmla="*/ 234950 h 292100"/>
              <a:gd name="connsiteX30" fmla="*/ 685800 w 903097"/>
              <a:gd name="connsiteY30" fmla="*/ 247650 h 292100"/>
              <a:gd name="connsiteX31" fmla="*/ 711200 w 903097"/>
              <a:gd name="connsiteY31" fmla="*/ 241300 h 292100"/>
              <a:gd name="connsiteX32" fmla="*/ 723900 w 903097"/>
              <a:gd name="connsiteY32" fmla="*/ 222250 h 292100"/>
              <a:gd name="connsiteX33" fmla="*/ 704850 w 903097"/>
              <a:gd name="connsiteY33" fmla="*/ 152400 h 292100"/>
              <a:gd name="connsiteX34" fmla="*/ 711200 w 903097"/>
              <a:gd name="connsiteY34" fmla="*/ 88900 h 292100"/>
              <a:gd name="connsiteX35" fmla="*/ 901700 w 903097"/>
              <a:gd name="connsiteY35" fmla="*/ 82550 h 292100"/>
              <a:gd name="connsiteX36" fmla="*/ 882650 w 903097"/>
              <a:gd name="connsiteY36" fmla="*/ 76200 h 292100"/>
              <a:gd name="connsiteX37" fmla="*/ 673100 w 903097"/>
              <a:gd name="connsiteY37" fmla="*/ 69850 h 292100"/>
              <a:gd name="connsiteX38" fmla="*/ 482600 w 903097"/>
              <a:gd name="connsiteY38" fmla="*/ 508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03097" h="292100">
                <a:moveTo>
                  <a:pt x="482600" y="50800"/>
                </a:moveTo>
                <a:cubicBezTo>
                  <a:pt x="428625" y="46567"/>
                  <a:pt x="393433" y="49752"/>
                  <a:pt x="349250" y="44450"/>
                </a:cubicBezTo>
                <a:cubicBezTo>
                  <a:pt x="327287" y="41814"/>
                  <a:pt x="319663" y="25085"/>
                  <a:pt x="304800" y="12700"/>
                </a:cubicBezTo>
                <a:cubicBezTo>
                  <a:pt x="298937" y="7814"/>
                  <a:pt x="292100" y="4233"/>
                  <a:pt x="285750" y="0"/>
                </a:cubicBezTo>
                <a:lnTo>
                  <a:pt x="241300" y="6350"/>
                </a:lnTo>
                <a:cubicBezTo>
                  <a:pt x="222281" y="8727"/>
                  <a:pt x="202745" y="8051"/>
                  <a:pt x="184150" y="12700"/>
                </a:cubicBezTo>
                <a:cubicBezTo>
                  <a:pt x="176746" y="14551"/>
                  <a:pt x="172074" y="22300"/>
                  <a:pt x="165100" y="25400"/>
                </a:cubicBezTo>
                <a:cubicBezTo>
                  <a:pt x="152867" y="30837"/>
                  <a:pt x="139700" y="33867"/>
                  <a:pt x="127000" y="38100"/>
                </a:cubicBezTo>
                <a:cubicBezTo>
                  <a:pt x="99671" y="47210"/>
                  <a:pt x="114444" y="42827"/>
                  <a:pt x="82550" y="50800"/>
                </a:cubicBezTo>
                <a:cubicBezTo>
                  <a:pt x="74083" y="48683"/>
                  <a:pt x="64727" y="48780"/>
                  <a:pt x="57150" y="44450"/>
                </a:cubicBezTo>
                <a:cubicBezTo>
                  <a:pt x="43987" y="36928"/>
                  <a:pt x="33493" y="18489"/>
                  <a:pt x="25400" y="6350"/>
                </a:cubicBezTo>
                <a:cubicBezTo>
                  <a:pt x="21167" y="12700"/>
                  <a:pt x="15706" y="18385"/>
                  <a:pt x="12700" y="25400"/>
                </a:cubicBezTo>
                <a:cubicBezTo>
                  <a:pt x="9262" y="33422"/>
                  <a:pt x="8748" y="42409"/>
                  <a:pt x="6350" y="50800"/>
                </a:cubicBezTo>
                <a:cubicBezTo>
                  <a:pt x="4511" y="57236"/>
                  <a:pt x="2117" y="63500"/>
                  <a:pt x="0" y="69850"/>
                </a:cubicBezTo>
                <a:cubicBezTo>
                  <a:pt x="2117" y="80433"/>
                  <a:pt x="3732" y="91129"/>
                  <a:pt x="6350" y="101600"/>
                </a:cubicBezTo>
                <a:cubicBezTo>
                  <a:pt x="7973" y="108094"/>
                  <a:pt x="7967" y="115917"/>
                  <a:pt x="12700" y="120650"/>
                </a:cubicBezTo>
                <a:cubicBezTo>
                  <a:pt x="17433" y="125383"/>
                  <a:pt x="25400" y="124883"/>
                  <a:pt x="31750" y="127000"/>
                </a:cubicBezTo>
                <a:cubicBezTo>
                  <a:pt x="30192" y="141019"/>
                  <a:pt x="18271" y="195682"/>
                  <a:pt x="31750" y="215900"/>
                </a:cubicBezTo>
                <a:cubicBezTo>
                  <a:pt x="35463" y="221469"/>
                  <a:pt x="44450" y="220133"/>
                  <a:pt x="50800" y="222250"/>
                </a:cubicBezTo>
                <a:cubicBezTo>
                  <a:pt x="106455" y="277905"/>
                  <a:pt x="35856" y="209797"/>
                  <a:pt x="88900" y="254000"/>
                </a:cubicBezTo>
                <a:cubicBezTo>
                  <a:pt x="107235" y="269279"/>
                  <a:pt x="108163" y="273369"/>
                  <a:pt x="120650" y="292100"/>
                </a:cubicBezTo>
                <a:cubicBezTo>
                  <a:pt x="137583" y="289983"/>
                  <a:pt x="154583" y="288345"/>
                  <a:pt x="171450" y="285750"/>
                </a:cubicBezTo>
                <a:cubicBezTo>
                  <a:pt x="182117" y="284109"/>
                  <a:pt x="194220" y="285387"/>
                  <a:pt x="203200" y="279400"/>
                </a:cubicBezTo>
                <a:cubicBezTo>
                  <a:pt x="208769" y="275687"/>
                  <a:pt x="207433" y="266700"/>
                  <a:pt x="209550" y="260350"/>
                </a:cubicBezTo>
                <a:cubicBezTo>
                  <a:pt x="191735" y="248474"/>
                  <a:pt x="139758" y="218036"/>
                  <a:pt x="247650" y="254000"/>
                </a:cubicBezTo>
                <a:cubicBezTo>
                  <a:pt x="256169" y="256840"/>
                  <a:pt x="260350" y="266700"/>
                  <a:pt x="266700" y="273050"/>
                </a:cubicBezTo>
                <a:cubicBezTo>
                  <a:pt x="283633" y="270933"/>
                  <a:pt x="301036" y="271190"/>
                  <a:pt x="317500" y="266700"/>
                </a:cubicBezTo>
                <a:cubicBezTo>
                  <a:pt x="324863" y="264692"/>
                  <a:pt x="329724" y="257413"/>
                  <a:pt x="336550" y="254000"/>
                </a:cubicBezTo>
                <a:cubicBezTo>
                  <a:pt x="342537" y="251007"/>
                  <a:pt x="349448" y="250287"/>
                  <a:pt x="355600" y="247650"/>
                </a:cubicBezTo>
                <a:cubicBezTo>
                  <a:pt x="364301" y="243921"/>
                  <a:pt x="372533" y="239183"/>
                  <a:pt x="381000" y="234950"/>
                </a:cubicBezTo>
                <a:cubicBezTo>
                  <a:pt x="531153" y="272488"/>
                  <a:pt x="431028" y="254727"/>
                  <a:pt x="685800" y="247650"/>
                </a:cubicBezTo>
                <a:cubicBezTo>
                  <a:pt x="694267" y="245533"/>
                  <a:pt x="703938" y="246141"/>
                  <a:pt x="711200" y="241300"/>
                </a:cubicBezTo>
                <a:cubicBezTo>
                  <a:pt x="717550" y="237067"/>
                  <a:pt x="723900" y="229882"/>
                  <a:pt x="723900" y="222250"/>
                </a:cubicBezTo>
                <a:cubicBezTo>
                  <a:pt x="723900" y="207927"/>
                  <a:pt x="711227" y="171530"/>
                  <a:pt x="704850" y="152400"/>
                </a:cubicBezTo>
                <a:cubicBezTo>
                  <a:pt x="706967" y="131233"/>
                  <a:pt x="691152" y="96014"/>
                  <a:pt x="711200" y="88900"/>
                </a:cubicBezTo>
                <a:cubicBezTo>
                  <a:pt x="771077" y="67653"/>
                  <a:pt x="838338" y="87243"/>
                  <a:pt x="901700" y="82550"/>
                </a:cubicBezTo>
                <a:cubicBezTo>
                  <a:pt x="908375" y="82056"/>
                  <a:pt x="889333" y="76571"/>
                  <a:pt x="882650" y="76200"/>
                </a:cubicBezTo>
                <a:cubicBezTo>
                  <a:pt x="812876" y="72324"/>
                  <a:pt x="742942" y="72218"/>
                  <a:pt x="673100" y="69850"/>
                </a:cubicBezTo>
                <a:cubicBezTo>
                  <a:pt x="476176" y="63175"/>
                  <a:pt x="536575" y="55033"/>
                  <a:pt x="482600" y="508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EED5B9-E9A3-4DA3-A247-5062E51A7404}"/>
              </a:ext>
            </a:extLst>
          </p:cNvPr>
          <p:cNvSpPr/>
          <p:nvPr/>
        </p:nvSpPr>
        <p:spPr>
          <a:xfrm>
            <a:off x="1949380" y="4893451"/>
            <a:ext cx="644833" cy="1416914"/>
          </a:xfrm>
          <a:custGeom>
            <a:avLst/>
            <a:gdLst>
              <a:gd name="connsiteX0" fmla="*/ 457200 w 644833"/>
              <a:gd name="connsiteY0" fmla="*/ 140773 h 1416914"/>
              <a:gd name="connsiteX1" fmla="*/ 341644 w 644833"/>
              <a:gd name="connsiteY1" fmla="*/ 65411 h 1416914"/>
              <a:gd name="connsiteX2" fmla="*/ 296427 w 644833"/>
              <a:gd name="connsiteY2" fmla="*/ 30241 h 1416914"/>
              <a:gd name="connsiteX3" fmla="*/ 281354 w 644833"/>
              <a:gd name="connsiteY3" fmla="*/ 25217 h 1416914"/>
              <a:gd name="connsiteX4" fmla="*/ 266282 w 644833"/>
              <a:gd name="connsiteY4" fmla="*/ 15169 h 1416914"/>
              <a:gd name="connsiteX5" fmla="*/ 236136 w 644833"/>
              <a:gd name="connsiteY5" fmla="*/ 5120 h 1416914"/>
              <a:gd name="connsiteX6" fmla="*/ 211016 w 644833"/>
              <a:gd name="connsiteY6" fmla="*/ 10145 h 1416914"/>
              <a:gd name="connsiteX7" fmla="*/ 180871 w 644833"/>
              <a:gd name="connsiteY7" fmla="*/ 40290 h 1416914"/>
              <a:gd name="connsiteX8" fmla="*/ 165798 w 644833"/>
              <a:gd name="connsiteY8" fmla="*/ 5120 h 1416914"/>
              <a:gd name="connsiteX9" fmla="*/ 150725 w 644833"/>
              <a:gd name="connsiteY9" fmla="*/ 96 h 1416914"/>
              <a:gd name="connsiteX10" fmla="*/ 85411 w 644833"/>
              <a:gd name="connsiteY10" fmla="*/ 10145 h 1416914"/>
              <a:gd name="connsiteX11" fmla="*/ 65315 w 644833"/>
              <a:gd name="connsiteY11" fmla="*/ 95556 h 1416914"/>
              <a:gd name="connsiteX12" fmla="*/ 45218 w 644833"/>
              <a:gd name="connsiteY12" fmla="*/ 100580 h 1416914"/>
              <a:gd name="connsiteX13" fmla="*/ 50242 w 644833"/>
              <a:gd name="connsiteY13" fmla="*/ 135749 h 1416914"/>
              <a:gd name="connsiteX14" fmla="*/ 55266 w 644833"/>
              <a:gd name="connsiteY14" fmla="*/ 155846 h 1416914"/>
              <a:gd name="connsiteX15" fmla="*/ 45218 w 644833"/>
              <a:gd name="connsiteY15" fmla="*/ 261353 h 1416914"/>
              <a:gd name="connsiteX16" fmla="*/ 30145 w 644833"/>
              <a:gd name="connsiteY16" fmla="*/ 266378 h 1416914"/>
              <a:gd name="connsiteX17" fmla="*/ 5024 w 644833"/>
              <a:gd name="connsiteY17" fmla="*/ 311595 h 1416914"/>
              <a:gd name="connsiteX18" fmla="*/ 0 w 644833"/>
              <a:gd name="connsiteY18" fmla="*/ 326668 h 1416914"/>
              <a:gd name="connsiteX19" fmla="*/ 10049 w 644833"/>
              <a:gd name="connsiteY19" fmla="*/ 452272 h 1416914"/>
              <a:gd name="connsiteX20" fmla="*/ 15073 w 644833"/>
              <a:gd name="connsiteY20" fmla="*/ 467345 h 1416914"/>
              <a:gd name="connsiteX21" fmla="*/ 25121 w 644833"/>
              <a:gd name="connsiteY21" fmla="*/ 502514 h 1416914"/>
              <a:gd name="connsiteX22" fmla="*/ 45218 w 644833"/>
              <a:gd name="connsiteY22" fmla="*/ 522611 h 1416914"/>
              <a:gd name="connsiteX23" fmla="*/ 55266 w 644833"/>
              <a:gd name="connsiteY23" fmla="*/ 552756 h 1416914"/>
              <a:gd name="connsiteX24" fmla="*/ 60290 w 644833"/>
              <a:gd name="connsiteY24" fmla="*/ 567828 h 1416914"/>
              <a:gd name="connsiteX25" fmla="*/ 55266 w 644833"/>
              <a:gd name="connsiteY25" fmla="*/ 673336 h 1416914"/>
              <a:gd name="connsiteX26" fmla="*/ 55266 w 644833"/>
              <a:gd name="connsiteY26" fmla="*/ 728602 h 1416914"/>
              <a:gd name="connsiteX27" fmla="*/ 65315 w 644833"/>
              <a:gd name="connsiteY27" fmla="*/ 738650 h 1416914"/>
              <a:gd name="connsiteX28" fmla="*/ 70339 w 644833"/>
              <a:gd name="connsiteY28" fmla="*/ 788892 h 1416914"/>
              <a:gd name="connsiteX29" fmla="*/ 90435 w 644833"/>
              <a:gd name="connsiteY29" fmla="*/ 919520 h 1416914"/>
              <a:gd name="connsiteX30" fmla="*/ 105508 w 644833"/>
              <a:gd name="connsiteY30" fmla="*/ 949665 h 1416914"/>
              <a:gd name="connsiteX31" fmla="*/ 115556 w 644833"/>
              <a:gd name="connsiteY31" fmla="*/ 979811 h 1416914"/>
              <a:gd name="connsiteX32" fmla="*/ 120580 w 644833"/>
              <a:gd name="connsiteY32" fmla="*/ 994883 h 1416914"/>
              <a:gd name="connsiteX33" fmla="*/ 135653 w 644833"/>
              <a:gd name="connsiteY33" fmla="*/ 1025028 h 1416914"/>
              <a:gd name="connsiteX34" fmla="*/ 150725 w 644833"/>
              <a:gd name="connsiteY34" fmla="*/ 1035076 h 1416914"/>
              <a:gd name="connsiteX35" fmla="*/ 165798 w 644833"/>
              <a:gd name="connsiteY35" fmla="*/ 1085318 h 1416914"/>
              <a:gd name="connsiteX36" fmla="*/ 170822 w 644833"/>
              <a:gd name="connsiteY36" fmla="*/ 1105415 h 1416914"/>
              <a:gd name="connsiteX37" fmla="*/ 180871 w 644833"/>
              <a:gd name="connsiteY37" fmla="*/ 1135560 h 1416914"/>
              <a:gd name="connsiteX38" fmla="*/ 185895 w 644833"/>
              <a:gd name="connsiteY38" fmla="*/ 1150633 h 1416914"/>
              <a:gd name="connsiteX39" fmla="*/ 190919 w 644833"/>
              <a:gd name="connsiteY39" fmla="*/ 1271213 h 1416914"/>
              <a:gd name="connsiteX40" fmla="*/ 200967 w 644833"/>
              <a:gd name="connsiteY40" fmla="*/ 1316430 h 1416914"/>
              <a:gd name="connsiteX41" fmla="*/ 226088 w 644833"/>
              <a:gd name="connsiteY41" fmla="*/ 1341551 h 1416914"/>
              <a:gd name="connsiteX42" fmla="*/ 236136 w 644833"/>
              <a:gd name="connsiteY42" fmla="*/ 1351600 h 1416914"/>
              <a:gd name="connsiteX43" fmla="*/ 261257 w 644833"/>
              <a:gd name="connsiteY43" fmla="*/ 1371696 h 1416914"/>
              <a:gd name="connsiteX44" fmla="*/ 286378 w 644833"/>
              <a:gd name="connsiteY44" fmla="*/ 1376720 h 1416914"/>
              <a:gd name="connsiteX45" fmla="*/ 316523 w 644833"/>
              <a:gd name="connsiteY45" fmla="*/ 1391793 h 1416914"/>
              <a:gd name="connsiteX46" fmla="*/ 331596 w 644833"/>
              <a:gd name="connsiteY46" fmla="*/ 1401841 h 1416914"/>
              <a:gd name="connsiteX47" fmla="*/ 356717 w 644833"/>
              <a:gd name="connsiteY47" fmla="*/ 1406865 h 1416914"/>
              <a:gd name="connsiteX48" fmla="*/ 371789 w 644833"/>
              <a:gd name="connsiteY48" fmla="*/ 1411890 h 1416914"/>
              <a:gd name="connsiteX49" fmla="*/ 391886 w 644833"/>
              <a:gd name="connsiteY49" fmla="*/ 1416914 h 1416914"/>
              <a:gd name="connsiteX50" fmla="*/ 406958 w 644833"/>
              <a:gd name="connsiteY50" fmla="*/ 1411890 h 1416914"/>
              <a:gd name="connsiteX51" fmla="*/ 391886 w 644833"/>
              <a:gd name="connsiteY51" fmla="*/ 1361648 h 1416914"/>
              <a:gd name="connsiteX52" fmla="*/ 386862 w 644833"/>
              <a:gd name="connsiteY52" fmla="*/ 1346575 h 1416914"/>
              <a:gd name="connsiteX53" fmla="*/ 401934 w 644833"/>
              <a:gd name="connsiteY53" fmla="*/ 1321454 h 1416914"/>
              <a:gd name="connsiteX54" fmla="*/ 406958 w 644833"/>
              <a:gd name="connsiteY54" fmla="*/ 1306382 h 1416914"/>
              <a:gd name="connsiteX55" fmla="*/ 411983 w 644833"/>
              <a:gd name="connsiteY55" fmla="*/ 1286285 h 1416914"/>
              <a:gd name="connsiteX56" fmla="*/ 422031 w 644833"/>
              <a:gd name="connsiteY56" fmla="*/ 1271213 h 1416914"/>
              <a:gd name="connsiteX57" fmla="*/ 432079 w 644833"/>
              <a:gd name="connsiteY57" fmla="*/ 1241068 h 1416914"/>
              <a:gd name="connsiteX58" fmla="*/ 447152 w 644833"/>
              <a:gd name="connsiteY58" fmla="*/ 1231019 h 1416914"/>
              <a:gd name="connsiteX59" fmla="*/ 442128 w 644833"/>
              <a:gd name="connsiteY59" fmla="*/ 1200874 h 1416914"/>
              <a:gd name="connsiteX60" fmla="*/ 411983 w 644833"/>
              <a:gd name="connsiteY60" fmla="*/ 1185802 h 1416914"/>
              <a:gd name="connsiteX61" fmla="*/ 376813 w 644833"/>
              <a:gd name="connsiteY61" fmla="*/ 1145608 h 1416914"/>
              <a:gd name="connsiteX62" fmla="*/ 371789 w 644833"/>
              <a:gd name="connsiteY62" fmla="*/ 1130536 h 1416914"/>
              <a:gd name="connsiteX63" fmla="*/ 386862 w 644833"/>
              <a:gd name="connsiteY63" fmla="*/ 1070246 h 1416914"/>
              <a:gd name="connsiteX64" fmla="*/ 391886 w 644833"/>
              <a:gd name="connsiteY64" fmla="*/ 1050149 h 1416914"/>
              <a:gd name="connsiteX65" fmla="*/ 396910 w 644833"/>
              <a:gd name="connsiteY65" fmla="*/ 1025028 h 1416914"/>
              <a:gd name="connsiteX66" fmla="*/ 411983 w 644833"/>
              <a:gd name="connsiteY66" fmla="*/ 1020004 h 1416914"/>
              <a:gd name="connsiteX67" fmla="*/ 432079 w 644833"/>
              <a:gd name="connsiteY67" fmla="*/ 979811 h 1416914"/>
              <a:gd name="connsiteX68" fmla="*/ 417007 w 644833"/>
              <a:gd name="connsiteY68" fmla="*/ 974786 h 1416914"/>
              <a:gd name="connsiteX69" fmla="*/ 406958 w 644833"/>
              <a:gd name="connsiteY69" fmla="*/ 964738 h 1416914"/>
              <a:gd name="connsiteX70" fmla="*/ 391886 w 644833"/>
              <a:gd name="connsiteY70" fmla="*/ 959714 h 1416914"/>
              <a:gd name="connsiteX71" fmla="*/ 386862 w 644833"/>
              <a:gd name="connsiteY71" fmla="*/ 944641 h 1416914"/>
              <a:gd name="connsiteX72" fmla="*/ 391886 w 644833"/>
              <a:gd name="connsiteY72" fmla="*/ 909472 h 1416914"/>
              <a:gd name="connsiteX73" fmla="*/ 406958 w 644833"/>
              <a:gd name="connsiteY73" fmla="*/ 904448 h 1416914"/>
              <a:gd name="connsiteX74" fmla="*/ 447152 w 644833"/>
              <a:gd name="connsiteY74" fmla="*/ 894400 h 1416914"/>
              <a:gd name="connsiteX75" fmla="*/ 452176 w 644833"/>
              <a:gd name="connsiteY75" fmla="*/ 879327 h 1416914"/>
              <a:gd name="connsiteX76" fmla="*/ 457200 w 644833"/>
              <a:gd name="connsiteY76" fmla="*/ 814013 h 1416914"/>
              <a:gd name="connsiteX77" fmla="*/ 477297 w 644833"/>
              <a:gd name="connsiteY77" fmla="*/ 808989 h 1416914"/>
              <a:gd name="connsiteX78" fmla="*/ 502418 w 644833"/>
              <a:gd name="connsiteY78" fmla="*/ 803964 h 1416914"/>
              <a:gd name="connsiteX79" fmla="*/ 562708 w 644833"/>
              <a:gd name="connsiteY79" fmla="*/ 793916 h 1416914"/>
              <a:gd name="connsiteX80" fmla="*/ 582805 w 644833"/>
              <a:gd name="connsiteY80" fmla="*/ 783868 h 1416914"/>
              <a:gd name="connsiteX81" fmla="*/ 597877 w 644833"/>
              <a:gd name="connsiteY81" fmla="*/ 778844 h 1416914"/>
              <a:gd name="connsiteX82" fmla="*/ 602901 w 644833"/>
              <a:gd name="connsiteY82" fmla="*/ 763771 h 1416914"/>
              <a:gd name="connsiteX83" fmla="*/ 612950 w 644833"/>
              <a:gd name="connsiteY83" fmla="*/ 753723 h 1416914"/>
              <a:gd name="connsiteX84" fmla="*/ 617974 w 644833"/>
              <a:gd name="connsiteY84" fmla="*/ 678360 h 1416914"/>
              <a:gd name="connsiteX85" fmla="*/ 592853 w 644833"/>
              <a:gd name="connsiteY85" fmla="*/ 658263 h 1416914"/>
              <a:gd name="connsiteX86" fmla="*/ 567732 w 644833"/>
              <a:gd name="connsiteY86" fmla="*/ 633142 h 1416914"/>
              <a:gd name="connsiteX87" fmla="*/ 542611 w 644833"/>
              <a:gd name="connsiteY87" fmla="*/ 592949 h 1416914"/>
              <a:gd name="connsiteX88" fmla="*/ 522515 w 644833"/>
              <a:gd name="connsiteY88" fmla="*/ 562804 h 1416914"/>
              <a:gd name="connsiteX89" fmla="*/ 527539 w 644833"/>
              <a:gd name="connsiteY89" fmla="*/ 407054 h 1416914"/>
              <a:gd name="connsiteX90" fmla="*/ 542611 w 644833"/>
              <a:gd name="connsiteY90" fmla="*/ 376909 h 1416914"/>
              <a:gd name="connsiteX91" fmla="*/ 547635 w 644833"/>
              <a:gd name="connsiteY91" fmla="*/ 361837 h 1416914"/>
              <a:gd name="connsiteX92" fmla="*/ 557684 w 644833"/>
              <a:gd name="connsiteY92" fmla="*/ 341740 h 1416914"/>
              <a:gd name="connsiteX93" fmla="*/ 562708 w 644833"/>
              <a:gd name="connsiteY93" fmla="*/ 326668 h 1416914"/>
              <a:gd name="connsiteX94" fmla="*/ 592853 w 644833"/>
              <a:gd name="connsiteY94" fmla="*/ 286474 h 1416914"/>
              <a:gd name="connsiteX95" fmla="*/ 602901 w 644833"/>
              <a:gd name="connsiteY95" fmla="*/ 271402 h 1416914"/>
              <a:gd name="connsiteX96" fmla="*/ 643095 w 644833"/>
              <a:gd name="connsiteY96" fmla="*/ 241257 h 1416914"/>
              <a:gd name="connsiteX97" fmla="*/ 638071 w 644833"/>
              <a:gd name="connsiteY97" fmla="*/ 191015 h 1416914"/>
              <a:gd name="connsiteX98" fmla="*/ 633046 w 644833"/>
              <a:gd name="connsiteY98" fmla="*/ 175942 h 1416914"/>
              <a:gd name="connsiteX99" fmla="*/ 607925 w 644833"/>
              <a:gd name="connsiteY99" fmla="*/ 180967 h 1416914"/>
              <a:gd name="connsiteX100" fmla="*/ 602901 w 644833"/>
              <a:gd name="connsiteY100" fmla="*/ 236233 h 1416914"/>
              <a:gd name="connsiteX101" fmla="*/ 572756 w 644833"/>
              <a:gd name="connsiteY101" fmla="*/ 246281 h 1416914"/>
              <a:gd name="connsiteX102" fmla="*/ 462224 w 644833"/>
              <a:gd name="connsiteY102" fmla="*/ 251305 h 1416914"/>
              <a:gd name="connsiteX103" fmla="*/ 472273 w 644833"/>
              <a:gd name="connsiteY103" fmla="*/ 211112 h 1416914"/>
              <a:gd name="connsiteX104" fmla="*/ 482321 w 644833"/>
              <a:gd name="connsiteY104" fmla="*/ 180967 h 1416914"/>
              <a:gd name="connsiteX105" fmla="*/ 457200 w 644833"/>
              <a:gd name="connsiteY105" fmla="*/ 140773 h 14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44833" h="1416914">
                <a:moveTo>
                  <a:pt x="457200" y="140773"/>
                </a:moveTo>
                <a:cubicBezTo>
                  <a:pt x="418681" y="115652"/>
                  <a:pt x="379501" y="91519"/>
                  <a:pt x="341644" y="65411"/>
                </a:cubicBezTo>
                <a:cubicBezTo>
                  <a:pt x="329933" y="57334"/>
                  <a:pt x="311731" y="37893"/>
                  <a:pt x="296427" y="30241"/>
                </a:cubicBezTo>
                <a:cubicBezTo>
                  <a:pt x="291690" y="27872"/>
                  <a:pt x="286378" y="26892"/>
                  <a:pt x="281354" y="25217"/>
                </a:cubicBezTo>
                <a:cubicBezTo>
                  <a:pt x="276330" y="21868"/>
                  <a:pt x="271800" y="17621"/>
                  <a:pt x="266282" y="15169"/>
                </a:cubicBezTo>
                <a:cubicBezTo>
                  <a:pt x="256603" y="10867"/>
                  <a:pt x="236136" y="5120"/>
                  <a:pt x="236136" y="5120"/>
                </a:cubicBezTo>
                <a:cubicBezTo>
                  <a:pt x="227763" y="6795"/>
                  <a:pt x="216139" y="3314"/>
                  <a:pt x="211016" y="10145"/>
                </a:cubicBezTo>
                <a:cubicBezTo>
                  <a:pt x="181754" y="49161"/>
                  <a:pt x="234209" y="50958"/>
                  <a:pt x="180871" y="40290"/>
                </a:cubicBezTo>
                <a:cubicBezTo>
                  <a:pt x="177854" y="28224"/>
                  <a:pt x="176639" y="13793"/>
                  <a:pt x="165798" y="5120"/>
                </a:cubicBezTo>
                <a:cubicBezTo>
                  <a:pt x="161662" y="1812"/>
                  <a:pt x="155749" y="1771"/>
                  <a:pt x="150725" y="96"/>
                </a:cubicBezTo>
                <a:cubicBezTo>
                  <a:pt x="128954" y="3446"/>
                  <a:pt x="99414" y="-6859"/>
                  <a:pt x="85411" y="10145"/>
                </a:cubicBezTo>
                <a:cubicBezTo>
                  <a:pt x="30306" y="77059"/>
                  <a:pt x="113249" y="75012"/>
                  <a:pt x="65315" y="95556"/>
                </a:cubicBezTo>
                <a:cubicBezTo>
                  <a:pt x="58968" y="98276"/>
                  <a:pt x="51917" y="98905"/>
                  <a:pt x="45218" y="100580"/>
                </a:cubicBezTo>
                <a:cubicBezTo>
                  <a:pt x="46893" y="112303"/>
                  <a:pt x="48124" y="124098"/>
                  <a:pt x="50242" y="135749"/>
                </a:cubicBezTo>
                <a:cubicBezTo>
                  <a:pt x="51477" y="142543"/>
                  <a:pt x="55542" y="148946"/>
                  <a:pt x="55266" y="155846"/>
                </a:cubicBezTo>
                <a:cubicBezTo>
                  <a:pt x="53854" y="191146"/>
                  <a:pt x="53047" y="226903"/>
                  <a:pt x="45218" y="261353"/>
                </a:cubicBezTo>
                <a:cubicBezTo>
                  <a:pt x="44044" y="266517"/>
                  <a:pt x="35169" y="264703"/>
                  <a:pt x="30145" y="266378"/>
                </a:cubicBezTo>
                <a:cubicBezTo>
                  <a:pt x="7584" y="288939"/>
                  <a:pt x="17319" y="274710"/>
                  <a:pt x="5024" y="311595"/>
                </a:cubicBezTo>
                <a:lnTo>
                  <a:pt x="0" y="326668"/>
                </a:lnTo>
                <a:cubicBezTo>
                  <a:pt x="1728" y="354320"/>
                  <a:pt x="4455" y="418708"/>
                  <a:pt x="10049" y="452272"/>
                </a:cubicBezTo>
                <a:cubicBezTo>
                  <a:pt x="10920" y="457496"/>
                  <a:pt x="13618" y="462253"/>
                  <a:pt x="15073" y="467345"/>
                </a:cubicBezTo>
                <a:cubicBezTo>
                  <a:pt x="15723" y="469621"/>
                  <a:pt x="22254" y="498500"/>
                  <a:pt x="25121" y="502514"/>
                </a:cubicBezTo>
                <a:cubicBezTo>
                  <a:pt x="30627" y="510223"/>
                  <a:pt x="38519" y="515912"/>
                  <a:pt x="45218" y="522611"/>
                </a:cubicBezTo>
                <a:lnTo>
                  <a:pt x="55266" y="552756"/>
                </a:lnTo>
                <a:lnTo>
                  <a:pt x="60290" y="567828"/>
                </a:lnTo>
                <a:cubicBezTo>
                  <a:pt x="58615" y="602997"/>
                  <a:pt x="57966" y="638231"/>
                  <a:pt x="55266" y="673336"/>
                </a:cubicBezTo>
                <a:cubicBezTo>
                  <a:pt x="52976" y="703102"/>
                  <a:pt x="43193" y="696409"/>
                  <a:pt x="55266" y="728602"/>
                </a:cubicBezTo>
                <a:cubicBezTo>
                  <a:pt x="56929" y="733037"/>
                  <a:pt x="61965" y="735301"/>
                  <a:pt x="65315" y="738650"/>
                </a:cubicBezTo>
                <a:cubicBezTo>
                  <a:pt x="66990" y="755397"/>
                  <a:pt x="69351" y="772090"/>
                  <a:pt x="70339" y="788892"/>
                </a:cubicBezTo>
                <a:cubicBezTo>
                  <a:pt x="77875" y="917012"/>
                  <a:pt x="41552" y="886931"/>
                  <a:pt x="90435" y="919520"/>
                </a:cubicBezTo>
                <a:cubicBezTo>
                  <a:pt x="108769" y="974514"/>
                  <a:pt x="79526" y="891203"/>
                  <a:pt x="105508" y="949665"/>
                </a:cubicBezTo>
                <a:cubicBezTo>
                  <a:pt x="109810" y="959344"/>
                  <a:pt x="112207" y="969762"/>
                  <a:pt x="115556" y="979811"/>
                </a:cubicBezTo>
                <a:lnTo>
                  <a:pt x="120580" y="994883"/>
                </a:lnTo>
                <a:cubicBezTo>
                  <a:pt x="124666" y="1007141"/>
                  <a:pt x="125915" y="1015290"/>
                  <a:pt x="135653" y="1025028"/>
                </a:cubicBezTo>
                <a:cubicBezTo>
                  <a:pt x="139923" y="1029298"/>
                  <a:pt x="145701" y="1031727"/>
                  <a:pt x="150725" y="1035076"/>
                </a:cubicBezTo>
                <a:cubicBezTo>
                  <a:pt x="162311" y="1081414"/>
                  <a:pt x="147443" y="1024133"/>
                  <a:pt x="165798" y="1085318"/>
                </a:cubicBezTo>
                <a:cubicBezTo>
                  <a:pt x="167782" y="1091932"/>
                  <a:pt x="168838" y="1098801"/>
                  <a:pt x="170822" y="1105415"/>
                </a:cubicBezTo>
                <a:cubicBezTo>
                  <a:pt x="173866" y="1115560"/>
                  <a:pt x="177521" y="1125512"/>
                  <a:pt x="180871" y="1135560"/>
                </a:cubicBezTo>
                <a:lnTo>
                  <a:pt x="185895" y="1150633"/>
                </a:lnTo>
                <a:cubicBezTo>
                  <a:pt x="187570" y="1190826"/>
                  <a:pt x="188151" y="1231080"/>
                  <a:pt x="190919" y="1271213"/>
                </a:cubicBezTo>
                <a:cubicBezTo>
                  <a:pt x="190949" y="1271645"/>
                  <a:pt x="199005" y="1313487"/>
                  <a:pt x="200967" y="1316430"/>
                </a:cubicBezTo>
                <a:cubicBezTo>
                  <a:pt x="207536" y="1326283"/>
                  <a:pt x="217714" y="1333177"/>
                  <a:pt x="226088" y="1341551"/>
                </a:cubicBezTo>
                <a:lnTo>
                  <a:pt x="236136" y="1351600"/>
                </a:lnTo>
                <a:cubicBezTo>
                  <a:pt x="243492" y="1358956"/>
                  <a:pt x="251120" y="1367895"/>
                  <a:pt x="261257" y="1371696"/>
                </a:cubicBezTo>
                <a:cubicBezTo>
                  <a:pt x="269253" y="1374694"/>
                  <a:pt x="278004" y="1375045"/>
                  <a:pt x="286378" y="1376720"/>
                </a:cubicBezTo>
                <a:cubicBezTo>
                  <a:pt x="329568" y="1405514"/>
                  <a:pt x="274929" y="1370996"/>
                  <a:pt x="316523" y="1391793"/>
                </a:cubicBezTo>
                <a:cubicBezTo>
                  <a:pt x="321924" y="1394493"/>
                  <a:pt x="325942" y="1399721"/>
                  <a:pt x="331596" y="1401841"/>
                </a:cubicBezTo>
                <a:cubicBezTo>
                  <a:pt x="339592" y="1404839"/>
                  <a:pt x="348433" y="1404794"/>
                  <a:pt x="356717" y="1406865"/>
                </a:cubicBezTo>
                <a:cubicBezTo>
                  <a:pt x="361855" y="1408150"/>
                  <a:pt x="366697" y="1410435"/>
                  <a:pt x="371789" y="1411890"/>
                </a:cubicBezTo>
                <a:cubicBezTo>
                  <a:pt x="378428" y="1413787"/>
                  <a:pt x="385187" y="1415239"/>
                  <a:pt x="391886" y="1416914"/>
                </a:cubicBezTo>
                <a:cubicBezTo>
                  <a:pt x="396910" y="1415239"/>
                  <a:pt x="405674" y="1417028"/>
                  <a:pt x="406958" y="1411890"/>
                </a:cubicBezTo>
                <a:cubicBezTo>
                  <a:pt x="412836" y="1388377"/>
                  <a:pt x="402509" y="1377582"/>
                  <a:pt x="391886" y="1361648"/>
                </a:cubicBezTo>
                <a:cubicBezTo>
                  <a:pt x="390211" y="1356624"/>
                  <a:pt x="386862" y="1351871"/>
                  <a:pt x="386862" y="1346575"/>
                </a:cubicBezTo>
                <a:cubicBezTo>
                  <a:pt x="386862" y="1333532"/>
                  <a:pt x="393975" y="1329414"/>
                  <a:pt x="401934" y="1321454"/>
                </a:cubicBezTo>
                <a:cubicBezTo>
                  <a:pt x="403609" y="1316430"/>
                  <a:pt x="407829" y="1311606"/>
                  <a:pt x="406958" y="1306382"/>
                </a:cubicBezTo>
                <a:cubicBezTo>
                  <a:pt x="403199" y="1283827"/>
                  <a:pt x="383089" y="1295916"/>
                  <a:pt x="411983" y="1286285"/>
                </a:cubicBezTo>
                <a:cubicBezTo>
                  <a:pt x="415332" y="1281261"/>
                  <a:pt x="419579" y="1276731"/>
                  <a:pt x="422031" y="1271213"/>
                </a:cubicBezTo>
                <a:cubicBezTo>
                  <a:pt x="426333" y="1261534"/>
                  <a:pt x="423266" y="1246943"/>
                  <a:pt x="432079" y="1241068"/>
                </a:cubicBezTo>
                <a:lnTo>
                  <a:pt x="447152" y="1231019"/>
                </a:lnTo>
                <a:cubicBezTo>
                  <a:pt x="445477" y="1220971"/>
                  <a:pt x="446684" y="1209985"/>
                  <a:pt x="442128" y="1200874"/>
                </a:cubicBezTo>
                <a:cubicBezTo>
                  <a:pt x="438233" y="1193083"/>
                  <a:pt x="419116" y="1188180"/>
                  <a:pt x="411983" y="1185802"/>
                </a:cubicBezTo>
                <a:cubicBezTo>
                  <a:pt x="382592" y="1156411"/>
                  <a:pt x="393431" y="1170534"/>
                  <a:pt x="376813" y="1145608"/>
                </a:cubicBezTo>
                <a:cubicBezTo>
                  <a:pt x="375138" y="1140584"/>
                  <a:pt x="371789" y="1135832"/>
                  <a:pt x="371789" y="1130536"/>
                </a:cubicBezTo>
                <a:cubicBezTo>
                  <a:pt x="371789" y="1104237"/>
                  <a:pt x="380626" y="1095193"/>
                  <a:pt x="386862" y="1070246"/>
                </a:cubicBezTo>
                <a:cubicBezTo>
                  <a:pt x="388537" y="1063547"/>
                  <a:pt x="390388" y="1056890"/>
                  <a:pt x="391886" y="1050149"/>
                </a:cubicBezTo>
                <a:cubicBezTo>
                  <a:pt x="393738" y="1041813"/>
                  <a:pt x="392173" y="1032133"/>
                  <a:pt x="396910" y="1025028"/>
                </a:cubicBezTo>
                <a:cubicBezTo>
                  <a:pt x="399848" y="1020621"/>
                  <a:pt x="406959" y="1021679"/>
                  <a:pt x="411983" y="1020004"/>
                </a:cubicBezTo>
                <a:cubicBezTo>
                  <a:pt x="421243" y="1010744"/>
                  <a:pt x="449617" y="997349"/>
                  <a:pt x="432079" y="979811"/>
                </a:cubicBezTo>
                <a:cubicBezTo>
                  <a:pt x="428334" y="976066"/>
                  <a:pt x="422031" y="976461"/>
                  <a:pt x="417007" y="974786"/>
                </a:cubicBezTo>
                <a:cubicBezTo>
                  <a:pt x="413657" y="971437"/>
                  <a:pt x="411020" y="967175"/>
                  <a:pt x="406958" y="964738"/>
                </a:cubicBezTo>
                <a:cubicBezTo>
                  <a:pt x="402417" y="962013"/>
                  <a:pt x="395631" y="963459"/>
                  <a:pt x="391886" y="959714"/>
                </a:cubicBezTo>
                <a:cubicBezTo>
                  <a:pt x="388141" y="955969"/>
                  <a:pt x="388537" y="949665"/>
                  <a:pt x="386862" y="944641"/>
                </a:cubicBezTo>
                <a:cubicBezTo>
                  <a:pt x="388537" y="932918"/>
                  <a:pt x="386590" y="920064"/>
                  <a:pt x="391886" y="909472"/>
                </a:cubicBezTo>
                <a:cubicBezTo>
                  <a:pt x="394254" y="904735"/>
                  <a:pt x="401820" y="905732"/>
                  <a:pt x="406958" y="904448"/>
                </a:cubicBezTo>
                <a:lnTo>
                  <a:pt x="447152" y="894400"/>
                </a:lnTo>
                <a:cubicBezTo>
                  <a:pt x="448827" y="889376"/>
                  <a:pt x="451519" y="884582"/>
                  <a:pt x="452176" y="879327"/>
                </a:cubicBezTo>
                <a:cubicBezTo>
                  <a:pt x="454884" y="857660"/>
                  <a:pt x="449856" y="834577"/>
                  <a:pt x="457200" y="814013"/>
                </a:cubicBezTo>
                <a:cubicBezTo>
                  <a:pt x="459522" y="807510"/>
                  <a:pt x="470556" y="810487"/>
                  <a:pt x="477297" y="808989"/>
                </a:cubicBezTo>
                <a:cubicBezTo>
                  <a:pt x="485633" y="807136"/>
                  <a:pt x="494008" y="805448"/>
                  <a:pt x="502418" y="803964"/>
                </a:cubicBezTo>
                <a:lnTo>
                  <a:pt x="562708" y="793916"/>
                </a:lnTo>
                <a:cubicBezTo>
                  <a:pt x="569407" y="790567"/>
                  <a:pt x="575921" y="786818"/>
                  <a:pt x="582805" y="783868"/>
                </a:cubicBezTo>
                <a:cubicBezTo>
                  <a:pt x="587673" y="781782"/>
                  <a:pt x="594132" y="782589"/>
                  <a:pt x="597877" y="778844"/>
                </a:cubicBezTo>
                <a:cubicBezTo>
                  <a:pt x="601622" y="775099"/>
                  <a:pt x="600176" y="768312"/>
                  <a:pt x="602901" y="763771"/>
                </a:cubicBezTo>
                <a:cubicBezTo>
                  <a:pt x="605338" y="759709"/>
                  <a:pt x="609600" y="757072"/>
                  <a:pt x="612950" y="753723"/>
                </a:cubicBezTo>
                <a:cubicBezTo>
                  <a:pt x="624333" y="719574"/>
                  <a:pt x="629123" y="719238"/>
                  <a:pt x="617974" y="678360"/>
                </a:cubicBezTo>
                <a:cubicBezTo>
                  <a:pt x="616221" y="671931"/>
                  <a:pt x="595849" y="660884"/>
                  <a:pt x="592853" y="658263"/>
                </a:cubicBezTo>
                <a:cubicBezTo>
                  <a:pt x="583941" y="650465"/>
                  <a:pt x="567732" y="633142"/>
                  <a:pt x="567732" y="633142"/>
                </a:cubicBezTo>
                <a:cubicBezTo>
                  <a:pt x="556769" y="589289"/>
                  <a:pt x="572587" y="637914"/>
                  <a:pt x="542611" y="592949"/>
                </a:cubicBezTo>
                <a:lnTo>
                  <a:pt x="522515" y="562804"/>
                </a:lnTo>
                <a:cubicBezTo>
                  <a:pt x="524190" y="510887"/>
                  <a:pt x="524489" y="458908"/>
                  <a:pt x="527539" y="407054"/>
                </a:cubicBezTo>
                <a:cubicBezTo>
                  <a:pt x="528381" y="392744"/>
                  <a:pt x="536572" y="388988"/>
                  <a:pt x="542611" y="376909"/>
                </a:cubicBezTo>
                <a:cubicBezTo>
                  <a:pt x="544979" y="372172"/>
                  <a:pt x="545549" y="366705"/>
                  <a:pt x="547635" y="361837"/>
                </a:cubicBezTo>
                <a:cubicBezTo>
                  <a:pt x="550585" y="354953"/>
                  <a:pt x="554734" y="348624"/>
                  <a:pt x="557684" y="341740"/>
                </a:cubicBezTo>
                <a:cubicBezTo>
                  <a:pt x="559770" y="336872"/>
                  <a:pt x="560136" y="331297"/>
                  <a:pt x="562708" y="326668"/>
                </a:cubicBezTo>
                <a:cubicBezTo>
                  <a:pt x="594574" y="269309"/>
                  <a:pt x="570680" y="314191"/>
                  <a:pt x="592853" y="286474"/>
                </a:cubicBezTo>
                <a:cubicBezTo>
                  <a:pt x="596625" y="281759"/>
                  <a:pt x="598357" y="275378"/>
                  <a:pt x="602901" y="271402"/>
                </a:cubicBezTo>
                <a:cubicBezTo>
                  <a:pt x="693842" y="191828"/>
                  <a:pt x="602205" y="282142"/>
                  <a:pt x="643095" y="241257"/>
                </a:cubicBezTo>
                <a:cubicBezTo>
                  <a:pt x="641420" y="224510"/>
                  <a:pt x="640630" y="207650"/>
                  <a:pt x="638071" y="191015"/>
                </a:cubicBezTo>
                <a:cubicBezTo>
                  <a:pt x="637266" y="185780"/>
                  <a:pt x="638070" y="177617"/>
                  <a:pt x="633046" y="175942"/>
                </a:cubicBezTo>
                <a:cubicBezTo>
                  <a:pt x="624945" y="173242"/>
                  <a:pt x="616299" y="179292"/>
                  <a:pt x="607925" y="180967"/>
                </a:cubicBezTo>
                <a:cubicBezTo>
                  <a:pt x="606250" y="199389"/>
                  <a:pt x="611671" y="219946"/>
                  <a:pt x="602901" y="236233"/>
                </a:cubicBezTo>
                <a:cubicBezTo>
                  <a:pt x="597879" y="245559"/>
                  <a:pt x="572756" y="246281"/>
                  <a:pt x="572756" y="246281"/>
                </a:cubicBezTo>
                <a:cubicBezTo>
                  <a:pt x="538838" y="268893"/>
                  <a:pt x="523258" y="283617"/>
                  <a:pt x="462224" y="251305"/>
                </a:cubicBezTo>
                <a:cubicBezTo>
                  <a:pt x="450019" y="244844"/>
                  <a:pt x="467906" y="224213"/>
                  <a:pt x="472273" y="211112"/>
                </a:cubicBezTo>
                <a:lnTo>
                  <a:pt x="482321" y="180967"/>
                </a:lnTo>
                <a:lnTo>
                  <a:pt x="457200" y="140773"/>
                </a:lnTo>
                <a:close/>
              </a:path>
            </a:pathLst>
          </a:custGeom>
          <a:blipFill>
            <a:blip r:embed="rId21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C1C7D-9DAD-40FB-8DA1-7DD3D73F5AE2}"/>
              </a:ext>
            </a:extLst>
          </p:cNvPr>
          <p:cNvSpPr/>
          <p:nvPr/>
        </p:nvSpPr>
        <p:spPr>
          <a:xfrm>
            <a:off x="1837838" y="4662462"/>
            <a:ext cx="652950" cy="1813818"/>
          </a:xfrm>
          <a:custGeom>
            <a:avLst/>
            <a:gdLst>
              <a:gd name="connsiteX0" fmla="*/ 67162 w 652950"/>
              <a:gd name="connsiteY0" fmla="*/ 28601 h 1813818"/>
              <a:gd name="connsiteX1" fmla="*/ 86212 w 652950"/>
              <a:gd name="connsiteY1" fmla="*/ 80988 h 1813818"/>
              <a:gd name="connsiteX2" fmla="*/ 100500 w 652950"/>
              <a:gd name="connsiteY2" fmla="*/ 128613 h 1813818"/>
              <a:gd name="connsiteX3" fmla="*/ 110025 w 652950"/>
              <a:gd name="connsiteY3" fmla="*/ 142901 h 1813818"/>
              <a:gd name="connsiteX4" fmla="*/ 129075 w 652950"/>
              <a:gd name="connsiteY4" fmla="*/ 190526 h 1813818"/>
              <a:gd name="connsiteX5" fmla="*/ 133837 w 652950"/>
              <a:gd name="connsiteY5" fmla="*/ 209576 h 1813818"/>
              <a:gd name="connsiteX6" fmla="*/ 143362 w 652950"/>
              <a:gd name="connsiteY6" fmla="*/ 247676 h 1813818"/>
              <a:gd name="connsiteX7" fmla="*/ 152887 w 652950"/>
              <a:gd name="connsiteY7" fmla="*/ 261963 h 1813818"/>
              <a:gd name="connsiteX8" fmla="*/ 167175 w 652950"/>
              <a:gd name="connsiteY8" fmla="*/ 290538 h 1813818"/>
              <a:gd name="connsiteX9" fmla="*/ 162412 w 652950"/>
              <a:gd name="connsiteY9" fmla="*/ 342926 h 1813818"/>
              <a:gd name="connsiteX10" fmla="*/ 157650 w 652950"/>
              <a:gd name="connsiteY10" fmla="*/ 357213 h 1813818"/>
              <a:gd name="connsiteX11" fmla="*/ 152887 w 652950"/>
              <a:gd name="connsiteY11" fmla="*/ 476276 h 1813818"/>
              <a:gd name="connsiteX12" fmla="*/ 143362 w 652950"/>
              <a:gd name="connsiteY12" fmla="*/ 504851 h 1813818"/>
              <a:gd name="connsiteX13" fmla="*/ 133837 w 652950"/>
              <a:gd name="connsiteY13" fmla="*/ 519138 h 1813818"/>
              <a:gd name="connsiteX14" fmla="*/ 133837 w 652950"/>
              <a:gd name="connsiteY14" fmla="*/ 733451 h 1813818"/>
              <a:gd name="connsiteX15" fmla="*/ 152887 w 652950"/>
              <a:gd name="connsiteY15" fmla="*/ 762026 h 1813818"/>
              <a:gd name="connsiteX16" fmla="*/ 162412 w 652950"/>
              <a:gd name="connsiteY16" fmla="*/ 919188 h 1813818"/>
              <a:gd name="connsiteX17" fmla="*/ 167175 w 652950"/>
              <a:gd name="connsiteY17" fmla="*/ 1023963 h 1813818"/>
              <a:gd name="connsiteX18" fmla="*/ 176700 w 652950"/>
              <a:gd name="connsiteY18" fmla="*/ 1057301 h 1813818"/>
              <a:gd name="connsiteX19" fmla="*/ 200512 w 652950"/>
              <a:gd name="connsiteY19" fmla="*/ 1171601 h 1813818"/>
              <a:gd name="connsiteX20" fmla="*/ 219562 w 652950"/>
              <a:gd name="connsiteY20" fmla="*/ 1176363 h 1813818"/>
              <a:gd name="connsiteX21" fmla="*/ 238612 w 652950"/>
              <a:gd name="connsiteY21" fmla="*/ 1204938 h 1813818"/>
              <a:gd name="connsiteX22" fmla="*/ 248137 w 652950"/>
              <a:gd name="connsiteY22" fmla="*/ 1219226 h 1813818"/>
              <a:gd name="connsiteX23" fmla="*/ 252900 w 652950"/>
              <a:gd name="connsiteY23" fmla="*/ 1233513 h 1813818"/>
              <a:gd name="connsiteX24" fmla="*/ 267187 w 652950"/>
              <a:gd name="connsiteY24" fmla="*/ 1247801 h 1813818"/>
              <a:gd name="connsiteX25" fmla="*/ 286237 w 652950"/>
              <a:gd name="connsiteY25" fmla="*/ 1295426 h 1813818"/>
              <a:gd name="connsiteX26" fmla="*/ 295762 w 652950"/>
              <a:gd name="connsiteY26" fmla="*/ 1328763 h 1813818"/>
              <a:gd name="connsiteX27" fmla="*/ 305287 w 652950"/>
              <a:gd name="connsiteY27" fmla="*/ 1362101 h 1813818"/>
              <a:gd name="connsiteX28" fmla="*/ 310050 w 652950"/>
              <a:gd name="connsiteY28" fmla="*/ 1390676 h 1813818"/>
              <a:gd name="connsiteX29" fmla="*/ 314812 w 652950"/>
              <a:gd name="connsiteY29" fmla="*/ 1504976 h 1813818"/>
              <a:gd name="connsiteX30" fmla="*/ 324337 w 652950"/>
              <a:gd name="connsiteY30" fmla="*/ 1557363 h 1813818"/>
              <a:gd name="connsiteX31" fmla="*/ 343387 w 652950"/>
              <a:gd name="connsiteY31" fmla="*/ 1581176 h 1813818"/>
              <a:gd name="connsiteX32" fmla="*/ 371962 w 652950"/>
              <a:gd name="connsiteY32" fmla="*/ 1609751 h 1813818"/>
              <a:gd name="connsiteX33" fmla="*/ 376725 w 652950"/>
              <a:gd name="connsiteY33" fmla="*/ 1624038 h 1813818"/>
              <a:gd name="connsiteX34" fmla="*/ 410062 w 652950"/>
              <a:gd name="connsiteY34" fmla="*/ 1643088 h 1813818"/>
              <a:gd name="connsiteX35" fmla="*/ 424350 w 652950"/>
              <a:gd name="connsiteY35" fmla="*/ 1657376 h 1813818"/>
              <a:gd name="connsiteX36" fmla="*/ 438637 w 652950"/>
              <a:gd name="connsiteY36" fmla="*/ 1666901 h 1813818"/>
              <a:gd name="connsiteX37" fmla="*/ 486262 w 652950"/>
              <a:gd name="connsiteY37" fmla="*/ 1676426 h 1813818"/>
              <a:gd name="connsiteX38" fmla="*/ 514837 w 652950"/>
              <a:gd name="connsiteY38" fmla="*/ 1685951 h 1813818"/>
              <a:gd name="connsiteX39" fmla="*/ 543412 w 652950"/>
              <a:gd name="connsiteY39" fmla="*/ 1700238 h 1813818"/>
              <a:gd name="connsiteX40" fmla="*/ 576750 w 652950"/>
              <a:gd name="connsiteY40" fmla="*/ 1743101 h 1813818"/>
              <a:gd name="connsiteX41" fmla="*/ 600562 w 652950"/>
              <a:gd name="connsiteY41" fmla="*/ 1771676 h 1813818"/>
              <a:gd name="connsiteX42" fmla="*/ 624375 w 652950"/>
              <a:gd name="connsiteY42" fmla="*/ 1795488 h 1813818"/>
              <a:gd name="connsiteX43" fmla="*/ 652950 w 652950"/>
              <a:gd name="connsiteY43" fmla="*/ 1805013 h 1813818"/>
              <a:gd name="connsiteX44" fmla="*/ 552937 w 652950"/>
              <a:gd name="connsiteY44" fmla="*/ 1805013 h 1813818"/>
              <a:gd name="connsiteX45" fmla="*/ 538650 w 652950"/>
              <a:gd name="connsiteY45" fmla="*/ 1795488 h 1813818"/>
              <a:gd name="connsiteX46" fmla="*/ 500550 w 652950"/>
              <a:gd name="connsiteY46" fmla="*/ 1766913 h 1813818"/>
              <a:gd name="connsiteX47" fmla="*/ 462450 w 652950"/>
              <a:gd name="connsiteY47" fmla="*/ 1757388 h 1813818"/>
              <a:gd name="connsiteX48" fmla="*/ 448162 w 652950"/>
              <a:gd name="connsiteY48" fmla="*/ 1747863 h 1813818"/>
              <a:gd name="connsiteX49" fmla="*/ 424350 w 652950"/>
              <a:gd name="connsiteY49" fmla="*/ 1724051 h 1813818"/>
              <a:gd name="connsiteX50" fmla="*/ 391012 w 652950"/>
              <a:gd name="connsiteY50" fmla="*/ 1705001 h 1813818"/>
              <a:gd name="connsiteX51" fmla="*/ 362437 w 652950"/>
              <a:gd name="connsiteY51" fmla="*/ 1676426 h 1813818"/>
              <a:gd name="connsiteX52" fmla="*/ 348150 w 652950"/>
              <a:gd name="connsiteY52" fmla="*/ 1666901 h 1813818"/>
              <a:gd name="connsiteX53" fmla="*/ 314812 w 652950"/>
              <a:gd name="connsiteY53" fmla="*/ 1633563 h 1813818"/>
              <a:gd name="connsiteX54" fmla="*/ 281475 w 652950"/>
              <a:gd name="connsiteY54" fmla="*/ 1595463 h 1813818"/>
              <a:gd name="connsiteX55" fmla="*/ 262425 w 652950"/>
              <a:gd name="connsiteY55" fmla="*/ 1552601 h 1813818"/>
              <a:gd name="connsiteX56" fmla="*/ 252900 w 652950"/>
              <a:gd name="connsiteY56" fmla="*/ 1533551 h 1813818"/>
              <a:gd name="connsiteX57" fmla="*/ 243375 w 652950"/>
              <a:gd name="connsiteY57" fmla="*/ 1504976 h 1813818"/>
              <a:gd name="connsiteX58" fmla="*/ 229087 w 652950"/>
              <a:gd name="connsiteY58" fmla="*/ 1485926 h 1813818"/>
              <a:gd name="connsiteX59" fmla="*/ 219562 w 652950"/>
              <a:gd name="connsiteY59" fmla="*/ 1257326 h 1813818"/>
              <a:gd name="connsiteX60" fmla="*/ 210037 w 652950"/>
              <a:gd name="connsiteY60" fmla="*/ 1243038 h 1813818"/>
              <a:gd name="connsiteX61" fmla="*/ 190987 w 652950"/>
              <a:gd name="connsiteY61" fmla="*/ 1228751 h 1813818"/>
              <a:gd name="connsiteX62" fmla="*/ 176700 w 652950"/>
              <a:gd name="connsiteY62" fmla="*/ 1238276 h 1813818"/>
              <a:gd name="connsiteX63" fmla="*/ 143362 w 652950"/>
              <a:gd name="connsiteY63" fmla="*/ 1233513 h 1813818"/>
              <a:gd name="connsiteX64" fmla="*/ 138600 w 652950"/>
              <a:gd name="connsiteY64" fmla="*/ 1200176 h 1813818"/>
              <a:gd name="connsiteX65" fmla="*/ 129075 w 652950"/>
              <a:gd name="connsiteY65" fmla="*/ 1166838 h 1813818"/>
              <a:gd name="connsiteX66" fmla="*/ 124312 w 652950"/>
              <a:gd name="connsiteY66" fmla="*/ 1147788 h 1813818"/>
              <a:gd name="connsiteX67" fmla="*/ 110025 w 652950"/>
              <a:gd name="connsiteY67" fmla="*/ 1128738 h 1813818"/>
              <a:gd name="connsiteX68" fmla="*/ 100500 w 652950"/>
              <a:gd name="connsiteY68" fmla="*/ 1090638 h 1813818"/>
              <a:gd name="connsiteX69" fmla="*/ 95737 w 652950"/>
              <a:gd name="connsiteY69" fmla="*/ 1071588 h 1813818"/>
              <a:gd name="connsiteX70" fmla="*/ 90975 w 652950"/>
              <a:gd name="connsiteY70" fmla="*/ 985863 h 1813818"/>
              <a:gd name="connsiteX71" fmla="*/ 81450 w 652950"/>
              <a:gd name="connsiteY71" fmla="*/ 957288 h 1813818"/>
              <a:gd name="connsiteX72" fmla="*/ 76687 w 652950"/>
              <a:gd name="connsiteY72" fmla="*/ 904901 h 1813818"/>
              <a:gd name="connsiteX73" fmla="*/ 71925 w 652950"/>
              <a:gd name="connsiteY73" fmla="*/ 876326 h 1813818"/>
              <a:gd name="connsiteX74" fmla="*/ 62400 w 652950"/>
              <a:gd name="connsiteY74" fmla="*/ 690588 h 1813818"/>
              <a:gd name="connsiteX75" fmla="*/ 52875 w 652950"/>
              <a:gd name="connsiteY75" fmla="*/ 662013 h 1813818"/>
              <a:gd name="connsiteX76" fmla="*/ 43350 w 652950"/>
              <a:gd name="connsiteY76" fmla="*/ 609626 h 1813818"/>
              <a:gd name="connsiteX77" fmla="*/ 57637 w 652950"/>
              <a:gd name="connsiteY77" fmla="*/ 476276 h 1813818"/>
              <a:gd name="connsiteX78" fmla="*/ 71925 w 652950"/>
              <a:gd name="connsiteY78" fmla="*/ 461988 h 1813818"/>
              <a:gd name="connsiteX79" fmla="*/ 76687 w 652950"/>
              <a:gd name="connsiteY79" fmla="*/ 447701 h 1813818"/>
              <a:gd name="connsiteX80" fmla="*/ 67162 w 652950"/>
              <a:gd name="connsiteY80" fmla="*/ 395313 h 1813818"/>
              <a:gd name="connsiteX81" fmla="*/ 57637 w 652950"/>
              <a:gd name="connsiteY81" fmla="*/ 357213 h 1813818"/>
              <a:gd name="connsiteX82" fmla="*/ 52875 w 652950"/>
              <a:gd name="connsiteY82" fmla="*/ 328638 h 1813818"/>
              <a:gd name="connsiteX83" fmla="*/ 43350 w 652950"/>
              <a:gd name="connsiteY83" fmla="*/ 304826 h 1813818"/>
              <a:gd name="connsiteX84" fmla="*/ 33825 w 652950"/>
              <a:gd name="connsiteY84" fmla="*/ 242913 h 1813818"/>
              <a:gd name="connsiteX85" fmla="*/ 29062 w 652950"/>
              <a:gd name="connsiteY85" fmla="*/ 228626 h 1813818"/>
              <a:gd name="connsiteX86" fmla="*/ 24300 w 652950"/>
              <a:gd name="connsiteY86" fmla="*/ 195288 h 1813818"/>
              <a:gd name="connsiteX87" fmla="*/ 19537 w 652950"/>
              <a:gd name="connsiteY87" fmla="*/ 147663 h 1813818"/>
              <a:gd name="connsiteX88" fmla="*/ 14775 w 652950"/>
              <a:gd name="connsiteY88" fmla="*/ 123851 h 1813818"/>
              <a:gd name="connsiteX89" fmla="*/ 487 w 652950"/>
              <a:gd name="connsiteY89" fmla="*/ 71463 h 1813818"/>
              <a:gd name="connsiteX90" fmla="*/ 5250 w 652950"/>
              <a:gd name="connsiteY90" fmla="*/ 19076 h 1813818"/>
              <a:gd name="connsiteX91" fmla="*/ 38587 w 652950"/>
              <a:gd name="connsiteY91" fmla="*/ 9551 h 1813818"/>
              <a:gd name="connsiteX92" fmla="*/ 67162 w 652950"/>
              <a:gd name="connsiteY92" fmla="*/ 26 h 1813818"/>
              <a:gd name="connsiteX93" fmla="*/ 67162 w 652950"/>
              <a:gd name="connsiteY93" fmla="*/ 28601 h 181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52950" h="1813818">
                <a:moveTo>
                  <a:pt x="67162" y="28601"/>
                </a:moveTo>
                <a:cubicBezTo>
                  <a:pt x="70337" y="42095"/>
                  <a:pt x="82134" y="64680"/>
                  <a:pt x="86212" y="80988"/>
                </a:cubicBezTo>
                <a:cubicBezTo>
                  <a:pt x="88874" y="91636"/>
                  <a:pt x="95863" y="121657"/>
                  <a:pt x="100500" y="128613"/>
                </a:cubicBezTo>
                <a:lnTo>
                  <a:pt x="110025" y="142901"/>
                </a:lnTo>
                <a:cubicBezTo>
                  <a:pt x="121795" y="178211"/>
                  <a:pt x="115060" y="162496"/>
                  <a:pt x="129075" y="190526"/>
                </a:cubicBezTo>
                <a:cubicBezTo>
                  <a:pt x="130662" y="196876"/>
                  <a:pt x="132417" y="203186"/>
                  <a:pt x="133837" y="209576"/>
                </a:cubicBezTo>
                <a:cubicBezTo>
                  <a:pt x="136009" y="219350"/>
                  <a:pt x="138258" y="237468"/>
                  <a:pt x="143362" y="247676"/>
                </a:cubicBezTo>
                <a:cubicBezTo>
                  <a:pt x="145922" y="252795"/>
                  <a:pt x="150327" y="256844"/>
                  <a:pt x="152887" y="261963"/>
                </a:cubicBezTo>
                <a:cubicBezTo>
                  <a:pt x="172605" y="301397"/>
                  <a:pt x="139879" y="249595"/>
                  <a:pt x="167175" y="290538"/>
                </a:cubicBezTo>
                <a:cubicBezTo>
                  <a:pt x="165587" y="308001"/>
                  <a:pt x="164892" y="325568"/>
                  <a:pt x="162412" y="342926"/>
                </a:cubicBezTo>
                <a:cubicBezTo>
                  <a:pt x="161702" y="347895"/>
                  <a:pt x="158008" y="352206"/>
                  <a:pt x="157650" y="357213"/>
                </a:cubicBezTo>
                <a:cubicBezTo>
                  <a:pt x="154820" y="396831"/>
                  <a:pt x="156713" y="436741"/>
                  <a:pt x="152887" y="476276"/>
                </a:cubicBezTo>
                <a:cubicBezTo>
                  <a:pt x="151920" y="486270"/>
                  <a:pt x="148931" y="496497"/>
                  <a:pt x="143362" y="504851"/>
                </a:cubicBezTo>
                <a:lnTo>
                  <a:pt x="133837" y="519138"/>
                </a:lnTo>
                <a:cubicBezTo>
                  <a:pt x="108268" y="595855"/>
                  <a:pt x="125222" y="539610"/>
                  <a:pt x="133837" y="733451"/>
                </a:cubicBezTo>
                <a:cubicBezTo>
                  <a:pt x="134478" y="747875"/>
                  <a:pt x="143439" y="752577"/>
                  <a:pt x="152887" y="762026"/>
                </a:cubicBezTo>
                <a:cubicBezTo>
                  <a:pt x="172811" y="821790"/>
                  <a:pt x="156625" y="768722"/>
                  <a:pt x="162412" y="919188"/>
                </a:cubicBezTo>
                <a:cubicBezTo>
                  <a:pt x="163756" y="954123"/>
                  <a:pt x="164494" y="989105"/>
                  <a:pt x="167175" y="1023963"/>
                </a:cubicBezTo>
                <a:cubicBezTo>
                  <a:pt x="167773" y="1031741"/>
                  <a:pt x="173994" y="1049185"/>
                  <a:pt x="176700" y="1057301"/>
                </a:cubicBezTo>
                <a:cubicBezTo>
                  <a:pt x="180352" y="1137653"/>
                  <a:pt x="150483" y="1152841"/>
                  <a:pt x="200512" y="1171601"/>
                </a:cubicBezTo>
                <a:cubicBezTo>
                  <a:pt x="206641" y="1173899"/>
                  <a:pt x="213212" y="1174776"/>
                  <a:pt x="219562" y="1176363"/>
                </a:cubicBezTo>
                <a:cubicBezTo>
                  <a:pt x="246647" y="1203448"/>
                  <a:pt x="224828" y="1177369"/>
                  <a:pt x="238612" y="1204938"/>
                </a:cubicBezTo>
                <a:cubicBezTo>
                  <a:pt x="241172" y="1210058"/>
                  <a:pt x="245577" y="1214106"/>
                  <a:pt x="248137" y="1219226"/>
                </a:cubicBezTo>
                <a:cubicBezTo>
                  <a:pt x="250382" y="1223716"/>
                  <a:pt x="250115" y="1229336"/>
                  <a:pt x="252900" y="1233513"/>
                </a:cubicBezTo>
                <a:cubicBezTo>
                  <a:pt x="256636" y="1239117"/>
                  <a:pt x="263272" y="1242320"/>
                  <a:pt x="267187" y="1247801"/>
                </a:cubicBezTo>
                <a:cubicBezTo>
                  <a:pt x="275947" y="1260065"/>
                  <a:pt x="281899" y="1282412"/>
                  <a:pt x="286237" y="1295426"/>
                </a:cubicBezTo>
                <a:cubicBezTo>
                  <a:pt x="297661" y="1329698"/>
                  <a:pt x="283796" y="1286882"/>
                  <a:pt x="295762" y="1328763"/>
                </a:cubicBezTo>
                <a:cubicBezTo>
                  <a:pt x="301818" y="1349958"/>
                  <a:pt x="300321" y="1337271"/>
                  <a:pt x="305287" y="1362101"/>
                </a:cubicBezTo>
                <a:cubicBezTo>
                  <a:pt x="307181" y="1371570"/>
                  <a:pt x="308462" y="1381151"/>
                  <a:pt x="310050" y="1390676"/>
                </a:cubicBezTo>
                <a:cubicBezTo>
                  <a:pt x="311637" y="1428776"/>
                  <a:pt x="312275" y="1466927"/>
                  <a:pt x="314812" y="1504976"/>
                </a:cubicBezTo>
                <a:cubicBezTo>
                  <a:pt x="315198" y="1510759"/>
                  <a:pt x="322466" y="1549881"/>
                  <a:pt x="324337" y="1557363"/>
                </a:cubicBezTo>
                <a:cubicBezTo>
                  <a:pt x="329954" y="1579829"/>
                  <a:pt x="326013" y="1565733"/>
                  <a:pt x="343387" y="1581176"/>
                </a:cubicBezTo>
                <a:cubicBezTo>
                  <a:pt x="353455" y="1590125"/>
                  <a:pt x="371962" y="1609751"/>
                  <a:pt x="371962" y="1609751"/>
                </a:cubicBezTo>
                <a:cubicBezTo>
                  <a:pt x="373550" y="1614513"/>
                  <a:pt x="373511" y="1620182"/>
                  <a:pt x="376725" y="1624038"/>
                </a:cubicBezTo>
                <a:cubicBezTo>
                  <a:pt x="387816" y="1637347"/>
                  <a:pt x="395818" y="1638340"/>
                  <a:pt x="410062" y="1643088"/>
                </a:cubicBezTo>
                <a:cubicBezTo>
                  <a:pt x="414825" y="1647851"/>
                  <a:pt x="419176" y="1653064"/>
                  <a:pt x="424350" y="1657376"/>
                </a:cubicBezTo>
                <a:cubicBezTo>
                  <a:pt x="428747" y="1661040"/>
                  <a:pt x="433518" y="1664341"/>
                  <a:pt x="438637" y="1666901"/>
                </a:cubicBezTo>
                <a:cubicBezTo>
                  <a:pt x="451934" y="1673549"/>
                  <a:pt x="473983" y="1674672"/>
                  <a:pt x="486262" y="1676426"/>
                </a:cubicBezTo>
                <a:cubicBezTo>
                  <a:pt x="495787" y="1679601"/>
                  <a:pt x="506483" y="1680382"/>
                  <a:pt x="514837" y="1685951"/>
                </a:cubicBezTo>
                <a:cubicBezTo>
                  <a:pt x="533302" y="1698260"/>
                  <a:pt x="523695" y="1693666"/>
                  <a:pt x="543412" y="1700238"/>
                </a:cubicBezTo>
                <a:cubicBezTo>
                  <a:pt x="566198" y="1734417"/>
                  <a:pt x="554367" y="1720718"/>
                  <a:pt x="576750" y="1743101"/>
                </a:cubicBezTo>
                <a:cubicBezTo>
                  <a:pt x="585845" y="1770388"/>
                  <a:pt x="574613" y="1745727"/>
                  <a:pt x="600562" y="1771676"/>
                </a:cubicBezTo>
                <a:cubicBezTo>
                  <a:pt x="617072" y="1788186"/>
                  <a:pt x="601515" y="1785328"/>
                  <a:pt x="624375" y="1795488"/>
                </a:cubicBezTo>
                <a:cubicBezTo>
                  <a:pt x="633550" y="1799566"/>
                  <a:pt x="652950" y="1805013"/>
                  <a:pt x="652950" y="1805013"/>
                </a:cubicBezTo>
                <a:cubicBezTo>
                  <a:pt x="614430" y="1817854"/>
                  <a:pt x="627040" y="1815600"/>
                  <a:pt x="552937" y="1805013"/>
                </a:cubicBezTo>
                <a:cubicBezTo>
                  <a:pt x="547271" y="1804204"/>
                  <a:pt x="543279" y="1798855"/>
                  <a:pt x="538650" y="1795488"/>
                </a:cubicBezTo>
                <a:cubicBezTo>
                  <a:pt x="525811" y="1786151"/>
                  <a:pt x="515611" y="1771932"/>
                  <a:pt x="500550" y="1766913"/>
                </a:cubicBezTo>
                <a:cubicBezTo>
                  <a:pt x="478583" y="1759592"/>
                  <a:pt x="491185" y="1763136"/>
                  <a:pt x="462450" y="1757388"/>
                </a:cubicBezTo>
                <a:cubicBezTo>
                  <a:pt x="457687" y="1754213"/>
                  <a:pt x="452470" y="1751632"/>
                  <a:pt x="448162" y="1747863"/>
                </a:cubicBezTo>
                <a:cubicBezTo>
                  <a:pt x="439714" y="1740471"/>
                  <a:pt x="433330" y="1730786"/>
                  <a:pt x="424350" y="1724051"/>
                </a:cubicBezTo>
                <a:cubicBezTo>
                  <a:pt x="414111" y="1716372"/>
                  <a:pt x="401810" y="1711872"/>
                  <a:pt x="391012" y="1705001"/>
                </a:cubicBezTo>
                <a:cubicBezTo>
                  <a:pt x="348212" y="1677765"/>
                  <a:pt x="390189" y="1704178"/>
                  <a:pt x="362437" y="1676426"/>
                </a:cubicBezTo>
                <a:cubicBezTo>
                  <a:pt x="358390" y="1672379"/>
                  <a:pt x="352404" y="1670730"/>
                  <a:pt x="348150" y="1666901"/>
                </a:cubicBezTo>
                <a:cubicBezTo>
                  <a:pt x="336469" y="1656388"/>
                  <a:pt x="325925" y="1644676"/>
                  <a:pt x="314812" y="1633563"/>
                </a:cubicBezTo>
                <a:cubicBezTo>
                  <a:pt x="302004" y="1620755"/>
                  <a:pt x="291651" y="1611454"/>
                  <a:pt x="281475" y="1595463"/>
                </a:cubicBezTo>
                <a:cubicBezTo>
                  <a:pt x="259147" y="1560376"/>
                  <a:pt x="273286" y="1577944"/>
                  <a:pt x="262425" y="1552601"/>
                </a:cubicBezTo>
                <a:cubicBezTo>
                  <a:pt x="259628" y="1546075"/>
                  <a:pt x="255537" y="1540143"/>
                  <a:pt x="252900" y="1533551"/>
                </a:cubicBezTo>
                <a:cubicBezTo>
                  <a:pt x="249171" y="1524229"/>
                  <a:pt x="247865" y="1513956"/>
                  <a:pt x="243375" y="1504976"/>
                </a:cubicBezTo>
                <a:cubicBezTo>
                  <a:pt x="239825" y="1497876"/>
                  <a:pt x="233850" y="1492276"/>
                  <a:pt x="229087" y="1485926"/>
                </a:cubicBezTo>
                <a:cubicBezTo>
                  <a:pt x="200968" y="1401557"/>
                  <a:pt x="235310" y="1509281"/>
                  <a:pt x="219562" y="1257326"/>
                </a:cubicBezTo>
                <a:cubicBezTo>
                  <a:pt x="219205" y="1251613"/>
                  <a:pt x="213212" y="1247801"/>
                  <a:pt x="210037" y="1243038"/>
                </a:cubicBezTo>
                <a:cubicBezTo>
                  <a:pt x="195392" y="1199104"/>
                  <a:pt x="207968" y="1211769"/>
                  <a:pt x="190987" y="1228751"/>
                </a:cubicBezTo>
                <a:cubicBezTo>
                  <a:pt x="186940" y="1232798"/>
                  <a:pt x="181462" y="1235101"/>
                  <a:pt x="176700" y="1238276"/>
                </a:cubicBezTo>
                <a:cubicBezTo>
                  <a:pt x="165587" y="1236688"/>
                  <a:pt x="151300" y="1241451"/>
                  <a:pt x="143362" y="1233513"/>
                </a:cubicBezTo>
                <a:cubicBezTo>
                  <a:pt x="135425" y="1225576"/>
                  <a:pt x="140952" y="1211152"/>
                  <a:pt x="138600" y="1200176"/>
                </a:cubicBezTo>
                <a:cubicBezTo>
                  <a:pt x="136178" y="1188875"/>
                  <a:pt x="132116" y="1177988"/>
                  <a:pt x="129075" y="1166838"/>
                </a:cubicBezTo>
                <a:cubicBezTo>
                  <a:pt x="127353" y="1160523"/>
                  <a:pt x="127239" y="1153642"/>
                  <a:pt x="124312" y="1147788"/>
                </a:cubicBezTo>
                <a:cubicBezTo>
                  <a:pt x="120762" y="1140689"/>
                  <a:pt x="114787" y="1135088"/>
                  <a:pt x="110025" y="1128738"/>
                </a:cubicBezTo>
                <a:lnTo>
                  <a:pt x="100500" y="1090638"/>
                </a:lnTo>
                <a:lnTo>
                  <a:pt x="95737" y="1071588"/>
                </a:lnTo>
                <a:cubicBezTo>
                  <a:pt x="94150" y="1043013"/>
                  <a:pt x="94525" y="1014261"/>
                  <a:pt x="90975" y="985863"/>
                </a:cubicBezTo>
                <a:cubicBezTo>
                  <a:pt x="89730" y="975900"/>
                  <a:pt x="81450" y="957288"/>
                  <a:pt x="81450" y="957288"/>
                </a:cubicBezTo>
                <a:cubicBezTo>
                  <a:pt x="79862" y="939826"/>
                  <a:pt x="78736" y="922315"/>
                  <a:pt x="76687" y="904901"/>
                </a:cubicBezTo>
                <a:cubicBezTo>
                  <a:pt x="75559" y="895311"/>
                  <a:pt x="72567" y="885961"/>
                  <a:pt x="71925" y="876326"/>
                </a:cubicBezTo>
                <a:cubicBezTo>
                  <a:pt x="67801" y="814469"/>
                  <a:pt x="67889" y="752339"/>
                  <a:pt x="62400" y="690588"/>
                </a:cubicBezTo>
                <a:cubicBezTo>
                  <a:pt x="61511" y="680587"/>
                  <a:pt x="54671" y="671891"/>
                  <a:pt x="52875" y="662013"/>
                </a:cubicBezTo>
                <a:lnTo>
                  <a:pt x="43350" y="609626"/>
                </a:lnTo>
                <a:cubicBezTo>
                  <a:pt x="44618" y="579195"/>
                  <a:pt x="31764" y="512498"/>
                  <a:pt x="57637" y="476276"/>
                </a:cubicBezTo>
                <a:cubicBezTo>
                  <a:pt x="61552" y="470795"/>
                  <a:pt x="67162" y="466751"/>
                  <a:pt x="71925" y="461988"/>
                </a:cubicBezTo>
                <a:cubicBezTo>
                  <a:pt x="73512" y="457226"/>
                  <a:pt x="76687" y="452721"/>
                  <a:pt x="76687" y="447701"/>
                </a:cubicBezTo>
                <a:cubicBezTo>
                  <a:pt x="76687" y="442834"/>
                  <a:pt x="68711" y="402027"/>
                  <a:pt x="67162" y="395313"/>
                </a:cubicBezTo>
                <a:cubicBezTo>
                  <a:pt x="64218" y="382557"/>
                  <a:pt x="59789" y="370126"/>
                  <a:pt x="57637" y="357213"/>
                </a:cubicBezTo>
                <a:cubicBezTo>
                  <a:pt x="56050" y="347688"/>
                  <a:pt x="55416" y="337954"/>
                  <a:pt x="52875" y="328638"/>
                </a:cubicBezTo>
                <a:cubicBezTo>
                  <a:pt x="50626" y="320390"/>
                  <a:pt x="46525" y="312763"/>
                  <a:pt x="43350" y="304826"/>
                </a:cubicBezTo>
                <a:cubicBezTo>
                  <a:pt x="41833" y="294208"/>
                  <a:pt x="36465" y="254794"/>
                  <a:pt x="33825" y="242913"/>
                </a:cubicBezTo>
                <a:cubicBezTo>
                  <a:pt x="32736" y="238013"/>
                  <a:pt x="30650" y="233388"/>
                  <a:pt x="29062" y="228626"/>
                </a:cubicBezTo>
                <a:cubicBezTo>
                  <a:pt x="27475" y="217513"/>
                  <a:pt x="25612" y="206437"/>
                  <a:pt x="24300" y="195288"/>
                </a:cubicBezTo>
                <a:cubicBezTo>
                  <a:pt x="22436" y="179443"/>
                  <a:pt x="21646" y="163477"/>
                  <a:pt x="19537" y="147663"/>
                </a:cubicBezTo>
                <a:cubicBezTo>
                  <a:pt x="18467" y="139640"/>
                  <a:pt x="16531" y="131753"/>
                  <a:pt x="14775" y="123851"/>
                </a:cubicBezTo>
                <a:cubicBezTo>
                  <a:pt x="10995" y="106841"/>
                  <a:pt x="5125" y="87695"/>
                  <a:pt x="487" y="71463"/>
                </a:cubicBezTo>
                <a:cubicBezTo>
                  <a:pt x="2075" y="54001"/>
                  <a:pt x="-3940" y="34009"/>
                  <a:pt x="5250" y="19076"/>
                </a:cubicBezTo>
                <a:cubicBezTo>
                  <a:pt x="11307" y="9233"/>
                  <a:pt x="27541" y="12950"/>
                  <a:pt x="38587" y="9551"/>
                </a:cubicBezTo>
                <a:cubicBezTo>
                  <a:pt x="48183" y="6598"/>
                  <a:pt x="57422" y="2461"/>
                  <a:pt x="67162" y="26"/>
                </a:cubicBezTo>
                <a:cubicBezTo>
                  <a:pt x="70242" y="-744"/>
                  <a:pt x="63987" y="15107"/>
                  <a:pt x="67162" y="28601"/>
                </a:cubicBezTo>
                <a:close/>
              </a:path>
            </a:pathLst>
          </a:custGeom>
          <a:blipFill>
            <a:blip r:embed="rId2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9F50A-C8D9-4993-86D8-DF829C4C4CA0}"/>
              </a:ext>
            </a:extLst>
          </p:cNvPr>
          <p:cNvSpPr/>
          <p:nvPr/>
        </p:nvSpPr>
        <p:spPr>
          <a:xfrm>
            <a:off x="2486025" y="5276850"/>
            <a:ext cx="284103" cy="238125"/>
          </a:xfrm>
          <a:custGeom>
            <a:avLst/>
            <a:gdLst>
              <a:gd name="connsiteX0" fmla="*/ 0 w 284103"/>
              <a:gd name="connsiteY0" fmla="*/ 228600 h 238125"/>
              <a:gd name="connsiteX1" fmla="*/ 23813 w 284103"/>
              <a:gd name="connsiteY1" fmla="*/ 219075 h 238125"/>
              <a:gd name="connsiteX2" fmla="*/ 95250 w 284103"/>
              <a:gd name="connsiteY2" fmla="*/ 233363 h 238125"/>
              <a:gd name="connsiteX3" fmla="*/ 114300 w 284103"/>
              <a:gd name="connsiteY3" fmla="*/ 238125 h 238125"/>
              <a:gd name="connsiteX4" fmla="*/ 157163 w 284103"/>
              <a:gd name="connsiteY4" fmla="*/ 233363 h 238125"/>
              <a:gd name="connsiteX5" fmla="*/ 185738 w 284103"/>
              <a:gd name="connsiteY5" fmla="*/ 223838 h 238125"/>
              <a:gd name="connsiteX6" fmla="*/ 200025 w 284103"/>
              <a:gd name="connsiteY6" fmla="*/ 214313 h 238125"/>
              <a:gd name="connsiteX7" fmla="*/ 204788 w 284103"/>
              <a:gd name="connsiteY7" fmla="*/ 190500 h 238125"/>
              <a:gd name="connsiteX8" fmla="*/ 209550 w 284103"/>
              <a:gd name="connsiteY8" fmla="*/ 157163 h 238125"/>
              <a:gd name="connsiteX9" fmla="*/ 223838 w 284103"/>
              <a:gd name="connsiteY9" fmla="*/ 128588 h 238125"/>
              <a:gd name="connsiteX10" fmla="*/ 242888 w 284103"/>
              <a:gd name="connsiteY10" fmla="*/ 85725 h 238125"/>
              <a:gd name="connsiteX11" fmla="*/ 257175 w 284103"/>
              <a:gd name="connsiteY11" fmla="*/ 71438 h 238125"/>
              <a:gd name="connsiteX12" fmla="*/ 271463 w 284103"/>
              <a:gd name="connsiteY12" fmla="*/ 61913 h 238125"/>
              <a:gd name="connsiteX13" fmla="*/ 276225 w 284103"/>
              <a:gd name="connsiteY13" fmla="*/ 23813 h 238125"/>
              <a:gd name="connsiteX14" fmla="*/ 252413 w 284103"/>
              <a:gd name="connsiteY14" fmla="*/ 28575 h 238125"/>
              <a:gd name="connsiteX15" fmla="*/ 242888 w 284103"/>
              <a:gd name="connsiteY15" fmla="*/ 57150 h 238125"/>
              <a:gd name="connsiteX16" fmla="*/ 233363 w 284103"/>
              <a:gd name="connsiteY16" fmla="*/ 95250 h 238125"/>
              <a:gd name="connsiteX17" fmla="*/ 228600 w 284103"/>
              <a:gd name="connsiteY17" fmla="*/ 114300 h 238125"/>
              <a:gd name="connsiteX18" fmla="*/ 219075 w 284103"/>
              <a:gd name="connsiteY18" fmla="*/ 128588 h 238125"/>
              <a:gd name="connsiteX19" fmla="*/ 200025 w 284103"/>
              <a:gd name="connsiteY19" fmla="*/ 157163 h 238125"/>
              <a:gd name="connsiteX20" fmla="*/ 185738 w 284103"/>
              <a:gd name="connsiteY20" fmla="*/ 142875 h 238125"/>
              <a:gd name="connsiteX21" fmla="*/ 166688 w 284103"/>
              <a:gd name="connsiteY21" fmla="*/ 114300 h 238125"/>
              <a:gd name="connsiteX22" fmla="*/ 147638 w 284103"/>
              <a:gd name="connsiteY22" fmla="*/ 85725 h 238125"/>
              <a:gd name="connsiteX23" fmla="*/ 109538 w 284103"/>
              <a:gd name="connsiteY23" fmla="*/ 52388 h 238125"/>
              <a:gd name="connsiteX24" fmla="*/ 80963 w 284103"/>
              <a:gd name="connsiteY24" fmla="*/ 38100 h 238125"/>
              <a:gd name="connsiteX25" fmla="*/ 38100 w 284103"/>
              <a:gd name="connsiteY25" fmla="*/ 4763 h 238125"/>
              <a:gd name="connsiteX26" fmla="*/ 19050 w 284103"/>
              <a:gd name="connsiteY26" fmla="*/ 0 h 238125"/>
              <a:gd name="connsiteX27" fmla="*/ 9525 w 284103"/>
              <a:gd name="connsiteY27" fmla="*/ 19050 h 238125"/>
              <a:gd name="connsiteX28" fmla="*/ 4763 w 284103"/>
              <a:gd name="connsiteY28" fmla="*/ 42863 h 238125"/>
              <a:gd name="connsiteX29" fmla="*/ 0 w 284103"/>
              <a:gd name="connsiteY29" fmla="*/ 61913 h 238125"/>
              <a:gd name="connsiteX30" fmla="*/ 0 w 284103"/>
              <a:gd name="connsiteY30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103" h="238125">
                <a:moveTo>
                  <a:pt x="0" y="228600"/>
                </a:moveTo>
                <a:cubicBezTo>
                  <a:pt x="7938" y="225425"/>
                  <a:pt x="15286" y="219684"/>
                  <a:pt x="23813" y="219075"/>
                </a:cubicBezTo>
                <a:cubicBezTo>
                  <a:pt x="62317" y="216325"/>
                  <a:pt x="63051" y="225314"/>
                  <a:pt x="95250" y="233363"/>
                </a:cubicBezTo>
                <a:lnTo>
                  <a:pt x="114300" y="238125"/>
                </a:lnTo>
                <a:cubicBezTo>
                  <a:pt x="128588" y="236538"/>
                  <a:pt x="143067" y="236182"/>
                  <a:pt x="157163" y="233363"/>
                </a:cubicBezTo>
                <a:cubicBezTo>
                  <a:pt x="167008" y="231394"/>
                  <a:pt x="185738" y="223838"/>
                  <a:pt x="185738" y="223838"/>
                </a:cubicBezTo>
                <a:cubicBezTo>
                  <a:pt x="190500" y="220663"/>
                  <a:pt x="197185" y="219283"/>
                  <a:pt x="200025" y="214313"/>
                </a:cubicBezTo>
                <a:cubicBezTo>
                  <a:pt x="204041" y="207285"/>
                  <a:pt x="203457" y="198485"/>
                  <a:pt x="204788" y="190500"/>
                </a:cubicBezTo>
                <a:cubicBezTo>
                  <a:pt x="206633" y="179428"/>
                  <a:pt x="207349" y="168170"/>
                  <a:pt x="209550" y="157163"/>
                </a:cubicBezTo>
                <a:cubicBezTo>
                  <a:pt x="212367" y="143079"/>
                  <a:pt x="215811" y="140628"/>
                  <a:pt x="223838" y="128588"/>
                </a:cubicBezTo>
                <a:cubicBezTo>
                  <a:pt x="230760" y="107822"/>
                  <a:pt x="230310" y="100819"/>
                  <a:pt x="242888" y="85725"/>
                </a:cubicBezTo>
                <a:cubicBezTo>
                  <a:pt x="247200" y="80551"/>
                  <a:pt x="252001" y="75750"/>
                  <a:pt x="257175" y="71438"/>
                </a:cubicBezTo>
                <a:cubicBezTo>
                  <a:pt x="261572" y="67774"/>
                  <a:pt x="266700" y="65088"/>
                  <a:pt x="271463" y="61913"/>
                </a:cubicBezTo>
                <a:cubicBezTo>
                  <a:pt x="277155" y="53374"/>
                  <a:pt x="293880" y="35583"/>
                  <a:pt x="276225" y="23813"/>
                </a:cubicBezTo>
                <a:cubicBezTo>
                  <a:pt x="269490" y="19323"/>
                  <a:pt x="260350" y="26988"/>
                  <a:pt x="252413" y="28575"/>
                </a:cubicBezTo>
                <a:cubicBezTo>
                  <a:pt x="249238" y="38100"/>
                  <a:pt x="244857" y="47305"/>
                  <a:pt x="242888" y="57150"/>
                </a:cubicBezTo>
                <a:cubicBezTo>
                  <a:pt x="233206" y="105556"/>
                  <a:pt x="243125" y="61085"/>
                  <a:pt x="233363" y="95250"/>
                </a:cubicBezTo>
                <a:cubicBezTo>
                  <a:pt x="231565" y="101544"/>
                  <a:pt x="231178" y="108284"/>
                  <a:pt x="228600" y="114300"/>
                </a:cubicBezTo>
                <a:cubicBezTo>
                  <a:pt x="226345" y="119561"/>
                  <a:pt x="222250" y="123825"/>
                  <a:pt x="219075" y="128588"/>
                </a:cubicBezTo>
                <a:cubicBezTo>
                  <a:pt x="216614" y="135970"/>
                  <a:pt x="211917" y="157163"/>
                  <a:pt x="200025" y="157163"/>
                </a:cubicBezTo>
                <a:cubicBezTo>
                  <a:pt x="193290" y="157163"/>
                  <a:pt x="189873" y="148191"/>
                  <a:pt x="185738" y="142875"/>
                </a:cubicBezTo>
                <a:cubicBezTo>
                  <a:pt x="178710" y="133839"/>
                  <a:pt x="173038" y="123825"/>
                  <a:pt x="166688" y="114300"/>
                </a:cubicBezTo>
                <a:lnTo>
                  <a:pt x="147638" y="85725"/>
                </a:lnTo>
                <a:cubicBezTo>
                  <a:pt x="136526" y="69057"/>
                  <a:pt x="133349" y="60326"/>
                  <a:pt x="109538" y="52388"/>
                </a:cubicBezTo>
                <a:cubicBezTo>
                  <a:pt x="95218" y="47614"/>
                  <a:pt x="93273" y="48358"/>
                  <a:pt x="80963" y="38100"/>
                </a:cubicBezTo>
                <a:cubicBezTo>
                  <a:pt x="66550" y="26090"/>
                  <a:pt x="58732" y="9922"/>
                  <a:pt x="38100" y="4763"/>
                </a:cubicBezTo>
                <a:lnTo>
                  <a:pt x="19050" y="0"/>
                </a:lnTo>
                <a:cubicBezTo>
                  <a:pt x="15875" y="6350"/>
                  <a:pt x="11770" y="12315"/>
                  <a:pt x="9525" y="19050"/>
                </a:cubicBezTo>
                <a:cubicBezTo>
                  <a:pt x="6965" y="26729"/>
                  <a:pt x="6519" y="34961"/>
                  <a:pt x="4763" y="42863"/>
                </a:cubicBezTo>
                <a:cubicBezTo>
                  <a:pt x="3343" y="49253"/>
                  <a:pt x="1588" y="55563"/>
                  <a:pt x="0" y="61913"/>
                </a:cubicBezTo>
                <a:lnTo>
                  <a:pt x="0" y="22860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2BEB36-D5A4-459C-A384-97F74E39703C}"/>
              </a:ext>
            </a:extLst>
          </p:cNvPr>
          <p:cNvSpPr/>
          <p:nvPr/>
        </p:nvSpPr>
        <p:spPr>
          <a:xfrm>
            <a:off x="1695450" y="3667125"/>
            <a:ext cx="1638599" cy="1757363"/>
          </a:xfrm>
          <a:custGeom>
            <a:avLst/>
            <a:gdLst>
              <a:gd name="connsiteX0" fmla="*/ 280988 w 1638599"/>
              <a:gd name="connsiteY0" fmla="*/ 133350 h 1757363"/>
              <a:gd name="connsiteX1" fmla="*/ 190500 w 1638599"/>
              <a:gd name="connsiteY1" fmla="*/ 138113 h 1757363"/>
              <a:gd name="connsiteX2" fmla="*/ 176213 w 1638599"/>
              <a:gd name="connsiteY2" fmla="*/ 147638 h 1757363"/>
              <a:gd name="connsiteX3" fmla="*/ 161925 w 1638599"/>
              <a:gd name="connsiteY3" fmla="*/ 152400 h 1757363"/>
              <a:gd name="connsiteX4" fmla="*/ 147638 w 1638599"/>
              <a:gd name="connsiteY4" fmla="*/ 166688 h 1757363"/>
              <a:gd name="connsiteX5" fmla="*/ 119063 w 1638599"/>
              <a:gd name="connsiteY5" fmla="*/ 185738 h 1757363"/>
              <a:gd name="connsiteX6" fmla="*/ 133350 w 1638599"/>
              <a:gd name="connsiteY6" fmla="*/ 228600 h 1757363"/>
              <a:gd name="connsiteX7" fmla="*/ 147638 w 1638599"/>
              <a:gd name="connsiteY7" fmla="*/ 233363 h 1757363"/>
              <a:gd name="connsiteX8" fmla="*/ 152400 w 1638599"/>
              <a:gd name="connsiteY8" fmla="*/ 247650 h 1757363"/>
              <a:gd name="connsiteX9" fmla="*/ 142875 w 1638599"/>
              <a:gd name="connsiteY9" fmla="*/ 357188 h 1757363"/>
              <a:gd name="connsiteX10" fmla="*/ 133350 w 1638599"/>
              <a:gd name="connsiteY10" fmla="*/ 376238 h 1757363"/>
              <a:gd name="connsiteX11" fmla="*/ 123825 w 1638599"/>
              <a:gd name="connsiteY11" fmla="*/ 390525 h 1757363"/>
              <a:gd name="connsiteX12" fmla="*/ 90488 w 1638599"/>
              <a:gd name="connsiteY12" fmla="*/ 400050 h 1757363"/>
              <a:gd name="connsiteX13" fmla="*/ 76200 w 1638599"/>
              <a:gd name="connsiteY13" fmla="*/ 409575 h 1757363"/>
              <a:gd name="connsiteX14" fmla="*/ 47625 w 1638599"/>
              <a:gd name="connsiteY14" fmla="*/ 438150 h 1757363"/>
              <a:gd name="connsiteX15" fmla="*/ 42863 w 1638599"/>
              <a:gd name="connsiteY15" fmla="*/ 452438 h 1757363"/>
              <a:gd name="connsiteX16" fmla="*/ 28575 w 1638599"/>
              <a:gd name="connsiteY16" fmla="*/ 466725 h 1757363"/>
              <a:gd name="connsiteX17" fmla="*/ 19050 w 1638599"/>
              <a:gd name="connsiteY17" fmla="*/ 481013 h 1757363"/>
              <a:gd name="connsiteX18" fmla="*/ 9525 w 1638599"/>
              <a:gd name="connsiteY18" fmla="*/ 509588 h 1757363"/>
              <a:gd name="connsiteX19" fmla="*/ 4763 w 1638599"/>
              <a:gd name="connsiteY19" fmla="*/ 523875 h 1757363"/>
              <a:gd name="connsiteX20" fmla="*/ 0 w 1638599"/>
              <a:gd name="connsiteY20" fmla="*/ 542925 h 1757363"/>
              <a:gd name="connsiteX21" fmla="*/ 19050 w 1638599"/>
              <a:gd name="connsiteY21" fmla="*/ 600075 h 1757363"/>
              <a:gd name="connsiteX22" fmla="*/ 38100 w 1638599"/>
              <a:gd name="connsiteY22" fmla="*/ 628650 h 1757363"/>
              <a:gd name="connsiteX23" fmla="*/ 42863 w 1638599"/>
              <a:gd name="connsiteY23" fmla="*/ 647700 h 1757363"/>
              <a:gd name="connsiteX24" fmla="*/ 57150 w 1638599"/>
              <a:gd name="connsiteY24" fmla="*/ 657225 h 1757363"/>
              <a:gd name="connsiteX25" fmla="*/ 133350 w 1638599"/>
              <a:gd name="connsiteY25" fmla="*/ 652463 h 1757363"/>
              <a:gd name="connsiteX26" fmla="*/ 152400 w 1638599"/>
              <a:gd name="connsiteY26" fmla="*/ 695325 h 1757363"/>
              <a:gd name="connsiteX27" fmla="*/ 204788 w 1638599"/>
              <a:gd name="connsiteY27" fmla="*/ 690563 h 1757363"/>
              <a:gd name="connsiteX28" fmla="*/ 247650 w 1638599"/>
              <a:gd name="connsiteY28" fmla="*/ 676275 h 1757363"/>
              <a:gd name="connsiteX29" fmla="*/ 276225 w 1638599"/>
              <a:gd name="connsiteY29" fmla="*/ 671513 h 1757363"/>
              <a:gd name="connsiteX30" fmla="*/ 304800 w 1638599"/>
              <a:gd name="connsiteY30" fmla="*/ 661988 h 1757363"/>
              <a:gd name="connsiteX31" fmla="*/ 319088 w 1638599"/>
              <a:gd name="connsiteY31" fmla="*/ 657225 h 1757363"/>
              <a:gd name="connsiteX32" fmla="*/ 342900 w 1638599"/>
              <a:gd name="connsiteY32" fmla="*/ 661988 h 1757363"/>
              <a:gd name="connsiteX33" fmla="*/ 347663 w 1638599"/>
              <a:gd name="connsiteY33" fmla="*/ 676275 h 1757363"/>
              <a:gd name="connsiteX34" fmla="*/ 357188 w 1638599"/>
              <a:gd name="connsiteY34" fmla="*/ 747713 h 1757363"/>
              <a:gd name="connsiteX35" fmla="*/ 376238 w 1638599"/>
              <a:gd name="connsiteY35" fmla="*/ 776288 h 1757363"/>
              <a:gd name="connsiteX36" fmla="*/ 409575 w 1638599"/>
              <a:gd name="connsiteY36" fmla="*/ 795338 h 1757363"/>
              <a:gd name="connsiteX37" fmla="*/ 442913 w 1638599"/>
              <a:gd name="connsiteY37" fmla="*/ 819150 h 1757363"/>
              <a:gd name="connsiteX38" fmla="*/ 476250 w 1638599"/>
              <a:gd name="connsiteY38" fmla="*/ 823913 h 1757363"/>
              <a:gd name="connsiteX39" fmla="*/ 495300 w 1638599"/>
              <a:gd name="connsiteY39" fmla="*/ 828675 h 1757363"/>
              <a:gd name="connsiteX40" fmla="*/ 509588 w 1638599"/>
              <a:gd name="connsiteY40" fmla="*/ 833438 h 1757363"/>
              <a:gd name="connsiteX41" fmla="*/ 571500 w 1638599"/>
              <a:gd name="connsiteY41" fmla="*/ 838200 h 1757363"/>
              <a:gd name="connsiteX42" fmla="*/ 585788 w 1638599"/>
              <a:gd name="connsiteY42" fmla="*/ 885825 h 1757363"/>
              <a:gd name="connsiteX43" fmla="*/ 590550 w 1638599"/>
              <a:gd name="connsiteY43" fmla="*/ 900113 h 1757363"/>
              <a:gd name="connsiteX44" fmla="*/ 623888 w 1638599"/>
              <a:gd name="connsiteY44" fmla="*/ 919163 h 1757363"/>
              <a:gd name="connsiteX45" fmla="*/ 628650 w 1638599"/>
              <a:gd name="connsiteY45" fmla="*/ 933450 h 1757363"/>
              <a:gd name="connsiteX46" fmla="*/ 642938 w 1638599"/>
              <a:gd name="connsiteY46" fmla="*/ 947738 h 1757363"/>
              <a:gd name="connsiteX47" fmla="*/ 676275 w 1638599"/>
              <a:gd name="connsiteY47" fmla="*/ 966788 h 1757363"/>
              <a:gd name="connsiteX48" fmla="*/ 690563 w 1638599"/>
              <a:gd name="connsiteY48" fmla="*/ 981075 h 1757363"/>
              <a:gd name="connsiteX49" fmla="*/ 709613 w 1638599"/>
              <a:gd name="connsiteY49" fmla="*/ 1009650 h 1757363"/>
              <a:gd name="connsiteX50" fmla="*/ 719138 w 1638599"/>
              <a:gd name="connsiteY50" fmla="*/ 1204913 h 1757363"/>
              <a:gd name="connsiteX51" fmla="*/ 728663 w 1638599"/>
              <a:gd name="connsiteY51" fmla="*/ 1233488 h 1757363"/>
              <a:gd name="connsiteX52" fmla="*/ 800100 w 1638599"/>
              <a:gd name="connsiteY52" fmla="*/ 1238250 h 1757363"/>
              <a:gd name="connsiteX53" fmla="*/ 809625 w 1638599"/>
              <a:gd name="connsiteY53" fmla="*/ 1257300 h 1757363"/>
              <a:gd name="connsiteX54" fmla="*/ 814388 w 1638599"/>
              <a:gd name="connsiteY54" fmla="*/ 1300163 h 1757363"/>
              <a:gd name="connsiteX55" fmla="*/ 828675 w 1638599"/>
              <a:gd name="connsiteY55" fmla="*/ 1304925 h 1757363"/>
              <a:gd name="connsiteX56" fmla="*/ 866775 w 1638599"/>
              <a:gd name="connsiteY56" fmla="*/ 1309688 h 1757363"/>
              <a:gd name="connsiteX57" fmla="*/ 881063 w 1638599"/>
              <a:gd name="connsiteY57" fmla="*/ 1362075 h 1757363"/>
              <a:gd name="connsiteX58" fmla="*/ 885825 w 1638599"/>
              <a:gd name="connsiteY58" fmla="*/ 1376363 h 1757363"/>
              <a:gd name="connsiteX59" fmla="*/ 890588 w 1638599"/>
              <a:gd name="connsiteY59" fmla="*/ 1390650 h 1757363"/>
              <a:gd name="connsiteX60" fmla="*/ 890588 w 1638599"/>
              <a:gd name="connsiteY60" fmla="*/ 1504950 h 1757363"/>
              <a:gd name="connsiteX61" fmla="*/ 876300 w 1638599"/>
              <a:gd name="connsiteY61" fmla="*/ 1509713 h 1757363"/>
              <a:gd name="connsiteX62" fmla="*/ 862013 w 1638599"/>
              <a:gd name="connsiteY62" fmla="*/ 1519238 h 1757363"/>
              <a:gd name="connsiteX63" fmla="*/ 833438 w 1638599"/>
              <a:gd name="connsiteY63" fmla="*/ 1576388 h 1757363"/>
              <a:gd name="connsiteX64" fmla="*/ 828675 w 1638599"/>
              <a:gd name="connsiteY64" fmla="*/ 1590675 h 1757363"/>
              <a:gd name="connsiteX65" fmla="*/ 823913 w 1638599"/>
              <a:gd name="connsiteY65" fmla="*/ 1604963 h 1757363"/>
              <a:gd name="connsiteX66" fmla="*/ 833438 w 1638599"/>
              <a:gd name="connsiteY66" fmla="*/ 1624013 h 1757363"/>
              <a:gd name="connsiteX67" fmla="*/ 862013 w 1638599"/>
              <a:gd name="connsiteY67" fmla="*/ 1643063 h 1757363"/>
              <a:gd name="connsiteX68" fmla="*/ 890588 w 1638599"/>
              <a:gd name="connsiteY68" fmla="*/ 1666875 h 1757363"/>
              <a:gd name="connsiteX69" fmla="*/ 919163 w 1638599"/>
              <a:gd name="connsiteY69" fmla="*/ 1681163 h 1757363"/>
              <a:gd name="connsiteX70" fmla="*/ 933450 w 1638599"/>
              <a:gd name="connsiteY70" fmla="*/ 1695450 h 1757363"/>
              <a:gd name="connsiteX71" fmla="*/ 962025 w 1638599"/>
              <a:gd name="connsiteY71" fmla="*/ 1714500 h 1757363"/>
              <a:gd name="connsiteX72" fmla="*/ 976313 w 1638599"/>
              <a:gd name="connsiteY72" fmla="*/ 1747838 h 1757363"/>
              <a:gd name="connsiteX73" fmla="*/ 990600 w 1638599"/>
              <a:gd name="connsiteY73" fmla="*/ 1757363 h 1757363"/>
              <a:gd name="connsiteX74" fmla="*/ 1000125 w 1638599"/>
              <a:gd name="connsiteY74" fmla="*/ 1743075 h 1757363"/>
              <a:gd name="connsiteX75" fmla="*/ 1028700 w 1638599"/>
              <a:gd name="connsiteY75" fmla="*/ 1676400 h 1757363"/>
              <a:gd name="connsiteX76" fmla="*/ 1047750 w 1638599"/>
              <a:gd name="connsiteY76" fmla="*/ 1662113 h 1757363"/>
              <a:gd name="connsiteX77" fmla="*/ 1071563 w 1638599"/>
              <a:gd name="connsiteY77" fmla="*/ 1643063 h 1757363"/>
              <a:gd name="connsiteX78" fmla="*/ 1085850 w 1638599"/>
              <a:gd name="connsiteY78" fmla="*/ 1628775 h 1757363"/>
              <a:gd name="connsiteX79" fmla="*/ 1104900 w 1638599"/>
              <a:gd name="connsiteY79" fmla="*/ 1614488 h 1757363"/>
              <a:gd name="connsiteX80" fmla="*/ 1119188 w 1638599"/>
              <a:gd name="connsiteY80" fmla="*/ 1585913 h 1757363"/>
              <a:gd name="connsiteX81" fmla="*/ 1128713 w 1638599"/>
              <a:gd name="connsiteY81" fmla="*/ 1571625 h 1757363"/>
              <a:gd name="connsiteX82" fmla="*/ 1138238 w 1638599"/>
              <a:gd name="connsiteY82" fmla="*/ 1543050 h 1757363"/>
              <a:gd name="connsiteX83" fmla="*/ 1128713 w 1638599"/>
              <a:gd name="connsiteY83" fmla="*/ 1462088 h 1757363"/>
              <a:gd name="connsiteX84" fmla="*/ 1133475 w 1638599"/>
              <a:gd name="connsiteY84" fmla="*/ 1366838 h 1757363"/>
              <a:gd name="connsiteX85" fmla="*/ 1143000 w 1638599"/>
              <a:gd name="connsiteY85" fmla="*/ 1352550 h 1757363"/>
              <a:gd name="connsiteX86" fmla="*/ 1176338 w 1638599"/>
              <a:gd name="connsiteY86" fmla="*/ 1328738 h 1757363"/>
              <a:gd name="connsiteX87" fmla="*/ 1190625 w 1638599"/>
              <a:gd name="connsiteY87" fmla="*/ 1319213 h 1757363"/>
              <a:gd name="connsiteX88" fmla="*/ 1204913 w 1638599"/>
              <a:gd name="connsiteY88" fmla="*/ 1314450 h 1757363"/>
              <a:gd name="connsiteX89" fmla="*/ 1223963 w 1638599"/>
              <a:gd name="connsiteY89" fmla="*/ 1304925 h 1757363"/>
              <a:gd name="connsiteX90" fmla="*/ 1257300 w 1638599"/>
              <a:gd name="connsiteY90" fmla="*/ 1295400 h 1757363"/>
              <a:gd name="connsiteX91" fmla="*/ 1271588 w 1638599"/>
              <a:gd name="connsiteY91" fmla="*/ 1290638 h 1757363"/>
              <a:gd name="connsiteX92" fmla="*/ 1314450 w 1638599"/>
              <a:gd name="connsiteY92" fmla="*/ 1271588 h 1757363"/>
              <a:gd name="connsiteX93" fmla="*/ 1357313 w 1638599"/>
              <a:gd name="connsiteY93" fmla="*/ 1257300 h 1757363"/>
              <a:gd name="connsiteX94" fmla="*/ 1366838 w 1638599"/>
              <a:gd name="connsiteY94" fmla="*/ 1243013 h 1757363"/>
              <a:gd name="connsiteX95" fmla="*/ 1390650 w 1638599"/>
              <a:gd name="connsiteY95" fmla="*/ 1223963 h 1757363"/>
              <a:gd name="connsiteX96" fmla="*/ 1395413 w 1638599"/>
              <a:gd name="connsiteY96" fmla="*/ 1209675 h 1757363"/>
              <a:gd name="connsiteX97" fmla="*/ 1404938 w 1638599"/>
              <a:gd name="connsiteY97" fmla="*/ 1190625 h 1757363"/>
              <a:gd name="connsiteX98" fmla="*/ 1414463 w 1638599"/>
              <a:gd name="connsiteY98" fmla="*/ 1162050 h 1757363"/>
              <a:gd name="connsiteX99" fmla="*/ 1419225 w 1638599"/>
              <a:gd name="connsiteY99" fmla="*/ 1147763 h 1757363"/>
              <a:gd name="connsiteX100" fmla="*/ 1423988 w 1638599"/>
              <a:gd name="connsiteY100" fmla="*/ 1133475 h 1757363"/>
              <a:gd name="connsiteX101" fmla="*/ 1438275 w 1638599"/>
              <a:gd name="connsiteY101" fmla="*/ 1085850 h 1757363"/>
              <a:gd name="connsiteX102" fmla="*/ 1443038 w 1638599"/>
              <a:gd name="connsiteY102" fmla="*/ 1071563 h 1757363"/>
              <a:gd name="connsiteX103" fmla="*/ 1452563 w 1638599"/>
              <a:gd name="connsiteY103" fmla="*/ 1057275 h 1757363"/>
              <a:gd name="connsiteX104" fmla="*/ 1457325 w 1638599"/>
              <a:gd name="connsiteY104" fmla="*/ 1033463 h 1757363"/>
              <a:gd name="connsiteX105" fmla="*/ 1466850 w 1638599"/>
              <a:gd name="connsiteY105" fmla="*/ 1004888 h 1757363"/>
              <a:gd name="connsiteX106" fmla="*/ 1476375 w 1638599"/>
              <a:gd name="connsiteY106" fmla="*/ 871538 h 1757363"/>
              <a:gd name="connsiteX107" fmla="*/ 1485900 w 1638599"/>
              <a:gd name="connsiteY107" fmla="*/ 804863 h 1757363"/>
              <a:gd name="connsiteX108" fmla="*/ 1514475 w 1638599"/>
              <a:gd name="connsiteY108" fmla="*/ 738188 h 1757363"/>
              <a:gd name="connsiteX109" fmla="*/ 1528763 w 1638599"/>
              <a:gd name="connsiteY109" fmla="*/ 723900 h 1757363"/>
              <a:gd name="connsiteX110" fmla="*/ 1547813 w 1638599"/>
              <a:gd name="connsiteY110" fmla="*/ 695325 h 1757363"/>
              <a:gd name="connsiteX111" fmla="*/ 1552575 w 1638599"/>
              <a:gd name="connsiteY111" fmla="*/ 681038 h 1757363"/>
              <a:gd name="connsiteX112" fmla="*/ 1571625 w 1638599"/>
              <a:gd name="connsiteY112" fmla="*/ 652463 h 1757363"/>
              <a:gd name="connsiteX113" fmla="*/ 1585913 w 1638599"/>
              <a:gd name="connsiteY113" fmla="*/ 623888 h 1757363"/>
              <a:gd name="connsiteX114" fmla="*/ 1619250 w 1638599"/>
              <a:gd name="connsiteY114" fmla="*/ 604838 h 1757363"/>
              <a:gd name="connsiteX115" fmla="*/ 1638300 w 1638599"/>
              <a:gd name="connsiteY115" fmla="*/ 519113 h 1757363"/>
              <a:gd name="connsiteX116" fmla="*/ 1619250 w 1638599"/>
              <a:gd name="connsiteY116" fmla="*/ 452438 h 1757363"/>
              <a:gd name="connsiteX117" fmla="*/ 1604963 w 1638599"/>
              <a:gd name="connsiteY117" fmla="*/ 447675 h 1757363"/>
              <a:gd name="connsiteX118" fmla="*/ 1590675 w 1638599"/>
              <a:gd name="connsiteY118" fmla="*/ 438150 h 1757363"/>
              <a:gd name="connsiteX119" fmla="*/ 1566863 w 1638599"/>
              <a:gd name="connsiteY119" fmla="*/ 433388 h 1757363"/>
              <a:gd name="connsiteX120" fmla="*/ 1538288 w 1638599"/>
              <a:gd name="connsiteY120" fmla="*/ 423863 h 1757363"/>
              <a:gd name="connsiteX121" fmla="*/ 1500188 w 1638599"/>
              <a:gd name="connsiteY121" fmla="*/ 395288 h 1757363"/>
              <a:gd name="connsiteX122" fmla="*/ 1481138 w 1638599"/>
              <a:gd name="connsiteY122" fmla="*/ 366713 h 1757363"/>
              <a:gd name="connsiteX123" fmla="*/ 1471613 w 1638599"/>
              <a:gd name="connsiteY123" fmla="*/ 352425 h 1757363"/>
              <a:gd name="connsiteX124" fmla="*/ 1452563 w 1638599"/>
              <a:gd name="connsiteY124" fmla="*/ 342900 h 1757363"/>
              <a:gd name="connsiteX125" fmla="*/ 1438275 w 1638599"/>
              <a:gd name="connsiteY125" fmla="*/ 338138 h 1757363"/>
              <a:gd name="connsiteX126" fmla="*/ 1423988 w 1638599"/>
              <a:gd name="connsiteY126" fmla="*/ 328613 h 1757363"/>
              <a:gd name="connsiteX127" fmla="*/ 1404938 w 1638599"/>
              <a:gd name="connsiteY127" fmla="*/ 314325 h 1757363"/>
              <a:gd name="connsiteX128" fmla="*/ 1385888 w 1638599"/>
              <a:gd name="connsiteY128" fmla="*/ 309563 h 1757363"/>
              <a:gd name="connsiteX129" fmla="*/ 1247775 w 1638599"/>
              <a:gd name="connsiteY129" fmla="*/ 300038 h 1757363"/>
              <a:gd name="connsiteX130" fmla="*/ 1233488 w 1638599"/>
              <a:gd name="connsiteY130" fmla="*/ 295275 h 1757363"/>
              <a:gd name="connsiteX131" fmla="*/ 1223963 w 1638599"/>
              <a:gd name="connsiteY131" fmla="*/ 309563 h 1757363"/>
              <a:gd name="connsiteX132" fmla="*/ 1204913 w 1638599"/>
              <a:gd name="connsiteY132" fmla="*/ 266700 h 1757363"/>
              <a:gd name="connsiteX133" fmla="*/ 1176338 w 1638599"/>
              <a:gd name="connsiteY133" fmla="*/ 257175 h 1757363"/>
              <a:gd name="connsiteX134" fmla="*/ 1143000 w 1638599"/>
              <a:gd name="connsiteY134" fmla="*/ 247650 h 1757363"/>
              <a:gd name="connsiteX135" fmla="*/ 1128713 w 1638599"/>
              <a:gd name="connsiteY135" fmla="*/ 242888 h 1757363"/>
              <a:gd name="connsiteX136" fmla="*/ 1042988 w 1638599"/>
              <a:gd name="connsiteY136" fmla="*/ 233363 h 1757363"/>
              <a:gd name="connsiteX137" fmla="*/ 1028700 w 1638599"/>
              <a:gd name="connsiteY137" fmla="*/ 238125 h 1757363"/>
              <a:gd name="connsiteX138" fmla="*/ 1014413 w 1638599"/>
              <a:gd name="connsiteY138" fmla="*/ 247650 h 1757363"/>
              <a:gd name="connsiteX139" fmla="*/ 981075 w 1638599"/>
              <a:gd name="connsiteY139" fmla="*/ 242888 h 1757363"/>
              <a:gd name="connsiteX140" fmla="*/ 966788 w 1638599"/>
              <a:gd name="connsiteY140" fmla="*/ 238125 h 1757363"/>
              <a:gd name="connsiteX141" fmla="*/ 962025 w 1638599"/>
              <a:gd name="connsiteY141" fmla="*/ 190500 h 1757363"/>
              <a:gd name="connsiteX142" fmla="*/ 981075 w 1638599"/>
              <a:gd name="connsiteY142" fmla="*/ 147638 h 1757363"/>
              <a:gd name="connsiteX143" fmla="*/ 976313 w 1638599"/>
              <a:gd name="connsiteY143" fmla="*/ 85725 h 1757363"/>
              <a:gd name="connsiteX144" fmla="*/ 966788 w 1638599"/>
              <a:gd name="connsiteY144" fmla="*/ 66675 h 1757363"/>
              <a:gd name="connsiteX145" fmla="*/ 962025 w 1638599"/>
              <a:gd name="connsiteY145" fmla="*/ 52388 h 1757363"/>
              <a:gd name="connsiteX146" fmla="*/ 947738 w 1638599"/>
              <a:gd name="connsiteY146" fmla="*/ 38100 h 1757363"/>
              <a:gd name="connsiteX147" fmla="*/ 933450 w 1638599"/>
              <a:gd name="connsiteY147" fmla="*/ 0 h 1757363"/>
              <a:gd name="connsiteX148" fmla="*/ 900113 w 1638599"/>
              <a:gd name="connsiteY148" fmla="*/ 4763 h 1757363"/>
              <a:gd name="connsiteX149" fmla="*/ 881063 w 1638599"/>
              <a:gd name="connsiteY149" fmla="*/ 33338 h 1757363"/>
              <a:gd name="connsiteX150" fmla="*/ 842963 w 1638599"/>
              <a:gd name="connsiteY150" fmla="*/ 76200 h 1757363"/>
              <a:gd name="connsiteX151" fmla="*/ 742950 w 1638599"/>
              <a:gd name="connsiteY151" fmla="*/ 90488 h 1757363"/>
              <a:gd name="connsiteX152" fmla="*/ 700088 w 1638599"/>
              <a:gd name="connsiteY152" fmla="*/ 100013 h 1757363"/>
              <a:gd name="connsiteX153" fmla="*/ 657225 w 1638599"/>
              <a:gd name="connsiteY153" fmla="*/ 114300 h 1757363"/>
              <a:gd name="connsiteX154" fmla="*/ 642938 w 1638599"/>
              <a:gd name="connsiteY154" fmla="*/ 119063 h 1757363"/>
              <a:gd name="connsiteX155" fmla="*/ 600075 w 1638599"/>
              <a:gd name="connsiteY155" fmla="*/ 128588 h 1757363"/>
              <a:gd name="connsiteX156" fmla="*/ 557213 w 1638599"/>
              <a:gd name="connsiteY156" fmla="*/ 123825 h 1757363"/>
              <a:gd name="connsiteX157" fmla="*/ 528638 w 1638599"/>
              <a:gd name="connsiteY157" fmla="*/ 85725 h 1757363"/>
              <a:gd name="connsiteX158" fmla="*/ 514350 w 1638599"/>
              <a:gd name="connsiteY158" fmla="*/ 80963 h 1757363"/>
              <a:gd name="connsiteX159" fmla="*/ 495300 w 1638599"/>
              <a:gd name="connsiteY159" fmla="*/ 71438 h 1757363"/>
              <a:gd name="connsiteX160" fmla="*/ 471488 w 1638599"/>
              <a:gd name="connsiteY160" fmla="*/ 66675 h 1757363"/>
              <a:gd name="connsiteX161" fmla="*/ 423863 w 1638599"/>
              <a:gd name="connsiteY161" fmla="*/ 76200 h 1757363"/>
              <a:gd name="connsiteX162" fmla="*/ 371475 w 1638599"/>
              <a:gd name="connsiteY162" fmla="*/ 104775 h 1757363"/>
              <a:gd name="connsiteX163" fmla="*/ 357188 w 1638599"/>
              <a:gd name="connsiteY163" fmla="*/ 114300 h 1757363"/>
              <a:gd name="connsiteX164" fmla="*/ 338138 w 1638599"/>
              <a:gd name="connsiteY164" fmla="*/ 128588 h 1757363"/>
              <a:gd name="connsiteX165" fmla="*/ 319088 w 1638599"/>
              <a:gd name="connsiteY165" fmla="*/ 133350 h 1757363"/>
              <a:gd name="connsiteX166" fmla="*/ 209550 w 1638599"/>
              <a:gd name="connsiteY166" fmla="*/ 147638 h 1757363"/>
              <a:gd name="connsiteX167" fmla="*/ 280988 w 1638599"/>
              <a:gd name="connsiteY167" fmla="*/ 133350 h 175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638599" h="1757363">
                <a:moveTo>
                  <a:pt x="280988" y="133350"/>
                </a:moveTo>
                <a:cubicBezTo>
                  <a:pt x="277813" y="131763"/>
                  <a:pt x="220427" y="134032"/>
                  <a:pt x="190500" y="138113"/>
                </a:cubicBezTo>
                <a:cubicBezTo>
                  <a:pt x="184829" y="138886"/>
                  <a:pt x="181332" y="145078"/>
                  <a:pt x="176213" y="147638"/>
                </a:cubicBezTo>
                <a:cubicBezTo>
                  <a:pt x="171723" y="149883"/>
                  <a:pt x="166688" y="150813"/>
                  <a:pt x="161925" y="152400"/>
                </a:cubicBezTo>
                <a:cubicBezTo>
                  <a:pt x="157163" y="157163"/>
                  <a:pt x="152954" y="162553"/>
                  <a:pt x="147638" y="166688"/>
                </a:cubicBezTo>
                <a:cubicBezTo>
                  <a:pt x="138602" y="173716"/>
                  <a:pt x="119063" y="185738"/>
                  <a:pt x="119063" y="185738"/>
                </a:cubicBezTo>
                <a:cubicBezTo>
                  <a:pt x="121387" y="199682"/>
                  <a:pt x="120471" y="218297"/>
                  <a:pt x="133350" y="228600"/>
                </a:cubicBezTo>
                <a:cubicBezTo>
                  <a:pt x="137270" y="231736"/>
                  <a:pt x="142875" y="231775"/>
                  <a:pt x="147638" y="233363"/>
                </a:cubicBezTo>
                <a:cubicBezTo>
                  <a:pt x="149225" y="238125"/>
                  <a:pt x="152400" y="242630"/>
                  <a:pt x="152400" y="247650"/>
                </a:cubicBezTo>
                <a:cubicBezTo>
                  <a:pt x="152400" y="252469"/>
                  <a:pt x="151777" y="330482"/>
                  <a:pt x="142875" y="357188"/>
                </a:cubicBezTo>
                <a:cubicBezTo>
                  <a:pt x="140630" y="363923"/>
                  <a:pt x="136872" y="370074"/>
                  <a:pt x="133350" y="376238"/>
                </a:cubicBezTo>
                <a:cubicBezTo>
                  <a:pt x="130510" y="381208"/>
                  <a:pt x="128294" y="386949"/>
                  <a:pt x="123825" y="390525"/>
                </a:cubicBezTo>
                <a:cubicBezTo>
                  <a:pt x="120717" y="393011"/>
                  <a:pt x="91736" y="399738"/>
                  <a:pt x="90488" y="400050"/>
                </a:cubicBezTo>
                <a:cubicBezTo>
                  <a:pt x="85725" y="403225"/>
                  <a:pt x="80478" y="405772"/>
                  <a:pt x="76200" y="409575"/>
                </a:cubicBezTo>
                <a:cubicBezTo>
                  <a:pt x="66132" y="418524"/>
                  <a:pt x="47625" y="438150"/>
                  <a:pt x="47625" y="438150"/>
                </a:cubicBezTo>
                <a:cubicBezTo>
                  <a:pt x="46038" y="442913"/>
                  <a:pt x="45648" y="448261"/>
                  <a:pt x="42863" y="452438"/>
                </a:cubicBezTo>
                <a:cubicBezTo>
                  <a:pt x="39127" y="458042"/>
                  <a:pt x="32887" y="461551"/>
                  <a:pt x="28575" y="466725"/>
                </a:cubicBezTo>
                <a:cubicBezTo>
                  <a:pt x="24911" y="471122"/>
                  <a:pt x="22225" y="476250"/>
                  <a:pt x="19050" y="481013"/>
                </a:cubicBezTo>
                <a:lnTo>
                  <a:pt x="9525" y="509588"/>
                </a:lnTo>
                <a:cubicBezTo>
                  <a:pt x="7938" y="514350"/>
                  <a:pt x="5981" y="519005"/>
                  <a:pt x="4763" y="523875"/>
                </a:cubicBezTo>
                <a:lnTo>
                  <a:pt x="0" y="542925"/>
                </a:lnTo>
                <a:cubicBezTo>
                  <a:pt x="7440" y="609880"/>
                  <a:pt x="-6308" y="567472"/>
                  <a:pt x="19050" y="600075"/>
                </a:cubicBezTo>
                <a:cubicBezTo>
                  <a:pt x="26078" y="609111"/>
                  <a:pt x="38100" y="628650"/>
                  <a:pt x="38100" y="628650"/>
                </a:cubicBezTo>
                <a:cubicBezTo>
                  <a:pt x="39688" y="635000"/>
                  <a:pt x="39232" y="642254"/>
                  <a:pt x="42863" y="647700"/>
                </a:cubicBezTo>
                <a:cubicBezTo>
                  <a:pt x="46038" y="652462"/>
                  <a:pt x="51434" y="656924"/>
                  <a:pt x="57150" y="657225"/>
                </a:cubicBezTo>
                <a:lnTo>
                  <a:pt x="133350" y="652463"/>
                </a:lnTo>
                <a:cubicBezTo>
                  <a:pt x="144685" y="686468"/>
                  <a:pt x="137306" y="672684"/>
                  <a:pt x="152400" y="695325"/>
                </a:cubicBezTo>
                <a:cubicBezTo>
                  <a:pt x="169863" y="693738"/>
                  <a:pt x="187594" y="694002"/>
                  <a:pt x="204788" y="690563"/>
                </a:cubicBezTo>
                <a:cubicBezTo>
                  <a:pt x="219556" y="687609"/>
                  <a:pt x="232795" y="678751"/>
                  <a:pt x="247650" y="676275"/>
                </a:cubicBezTo>
                <a:lnTo>
                  <a:pt x="276225" y="671513"/>
                </a:lnTo>
                <a:lnTo>
                  <a:pt x="304800" y="661988"/>
                </a:lnTo>
                <a:lnTo>
                  <a:pt x="319088" y="657225"/>
                </a:lnTo>
                <a:cubicBezTo>
                  <a:pt x="327025" y="658813"/>
                  <a:pt x="336165" y="657498"/>
                  <a:pt x="342900" y="661988"/>
                </a:cubicBezTo>
                <a:cubicBezTo>
                  <a:pt x="347077" y="664773"/>
                  <a:pt x="347000" y="671299"/>
                  <a:pt x="347663" y="676275"/>
                </a:cubicBezTo>
                <a:cubicBezTo>
                  <a:pt x="348269" y="680818"/>
                  <a:pt x="347581" y="730420"/>
                  <a:pt x="357188" y="747713"/>
                </a:cubicBezTo>
                <a:cubicBezTo>
                  <a:pt x="362747" y="757720"/>
                  <a:pt x="365999" y="771168"/>
                  <a:pt x="376238" y="776288"/>
                </a:cubicBezTo>
                <a:cubicBezTo>
                  <a:pt x="394844" y="785591"/>
                  <a:pt x="393866" y="784117"/>
                  <a:pt x="409575" y="795338"/>
                </a:cubicBezTo>
                <a:cubicBezTo>
                  <a:pt x="409600" y="795356"/>
                  <a:pt x="439042" y="817989"/>
                  <a:pt x="442913" y="819150"/>
                </a:cubicBezTo>
                <a:cubicBezTo>
                  <a:pt x="453665" y="822376"/>
                  <a:pt x="465206" y="821905"/>
                  <a:pt x="476250" y="823913"/>
                </a:cubicBezTo>
                <a:cubicBezTo>
                  <a:pt x="482690" y="825084"/>
                  <a:pt x="489006" y="826877"/>
                  <a:pt x="495300" y="828675"/>
                </a:cubicBezTo>
                <a:cubicBezTo>
                  <a:pt x="500127" y="830054"/>
                  <a:pt x="504606" y="832815"/>
                  <a:pt x="509588" y="833438"/>
                </a:cubicBezTo>
                <a:cubicBezTo>
                  <a:pt x="530126" y="836005"/>
                  <a:pt x="550863" y="836613"/>
                  <a:pt x="571500" y="838200"/>
                </a:cubicBezTo>
                <a:cubicBezTo>
                  <a:pt x="594125" y="906075"/>
                  <a:pt x="571399" y="835462"/>
                  <a:pt x="585788" y="885825"/>
                </a:cubicBezTo>
                <a:cubicBezTo>
                  <a:pt x="587167" y="890652"/>
                  <a:pt x="587414" y="896193"/>
                  <a:pt x="590550" y="900113"/>
                </a:cubicBezTo>
                <a:cubicBezTo>
                  <a:pt x="595037" y="905722"/>
                  <a:pt x="619201" y="916820"/>
                  <a:pt x="623888" y="919163"/>
                </a:cubicBezTo>
                <a:cubicBezTo>
                  <a:pt x="625475" y="923925"/>
                  <a:pt x="625865" y="929273"/>
                  <a:pt x="628650" y="933450"/>
                </a:cubicBezTo>
                <a:cubicBezTo>
                  <a:pt x="632386" y="939054"/>
                  <a:pt x="637457" y="943823"/>
                  <a:pt x="642938" y="947738"/>
                </a:cubicBezTo>
                <a:cubicBezTo>
                  <a:pt x="675556" y="971037"/>
                  <a:pt x="649270" y="944284"/>
                  <a:pt x="676275" y="966788"/>
                </a:cubicBezTo>
                <a:cubicBezTo>
                  <a:pt x="681449" y="971100"/>
                  <a:pt x="686428" y="975759"/>
                  <a:pt x="690563" y="981075"/>
                </a:cubicBezTo>
                <a:cubicBezTo>
                  <a:pt x="697591" y="990111"/>
                  <a:pt x="709613" y="1009650"/>
                  <a:pt x="709613" y="1009650"/>
                </a:cubicBezTo>
                <a:cubicBezTo>
                  <a:pt x="709785" y="1013442"/>
                  <a:pt x="717687" y="1192824"/>
                  <a:pt x="719138" y="1204913"/>
                </a:cubicBezTo>
                <a:cubicBezTo>
                  <a:pt x="720334" y="1214882"/>
                  <a:pt x="718645" y="1232820"/>
                  <a:pt x="728663" y="1233488"/>
                </a:cubicBezTo>
                <a:lnTo>
                  <a:pt x="800100" y="1238250"/>
                </a:lnTo>
                <a:cubicBezTo>
                  <a:pt x="803275" y="1244600"/>
                  <a:pt x="808029" y="1250382"/>
                  <a:pt x="809625" y="1257300"/>
                </a:cubicBezTo>
                <a:cubicBezTo>
                  <a:pt x="812858" y="1271307"/>
                  <a:pt x="809049" y="1286816"/>
                  <a:pt x="814388" y="1300163"/>
                </a:cubicBezTo>
                <a:cubicBezTo>
                  <a:pt x="816252" y="1304824"/>
                  <a:pt x="823736" y="1304027"/>
                  <a:pt x="828675" y="1304925"/>
                </a:cubicBezTo>
                <a:cubicBezTo>
                  <a:pt x="841267" y="1307215"/>
                  <a:pt x="854075" y="1308100"/>
                  <a:pt x="866775" y="1309688"/>
                </a:cubicBezTo>
                <a:cubicBezTo>
                  <a:pt x="873508" y="1343349"/>
                  <a:pt x="868977" y="1325817"/>
                  <a:pt x="881063" y="1362075"/>
                </a:cubicBezTo>
                <a:lnTo>
                  <a:pt x="885825" y="1376363"/>
                </a:lnTo>
                <a:lnTo>
                  <a:pt x="890588" y="1390650"/>
                </a:lnTo>
                <a:cubicBezTo>
                  <a:pt x="895070" y="1430997"/>
                  <a:pt x="901145" y="1462723"/>
                  <a:pt x="890588" y="1504950"/>
                </a:cubicBezTo>
                <a:cubicBezTo>
                  <a:pt x="889370" y="1509820"/>
                  <a:pt x="880790" y="1507468"/>
                  <a:pt x="876300" y="1509713"/>
                </a:cubicBezTo>
                <a:cubicBezTo>
                  <a:pt x="871181" y="1512273"/>
                  <a:pt x="866775" y="1516063"/>
                  <a:pt x="862013" y="1519238"/>
                </a:cubicBezTo>
                <a:cubicBezTo>
                  <a:pt x="837392" y="1556169"/>
                  <a:pt x="846584" y="1536951"/>
                  <a:pt x="833438" y="1576388"/>
                </a:cubicBezTo>
                <a:lnTo>
                  <a:pt x="828675" y="1590675"/>
                </a:lnTo>
                <a:lnTo>
                  <a:pt x="823913" y="1604963"/>
                </a:lnTo>
                <a:cubicBezTo>
                  <a:pt x="827088" y="1611313"/>
                  <a:pt x="828418" y="1618993"/>
                  <a:pt x="833438" y="1624013"/>
                </a:cubicBezTo>
                <a:cubicBezTo>
                  <a:pt x="841533" y="1632108"/>
                  <a:pt x="853918" y="1634968"/>
                  <a:pt x="862013" y="1643063"/>
                </a:cubicBezTo>
                <a:cubicBezTo>
                  <a:pt x="872547" y="1653597"/>
                  <a:pt x="877325" y="1660243"/>
                  <a:pt x="890588" y="1666875"/>
                </a:cubicBezTo>
                <a:cubicBezTo>
                  <a:pt x="912065" y="1677614"/>
                  <a:pt x="898692" y="1664104"/>
                  <a:pt x="919163" y="1681163"/>
                </a:cubicBezTo>
                <a:cubicBezTo>
                  <a:pt x="924337" y="1685475"/>
                  <a:pt x="928134" y="1691315"/>
                  <a:pt x="933450" y="1695450"/>
                </a:cubicBezTo>
                <a:cubicBezTo>
                  <a:pt x="942486" y="1702478"/>
                  <a:pt x="962025" y="1714500"/>
                  <a:pt x="962025" y="1714500"/>
                </a:cubicBezTo>
                <a:cubicBezTo>
                  <a:pt x="965334" y="1724425"/>
                  <a:pt x="969775" y="1739992"/>
                  <a:pt x="976313" y="1747838"/>
                </a:cubicBezTo>
                <a:cubicBezTo>
                  <a:pt x="979977" y="1752235"/>
                  <a:pt x="985838" y="1754188"/>
                  <a:pt x="990600" y="1757363"/>
                </a:cubicBezTo>
                <a:cubicBezTo>
                  <a:pt x="993775" y="1752600"/>
                  <a:pt x="997800" y="1748306"/>
                  <a:pt x="1000125" y="1743075"/>
                </a:cubicBezTo>
                <a:cubicBezTo>
                  <a:pt x="1007276" y="1726985"/>
                  <a:pt x="1014867" y="1686774"/>
                  <a:pt x="1028700" y="1676400"/>
                </a:cubicBezTo>
                <a:lnTo>
                  <a:pt x="1047750" y="1662113"/>
                </a:lnTo>
                <a:cubicBezTo>
                  <a:pt x="1069053" y="1630157"/>
                  <a:pt x="1043957" y="1661467"/>
                  <a:pt x="1071563" y="1643063"/>
                </a:cubicBezTo>
                <a:cubicBezTo>
                  <a:pt x="1077167" y="1639327"/>
                  <a:pt x="1080736" y="1633158"/>
                  <a:pt x="1085850" y="1628775"/>
                </a:cubicBezTo>
                <a:cubicBezTo>
                  <a:pt x="1091876" y="1623609"/>
                  <a:pt x="1098550" y="1619250"/>
                  <a:pt x="1104900" y="1614488"/>
                </a:cubicBezTo>
                <a:cubicBezTo>
                  <a:pt x="1132198" y="1573539"/>
                  <a:pt x="1099469" y="1625349"/>
                  <a:pt x="1119188" y="1585913"/>
                </a:cubicBezTo>
                <a:cubicBezTo>
                  <a:pt x="1121748" y="1580793"/>
                  <a:pt x="1125538" y="1576388"/>
                  <a:pt x="1128713" y="1571625"/>
                </a:cubicBezTo>
                <a:cubicBezTo>
                  <a:pt x="1131888" y="1562100"/>
                  <a:pt x="1138953" y="1553065"/>
                  <a:pt x="1138238" y="1543050"/>
                </a:cubicBezTo>
                <a:cubicBezTo>
                  <a:pt x="1133117" y="1471368"/>
                  <a:pt x="1140521" y="1497513"/>
                  <a:pt x="1128713" y="1462088"/>
                </a:cubicBezTo>
                <a:cubicBezTo>
                  <a:pt x="1130300" y="1430338"/>
                  <a:pt x="1129364" y="1398361"/>
                  <a:pt x="1133475" y="1366838"/>
                </a:cubicBezTo>
                <a:cubicBezTo>
                  <a:pt x="1134215" y="1361162"/>
                  <a:pt x="1139336" y="1356947"/>
                  <a:pt x="1143000" y="1352550"/>
                </a:cubicBezTo>
                <a:cubicBezTo>
                  <a:pt x="1158867" y="1333510"/>
                  <a:pt x="1154892" y="1340993"/>
                  <a:pt x="1176338" y="1328738"/>
                </a:cubicBezTo>
                <a:cubicBezTo>
                  <a:pt x="1181308" y="1325898"/>
                  <a:pt x="1185506" y="1321773"/>
                  <a:pt x="1190625" y="1319213"/>
                </a:cubicBezTo>
                <a:cubicBezTo>
                  <a:pt x="1195115" y="1316968"/>
                  <a:pt x="1200299" y="1316428"/>
                  <a:pt x="1204913" y="1314450"/>
                </a:cubicBezTo>
                <a:cubicBezTo>
                  <a:pt x="1211438" y="1311653"/>
                  <a:pt x="1217437" y="1307722"/>
                  <a:pt x="1223963" y="1304925"/>
                </a:cubicBezTo>
                <a:cubicBezTo>
                  <a:pt x="1235375" y="1300034"/>
                  <a:pt x="1245225" y="1298850"/>
                  <a:pt x="1257300" y="1295400"/>
                </a:cubicBezTo>
                <a:cubicBezTo>
                  <a:pt x="1262127" y="1294021"/>
                  <a:pt x="1266825" y="1292225"/>
                  <a:pt x="1271588" y="1290638"/>
                </a:cubicBezTo>
                <a:cubicBezTo>
                  <a:pt x="1299074" y="1272313"/>
                  <a:pt x="1271946" y="1288589"/>
                  <a:pt x="1314450" y="1271588"/>
                </a:cubicBezTo>
                <a:cubicBezTo>
                  <a:pt x="1344340" y="1259632"/>
                  <a:pt x="1329969" y="1264137"/>
                  <a:pt x="1357313" y="1257300"/>
                </a:cubicBezTo>
                <a:cubicBezTo>
                  <a:pt x="1360488" y="1252538"/>
                  <a:pt x="1362369" y="1246589"/>
                  <a:pt x="1366838" y="1243013"/>
                </a:cubicBezTo>
                <a:cubicBezTo>
                  <a:pt x="1389724" y="1224704"/>
                  <a:pt x="1374727" y="1255808"/>
                  <a:pt x="1390650" y="1223963"/>
                </a:cubicBezTo>
                <a:cubicBezTo>
                  <a:pt x="1392895" y="1219473"/>
                  <a:pt x="1393435" y="1214289"/>
                  <a:pt x="1395413" y="1209675"/>
                </a:cubicBezTo>
                <a:cubicBezTo>
                  <a:pt x="1398210" y="1203150"/>
                  <a:pt x="1402301" y="1197217"/>
                  <a:pt x="1404938" y="1190625"/>
                </a:cubicBezTo>
                <a:cubicBezTo>
                  <a:pt x="1408667" y="1181303"/>
                  <a:pt x="1411288" y="1171575"/>
                  <a:pt x="1414463" y="1162050"/>
                </a:cubicBezTo>
                <a:lnTo>
                  <a:pt x="1419225" y="1147763"/>
                </a:lnTo>
                <a:cubicBezTo>
                  <a:pt x="1420813" y="1143000"/>
                  <a:pt x="1422771" y="1138345"/>
                  <a:pt x="1423988" y="1133475"/>
                </a:cubicBezTo>
                <a:cubicBezTo>
                  <a:pt x="1431184" y="1104689"/>
                  <a:pt x="1426682" y="1120628"/>
                  <a:pt x="1438275" y="1085850"/>
                </a:cubicBezTo>
                <a:cubicBezTo>
                  <a:pt x="1439863" y="1081088"/>
                  <a:pt x="1440253" y="1075740"/>
                  <a:pt x="1443038" y="1071563"/>
                </a:cubicBezTo>
                <a:lnTo>
                  <a:pt x="1452563" y="1057275"/>
                </a:lnTo>
                <a:cubicBezTo>
                  <a:pt x="1454150" y="1049338"/>
                  <a:pt x="1455195" y="1041272"/>
                  <a:pt x="1457325" y="1033463"/>
                </a:cubicBezTo>
                <a:cubicBezTo>
                  <a:pt x="1459967" y="1023777"/>
                  <a:pt x="1466850" y="1004888"/>
                  <a:pt x="1466850" y="1004888"/>
                </a:cubicBezTo>
                <a:cubicBezTo>
                  <a:pt x="1470025" y="960438"/>
                  <a:pt x="1472773" y="915955"/>
                  <a:pt x="1476375" y="871538"/>
                </a:cubicBezTo>
                <a:cubicBezTo>
                  <a:pt x="1477784" y="854163"/>
                  <a:pt x="1480711" y="823890"/>
                  <a:pt x="1485900" y="804863"/>
                </a:cubicBezTo>
                <a:cubicBezTo>
                  <a:pt x="1490169" y="789209"/>
                  <a:pt x="1504718" y="747945"/>
                  <a:pt x="1514475" y="738188"/>
                </a:cubicBezTo>
                <a:cubicBezTo>
                  <a:pt x="1519238" y="733425"/>
                  <a:pt x="1524628" y="729217"/>
                  <a:pt x="1528763" y="723900"/>
                </a:cubicBezTo>
                <a:cubicBezTo>
                  <a:pt x="1535791" y="714864"/>
                  <a:pt x="1547813" y="695325"/>
                  <a:pt x="1547813" y="695325"/>
                </a:cubicBezTo>
                <a:cubicBezTo>
                  <a:pt x="1549400" y="690563"/>
                  <a:pt x="1550137" y="685426"/>
                  <a:pt x="1552575" y="681038"/>
                </a:cubicBezTo>
                <a:cubicBezTo>
                  <a:pt x="1558134" y="671031"/>
                  <a:pt x="1568005" y="663323"/>
                  <a:pt x="1571625" y="652463"/>
                </a:cubicBezTo>
                <a:cubicBezTo>
                  <a:pt x="1575499" y="640842"/>
                  <a:pt x="1576681" y="633120"/>
                  <a:pt x="1585913" y="623888"/>
                </a:cubicBezTo>
                <a:cubicBezTo>
                  <a:pt x="1592645" y="617156"/>
                  <a:pt x="1611778" y="608574"/>
                  <a:pt x="1619250" y="604838"/>
                </a:cubicBezTo>
                <a:cubicBezTo>
                  <a:pt x="1638084" y="548337"/>
                  <a:pt x="1631875" y="576943"/>
                  <a:pt x="1638300" y="519113"/>
                </a:cubicBezTo>
                <a:cubicBezTo>
                  <a:pt x="1634524" y="473791"/>
                  <a:pt x="1649006" y="467317"/>
                  <a:pt x="1619250" y="452438"/>
                </a:cubicBezTo>
                <a:cubicBezTo>
                  <a:pt x="1614760" y="450193"/>
                  <a:pt x="1609453" y="449920"/>
                  <a:pt x="1604963" y="447675"/>
                </a:cubicBezTo>
                <a:cubicBezTo>
                  <a:pt x="1599843" y="445115"/>
                  <a:pt x="1596035" y="440160"/>
                  <a:pt x="1590675" y="438150"/>
                </a:cubicBezTo>
                <a:cubicBezTo>
                  <a:pt x="1583096" y="435308"/>
                  <a:pt x="1574672" y="435518"/>
                  <a:pt x="1566863" y="433388"/>
                </a:cubicBezTo>
                <a:cubicBezTo>
                  <a:pt x="1557177" y="430746"/>
                  <a:pt x="1538288" y="423863"/>
                  <a:pt x="1538288" y="423863"/>
                </a:cubicBezTo>
                <a:cubicBezTo>
                  <a:pt x="1526689" y="416131"/>
                  <a:pt x="1508674" y="404717"/>
                  <a:pt x="1500188" y="395288"/>
                </a:cubicBezTo>
                <a:cubicBezTo>
                  <a:pt x="1492530" y="386779"/>
                  <a:pt x="1487488" y="376238"/>
                  <a:pt x="1481138" y="366713"/>
                </a:cubicBezTo>
                <a:cubicBezTo>
                  <a:pt x="1477963" y="361950"/>
                  <a:pt x="1476733" y="354985"/>
                  <a:pt x="1471613" y="352425"/>
                </a:cubicBezTo>
                <a:cubicBezTo>
                  <a:pt x="1465263" y="349250"/>
                  <a:pt x="1459089" y="345697"/>
                  <a:pt x="1452563" y="342900"/>
                </a:cubicBezTo>
                <a:cubicBezTo>
                  <a:pt x="1447949" y="340923"/>
                  <a:pt x="1443038" y="339725"/>
                  <a:pt x="1438275" y="338138"/>
                </a:cubicBezTo>
                <a:cubicBezTo>
                  <a:pt x="1433513" y="334963"/>
                  <a:pt x="1428645" y="331940"/>
                  <a:pt x="1423988" y="328613"/>
                </a:cubicBezTo>
                <a:cubicBezTo>
                  <a:pt x="1417529" y="323999"/>
                  <a:pt x="1412038" y="317875"/>
                  <a:pt x="1404938" y="314325"/>
                </a:cubicBezTo>
                <a:cubicBezTo>
                  <a:pt x="1399084" y="311398"/>
                  <a:pt x="1392407" y="310156"/>
                  <a:pt x="1385888" y="309563"/>
                </a:cubicBezTo>
                <a:cubicBezTo>
                  <a:pt x="1339930" y="305385"/>
                  <a:pt x="1293813" y="303213"/>
                  <a:pt x="1247775" y="300038"/>
                </a:cubicBezTo>
                <a:cubicBezTo>
                  <a:pt x="1243013" y="298450"/>
                  <a:pt x="1238149" y="293411"/>
                  <a:pt x="1233488" y="295275"/>
                </a:cubicBezTo>
                <a:cubicBezTo>
                  <a:pt x="1228173" y="297401"/>
                  <a:pt x="1228542" y="312997"/>
                  <a:pt x="1223963" y="309563"/>
                </a:cubicBezTo>
                <a:cubicBezTo>
                  <a:pt x="1193931" y="287040"/>
                  <a:pt x="1230666" y="282796"/>
                  <a:pt x="1204913" y="266700"/>
                </a:cubicBezTo>
                <a:cubicBezTo>
                  <a:pt x="1196399" y="261379"/>
                  <a:pt x="1185863" y="260350"/>
                  <a:pt x="1176338" y="257175"/>
                </a:cubicBezTo>
                <a:cubicBezTo>
                  <a:pt x="1142097" y="245762"/>
                  <a:pt x="1184840" y="259604"/>
                  <a:pt x="1143000" y="247650"/>
                </a:cubicBezTo>
                <a:cubicBezTo>
                  <a:pt x="1138173" y="246271"/>
                  <a:pt x="1133652" y="243786"/>
                  <a:pt x="1128713" y="242888"/>
                </a:cubicBezTo>
                <a:cubicBezTo>
                  <a:pt x="1112221" y="239889"/>
                  <a:pt x="1056680" y="234732"/>
                  <a:pt x="1042988" y="233363"/>
                </a:cubicBezTo>
                <a:cubicBezTo>
                  <a:pt x="1038225" y="234950"/>
                  <a:pt x="1033190" y="235880"/>
                  <a:pt x="1028700" y="238125"/>
                </a:cubicBezTo>
                <a:cubicBezTo>
                  <a:pt x="1023581" y="240685"/>
                  <a:pt x="1020108" y="247080"/>
                  <a:pt x="1014413" y="247650"/>
                </a:cubicBezTo>
                <a:cubicBezTo>
                  <a:pt x="1003243" y="248767"/>
                  <a:pt x="992188" y="244475"/>
                  <a:pt x="981075" y="242888"/>
                </a:cubicBezTo>
                <a:cubicBezTo>
                  <a:pt x="976313" y="241300"/>
                  <a:pt x="970708" y="241261"/>
                  <a:pt x="966788" y="238125"/>
                </a:cubicBezTo>
                <a:cubicBezTo>
                  <a:pt x="950364" y="224986"/>
                  <a:pt x="957771" y="208935"/>
                  <a:pt x="962025" y="190500"/>
                </a:cubicBezTo>
                <a:cubicBezTo>
                  <a:pt x="968026" y="164496"/>
                  <a:pt x="969022" y="165718"/>
                  <a:pt x="981075" y="147638"/>
                </a:cubicBezTo>
                <a:cubicBezTo>
                  <a:pt x="979488" y="127000"/>
                  <a:pt x="979910" y="106109"/>
                  <a:pt x="976313" y="85725"/>
                </a:cubicBezTo>
                <a:cubicBezTo>
                  <a:pt x="975079" y="78734"/>
                  <a:pt x="969585" y="73200"/>
                  <a:pt x="966788" y="66675"/>
                </a:cubicBezTo>
                <a:cubicBezTo>
                  <a:pt x="964810" y="62061"/>
                  <a:pt x="964810" y="56565"/>
                  <a:pt x="962025" y="52388"/>
                </a:cubicBezTo>
                <a:cubicBezTo>
                  <a:pt x="958289" y="46784"/>
                  <a:pt x="951653" y="43581"/>
                  <a:pt x="947738" y="38100"/>
                </a:cubicBezTo>
                <a:cubicBezTo>
                  <a:pt x="938160" y="24690"/>
                  <a:pt x="937285" y="15340"/>
                  <a:pt x="933450" y="0"/>
                </a:cubicBezTo>
                <a:cubicBezTo>
                  <a:pt x="922338" y="1588"/>
                  <a:pt x="910535" y="594"/>
                  <a:pt x="900113" y="4763"/>
                </a:cubicBezTo>
                <a:cubicBezTo>
                  <a:pt x="881992" y="12012"/>
                  <a:pt x="888166" y="20552"/>
                  <a:pt x="881063" y="33338"/>
                </a:cubicBezTo>
                <a:cubicBezTo>
                  <a:pt x="870846" y="51729"/>
                  <a:pt x="861994" y="66685"/>
                  <a:pt x="842963" y="76200"/>
                </a:cubicBezTo>
                <a:cubicBezTo>
                  <a:pt x="811445" y="91959"/>
                  <a:pt x="777584" y="88179"/>
                  <a:pt x="742950" y="90488"/>
                </a:cubicBezTo>
                <a:cubicBezTo>
                  <a:pt x="729345" y="93209"/>
                  <a:pt x="713547" y="95975"/>
                  <a:pt x="700088" y="100013"/>
                </a:cubicBezTo>
                <a:cubicBezTo>
                  <a:pt x="685663" y="104341"/>
                  <a:pt x="671513" y="109537"/>
                  <a:pt x="657225" y="114300"/>
                </a:cubicBezTo>
                <a:cubicBezTo>
                  <a:pt x="652463" y="115887"/>
                  <a:pt x="647808" y="117846"/>
                  <a:pt x="642938" y="119063"/>
                </a:cubicBezTo>
                <a:cubicBezTo>
                  <a:pt x="616035" y="125788"/>
                  <a:pt x="630306" y="122541"/>
                  <a:pt x="600075" y="128588"/>
                </a:cubicBezTo>
                <a:cubicBezTo>
                  <a:pt x="585788" y="127000"/>
                  <a:pt x="569540" y="131221"/>
                  <a:pt x="557213" y="123825"/>
                </a:cubicBezTo>
                <a:cubicBezTo>
                  <a:pt x="543600" y="115657"/>
                  <a:pt x="543699" y="90744"/>
                  <a:pt x="528638" y="85725"/>
                </a:cubicBezTo>
                <a:cubicBezTo>
                  <a:pt x="523875" y="84138"/>
                  <a:pt x="518964" y="82940"/>
                  <a:pt x="514350" y="80963"/>
                </a:cubicBezTo>
                <a:cubicBezTo>
                  <a:pt x="507824" y="78166"/>
                  <a:pt x="502035" y="73683"/>
                  <a:pt x="495300" y="71438"/>
                </a:cubicBezTo>
                <a:cubicBezTo>
                  <a:pt x="487621" y="68878"/>
                  <a:pt x="479425" y="68263"/>
                  <a:pt x="471488" y="66675"/>
                </a:cubicBezTo>
                <a:cubicBezTo>
                  <a:pt x="467906" y="67272"/>
                  <a:pt x="430964" y="72649"/>
                  <a:pt x="423863" y="76200"/>
                </a:cubicBezTo>
                <a:cubicBezTo>
                  <a:pt x="349744" y="113260"/>
                  <a:pt x="410618" y="91729"/>
                  <a:pt x="371475" y="104775"/>
                </a:cubicBezTo>
                <a:cubicBezTo>
                  <a:pt x="366713" y="107950"/>
                  <a:pt x="361845" y="110973"/>
                  <a:pt x="357188" y="114300"/>
                </a:cubicBezTo>
                <a:cubicBezTo>
                  <a:pt x="350729" y="118914"/>
                  <a:pt x="345238" y="125038"/>
                  <a:pt x="338138" y="128588"/>
                </a:cubicBezTo>
                <a:cubicBezTo>
                  <a:pt x="332284" y="131515"/>
                  <a:pt x="325438" y="131763"/>
                  <a:pt x="319088" y="133350"/>
                </a:cubicBezTo>
                <a:cubicBezTo>
                  <a:pt x="275437" y="155176"/>
                  <a:pt x="296855" y="147638"/>
                  <a:pt x="209550" y="147638"/>
                </a:cubicBezTo>
                <a:cubicBezTo>
                  <a:pt x="195174" y="147638"/>
                  <a:pt x="284163" y="134937"/>
                  <a:pt x="280988" y="133350"/>
                </a:cubicBezTo>
                <a:close/>
              </a:path>
            </a:pathLst>
          </a:custGeom>
          <a:blipFill>
            <a:blip r:embed="rId23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DB9470-ED31-40B5-9AC8-693327A83CF4}"/>
              </a:ext>
            </a:extLst>
          </p:cNvPr>
          <p:cNvSpPr/>
          <p:nvPr/>
        </p:nvSpPr>
        <p:spPr>
          <a:xfrm>
            <a:off x="1887279" y="4321240"/>
            <a:ext cx="533144" cy="606951"/>
          </a:xfrm>
          <a:custGeom>
            <a:avLst/>
            <a:gdLst>
              <a:gd name="connsiteX0" fmla="*/ 5316 w 533144"/>
              <a:gd name="connsiteY0" fmla="*/ 43425 h 606951"/>
              <a:gd name="connsiteX1" fmla="*/ 79744 w 533144"/>
              <a:gd name="connsiteY1" fmla="*/ 27476 h 606951"/>
              <a:gd name="connsiteX2" fmla="*/ 95693 w 533144"/>
              <a:gd name="connsiteY2" fmla="*/ 22160 h 606951"/>
              <a:gd name="connsiteX3" fmla="*/ 122274 w 533144"/>
              <a:gd name="connsiteY3" fmla="*/ 895 h 606951"/>
              <a:gd name="connsiteX4" fmla="*/ 132907 w 533144"/>
              <a:gd name="connsiteY4" fmla="*/ 16844 h 606951"/>
              <a:gd name="connsiteX5" fmla="*/ 138223 w 533144"/>
              <a:gd name="connsiteY5" fmla="*/ 54058 h 606951"/>
              <a:gd name="connsiteX6" fmla="*/ 170121 w 533144"/>
              <a:gd name="connsiteY6" fmla="*/ 70007 h 606951"/>
              <a:gd name="connsiteX7" fmla="*/ 186070 w 533144"/>
              <a:gd name="connsiteY7" fmla="*/ 101904 h 606951"/>
              <a:gd name="connsiteX8" fmla="*/ 191386 w 533144"/>
              <a:gd name="connsiteY8" fmla="*/ 123169 h 606951"/>
              <a:gd name="connsiteX9" fmla="*/ 207335 w 533144"/>
              <a:gd name="connsiteY9" fmla="*/ 128486 h 606951"/>
              <a:gd name="connsiteX10" fmla="*/ 223284 w 533144"/>
              <a:gd name="connsiteY10" fmla="*/ 139118 h 606951"/>
              <a:gd name="connsiteX11" fmla="*/ 271130 w 533144"/>
              <a:gd name="connsiteY11" fmla="*/ 155067 h 606951"/>
              <a:gd name="connsiteX12" fmla="*/ 287079 w 533144"/>
              <a:gd name="connsiteY12" fmla="*/ 160383 h 606951"/>
              <a:gd name="connsiteX13" fmla="*/ 334926 w 533144"/>
              <a:gd name="connsiteY13" fmla="*/ 165700 h 606951"/>
              <a:gd name="connsiteX14" fmla="*/ 361507 w 533144"/>
              <a:gd name="connsiteY14" fmla="*/ 202913 h 606951"/>
              <a:gd name="connsiteX15" fmla="*/ 372140 w 533144"/>
              <a:gd name="connsiteY15" fmla="*/ 234811 h 606951"/>
              <a:gd name="connsiteX16" fmla="*/ 377456 w 533144"/>
              <a:gd name="connsiteY16" fmla="*/ 256076 h 606951"/>
              <a:gd name="connsiteX17" fmla="*/ 409354 w 533144"/>
              <a:gd name="connsiteY17" fmla="*/ 272025 h 606951"/>
              <a:gd name="connsiteX18" fmla="*/ 435935 w 533144"/>
              <a:gd name="connsiteY18" fmla="*/ 303923 h 606951"/>
              <a:gd name="connsiteX19" fmla="*/ 451884 w 533144"/>
              <a:gd name="connsiteY19" fmla="*/ 335820 h 606951"/>
              <a:gd name="connsiteX20" fmla="*/ 478465 w 533144"/>
              <a:gd name="connsiteY20" fmla="*/ 383667 h 606951"/>
              <a:gd name="connsiteX21" fmla="*/ 494414 w 533144"/>
              <a:gd name="connsiteY21" fmla="*/ 388983 h 606951"/>
              <a:gd name="connsiteX22" fmla="*/ 505047 w 533144"/>
              <a:gd name="connsiteY22" fmla="*/ 410248 h 606951"/>
              <a:gd name="connsiteX23" fmla="*/ 510363 w 533144"/>
              <a:gd name="connsiteY23" fmla="*/ 431513 h 606951"/>
              <a:gd name="connsiteX24" fmla="*/ 520995 w 533144"/>
              <a:gd name="connsiteY24" fmla="*/ 463411 h 606951"/>
              <a:gd name="connsiteX25" fmla="*/ 526312 w 533144"/>
              <a:gd name="connsiteY25" fmla="*/ 479360 h 606951"/>
              <a:gd name="connsiteX26" fmla="*/ 526312 w 533144"/>
              <a:gd name="connsiteY26" fmla="*/ 569737 h 606951"/>
              <a:gd name="connsiteX27" fmla="*/ 515679 w 533144"/>
              <a:gd name="connsiteY27" fmla="*/ 553788 h 606951"/>
              <a:gd name="connsiteX28" fmla="*/ 494414 w 533144"/>
              <a:gd name="connsiteY28" fmla="*/ 495309 h 606951"/>
              <a:gd name="connsiteX29" fmla="*/ 473149 w 533144"/>
              <a:gd name="connsiteY29" fmla="*/ 474044 h 606951"/>
              <a:gd name="connsiteX30" fmla="*/ 382772 w 533144"/>
              <a:gd name="connsiteY30" fmla="*/ 479360 h 606951"/>
              <a:gd name="connsiteX31" fmla="*/ 366823 w 533144"/>
              <a:gd name="connsiteY31" fmla="*/ 484676 h 606951"/>
              <a:gd name="connsiteX32" fmla="*/ 356191 w 533144"/>
              <a:gd name="connsiteY32" fmla="*/ 500625 h 606951"/>
              <a:gd name="connsiteX33" fmla="*/ 350874 w 533144"/>
              <a:gd name="connsiteY33" fmla="*/ 521890 h 606951"/>
              <a:gd name="connsiteX34" fmla="*/ 334926 w 533144"/>
              <a:gd name="connsiteY34" fmla="*/ 543155 h 606951"/>
              <a:gd name="connsiteX35" fmla="*/ 324293 w 533144"/>
              <a:gd name="connsiteY35" fmla="*/ 559104 h 606951"/>
              <a:gd name="connsiteX36" fmla="*/ 313661 w 533144"/>
              <a:gd name="connsiteY36" fmla="*/ 591002 h 606951"/>
              <a:gd name="connsiteX37" fmla="*/ 308344 w 533144"/>
              <a:gd name="connsiteY37" fmla="*/ 606951 h 606951"/>
              <a:gd name="connsiteX38" fmla="*/ 223284 w 533144"/>
              <a:gd name="connsiteY38" fmla="*/ 596318 h 606951"/>
              <a:gd name="connsiteX39" fmla="*/ 207335 w 533144"/>
              <a:gd name="connsiteY39" fmla="*/ 585686 h 606951"/>
              <a:gd name="connsiteX40" fmla="*/ 111642 w 533144"/>
              <a:gd name="connsiteY40" fmla="*/ 585686 h 606951"/>
              <a:gd name="connsiteX41" fmla="*/ 90377 w 533144"/>
              <a:gd name="connsiteY41" fmla="*/ 553788 h 606951"/>
              <a:gd name="connsiteX42" fmla="*/ 79744 w 533144"/>
              <a:gd name="connsiteY42" fmla="*/ 537839 h 606951"/>
              <a:gd name="connsiteX43" fmla="*/ 53163 w 533144"/>
              <a:gd name="connsiteY43" fmla="*/ 484676 h 606951"/>
              <a:gd name="connsiteX44" fmla="*/ 42530 w 533144"/>
              <a:gd name="connsiteY44" fmla="*/ 468727 h 606951"/>
              <a:gd name="connsiteX45" fmla="*/ 37214 w 533144"/>
              <a:gd name="connsiteY45" fmla="*/ 452779 h 606951"/>
              <a:gd name="connsiteX46" fmla="*/ 31898 w 533144"/>
              <a:gd name="connsiteY46" fmla="*/ 431513 h 606951"/>
              <a:gd name="connsiteX47" fmla="*/ 21265 w 533144"/>
              <a:gd name="connsiteY47" fmla="*/ 399616 h 606951"/>
              <a:gd name="connsiteX48" fmla="*/ 15949 w 533144"/>
              <a:gd name="connsiteY48" fmla="*/ 272025 h 606951"/>
              <a:gd name="connsiteX49" fmla="*/ 10633 w 533144"/>
              <a:gd name="connsiteY49" fmla="*/ 256076 h 606951"/>
              <a:gd name="connsiteX50" fmla="*/ 0 w 533144"/>
              <a:gd name="connsiteY50" fmla="*/ 112537 h 606951"/>
              <a:gd name="connsiteX51" fmla="*/ 5316 w 533144"/>
              <a:gd name="connsiteY51" fmla="*/ 59374 h 606951"/>
              <a:gd name="connsiteX52" fmla="*/ 5316 w 533144"/>
              <a:gd name="connsiteY52" fmla="*/ 43425 h 60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3144" h="606951">
                <a:moveTo>
                  <a:pt x="5316" y="43425"/>
                </a:moveTo>
                <a:cubicBezTo>
                  <a:pt x="58972" y="36718"/>
                  <a:pt x="34290" y="42628"/>
                  <a:pt x="79744" y="27476"/>
                </a:cubicBezTo>
                <a:lnTo>
                  <a:pt x="95693" y="22160"/>
                </a:lnTo>
                <a:cubicBezTo>
                  <a:pt x="99748" y="16078"/>
                  <a:pt x="108760" y="-4511"/>
                  <a:pt x="122274" y="895"/>
                </a:cubicBezTo>
                <a:cubicBezTo>
                  <a:pt x="128206" y="3268"/>
                  <a:pt x="129363" y="11528"/>
                  <a:pt x="132907" y="16844"/>
                </a:cubicBezTo>
                <a:cubicBezTo>
                  <a:pt x="134679" y="29249"/>
                  <a:pt x="133134" y="42607"/>
                  <a:pt x="138223" y="54058"/>
                </a:cubicBezTo>
                <a:cubicBezTo>
                  <a:pt x="141807" y="62122"/>
                  <a:pt x="163046" y="67648"/>
                  <a:pt x="170121" y="70007"/>
                </a:cubicBezTo>
                <a:cubicBezTo>
                  <a:pt x="181772" y="87482"/>
                  <a:pt x="180567" y="82644"/>
                  <a:pt x="186070" y="101904"/>
                </a:cubicBezTo>
                <a:cubicBezTo>
                  <a:pt x="188077" y="108929"/>
                  <a:pt x="186822" y="117464"/>
                  <a:pt x="191386" y="123169"/>
                </a:cubicBezTo>
                <a:cubicBezTo>
                  <a:pt x="194887" y="127545"/>
                  <a:pt x="202323" y="125980"/>
                  <a:pt x="207335" y="128486"/>
                </a:cubicBezTo>
                <a:cubicBezTo>
                  <a:pt x="213050" y="131343"/>
                  <a:pt x="217445" y="136523"/>
                  <a:pt x="223284" y="139118"/>
                </a:cubicBezTo>
                <a:cubicBezTo>
                  <a:pt x="223298" y="139124"/>
                  <a:pt x="263149" y="152407"/>
                  <a:pt x="271130" y="155067"/>
                </a:cubicBezTo>
                <a:cubicBezTo>
                  <a:pt x="276446" y="156839"/>
                  <a:pt x="281509" y="159764"/>
                  <a:pt x="287079" y="160383"/>
                </a:cubicBezTo>
                <a:lnTo>
                  <a:pt x="334926" y="165700"/>
                </a:lnTo>
                <a:cubicBezTo>
                  <a:pt x="337062" y="168548"/>
                  <a:pt x="358683" y="196559"/>
                  <a:pt x="361507" y="202913"/>
                </a:cubicBezTo>
                <a:cubicBezTo>
                  <a:pt x="366059" y="213155"/>
                  <a:pt x="369422" y="223938"/>
                  <a:pt x="372140" y="234811"/>
                </a:cubicBezTo>
                <a:cubicBezTo>
                  <a:pt x="373912" y="241899"/>
                  <a:pt x="373403" y="249997"/>
                  <a:pt x="377456" y="256076"/>
                </a:cubicBezTo>
                <a:cubicBezTo>
                  <a:pt x="383346" y="264910"/>
                  <a:pt x="400255" y="268992"/>
                  <a:pt x="409354" y="272025"/>
                </a:cubicBezTo>
                <a:cubicBezTo>
                  <a:pt x="421109" y="283781"/>
                  <a:pt x="428534" y="289122"/>
                  <a:pt x="435935" y="303923"/>
                </a:cubicBezTo>
                <a:cubicBezTo>
                  <a:pt x="457943" y="347938"/>
                  <a:pt x="421415" y="290121"/>
                  <a:pt x="451884" y="335820"/>
                </a:cubicBezTo>
                <a:cubicBezTo>
                  <a:pt x="456565" y="349863"/>
                  <a:pt x="464755" y="379097"/>
                  <a:pt x="478465" y="383667"/>
                </a:cubicBezTo>
                <a:lnTo>
                  <a:pt x="494414" y="388983"/>
                </a:lnTo>
                <a:cubicBezTo>
                  <a:pt x="497958" y="396071"/>
                  <a:pt x="502264" y="402828"/>
                  <a:pt x="505047" y="410248"/>
                </a:cubicBezTo>
                <a:cubicBezTo>
                  <a:pt x="507613" y="417089"/>
                  <a:pt x="508264" y="424515"/>
                  <a:pt x="510363" y="431513"/>
                </a:cubicBezTo>
                <a:cubicBezTo>
                  <a:pt x="513583" y="442248"/>
                  <a:pt x="517451" y="452778"/>
                  <a:pt x="520995" y="463411"/>
                </a:cubicBezTo>
                <a:lnTo>
                  <a:pt x="526312" y="479360"/>
                </a:lnTo>
                <a:cubicBezTo>
                  <a:pt x="531514" y="510573"/>
                  <a:pt x="538654" y="536826"/>
                  <a:pt x="526312" y="569737"/>
                </a:cubicBezTo>
                <a:cubicBezTo>
                  <a:pt x="524068" y="575720"/>
                  <a:pt x="519223" y="559104"/>
                  <a:pt x="515679" y="553788"/>
                </a:cubicBezTo>
                <a:cubicBezTo>
                  <a:pt x="505622" y="473332"/>
                  <a:pt x="522469" y="537393"/>
                  <a:pt x="494414" y="495309"/>
                </a:cubicBezTo>
                <a:cubicBezTo>
                  <a:pt x="478212" y="471006"/>
                  <a:pt x="503528" y="484170"/>
                  <a:pt x="473149" y="474044"/>
                </a:cubicBezTo>
                <a:cubicBezTo>
                  <a:pt x="443023" y="475816"/>
                  <a:pt x="412800" y="476357"/>
                  <a:pt x="382772" y="479360"/>
                </a:cubicBezTo>
                <a:cubicBezTo>
                  <a:pt x="377196" y="479918"/>
                  <a:pt x="371199" y="481175"/>
                  <a:pt x="366823" y="484676"/>
                </a:cubicBezTo>
                <a:cubicBezTo>
                  <a:pt x="361834" y="488667"/>
                  <a:pt x="359735" y="495309"/>
                  <a:pt x="356191" y="500625"/>
                </a:cubicBezTo>
                <a:cubicBezTo>
                  <a:pt x="354419" y="507713"/>
                  <a:pt x="354142" y="515355"/>
                  <a:pt x="350874" y="521890"/>
                </a:cubicBezTo>
                <a:cubicBezTo>
                  <a:pt x="346912" y="529815"/>
                  <a:pt x="340076" y="535945"/>
                  <a:pt x="334926" y="543155"/>
                </a:cubicBezTo>
                <a:cubicBezTo>
                  <a:pt x="331212" y="548354"/>
                  <a:pt x="327837" y="553788"/>
                  <a:pt x="324293" y="559104"/>
                </a:cubicBezTo>
                <a:lnTo>
                  <a:pt x="313661" y="591002"/>
                </a:lnTo>
                <a:lnTo>
                  <a:pt x="308344" y="606951"/>
                </a:lnTo>
                <a:cubicBezTo>
                  <a:pt x="295155" y="605936"/>
                  <a:pt x="246234" y="607792"/>
                  <a:pt x="223284" y="596318"/>
                </a:cubicBezTo>
                <a:cubicBezTo>
                  <a:pt x="217569" y="593461"/>
                  <a:pt x="212651" y="589230"/>
                  <a:pt x="207335" y="585686"/>
                </a:cubicBezTo>
                <a:cubicBezTo>
                  <a:pt x="190292" y="587390"/>
                  <a:pt x="131464" y="597249"/>
                  <a:pt x="111642" y="585686"/>
                </a:cubicBezTo>
                <a:cubicBezTo>
                  <a:pt x="100604" y="579247"/>
                  <a:pt x="97465" y="564421"/>
                  <a:pt x="90377" y="553788"/>
                </a:cubicBezTo>
                <a:lnTo>
                  <a:pt x="79744" y="537839"/>
                </a:lnTo>
                <a:cubicBezTo>
                  <a:pt x="71329" y="504177"/>
                  <a:pt x="78481" y="522652"/>
                  <a:pt x="53163" y="484676"/>
                </a:cubicBezTo>
                <a:lnTo>
                  <a:pt x="42530" y="468727"/>
                </a:lnTo>
                <a:cubicBezTo>
                  <a:pt x="40758" y="463411"/>
                  <a:pt x="38753" y="458167"/>
                  <a:pt x="37214" y="452779"/>
                </a:cubicBezTo>
                <a:cubicBezTo>
                  <a:pt x="35207" y="445753"/>
                  <a:pt x="33998" y="438512"/>
                  <a:pt x="31898" y="431513"/>
                </a:cubicBezTo>
                <a:cubicBezTo>
                  <a:pt x="28678" y="420778"/>
                  <a:pt x="21265" y="399616"/>
                  <a:pt x="21265" y="399616"/>
                </a:cubicBezTo>
                <a:cubicBezTo>
                  <a:pt x="19493" y="357086"/>
                  <a:pt x="19093" y="314476"/>
                  <a:pt x="15949" y="272025"/>
                </a:cubicBezTo>
                <a:cubicBezTo>
                  <a:pt x="15535" y="266436"/>
                  <a:pt x="11047" y="261665"/>
                  <a:pt x="10633" y="256076"/>
                </a:cubicBezTo>
                <a:cubicBezTo>
                  <a:pt x="-467" y="106238"/>
                  <a:pt x="19507" y="171061"/>
                  <a:pt x="0" y="112537"/>
                </a:cubicBezTo>
                <a:cubicBezTo>
                  <a:pt x="1772" y="94816"/>
                  <a:pt x="1311" y="76727"/>
                  <a:pt x="5316" y="59374"/>
                </a:cubicBezTo>
                <a:cubicBezTo>
                  <a:pt x="6753" y="53148"/>
                  <a:pt x="15949" y="43425"/>
                  <a:pt x="5316" y="4342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315177-A713-4011-AEB1-AF8139233F26}"/>
              </a:ext>
            </a:extLst>
          </p:cNvPr>
          <p:cNvSpPr/>
          <p:nvPr/>
        </p:nvSpPr>
        <p:spPr>
          <a:xfrm>
            <a:off x="1355651" y="3859322"/>
            <a:ext cx="531628" cy="819004"/>
          </a:xfrm>
          <a:custGeom>
            <a:avLst/>
            <a:gdLst>
              <a:gd name="connsiteX0" fmla="*/ 53163 w 531628"/>
              <a:gd name="connsiteY0" fmla="*/ 149152 h 819004"/>
              <a:gd name="connsiteX1" fmla="*/ 116958 w 531628"/>
              <a:gd name="connsiteY1" fmla="*/ 149152 h 819004"/>
              <a:gd name="connsiteX2" fmla="*/ 148856 w 531628"/>
              <a:gd name="connsiteY2" fmla="*/ 138520 h 819004"/>
              <a:gd name="connsiteX3" fmla="*/ 180754 w 531628"/>
              <a:gd name="connsiteY3" fmla="*/ 111938 h 819004"/>
              <a:gd name="connsiteX4" fmla="*/ 196702 w 531628"/>
              <a:gd name="connsiteY4" fmla="*/ 95990 h 819004"/>
              <a:gd name="connsiteX5" fmla="*/ 212651 w 531628"/>
              <a:gd name="connsiteY5" fmla="*/ 85357 h 819004"/>
              <a:gd name="connsiteX6" fmla="*/ 239233 w 531628"/>
              <a:gd name="connsiteY6" fmla="*/ 53459 h 819004"/>
              <a:gd name="connsiteX7" fmla="*/ 244549 w 531628"/>
              <a:gd name="connsiteY7" fmla="*/ 37511 h 819004"/>
              <a:gd name="connsiteX8" fmla="*/ 249865 w 531628"/>
              <a:gd name="connsiteY8" fmla="*/ 297 h 819004"/>
              <a:gd name="connsiteX9" fmla="*/ 260498 w 531628"/>
              <a:gd name="connsiteY9" fmla="*/ 32194 h 819004"/>
              <a:gd name="connsiteX10" fmla="*/ 276447 w 531628"/>
              <a:gd name="connsiteY10" fmla="*/ 42827 h 819004"/>
              <a:gd name="connsiteX11" fmla="*/ 303028 w 531628"/>
              <a:gd name="connsiteY11" fmla="*/ 64092 h 819004"/>
              <a:gd name="connsiteX12" fmla="*/ 334926 w 531628"/>
              <a:gd name="connsiteY12" fmla="*/ 85357 h 819004"/>
              <a:gd name="connsiteX13" fmla="*/ 372140 w 531628"/>
              <a:gd name="connsiteY13" fmla="*/ 101306 h 819004"/>
              <a:gd name="connsiteX14" fmla="*/ 404037 w 531628"/>
              <a:gd name="connsiteY14" fmla="*/ 117255 h 819004"/>
              <a:gd name="connsiteX15" fmla="*/ 451884 w 531628"/>
              <a:gd name="connsiteY15" fmla="*/ 127887 h 819004"/>
              <a:gd name="connsiteX16" fmla="*/ 457200 w 531628"/>
              <a:gd name="connsiteY16" fmla="*/ 159785 h 819004"/>
              <a:gd name="connsiteX17" fmla="*/ 441251 w 531628"/>
              <a:gd name="connsiteY17" fmla="*/ 165101 h 819004"/>
              <a:gd name="connsiteX18" fmla="*/ 430619 w 531628"/>
              <a:gd name="connsiteY18" fmla="*/ 181050 h 819004"/>
              <a:gd name="connsiteX19" fmla="*/ 398721 w 531628"/>
              <a:gd name="connsiteY19" fmla="*/ 202315 h 819004"/>
              <a:gd name="connsiteX20" fmla="*/ 377456 w 531628"/>
              <a:gd name="connsiteY20" fmla="*/ 234213 h 819004"/>
              <a:gd name="connsiteX21" fmla="*/ 356191 w 531628"/>
              <a:gd name="connsiteY21" fmla="*/ 282059 h 819004"/>
              <a:gd name="connsiteX22" fmla="*/ 356191 w 531628"/>
              <a:gd name="connsiteY22" fmla="*/ 399018 h 819004"/>
              <a:gd name="connsiteX23" fmla="*/ 372140 w 531628"/>
              <a:gd name="connsiteY23" fmla="*/ 409650 h 819004"/>
              <a:gd name="connsiteX24" fmla="*/ 388089 w 531628"/>
              <a:gd name="connsiteY24" fmla="*/ 425599 h 819004"/>
              <a:gd name="connsiteX25" fmla="*/ 398721 w 531628"/>
              <a:gd name="connsiteY25" fmla="*/ 441548 h 819004"/>
              <a:gd name="connsiteX26" fmla="*/ 425302 w 531628"/>
              <a:gd name="connsiteY26" fmla="*/ 489394 h 819004"/>
              <a:gd name="connsiteX27" fmla="*/ 457200 w 531628"/>
              <a:gd name="connsiteY27" fmla="*/ 505343 h 819004"/>
              <a:gd name="connsiteX28" fmla="*/ 473149 w 531628"/>
              <a:gd name="connsiteY28" fmla="*/ 510659 h 819004"/>
              <a:gd name="connsiteX29" fmla="*/ 483782 w 531628"/>
              <a:gd name="connsiteY29" fmla="*/ 526608 h 819004"/>
              <a:gd name="connsiteX30" fmla="*/ 499730 w 531628"/>
              <a:gd name="connsiteY30" fmla="*/ 537241 h 819004"/>
              <a:gd name="connsiteX31" fmla="*/ 515679 w 531628"/>
              <a:gd name="connsiteY31" fmla="*/ 585087 h 819004"/>
              <a:gd name="connsiteX32" fmla="*/ 526312 w 531628"/>
              <a:gd name="connsiteY32" fmla="*/ 616985 h 819004"/>
              <a:gd name="connsiteX33" fmla="*/ 531628 w 531628"/>
              <a:gd name="connsiteY33" fmla="*/ 632934 h 819004"/>
              <a:gd name="connsiteX34" fmla="*/ 526312 w 531628"/>
              <a:gd name="connsiteY34" fmla="*/ 771157 h 819004"/>
              <a:gd name="connsiteX35" fmla="*/ 489098 w 531628"/>
              <a:gd name="connsiteY35" fmla="*/ 813687 h 819004"/>
              <a:gd name="connsiteX36" fmla="*/ 473149 w 531628"/>
              <a:gd name="connsiteY36" fmla="*/ 819004 h 819004"/>
              <a:gd name="connsiteX37" fmla="*/ 425302 w 531628"/>
              <a:gd name="connsiteY37" fmla="*/ 813687 h 819004"/>
              <a:gd name="connsiteX38" fmla="*/ 409354 w 531628"/>
              <a:gd name="connsiteY38" fmla="*/ 803055 h 819004"/>
              <a:gd name="connsiteX39" fmla="*/ 356191 w 531628"/>
              <a:gd name="connsiteY39" fmla="*/ 792422 h 819004"/>
              <a:gd name="connsiteX40" fmla="*/ 318977 w 531628"/>
              <a:gd name="connsiteY40" fmla="*/ 771157 h 819004"/>
              <a:gd name="connsiteX41" fmla="*/ 292396 w 531628"/>
              <a:gd name="connsiteY41" fmla="*/ 739259 h 819004"/>
              <a:gd name="connsiteX42" fmla="*/ 276447 w 531628"/>
              <a:gd name="connsiteY42" fmla="*/ 728627 h 819004"/>
              <a:gd name="connsiteX43" fmla="*/ 255182 w 531628"/>
              <a:gd name="connsiteY43" fmla="*/ 680780 h 819004"/>
              <a:gd name="connsiteX44" fmla="*/ 233916 w 531628"/>
              <a:gd name="connsiteY44" fmla="*/ 616985 h 819004"/>
              <a:gd name="connsiteX45" fmla="*/ 217968 w 531628"/>
              <a:gd name="connsiteY45" fmla="*/ 601036 h 819004"/>
              <a:gd name="connsiteX46" fmla="*/ 207335 w 531628"/>
              <a:gd name="connsiteY46" fmla="*/ 569138 h 819004"/>
              <a:gd name="connsiteX47" fmla="*/ 186070 w 531628"/>
              <a:gd name="connsiteY47" fmla="*/ 537241 h 819004"/>
              <a:gd name="connsiteX48" fmla="*/ 159489 w 531628"/>
              <a:gd name="connsiteY48" fmla="*/ 489394 h 819004"/>
              <a:gd name="connsiteX49" fmla="*/ 143540 w 531628"/>
              <a:gd name="connsiteY49" fmla="*/ 473445 h 819004"/>
              <a:gd name="connsiteX50" fmla="*/ 122275 w 531628"/>
              <a:gd name="connsiteY50" fmla="*/ 441548 h 819004"/>
              <a:gd name="connsiteX51" fmla="*/ 111642 w 531628"/>
              <a:gd name="connsiteY51" fmla="*/ 425599 h 819004"/>
              <a:gd name="connsiteX52" fmla="*/ 101009 w 531628"/>
              <a:gd name="connsiteY52" fmla="*/ 409650 h 819004"/>
              <a:gd name="connsiteX53" fmla="*/ 74428 w 531628"/>
              <a:gd name="connsiteY53" fmla="*/ 377752 h 819004"/>
              <a:gd name="connsiteX54" fmla="*/ 53163 w 531628"/>
              <a:gd name="connsiteY54" fmla="*/ 356487 h 819004"/>
              <a:gd name="connsiteX55" fmla="*/ 31898 w 531628"/>
              <a:gd name="connsiteY55" fmla="*/ 324590 h 819004"/>
              <a:gd name="connsiteX56" fmla="*/ 15949 w 531628"/>
              <a:gd name="connsiteY56" fmla="*/ 287376 h 819004"/>
              <a:gd name="connsiteX57" fmla="*/ 0 w 531628"/>
              <a:gd name="connsiteY57" fmla="*/ 228897 h 819004"/>
              <a:gd name="connsiteX58" fmla="*/ 21265 w 531628"/>
              <a:gd name="connsiteY58" fmla="*/ 159785 h 819004"/>
              <a:gd name="connsiteX59" fmla="*/ 53163 w 531628"/>
              <a:gd name="connsiteY59" fmla="*/ 149152 h 8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1628" h="819004">
                <a:moveTo>
                  <a:pt x="53163" y="149152"/>
                </a:moveTo>
                <a:cubicBezTo>
                  <a:pt x="69112" y="147380"/>
                  <a:pt x="80217" y="157631"/>
                  <a:pt x="116958" y="149152"/>
                </a:cubicBezTo>
                <a:cubicBezTo>
                  <a:pt x="127879" y="146632"/>
                  <a:pt x="148856" y="138520"/>
                  <a:pt x="148856" y="138520"/>
                </a:cubicBezTo>
                <a:cubicBezTo>
                  <a:pt x="195449" y="91927"/>
                  <a:pt x="136346" y="148945"/>
                  <a:pt x="180754" y="111938"/>
                </a:cubicBezTo>
                <a:cubicBezTo>
                  <a:pt x="186529" y="107125"/>
                  <a:pt x="190927" y="100803"/>
                  <a:pt x="196702" y="95990"/>
                </a:cubicBezTo>
                <a:cubicBezTo>
                  <a:pt x="201611" y="91900"/>
                  <a:pt x="207742" y="89447"/>
                  <a:pt x="212651" y="85357"/>
                </a:cubicBezTo>
                <a:cubicBezTo>
                  <a:pt x="228001" y="72565"/>
                  <a:pt x="228778" y="69141"/>
                  <a:pt x="239233" y="53459"/>
                </a:cubicBezTo>
                <a:cubicBezTo>
                  <a:pt x="241005" y="48143"/>
                  <a:pt x="243450" y="43006"/>
                  <a:pt x="244549" y="37511"/>
                </a:cubicBezTo>
                <a:cubicBezTo>
                  <a:pt x="247006" y="25224"/>
                  <a:pt x="237978" y="4260"/>
                  <a:pt x="249865" y="297"/>
                </a:cubicBezTo>
                <a:cubicBezTo>
                  <a:pt x="260497" y="-3248"/>
                  <a:pt x="251173" y="25977"/>
                  <a:pt x="260498" y="32194"/>
                </a:cubicBezTo>
                <a:lnTo>
                  <a:pt x="276447" y="42827"/>
                </a:lnTo>
                <a:cubicBezTo>
                  <a:pt x="306915" y="88532"/>
                  <a:pt x="266346" y="34748"/>
                  <a:pt x="303028" y="64092"/>
                </a:cubicBezTo>
                <a:cubicBezTo>
                  <a:pt x="336405" y="90793"/>
                  <a:pt x="286089" y="73148"/>
                  <a:pt x="334926" y="85357"/>
                </a:cubicBezTo>
                <a:cubicBezTo>
                  <a:pt x="374963" y="112049"/>
                  <a:pt x="324084" y="80711"/>
                  <a:pt x="372140" y="101306"/>
                </a:cubicBezTo>
                <a:cubicBezTo>
                  <a:pt x="403015" y="114537"/>
                  <a:pt x="373026" y="110363"/>
                  <a:pt x="404037" y="117255"/>
                </a:cubicBezTo>
                <a:cubicBezTo>
                  <a:pt x="460188" y="129734"/>
                  <a:pt x="415974" y="115918"/>
                  <a:pt x="451884" y="127887"/>
                </a:cubicBezTo>
                <a:cubicBezTo>
                  <a:pt x="458932" y="138460"/>
                  <a:pt x="470406" y="146579"/>
                  <a:pt x="457200" y="159785"/>
                </a:cubicBezTo>
                <a:cubicBezTo>
                  <a:pt x="453237" y="163748"/>
                  <a:pt x="446567" y="163329"/>
                  <a:pt x="441251" y="165101"/>
                </a:cubicBezTo>
                <a:cubicBezTo>
                  <a:pt x="437707" y="170417"/>
                  <a:pt x="435608" y="177059"/>
                  <a:pt x="430619" y="181050"/>
                </a:cubicBezTo>
                <a:cubicBezTo>
                  <a:pt x="394090" y="210273"/>
                  <a:pt x="436674" y="153518"/>
                  <a:pt x="398721" y="202315"/>
                </a:cubicBezTo>
                <a:cubicBezTo>
                  <a:pt x="390876" y="212402"/>
                  <a:pt x="377456" y="234213"/>
                  <a:pt x="377456" y="234213"/>
                </a:cubicBezTo>
                <a:cubicBezTo>
                  <a:pt x="364803" y="272172"/>
                  <a:pt x="373040" y="256786"/>
                  <a:pt x="356191" y="282059"/>
                </a:cubicBezTo>
                <a:cubicBezTo>
                  <a:pt x="341768" y="325332"/>
                  <a:pt x="341229" y="320468"/>
                  <a:pt x="356191" y="399018"/>
                </a:cubicBezTo>
                <a:cubicBezTo>
                  <a:pt x="357387" y="405294"/>
                  <a:pt x="367232" y="405560"/>
                  <a:pt x="372140" y="409650"/>
                </a:cubicBezTo>
                <a:cubicBezTo>
                  <a:pt x="377916" y="414463"/>
                  <a:pt x="383276" y="419823"/>
                  <a:pt x="388089" y="425599"/>
                </a:cubicBezTo>
                <a:cubicBezTo>
                  <a:pt x="392179" y="430507"/>
                  <a:pt x="395864" y="435833"/>
                  <a:pt x="398721" y="441548"/>
                </a:cubicBezTo>
                <a:cubicBezTo>
                  <a:pt x="406210" y="456528"/>
                  <a:pt x="405186" y="482688"/>
                  <a:pt x="425302" y="489394"/>
                </a:cubicBezTo>
                <a:cubicBezTo>
                  <a:pt x="465398" y="502761"/>
                  <a:pt x="415968" y="484729"/>
                  <a:pt x="457200" y="505343"/>
                </a:cubicBezTo>
                <a:cubicBezTo>
                  <a:pt x="462212" y="507849"/>
                  <a:pt x="467833" y="508887"/>
                  <a:pt x="473149" y="510659"/>
                </a:cubicBezTo>
                <a:cubicBezTo>
                  <a:pt x="476693" y="515975"/>
                  <a:pt x="479264" y="522090"/>
                  <a:pt x="483782" y="526608"/>
                </a:cubicBezTo>
                <a:cubicBezTo>
                  <a:pt x="488300" y="531126"/>
                  <a:pt x="496344" y="531823"/>
                  <a:pt x="499730" y="537241"/>
                </a:cubicBezTo>
                <a:cubicBezTo>
                  <a:pt x="499734" y="537248"/>
                  <a:pt x="513020" y="577109"/>
                  <a:pt x="515679" y="585087"/>
                </a:cubicBezTo>
                <a:lnTo>
                  <a:pt x="526312" y="616985"/>
                </a:lnTo>
                <a:lnTo>
                  <a:pt x="531628" y="632934"/>
                </a:lnTo>
                <a:cubicBezTo>
                  <a:pt x="529856" y="679008"/>
                  <a:pt x="533430" y="725601"/>
                  <a:pt x="526312" y="771157"/>
                </a:cubicBezTo>
                <a:cubicBezTo>
                  <a:pt x="523608" y="788460"/>
                  <a:pt x="504627" y="805922"/>
                  <a:pt x="489098" y="813687"/>
                </a:cubicBezTo>
                <a:cubicBezTo>
                  <a:pt x="484086" y="816193"/>
                  <a:pt x="478465" y="817232"/>
                  <a:pt x="473149" y="819004"/>
                </a:cubicBezTo>
                <a:cubicBezTo>
                  <a:pt x="457200" y="817232"/>
                  <a:pt x="440870" y="817579"/>
                  <a:pt x="425302" y="813687"/>
                </a:cubicBezTo>
                <a:cubicBezTo>
                  <a:pt x="419104" y="812137"/>
                  <a:pt x="415461" y="804934"/>
                  <a:pt x="409354" y="803055"/>
                </a:cubicBezTo>
                <a:cubicBezTo>
                  <a:pt x="392081" y="797740"/>
                  <a:pt x="356191" y="792422"/>
                  <a:pt x="356191" y="792422"/>
                </a:cubicBezTo>
                <a:cubicBezTo>
                  <a:pt x="343189" y="785921"/>
                  <a:pt x="330250" y="780552"/>
                  <a:pt x="318977" y="771157"/>
                </a:cubicBezTo>
                <a:cubicBezTo>
                  <a:pt x="266709" y="727600"/>
                  <a:pt x="334223" y="781086"/>
                  <a:pt x="292396" y="739259"/>
                </a:cubicBezTo>
                <a:cubicBezTo>
                  <a:pt x="287878" y="734741"/>
                  <a:pt x="281763" y="732171"/>
                  <a:pt x="276447" y="728627"/>
                </a:cubicBezTo>
                <a:cubicBezTo>
                  <a:pt x="263793" y="690668"/>
                  <a:pt x="272031" y="706055"/>
                  <a:pt x="255182" y="680780"/>
                </a:cubicBezTo>
                <a:cubicBezTo>
                  <a:pt x="249931" y="659778"/>
                  <a:pt x="247123" y="635475"/>
                  <a:pt x="233916" y="616985"/>
                </a:cubicBezTo>
                <a:cubicBezTo>
                  <a:pt x="229546" y="610867"/>
                  <a:pt x="223284" y="606352"/>
                  <a:pt x="217968" y="601036"/>
                </a:cubicBezTo>
                <a:cubicBezTo>
                  <a:pt x="214424" y="590403"/>
                  <a:pt x="213552" y="578463"/>
                  <a:pt x="207335" y="569138"/>
                </a:cubicBezTo>
                <a:cubicBezTo>
                  <a:pt x="200247" y="558506"/>
                  <a:pt x="190111" y="549364"/>
                  <a:pt x="186070" y="537241"/>
                </a:cubicBezTo>
                <a:cubicBezTo>
                  <a:pt x="179385" y="517185"/>
                  <a:pt x="177769" y="507674"/>
                  <a:pt x="159489" y="489394"/>
                </a:cubicBezTo>
                <a:cubicBezTo>
                  <a:pt x="154173" y="484078"/>
                  <a:pt x="148156" y="479380"/>
                  <a:pt x="143540" y="473445"/>
                </a:cubicBezTo>
                <a:cubicBezTo>
                  <a:pt x="135695" y="463358"/>
                  <a:pt x="129363" y="452180"/>
                  <a:pt x="122275" y="441548"/>
                </a:cubicBezTo>
                <a:lnTo>
                  <a:pt x="111642" y="425599"/>
                </a:lnTo>
                <a:cubicBezTo>
                  <a:pt x="108098" y="420283"/>
                  <a:pt x="105527" y="414168"/>
                  <a:pt x="101009" y="409650"/>
                </a:cubicBezTo>
                <a:cubicBezTo>
                  <a:pt x="45695" y="354332"/>
                  <a:pt x="118848" y="429575"/>
                  <a:pt x="74428" y="377752"/>
                </a:cubicBezTo>
                <a:cubicBezTo>
                  <a:pt x="67904" y="370141"/>
                  <a:pt x="59425" y="364315"/>
                  <a:pt x="53163" y="356487"/>
                </a:cubicBezTo>
                <a:cubicBezTo>
                  <a:pt x="45180" y="346509"/>
                  <a:pt x="31898" y="324590"/>
                  <a:pt x="31898" y="324590"/>
                </a:cubicBezTo>
                <a:cubicBezTo>
                  <a:pt x="14790" y="273264"/>
                  <a:pt x="42220" y="353051"/>
                  <a:pt x="15949" y="287376"/>
                </a:cubicBezTo>
                <a:cubicBezTo>
                  <a:pt x="5156" y="260395"/>
                  <a:pt x="5339" y="255593"/>
                  <a:pt x="0" y="228897"/>
                </a:cubicBezTo>
                <a:cubicBezTo>
                  <a:pt x="4835" y="180545"/>
                  <a:pt x="-6758" y="183138"/>
                  <a:pt x="21265" y="159785"/>
                </a:cubicBezTo>
                <a:cubicBezTo>
                  <a:pt x="35204" y="148169"/>
                  <a:pt x="37214" y="150924"/>
                  <a:pt x="53163" y="14915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F49FF1-C5F6-4E30-9817-0CC8A55B009E}"/>
              </a:ext>
            </a:extLst>
          </p:cNvPr>
          <p:cNvSpPr/>
          <p:nvPr/>
        </p:nvSpPr>
        <p:spPr>
          <a:xfrm>
            <a:off x="2216888" y="4800600"/>
            <a:ext cx="358312" cy="382772"/>
          </a:xfrm>
          <a:custGeom>
            <a:avLst/>
            <a:gdLst>
              <a:gd name="connsiteX0" fmla="*/ 207335 w 358312"/>
              <a:gd name="connsiteY0" fmla="*/ 85060 h 382772"/>
              <a:gd name="connsiteX1" fmla="*/ 191386 w 358312"/>
              <a:gd name="connsiteY1" fmla="*/ 58479 h 382772"/>
              <a:gd name="connsiteX2" fmla="*/ 154172 w 358312"/>
              <a:gd name="connsiteY2" fmla="*/ 42530 h 382772"/>
              <a:gd name="connsiteX3" fmla="*/ 138224 w 358312"/>
              <a:gd name="connsiteY3" fmla="*/ 26581 h 382772"/>
              <a:gd name="connsiteX4" fmla="*/ 122275 w 358312"/>
              <a:gd name="connsiteY4" fmla="*/ 15949 h 382772"/>
              <a:gd name="connsiteX5" fmla="*/ 111642 w 358312"/>
              <a:gd name="connsiteY5" fmla="*/ 0 h 382772"/>
              <a:gd name="connsiteX6" fmla="*/ 63796 w 358312"/>
              <a:gd name="connsiteY6" fmla="*/ 5316 h 382772"/>
              <a:gd name="connsiteX7" fmla="*/ 47847 w 358312"/>
              <a:gd name="connsiteY7" fmla="*/ 10633 h 382772"/>
              <a:gd name="connsiteX8" fmla="*/ 37214 w 358312"/>
              <a:gd name="connsiteY8" fmla="*/ 26581 h 382772"/>
              <a:gd name="connsiteX9" fmla="*/ 21265 w 358312"/>
              <a:gd name="connsiteY9" fmla="*/ 47847 h 382772"/>
              <a:gd name="connsiteX10" fmla="*/ 0 w 358312"/>
              <a:gd name="connsiteY10" fmla="*/ 79744 h 382772"/>
              <a:gd name="connsiteX11" fmla="*/ 5317 w 358312"/>
              <a:gd name="connsiteY11" fmla="*/ 106326 h 382772"/>
              <a:gd name="connsiteX12" fmla="*/ 21265 w 358312"/>
              <a:gd name="connsiteY12" fmla="*/ 111642 h 382772"/>
              <a:gd name="connsiteX13" fmla="*/ 42531 w 358312"/>
              <a:gd name="connsiteY13" fmla="*/ 116958 h 382772"/>
              <a:gd name="connsiteX14" fmla="*/ 53163 w 358312"/>
              <a:gd name="connsiteY14" fmla="*/ 132907 h 382772"/>
              <a:gd name="connsiteX15" fmla="*/ 69112 w 358312"/>
              <a:gd name="connsiteY15" fmla="*/ 148856 h 382772"/>
              <a:gd name="connsiteX16" fmla="*/ 90377 w 358312"/>
              <a:gd name="connsiteY16" fmla="*/ 175437 h 382772"/>
              <a:gd name="connsiteX17" fmla="*/ 116959 w 358312"/>
              <a:gd name="connsiteY17" fmla="*/ 202019 h 382772"/>
              <a:gd name="connsiteX18" fmla="*/ 143540 w 358312"/>
              <a:gd name="connsiteY18" fmla="*/ 233916 h 382772"/>
              <a:gd name="connsiteX19" fmla="*/ 159489 w 358312"/>
              <a:gd name="connsiteY19" fmla="*/ 244549 h 382772"/>
              <a:gd name="connsiteX20" fmla="*/ 175438 w 358312"/>
              <a:gd name="connsiteY20" fmla="*/ 297712 h 382772"/>
              <a:gd name="connsiteX21" fmla="*/ 186070 w 358312"/>
              <a:gd name="connsiteY21" fmla="*/ 350874 h 382772"/>
              <a:gd name="connsiteX22" fmla="*/ 212652 w 358312"/>
              <a:gd name="connsiteY22" fmla="*/ 382772 h 382772"/>
              <a:gd name="connsiteX23" fmla="*/ 313661 w 358312"/>
              <a:gd name="connsiteY23" fmla="*/ 377456 h 382772"/>
              <a:gd name="connsiteX24" fmla="*/ 340242 w 358312"/>
              <a:gd name="connsiteY24" fmla="*/ 329609 h 382772"/>
              <a:gd name="connsiteX25" fmla="*/ 345559 w 358312"/>
              <a:gd name="connsiteY25" fmla="*/ 313660 h 382772"/>
              <a:gd name="connsiteX26" fmla="*/ 350875 w 358312"/>
              <a:gd name="connsiteY26" fmla="*/ 297712 h 382772"/>
              <a:gd name="connsiteX27" fmla="*/ 350875 w 358312"/>
              <a:gd name="connsiteY27" fmla="*/ 186070 h 382772"/>
              <a:gd name="connsiteX28" fmla="*/ 318977 w 358312"/>
              <a:gd name="connsiteY28" fmla="*/ 170121 h 382772"/>
              <a:gd name="connsiteX29" fmla="*/ 303028 w 358312"/>
              <a:gd name="connsiteY29" fmla="*/ 159488 h 382772"/>
              <a:gd name="connsiteX30" fmla="*/ 271131 w 358312"/>
              <a:gd name="connsiteY30" fmla="*/ 138223 h 382772"/>
              <a:gd name="connsiteX31" fmla="*/ 239233 w 358312"/>
              <a:gd name="connsiteY31" fmla="*/ 90377 h 382772"/>
              <a:gd name="connsiteX32" fmla="*/ 212652 w 358312"/>
              <a:gd name="connsiteY32" fmla="*/ 69112 h 382772"/>
              <a:gd name="connsiteX33" fmla="*/ 207335 w 358312"/>
              <a:gd name="connsiteY33" fmla="*/ 85060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312" h="382772">
                <a:moveTo>
                  <a:pt x="207335" y="85060"/>
                </a:moveTo>
                <a:cubicBezTo>
                  <a:pt x="203791" y="83288"/>
                  <a:pt x="198111" y="66324"/>
                  <a:pt x="191386" y="58479"/>
                </a:cubicBezTo>
                <a:cubicBezTo>
                  <a:pt x="181374" y="46798"/>
                  <a:pt x="167895" y="45961"/>
                  <a:pt x="154172" y="42530"/>
                </a:cubicBezTo>
                <a:cubicBezTo>
                  <a:pt x="148856" y="37214"/>
                  <a:pt x="144000" y="31394"/>
                  <a:pt x="138224" y="26581"/>
                </a:cubicBezTo>
                <a:cubicBezTo>
                  <a:pt x="133316" y="22491"/>
                  <a:pt x="126793" y="20467"/>
                  <a:pt x="122275" y="15949"/>
                </a:cubicBezTo>
                <a:cubicBezTo>
                  <a:pt x="117757" y="11431"/>
                  <a:pt x="115186" y="5316"/>
                  <a:pt x="111642" y="0"/>
                </a:cubicBezTo>
                <a:cubicBezTo>
                  <a:pt x="95693" y="1772"/>
                  <a:pt x="79624" y="2678"/>
                  <a:pt x="63796" y="5316"/>
                </a:cubicBezTo>
                <a:cubicBezTo>
                  <a:pt x="58268" y="6237"/>
                  <a:pt x="52223" y="7132"/>
                  <a:pt x="47847" y="10633"/>
                </a:cubicBezTo>
                <a:cubicBezTo>
                  <a:pt x="42858" y="14624"/>
                  <a:pt x="40928" y="21382"/>
                  <a:pt x="37214" y="26581"/>
                </a:cubicBezTo>
                <a:cubicBezTo>
                  <a:pt x="32064" y="33791"/>
                  <a:pt x="26346" y="40588"/>
                  <a:pt x="21265" y="47847"/>
                </a:cubicBezTo>
                <a:cubicBezTo>
                  <a:pt x="13937" y="58316"/>
                  <a:pt x="0" y="79744"/>
                  <a:pt x="0" y="79744"/>
                </a:cubicBezTo>
                <a:cubicBezTo>
                  <a:pt x="1772" y="88605"/>
                  <a:pt x="305" y="98807"/>
                  <a:pt x="5317" y="106326"/>
                </a:cubicBezTo>
                <a:cubicBezTo>
                  <a:pt x="8425" y="110988"/>
                  <a:pt x="15877" y="110103"/>
                  <a:pt x="21265" y="111642"/>
                </a:cubicBezTo>
                <a:cubicBezTo>
                  <a:pt x="28291" y="113649"/>
                  <a:pt x="35442" y="115186"/>
                  <a:pt x="42531" y="116958"/>
                </a:cubicBezTo>
                <a:cubicBezTo>
                  <a:pt x="46075" y="122274"/>
                  <a:pt x="49073" y="127999"/>
                  <a:pt x="53163" y="132907"/>
                </a:cubicBezTo>
                <a:cubicBezTo>
                  <a:pt x="57976" y="138683"/>
                  <a:pt x="64942" y="142600"/>
                  <a:pt x="69112" y="148856"/>
                </a:cubicBezTo>
                <a:cubicBezTo>
                  <a:pt x="89654" y="179670"/>
                  <a:pt x="54708" y="151659"/>
                  <a:pt x="90377" y="175437"/>
                </a:cubicBezTo>
                <a:cubicBezTo>
                  <a:pt x="109871" y="204676"/>
                  <a:pt x="90377" y="179868"/>
                  <a:pt x="116959" y="202019"/>
                </a:cubicBezTo>
                <a:cubicBezTo>
                  <a:pt x="169209" y="245561"/>
                  <a:pt x="101724" y="192100"/>
                  <a:pt x="143540" y="233916"/>
                </a:cubicBezTo>
                <a:cubicBezTo>
                  <a:pt x="148058" y="238434"/>
                  <a:pt x="154173" y="241005"/>
                  <a:pt x="159489" y="244549"/>
                </a:cubicBezTo>
                <a:cubicBezTo>
                  <a:pt x="165033" y="261182"/>
                  <a:pt x="172226" y="280045"/>
                  <a:pt x="175438" y="297712"/>
                </a:cubicBezTo>
                <a:cubicBezTo>
                  <a:pt x="178237" y="313104"/>
                  <a:pt x="178272" y="335278"/>
                  <a:pt x="186070" y="350874"/>
                </a:cubicBezTo>
                <a:cubicBezTo>
                  <a:pt x="193472" y="365677"/>
                  <a:pt x="200895" y="371015"/>
                  <a:pt x="212652" y="382772"/>
                </a:cubicBezTo>
                <a:cubicBezTo>
                  <a:pt x="246322" y="381000"/>
                  <a:pt x="280489" y="383487"/>
                  <a:pt x="313661" y="377456"/>
                </a:cubicBezTo>
                <a:cubicBezTo>
                  <a:pt x="330604" y="374375"/>
                  <a:pt x="337564" y="337643"/>
                  <a:pt x="340242" y="329609"/>
                </a:cubicBezTo>
                <a:lnTo>
                  <a:pt x="345559" y="313660"/>
                </a:lnTo>
                <a:lnTo>
                  <a:pt x="350875" y="297712"/>
                </a:lnTo>
                <a:cubicBezTo>
                  <a:pt x="358010" y="254898"/>
                  <a:pt x="363235" y="238602"/>
                  <a:pt x="350875" y="186070"/>
                </a:cubicBezTo>
                <a:cubicBezTo>
                  <a:pt x="349121" y="178614"/>
                  <a:pt x="324449" y="171945"/>
                  <a:pt x="318977" y="170121"/>
                </a:cubicBezTo>
                <a:cubicBezTo>
                  <a:pt x="313661" y="166577"/>
                  <a:pt x="308743" y="162345"/>
                  <a:pt x="303028" y="159488"/>
                </a:cubicBezTo>
                <a:cubicBezTo>
                  <a:pt x="280445" y="148197"/>
                  <a:pt x="290373" y="162962"/>
                  <a:pt x="271131" y="138223"/>
                </a:cubicBezTo>
                <a:cubicBezTo>
                  <a:pt x="271106" y="138191"/>
                  <a:pt x="244561" y="98369"/>
                  <a:pt x="239233" y="90377"/>
                </a:cubicBezTo>
                <a:cubicBezTo>
                  <a:pt x="227166" y="72276"/>
                  <a:pt x="233193" y="74247"/>
                  <a:pt x="212652" y="69112"/>
                </a:cubicBezTo>
                <a:cubicBezTo>
                  <a:pt x="210933" y="68682"/>
                  <a:pt x="210879" y="86832"/>
                  <a:pt x="207335" y="8506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35C8DC-34B2-4864-B16F-ECC72F88BF0E}"/>
              </a:ext>
            </a:extLst>
          </p:cNvPr>
          <p:cNvSpPr/>
          <p:nvPr/>
        </p:nvSpPr>
        <p:spPr>
          <a:xfrm>
            <a:off x="1376916" y="3779874"/>
            <a:ext cx="233917" cy="233917"/>
          </a:xfrm>
          <a:custGeom>
            <a:avLst/>
            <a:gdLst>
              <a:gd name="connsiteX0" fmla="*/ 58479 w 233917"/>
              <a:gd name="connsiteY0" fmla="*/ 233917 h 233917"/>
              <a:gd name="connsiteX1" fmla="*/ 31898 w 233917"/>
              <a:gd name="connsiteY1" fmla="*/ 207335 h 233917"/>
              <a:gd name="connsiteX2" fmla="*/ 15949 w 233917"/>
              <a:gd name="connsiteY2" fmla="*/ 154173 h 233917"/>
              <a:gd name="connsiteX3" fmla="*/ 5317 w 233917"/>
              <a:gd name="connsiteY3" fmla="*/ 132907 h 233917"/>
              <a:gd name="connsiteX4" fmla="*/ 0 w 233917"/>
              <a:gd name="connsiteY4" fmla="*/ 116959 h 233917"/>
              <a:gd name="connsiteX5" fmla="*/ 5317 w 233917"/>
              <a:gd name="connsiteY5" fmla="*/ 63796 h 233917"/>
              <a:gd name="connsiteX6" fmla="*/ 31898 w 233917"/>
              <a:gd name="connsiteY6" fmla="*/ 31898 h 233917"/>
              <a:gd name="connsiteX7" fmla="*/ 47847 w 233917"/>
              <a:gd name="connsiteY7" fmla="*/ 26582 h 233917"/>
              <a:gd name="connsiteX8" fmla="*/ 95693 w 233917"/>
              <a:gd name="connsiteY8" fmla="*/ 0 h 233917"/>
              <a:gd name="connsiteX9" fmla="*/ 148856 w 233917"/>
              <a:gd name="connsiteY9" fmla="*/ 5317 h 233917"/>
              <a:gd name="connsiteX10" fmla="*/ 170121 w 233917"/>
              <a:gd name="connsiteY10" fmla="*/ 37214 h 233917"/>
              <a:gd name="connsiteX11" fmla="*/ 212651 w 233917"/>
              <a:gd name="connsiteY11" fmla="*/ 47847 h 233917"/>
              <a:gd name="connsiteX12" fmla="*/ 233917 w 233917"/>
              <a:gd name="connsiteY12" fmla="*/ 79745 h 233917"/>
              <a:gd name="connsiteX13" fmla="*/ 223284 w 233917"/>
              <a:gd name="connsiteY13" fmla="*/ 122275 h 233917"/>
              <a:gd name="connsiteX14" fmla="*/ 212651 w 233917"/>
              <a:gd name="connsiteY14" fmla="*/ 159489 h 233917"/>
              <a:gd name="connsiteX15" fmla="*/ 196703 w 233917"/>
              <a:gd name="connsiteY15" fmla="*/ 175438 h 233917"/>
              <a:gd name="connsiteX16" fmla="*/ 180754 w 233917"/>
              <a:gd name="connsiteY16" fmla="*/ 180754 h 233917"/>
              <a:gd name="connsiteX17" fmla="*/ 148856 w 233917"/>
              <a:gd name="connsiteY17" fmla="*/ 202019 h 233917"/>
              <a:gd name="connsiteX18" fmla="*/ 132907 w 233917"/>
              <a:gd name="connsiteY18" fmla="*/ 212652 h 233917"/>
              <a:gd name="connsiteX19" fmla="*/ 101010 w 233917"/>
              <a:gd name="connsiteY19" fmla="*/ 223284 h 233917"/>
              <a:gd name="connsiteX20" fmla="*/ 58479 w 233917"/>
              <a:gd name="connsiteY20" fmla="*/ 233917 h 23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3917" h="233917">
                <a:moveTo>
                  <a:pt x="58479" y="233917"/>
                </a:moveTo>
                <a:cubicBezTo>
                  <a:pt x="49619" y="225056"/>
                  <a:pt x="38625" y="217907"/>
                  <a:pt x="31898" y="207335"/>
                </a:cubicBezTo>
                <a:cubicBezTo>
                  <a:pt x="20832" y="189946"/>
                  <a:pt x="22759" y="172334"/>
                  <a:pt x="15949" y="154173"/>
                </a:cubicBezTo>
                <a:cubicBezTo>
                  <a:pt x="13166" y="146752"/>
                  <a:pt x="8439" y="140191"/>
                  <a:pt x="5317" y="132907"/>
                </a:cubicBezTo>
                <a:cubicBezTo>
                  <a:pt x="3110" y="127756"/>
                  <a:pt x="1772" y="122275"/>
                  <a:pt x="0" y="116959"/>
                </a:cubicBezTo>
                <a:cubicBezTo>
                  <a:pt x="1772" y="99238"/>
                  <a:pt x="1312" y="81149"/>
                  <a:pt x="5317" y="63796"/>
                </a:cubicBezTo>
                <a:cubicBezTo>
                  <a:pt x="7100" y="56068"/>
                  <a:pt x="26751" y="35329"/>
                  <a:pt x="31898" y="31898"/>
                </a:cubicBezTo>
                <a:cubicBezTo>
                  <a:pt x="36561" y="28790"/>
                  <a:pt x="42531" y="28354"/>
                  <a:pt x="47847" y="26582"/>
                </a:cubicBezTo>
                <a:cubicBezTo>
                  <a:pt x="84407" y="2208"/>
                  <a:pt x="67621" y="9358"/>
                  <a:pt x="95693" y="0"/>
                </a:cubicBezTo>
                <a:cubicBezTo>
                  <a:pt x="113414" y="1772"/>
                  <a:pt x="132927" y="-2648"/>
                  <a:pt x="148856" y="5317"/>
                </a:cubicBezTo>
                <a:cubicBezTo>
                  <a:pt x="160285" y="11032"/>
                  <a:pt x="157591" y="34708"/>
                  <a:pt x="170121" y="37214"/>
                </a:cubicBezTo>
                <a:cubicBezTo>
                  <a:pt x="202198" y="43630"/>
                  <a:pt x="188131" y="39674"/>
                  <a:pt x="212651" y="47847"/>
                </a:cubicBezTo>
                <a:cubicBezTo>
                  <a:pt x="222239" y="57435"/>
                  <a:pt x="233917" y="64358"/>
                  <a:pt x="233917" y="79745"/>
                </a:cubicBezTo>
                <a:cubicBezTo>
                  <a:pt x="233917" y="95953"/>
                  <a:pt x="227478" y="107595"/>
                  <a:pt x="223284" y="122275"/>
                </a:cubicBezTo>
                <a:cubicBezTo>
                  <a:pt x="222396" y="125382"/>
                  <a:pt x="215840" y="154706"/>
                  <a:pt x="212651" y="159489"/>
                </a:cubicBezTo>
                <a:cubicBezTo>
                  <a:pt x="208481" y="165745"/>
                  <a:pt x="202958" y="171268"/>
                  <a:pt x="196703" y="175438"/>
                </a:cubicBezTo>
                <a:cubicBezTo>
                  <a:pt x="192040" y="178547"/>
                  <a:pt x="186070" y="178982"/>
                  <a:pt x="180754" y="180754"/>
                </a:cubicBezTo>
                <a:cubicBezTo>
                  <a:pt x="150519" y="210989"/>
                  <a:pt x="179633" y="186631"/>
                  <a:pt x="148856" y="202019"/>
                </a:cubicBezTo>
                <a:cubicBezTo>
                  <a:pt x="143141" y="204876"/>
                  <a:pt x="138746" y="210057"/>
                  <a:pt x="132907" y="212652"/>
                </a:cubicBezTo>
                <a:cubicBezTo>
                  <a:pt x="122666" y="217204"/>
                  <a:pt x="111642" y="219740"/>
                  <a:pt x="101010" y="223284"/>
                </a:cubicBezTo>
                <a:lnTo>
                  <a:pt x="58479" y="233917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EF3F3CE-4774-4D38-B2B5-BA484E8CEB94}"/>
              </a:ext>
            </a:extLst>
          </p:cNvPr>
          <p:cNvSpPr/>
          <p:nvPr/>
        </p:nvSpPr>
        <p:spPr>
          <a:xfrm>
            <a:off x="1461885" y="3253563"/>
            <a:ext cx="505138" cy="770860"/>
          </a:xfrm>
          <a:custGeom>
            <a:avLst/>
            <a:gdLst>
              <a:gd name="connsiteX0" fmla="*/ 308436 w 505138"/>
              <a:gd name="connsiteY0" fmla="*/ 58479 h 770860"/>
              <a:gd name="connsiteX1" fmla="*/ 297803 w 505138"/>
              <a:gd name="connsiteY1" fmla="*/ 85060 h 770860"/>
              <a:gd name="connsiteX2" fmla="*/ 292487 w 505138"/>
              <a:gd name="connsiteY2" fmla="*/ 101009 h 770860"/>
              <a:gd name="connsiteX3" fmla="*/ 281855 w 505138"/>
              <a:gd name="connsiteY3" fmla="*/ 122274 h 770860"/>
              <a:gd name="connsiteX4" fmla="*/ 276538 w 505138"/>
              <a:gd name="connsiteY4" fmla="*/ 154172 h 770860"/>
              <a:gd name="connsiteX5" fmla="*/ 271222 w 505138"/>
              <a:gd name="connsiteY5" fmla="*/ 170121 h 770860"/>
              <a:gd name="connsiteX6" fmla="*/ 276538 w 505138"/>
              <a:gd name="connsiteY6" fmla="*/ 212651 h 770860"/>
              <a:gd name="connsiteX7" fmla="*/ 287171 w 505138"/>
              <a:gd name="connsiteY7" fmla="*/ 228600 h 770860"/>
              <a:gd name="connsiteX8" fmla="*/ 377548 w 505138"/>
              <a:gd name="connsiteY8" fmla="*/ 271130 h 770860"/>
              <a:gd name="connsiteX9" fmla="*/ 382864 w 505138"/>
              <a:gd name="connsiteY9" fmla="*/ 287079 h 770860"/>
              <a:gd name="connsiteX10" fmla="*/ 398813 w 505138"/>
              <a:gd name="connsiteY10" fmla="*/ 292395 h 770860"/>
              <a:gd name="connsiteX11" fmla="*/ 462608 w 505138"/>
              <a:gd name="connsiteY11" fmla="*/ 297711 h 770860"/>
              <a:gd name="connsiteX12" fmla="*/ 467924 w 505138"/>
              <a:gd name="connsiteY12" fmla="*/ 409353 h 770860"/>
              <a:gd name="connsiteX13" fmla="*/ 478557 w 505138"/>
              <a:gd name="connsiteY13" fmla="*/ 441251 h 770860"/>
              <a:gd name="connsiteX14" fmla="*/ 483873 w 505138"/>
              <a:gd name="connsiteY14" fmla="*/ 499730 h 770860"/>
              <a:gd name="connsiteX15" fmla="*/ 494506 w 505138"/>
              <a:gd name="connsiteY15" fmla="*/ 515679 h 770860"/>
              <a:gd name="connsiteX16" fmla="*/ 505138 w 505138"/>
              <a:gd name="connsiteY16" fmla="*/ 547577 h 770860"/>
              <a:gd name="connsiteX17" fmla="*/ 499822 w 505138"/>
              <a:gd name="connsiteY17" fmla="*/ 568842 h 770860"/>
              <a:gd name="connsiteX18" fmla="*/ 467924 w 505138"/>
              <a:gd name="connsiteY18" fmla="*/ 579474 h 770860"/>
              <a:gd name="connsiteX19" fmla="*/ 436027 w 505138"/>
              <a:gd name="connsiteY19" fmla="*/ 590107 h 770860"/>
              <a:gd name="connsiteX20" fmla="*/ 420078 w 505138"/>
              <a:gd name="connsiteY20" fmla="*/ 595423 h 770860"/>
              <a:gd name="connsiteX21" fmla="*/ 398813 w 505138"/>
              <a:gd name="connsiteY21" fmla="*/ 600739 h 770860"/>
              <a:gd name="connsiteX22" fmla="*/ 377548 w 505138"/>
              <a:gd name="connsiteY22" fmla="*/ 611372 h 770860"/>
              <a:gd name="connsiteX23" fmla="*/ 372231 w 505138"/>
              <a:gd name="connsiteY23" fmla="*/ 648586 h 770860"/>
              <a:gd name="connsiteX24" fmla="*/ 366915 w 505138"/>
              <a:gd name="connsiteY24" fmla="*/ 664535 h 770860"/>
              <a:gd name="connsiteX25" fmla="*/ 366915 w 505138"/>
              <a:gd name="connsiteY25" fmla="*/ 749595 h 770860"/>
              <a:gd name="connsiteX26" fmla="*/ 356282 w 505138"/>
              <a:gd name="connsiteY26" fmla="*/ 765544 h 770860"/>
              <a:gd name="connsiteX27" fmla="*/ 340334 w 505138"/>
              <a:gd name="connsiteY27" fmla="*/ 770860 h 770860"/>
              <a:gd name="connsiteX28" fmla="*/ 297803 w 505138"/>
              <a:gd name="connsiteY28" fmla="*/ 765544 h 770860"/>
              <a:gd name="connsiteX29" fmla="*/ 287171 w 505138"/>
              <a:gd name="connsiteY29" fmla="*/ 749595 h 770860"/>
              <a:gd name="connsiteX30" fmla="*/ 271222 w 505138"/>
              <a:gd name="connsiteY30" fmla="*/ 738963 h 770860"/>
              <a:gd name="connsiteX31" fmla="*/ 228692 w 505138"/>
              <a:gd name="connsiteY31" fmla="*/ 691116 h 770860"/>
              <a:gd name="connsiteX32" fmla="*/ 212743 w 505138"/>
              <a:gd name="connsiteY32" fmla="*/ 685800 h 770860"/>
              <a:gd name="connsiteX33" fmla="*/ 202110 w 505138"/>
              <a:gd name="connsiteY33" fmla="*/ 669851 h 770860"/>
              <a:gd name="connsiteX34" fmla="*/ 186162 w 505138"/>
              <a:gd name="connsiteY34" fmla="*/ 653902 h 770860"/>
              <a:gd name="connsiteX35" fmla="*/ 180845 w 505138"/>
              <a:gd name="connsiteY35" fmla="*/ 637953 h 770860"/>
              <a:gd name="connsiteX36" fmla="*/ 164896 w 505138"/>
              <a:gd name="connsiteY36" fmla="*/ 622004 h 770860"/>
              <a:gd name="connsiteX37" fmla="*/ 143631 w 505138"/>
              <a:gd name="connsiteY37" fmla="*/ 590107 h 770860"/>
              <a:gd name="connsiteX38" fmla="*/ 132999 w 505138"/>
              <a:gd name="connsiteY38" fmla="*/ 574158 h 770860"/>
              <a:gd name="connsiteX39" fmla="*/ 101101 w 505138"/>
              <a:gd name="connsiteY39" fmla="*/ 558209 h 770860"/>
              <a:gd name="connsiteX40" fmla="*/ 63887 w 505138"/>
              <a:gd name="connsiteY40" fmla="*/ 542260 h 770860"/>
              <a:gd name="connsiteX41" fmla="*/ 47938 w 505138"/>
              <a:gd name="connsiteY41" fmla="*/ 531628 h 770860"/>
              <a:gd name="connsiteX42" fmla="*/ 31989 w 505138"/>
              <a:gd name="connsiteY42" fmla="*/ 526311 h 770860"/>
              <a:gd name="connsiteX43" fmla="*/ 10724 w 505138"/>
              <a:gd name="connsiteY43" fmla="*/ 510363 h 770860"/>
              <a:gd name="connsiteX44" fmla="*/ 92 w 505138"/>
              <a:gd name="connsiteY44" fmla="*/ 494414 h 770860"/>
              <a:gd name="connsiteX45" fmla="*/ 31989 w 505138"/>
              <a:gd name="connsiteY45" fmla="*/ 473149 h 770860"/>
              <a:gd name="connsiteX46" fmla="*/ 47938 w 505138"/>
              <a:gd name="connsiteY46" fmla="*/ 462516 h 770860"/>
              <a:gd name="connsiteX47" fmla="*/ 63887 w 505138"/>
              <a:gd name="connsiteY47" fmla="*/ 457200 h 770860"/>
              <a:gd name="connsiteX48" fmla="*/ 74520 w 505138"/>
              <a:gd name="connsiteY48" fmla="*/ 441251 h 770860"/>
              <a:gd name="connsiteX49" fmla="*/ 69203 w 505138"/>
              <a:gd name="connsiteY49" fmla="*/ 297711 h 770860"/>
              <a:gd name="connsiteX50" fmla="*/ 74520 w 505138"/>
              <a:gd name="connsiteY50" fmla="*/ 180753 h 770860"/>
              <a:gd name="connsiteX51" fmla="*/ 85152 w 505138"/>
              <a:gd name="connsiteY51" fmla="*/ 164804 h 770860"/>
              <a:gd name="connsiteX52" fmla="*/ 101101 w 505138"/>
              <a:gd name="connsiteY52" fmla="*/ 148856 h 770860"/>
              <a:gd name="connsiteX53" fmla="*/ 132999 w 505138"/>
              <a:gd name="connsiteY53" fmla="*/ 132907 h 770860"/>
              <a:gd name="connsiteX54" fmla="*/ 159580 w 505138"/>
              <a:gd name="connsiteY54" fmla="*/ 101009 h 770860"/>
              <a:gd name="connsiteX55" fmla="*/ 175529 w 505138"/>
              <a:gd name="connsiteY55" fmla="*/ 90377 h 770860"/>
              <a:gd name="connsiteX56" fmla="*/ 196794 w 505138"/>
              <a:gd name="connsiteY56" fmla="*/ 58479 h 770860"/>
              <a:gd name="connsiteX57" fmla="*/ 207427 w 505138"/>
              <a:gd name="connsiteY57" fmla="*/ 42530 h 770860"/>
              <a:gd name="connsiteX58" fmla="*/ 228692 w 505138"/>
              <a:gd name="connsiteY58" fmla="*/ 37214 h 770860"/>
              <a:gd name="connsiteX59" fmla="*/ 244641 w 505138"/>
              <a:gd name="connsiteY59" fmla="*/ 31897 h 770860"/>
              <a:gd name="connsiteX60" fmla="*/ 265906 w 505138"/>
              <a:gd name="connsiteY60" fmla="*/ 21265 h 770860"/>
              <a:gd name="connsiteX61" fmla="*/ 297803 w 505138"/>
              <a:gd name="connsiteY61" fmla="*/ 10632 h 770860"/>
              <a:gd name="connsiteX62" fmla="*/ 335017 w 505138"/>
              <a:gd name="connsiteY62" fmla="*/ 0 h 770860"/>
              <a:gd name="connsiteX63" fmla="*/ 292487 w 505138"/>
              <a:gd name="connsiteY63" fmla="*/ 15949 h 770860"/>
              <a:gd name="connsiteX64" fmla="*/ 276538 w 505138"/>
              <a:gd name="connsiteY64" fmla="*/ 21265 h 770860"/>
              <a:gd name="connsiteX65" fmla="*/ 308436 w 505138"/>
              <a:gd name="connsiteY65" fmla="*/ 58479 h 7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5138" h="770860">
                <a:moveTo>
                  <a:pt x="308436" y="58479"/>
                </a:moveTo>
                <a:cubicBezTo>
                  <a:pt x="311980" y="69111"/>
                  <a:pt x="301154" y="76125"/>
                  <a:pt x="297803" y="85060"/>
                </a:cubicBezTo>
                <a:cubicBezTo>
                  <a:pt x="295835" y="90307"/>
                  <a:pt x="294694" y="95858"/>
                  <a:pt x="292487" y="101009"/>
                </a:cubicBezTo>
                <a:cubicBezTo>
                  <a:pt x="289365" y="108293"/>
                  <a:pt x="285399" y="115186"/>
                  <a:pt x="281855" y="122274"/>
                </a:cubicBezTo>
                <a:cubicBezTo>
                  <a:pt x="280083" y="132907"/>
                  <a:pt x="278876" y="143649"/>
                  <a:pt x="276538" y="154172"/>
                </a:cubicBezTo>
                <a:cubicBezTo>
                  <a:pt x="275322" y="159642"/>
                  <a:pt x="271222" y="164517"/>
                  <a:pt x="271222" y="170121"/>
                </a:cubicBezTo>
                <a:cubicBezTo>
                  <a:pt x="271222" y="184408"/>
                  <a:pt x="272779" y="198867"/>
                  <a:pt x="276538" y="212651"/>
                </a:cubicBezTo>
                <a:cubicBezTo>
                  <a:pt x="278219" y="218815"/>
                  <a:pt x="283627" y="223284"/>
                  <a:pt x="287171" y="228600"/>
                </a:cubicBezTo>
                <a:cubicBezTo>
                  <a:pt x="276425" y="303825"/>
                  <a:pt x="271669" y="248840"/>
                  <a:pt x="377548" y="271130"/>
                </a:cubicBezTo>
                <a:cubicBezTo>
                  <a:pt x="383032" y="272284"/>
                  <a:pt x="378901" y="283116"/>
                  <a:pt x="382864" y="287079"/>
                </a:cubicBezTo>
                <a:cubicBezTo>
                  <a:pt x="386827" y="291042"/>
                  <a:pt x="393258" y="291654"/>
                  <a:pt x="398813" y="292395"/>
                </a:cubicBezTo>
                <a:cubicBezTo>
                  <a:pt x="419965" y="295215"/>
                  <a:pt x="441343" y="295939"/>
                  <a:pt x="462608" y="297711"/>
                </a:cubicBezTo>
                <a:cubicBezTo>
                  <a:pt x="464380" y="334925"/>
                  <a:pt x="463810" y="372325"/>
                  <a:pt x="467924" y="409353"/>
                </a:cubicBezTo>
                <a:cubicBezTo>
                  <a:pt x="469162" y="420492"/>
                  <a:pt x="478557" y="441251"/>
                  <a:pt x="478557" y="441251"/>
                </a:cubicBezTo>
                <a:cubicBezTo>
                  <a:pt x="480329" y="460744"/>
                  <a:pt x="479772" y="480591"/>
                  <a:pt x="483873" y="499730"/>
                </a:cubicBezTo>
                <a:cubicBezTo>
                  <a:pt x="485212" y="505978"/>
                  <a:pt x="491911" y="509840"/>
                  <a:pt x="494506" y="515679"/>
                </a:cubicBezTo>
                <a:cubicBezTo>
                  <a:pt x="499058" y="525921"/>
                  <a:pt x="505138" y="547577"/>
                  <a:pt x="505138" y="547577"/>
                </a:cubicBezTo>
                <a:cubicBezTo>
                  <a:pt x="503366" y="554665"/>
                  <a:pt x="505370" y="564087"/>
                  <a:pt x="499822" y="568842"/>
                </a:cubicBezTo>
                <a:cubicBezTo>
                  <a:pt x="491312" y="576136"/>
                  <a:pt x="478557" y="575930"/>
                  <a:pt x="467924" y="579474"/>
                </a:cubicBezTo>
                <a:lnTo>
                  <a:pt x="436027" y="590107"/>
                </a:lnTo>
                <a:cubicBezTo>
                  <a:pt x="430711" y="591879"/>
                  <a:pt x="425515" y="594064"/>
                  <a:pt x="420078" y="595423"/>
                </a:cubicBezTo>
                <a:lnTo>
                  <a:pt x="398813" y="600739"/>
                </a:lnTo>
                <a:cubicBezTo>
                  <a:pt x="391725" y="604283"/>
                  <a:pt x="381397" y="604444"/>
                  <a:pt x="377548" y="611372"/>
                </a:cubicBezTo>
                <a:cubicBezTo>
                  <a:pt x="371463" y="622326"/>
                  <a:pt x="374689" y="636299"/>
                  <a:pt x="372231" y="648586"/>
                </a:cubicBezTo>
                <a:cubicBezTo>
                  <a:pt x="371132" y="654081"/>
                  <a:pt x="368687" y="659219"/>
                  <a:pt x="366915" y="664535"/>
                </a:cubicBezTo>
                <a:cubicBezTo>
                  <a:pt x="374214" y="701032"/>
                  <a:pt x="377068" y="702214"/>
                  <a:pt x="366915" y="749595"/>
                </a:cubicBezTo>
                <a:cubicBezTo>
                  <a:pt x="365576" y="755843"/>
                  <a:pt x="361271" y="761552"/>
                  <a:pt x="356282" y="765544"/>
                </a:cubicBezTo>
                <a:cubicBezTo>
                  <a:pt x="351906" y="769045"/>
                  <a:pt x="345650" y="769088"/>
                  <a:pt x="340334" y="770860"/>
                </a:cubicBezTo>
                <a:cubicBezTo>
                  <a:pt x="326157" y="769088"/>
                  <a:pt x="311068" y="770850"/>
                  <a:pt x="297803" y="765544"/>
                </a:cubicBezTo>
                <a:cubicBezTo>
                  <a:pt x="291871" y="763171"/>
                  <a:pt x="291689" y="754113"/>
                  <a:pt x="287171" y="749595"/>
                </a:cubicBezTo>
                <a:cubicBezTo>
                  <a:pt x="282653" y="745077"/>
                  <a:pt x="276538" y="742507"/>
                  <a:pt x="271222" y="738963"/>
                </a:cubicBezTo>
                <a:cubicBezTo>
                  <a:pt x="253776" y="712793"/>
                  <a:pt x="254124" y="705649"/>
                  <a:pt x="228692" y="691116"/>
                </a:cubicBezTo>
                <a:cubicBezTo>
                  <a:pt x="223826" y="688336"/>
                  <a:pt x="218059" y="687572"/>
                  <a:pt x="212743" y="685800"/>
                </a:cubicBezTo>
                <a:cubicBezTo>
                  <a:pt x="209199" y="680484"/>
                  <a:pt x="206200" y="674760"/>
                  <a:pt x="202110" y="669851"/>
                </a:cubicBezTo>
                <a:cubicBezTo>
                  <a:pt x="197297" y="664075"/>
                  <a:pt x="190332" y="660158"/>
                  <a:pt x="186162" y="653902"/>
                </a:cubicBezTo>
                <a:cubicBezTo>
                  <a:pt x="183054" y="649239"/>
                  <a:pt x="183954" y="642616"/>
                  <a:pt x="180845" y="637953"/>
                </a:cubicBezTo>
                <a:cubicBezTo>
                  <a:pt x="176674" y="631697"/>
                  <a:pt x="169512" y="627939"/>
                  <a:pt x="164896" y="622004"/>
                </a:cubicBezTo>
                <a:cubicBezTo>
                  <a:pt x="157051" y="611917"/>
                  <a:pt x="150719" y="600739"/>
                  <a:pt x="143631" y="590107"/>
                </a:cubicBezTo>
                <a:cubicBezTo>
                  <a:pt x="140087" y="584791"/>
                  <a:pt x="138315" y="577702"/>
                  <a:pt x="132999" y="574158"/>
                </a:cubicBezTo>
                <a:cubicBezTo>
                  <a:pt x="87300" y="543691"/>
                  <a:pt x="145114" y="580214"/>
                  <a:pt x="101101" y="558209"/>
                </a:cubicBezTo>
                <a:cubicBezTo>
                  <a:pt x="64384" y="539852"/>
                  <a:pt x="108148" y="553327"/>
                  <a:pt x="63887" y="542260"/>
                </a:cubicBezTo>
                <a:cubicBezTo>
                  <a:pt x="58571" y="538716"/>
                  <a:pt x="53653" y="534485"/>
                  <a:pt x="47938" y="531628"/>
                </a:cubicBezTo>
                <a:cubicBezTo>
                  <a:pt x="42926" y="529122"/>
                  <a:pt x="36855" y="529091"/>
                  <a:pt x="31989" y="526311"/>
                </a:cubicBezTo>
                <a:cubicBezTo>
                  <a:pt x="24296" y="521915"/>
                  <a:pt x="17812" y="515679"/>
                  <a:pt x="10724" y="510363"/>
                </a:cubicBezTo>
                <a:cubicBezTo>
                  <a:pt x="7180" y="505047"/>
                  <a:pt x="-959" y="500716"/>
                  <a:pt x="92" y="494414"/>
                </a:cubicBezTo>
                <a:cubicBezTo>
                  <a:pt x="2435" y="480359"/>
                  <a:pt x="22002" y="476478"/>
                  <a:pt x="31989" y="473149"/>
                </a:cubicBezTo>
                <a:cubicBezTo>
                  <a:pt x="37305" y="469605"/>
                  <a:pt x="42223" y="465373"/>
                  <a:pt x="47938" y="462516"/>
                </a:cubicBezTo>
                <a:cubicBezTo>
                  <a:pt x="52950" y="460010"/>
                  <a:pt x="59511" y="460701"/>
                  <a:pt x="63887" y="457200"/>
                </a:cubicBezTo>
                <a:cubicBezTo>
                  <a:pt x="68876" y="453209"/>
                  <a:pt x="70976" y="446567"/>
                  <a:pt x="74520" y="441251"/>
                </a:cubicBezTo>
                <a:cubicBezTo>
                  <a:pt x="94342" y="381780"/>
                  <a:pt x="72600" y="453991"/>
                  <a:pt x="69203" y="297711"/>
                </a:cubicBezTo>
                <a:cubicBezTo>
                  <a:pt x="68355" y="258694"/>
                  <a:pt x="69870" y="219501"/>
                  <a:pt x="74520" y="180753"/>
                </a:cubicBezTo>
                <a:cubicBezTo>
                  <a:pt x="75281" y="174409"/>
                  <a:pt x="81062" y="169712"/>
                  <a:pt x="85152" y="164804"/>
                </a:cubicBezTo>
                <a:cubicBezTo>
                  <a:pt x="89965" y="159028"/>
                  <a:pt x="94845" y="153026"/>
                  <a:pt x="101101" y="148856"/>
                </a:cubicBezTo>
                <a:cubicBezTo>
                  <a:pt x="149046" y="116893"/>
                  <a:pt x="82818" y="174724"/>
                  <a:pt x="132999" y="132907"/>
                </a:cubicBezTo>
                <a:cubicBezTo>
                  <a:pt x="185257" y="89360"/>
                  <a:pt x="117761" y="142828"/>
                  <a:pt x="159580" y="101009"/>
                </a:cubicBezTo>
                <a:cubicBezTo>
                  <a:pt x="164098" y="96491"/>
                  <a:pt x="170213" y="93921"/>
                  <a:pt x="175529" y="90377"/>
                </a:cubicBezTo>
                <a:cubicBezTo>
                  <a:pt x="184871" y="62349"/>
                  <a:pt x="174670" y="85027"/>
                  <a:pt x="196794" y="58479"/>
                </a:cubicBezTo>
                <a:cubicBezTo>
                  <a:pt x="200884" y="53570"/>
                  <a:pt x="202111" y="46074"/>
                  <a:pt x="207427" y="42530"/>
                </a:cubicBezTo>
                <a:cubicBezTo>
                  <a:pt x="213506" y="38477"/>
                  <a:pt x="221667" y="39221"/>
                  <a:pt x="228692" y="37214"/>
                </a:cubicBezTo>
                <a:cubicBezTo>
                  <a:pt x="234080" y="35674"/>
                  <a:pt x="239490" y="34105"/>
                  <a:pt x="244641" y="31897"/>
                </a:cubicBezTo>
                <a:cubicBezTo>
                  <a:pt x="251925" y="28775"/>
                  <a:pt x="258548" y="24208"/>
                  <a:pt x="265906" y="21265"/>
                </a:cubicBezTo>
                <a:cubicBezTo>
                  <a:pt x="276312" y="17103"/>
                  <a:pt x="287171" y="14176"/>
                  <a:pt x="297803" y="10632"/>
                </a:cubicBezTo>
                <a:cubicBezTo>
                  <a:pt x="320676" y="3008"/>
                  <a:pt x="308325" y="6673"/>
                  <a:pt x="335017" y="0"/>
                </a:cubicBezTo>
                <a:cubicBezTo>
                  <a:pt x="308763" y="17501"/>
                  <a:pt x="329274" y="6752"/>
                  <a:pt x="292487" y="15949"/>
                </a:cubicBezTo>
                <a:cubicBezTo>
                  <a:pt x="287050" y="17308"/>
                  <a:pt x="276538" y="15661"/>
                  <a:pt x="276538" y="21265"/>
                </a:cubicBezTo>
                <a:cubicBezTo>
                  <a:pt x="276538" y="26581"/>
                  <a:pt x="304892" y="47847"/>
                  <a:pt x="308436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3B352A-97E7-4EC4-AB63-67C5611860F9}"/>
              </a:ext>
            </a:extLst>
          </p:cNvPr>
          <p:cNvSpPr/>
          <p:nvPr/>
        </p:nvSpPr>
        <p:spPr>
          <a:xfrm>
            <a:off x="1731655" y="3290777"/>
            <a:ext cx="517131" cy="505587"/>
          </a:xfrm>
          <a:custGeom>
            <a:avLst/>
            <a:gdLst>
              <a:gd name="connsiteX0" fmla="*/ 38666 w 517131"/>
              <a:gd name="connsiteY0" fmla="*/ 42530 h 505587"/>
              <a:gd name="connsiteX1" fmla="*/ 17401 w 517131"/>
              <a:gd name="connsiteY1" fmla="*/ 69111 h 505587"/>
              <a:gd name="connsiteX2" fmla="*/ 12085 w 517131"/>
              <a:gd name="connsiteY2" fmla="*/ 85060 h 505587"/>
              <a:gd name="connsiteX3" fmla="*/ 1452 w 517131"/>
              <a:gd name="connsiteY3" fmla="*/ 132907 h 505587"/>
              <a:gd name="connsiteX4" fmla="*/ 22717 w 517131"/>
              <a:gd name="connsiteY4" fmla="*/ 217967 h 505587"/>
              <a:gd name="connsiteX5" fmla="*/ 38666 w 517131"/>
              <a:gd name="connsiteY5" fmla="*/ 223283 h 505587"/>
              <a:gd name="connsiteX6" fmla="*/ 129043 w 517131"/>
              <a:gd name="connsiteY6" fmla="*/ 223283 h 505587"/>
              <a:gd name="connsiteX7" fmla="*/ 176889 w 517131"/>
              <a:gd name="connsiteY7" fmla="*/ 260497 h 505587"/>
              <a:gd name="connsiteX8" fmla="*/ 187522 w 517131"/>
              <a:gd name="connsiteY8" fmla="*/ 292395 h 505587"/>
              <a:gd name="connsiteX9" fmla="*/ 198154 w 517131"/>
              <a:gd name="connsiteY9" fmla="*/ 372139 h 505587"/>
              <a:gd name="connsiteX10" fmla="*/ 208787 w 517131"/>
              <a:gd name="connsiteY10" fmla="*/ 441251 h 505587"/>
              <a:gd name="connsiteX11" fmla="*/ 219419 w 517131"/>
              <a:gd name="connsiteY11" fmla="*/ 457200 h 505587"/>
              <a:gd name="connsiteX12" fmla="*/ 235368 w 517131"/>
              <a:gd name="connsiteY12" fmla="*/ 473149 h 505587"/>
              <a:gd name="connsiteX13" fmla="*/ 256633 w 517131"/>
              <a:gd name="connsiteY13" fmla="*/ 505046 h 505587"/>
              <a:gd name="connsiteX14" fmla="*/ 288531 w 517131"/>
              <a:gd name="connsiteY14" fmla="*/ 499730 h 505587"/>
              <a:gd name="connsiteX15" fmla="*/ 336378 w 517131"/>
              <a:gd name="connsiteY15" fmla="*/ 478465 h 505587"/>
              <a:gd name="connsiteX16" fmla="*/ 352326 w 517131"/>
              <a:gd name="connsiteY16" fmla="*/ 473149 h 505587"/>
              <a:gd name="connsiteX17" fmla="*/ 368275 w 517131"/>
              <a:gd name="connsiteY17" fmla="*/ 462516 h 505587"/>
              <a:gd name="connsiteX18" fmla="*/ 368275 w 517131"/>
              <a:gd name="connsiteY18" fmla="*/ 425302 h 505587"/>
              <a:gd name="connsiteX19" fmla="*/ 347010 w 517131"/>
              <a:gd name="connsiteY19" fmla="*/ 419986 h 505587"/>
              <a:gd name="connsiteX20" fmla="*/ 347010 w 517131"/>
              <a:gd name="connsiteY20" fmla="*/ 345558 h 505587"/>
              <a:gd name="connsiteX21" fmla="*/ 421438 w 517131"/>
              <a:gd name="connsiteY21" fmla="*/ 356190 h 505587"/>
              <a:gd name="connsiteX22" fmla="*/ 501182 w 517131"/>
              <a:gd name="connsiteY22" fmla="*/ 334925 h 505587"/>
              <a:gd name="connsiteX23" fmla="*/ 511815 w 517131"/>
              <a:gd name="connsiteY23" fmla="*/ 318976 h 505587"/>
              <a:gd name="connsiteX24" fmla="*/ 506498 w 517131"/>
              <a:gd name="connsiteY24" fmla="*/ 297711 h 505587"/>
              <a:gd name="connsiteX25" fmla="*/ 490550 w 517131"/>
              <a:gd name="connsiteY25" fmla="*/ 292395 h 505587"/>
              <a:gd name="connsiteX26" fmla="*/ 474601 w 517131"/>
              <a:gd name="connsiteY26" fmla="*/ 276446 h 505587"/>
              <a:gd name="connsiteX27" fmla="*/ 479917 w 517131"/>
              <a:gd name="connsiteY27" fmla="*/ 233916 h 505587"/>
              <a:gd name="connsiteX28" fmla="*/ 495866 w 517131"/>
              <a:gd name="connsiteY28" fmla="*/ 217967 h 505587"/>
              <a:gd name="connsiteX29" fmla="*/ 506498 w 517131"/>
              <a:gd name="connsiteY29" fmla="*/ 202018 h 505587"/>
              <a:gd name="connsiteX30" fmla="*/ 517131 w 517131"/>
              <a:gd name="connsiteY30" fmla="*/ 170121 h 505587"/>
              <a:gd name="connsiteX31" fmla="*/ 501182 w 517131"/>
              <a:gd name="connsiteY31" fmla="*/ 159488 h 505587"/>
              <a:gd name="connsiteX32" fmla="*/ 511815 w 517131"/>
              <a:gd name="connsiteY32" fmla="*/ 111642 h 505587"/>
              <a:gd name="connsiteX33" fmla="*/ 474601 w 517131"/>
              <a:gd name="connsiteY33" fmla="*/ 101009 h 505587"/>
              <a:gd name="connsiteX34" fmla="*/ 437387 w 517131"/>
              <a:gd name="connsiteY34" fmla="*/ 95693 h 505587"/>
              <a:gd name="connsiteX35" fmla="*/ 426754 w 517131"/>
              <a:gd name="connsiteY35" fmla="*/ 79744 h 505587"/>
              <a:gd name="connsiteX36" fmla="*/ 315112 w 517131"/>
              <a:gd name="connsiteY36" fmla="*/ 63795 h 505587"/>
              <a:gd name="connsiteX37" fmla="*/ 288531 w 517131"/>
              <a:gd name="connsiteY37" fmla="*/ 69111 h 505587"/>
              <a:gd name="connsiteX38" fmla="*/ 224736 w 517131"/>
              <a:gd name="connsiteY38" fmla="*/ 58479 h 505587"/>
              <a:gd name="connsiteX39" fmla="*/ 192838 w 517131"/>
              <a:gd name="connsiteY39" fmla="*/ 53163 h 505587"/>
              <a:gd name="connsiteX40" fmla="*/ 176889 w 517131"/>
              <a:gd name="connsiteY40" fmla="*/ 42530 h 505587"/>
              <a:gd name="connsiteX41" fmla="*/ 144992 w 517131"/>
              <a:gd name="connsiteY41" fmla="*/ 15949 h 505587"/>
              <a:gd name="connsiteX42" fmla="*/ 113094 w 517131"/>
              <a:gd name="connsiteY42" fmla="*/ 0 h 505587"/>
              <a:gd name="connsiteX43" fmla="*/ 59931 w 517131"/>
              <a:gd name="connsiteY43" fmla="*/ 10632 h 505587"/>
              <a:gd name="connsiteX44" fmla="*/ 43982 w 517131"/>
              <a:gd name="connsiteY44" fmla="*/ 21265 h 505587"/>
              <a:gd name="connsiteX45" fmla="*/ 38666 w 517131"/>
              <a:gd name="connsiteY45" fmla="*/ 42530 h 50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7131" h="505587">
                <a:moveTo>
                  <a:pt x="38666" y="42530"/>
                </a:moveTo>
                <a:cubicBezTo>
                  <a:pt x="34236" y="50504"/>
                  <a:pt x="23415" y="59489"/>
                  <a:pt x="17401" y="69111"/>
                </a:cubicBezTo>
                <a:cubicBezTo>
                  <a:pt x="14431" y="73863"/>
                  <a:pt x="13625" y="79672"/>
                  <a:pt x="12085" y="85060"/>
                </a:cubicBezTo>
                <a:cubicBezTo>
                  <a:pt x="7076" y="102590"/>
                  <a:pt x="5109" y="114620"/>
                  <a:pt x="1452" y="132907"/>
                </a:cubicBezTo>
                <a:cubicBezTo>
                  <a:pt x="5462" y="189054"/>
                  <a:pt x="-13475" y="199872"/>
                  <a:pt x="22717" y="217967"/>
                </a:cubicBezTo>
                <a:cubicBezTo>
                  <a:pt x="27729" y="220473"/>
                  <a:pt x="33350" y="221511"/>
                  <a:pt x="38666" y="223283"/>
                </a:cubicBezTo>
                <a:cubicBezTo>
                  <a:pt x="68162" y="220006"/>
                  <a:pt x="99570" y="212757"/>
                  <a:pt x="129043" y="223283"/>
                </a:cubicBezTo>
                <a:cubicBezTo>
                  <a:pt x="148822" y="230347"/>
                  <a:pt x="162714" y="246323"/>
                  <a:pt x="176889" y="260497"/>
                </a:cubicBezTo>
                <a:cubicBezTo>
                  <a:pt x="180433" y="271130"/>
                  <a:pt x="185680" y="281340"/>
                  <a:pt x="187522" y="292395"/>
                </a:cubicBezTo>
                <a:cubicBezTo>
                  <a:pt x="194852" y="336380"/>
                  <a:pt x="192576" y="319149"/>
                  <a:pt x="198154" y="372139"/>
                </a:cubicBezTo>
                <a:cubicBezTo>
                  <a:pt x="199780" y="387586"/>
                  <a:pt x="199176" y="422028"/>
                  <a:pt x="208787" y="441251"/>
                </a:cubicBezTo>
                <a:cubicBezTo>
                  <a:pt x="211644" y="446966"/>
                  <a:pt x="215329" y="452292"/>
                  <a:pt x="219419" y="457200"/>
                </a:cubicBezTo>
                <a:cubicBezTo>
                  <a:pt x="224232" y="462976"/>
                  <a:pt x="230052" y="467833"/>
                  <a:pt x="235368" y="473149"/>
                </a:cubicBezTo>
                <a:cubicBezTo>
                  <a:pt x="238907" y="483763"/>
                  <a:pt x="242299" y="501861"/>
                  <a:pt x="256633" y="505046"/>
                </a:cubicBezTo>
                <a:cubicBezTo>
                  <a:pt x="267156" y="507384"/>
                  <a:pt x="277898" y="501502"/>
                  <a:pt x="288531" y="499730"/>
                </a:cubicBezTo>
                <a:cubicBezTo>
                  <a:pt x="313806" y="482880"/>
                  <a:pt x="298418" y="491118"/>
                  <a:pt x="336378" y="478465"/>
                </a:cubicBezTo>
                <a:lnTo>
                  <a:pt x="352326" y="473149"/>
                </a:lnTo>
                <a:cubicBezTo>
                  <a:pt x="357642" y="469605"/>
                  <a:pt x="364731" y="467832"/>
                  <a:pt x="368275" y="462516"/>
                </a:cubicBezTo>
                <a:cubicBezTo>
                  <a:pt x="372695" y="455886"/>
                  <a:pt x="377633" y="432788"/>
                  <a:pt x="368275" y="425302"/>
                </a:cubicBezTo>
                <a:cubicBezTo>
                  <a:pt x="362570" y="420738"/>
                  <a:pt x="354098" y="421758"/>
                  <a:pt x="347010" y="419986"/>
                </a:cubicBezTo>
                <a:cubicBezTo>
                  <a:pt x="334479" y="401188"/>
                  <a:pt x="307047" y="368038"/>
                  <a:pt x="347010" y="345558"/>
                </a:cubicBezTo>
                <a:cubicBezTo>
                  <a:pt x="368853" y="333271"/>
                  <a:pt x="421438" y="356190"/>
                  <a:pt x="421438" y="356190"/>
                </a:cubicBezTo>
                <a:cubicBezTo>
                  <a:pt x="466311" y="352111"/>
                  <a:pt x="474412" y="361695"/>
                  <a:pt x="501182" y="334925"/>
                </a:cubicBezTo>
                <a:cubicBezTo>
                  <a:pt x="505700" y="330407"/>
                  <a:pt x="508271" y="324292"/>
                  <a:pt x="511815" y="318976"/>
                </a:cubicBezTo>
                <a:cubicBezTo>
                  <a:pt x="510043" y="311888"/>
                  <a:pt x="511062" y="303416"/>
                  <a:pt x="506498" y="297711"/>
                </a:cubicBezTo>
                <a:cubicBezTo>
                  <a:pt x="502997" y="293335"/>
                  <a:pt x="495212" y="295503"/>
                  <a:pt x="490550" y="292395"/>
                </a:cubicBezTo>
                <a:cubicBezTo>
                  <a:pt x="484294" y="288224"/>
                  <a:pt x="479917" y="281762"/>
                  <a:pt x="474601" y="276446"/>
                </a:cubicBezTo>
                <a:cubicBezTo>
                  <a:pt x="476373" y="262269"/>
                  <a:pt x="475035" y="247343"/>
                  <a:pt x="479917" y="233916"/>
                </a:cubicBezTo>
                <a:cubicBezTo>
                  <a:pt x="482486" y="226850"/>
                  <a:pt x="491053" y="223743"/>
                  <a:pt x="495866" y="217967"/>
                </a:cubicBezTo>
                <a:cubicBezTo>
                  <a:pt x="499956" y="213059"/>
                  <a:pt x="503903" y="207857"/>
                  <a:pt x="506498" y="202018"/>
                </a:cubicBezTo>
                <a:cubicBezTo>
                  <a:pt x="511050" y="191776"/>
                  <a:pt x="517131" y="170121"/>
                  <a:pt x="517131" y="170121"/>
                </a:cubicBezTo>
                <a:cubicBezTo>
                  <a:pt x="511815" y="166577"/>
                  <a:pt x="505173" y="164477"/>
                  <a:pt x="501182" y="159488"/>
                </a:cubicBezTo>
                <a:cubicBezTo>
                  <a:pt x="487653" y="142576"/>
                  <a:pt x="502758" y="125227"/>
                  <a:pt x="511815" y="111642"/>
                </a:cubicBezTo>
                <a:cubicBezTo>
                  <a:pt x="498147" y="107085"/>
                  <a:pt x="489291" y="103680"/>
                  <a:pt x="474601" y="101009"/>
                </a:cubicBezTo>
                <a:cubicBezTo>
                  <a:pt x="462273" y="98768"/>
                  <a:pt x="449792" y="97465"/>
                  <a:pt x="437387" y="95693"/>
                </a:cubicBezTo>
                <a:cubicBezTo>
                  <a:pt x="433843" y="90377"/>
                  <a:pt x="428998" y="85727"/>
                  <a:pt x="426754" y="79744"/>
                </a:cubicBezTo>
                <a:cubicBezTo>
                  <a:pt x="404077" y="19273"/>
                  <a:pt x="471329" y="48174"/>
                  <a:pt x="315112" y="63795"/>
                </a:cubicBezTo>
                <a:cubicBezTo>
                  <a:pt x="306252" y="65567"/>
                  <a:pt x="297567" y="69111"/>
                  <a:pt x="288531" y="69111"/>
                </a:cubicBezTo>
                <a:cubicBezTo>
                  <a:pt x="217192" y="69111"/>
                  <a:pt x="262168" y="66797"/>
                  <a:pt x="224736" y="58479"/>
                </a:cubicBezTo>
                <a:cubicBezTo>
                  <a:pt x="214213" y="56141"/>
                  <a:pt x="203471" y="54935"/>
                  <a:pt x="192838" y="53163"/>
                </a:cubicBezTo>
                <a:cubicBezTo>
                  <a:pt x="187522" y="49619"/>
                  <a:pt x="181798" y="46620"/>
                  <a:pt x="176889" y="42530"/>
                </a:cubicBezTo>
                <a:cubicBezTo>
                  <a:pt x="159253" y="27833"/>
                  <a:pt x="164790" y="25849"/>
                  <a:pt x="144992" y="15949"/>
                </a:cubicBezTo>
                <a:cubicBezTo>
                  <a:pt x="100967" y="-6064"/>
                  <a:pt x="158805" y="30472"/>
                  <a:pt x="113094" y="0"/>
                </a:cubicBezTo>
                <a:cubicBezTo>
                  <a:pt x="99383" y="1959"/>
                  <a:pt x="74776" y="3210"/>
                  <a:pt x="59931" y="10632"/>
                </a:cubicBezTo>
                <a:cubicBezTo>
                  <a:pt x="54216" y="13489"/>
                  <a:pt x="49697" y="18408"/>
                  <a:pt x="43982" y="21265"/>
                </a:cubicBezTo>
                <a:cubicBezTo>
                  <a:pt x="16377" y="35067"/>
                  <a:pt x="43096" y="34556"/>
                  <a:pt x="38666" y="4253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B128F1-AA5E-45B7-A9AA-EC15BA678ED6}"/>
              </a:ext>
            </a:extLst>
          </p:cNvPr>
          <p:cNvSpPr/>
          <p:nvPr/>
        </p:nvSpPr>
        <p:spPr>
          <a:xfrm>
            <a:off x="2073349" y="3460898"/>
            <a:ext cx="299194" cy="350874"/>
          </a:xfrm>
          <a:custGeom>
            <a:avLst/>
            <a:gdLst>
              <a:gd name="connsiteX0" fmla="*/ 180753 w 299194"/>
              <a:gd name="connsiteY0" fmla="*/ 0 h 350874"/>
              <a:gd name="connsiteX1" fmla="*/ 207335 w 299194"/>
              <a:gd name="connsiteY1" fmla="*/ 15949 h 350874"/>
              <a:gd name="connsiteX2" fmla="*/ 228600 w 299194"/>
              <a:gd name="connsiteY2" fmla="*/ 47846 h 350874"/>
              <a:gd name="connsiteX3" fmla="*/ 233916 w 299194"/>
              <a:gd name="connsiteY3" fmla="*/ 63795 h 350874"/>
              <a:gd name="connsiteX4" fmla="*/ 281763 w 299194"/>
              <a:gd name="connsiteY4" fmla="*/ 79744 h 350874"/>
              <a:gd name="connsiteX5" fmla="*/ 292395 w 299194"/>
              <a:gd name="connsiteY5" fmla="*/ 95693 h 350874"/>
              <a:gd name="connsiteX6" fmla="*/ 297711 w 299194"/>
              <a:gd name="connsiteY6" fmla="*/ 111642 h 350874"/>
              <a:gd name="connsiteX7" fmla="*/ 292395 w 299194"/>
              <a:gd name="connsiteY7" fmla="*/ 308344 h 350874"/>
              <a:gd name="connsiteX8" fmla="*/ 244549 w 299194"/>
              <a:gd name="connsiteY8" fmla="*/ 334925 h 350874"/>
              <a:gd name="connsiteX9" fmla="*/ 217967 w 299194"/>
              <a:gd name="connsiteY9" fmla="*/ 340242 h 350874"/>
              <a:gd name="connsiteX10" fmla="*/ 186070 w 299194"/>
              <a:gd name="connsiteY10" fmla="*/ 350874 h 350874"/>
              <a:gd name="connsiteX11" fmla="*/ 164804 w 299194"/>
              <a:gd name="connsiteY11" fmla="*/ 345558 h 350874"/>
              <a:gd name="connsiteX12" fmla="*/ 159488 w 299194"/>
              <a:gd name="connsiteY12" fmla="*/ 329609 h 350874"/>
              <a:gd name="connsiteX13" fmla="*/ 138223 w 299194"/>
              <a:gd name="connsiteY13" fmla="*/ 297711 h 350874"/>
              <a:gd name="connsiteX14" fmla="*/ 122274 w 299194"/>
              <a:gd name="connsiteY14" fmla="*/ 287079 h 350874"/>
              <a:gd name="connsiteX15" fmla="*/ 42530 w 299194"/>
              <a:gd name="connsiteY15" fmla="*/ 276446 h 350874"/>
              <a:gd name="connsiteX16" fmla="*/ 26581 w 299194"/>
              <a:gd name="connsiteY16" fmla="*/ 260497 h 350874"/>
              <a:gd name="connsiteX17" fmla="*/ 21265 w 299194"/>
              <a:gd name="connsiteY17" fmla="*/ 244549 h 350874"/>
              <a:gd name="connsiteX18" fmla="*/ 10632 w 299194"/>
              <a:gd name="connsiteY18" fmla="*/ 228600 h 350874"/>
              <a:gd name="connsiteX19" fmla="*/ 0 w 299194"/>
              <a:gd name="connsiteY19" fmla="*/ 207335 h 350874"/>
              <a:gd name="connsiteX20" fmla="*/ 10632 w 299194"/>
              <a:gd name="connsiteY20" fmla="*/ 186069 h 350874"/>
              <a:gd name="connsiteX21" fmla="*/ 37214 w 299194"/>
              <a:gd name="connsiteY21" fmla="*/ 180753 h 350874"/>
              <a:gd name="connsiteX22" fmla="*/ 74428 w 299194"/>
              <a:gd name="connsiteY22" fmla="*/ 175437 h 350874"/>
              <a:gd name="connsiteX23" fmla="*/ 106325 w 299194"/>
              <a:gd name="connsiteY23" fmla="*/ 164804 h 350874"/>
              <a:gd name="connsiteX24" fmla="*/ 122274 w 299194"/>
              <a:gd name="connsiteY24" fmla="*/ 159488 h 350874"/>
              <a:gd name="connsiteX25" fmla="*/ 159488 w 299194"/>
              <a:gd name="connsiteY25" fmla="*/ 148855 h 350874"/>
              <a:gd name="connsiteX26" fmla="*/ 143539 w 299194"/>
              <a:gd name="connsiteY26" fmla="*/ 116958 h 350874"/>
              <a:gd name="connsiteX27" fmla="*/ 138223 w 299194"/>
              <a:gd name="connsiteY27" fmla="*/ 101009 h 350874"/>
              <a:gd name="connsiteX28" fmla="*/ 143539 w 299194"/>
              <a:gd name="connsiteY28" fmla="*/ 69111 h 350874"/>
              <a:gd name="connsiteX29" fmla="*/ 148856 w 299194"/>
              <a:gd name="connsiteY29" fmla="*/ 53162 h 350874"/>
              <a:gd name="connsiteX30" fmla="*/ 164804 w 299194"/>
              <a:gd name="connsiteY30" fmla="*/ 47846 h 350874"/>
              <a:gd name="connsiteX31" fmla="*/ 180753 w 299194"/>
              <a:gd name="connsiteY31" fmla="*/ 0 h 35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9194" h="350874">
                <a:moveTo>
                  <a:pt x="180753" y="0"/>
                </a:moveTo>
                <a:cubicBezTo>
                  <a:pt x="189614" y="5316"/>
                  <a:pt x="200028" y="8642"/>
                  <a:pt x="207335" y="15949"/>
                </a:cubicBezTo>
                <a:cubicBezTo>
                  <a:pt x="216371" y="24985"/>
                  <a:pt x="228600" y="47846"/>
                  <a:pt x="228600" y="47846"/>
                </a:cubicBezTo>
                <a:cubicBezTo>
                  <a:pt x="230372" y="53162"/>
                  <a:pt x="232377" y="58407"/>
                  <a:pt x="233916" y="63795"/>
                </a:cubicBezTo>
                <a:cubicBezTo>
                  <a:pt x="243908" y="98769"/>
                  <a:pt x="229614" y="86262"/>
                  <a:pt x="281763" y="79744"/>
                </a:cubicBezTo>
                <a:cubicBezTo>
                  <a:pt x="285307" y="85060"/>
                  <a:pt x="289538" y="89978"/>
                  <a:pt x="292395" y="95693"/>
                </a:cubicBezTo>
                <a:cubicBezTo>
                  <a:pt x="294901" y="100705"/>
                  <a:pt x="297711" y="106038"/>
                  <a:pt x="297711" y="111642"/>
                </a:cubicBezTo>
                <a:cubicBezTo>
                  <a:pt x="297711" y="177233"/>
                  <a:pt x="303434" y="243688"/>
                  <a:pt x="292395" y="308344"/>
                </a:cubicBezTo>
                <a:cubicBezTo>
                  <a:pt x="290629" y="318686"/>
                  <a:pt x="257362" y="331722"/>
                  <a:pt x="244549" y="334925"/>
                </a:cubicBezTo>
                <a:cubicBezTo>
                  <a:pt x="235783" y="337117"/>
                  <a:pt x="226685" y="337864"/>
                  <a:pt x="217967" y="340242"/>
                </a:cubicBezTo>
                <a:cubicBezTo>
                  <a:pt x="207154" y="343191"/>
                  <a:pt x="186070" y="350874"/>
                  <a:pt x="186070" y="350874"/>
                </a:cubicBezTo>
                <a:cubicBezTo>
                  <a:pt x="178981" y="349102"/>
                  <a:pt x="170510" y="350122"/>
                  <a:pt x="164804" y="345558"/>
                </a:cubicBezTo>
                <a:cubicBezTo>
                  <a:pt x="160428" y="342057"/>
                  <a:pt x="162209" y="334508"/>
                  <a:pt x="159488" y="329609"/>
                </a:cubicBezTo>
                <a:cubicBezTo>
                  <a:pt x="153282" y="318438"/>
                  <a:pt x="148856" y="304799"/>
                  <a:pt x="138223" y="297711"/>
                </a:cubicBezTo>
                <a:cubicBezTo>
                  <a:pt x="132907" y="294167"/>
                  <a:pt x="128147" y="289596"/>
                  <a:pt x="122274" y="287079"/>
                </a:cubicBezTo>
                <a:cubicBezTo>
                  <a:pt x="103304" y="278949"/>
                  <a:pt x="51269" y="277240"/>
                  <a:pt x="42530" y="276446"/>
                </a:cubicBezTo>
                <a:cubicBezTo>
                  <a:pt x="37214" y="271130"/>
                  <a:pt x="30752" y="266753"/>
                  <a:pt x="26581" y="260497"/>
                </a:cubicBezTo>
                <a:cubicBezTo>
                  <a:pt x="23473" y="255835"/>
                  <a:pt x="23771" y="249561"/>
                  <a:pt x="21265" y="244549"/>
                </a:cubicBezTo>
                <a:cubicBezTo>
                  <a:pt x="18407" y="238834"/>
                  <a:pt x="13802" y="234148"/>
                  <a:pt x="10632" y="228600"/>
                </a:cubicBezTo>
                <a:cubicBezTo>
                  <a:pt x="6700" y="221719"/>
                  <a:pt x="3544" y="214423"/>
                  <a:pt x="0" y="207335"/>
                </a:cubicBezTo>
                <a:cubicBezTo>
                  <a:pt x="3544" y="200246"/>
                  <a:pt x="4183" y="190676"/>
                  <a:pt x="10632" y="186069"/>
                </a:cubicBezTo>
                <a:cubicBezTo>
                  <a:pt x="17985" y="180817"/>
                  <a:pt x="28301" y="182238"/>
                  <a:pt x="37214" y="180753"/>
                </a:cubicBezTo>
                <a:cubicBezTo>
                  <a:pt x="49574" y="178693"/>
                  <a:pt x="62023" y="177209"/>
                  <a:pt x="74428" y="175437"/>
                </a:cubicBezTo>
                <a:lnTo>
                  <a:pt x="106325" y="164804"/>
                </a:lnTo>
                <a:cubicBezTo>
                  <a:pt x="111641" y="163032"/>
                  <a:pt x="116837" y="160847"/>
                  <a:pt x="122274" y="159488"/>
                </a:cubicBezTo>
                <a:cubicBezTo>
                  <a:pt x="148976" y="152813"/>
                  <a:pt x="136608" y="156483"/>
                  <a:pt x="159488" y="148855"/>
                </a:cubicBezTo>
                <a:cubicBezTo>
                  <a:pt x="146125" y="108767"/>
                  <a:pt x="164152" y="158183"/>
                  <a:pt x="143539" y="116958"/>
                </a:cubicBezTo>
                <a:cubicBezTo>
                  <a:pt x="141033" y="111946"/>
                  <a:pt x="139995" y="106325"/>
                  <a:pt x="138223" y="101009"/>
                </a:cubicBezTo>
                <a:cubicBezTo>
                  <a:pt x="139995" y="90376"/>
                  <a:pt x="141201" y="79634"/>
                  <a:pt x="143539" y="69111"/>
                </a:cubicBezTo>
                <a:cubicBezTo>
                  <a:pt x="144755" y="63640"/>
                  <a:pt x="144893" y="57125"/>
                  <a:pt x="148856" y="53162"/>
                </a:cubicBezTo>
                <a:cubicBezTo>
                  <a:pt x="152818" y="49200"/>
                  <a:pt x="159488" y="49618"/>
                  <a:pt x="164804" y="47846"/>
                </a:cubicBezTo>
                <a:lnTo>
                  <a:pt x="18075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B9C6FE7-0E63-4998-B9AE-63A969632346}"/>
              </a:ext>
            </a:extLst>
          </p:cNvPr>
          <p:cNvSpPr/>
          <p:nvPr/>
        </p:nvSpPr>
        <p:spPr>
          <a:xfrm>
            <a:off x="2371172" y="3536797"/>
            <a:ext cx="250428" cy="222103"/>
          </a:xfrm>
          <a:custGeom>
            <a:avLst/>
            <a:gdLst>
              <a:gd name="connsiteX0" fmla="*/ 10521 w 250428"/>
              <a:gd name="connsiteY0" fmla="*/ 9161 h 222103"/>
              <a:gd name="connsiteX1" fmla="*/ 84949 w 250428"/>
              <a:gd name="connsiteY1" fmla="*/ 3845 h 222103"/>
              <a:gd name="connsiteX2" fmla="*/ 132795 w 250428"/>
              <a:gd name="connsiteY2" fmla="*/ 14477 h 222103"/>
              <a:gd name="connsiteX3" fmla="*/ 148744 w 250428"/>
              <a:gd name="connsiteY3" fmla="*/ 25110 h 222103"/>
              <a:gd name="connsiteX4" fmla="*/ 159377 w 250428"/>
              <a:gd name="connsiteY4" fmla="*/ 41059 h 222103"/>
              <a:gd name="connsiteX5" fmla="*/ 180642 w 250428"/>
              <a:gd name="connsiteY5" fmla="*/ 51691 h 222103"/>
              <a:gd name="connsiteX6" fmla="*/ 196591 w 250428"/>
              <a:gd name="connsiteY6" fmla="*/ 62324 h 222103"/>
              <a:gd name="connsiteX7" fmla="*/ 233805 w 250428"/>
              <a:gd name="connsiteY7" fmla="*/ 72956 h 222103"/>
              <a:gd name="connsiteX8" fmla="*/ 239121 w 250428"/>
              <a:gd name="connsiteY8" fmla="*/ 88905 h 222103"/>
              <a:gd name="connsiteX9" fmla="*/ 249754 w 250428"/>
              <a:gd name="connsiteY9" fmla="*/ 104854 h 222103"/>
              <a:gd name="connsiteX10" fmla="*/ 244437 w 250428"/>
              <a:gd name="connsiteY10" fmla="*/ 142068 h 222103"/>
              <a:gd name="connsiteX11" fmla="*/ 212540 w 250428"/>
              <a:gd name="connsiteY11" fmla="*/ 163333 h 222103"/>
              <a:gd name="connsiteX12" fmla="*/ 180642 w 250428"/>
              <a:gd name="connsiteY12" fmla="*/ 179282 h 222103"/>
              <a:gd name="connsiteX13" fmla="*/ 154061 w 250428"/>
              <a:gd name="connsiteY13" fmla="*/ 200547 h 222103"/>
              <a:gd name="connsiteX14" fmla="*/ 116847 w 250428"/>
              <a:gd name="connsiteY14" fmla="*/ 221812 h 222103"/>
              <a:gd name="connsiteX15" fmla="*/ 21154 w 250428"/>
              <a:gd name="connsiteY15" fmla="*/ 216496 h 222103"/>
              <a:gd name="connsiteX16" fmla="*/ 15837 w 250428"/>
              <a:gd name="connsiteY16" fmla="*/ 189915 h 222103"/>
              <a:gd name="connsiteX17" fmla="*/ 5205 w 250428"/>
              <a:gd name="connsiteY17" fmla="*/ 104854 h 222103"/>
              <a:gd name="connsiteX18" fmla="*/ 10521 w 250428"/>
              <a:gd name="connsiteY18" fmla="*/ 9161 h 22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428" h="222103">
                <a:moveTo>
                  <a:pt x="10521" y="9161"/>
                </a:moveTo>
                <a:cubicBezTo>
                  <a:pt x="23812" y="-7674"/>
                  <a:pt x="60076" y="3845"/>
                  <a:pt x="84949" y="3845"/>
                </a:cubicBezTo>
                <a:cubicBezTo>
                  <a:pt x="103663" y="3845"/>
                  <a:pt x="116348" y="8995"/>
                  <a:pt x="132795" y="14477"/>
                </a:cubicBezTo>
                <a:cubicBezTo>
                  <a:pt x="138111" y="18021"/>
                  <a:pt x="144226" y="20592"/>
                  <a:pt x="148744" y="25110"/>
                </a:cubicBezTo>
                <a:cubicBezTo>
                  <a:pt x="153262" y="29628"/>
                  <a:pt x="154468" y="36969"/>
                  <a:pt x="159377" y="41059"/>
                </a:cubicBezTo>
                <a:cubicBezTo>
                  <a:pt x="165465" y="46132"/>
                  <a:pt x="173761" y="47759"/>
                  <a:pt x="180642" y="51691"/>
                </a:cubicBezTo>
                <a:cubicBezTo>
                  <a:pt x="186190" y="54861"/>
                  <a:pt x="190876" y="59467"/>
                  <a:pt x="196591" y="62324"/>
                </a:cubicBezTo>
                <a:cubicBezTo>
                  <a:pt x="204217" y="66137"/>
                  <a:pt x="226993" y="71253"/>
                  <a:pt x="233805" y="72956"/>
                </a:cubicBezTo>
                <a:cubicBezTo>
                  <a:pt x="235577" y="78272"/>
                  <a:pt x="236615" y="83893"/>
                  <a:pt x="239121" y="88905"/>
                </a:cubicBezTo>
                <a:cubicBezTo>
                  <a:pt x="241978" y="94620"/>
                  <a:pt x="249118" y="98496"/>
                  <a:pt x="249754" y="104854"/>
                </a:cubicBezTo>
                <a:cubicBezTo>
                  <a:pt x="251001" y="117322"/>
                  <a:pt x="251164" y="131496"/>
                  <a:pt x="244437" y="142068"/>
                </a:cubicBezTo>
                <a:cubicBezTo>
                  <a:pt x="237577" y="152849"/>
                  <a:pt x="223172" y="156245"/>
                  <a:pt x="212540" y="163333"/>
                </a:cubicBezTo>
                <a:cubicBezTo>
                  <a:pt x="191928" y="177075"/>
                  <a:pt x="202653" y="171945"/>
                  <a:pt x="180642" y="179282"/>
                </a:cubicBezTo>
                <a:cubicBezTo>
                  <a:pt x="160465" y="209546"/>
                  <a:pt x="181714" y="184745"/>
                  <a:pt x="154061" y="200547"/>
                </a:cubicBezTo>
                <a:cubicBezTo>
                  <a:pt x="109002" y="226295"/>
                  <a:pt x="153413" y="209623"/>
                  <a:pt x="116847" y="221812"/>
                </a:cubicBezTo>
                <a:cubicBezTo>
                  <a:pt x="84949" y="220040"/>
                  <a:pt x="51618" y="226116"/>
                  <a:pt x="21154" y="216496"/>
                </a:cubicBezTo>
                <a:cubicBezTo>
                  <a:pt x="12538" y="213775"/>
                  <a:pt x="17115" y="198860"/>
                  <a:pt x="15837" y="189915"/>
                </a:cubicBezTo>
                <a:cubicBezTo>
                  <a:pt x="11796" y="161628"/>
                  <a:pt x="9246" y="133141"/>
                  <a:pt x="5205" y="104854"/>
                </a:cubicBezTo>
                <a:cubicBezTo>
                  <a:pt x="-2198" y="53037"/>
                  <a:pt x="-2770" y="25996"/>
                  <a:pt x="10521" y="916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1BD891E-CCCD-4884-AC3C-D840B5F345D8}"/>
              </a:ext>
            </a:extLst>
          </p:cNvPr>
          <p:cNvSpPr/>
          <p:nvPr/>
        </p:nvSpPr>
        <p:spPr>
          <a:xfrm>
            <a:off x="77895" y="2258832"/>
            <a:ext cx="1129906" cy="877773"/>
          </a:xfrm>
          <a:custGeom>
            <a:avLst/>
            <a:gdLst>
              <a:gd name="connsiteX0" fmla="*/ 1849 w 1129906"/>
              <a:gd name="connsiteY0" fmla="*/ 587 h 877773"/>
              <a:gd name="connsiteX1" fmla="*/ 12482 w 1129906"/>
              <a:gd name="connsiteY1" fmla="*/ 27168 h 877773"/>
              <a:gd name="connsiteX2" fmla="*/ 17798 w 1129906"/>
              <a:gd name="connsiteY2" fmla="*/ 64382 h 877773"/>
              <a:gd name="connsiteX3" fmla="*/ 28431 w 1129906"/>
              <a:gd name="connsiteY3" fmla="*/ 122861 h 877773"/>
              <a:gd name="connsiteX4" fmla="*/ 44379 w 1129906"/>
              <a:gd name="connsiteY4" fmla="*/ 160075 h 877773"/>
              <a:gd name="connsiteX5" fmla="*/ 55012 w 1129906"/>
              <a:gd name="connsiteY5" fmla="*/ 197289 h 877773"/>
              <a:gd name="connsiteX6" fmla="*/ 60328 w 1129906"/>
              <a:gd name="connsiteY6" fmla="*/ 213238 h 877773"/>
              <a:gd name="connsiteX7" fmla="*/ 55012 w 1129906"/>
              <a:gd name="connsiteY7" fmla="*/ 234503 h 877773"/>
              <a:gd name="connsiteX8" fmla="*/ 23114 w 1129906"/>
              <a:gd name="connsiteY8" fmla="*/ 250452 h 877773"/>
              <a:gd name="connsiteX9" fmla="*/ 33747 w 1129906"/>
              <a:gd name="connsiteY9" fmla="*/ 266401 h 877773"/>
              <a:gd name="connsiteX10" fmla="*/ 39063 w 1129906"/>
              <a:gd name="connsiteY10" fmla="*/ 282349 h 877773"/>
              <a:gd name="connsiteX11" fmla="*/ 76277 w 1129906"/>
              <a:gd name="connsiteY11" fmla="*/ 335512 h 877773"/>
              <a:gd name="connsiteX12" fmla="*/ 86910 w 1129906"/>
              <a:gd name="connsiteY12" fmla="*/ 351461 h 877773"/>
              <a:gd name="connsiteX13" fmla="*/ 102858 w 1129906"/>
              <a:gd name="connsiteY13" fmla="*/ 362094 h 877773"/>
              <a:gd name="connsiteX14" fmla="*/ 108175 w 1129906"/>
              <a:gd name="connsiteY14" fmla="*/ 378042 h 877773"/>
              <a:gd name="connsiteX15" fmla="*/ 92226 w 1129906"/>
              <a:gd name="connsiteY15" fmla="*/ 415256 h 877773"/>
              <a:gd name="connsiteX16" fmla="*/ 108175 w 1129906"/>
              <a:gd name="connsiteY16" fmla="*/ 425889 h 877773"/>
              <a:gd name="connsiteX17" fmla="*/ 166654 w 1129906"/>
              <a:gd name="connsiteY17" fmla="*/ 441838 h 877773"/>
              <a:gd name="connsiteX18" fmla="*/ 177286 w 1129906"/>
              <a:gd name="connsiteY18" fmla="*/ 457787 h 877773"/>
              <a:gd name="connsiteX19" fmla="*/ 193235 w 1129906"/>
              <a:gd name="connsiteY19" fmla="*/ 473735 h 877773"/>
              <a:gd name="connsiteX20" fmla="*/ 214500 w 1129906"/>
              <a:gd name="connsiteY20" fmla="*/ 505633 h 877773"/>
              <a:gd name="connsiteX21" fmla="*/ 214500 w 1129906"/>
              <a:gd name="connsiteY21" fmla="*/ 468419 h 877773"/>
              <a:gd name="connsiteX22" fmla="*/ 198552 w 1129906"/>
              <a:gd name="connsiteY22" fmla="*/ 457787 h 877773"/>
              <a:gd name="connsiteX23" fmla="*/ 193235 w 1129906"/>
              <a:gd name="connsiteY23" fmla="*/ 441838 h 877773"/>
              <a:gd name="connsiteX24" fmla="*/ 187919 w 1129906"/>
              <a:gd name="connsiteY24" fmla="*/ 378042 h 877773"/>
              <a:gd name="connsiteX25" fmla="*/ 171970 w 1129906"/>
              <a:gd name="connsiteY25" fmla="*/ 372726 h 877773"/>
              <a:gd name="connsiteX26" fmla="*/ 161338 w 1129906"/>
              <a:gd name="connsiteY26" fmla="*/ 314247 h 877773"/>
              <a:gd name="connsiteX27" fmla="*/ 156021 w 1129906"/>
              <a:gd name="connsiteY27" fmla="*/ 298298 h 877773"/>
              <a:gd name="connsiteX28" fmla="*/ 145389 w 1129906"/>
              <a:gd name="connsiteY28" fmla="*/ 239819 h 877773"/>
              <a:gd name="connsiteX29" fmla="*/ 124124 w 1129906"/>
              <a:gd name="connsiteY29" fmla="*/ 207921 h 877773"/>
              <a:gd name="connsiteX30" fmla="*/ 108175 w 1129906"/>
              <a:gd name="connsiteY30" fmla="*/ 176024 h 877773"/>
              <a:gd name="connsiteX31" fmla="*/ 108175 w 1129906"/>
              <a:gd name="connsiteY31" fmla="*/ 117545 h 877773"/>
              <a:gd name="connsiteX32" fmla="*/ 124124 w 1129906"/>
              <a:gd name="connsiteY32" fmla="*/ 112228 h 877773"/>
              <a:gd name="connsiteX33" fmla="*/ 145389 w 1129906"/>
              <a:gd name="connsiteY33" fmla="*/ 117545 h 877773"/>
              <a:gd name="connsiteX34" fmla="*/ 140072 w 1129906"/>
              <a:gd name="connsiteY34" fmla="*/ 133494 h 877773"/>
              <a:gd name="connsiteX35" fmla="*/ 129440 w 1129906"/>
              <a:gd name="connsiteY35" fmla="*/ 176024 h 877773"/>
              <a:gd name="connsiteX36" fmla="*/ 140072 w 1129906"/>
              <a:gd name="connsiteY36" fmla="*/ 207921 h 877773"/>
              <a:gd name="connsiteX37" fmla="*/ 166654 w 1129906"/>
              <a:gd name="connsiteY37" fmla="*/ 239819 h 877773"/>
              <a:gd name="connsiteX38" fmla="*/ 171970 w 1129906"/>
              <a:gd name="connsiteY38" fmla="*/ 261084 h 877773"/>
              <a:gd name="connsiteX39" fmla="*/ 193235 w 1129906"/>
              <a:gd name="connsiteY39" fmla="*/ 292982 h 877773"/>
              <a:gd name="connsiteX40" fmla="*/ 209184 w 1129906"/>
              <a:gd name="connsiteY40" fmla="*/ 324880 h 877773"/>
              <a:gd name="connsiteX41" fmla="*/ 214500 w 1129906"/>
              <a:gd name="connsiteY41" fmla="*/ 340828 h 877773"/>
              <a:gd name="connsiteX42" fmla="*/ 209184 w 1129906"/>
              <a:gd name="connsiteY42" fmla="*/ 356777 h 877773"/>
              <a:gd name="connsiteX43" fmla="*/ 241082 w 1129906"/>
              <a:gd name="connsiteY43" fmla="*/ 383359 h 877773"/>
              <a:gd name="connsiteX44" fmla="*/ 267663 w 1129906"/>
              <a:gd name="connsiteY44" fmla="*/ 415256 h 877773"/>
              <a:gd name="connsiteX45" fmla="*/ 283612 w 1129906"/>
              <a:gd name="connsiteY45" fmla="*/ 420573 h 877773"/>
              <a:gd name="connsiteX46" fmla="*/ 304877 w 1129906"/>
              <a:gd name="connsiteY46" fmla="*/ 452470 h 877773"/>
              <a:gd name="connsiteX47" fmla="*/ 315510 w 1129906"/>
              <a:gd name="connsiteY47" fmla="*/ 484368 h 877773"/>
              <a:gd name="connsiteX48" fmla="*/ 336775 w 1129906"/>
              <a:gd name="connsiteY48" fmla="*/ 521582 h 877773"/>
              <a:gd name="connsiteX49" fmla="*/ 347407 w 1129906"/>
              <a:gd name="connsiteY49" fmla="*/ 665121 h 877773"/>
              <a:gd name="connsiteX50" fmla="*/ 352724 w 1129906"/>
              <a:gd name="connsiteY50" fmla="*/ 681070 h 877773"/>
              <a:gd name="connsiteX51" fmla="*/ 379305 w 1129906"/>
              <a:gd name="connsiteY51" fmla="*/ 712968 h 877773"/>
              <a:gd name="connsiteX52" fmla="*/ 416519 w 1129906"/>
              <a:gd name="connsiteY52" fmla="*/ 734233 h 877773"/>
              <a:gd name="connsiteX53" fmla="*/ 448417 w 1129906"/>
              <a:gd name="connsiteY53" fmla="*/ 755498 h 877773"/>
              <a:gd name="connsiteX54" fmla="*/ 464365 w 1129906"/>
              <a:gd name="connsiteY54" fmla="*/ 760815 h 877773"/>
              <a:gd name="connsiteX55" fmla="*/ 480314 w 1129906"/>
              <a:gd name="connsiteY55" fmla="*/ 771447 h 877773"/>
              <a:gd name="connsiteX56" fmla="*/ 533477 w 1129906"/>
              <a:gd name="connsiteY56" fmla="*/ 782080 h 877773"/>
              <a:gd name="connsiteX57" fmla="*/ 581324 w 1129906"/>
              <a:gd name="connsiteY57" fmla="*/ 798028 h 877773"/>
              <a:gd name="connsiteX58" fmla="*/ 613221 w 1129906"/>
              <a:gd name="connsiteY58" fmla="*/ 808661 h 877773"/>
              <a:gd name="connsiteX59" fmla="*/ 629170 w 1129906"/>
              <a:gd name="connsiteY59" fmla="*/ 813977 h 877773"/>
              <a:gd name="connsiteX60" fmla="*/ 687649 w 1129906"/>
              <a:gd name="connsiteY60" fmla="*/ 824610 h 877773"/>
              <a:gd name="connsiteX61" fmla="*/ 772710 w 1129906"/>
              <a:gd name="connsiteY61" fmla="*/ 824610 h 877773"/>
              <a:gd name="connsiteX62" fmla="*/ 788658 w 1129906"/>
              <a:gd name="connsiteY62" fmla="*/ 835242 h 877773"/>
              <a:gd name="connsiteX63" fmla="*/ 799291 w 1129906"/>
              <a:gd name="connsiteY63" fmla="*/ 851191 h 877773"/>
              <a:gd name="connsiteX64" fmla="*/ 836505 w 1129906"/>
              <a:gd name="connsiteY64" fmla="*/ 867140 h 877773"/>
              <a:gd name="connsiteX65" fmla="*/ 868403 w 1129906"/>
              <a:gd name="connsiteY65" fmla="*/ 877773 h 877773"/>
              <a:gd name="connsiteX66" fmla="*/ 884352 w 1129906"/>
              <a:gd name="connsiteY66" fmla="*/ 872456 h 877773"/>
              <a:gd name="connsiteX67" fmla="*/ 905617 w 1129906"/>
              <a:gd name="connsiteY67" fmla="*/ 840559 h 877773"/>
              <a:gd name="connsiteX68" fmla="*/ 926882 w 1129906"/>
              <a:gd name="connsiteY68" fmla="*/ 835242 h 877773"/>
              <a:gd name="connsiteX69" fmla="*/ 942831 w 1129906"/>
              <a:gd name="connsiteY69" fmla="*/ 824610 h 877773"/>
              <a:gd name="connsiteX70" fmla="*/ 964096 w 1129906"/>
              <a:gd name="connsiteY70" fmla="*/ 819294 h 877773"/>
              <a:gd name="connsiteX71" fmla="*/ 958779 w 1129906"/>
              <a:gd name="connsiteY71" fmla="*/ 792712 h 877773"/>
              <a:gd name="connsiteX72" fmla="*/ 937514 w 1129906"/>
              <a:gd name="connsiteY72" fmla="*/ 760815 h 877773"/>
              <a:gd name="connsiteX73" fmla="*/ 942831 w 1129906"/>
              <a:gd name="connsiteY73" fmla="*/ 734233 h 877773"/>
              <a:gd name="connsiteX74" fmla="*/ 964096 w 1129906"/>
              <a:gd name="connsiteY74" fmla="*/ 728917 h 877773"/>
              <a:gd name="connsiteX75" fmla="*/ 990677 w 1129906"/>
              <a:gd name="connsiteY75" fmla="*/ 718284 h 877773"/>
              <a:gd name="connsiteX76" fmla="*/ 1022575 w 1129906"/>
              <a:gd name="connsiteY76" fmla="*/ 712968 h 877773"/>
              <a:gd name="connsiteX77" fmla="*/ 1054472 w 1129906"/>
              <a:gd name="connsiteY77" fmla="*/ 702335 h 877773"/>
              <a:gd name="connsiteX78" fmla="*/ 1097003 w 1129906"/>
              <a:gd name="connsiteY78" fmla="*/ 654489 h 877773"/>
              <a:gd name="connsiteX79" fmla="*/ 1102319 w 1129906"/>
              <a:gd name="connsiteY79" fmla="*/ 638540 h 877773"/>
              <a:gd name="connsiteX80" fmla="*/ 1107635 w 1129906"/>
              <a:gd name="connsiteY80" fmla="*/ 606642 h 877773"/>
              <a:gd name="connsiteX81" fmla="*/ 1118268 w 1129906"/>
              <a:gd name="connsiteY81" fmla="*/ 585377 h 877773"/>
              <a:gd name="connsiteX82" fmla="*/ 1128900 w 1129906"/>
              <a:gd name="connsiteY82" fmla="*/ 569428 h 877773"/>
              <a:gd name="connsiteX83" fmla="*/ 1107635 w 1129906"/>
              <a:gd name="connsiteY83" fmla="*/ 574745 h 877773"/>
              <a:gd name="connsiteX84" fmla="*/ 974728 w 1129906"/>
              <a:gd name="connsiteY84" fmla="*/ 580061 h 877773"/>
              <a:gd name="connsiteX85" fmla="*/ 964096 w 1129906"/>
              <a:gd name="connsiteY85" fmla="*/ 617275 h 877773"/>
              <a:gd name="connsiteX86" fmla="*/ 958779 w 1129906"/>
              <a:gd name="connsiteY86" fmla="*/ 633224 h 877773"/>
              <a:gd name="connsiteX87" fmla="*/ 926882 w 1129906"/>
              <a:gd name="connsiteY87" fmla="*/ 654489 h 877773"/>
              <a:gd name="connsiteX88" fmla="*/ 910933 w 1129906"/>
              <a:gd name="connsiteY88" fmla="*/ 670438 h 877773"/>
              <a:gd name="connsiteX89" fmla="*/ 879035 w 1129906"/>
              <a:gd name="connsiteY89" fmla="*/ 691703 h 877773"/>
              <a:gd name="connsiteX90" fmla="*/ 804607 w 1129906"/>
              <a:gd name="connsiteY90" fmla="*/ 702335 h 877773"/>
              <a:gd name="connsiteX91" fmla="*/ 783342 w 1129906"/>
              <a:gd name="connsiteY91" fmla="*/ 707652 h 877773"/>
              <a:gd name="connsiteX92" fmla="*/ 730179 w 1129906"/>
              <a:gd name="connsiteY92" fmla="*/ 697019 h 877773"/>
              <a:gd name="connsiteX93" fmla="*/ 698282 w 1129906"/>
              <a:gd name="connsiteY93" fmla="*/ 670438 h 877773"/>
              <a:gd name="connsiteX94" fmla="*/ 687649 w 1129906"/>
              <a:gd name="connsiteY94" fmla="*/ 638540 h 877773"/>
              <a:gd name="connsiteX95" fmla="*/ 682333 w 1129906"/>
              <a:gd name="connsiteY95" fmla="*/ 622591 h 877773"/>
              <a:gd name="connsiteX96" fmla="*/ 677017 w 1129906"/>
              <a:gd name="connsiteY96" fmla="*/ 606642 h 877773"/>
              <a:gd name="connsiteX97" fmla="*/ 671700 w 1129906"/>
              <a:gd name="connsiteY97" fmla="*/ 574745 h 877773"/>
              <a:gd name="connsiteX98" fmla="*/ 682333 w 1129906"/>
              <a:gd name="connsiteY98" fmla="*/ 484368 h 877773"/>
              <a:gd name="connsiteX99" fmla="*/ 698282 w 1129906"/>
              <a:gd name="connsiteY99" fmla="*/ 452470 h 877773"/>
              <a:gd name="connsiteX100" fmla="*/ 703598 w 1129906"/>
              <a:gd name="connsiteY100" fmla="*/ 431205 h 877773"/>
              <a:gd name="connsiteX101" fmla="*/ 708914 w 1129906"/>
              <a:gd name="connsiteY101" fmla="*/ 415256 h 877773"/>
              <a:gd name="connsiteX102" fmla="*/ 724863 w 1129906"/>
              <a:gd name="connsiteY102" fmla="*/ 362094 h 877773"/>
              <a:gd name="connsiteX103" fmla="*/ 735496 w 1129906"/>
              <a:gd name="connsiteY103" fmla="*/ 340828 h 877773"/>
              <a:gd name="connsiteX104" fmla="*/ 735496 w 1129906"/>
              <a:gd name="connsiteY104" fmla="*/ 287666 h 877773"/>
              <a:gd name="connsiteX105" fmla="*/ 719547 w 1129906"/>
              <a:gd name="connsiteY105" fmla="*/ 282349 h 877773"/>
              <a:gd name="connsiteX106" fmla="*/ 687649 w 1129906"/>
              <a:gd name="connsiteY106" fmla="*/ 261084 h 877773"/>
              <a:gd name="connsiteX107" fmla="*/ 634486 w 1129906"/>
              <a:gd name="connsiteY107" fmla="*/ 245135 h 877773"/>
              <a:gd name="connsiteX108" fmla="*/ 618538 w 1129906"/>
              <a:gd name="connsiteY108" fmla="*/ 229187 h 877773"/>
              <a:gd name="connsiteX109" fmla="*/ 613221 w 1129906"/>
              <a:gd name="connsiteY109" fmla="*/ 213238 h 877773"/>
              <a:gd name="connsiteX110" fmla="*/ 581324 w 1129906"/>
              <a:gd name="connsiteY110" fmla="*/ 191973 h 877773"/>
              <a:gd name="connsiteX111" fmla="*/ 565375 w 1129906"/>
              <a:gd name="connsiteY111" fmla="*/ 176024 h 877773"/>
              <a:gd name="connsiteX112" fmla="*/ 533477 w 1129906"/>
              <a:gd name="connsiteY112" fmla="*/ 170708 h 877773"/>
              <a:gd name="connsiteX113" fmla="*/ 485631 w 1129906"/>
              <a:gd name="connsiteY113" fmla="*/ 154759 h 877773"/>
              <a:gd name="connsiteX114" fmla="*/ 469682 w 1129906"/>
              <a:gd name="connsiteY114" fmla="*/ 149442 h 877773"/>
              <a:gd name="connsiteX115" fmla="*/ 437784 w 1129906"/>
              <a:gd name="connsiteY115" fmla="*/ 128177 h 877773"/>
              <a:gd name="connsiteX116" fmla="*/ 427152 w 1129906"/>
              <a:gd name="connsiteY116" fmla="*/ 112228 h 877773"/>
              <a:gd name="connsiteX117" fmla="*/ 405886 w 1129906"/>
              <a:gd name="connsiteY117" fmla="*/ 96280 h 877773"/>
              <a:gd name="connsiteX118" fmla="*/ 331458 w 1129906"/>
              <a:gd name="connsiteY118" fmla="*/ 80331 h 877773"/>
              <a:gd name="connsiteX119" fmla="*/ 294245 w 1129906"/>
              <a:gd name="connsiteY119" fmla="*/ 75015 h 877773"/>
              <a:gd name="connsiteX120" fmla="*/ 267663 w 1129906"/>
              <a:gd name="connsiteY120" fmla="*/ 69698 h 877773"/>
              <a:gd name="connsiteX121" fmla="*/ 235765 w 1129906"/>
              <a:gd name="connsiteY121" fmla="*/ 59066 h 877773"/>
              <a:gd name="connsiteX122" fmla="*/ 219817 w 1129906"/>
              <a:gd name="connsiteY122" fmla="*/ 53749 h 877773"/>
              <a:gd name="connsiteX123" fmla="*/ 198552 w 1129906"/>
              <a:gd name="connsiteY123" fmla="*/ 48433 h 877773"/>
              <a:gd name="connsiteX124" fmla="*/ 150705 w 1129906"/>
              <a:gd name="connsiteY124" fmla="*/ 37801 h 877773"/>
              <a:gd name="connsiteX125" fmla="*/ 134756 w 1129906"/>
              <a:gd name="connsiteY125" fmla="*/ 32484 h 877773"/>
              <a:gd name="connsiteX126" fmla="*/ 108175 w 1129906"/>
              <a:gd name="connsiteY126" fmla="*/ 27168 h 877773"/>
              <a:gd name="connsiteX127" fmla="*/ 76277 w 1129906"/>
              <a:gd name="connsiteY127" fmla="*/ 16535 h 877773"/>
              <a:gd name="connsiteX128" fmla="*/ 55012 w 1129906"/>
              <a:gd name="connsiteY128" fmla="*/ 11219 h 877773"/>
              <a:gd name="connsiteX129" fmla="*/ 1849 w 1129906"/>
              <a:gd name="connsiteY129" fmla="*/ 587 h 87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129906" h="877773">
                <a:moveTo>
                  <a:pt x="1849" y="587"/>
                </a:moveTo>
                <a:cubicBezTo>
                  <a:pt x="-5239" y="3245"/>
                  <a:pt x="10167" y="17910"/>
                  <a:pt x="12482" y="27168"/>
                </a:cubicBezTo>
                <a:cubicBezTo>
                  <a:pt x="15521" y="39324"/>
                  <a:pt x="15893" y="51997"/>
                  <a:pt x="17798" y="64382"/>
                </a:cubicBezTo>
                <a:cubicBezTo>
                  <a:pt x="19696" y="76721"/>
                  <a:pt x="25110" y="109577"/>
                  <a:pt x="28431" y="122861"/>
                </a:cubicBezTo>
                <a:cubicBezTo>
                  <a:pt x="33419" y="142811"/>
                  <a:pt x="35249" y="138772"/>
                  <a:pt x="44379" y="160075"/>
                </a:cubicBezTo>
                <a:cubicBezTo>
                  <a:pt x="49845" y="172829"/>
                  <a:pt x="51156" y="183791"/>
                  <a:pt x="55012" y="197289"/>
                </a:cubicBezTo>
                <a:cubicBezTo>
                  <a:pt x="56551" y="202677"/>
                  <a:pt x="58556" y="207922"/>
                  <a:pt x="60328" y="213238"/>
                </a:cubicBezTo>
                <a:cubicBezTo>
                  <a:pt x="58556" y="220326"/>
                  <a:pt x="59065" y="228424"/>
                  <a:pt x="55012" y="234503"/>
                </a:cubicBezTo>
                <a:cubicBezTo>
                  <a:pt x="49124" y="243335"/>
                  <a:pt x="32210" y="247420"/>
                  <a:pt x="23114" y="250452"/>
                </a:cubicBezTo>
                <a:cubicBezTo>
                  <a:pt x="26658" y="255768"/>
                  <a:pt x="30889" y="260686"/>
                  <a:pt x="33747" y="266401"/>
                </a:cubicBezTo>
                <a:cubicBezTo>
                  <a:pt x="36253" y="271413"/>
                  <a:pt x="36342" y="277451"/>
                  <a:pt x="39063" y="282349"/>
                </a:cubicBezTo>
                <a:cubicBezTo>
                  <a:pt x="51286" y="304351"/>
                  <a:pt x="62338" y="315997"/>
                  <a:pt x="76277" y="335512"/>
                </a:cubicBezTo>
                <a:cubicBezTo>
                  <a:pt x="79991" y="340711"/>
                  <a:pt x="82392" y="346943"/>
                  <a:pt x="86910" y="351461"/>
                </a:cubicBezTo>
                <a:cubicBezTo>
                  <a:pt x="91428" y="355979"/>
                  <a:pt x="97542" y="358550"/>
                  <a:pt x="102858" y="362094"/>
                </a:cubicBezTo>
                <a:cubicBezTo>
                  <a:pt x="104630" y="367410"/>
                  <a:pt x="108175" y="372438"/>
                  <a:pt x="108175" y="378042"/>
                </a:cubicBezTo>
                <a:cubicBezTo>
                  <a:pt x="108175" y="395206"/>
                  <a:pt x="100907" y="402235"/>
                  <a:pt x="92226" y="415256"/>
                </a:cubicBezTo>
                <a:cubicBezTo>
                  <a:pt x="97542" y="418800"/>
                  <a:pt x="102011" y="424208"/>
                  <a:pt x="108175" y="425889"/>
                </a:cubicBezTo>
                <a:cubicBezTo>
                  <a:pt x="175372" y="444216"/>
                  <a:pt x="130622" y="417816"/>
                  <a:pt x="166654" y="441838"/>
                </a:cubicBezTo>
                <a:cubicBezTo>
                  <a:pt x="170198" y="447154"/>
                  <a:pt x="173196" y="452879"/>
                  <a:pt x="177286" y="457787"/>
                </a:cubicBezTo>
                <a:cubicBezTo>
                  <a:pt x="182099" y="463563"/>
                  <a:pt x="189505" y="467207"/>
                  <a:pt x="193235" y="473735"/>
                </a:cubicBezTo>
                <a:cubicBezTo>
                  <a:pt x="214362" y="510706"/>
                  <a:pt x="180003" y="482635"/>
                  <a:pt x="214500" y="505633"/>
                </a:cubicBezTo>
                <a:cubicBezTo>
                  <a:pt x="219283" y="491285"/>
                  <a:pt x="224885" y="483996"/>
                  <a:pt x="214500" y="468419"/>
                </a:cubicBezTo>
                <a:cubicBezTo>
                  <a:pt x="210956" y="463103"/>
                  <a:pt x="203868" y="461331"/>
                  <a:pt x="198552" y="457787"/>
                </a:cubicBezTo>
                <a:cubicBezTo>
                  <a:pt x="196780" y="452471"/>
                  <a:pt x="193976" y="447393"/>
                  <a:pt x="193235" y="441838"/>
                </a:cubicBezTo>
                <a:cubicBezTo>
                  <a:pt x="190415" y="420686"/>
                  <a:pt x="194194" y="398437"/>
                  <a:pt x="187919" y="378042"/>
                </a:cubicBezTo>
                <a:cubicBezTo>
                  <a:pt x="186271" y="372686"/>
                  <a:pt x="177286" y="374498"/>
                  <a:pt x="171970" y="372726"/>
                </a:cubicBezTo>
                <a:cubicBezTo>
                  <a:pt x="169601" y="358510"/>
                  <a:pt x="165053" y="329105"/>
                  <a:pt x="161338" y="314247"/>
                </a:cubicBezTo>
                <a:cubicBezTo>
                  <a:pt x="159979" y="308810"/>
                  <a:pt x="157793" y="303614"/>
                  <a:pt x="156021" y="298298"/>
                </a:cubicBezTo>
                <a:cubicBezTo>
                  <a:pt x="155751" y="296675"/>
                  <a:pt x="147344" y="244120"/>
                  <a:pt x="145389" y="239819"/>
                </a:cubicBezTo>
                <a:cubicBezTo>
                  <a:pt x="140101" y="228186"/>
                  <a:pt x="128166" y="220044"/>
                  <a:pt x="124124" y="207921"/>
                </a:cubicBezTo>
                <a:cubicBezTo>
                  <a:pt x="116786" y="185912"/>
                  <a:pt x="121915" y="196636"/>
                  <a:pt x="108175" y="176024"/>
                </a:cubicBezTo>
                <a:cubicBezTo>
                  <a:pt x="102904" y="154943"/>
                  <a:pt x="96533" y="140829"/>
                  <a:pt x="108175" y="117545"/>
                </a:cubicBezTo>
                <a:cubicBezTo>
                  <a:pt x="110681" y="112533"/>
                  <a:pt x="118808" y="114000"/>
                  <a:pt x="124124" y="112228"/>
                </a:cubicBezTo>
                <a:cubicBezTo>
                  <a:pt x="131212" y="114000"/>
                  <a:pt x="141005" y="111700"/>
                  <a:pt x="145389" y="117545"/>
                </a:cubicBezTo>
                <a:cubicBezTo>
                  <a:pt x="148751" y="122028"/>
                  <a:pt x="141431" y="128057"/>
                  <a:pt x="140072" y="133494"/>
                </a:cubicBezTo>
                <a:cubicBezTo>
                  <a:pt x="127237" y="184831"/>
                  <a:pt x="141595" y="139558"/>
                  <a:pt x="129440" y="176024"/>
                </a:cubicBezTo>
                <a:cubicBezTo>
                  <a:pt x="132984" y="186656"/>
                  <a:pt x="132147" y="199996"/>
                  <a:pt x="140072" y="207921"/>
                </a:cubicBezTo>
                <a:cubicBezTo>
                  <a:pt x="160539" y="228388"/>
                  <a:pt x="151850" y="217614"/>
                  <a:pt x="166654" y="239819"/>
                </a:cubicBezTo>
                <a:cubicBezTo>
                  <a:pt x="168426" y="246907"/>
                  <a:pt x="168702" y="254549"/>
                  <a:pt x="171970" y="261084"/>
                </a:cubicBezTo>
                <a:cubicBezTo>
                  <a:pt x="177685" y="272514"/>
                  <a:pt x="189194" y="280859"/>
                  <a:pt x="193235" y="292982"/>
                </a:cubicBezTo>
                <a:cubicBezTo>
                  <a:pt x="206601" y="333074"/>
                  <a:pt x="188571" y="283652"/>
                  <a:pt x="209184" y="324880"/>
                </a:cubicBezTo>
                <a:cubicBezTo>
                  <a:pt x="211690" y="329892"/>
                  <a:pt x="212728" y="335512"/>
                  <a:pt x="214500" y="340828"/>
                </a:cubicBezTo>
                <a:cubicBezTo>
                  <a:pt x="212728" y="346144"/>
                  <a:pt x="207412" y="351461"/>
                  <a:pt x="209184" y="356777"/>
                </a:cubicBezTo>
                <a:cubicBezTo>
                  <a:pt x="212108" y="365548"/>
                  <a:pt x="233786" y="378495"/>
                  <a:pt x="241082" y="383359"/>
                </a:cubicBezTo>
                <a:cubicBezTo>
                  <a:pt x="248929" y="395130"/>
                  <a:pt x="255380" y="407068"/>
                  <a:pt x="267663" y="415256"/>
                </a:cubicBezTo>
                <a:cubicBezTo>
                  <a:pt x="272326" y="418364"/>
                  <a:pt x="278296" y="418801"/>
                  <a:pt x="283612" y="420573"/>
                </a:cubicBezTo>
                <a:cubicBezTo>
                  <a:pt x="290700" y="431205"/>
                  <a:pt x="300836" y="440347"/>
                  <a:pt x="304877" y="452470"/>
                </a:cubicBezTo>
                <a:cubicBezTo>
                  <a:pt x="308421" y="463103"/>
                  <a:pt x="309293" y="475042"/>
                  <a:pt x="315510" y="484368"/>
                </a:cubicBezTo>
                <a:cubicBezTo>
                  <a:pt x="330538" y="506911"/>
                  <a:pt x="323285" y="494602"/>
                  <a:pt x="336775" y="521582"/>
                </a:cubicBezTo>
                <a:cubicBezTo>
                  <a:pt x="339388" y="579078"/>
                  <a:pt x="335158" y="616129"/>
                  <a:pt x="347407" y="665121"/>
                </a:cubicBezTo>
                <a:cubicBezTo>
                  <a:pt x="348766" y="670558"/>
                  <a:pt x="350218" y="676058"/>
                  <a:pt x="352724" y="681070"/>
                </a:cubicBezTo>
                <a:cubicBezTo>
                  <a:pt x="358877" y="693377"/>
                  <a:pt x="369015" y="704148"/>
                  <a:pt x="379305" y="712968"/>
                </a:cubicBezTo>
                <a:cubicBezTo>
                  <a:pt x="399787" y="730524"/>
                  <a:pt x="395495" y="727225"/>
                  <a:pt x="416519" y="734233"/>
                </a:cubicBezTo>
                <a:cubicBezTo>
                  <a:pt x="427152" y="741321"/>
                  <a:pt x="436294" y="751456"/>
                  <a:pt x="448417" y="755498"/>
                </a:cubicBezTo>
                <a:cubicBezTo>
                  <a:pt x="453733" y="757270"/>
                  <a:pt x="459353" y="758309"/>
                  <a:pt x="464365" y="760815"/>
                </a:cubicBezTo>
                <a:cubicBezTo>
                  <a:pt x="470080" y="763672"/>
                  <a:pt x="474441" y="768930"/>
                  <a:pt x="480314" y="771447"/>
                </a:cubicBezTo>
                <a:cubicBezTo>
                  <a:pt x="490405" y="775772"/>
                  <a:pt x="526285" y="780881"/>
                  <a:pt x="533477" y="782080"/>
                </a:cubicBezTo>
                <a:cubicBezTo>
                  <a:pt x="586788" y="803404"/>
                  <a:pt x="535528" y="784289"/>
                  <a:pt x="581324" y="798028"/>
                </a:cubicBezTo>
                <a:cubicBezTo>
                  <a:pt x="592059" y="801248"/>
                  <a:pt x="602589" y="805117"/>
                  <a:pt x="613221" y="808661"/>
                </a:cubicBezTo>
                <a:cubicBezTo>
                  <a:pt x="618537" y="810433"/>
                  <a:pt x="623675" y="812878"/>
                  <a:pt x="629170" y="813977"/>
                </a:cubicBezTo>
                <a:cubicBezTo>
                  <a:pt x="666322" y="821408"/>
                  <a:pt x="646839" y="817809"/>
                  <a:pt x="687649" y="824610"/>
                </a:cubicBezTo>
                <a:cubicBezTo>
                  <a:pt x="717882" y="821862"/>
                  <a:pt x="744129" y="813893"/>
                  <a:pt x="772710" y="824610"/>
                </a:cubicBezTo>
                <a:cubicBezTo>
                  <a:pt x="778692" y="826853"/>
                  <a:pt x="783342" y="831698"/>
                  <a:pt x="788658" y="835242"/>
                </a:cubicBezTo>
                <a:cubicBezTo>
                  <a:pt x="792202" y="840558"/>
                  <a:pt x="794773" y="846673"/>
                  <a:pt x="799291" y="851191"/>
                </a:cubicBezTo>
                <a:cubicBezTo>
                  <a:pt x="812546" y="864446"/>
                  <a:pt x="819073" y="861910"/>
                  <a:pt x="836505" y="867140"/>
                </a:cubicBezTo>
                <a:cubicBezTo>
                  <a:pt x="847240" y="870361"/>
                  <a:pt x="868403" y="877773"/>
                  <a:pt x="868403" y="877773"/>
                </a:cubicBezTo>
                <a:cubicBezTo>
                  <a:pt x="873719" y="876001"/>
                  <a:pt x="880389" y="876419"/>
                  <a:pt x="884352" y="872456"/>
                </a:cubicBezTo>
                <a:cubicBezTo>
                  <a:pt x="893388" y="863420"/>
                  <a:pt x="893220" y="843659"/>
                  <a:pt x="905617" y="840559"/>
                </a:cubicBezTo>
                <a:lnTo>
                  <a:pt x="926882" y="835242"/>
                </a:lnTo>
                <a:cubicBezTo>
                  <a:pt x="932198" y="831698"/>
                  <a:pt x="936958" y="827127"/>
                  <a:pt x="942831" y="824610"/>
                </a:cubicBezTo>
                <a:cubicBezTo>
                  <a:pt x="949547" y="821732"/>
                  <a:pt x="960829" y="825829"/>
                  <a:pt x="964096" y="819294"/>
                </a:cubicBezTo>
                <a:cubicBezTo>
                  <a:pt x="968137" y="811212"/>
                  <a:pt x="960971" y="801478"/>
                  <a:pt x="958779" y="792712"/>
                </a:cubicBezTo>
                <a:cubicBezTo>
                  <a:pt x="953649" y="772194"/>
                  <a:pt x="953986" y="777286"/>
                  <a:pt x="937514" y="760815"/>
                </a:cubicBezTo>
                <a:cubicBezTo>
                  <a:pt x="939286" y="751954"/>
                  <a:pt x="937046" y="741175"/>
                  <a:pt x="942831" y="734233"/>
                </a:cubicBezTo>
                <a:cubicBezTo>
                  <a:pt x="947509" y="728620"/>
                  <a:pt x="957164" y="731228"/>
                  <a:pt x="964096" y="728917"/>
                </a:cubicBezTo>
                <a:cubicBezTo>
                  <a:pt x="973149" y="725899"/>
                  <a:pt x="981470" y="720795"/>
                  <a:pt x="990677" y="718284"/>
                </a:cubicBezTo>
                <a:cubicBezTo>
                  <a:pt x="1001076" y="715448"/>
                  <a:pt x="1012118" y="715582"/>
                  <a:pt x="1022575" y="712968"/>
                </a:cubicBezTo>
                <a:cubicBezTo>
                  <a:pt x="1033448" y="710250"/>
                  <a:pt x="1054472" y="702335"/>
                  <a:pt x="1054472" y="702335"/>
                </a:cubicBezTo>
                <a:cubicBezTo>
                  <a:pt x="1090888" y="665920"/>
                  <a:pt x="1078029" y="682949"/>
                  <a:pt x="1097003" y="654489"/>
                </a:cubicBezTo>
                <a:cubicBezTo>
                  <a:pt x="1098775" y="649173"/>
                  <a:pt x="1101103" y="644010"/>
                  <a:pt x="1102319" y="638540"/>
                </a:cubicBezTo>
                <a:cubicBezTo>
                  <a:pt x="1104657" y="628017"/>
                  <a:pt x="1104538" y="616967"/>
                  <a:pt x="1107635" y="606642"/>
                </a:cubicBezTo>
                <a:cubicBezTo>
                  <a:pt x="1109912" y="599051"/>
                  <a:pt x="1114336" y="592258"/>
                  <a:pt x="1118268" y="585377"/>
                </a:cubicBezTo>
                <a:cubicBezTo>
                  <a:pt x="1121438" y="579830"/>
                  <a:pt x="1133418" y="573946"/>
                  <a:pt x="1128900" y="569428"/>
                </a:cubicBezTo>
                <a:cubicBezTo>
                  <a:pt x="1123733" y="564262"/>
                  <a:pt x="1114924" y="574242"/>
                  <a:pt x="1107635" y="574745"/>
                </a:cubicBezTo>
                <a:cubicBezTo>
                  <a:pt x="1063402" y="577796"/>
                  <a:pt x="1019030" y="578289"/>
                  <a:pt x="974728" y="580061"/>
                </a:cubicBezTo>
                <a:cubicBezTo>
                  <a:pt x="961975" y="618322"/>
                  <a:pt x="977455" y="570521"/>
                  <a:pt x="964096" y="617275"/>
                </a:cubicBezTo>
                <a:cubicBezTo>
                  <a:pt x="962556" y="622663"/>
                  <a:pt x="962742" y="629261"/>
                  <a:pt x="958779" y="633224"/>
                </a:cubicBezTo>
                <a:cubicBezTo>
                  <a:pt x="949743" y="642260"/>
                  <a:pt x="935918" y="645453"/>
                  <a:pt x="926882" y="654489"/>
                </a:cubicBezTo>
                <a:cubicBezTo>
                  <a:pt x="921566" y="659805"/>
                  <a:pt x="916868" y="665822"/>
                  <a:pt x="910933" y="670438"/>
                </a:cubicBezTo>
                <a:cubicBezTo>
                  <a:pt x="900846" y="678283"/>
                  <a:pt x="891640" y="689602"/>
                  <a:pt x="879035" y="691703"/>
                </a:cubicBezTo>
                <a:cubicBezTo>
                  <a:pt x="833045" y="699368"/>
                  <a:pt x="857834" y="695682"/>
                  <a:pt x="804607" y="702335"/>
                </a:cubicBezTo>
                <a:cubicBezTo>
                  <a:pt x="797519" y="704107"/>
                  <a:pt x="790649" y="707652"/>
                  <a:pt x="783342" y="707652"/>
                </a:cubicBezTo>
                <a:cubicBezTo>
                  <a:pt x="758910" y="707652"/>
                  <a:pt x="749818" y="703565"/>
                  <a:pt x="730179" y="697019"/>
                </a:cubicBezTo>
                <a:cubicBezTo>
                  <a:pt x="720252" y="690401"/>
                  <a:pt x="704302" y="681273"/>
                  <a:pt x="698282" y="670438"/>
                </a:cubicBezTo>
                <a:cubicBezTo>
                  <a:pt x="692839" y="660641"/>
                  <a:pt x="691193" y="649173"/>
                  <a:pt x="687649" y="638540"/>
                </a:cubicBezTo>
                <a:lnTo>
                  <a:pt x="682333" y="622591"/>
                </a:lnTo>
                <a:cubicBezTo>
                  <a:pt x="680561" y="617275"/>
                  <a:pt x="677938" y="612170"/>
                  <a:pt x="677017" y="606642"/>
                </a:cubicBezTo>
                <a:lnTo>
                  <a:pt x="671700" y="574745"/>
                </a:lnTo>
                <a:cubicBezTo>
                  <a:pt x="672157" y="569261"/>
                  <a:pt x="675208" y="503369"/>
                  <a:pt x="682333" y="484368"/>
                </a:cubicBezTo>
                <a:cubicBezTo>
                  <a:pt x="710293" y="409804"/>
                  <a:pt x="678472" y="521801"/>
                  <a:pt x="698282" y="452470"/>
                </a:cubicBezTo>
                <a:cubicBezTo>
                  <a:pt x="700289" y="445445"/>
                  <a:pt x="701591" y="438230"/>
                  <a:pt x="703598" y="431205"/>
                </a:cubicBezTo>
                <a:cubicBezTo>
                  <a:pt x="705137" y="425817"/>
                  <a:pt x="707374" y="420644"/>
                  <a:pt x="708914" y="415256"/>
                </a:cubicBezTo>
                <a:cubicBezTo>
                  <a:pt x="714000" y="397456"/>
                  <a:pt x="716445" y="378930"/>
                  <a:pt x="724863" y="362094"/>
                </a:cubicBezTo>
                <a:lnTo>
                  <a:pt x="735496" y="340828"/>
                </a:lnTo>
                <a:cubicBezTo>
                  <a:pt x="738767" y="324471"/>
                  <a:pt x="746401" y="304023"/>
                  <a:pt x="735496" y="287666"/>
                </a:cubicBezTo>
                <a:cubicBezTo>
                  <a:pt x="732388" y="283003"/>
                  <a:pt x="724446" y="285071"/>
                  <a:pt x="719547" y="282349"/>
                </a:cubicBezTo>
                <a:cubicBezTo>
                  <a:pt x="708376" y="276143"/>
                  <a:pt x="699772" y="265125"/>
                  <a:pt x="687649" y="261084"/>
                </a:cubicBezTo>
                <a:cubicBezTo>
                  <a:pt x="648820" y="248141"/>
                  <a:pt x="666625" y="253170"/>
                  <a:pt x="634486" y="245135"/>
                </a:cubicBezTo>
                <a:cubicBezTo>
                  <a:pt x="629170" y="239819"/>
                  <a:pt x="622708" y="235442"/>
                  <a:pt x="618538" y="229187"/>
                </a:cubicBezTo>
                <a:cubicBezTo>
                  <a:pt x="615429" y="224524"/>
                  <a:pt x="617184" y="217201"/>
                  <a:pt x="613221" y="213238"/>
                </a:cubicBezTo>
                <a:cubicBezTo>
                  <a:pt x="604185" y="204202"/>
                  <a:pt x="590360" y="201009"/>
                  <a:pt x="581324" y="191973"/>
                </a:cubicBezTo>
                <a:cubicBezTo>
                  <a:pt x="576008" y="186657"/>
                  <a:pt x="572245" y="179077"/>
                  <a:pt x="565375" y="176024"/>
                </a:cubicBezTo>
                <a:cubicBezTo>
                  <a:pt x="555525" y="171646"/>
                  <a:pt x="544110" y="172480"/>
                  <a:pt x="533477" y="170708"/>
                </a:cubicBezTo>
                <a:lnTo>
                  <a:pt x="485631" y="154759"/>
                </a:lnTo>
                <a:cubicBezTo>
                  <a:pt x="480315" y="152987"/>
                  <a:pt x="474345" y="152550"/>
                  <a:pt x="469682" y="149442"/>
                </a:cubicBezTo>
                <a:lnTo>
                  <a:pt x="437784" y="128177"/>
                </a:lnTo>
                <a:cubicBezTo>
                  <a:pt x="434240" y="122861"/>
                  <a:pt x="431670" y="116746"/>
                  <a:pt x="427152" y="112228"/>
                </a:cubicBezTo>
                <a:cubicBezTo>
                  <a:pt x="420887" y="105963"/>
                  <a:pt x="413811" y="100242"/>
                  <a:pt x="405886" y="96280"/>
                </a:cubicBezTo>
                <a:cubicBezTo>
                  <a:pt x="380134" y="83404"/>
                  <a:pt x="359998" y="84136"/>
                  <a:pt x="331458" y="80331"/>
                </a:cubicBezTo>
                <a:cubicBezTo>
                  <a:pt x="319038" y="78675"/>
                  <a:pt x="306605" y="77075"/>
                  <a:pt x="294245" y="75015"/>
                </a:cubicBezTo>
                <a:cubicBezTo>
                  <a:pt x="285332" y="73529"/>
                  <a:pt x="276381" y="72076"/>
                  <a:pt x="267663" y="69698"/>
                </a:cubicBezTo>
                <a:cubicBezTo>
                  <a:pt x="256850" y="66749"/>
                  <a:pt x="246398" y="62610"/>
                  <a:pt x="235765" y="59066"/>
                </a:cubicBezTo>
                <a:cubicBezTo>
                  <a:pt x="230449" y="57294"/>
                  <a:pt x="225253" y="55108"/>
                  <a:pt x="219817" y="53749"/>
                </a:cubicBezTo>
                <a:lnTo>
                  <a:pt x="198552" y="48433"/>
                </a:lnTo>
                <a:cubicBezTo>
                  <a:pt x="182632" y="44759"/>
                  <a:pt x="166555" y="41764"/>
                  <a:pt x="150705" y="37801"/>
                </a:cubicBezTo>
                <a:cubicBezTo>
                  <a:pt x="145268" y="36442"/>
                  <a:pt x="140193" y="33843"/>
                  <a:pt x="134756" y="32484"/>
                </a:cubicBezTo>
                <a:cubicBezTo>
                  <a:pt x="125990" y="30292"/>
                  <a:pt x="116892" y="29545"/>
                  <a:pt x="108175" y="27168"/>
                </a:cubicBezTo>
                <a:cubicBezTo>
                  <a:pt x="97362" y="24219"/>
                  <a:pt x="87150" y="19253"/>
                  <a:pt x="76277" y="16535"/>
                </a:cubicBezTo>
                <a:cubicBezTo>
                  <a:pt x="69189" y="14763"/>
                  <a:pt x="62037" y="13226"/>
                  <a:pt x="55012" y="11219"/>
                </a:cubicBezTo>
                <a:cubicBezTo>
                  <a:pt x="32483" y="4782"/>
                  <a:pt x="8937" y="-2071"/>
                  <a:pt x="1849" y="587"/>
                </a:cubicBezTo>
                <a:close/>
              </a:path>
            </a:pathLst>
          </a:custGeom>
          <a:blipFill>
            <a:blip r:embed="rId24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14E64C2-9795-40B1-B37A-258C7C67DB20}"/>
              </a:ext>
            </a:extLst>
          </p:cNvPr>
          <p:cNvSpPr/>
          <p:nvPr/>
        </p:nvSpPr>
        <p:spPr>
          <a:xfrm>
            <a:off x="4141351" y="728330"/>
            <a:ext cx="330090" cy="164805"/>
          </a:xfrm>
          <a:custGeom>
            <a:avLst/>
            <a:gdLst>
              <a:gd name="connsiteX0" fmla="*/ 30 w 330090"/>
              <a:gd name="connsiteY0" fmla="*/ 26582 h 164805"/>
              <a:gd name="connsiteX1" fmla="*/ 26612 w 330090"/>
              <a:gd name="connsiteY1" fmla="*/ 21265 h 164805"/>
              <a:gd name="connsiteX2" fmla="*/ 58509 w 330090"/>
              <a:gd name="connsiteY2" fmla="*/ 10633 h 164805"/>
              <a:gd name="connsiteX3" fmla="*/ 111672 w 330090"/>
              <a:gd name="connsiteY3" fmla="*/ 15949 h 164805"/>
              <a:gd name="connsiteX4" fmla="*/ 127621 w 330090"/>
              <a:gd name="connsiteY4" fmla="*/ 26582 h 164805"/>
              <a:gd name="connsiteX5" fmla="*/ 159519 w 330090"/>
              <a:gd name="connsiteY5" fmla="*/ 15949 h 164805"/>
              <a:gd name="connsiteX6" fmla="*/ 186100 w 330090"/>
              <a:gd name="connsiteY6" fmla="*/ 10633 h 164805"/>
              <a:gd name="connsiteX7" fmla="*/ 202049 w 330090"/>
              <a:gd name="connsiteY7" fmla="*/ 5317 h 164805"/>
              <a:gd name="connsiteX8" fmla="*/ 223314 w 330090"/>
              <a:gd name="connsiteY8" fmla="*/ 0 h 164805"/>
              <a:gd name="connsiteX9" fmla="*/ 303058 w 330090"/>
              <a:gd name="connsiteY9" fmla="*/ 21265 h 164805"/>
              <a:gd name="connsiteX10" fmla="*/ 313691 w 330090"/>
              <a:gd name="connsiteY10" fmla="*/ 37214 h 164805"/>
              <a:gd name="connsiteX11" fmla="*/ 319007 w 330090"/>
              <a:gd name="connsiteY11" fmla="*/ 53163 h 164805"/>
              <a:gd name="connsiteX12" fmla="*/ 319007 w 330090"/>
              <a:gd name="connsiteY12" fmla="*/ 85061 h 164805"/>
              <a:gd name="connsiteX13" fmla="*/ 303058 w 330090"/>
              <a:gd name="connsiteY13" fmla="*/ 90377 h 164805"/>
              <a:gd name="connsiteX14" fmla="*/ 287109 w 330090"/>
              <a:gd name="connsiteY14" fmla="*/ 101010 h 164805"/>
              <a:gd name="connsiteX15" fmla="*/ 265844 w 330090"/>
              <a:gd name="connsiteY15" fmla="*/ 106326 h 164805"/>
              <a:gd name="connsiteX16" fmla="*/ 249896 w 330090"/>
              <a:gd name="connsiteY16" fmla="*/ 111642 h 164805"/>
              <a:gd name="connsiteX17" fmla="*/ 202049 w 330090"/>
              <a:gd name="connsiteY17" fmla="*/ 138223 h 164805"/>
              <a:gd name="connsiteX18" fmla="*/ 186100 w 330090"/>
              <a:gd name="connsiteY18" fmla="*/ 148856 h 164805"/>
              <a:gd name="connsiteX19" fmla="*/ 106356 w 330090"/>
              <a:gd name="connsiteY19" fmla="*/ 159489 h 164805"/>
              <a:gd name="connsiteX20" fmla="*/ 90407 w 330090"/>
              <a:gd name="connsiteY20" fmla="*/ 164805 h 164805"/>
              <a:gd name="connsiteX21" fmla="*/ 37244 w 330090"/>
              <a:gd name="connsiteY21" fmla="*/ 154172 h 164805"/>
              <a:gd name="connsiteX22" fmla="*/ 21296 w 330090"/>
              <a:gd name="connsiteY22" fmla="*/ 143540 h 164805"/>
              <a:gd name="connsiteX23" fmla="*/ 26612 w 330090"/>
              <a:gd name="connsiteY23" fmla="*/ 95693 h 164805"/>
              <a:gd name="connsiteX24" fmla="*/ 42561 w 330090"/>
              <a:gd name="connsiteY24" fmla="*/ 90377 h 164805"/>
              <a:gd name="connsiteX25" fmla="*/ 53193 w 330090"/>
              <a:gd name="connsiteY25" fmla="*/ 74428 h 164805"/>
              <a:gd name="connsiteX26" fmla="*/ 31928 w 330090"/>
              <a:gd name="connsiteY26" fmla="*/ 63796 h 164805"/>
              <a:gd name="connsiteX27" fmla="*/ 30 w 330090"/>
              <a:gd name="connsiteY27" fmla="*/ 26582 h 16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0090" h="164805">
                <a:moveTo>
                  <a:pt x="30" y="26582"/>
                </a:moveTo>
                <a:cubicBezTo>
                  <a:pt x="-856" y="19494"/>
                  <a:pt x="17894" y="23643"/>
                  <a:pt x="26612" y="21265"/>
                </a:cubicBezTo>
                <a:cubicBezTo>
                  <a:pt x="37425" y="18316"/>
                  <a:pt x="58509" y="10633"/>
                  <a:pt x="58509" y="10633"/>
                </a:cubicBezTo>
                <a:cubicBezTo>
                  <a:pt x="76230" y="12405"/>
                  <a:pt x="94319" y="11944"/>
                  <a:pt x="111672" y="15949"/>
                </a:cubicBezTo>
                <a:cubicBezTo>
                  <a:pt x="117898" y="17386"/>
                  <a:pt x="121232" y="26582"/>
                  <a:pt x="127621" y="26582"/>
                </a:cubicBezTo>
                <a:cubicBezTo>
                  <a:pt x="138829" y="26582"/>
                  <a:pt x="148529" y="18147"/>
                  <a:pt x="159519" y="15949"/>
                </a:cubicBezTo>
                <a:cubicBezTo>
                  <a:pt x="168379" y="14177"/>
                  <a:pt x="177334" y="12824"/>
                  <a:pt x="186100" y="10633"/>
                </a:cubicBezTo>
                <a:cubicBezTo>
                  <a:pt x="191537" y="9274"/>
                  <a:pt x="196661" y="6857"/>
                  <a:pt x="202049" y="5317"/>
                </a:cubicBezTo>
                <a:cubicBezTo>
                  <a:pt x="209074" y="3310"/>
                  <a:pt x="216226" y="1772"/>
                  <a:pt x="223314" y="0"/>
                </a:cubicBezTo>
                <a:cubicBezTo>
                  <a:pt x="278821" y="4626"/>
                  <a:pt x="277579" y="-9308"/>
                  <a:pt x="303058" y="21265"/>
                </a:cubicBezTo>
                <a:cubicBezTo>
                  <a:pt x="307149" y="26173"/>
                  <a:pt x="310147" y="31898"/>
                  <a:pt x="313691" y="37214"/>
                </a:cubicBezTo>
                <a:cubicBezTo>
                  <a:pt x="315463" y="42530"/>
                  <a:pt x="316501" y="48151"/>
                  <a:pt x="319007" y="53163"/>
                </a:cubicBezTo>
                <a:cubicBezTo>
                  <a:pt x="327108" y="69365"/>
                  <a:pt x="339260" y="68859"/>
                  <a:pt x="319007" y="85061"/>
                </a:cubicBezTo>
                <a:cubicBezTo>
                  <a:pt x="314631" y="88562"/>
                  <a:pt x="308374" y="88605"/>
                  <a:pt x="303058" y="90377"/>
                </a:cubicBezTo>
                <a:cubicBezTo>
                  <a:pt x="297742" y="93921"/>
                  <a:pt x="292982" y="98493"/>
                  <a:pt x="287109" y="101010"/>
                </a:cubicBezTo>
                <a:cubicBezTo>
                  <a:pt x="280393" y="103888"/>
                  <a:pt x="272869" y="104319"/>
                  <a:pt x="265844" y="106326"/>
                </a:cubicBezTo>
                <a:cubicBezTo>
                  <a:pt x="260456" y="107865"/>
                  <a:pt x="255212" y="109870"/>
                  <a:pt x="249896" y="111642"/>
                </a:cubicBezTo>
                <a:cubicBezTo>
                  <a:pt x="213335" y="136015"/>
                  <a:pt x="230121" y="128866"/>
                  <a:pt x="202049" y="138223"/>
                </a:cubicBezTo>
                <a:cubicBezTo>
                  <a:pt x="196733" y="141767"/>
                  <a:pt x="191815" y="145999"/>
                  <a:pt x="186100" y="148856"/>
                </a:cubicBezTo>
                <a:cubicBezTo>
                  <a:pt x="164387" y="159713"/>
                  <a:pt x="120600" y="158302"/>
                  <a:pt x="106356" y="159489"/>
                </a:cubicBezTo>
                <a:cubicBezTo>
                  <a:pt x="101040" y="161261"/>
                  <a:pt x="96011" y="164805"/>
                  <a:pt x="90407" y="164805"/>
                </a:cubicBezTo>
                <a:cubicBezTo>
                  <a:pt x="80606" y="164805"/>
                  <a:pt x="50340" y="160720"/>
                  <a:pt x="37244" y="154172"/>
                </a:cubicBezTo>
                <a:cubicBezTo>
                  <a:pt x="31530" y="151315"/>
                  <a:pt x="26612" y="147084"/>
                  <a:pt x="21296" y="143540"/>
                </a:cubicBezTo>
                <a:cubicBezTo>
                  <a:pt x="11521" y="114216"/>
                  <a:pt x="567" y="113056"/>
                  <a:pt x="26612" y="95693"/>
                </a:cubicBezTo>
                <a:cubicBezTo>
                  <a:pt x="31275" y="92585"/>
                  <a:pt x="37245" y="92149"/>
                  <a:pt x="42561" y="90377"/>
                </a:cubicBezTo>
                <a:cubicBezTo>
                  <a:pt x="46105" y="85061"/>
                  <a:pt x="55566" y="80360"/>
                  <a:pt x="53193" y="74428"/>
                </a:cubicBezTo>
                <a:cubicBezTo>
                  <a:pt x="50250" y="67070"/>
                  <a:pt x="38809" y="67728"/>
                  <a:pt x="31928" y="63796"/>
                </a:cubicBezTo>
                <a:cubicBezTo>
                  <a:pt x="9880" y="51197"/>
                  <a:pt x="916" y="33670"/>
                  <a:pt x="30" y="2658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DF0034C-5BD1-483C-8D1F-D4E01816248F}"/>
              </a:ext>
            </a:extLst>
          </p:cNvPr>
          <p:cNvSpPr/>
          <p:nvPr/>
        </p:nvSpPr>
        <p:spPr>
          <a:xfrm>
            <a:off x="1280454" y="2743138"/>
            <a:ext cx="442147" cy="164867"/>
          </a:xfrm>
          <a:custGeom>
            <a:avLst/>
            <a:gdLst>
              <a:gd name="connsiteX0" fmla="*/ 769 w 442147"/>
              <a:gd name="connsiteY0" fmla="*/ 63857 h 164867"/>
              <a:gd name="connsiteX1" fmla="*/ 27351 w 442147"/>
              <a:gd name="connsiteY1" fmla="*/ 58541 h 164867"/>
              <a:gd name="connsiteX2" fmla="*/ 75197 w 442147"/>
              <a:gd name="connsiteY2" fmla="*/ 26643 h 164867"/>
              <a:gd name="connsiteX3" fmla="*/ 91146 w 442147"/>
              <a:gd name="connsiteY3" fmla="*/ 16011 h 164867"/>
              <a:gd name="connsiteX4" fmla="*/ 144309 w 442147"/>
              <a:gd name="connsiteY4" fmla="*/ 5378 h 164867"/>
              <a:gd name="connsiteX5" fmla="*/ 160258 w 442147"/>
              <a:gd name="connsiteY5" fmla="*/ 62 h 164867"/>
              <a:gd name="connsiteX6" fmla="*/ 192155 w 442147"/>
              <a:gd name="connsiteY6" fmla="*/ 10695 h 164867"/>
              <a:gd name="connsiteX7" fmla="*/ 224053 w 442147"/>
              <a:gd name="connsiteY7" fmla="*/ 21327 h 164867"/>
              <a:gd name="connsiteX8" fmla="*/ 255951 w 442147"/>
              <a:gd name="connsiteY8" fmla="*/ 31960 h 164867"/>
              <a:gd name="connsiteX9" fmla="*/ 271899 w 442147"/>
              <a:gd name="connsiteY9" fmla="*/ 37276 h 164867"/>
              <a:gd name="connsiteX10" fmla="*/ 287848 w 442147"/>
              <a:gd name="connsiteY10" fmla="*/ 47909 h 164867"/>
              <a:gd name="connsiteX11" fmla="*/ 303797 w 442147"/>
              <a:gd name="connsiteY11" fmla="*/ 53225 h 164867"/>
              <a:gd name="connsiteX12" fmla="*/ 335695 w 442147"/>
              <a:gd name="connsiteY12" fmla="*/ 74490 h 164867"/>
              <a:gd name="connsiteX13" fmla="*/ 351644 w 442147"/>
              <a:gd name="connsiteY13" fmla="*/ 85122 h 164867"/>
              <a:gd name="connsiteX14" fmla="*/ 367593 w 442147"/>
              <a:gd name="connsiteY14" fmla="*/ 90439 h 164867"/>
              <a:gd name="connsiteX15" fmla="*/ 383541 w 442147"/>
              <a:gd name="connsiteY15" fmla="*/ 101071 h 164867"/>
              <a:gd name="connsiteX16" fmla="*/ 415439 w 442147"/>
              <a:gd name="connsiteY16" fmla="*/ 111704 h 164867"/>
              <a:gd name="connsiteX17" fmla="*/ 431388 w 442147"/>
              <a:gd name="connsiteY17" fmla="*/ 117020 h 164867"/>
              <a:gd name="connsiteX18" fmla="*/ 442020 w 442147"/>
              <a:gd name="connsiteY18" fmla="*/ 132969 h 164867"/>
              <a:gd name="connsiteX19" fmla="*/ 426072 w 442147"/>
              <a:gd name="connsiteY19" fmla="*/ 143602 h 164867"/>
              <a:gd name="connsiteX20" fmla="*/ 394174 w 442147"/>
              <a:gd name="connsiteY20" fmla="*/ 154234 h 164867"/>
              <a:gd name="connsiteX21" fmla="*/ 378225 w 442147"/>
              <a:gd name="connsiteY21" fmla="*/ 159550 h 164867"/>
              <a:gd name="connsiteX22" fmla="*/ 362276 w 442147"/>
              <a:gd name="connsiteY22" fmla="*/ 164867 h 164867"/>
              <a:gd name="connsiteX23" fmla="*/ 303797 w 442147"/>
              <a:gd name="connsiteY23" fmla="*/ 159550 h 164867"/>
              <a:gd name="connsiteX24" fmla="*/ 298481 w 442147"/>
              <a:gd name="connsiteY24" fmla="*/ 143602 h 164867"/>
              <a:gd name="connsiteX25" fmla="*/ 314430 w 442147"/>
              <a:gd name="connsiteY25" fmla="*/ 127653 h 164867"/>
              <a:gd name="connsiteX26" fmla="*/ 277216 w 442147"/>
              <a:gd name="connsiteY26" fmla="*/ 122336 h 164867"/>
              <a:gd name="connsiteX27" fmla="*/ 261267 w 442147"/>
              <a:gd name="connsiteY27" fmla="*/ 117020 h 164867"/>
              <a:gd name="connsiteX28" fmla="*/ 255951 w 442147"/>
              <a:gd name="connsiteY28" fmla="*/ 101071 h 164867"/>
              <a:gd name="connsiteX29" fmla="*/ 250634 w 442147"/>
              <a:gd name="connsiteY29" fmla="*/ 69174 h 164867"/>
              <a:gd name="connsiteX30" fmla="*/ 165574 w 442147"/>
              <a:gd name="connsiteY30" fmla="*/ 53225 h 164867"/>
              <a:gd name="connsiteX31" fmla="*/ 149625 w 442147"/>
              <a:gd name="connsiteY31" fmla="*/ 42592 h 164867"/>
              <a:gd name="connsiteX32" fmla="*/ 133676 w 442147"/>
              <a:gd name="connsiteY32" fmla="*/ 26643 h 164867"/>
              <a:gd name="connsiteX33" fmla="*/ 59248 w 442147"/>
              <a:gd name="connsiteY33" fmla="*/ 31960 h 164867"/>
              <a:gd name="connsiteX34" fmla="*/ 769 w 442147"/>
              <a:gd name="connsiteY34" fmla="*/ 63857 h 16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147" h="164867">
                <a:moveTo>
                  <a:pt x="769" y="63857"/>
                </a:moveTo>
                <a:cubicBezTo>
                  <a:pt x="-4547" y="68287"/>
                  <a:pt x="19125" y="62280"/>
                  <a:pt x="27351" y="58541"/>
                </a:cubicBezTo>
                <a:cubicBezTo>
                  <a:pt x="27355" y="58539"/>
                  <a:pt x="67221" y="31960"/>
                  <a:pt x="75197" y="26643"/>
                </a:cubicBezTo>
                <a:cubicBezTo>
                  <a:pt x="80513" y="23099"/>
                  <a:pt x="85085" y="18031"/>
                  <a:pt x="91146" y="16011"/>
                </a:cubicBezTo>
                <a:cubicBezTo>
                  <a:pt x="118983" y="6733"/>
                  <a:pt x="101547" y="11488"/>
                  <a:pt x="144309" y="5378"/>
                </a:cubicBezTo>
                <a:cubicBezTo>
                  <a:pt x="149625" y="3606"/>
                  <a:pt x="154688" y="-557"/>
                  <a:pt x="160258" y="62"/>
                </a:cubicBezTo>
                <a:cubicBezTo>
                  <a:pt x="171397" y="1300"/>
                  <a:pt x="181523" y="7151"/>
                  <a:pt x="192155" y="10695"/>
                </a:cubicBezTo>
                <a:lnTo>
                  <a:pt x="224053" y="21327"/>
                </a:lnTo>
                <a:lnTo>
                  <a:pt x="255951" y="31960"/>
                </a:lnTo>
                <a:lnTo>
                  <a:pt x="271899" y="37276"/>
                </a:lnTo>
                <a:cubicBezTo>
                  <a:pt x="277215" y="40820"/>
                  <a:pt x="282133" y="45052"/>
                  <a:pt x="287848" y="47909"/>
                </a:cubicBezTo>
                <a:cubicBezTo>
                  <a:pt x="292860" y="50415"/>
                  <a:pt x="298898" y="50504"/>
                  <a:pt x="303797" y="53225"/>
                </a:cubicBezTo>
                <a:cubicBezTo>
                  <a:pt x="314968" y="59431"/>
                  <a:pt x="325062" y="67402"/>
                  <a:pt x="335695" y="74490"/>
                </a:cubicBezTo>
                <a:cubicBezTo>
                  <a:pt x="341011" y="78034"/>
                  <a:pt x="345583" y="83101"/>
                  <a:pt x="351644" y="85122"/>
                </a:cubicBezTo>
                <a:cubicBezTo>
                  <a:pt x="356960" y="86894"/>
                  <a:pt x="362581" y="87933"/>
                  <a:pt x="367593" y="90439"/>
                </a:cubicBezTo>
                <a:cubicBezTo>
                  <a:pt x="373307" y="93296"/>
                  <a:pt x="377703" y="98476"/>
                  <a:pt x="383541" y="101071"/>
                </a:cubicBezTo>
                <a:cubicBezTo>
                  <a:pt x="393783" y="105623"/>
                  <a:pt x="404806" y="108160"/>
                  <a:pt x="415439" y="111704"/>
                </a:cubicBezTo>
                <a:lnTo>
                  <a:pt x="431388" y="117020"/>
                </a:lnTo>
                <a:cubicBezTo>
                  <a:pt x="434932" y="122336"/>
                  <a:pt x="443273" y="126704"/>
                  <a:pt x="442020" y="132969"/>
                </a:cubicBezTo>
                <a:cubicBezTo>
                  <a:pt x="440767" y="139234"/>
                  <a:pt x="431911" y="141007"/>
                  <a:pt x="426072" y="143602"/>
                </a:cubicBezTo>
                <a:cubicBezTo>
                  <a:pt x="415830" y="148154"/>
                  <a:pt x="404807" y="150690"/>
                  <a:pt x="394174" y="154234"/>
                </a:cubicBezTo>
                <a:lnTo>
                  <a:pt x="378225" y="159550"/>
                </a:lnTo>
                <a:lnTo>
                  <a:pt x="362276" y="164867"/>
                </a:lnTo>
                <a:cubicBezTo>
                  <a:pt x="342783" y="163095"/>
                  <a:pt x="322366" y="165740"/>
                  <a:pt x="303797" y="159550"/>
                </a:cubicBezTo>
                <a:cubicBezTo>
                  <a:pt x="298481" y="157778"/>
                  <a:pt x="296709" y="148918"/>
                  <a:pt x="298481" y="143602"/>
                </a:cubicBezTo>
                <a:cubicBezTo>
                  <a:pt x="300859" y="136469"/>
                  <a:pt x="309114" y="132969"/>
                  <a:pt x="314430" y="127653"/>
                </a:cubicBezTo>
                <a:cubicBezTo>
                  <a:pt x="302025" y="125881"/>
                  <a:pt x="289503" y="124794"/>
                  <a:pt x="277216" y="122336"/>
                </a:cubicBezTo>
                <a:cubicBezTo>
                  <a:pt x="271721" y="121237"/>
                  <a:pt x="265230" y="120983"/>
                  <a:pt x="261267" y="117020"/>
                </a:cubicBezTo>
                <a:cubicBezTo>
                  <a:pt x="257304" y="113057"/>
                  <a:pt x="257167" y="106541"/>
                  <a:pt x="255951" y="101071"/>
                </a:cubicBezTo>
                <a:cubicBezTo>
                  <a:pt x="253613" y="90549"/>
                  <a:pt x="257732" y="77286"/>
                  <a:pt x="250634" y="69174"/>
                </a:cubicBezTo>
                <a:cubicBezTo>
                  <a:pt x="239716" y="56696"/>
                  <a:pt x="169705" y="53638"/>
                  <a:pt x="165574" y="53225"/>
                </a:cubicBezTo>
                <a:cubicBezTo>
                  <a:pt x="160258" y="49681"/>
                  <a:pt x="154534" y="46682"/>
                  <a:pt x="149625" y="42592"/>
                </a:cubicBezTo>
                <a:cubicBezTo>
                  <a:pt x="143849" y="37779"/>
                  <a:pt x="141143" y="27521"/>
                  <a:pt x="133676" y="26643"/>
                </a:cubicBezTo>
                <a:cubicBezTo>
                  <a:pt x="108974" y="23737"/>
                  <a:pt x="84057" y="30188"/>
                  <a:pt x="59248" y="31960"/>
                </a:cubicBezTo>
                <a:cubicBezTo>
                  <a:pt x="41618" y="37836"/>
                  <a:pt x="6085" y="59427"/>
                  <a:pt x="769" y="6385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D6A88C3-59A4-4388-ACF0-93C7C53341CE}"/>
              </a:ext>
            </a:extLst>
          </p:cNvPr>
          <p:cNvSpPr/>
          <p:nvPr/>
        </p:nvSpPr>
        <p:spPr>
          <a:xfrm>
            <a:off x="940730" y="3007955"/>
            <a:ext cx="188188" cy="171442"/>
          </a:xfrm>
          <a:custGeom>
            <a:avLst/>
            <a:gdLst>
              <a:gd name="connsiteX0" fmla="*/ 251 w 188188"/>
              <a:gd name="connsiteY0" fmla="*/ 155231 h 171442"/>
              <a:gd name="connsiteX1" fmla="*/ 26833 w 188188"/>
              <a:gd name="connsiteY1" fmla="*/ 171180 h 171442"/>
              <a:gd name="connsiteX2" fmla="*/ 85312 w 188188"/>
              <a:gd name="connsiteY2" fmla="*/ 160547 h 171442"/>
              <a:gd name="connsiteX3" fmla="*/ 111893 w 188188"/>
              <a:gd name="connsiteY3" fmla="*/ 128650 h 171442"/>
              <a:gd name="connsiteX4" fmla="*/ 133158 w 188188"/>
              <a:gd name="connsiteY4" fmla="*/ 96752 h 171442"/>
              <a:gd name="connsiteX5" fmla="*/ 143791 w 188188"/>
              <a:gd name="connsiteY5" fmla="*/ 80803 h 171442"/>
              <a:gd name="connsiteX6" fmla="*/ 154423 w 188188"/>
              <a:gd name="connsiteY6" fmla="*/ 64854 h 171442"/>
              <a:gd name="connsiteX7" fmla="*/ 165056 w 188188"/>
              <a:gd name="connsiteY7" fmla="*/ 48905 h 171442"/>
              <a:gd name="connsiteX8" fmla="*/ 181005 w 188188"/>
              <a:gd name="connsiteY8" fmla="*/ 17008 h 171442"/>
              <a:gd name="connsiteX9" fmla="*/ 186321 w 188188"/>
              <a:gd name="connsiteY9" fmla="*/ 1059 h 171442"/>
              <a:gd name="connsiteX10" fmla="*/ 101261 w 188188"/>
              <a:gd name="connsiteY10" fmla="*/ 6375 h 171442"/>
              <a:gd name="connsiteX11" fmla="*/ 111893 w 188188"/>
              <a:gd name="connsiteY11" fmla="*/ 38273 h 171442"/>
              <a:gd name="connsiteX12" fmla="*/ 117210 w 188188"/>
              <a:gd name="connsiteY12" fmla="*/ 54222 h 171442"/>
              <a:gd name="connsiteX13" fmla="*/ 64047 w 188188"/>
              <a:gd name="connsiteY13" fmla="*/ 70171 h 171442"/>
              <a:gd name="connsiteX14" fmla="*/ 53414 w 188188"/>
              <a:gd name="connsiteY14" fmla="*/ 107385 h 171442"/>
              <a:gd name="connsiteX15" fmla="*/ 42782 w 188188"/>
              <a:gd name="connsiteY15" fmla="*/ 123333 h 171442"/>
              <a:gd name="connsiteX16" fmla="*/ 251 w 188188"/>
              <a:gd name="connsiteY16" fmla="*/ 155231 h 17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8188" h="171442">
                <a:moveTo>
                  <a:pt x="251" y="155231"/>
                </a:moveTo>
                <a:cubicBezTo>
                  <a:pt x="-2407" y="163206"/>
                  <a:pt x="16640" y="169481"/>
                  <a:pt x="26833" y="171180"/>
                </a:cubicBezTo>
                <a:cubicBezTo>
                  <a:pt x="38266" y="173086"/>
                  <a:pt x="71141" y="164090"/>
                  <a:pt x="85312" y="160547"/>
                </a:cubicBezTo>
                <a:cubicBezTo>
                  <a:pt x="123298" y="103564"/>
                  <a:pt x="64146" y="190038"/>
                  <a:pt x="111893" y="128650"/>
                </a:cubicBezTo>
                <a:cubicBezTo>
                  <a:pt x="119738" y="118563"/>
                  <a:pt x="126070" y="107385"/>
                  <a:pt x="133158" y="96752"/>
                </a:cubicBezTo>
                <a:lnTo>
                  <a:pt x="143791" y="80803"/>
                </a:lnTo>
                <a:lnTo>
                  <a:pt x="154423" y="64854"/>
                </a:lnTo>
                <a:lnTo>
                  <a:pt x="165056" y="48905"/>
                </a:lnTo>
                <a:cubicBezTo>
                  <a:pt x="178419" y="8817"/>
                  <a:pt x="160392" y="58233"/>
                  <a:pt x="181005" y="17008"/>
                </a:cubicBezTo>
                <a:cubicBezTo>
                  <a:pt x="183511" y="11996"/>
                  <a:pt x="191876" y="1800"/>
                  <a:pt x="186321" y="1059"/>
                </a:cubicBezTo>
                <a:cubicBezTo>
                  <a:pt x="158162" y="-2696"/>
                  <a:pt x="129614" y="4603"/>
                  <a:pt x="101261" y="6375"/>
                </a:cubicBezTo>
                <a:lnTo>
                  <a:pt x="111893" y="38273"/>
                </a:lnTo>
                <a:lnTo>
                  <a:pt x="117210" y="54222"/>
                </a:lnTo>
                <a:cubicBezTo>
                  <a:pt x="100921" y="56549"/>
                  <a:pt x="76527" y="54572"/>
                  <a:pt x="64047" y="70171"/>
                </a:cubicBezTo>
                <a:cubicBezTo>
                  <a:pt x="60860" y="74154"/>
                  <a:pt x="54298" y="105322"/>
                  <a:pt x="53414" y="107385"/>
                </a:cubicBezTo>
                <a:cubicBezTo>
                  <a:pt x="50897" y="113258"/>
                  <a:pt x="45639" y="117619"/>
                  <a:pt x="42782" y="123333"/>
                </a:cubicBezTo>
                <a:cubicBezTo>
                  <a:pt x="31833" y="145230"/>
                  <a:pt x="2909" y="147256"/>
                  <a:pt x="251" y="15523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B10F669-D3D5-4D85-BE27-EF2D81D3E645}"/>
              </a:ext>
            </a:extLst>
          </p:cNvPr>
          <p:cNvSpPr/>
          <p:nvPr/>
        </p:nvSpPr>
        <p:spPr>
          <a:xfrm>
            <a:off x="1044017" y="3056615"/>
            <a:ext cx="258471" cy="180999"/>
          </a:xfrm>
          <a:custGeom>
            <a:avLst/>
            <a:gdLst>
              <a:gd name="connsiteX0" fmla="*/ 8606 w 258471"/>
              <a:gd name="connsiteY0" fmla="*/ 42776 h 180999"/>
              <a:gd name="connsiteX1" fmla="*/ 8606 w 258471"/>
              <a:gd name="connsiteY1" fmla="*/ 95938 h 180999"/>
              <a:gd name="connsiteX2" fmla="*/ 29871 w 258471"/>
              <a:gd name="connsiteY2" fmla="*/ 101255 h 180999"/>
              <a:gd name="connsiteX3" fmla="*/ 61769 w 258471"/>
              <a:gd name="connsiteY3" fmla="*/ 122520 h 180999"/>
              <a:gd name="connsiteX4" fmla="*/ 72402 w 258471"/>
              <a:gd name="connsiteY4" fmla="*/ 138469 h 180999"/>
              <a:gd name="connsiteX5" fmla="*/ 93667 w 258471"/>
              <a:gd name="connsiteY5" fmla="*/ 143785 h 180999"/>
              <a:gd name="connsiteX6" fmla="*/ 114932 w 258471"/>
              <a:gd name="connsiteY6" fmla="*/ 180999 h 180999"/>
              <a:gd name="connsiteX7" fmla="*/ 120248 w 258471"/>
              <a:gd name="connsiteY7" fmla="*/ 165050 h 180999"/>
              <a:gd name="connsiteX8" fmla="*/ 125564 w 258471"/>
              <a:gd name="connsiteY8" fmla="*/ 143785 h 180999"/>
              <a:gd name="connsiteX9" fmla="*/ 189360 w 258471"/>
              <a:gd name="connsiteY9" fmla="*/ 101255 h 180999"/>
              <a:gd name="connsiteX10" fmla="*/ 215941 w 258471"/>
              <a:gd name="connsiteY10" fmla="*/ 95938 h 180999"/>
              <a:gd name="connsiteX11" fmla="*/ 231890 w 258471"/>
              <a:gd name="connsiteY11" fmla="*/ 85306 h 180999"/>
              <a:gd name="connsiteX12" fmla="*/ 247839 w 258471"/>
              <a:gd name="connsiteY12" fmla="*/ 79990 h 180999"/>
              <a:gd name="connsiteX13" fmla="*/ 258471 w 258471"/>
              <a:gd name="connsiteY13" fmla="*/ 64041 h 180999"/>
              <a:gd name="connsiteX14" fmla="*/ 253155 w 258471"/>
              <a:gd name="connsiteY14" fmla="*/ 48092 h 180999"/>
              <a:gd name="connsiteX15" fmla="*/ 199992 w 258471"/>
              <a:gd name="connsiteY15" fmla="*/ 42776 h 180999"/>
              <a:gd name="connsiteX16" fmla="*/ 152146 w 258471"/>
              <a:gd name="connsiteY16" fmla="*/ 21511 h 180999"/>
              <a:gd name="connsiteX17" fmla="*/ 130881 w 258471"/>
              <a:gd name="connsiteY17" fmla="*/ 16194 h 180999"/>
              <a:gd name="connsiteX18" fmla="*/ 77718 w 258471"/>
              <a:gd name="connsiteY18" fmla="*/ 245 h 180999"/>
              <a:gd name="connsiteX19" fmla="*/ 8606 w 258471"/>
              <a:gd name="connsiteY19" fmla="*/ 42776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71" h="180999">
                <a:moveTo>
                  <a:pt x="8606" y="42776"/>
                </a:moveTo>
                <a:cubicBezTo>
                  <a:pt x="-2913" y="58725"/>
                  <a:pt x="-2826" y="82219"/>
                  <a:pt x="8606" y="95938"/>
                </a:cubicBezTo>
                <a:cubicBezTo>
                  <a:pt x="13283" y="101551"/>
                  <a:pt x="22783" y="99483"/>
                  <a:pt x="29871" y="101255"/>
                </a:cubicBezTo>
                <a:cubicBezTo>
                  <a:pt x="40504" y="108343"/>
                  <a:pt x="54680" y="111887"/>
                  <a:pt x="61769" y="122520"/>
                </a:cubicBezTo>
                <a:cubicBezTo>
                  <a:pt x="65313" y="127836"/>
                  <a:pt x="67086" y="134925"/>
                  <a:pt x="72402" y="138469"/>
                </a:cubicBezTo>
                <a:cubicBezTo>
                  <a:pt x="78481" y="142522"/>
                  <a:pt x="86579" y="142013"/>
                  <a:pt x="93667" y="143785"/>
                </a:cubicBezTo>
                <a:cubicBezTo>
                  <a:pt x="95677" y="151824"/>
                  <a:pt x="99095" y="180999"/>
                  <a:pt x="114932" y="180999"/>
                </a:cubicBezTo>
                <a:cubicBezTo>
                  <a:pt x="120536" y="180999"/>
                  <a:pt x="118709" y="170438"/>
                  <a:pt x="120248" y="165050"/>
                </a:cubicBezTo>
                <a:cubicBezTo>
                  <a:pt x="122255" y="158025"/>
                  <a:pt x="121374" y="149771"/>
                  <a:pt x="125564" y="143785"/>
                </a:cubicBezTo>
                <a:cubicBezTo>
                  <a:pt x="147375" y="112627"/>
                  <a:pt x="156622" y="110184"/>
                  <a:pt x="189360" y="101255"/>
                </a:cubicBezTo>
                <a:cubicBezTo>
                  <a:pt x="198077" y="98877"/>
                  <a:pt x="207081" y="97710"/>
                  <a:pt x="215941" y="95938"/>
                </a:cubicBezTo>
                <a:cubicBezTo>
                  <a:pt x="221257" y="92394"/>
                  <a:pt x="226175" y="88163"/>
                  <a:pt x="231890" y="85306"/>
                </a:cubicBezTo>
                <a:cubicBezTo>
                  <a:pt x="236902" y="82800"/>
                  <a:pt x="243463" y="83491"/>
                  <a:pt x="247839" y="79990"/>
                </a:cubicBezTo>
                <a:cubicBezTo>
                  <a:pt x="252828" y="75999"/>
                  <a:pt x="254927" y="69357"/>
                  <a:pt x="258471" y="64041"/>
                </a:cubicBezTo>
                <a:cubicBezTo>
                  <a:pt x="256699" y="58725"/>
                  <a:pt x="258421" y="50007"/>
                  <a:pt x="253155" y="48092"/>
                </a:cubicBezTo>
                <a:cubicBezTo>
                  <a:pt x="236418" y="42006"/>
                  <a:pt x="217496" y="46058"/>
                  <a:pt x="199992" y="42776"/>
                </a:cubicBezTo>
                <a:cubicBezTo>
                  <a:pt x="141221" y="31756"/>
                  <a:pt x="189286" y="37428"/>
                  <a:pt x="152146" y="21511"/>
                </a:cubicBezTo>
                <a:cubicBezTo>
                  <a:pt x="145430" y="18633"/>
                  <a:pt x="137906" y="18201"/>
                  <a:pt x="130881" y="16194"/>
                </a:cubicBezTo>
                <a:cubicBezTo>
                  <a:pt x="113092" y="11111"/>
                  <a:pt x="96097" y="2366"/>
                  <a:pt x="77718" y="245"/>
                </a:cubicBezTo>
                <a:cubicBezTo>
                  <a:pt x="49551" y="-3005"/>
                  <a:pt x="20125" y="26827"/>
                  <a:pt x="8606" y="4277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5FDD63-00ED-4A9F-BC32-9F4BCC732775}"/>
              </a:ext>
            </a:extLst>
          </p:cNvPr>
          <p:cNvSpPr/>
          <p:nvPr/>
        </p:nvSpPr>
        <p:spPr>
          <a:xfrm>
            <a:off x="1137684" y="3194913"/>
            <a:ext cx="155849" cy="143710"/>
          </a:xfrm>
          <a:custGeom>
            <a:avLst/>
            <a:gdLst>
              <a:gd name="connsiteX0" fmla="*/ 0 w 155849"/>
              <a:gd name="connsiteY0" fmla="*/ 53334 h 143710"/>
              <a:gd name="connsiteX1" fmla="*/ 10632 w 155849"/>
              <a:gd name="connsiteY1" fmla="*/ 79915 h 143710"/>
              <a:gd name="connsiteX2" fmla="*/ 21265 w 155849"/>
              <a:gd name="connsiteY2" fmla="*/ 95864 h 143710"/>
              <a:gd name="connsiteX3" fmla="*/ 26581 w 155849"/>
              <a:gd name="connsiteY3" fmla="*/ 117129 h 143710"/>
              <a:gd name="connsiteX4" fmla="*/ 53163 w 155849"/>
              <a:gd name="connsiteY4" fmla="*/ 143710 h 143710"/>
              <a:gd name="connsiteX5" fmla="*/ 122274 w 155849"/>
              <a:gd name="connsiteY5" fmla="*/ 138394 h 143710"/>
              <a:gd name="connsiteX6" fmla="*/ 127590 w 155849"/>
              <a:gd name="connsiteY6" fmla="*/ 117129 h 143710"/>
              <a:gd name="connsiteX7" fmla="*/ 132907 w 155849"/>
              <a:gd name="connsiteY7" fmla="*/ 63966 h 143710"/>
              <a:gd name="connsiteX8" fmla="*/ 148856 w 155849"/>
              <a:gd name="connsiteY8" fmla="*/ 16120 h 143710"/>
              <a:gd name="connsiteX9" fmla="*/ 154172 w 155849"/>
              <a:gd name="connsiteY9" fmla="*/ 171 h 143710"/>
              <a:gd name="connsiteX10" fmla="*/ 85060 w 155849"/>
              <a:gd name="connsiteY10" fmla="*/ 16120 h 143710"/>
              <a:gd name="connsiteX11" fmla="*/ 0 w 155849"/>
              <a:gd name="connsiteY11" fmla="*/ 53334 h 1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849" h="143710">
                <a:moveTo>
                  <a:pt x="0" y="53334"/>
                </a:moveTo>
                <a:cubicBezTo>
                  <a:pt x="3544" y="62194"/>
                  <a:pt x="6364" y="71380"/>
                  <a:pt x="10632" y="79915"/>
                </a:cubicBezTo>
                <a:cubicBezTo>
                  <a:pt x="13489" y="85630"/>
                  <a:pt x="18748" y="89991"/>
                  <a:pt x="21265" y="95864"/>
                </a:cubicBezTo>
                <a:cubicBezTo>
                  <a:pt x="24143" y="102580"/>
                  <a:pt x="23703" y="110413"/>
                  <a:pt x="26581" y="117129"/>
                </a:cubicBezTo>
                <a:cubicBezTo>
                  <a:pt x="33669" y="133669"/>
                  <a:pt x="38986" y="134259"/>
                  <a:pt x="53163" y="143710"/>
                </a:cubicBezTo>
                <a:cubicBezTo>
                  <a:pt x="76200" y="141938"/>
                  <a:pt x="100515" y="146165"/>
                  <a:pt x="122274" y="138394"/>
                </a:cubicBezTo>
                <a:cubicBezTo>
                  <a:pt x="129155" y="135937"/>
                  <a:pt x="126557" y="124362"/>
                  <a:pt x="127590" y="117129"/>
                </a:cubicBezTo>
                <a:cubicBezTo>
                  <a:pt x="130109" y="99499"/>
                  <a:pt x="129625" y="81470"/>
                  <a:pt x="132907" y="63966"/>
                </a:cubicBezTo>
                <a:cubicBezTo>
                  <a:pt x="132912" y="63940"/>
                  <a:pt x="146194" y="24107"/>
                  <a:pt x="148856" y="16120"/>
                </a:cubicBezTo>
                <a:cubicBezTo>
                  <a:pt x="150628" y="10804"/>
                  <a:pt x="159488" y="-1601"/>
                  <a:pt x="154172" y="171"/>
                </a:cubicBezTo>
                <a:cubicBezTo>
                  <a:pt x="129265" y="8473"/>
                  <a:pt x="117317" y="13188"/>
                  <a:pt x="85060" y="16120"/>
                </a:cubicBezTo>
                <a:lnTo>
                  <a:pt x="0" y="53334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6C2684A-4C45-4B38-8C9F-A7D4811C5BA9}"/>
              </a:ext>
            </a:extLst>
          </p:cNvPr>
          <p:cNvSpPr/>
          <p:nvPr/>
        </p:nvSpPr>
        <p:spPr>
          <a:xfrm>
            <a:off x="1186860" y="3326658"/>
            <a:ext cx="354861" cy="206247"/>
          </a:xfrm>
          <a:custGeom>
            <a:avLst/>
            <a:gdLst>
              <a:gd name="connsiteX0" fmla="*/ 3987 w 354861"/>
              <a:gd name="connsiteY0" fmla="*/ 1333 h 206247"/>
              <a:gd name="connsiteX1" fmla="*/ 35884 w 354861"/>
              <a:gd name="connsiteY1" fmla="*/ 54495 h 206247"/>
              <a:gd name="connsiteX2" fmla="*/ 51833 w 354861"/>
              <a:gd name="connsiteY2" fmla="*/ 65128 h 206247"/>
              <a:gd name="connsiteX3" fmla="*/ 73098 w 354861"/>
              <a:gd name="connsiteY3" fmla="*/ 70444 h 206247"/>
              <a:gd name="connsiteX4" fmla="*/ 78414 w 354861"/>
              <a:gd name="connsiteY4" fmla="*/ 86393 h 206247"/>
              <a:gd name="connsiteX5" fmla="*/ 83731 w 354861"/>
              <a:gd name="connsiteY5" fmla="*/ 91709 h 206247"/>
              <a:gd name="connsiteX6" fmla="*/ 67782 w 354861"/>
              <a:gd name="connsiteY6" fmla="*/ 97026 h 206247"/>
              <a:gd name="connsiteX7" fmla="*/ 104996 w 354861"/>
              <a:gd name="connsiteY7" fmla="*/ 128923 h 206247"/>
              <a:gd name="connsiteX8" fmla="*/ 120945 w 354861"/>
              <a:gd name="connsiteY8" fmla="*/ 139556 h 206247"/>
              <a:gd name="connsiteX9" fmla="*/ 136893 w 354861"/>
              <a:gd name="connsiteY9" fmla="*/ 144872 h 206247"/>
              <a:gd name="connsiteX10" fmla="*/ 206005 w 354861"/>
              <a:gd name="connsiteY10" fmla="*/ 155505 h 206247"/>
              <a:gd name="connsiteX11" fmla="*/ 211321 w 354861"/>
              <a:gd name="connsiteY11" fmla="*/ 203351 h 206247"/>
              <a:gd name="connsiteX12" fmla="*/ 232587 w 354861"/>
              <a:gd name="connsiteY12" fmla="*/ 198035 h 206247"/>
              <a:gd name="connsiteX13" fmla="*/ 221954 w 354861"/>
              <a:gd name="connsiteY13" fmla="*/ 144872 h 206247"/>
              <a:gd name="connsiteX14" fmla="*/ 232587 w 354861"/>
              <a:gd name="connsiteY14" fmla="*/ 128923 h 206247"/>
              <a:gd name="connsiteX15" fmla="*/ 248535 w 354861"/>
              <a:gd name="connsiteY15" fmla="*/ 123607 h 206247"/>
              <a:gd name="connsiteX16" fmla="*/ 317647 w 354861"/>
              <a:gd name="connsiteY16" fmla="*/ 128923 h 206247"/>
              <a:gd name="connsiteX17" fmla="*/ 322963 w 354861"/>
              <a:gd name="connsiteY17" fmla="*/ 150189 h 206247"/>
              <a:gd name="connsiteX18" fmla="*/ 354861 w 354861"/>
              <a:gd name="connsiteY18" fmla="*/ 123607 h 206247"/>
              <a:gd name="connsiteX19" fmla="*/ 338912 w 354861"/>
              <a:gd name="connsiteY19" fmla="*/ 75761 h 206247"/>
              <a:gd name="connsiteX20" fmla="*/ 322963 w 354861"/>
              <a:gd name="connsiteY20" fmla="*/ 70444 h 206247"/>
              <a:gd name="connsiteX21" fmla="*/ 285749 w 354861"/>
              <a:gd name="connsiteY21" fmla="*/ 54495 h 206247"/>
              <a:gd name="connsiteX22" fmla="*/ 253852 w 354861"/>
              <a:gd name="connsiteY22" fmla="*/ 59812 h 206247"/>
              <a:gd name="connsiteX23" fmla="*/ 237903 w 354861"/>
              <a:gd name="connsiteY23" fmla="*/ 75761 h 206247"/>
              <a:gd name="connsiteX24" fmla="*/ 221954 w 354861"/>
              <a:gd name="connsiteY24" fmla="*/ 86393 h 206247"/>
              <a:gd name="connsiteX25" fmla="*/ 158159 w 354861"/>
              <a:gd name="connsiteY25" fmla="*/ 81077 h 206247"/>
              <a:gd name="connsiteX26" fmla="*/ 142210 w 354861"/>
              <a:gd name="connsiteY26" fmla="*/ 38547 h 206247"/>
              <a:gd name="connsiteX27" fmla="*/ 99680 w 354861"/>
              <a:gd name="connsiteY27" fmla="*/ 11965 h 206247"/>
              <a:gd name="connsiteX28" fmla="*/ 3987 w 354861"/>
              <a:gd name="connsiteY28" fmla="*/ 1333 h 2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4861" h="206247">
                <a:moveTo>
                  <a:pt x="3987" y="1333"/>
                </a:moveTo>
                <a:cubicBezTo>
                  <a:pt x="-6646" y="8421"/>
                  <a:pt x="3986" y="43863"/>
                  <a:pt x="35884" y="54495"/>
                </a:cubicBezTo>
                <a:cubicBezTo>
                  <a:pt x="41200" y="58039"/>
                  <a:pt x="45960" y="62611"/>
                  <a:pt x="51833" y="65128"/>
                </a:cubicBezTo>
                <a:cubicBezTo>
                  <a:pt x="58549" y="68006"/>
                  <a:pt x="67393" y="65880"/>
                  <a:pt x="73098" y="70444"/>
                </a:cubicBezTo>
                <a:cubicBezTo>
                  <a:pt x="77474" y="73945"/>
                  <a:pt x="74826" y="82088"/>
                  <a:pt x="78414" y="86393"/>
                </a:cubicBezTo>
                <a:cubicBezTo>
                  <a:pt x="82534" y="91336"/>
                  <a:pt x="123103" y="117958"/>
                  <a:pt x="83731" y="91709"/>
                </a:cubicBezTo>
                <a:cubicBezTo>
                  <a:pt x="78415" y="93481"/>
                  <a:pt x="67782" y="91422"/>
                  <a:pt x="67782" y="97026"/>
                </a:cubicBezTo>
                <a:cubicBezTo>
                  <a:pt x="67782" y="102547"/>
                  <a:pt x="103895" y="128137"/>
                  <a:pt x="104996" y="128923"/>
                </a:cubicBezTo>
                <a:cubicBezTo>
                  <a:pt x="110195" y="132637"/>
                  <a:pt x="115230" y="136698"/>
                  <a:pt x="120945" y="139556"/>
                </a:cubicBezTo>
                <a:cubicBezTo>
                  <a:pt x="125957" y="142062"/>
                  <a:pt x="131385" y="143839"/>
                  <a:pt x="136893" y="144872"/>
                </a:cubicBezTo>
                <a:cubicBezTo>
                  <a:pt x="159802" y="149168"/>
                  <a:pt x="182968" y="151961"/>
                  <a:pt x="206005" y="155505"/>
                </a:cubicBezTo>
                <a:cubicBezTo>
                  <a:pt x="207777" y="171454"/>
                  <a:pt x="202816" y="189743"/>
                  <a:pt x="211321" y="203351"/>
                </a:cubicBezTo>
                <a:cubicBezTo>
                  <a:pt x="215194" y="209547"/>
                  <a:pt x="230021" y="204877"/>
                  <a:pt x="232587" y="198035"/>
                </a:cubicBezTo>
                <a:cubicBezTo>
                  <a:pt x="236898" y="186538"/>
                  <a:pt x="226572" y="158727"/>
                  <a:pt x="221954" y="144872"/>
                </a:cubicBezTo>
                <a:cubicBezTo>
                  <a:pt x="225498" y="139556"/>
                  <a:pt x="227598" y="132915"/>
                  <a:pt x="232587" y="128923"/>
                </a:cubicBezTo>
                <a:cubicBezTo>
                  <a:pt x="236963" y="125422"/>
                  <a:pt x="242931" y="123607"/>
                  <a:pt x="248535" y="123607"/>
                </a:cubicBezTo>
                <a:cubicBezTo>
                  <a:pt x="271640" y="123607"/>
                  <a:pt x="294610" y="127151"/>
                  <a:pt x="317647" y="128923"/>
                </a:cubicBezTo>
                <a:cubicBezTo>
                  <a:pt x="319419" y="136012"/>
                  <a:pt x="316428" y="146921"/>
                  <a:pt x="322963" y="150189"/>
                </a:cubicBezTo>
                <a:cubicBezTo>
                  <a:pt x="327897" y="152656"/>
                  <a:pt x="354716" y="123752"/>
                  <a:pt x="354861" y="123607"/>
                </a:cubicBezTo>
                <a:cubicBezTo>
                  <a:pt x="352173" y="110166"/>
                  <a:pt x="349918" y="86767"/>
                  <a:pt x="338912" y="75761"/>
                </a:cubicBezTo>
                <a:cubicBezTo>
                  <a:pt x="334949" y="71798"/>
                  <a:pt x="327975" y="72950"/>
                  <a:pt x="322963" y="70444"/>
                </a:cubicBezTo>
                <a:cubicBezTo>
                  <a:pt x="286250" y="52088"/>
                  <a:pt x="330005" y="65560"/>
                  <a:pt x="285749" y="54495"/>
                </a:cubicBezTo>
                <a:cubicBezTo>
                  <a:pt x="275117" y="56267"/>
                  <a:pt x="263702" y="55434"/>
                  <a:pt x="253852" y="59812"/>
                </a:cubicBezTo>
                <a:cubicBezTo>
                  <a:pt x="246982" y="62866"/>
                  <a:pt x="243679" y="70948"/>
                  <a:pt x="237903" y="75761"/>
                </a:cubicBezTo>
                <a:cubicBezTo>
                  <a:pt x="232995" y="79851"/>
                  <a:pt x="227270" y="82849"/>
                  <a:pt x="221954" y="86393"/>
                </a:cubicBezTo>
                <a:cubicBezTo>
                  <a:pt x="200689" y="84621"/>
                  <a:pt x="178677" y="86939"/>
                  <a:pt x="158159" y="81077"/>
                </a:cubicBezTo>
                <a:cubicBezTo>
                  <a:pt x="145940" y="77586"/>
                  <a:pt x="143934" y="43144"/>
                  <a:pt x="142210" y="38547"/>
                </a:cubicBezTo>
                <a:cubicBezTo>
                  <a:pt x="133785" y="16081"/>
                  <a:pt x="122860" y="19692"/>
                  <a:pt x="99680" y="11965"/>
                </a:cubicBezTo>
                <a:cubicBezTo>
                  <a:pt x="27054" y="18018"/>
                  <a:pt x="14620" y="-5755"/>
                  <a:pt x="3987" y="133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AD490-5537-4893-AA03-7914B8259E10}"/>
              </a:ext>
            </a:extLst>
          </p:cNvPr>
          <p:cNvSpPr/>
          <p:nvPr/>
        </p:nvSpPr>
        <p:spPr>
          <a:xfrm>
            <a:off x="1697478" y="2892056"/>
            <a:ext cx="258913" cy="139802"/>
          </a:xfrm>
          <a:custGeom>
            <a:avLst/>
            <a:gdLst>
              <a:gd name="connsiteX0" fmla="*/ 72843 w 258913"/>
              <a:gd name="connsiteY0" fmla="*/ 37214 h 139802"/>
              <a:gd name="connsiteX1" fmla="*/ 51578 w 258913"/>
              <a:gd name="connsiteY1" fmla="*/ 10632 h 139802"/>
              <a:gd name="connsiteX2" fmla="*/ 67527 w 258913"/>
              <a:gd name="connsiteY2" fmla="*/ 0 h 139802"/>
              <a:gd name="connsiteX3" fmla="*/ 200434 w 258913"/>
              <a:gd name="connsiteY3" fmla="*/ 5316 h 139802"/>
              <a:gd name="connsiteX4" fmla="*/ 232331 w 258913"/>
              <a:gd name="connsiteY4" fmla="*/ 31897 h 139802"/>
              <a:gd name="connsiteX5" fmla="*/ 258913 w 258913"/>
              <a:gd name="connsiteY5" fmla="*/ 74428 h 139802"/>
              <a:gd name="connsiteX6" fmla="*/ 253596 w 258913"/>
              <a:gd name="connsiteY6" fmla="*/ 90377 h 139802"/>
              <a:gd name="connsiteX7" fmla="*/ 195117 w 258913"/>
              <a:gd name="connsiteY7" fmla="*/ 95693 h 139802"/>
              <a:gd name="connsiteX8" fmla="*/ 179169 w 258913"/>
              <a:gd name="connsiteY8" fmla="*/ 101009 h 139802"/>
              <a:gd name="connsiteX9" fmla="*/ 131322 w 258913"/>
              <a:gd name="connsiteY9" fmla="*/ 116958 h 139802"/>
              <a:gd name="connsiteX10" fmla="*/ 126006 w 258913"/>
              <a:gd name="connsiteY10" fmla="*/ 138223 h 139802"/>
              <a:gd name="connsiteX11" fmla="*/ 94108 w 258913"/>
              <a:gd name="connsiteY11" fmla="*/ 132907 h 139802"/>
              <a:gd name="connsiteX12" fmla="*/ 67527 w 258913"/>
              <a:gd name="connsiteY12" fmla="*/ 101009 h 139802"/>
              <a:gd name="connsiteX13" fmla="*/ 83475 w 258913"/>
              <a:gd name="connsiteY13" fmla="*/ 95693 h 139802"/>
              <a:gd name="connsiteX14" fmla="*/ 46262 w 258913"/>
              <a:gd name="connsiteY14" fmla="*/ 79744 h 139802"/>
              <a:gd name="connsiteX15" fmla="*/ 3731 w 258913"/>
              <a:gd name="connsiteY15" fmla="*/ 85060 h 139802"/>
              <a:gd name="connsiteX16" fmla="*/ 9048 w 258913"/>
              <a:gd name="connsiteY16" fmla="*/ 53163 h 139802"/>
              <a:gd name="connsiteX17" fmla="*/ 72843 w 258913"/>
              <a:gd name="connsiteY17" fmla="*/ 37214 h 13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913" h="139802">
                <a:moveTo>
                  <a:pt x="72843" y="37214"/>
                </a:moveTo>
                <a:cubicBezTo>
                  <a:pt x="79931" y="30125"/>
                  <a:pt x="53183" y="21865"/>
                  <a:pt x="51578" y="10632"/>
                </a:cubicBezTo>
                <a:cubicBezTo>
                  <a:pt x="50674" y="4307"/>
                  <a:pt x="61142" y="228"/>
                  <a:pt x="67527" y="0"/>
                </a:cubicBezTo>
                <a:lnTo>
                  <a:pt x="200434" y="5316"/>
                </a:lnTo>
                <a:cubicBezTo>
                  <a:pt x="210358" y="11933"/>
                  <a:pt x="226313" y="21065"/>
                  <a:pt x="232331" y="31897"/>
                </a:cubicBezTo>
                <a:cubicBezTo>
                  <a:pt x="258383" y="78789"/>
                  <a:pt x="226000" y="52485"/>
                  <a:pt x="258913" y="74428"/>
                </a:cubicBezTo>
                <a:cubicBezTo>
                  <a:pt x="257141" y="79744"/>
                  <a:pt x="258912" y="88605"/>
                  <a:pt x="253596" y="90377"/>
                </a:cubicBezTo>
                <a:cubicBezTo>
                  <a:pt x="235027" y="96567"/>
                  <a:pt x="214494" y="92925"/>
                  <a:pt x="195117" y="95693"/>
                </a:cubicBezTo>
                <a:cubicBezTo>
                  <a:pt x="189570" y="96485"/>
                  <a:pt x="184557" y="99470"/>
                  <a:pt x="179169" y="101009"/>
                </a:cubicBezTo>
                <a:cubicBezTo>
                  <a:pt x="139107" y="112455"/>
                  <a:pt x="177144" y="98628"/>
                  <a:pt x="131322" y="116958"/>
                </a:cubicBezTo>
                <a:cubicBezTo>
                  <a:pt x="129550" y="124046"/>
                  <a:pt x="132722" y="135345"/>
                  <a:pt x="126006" y="138223"/>
                </a:cubicBezTo>
                <a:cubicBezTo>
                  <a:pt x="116098" y="142469"/>
                  <a:pt x="103958" y="137285"/>
                  <a:pt x="94108" y="132907"/>
                </a:cubicBezTo>
                <a:cubicBezTo>
                  <a:pt x="84412" y="128598"/>
                  <a:pt x="73176" y="109483"/>
                  <a:pt x="67527" y="101009"/>
                </a:cubicBezTo>
                <a:cubicBezTo>
                  <a:pt x="72843" y="99237"/>
                  <a:pt x="85247" y="101009"/>
                  <a:pt x="83475" y="95693"/>
                </a:cubicBezTo>
                <a:cubicBezTo>
                  <a:pt x="81832" y="90765"/>
                  <a:pt x="52310" y="81760"/>
                  <a:pt x="46262" y="79744"/>
                </a:cubicBezTo>
                <a:cubicBezTo>
                  <a:pt x="32085" y="81516"/>
                  <a:pt x="15357" y="93364"/>
                  <a:pt x="3731" y="85060"/>
                </a:cubicBezTo>
                <a:cubicBezTo>
                  <a:pt x="-5040" y="78795"/>
                  <a:pt x="3700" y="62522"/>
                  <a:pt x="9048" y="53163"/>
                </a:cubicBezTo>
                <a:cubicBezTo>
                  <a:pt x="13688" y="45044"/>
                  <a:pt x="65755" y="44303"/>
                  <a:pt x="72843" y="37214"/>
                </a:cubicBezTo>
                <a:close/>
              </a:path>
            </a:pathLst>
          </a:custGeom>
          <a:blipFill>
            <a:blip r:embed="rId2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DE2CB8E-8F68-4921-9C2D-975A13BA5EEA}"/>
              </a:ext>
            </a:extLst>
          </p:cNvPr>
          <p:cNvSpPr/>
          <p:nvPr/>
        </p:nvSpPr>
        <p:spPr>
          <a:xfrm>
            <a:off x="1529037" y="2953669"/>
            <a:ext cx="92428" cy="57679"/>
          </a:xfrm>
          <a:custGeom>
            <a:avLst/>
            <a:gdLst>
              <a:gd name="connsiteX0" fmla="*/ 2051 w 92428"/>
              <a:gd name="connsiteY0" fmla="*/ 2182 h 57679"/>
              <a:gd name="connsiteX1" fmla="*/ 65847 w 92428"/>
              <a:gd name="connsiteY1" fmla="*/ 7498 h 57679"/>
              <a:gd name="connsiteX2" fmla="*/ 81796 w 92428"/>
              <a:gd name="connsiteY2" fmla="*/ 12815 h 57679"/>
              <a:gd name="connsiteX3" fmla="*/ 92428 w 92428"/>
              <a:gd name="connsiteY3" fmla="*/ 28764 h 57679"/>
              <a:gd name="connsiteX4" fmla="*/ 87112 w 92428"/>
              <a:gd name="connsiteY4" fmla="*/ 55345 h 57679"/>
              <a:gd name="connsiteX5" fmla="*/ 18000 w 92428"/>
              <a:gd name="connsiteY5" fmla="*/ 44712 h 57679"/>
              <a:gd name="connsiteX6" fmla="*/ 2051 w 92428"/>
              <a:gd name="connsiteY6" fmla="*/ 2182 h 5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28" h="57679">
                <a:moveTo>
                  <a:pt x="2051" y="2182"/>
                </a:moveTo>
                <a:cubicBezTo>
                  <a:pt x="10025" y="-4020"/>
                  <a:pt x="44695" y="4678"/>
                  <a:pt x="65847" y="7498"/>
                </a:cubicBezTo>
                <a:cubicBezTo>
                  <a:pt x="71402" y="8239"/>
                  <a:pt x="77420" y="9314"/>
                  <a:pt x="81796" y="12815"/>
                </a:cubicBezTo>
                <a:cubicBezTo>
                  <a:pt x="86785" y="16807"/>
                  <a:pt x="88884" y="23448"/>
                  <a:pt x="92428" y="28764"/>
                </a:cubicBezTo>
                <a:cubicBezTo>
                  <a:pt x="90656" y="37624"/>
                  <a:pt x="95604" y="52257"/>
                  <a:pt x="87112" y="55345"/>
                </a:cubicBezTo>
                <a:cubicBezTo>
                  <a:pt x="67444" y="62497"/>
                  <a:pt x="38550" y="51563"/>
                  <a:pt x="18000" y="44712"/>
                </a:cubicBezTo>
                <a:cubicBezTo>
                  <a:pt x="11468" y="18584"/>
                  <a:pt x="-5923" y="8384"/>
                  <a:pt x="2051" y="21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9EB9FD-8268-4A08-90B3-1F526DD508C0}"/>
              </a:ext>
            </a:extLst>
          </p:cNvPr>
          <p:cNvSpPr/>
          <p:nvPr/>
        </p:nvSpPr>
        <p:spPr>
          <a:xfrm>
            <a:off x="2926308" y="106326"/>
            <a:ext cx="1720120" cy="893134"/>
          </a:xfrm>
          <a:custGeom>
            <a:avLst/>
            <a:gdLst>
              <a:gd name="connsiteX0" fmla="*/ 454845 w 1720120"/>
              <a:gd name="connsiteY0" fmla="*/ 58479 h 893134"/>
              <a:gd name="connsiteX1" fmla="*/ 428264 w 1720120"/>
              <a:gd name="connsiteY1" fmla="*/ 74427 h 893134"/>
              <a:gd name="connsiteX2" fmla="*/ 396366 w 1720120"/>
              <a:gd name="connsiteY2" fmla="*/ 95693 h 893134"/>
              <a:gd name="connsiteX3" fmla="*/ 364469 w 1720120"/>
              <a:gd name="connsiteY3" fmla="*/ 106325 h 893134"/>
              <a:gd name="connsiteX4" fmla="*/ 337887 w 1720120"/>
              <a:gd name="connsiteY4" fmla="*/ 116958 h 893134"/>
              <a:gd name="connsiteX5" fmla="*/ 311306 w 1720120"/>
              <a:gd name="connsiteY5" fmla="*/ 122274 h 893134"/>
              <a:gd name="connsiteX6" fmla="*/ 279408 w 1720120"/>
              <a:gd name="connsiteY6" fmla="*/ 132907 h 893134"/>
              <a:gd name="connsiteX7" fmla="*/ 242194 w 1720120"/>
              <a:gd name="connsiteY7" fmla="*/ 148855 h 893134"/>
              <a:gd name="connsiteX8" fmla="*/ 199664 w 1720120"/>
              <a:gd name="connsiteY8" fmla="*/ 154172 h 893134"/>
              <a:gd name="connsiteX9" fmla="*/ 45492 w 1720120"/>
              <a:gd name="connsiteY9" fmla="*/ 164804 h 893134"/>
              <a:gd name="connsiteX10" fmla="*/ 24227 w 1720120"/>
              <a:gd name="connsiteY10" fmla="*/ 223283 h 893134"/>
              <a:gd name="connsiteX11" fmla="*/ 72073 w 1720120"/>
              <a:gd name="connsiteY11" fmla="*/ 217967 h 893134"/>
              <a:gd name="connsiteX12" fmla="*/ 93339 w 1720120"/>
              <a:gd name="connsiteY12" fmla="*/ 212651 h 893134"/>
              <a:gd name="connsiteX13" fmla="*/ 77390 w 1720120"/>
              <a:gd name="connsiteY13" fmla="*/ 223283 h 893134"/>
              <a:gd name="connsiteX14" fmla="*/ 50808 w 1720120"/>
              <a:gd name="connsiteY14" fmla="*/ 233916 h 893134"/>
              <a:gd name="connsiteX15" fmla="*/ 61441 w 1720120"/>
              <a:gd name="connsiteY15" fmla="*/ 249865 h 893134"/>
              <a:gd name="connsiteX16" fmla="*/ 77390 w 1720120"/>
              <a:gd name="connsiteY16" fmla="*/ 255181 h 893134"/>
              <a:gd name="connsiteX17" fmla="*/ 157134 w 1720120"/>
              <a:gd name="connsiteY17" fmla="*/ 260497 h 893134"/>
              <a:gd name="connsiteX18" fmla="*/ 199664 w 1720120"/>
              <a:gd name="connsiteY18" fmla="*/ 271130 h 893134"/>
              <a:gd name="connsiteX19" fmla="*/ 231562 w 1720120"/>
              <a:gd name="connsiteY19" fmla="*/ 281762 h 893134"/>
              <a:gd name="connsiteX20" fmla="*/ 274092 w 1720120"/>
              <a:gd name="connsiteY20" fmla="*/ 287079 h 893134"/>
              <a:gd name="connsiteX21" fmla="*/ 305990 w 1720120"/>
              <a:gd name="connsiteY21" fmla="*/ 297711 h 893134"/>
              <a:gd name="connsiteX22" fmla="*/ 348520 w 1720120"/>
              <a:gd name="connsiteY22" fmla="*/ 345558 h 893134"/>
              <a:gd name="connsiteX23" fmla="*/ 353836 w 1720120"/>
              <a:gd name="connsiteY23" fmla="*/ 361507 h 893134"/>
              <a:gd name="connsiteX24" fmla="*/ 375101 w 1720120"/>
              <a:gd name="connsiteY24" fmla="*/ 425302 h 893134"/>
              <a:gd name="connsiteX25" fmla="*/ 406999 w 1720120"/>
              <a:gd name="connsiteY25" fmla="*/ 430618 h 893134"/>
              <a:gd name="connsiteX26" fmla="*/ 417632 w 1720120"/>
              <a:gd name="connsiteY26" fmla="*/ 451883 h 893134"/>
              <a:gd name="connsiteX27" fmla="*/ 422948 w 1720120"/>
              <a:gd name="connsiteY27" fmla="*/ 473148 h 893134"/>
              <a:gd name="connsiteX28" fmla="*/ 428264 w 1720120"/>
              <a:gd name="connsiteY28" fmla="*/ 489097 h 893134"/>
              <a:gd name="connsiteX29" fmla="*/ 422948 w 1720120"/>
              <a:gd name="connsiteY29" fmla="*/ 531627 h 893134"/>
              <a:gd name="connsiteX30" fmla="*/ 417632 w 1720120"/>
              <a:gd name="connsiteY30" fmla="*/ 547576 h 893134"/>
              <a:gd name="connsiteX31" fmla="*/ 364469 w 1720120"/>
              <a:gd name="connsiteY31" fmla="*/ 574158 h 893134"/>
              <a:gd name="connsiteX32" fmla="*/ 343204 w 1720120"/>
              <a:gd name="connsiteY32" fmla="*/ 584790 h 893134"/>
              <a:gd name="connsiteX33" fmla="*/ 327255 w 1720120"/>
              <a:gd name="connsiteY33" fmla="*/ 600739 h 893134"/>
              <a:gd name="connsiteX34" fmla="*/ 295357 w 1720120"/>
              <a:gd name="connsiteY34" fmla="*/ 643269 h 893134"/>
              <a:gd name="connsiteX35" fmla="*/ 295357 w 1720120"/>
              <a:gd name="connsiteY35" fmla="*/ 781493 h 893134"/>
              <a:gd name="connsiteX36" fmla="*/ 305990 w 1720120"/>
              <a:gd name="connsiteY36" fmla="*/ 797441 h 893134"/>
              <a:gd name="connsiteX37" fmla="*/ 332571 w 1720120"/>
              <a:gd name="connsiteY37" fmla="*/ 845288 h 893134"/>
              <a:gd name="connsiteX38" fmla="*/ 343204 w 1720120"/>
              <a:gd name="connsiteY38" fmla="*/ 877186 h 893134"/>
              <a:gd name="connsiteX39" fmla="*/ 375101 w 1720120"/>
              <a:gd name="connsiteY39" fmla="*/ 887818 h 893134"/>
              <a:gd name="connsiteX40" fmla="*/ 391050 w 1720120"/>
              <a:gd name="connsiteY40" fmla="*/ 893134 h 893134"/>
              <a:gd name="connsiteX41" fmla="*/ 502692 w 1720120"/>
              <a:gd name="connsiteY41" fmla="*/ 887818 h 893134"/>
              <a:gd name="connsiteX42" fmla="*/ 529273 w 1720120"/>
              <a:gd name="connsiteY42" fmla="*/ 866553 h 893134"/>
              <a:gd name="connsiteX43" fmla="*/ 561171 w 1720120"/>
              <a:gd name="connsiteY43" fmla="*/ 850604 h 893134"/>
              <a:gd name="connsiteX44" fmla="*/ 571804 w 1720120"/>
              <a:gd name="connsiteY44" fmla="*/ 834655 h 893134"/>
              <a:gd name="connsiteX45" fmla="*/ 609018 w 1720120"/>
              <a:gd name="connsiteY45" fmla="*/ 808074 h 893134"/>
              <a:gd name="connsiteX46" fmla="*/ 624966 w 1720120"/>
              <a:gd name="connsiteY46" fmla="*/ 802758 h 893134"/>
              <a:gd name="connsiteX47" fmla="*/ 640915 w 1720120"/>
              <a:gd name="connsiteY47" fmla="*/ 792125 h 893134"/>
              <a:gd name="connsiteX48" fmla="*/ 683445 w 1720120"/>
              <a:gd name="connsiteY48" fmla="*/ 765544 h 893134"/>
              <a:gd name="connsiteX49" fmla="*/ 694078 w 1720120"/>
              <a:gd name="connsiteY49" fmla="*/ 749595 h 893134"/>
              <a:gd name="connsiteX50" fmla="*/ 752557 w 1720120"/>
              <a:gd name="connsiteY50" fmla="*/ 707065 h 893134"/>
              <a:gd name="connsiteX51" fmla="*/ 773822 w 1720120"/>
              <a:gd name="connsiteY51" fmla="*/ 696432 h 893134"/>
              <a:gd name="connsiteX52" fmla="*/ 805720 w 1720120"/>
              <a:gd name="connsiteY52" fmla="*/ 669851 h 893134"/>
              <a:gd name="connsiteX53" fmla="*/ 821669 w 1720120"/>
              <a:gd name="connsiteY53" fmla="*/ 664534 h 893134"/>
              <a:gd name="connsiteX54" fmla="*/ 842934 w 1720120"/>
              <a:gd name="connsiteY54" fmla="*/ 653902 h 893134"/>
              <a:gd name="connsiteX55" fmla="*/ 858883 w 1720120"/>
              <a:gd name="connsiteY55" fmla="*/ 648586 h 893134"/>
              <a:gd name="connsiteX56" fmla="*/ 917362 w 1720120"/>
              <a:gd name="connsiteY56" fmla="*/ 632637 h 893134"/>
              <a:gd name="connsiteX57" fmla="*/ 975841 w 1720120"/>
              <a:gd name="connsiteY57" fmla="*/ 616688 h 893134"/>
              <a:gd name="connsiteX58" fmla="*/ 1013055 w 1720120"/>
              <a:gd name="connsiteY58" fmla="*/ 611372 h 893134"/>
              <a:gd name="connsiteX59" fmla="*/ 1050269 w 1720120"/>
              <a:gd name="connsiteY59" fmla="*/ 595423 h 893134"/>
              <a:gd name="connsiteX60" fmla="*/ 1103432 w 1720120"/>
              <a:gd name="connsiteY60" fmla="*/ 574158 h 893134"/>
              <a:gd name="connsiteX61" fmla="*/ 1124697 w 1720120"/>
              <a:gd name="connsiteY61" fmla="*/ 563525 h 893134"/>
              <a:gd name="connsiteX62" fmla="*/ 1161911 w 1720120"/>
              <a:gd name="connsiteY62" fmla="*/ 558209 h 893134"/>
              <a:gd name="connsiteX63" fmla="*/ 1215073 w 1720120"/>
              <a:gd name="connsiteY63" fmla="*/ 542260 h 893134"/>
              <a:gd name="connsiteX64" fmla="*/ 1252287 w 1720120"/>
              <a:gd name="connsiteY64" fmla="*/ 526311 h 893134"/>
              <a:gd name="connsiteX65" fmla="*/ 1273552 w 1720120"/>
              <a:gd name="connsiteY65" fmla="*/ 520995 h 893134"/>
              <a:gd name="connsiteX66" fmla="*/ 1321399 w 1720120"/>
              <a:gd name="connsiteY66" fmla="*/ 505046 h 893134"/>
              <a:gd name="connsiteX67" fmla="*/ 1363929 w 1720120"/>
              <a:gd name="connsiteY67" fmla="*/ 489097 h 893134"/>
              <a:gd name="connsiteX68" fmla="*/ 1369245 w 1720120"/>
              <a:gd name="connsiteY68" fmla="*/ 467832 h 893134"/>
              <a:gd name="connsiteX69" fmla="*/ 1347980 w 1720120"/>
              <a:gd name="connsiteY69" fmla="*/ 435934 h 893134"/>
              <a:gd name="connsiteX70" fmla="*/ 1358613 w 1720120"/>
              <a:gd name="connsiteY70" fmla="*/ 419986 h 893134"/>
              <a:gd name="connsiteX71" fmla="*/ 1379878 w 1720120"/>
              <a:gd name="connsiteY71" fmla="*/ 382772 h 893134"/>
              <a:gd name="connsiteX72" fmla="*/ 1401143 w 1720120"/>
              <a:gd name="connsiteY72" fmla="*/ 345558 h 893134"/>
              <a:gd name="connsiteX73" fmla="*/ 1406459 w 1720120"/>
              <a:gd name="connsiteY73" fmla="*/ 329609 h 893134"/>
              <a:gd name="connsiteX74" fmla="*/ 1438357 w 1720120"/>
              <a:gd name="connsiteY74" fmla="*/ 318976 h 893134"/>
              <a:gd name="connsiteX75" fmla="*/ 1454306 w 1720120"/>
              <a:gd name="connsiteY75" fmla="*/ 308344 h 893134"/>
              <a:gd name="connsiteX76" fmla="*/ 1475571 w 1720120"/>
              <a:gd name="connsiteY76" fmla="*/ 303027 h 893134"/>
              <a:gd name="connsiteX77" fmla="*/ 1507469 w 1720120"/>
              <a:gd name="connsiteY77" fmla="*/ 292395 h 893134"/>
              <a:gd name="connsiteX78" fmla="*/ 1512785 w 1720120"/>
              <a:gd name="connsiteY78" fmla="*/ 255181 h 893134"/>
              <a:gd name="connsiteX79" fmla="*/ 1496836 w 1720120"/>
              <a:gd name="connsiteY79" fmla="*/ 207334 h 893134"/>
              <a:gd name="connsiteX80" fmla="*/ 1512785 w 1720120"/>
              <a:gd name="connsiteY80" fmla="*/ 170121 h 893134"/>
              <a:gd name="connsiteX81" fmla="*/ 1555315 w 1720120"/>
              <a:gd name="connsiteY81" fmla="*/ 154172 h 893134"/>
              <a:gd name="connsiteX82" fmla="*/ 1613794 w 1720120"/>
              <a:gd name="connsiteY82" fmla="*/ 122274 h 893134"/>
              <a:gd name="connsiteX83" fmla="*/ 1645692 w 1720120"/>
              <a:gd name="connsiteY83" fmla="*/ 106325 h 893134"/>
              <a:gd name="connsiteX84" fmla="*/ 1698855 w 1720120"/>
              <a:gd name="connsiteY84" fmla="*/ 69111 h 893134"/>
              <a:gd name="connsiteX85" fmla="*/ 1720120 w 1720120"/>
              <a:gd name="connsiteY85" fmla="*/ 58479 h 893134"/>
              <a:gd name="connsiteX86" fmla="*/ 1677590 w 1720120"/>
              <a:gd name="connsiteY86" fmla="*/ 42530 h 893134"/>
              <a:gd name="connsiteX87" fmla="*/ 1374562 w 1720120"/>
              <a:gd name="connsiteY87" fmla="*/ 31897 h 893134"/>
              <a:gd name="connsiteX88" fmla="*/ 1316083 w 1720120"/>
              <a:gd name="connsiteY88" fmla="*/ 26581 h 893134"/>
              <a:gd name="connsiteX89" fmla="*/ 1300134 w 1720120"/>
              <a:gd name="connsiteY89" fmla="*/ 21265 h 893134"/>
              <a:gd name="connsiteX90" fmla="*/ 1268236 w 1720120"/>
              <a:gd name="connsiteY90" fmla="*/ 15948 h 893134"/>
              <a:gd name="connsiteX91" fmla="*/ 1241655 w 1720120"/>
              <a:gd name="connsiteY91" fmla="*/ 10632 h 893134"/>
              <a:gd name="connsiteX92" fmla="*/ 1092799 w 1720120"/>
              <a:gd name="connsiteY92" fmla="*/ 0 h 893134"/>
              <a:gd name="connsiteX93" fmla="*/ 747241 w 1720120"/>
              <a:gd name="connsiteY93" fmla="*/ 5316 h 893134"/>
              <a:gd name="connsiteX94" fmla="*/ 630283 w 1720120"/>
              <a:gd name="connsiteY94" fmla="*/ 21265 h 893134"/>
              <a:gd name="connsiteX95" fmla="*/ 561171 w 1720120"/>
              <a:gd name="connsiteY95" fmla="*/ 26581 h 893134"/>
              <a:gd name="connsiteX96" fmla="*/ 518641 w 1720120"/>
              <a:gd name="connsiteY96" fmla="*/ 37214 h 893134"/>
              <a:gd name="connsiteX97" fmla="*/ 444213 w 1720120"/>
              <a:gd name="connsiteY97" fmla="*/ 47846 h 893134"/>
              <a:gd name="connsiteX98" fmla="*/ 412315 w 1720120"/>
              <a:gd name="connsiteY98" fmla="*/ 53162 h 893134"/>
              <a:gd name="connsiteX99" fmla="*/ 375101 w 1720120"/>
              <a:gd name="connsiteY99" fmla="*/ 63795 h 893134"/>
              <a:gd name="connsiteX100" fmla="*/ 332571 w 1720120"/>
              <a:gd name="connsiteY100" fmla="*/ 74427 h 893134"/>
              <a:gd name="connsiteX101" fmla="*/ 311306 w 1720120"/>
              <a:gd name="connsiteY101" fmla="*/ 85060 h 893134"/>
              <a:gd name="connsiteX102" fmla="*/ 327255 w 1720120"/>
              <a:gd name="connsiteY102" fmla="*/ 79744 h 893134"/>
              <a:gd name="connsiteX103" fmla="*/ 353836 w 1720120"/>
              <a:gd name="connsiteY103" fmla="*/ 74427 h 893134"/>
              <a:gd name="connsiteX104" fmla="*/ 385734 w 1720120"/>
              <a:gd name="connsiteY104" fmla="*/ 63795 h 893134"/>
              <a:gd name="connsiteX105" fmla="*/ 486743 w 1720120"/>
              <a:gd name="connsiteY105" fmla="*/ 47846 h 893134"/>
              <a:gd name="connsiteX106" fmla="*/ 523957 w 1720120"/>
              <a:gd name="connsiteY106" fmla="*/ 58479 h 893134"/>
              <a:gd name="connsiteX107" fmla="*/ 502692 w 1720120"/>
              <a:gd name="connsiteY107" fmla="*/ 63795 h 893134"/>
              <a:gd name="connsiteX108" fmla="*/ 486743 w 1720120"/>
              <a:gd name="connsiteY108" fmla="*/ 69111 h 893134"/>
              <a:gd name="connsiteX109" fmla="*/ 454845 w 1720120"/>
              <a:gd name="connsiteY109" fmla="*/ 58479 h 8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720120" h="893134">
                <a:moveTo>
                  <a:pt x="454845" y="58479"/>
                </a:moveTo>
                <a:cubicBezTo>
                  <a:pt x="445099" y="59365"/>
                  <a:pt x="436981" y="68880"/>
                  <a:pt x="428264" y="74427"/>
                </a:cubicBezTo>
                <a:cubicBezTo>
                  <a:pt x="417483" y="81288"/>
                  <a:pt x="408489" y="91652"/>
                  <a:pt x="396366" y="95693"/>
                </a:cubicBezTo>
                <a:cubicBezTo>
                  <a:pt x="385734" y="99237"/>
                  <a:pt x="374875" y="102163"/>
                  <a:pt x="364469" y="106325"/>
                </a:cubicBezTo>
                <a:cubicBezTo>
                  <a:pt x="355608" y="109869"/>
                  <a:pt x="347028" y="114216"/>
                  <a:pt x="337887" y="116958"/>
                </a:cubicBezTo>
                <a:cubicBezTo>
                  <a:pt x="329232" y="119554"/>
                  <a:pt x="320023" y="119897"/>
                  <a:pt x="311306" y="122274"/>
                </a:cubicBezTo>
                <a:cubicBezTo>
                  <a:pt x="300493" y="125223"/>
                  <a:pt x="289433" y="127895"/>
                  <a:pt x="279408" y="132907"/>
                </a:cubicBezTo>
                <a:cubicBezTo>
                  <a:pt x="268933" y="138144"/>
                  <a:pt x="254487" y="146620"/>
                  <a:pt x="242194" y="148855"/>
                </a:cubicBezTo>
                <a:cubicBezTo>
                  <a:pt x="228137" y="151411"/>
                  <a:pt x="213904" y="153017"/>
                  <a:pt x="199664" y="154172"/>
                </a:cubicBezTo>
                <a:cubicBezTo>
                  <a:pt x="148320" y="158335"/>
                  <a:pt x="96883" y="161260"/>
                  <a:pt x="45492" y="164804"/>
                </a:cubicBezTo>
                <a:cubicBezTo>
                  <a:pt x="27535" y="168396"/>
                  <a:pt x="-33404" y="171415"/>
                  <a:pt x="24227" y="223283"/>
                </a:cubicBezTo>
                <a:cubicBezTo>
                  <a:pt x="36154" y="234018"/>
                  <a:pt x="56124" y="219739"/>
                  <a:pt x="72073" y="217967"/>
                </a:cubicBezTo>
                <a:cubicBezTo>
                  <a:pt x="79162" y="216195"/>
                  <a:pt x="88172" y="207485"/>
                  <a:pt x="93339" y="212651"/>
                </a:cubicBezTo>
                <a:cubicBezTo>
                  <a:pt x="97857" y="217169"/>
                  <a:pt x="83105" y="220426"/>
                  <a:pt x="77390" y="223283"/>
                </a:cubicBezTo>
                <a:cubicBezTo>
                  <a:pt x="68854" y="227551"/>
                  <a:pt x="59669" y="230372"/>
                  <a:pt x="50808" y="233916"/>
                </a:cubicBezTo>
                <a:cubicBezTo>
                  <a:pt x="54352" y="239232"/>
                  <a:pt x="56452" y="245874"/>
                  <a:pt x="61441" y="249865"/>
                </a:cubicBezTo>
                <a:cubicBezTo>
                  <a:pt x="65817" y="253366"/>
                  <a:pt x="71820" y="254562"/>
                  <a:pt x="77390" y="255181"/>
                </a:cubicBezTo>
                <a:cubicBezTo>
                  <a:pt x="103867" y="258123"/>
                  <a:pt x="130553" y="258725"/>
                  <a:pt x="157134" y="260497"/>
                </a:cubicBezTo>
                <a:cubicBezTo>
                  <a:pt x="171311" y="264041"/>
                  <a:pt x="185801" y="266509"/>
                  <a:pt x="199664" y="271130"/>
                </a:cubicBezTo>
                <a:cubicBezTo>
                  <a:pt x="210297" y="274674"/>
                  <a:pt x="220441" y="280372"/>
                  <a:pt x="231562" y="281762"/>
                </a:cubicBezTo>
                <a:lnTo>
                  <a:pt x="274092" y="287079"/>
                </a:lnTo>
                <a:cubicBezTo>
                  <a:pt x="284725" y="290623"/>
                  <a:pt x="298065" y="289786"/>
                  <a:pt x="305990" y="297711"/>
                </a:cubicBezTo>
                <a:cubicBezTo>
                  <a:pt x="342405" y="334127"/>
                  <a:pt x="329546" y="317098"/>
                  <a:pt x="348520" y="345558"/>
                </a:cubicBezTo>
                <a:cubicBezTo>
                  <a:pt x="350292" y="350874"/>
                  <a:pt x="352984" y="355968"/>
                  <a:pt x="353836" y="361507"/>
                </a:cubicBezTo>
                <a:cubicBezTo>
                  <a:pt x="358530" y="392021"/>
                  <a:pt x="344785" y="415197"/>
                  <a:pt x="375101" y="425302"/>
                </a:cubicBezTo>
                <a:cubicBezTo>
                  <a:pt x="385327" y="428711"/>
                  <a:pt x="396366" y="428846"/>
                  <a:pt x="406999" y="430618"/>
                </a:cubicBezTo>
                <a:cubicBezTo>
                  <a:pt x="410543" y="437706"/>
                  <a:pt x="414849" y="444463"/>
                  <a:pt x="417632" y="451883"/>
                </a:cubicBezTo>
                <a:cubicBezTo>
                  <a:pt x="420198" y="458724"/>
                  <a:pt x="420941" y="466123"/>
                  <a:pt x="422948" y="473148"/>
                </a:cubicBezTo>
                <a:cubicBezTo>
                  <a:pt x="424487" y="478536"/>
                  <a:pt x="426492" y="483781"/>
                  <a:pt x="428264" y="489097"/>
                </a:cubicBezTo>
                <a:cubicBezTo>
                  <a:pt x="426492" y="503274"/>
                  <a:pt x="425504" y="517570"/>
                  <a:pt x="422948" y="531627"/>
                </a:cubicBezTo>
                <a:cubicBezTo>
                  <a:pt x="421946" y="537140"/>
                  <a:pt x="421595" y="543613"/>
                  <a:pt x="417632" y="547576"/>
                </a:cubicBezTo>
                <a:cubicBezTo>
                  <a:pt x="388138" y="577070"/>
                  <a:pt x="393281" y="563353"/>
                  <a:pt x="364469" y="574158"/>
                </a:cubicBezTo>
                <a:cubicBezTo>
                  <a:pt x="357049" y="576941"/>
                  <a:pt x="350292" y="581246"/>
                  <a:pt x="343204" y="584790"/>
                </a:cubicBezTo>
                <a:cubicBezTo>
                  <a:pt x="337888" y="590106"/>
                  <a:pt x="332016" y="594920"/>
                  <a:pt x="327255" y="600739"/>
                </a:cubicBezTo>
                <a:cubicBezTo>
                  <a:pt x="316033" y="614454"/>
                  <a:pt x="295357" y="643269"/>
                  <a:pt x="295357" y="643269"/>
                </a:cubicBezTo>
                <a:cubicBezTo>
                  <a:pt x="278079" y="695107"/>
                  <a:pt x="282967" y="674113"/>
                  <a:pt x="295357" y="781493"/>
                </a:cubicBezTo>
                <a:cubicBezTo>
                  <a:pt x="296089" y="787840"/>
                  <a:pt x="302446" y="792125"/>
                  <a:pt x="305990" y="797441"/>
                </a:cubicBezTo>
                <a:cubicBezTo>
                  <a:pt x="318999" y="836472"/>
                  <a:pt x="308697" y="821414"/>
                  <a:pt x="332571" y="845288"/>
                </a:cubicBezTo>
                <a:cubicBezTo>
                  <a:pt x="336115" y="855921"/>
                  <a:pt x="332571" y="873642"/>
                  <a:pt x="343204" y="877186"/>
                </a:cubicBezTo>
                <a:lnTo>
                  <a:pt x="375101" y="887818"/>
                </a:lnTo>
                <a:lnTo>
                  <a:pt x="391050" y="893134"/>
                </a:lnTo>
                <a:cubicBezTo>
                  <a:pt x="428264" y="891362"/>
                  <a:pt x="465565" y="890912"/>
                  <a:pt x="502692" y="887818"/>
                </a:cubicBezTo>
                <a:cubicBezTo>
                  <a:pt x="525275" y="885936"/>
                  <a:pt x="514880" y="880946"/>
                  <a:pt x="529273" y="866553"/>
                </a:cubicBezTo>
                <a:cubicBezTo>
                  <a:pt x="539577" y="856249"/>
                  <a:pt x="548202" y="854928"/>
                  <a:pt x="561171" y="850604"/>
                </a:cubicBezTo>
                <a:cubicBezTo>
                  <a:pt x="564715" y="845288"/>
                  <a:pt x="567286" y="839173"/>
                  <a:pt x="571804" y="834655"/>
                </a:cubicBezTo>
                <a:cubicBezTo>
                  <a:pt x="574210" y="832249"/>
                  <a:pt x="602983" y="811091"/>
                  <a:pt x="609018" y="808074"/>
                </a:cubicBezTo>
                <a:cubicBezTo>
                  <a:pt x="614030" y="805568"/>
                  <a:pt x="619650" y="804530"/>
                  <a:pt x="624966" y="802758"/>
                </a:cubicBezTo>
                <a:cubicBezTo>
                  <a:pt x="630282" y="799214"/>
                  <a:pt x="635497" y="795511"/>
                  <a:pt x="640915" y="792125"/>
                </a:cubicBezTo>
                <a:cubicBezTo>
                  <a:pt x="692221" y="760058"/>
                  <a:pt x="647000" y="789841"/>
                  <a:pt x="683445" y="765544"/>
                </a:cubicBezTo>
                <a:cubicBezTo>
                  <a:pt x="686989" y="760228"/>
                  <a:pt x="689329" y="753869"/>
                  <a:pt x="694078" y="749595"/>
                </a:cubicBezTo>
                <a:cubicBezTo>
                  <a:pt x="695307" y="748489"/>
                  <a:pt x="738597" y="715042"/>
                  <a:pt x="752557" y="707065"/>
                </a:cubicBezTo>
                <a:cubicBezTo>
                  <a:pt x="759438" y="703133"/>
                  <a:pt x="767373" y="701038"/>
                  <a:pt x="773822" y="696432"/>
                </a:cubicBezTo>
                <a:cubicBezTo>
                  <a:pt x="801259" y="676834"/>
                  <a:pt x="777592" y="683915"/>
                  <a:pt x="805720" y="669851"/>
                </a:cubicBezTo>
                <a:cubicBezTo>
                  <a:pt x="810732" y="667345"/>
                  <a:pt x="816518" y="666742"/>
                  <a:pt x="821669" y="664534"/>
                </a:cubicBezTo>
                <a:cubicBezTo>
                  <a:pt x="828953" y="661412"/>
                  <a:pt x="835650" y="657024"/>
                  <a:pt x="842934" y="653902"/>
                </a:cubicBezTo>
                <a:cubicBezTo>
                  <a:pt x="848085" y="651695"/>
                  <a:pt x="853515" y="650196"/>
                  <a:pt x="858883" y="648586"/>
                </a:cubicBezTo>
                <a:cubicBezTo>
                  <a:pt x="929705" y="627339"/>
                  <a:pt x="868526" y="645956"/>
                  <a:pt x="917362" y="632637"/>
                </a:cubicBezTo>
                <a:cubicBezTo>
                  <a:pt x="923197" y="631046"/>
                  <a:pt x="963810" y="618875"/>
                  <a:pt x="975841" y="616688"/>
                </a:cubicBezTo>
                <a:cubicBezTo>
                  <a:pt x="988169" y="614447"/>
                  <a:pt x="1000650" y="613144"/>
                  <a:pt x="1013055" y="611372"/>
                </a:cubicBezTo>
                <a:cubicBezTo>
                  <a:pt x="1043397" y="591144"/>
                  <a:pt x="1013299" y="608626"/>
                  <a:pt x="1050269" y="595423"/>
                </a:cubicBezTo>
                <a:cubicBezTo>
                  <a:pt x="1068243" y="589004"/>
                  <a:pt x="1086361" y="582694"/>
                  <a:pt x="1103432" y="574158"/>
                </a:cubicBezTo>
                <a:cubicBezTo>
                  <a:pt x="1110520" y="570614"/>
                  <a:pt x="1117051" y="565610"/>
                  <a:pt x="1124697" y="563525"/>
                </a:cubicBezTo>
                <a:cubicBezTo>
                  <a:pt x="1136786" y="560228"/>
                  <a:pt x="1149506" y="559981"/>
                  <a:pt x="1161911" y="558209"/>
                </a:cubicBezTo>
                <a:cubicBezTo>
                  <a:pt x="1209529" y="539161"/>
                  <a:pt x="1167159" y="554238"/>
                  <a:pt x="1215073" y="542260"/>
                </a:cubicBezTo>
                <a:cubicBezTo>
                  <a:pt x="1241480" y="535659"/>
                  <a:pt x="1221852" y="537724"/>
                  <a:pt x="1252287" y="526311"/>
                </a:cubicBezTo>
                <a:cubicBezTo>
                  <a:pt x="1259128" y="523745"/>
                  <a:pt x="1266464" y="522767"/>
                  <a:pt x="1273552" y="520995"/>
                </a:cubicBezTo>
                <a:cubicBezTo>
                  <a:pt x="1301300" y="502496"/>
                  <a:pt x="1278424" y="514595"/>
                  <a:pt x="1321399" y="505046"/>
                </a:cubicBezTo>
                <a:cubicBezTo>
                  <a:pt x="1330779" y="502962"/>
                  <a:pt x="1358748" y="491169"/>
                  <a:pt x="1363929" y="489097"/>
                </a:cubicBezTo>
                <a:cubicBezTo>
                  <a:pt x="1365701" y="482009"/>
                  <a:pt x="1371345" y="474830"/>
                  <a:pt x="1369245" y="467832"/>
                </a:cubicBezTo>
                <a:cubicBezTo>
                  <a:pt x="1365573" y="455592"/>
                  <a:pt x="1347980" y="435934"/>
                  <a:pt x="1347980" y="435934"/>
                </a:cubicBezTo>
                <a:cubicBezTo>
                  <a:pt x="1351524" y="430618"/>
                  <a:pt x="1355443" y="425533"/>
                  <a:pt x="1358613" y="419986"/>
                </a:cubicBezTo>
                <a:cubicBezTo>
                  <a:pt x="1385598" y="372763"/>
                  <a:pt x="1353968" y="421636"/>
                  <a:pt x="1379878" y="382772"/>
                </a:cubicBezTo>
                <a:cubicBezTo>
                  <a:pt x="1392067" y="346204"/>
                  <a:pt x="1375395" y="390617"/>
                  <a:pt x="1401143" y="345558"/>
                </a:cubicBezTo>
                <a:cubicBezTo>
                  <a:pt x="1403923" y="340692"/>
                  <a:pt x="1401899" y="332866"/>
                  <a:pt x="1406459" y="329609"/>
                </a:cubicBezTo>
                <a:cubicBezTo>
                  <a:pt x="1415579" y="323094"/>
                  <a:pt x="1429031" y="325193"/>
                  <a:pt x="1438357" y="318976"/>
                </a:cubicBezTo>
                <a:cubicBezTo>
                  <a:pt x="1443673" y="315432"/>
                  <a:pt x="1448433" y="310861"/>
                  <a:pt x="1454306" y="308344"/>
                </a:cubicBezTo>
                <a:cubicBezTo>
                  <a:pt x="1461022" y="305466"/>
                  <a:pt x="1468573" y="305127"/>
                  <a:pt x="1475571" y="303027"/>
                </a:cubicBezTo>
                <a:cubicBezTo>
                  <a:pt x="1486306" y="299806"/>
                  <a:pt x="1496836" y="295939"/>
                  <a:pt x="1507469" y="292395"/>
                </a:cubicBezTo>
                <a:cubicBezTo>
                  <a:pt x="1521206" y="271789"/>
                  <a:pt x="1520735" y="281018"/>
                  <a:pt x="1512785" y="255181"/>
                </a:cubicBezTo>
                <a:cubicBezTo>
                  <a:pt x="1507841" y="239113"/>
                  <a:pt x="1496836" y="207334"/>
                  <a:pt x="1496836" y="207334"/>
                </a:cubicBezTo>
                <a:cubicBezTo>
                  <a:pt x="1502152" y="194930"/>
                  <a:pt x="1504499" y="180774"/>
                  <a:pt x="1512785" y="170121"/>
                </a:cubicBezTo>
                <a:cubicBezTo>
                  <a:pt x="1519496" y="161492"/>
                  <a:pt x="1545804" y="156550"/>
                  <a:pt x="1555315" y="154172"/>
                </a:cubicBezTo>
                <a:cubicBezTo>
                  <a:pt x="1647226" y="108217"/>
                  <a:pt x="1532889" y="166405"/>
                  <a:pt x="1613794" y="122274"/>
                </a:cubicBezTo>
                <a:cubicBezTo>
                  <a:pt x="1624230" y="116582"/>
                  <a:pt x="1635424" y="112315"/>
                  <a:pt x="1645692" y="106325"/>
                </a:cubicBezTo>
                <a:cubicBezTo>
                  <a:pt x="1742685" y="49746"/>
                  <a:pt x="1627344" y="113805"/>
                  <a:pt x="1698855" y="69111"/>
                </a:cubicBezTo>
                <a:cubicBezTo>
                  <a:pt x="1705575" y="64911"/>
                  <a:pt x="1713032" y="62023"/>
                  <a:pt x="1720120" y="58479"/>
                </a:cubicBezTo>
                <a:cubicBezTo>
                  <a:pt x="1702348" y="46631"/>
                  <a:pt x="1702383" y="43730"/>
                  <a:pt x="1677590" y="42530"/>
                </a:cubicBezTo>
                <a:cubicBezTo>
                  <a:pt x="1576637" y="37645"/>
                  <a:pt x="1475571" y="35441"/>
                  <a:pt x="1374562" y="31897"/>
                </a:cubicBezTo>
                <a:cubicBezTo>
                  <a:pt x="1355069" y="30125"/>
                  <a:pt x="1335460" y="29349"/>
                  <a:pt x="1316083" y="26581"/>
                </a:cubicBezTo>
                <a:cubicBezTo>
                  <a:pt x="1310535" y="25789"/>
                  <a:pt x="1305604" y="22481"/>
                  <a:pt x="1300134" y="21265"/>
                </a:cubicBezTo>
                <a:cubicBezTo>
                  <a:pt x="1289611" y="18927"/>
                  <a:pt x="1278841" y="17876"/>
                  <a:pt x="1268236" y="15948"/>
                </a:cubicBezTo>
                <a:cubicBezTo>
                  <a:pt x="1259346" y="14332"/>
                  <a:pt x="1250586" y="12006"/>
                  <a:pt x="1241655" y="10632"/>
                </a:cubicBezTo>
                <a:cubicBezTo>
                  <a:pt x="1185508" y="1994"/>
                  <a:pt x="1159755" y="3348"/>
                  <a:pt x="1092799" y="0"/>
                </a:cubicBezTo>
                <a:cubicBezTo>
                  <a:pt x="977613" y="1772"/>
                  <a:pt x="862364" y="1104"/>
                  <a:pt x="747241" y="5316"/>
                </a:cubicBezTo>
                <a:cubicBezTo>
                  <a:pt x="530368" y="13250"/>
                  <a:pt x="721616" y="11116"/>
                  <a:pt x="630283" y="21265"/>
                </a:cubicBezTo>
                <a:cubicBezTo>
                  <a:pt x="607319" y="23817"/>
                  <a:pt x="584208" y="24809"/>
                  <a:pt x="561171" y="26581"/>
                </a:cubicBezTo>
                <a:cubicBezTo>
                  <a:pt x="546994" y="30125"/>
                  <a:pt x="533107" y="35148"/>
                  <a:pt x="518641" y="37214"/>
                </a:cubicBezTo>
                <a:lnTo>
                  <a:pt x="444213" y="47846"/>
                </a:lnTo>
                <a:cubicBezTo>
                  <a:pt x="433553" y="49445"/>
                  <a:pt x="422818" y="50738"/>
                  <a:pt x="412315" y="53162"/>
                </a:cubicBezTo>
                <a:cubicBezTo>
                  <a:pt x="399744" y="56063"/>
                  <a:pt x="387566" y="60471"/>
                  <a:pt x="375101" y="63795"/>
                </a:cubicBezTo>
                <a:cubicBezTo>
                  <a:pt x="360981" y="67560"/>
                  <a:pt x="332571" y="74427"/>
                  <a:pt x="332571" y="74427"/>
                </a:cubicBezTo>
                <a:cubicBezTo>
                  <a:pt x="325483" y="77971"/>
                  <a:pt x="316909" y="79456"/>
                  <a:pt x="311306" y="85060"/>
                </a:cubicBezTo>
                <a:cubicBezTo>
                  <a:pt x="307344" y="89023"/>
                  <a:pt x="321818" y="81103"/>
                  <a:pt x="327255" y="79744"/>
                </a:cubicBezTo>
                <a:cubicBezTo>
                  <a:pt x="336021" y="77552"/>
                  <a:pt x="345119" y="76805"/>
                  <a:pt x="353836" y="74427"/>
                </a:cubicBezTo>
                <a:cubicBezTo>
                  <a:pt x="364649" y="71478"/>
                  <a:pt x="374707" y="65800"/>
                  <a:pt x="385734" y="63795"/>
                </a:cubicBezTo>
                <a:cubicBezTo>
                  <a:pt x="458270" y="50606"/>
                  <a:pt x="424553" y="55619"/>
                  <a:pt x="486743" y="47846"/>
                </a:cubicBezTo>
                <a:cubicBezTo>
                  <a:pt x="499148" y="51390"/>
                  <a:pt x="514835" y="49357"/>
                  <a:pt x="523957" y="58479"/>
                </a:cubicBezTo>
                <a:cubicBezTo>
                  <a:pt x="529123" y="63645"/>
                  <a:pt x="509717" y="61788"/>
                  <a:pt x="502692" y="63795"/>
                </a:cubicBezTo>
                <a:cubicBezTo>
                  <a:pt x="497304" y="65334"/>
                  <a:pt x="492149" y="67637"/>
                  <a:pt x="486743" y="69111"/>
                </a:cubicBezTo>
                <a:cubicBezTo>
                  <a:pt x="435732" y="83023"/>
                  <a:pt x="464591" y="57593"/>
                  <a:pt x="454845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34FAA7-ACD2-4E3A-B81E-9BD8032DE5D4}"/>
              </a:ext>
            </a:extLst>
          </p:cNvPr>
          <p:cNvSpPr/>
          <p:nvPr/>
        </p:nvSpPr>
        <p:spPr>
          <a:xfrm>
            <a:off x="6230286" y="2344479"/>
            <a:ext cx="877579" cy="717698"/>
          </a:xfrm>
          <a:custGeom>
            <a:avLst/>
            <a:gdLst>
              <a:gd name="connsiteX0" fmla="*/ 5709 w 877579"/>
              <a:gd name="connsiteY0" fmla="*/ 116958 h 717698"/>
              <a:gd name="connsiteX1" fmla="*/ 393 w 877579"/>
              <a:gd name="connsiteY1" fmla="*/ 143540 h 717698"/>
              <a:gd name="connsiteX2" fmla="*/ 11026 w 877579"/>
              <a:gd name="connsiteY2" fmla="*/ 159488 h 717698"/>
              <a:gd name="connsiteX3" fmla="*/ 37607 w 877579"/>
              <a:gd name="connsiteY3" fmla="*/ 191386 h 717698"/>
              <a:gd name="connsiteX4" fmla="*/ 85454 w 877579"/>
              <a:gd name="connsiteY4" fmla="*/ 260498 h 717698"/>
              <a:gd name="connsiteX5" fmla="*/ 101402 w 877579"/>
              <a:gd name="connsiteY5" fmla="*/ 281763 h 717698"/>
              <a:gd name="connsiteX6" fmla="*/ 133300 w 877579"/>
              <a:gd name="connsiteY6" fmla="*/ 297712 h 717698"/>
              <a:gd name="connsiteX7" fmla="*/ 143933 w 877579"/>
              <a:gd name="connsiteY7" fmla="*/ 324293 h 717698"/>
              <a:gd name="connsiteX8" fmla="*/ 149249 w 877579"/>
              <a:gd name="connsiteY8" fmla="*/ 345558 h 717698"/>
              <a:gd name="connsiteX9" fmla="*/ 159881 w 877579"/>
              <a:gd name="connsiteY9" fmla="*/ 361507 h 717698"/>
              <a:gd name="connsiteX10" fmla="*/ 165198 w 877579"/>
              <a:gd name="connsiteY10" fmla="*/ 377456 h 717698"/>
              <a:gd name="connsiteX11" fmla="*/ 175830 w 877579"/>
              <a:gd name="connsiteY11" fmla="*/ 393405 h 717698"/>
              <a:gd name="connsiteX12" fmla="*/ 197095 w 877579"/>
              <a:gd name="connsiteY12" fmla="*/ 462516 h 717698"/>
              <a:gd name="connsiteX13" fmla="*/ 202412 w 877579"/>
              <a:gd name="connsiteY13" fmla="*/ 478465 h 717698"/>
              <a:gd name="connsiteX14" fmla="*/ 218361 w 877579"/>
              <a:gd name="connsiteY14" fmla="*/ 494414 h 717698"/>
              <a:gd name="connsiteX15" fmla="*/ 228993 w 877579"/>
              <a:gd name="connsiteY15" fmla="*/ 510363 h 717698"/>
              <a:gd name="connsiteX16" fmla="*/ 234309 w 877579"/>
              <a:gd name="connsiteY16" fmla="*/ 542261 h 717698"/>
              <a:gd name="connsiteX17" fmla="*/ 250258 w 877579"/>
              <a:gd name="connsiteY17" fmla="*/ 558209 h 717698"/>
              <a:gd name="connsiteX18" fmla="*/ 260891 w 877579"/>
              <a:gd name="connsiteY18" fmla="*/ 574158 h 717698"/>
              <a:gd name="connsiteX19" fmla="*/ 276840 w 877579"/>
              <a:gd name="connsiteY19" fmla="*/ 584791 h 717698"/>
              <a:gd name="connsiteX20" fmla="*/ 292788 w 877579"/>
              <a:gd name="connsiteY20" fmla="*/ 600740 h 717698"/>
              <a:gd name="connsiteX21" fmla="*/ 298105 w 877579"/>
              <a:gd name="connsiteY21" fmla="*/ 616688 h 717698"/>
              <a:gd name="connsiteX22" fmla="*/ 330002 w 877579"/>
              <a:gd name="connsiteY22" fmla="*/ 648586 h 717698"/>
              <a:gd name="connsiteX23" fmla="*/ 345951 w 877579"/>
              <a:gd name="connsiteY23" fmla="*/ 664535 h 717698"/>
              <a:gd name="connsiteX24" fmla="*/ 356584 w 877579"/>
              <a:gd name="connsiteY24" fmla="*/ 680484 h 717698"/>
              <a:gd name="connsiteX25" fmla="*/ 361900 w 877579"/>
              <a:gd name="connsiteY25" fmla="*/ 696433 h 717698"/>
              <a:gd name="connsiteX26" fmla="*/ 393798 w 877579"/>
              <a:gd name="connsiteY26" fmla="*/ 717698 h 717698"/>
              <a:gd name="connsiteX27" fmla="*/ 436328 w 877579"/>
              <a:gd name="connsiteY27" fmla="*/ 701749 h 717698"/>
              <a:gd name="connsiteX28" fmla="*/ 489491 w 877579"/>
              <a:gd name="connsiteY28" fmla="*/ 696433 h 717698"/>
              <a:gd name="connsiteX29" fmla="*/ 516072 w 877579"/>
              <a:gd name="connsiteY29" fmla="*/ 691116 h 717698"/>
              <a:gd name="connsiteX30" fmla="*/ 553286 w 877579"/>
              <a:gd name="connsiteY30" fmla="*/ 680484 h 717698"/>
              <a:gd name="connsiteX31" fmla="*/ 627714 w 877579"/>
              <a:gd name="connsiteY31" fmla="*/ 675168 h 717698"/>
              <a:gd name="connsiteX32" fmla="*/ 670244 w 877579"/>
              <a:gd name="connsiteY32" fmla="*/ 653902 h 717698"/>
              <a:gd name="connsiteX33" fmla="*/ 702142 w 877579"/>
              <a:gd name="connsiteY33" fmla="*/ 643270 h 717698"/>
              <a:gd name="connsiteX34" fmla="*/ 749988 w 877579"/>
              <a:gd name="connsiteY34" fmla="*/ 622005 h 717698"/>
              <a:gd name="connsiteX35" fmla="*/ 765937 w 877579"/>
              <a:gd name="connsiteY35" fmla="*/ 616688 h 717698"/>
              <a:gd name="connsiteX36" fmla="*/ 808467 w 877579"/>
              <a:gd name="connsiteY36" fmla="*/ 595423 h 717698"/>
              <a:gd name="connsiteX37" fmla="*/ 824416 w 877579"/>
              <a:gd name="connsiteY37" fmla="*/ 579474 h 717698"/>
              <a:gd name="connsiteX38" fmla="*/ 840365 w 877579"/>
              <a:gd name="connsiteY38" fmla="*/ 568842 h 717698"/>
              <a:gd name="connsiteX39" fmla="*/ 861630 w 877579"/>
              <a:gd name="connsiteY39" fmla="*/ 536944 h 717698"/>
              <a:gd name="connsiteX40" fmla="*/ 872263 w 877579"/>
              <a:gd name="connsiteY40" fmla="*/ 505047 h 717698"/>
              <a:gd name="connsiteX41" fmla="*/ 877579 w 877579"/>
              <a:gd name="connsiteY41" fmla="*/ 489098 h 717698"/>
              <a:gd name="connsiteX42" fmla="*/ 872263 w 877579"/>
              <a:gd name="connsiteY42" fmla="*/ 414670 h 717698"/>
              <a:gd name="connsiteX43" fmla="*/ 856314 w 877579"/>
              <a:gd name="connsiteY43" fmla="*/ 409354 h 717698"/>
              <a:gd name="connsiteX44" fmla="*/ 787202 w 877579"/>
              <a:gd name="connsiteY44" fmla="*/ 404037 h 717698"/>
              <a:gd name="connsiteX45" fmla="*/ 771254 w 877579"/>
              <a:gd name="connsiteY45" fmla="*/ 398721 h 717698"/>
              <a:gd name="connsiteX46" fmla="*/ 739356 w 877579"/>
              <a:gd name="connsiteY46" fmla="*/ 372140 h 717698"/>
              <a:gd name="connsiteX47" fmla="*/ 728723 w 877579"/>
              <a:gd name="connsiteY47" fmla="*/ 356191 h 717698"/>
              <a:gd name="connsiteX48" fmla="*/ 707458 w 877579"/>
              <a:gd name="connsiteY48" fmla="*/ 318977 h 717698"/>
              <a:gd name="connsiteX49" fmla="*/ 686193 w 877579"/>
              <a:gd name="connsiteY49" fmla="*/ 281763 h 717698"/>
              <a:gd name="connsiteX50" fmla="*/ 654295 w 877579"/>
              <a:gd name="connsiteY50" fmla="*/ 249865 h 717698"/>
              <a:gd name="connsiteX51" fmla="*/ 622398 w 877579"/>
              <a:gd name="connsiteY51" fmla="*/ 223284 h 717698"/>
              <a:gd name="connsiteX52" fmla="*/ 595816 w 877579"/>
              <a:gd name="connsiteY52" fmla="*/ 191386 h 717698"/>
              <a:gd name="connsiteX53" fmla="*/ 574551 w 877579"/>
              <a:gd name="connsiteY53" fmla="*/ 175437 h 717698"/>
              <a:gd name="connsiteX54" fmla="*/ 542654 w 877579"/>
              <a:gd name="connsiteY54" fmla="*/ 148856 h 717698"/>
              <a:gd name="connsiteX55" fmla="*/ 516072 w 877579"/>
              <a:gd name="connsiteY55" fmla="*/ 127591 h 717698"/>
              <a:gd name="connsiteX56" fmla="*/ 468226 w 877579"/>
              <a:gd name="connsiteY56" fmla="*/ 106326 h 717698"/>
              <a:gd name="connsiteX57" fmla="*/ 415063 w 877579"/>
              <a:gd name="connsiteY57" fmla="*/ 95693 h 717698"/>
              <a:gd name="connsiteX58" fmla="*/ 351267 w 877579"/>
              <a:gd name="connsiteY58" fmla="*/ 53163 h 717698"/>
              <a:gd name="connsiteX59" fmla="*/ 319370 w 877579"/>
              <a:gd name="connsiteY59" fmla="*/ 31898 h 717698"/>
              <a:gd name="connsiteX60" fmla="*/ 271523 w 877579"/>
              <a:gd name="connsiteY60" fmla="*/ 15949 h 717698"/>
              <a:gd name="connsiteX61" fmla="*/ 255574 w 877579"/>
              <a:gd name="connsiteY61" fmla="*/ 10633 h 717698"/>
              <a:gd name="connsiteX62" fmla="*/ 239626 w 877579"/>
              <a:gd name="connsiteY62" fmla="*/ 5316 h 717698"/>
              <a:gd name="connsiteX63" fmla="*/ 207728 w 877579"/>
              <a:gd name="connsiteY63" fmla="*/ 0 h 717698"/>
              <a:gd name="connsiteX64" fmla="*/ 127984 w 877579"/>
              <a:gd name="connsiteY64" fmla="*/ 5316 h 717698"/>
              <a:gd name="connsiteX65" fmla="*/ 90770 w 877579"/>
              <a:gd name="connsiteY65" fmla="*/ 31898 h 717698"/>
              <a:gd name="connsiteX66" fmla="*/ 74821 w 877579"/>
              <a:gd name="connsiteY66" fmla="*/ 42530 h 717698"/>
              <a:gd name="connsiteX67" fmla="*/ 48240 w 877579"/>
              <a:gd name="connsiteY67" fmla="*/ 74428 h 717698"/>
              <a:gd name="connsiteX68" fmla="*/ 32291 w 877579"/>
              <a:gd name="connsiteY68" fmla="*/ 85061 h 717698"/>
              <a:gd name="connsiteX69" fmla="*/ 5709 w 877579"/>
              <a:gd name="connsiteY69" fmla="*/ 116958 h 71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77579" h="717698">
                <a:moveTo>
                  <a:pt x="5709" y="116958"/>
                </a:moveTo>
                <a:cubicBezTo>
                  <a:pt x="393" y="126704"/>
                  <a:pt x="-728" y="134574"/>
                  <a:pt x="393" y="143540"/>
                </a:cubicBezTo>
                <a:cubicBezTo>
                  <a:pt x="1186" y="149880"/>
                  <a:pt x="7103" y="154445"/>
                  <a:pt x="11026" y="159488"/>
                </a:cubicBezTo>
                <a:cubicBezTo>
                  <a:pt x="19523" y="170413"/>
                  <a:pt x="29397" y="180244"/>
                  <a:pt x="37607" y="191386"/>
                </a:cubicBezTo>
                <a:cubicBezTo>
                  <a:pt x="54228" y="213943"/>
                  <a:pt x="68643" y="238082"/>
                  <a:pt x="85454" y="260498"/>
                </a:cubicBezTo>
                <a:cubicBezTo>
                  <a:pt x="90770" y="267586"/>
                  <a:pt x="95137" y="275498"/>
                  <a:pt x="101402" y="281763"/>
                </a:cubicBezTo>
                <a:cubicBezTo>
                  <a:pt x="111706" y="292067"/>
                  <a:pt x="120331" y="293388"/>
                  <a:pt x="133300" y="297712"/>
                </a:cubicBezTo>
                <a:cubicBezTo>
                  <a:pt x="136844" y="306572"/>
                  <a:pt x="140915" y="315240"/>
                  <a:pt x="143933" y="324293"/>
                </a:cubicBezTo>
                <a:cubicBezTo>
                  <a:pt x="146244" y="331225"/>
                  <a:pt x="146371" y="338842"/>
                  <a:pt x="149249" y="345558"/>
                </a:cubicBezTo>
                <a:cubicBezTo>
                  <a:pt x="151766" y="351431"/>
                  <a:pt x="157024" y="355792"/>
                  <a:pt x="159881" y="361507"/>
                </a:cubicBezTo>
                <a:cubicBezTo>
                  <a:pt x="162387" y="366519"/>
                  <a:pt x="162692" y="372444"/>
                  <a:pt x="165198" y="377456"/>
                </a:cubicBezTo>
                <a:cubicBezTo>
                  <a:pt x="168055" y="383171"/>
                  <a:pt x="173235" y="387566"/>
                  <a:pt x="175830" y="393405"/>
                </a:cubicBezTo>
                <a:cubicBezTo>
                  <a:pt x="182194" y="407724"/>
                  <a:pt x="192994" y="448848"/>
                  <a:pt x="197095" y="462516"/>
                </a:cubicBezTo>
                <a:cubicBezTo>
                  <a:pt x="198705" y="467884"/>
                  <a:pt x="199303" y="473802"/>
                  <a:pt x="202412" y="478465"/>
                </a:cubicBezTo>
                <a:cubicBezTo>
                  <a:pt x="206583" y="484721"/>
                  <a:pt x="213548" y="488638"/>
                  <a:pt x="218361" y="494414"/>
                </a:cubicBezTo>
                <a:cubicBezTo>
                  <a:pt x="222451" y="499322"/>
                  <a:pt x="225449" y="505047"/>
                  <a:pt x="228993" y="510363"/>
                </a:cubicBezTo>
                <a:cubicBezTo>
                  <a:pt x="230765" y="520996"/>
                  <a:pt x="229931" y="532411"/>
                  <a:pt x="234309" y="542261"/>
                </a:cubicBezTo>
                <a:cubicBezTo>
                  <a:pt x="237362" y="549131"/>
                  <a:pt x="245445" y="552433"/>
                  <a:pt x="250258" y="558209"/>
                </a:cubicBezTo>
                <a:cubicBezTo>
                  <a:pt x="254349" y="563117"/>
                  <a:pt x="256373" y="569640"/>
                  <a:pt x="260891" y="574158"/>
                </a:cubicBezTo>
                <a:cubicBezTo>
                  <a:pt x="265409" y="578676"/>
                  <a:pt x="271932" y="580700"/>
                  <a:pt x="276840" y="584791"/>
                </a:cubicBezTo>
                <a:cubicBezTo>
                  <a:pt x="282616" y="589604"/>
                  <a:pt x="287472" y="595424"/>
                  <a:pt x="292788" y="600740"/>
                </a:cubicBezTo>
                <a:cubicBezTo>
                  <a:pt x="294560" y="606056"/>
                  <a:pt x="294665" y="612265"/>
                  <a:pt x="298105" y="616688"/>
                </a:cubicBezTo>
                <a:cubicBezTo>
                  <a:pt x="307337" y="628557"/>
                  <a:pt x="319370" y="637953"/>
                  <a:pt x="330002" y="648586"/>
                </a:cubicBezTo>
                <a:cubicBezTo>
                  <a:pt x="335318" y="653902"/>
                  <a:pt x="341780" y="658279"/>
                  <a:pt x="345951" y="664535"/>
                </a:cubicBezTo>
                <a:lnTo>
                  <a:pt x="356584" y="680484"/>
                </a:lnTo>
                <a:cubicBezTo>
                  <a:pt x="358356" y="685800"/>
                  <a:pt x="358791" y="691770"/>
                  <a:pt x="361900" y="696433"/>
                </a:cubicBezTo>
                <a:cubicBezTo>
                  <a:pt x="373277" y="713498"/>
                  <a:pt x="377078" y="712124"/>
                  <a:pt x="393798" y="717698"/>
                </a:cubicBezTo>
                <a:cubicBezTo>
                  <a:pt x="394542" y="717400"/>
                  <a:pt x="429553" y="702791"/>
                  <a:pt x="436328" y="701749"/>
                </a:cubicBezTo>
                <a:cubicBezTo>
                  <a:pt x="453930" y="699041"/>
                  <a:pt x="471770" y="698205"/>
                  <a:pt x="489491" y="696433"/>
                </a:cubicBezTo>
                <a:cubicBezTo>
                  <a:pt x="498351" y="694661"/>
                  <a:pt x="507306" y="693308"/>
                  <a:pt x="516072" y="691116"/>
                </a:cubicBezTo>
                <a:cubicBezTo>
                  <a:pt x="532198" y="687084"/>
                  <a:pt x="535391" y="682472"/>
                  <a:pt x="553286" y="680484"/>
                </a:cubicBezTo>
                <a:cubicBezTo>
                  <a:pt x="578006" y="677737"/>
                  <a:pt x="602905" y="676940"/>
                  <a:pt x="627714" y="675168"/>
                </a:cubicBezTo>
                <a:cubicBezTo>
                  <a:pt x="648989" y="660984"/>
                  <a:pt x="641634" y="664305"/>
                  <a:pt x="670244" y="653902"/>
                </a:cubicBezTo>
                <a:cubicBezTo>
                  <a:pt x="680777" y="650072"/>
                  <a:pt x="702142" y="643270"/>
                  <a:pt x="702142" y="643270"/>
                </a:cubicBezTo>
                <a:cubicBezTo>
                  <a:pt x="727417" y="626419"/>
                  <a:pt x="712027" y="634659"/>
                  <a:pt x="749988" y="622005"/>
                </a:cubicBezTo>
                <a:cubicBezTo>
                  <a:pt x="755304" y="620233"/>
                  <a:pt x="761274" y="619796"/>
                  <a:pt x="765937" y="616688"/>
                </a:cubicBezTo>
                <a:cubicBezTo>
                  <a:pt x="789826" y="600763"/>
                  <a:pt x="775954" y="608429"/>
                  <a:pt x="808467" y="595423"/>
                </a:cubicBezTo>
                <a:cubicBezTo>
                  <a:pt x="813783" y="590107"/>
                  <a:pt x="818640" y="584287"/>
                  <a:pt x="824416" y="579474"/>
                </a:cubicBezTo>
                <a:cubicBezTo>
                  <a:pt x="829324" y="575384"/>
                  <a:pt x="836821" y="574158"/>
                  <a:pt x="840365" y="568842"/>
                </a:cubicBezTo>
                <a:cubicBezTo>
                  <a:pt x="867830" y="527645"/>
                  <a:pt x="821587" y="563640"/>
                  <a:pt x="861630" y="536944"/>
                </a:cubicBezTo>
                <a:lnTo>
                  <a:pt x="872263" y="505047"/>
                </a:lnTo>
                <a:lnTo>
                  <a:pt x="877579" y="489098"/>
                </a:lnTo>
                <a:cubicBezTo>
                  <a:pt x="875807" y="464289"/>
                  <a:pt x="878672" y="438703"/>
                  <a:pt x="872263" y="414670"/>
                </a:cubicBezTo>
                <a:cubicBezTo>
                  <a:pt x="870819" y="409255"/>
                  <a:pt x="861875" y="410049"/>
                  <a:pt x="856314" y="409354"/>
                </a:cubicBezTo>
                <a:cubicBezTo>
                  <a:pt x="833387" y="406488"/>
                  <a:pt x="810239" y="405809"/>
                  <a:pt x="787202" y="404037"/>
                </a:cubicBezTo>
                <a:cubicBezTo>
                  <a:pt x="781886" y="402265"/>
                  <a:pt x="776266" y="401227"/>
                  <a:pt x="771254" y="398721"/>
                </a:cubicBezTo>
                <a:cubicBezTo>
                  <a:pt x="759308" y="392748"/>
                  <a:pt x="747753" y="382216"/>
                  <a:pt x="739356" y="372140"/>
                </a:cubicBezTo>
                <a:cubicBezTo>
                  <a:pt x="735265" y="367232"/>
                  <a:pt x="732267" y="361507"/>
                  <a:pt x="728723" y="356191"/>
                </a:cubicBezTo>
                <a:cubicBezTo>
                  <a:pt x="718279" y="324856"/>
                  <a:pt x="730448" y="355761"/>
                  <a:pt x="707458" y="318977"/>
                </a:cubicBezTo>
                <a:cubicBezTo>
                  <a:pt x="697322" y="302758"/>
                  <a:pt x="698519" y="295629"/>
                  <a:pt x="686193" y="281763"/>
                </a:cubicBezTo>
                <a:cubicBezTo>
                  <a:pt x="676203" y="270524"/>
                  <a:pt x="664928" y="260498"/>
                  <a:pt x="654295" y="249865"/>
                </a:cubicBezTo>
                <a:cubicBezTo>
                  <a:pt x="633827" y="229396"/>
                  <a:pt x="644605" y="238088"/>
                  <a:pt x="622398" y="223284"/>
                </a:cubicBezTo>
                <a:cubicBezTo>
                  <a:pt x="611460" y="206877"/>
                  <a:pt x="611735" y="205031"/>
                  <a:pt x="595816" y="191386"/>
                </a:cubicBezTo>
                <a:cubicBezTo>
                  <a:pt x="589089" y="185620"/>
                  <a:pt x="581278" y="181203"/>
                  <a:pt x="574551" y="175437"/>
                </a:cubicBezTo>
                <a:cubicBezTo>
                  <a:pt x="538736" y="144738"/>
                  <a:pt x="577901" y="172354"/>
                  <a:pt x="542654" y="148856"/>
                </a:cubicBezTo>
                <a:cubicBezTo>
                  <a:pt x="518873" y="113186"/>
                  <a:pt x="546888" y="148134"/>
                  <a:pt x="516072" y="127591"/>
                </a:cubicBezTo>
                <a:cubicBezTo>
                  <a:pt x="474910" y="100150"/>
                  <a:pt x="532759" y="118426"/>
                  <a:pt x="468226" y="106326"/>
                </a:cubicBezTo>
                <a:cubicBezTo>
                  <a:pt x="450464" y="102995"/>
                  <a:pt x="415063" y="95693"/>
                  <a:pt x="415063" y="95693"/>
                </a:cubicBezTo>
                <a:cubicBezTo>
                  <a:pt x="367024" y="71675"/>
                  <a:pt x="424564" y="102028"/>
                  <a:pt x="351267" y="53163"/>
                </a:cubicBezTo>
                <a:cubicBezTo>
                  <a:pt x="340635" y="46075"/>
                  <a:pt x="331493" y="35939"/>
                  <a:pt x="319370" y="31898"/>
                </a:cubicBezTo>
                <a:lnTo>
                  <a:pt x="271523" y="15949"/>
                </a:lnTo>
                <a:lnTo>
                  <a:pt x="255574" y="10633"/>
                </a:lnTo>
                <a:cubicBezTo>
                  <a:pt x="250258" y="8861"/>
                  <a:pt x="245153" y="6237"/>
                  <a:pt x="239626" y="5316"/>
                </a:cubicBezTo>
                <a:lnTo>
                  <a:pt x="207728" y="0"/>
                </a:lnTo>
                <a:cubicBezTo>
                  <a:pt x="181147" y="1772"/>
                  <a:pt x="154298" y="1161"/>
                  <a:pt x="127984" y="5316"/>
                </a:cubicBezTo>
                <a:cubicBezTo>
                  <a:pt x="108566" y="8382"/>
                  <a:pt x="104192" y="20714"/>
                  <a:pt x="90770" y="31898"/>
                </a:cubicBezTo>
                <a:cubicBezTo>
                  <a:pt x="85862" y="35988"/>
                  <a:pt x="80137" y="38986"/>
                  <a:pt x="74821" y="42530"/>
                </a:cubicBezTo>
                <a:cubicBezTo>
                  <a:pt x="64367" y="58210"/>
                  <a:pt x="63588" y="61637"/>
                  <a:pt x="48240" y="74428"/>
                </a:cubicBezTo>
                <a:cubicBezTo>
                  <a:pt x="43332" y="78519"/>
                  <a:pt x="34808" y="79188"/>
                  <a:pt x="32291" y="85061"/>
                </a:cubicBezTo>
                <a:cubicBezTo>
                  <a:pt x="28801" y="93205"/>
                  <a:pt x="11025" y="107212"/>
                  <a:pt x="5709" y="116958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4CA0F91-C10B-4378-972D-FC6C421866EA}"/>
              </a:ext>
            </a:extLst>
          </p:cNvPr>
          <p:cNvSpPr/>
          <p:nvPr/>
        </p:nvSpPr>
        <p:spPr>
          <a:xfrm>
            <a:off x="6608135" y="2966484"/>
            <a:ext cx="414670" cy="294936"/>
          </a:xfrm>
          <a:custGeom>
            <a:avLst/>
            <a:gdLst>
              <a:gd name="connsiteX0" fmla="*/ 26581 w 414670"/>
              <a:gd name="connsiteY0" fmla="*/ 292395 h 294936"/>
              <a:gd name="connsiteX1" fmla="*/ 42530 w 414670"/>
              <a:gd name="connsiteY1" fmla="*/ 228600 h 294936"/>
              <a:gd name="connsiteX2" fmla="*/ 37214 w 414670"/>
              <a:gd name="connsiteY2" fmla="*/ 207335 h 294936"/>
              <a:gd name="connsiteX3" fmla="*/ 15949 w 414670"/>
              <a:gd name="connsiteY3" fmla="*/ 154172 h 294936"/>
              <a:gd name="connsiteX4" fmla="*/ 0 w 414670"/>
              <a:gd name="connsiteY4" fmla="*/ 148856 h 294936"/>
              <a:gd name="connsiteX5" fmla="*/ 5316 w 414670"/>
              <a:gd name="connsiteY5" fmla="*/ 101009 h 294936"/>
              <a:gd name="connsiteX6" fmla="*/ 21265 w 414670"/>
              <a:gd name="connsiteY6" fmla="*/ 85060 h 294936"/>
              <a:gd name="connsiteX7" fmla="*/ 53163 w 414670"/>
              <a:gd name="connsiteY7" fmla="*/ 74428 h 294936"/>
              <a:gd name="connsiteX8" fmla="*/ 74428 w 414670"/>
              <a:gd name="connsiteY8" fmla="*/ 63795 h 294936"/>
              <a:gd name="connsiteX9" fmla="*/ 101009 w 414670"/>
              <a:gd name="connsiteY9" fmla="*/ 53163 h 294936"/>
              <a:gd name="connsiteX10" fmla="*/ 127591 w 414670"/>
              <a:gd name="connsiteY10" fmla="*/ 47846 h 294936"/>
              <a:gd name="connsiteX11" fmla="*/ 212651 w 414670"/>
              <a:gd name="connsiteY11" fmla="*/ 37214 h 294936"/>
              <a:gd name="connsiteX12" fmla="*/ 244549 w 414670"/>
              <a:gd name="connsiteY12" fmla="*/ 31897 h 294936"/>
              <a:gd name="connsiteX13" fmla="*/ 287079 w 414670"/>
              <a:gd name="connsiteY13" fmla="*/ 26581 h 294936"/>
              <a:gd name="connsiteX14" fmla="*/ 308344 w 414670"/>
              <a:gd name="connsiteY14" fmla="*/ 21265 h 294936"/>
              <a:gd name="connsiteX15" fmla="*/ 366823 w 414670"/>
              <a:gd name="connsiteY15" fmla="*/ 0 h 294936"/>
              <a:gd name="connsiteX16" fmla="*/ 398721 w 414670"/>
              <a:gd name="connsiteY16" fmla="*/ 5316 h 294936"/>
              <a:gd name="connsiteX17" fmla="*/ 404037 w 414670"/>
              <a:gd name="connsiteY17" fmla="*/ 37214 h 294936"/>
              <a:gd name="connsiteX18" fmla="*/ 414670 w 414670"/>
              <a:gd name="connsiteY18" fmla="*/ 69111 h 294936"/>
              <a:gd name="connsiteX19" fmla="*/ 409353 w 414670"/>
              <a:gd name="connsiteY19" fmla="*/ 90376 h 294936"/>
              <a:gd name="connsiteX20" fmla="*/ 377456 w 414670"/>
              <a:gd name="connsiteY20" fmla="*/ 106325 h 294936"/>
              <a:gd name="connsiteX21" fmla="*/ 350874 w 414670"/>
              <a:gd name="connsiteY21" fmla="*/ 138223 h 294936"/>
              <a:gd name="connsiteX22" fmla="*/ 334925 w 414670"/>
              <a:gd name="connsiteY22" fmla="*/ 154172 h 294936"/>
              <a:gd name="connsiteX23" fmla="*/ 324293 w 414670"/>
              <a:gd name="connsiteY23" fmla="*/ 170121 h 294936"/>
              <a:gd name="connsiteX24" fmla="*/ 276446 w 414670"/>
              <a:gd name="connsiteY24" fmla="*/ 202018 h 294936"/>
              <a:gd name="connsiteX25" fmla="*/ 260498 w 414670"/>
              <a:gd name="connsiteY25" fmla="*/ 212651 h 294936"/>
              <a:gd name="connsiteX26" fmla="*/ 244549 w 414670"/>
              <a:gd name="connsiteY26" fmla="*/ 217967 h 294936"/>
              <a:gd name="connsiteX27" fmla="*/ 202018 w 414670"/>
              <a:gd name="connsiteY27" fmla="*/ 228600 h 294936"/>
              <a:gd name="connsiteX28" fmla="*/ 186070 w 414670"/>
              <a:gd name="connsiteY28" fmla="*/ 239232 h 294936"/>
              <a:gd name="connsiteX29" fmla="*/ 143539 w 414670"/>
              <a:gd name="connsiteY29" fmla="*/ 249865 h 294936"/>
              <a:gd name="connsiteX30" fmla="*/ 101009 w 414670"/>
              <a:gd name="connsiteY30" fmla="*/ 265814 h 294936"/>
              <a:gd name="connsiteX31" fmla="*/ 69112 w 414670"/>
              <a:gd name="connsiteY31" fmla="*/ 276446 h 294936"/>
              <a:gd name="connsiteX32" fmla="*/ 26581 w 414670"/>
              <a:gd name="connsiteY32" fmla="*/ 292395 h 29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4670" h="294936">
                <a:moveTo>
                  <a:pt x="26581" y="292395"/>
                </a:moveTo>
                <a:cubicBezTo>
                  <a:pt x="22151" y="284421"/>
                  <a:pt x="42530" y="258598"/>
                  <a:pt x="42530" y="228600"/>
                </a:cubicBezTo>
                <a:cubicBezTo>
                  <a:pt x="42530" y="221294"/>
                  <a:pt x="38521" y="214524"/>
                  <a:pt x="37214" y="207335"/>
                </a:cubicBezTo>
                <a:cubicBezTo>
                  <a:pt x="31707" y="177043"/>
                  <a:pt x="40235" y="170363"/>
                  <a:pt x="15949" y="154172"/>
                </a:cubicBezTo>
                <a:cubicBezTo>
                  <a:pt x="11286" y="151064"/>
                  <a:pt x="5316" y="150628"/>
                  <a:pt x="0" y="148856"/>
                </a:cubicBezTo>
                <a:cubicBezTo>
                  <a:pt x="1772" y="132907"/>
                  <a:pt x="242" y="116233"/>
                  <a:pt x="5316" y="101009"/>
                </a:cubicBezTo>
                <a:cubicBezTo>
                  <a:pt x="7694" y="93876"/>
                  <a:pt x="14693" y="88711"/>
                  <a:pt x="21265" y="85060"/>
                </a:cubicBezTo>
                <a:cubicBezTo>
                  <a:pt x="31062" y="79617"/>
                  <a:pt x="43139" y="79440"/>
                  <a:pt x="53163" y="74428"/>
                </a:cubicBezTo>
                <a:cubicBezTo>
                  <a:pt x="60251" y="70884"/>
                  <a:pt x="67186" y="67014"/>
                  <a:pt x="74428" y="63795"/>
                </a:cubicBezTo>
                <a:cubicBezTo>
                  <a:pt x="83148" y="59919"/>
                  <a:pt x="91869" y="55905"/>
                  <a:pt x="101009" y="53163"/>
                </a:cubicBezTo>
                <a:cubicBezTo>
                  <a:pt x="109664" y="50566"/>
                  <a:pt x="118701" y="49463"/>
                  <a:pt x="127591" y="47846"/>
                </a:cubicBezTo>
                <a:cubicBezTo>
                  <a:pt x="180874" y="38158"/>
                  <a:pt x="142453" y="45989"/>
                  <a:pt x="212651" y="37214"/>
                </a:cubicBezTo>
                <a:cubicBezTo>
                  <a:pt x="223347" y="35877"/>
                  <a:pt x="233878" y="33421"/>
                  <a:pt x="244549" y="31897"/>
                </a:cubicBezTo>
                <a:cubicBezTo>
                  <a:pt x="258692" y="29876"/>
                  <a:pt x="272986" y="28930"/>
                  <a:pt x="287079" y="26581"/>
                </a:cubicBezTo>
                <a:cubicBezTo>
                  <a:pt x="294286" y="25380"/>
                  <a:pt x="301346" y="23365"/>
                  <a:pt x="308344" y="21265"/>
                </a:cubicBezTo>
                <a:cubicBezTo>
                  <a:pt x="335639" y="13076"/>
                  <a:pt x="341463" y="10144"/>
                  <a:pt x="366823" y="0"/>
                </a:cubicBezTo>
                <a:cubicBezTo>
                  <a:pt x="377456" y="1772"/>
                  <a:pt x="391099" y="-2306"/>
                  <a:pt x="398721" y="5316"/>
                </a:cubicBezTo>
                <a:cubicBezTo>
                  <a:pt x="406343" y="12938"/>
                  <a:pt x="401423" y="26757"/>
                  <a:pt x="404037" y="37214"/>
                </a:cubicBezTo>
                <a:cubicBezTo>
                  <a:pt x="406755" y="48087"/>
                  <a:pt x="414670" y="69111"/>
                  <a:pt x="414670" y="69111"/>
                </a:cubicBezTo>
                <a:cubicBezTo>
                  <a:pt x="412898" y="76199"/>
                  <a:pt x="413406" y="84297"/>
                  <a:pt x="409353" y="90376"/>
                </a:cubicBezTo>
                <a:cubicBezTo>
                  <a:pt x="403463" y="99211"/>
                  <a:pt x="386555" y="103292"/>
                  <a:pt x="377456" y="106325"/>
                </a:cubicBezTo>
                <a:cubicBezTo>
                  <a:pt x="330861" y="152920"/>
                  <a:pt x="387882" y="93814"/>
                  <a:pt x="350874" y="138223"/>
                </a:cubicBezTo>
                <a:cubicBezTo>
                  <a:pt x="346061" y="143999"/>
                  <a:pt x="339738" y="148396"/>
                  <a:pt x="334925" y="154172"/>
                </a:cubicBezTo>
                <a:cubicBezTo>
                  <a:pt x="330835" y="159080"/>
                  <a:pt x="329101" y="165914"/>
                  <a:pt x="324293" y="170121"/>
                </a:cubicBezTo>
                <a:cubicBezTo>
                  <a:pt x="324283" y="170129"/>
                  <a:pt x="284426" y="196698"/>
                  <a:pt x="276446" y="202018"/>
                </a:cubicBezTo>
                <a:cubicBezTo>
                  <a:pt x="271130" y="205562"/>
                  <a:pt x="266559" y="210631"/>
                  <a:pt x="260498" y="212651"/>
                </a:cubicBezTo>
                <a:cubicBezTo>
                  <a:pt x="255182" y="214423"/>
                  <a:pt x="249986" y="216608"/>
                  <a:pt x="244549" y="217967"/>
                </a:cubicBezTo>
                <a:cubicBezTo>
                  <a:pt x="232409" y="221002"/>
                  <a:pt x="214174" y="222522"/>
                  <a:pt x="202018" y="228600"/>
                </a:cubicBezTo>
                <a:cubicBezTo>
                  <a:pt x="196304" y="231457"/>
                  <a:pt x="191784" y="236375"/>
                  <a:pt x="186070" y="239232"/>
                </a:cubicBezTo>
                <a:cubicBezTo>
                  <a:pt x="175168" y="244683"/>
                  <a:pt x="153656" y="247842"/>
                  <a:pt x="143539" y="249865"/>
                </a:cubicBezTo>
                <a:cubicBezTo>
                  <a:pt x="115786" y="268367"/>
                  <a:pt x="139918" y="255202"/>
                  <a:pt x="101009" y="265814"/>
                </a:cubicBezTo>
                <a:cubicBezTo>
                  <a:pt x="90196" y="268763"/>
                  <a:pt x="69112" y="276446"/>
                  <a:pt x="69112" y="276446"/>
                </a:cubicBezTo>
                <a:cubicBezTo>
                  <a:pt x="51688" y="288062"/>
                  <a:pt x="31011" y="300369"/>
                  <a:pt x="26581" y="29239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8AA169-B4B7-4335-9434-97DF1B6362ED}"/>
              </a:ext>
            </a:extLst>
          </p:cNvPr>
          <p:cNvSpPr/>
          <p:nvPr/>
        </p:nvSpPr>
        <p:spPr>
          <a:xfrm>
            <a:off x="6995328" y="2594344"/>
            <a:ext cx="309239" cy="467833"/>
          </a:xfrm>
          <a:custGeom>
            <a:avLst/>
            <a:gdLst>
              <a:gd name="connsiteX0" fmla="*/ 70007 w 309239"/>
              <a:gd name="connsiteY0" fmla="*/ 467833 h 467833"/>
              <a:gd name="connsiteX1" fmla="*/ 43425 w 309239"/>
              <a:gd name="connsiteY1" fmla="*/ 441251 h 467833"/>
              <a:gd name="connsiteX2" fmla="*/ 27477 w 309239"/>
              <a:gd name="connsiteY2" fmla="*/ 430619 h 467833"/>
              <a:gd name="connsiteX3" fmla="*/ 22160 w 309239"/>
              <a:gd name="connsiteY3" fmla="*/ 414670 h 467833"/>
              <a:gd name="connsiteX4" fmla="*/ 27477 w 309239"/>
              <a:gd name="connsiteY4" fmla="*/ 388089 h 467833"/>
              <a:gd name="connsiteX5" fmla="*/ 38109 w 309239"/>
              <a:gd name="connsiteY5" fmla="*/ 372140 h 467833"/>
              <a:gd name="connsiteX6" fmla="*/ 70007 w 309239"/>
              <a:gd name="connsiteY6" fmla="*/ 334926 h 467833"/>
              <a:gd name="connsiteX7" fmla="*/ 96588 w 309239"/>
              <a:gd name="connsiteY7" fmla="*/ 303028 h 467833"/>
              <a:gd name="connsiteX8" fmla="*/ 107221 w 309239"/>
              <a:gd name="connsiteY8" fmla="*/ 260498 h 467833"/>
              <a:gd name="connsiteX9" fmla="*/ 112537 w 309239"/>
              <a:gd name="connsiteY9" fmla="*/ 239233 h 467833"/>
              <a:gd name="connsiteX10" fmla="*/ 123170 w 309239"/>
              <a:gd name="connsiteY10" fmla="*/ 223284 h 467833"/>
              <a:gd name="connsiteX11" fmla="*/ 128486 w 309239"/>
              <a:gd name="connsiteY11" fmla="*/ 170121 h 467833"/>
              <a:gd name="connsiteX12" fmla="*/ 107221 w 309239"/>
              <a:gd name="connsiteY12" fmla="*/ 159489 h 467833"/>
              <a:gd name="connsiteX13" fmla="*/ 91272 w 309239"/>
              <a:gd name="connsiteY13" fmla="*/ 148856 h 467833"/>
              <a:gd name="connsiteX14" fmla="*/ 43425 w 309239"/>
              <a:gd name="connsiteY14" fmla="*/ 138223 h 467833"/>
              <a:gd name="connsiteX15" fmla="*/ 11528 w 309239"/>
              <a:gd name="connsiteY15" fmla="*/ 127591 h 467833"/>
              <a:gd name="connsiteX16" fmla="*/ 895 w 309239"/>
              <a:gd name="connsiteY16" fmla="*/ 111642 h 467833"/>
              <a:gd name="connsiteX17" fmla="*/ 6212 w 309239"/>
              <a:gd name="connsiteY17" fmla="*/ 74428 h 467833"/>
              <a:gd name="connsiteX18" fmla="*/ 80639 w 309239"/>
              <a:gd name="connsiteY18" fmla="*/ 58479 h 467833"/>
              <a:gd name="connsiteX19" fmla="*/ 112537 w 309239"/>
              <a:gd name="connsiteY19" fmla="*/ 42530 h 467833"/>
              <a:gd name="connsiteX20" fmla="*/ 139119 w 309239"/>
              <a:gd name="connsiteY20" fmla="*/ 15949 h 467833"/>
              <a:gd name="connsiteX21" fmla="*/ 144435 w 309239"/>
              <a:gd name="connsiteY21" fmla="*/ 0 h 467833"/>
              <a:gd name="connsiteX22" fmla="*/ 155067 w 309239"/>
              <a:gd name="connsiteY22" fmla="*/ 15949 h 467833"/>
              <a:gd name="connsiteX23" fmla="*/ 176332 w 309239"/>
              <a:gd name="connsiteY23" fmla="*/ 58479 h 467833"/>
              <a:gd name="connsiteX24" fmla="*/ 186965 w 309239"/>
              <a:gd name="connsiteY24" fmla="*/ 79744 h 467833"/>
              <a:gd name="connsiteX25" fmla="*/ 202914 w 309239"/>
              <a:gd name="connsiteY25" fmla="*/ 101009 h 467833"/>
              <a:gd name="connsiteX26" fmla="*/ 224179 w 309239"/>
              <a:gd name="connsiteY26" fmla="*/ 122275 h 467833"/>
              <a:gd name="connsiteX27" fmla="*/ 245444 w 309239"/>
              <a:gd name="connsiteY27" fmla="*/ 154172 h 467833"/>
              <a:gd name="connsiteX28" fmla="*/ 277342 w 309239"/>
              <a:gd name="connsiteY28" fmla="*/ 175437 h 467833"/>
              <a:gd name="connsiteX29" fmla="*/ 293291 w 309239"/>
              <a:gd name="connsiteY29" fmla="*/ 207335 h 467833"/>
              <a:gd name="connsiteX30" fmla="*/ 309239 w 309239"/>
              <a:gd name="connsiteY30" fmla="*/ 217968 h 467833"/>
              <a:gd name="connsiteX31" fmla="*/ 261393 w 309239"/>
              <a:gd name="connsiteY31" fmla="*/ 244549 h 467833"/>
              <a:gd name="connsiteX32" fmla="*/ 245444 w 309239"/>
              <a:gd name="connsiteY32" fmla="*/ 249865 h 467833"/>
              <a:gd name="connsiteX33" fmla="*/ 250760 w 309239"/>
              <a:gd name="connsiteY33" fmla="*/ 281763 h 467833"/>
              <a:gd name="connsiteX34" fmla="*/ 229495 w 309239"/>
              <a:gd name="connsiteY34" fmla="*/ 345558 h 467833"/>
              <a:gd name="connsiteX35" fmla="*/ 213546 w 309239"/>
              <a:gd name="connsiteY35" fmla="*/ 356191 h 467833"/>
              <a:gd name="connsiteX36" fmla="*/ 181649 w 309239"/>
              <a:gd name="connsiteY36" fmla="*/ 361507 h 467833"/>
              <a:gd name="connsiteX37" fmla="*/ 176332 w 309239"/>
              <a:gd name="connsiteY37" fmla="*/ 409354 h 467833"/>
              <a:gd name="connsiteX38" fmla="*/ 144435 w 309239"/>
              <a:gd name="connsiteY38" fmla="*/ 430619 h 467833"/>
              <a:gd name="connsiteX39" fmla="*/ 112537 w 309239"/>
              <a:gd name="connsiteY39" fmla="*/ 441251 h 467833"/>
              <a:gd name="connsiteX40" fmla="*/ 96588 w 309239"/>
              <a:gd name="connsiteY40" fmla="*/ 451884 h 467833"/>
              <a:gd name="connsiteX41" fmla="*/ 64691 w 309239"/>
              <a:gd name="connsiteY41" fmla="*/ 462516 h 467833"/>
              <a:gd name="connsiteX42" fmla="*/ 70007 w 309239"/>
              <a:gd name="connsiteY42" fmla="*/ 467833 h 4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239" h="467833">
                <a:moveTo>
                  <a:pt x="70007" y="467833"/>
                </a:moveTo>
                <a:cubicBezTo>
                  <a:pt x="61146" y="458972"/>
                  <a:pt x="52855" y="449503"/>
                  <a:pt x="43425" y="441251"/>
                </a:cubicBezTo>
                <a:cubicBezTo>
                  <a:pt x="38617" y="437044"/>
                  <a:pt x="31468" y="435608"/>
                  <a:pt x="27477" y="430619"/>
                </a:cubicBezTo>
                <a:cubicBezTo>
                  <a:pt x="23976" y="426243"/>
                  <a:pt x="23932" y="419986"/>
                  <a:pt x="22160" y="414670"/>
                </a:cubicBezTo>
                <a:cubicBezTo>
                  <a:pt x="23932" y="405810"/>
                  <a:pt x="24304" y="396550"/>
                  <a:pt x="27477" y="388089"/>
                </a:cubicBezTo>
                <a:cubicBezTo>
                  <a:pt x="29720" y="382107"/>
                  <a:pt x="34395" y="377339"/>
                  <a:pt x="38109" y="372140"/>
                </a:cubicBezTo>
                <a:cubicBezTo>
                  <a:pt x="77929" y="316391"/>
                  <a:pt x="31365" y="381297"/>
                  <a:pt x="70007" y="334926"/>
                </a:cubicBezTo>
                <a:cubicBezTo>
                  <a:pt x="107014" y="290516"/>
                  <a:pt x="49992" y="349624"/>
                  <a:pt x="96588" y="303028"/>
                </a:cubicBezTo>
                <a:cubicBezTo>
                  <a:pt x="107400" y="248977"/>
                  <a:pt x="96322" y="298648"/>
                  <a:pt x="107221" y="260498"/>
                </a:cubicBezTo>
                <a:cubicBezTo>
                  <a:pt x="109228" y="253473"/>
                  <a:pt x="109659" y="245949"/>
                  <a:pt x="112537" y="239233"/>
                </a:cubicBezTo>
                <a:cubicBezTo>
                  <a:pt x="115054" y="233360"/>
                  <a:pt x="119626" y="228600"/>
                  <a:pt x="123170" y="223284"/>
                </a:cubicBezTo>
                <a:cubicBezTo>
                  <a:pt x="127896" y="209105"/>
                  <a:pt x="141876" y="186189"/>
                  <a:pt x="128486" y="170121"/>
                </a:cubicBezTo>
                <a:cubicBezTo>
                  <a:pt x="123413" y="164033"/>
                  <a:pt x="114102" y="163421"/>
                  <a:pt x="107221" y="159489"/>
                </a:cubicBezTo>
                <a:cubicBezTo>
                  <a:pt x="101673" y="156319"/>
                  <a:pt x="97145" y="151373"/>
                  <a:pt x="91272" y="148856"/>
                </a:cubicBezTo>
                <a:cubicBezTo>
                  <a:pt x="82924" y="145278"/>
                  <a:pt x="50355" y="140113"/>
                  <a:pt x="43425" y="138223"/>
                </a:cubicBezTo>
                <a:cubicBezTo>
                  <a:pt x="32612" y="135274"/>
                  <a:pt x="11528" y="127591"/>
                  <a:pt x="11528" y="127591"/>
                </a:cubicBezTo>
                <a:cubicBezTo>
                  <a:pt x="7984" y="122275"/>
                  <a:pt x="1531" y="118000"/>
                  <a:pt x="895" y="111642"/>
                </a:cubicBezTo>
                <a:cubicBezTo>
                  <a:pt x="-352" y="99174"/>
                  <a:pt x="-1481" y="84319"/>
                  <a:pt x="6212" y="74428"/>
                </a:cubicBezTo>
                <a:cubicBezTo>
                  <a:pt x="14369" y="63941"/>
                  <a:pt x="74530" y="59243"/>
                  <a:pt x="80639" y="58479"/>
                </a:cubicBezTo>
                <a:cubicBezTo>
                  <a:pt x="93612" y="54155"/>
                  <a:pt x="102230" y="52837"/>
                  <a:pt x="112537" y="42530"/>
                </a:cubicBezTo>
                <a:cubicBezTo>
                  <a:pt x="147980" y="7088"/>
                  <a:pt x="96587" y="44304"/>
                  <a:pt x="139119" y="15949"/>
                </a:cubicBezTo>
                <a:cubicBezTo>
                  <a:pt x="140891" y="10633"/>
                  <a:pt x="138831" y="0"/>
                  <a:pt x="144435" y="0"/>
                </a:cubicBezTo>
                <a:cubicBezTo>
                  <a:pt x="150824" y="0"/>
                  <a:pt x="152008" y="10340"/>
                  <a:pt x="155067" y="15949"/>
                </a:cubicBezTo>
                <a:cubicBezTo>
                  <a:pt x="162657" y="29864"/>
                  <a:pt x="169244" y="44302"/>
                  <a:pt x="176332" y="58479"/>
                </a:cubicBezTo>
                <a:cubicBezTo>
                  <a:pt x="179876" y="65567"/>
                  <a:pt x="182210" y="73404"/>
                  <a:pt x="186965" y="79744"/>
                </a:cubicBezTo>
                <a:lnTo>
                  <a:pt x="202914" y="101009"/>
                </a:lnTo>
                <a:cubicBezTo>
                  <a:pt x="217089" y="143537"/>
                  <a:pt x="195826" y="93922"/>
                  <a:pt x="224179" y="122275"/>
                </a:cubicBezTo>
                <a:cubicBezTo>
                  <a:pt x="233215" y="131311"/>
                  <a:pt x="234812" y="147084"/>
                  <a:pt x="245444" y="154172"/>
                </a:cubicBezTo>
                <a:lnTo>
                  <a:pt x="277342" y="175437"/>
                </a:lnTo>
                <a:cubicBezTo>
                  <a:pt x="281666" y="188410"/>
                  <a:pt x="282984" y="197028"/>
                  <a:pt x="293291" y="207335"/>
                </a:cubicBezTo>
                <a:cubicBezTo>
                  <a:pt x="297809" y="211853"/>
                  <a:pt x="303923" y="214424"/>
                  <a:pt x="309239" y="217968"/>
                </a:cubicBezTo>
                <a:cubicBezTo>
                  <a:pt x="285366" y="241841"/>
                  <a:pt x="300423" y="231539"/>
                  <a:pt x="261393" y="244549"/>
                </a:cubicBezTo>
                <a:lnTo>
                  <a:pt x="245444" y="249865"/>
                </a:lnTo>
                <a:cubicBezTo>
                  <a:pt x="229672" y="297185"/>
                  <a:pt x="246638" y="232295"/>
                  <a:pt x="250760" y="281763"/>
                </a:cubicBezTo>
                <a:cubicBezTo>
                  <a:pt x="253915" y="319621"/>
                  <a:pt x="252433" y="326443"/>
                  <a:pt x="229495" y="345558"/>
                </a:cubicBezTo>
                <a:cubicBezTo>
                  <a:pt x="224586" y="349648"/>
                  <a:pt x="219608" y="354170"/>
                  <a:pt x="213546" y="356191"/>
                </a:cubicBezTo>
                <a:cubicBezTo>
                  <a:pt x="203320" y="359600"/>
                  <a:pt x="192281" y="359735"/>
                  <a:pt x="181649" y="361507"/>
                </a:cubicBezTo>
                <a:cubicBezTo>
                  <a:pt x="179877" y="377456"/>
                  <a:pt x="183940" y="395225"/>
                  <a:pt x="176332" y="409354"/>
                </a:cubicBezTo>
                <a:cubicBezTo>
                  <a:pt x="170274" y="420605"/>
                  <a:pt x="156558" y="426578"/>
                  <a:pt x="144435" y="430619"/>
                </a:cubicBezTo>
                <a:lnTo>
                  <a:pt x="112537" y="441251"/>
                </a:lnTo>
                <a:cubicBezTo>
                  <a:pt x="107221" y="444795"/>
                  <a:pt x="102427" y="449289"/>
                  <a:pt x="96588" y="451884"/>
                </a:cubicBezTo>
                <a:cubicBezTo>
                  <a:pt x="86347" y="456436"/>
                  <a:pt x="74715" y="457504"/>
                  <a:pt x="64691" y="462516"/>
                </a:cubicBezTo>
                <a:lnTo>
                  <a:pt x="70007" y="46783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D822895-4F97-46BC-8BC3-5E97E99458F7}"/>
              </a:ext>
            </a:extLst>
          </p:cNvPr>
          <p:cNvSpPr/>
          <p:nvPr/>
        </p:nvSpPr>
        <p:spPr>
          <a:xfrm>
            <a:off x="4846074" y="387048"/>
            <a:ext cx="1133236" cy="753317"/>
          </a:xfrm>
          <a:custGeom>
            <a:avLst/>
            <a:gdLst>
              <a:gd name="connsiteX0" fmla="*/ 815737 w 815737"/>
              <a:gd name="connsiteY0" fmla="*/ 21265 h 542260"/>
              <a:gd name="connsiteX1" fmla="*/ 730677 w 815737"/>
              <a:gd name="connsiteY1" fmla="*/ 10632 h 542260"/>
              <a:gd name="connsiteX2" fmla="*/ 704096 w 815737"/>
              <a:gd name="connsiteY2" fmla="*/ 5316 h 542260"/>
              <a:gd name="connsiteX3" fmla="*/ 672198 w 815737"/>
              <a:gd name="connsiteY3" fmla="*/ 0 h 542260"/>
              <a:gd name="connsiteX4" fmla="*/ 603086 w 815737"/>
              <a:gd name="connsiteY4" fmla="*/ 5316 h 542260"/>
              <a:gd name="connsiteX5" fmla="*/ 549923 w 815737"/>
              <a:gd name="connsiteY5" fmla="*/ 15949 h 542260"/>
              <a:gd name="connsiteX6" fmla="*/ 512710 w 815737"/>
              <a:gd name="connsiteY6" fmla="*/ 31898 h 542260"/>
              <a:gd name="connsiteX7" fmla="*/ 475496 w 815737"/>
              <a:gd name="connsiteY7" fmla="*/ 53163 h 542260"/>
              <a:gd name="connsiteX8" fmla="*/ 459547 w 815737"/>
              <a:gd name="connsiteY8" fmla="*/ 58479 h 542260"/>
              <a:gd name="connsiteX9" fmla="*/ 432965 w 815737"/>
              <a:gd name="connsiteY9" fmla="*/ 69111 h 542260"/>
              <a:gd name="connsiteX10" fmla="*/ 385119 w 815737"/>
              <a:gd name="connsiteY10" fmla="*/ 79744 h 542260"/>
              <a:gd name="connsiteX11" fmla="*/ 369170 w 815737"/>
              <a:gd name="connsiteY11" fmla="*/ 85060 h 542260"/>
              <a:gd name="connsiteX12" fmla="*/ 353221 w 815737"/>
              <a:gd name="connsiteY12" fmla="*/ 101009 h 542260"/>
              <a:gd name="connsiteX13" fmla="*/ 337272 w 815737"/>
              <a:gd name="connsiteY13" fmla="*/ 111642 h 542260"/>
              <a:gd name="connsiteX14" fmla="*/ 305375 w 815737"/>
              <a:gd name="connsiteY14" fmla="*/ 143539 h 542260"/>
              <a:gd name="connsiteX15" fmla="*/ 294742 w 815737"/>
              <a:gd name="connsiteY15" fmla="*/ 164805 h 542260"/>
              <a:gd name="connsiteX16" fmla="*/ 278793 w 815737"/>
              <a:gd name="connsiteY16" fmla="*/ 170121 h 542260"/>
              <a:gd name="connsiteX17" fmla="*/ 246896 w 815737"/>
              <a:gd name="connsiteY17" fmla="*/ 191386 h 542260"/>
              <a:gd name="connsiteX18" fmla="*/ 214998 w 815737"/>
              <a:gd name="connsiteY18" fmla="*/ 212651 h 542260"/>
              <a:gd name="connsiteX19" fmla="*/ 199049 w 815737"/>
              <a:gd name="connsiteY19" fmla="*/ 223284 h 542260"/>
              <a:gd name="connsiteX20" fmla="*/ 167151 w 815737"/>
              <a:gd name="connsiteY20" fmla="*/ 244549 h 542260"/>
              <a:gd name="connsiteX21" fmla="*/ 129937 w 815737"/>
              <a:gd name="connsiteY21" fmla="*/ 276446 h 542260"/>
              <a:gd name="connsiteX22" fmla="*/ 113989 w 815737"/>
              <a:gd name="connsiteY22" fmla="*/ 281763 h 542260"/>
              <a:gd name="connsiteX23" fmla="*/ 103356 w 815737"/>
              <a:gd name="connsiteY23" fmla="*/ 297711 h 542260"/>
              <a:gd name="connsiteX24" fmla="*/ 71458 w 815737"/>
              <a:gd name="connsiteY24" fmla="*/ 313660 h 542260"/>
              <a:gd name="connsiteX25" fmla="*/ 55510 w 815737"/>
              <a:gd name="connsiteY25" fmla="*/ 329609 h 542260"/>
              <a:gd name="connsiteX26" fmla="*/ 23612 w 815737"/>
              <a:gd name="connsiteY26" fmla="*/ 350874 h 542260"/>
              <a:gd name="connsiteX27" fmla="*/ 7663 w 815737"/>
              <a:gd name="connsiteY27" fmla="*/ 435935 h 542260"/>
              <a:gd name="connsiteX28" fmla="*/ 18296 w 815737"/>
              <a:gd name="connsiteY28" fmla="*/ 451884 h 542260"/>
              <a:gd name="connsiteX29" fmla="*/ 34244 w 815737"/>
              <a:gd name="connsiteY29" fmla="*/ 483781 h 542260"/>
              <a:gd name="connsiteX30" fmla="*/ 39561 w 815737"/>
              <a:gd name="connsiteY30" fmla="*/ 499730 h 542260"/>
              <a:gd name="connsiteX31" fmla="*/ 76775 w 815737"/>
              <a:gd name="connsiteY31" fmla="*/ 542260 h 542260"/>
              <a:gd name="connsiteX32" fmla="*/ 161835 w 815737"/>
              <a:gd name="connsiteY32" fmla="*/ 531628 h 542260"/>
              <a:gd name="connsiteX33" fmla="*/ 193733 w 815737"/>
              <a:gd name="connsiteY33" fmla="*/ 520995 h 542260"/>
              <a:gd name="connsiteX34" fmla="*/ 209682 w 815737"/>
              <a:gd name="connsiteY34" fmla="*/ 510363 h 542260"/>
              <a:gd name="connsiteX35" fmla="*/ 230947 w 815737"/>
              <a:gd name="connsiteY35" fmla="*/ 478465 h 542260"/>
              <a:gd name="connsiteX36" fmla="*/ 257528 w 815737"/>
              <a:gd name="connsiteY36" fmla="*/ 441251 h 542260"/>
              <a:gd name="connsiteX37" fmla="*/ 268161 w 815737"/>
              <a:gd name="connsiteY37" fmla="*/ 404037 h 542260"/>
              <a:gd name="connsiteX38" fmla="*/ 284110 w 815737"/>
              <a:gd name="connsiteY38" fmla="*/ 303028 h 542260"/>
              <a:gd name="connsiteX39" fmla="*/ 305375 w 815737"/>
              <a:gd name="connsiteY39" fmla="*/ 271130 h 542260"/>
              <a:gd name="connsiteX40" fmla="*/ 326640 w 815737"/>
              <a:gd name="connsiteY40" fmla="*/ 223284 h 542260"/>
              <a:gd name="connsiteX41" fmla="*/ 337272 w 815737"/>
              <a:gd name="connsiteY41" fmla="*/ 191386 h 542260"/>
              <a:gd name="connsiteX42" fmla="*/ 358537 w 815737"/>
              <a:gd name="connsiteY42" fmla="*/ 159488 h 542260"/>
              <a:gd name="connsiteX43" fmla="*/ 379803 w 815737"/>
              <a:gd name="connsiteY43" fmla="*/ 127591 h 542260"/>
              <a:gd name="connsiteX44" fmla="*/ 395751 w 815737"/>
              <a:gd name="connsiteY44" fmla="*/ 122274 h 542260"/>
              <a:gd name="connsiteX45" fmla="*/ 411700 w 815737"/>
              <a:gd name="connsiteY45" fmla="*/ 111642 h 542260"/>
              <a:gd name="connsiteX46" fmla="*/ 480812 w 815737"/>
              <a:gd name="connsiteY46" fmla="*/ 106325 h 542260"/>
              <a:gd name="connsiteX47" fmla="*/ 512710 w 815737"/>
              <a:gd name="connsiteY47" fmla="*/ 85060 h 542260"/>
              <a:gd name="connsiteX48" fmla="*/ 533975 w 815737"/>
              <a:gd name="connsiteY48" fmla="*/ 58479 h 542260"/>
              <a:gd name="connsiteX49" fmla="*/ 688147 w 815737"/>
              <a:gd name="connsiteY49" fmla="*/ 58479 h 542260"/>
              <a:gd name="connsiteX50" fmla="*/ 725361 w 815737"/>
              <a:gd name="connsiteY50" fmla="*/ 47846 h 542260"/>
              <a:gd name="connsiteX51" fmla="*/ 783840 w 815737"/>
              <a:gd name="connsiteY51" fmla="*/ 31898 h 542260"/>
              <a:gd name="connsiteX52" fmla="*/ 815737 w 815737"/>
              <a:gd name="connsiteY52" fmla="*/ 21265 h 54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15737" h="542260">
                <a:moveTo>
                  <a:pt x="815737" y="21265"/>
                </a:moveTo>
                <a:cubicBezTo>
                  <a:pt x="755804" y="9279"/>
                  <a:pt x="828826" y="22901"/>
                  <a:pt x="730677" y="10632"/>
                </a:cubicBezTo>
                <a:cubicBezTo>
                  <a:pt x="721711" y="9511"/>
                  <a:pt x="712986" y="6932"/>
                  <a:pt x="704096" y="5316"/>
                </a:cubicBezTo>
                <a:cubicBezTo>
                  <a:pt x="693491" y="3388"/>
                  <a:pt x="682831" y="1772"/>
                  <a:pt x="672198" y="0"/>
                </a:cubicBezTo>
                <a:cubicBezTo>
                  <a:pt x="649161" y="1772"/>
                  <a:pt x="626064" y="2897"/>
                  <a:pt x="603086" y="5316"/>
                </a:cubicBezTo>
                <a:cubicBezTo>
                  <a:pt x="586545" y="7057"/>
                  <a:pt x="566351" y="11255"/>
                  <a:pt x="549923" y="15949"/>
                </a:cubicBezTo>
                <a:cubicBezTo>
                  <a:pt x="535010" y="20210"/>
                  <a:pt x="526890" y="23795"/>
                  <a:pt x="512710" y="31898"/>
                </a:cubicBezTo>
                <a:cubicBezTo>
                  <a:pt x="486023" y="47148"/>
                  <a:pt x="507616" y="39397"/>
                  <a:pt x="475496" y="53163"/>
                </a:cubicBezTo>
                <a:cubicBezTo>
                  <a:pt x="470345" y="55370"/>
                  <a:pt x="464794" y="56511"/>
                  <a:pt x="459547" y="58479"/>
                </a:cubicBezTo>
                <a:cubicBezTo>
                  <a:pt x="450611" y="61830"/>
                  <a:pt x="442018" y="66093"/>
                  <a:pt x="432965" y="69111"/>
                </a:cubicBezTo>
                <a:cubicBezTo>
                  <a:pt x="416579" y="74573"/>
                  <a:pt x="401990" y="75526"/>
                  <a:pt x="385119" y="79744"/>
                </a:cubicBezTo>
                <a:cubicBezTo>
                  <a:pt x="379682" y="81103"/>
                  <a:pt x="374486" y="83288"/>
                  <a:pt x="369170" y="85060"/>
                </a:cubicBezTo>
                <a:cubicBezTo>
                  <a:pt x="363854" y="90376"/>
                  <a:pt x="358997" y="96196"/>
                  <a:pt x="353221" y="101009"/>
                </a:cubicBezTo>
                <a:cubicBezTo>
                  <a:pt x="348312" y="105099"/>
                  <a:pt x="341790" y="107124"/>
                  <a:pt x="337272" y="111642"/>
                </a:cubicBezTo>
                <a:cubicBezTo>
                  <a:pt x="297708" y="151206"/>
                  <a:pt x="342959" y="118483"/>
                  <a:pt x="305375" y="143539"/>
                </a:cubicBezTo>
                <a:cubicBezTo>
                  <a:pt x="301831" y="150628"/>
                  <a:pt x="300346" y="159201"/>
                  <a:pt x="294742" y="164805"/>
                </a:cubicBezTo>
                <a:cubicBezTo>
                  <a:pt x="290779" y="168768"/>
                  <a:pt x="283692" y="167400"/>
                  <a:pt x="278793" y="170121"/>
                </a:cubicBezTo>
                <a:cubicBezTo>
                  <a:pt x="267623" y="176327"/>
                  <a:pt x="257528" y="184298"/>
                  <a:pt x="246896" y="191386"/>
                </a:cubicBezTo>
                <a:lnTo>
                  <a:pt x="214998" y="212651"/>
                </a:lnTo>
                <a:cubicBezTo>
                  <a:pt x="209682" y="216195"/>
                  <a:pt x="203567" y="218766"/>
                  <a:pt x="199049" y="223284"/>
                </a:cubicBezTo>
                <a:cubicBezTo>
                  <a:pt x="179137" y="243194"/>
                  <a:pt x="190232" y="236854"/>
                  <a:pt x="167151" y="244549"/>
                </a:cubicBezTo>
                <a:cubicBezTo>
                  <a:pt x="154578" y="257123"/>
                  <a:pt x="145857" y="267349"/>
                  <a:pt x="129937" y="276446"/>
                </a:cubicBezTo>
                <a:cubicBezTo>
                  <a:pt x="125072" y="279226"/>
                  <a:pt x="119305" y="279991"/>
                  <a:pt x="113989" y="281763"/>
                </a:cubicBezTo>
                <a:cubicBezTo>
                  <a:pt x="110445" y="287079"/>
                  <a:pt x="107874" y="293193"/>
                  <a:pt x="103356" y="297711"/>
                </a:cubicBezTo>
                <a:cubicBezTo>
                  <a:pt x="93049" y="308018"/>
                  <a:pt x="84431" y="309336"/>
                  <a:pt x="71458" y="313660"/>
                </a:cubicBezTo>
                <a:cubicBezTo>
                  <a:pt x="66142" y="318976"/>
                  <a:pt x="61444" y="324993"/>
                  <a:pt x="55510" y="329609"/>
                </a:cubicBezTo>
                <a:cubicBezTo>
                  <a:pt x="45423" y="337454"/>
                  <a:pt x="23612" y="350874"/>
                  <a:pt x="23612" y="350874"/>
                </a:cubicBezTo>
                <a:cubicBezTo>
                  <a:pt x="-2940" y="390702"/>
                  <a:pt x="-5324" y="379657"/>
                  <a:pt x="7663" y="435935"/>
                </a:cubicBezTo>
                <a:cubicBezTo>
                  <a:pt x="9100" y="442161"/>
                  <a:pt x="14752" y="446568"/>
                  <a:pt x="18296" y="451884"/>
                </a:cubicBezTo>
                <a:cubicBezTo>
                  <a:pt x="31657" y="491966"/>
                  <a:pt x="13635" y="442563"/>
                  <a:pt x="34244" y="483781"/>
                </a:cubicBezTo>
                <a:cubicBezTo>
                  <a:pt x="36750" y="488793"/>
                  <a:pt x="36839" y="494831"/>
                  <a:pt x="39561" y="499730"/>
                </a:cubicBezTo>
                <a:cubicBezTo>
                  <a:pt x="57804" y="532567"/>
                  <a:pt x="53476" y="526728"/>
                  <a:pt x="76775" y="542260"/>
                </a:cubicBezTo>
                <a:cubicBezTo>
                  <a:pt x="119560" y="538695"/>
                  <a:pt x="129555" y="541312"/>
                  <a:pt x="161835" y="531628"/>
                </a:cubicBezTo>
                <a:cubicBezTo>
                  <a:pt x="172570" y="528407"/>
                  <a:pt x="184407" y="527212"/>
                  <a:pt x="193733" y="520995"/>
                </a:cubicBezTo>
                <a:lnTo>
                  <a:pt x="209682" y="510363"/>
                </a:lnTo>
                <a:cubicBezTo>
                  <a:pt x="216770" y="499730"/>
                  <a:pt x="223280" y="488688"/>
                  <a:pt x="230947" y="478465"/>
                </a:cubicBezTo>
                <a:cubicBezTo>
                  <a:pt x="234562" y="473644"/>
                  <a:pt x="253640" y="449028"/>
                  <a:pt x="257528" y="441251"/>
                </a:cubicBezTo>
                <a:cubicBezTo>
                  <a:pt x="261340" y="433627"/>
                  <a:pt x="266459" y="410846"/>
                  <a:pt x="268161" y="404037"/>
                </a:cubicBezTo>
                <a:cubicBezTo>
                  <a:pt x="269513" y="386455"/>
                  <a:pt x="268510" y="326429"/>
                  <a:pt x="284110" y="303028"/>
                </a:cubicBezTo>
                <a:lnTo>
                  <a:pt x="305375" y="271130"/>
                </a:lnTo>
                <a:cubicBezTo>
                  <a:pt x="318027" y="233171"/>
                  <a:pt x="309790" y="248557"/>
                  <a:pt x="326640" y="223284"/>
                </a:cubicBezTo>
                <a:cubicBezTo>
                  <a:pt x="330184" y="212651"/>
                  <a:pt x="331055" y="200711"/>
                  <a:pt x="337272" y="191386"/>
                </a:cubicBezTo>
                <a:cubicBezTo>
                  <a:pt x="344360" y="180753"/>
                  <a:pt x="354496" y="171611"/>
                  <a:pt x="358537" y="159488"/>
                </a:cubicBezTo>
                <a:cubicBezTo>
                  <a:pt x="364112" y="142766"/>
                  <a:pt x="362736" y="138969"/>
                  <a:pt x="379803" y="127591"/>
                </a:cubicBezTo>
                <a:cubicBezTo>
                  <a:pt x="384466" y="124483"/>
                  <a:pt x="390739" y="124780"/>
                  <a:pt x="395751" y="122274"/>
                </a:cubicBezTo>
                <a:cubicBezTo>
                  <a:pt x="401466" y="119417"/>
                  <a:pt x="405420" y="112819"/>
                  <a:pt x="411700" y="111642"/>
                </a:cubicBezTo>
                <a:cubicBezTo>
                  <a:pt x="434410" y="107384"/>
                  <a:pt x="457775" y="108097"/>
                  <a:pt x="480812" y="106325"/>
                </a:cubicBezTo>
                <a:cubicBezTo>
                  <a:pt x="491445" y="99237"/>
                  <a:pt x="508669" y="97183"/>
                  <a:pt x="512710" y="85060"/>
                </a:cubicBezTo>
                <a:cubicBezTo>
                  <a:pt x="520046" y="63050"/>
                  <a:pt x="513363" y="72219"/>
                  <a:pt x="533975" y="58479"/>
                </a:cubicBezTo>
                <a:cubicBezTo>
                  <a:pt x="592433" y="77965"/>
                  <a:pt x="554465" y="67391"/>
                  <a:pt x="688147" y="58479"/>
                </a:cubicBezTo>
                <a:cubicBezTo>
                  <a:pt x="701714" y="57575"/>
                  <a:pt x="712555" y="51048"/>
                  <a:pt x="725361" y="47846"/>
                </a:cubicBezTo>
                <a:cubicBezTo>
                  <a:pt x="748692" y="42013"/>
                  <a:pt x="761032" y="43302"/>
                  <a:pt x="783840" y="31898"/>
                </a:cubicBezTo>
                <a:lnTo>
                  <a:pt x="815737" y="21265"/>
                </a:lnTo>
                <a:close/>
              </a:path>
            </a:pathLst>
          </a:custGeom>
          <a:blipFill dpi="0" rotWithShape="1">
            <a:blip r:embed="rId26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B078A5C-78DB-4B67-BF00-1FEEC720B8BB}"/>
              </a:ext>
            </a:extLst>
          </p:cNvPr>
          <p:cNvSpPr/>
          <p:nvPr/>
        </p:nvSpPr>
        <p:spPr>
          <a:xfrm>
            <a:off x="4629973" y="1047048"/>
            <a:ext cx="288176" cy="420386"/>
          </a:xfrm>
          <a:custGeom>
            <a:avLst/>
            <a:gdLst>
              <a:gd name="connsiteX0" fmla="*/ 165311 w 288176"/>
              <a:gd name="connsiteY0" fmla="*/ 259 h 420386"/>
              <a:gd name="connsiteX1" fmla="*/ 138729 w 288176"/>
              <a:gd name="connsiteY1" fmla="*/ 21524 h 420386"/>
              <a:gd name="connsiteX2" fmla="*/ 106832 w 288176"/>
              <a:gd name="connsiteY2" fmla="*/ 32157 h 420386"/>
              <a:gd name="connsiteX3" fmla="*/ 74934 w 288176"/>
              <a:gd name="connsiteY3" fmla="*/ 48105 h 420386"/>
              <a:gd name="connsiteX4" fmla="*/ 37720 w 288176"/>
              <a:gd name="connsiteY4" fmla="*/ 69371 h 420386"/>
              <a:gd name="connsiteX5" fmla="*/ 21771 w 288176"/>
              <a:gd name="connsiteY5" fmla="*/ 74687 h 420386"/>
              <a:gd name="connsiteX6" fmla="*/ 21771 w 288176"/>
              <a:gd name="connsiteY6" fmla="*/ 117217 h 420386"/>
              <a:gd name="connsiteX7" fmla="*/ 37720 w 288176"/>
              <a:gd name="connsiteY7" fmla="*/ 122533 h 420386"/>
              <a:gd name="connsiteX8" fmla="*/ 5822 w 288176"/>
              <a:gd name="connsiteY8" fmla="*/ 154431 h 420386"/>
              <a:gd name="connsiteX9" fmla="*/ 11139 w 288176"/>
              <a:gd name="connsiteY9" fmla="*/ 186329 h 420386"/>
              <a:gd name="connsiteX10" fmla="*/ 48353 w 288176"/>
              <a:gd name="connsiteY10" fmla="*/ 181012 h 420386"/>
              <a:gd name="connsiteX11" fmla="*/ 64301 w 288176"/>
              <a:gd name="connsiteY11" fmla="*/ 175696 h 420386"/>
              <a:gd name="connsiteX12" fmla="*/ 74934 w 288176"/>
              <a:gd name="connsiteY12" fmla="*/ 218226 h 420386"/>
              <a:gd name="connsiteX13" fmla="*/ 122780 w 288176"/>
              <a:gd name="connsiteY13" fmla="*/ 228859 h 420386"/>
              <a:gd name="connsiteX14" fmla="*/ 80250 w 288176"/>
              <a:gd name="connsiteY14" fmla="*/ 287338 h 420386"/>
              <a:gd name="connsiteX15" fmla="*/ 90883 w 288176"/>
              <a:gd name="connsiteY15" fmla="*/ 303287 h 420386"/>
              <a:gd name="connsiteX16" fmla="*/ 53669 w 288176"/>
              <a:gd name="connsiteY16" fmla="*/ 324552 h 420386"/>
              <a:gd name="connsiteX17" fmla="*/ 43036 w 288176"/>
              <a:gd name="connsiteY17" fmla="*/ 340501 h 420386"/>
              <a:gd name="connsiteX18" fmla="*/ 74934 w 288176"/>
              <a:gd name="connsiteY18" fmla="*/ 356450 h 420386"/>
              <a:gd name="connsiteX19" fmla="*/ 80250 w 288176"/>
              <a:gd name="connsiteY19" fmla="*/ 372399 h 420386"/>
              <a:gd name="connsiteX20" fmla="*/ 32404 w 288176"/>
              <a:gd name="connsiteY20" fmla="*/ 398980 h 420386"/>
              <a:gd name="connsiteX21" fmla="*/ 64301 w 288176"/>
              <a:gd name="connsiteY21" fmla="*/ 420245 h 420386"/>
              <a:gd name="connsiteX22" fmla="*/ 122780 w 288176"/>
              <a:gd name="connsiteY22" fmla="*/ 409612 h 420386"/>
              <a:gd name="connsiteX23" fmla="*/ 154678 w 288176"/>
              <a:gd name="connsiteY23" fmla="*/ 398980 h 420386"/>
              <a:gd name="connsiteX24" fmla="*/ 234422 w 288176"/>
              <a:gd name="connsiteY24" fmla="*/ 393664 h 420386"/>
              <a:gd name="connsiteX25" fmla="*/ 266320 w 288176"/>
              <a:gd name="connsiteY25" fmla="*/ 367082 h 420386"/>
              <a:gd name="connsiteX26" fmla="*/ 271636 w 288176"/>
              <a:gd name="connsiteY26" fmla="*/ 351133 h 420386"/>
              <a:gd name="connsiteX27" fmla="*/ 282269 w 288176"/>
              <a:gd name="connsiteY27" fmla="*/ 335185 h 420386"/>
              <a:gd name="connsiteX28" fmla="*/ 287585 w 288176"/>
              <a:gd name="connsiteY28" fmla="*/ 308603 h 420386"/>
              <a:gd name="connsiteX29" fmla="*/ 255687 w 288176"/>
              <a:gd name="connsiteY29" fmla="*/ 292654 h 420386"/>
              <a:gd name="connsiteX30" fmla="*/ 250371 w 288176"/>
              <a:gd name="connsiteY30" fmla="*/ 239492 h 420386"/>
              <a:gd name="connsiteX31" fmla="*/ 234422 w 288176"/>
              <a:gd name="connsiteY31" fmla="*/ 228859 h 420386"/>
              <a:gd name="connsiteX32" fmla="*/ 213157 w 288176"/>
              <a:gd name="connsiteY32" fmla="*/ 191645 h 420386"/>
              <a:gd name="connsiteX33" fmla="*/ 207841 w 288176"/>
              <a:gd name="connsiteY33" fmla="*/ 175696 h 420386"/>
              <a:gd name="connsiteX34" fmla="*/ 197208 w 288176"/>
              <a:gd name="connsiteY34" fmla="*/ 159747 h 420386"/>
              <a:gd name="connsiteX35" fmla="*/ 165311 w 288176"/>
              <a:gd name="connsiteY35" fmla="*/ 127850 h 420386"/>
              <a:gd name="connsiteX36" fmla="*/ 170627 w 288176"/>
              <a:gd name="connsiteY36" fmla="*/ 90636 h 420386"/>
              <a:gd name="connsiteX37" fmla="*/ 197208 w 288176"/>
              <a:gd name="connsiteY37" fmla="*/ 58738 h 420386"/>
              <a:gd name="connsiteX38" fmla="*/ 202525 w 288176"/>
              <a:gd name="connsiteY38" fmla="*/ 42789 h 420386"/>
              <a:gd name="connsiteX39" fmla="*/ 181260 w 288176"/>
              <a:gd name="connsiteY39" fmla="*/ 48105 h 420386"/>
              <a:gd name="connsiteX40" fmla="*/ 149362 w 288176"/>
              <a:gd name="connsiteY40" fmla="*/ 64054 h 420386"/>
              <a:gd name="connsiteX41" fmla="*/ 154678 w 288176"/>
              <a:gd name="connsiteY41" fmla="*/ 37473 h 420386"/>
              <a:gd name="connsiteX42" fmla="*/ 165311 w 288176"/>
              <a:gd name="connsiteY42" fmla="*/ 25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8176" h="420386">
                <a:moveTo>
                  <a:pt x="165311" y="259"/>
                </a:moveTo>
                <a:cubicBezTo>
                  <a:pt x="162653" y="-2399"/>
                  <a:pt x="148691" y="16090"/>
                  <a:pt x="138729" y="21524"/>
                </a:cubicBezTo>
                <a:cubicBezTo>
                  <a:pt x="128890" y="26891"/>
                  <a:pt x="116157" y="25940"/>
                  <a:pt x="106832" y="32157"/>
                </a:cubicBezTo>
                <a:cubicBezTo>
                  <a:pt x="86220" y="45897"/>
                  <a:pt x="96944" y="40769"/>
                  <a:pt x="74934" y="48105"/>
                </a:cubicBezTo>
                <a:cubicBezTo>
                  <a:pt x="58918" y="58783"/>
                  <a:pt x="56604" y="61278"/>
                  <a:pt x="37720" y="69371"/>
                </a:cubicBezTo>
                <a:cubicBezTo>
                  <a:pt x="32569" y="71578"/>
                  <a:pt x="27087" y="72915"/>
                  <a:pt x="21771" y="74687"/>
                </a:cubicBezTo>
                <a:cubicBezTo>
                  <a:pt x="-1937" y="110250"/>
                  <a:pt x="-12135" y="102687"/>
                  <a:pt x="21771" y="117217"/>
                </a:cubicBezTo>
                <a:cubicBezTo>
                  <a:pt x="26922" y="119424"/>
                  <a:pt x="32404" y="120761"/>
                  <a:pt x="37720" y="122533"/>
                </a:cubicBezTo>
                <a:cubicBezTo>
                  <a:pt x="26470" y="130033"/>
                  <a:pt x="8865" y="139215"/>
                  <a:pt x="5822" y="154431"/>
                </a:cubicBezTo>
                <a:cubicBezTo>
                  <a:pt x="3708" y="165001"/>
                  <a:pt x="9367" y="175696"/>
                  <a:pt x="11139" y="186329"/>
                </a:cubicBezTo>
                <a:cubicBezTo>
                  <a:pt x="23544" y="184557"/>
                  <a:pt x="36066" y="183470"/>
                  <a:pt x="48353" y="181012"/>
                </a:cubicBezTo>
                <a:cubicBezTo>
                  <a:pt x="53848" y="179913"/>
                  <a:pt x="61044" y="171136"/>
                  <a:pt x="64301" y="175696"/>
                </a:cubicBezTo>
                <a:cubicBezTo>
                  <a:pt x="72795" y="187587"/>
                  <a:pt x="74934" y="218226"/>
                  <a:pt x="74934" y="218226"/>
                </a:cubicBezTo>
                <a:cubicBezTo>
                  <a:pt x="44704" y="263570"/>
                  <a:pt x="84710" y="194596"/>
                  <a:pt x="122780" y="228859"/>
                </a:cubicBezTo>
                <a:cubicBezTo>
                  <a:pt x="184815" y="284691"/>
                  <a:pt x="86829" y="286398"/>
                  <a:pt x="80250" y="287338"/>
                </a:cubicBezTo>
                <a:cubicBezTo>
                  <a:pt x="83794" y="292654"/>
                  <a:pt x="90883" y="296898"/>
                  <a:pt x="90883" y="303287"/>
                </a:cubicBezTo>
                <a:cubicBezTo>
                  <a:pt x="90883" y="323625"/>
                  <a:pt x="64390" y="322408"/>
                  <a:pt x="53669" y="324552"/>
                </a:cubicBezTo>
                <a:cubicBezTo>
                  <a:pt x="50125" y="329868"/>
                  <a:pt x="41783" y="334236"/>
                  <a:pt x="43036" y="340501"/>
                </a:cubicBezTo>
                <a:cubicBezTo>
                  <a:pt x="44508" y="347861"/>
                  <a:pt x="69711" y="354709"/>
                  <a:pt x="74934" y="356450"/>
                </a:cubicBezTo>
                <a:cubicBezTo>
                  <a:pt x="76706" y="361766"/>
                  <a:pt x="83507" y="367839"/>
                  <a:pt x="80250" y="372399"/>
                </a:cubicBezTo>
                <a:cubicBezTo>
                  <a:pt x="68824" y="388395"/>
                  <a:pt x="49454" y="393297"/>
                  <a:pt x="32404" y="398980"/>
                </a:cubicBezTo>
                <a:cubicBezTo>
                  <a:pt x="43036" y="406068"/>
                  <a:pt x="51651" y="422052"/>
                  <a:pt x="64301" y="420245"/>
                </a:cubicBezTo>
                <a:cubicBezTo>
                  <a:pt x="90524" y="416499"/>
                  <a:pt x="99985" y="416451"/>
                  <a:pt x="122780" y="409612"/>
                </a:cubicBezTo>
                <a:cubicBezTo>
                  <a:pt x="133515" y="406391"/>
                  <a:pt x="143495" y="399725"/>
                  <a:pt x="154678" y="398980"/>
                </a:cubicBezTo>
                <a:lnTo>
                  <a:pt x="234422" y="393664"/>
                </a:lnTo>
                <a:cubicBezTo>
                  <a:pt x="246190" y="385818"/>
                  <a:pt x="258134" y="379362"/>
                  <a:pt x="266320" y="367082"/>
                </a:cubicBezTo>
                <a:cubicBezTo>
                  <a:pt x="269428" y="362419"/>
                  <a:pt x="269130" y="356145"/>
                  <a:pt x="271636" y="351133"/>
                </a:cubicBezTo>
                <a:cubicBezTo>
                  <a:pt x="274493" y="345418"/>
                  <a:pt x="278725" y="340501"/>
                  <a:pt x="282269" y="335185"/>
                </a:cubicBezTo>
                <a:cubicBezTo>
                  <a:pt x="284041" y="326324"/>
                  <a:pt x="290068" y="317291"/>
                  <a:pt x="287585" y="308603"/>
                </a:cubicBezTo>
                <a:cubicBezTo>
                  <a:pt x="285416" y="301011"/>
                  <a:pt x="261522" y="294599"/>
                  <a:pt x="255687" y="292654"/>
                </a:cubicBezTo>
                <a:cubicBezTo>
                  <a:pt x="253915" y="274933"/>
                  <a:pt x="256003" y="256387"/>
                  <a:pt x="250371" y="239492"/>
                </a:cubicBezTo>
                <a:cubicBezTo>
                  <a:pt x="248350" y="233430"/>
                  <a:pt x="238940" y="233377"/>
                  <a:pt x="234422" y="228859"/>
                </a:cubicBezTo>
                <a:cubicBezTo>
                  <a:pt x="227750" y="222187"/>
                  <a:pt x="216283" y="198939"/>
                  <a:pt x="213157" y="191645"/>
                </a:cubicBezTo>
                <a:cubicBezTo>
                  <a:pt x="210950" y="186494"/>
                  <a:pt x="210347" y="180708"/>
                  <a:pt x="207841" y="175696"/>
                </a:cubicBezTo>
                <a:cubicBezTo>
                  <a:pt x="204984" y="169981"/>
                  <a:pt x="201453" y="164523"/>
                  <a:pt x="197208" y="159747"/>
                </a:cubicBezTo>
                <a:cubicBezTo>
                  <a:pt x="187218" y="148509"/>
                  <a:pt x="165311" y="127850"/>
                  <a:pt x="165311" y="127850"/>
                </a:cubicBezTo>
                <a:cubicBezTo>
                  <a:pt x="167083" y="115445"/>
                  <a:pt x="167026" y="102638"/>
                  <a:pt x="170627" y="90636"/>
                </a:cubicBezTo>
                <a:cubicBezTo>
                  <a:pt x="173799" y="80064"/>
                  <a:pt x="190429" y="65518"/>
                  <a:pt x="197208" y="58738"/>
                </a:cubicBezTo>
                <a:cubicBezTo>
                  <a:pt x="198980" y="53422"/>
                  <a:pt x="207188" y="45898"/>
                  <a:pt x="202525" y="42789"/>
                </a:cubicBezTo>
                <a:cubicBezTo>
                  <a:pt x="196446" y="38736"/>
                  <a:pt x="188285" y="46098"/>
                  <a:pt x="181260" y="48105"/>
                </a:cubicBezTo>
                <a:cubicBezTo>
                  <a:pt x="162003" y="53607"/>
                  <a:pt x="166835" y="52406"/>
                  <a:pt x="149362" y="64054"/>
                </a:cubicBezTo>
                <a:cubicBezTo>
                  <a:pt x="151134" y="55194"/>
                  <a:pt x="151505" y="45933"/>
                  <a:pt x="154678" y="37473"/>
                </a:cubicBezTo>
                <a:cubicBezTo>
                  <a:pt x="166294" y="6498"/>
                  <a:pt x="167969" y="2917"/>
                  <a:pt x="165311" y="259"/>
                </a:cubicBezTo>
                <a:close/>
              </a:path>
            </a:pathLst>
          </a:custGeom>
          <a:blipFill>
            <a:blip r:embed="rId27"/>
            <a:stretch>
              <a:fillRect r="1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8B60CA8-E7A0-4BA3-BD26-D590ED85C721}"/>
              </a:ext>
            </a:extLst>
          </p:cNvPr>
          <p:cNvSpPr/>
          <p:nvPr/>
        </p:nvSpPr>
        <p:spPr>
          <a:xfrm>
            <a:off x="4492256" y="1231437"/>
            <a:ext cx="154176" cy="156894"/>
          </a:xfrm>
          <a:custGeom>
            <a:avLst/>
            <a:gdLst>
              <a:gd name="connsiteX0" fmla="*/ 132907 w 154176"/>
              <a:gd name="connsiteY0" fmla="*/ 1940 h 156894"/>
              <a:gd name="connsiteX1" fmla="*/ 106325 w 154176"/>
              <a:gd name="connsiteY1" fmla="*/ 7256 h 156894"/>
              <a:gd name="connsiteX2" fmla="*/ 74428 w 154176"/>
              <a:gd name="connsiteY2" fmla="*/ 28521 h 156894"/>
              <a:gd name="connsiteX3" fmla="*/ 42530 w 154176"/>
              <a:gd name="connsiteY3" fmla="*/ 39154 h 156894"/>
              <a:gd name="connsiteX4" fmla="*/ 31897 w 154176"/>
              <a:gd name="connsiteY4" fmla="*/ 55103 h 156894"/>
              <a:gd name="connsiteX5" fmla="*/ 15949 w 154176"/>
              <a:gd name="connsiteY5" fmla="*/ 60419 h 156894"/>
              <a:gd name="connsiteX6" fmla="*/ 10632 w 154176"/>
              <a:gd name="connsiteY6" fmla="*/ 81684 h 156894"/>
              <a:gd name="connsiteX7" fmla="*/ 15949 w 154176"/>
              <a:gd name="connsiteY7" fmla="*/ 97633 h 156894"/>
              <a:gd name="connsiteX8" fmla="*/ 26581 w 154176"/>
              <a:gd name="connsiteY8" fmla="*/ 113582 h 156894"/>
              <a:gd name="connsiteX9" fmla="*/ 10632 w 154176"/>
              <a:gd name="connsiteY9" fmla="*/ 124214 h 156894"/>
              <a:gd name="connsiteX10" fmla="*/ 0 w 154176"/>
              <a:gd name="connsiteY10" fmla="*/ 140163 h 156894"/>
              <a:gd name="connsiteX11" fmla="*/ 10632 w 154176"/>
              <a:gd name="connsiteY11" fmla="*/ 156112 h 156894"/>
              <a:gd name="connsiteX12" fmla="*/ 74428 w 154176"/>
              <a:gd name="connsiteY12" fmla="*/ 150796 h 156894"/>
              <a:gd name="connsiteX13" fmla="*/ 90377 w 154176"/>
              <a:gd name="connsiteY13" fmla="*/ 145479 h 156894"/>
              <a:gd name="connsiteX14" fmla="*/ 111642 w 154176"/>
              <a:gd name="connsiteY14" fmla="*/ 140163 h 156894"/>
              <a:gd name="connsiteX15" fmla="*/ 132907 w 154176"/>
              <a:gd name="connsiteY15" fmla="*/ 124214 h 156894"/>
              <a:gd name="connsiteX16" fmla="*/ 148856 w 154176"/>
              <a:gd name="connsiteY16" fmla="*/ 113582 h 156894"/>
              <a:gd name="connsiteX17" fmla="*/ 148856 w 154176"/>
              <a:gd name="connsiteY17" fmla="*/ 76368 h 156894"/>
              <a:gd name="connsiteX18" fmla="*/ 143539 w 154176"/>
              <a:gd name="connsiteY18" fmla="*/ 39154 h 156894"/>
              <a:gd name="connsiteX19" fmla="*/ 132907 w 154176"/>
              <a:gd name="connsiteY19" fmla="*/ 1940 h 15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176" h="156894">
                <a:moveTo>
                  <a:pt x="132907" y="1940"/>
                </a:moveTo>
                <a:cubicBezTo>
                  <a:pt x="126705" y="-3376"/>
                  <a:pt x="114551" y="3517"/>
                  <a:pt x="106325" y="7256"/>
                </a:cubicBezTo>
                <a:cubicBezTo>
                  <a:pt x="94692" y="12544"/>
                  <a:pt x="86551" y="24480"/>
                  <a:pt x="74428" y="28521"/>
                </a:cubicBezTo>
                <a:lnTo>
                  <a:pt x="42530" y="39154"/>
                </a:lnTo>
                <a:cubicBezTo>
                  <a:pt x="38986" y="44470"/>
                  <a:pt x="36886" y="51111"/>
                  <a:pt x="31897" y="55103"/>
                </a:cubicBezTo>
                <a:cubicBezTo>
                  <a:pt x="27521" y="58604"/>
                  <a:pt x="19450" y="56043"/>
                  <a:pt x="15949" y="60419"/>
                </a:cubicBezTo>
                <a:cubicBezTo>
                  <a:pt x="11385" y="66124"/>
                  <a:pt x="12404" y="74596"/>
                  <a:pt x="10632" y="81684"/>
                </a:cubicBezTo>
                <a:cubicBezTo>
                  <a:pt x="12404" y="87000"/>
                  <a:pt x="13443" y="92621"/>
                  <a:pt x="15949" y="97633"/>
                </a:cubicBezTo>
                <a:cubicBezTo>
                  <a:pt x="18806" y="103348"/>
                  <a:pt x="27834" y="107317"/>
                  <a:pt x="26581" y="113582"/>
                </a:cubicBezTo>
                <a:cubicBezTo>
                  <a:pt x="25328" y="119847"/>
                  <a:pt x="15948" y="120670"/>
                  <a:pt x="10632" y="124214"/>
                </a:cubicBezTo>
                <a:cubicBezTo>
                  <a:pt x="7088" y="129530"/>
                  <a:pt x="0" y="133774"/>
                  <a:pt x="0" y="140163"/>
                </a:cubicBezTo>
                <a:cubicBezTo>
                  <a:pt x="0" y="146552"/>
                  <a:pt x="4307" y="155208"/>
                  <a:pt x="10632" y="156112"/>
                </a:cubicBezTo>
                <a:cubicBezTo>
                  <a:pt x="31757" y="159130"/>
                  <a:pt x="53163" y="152568"/>
                  <a:pt x="74428" y="150796"/>
                </a:cubicBezTo>
                <a:cubicBezTo>
                  <a:pt x="79744" y="149024"/>
                  <a:pt x="84989" y="147019"/>
                  <a:pt x="90377" y="145479"/>
                </a:cubicBezTo>
                <a:cubicBezTo>
                  <a:pt x="97402" y="143472"/>
                  <a:pt x="105107" y="143431"/>
                  <a:pt x="111642" y="140163"/>
                </a:cubicBezTo>
                <a:cubicBezTo>
                  <a:pt x="119567" y="136200"/>
                  <a:pt x="125697" y="129364"/>
                  <a:pt x="132907" y="124214"/>
                </a:cubicBezTo>
                <a:cubicBezTo>
                  <a:pt x="138106" y="120500"/>
                  <a:pt x="143540" y="117126"/>
                  <a:pt x="148856" y="113582"/>
                </a:cubicBezTo>
                <a:cubicBezTo>
                  <a:pt x="157386" y="87992"/>
                  <a:pt x="154353" y="106603"/>
                  <a:pt x="148856" y="76368"/>
                </a:cubicBezTo>
                <a:cubicBezTo>
                  <a:pt x="146614" y="64039"/>
                  <a:pt x="149143" y="50362"/>
                  <a:pt x="143539" y="39154"/>
                </a:cubicBezTo>
                <a:cubicBezTo>
                  <a:pt x="139479" y="31035"/>
                  <a:pt x="139109" y="7256"/>
                  <a:pt x="132907" y="194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9A9374-BEE8-4AAB-AD3E-AAECCEEBC06D}"/>
              </a:ext>
            </a:extLst>
          </p:cNvPr>
          <p:cNvSpPr/>
          <p:nvPr/>
        </p:nvSpPr>
        <p:spPr>
          <a:xfrm>
            <a:off x="4679870" y="1418214"/>
            <a:ext cx="476921" cy="410586"/>
          </a:xfrm>
          <a:custGeom>
            <a:avLst/>
            <a:gdLst>
              <a:gd name="connsiteX0" fmla="*/ 269586 w 476921"/>
              <a:gd name="connsiteY0" fmla="*/ 1233 h 410586"/>
              <a:gd name="connsiteX1" fmla="*/ 243004 w 476921"/>
              <a:gd name="connsiteY1" fmla="*/ 6549 h 410586"/>
              <a:gd name="connsiteX2" fmla="*/ 227056 w 476921"/>
              <a:gd name="connsiteY2" fmla="*/ 22498 h 410586"/>
              <a:gd name="connsiteX3" fmla="*/ 211107 w 476921"/>
              <a:gd name="connsiteY3" fmla="*/ 33130 h 410586"/>
              <a:gd name="connsiteX4" fmla="*/ 200474 w 476921"/>
              <a:gd name="connsiteY4" fmla="*/ 49079 h 410586"/>
              <a:gd name="connsiteX5" fmla="*/ 184525 w 476921"/>
              <a:gd name="connsiteY5" fmla="*/ 59712 h 410586"/>
              <a:gd name="connsiteX6" fmla="*/ 131363 w 476921"/>
              <a:gd name="connsiteY6" fmla="*/ 75660 h 410586"/>
              <a:gd name="connsiteX7" fmla="*/ 115414 w 476921"/>
              <a:gd name="connsiteY7" fmla="*/ 80977 h 410586"/>
              <a:gd name="connsiteX8" fmla="*/ 120730 w 476921"/>
              <a:gd name="connsiteY8" fmla="*/ 96926 h 410586"/>
              <a:gd name="connsiteX9" fmla="*/ 56935 w 476921"/>
              <a:gd name="connsiteY9" fmla="*/ 118191 h 410586"/>
              <a:gd name="connsiteX10" fmla="*/ 3772 w 476921"/>
              <a:gd name="connsiteY10" fmla="*/ 118191 h 410586"/>
              <a:gd name="connsiteX11" fmla="*/ 9088 w 476921"/>
              <a:gd name="connsiteY11" fmla="*/ 171353 h 410586"/>
              <a:gd name="connsiteX12" fmla="*/ 25037 w 476921"/>
              <a:gd name="connsiteY12" fmla="*/ 176670 h 410586"/>
              <a:gd name="connsiteX13" fmla="*/ 94149 w 476921"/>
              <a:gd name="connsiteY13" fmla="*/ 181986 h 410586"/>
              <a:gd name="connsiteX14" fmla="*/ 88832 w 476921"/>
              <a:gd name="connsiteY14" fmla="*/ 325526 h 410586"/>
              <a:gd name="connsiteX15" fmla="*/ 83516 w 476921"/>
              <a:gd name="connsiteY15" fmla="*/ 341474 h 410586"/>
              <a:gd name="connsiteX16" fmla="*/ 152628 w 476921"/>
              <a:gd name="connsiteY16" fmla="*/ 384005 h 410586"/>
              <a:gd name="connsiteX17" fmla="*/ 195158 w 476921"/>
              <a:gd name="connsiteY17" fmla="*/ 389321 h 410586"/>
              <a:gd name="connsiteX18" fmla="*/ 211107 w 476921"/>
              <a:gd name="connsiteY18" fmla="*/ 399953 h 410586"/>
              <a:gd name="connsiteX19" fmla="*/ 232372 w 476921"/>
              <a:gd name="connsiteY19" fmla="*/ 405270 h 410586"/>
              <a:gd name="connsiteX20" fmla="*/ 248321 w 476921"/>
              <a:gd name="connsiteY20" fmla="*/ 410586 h 410586"/>
              <a:gd name="connsiteX21" fmla="*/ 264270 w 476921"/>
              <a:gd name="connsiteY21" fmla="*/ 405270 h 410586"/>
              <a:gd name="connsiteX22" fmla="*/ 269586 w 476921"/>
              <a:gd name="connsiteY22" fmla="*/ 389321 h 410586"/>
              <a:gd name="connsiteX23" fmla="*/ 285535 w 476921"/>
              <a:gd name="connsiteY23" fmla="*/ 373372 h 410586"/>
              <a:gd name="connsiteX24" fmla="*/ 290851 w 476921"/>
              <a:gd name="connsiteY24" fmla="*/ 357423 h 410586"/>
              <a:gd name="connsiteX25" fmla="*/ 322749 w 476921"/>
              <a:gd name="connsiteY25" fmla="*/ 346791 h 410586"/>
              <a:gd name="connsiteX26" fmla="*/ 375911 w 476921"/>
              <a:gd name="connsiteY26" fmla="*/ 352107 h 410586"/>
              <a:gd name="connsiteX27" fmla="*/ 391860 w 476921"/>
              <a:gd name="connsiteY27" fmla="*/ 362739 h 410586"/>
              <a:gd name="connsiteX28" fmla="*/ 407809 w 476921"/>
              <a:gd name="connsiteY28" fmla="*/ 368056 h 410586"/>
              <a:gd name="connsiteX29" fmla="*/ 455656 w 476921"/>
              <a:gd name="connsiteY29" fmla="*/ 362739 h 410586"/>
              <a:gd name="connsiteX30" fmla="*/ 471604 w 476921"/>
              <a:gd name="connsiteY30" fmla="*/ 357423 h 410586"/>
              <a:gd name="connsiteX31" fmla="*/ 476921 w 476921"/>
              <a:gd name="connsiteY31" fmla="*/ 341474 h 410586"/>
              <a:gd name="connsiteX32" fmla="*/ 439707 w 476921"/>
              <a:gd name="connsiteY32" fmla="*/ 314893 h 410586"/>
              <a:gd name="connsiteX33" fmla="*/ 429074 w 476921"/>
              <a:gd name="connsiteY33" fmla="*/ 298944 h 410586"/>
              <a:gd name="connsiteX34" fmla="*/ 434390 w 476921"/>
              <a:gd name="connsiteY34" fmla="*/ 272363 h 410586"/>
              <a:gd name="connsiteX35" fmla="*/ 450339 w 476921"/>
              <a:gd name="connsiteY35" fmla="*/ 224516 h 410586"/>
              <a:gd name="connsiteX36" fmla="*/ 450339 w 476921"/>
              <a:gd name="connsiteY36" fmla="*/ 128823 h 410586"/>
              <a:gd name="connsiteX37" fmla="*/ 460972 w 476921"/>
              <a:gd name="connsiteY37" fmla="*/ 112874 h 410586"/>
              <a:gd name="connsiteX38" fmla="*/ 397177 w 476921"/>
              <a:gd name="connsiteY38" fmla="*/ 96926 h 410586"/>
              <a:gd name="connsiteX39" fmla="*/ 386544 w 476921"/>
              <a:gd name="connsiteY39" fmla="*/ 80977 h 410586"/>
              <a:gd name="connsiteX40" fmla="*/ 381228 w 476921"/>
              <a:gd name="connsiteY40" fmla="*/ 65028 h 410586"/>
              <a:gd name="connsiteX41" fmla="*/ 349330 w 476921"/>
              <a:gd name="connsiteY41" fmla="*/ 43763 h 410586"/>
              <a:gd name="connsiteX42" fmla="*/ 333381 w 476921"/>
              <a:gd name="connsiteY42" fmla="*/ 33130 h 410586"/>
              <a:gd name="connsiteX43" fmla="*/ 317432 w 476921"/>
              <a:gd name="connsiteY43" fmla="*/ 27814 h 410586"/>
              <a:gd name="connsiteX44" fmla="*/ 269586 w 476921"/>
              <a:gd name="connsiteY44" fmla="*/ 1233 h 41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76921" h="410586">
                <a:moveTo>
                  <a:pt x="269586" y="1233"/>
                </a:moveTo>
                <a:cubicBezTo>
                  <a:pt x="257181" y="-2311"/>
                  <a:pt x="251086" y="2508"/>
                  <a:pt x="243004" y="6549"/>
                </a:cubicBezTo>
                <a:cubicBezTo>
                  <a:pt x="236280" y="9911"/>
                  <a:pt x="232832" y="17685"/>
                  <a:pt x="227056" y="22498"/>
                </a:cubicBezTo>
                <a:cubicBezTo>
                  <a:pt x="222148" y="26588"/>
                  <a:pt x="216423" y="29586"/>
                  <a:pt x="211107" y="33130"/>
                </a:cubicBezTo>
                <a:cubicBezTo>
                  <a:pt x="207563" y="38446"/>
                  <a:pt x="204992" y="44561"/>
                  <a:pt x="200474" y="49079"/>
                </a:cubicBezTo>
                <a:cubicBezTo>
                  <a:pt x="195956" y="53597"/>
                  <a:pt x="190364" y="57117"/>
                  <a:pt x="184525" y="59712"/>
                </a:cubicBezTo>
                <a:cubicBezTo>
                  <a:pt x="161782" y="69820"/>
                  <a:pt x="153014" y="69474"/>
                  <a:pt x="131363" y="75660"/>
                </a:cubicBezTo>
                <a:cubicBezTo>
                  <a:pt x="125975" y="77200"/>
                  <a:pt x="120730" y="79205"/>
                  <a:pt x="115414" y="80977"/>
                </a:cubicBezTo>
                <a:cubicBezTo>
                  <a:pt x="117186" y="86293"/>
                  <a:pt x="120730" y="91322"/>
                  <a:pt x="120730" y="96926"/>
                </a:cubicBezTo>
                <a:cubicBezTo>
                  <a:pt x="120730" y="143532"/>
                  <a:pt x="104582" y="122522"/>
                  <a:pt x="56935" y="118191"/>
                </a:cubicBezTo>
                <a:cubicBezTo>
                  <a:pt x="44019" y="113885"/>
                  <a:pt x="13171" y="100959"/>
                  <a:pt x="3772" y="118191"/>
                </a:cubicBezTo>
                <a:cubicBezTo>
                  <a:pt x="-4756" y="133825"/>
                  <a:pt x="3002" y="154616"/>
                  <a:pt x="9088" y="171353"/>
                </a:cubicBezTo>
                <a:cubicBezTo>
                  <a:pt x="11003" y="176620"/>
                  <a:pt x="19476" y="175975"/>
                  <a:pt x="25037" y="176670"/>
                </a:cubicBezTo>
                <a:cubicBezTo>
                  <a:pt x="47964" y="179536"/>
                  <a:pt x="71112" y="180214"/>
                  <a:pt x="94149" y="181986"/>
                </a:cubicBezTo>
                <a:cubicBezTo>
                  <a:pt x="92377" y="229833"/>
                  <a:pt x="92017" y="277753"/>
                  <a:pt x="88832" y="325526"/>
                </a:cubicBezTo>
                <a:cubicBezTo>
                  <a:pt x="88459" y="331117"/>
                  <a:pt x="80633" y="336669"/>
                  <a:pt x="83516" y="341474"/>
                </a:cubicBezTo>
                <a:cubicBezTo>
                  <a:pt x="107485" y="381421"/>
                  <a:pt x="116248" y="378808"/>
                  <a:pt x="152628" y="384005"/>
                </a:cubicBezTo>
                <a:cubicBezTo>
                  <a:pt x="166771" y="386026"/>
                  <a:pt x="180981" y="387549"/>
                  <a:pt x="195158" y="389321"/>
                </a:cubicBezTo>
                <a:cubicBezTo>
                  <a:pt x="200474" y="392865"/>
                  <a:pt x="205234" y="397436"/>
                  <a:pt x="211107" y="399953"/>
                </a:cubicBezTo>
                <a:cubicBezTo>
                  <a:pt x="217823" y="402831"/>
                  <a:pt x="225347" y="403263"/>
                  <a:pt x="232372" y="405270"/>
                </a:cubicBezTo>
                <a:cubicBezTo>
                  <a:pt x="237760" y="406810"/>
                  <a:pt x="243005" y="408814"/>
                  <a:pt x="248321" y="410586"/>
                </a:cubicBezTo>
                <a:cubicBezTo>
                  <a:pt x="253637" y="408814"/>
                  <a:pt x="260307" y="409233"/>
                  <a:pt x="264270" y="405270"/>
                </a:cubicBezTo>
                <a:cubicBezTo>
                  <a:pt x="268233" y="401307"/>
                  <a:pt x="266478" y="393984"/>
                  <a:pt x="269586" y="389321"/>
                </a:cubicBezTo>
                <a:cubicBezTo>
                  <a:pt x="273756" y="383065"/>
                  <a:pt x="280219" y="378688"/>
                  <a:pt x="285535" y="373372"/>
                </a:cubicBezTo>
                <a:cubicBezTo>
                  <a:pt x="287307" y="368056"/>
                  <a:pt x="286291" y="360680"/>
                  <a:pt x="290851" y="357423"/>
                </a:cubicBezTo>
                <a:cubicBezTo>
                  <a:pt x="299971" y="350909"/>
                  <a:pt x="322749" y="346791"/>
                  <a:pt x="322749" y="346791"/>
                </a:cubicBezTo>
                <a:cubicBezTo>
                  <a:pt x="340470" y="348563"/>
                  <a:pt x="358558" y="348103"/>
                  <a:pt x="375911" y="352107"/>
                </a:cubicBezTo>
                <a:cubicBezTo>
                  <a:pt x="382137" y="353544"/>
                  <a:pt x="386145" y="359882"/>
                  <a:pt x="391860" y="362739"/>
                </a:cubicBezTo>
                <a:cubicBezTo>
                  <a:pt x="396872" y="365245"/>
                  <a:pt x="402493" y="366284"/>
                  <a:pt x="407809" y="368056"/>
                </a:cubicBezTo>
                <a:cubicBezTo>
                  <a:pt x="423758" y="366284"/>
                  <a:pt x="439827" y="365377"/>
                  <a:pt x="455656" y="362739"/>
                </a:cubicBezTo>
                <a:cubicBezTo>
                  <a:pt x="461183" y="361818"/>
                  <a:pt x="467642" y="361385"/>
                  <a:pt x="471604" y="357423"/>
                </a:cubicBezTo>
                <a:cubicBezTo>
                  <a:pt x="475567" y="353460"/>
                  <a:pt x="475149" y="346790"/>
                  <a:pt x="476921" y="341474"/>
                </a:cubicBezTo>
                <a:cubicBezTo>
                  <a:pt x="429073" y="325526"/>
                  <a:pt x="453884" y="343247"/>
                  <a:pt x="439707" y="314893"/>
                </a:cubicBezTo>
                <a:cubicBezTo>
                  <a:pt x="436850" y="309178"/>
                  <a:pt x="432618" y="304260"/>
                  <a:pt x="429074" y="298944"/>
                </a:cubicBezTo>
                <a:cubicBezTo>
                  <a:pt x="430846" y="290084"/>
                  <a:pt x="431908" y="281051"/>
                  <a:pt x="434390" y="272363"/>
                </a:cubicBezTo>
                <a:cubicBezTo>
                  <a:pt x="439009" y="256198"/>
                  <a:pt x="450339" y="224516"/>
                  <a:pt x="450339" y="224516"/>
                </a:cubicBezTo>
                <a:cubicBezTo>
                  <a:pt x="437796" y="186884"/>
                  <a:pt x="438961" y="197090"/>
                  <a:pt x="450339" y="128823"/>
                </a:cubicBezTo>
                <a:cubicBezTo>
                  <a:pt x="451389" y="122520"/>
                  <a:pt x="457428" y="118190"/>
                  <a:pt x="460972" y="112874"/>
                </a:cubicBezTo>
                <a:cubicBezTo>
                  <a:pt x="413686" y="81352"/>
                  <a:pt x="496543" y="133059"/>
                  <a:pt x="397177" y="96926"/>
                </a:cubicBezTo>
                <a:cubicBezTo>
                  <a:pt x="391172" y="94742"/>
                  <a:pt x="390088" y="86293"/>
                  <a:pt x="386544" y="80977"/>
                </a:cubicBezTo>
                <a:cubicBezTo>
                  <a:pt x="384772" y="75661"/>
                  <a:pt x="385191" y="68991"/>
                  <a:pt x="381228" y="65028"/>
                </a:cubicBezTo>
                <a:cubicBezTo>
                  <a:pt x="372192" y="55992"/>
                  <a:pt x="359963" y="50851"/>
                  <a:pt x="349330" y="43763"/>
                </a:cubicBezTo>
                <a:cubicBezTo>
                  <a:pt x="344014" y="40219"/>
                  <a:pt x="339443" y="35150"/>
                  <a:pt x="333381" y="33130"/>
                </a:cubicBezTo>
                <a:cubicBezTo>
                  <a:pt x="328065" y="31358"/>
                  <a:pt x="322583" y="30021"/>
                  <a:pt x="317432" y="27814"/>
                </a:cubicBezTo>
                <a:cubicBezTo>
                  <a:pt x="288924" y="15596"/>
                  <a:pt x="281991" y="4777"/>
                  <a:pt x="269586" y="1233"/>
                </a:cubicBezTo>
                <a:close/>
              </a:path>
            </a:pathLst>
          </a:custGeom>
          <a:blipFill>
            <a:blip r:embed="rId2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DA910DA-0A5D-44DF-B9B3-67D056E3C7FF}"/>
              </a:ext>
            </a:extLst>
          </p:cNvPr>
          <p:cNvSpPr/>
          <p:nvPr/>
        </p:nvSpPr>
        <p:spPr>
          <a:xfrm>
            <a:off x="4465674" y="1806366"/>
            <a:ext cx="111642" cy="272573"/>
          </a:xfrm>
          <a:custGeom>
            <a:avLst/>
            <a:gdLst>
              <a:gd name="connsiteX0" fmla="*/ 37214 w 111642"/>
              <a:gd name="connsiteY0" fmla="*/ 6485 h 272573"/>
              <a:gd name="connsiteX1" fmla="*/ 63796 w 111642"/>
              <a:gd name="connsiteY1" fmla="*/ 11801 h 272573"/>
              <a:gd name="connsiteX2" fmla="*/ 79745 w 111642"/>
              <a:gd name="connsiteY2" fmla="*/ 22434 h 272573"/>
              <a:gd name="connsiteX3" fmla="*/ 106326 w 111642"/>
              <a:gd name="connsiteY3" fmla="*/ 54332 h 272573"/>
              <a:gd name="connsiteX4" fmla="*/ 111642 w 111642"/>
              <a:gd name="connsiteY4" fmla="*/ 70281 h 272573"/>
              <a:gd name="connsiteX5" fmla="*/ 106326 w 111642"/>
              <a:gd name="connsiteY5" fmla="*/ 91546 h 272573"/>
              <a:gd name="connsiteX6" fmla="*/ 90377 w 111642"/>
              <a:gd name="connsiteY6" fmla="*/ 123443 h 272573"/>
              <a:gd name="connsiteX7" fmla="*/ 90377 w 111642"/>
              <a:gd name="connsiteY7" fmla="*/ 171290 h 272573"/>
              <a:gd name="connsiteX8" fmla="*/ 74428 w 111642"/>
              <a:gd name="connsiteY8" fmla="*/ 245718 h 272573"/>
              <a:gd name="connsiteX9" fmla="*/ 69112 w 111642"/>
              <a:gd name="connsiteY9" fmla="*/ 261667 h 272573"/>
              <a:gd name="connsiteX10" fmla="*/ 21266 w 111642"/>
              <a:gd name="connsiteY10" fmla="*/ 266983 h 272573"/>
              <a:gd name="connsiteX11" fmla="*/ 15949 w 111642"/>
              <a:gd name="connsiteY11" fmla="*/ 251034 h 272573"/>
              <a:gd name="connsiteX12" fmla="*/ 10633 w 111642"/>
              <a:gd name="connsiteY12" fmla="*/ 229769 h 272573"/>
              <a:gd name="connsiteX13" fmla="*/ 0 w 111642"/>
              <a:gd name="connsiteY13" fmla="*/ 213820 h 272573"/>
              <a:gd name="connsiteX14" fmla="*/ 10633 w 111642"/>
              <a:gd name="connsiteY14" fmla="*/ 160657 h 272573"/>
              <a:gd name="connsiteX15" fmla="*/ 15949 w 111642"/>
              <a:gd name="connsiteY15" fmla="*/ 134076 h 272573"/>
              <a:gd name="connsiteX16" fmla="*/ 26582 w 111642"/>
              <a:gd name="connsiteY16" fmla="*/ 107494 h 272573"/>
              <a:gd name="connsiteX17" fmla="*/ 37214 w 111642"/>
              <a:gd name="connsiteY17" fmla="*/ 6485 h 2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642" h="272573">
                <a:moveTo>
                  <a:pt x="37214" y="6485"/>
                </a:moveTo>
                <a:cubicBezTo>
                  <a:pt x="43416" y="-9464"/>
                  <a:pt x="55335" y="8628"/>
                  <a:pt x="63796" y="11801"/>
                </a:cubicBezTo>
                <a:cubicBezTo>
                  <a:pt x="69779" y="14044"/>
                  <a:pt x="74837" y="18343"/>
                  <a:pt x="79745" y="22434"/>
                </a:cubicBezTo>
                <a:cubicBezTo>
                  <a:pt x="95093" y="35225"/>
                  <a:pt x="95872" y="38652"/>
                  <a:pt x="106326" y="54332"/>
                </a:cubicBezTo>
                <a:cubicBezTo>
                  <a:pt x="108098" y="59648"/>
                  <a:pt x="111642" y="64677"/>
                  <a:pt x="111642" y="70281"/>
                </a:cubicBezTo>
                <a:cubicBezTo>
                  <a:pt x="111642" y="77587"/>
                  <a:pt x="108333" y="84521"/>
                  <a:pt x="106326" y="91546"/>
                </a:cubicBezTo>
                <a:cubicBezTo>
                  <a:pt x="100824" y="110804"/>
                  <a:pt x="102027" y="105969"/>
                  <a:pt x="90377" y="123443"/>
                </a:cubicBezTo>
                <a:cubicBezTo>
                  <a:pt x="78410" y="159347"/>
                  <a:pt x="90377" y="115152"/>
                  <a:pt x="90377" y="171290"/>
                </a:cubicBezTo>
                <a:cubicBezTo>
                  <a:pt x="90377" y="227291"/>
                  <a:pt x="93994" y="216369"/>
                  <a:pt x="74428" y="245718"/>
                </a:cubicBezTo>
                <a:cubicBezTo>
                  <a:pt x="72656" y="251034"/>
                  <a:pt x="72613" y="257291"/>
                  <a:pt x="69112" y="261667"/>
                </a:cubicBezTo>
                <a:cubicBezTo>
                  <a:pt x="54455" y="279988"/>
                  <a:pt x="42155" y="270464"/>
                  <a:pt x="21266" y="266983"/>
                </a:cubicBezTo>
                <a:cubicBezTo>
                  <a:pt x="19494" y="261667"/>
                  <a:pt x="17489" y="256422"/>
                  <a:pt x="15949" y="251034"/>
                </a:cubicBezTo>
                <a:cubicBezTo>
                  <a:pt x="13942" y="244009"/>
                  <a:pt x="13511" y="236485"/>
                  <a:pt x="10633" y="229769"/>
                </a:cubicBezTo>
                <a:cubicBezTo>
                  <a:pt x="8116" y="223896"/>
                  <a:pt x="3544" y="219136"/>
                  <a:pt x="0" y="213820"/>
                </a:cubicBezTo>
                <a:cubicBezTo>
                  <a:pt x="13028" y="122637"/>
                  <a:pt x="-1739" y="210148"/>
                  <a:pt x="10633" y="160657"/>
                </a:cubicBezTo>
                <a:cubicBezTo>
                  <a:pt x="12824" y="151891"/>
                  <a:pt x="13353" y="142731"/>
                  <a:pt x="15949" y="134076"/>
                </a:cubicBezTo>
                <a:cubicBezTo>
                  <a:pt x="18691" y="124935"/>
                  <a:pt x="23038" y="116355"/>
                  <a:pt x="26582" y="107494"/>
                </a:cubicBezTo>
                <a:cubicBezTo>
                  <a:pt x="39545" y="29715"/>
                  <a:pt x="31012" y="22434"/>
                  <a:pt x="37214" y="6485"/>
                </a:cubicBezTo>
                <a:close/>
              </a:path>
            </a:pathLst>
          </a:custGeom>
          <a:blipFill>
            <a:blip r:embed="rId29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CD84D6-174A-4AB4-B755-C8587C315B70}"/>
              </a:ext>
            </a:extLst>
          </p:cNvPr>
          <p:cNvSpPr/>
          <p:nvPr/>
        </p:nvSpPr>
        <p:spPr>
          <a:xfrm>
            <a:off x="4476276" y="1754372"/>
            <a:ext cx="511111" cy="357962"/>
          </a:xfrm>
          <a:custGeom>
            <a:avLst/>
            <a:gdLst>
              <a:gd name="connsiteX0" fmla="*/ 31 w 511111"/>
              <a:gd name="connsiteY0" fmla="*/ 47847 h 357962"/>
              <a:gd name="connsiteX1" fmla="*/ 26612 w 511111"/>
              <a:gd name="connsiteY1" fmla="*/ 58479 h 357962"/>
              <a:gd name="connsiteX2" fmla="*/ 58510 w 511111"/>
              <a:gd name="connsiteY2" fmla="*/ 63795 h 357962"/>
              <a:gd name="connsiteX3" fmla="*/ 74459 w 511111"/>
              <a:gd name="connsiteY3" fmla="*/ 69112 h 357962"/>
              <a:gd name="connsiteX4" fmla="*/ 79775 w 511111"/>
              <a:gd name="connsiteY4" fmla="*/ 95693 h 357962"/>
              <a:gd name="connsiteX5" fmla="*/ 101040 w 511111"/>
              <a:gd name="connsiteY5" fmla="*/ 340242 h 357962"/>
              <a:gd name="connsiteX6" fmla="*/ 116989 w 511111"/>
              <a:gd name="connsiteY6" fmla="*/ 350875 h 357962"/>
              <a:gd name="connsiteX7" fmla="*/ 217998 w 511111"/>
              <a:gd name="connsiteY7" fmla="*/ 350875 h 357962"/>
              <a:gd name="connsiteX8" fmla="*/ 271161 w 511111"/>
              <a:gd name="connsiteY8" fmla="*/ 334926 h 357962"/>
              <a:gd name="connsiteX9" fmla="*/ 303059 w 511111"/>
              <a:gd name="connsiteY9" fmla="*/ 324293 h 357962"/>
              <a:gd name="connsiteX10" fmla="*/ 340273 w 511111"/>
              <a:gd name="connsiteY10" fmla="*/ 281763 h 357962"/>
              <a:gd name="connsiteX11" fmla="*/ 356222 w 511111"/>
              <a:gd name="connsiteY11" fmla="*/ 276447 h 357962"/>
              <a:gd name="connsiteX12" fmla="*/ 361538 w 511111"/>
              <a:gd name="connsiteY12" fmla="*/ 239233 h 357962"/>
              <a:gd name="connsiteX13" fmla="*/ 350905 w 511111"/>
              <a:gd name="connsiteY13" fmla="*/ 207335 h 357962"/>
              <a:gd name="connsiteX14" fmla="*/ 356222 w 511111"/>
              <a:gd name="connsiteY14" fmla="*/ 175437 h 357962"/>
              <a:gd name="connsiteX15" fmla="*/ 366854 w 511111"/>
              <a:gd name="connsiteY15" fmla="*/ 159488 h 357962"/>
              <a:gd name="connsiteX16" fmla="*/ 398752 w 511111"/>
              <a:gd name="connsiteY16" fmla="*/ 132907 h 357962"/>
              <a:gd name="connsiteX17" fmla="*/ 420017 w 511111"/>
              <a:gd name="connsiteY17" fmla="*/ 127591 h 357962"/>
              <a:gd name="connsiteX18" fmla="*/ 467864 w 511111"/>
              <a:gd name="connsiteY18" fmla="*/ 111642 h 357962"/>
              <a:gd name="connsiteX19" fmla="*/ 483812 w 511111"/>
              <a:gd name="connsiteY19" fmla="*/ 106326 h 357962"/>
              <a:gd name="connsiteX20" fmla="*/ 499761 w 511111"/>
              <a:gd name="connsiteY20" fmla="*/ 90377 h 357962"/>
              <a:gd name="connsiteX21" fmla="*/ 414701 w 511111"/>
              <a:gd name="connsiteY21" fmla="*/ 63795 h 357962"/>
              <a:gd name="connsiteX22" fmla="*/ 377487 w 511111"/>
              <a:gd name="connsiteY22" fmla="*/ 53163 h 357962"/>
              <a:gd name="connsiteX23" fmla="*/ 345589 w 511111"/>
              <a:gd name="connsiteY23" fmla="*/ 42530 h 357962"/>
              <a:gd name="connsiteX24" fmla="*/ 308375 w 511111"/>
              <a:gd name="connsiteY24" fmla="*/ 37214 h 357962"/>
              <a:gd name="connsiteX25" fmla="*/ 260529 w 511111"/>
              <a:gd name="connsiteY25" fmla="*/ 26581 h 357962"/>
              <a:gd name="connsiteX26" fmla="*/ 233947 w 511111"/>
              <a:gd name="connsiteY26" fmla="*/ 21265 h 357962"/>
              <a:gd name="connsiteX27" fmla="*/ 143571 w 511111"/>
              <a:gd name="connsiteY27" fmla="*/ 10633 h 357962"/>
              <a:gd name="connsiteX28" fmla="*/ 101040 w 511111"/>
              <a:gd name="connsiteY28" fmla="*/ 0 h 357962"/>
              <a:gd name="connsiteX29" fmla="*/ 31929 w 511111"/>
              <a:gd name="connsiteY29" fmla="*/ 5316 h 357962"/>
              <a:gd name="connsiteX30" fmla="*/ 31 w 511111"/>
              <a:gd name="connsiteY30" fmla="*/ 47847 h 3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111" h="357962">
                <a:moveTo>
                  <a:pt x="31" y="47847"/>
                </a:moveTo>
                <a:cubicBezTo>
                  <a:pt x="-855" y="56707"/>
                  <a:pt x="17405" y="55968"/>
                  <a:pt x="26612" y="58479"/>
                </a:cubicBezTo>
                <a:cubicBezTo>
                  <a:pt x="37012" y="61315"/>
                  <a:pt x="47987" y="61457"/>
                  <a:pt x="58510" y="63795"/>
                </a:cubicBezTo>
                <a:cubicBezTo>
                  <a:pt x="63981" y="65011"/>
                  <a:pt x="69143" y="67340"/>
                  <a:pt x="74459" y="69112"/>
                </a:cubicBezTo>
                <a:cubicBezTo>
                  <a:pt x="76231" y="77972"/>
                  <a:pt x="79414" y="86664"/>
                  <a:pt x="79775" y="95693"/>
                </a:cubicBezTo>
                <a:cubicBezTo>
                  <a:pt x="89627" y="341999"/>
                  <a:pt x="9110" y="309601"/>
                  <a:pt x="101040" y="340242"/>
                </a:cubicBezTo>
                <a:cubicBezTo>
                  <a:pt x="106356" y="343786"/>
                  <a:pt x="111274" y="348018"/>
                  <a:pt x="116989" y="350875"/>
                </a:cubicBezTo>
                <a:cubicBezTo>
                  <a:pt x="147176" y="365969"/>
                  <a:pt x="191792" y="352513"/>
                  <a:pt x="217998" y="350875"/>
                </a:cubicBezTo>
                <a:cubicBezTo>
                  <a:pt x="275728" y="341252"/>
                  <a:pt x="227010" y="352586"/>
                  <a:pt x="271161" y="334926"/>
                </a:cubicBezTo>
                <a:cubicBezTo>
                  <a:pt x="281567" y="330764"/>
                  <a:pt x="303059" y="324293"/>
                  <a:pt x="303059" y="324293"/>
                </a:cubicBezTo>
                <a:cubicBezTo>
                  <a:pt x="319008" y="300368"/>
                  <a:pt x="318121" y="292838"/>
                  <a:pt x="340273" y="281763"/>
                </a:cubicBezTo>
                <a:cubicBezTo>
                  <a:pt x="345285" y="279257"/>
                  <a:pt x="350906" y="278219"/>
                  <a:pt x="356222" y="276447"/>
                </a:cubicBezTo>
                <a:cubicBezTo>
                  <a:pt x="370078" y="255661"/>
                  <a:pt x="369351" y="265276"/>
                  <a:pt x="361538" y="239233"/>
                </a:cubicBezTo>
                <a:cubicBezTo>
                  <a:pt x="358317" y="228498"/>
                  <a:pt x="350905" y="207335"/>
                  <a:pt x="350905" y="207335"/>
                </a:cubicBezTo>
                <a:cubicBezTo>
                  <a:pt x="352677" y="196702"/>
                  <a:pt x="352813" y="185663"/>
                  <a:pt x="356222" y="175437"/>
                </a:cubicBezTo>
                <a:cubicBezTo>
                  <a:pt x="358242" y="169376"/>
                  <a:pt x="362764" y="164396"/>
                  <a:pt x="366854" y="159488"/>
                </a:cubicBezTo>
                <a:cubicBezTo>
                  <a:pt x="373949" y="150974"/>
                  <a:pt x="387912" y="137553"/>
                  <a:pt x="398752" y="132907"/>
                </a:cubicBezTo>
                <a:cubicBezTo>
                  <a:pt x="405468" y="130029"/>
                  <a:pt x="413019" y="129691"/>
                  <a:pt x="420017" y="127591"/>
                </a:cubicBezTo>
                <a:cubicBezTo>
                  <a:pt x="436120" y="122760"/>
                  <a:pt x="451915" y="116958"/>
                  <a:pt x="467864" y="111642"/>
                </a:cubicBezTo>
                <a:lnTo>
                  <a:pt x="483812" y="106326"/>
                </a:lnTo>
                <a:cubicBezTo>
                  <a:pt x="489128" y="101010"/>
                  <a:pt x="494948" y="96153"/>
                  <a:pt x="499761" y="90377"/>
                </a:cubicBezTo>
                <a:cubicBezTo>
                  <a:pt x="534703" y="48447"/>
                  <a:pt x="484066" y="71503"/>
                  <a:pt x="414701" y="63795"/>
                </a:cubicBezTo>
                <a:cubicBezTo>
                  <a:pt x="361072" y="45920"/>
                  <a:pt x="444279" y="73201"/>
                  <a:pt x="377487" y="53163"/>
                </a:cubicBezTo>
                <a:cubicBezTo>
                  <a:pt x="366752" y="49942"/>
                  <a:pt x="356684" y="44115"/>
                  <a:pt x="345589" y="42530"/>
                </a:cubicBezTo>
                <a:lnTo>
                  <a:pt x="308375" y="37214"/>
                </a:lnTo>
                <a:cubicBezTo>
                  <a:pt x="280256" y="27842"/>
                  <a:pt x="301692" y="34066"/>
                  <a:pt x="260529" y="26581"/>
                </a:cubicBezTo>
                <a:cubicBezTo>
                  <a:pt x="251639" y="24965"/>
                  <a:pt x="242913" y="22386"/>
                  <a:pt x="233947" y="21265"/>
                </a:cubicBezTo>
                <a:cubicBezTo>
                  <a:pt x="108111" y="5536"/>
                  <a:pt x="225957" y="24364"/>
                  <a:pt x="143571" y="10633"/>
                </a:cubicBezTo>
                <a:cubicBezTo>
                  <a:pt x="130983" y="6437"/>
                  <a:pt x="113875" y="0"/>
                  <a:pt x="101040" y="0"/>
                </a:cubicBezTo>
                <a:cubicBezTo>
                  <a:pt x="77935" y="0"/>
                  <a:pt x="54966" y="3544"/>
                  <a:pt x="31929" y="5316"/>
                </a:cubicBezTo>
                <a:cubicBezTo>
                  <a:pt x="12683" y="18147"/>
                  <a:pt x="917" y="38987"/>
                  <a:pt x="31" y="47847"/>
                </a:cubicBezTo>
                <a:close/>
              </a:path>
            </a:pathLst>
          </a:custGeom>
          <a:blipFill>
            <a:blip r:embed="rId3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AB4C1CB-B37A-4204-91C4-3C2156AEDCC6}"/>
              </a:ext>
            </a:extLst>
          </p:cNvPr>
          <p:cNvSpPr/>
          <p:nvPr/>
        </p:nvSpPr>
        <p:spPr>
          <a:xfrm>
            <a:off x="5376566" y="1254642"/>
            <a:ext cx="365015" cy="233916"/>
          </a:xfrm>
          <a:custGeom>
            <a:avLst/>
            <a:gdLst>
              <a:gd name="connsiteX0" fmla="*/ 19457 w 365015"/>
              <a:gd name="connsiteY0" fmla="*/ 37214 h 233916"/>
              <a:gd name="connsiteX1" fmla="*/ 46039 w 365015"/>
              <a:gd name="connsiteY1" fmla="*/ 42530 h 233916"/>
              <a:gd name="connsiteX2" fmla="*/ 61987 w 365015"/>
              <a:gd name="connsiteY2" fmla="*/ 26581 h 233916"/>
              <a:gd name="connsiteX3" fmla="*/ 93885 w 365015"/>
              <a:gd name="connsiteY3" fmla="*/ 10632 h 233916"/>
              <a:gd name="connsiteX4" fmla="*/ 115150 w 365015"/>
              <a:gd name="connsiteY4" fmla="*/ 0 h 233916"/>
              <a:gd name="connsiteX5" fmla="*/ 152364 w 365015"/>
              <a:gd name="connsiteY5" fmla="*/ 5316 h 233916"/>
              <a:gd name="connsiteX6" fmla="*/ 157681 w 365015"/>
              <a:gd name="connsiteY6" fmla="*/ 26581 h 233916"/>
              <a:gd name="connsiteX7" fmla="*/ 173629 w 365015"/>
              <a:gd name="connsiteY7" fmla="*/ 31898 h 233916"/>
              <a:gd name="connsiteX8" fmla="*/ 290587 w 365015"/>
              <a:gd name="connsiteY8" fmla="*/ 21265 h 233916"/>
              <a:gd name="connsiteX9" fmla="*/ 333118 w 365015"/>
              <a:gd name="connsiteY9" fmla="*/ 26581 h 233916"/>
              <a:gd name="connsiteX10" fmla="*/ 349067 w 365015"/>
              <a:gd name="connsiteY10" fmla="*/ 31898 h 233916"/>
              <a:gd name="connsiteX11" fmla="*/ 338434 w 365015"/>
              <a:gd name="connsiteY11" fmla="*/ 95693 h 233916"/>
              <a:gd name="connsiteX12" fmla="*/ 343750 w 365015"/>
              <a:gd name="connsiteY12" fmla="*/ 116958 h 233916"/>
              <a:gd name="connsiteX13" fmla="*/ 365015 w 365015"/>
              <a:gd name="connsiteY13" fmla="*/ 143539 h 233916"/>
              <a:gd name="connsiteX14" fmla="*/ 359699 w 365015"/>
              <a:gd name="connsiteY14" fmla="*/ 186070 h 233916"/>
              <a:gd name="connsiteX15" fmla="*/ 311853 w 365015"/>
              <a:gd name="connsiteY15" fmla="*/ 212651 h 233916"/>
              <a:gd name="connsiteX16" fmla="*/ 301220 w 365015"/>
              <a:gd name="connsiteY16" fmla="*/ 228600 h 233916"/>
              <a:gd name="connsiteX17" fmla="*/ 285271 w 365015"/>
              <a:gd name="connsiteY17" fmla="*/ 233916 h 233916"/>
              <a:gd name="connsiteX18" fmla="*/ 189578 w 365015"/>
              <a:gd name="connsiteY18" fmla="*/ 228600 h 233916"/>
              <a:gd name="connsiteX19" fmla="*/ 157681 w 365015"/>
              <a:gd name="connsiteY19" fmla="*/ 223284 h 233916"/>
              <a:gd name="connsiteX20" fmla="*/ 104518 w 365015"/>
              <a:gd name="connsiteY20" fmla="*/ 217967 h 233916"/>
              <a:gd name="connsiteX21" fmla="*/ 77936 w 365015"/>
              <a:gd name="connsiteY21" fmla="*/ 180753 h 233916"/>
              <a:gd name="connsiteX22" fmla="*/ 46039 w 365015"/>
              <a:gd name="connsiteY22" fmla="*/ 164805 h 233916"/>
              <a:gd name="connsiteX23" fmla="*/ 8825 w 365015"/>
              <a:gd name="connsiteY23" fmla="*/ 154172 h 233916"/>
              <a:gd name="connsiteX24" fmla="*/ 8825 w 365015"/>
              <a:gd name="connsiteY24" fmla="*/ 74428 h 233916"/>
              <a:gd name="connsiteX25" fmla="*/ 19457 w 365015"/>
              <a:gd name="connsiteY25" fmla="*/ 37214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5015" h="233916">
                <a:moveTo>
                  <a:pt x="19457" y="37214"/>
                </a:moveTo>
                <a:cubicBezTo>
                  <a:pt x="25659" y="31898"/>
                  <a:pt x="37273" y="44722"/>
                  <a:pt x="46039" y="42530"/>
                </a:cubicBezTo>
                <a:cubicBezTo>
                  <a:pt x="53333" y="40706"/>
                  <a:pt x="56211" y="31394"/>
                  <a:pt x="61987" y="26581"/>
                </a:cubicBezTo>
                <a:cubicBezTo>
                  <a:pt x="80012" y="11560"/>
                  <a:pt x="74144" y="19093"/>
                  <a:pt x="93885" y="10632"/>
                </a:cubicBezTo>
                <a:cubicBezTo>
                  <a:pt x="101169" y="7510"/>
                  <a:pt x="108062" y="3544"/>
                  <a:pt x="115150" y="0"/>
                </a:cubicBezTo>
                <a:cubicBezTo>
                  <a:pt x="127555" y="1772"/>
                  <a:pt x="141738" y="-1325"/>
                  <a:pt x="152364" y="5316"/>
                </a:cubicBezTo>
                <a:cubicBezTo>
                  <a:pt x="158560" y="9188"/>
                  <a:pt x="153117" y="20875"/>
                  <a:pt x="157681" y="26581"/>
                </a:cubicBezTo>
                <a:cubicBezTo>
                  <a:pt x="161182" y="30957"/>
                  <a:pt x="168313" y="30126"/>
                  <a:pt x="173629" y="31898"/>
                </a:cubicBezTo>
                <a:cubicBezTo>
                  <a:pt x="203523" y="28576"/>
                  <a:pt x="264389" y="21265"/>
                  <a:pt x="290587" y="21265"/>
                </a:cubicBezTo>
                <a:cubicBezTo>
                  <a:pt x="304874" y="21265"/>
                  <a:pt x="318941" y="24809"/>
                  <a:pt x="333118" y="26581"/>
                </a:cubicBezTo>
                <a:cubicBezTo>
                  <a:pt x="338434" y="28353"/>
                  <a:pt x="347968" y="26403"/>
                  <a:pt x="349067" y="31898"/>
                </a:cubicBezTo>
                <a:cubicBezTo>
                  <a:pt x="353518" y="54152"/>
                  <a:pt x="345197" y="75403"/>
                  <a:pt x="338434" y="95693"/>
                </a:cubicBezTo>
                <a:cubicBezTo>
                  <a:pt x="340206" y="102781"/>
                  <a:pt x="339697" y="110879"/>
                  <a:pt x="343750" y="116958"/>
                </a:cubicBezTo>
                <a:cubicBezTo>
                  <a:pt x="375812" y="165052"/>
                  <a:pt x="347636" y="91402"/>
                  <a:pt x="365015" y="143539"/>
                </a:cubicBezTo>
                <a:cubicBezTo>
                  <a:pt x="363243" y="157716"/>
                  <a:pt x="366898" y="173729"/>
                  <a:pt x="359699" y="186070"/>
                </a:cubicBezTo>
                <a:cubicBezTo>
                  <a:pt x="350874" y="201198"/>
                  <a:pt x="327762" y="207348"/>
                  <a:pt x="311853" y="212651"/>
                </a:cubicBezTo>
                <a:cubicBezTo>
                  <a:pt x="308309" y="217967"/>
                  <a:pt x="306209" y="224609"/>
                  <a:pt x="301220" y="228600"/>
                </a:cubicBezTo>
                <a:cubicBezTo>
                  <a:pt x="296844" y="232101"/>
                  <a:pt x="290875" y="233916"/>
                  <a:pt x="285271" y="233916"/>
                </a:cubicBezTo>
                <a:cubicBezTo>
                  <a:pt x="253324" y="233916"/>
                  <a:pt x="221476" y="230372"/>
                  <a:pt x="189578" y="228600"/>
                </a:cubicBezTo>
                <a:cubicBezTo>
                  <a:pt x="178946" y="226828"/>
                  <a:pt x="168377" y="224621"/>
                  <a:pt x="157681" y="223284"/>
                </a:cubicBezTo>
                <a:cubicBezTo>
                  <a:pt x="140009" y="221075"/>
                  <a:pt x="121540" y="223205"/>
                  <a:pt x="104518" y="217967"/>
                </a:cubicBezTo>
                <a:cubicBezTo>
                  <a:pt x="87784" y="212818"/>
                  <a:pt x="86852" y="191452"/>
                  <a:pt x="77936" y="180753"/>
                </a:cubicBezTo>
                <a:cubicBezTo>
                  <a:pt x="70655" y="172016"/>
                  <a:pt x="56357" y="167753"/>
                  <a:pt x="46039" y="164805"/>
                </a:cubicBezTo>
                <a:cubicBezTo>
                  <a:pt x="-696" y="151451"/>
                  <a:pt x="47071" y="166920"/>
                  <a:pt x="8825" y="154172"/>
                </a:cubicBezTo>
                <a:cubicBezTo>
                  <a:pt x="-1255" y="123936"/>
                  <a:pt x="-4518" y="121128"/>
                  <a:pt x="8825" y="74428"/>
                </a:cubicBezTo>
                <a:cubicBezTo>
                  <a:pt x="10580" y="68284"/>
                  <a:pt x="13255" y="42530"/>
                  <a:pt x="19457" y="37214"/>
                </a:cubicBezTo>
                <a:close/>
              </a:path>
            </a:pathLst>
          </a:custGeom>
          <a:blipFill>
            <a:blip r:embed="rId31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9E008D7-BCF4-48F4-BA47-2CDE8B31ED44}"/>
              </a:ext>
            </a:extLst>
          </p:cNvPr>
          <p:cNvSpPr/>
          <p:nvPr/>
        </p:nvSpPr>
        <p:spPr>
          <a:xfrm>
            <a:off x="5080302" y="1255807"/>
            <a:ext cx="354997" cy="391592"/>
          </a:xfrm>
          <a:custGeom>
            <a:avLst/>
            <a:gdLst>
              <a:gd name="connsiteX0" fmla="*/ 303141 w 308457"/>
              <a:gd name="connsiteY0" fmla="*/ 21277 h 340254"/>
              <a:gd name="connsiteX1" fmla="*/ 271243 w 308457"/>
              <a:gd name="connsiteY1" fmla="*/ 15961 h 340254"/>
              <a:gd name="connsiteX2" fmla="*/ 255294 w 308457"/>
              <a:gd name="connsiteY2" fmla="*/ 5328 h 340254"/>
              <a:gd name="connsiteX3" fmla="*/ 239345 w 308457"/>
              <a:gd name="connsiteY3" fmla="*/ 12 h 340254"/>
              <a:gd name="connsiteX4" fmla="*/ 196815 w 308457"/>
              <a:gd name="connsiteY4" fmla="*/ 10645 h 340254"/>
              <a:gd name="connsiteX5" fmla="*/ 164917 w 308457"/>
              <a:gd name="connsiteY5" fmla="*/ 21277 h 340254"/>
              <a:gd name="connsiteX6" fmla="*/ 111755 w 308457"/>
              <a:gd name="connsiteY6" fmla="*/ 5328 h 340254"/>
              <a:gd name="connsiteX7" fmla="*/ 95806 w 308457"/>
              <a:gd name="connsiteY7" fmla="*/ 37226 h 340254"/>
              <a:gd name="connsiteX8" fmla="*/ 79857 w 308457"/>
              <a:gd name="connsiteY8" fmla="*/ 53175 h 340254"/>
              <a:gd name="connsiteX9" fmla="*/ 37327 w 308457"/>
              <a:gd name="connsiteY9" fmla="*/ 58491 h 340254"/>
              <a:gd name="connsiteX10" fmla="*/ 26694 w 308457"/>
              <a:gd name="connsiteY10" fmla="*/ 116970 h 340254"/>
              <a:gd name="connsiteX11" fmla="*/ 21378 w 308457"/>
              <a:gd name="connsiteY11" fmla="*/ 132919 h 340254"/>
              <a:gd name="connsiteX12" fmla="*/ 113 w 308457"/>
              <a:gd name="connsiteY12" fmla="*/ 164817 h 340254"/>
              <a:gd name="connsiteX13" fmla="*/ 5429 w 308457"/>
              <a:gd name="connsiteY13" fmla="*/ 191398 h 340254"/>
              <a:gd name="connsiteX14" fmla="*/ 113 w 308457"/>
              <a:gd name="connsiteY14" fmla="*/ 212663 h 340254"/>
              <a:gd name="connsiteX15" fmla="*/ 26694 w 308457"/>
              <a:gd name="connsiteY15" fmla="*/ 233928 h 340254"/>
              <a:gd name="connsiteX16" fmla="*/ 53276 w 308457"/>
              <a:gd name="connsiteY16" fmla="*/ 239245 h 340254"/>
              <a:gd name="connsiteX17" fmla="*/ 58592 w 308457"/>
              <a:gd name="connsiteY17" fmla="*/ 292407 h 340254"/>
              <a:gd name="connsiteX18" fmla="*/ 74541 w 308457"/>
              <a:gd name="connsiteY18" fmla="*/ 297724 h 340254"/>
              <a:gd name="connsiteX19" fmla="*/ 133020 w 308457"/>
              <a:gd name="connsiteY19" fmla="*/ 313672 h 340254"/>
              <a:gd name="connsiteX20" fmla="*/ 180866 w 308457"/>
              <a:gd name="connsiteY20" fmla="*/ 334938 h 340254"/>
              <a:gd name="connsiteX21" fmla="*/ 196815 w 308457"/>
              <a:gd name="connsiteY21" fmla="*/ 340254 h 340254"/>
              <a:gd name="connsiteX22" fmla="*/ 255294 w 308457"/>
              <a:gd name="connsiteY22" fmla="*/ 334938 h 340254"/>
              <a:gd name="connsiteX23" fmla="*/ 265927 w 308457"/>
              <a:gd name="connsiteY23" fmla="*/ 318989 h 340254"/>
              <a:gd name="connsiteX24" fmla="*/ 276559 w 308457"/>
              <a:gd name="connsiteY24" fmla="*/ 287091 h 340254"/>
              <a:gd name="connsiteX25" fmla="*/ 271243 w 308457"/>
              <a:gd name="connsiteY25" fmla="*/ 265826 h 340254"/>
              <a:gd name="connsiteX26" fmla="*/ 255294 w 308457"/>
              <a:gd name="connsiteY26" fmla="*/ 255193 h 340254"/>
              <a:gd name="connsiteX27" fmla="*/ 244662 w 308457"/>
              <a:gd name="connsiteY27" fmla="*/ 223296 h 340254"/>
              <a:gd name="connsiteX28" fmla="*/ 271243 w 308457"/>
              <a:gd name="connsiteY28" fmla="*/ 180765 h 340254"/>
              <a:gd name="connsiteX29" fmla="*/ 303141 w 308457"/>
              <a:gd name="connsiteY29" fmla="*/ 159500 h 340254"/>
              <a:gd name="connsiteX30" fmla="*/ 308457 w 308457"/>
              <a:gd name="connsiteY30" fmla="*/ 143552 h 340254"/>
              <a:gd name="connsiteX31" fmla="*/ 297824 w 308457"/>
              <a:gd name="connsiteY31" fmla="*/ 90389 h 340254"/>
              <a:gd name="connsiteX32" fmla="*/ 292508 w 308457"/>
              <a:gd name="connsiteY32" fmla="*/ 74440 h 340254"/>
              <a:gd name="connsiteX33" fmla="*/ 303141 w 308457"/>
              <a:gd name="connsiteY33" fmla="*/ 21277 h 34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8457" h="340254">
                <a:moveTo>
                  <a:pt x="303141" y="21277"/>
                </a:moveTo>
                <a:cubicBezTo>
                  <a:pt x="299597" y="11530"/>
                  <a:pt x="281469" y="19370"/>
                  <a:pt x="271243" y="15961"/>
                </a:cubicBezTo>
                <a:cubicBezTo>
                  <a:pt x="265181" y="13940"/>
                  <a:pt x="261009" y="8185"/>
                  <a:pt x="255294" y="5328"/>
                </a:cubicBezTo>
                <a:cubicBezTo>
                  <a:pt x="250282" y="2822"/>
                  <a:pt x="244661" y="1784"/>
                  <a:pt x="239345" y="12"/>
                </a:cubicBezTo>
                <a:cubicBezTo>
                  <a:pt x="225168" y="3556"/>
                  <a:pt x="209885" y="4110"/>
                  <a:pt x="196815" y="10645"/>
                </a:cubicBezTo>
                <a:cubicBezTo>
                  <a:pt x="162549" y="27778"/>
                  <a:pt x="214775" y="33740"/>
                  <a:pt x="164917" y="21277"/>
                </a:cubicBezTo>
                <a:cubicBezTo>
                  <a:pt x="126941" y="-4041"/>
                  <a:pt x="145417" y="-3087"/>
                  <a:pt x="111755" y="5328"/>
                </a:cubicBezTo>
                <a:cubicBezTo>
                  <a:pt x="106427" y="21311"/>
                  <a:pt x="107255" y="23486"/>
                  <a:pt x="95806" y="37226"/>
                </a:cubicBezTo>
                <a:cubicBezTo>
                  <a:pt x="90993" y="43002"/>
                  <a:pt x="86923" y="50606"/>
                  <a:pt x="79857" y="53175"/>
                </a:cubicBezTo>
                <a:cubicBezTo>
                  <a:pt x="66430" y="58057"/>
                  <a:pt x="51504" y="56719"/>
                  <a:pt x="37327" y="58491"/>
                </a:cubicBezTo>
                <a:cubicBezTo>
                  <a:pt x="7987" y="87831"/>
                  <a:pt x="26694" y="60731"/>
                  <a:pt x="26694" y="116970"/>
                </a:cubicBezTo>
                <a:cubicBezTo>
                  <a:pt x="26694" y="122574"/>
                  <a:pt x="24099" y="128020"/>
                  <a:pt x="21378" y="132919"/>
                </a:cubicBezTo>
                <a:cubicBezTo>
                  <a:pt x="15172" y="144090"/>
                  <a:pt x="113" y="164817"/>
                  <a:pt x="113" y="164817"/>
                </a:cubicBezTo>
                <a:cubicBezTo>
                  <a:pt x="1885" y="173677"/>
                  <a:pt x="5429" y="182362"/>
                  <a:pt x="5429" y="191398"/>
                </a:cubicBezTo>
                <a:cubicBezTo>
                  <a:pt x="5429" y="198704"/>
                  <a:pt x="-920" y="205430"/>
                  <a:pt x="113" y="212663"/>
                </a:cubicBezTo>
                <a:cubicBezTo>
                  <a:pt x="2348" y="228308"/>
                  <a:pt x="14775" y="230948"/>
                  <a:pt x="26694" y="233928"/>
                </a:cubicBezTo>
                <a:cubicBezTo>
                  <a:pt x="35460" y="236120"/>
                  <a:pt x="44415" y="237473"/>
                  <a:pt x="53276" y="239245"/>
                </a:cubicBezTo>
                <a:cubicBezTo>
                  <a:pt x="55048" y="256966"/>
                  <a:pt x="52506" y="275670"/>
                  <a:pt x="58592" y="292407"/>
                </a:cubicBezTo>
                <a:cubicBezTo>
                  <a:pt x="60507" y="297674"/>
                  <a:pt x="69529" y="295218"/>
                  <a:pt x="74541" y="297724"/>
                </a:cubicBezTo>
                <a:cubicBezTo>
                  <a:pt x="114746" y="317827"/>
                  <a:pt x="56493" y="304107"/>
                  <a:pt x="133020" y="313672"/>
                </a:cubicBezTo>
                <a:cubicBezTo>
                  <a:pt x="158293" y="330521"/>
                  <a:pt x="142909" y="322285"/>
                  <a:pt x="180866" y="334938"/>
                </a:cubicBezTo>
                <a:lnTo>
                  <a:pt x="196815" y="340254"/>
                </a:lnTo>
                <a:cubicBezTo>
                  <a:pt x="216308" y="338482"/>
                  <a:pt x="236586" y="340694"/>
                  <a:pt x="255294" y="334938"/>
                </a:cubicBezTo>
                <a:cubicBezTo>
                  <a:pt x="261401" y="333059"/>
                  <a:pt x="263332" y="324828"/>
                  <a:pt x="265927" y="318989"/>
                </a:cubicBezTo>
                <a:cubicBezTo>
                  <a:pt x="270479" y="308747"/>
                  <a:pt x="276559" y="287091"/>
                  <a:pt x="276559" y="287091"/>
                </a:cubicBezTo>
                <a:cubicBezTo>
                  <a:pt x="274787" y="280003"/>
                  <a:pt x="275296" y="271905"/>
                  <a:pt x="271243" y="265826"/>
                </a:cubicBezTo>
                <a:cubicBezTo>
                  <a:pt x="267699" y="260510"/>
                  <a:pt x="258680" y="260611"/>
                  <a:pt x="255294" y="255193"/>
                </a:cubicBezTo>
                <a:cubicBezTo>
                  <a:pt x="249354" y="245689"/>
                  <a:pt x="244662" y="223296"/>
                  <a:pt x="244662" y="223296"/>
                </a:cubicBezTo>
                <a:cubicBezTo>
                  <a:pt x="252059" y="178911"/>
                  <a:pt x="239765" y="199652"/>
                  <a:pt x="271243" y="180765"/>
                </a:cubicBezTo>
                <a:cubicBezTo>
                  <a:pt x="282201" y="174190"/>
                  <a:pt x="303141" y="159500"/>
                  <a:pt x="303141" y="159500"/>
                </a:cubicBezTo>
                <a:cubicBezTo>
                  <a:pt x="304913" y="154184"/>
                  <a:pt x="308457" y="149156"/>
                  <a:pt x="308457" y="143552"/>
                </a:cubicBezTo>
                <a:cubicBezTo>
                  <a:pt x="308457" y="133102"/>
                  <a:pt x="301338" y="102688"/>
                  <a:pt x="297824" y="90389"/>
                </a:cubicBezTo>
                <a:cubicBezTo>
                  <a:pt x="296284" y="85001"/>
                  <a:pt x="293066" y="80016"/>
                  <a:pt x="292508" y="74440"/>
                </a:cubicBezTo>
                <a:cubicBezTo>
                  <a:pt x="291274" y="62097"/>
                  <a:pt x="306685" y="31024"/>
                  <a:pt x="303141" y="21277"/>
                </a:cubicBezTo>
                <a:close/>
              </a:path>
            </a:pathLst>
          </a:custGeom>
          <a:blipFill>
            <a:blip r:embed="rId3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4DC1640-4687-4875-8E02-22D189E9B2B0}"/>
              </a:ext>
            </a:extLst>
          </p:cNvPr>
          <p:cNvSpPr/>
          <p:nvPr/>
        </p:nvSpPr>
        <p:spPr>
          <a:xfrm>
            <a:off x="5162107" y="1132224"/>
            <a:ext cx="79744" cy="112730"/>
          </a:xfrm>
          <a:custGeom>
            <a:avLst/>
            <a:gdLst>
              <a:gd name="connsiteX0" fmla="*/ 69112 w 79744"/>
              <a:gd name="connsiteY0" fmla="*/ 143 h 112730"/>
              <a:gd name="connsiteX1" fmla="*/ 31898 w 79744"/>
              <a:gd name="connsiteY1" fmla="*/ 5460 h 112730"/>
              <a:gd name="connsiteX2" fmla="*/ 0 w 79744"/>
              <a:gd name="connsiteY2" fmla="*/ 16092 h 112730"/>
              <a:gd name="connsiteX3" fmla="*/ 5316 w 79744"/>
              <a:gd name="connsiteY3" fmla="*/ 85204 h 112730"/>
              <a:gd name="connsiteX4" fmla="*/ 10633 w 79744"/>
              <a:gd name="connsiteY4" fmla="*/ 111785 h 112730"/>
              <a:gd name="connsiteX5" fmla="*/ 37214 w 79744"/>
              <a:gd name="connsiteY5" fmla="*/ 101153 h 112730"/>
              <a:gd name="connsiteX6" fmla="*/ 42530 w 79744"/>
              <a:gd name="connsiteY6" fmla="*/ 79888 h 112730"/>
              <a:gd name="connsiteX7" fmla="*/ 74428 w 79744"/>
              <a:gd name="connsiteY7" fmla="*/ 58623 h 112730"/>
              <a:gd name="connsiteX8" fmla="*/ 79744 w 79744"/>
              <a:gd name="connsiteY8" fmla="*/ 37357 h 112730"/>
              <a:gd name="connsiteX9" fmla="*/ 74428 w 79744"/>
              <a:gd name="connsiteY9" fmla="*/ 10776 h 112730"/>
              <a:gd name="connsiteX10" fmla="*/ 69112 w 79744"/>
              <a:gd name="connsiteY10" fmla="*/ 143 h 11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744" h="112730">
                <a:moveTo>
                  <a:pt x="69112" y="143"/>
                </a:moveTo>
                <a:cubicBezTo>
                  <a:pt x="62024" y="-743"/>
                  <a:pt x="44108" y="2642"/>
                  <a:pt x="31898" y="5460"/>
                </a:cubicBezTo>
                <a:cubicBezTo>
                  <a:pt x="20977" y="7980"/>
                  <a:pt x="0" y="16092"/>
                  <a:pt x="0" y="16092"/>
                </a:cubicBezTo>
                <a:cubicBezTo>
                  <a:pt x="1772" y="39129"/>
                  <a:pt x="2764" y="62240"/>
                  <a:pt x="5316" y="85204"/>
                </a:cubicBezTo>
                <a:cubicBezTo>
                  <a:pt x="6314" y="94185"/>
                  <a:pt x="2551" y="107744"/>
                  <a:pt x="10633" y="111785"/>
                </a:cubicBezTo>
                <a:cubicBezTo>
                  <a:pt x="19168" y="116053"/>
                  <a:pt x="28354" y="104697"/>
                  <a:pt x="37214" y="101153"/>
                </a:cubicBezTo>
                <a:cubicBezTo>
                  <a:pt x="38986" y="94065"/>
                  <a:pt x="38905" y="86232"/>
                  <a:pt x="42530" y="79888"/>
                </a:cubicBezTo>
                <a:cubicBezTo>
                  <a:pt x="51900" y="63490"/>
                  <a:pt x="59203" y="63698"/>
                  <a:pt x="74428" y="58623"/>
                </a:cubicBezTo>
                <a:cubicBezTo>
                  <a:pt x="76200" y="51534"/>
                  <a:pt x="79744" y="44664"/>
                  <a:pt x="79744" y="37357"/>
                </a:cubicBezTo>
                <a:cubicBezTo>
                  <a:pt x="79744" y="28321"/>
                  <a:pt x="75706" y="19721"/>
                  <a:pt x="74428" y="10776"/>
                </a:cubicBezTo>
                <a:cubicBezTo>
                  <a:pt x="73927" y="7267"/>
                  <a:pt x="76200" y="1029"/>
                  <a:pt x="69112" y="14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36FCF6-0345-4DD8-A23E-CBBD18D5AE3F}"/>
              </a:ext>
            </a:extLst>
          </p:cNvPr>
          <p:cNvSpPr/>
          <p:nvPr/>
        </p:nvSpPr>
        <p:spPr>
          <a:xfrm>
            <a:off x="4913186" y="1365357"/>
            <a:ext cx="199670" cy="129443"/>
          </a:xfrm>
          <a:custGeom>
            <a:avLst/>
            <a:gdLst>
              <a:gd name="connsiteX0" fmla="*/ 101683 w 104556"/>
              <a:gd name="connsiteY0" fmla="*/ 3987 h 67782"/>
              <a:gd name="connsiteX1" fmla="*/ 16623 w 104556"/>
              <a:gd name="connsiteY1" fmla="*/ 9303 h 67782"/>
              <a:gd name="connsiteX2" fmla="*/ 674 w 104556"/>
              <a:gd name="connsiteY2" fmla="*/ 19936 h 67782"/>
              <a:gd name="connsiteX3" fmla="*/ 32572 w 104556"/>
              <a:gd name="connsiteY3" fmla="*/ 30568 h 67782"/>
              <a:gd name="connsiteX4" fmla="*/ 64469 w 104556"/>
              <a:gd name="connsiteY4" fmla="*/ 57150 h 67782"/>
              <a:gd name="connsiteX5" fmla="*/ 80418 w 104556"/>
              <a:gd name="connsiteY5" fmla="*/ 67782 h 67782"/>
              <a:gd name="connsiteX6" fmla="*/ 101683 w 104556"/>
              <a:gd name="connsiteY6" fmla="*/ 3987 h 6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556" h="67782">
                <a:moveTo>
                  <a:pt x="101683" y="3987"/>
                </a:moveTo>
                <a:cubicBezTo>
                  <a:pt x="91051" y="-5759"/>
                  <a:pt x="44684" y="4872"/>
                  <a:pt x="16623" y="9303"/>
                </a:cubicBezTo>
                <a:cubicBezTo>
                  <a:pt x="10312" y="10300"/>
                  <a:pt x="-3160" y="14824"/>
                  <a:pt x="674" y="19936"/>
                </a:cubicBezTo>
                <a:cubicBezTo>
                  <a:pt x="7399" y="28902"/>
                  <a:pt x="32572" y="30568"/>
                  <a:pt x="32572" y="30568"/>
                </a:cubicBezTo>
                <a:cubicBezTo>
                  <a:pt x="72177" y="56972"/>
                  <a:pt x="23528" y="23032"/>
                  <a:pt x="64469" y="57150"/>
                </a:cubicBezTo>
                <a:cubicBezTo>
                  <a:pt x="69377" y="61240"/>
                  <a:pt x="75102" y="64238"/>
                  <a:pt x="80418" y="67782"/>
                </a:cubicBezTo>
                <a:cubicBezTo>
                  <a:pt x="90779" y="36703"/>
                  <a:pt x="112315" y="13733"/>
                  <a:pt x="101683" y="3987"/>
                </a:cubicBezTo>
                <a:close/>
              </a:path>
            </a:pathLst>
          </a:custGeom>
          <a:blipFill>
            <a:blip r:embed="rId3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8D883B7-AA2F-465D-97B2-B60658A7F2BF}"/>
              </a:ext>
            </a:extLst>
          </p:cNvPr>
          <p:cNvSpPr/>
          <p:nvPr/>
        </p:nvSpPr>
        <p:spPr>
          <a:xfrm>
            <a:off x="5709684" y="1371600"/>
            <a:ext cx="526311" cy="255181"/>
          </a:xfrm>
          <a:custGeom>
            <a:avLst/>
            <a:gdLst>
              <a:gd name="connsiteX0" fmla="*/ 58479 w 526311"/>
              <a:gd name="connsiteY0" fmla="*/ 26581 h 255181"/>
              <a:gd name="connsiteX1" fmla="*/ 85060 w 526311"/>
              <a:gd name="connsiteY1" fmla="*/ 21265 h 255181"/>
              <a:gd name="connsiteX2" fmla="*/ 116958 w 526311"/>
              <a:gd name="connsiteY2" fmla="*/ 31898 h 255181"/>
              <a:gd name="connsiteX3" fmla="*/ 154172 w 526311"/>
              <a:gd name="connsiteY3" fmla="*/ 42530 h 255181"/>
              <a:gd name="connsiteX4" fmla="*/ 287079 w 526311"/>
              <a:gd name="connsiteY4" fmla="*/ 37214 h 255181"/>
              <a:gd name="connsiteX5" fmla="*/ 318976 w 526311"/>
              <a:gd name="connsiteY5" fmla="*/ 15949 h 255181"/>
              <a:gd name="connsiteX6" fmla="*/ 350874 w 526311"/>
              <a:gd name="connsiteY6" fmla="*/ 0 h 255181"/>
              <a:gd name="connsiteX7" fmla="*/ 388088 w 526311"/>
              <a:gd name="connsiteY7" fmla="*/ 15949 h 255181"/>
              <a:gd name="connsiteX8" fmla="*/ 409353 w 526311"/>
              <a:gd name="connsiteY8" fmla="*/ 47847 h 255181"/>
              <a:gd name="connsiteX9" fmla="*/ 425302 w 526311"/>
              <a:gd name="connsiteY9" fmla="*/ 58479 h 255181"/>
              <a:gd name="connsiteX10" fmla="*/ 473149 w 526311"/>
              <a:gd name="connsiteY10" fmla="*/ 101009 h 255181"/>
              <a:gd name="connsiteX11" fmla="*/ 489097 w 526311"/>
              <a:gd name="connsiteY11" fmla="*/ 106326 h 255181"/>
              <a:gd name="connsiteX12" fmla="*/ 515679 w 526311"/>
              <a:gd name="connsiteY12" fmla="*/ 138223 h 255181"/>
              <a:gd name="connsiteX13" fmla="*/ 526311 w 526311"/>
              <a:gd name="connsiteY13" fmla="*/ 154172 h 255181"/>
              <a:gd name="connsiteX14" fmla="*/ 520995 w 526311"/>
              <a:gd name="connsiteY14" fmla="*/ 180753 h 255181"/>
              <a:gd name="connsiteX15" fmla="*/ 489097 w 526311"/>
              <a:gd name="connsiteY15" fmla="*/ 191386 h 255181"/>
              <a:gd name="connsiteX16" fmla="*/ 473149 w 526311"/>
              <a:gd name="connsiteY16" fmla="*/ 196702 h 255181"/>
              <a:gd name="connsiteX17" fmla="*/ 457200 w 526311"/>
              <a:gd name="connsiteY17" fmla="*/ 207335 h 255181"/>
              <a:gd name="connsiteX18" fmla="*/ 435935 w 526311"/>
              <a:gd name="connsiteY18" fmla="*/ 217967 h 255181"/>
              <a:gd name="connsiteX19" fmla="*/ 425302 w 526311"/>
              <a:gd name="connsiteY19" fmla="*/ 239233 h 255181"/>
              <a:gd name="connsiteX20" fmla="*/ 377456 w 526311"/>
              <a:gd name="connsiteY20" fmla="*/ 255181 h 255181"/>
              <a:gd name="connsiteX21" fmla="*/ 308344 w 526311"/>
              <a:gd name="connsiteY21" fmla="*/ 249865 h 255181"/>
              <a:gd name="connsiteX22" fmla="*/ 292395 w 526311"/>
              <a:gd name="connsiteY22" fmla="*/ 233916 h 255181"/>
              <a:gd name="connsiteX23" fmla="*/ 276446 w 526311"/>
              <a:gd name="connsiteY23" fmla="*/ 223284 h 255181"/>
              <a:gd name="connsiteX24" fmla="*/ 265814 w 526311"/>
              <a:gd name="connsiteY24" fmla="*/ 207335 h 255181"/>
              <a:gd name="connsiteX25" fmla="*/ 207335 w 526311"/>
              <a:gd name="connsiteY25" fmla="*/ 186070 h 255181"/>
              <a:gd name="connsiteX26" fmla="*/ 191386 w 526311"/>
              <a:gd name="connsiteY26" fmla="*/ 180753 h 255181"/>
              <a:gd name="connsiteX27" fmla="*/ 111642 w 526311"/>
              <a:gd name="connsiteY27" fmla="*/ 175437 h 255181"/>
              <a:gd name="connsiteX28" fmla="*/ 21265 w 526311"/>
              <a:gd name="connsiteY28" fmla="*/ 170121 h 255181"/>
              <a:gd name="connsiteX29" fmla="*/ 5316 w 526311"/>
              <a:gd name="connsiteY29" fmla="*/ 164805 h 255181"/>
              <a:gd name="connsiteX30" fmla="*/ 0 w 526311"/>
              <a:gd name="connsiteY30" fmla="*/ 148856 h 255181"/>
              <a:gd name="connsiteX31" fmla="*/ 10632 w 526311"/>
              <a:gd name="connsiteY31" fmla="*/ 90377 h 255181"/>
              <a:gd name="connsiteX32" fmla="*/ 21265 w 526311"/>
              <a:gd name="connsiteY32" fmla="*/ 74428 h 255181"/>
              <a:gd name="connsiteX33" fmla="*/ 37214 w 526311"/>
              <a:gd name="connsiteY33" fmla="*/ 53163 h 255181"/>
              <a:gd name="connsiteX34" fmla="*/ 47846 w 526311"/>
              <a:gd name="connsiteY34" fmla="*/ 37214 h 255181"/>
              <a:gd name="connsiteX35" fmla="*/ 58479 w 526311"/>
              <a:gd name="connsiteY35" fmla="*/ 265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311" h="255181">
                <a:moveTo>
                  <a:pt x="58479" y="26581"/>
                </a:moveTo>
                <a:cubicBezTo>
                  <a:pt x="64681" y="23923"/>
                  <a:pt x="76061" y="20447"/>
                  <a:pt x="85060" y="21265"/>
                </a:cubicBezTo>
                <a:cubicBezTo>
                  <a:pt x="96222" y="22280"/>
                  <a:pt x="106325" y="28354"/>
                  <a:pt x="116958" y="31898"/>
                </a:cubicBezTo>
                <a:cubicBezTo>
                  <a:pt x="139833" y="39523"/>
                  <a:pt x="127478" y="35857"/>
                  <a:pt x="154172" y="42530"/>
                </a:cubicBezTo>
                <a:cubicBezTo>
                  <a:pt x="198474" y="40758"/>
                  <a:pt x="243307" y="44274"/>
                  <a:pt x="287079" y="37214"/>
                </a:cubicBezTo>
                <a:cubicBezTo>
                  <a:pt x="299694" y="35179"/>
                  <a:pt x="308344" y="23037"/>
                  <a:pt x="318976" y="15949"/>
                </a:cubicBezTo>
                <a:cubicBezTo>
                  <a:pt x="339588" y="2207"/>
                  <a:pt x="328863" y="7337"/>
                  <a:pt x="350874" y="0"/>
                </a:cubicBezTo>
                <a:cubicBezTo>
                  <a:pt x="364904" y="3507"/>
                  <a:pt x="377808" y="4200"/>
                  <a:pt x="388088" y="15949"/>
                </a:cubicBezTo>
                <a:cubicBezTo>
                  <a:pt x="396503" y="25566"/>
                  <a:pt x="398720" y="40759"/>
                  <a:pt x="409353" y="47847"/>
                </a:cubicBezTo>
                <a:cubicBezTo>
                  <a:pt x="414669" y="51391"/>
                  <a:pt x="420527" y="54234"/>
                  <a:pt x="425302" y="58479"/>
                </a:cubicBezTo>
                <a:cubicBezTo>
                  <a:pt x="443426" y="74589"/>
                  <a:pt x="452461" y="90664"/>
                  <a:pt x="473149" y="101009"/>
                </a:cubicBezTo>
                <a:cubicBezTo>
                  <a:pt x="478161" y="103515"/>
                  <a:pt x="483781" y="104554"/>
                  <a:pt x="489097" y="106326"/>
                </a:cubicBezTo>
                <a:cubicBezTo>
                  <a:pt x="515504" y="145933"/>
                  <a:pt x="481558" y="97276"/>
                  <a:pt x="515679" y="138223"/>
                </a:cubicBezTo>
                <a:cubicBezTo>
                  <a:pt x="519769" y="143131"/>
                  <a:pt x="522767" y="148856"/>
                  <a:pt x="526311" y="154172"/>
                </a:cubicBezTo>
                <a:cubicBezTo>
                  <a:pt x="524539" y="163032"/>
                  <a:pt x="527384" y="174364"/>
                  <a:pt x="520995" y="180753"/>
                </a:cubicBezTo>
                <a:cubicBezTo>
                  <a:pt x="513070" y="188678"/>
                  <a:pt x="499730" y="187842"/>
                  <a:pt x="489097" y="191386"/>
                </a:cubicBezTo>
                <a:lnTo>
                  <a:pt x="473149" y="196702"/>
                </a:lnTo>
                <a:cubicBezTo>
                  <a:pt x="467833" y="200246"/>
                  <a:pt x="462748" y="204165"/>
                  <a:pt x="457200" y="207335"/>
                </a:cubicBezTo>
                <a:cubicBezTo>
                  <a:pt x="450319" y="211267"/>
                  <a:pt x="441539" y="212363"/>
                  <a:pt x="435935" y="217967"/>
                </a:cubicBezTo>
                <a:cubicBezTo>
                  <a:pt x="430331" y="223571"/>
                  <a:pt x="431988" y="234978"/>
                  <a:pt x="425302" y="239233"/>
                </a:cubicBezTo>
                <a:cubicBezTo>
                  <a:pt x="411119" y="248259"/>
                  <a:pt x="377456" y="255181"/>
                  <a:pt x="377456" y="255181"/>
                </a:cubicBezTo>
                <a:cubicBezTo>
                  <a:pt x="354419" y="253409"/>
                  <a:pt x="330760" y="255469"/>
                  <a:pt x="308344" y="249865"/>
                </a:cubicBezTo>
                <a:cubicBezTo>
                  <a:pt x="301050" y="248042"/>
                  <a:pt x="298171" y="238729"/>
                  <a:pt x="292395" y="233916"/>
                </a:cubicBezTo>
                <a:cubicBezTo>
                  <a:pt x="287487" y="229826"/>
                  <a:pt x="281762" y="226828"/>
                  <a:pt x="276446" y="223284"/>
                </a:cubicBezTo>
                <a:cubicBezTo>
                  <a:pt x="272902" y="217968"/>
                  <a:pt x="270332" y="211853"/>
                  <a:pt x="265814" y="207335"/>
                </a:cubicBezTo>
                <a:cubicBezTo>
                  <a:pt x="249875" y="191396"/>
                  <a:pt x="227631" y="191144"/>
                  <a:pt x="207335" y="186070"/>
                </a:cubicBezTo>
                <a:cubicBezTo>
                  <a:pt x="201898" y="184711"/>
                  <a:pt x="196956" y="181372"/>
                  <a:pt x="191386" y="180753"/>
                </a:cubicBezTo>
                <a:cubicBezTo>
                  <a:pt x="164909" y="177811"/>
                  <a:pt x="138230" y="177099"/>
                  <a:pt x="111642" y="175437"/>
                </a:cubicBezTo>
                <a:lnTo>
                  <a:pt x="21265" y="170121"/>
                </a:lnTo>
                <a:cubicBezTo>
                  <a:pt x="15949" y="168349"/>
                  <a:pt x="9279" y="168768"/>
                  <a:pt x="5316" y="164805"/>
                </a:cubicBezTo>
                <a:cubicBezTo>
                  <a:pt x="1353" y="160842"/>
                  <a:pt x="0" y="154460"/>
                  <a:pt x="0" y="148856"/>
                </a:cubicBezTo>
                <a:cubicBezTo>
                  <a:pt x="0" y="137863"/>
                  <a:pt x="3156" y="105329"/>
                  <a:pt x="10632" y="90377"/>
                </a:cubicBezTo>
                <a:cubicBezTo>
                  <a:pt x="13489" y="84662"/>
                  <a:pt x="17551" y="79627"/>
                  <a:pt x="21265" y="74428"/>
                </a:cubicBezTo>
                <a:cubicBezTo>
                  <a:pt x="26415" y="67218"/>
                  <a:pt x="32064" y="60373"/>
                  <a:pt x="37214" y="53163"/>
                </a:cubicBezTo>
                <a:cubicBezTo>
                  <a:pt x="40928" y="47964"/>
                  <a:pt x="43328" y="41732"/>
                  <a:pt x="47846" y="37214"/>
                </a:cubicBezTo>
                <a:cubicBezTo>
                  <a:pt x="49099" y="35961"/>
                  <a:pt x="52277" y="29239"/>
                  <a:pt x="58479" y="26581"/>
                </a:cubicBezTo>
                <a:close/>
              </a:path>
            </a:pathLst>
          </a:custGeom>
          <a:blipFill>
            <a:blip r:embed="rId3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723C28D-9123-4D33-BE51-383079481425}"/>
              </a:ext>
            </a:extLst>
          </p:cNvPr>
          <p:cNvSpPr/>
          <p:nvPr/>
        </p:nvSpPr>
        <p:spPr>
          <a:xfrm>
            <a:off x="5613991" y="1174868"/>
            <a:ext cx="191386" cy="74458"/>
          </a:xfrm>
          <a:custGeom>
            <a:avLst/>
            <a:gdLst>
              <a:gd name="connsiteX0" fmla="*/ 0 w 191386"/>
              <a:gd name="connsiteY0" fmla="*/ 5346 h 74458"/>
              <a:gd name="connsiteX1" fmla="*/ 58479 w 191386"/>
              <a:gd name="connsiteY1" fmla="*/ 5346 h 74458"/>
              <a:gd name="connsiteX2" fmla="*/ 148856 w 191386"/>
              <a:gd name="connsiteY2" fmla="*/ 10662 h 74458"/>
              <a:gd name="connsiteX3" fmla="*/ 170121 w 191386"/>
              <a:gd name="connsiteY3" fmla="*/ 15979 h 74458"/>
              <a:gd name="connsiteX4" fmla="*/ 191386 w 191386"/>
              <a:gd name="connsiteY4" fmla="*/ 47876 h 74458"/>
              <a:gd name="connsiteX5" fmla="*/ 186069 w 191386"/>
              <a:gd name="connsiteY5" fmla="*/ 69141 h 74458"/>
              <a:gd name="connsiteX6" fmla="*/ 170121 w 191386"/>
              <a:gd name="connsiteY6" fmla="*/ 74458 h 74458"/>
              <a:gd name="connsiteX7" fmla="*/ 116958 w 191386"/>
              <a:gd name="connsiteY7" fmla="*/ 69141 h 74458"/>
              <a:gd name="connsiteX8" fmla="*/ 85060 w 191386"/>
              <a:gd name="connsiteY8" fmla="*/ 53192 h 74458"/>
              <a:gd name="connsiteX9" fmla="*/ 53162 w 191386"/>
              <a:gd name="connsiteY9" fmla="*/ 42560 h 74458"/>
              <a:gd name="connsiteX10" fmla="*/ 15949 w 191386"/>
              <a:gd name="connsiteY10" fmla="*/ 31927 h 74458"/>
              <a:gd name="connsiteX11" fmla="*/ 0 w 191386"/>
              <a:gd name="connsiteY11" fmla="*/ 5346 h 7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386" h="74458">
                <a:moveTo>
                  <a:pt x="0" y="5346"/>
                </a:moveTo>
                <a:cubicBezTo>
                  <a:pt x="46653" y="-3984"/>
                  <a:pt x="6332" y="812"/>
                  <a:pt x="58479" y="5346"/>
                </a:cubicBezTo>
                <a:cubicBezTo>
                  <a:pt x="88543" y="7960"/>
                  <a:pt x="118730" y="8890"/>
                  <a:pt x="148856" y="10662"/>
                </a:cubicBezTo>
                <a:cubicBezTo>
                  <a:pt x="155944" y="12434"/>
                  <a:pt x="164622" y="11168"/>
                  <a:pt x="170121" y="15979"/>
                </a:cubicBezTo>
                <a:cubicBezTo>
                  <a:pt x="179738" y="24394"/>
                  <a:pt x="191386" y="47876"/>
                  <a:pt x="191386" y="47876"/>
                </a:cubicBezTo>
                <a:cubicBezTo>
                  <a:pt x="189614" y="54964"/>
                  <a:pt x="190633" y="63435"/>
                  <a:pt x="186069" y="69141"/>
                </a:cubicBezTo>
                <a:cubicBezTo>
                  <a:pt x="182568" y="73517"/>
                  <a:pt x="175725" y="74458"/>
                  <a:pt x="170121" y="74458"/>
                </a:cubicBezTo>
                <a:cubicBezTo>
                  <a:pt x="152312" y="74458"/>
                  <a:pt x="134679" y="70913"/>
                  <a:pt x="116958" y="69141"/>
                </a:cubicBezTo>
                <a:cubicBezTo>
                  <a:pt x="58793" y="49754"/>
                  <a:pt x="146895" y="80674"/>
                  <a:pt x="85060" y="53192"/>
                </a:cubicBezTo>
                <a:cubicBezTo>
                  <a:pt x="74818" y="48640"/>
                  <a:pt x="63795" y="46104"/>
                  <a:pt x="53162" y="42560"/>
                </a:cubicBezTo>
                <a:cubicBezTo>
                  <a:pt x="30279" y="34933"/>
                  <a:pt x="42655" y="38604"/>
                  <a:pt x="15949" y="31927"/>
                </a:cubicBezTo>
                <a:lnTo>
                  <a:pt x="0" y="534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28D7328-82DE-4A5E-BA4A-3AD372E8D225}"/>
              </a:ext>
            </a:extLst>
          </p:cNvPr>
          <p:cNvSpPr/>
          <p:nvPr/>
        </p:nvSpPr>
        <p:spPr>
          <a:xfrm>
            <a:off x="5661837" y="1569794"/>
            <a:ext cx="308344" cy="184578"/>
          </a:xfrm>
          <a:custGeom>
            <a:avLst/>
            <a:gdLst>
              <a:gd name="connsiteX0" fmla="*/ 31898 w 308344"/>
              <a:gd name="connsiteY0" fmla="*/ 3825 h 184578"/>
              <a:gd name="connsiteX1" fmla="*/ 69112 w 308344"/>
              <a:gd name="connsiteY1" fmla="*/ 9141 h 184578"/>
              <a:gd name="connsiteX2" fmla="*/ 223284 w 308344"/>
              <a:gd name="connsiteY2" fmla="*/ 9141 h 184578"/>
              <a:gd name="connsiteX3" fmla="*/ 233916 w 308344"/>
              <a:gd name="connsiteY3" fmla="*/ 41039 h 184578"/>
              <a:gd name="connsiteX4" fmla="*/ 276447 w 308344"/>
              <a:gd name="connsiteY4" fmla="*/ 62304 h 184578"/>
              <a:gd name="connsiteX5" fmla="*/ 281763 w 308344"/>
              <a:gd name="connsiteY5" fmla="*/ 78253 h 184578"/>
              <a:gd name="connsiteX6" fmla="*/ 287079 w 308344"/>
              <a:gd name="connsiteY6" fmla="*/ 115466 h 184578"/>
              <a:gd name="connsiteX7" fmla="*/ 303028 w 308344"/>
              <a:gd name="connsiteY7" fmla="*/ 126099 h 184578"/>
              <a:gd name="connsiteX8" fmla="*/ 308344 w 308344"/>
              <a:gd name="connsiteY8" fmla="*/ 142048 h 184578"/>
              <a:gd name="connsiteX9" fmla="*/ 292396 w 308344"/>
              <a:gd name="connsiteY9" fmla="*/ 173946 h 184578"/>
              <a:gd name="connsiteX10" fmla="*/ 276447 w 308344"/>
              <a:gd name="connsiteY10" fmla="*/ 184578 h 184578"/>
              <a:gd name="connsiteX11" fmla="*/ 180754 w 308344"/>
              <a:gd name="connsiteY11" fmla="*/ 179262 h 184578"/>
              <a:gd name="connsiteX12" fmla="*/ 159489 w 308344"/>
              <a:gd name="connsiteY12" fmla="*/ 173946 h 184578"/>
              <a:gd name="connsiteX13" fmla="*/ 111642 w 308344"/>
              <a:gd name="connsiteY13" fmla="*/ 184578 h 184578"/>
              <a:gd name="connsiteX14" fmla="*/ 42530 w 308344"/>
              <a:gd name="connsiteY14" fmla="*/ 179262 h 184578"/>
              <a:gd name="connsiteX15" fmla="*/ 26582 w 308344"/>
              <a:gd name="connsiteY15" fmla="*/ 163313 h 184578"/>
              <a:gd name="connsiteX16" fmla="*/ 5316 w 308344"/>
              <a:gd name="connsiteY16" fmla="*/ 131415 h 184578"/>
              <a:gd name="connsiteX17" fmla="*/ 0 w 308344"/>
              <a:gd name="connsiteY17" fmla="*/ 110150 h 184578"/>
              <a:gd name="connsiteX18" fmla="*/ 10633 w 308344"/>
              <a:gd name="connsiteY18" fmla="*/ 62304 h 184578"/>
              <a:gd name="connsiteX19" fmla="*/ 21265 w 308344"/>
              <a:gd name="connsiteY19" fmla="*/ 46355 h 184578"/>
              <a:gd name="connsiteX20" fmla="*/ 31898 w 308344"/>
              <a:gd name="connsiteY20" fmla="*/ 3825 h 1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8344" h="184578">
                <a:moveTo>
                  <a:pt x="31898" y="3825"/>
                </a:moveTo>
                <a:cubicBezTo>
                  <a:pt x="39872" y="-2377"/>
                  <a:pt x="56581" y="9141"/>
                  <a:pt x="69112" y="9141"/>
                </a:cubicBezTo>
                <a:cubicBezTo>
                  <a:pt x="229530" y="9141"/>
                  <a:pt x="161576" y="-11427"/>
                  <a:pt x="223284" y="9141"/>
                </a:cubicBezTo>
                <a:lnTo>
                  <a:pt x="233916" y="41039"/>
                </a:lnTo>
                <a:cubicBezTo>
                  <a:pt x="243195" y="68874"/>
                  <a:pt x="233689" y="56195"/>
                  <a:pt x="276447" y="62304"/>
                </a:cubicBezTo>
                <a:cubicBezTo>
                  <a:pt x="278219" y="67620"/>
                  <a:pt x="280664" y="72758"/>
                  <a:pt x="281763" y="78253"/>
                </a:cubicBezTo>
                <a:cubicBezTo>
                  <a:pt x="284220" y="90540"/>
                  <a:pt x="281990" y="104016"/>
                  <a:pt x="287079" y="115466"/>
                </a:cubicBezTo>
                <a:cubicBezTo>
                  <a:pt x="289674" y="121305"/>
                  <a:pt x="297712" y="122555"/>
                  <a:pt x="303028" y="126099"/>
                </a:cubicBezTo>
                <a:cubicBezTo>
                  <a:pt x="304800" y="131415"/>
                  <a:pt x="308344" y="136444"/>
                  <a:pt x="308344" y="142048"/>
                </a:cubicBezTo>
                <a:cubicBezTo>
                  <a:pt x="308344" y="150695"/>
                  <a:pt x="297772" y="168570"/>
                  <a:pt x="292396" y="173946"/>
                </a:cubicBezTo>
                <a:cubicBezTo>
                  <a:pt x="287878" y="178464"/>
                  <a:pt x="281763" y="181034"/>
                  <a:pt x="276447" y="184578"/>
                </a:cubicBezTo>
                <a:cubicBezTo>
                  <a:pt x="244549" y="182806"/>
                  <a:pt x="212570" y="182154"/>
                  <a:pt x="180754" y="179262"/>
                </a:cubicBezTo>
                <a:cubicBezTo>
                  <a:pt x="173478" y="178601"/>
                  <a:pt x="166795" y="173946"/>
                  <a:pt x="159489" y="173946"/>
                </a:cubicBezTo>
                <a:cubicBezTo>
                  <a:pt x="140776" y="173946"/>
                  <a:pt x="128089" y="179096"/>
                  <a:pt x="111642" y="184578"/>
                </a:cubicBezTo>
                <a:cubicBezTo>
                  <a:pt x="88605" y="182806"/>
                  <a:pt x="64946" y="184866"/>
                  <a:pt x="42530" y="179262"/>
                </a:cubicBezTo>
                <a:cubicBezTo>
                  <a:pt x="35236" y="177439"/>
                  <a:pt x="31198" y="169248"/>
                  <a:pt x="26582" y="163313"/>
                </a:cubicBezTo>
                <a:cubicBezTo>
                  <a:pt x="18736" y="153226"/>
                  <a:pt x="5316" y="131415"/>
                  <a:pt x="5316" y="131415"/>
                </a:cubicBezTo>
                <a:cubicBezTo>
                  <a:pt x="3544" y="124327"/>
                  <a:pt x="0" y="117456"/>
                  <a:pt x="0" y="110150"/>
                </a:cubicBezTo>
                <a:cubicBezTo>
                  <a:pt x="0" y="101978"/>
                  <a:pt x="5150" y="73271"/>
                  <a:pt x="10633" y="62304"/>
                </a:cubicBezTo>
                <a:cubicBezTo>
                  <a:pt x="13490" y="56589"/>
                  <a:pt x="17978" y="51834"/>
                  <a:pt x="21265" y="46355"/>
                </a:cubicBezTo>
                <a:cubicBezTo>
                  <a:pt x="23304" y="42957"/>
                  <a:pt x="23924" y="10027"/>
                  <a:pt x="31898" y="38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B17A188-42E8-438D-BDED-E13E6B42741C}"/>
              </a:ext>
            </a:extLst>
          </p:cNvPr>
          <p:cNvSpPr/>
          <p:nvPr/>
        </p:nvSpPr>
        <p:spPr>
          <a:xfrm>
            <a:off x="5462953" y="1541721"/>
            <a:ext cx="247413" cy="100581"/>
          </a:xfrm>
          <a:custGeom>
            <a:avLst/>
            <a:gdLst>
              <a:gd name="connsiteX0" fmla="*/ 7498 w 247413"/>
              <a:gd name="connsiteY0" fmla="*/ 79744 h 100581"/>
              <a:gd name="connsiteX1" fmla="*/ 34080 w 247413"/>
              <a:gd name="connsiteY1" fmla="*/ 63795 h 100581"/>
              <a:gd name="connsiteX2" fmla="*/ 44712 w 247413"/>
              <a:gd name="connsiteY2" fmla="*/ 26581 h 100581"/>
              <a:gd name="connsiteX3" fmla="*/ 97875 w 247413"/>
              <a:gd name="connsiteY3" fmla="*/ 10632 h 100581"/>
              <a:gd name="connsiteX4" fmla="*/ 140405 w 247413"/>
              <a:gd name="connsiteY4" fmla="*/ 0 h 100581"/>
              <a:gd name="connsiteX5" fmla="*/ 214833 w 247413"/>
              <a:gd name="connsiteY5" fmla="*/ 5316 h 100581"/>
              <a:gd name="connsiteX6" fmla="*/ 246731 w 247413"/>
              <a:gd name="connsiteY6" fmla="*/ 15949 h 100581"/>
              <a:gd name="connsiteX7" fmla="*/ 230782 w 247413"/>
              <a:gd name="connsiteY7" fmla="*/ 31898 h 100581"/>
              <a:gd name="connsiteX8" fmla="*/ 214833 w 247413"/>
              <a:gd name="connsiteY8" fmla="*/ 37214 h 100581"/>
              <a:gd name="connsiteX9" fmla="*/ 198884 w 247413"/>
              <a:gd name="connsiteY9" fmla="*/ 79744 h 100581"/>
              <a:gd name="connsiteX10" fmla="*/ 182935 w 247413"/>
              <a:gd name="connsiteY10" fmla="*/ 85060 h 100581"/>
              <a:gd name="connsiteX11" fmla="*/ 7498 w 247413"/>
              <a:gd name="connsiteY11" fmla="*/ 79744 h 10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413" h="100581">
                <a:moveTo>
                  <a:pt x="7498" y="79744"/>
                </a:moveTo>
                <a:cubicBezTo>
                  <a:pt x="-17311" y="76200"/>
                  <a:pt x="26773" y="71102"/>
                  <a:pt x="34080" y="63795"/>
                </a:cubicBezTo>
                <a:cubicBezTo>
                  <a:pt x="36798" y="61077"/>
                  <a:pt x="44437" y="26994"/>
                  <a:pt x="44712" y="26581"/>
                </a:cubicBezTo>
                <a:cubicBezTo>
                  <a:pt x="54998" y="11152"/>
                  <a:pt x="85890" y="12630"/>
                  <a:pt x="97875" y="10632"/>
                </a:cubicBezTo>
                <a:cubicBezTo>
                  <a:pt x="123538" y="6355"/>
                  <a:pt x="119861" y="6847"/>
                  <a:pt x="140405" y="0"/>
                </a:cubicBezTo>
                <a:cubicBezTo>
                  <a:pt x="165214" y="1772"/>
                  <a:pt x="190236" y="1626"/>
                  <a:pt x="214833" y="5316"/>
                </a:cubicBezTo>
                <a:cubicBezTo>
                  <a:pt x="225917" y="6979"/>
                  <a:pt x="240965" y="6338"/>
                  <a:pt x="246731" y="15949"/>
                </a:cubicBezTo>
                <a:cubicBezTo>
                  <a:pt x="250599" y="22396"/>
                  <a:pt x="237038" y="27728"/>
                  <a:pt x="230782" y="31898"/>
                </a:cubicBezTo>
                <a:cubicBezTo>
                  <a:pt x="226119" y="35006"/>
                  <a:pt x="220149" y="35442"/>
                  <a:pt x="214833" y="37214"/>
                </a:cubicBezTo>
                <a:cubicBezTo>
                  <a:pt x="211951" y="51624"/>
                  <a:pt x="211922" y="69314"/>
                  <a:pt x="198884" y="79744"/>
                </a:cubicBezTo>
                <a:cubicBezTo>
                  <a:pt x="194508" y="83245"/>
                  <a:pt x="188251" y="83288"/>
                  <a:pt x="182935" y="85060"/>
                </a:cubicBezTo>
                <a:cubicBezTo>
                  <a:pt x="128652" y="121252"/>
                  <a:pt x="32307" y="83288"/>
                  <a:pt x="7498" y="797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0D03DCE-707C-41FA-9932-8CB3B71909D0}"/>
              </a:ext>
            </a:extLst>
          </p:cNvPr>
          <p:cNvSpPr/>
          <p:nvPr/>
        </p:nvSpPr>
        <p:spPr>
          <a:xfrm>
            <a:off x="5075165" y="1605516"/>
            <a:ext cx="508366" cy="561135"/>
          </a:xfrm>
          <a:custGeom>
            <a:avLst/>
            <a:gdLst>
              <a:gd name="connsiteX0" fmla="*/ 281763 w 447919"/>
              <a:gd name="connsiteY0" fmla="*/ 63796 h 494414"/>
              <a:gd name="connsiteX1" fmla="*/ 212652 w 447919"/>
              <a:gd name="connsiteY1" fmla="*/ 79744 h 494414"/>
              <a:gd name="connsiteX2" fmla="*/ 212652 w 447919"/>
              <a:gd name="connsiteY2" fmla="*/ 186070 h 494414"/>
              <a:gd name="connsiteX3" fmla="*/ 249866 w 447919"/>
              <a:gd name="connsiteY3" fmla="*/ 191386 h 494414"/>
              <a:gd name="connsiteX4" fmla="*/ 281763 w 447919"/>
              <a:gd name="connsiteY4" fmla="*/ 223284 h 494414"/>
              <a:gd name="connsiteX5" fmla="*/ 287080 w 447919"/>
              <a:gd name="connsiteY5" fmla="*/ 239233 h 494414"/>
              <a:gd name="connsiteX6" fmla="*/ 361507 w 447919"/>
              <a:gd name="connsiteY6" fmla="*/ 255182 h 494414"/>
              <a:gd name="connsiteX7" fmla="*/ 382773 w 447919"/>
              <a:gd name="connsiteY7" fmla="*/ 287079 h 494414"/>
              <a:gd name="connsiteX8" fmla="*/ 419987 w 447919"/>
              <a:gd name="connsiteY8" fmla="*/ 308344 h 494414"/>
              <a:gd name="connsiteX9" fmla="*/ 435935 w 447919"/>
              <a:gd name="connsiteY9" fmla="*/ 313661 h 494414"/>
              <a:gd name="connsiteX10" fmla="*/ 441252 w 447919"/>
              <a:gd name="connsiteY10" fmla="*/ 350875 h 494414"/>
              <a:gd name="connsiteX11" fmla="*/ 425303 w 447919"/>
              <a:gd name="connsiteY11" fmla="*/ 356191 h 494414"/>
              <a:gd name="connsiteX12" fmla="*/ 404038 w 447919"/>
              <a:gd name="connsiteY12" fmla="*/ 350875 h 494414"/>
              <a:gd name="connsiteX13" fmla="*/ 393405 w 447919"/>
              <a:gd name="connsiteY13" fmla="*/ 334926 h 494414"/>
              <a:gd name="connsiteX14" fmla="*/ 388089 w 447919"/>
              <a:gd name="connsiteY14" fmla="*/ 414670 h 494414"/>
              <a:gd name="connsiteX15" fmla="*/ 356191 w 447919"/>
              <a:gd name="connsiteY15" fmla="*/ 425303 h 494414"/>
              <a:gd name="connsiteX16" fmla="*/ 345559 w 447919"/>
              <a:gd name="connsiteY16" fmla="*/ 467833 h 494414"/>
              <a:gd name="connsiteX17" fmla="*/ 340242 w 447919"/>
              <a:gd name="connsiteY17" fmla="*/ 483782 h 494414"/>
              <a:gd name="connsiteX18" fmla="*/ 308345 w 447919"/>
              <a:gd name="connsiteY18" fmla="*/ 494414 h 494414"/>
              <a:gd name="connsiteX19" fmla="*/ 271131 w 447919"/>
              <a:gd name="connsiteY19" fmla="*/ 489098 h 494414"/>
              <a:gd name="connsiteX20" fmla="*/ 239233 w 447919"/>
              <a:gd name="connsiteY20" fmla="*/ 467833 h 494414"/>
              <a:gd name="connsiteX21" fmla="*/ 207335 w 447919"/>
              <a:gd name="connsiteY21" fmla="*/ 457200 h 494414"/>
              <a:gd name="connsiteX22" fmla="*/ 228600 w 447919"/>
              <a:gd name="connsiteY22" fmla="*/ 446568 h 494414"/>
              <a:gd name="connsiteX23" fmla="*/ 244549 w 447919"/>
              <a:gd name="connsiteY23" fmla="*/ 441251 h 494414"/>
              <a:gd name="connsiteX24" fmla="*/ 260498 w 447919"/>
              <a:gd name="connsiteY24" fmla="*/ 430619 h 494414"/>
              <a:gd name="connsiteX25" fmla="*/ 308345 w 447919"/>
              <a:gd name="connsiteY25" fmla="*/ 425303 h 494414"/>
              <a:gd name="connsiteX26" fmla="*/ 324293 w 447919"/>
              <a:gd name="connsiteY26" fmla="*/ 382772 h 494414"/>
              <a:gd name="connsiteX27" fmla="*/ 318977 w 447919"/>
              <a:gd name="connsiteY27" fmla="*/ 356191 h 494414"/>
              <a:gd name="connsiteX28" fmla="*/ 287080 w 447919"/>
              <a:gd name="connsiteY28" fmla="*/ 345558 h 494414"/>
              <a:gd name="connsiteX29" fmla="*/ 260498 w 447919"/>
              <a:gd name="connsiteY29" fmla="*/ 308344 h 494414"/>
              <a:gd name="connsiteX30" fmla="*/ 244549 w 447919"/>
              <a:gd name="connsiteY30" fmla="*/ 292396 h 494414"/>
              <a:gd name="connsiteX31" fmla="*/ 233917 w 447919"/>
              <a:gd name="connsiteY31" fmla="*/ 276447 h 494414"/>
              <a:gd name="connsiteX32" fmla="*/ 217968 w 447919"/>
              <a:gd name="connsiteY32" fmla="*/ 271131 h 494414"/>
              <a:gd name="connsiteX33" fmla="*/ 202019 w 447919"/>
              <a:gd name="connsiteY33" fmla="*/ 255182 h 494414"/>
              <a:gd name="connsiteX34" fmla="*/ 186070 w 447919"/>
              <a:gd name="connsiteY34" fmla="*/ 244549 h 494414"/>
              <a:gd name="connsiteX35" fmla="*/ 154173 w 447919"/>
              <a:gd name="connsiteY35" fmla="*/ 212651 h 494414"/>
              <a:gd name="connsiteX36" fmla="*/ 127591 w 447919"/>
              <a:gd name="connsiteY36" fmla="*/ 164805 h 494414"/>
              <a:gd name="connsiteX37" fmla="*/ 74428 w 447919"/>
              <a:gd name="connsiteY37" fmla="*/ 148856 h 494414"/>
              <a:gd name="connsiteX38" fmla="*/ 26582 w 447919"/>
              <a:gd name="connsiteY38" fmla="*/ 143540 h 494414"/>
              <a:gd name="connsiteX39" fmla="*/ 10633 w 447919"/>
              <a:gd name="connsiteY39" fmla="*/ 127591 h 494414"/>
              <a:gd name="connsiteX40" fmla="*/ 0 w 447919"/>
              <a:gd name="connsiteY40" fmla="*/ 95693 h 494414"/>
              <a:gd name="connsiteX41" fmla="*/ 10633 w 447919"/>
              <a:gd name="connsiteY41" fmla="*/ 63796 h 494414"/>
              <a:gd name="connsiteX42" fmla="*/ 26582 w 447919"/>
              <a:gd name="connsiteY42" fmla="*/ 58479 h 494414"/>
              <a:gd name="connsiteX43" fmla="*/ 42531 w 447919"/>
              <a:gd name="connsiteY43" fmla="*/ 47847 h 494414"/>
              <a:gd name="connsiteX44" fmla="*/ 95693 w 447919"/>
              <a:gd name="connsiteY44" fmla="*/ 31898 h 494414"/>
              <a:gd name="connsiteX45" fmla="*/ 138224 w 447919"/>
              <a:gd name="connsiteY45" fmla="*/ 15949 h 494414"/>
              <a:gd name="connsiteX46" fmla="*/ 180754 w 447919"/>
              <a:gd name="connsiteY46" fmla="*/ 0 h 494414"/>
              <a:gd name="connsiteX47" fmla="*/ 196703 w 447919"/>
              <a:gd name="connsiteY47" fmla="*/ 5317 h 494414"/>
              <a:gd name="connsiteX48" fmla="*/ 223284 w 447919"/>
              <a:gd name="connsiteY48" fmla="*/ 37214 h 494414"/>
              <a:gd name="connsiteX49" fmla="*/ 244549 w 447919"/>
              <a:gd name="connsiteY49" fmla="*/ 63796 h 494414"/>
              <a:gd name="connsiteX50" fmla="*/ 281763 w 447919"/>
              <a:gd name="connsiteY50" fmla="*/ 63796 h 4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47919" h="494414">
                <a:moveTo>
                  <a:pt x="281763" y="63796"/>
                </a:moveTo>
                <a:cubicBezTo>
                  <a:pt x="276447" y="66454"/>
                  <a:pt x="245745" y="68713"/>
                  <a:pt x="212652" y="79744"/>
                </a:cubicBezTo>
                <a:cubicBezTo>
                  <a:pt x="200736" y="115486"/>
                  <a:pt x="191144" y="137678"/>
                  <a:pt x="212652" y="186070"/>
                </a:cubicBezTo>
                <a:cubicBezTo>
                  <a:pt x="217741" y="197521"/>
                  <a:pt x="237461" y="189614"/>
                  <a:pt x="249866" y="191386"/>
                </a:cubicBezTo>
                <a:cubicBezTo>
                  <a:pt x="260498" y="202019"/>
                  <a:pt x="277007" y="209019"/>
                  <a:pt x="281763" y="223284"/>
                </a:cubicBezTo>
                <a:cubicBezTo>
                  <a:pt x="283535" y="228600"/>
                  <a:pt x="282181" y="236512"/>
                  <a:pt x="287080" y="239233"/>
                </a:cubicBezTo>
                <a:cubicBezTo>
                  <a:pt x="298430" y="245539"/>
                  <a:pt x="345909" y="252582"/>
                  <a:pt x="361507" y="255182"/>
                </a:cubicBezTo>
                <a:cubicBezTo>
                  <a:pt x="368596" y="265814"/>
                  <a:pt x="372141" y="279990"/>
                  <a:pt x="382773" y="287079"/>
                </a:cubicBezTo>
                <a:cubicBezTo>
                  <a:pt x="398796" y="297762"/>
                  <a:pt x="401093" y="300246"/>
                  <a:pt x="419987" y="308344"/>
                </a:cubicBezTo>
                <a:cubicBezTo>
                  <a:pt x="425138" y="310551"/>
                  <a:pt x="430619" y="311889"/>
                  <a:pt x="435935" y="313661"/>
                </a:cubicBezTo>
                <a:cubicBezTo>
                  <a:pt x="444616" y="326683"/>
                  <a:pt x="454984" y="333710"/>
                  <a:pt x="441252" y="350875"/>
                </a:cubicBezTo>
                <a:cubicBezTo>
                  <a:pt x="437751" y="355251"/>
                  <a:pt x="430619" y="354419"/>
                  <a:pt x="425303" y="356191"/>
                </a:cubicBezTo>
                <a:cubicBezTo>
                  <a:pt x="418215" y="354419"/>
                  <a:pt x="410117" y="354928"/>
                  <a:pt x="404038" y="350875"/>
                </a:cubicBezTo>
                <a:cubicBezTo>
                  <a:pt x="398722" y="347331"/>
                  <a:pt x="394955" y="328727"/>
                  <a:pt x="393405" y="334926"/>
                </a:cubicBezTo>
                <a:cubicBezTo>
                  <a:pt x="386944" y="360771"/>
                  <a:pt x="398232" y="390036"/>
                  <a:pt x="388089" y="414670"/>
                </a:cubicBezTo>
                <a:cubicBezTo>
                  <a:pt x="383822" y="425034"/>
                  <a:pt x="356191" y="425303"/>
                  <a:pt x="356191" y="425303"/>
                </a:cubicBezTo>
                <a:cubicBezTo>
                  <a:pt x="344037" y="461764"/>
                  <a:pt x="358392" y="416501"/>
                  <a:pt x="345559" y="467833"/>
                </a:cubicBezTo>
                <a:cubicBezTo>
                  <a:pt x="344200" y="473270"/>
                  <a:pt x="344802" y="480525"/>
                  <a:pt x="340242" y="483782"/>
                </a:cubicBezTo>
                <a:cubicBezTo>
                  <a:pt x="331122" y="490296"/>
                  <a:pt x="308345" y="494414"/>
                  <a:pt x="308345" y="494414"/>
                </a:cubicBezTo>
                <a:cubicBezTo>
                  <a:pt x="295940" y="492642"/>
                  <a:pt x="282826" y="493596"/>
                  <a:pt x="271131" y="489098"/>
                </a:cubicBezTo>
                <a:cubicBezTo>
                  <a:pt x="259204" y="484511"/>
                  <a:pt x="251356" y="471874"/>
                  <a:pt x="239233" y="467833"/>
                </a:cubicBezTo>
                <a:lnTo>
                  <a:pt x="207335" y="457200"/>
                </a:lnTo>
                <a:cubicBezTo>
                  <a:pt x="214423" y="453656"/>
                  <a:pt x="221316" y="449690"/>
                  <a:pt x="228600" y="446568"/>
                </a:cubicBezTo>
                <a:cubicBezTo>
                  <a:pt x="233751" y="444360"/>
                  <a:pt x="239537" y="443757"/>
                  <a:pt x="244549" y="441251"/>
                </a:cubicBezTo>
                <a:cubicBezTo>
                  <a:pt x="250264" y="438394"/>
                  <a:pt x="254299" y="432169"/>
                  <a:pt x="260498" y="430619"/>
                </a:cubicBezTo>
                <a:cubicBezTo>
                  <a:pt x="276066" y="426727"/>
                  <a:pt x="292396" y="427075"/>
                  <a:pt x="308345" y="425303"/>
                </a:cubicBezTo>
                <a:cubicBezTo>
                  <a:pt x="314393" y="413205"/>
                  <a:pt x="324293" y="397248"/>
                  <a:pt x="324293" y="382772"/>
                </a:cubicBezTo>
                <a:cubicBezTo>
                  <a:pt x="324293" y="373736"/>
                  <a:pt x="325366" y="362580"/>
                  <a:pt x="318977" y="356191"/>
                </a:cubicBezTo>
                <a:cubicBezTo>
                  <a:pt x="311052" y="348266"/>
                  <a:pt x="287080" y="345558"/>
                  <a:pt x="287080" y="345558"/>
                </a:cubicBezTo>
                <a:cubicBezTo>
                  <a:pt x="245613" y="304094"/>
                  <a:pt x="295485" y="357325"/>
                  <a:pt x="260498" y="308344"/>
                </a:cubicBezTo>
                <a:cubicBezTo>
                  <a:pt x="256128" y="302226"/>
                  <a:pt x="249362" y="298172"/>
                  <a:pt x="244549" y="292396"/>
                </a:cubicBezTo>
                <a:cubicBezTo>
                  <a:pt x="240459" y="287488"/>
                  <a:pt x="238906" y="280438"/>
                  <a:pt x="233917" y="276447"/>
                </a:cubicBezTo>
                <a:cubicBezTo>
                  <a:pt x="229541" y="272946"/>
                  <a:pt x="223284" y="272903"/>
                  <a:pt x="217968" y="271131"/>
                </a:cubicBezTo>
                <a:cubicBezTo>
                  <a:pt x="212652" y="265815"/>
                  <a:pt x="207795" y="259995"/>
                  <a:pt x="202019" y="255182"/>
                </a:cubicBezTo>
                <a:cubicBezTo>
                  <a:pt x="197110" y="251092"/>
                  <a:pt x="190846" y="248794"/>
                  <a:pt x="186070" y="244549"/>
                </a:cubicBezTo>
                <a:cubicBezTo>
                  <a:pt x="174832" y="234559"/>
                  <a:pt x="154173" y="212651"/>
                  <a:pt x="154173" y="212651"/>
                </a:cubicBezTo>
                <a:cubicBezTo>
                  <a:pt x="149491" y="198609"/>
                  <a:pt x="141299" y="169374"/>
                  <a:pt x="127591" y="164805"/>
                </a:cubicBezTo>
                <a:cubicBezTo>
                  <a:pt x="115168" y="160664"/>
                  <a:pt x="89352" y="151152"/>
                  <a:pt x="74428" y="148856"/>
                </a:cubicBezTo>
                <a:cubicBezTo>
                  <a:pt x="58568" y="146416"/>
                  <a:pt x="42531" y="145312"/>
                  <a:pt x="26582" y="143540"/>
                </a:cubicBezTo>
                <a:cubicBezTo>
                  <a:pt x="21266" y="138224"/>
                  <a:pt x="14284" y="134163"/>
                  <a:pt x="10633" y="127591"/>
                </a:cubicBezTo>
                <a:cubicBezTo>
                  <a:pt x="5190" y="117794"/>
                  <a:pt x="0" y="95693"/>
                  <a:pt x="0" y="95693"/>
                </a:cubicBezTo>
                <a:cubicBezTo>
                  <a:pt x="3544" y="85061"/>
                  <a:pt x="1" y="67341"/>
                  <a:pt x="10633" y="63796"/>
                </a:cubicBezTo>
                <a:cubicBezTo>
                  <a:pt x="15949" y="62024"/>
                  <a:pt x="21570" y="60985"/>
                  <a:pt x="26582" y="58479"/>
                </a:cubicBezTo>
                <a:cubicBezTo>
                  <a:pt x="32297" y="55622"/>
                  <a:pt x="36658" y="50364"/>
                  <a:pt x="42531" y="47847"/>
                </a:cubicBezTo>
                <a:cubicBezTo>
                  <a:pt x="95945" y="24957"/>
                  <a:pt x="24229" y="67630"/>
                  <a:pt x="95693" y="31898"/>
                </a:cubicBezTo>
                <a:cubicBezTo>
                  <a:pt x="123494" y="17997"/>
                  <a:pt x="109270" y="23187"/>
                  <a:pt x="138224" y="15949"/>
                </a:cubicBezTo>
                <a:cubicBezTo>
                  <a:pt x="154722" y="4951"/>
                  <a:pt x="157764" y="0"/>
                  <a:pt x="180754" y="0"/>
                </a:cubicBezTo>
                <a:cubicBezTo>
                  <a:pt x="186358" y="0"/>
                  <a:pt x="191387" y="3545"/>
                  <a:pt x="196703" y="5317"/>
                </a:cubicBezTo>
                <a:cubicBezTo>
                  <a:pt x="208462" y="17076"/>
                  <a:pt x="215882" y="22409"/>
                  <a:pt x="223284" y="37214"/>
                </a:cubicBezTo>
                <a:cubicBezTo>
                  <a:pt x="230009" y="50666"/>
                  <a:pt x="224634" y="59813"/>
                  <a:pt x="244549" y="63796"/>
                </a:cubicBezTo>
                <a:cubicBezTo>
                  <a:pt x="248435" y="64573"/>
                  <a:pt x="287079" y="61138"/>
                  <a:pt x="281763" y="63796"/>
                </a:cubicBezTo>
                <a:close/>
              </a:path>
            </a:pathLst>
          </a:custGeom>
          <a:blipFill>
            <a:blip r:embed="rId3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AC0F610-FA68-4887-A815-9A5249BE8EB5}"/>
              </a:ext>
            </a:extLst>
          </p:cNvPr>
          <p:cNvSpPr/>
          <p:nvPr/>
        </p:nvSpPr>
        <p:spPr>
          <a:xfrm>
            <a:off x="5129368" y="1565211"/>
            <a:ext cx="112483" cy="89181"/>
          </a:xfrm>
          <a:custGeom>
            <a:avLst/>
            <a:gdLst>
              <a:gd name="connsiteX0" fmla="*/ 841 w 112483"/>
              <a:gd name="connsiteY0" fmla="*/ 3091 h 89181"/>
              <a:gd name="connsiteX1" fmla="*/ 43372 w 112483"/>
              <a:gd name="connsiteY1" fmla="*/ 8408 h 89181"/>
              <a:gd name="connsiteX2" fmla="*/ 59320 w 112483"/>
              <a:gd name="connsiteY2" fmla="*/ 19040 h 89181"/>
              <a:gd name="connsiteX3" fmla="*/ 75269 w 112483"/>
              <a:gd name="connsiteY3" fmla="*/ 24356 h 89181"/>
              <a:gd name="connsiteX4" fmla="*/ 112483 w 112483"/>
              <a:gd name="connsiteY4" fmla="*/ 45622 h 89181"/>
              <a:gd name="connsiteX5" fmla="*/ 69953 w 112483"/>
              <a:gd name="connsiteY5" fmla="*/ 66887 h 89181"/>
              <a:gd name="connsiteX6" fmla="*/ 38055 w 112483"/>
              <a:gd name="connsiteY6" fmla="*/ 77519 h 89181"/>
              <a:gd name="connsiteX7" fmla="*/ 22106 w 112483"/>
              <a:gd name="connsiteY7" fmla="*/ 88152 h 89181"/>
              <a:gd name="connsiteX8" fmla="*/ 16790 w 112483"/>
              <a:gd name="connsiteY8" fmla="*/ 56254 h 89181"/>
              <a:gd name="connsiteX9" fmla="*/ 841 w 112483"/>
              <a:gd name="connsiteY9" fmla="*/ 3091 h 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483" h="89181">
                <a:moveTo>
                  <a:pt x="841" y="3091"/>
                </a:moveTo>
                <a:cubicBezTo>
                  <a:pt x="5271" y="-4883"/>
                  <a:pt x="29588" y="4649"/>
                  <a:pt x="43372" y="8408"/>
                </a:cubicBezTo>
                <a:cubicBezTo>
                  <a:pt x="49536" y="10089"/>
                  <a:pt x="53605" y="16183"/>
                  <a:pt x="59320" y="19040"/>
                </a:cubicBezTo>
                <a:cubicBezTo>
                  <a:pt x="64332" y="21546"/>
                  <a:pt x="70118" y="22149"/>
                  <a:pt x="75269" y="24356"/>
                </a:cubicBezTo>
                <a:cubicBezTo>
                  <a:pt x="94153" y="32449"/>
                  <a:pt x="96467" y="34944"/>
                  <a:pt x="112483" y="45622"/>
                </a:cubicBezTo>
                <a:cubicBezTo>
                  <a:pt x="102598" y="75278"/>
                  <a:pt x="114071" y="56706"/>
                  <a:pt x="69953" y="66887"/>
                </a:cubicBezTo>
                <a:cubicBezTo>
                  <a:pt x="59032" y="69407"/>
                  <a:pt x="38055" y="77519"/>
                  <a:pt x="38055" y="77519"/>
                </a:cubicBezTo>
                <a:cubicBezTo>
                  <a:pt x="32739" y="81063"/>
                  <a:pt x="26624" y="92670"/>
                  <a:pt x="22106" y="88152"/>
                </a:cubicBezTo>
                <a:cubicBezTo>
                  <a:pt x="14484" y="80530"/>
                  <a:pt x="18904" y="66824"/>
                  <a:pt x="16790" y="56254"/>
                </a:cubicBezTo>
                <a:cubicBezTo>
                  <a:pt x="10614" y="25374"/>
                  <a:pt x="-3589" y="11065"/>
                  <a:pt x="841" y="30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61DE4E9-A8DB-4418-B81B-7C2778C7FC02}"/>
              </a:ext>
            </a:extLst>
          </p:cNvPr>
          <p:cNvSpPr/>
          <p:nvPr/>
        </p:nvSpPr>
        <p:spPr>
          <a:xfrm>
            <a:off x="5762847" y="1196163"/>
            <a:ext cx="271130" cy="223284"/>
          </a:xfrm>
          <a:custGeom>
            <a:avLst/>
            <a:gdLst>
              <a:gd name="connsiteX0" fmla="*/ 116958 w 271130"/>
              <a:gd name="connsiteY0" fmla="*/ 5316 h 223284"/>
              <a:gd name="connsiteX1" fmla="*/ 69111 w 271130"/>
              <a:gd name="connsiteY1" fmla="*/ 10632 h 223284"/>
              <a:gd name="connsiteX2" fmla="*/ 31897 w 271130"/>
              <a:gd name="connsiteY2" fmla="*/ 58479 h 223284"/>
              <a:gd name="connsiteX3" fmla="*/ 10632 w 271130"/>
              <a:gd name="connsiteY3" fmla="*/ 90377 h 223284"/>
              <a:gd name="connsiteX4" fmla="*/ 0 w 271130"/>
              <a:gd name="connsiteY4" fmla="*/ 106325 h 223284"/>
              <a:gd name="connsiteX5" fmla="*/ 5316 w 271130"/>
              <a:gd name="connsiteY5" fmla="*/ 175437 h 223284"/>
              <a:gd name="connsiteX6" fmla="*/ 26581 w 271130"/>
              <a:gd name="connsiteY6" fmla="*/ 191386 h 223284"/>
              <a:gd name="connsiteX7" fmla="*/ 106325 w 271130"/>
              <a:gd name="connsiteY7" fmla="*/ 202018 h 223284"/>
              <a:gd name="connsiteX8" fmla="*/ 138223 w 271130"/>
              <a:gd name="connsiteY8" fmla="*/ 212651 h 223284"/>
              <a:gd name="connsiteX9" fmla="*/ 180753 w 271130"/>
              <a:gd name="connsiteY9" fmla="*/ 223284 h 223284"/>
              <a:gd name="connsiteX10" fmla="*/ 239232 w 271130"/>
              <a:gd name="connsiteY10" fmla="*/ 207335 h 223284"/>
              <a:gd name="connsiteX11" fmla="*/ 249865 w 271130"/>
              <a:gd name="connsiteY11" fmla="*/ 191386 h 223284"/>
              <a:gd name="connsiteX12" fmla="*/ 260497 w 271130"/>
              <a:gd name="connsiteY12" fmla="*/ 159488 h 223284"/>
              <a:gd name="connsiteX13" fmla="*/ 271130 w 271130"/>
              <a:gd name="connsiteY13" fmla="*/ 122274 h 223284"/>
              <a:gd name="connsiteX14" fmla="*/ 260497 w 271130"/>
              <a:gd name="connsiteY14" fmla="*/ 79744 h 223284"/>
              <a:gd name="connsiteX15" fmla="*/ 244548 w 271130"/>
              <a:gd name="connsiteY15" fmla="*/ 63795 h 223284"/>
              <a:gd name="connsiteX16" fmla="*/ 217967 w 271130"/>
              <a:gd name="connsiteY16" fmla="*/ 42530 h 223284"/>
              <a:gd name="connsiteX17" fmla="*/ 170120 w 271130"/>
              <a:gd name="connsiteY17" fmla="*/ 10632 h 223284"/>
              <a:gd name="connsiteX18" fmla="*/ 154172 w 271130"/>
              <a:gd name="connsiteY18" fmla="*/ 0 h 223284"/>
              <a:gd name="connsiteX19" fmla="*/ 116958 w 271130"/>
              <a:gd name="connsiteY19" fmla="*/ 5316 h 2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1130" h="223284">
                <a:moveTo>
                  <a:pt x="116958" y="5316"/>
                </a:moveTo>
                <a:cubicBezTo>
                  <a:pt x="101009" y="7088"/>
                  <a:pt x="84335" y="5558"/>
                  <a:pt x="69111" y="10632"/>
                </a:cubicBezTo>
                <a:cubicBezTo>
                  <a:pt x="58403" y="14201"/>
                  <a:pt x="33066" y="56725"/>
                  <a:pt x="31897" y="58479"/>
                </a:cubicBezTo>
                <a:lnTo>
                  <a:pt x="10632" y="90377"/>
                </a:lnTo>
                <a:lnTo>
                  <a:pt x="0" y="106325"/>
                </a:lnTo>
                <a:cubicBezTo>
                  <a:pt x="1772" y="129362"/>
                  <a:pt x="-1576" y="153383"/>
                  <a:pt x="5316" y="175437"/>
                </a:cubicBezTo>
                <a:cubicBezTo>
                  <a:pt x="7959" y="183894"/>
                  <a:pt x="18888" y="186990"/>
                  <a:pt x="26581" y="191386"/>
                </a:cubicBezTo>
                <a:cubicBezTo>
                  <a:pt x="45118" y="201978"/>
                  <a:pt x="104178" y="201839"/>
                  <a:pt x="106325" y="202018"/>
                </a:cubicBezTo>
                <a:cubicBezTo>
                  <a:pt x="116958" y="205562"/>
                  <a:pt x="127233" y="210453"/>
                  <a:pt x="138223" y="212651"/>
                </a:cubicBezTo>
                <a:cubicBezTo>
                  <a:pt x="170299" y="219066"/>
                  <a:pt x="156232" y="215109"/>
                  <a:pt x="180753" y="223284"/>
                </a:cubicBezTo>
                <a:cubicBezTo>
                  <a:pt x="205909" y="220139"/>
                  <a:pt x="222001" y="224566"/>
                  <a:pt x="239232" y="207335"/>
                </a:cubicBezTo>
                <a:cubicBezTo>
                  <a:pt x="243750" y="202817"/>
                  <a:pt x="246321" y="196702"/>
                  <a:pt x="249865" y="191386"/>
                </a:cubicBezTo>
                <a:cubicBezTo>
                  <a:pt x="253409" y="180753"/>
                  <a:pt x="257779" y="170361"/>
                  <a:pt x="260497" y="159488"/>
                </a:cubicBezTo>
                <a:cubicBezTo>
                  <a:pt x="267172" y="132786"/>
                  <a:pt x="263502" y="145154"/>
                  <a:pt x="271130" y="122274"/>
                </a:cubicBezTo>
                <a:cubicBezTo>
                  <a:pt x="270364" y="118443"/>
                  <a:pt x="265166" y="86748"/>
                  <a:pt x="260497" y="79744"/>
                </a:cubicBezTo>
                <a:cubicBezTo>
                  <a:pt x="256327" y="73488"/>
                  <a:pt x="249361" y="69571"/>
                  <a:pt x="244548" y="63795"/>
                </a:cubicBezTo>
                <a:cubicBezTo>
                  <a:pt x="226051" y="41598"/>
                  <a:pt x="244150" y="51257"/>
                  <a:pt x="217967" y="42530"/>
                </a:cubicBezTo>
                <a:lnTo>
                  <a:pt x="170120" y="10632"/>
                </a:lnTo>
                <a:cubicBezTo>
                  <a:pt x="164804" y="7088"/>
                  <a:pt x="160561" y="0"/>
                  <a:pt x="154172" y="0"/>
                </a:cubicBezTo>
                <a:lnTo>
                  <a:pt x="116958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6C124A-607D-44D6-913C-B0BAD093C242}"/>
              </a:ext>
            </a:extLst>
          </p:cNvPr>
          <p:cNvSpPr/>
          <p:nvPr/>
        </p:nvSpPr>
        <p:spPr>
          <a:xfrm>
            <a:off x="5629940" y="1105786"/>
            <a:ext cx="233943" cy="113593"/>
          </a:xfrm>
          <a:custGeom>
            <a:avLst/>
            <a:gdLst>
              <a:gd name="connsiteX0" fmla="*/ 233916 w 233943"/>
              <a:gd name="connsiteY0" fmla="*/ 47847 h 113593"/>
              <a:gd name="connsiteX1" fmla="*/ 207334 w 233943"/>
              <a:gd name="connsiteY1" fmla="*/ 37214 h 113593"/>
              <a:gd name="connsiteX2" fmla="*/ 164804 w 233943"/>
              <a:gd name="connsiteY2" fmla="*/ 31898 h 113593"/>
              <a:gd name="connsiteX3" fmla="*/ 127590 w 233943"/>
              <a:gd name="connsiteY3" fmla="*/ 26581 h 113593"/>
              <a:gd name="connsiteX4" fmla="*/ 95693 w 233943"/>
              <a:gd name="connsiteY4" fmla="*/ 31898 h 113593"/>
              <a:gd name="connsiteX5" fmla="*/ 63795 w 233943"/>
              <a:gd name="connsiteY5" fmla="*/ 42530 h 113593"/>
              <a:gd name="connsiteX6" fmla="*/ 53162 w 233943"/>
              <a:gd name="connsiteY6" fmla="*/ 26581 h 113593"/>
              <a:gd name="connsiteX7" fmla="*/ 21265 w 233943"/>
              <a:gd name="connsiteY7" fmla="*/ 0 h 113593"/>
              <a:gd name="connsiteX8" fmla="*/ 15948 w 233943"/>
              <a:gd name="connsiteY8" fmla="*/ 15949 h 113593"/>
              <a:gd name="connsiteX9" fmla="*/ 10632 w 233943"/>
              <a:gd name="connsiteY9" fmla="*/ 37214 h 113593"/>
              <a:gd name="connsiteX10" fmla="*/ 0 w 233943"/>
              <a:gd name="connsiteY10" fmla="*/ 53163 h 113593"/>
              <a:gd name="connsiteX11" fmla="*/ 143539 w 233943"/>
              <a:gd name="connsiteY11" fmla="*/ 79744 h 113593"/>
              <a:gd name="connsiteX12" fmla="*/ 175437 w 233943"/>
              <a:gd name="connsiteY12" fmla="*/ 95693 h 113593"/>
              <a:gd name="connsiteX13" fmla="*/ 180753 w 233943"/>
              <a:gd name="connsiteY13" fmla="*/ 111642 h 113593"/>
              <a:gd name="connsiteX14" fmla="*/ 212651 w 233943"/>
              <a:gd name="connsiteY14" fmla="*/ 85061 h 113593"/>
              <a:gd name="connsiteX15" fmla="*/ 233916 w 233943"/>
              <a:gd name="connsiteY15" fmla="*/ 47847 h 11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3943" h="113593">
                <a:moveTo>
                  <a:pt x="233916" y="47847"/>
                </a:moveTo>
                <a:cubicBezTo>
                  <a:pt x="233030" y="39873"/>
                  <a:pt x="216633" y="39360"/>
                  <a:pt x="207334" y="37214"/>
                </a:cubicBezTo>
                <a:cubicBezTo>
                  <a:pt x="193413" y="34001"/>
                  <a:pt x="178966" y="33786"/>
                  <a:pt x="164804" y="31898"/>
                </a:cubicBezTo>
                <a:lnTo>
                  <a:pt x="127590" y="26581"/>
                </a:lnTo>
                <a:cubicBezTo>
                  <a:pt x="100413" y="17523"/>
                  <a:pt x="122194" y="20120"/>
                  <a:pt x="95693" y="31898"/>
                </a:cubicBezTo>
                <a:cubicBezTo>
                  <a:pt x="85451" y="36450"/>
                  <a:pt x="63795" y="42530"/>
                  <a:pt x="63795" y="42530"/>
                </a:cubicBezTo>
                <a:cubicBezTo>
                  <a:pt x="60251" y="37214"/>
                  <a:pt x="57253" y="31489"/>
                  <a:pt x="53162" y="26581"/>
                </a:cubicBezTo>
                <a:cubicBezTo>
                  <a:pt x="40372" y="11234"/>
                  <a:pt x="36944" y="10454"/>
                  <a:pt x="21265" y="0"/>
                </a:cubicBezTo>
                <a:cubicBezTo>
                  <a:pt x="19493" y="5316"/>
                  <a:pt x="17488" y="10561"/>
                  <a:pt x="15948" y="15949"/>
                </a:cubicBezTo>
                <a:cubicBezTo>
                  <a:pt x="13941" y="22974"/>
                  <a:pt x="13510" y="30498"/>
                  <a:pt x="10632" y="37214"/>
                </a:cubicBezTo>
                <a:cubicBezTo>
                  <a:pt x="8115" y="43087"/>
                  <a:pt x="3544" y="47847"/>
                  <a:pt x="0" y="53163"/>
                </a:cubicBezTo>
                <a:cubicBezTo>
                  <a:pt x="16677" y="119876"/>
                  <a:pt x="-3114" y="69630"/>
                  <a:pt x="143539" y="79744"/>
                </a:cubicBezTo>
                <a:cubicBezTo>
                  <a:pt x="155812" y="80590"/>
                  <a:pt x="165927" y="89354"/>
                  <a:pt x="175437" y="95693"/>
                </a:cubicBezTo>
                <a:cubicBezTo>
                  <a:pt x="177209" y="101009"/>
                  <a:pt x="175550" y="109561"/>
                  <a:pt x="180753" y="111642"/>
                </a:cubicBezTo>
                <a:cubicBezTo>
                  <a:pt x="203777" y="120852"/>
                  <a:pt x="205182" y="95020"/>
                  <a:pt x="212651" y="85061"/>
                </a:cubicBezTo>
                <a:cubicBezTo>
                  <a:pt x="213714" y="83643"/>
                  <a:pt x="234802" y="55821"/>
                  <a:pt x="233916" y="4784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3A6C4FC-5A7F-435F-8E0F-BBD96FC15C00}"/>
              </a:ext>
            </a:extLst>
          </p:cNvPr>
          <p:cNvSpPr/>
          <p:nvPr/>
        </p:nvSpPr>
        <p:spPr>
          <a:xfrm>
            <a:off x="5332228" y="1430079"/>
            <a:ext cx="235055" cy="106771"/>
          </a:xfrm>
          <a:custGeom>
            <a:avLst/>
            <a:gdLst>
              <a:gd name="connsiteX0" fmla="*/ 0 w 235055"/>
              <a:gd name="connsiteY0" fmla="*/ 63795 h 106771"/>
              <a:gd name="connsiteX1" fmla="*/ 15949 w 235055"/>
              <a:gd name="connsiteY1" fmla="*/ 90377 h 106771"/>
              <a:gd name="connsiteX2" fmla="*/ 47846 w 235055"/>
              <a:gd name="connsiteY2" fmla="*/ 106326 h 106771"/>
              <a:gd name="connsiteX3" fmla="*/ 196702 w 235055"/>
              <a:gd name="connsiteY3" fmla="*/ 101009 h 106771"/>
              <a:gd name="connsiteX4" fmla="*/ 228600 w 235055"/>
              <a:gd name="connsiteY4" fmla="*/ 69112 h 106771"/>
              <a:gd name="connsiteX5" fmla="*/ 233916 w 235055"/>
              <a:gd name="connsiteY5" fmla="*/ 53163 h 106771"/>
              <a:gd name="connsiteX6" fmla="*/ 202019 w 235055"/>
              <a:gd name="connsiteY6" fmla="*/ 42530 h 106771"/>
              <a:gd name="connsiteX7" fmla="*/ 170121 w 235055"/>
              <a:gd name="connsiteY7" fmla="*/ 31898 h 106771"/>
              <a:gd name="connsiteX8" fmla="*/ 154172 w 235055"/>
              <a:gd name="connsiteY8" fmla="*/ 26581 h 106771"/>
              <a:gd name="connsiteX9" fmla="*/ 116958 w 235055"/>
              <a:gd name="connsiteY9" fmla="*/ 5316 h 106771"/>
              <a:gd name="connsiteX10" fmla="*/ 90377 w 235055"/>
              <a:gd name="connsiteY10" fmla="*/ 0 h 106771"/>
              <a:gd name="connsiteX11" fmla="*/ 26581 w 235055"/>
              <a:gd name="connsiteY11" fmla="*/ 5316 h 106771"/>
              <a:gd name="connsiteX12" fmla="*/ 15949 w 235055"/>
              <a:gd name="connsiteY12" fmla="*/ 21265 h 106771"/>
              <a:gd name="connsiteX13" fmla="*/ 0 w 235055"/>
              <a:gd name="connsiteY13" fmla="*/ 63795 h 10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5055" h="106771">
                <a:moveTo>
                  <a:pt x="0" y="63795"/>
                </a:moveTo>
                <a:cubicBezTo>
                  <a:pt x="0" y="75314"/>
                  <a:pt x="9224" y="82531"/>
                  <a:pt x="15949" y="90377"/>
                </a:cubicBezTo>
                <a:cubicBezTo>
                  <a:pt x="24192" y="99993"/>
                  <a:pt x="36685" y="102605"/>
                  <a:pt x="47846" y="106326"/>
                </a:cubicBezTo>
                <a:cubicBezTo>
                  <a:pt x="97465" y="104554"/>
                  <a:pt x="148072" y="111021"/>
                  <a:pt x="196702" y="101009"/>
                </a:cubicBezTo>
                <a:cubicBezTo>
                  <a:pt x="211430" y="97977"/>
                  <a:pt x="228600" y="69112"/>
                  <a:pt x="228600" y="69112"/>
                </a:cubicBezTo>
                <a:cubicBezTo>
                  <a:pt x="230372" y="63796"/>
                  <a:pt x="237878" y="57126"/>
                  <a:pt x="233916" y="53163"/>
                </a:cubicBezTo>
                <a:cubicBezTo>
                  <a:pt x="225991" y="45238"/>
                  <a:pt x="212651" y="46074"/>
                  <a:pt x="202019" y="42530"/>
                </a:cubicBezTo>
                <a:lnTo>
                  <a:pt x="170121" y="31898"/>
                </a:lnTo>
                <a:cubicBezTo>
                  <a:pt x="164805" y="30126"/>
                  <a:pt x="158835" y="29689"/>
                  <a:pt x="154172" y="26581"/>
                </a:cubicBezTo>
                <a:cubicBezTo>
                  <a:pt x="142507" y="18805"/>
                  <a:pt x="130445" y="9812"/>
                  <a:pt x="116958" y="5316"/>
                </a:cubicBezTo>
                <a:cubicBezTo>
                  <a:pt x="108386" y="2459"/>
                  <a:pt x="99237" y="1772"/>
                  <a:pt x="90377" y="0"/>
                </a:cubicBezTo>
                <a:cubicBezTo>
                  <a:pt x="69112" y="1772"/>
                  <a:pt x="47099" y="-546"/>
                  <a:pt x="26581" y="5316"/>
                </a:cubicBezTo>
                <a:cubicBezTo>
                  <a:pt x="20438" y="7071"/>
                  <a:pt x="18806" y="15550"/>
                  <a:pt x="15949" y="21265"/>
                </a:cubicBezTo>
                <a:cubicBezTo>
                  <a:pt x="8951" y="35262"/>
                  <a:pt x="0" y="52276"/>
                  <a:pt x="0" y="637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6176CC1-8207-47BC-B5F1-36197C1E853B}"/>
              </a:ext>
            </a:extLst>
          </p:cNvPr>
          <p:cNvSpPr/>
          <p:nvPr/>
        </p:nvSpPr>
        <p:spPr>
          <a:xfrm>
            <a:off x="5322886" y="1531088"/>
            <a:ext cx="179613" cy="98523"/>
          </a:xfrm>
          <a:custGeom>
            <a:avLst/>
            <a:gdLst>
              <a:gd name="connsiteX0" fmla="*/ 9342 w 179613"/>
              <a:gd name="connsiteY0" fmla="*/ 90377 h 98523"/>
              <a:gd name="connsiteX1" fmla="*/ 131616 w 179613"/>
              <a:gd name="connsiteY1" fmla="*/ 90377 h 98523"/>
              <a:gd name="connsiteX2" fmla="*/ 163514 w 179613"/>
              <a:gd name="connsiteY2" fmla="*/ 58479 h 98523"/>
              <a:gd name="connsiteX3" fmla="*/ 168830 w 179613"/>
              <a:gd name="connsiteY3" fmla="*/ 37214 h 98523"/>
              <a:gd name="connsiteX4" fmla="*/ 179463 w 179613"/>
              <a:gd name="connsiteY4" fmla="*/ 21265 h 98523"/>
              <a:gd name="connsiteX5" fmla="*/ 174147 w 179613"/>
              <a:gd name="connsiteY5" fmla="*/ 0 h 98523"/>
              <a:gd name="connsiteX6" fmla="*/ 126300 w 179613"/>
              <a:gd name="connsiteY6" fmla="*/ 5317 h 98523"/>
              <a:gd name="connsiteX7" fmla="*/ 19974 w 179613"/>
              <a:gd name="connsiteY7" fmla="*/ 26582 h 98523"/>
              <a:gd name="connsiteX8" fmla="*/ 14658 w 179613"/>
              <a:gd name="connsiteY8" fmla="*/ 42531 h 98523"/>
              <a:gd name="connsiteX9" fmla="*/ 9342 w 179613"/>
              <a:gd name="connsiteY9" fmla="*/ 63796 h 98523"/>
              <a:gd name="connsiteX10" fmla="*/ 9342 w 179613"/>
              <a:gd name="connsiteY10" fmla="*/ 90377 h 9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613" h="98523">
                <a:moveTo>
                  <a:pt x="9342" y="90377"/>
                </a:moveTo>
                <a:cubicBezTo>
                  <a:pt x="29721" y="94807"/>
                  <a:pt x="77189" y="106251"/>
                  <a:pt x="131616" y="90377"/>
                </a:cubicBezTo>
                <a:cubicBezTo>
                  <a:pt x="146051" y="86167"/>
                  <a:pt x="163514" y="58479"/>
                  <a:pt x="163514" y="58479"/>
                </a:cubicBezTo>
                <a:cubicBezTo>
                  <a:pt x="165286" y="51391"/>
                  <a:pt x="165952" y="43930"/>
                  <a:pt x="168830" y="37214"/>
                </a:cubicBezTo>
                <a:cubicBezTo>
                  <a:pt x="171347" y="31341"/>
                  <a:pt x="178559" y="27590"/>
                  <a:pt x="179463" y="21265"/>
                </a:cubicBezTo>
                <a:cubicBezTo>
                  <a:pt x="180496" y="14032"/>
                  <a:pt x="175919" y="7088"/>
                  <a:pt x="174147" y="0"/>
                </a:cubicBezTo>
                <a:cubicBezTo>
                  <a:pt x="158198" y="1772"/>
                  <a:pt x="142303" y="4132"/>
                  <a:pt x="126300" y="5317"/>
                </a:cubicBezTo>
                <a:cubicBezTo>
                  <a:pt x="22901" y="12976"/>
                  <a:pt x="48594" y="-16346"/>
                  <a:pt x="19974" y="26582"/>
                </a:cubicBezTo>
                <a:cubicBezTo>
                  <a:pt x="18202" y="31898"/>
                  <a:pt x="16197" y="37143"/>
                  <a:pt x="14658" y="42531"/>
                </a:cubicBezTo>
                <a:cubicBezTo>
                  <a:pt x="12651" y="49556"/>
                  <a:pt x="11652" y="56864"/>
                  <a:pt x="9342" y="63796"/>
                </a:cubicBezTo>
                <a:cubicBezTo>
                  <a:pt x="8089" y="67555"/>
                  <a:pt x="-11037" y="85947"/>
                  <a:pt x="9342" y="9037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8CCC9EE-3BD4-4451-BE35-7C852C8BB95F}"/>
              </a:ext>
            </a:extLst>
          </p:cNvPr>
          <p:cNvSpPr/>
          <p:nvPr/>
        </p:nvSpPr>
        <p:spPr>
          <a:xfrm>
            <a:off x="5708674" y="1534407"/>
            <a:ext cx="299320" cy="161486"/>
          </a:xfrm>
          <a:custGeom>
            <a:avLst/>
            <a:gdLst>
              <a:gd name="connsiteX0" fmla="*/ 229610 w 299320"/>
              <a:gd name="connsiteY0" fmla="*/ 161486 h 161486"/>
              <a:gd name="connsiteX1" fmla="*/ 277456 w 299320"/>
              <a:gd name="connsiteY1" fmla="*/ 129588 h 161486"/>
              <a:gd name="connsiteX2" fmla="*/ 293405 w 299320"/>
              <a:gd name="connsiteY2" fmla="*/ 118956 h 161486"/>
              <a:gd name="connsiteX3" fmla="*/ 298721 w 299320"/>
              <a:gd name="connsiteY3" fmla="*/ 103007 h 161486"/>
              <a:gd name="connsiteX4" fmla="*/ 282773 w 299320"/>
              <a:gd name="connsiteY4" fmla="*/ 97691 h 161486"/>
              <a:gd name="connsiteX5" fmla="*/ 261507 w 299320"/>
              <a:gd name="connsiteY5" fmla="*/ 81742 h 161486"/>
              <a:gd name="connsiteX6" fmla="*/ 234926 w 299320"/>
              <a:gd name="connsiteY6" fmla="*/ 39212 h 161486"/>
              <a:gd name="connsiteX7" fmla="*/ 218977 w 299320"/>
              <a:gd name="connsiteY7" fmla="*/ 33895 h 161486"/>
              <a:gd name="connsiteX8" fmla="*/ 181763 w 299320"/>
              <a:gd name="connsiteY8" fmla="*/ 39212 h 161486"/>
              <a:gd name="connsiteX9" fmla="*/ 165814 w 299320"/>
              <a:gd name="connsiteY9" fmla="*/ 44528 h 161486"/>
              <a:gd name="connsiteX10" fmla="*/ 139233 w 299320"/>
              <a:gd name="connsiteY10" fmla="*/ 17946 h 161486"/>
              <a:gd name="connsiteX11" fmla="*/ 91386 w 299320"/>
              <a:gd name="connsiteY11" fmla="*/ 12630 h 161486"/>
              <a:gd name="connsiteX12" fmla="*/ 48856 w 299320"/>
              <a:gd name="connsiteY12" fmla="*/ 1998 h 161486"/>
              <a:gd name="connsiteX13" fmla="*/ 1010 w 299320"/>
              <a:gd name="connsiteY13" fmla="*/ 7314 h 161486"/>
              <a:gd name="connsiteX14" fmla="*/ 59489 w 299320"/>
              <a:gd name="connsiteY14" fmla="*/ 33895 h 161486"/>
              <a:gd name="connsiteX15" fmla="*/ 171131 w 299320"/>
              <a:gd name="connsiteY15" fmla="*/ 44528 h 161486"/>
              <a:gd name="connsiteX16" fmla="*/ 203028 w 299320"/>
              <a:gd name="connsiteY16" fmla="*/ 92374 h 161486"/>
              <a:gd name="connsiteX17" fmla="*/ 213661 w 299320"/>
              <a:gd name="connsiteY17" fmla="*/ 108323 h 161486"/>
              <a:gd name="connsiteX18" fmla="*/ 234926 w 299320"/>
              <a:gd name="connsiteY18" fmla="*/ 134905 h 161486"/>
              <a:gd name="connsiteX19" fmla="*/ 229610 w 299320"/>
              <a:gd name="connsiteY19" fmla="*/ 161486 h 16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9320" h="161486">
                <a:moveTo>
                  <a:pt x="229610" y="161486"/>
                </a:moveTo>
                <a:lnTo>
                  <a:pt x="277456" y="129588"/>
                </a:lnTo>
                <a:lnTo>
                  <a:pt x="293405" y="118956"/>
                </a:lnTo>
                <a:cubicBezTo>
                  <a:pt x="295177" y="113640"/>
                  <a:pt x="301227" y="108019"/>
                  <a:pt x="298721" y="103007"/>
                </a:cubicBezTo>
                <a:cubicBezTo>
                  <a:pt x="296215" y="97995"/>
                  <a:pt x="287638" y="100471"/>
                  <a:pt x="282773" y="97691"/>
                </a:cubicBezTo>
                <a:cubicBezTo>
                  <a:pt x="275080" y="93295"/>
                  <a:pt x="268596" y="87058"/>
                  <a:pt x="261507" y="81742"/>
                </a:cubicBezTo>
                <a:cubicBezTo>
                  <a:pt x="251809" y="52647"/>
                  <a:pt x="258516" y="51007"/>
                  <a:pt x="234926" y="39212"/>
                </a:cubicBezTo>
                <a:cubicBezTo>
                  <a:pt x="229914" y="36706"/>
                  <a:pt x="224293" y="35667"/>
                  <a:pt x="218977" y="33895"/>
                </a:cubicBezTo>
                <a:cubicBezTo>
                  <a:pt x="206572" y="35667"/>
                  <a:pt x="194050" y="36754"/>
                  <a:pt x="181763" y="39212"/>
                </a:cubicBezTo>
                <a:cubicBezTo>
                  <a:pt x="176268" y="40311"/>
                  <a:pt x="171017" y="46609"/>
                  <a:pt x="165814" y="44528"/>
                </a:cubicBezTo>
                <a:cubicBezTo>
                  <a:pt x="106751" y="20901"/>
                  <a:pt x="205386" y="34484"/>
                  <a:pt x="139233" y="17946"/>
                </a:cubicBezTo>
                <a:cubicBezTo>
                  <a:pt x="123665" y="14054"/>
                  <a:pt x="107272" y="14899"/>
                  <a:pt x="91386" y="12630"/>
                </a:cubicBezTo>
                <a:cubicBezTo>
                  <a:pt x="68933" y="9423"/>
                  <a:pt x="67409" y="8182"/>
                  <a:pt x="48856" y="1998"/>
                </a:cubicBezTo>
                <a:cubicBezTo>
                  <a:pt x="32907" y="3770"/>
                  <a:pt x="9266" y="-6446"/>
                  <a:pt x="1010" y="7314"/>
                </a:cubicBezTo>
                <a:cubicBezTo>
                  <a:pt x="-8735" y="23555"/>
                  <a:pt x="55139" y="33170"/>
                  <a:pt x="59489" y="33895"/>
                </a:cubicBezTo>
                <a:cubicBezTo>
                  <a:pt x="105877" y="41627"/>
                  <a:pt x="114869" y="40509"/>
                  <a:pt x="171131" y="44528"/>
                </a:cubicBezTo>
                <a:lnTo>
                  <a:pt x="203028" y="92374"/>
                </a:lnTo>
                <a:lnTo>
                  <a:pt x="213661" y="108323"/>
                </a:lnTo>
                <a:cubicBezTo>
                  <a:pt x="218989" y="124308"/>
                  <a:pt x="216604" y="128034"/>
                  <a:pt x="234926" y="134905"/>
                </a:cubicBezTo>
                <a:cubicBezTo>
                  <a:pt x="243386" y="138078"/>
                  <a:pt x="261507" y="140221"/>
                  <a:pt x="229610" y="16148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EA57A10-909B-44B5-AE56-7CCBE9C1CB6C}"/>
              </a:ext>
            </a:extLst>
          </p:cNvPr>
          <p:cNvSpPr/>
          <p:nvPr/>
        </p:nvSpPr>
        <p:spPr>
          <a:xfrm>
            <a:off x="5380074" y="1637414"/>
            <a:ext cx="217968" cy="180753"/>
          </a:xfrm>
          <a:custGeom>
            <a:avLst/>
            <a:gdLst>
              <a:gd name="connsiteX0" fmla="*/ 0 w 217968"/>
              <a:gd name="connsiteY0" fmla="*/ 31898 h 180753"/>
              <a:gd name="connsiteX1" fmla="*/ 15949 w 217968"/>
              <a:gd name="connsiteY1" fmla="*/ 63795 h 180753"/>
              <a:gd name="connsiteX2" fmla="*/ 47847 w 217968"/>
              <a:gd name="connsiteY2" fmla="*/ 95693 h 180753"/>
              <a:gd name="connsiteX3" fmla="*/ 53163 w 217968"/>
              <a:gd name="connsiteY3" fmla="*/ 111642 h 180753"/>
              <a:gd name="connsiteX4" fmla="*/ 85061 w 217968"/>
              <a:gd name="connsiteY4" fmla="*/ 138223 h 180753"/>
              <a:gd name="connsiteX5" fmla="*/ 101010 w 217968"/>
              <a:gd name="connsiteY5" fmla="*/ 143539 h 180753"/>
              <a:gd name="connsiteX6" fmla="*/ 116959 w 217968"/>
              <a:gd name="connsiteY6" fmla="*/ 154172 h 180753"/>
              <a:gd name="connsiteX7" fmla="*/ 132907 w 217968"/>
              <a:gd name="connsiteY7" fmla="*/ 159488 h 180753"/>
              <a:gd name="connsiteX8" fmla="*/ 164805 w 217968"/>
              <a:gd name="connsiteY8" fmla="*/ 180753 h 180753"/>
              <a:gd name="connsiteX9" fmla="*/ 180754 w 217968"/>
              <a:gd name="connsiteY9" fmla="*/ 170121 h 180753"/>
              <a:gd name="connsiteX10" fmla="*/ 202019 w 217968"/>
              <a:gd name="connsiteY10" fmla="*/ 159488 h 180753"/>
              <a:gd name="connsiteX11" fmla="*/ 217968 w 217968"/>
              <a:gd name="connsiteY11" fmla="*/ 143539 h 180753"/>
              <a:gd name="connsiteX12" fmla="*/ 212652 w 217968"/>
              <a:gd name="connsiteY12" fmla="*/ 116958 h 180753"/>
              <a:gd name="connsiteX13" fmla="*/ 207335 w 217968"/>
              <a:gd name="connsiteY13" fmla="*/ 101009 h 180753"/>
              <a:gd name="connsiteX14" fmla="*/ 217968 w 217968"/>
              <a:gd name="connsiteY14" fmla="*/ 63795 h 180753"/>
              <a:gd name="connsiteX15" fmla="*/ 202019 w 217968"/>
              <a:gd name="connsiteY15" fmla="*/ 53163 h 180753"/>
              <a:gd name="connsiteX16" fmla="*/ 154173 w 217968"/>
              <a:gd name="connsiteY16" fmla="*/ 47846 h 180753"/>
              <a:gd name="connsiteX17" fmla="*/ 148856 w 217968"/>
              <a:gd name="connsiteY17" fmla="*/ 31898 h 180753"/>
              <a:gd name="connsiteX18" fmla="*/ 132907 w 217968"/>
              <a:gd name="connsiteY18" fmla="*/ 21265 h 180753"/>
              <a:gd name="connsiteX19" fmla="*/ 127591 w 217968"/>
              <a:gd name="connsiteY19" fmla="*/ 5316 h 180753"/>
              <a:gd name="connsiteX20" fmla="*/ 111642 w 217968"/>
              <a:gd name="connsiteY20" fmla="*/ 0 h 180753"/>
              <a:gd name="connsiteX21" fmla="*/ 63796 w 217968"/>
              <a:gd name="connsiteY21" fmla="*/ 5316 h 180753"/>
              <a:gd name="connsiteX22" fmla="*/ 0 w 217968"/>
              <a:gd name="connsiteY22" fmla="*/ 31898 h 18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7968" h="180753">
                <a:moveTo>
                  <a:pt x="0" y="31898"/>
                </a:moveTo>
                <a:cubicBezTo>
                  <a:pt x="5316" y="42530"/>
                  <a:pt x="8816" y="54285"/>
                  <a:pt x="15949" y="63795"/>
                </a:cubicBezTo>
                <a:cubicBezTo>
                  <a:pt x="24971" y="75824"/>
                  <a:pt x="47847" y="95693"/>
                  <a:pt x="47847" y="95693"/>
                </a:cubicBezTo>
                <a:cubicBezTo>
                  <a:pt x="49619" y="101009"/>
                  <a:pt x="50055" y="106979"/>
                  <a:pt x="53163" y="111642"/>
                </a:cubicBezTo>
                <a:cubicBezTo>
                  <a:pt x="59042" y="120461"/>
                  <a:pt x="75253" y="133319"/>
                  <a:pt x="85061" y="138223"/>
                </a:cubicBezTo>
                <a:cubicBezTo>
                  <a:pt x="90073" y="140729"/>
                  <a:pt x="95694" y="141767"/>
                  <a:pt x="101010" y="143539"/>
                </a:cubicBezTo>
                <a:cubicBezTo>
                  <a:pt x="106326" y="147083"/>
                  <a:pt x="111244" y="151314"/>
                  <a:pt x="116959" y="154172"/>
                </a:cubicBezTo>
                <a:cubicBezTo>
                  <a:pt x="121971" y="156678"/>
                  <a:pt x="128009" y="156767"/>
                  <a:pt x="132907" y="159488"/>
                </a:cubicBezTo>
                <a:cubicBezTo>
                  <a:pt x="144078" y="165694"/>
                  <a:pt x="164805" y="180753"/>
                  <a:pt x="164805" y="180753"/>
                </a:cubicBezTo>
                <a:cubicBezTo>
                  <a:pt x="170121" y="177209"/>
                  <a:pt x="175207" y="173291"/>
                  <a:pt x="180754" y="170121"/>
                </a:cubicBezTo>
                <a:cubicBezTo>
                  <a:pt x="187635" y="166189"/>
                  <a:pt x="195570" y="164094"/>
                  <a:pt x="202019" y="159488"/>
                </a:cubicBezTo>
                <a:cubicBezTo>
                  <a:pt x="208137" y="155118"/>
                  <a:pt x="212652" y="148855"/>
                  <a:pt x="217968" y="143539"/>
                </a:cubicBezTo>
                <a:cubicBezTo>
                  <a:pt x="216196" y="134679"/>
                  <a:pt x="214844" y="125724"/>
                  <a:pt x="212652" y="116958"/>
                </a:cubicBezTo>
                <a:cubicBezTo>
                  <a:pt x="211293" y="111521"/>
                  <a:pt x="206777" y="106585"/>
                  <a:pt x="207335" y="101009"/>
                </a:cubicBezTo>
                <a:cubicBezTo>
                  <a:pt x="208619" y="88172"/>
                  <a:pt x="214424" y="76200"/>
                  <a:pt x="217968" y="63795"/>
                </a:cubicBezTo>
                <a:cubicBezTo>
                  <a:pt x="212652" y="60251"/>
                  <a:pt x="208218" y="54713"/>
                  <a:pt x="202019" y="53163"/>
                </a:cubicBezTo>
                <a:cubicBezTo>
                  <a:pt x="186451" y="49271"/>
                  <a:pt x="169072" y="53806"/>
                  <a:pt x="154173" y="47846"/>
                </a:cubicBezTo>
                <a:cubicBezTo>
                  <a:pt x="148970" y="45765"/>
                  <a:pt x="152357" y="36274"/>
                  <a:pt x="148856" y="31898"/>
                </a:cubicBezTo>
                <a:cubicBezTo>
                  <a:pt x="144864" y="26909"/>
                  <a:pt x="138223" y="24809"/>
                  <a:pt x="132907" y="21265"/>
                </a:cubicBezTo>
                <a:cubicBezTo>
                  <a:pt x="131135" y="15949"/>
                  <a:pt x="131554" y="9279"/>
                  <a:pt x="127591" y="5316"/>
                </a:cubicBezTo>
                <a:cubicBezTo>
                  <a:pt x="123628" y="1353"/>
                  <a:pt x="117246" y="0"/>
                  <a:pt x="111642" y="0"/>
                </a:cubicBezTo>
                <a:cubicBezTo>
                  <a:pt x="95595" y="0"/>
                  <a:pt x="79745" y="3544"/>
                  <a:pt x="63796" y="5316"/>
                </a:cubicBezTo>
                <a:lnTo>
                  <a:pt x="0" y="3189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04329B6-4FC9-4005-A4DE-DB7A09F608A2}"/>
              </a:ext>
            </a:extLst>
          </p:cNvPr>
          <p:cNvSpPr/>
          <p:nvPr/>
        </p:nvSpPr>
        <p:spPr>
          <a:xfrm>
            <a:off x="6230679" y="2104908"/>
            <a:ext cx="260498" cy="226865"/>
          </a:xfrm>
          <a:custGeom>
            <a:avLst/>
            <a:gdLst>
              <a:gd name="connsiteX0" fmla="*/ 42530 w 260498"/>
              <a:gd name="connsiteY0" fmla="*/ 26920 h 226865"/>
              <a:gd name="connsiteX1" fmla="*/ 31898 w 260498"/>
              <a:gd name="connsiteY1" fmla="*/ 53501 h 226865"/>
              <a:gd name="connsiteX2" fmla="*/ 26581 w 260498"/>
              <a:gd name="connsiteY2" fmla="*/ 101348 h 226865"/>
              <a:gd name="connsiteX3" fmla="*/ 15949 w 260498"/>
              <a:gd name="connsiteY3" fmla="*/ 175776 h 226865"/>
              <a:gd name="connsiteX4" fmla="*/ 5316 w 260498"/>
              <a:gd name="connsiteY4" fmla="*/ 191725 h 226865"/>
              <a:gd name="connsiteX5" fmla="*/ 0 w 260498"/>
              <a:gd name="connsiteY5" fmla="*/ 207673 h 226865"/>
              <a:gd name="connsiteX6" fmla="*/ 58479 w 260498"/>
              <a:gd name="connsiteY6" fmla="*/ 218306 h 226865"/>
              <a:gd name="connsiteX7" fmla="*/ 90377 w 260498"/>
              <a:gd name="connsiteY7" fmla="*/ 207673 h 226865"/>
              <a:gd name="connsiteX8" fmla="*/ 106326 w 260498"/>
              <a:gd name="connsiteY8" fmla="*/ 202357 h 226865"/>
              <a:gd name="connsiteX9" fmla="*/ 138223 w 260498"/>
              <a:gd name="connsiteY9" fmla="*/ 181092 h 226865"/>
              <a:gd name="connsiteX10" fmla="*/ 170121 w 260498"/>
              <a:gd name="connsiteY10" fmla="*/ 159827 h 226865"/>
              <a:gd name="connsiteX11" fmla="*/ 202019 w 260498"/>
              <a:gd name="connsiteY11" fmla="*/ 133245 h 226865"/>
              <a:gd name="connsiteX12" fmla="*/ 217968 w 260498"/>
              <a:gd name="connsiteY12" fmla="*/ 117297 h 226865"/>
              <a:gd name="connsiteX13" fmla="*/ 233916 w 260498"/>
              <a:gd name="connsiteY13" fmla="*/ 106664 h 226865"/>
              <a:gd name="connsiteX14" fmla="*/ 255181 w 260498"/>
              <a:gd name="connsiteY14" fmla="*/ 69450 h 226865"/>
              <a:gd name="connsiteX15" fmla="*/ 260498 w 260498"/>
              <a:gd name="connsiteY15" fmla="*/ 53501 h 226865"/>
              <a:gd name="connsiteX16" fmla="*/ 239233 w 260498"/>
              <a:gd name="connsiteY16" fmla="*/ 5655 h 226865"/>
              <a:gd name="connsiteX17" fmla="*/ 223284 w 260498"/>
              <a:gd name="connsiteY17" fmla="*/ 339 h 226865"/>
              <a:gd name="connsiteX18" fmla="*/ 42530 w 260498"/>
              <a:gd name="connsiteY18" fmla="*/ 26920 h 2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0498" h="226865">
                <a:moveTo>
                  <a:pt x="42530" y="26920"/>
                </a:moveTo>
                <a:cubicBezTo>
                  <a:pt x="10632" y="35780"/>
                  <a:pt x="33898" y="44170"/>
                  <a:pt x="31898" y="53501"/>
                </a:cubicBezTo>
                <a:cubicBezTo>
                  <a:pt x="28536" y="69192"/>
                  <a:pt x="28178" y="85380"/>
                  <a:pt x="26581" y="101348"/>
                </a:cubicBezTo>
                <a:cubicBezTo>
                  <a:pt x="25053" y="116623"/>
                  <a:pt x="26224" y="155225"/>
                  <a:pt x="15949" y="175776"/>
                </a:cubicBezTo>
                <a:cubicBezTo>
                  <a:pt x="13092" y="181491"/>
                  <a:pt x="8860" y="186409"/>
                  <a:pt x="5316" y="191725"/>
                </a:cubicBezTo>
                <a:cubicBezTo>
                  <a:pt x="3544" y="197041"/>
                  <a:pt x="0" y="202069"/>
                  <a:pt x="0" y="207673"/>
                </a:cubicBezTo>
                <a:cubicBezTo>
                  <a:pt x="0" y="241612"/>
                  <a:pt x="34532" y="220701"/>
                  <a:pt x="58479" y="218306"/>
                </a:cubicBezTo>
                <a:lnTo>
                  <a:pt x="90377" y="207673"/>
                </a:lnTo>
                <a:lnTo>
                  <a:pt x="106326" y="202357"/>
                </a:lnTo>
                <a:cubicBezTo>
                  <a:pt x="141717" y="166963"/>
                  <a:pt x="103602" y="200325"/>
                  <a:pt x="138223" y="181092"/>
                </a:cubicBezTo>
                <a:cubicBezTo>
                  <a:pt x="149394" y="174886"/>
                  <a:pt x="170121" y="159827"/>
                  <a:pt x="170121" y="159827"/>
                </a:cubicBezTo>
                <a:cubicBezTo>
                  <a:pt x="191082" y="128387"/>
                  <a:pt x="167682" y="157771"/>
                  <a:pt x="202019" y="133245"/>
                </a:cubicBezTo>
                <a:cubicBezTo>
                  <a:pt x="208137" y="128875"/>
                  <a:pt x="212192" y="122110"/>
                  <a:pt x="217968" y="117297"/>
                </a:cubicBezTo>
                <a:cubicBezTo>
                  <a:pt x="222876" y="113207"/>
                  <a:pt x="228600" y="110208"/>
                  <a:pt x="233916" y="106664"/>
                </a:cubicBezTo>
                <a:cubicBezTo>
                  <a:pt x="244596" y="90644"/>
                  <a:pt x="247085" y="88340"/>
                  <a:pt x="255181" y="69450"/>
                </a:cubicBezTo>
                <a:cubicBezTo>
                  <a:pt x="257389" y="64299"/>
                  <a:pt x="258726" y="58817"/>
                  <a:pt x="260498" y="53501"/>
                </a:cubicBezTo>
                <a:cubicBezTo>
                  <a:pt x="256058" y="26863"/>
                  <a:pt x="261329" y="20386"/>
                  <a:pt x="239233" y="5655"/>
                </a:cubicBezTo>
                <a:cubicBezTo>
                  <a:pt x="234570" y="2546"/>
                  <a:pt x="228880" y="641"/>
                  <a:pt x="223284" y="339"/>
                </a:cubicBezTo>
                <a:cubicBezTo>
                  <a:pt x="163094" y="-2915"/>
                  <a:pt x="74428" y="18060"/>
                  <a:pt x="42530" y="2692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16F5332-369B-44DF-8780-BE04EA644894}"/>
              </a:ext>
            </a:extLst>
          </p:cNvPr>
          <p:cNvSpPr/>
          <p:nvPr/>
        </p:nvSpPr>
        <p:spPr>
          <a:xfrm>
            <a:off x="6358270" y="2078665"/>
            <a:ext cx="451883" cy="404037"/>
          </a:xfrm>
          <a:custGeom>
            <a:avLst/>
            <a:gdLst>
              <a:gd name="connsiteX0" fmla="*/ 101009 w 451883"/>
              <a:gd name="connsiteY0" fmla="*/ 15949 h 404037"/>
              <a:gd name="connsiteX1" fmla="*/ 132907 w 451883"/>
              <a:gd name="connsiteY1" fmla="*/ 63795 h 404037"/>
              <a:gd name="connsiteX2" fmla="*/ 122274 w 451883"/>
              <a:gd name="connsiteY2" fmla="*/ 122275 h 404037"/>
              <a:gd name="connsiteX3" fmla="*/ 106325 w 451883"/>
              <a:gd name="connsiteY3" fmla="*/ 138223 h 404037"/>
              <a:gd name="connsiteX4" fmla="*/ 85060 w 451883"/>
              <a:gd name="connsiteY4" fmla="*/ 170121 h 404037"/>
              <a:gd name="connsiteX5" fmla="*/ 79744 w 451883"/>
              <a:gd name="connsiteY5" fmla="*/ 186070 h 404037"/>
              <a:gd name="connsiteX6" fmla="*/ 47846 w 451883"/>
              <a:gd name="connsiteY6" fmla="*/ 207335 h 404037"/>
              <a:gd name="connsiteX7" fmla="*/ 31897 w 451883"/>
              <a:gd name="connsiteY7" fmla="*/ 217968 h 404037"/>
              <a:gd name="connsiteX8" fmla="*/ 0 w 451883"/>
              <a:gd name="connsiteY8" fmla="*/ 228600 h 404037"/>
              <a:gd name="connsiteX9" fmla="*/ 5316 w 451883"/>
              <a:gd name="connsiteY9" fmla="*/ 249865 h 404037"/>
              <a:gd name="connsiteX10" fmla="*/ 53163 w 451883"/>
              <a:gd name="connsiteY10" fmla="*/ 233916 h 404037"/>
              <a:gd name="connsiteX11" fmla="*/ 79744 w 451883"/>
              <a:gd name="connsiteY11" fmla="*/ 228600 h 404037"/>
              <a:gd name="connsiteX12" fmla="*/ 95693 w 451883"/>
              <a:gd name="connsiteY12" fmla="*/ 223284 h 404037"/>
              <a:gd name="connsiteX13" fmla="*/ 111642 w 451883"/>
              <a:gd name="connsiteY13" fmla="*/ 239233 h 404037"/>
              <a:gd name="connsiteX14" fmla="*/ 122274 w 451883"/>
              <a:gd name="connsiteY14" fmla="*/ 271130 h 404037"/>
              <a:gd name="connsiteX15" fmla="*/ 143539 w 451883"/>
              <a:gd name="connsiteY15" fmla="*/ 276447 h 404037"/>
              <a:gd name="connsiteX16" fmla="*/ 170121 w 451883"/>
              <a:gd name="connsiteY16" fmla="*/ 297712 h 404037"/>
              <a:gd name="connsiteX17" fmla="*/ 202018 w 451883"/>
              <a:gd name="connsiteY17" fmla="*/ 318977 h 404037"/>
              <a:gd name="connsiteX18" fmla="*/ 223283 w 451883"/>
              <a:gd name="connsiteY18" fmla="*/ 334926 h 404037"/>
              <a:gd name="connsiteX19" fmla="*/ 239232 w 451883"/>
              <a:gd name="connsiteY19" fmla="*/ 340242 h 404037"/>
              <a:gd name="connsiteX20" fmla="*/ 271130 w 451883"/>
              <a:gd name="connsiteY20" fmla="*/ 372140 h 404037"/>
              <a:gd name="connsiteX21" fmla="*/ 297711 w 451883"/>
              <a:gd name="connsiteY21" fmla="*/ 404037 h 404037"/>
              <a:gd name="connsiteX22" fmla="*/ 388088 w 451883"/>
              <a:gd name="connsiteY22" fmla="*/ 398721 h 404037"/>
              <a:gd name="connsiteX23" fmla="*/ 404037 w 451883"/>
              <a:gd name="connsiteY23" fmla="*/ 388088 h 404037"/>
              <a:gd name="connsiteX24" fmla="*/ 425302 w 451883"/>
              <a:gd name="connsiteY24" fmla="*/ 382772 h 404037"/>
              <a:gd name="connsiteX25" fmla="*/ 451883 w 451883"/>
              <a:gd name="connsiteY25" fmla="*/ 372140 h 404037"/>
              <a:gd name="connsiteX26" fmla="*/ 425302 w 451883"/>
              <a:gd name="connsiteY26" fmla="*/ 345558 h 404037"/>
              <a:gd name="connsiteX27" fmla="*/ 409353 w 451883"/>
              <a:gd name="connsiteY27" fmla="*/ 313661 h 404037"/>
              <a:gd name="connsiteX28" fmla="*/ 398721 w 451883"/>
              <a:gd name="connsiteY28" fmla="*/ 292395 h 404037"/>
              <a:gd name="connsiteX29" fmla="*/ 382772 w 451883"/>
              <a:gd name="connsiteY29" fmla="*/ 239233 h 404037"/>
              <a:gd name="connsiteX30" fmla="*/ 350874 w 451883"/>
              <a:gd name="connsiteY30" fmla="*/ 217968 h 404037"/>
              <a:gd name="connsiteX31" fmla="*/ 318977 w 451883"/>
              <a:gd name="connsiteY31" fmla="*/ 154172 h 404037"/>
              <a:gd name="connsiteX32" fmla="*/ 313660 w 451883"/>
              <a:gd name="connsiteY32" fmla="*/ 132907 h 404037"/>
              <a:gd name="connsiteX33" fmla="*/ 303028 w 451883"/>
              <a:gd name="connsiteY33" fmla="*/ 90377 h 404037"/>
              <a:gd name="connsiteX34" fmla="*/ 292395 w 451883"/>
              <a:gd name="connsiteY34" fmla="*/ 74428 h 404037"/>
              <a:gd name="connsiteX35" fmla="*/ 287079 w 451883"/>
              <a:gd name="connsiteY35" fmla="*/ 58479 h 404037"/>
              <a:gd name="connsiteX36" fmla="*/ 249865 w 451883"/>
              <a:gd name="connsiteY36" fmla="*/ 31898 h 404037"/>
              <a:gd name="connsiteX37" fmla="*/ 228600 w 451883"/>
              <a:gd name="connsiteY37" fmla="*/ 0 h 404037"/>
              <a:gd name="connsiteX38" fmla="*/ 186070 w 451883"/>
              <a:gd name="connsiteY38" fmla="*/ 5316 h 404037"/>
              <a:gd name="connsiteX39" fmla="*/ 154172 w 451883"/>
              <a:gd name="connsiteY39" fmla="*/ 15949 h 404037"/>
              <a:gd name="connsiteX40" fmla="*/ 101009 w 451883"/>
              <a:gd name="connsiteY40" fmla="*/ 15949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883" h="404037">
                <a:moveTo>
                  <a:pt x="101009" y="15949"/>
                </a:moveTo>
                <a:cubicBezTo>
                  <a:pt x="111642" y="31898"/>
                  <a:pt x="135285" y="44775"/>
                  <a:pt x="132907" y="63795"/>
                </a:cubicBezTo>
                <a:cubicBezTo>
                  <a:pt x="132682" y="65593"/>
                  <a:pt x="129838" y="110929"/>
                  <a:pt x="122274" y="122275"/>
                </a:cubicBezTo>
                <a:cubicBezTo>
                  <a:pt x="118104" y="128530"/>
                  <a:pt x="111641" y="132907"/>
                  <a:pt x="106325" y="138223"/>
                </a:cubicBezTo>
                <a:cubicBezTo>
                  <a:pt x="93685" y="176146"/>
                  <a:pt x="111608" y="130298"/>
                  <a:pt x="85060" y="170121"/>
                </a:cubicBezTo>
                <a:cubicBezTo>
                  <a:pt x="81952" y="174784"/>
                  <a:pt x="83707" y="182107"/>
                  <a:pt x="79744" y="186070"/>
                </a:cubicBezTo>
                <a:cubicBezTo>
                  <a:pt x="70708" y="195106"/>
                  <a:pt x="58479" y="200247"/>
                  <a:pt x="47846" y="207335"/>
                </a:cubicBezTo>
                <a:cubicBezTo>
                  <a:pt x="42530" y="210879"/>
                  <a:pt x="37959" y="215948"/>
                  <a:pt x="31897" y="217968"/>
                </a:cubicBezTo>
                <a:lnTo>
                  <a:pt x="0" y="228600"/>
                </a:lnTo>
                <a:cubicBezTo>
                  <a:pt x="1772" y="235688"/>
                  <a:pt x="-1400" y="246987"/>
                  <a:pt x="5316" y="249865"/>
                </a:cubicBezTo>
                <a:cubicBezTo>
                  <a:pt x="30479" y="260649"/>
                  <a:pt x="35973" y="240362"/>
                  <a:pt x="53163" y="233916"/>
                </a:cubicBezTo>
                <a:cubicBezTo>
                  <a:pt x="61623" y="230743"/>
                  <a:pt x="70978" y="230791"/>
                  <a:pt x="79744" y="228600"/>
                </a:cubicBezTo>
                <a:cubicBezTo>
                  <a:pt x="85181" y="227241"/>
                  <a:pt x="90377" y="225056"/>
                  <a:pt x="95693" y="223284"/>
                </a:cubicBezTo>
                <a:cubicBezTo>
                  <a:pt x="101009" y="228600"/>
                  <a:pt x="107991" y="232661"/>
                  <a:pt x="111642" y="239233"/>
                </a:cubicBezTo>
                <a:cubicBezTo>
                  <a:pt x="117085" y="249030"/>
                  <a:pt x="111401" y="268411"/>
                  <a:pt x="122274" y="271130"/>
                </a:cubicBezTo>
                <a:lnTo>
                  <a:pt x="143539" y="276447"/>
                </a:lnTo>
                <a:cubicBezTo>
                  <a:pt x="163186" y="305914"/>
                  <a:pt x="142932" y="282606"/>
                  <a:pt x="170121" y="297712"/>
                </a:cubicBezTo>
                <a:cubicBezTo>
                  <a:pt x="181291" y="303918"/>
                  <a:pt x="191795" y="311310"/>
                  <a:pt x="202018" y="318977"/>
                </a:cubicBezTo>
                <a:cubicBezTo>
                  <a:pt x="209106" y="324293"/>
                  <a:pt x="215590" y="330530"/>
                  <a:pt x="223283" y="334926"/>
                </a:cubicBezTo>
                <a:cubicBezTo>
                  <a:pt x="228149" y="337706"/>
                  <a:pt x="233916" y="338470"/>
                  <a:pt x="239232" y="340242"/>
                </a:cubicBezTo>
                <a:cubicBezTo>
                  <a:pt x="249865" y="350875"/>
                  <a:pt x="264405" y="358691"/>
                  <a:pt x="271130" y="372140"/>
                </a:cubicBezTo>
                <a:cubicBezTo>
                  <a:pt x="284620" y="399119"/>
                  <a:pt x="275169" y="389009"/>
                  <a:pt x="297711" y="404037"/>
                </a:cubicBezTo>
                <a:cubicBezTo>
                  <a:pt x="327837" y="402265"/>
                  <a:pt x="358244" y="403198"/>
                  <a:pt x="388088" y="398721"/>
                </a:cubicBezTo>
                <a:cubicBezTo>
                  <a:pt x="394407" y="397773"/>
                  <a:pt x="398164" y="390605"/>
                  <a:pt x="404037" y="388088"/>
                </a:cubicBezTo>
                <a:cubicBezTo>
                  <a:pt x="410753" y="385210"/>
                  <a:pt x="418370" y="385082"/>
                  <a:pt x="425302" y="382772"/>
                </a:cubicBezTo>
                <a:cubicBezTo>
                  <a:pt x="434355" y="379754"/>
                  <a:pt x="443023" y="375684"/>
                  <a:pt x="451883" y="372140"/>
                </a:cubicBezTo>
                <a:cubicBezTo>
                  <a:pt x="423531" y="329610"/>
                  <a:pt x="460743" y="381000"/>
                  <a:pt x="425302" y="345558"/>
                </a:cubicBezTo>
                <a:cubicBezTo>
                  <a:pt x="412535" y="332791"/>
                  <a:pt x="415837" y="328791"/>
                  <a:pt x="409353" y="313661"/>
                </a:cubicBezTo>
                <a:cubicBezTo>
                  <a:pt x="406231" y="306377"/>
                  <a:pt x="401504" y="299816"/>
                  <a:pt x="398721" y="292395"/>
                </a:cubicBezTo>
                <a:cubicBezTo>
                  <a:pt x="395175" y="282939"/>
                  <a:pt x="388828" y="243270"/>
                  <a:pt x="382772" y="239233"/>
                </a:cubicBezTo>
                <a:lnTo>
                  <a:pt x="350874" y="217968"/>
                </a:lnTo>
                <a:cubicBezTo>
                  <a:pt x="330080" y="186777"/>
                  <a:pt x="327784" y="189394"/>
                  <a:pt x="318977" y="154172"/>
                </a:cubicBezTo>
                <a:cubicBezTo>
                  <a:pt x="317205" y="147084"/>
                  <a:pt x="315245" y="140040"/>
                  <a:pt x="313660" y="132907"/>
                </a:cubicBezTo>
                <a:cubicBezTo>
                  <a:pt x="311234" y="121990"/>
                  <a:pt x="308727" y="101776"/>
                  <a:pt x="303028" y="90377"/>
                </a:cubicBezTo>
                <a:cubicBezTo>
                  <a:pt x="300171" y="84662"/>
                  <a:pt x="295939" y="79744"/>
                  <a:pt x="292395" y="74428"/>
                </a:cubicBezTo>
                <a:cubicBezTo>
                  <a:pt x="290623" y="69112"/>
                  <a:pt x="291042" y="62442"/>
                  <a:pt x="287079" y="58479"/>
                </a:cubicBezTo>
                <a:cubicBezTo>
                  <a:pt x="232825" y="4225"/>
                  <a:pt x="296335" y="91646"/>
                  <a:pt x="249865" y="31898"/>
                </a:cubicBezTo>
                <a:cubicBezTo>
                  <a:pt x="242020" y="21811"/>
                  <a:pt x="228600" y="0"/>
                  <a:pt x="228600" y="0"/>
                </a:cubicBezTo>
                <a:cubicBezTo>
                  <a:pt x="214423" y="1772"/>
                  <a:pt x="200040" y="2322"/>
                  <a:pt x="186070" y="5316"/>
                </a:cubicBezTo>
                <a:cubicBezTo>
                  <a:pt x="175111" y="7664"/>
                  <a:pt x="165380" y="15949"/>
                  <a:pt x="154172" y="15949"/>
                </a:cubicBezTo>
                <a:lnTo>
                  <a:pt x="101009" y="15949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9EAF81F-F8C2-4068-9B8D-B02FD228EEF9}"/>
              </a:ext>
            </a:extLst>
          </p:cNvPr>
          <p:cNvSpPr/>
          <p:nvPr/>
        </p:nvSpPr>
        <p:spPr>
          <a:xfrm>
            <a:off x="5635256" y="1876647"/>
            <a:ext cx="155217" cy="170120"/>
          </a:xfrm>
          <a:custGeom>
            <a:avLst/>
            <a:gdLst>
              <a:gd name="connsiteX0" fmla="*/ 69111 w 155217"/>
              <a:gd name="connsiteY0" fmla="*/ 0 h 170120"/>
              <a:gd name="connsiteX1" fmla="*/ 42530 w 155217"/>
              <a:gd name="connsiteY1" fmla="*/ 15948 h 170120"/>
              <a:gd name="connsiteX2" fmla="*/ 26581 w 155217"/>
              <a:gd name="connsiteY2" fmla="*/ 47846 h 170120"/>
              <a:gd name="connsiteX3" fmla="*/ 15949 w 155217"/>
              <a:gd name="connsiteY3" fmla="*/ 63795 h 170120"/>
              <a:gd name="connsiteX4" fmla="*/ 10632 w 155217"/>
              <a:gd name="connsiteY4" fmla="*/ 79744 h 170120"/>
              <a:gd name="connsiteX5" fmla="*/ 0 w 155217"/>
              <a:gd name="connsiteY5" fmla="*/ 101009 h 170120"/>
              <a:gd name="connsiteX6" fmla="*/ 15949 w 155217"/>
              <a:gd name="connsiteY6" fmla="*/ 132906 h 170120"/>
              <a:gd name="connsiteX7" fmla="*/ 21265 w 155217"/>
              <a:gd name="connsiteY7" fmla="*/ 148855 h 170120"/>
              <a:gd name="connsiteX8" fmla="*/ 37214 w 155217"/>
              <a:gd name="connsiteY8" fmla="*/ 154172 h 170120"/>
              <a:gd name="connsiteX9" fmla="*/ 116958 w 155217"/>
              <a:gd name="connsiteY9" fmla="*/ 170120 h 170120"/>
              <a:gd name="connsiteX10" fmla="*/ 154172 w 155217"/>
              <a:gd name="connsiteY10" fmla="*/ 164804 h 170120"/>
              <a:gd name="connsiteX11" fmla="*/ 138223 w 155217"/>
              <a:gd name="connsiteY11" fmla="*/ 148855 h 170120"/>
              <a:gd name="connsiteX12" fmla="*/ 127591 w 155217"/>
              <a:gd name="connsiteY12" fmla="*/ 132906 h 170120"/>
              <a:gd name="connsiteX13" fmla="*/ 90377 w 155217"/>
              <a:gd name="connsiteY13" fmla="*/ 116958 h 170120"/>
              <a:gd name="connsiteX14" fmla="*/ 101009 w 155217"/>
              <a:gd name="connsiteY14" fmla="*/ 79744 h 170120"/>
              <a:gd name="connsiteX15" fmla="*/ 106325 w 155217"/>
              <a:gd name="connsiteY15" fmla="*/ 63795 h 170120"/>
              <a:gd name="connsiteX16" fmla="*/ 122274 w 155217"/>
              <a:gd name="connsiteY16" fmla="*/ 58479 h 170120"/>
              <a:gd name="connsiteX17" fmla="*/ 127591 w 155217"/>
              <a:gd name="connsiteY17" fmla="*/ 42530 h 170120"/>
              <a:gd name="connsiteX18" fmla="*/ 106325 w 155217"/>
              <a:gd name="connsiteY18" fmla="*/ 15948 h 170120"/>
              <a:gd name="connsiteX19" fmla="*/ 69111 w 155217"/>
              <a:gd name="connsiteY19" fmla="*/ 0 h 1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217" h="170120">
                <a:moveTo>
                  <a:pt x="69111" y="0"/>
                </a:moveTo>
                <a:cubicBezTo>
                  <a:pt x="58479" y="0"/>
                  <a:pt x="50375" y="9224"/>
                  <a:pt x="42530" y="15948"/>
                </a:cubicBezTo>
                <a:cubicBezTo>
                  <a:pt x="29198" y="27375"/>
                  <a:pt x="33558" y="33890"/>
                  <a:pt x="26581" y="47846"/>
                </a:cubicBezTo>
                <a:cubicBezTo>
                  <a:pt x="23724" y="53561"/>
                  <a:pt x="18806" y="58080"/>
                  <a:pt x="15949" y="63795"/>
                </a:cubicBezTo>
                <a:cubicBezTo>
                  <a:pt x="13443" y="68807"/>
                  <a:pt x="12840" y="74593"/>
                  <a:pt x="10632" y="79744"/>
                </a:cubicBezTo>
                <a:cubicBezTo>
                  <a:pt x="7510" y="87028"/>
                  <a:pt x="3544" y="93921"/>
                  <a:pt x="0" y="101009"/>
                </a:cubicBezTo>
                <a:cubicBezTo>
                  <a:pt x="13362" y="141098"/>
                  <a:pt x="-4663" y="91684"/>
                  <a:pt x="15949" y="132906"/>
                </a:cubicBezTo>
                <a:cubicBezTo>
                  <a:pt x="18455" y="137918"/>
                  <a:pt x="17303" y="144892"/>
                  <a:pt x="21265" y="148855"/>
                </a:cubicBezTo>
                <a:cubicBezTo>
                  <a:pt x="25228" y="152818"/>
                  <a:pt x="32202" y="151666"/>
                  <a:pt x="37214" y="154172"/>
                </a:cubicBezTo>
                <a:cubicBezTo>
                  <a:pt x="84396" y="177763"/>
                  <a:pt x="1782" y="160522"/>
                  <a:pt x="116958" y="170120"/>
                </a:cubicBezTo>
                <a:cubicBezTo>
                  <a:pt x="129363" y="168348"/>
                  <a:pt x="145312" y="173664"/>
                  <a:pt x="154172" y="164804"/>
                </a:cubicBezTo>
                <a:cubicBezTo>
                  <a:pt x="159488" y="159488"/>
                  <a:pt x="143036" y="154631"/>
                  <a:pt x="138223" y="148855"/>
                </a:cubicBezTo>
                <a:cubicBezTo>
                  <a:pt x="134133" y="143947"/>
                  <a:pt x="132109" y="137424"/>
                  <a:pt x="127591" y="132906"/>
                </a:cubicBezTo>
                <a:cubicBezTo>
                  <a:pt x="115354" y="120669"/>
                  <a:pt x="106644" y="121024"/>
                  <a:pt x="90377" y="116958"/>
                </a:cubicBezTo>
                <a:cubicBezTo>
                  <a:pt x="103123" y="78718"/>
                  <a:pt x="87659" y="126472"/>
                  <a:pt x="101009" y="79744"/>
                </a:cubicBezTo>
                <a:cubicBezTo>
                  <a:pt x="102548" y="74356"/>
                  <a:pt x="102362" y="67758"/>
                  <a:pt x="106325" y="63795"/>
                </a:cubicBezTo>
                <a:cubicBezTo>
                  <a:pt x="110288" y="59832"/>
                  <a:pt x="116958" y="60251"/>
                  <a:pt x="122274" y="58479"/>
                </a:cubicBezTo>
                <a:cubicBezTo>
                  <a:pt x="124046" y="53163"/>
                  <a:pt x="127591" y="48134"/>
                  <a:pt x="127591" y="42530"/>
                </a:cubicBezTo>
                <a:cubicBezTo>
                  <a:pt x="127591" y="28991"/>
                  <a:pt x="118570" y="20030"/>
                  <a:pt x="106325" y="15948"/>
                </a:cubicBezTo>
                <a:cubicBezTo>
                  <a:pt x="101282" y="14267"/>
                  <a:pt x="79743" y="0"/>
                  <a:pt x="6911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88A85E4-9A0B-4884-BD55-288B90013710}"/>
              </a:ext>
            </a:extLst>
          </p:cNvPr>
          <p:cNvSpPr/>
          <p:nvPr/>
        </p:nvSpPr>
        <p:spPr>
          <a:xfrm>
            <a:off x="5683102" y="1759392"/>
            <a:ext cx="249865" cy="138520"/>
          </a:xfrm>
          <a:custGeom>
            <a:avLst/>
            <a:gdLst>
              <a:gd name="connsiteX0" fmla="*/ 47847 w 249865"/>
              <a:gd name="connsiteY0" fmla="*/ 10929 h 138520"/>
              <a:gd name="connsiteX1" fmla="*/ 37214 w 249865"/>
              <a:gd name="connsiteY1" fmla="*/ 58775 h 138520"/>
              <a:gd name="connsiteX2" fmla="*/ 31898 w 249865"/>
              <a:gd name="connsiteY2" fmla="*/ 74724 h 138520"/>
              <a:gd name="connsiteX3" fmla="*/ 21265 w 249865"/>
              <a:gd name="connsiteY3" fmla="*/ 90673 h 138520"/>
              <a:gd name="connsiteX4" fmla="*/ 0 w 249865"/>
              <a:gd name="connsiteY4" fmla="*/ 95989 h 138520"/>
              <a:gd name="connsiteX5" fmla="*/ 47847 w 249865"/>
              <a:gd name="connsiteY5" fmla="*/ 101306 h 138520"/>
              <a:gd name="connsiteX6" fmla="*/ 63796 w 249865"/>
              <a:gd name="connsiteY6" fmla="*/ 106622 h 138520"/>
              <a:gd name="connsiteX7" fmla="*/ 111642 w 249865"/>
              <a:gd name="connsiteY7" fmla="*/ 111938 h 138520"/>
              <a:gd name="connsiteX8" fmla="*/ 148856 w 249865"/>
              <a:gd name="connsiteY8" fmla="*/ 122571 h 138520"/>
              <a:gd name="connsiteX9" fmla="*/ 180754 w 249865"/>
              <a:gd name="connsiteY9" fmla="*/ 138520 h 138520"/>
              <a:gd name="connsiteX10" fmla="*/ 212651 w 249865"/>
              <a:gd name="connsiteY10" fmla="*/ 127887 h 138520"/>
              <a:gd name="connsiteX11" fmla="*/ 228600 w 249865"/>
              <a:gd name="connsiteY11" fmla="*/ 122571 h 138520"/>
              <a:gd name="connsiteX12" fmla="*/ 249865 w 249865"/>
              <a:gd name="connsiteY12" fmla="*/ 117255 h 138520"/>
              <a:gd name="connsiteX13" fmla="*/ 228600 w 249865"/>
              <a:gd name="connsiteY13" fmla="*/ 80041 h 138520"/>
              <a:gd name="connsiteX14" fmla="*/ 223284 w 249865"/>
              <a:gd name="connsiteY14" fmla="*/ 64092 h 138520"/>
              <a:gd name="connsiteX15" fmla="*/ 212651 w 249865"/>
              <a:gd name="connsiteY15" fmla="*/ 48143 h 138520"/>
              <a:gd name="connsiteX16" fmla="*/ 207335 w 249865"/>
              <a:gd name="connsiteY16" fmla="*/ 26878 h 138520"/>
              <a:gd name="connsiteX17" fmla="*/ 186070 w 249865"/>
              <a:gd name="connsiteY17" fmla="*/ 21561 h 138520"/>
              <a:gd name="connsiteX18" fmla="*/ 170121 w 249865"/>
              <a:gd name="connsiteY18" fmla="*/ 16245 h 138520"/>
              <a:gd name="connsiteX19" fmla="*/ 111642 w 249865"/>
              <a:gd name="connsiteY19" fmla="*/ 5613 h 138520"/>
              <a:gd name="connsiteX20" fmla="*/ 95693 w 249865"/>
              <a:gd name="connsiteY20" fmla="*/ 296 h 138520"/>
              <a:gd name="connsiteX21" fmla="*/ 47847 w 249865"/>
              <a:gd name="connsiteY21" fmla="*/ 10929 h 13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865" h="138520">
                <a:moveTo>
                  <a:pt x="47847" y="10929"/>
                </a:moveTo>
                <a:cubicBezTo>
                  <a:pt x="38101" y="20675"/>
                  <a:pt x="42223" y="41246"/>
                  <a:pt x="37214" y="58775"/>
                </a:cubicBezTo>
                <a:cubicBezTo>
                  <a:pt x="35674" y="64163"/>
                  <a:pt x="34404" y="69712"/>
                  <a:pt x="31898" y="74724"/>
                </a:cubicBezTo>
                <a:cubicBezTo>
                  <a:pt x="29041" y="80439"/>
                  <a:pt x="26581" y="87129"/>
                  <a:pt x="21265" y="90673"/>
                </a:cubicBezTo>
                <a:cubicBezTo>
                  <a:pt x="15186" y="94726"/>
                  <a:pt x="7088" y="94217"/>
                  <a:pt x="0" y="95989"/>
                </a:cubicBezTo>
                <a:cubicBezTo>
                  <a:pt x="15949" y="97761"/>
                  <a:pt x="32018" y="98668"/>
                  <a:pt x="47847" y="101306"/>
                </a:cubicBezTo>
                <a:cubicBezTo>
                  <a:pt x="53375" y="102227"/>
                  <a:pt x="58268" y="105701"/>
                  <a:pt x="63796" y="106622"/>
                </a:cubicBezTo>
                <a:cubicBezTo>
                  <a:pt x="79624" y="109260"/>
                  <a:pt x="95693" y="110166"/>
                  <a:pt x="111642" y="111938"/>
                </a:cubicBezTo>
                <a:cubicBezTo>
                  <a:pt x="118451" y="113640"/>
                  <a:pt x="141232" y="118759"/>
                  <a:pt x="148856" y="122571"/>
                </a:cubicBezTo>
                <a:cubicBezTo>
                  <a:pt x="190088" y="143185"/>
                  <a:pt x="140658" y="125153"/>
                  <a:pt x="180754" y="138520"/>
                </a:cubicBezTo>
                <a:lnTo>
                  <a:pt x="212651" y="127887"/>
                </a:lnTo>
                <a:cubicBezTo>
                  <a:pt x="217967" y="126115"/>
                  <a:pt x="223163" y="123930"/>
                  <a:pt x="228600" y="122571"/>
                </a:cubicBezTo>
                <a:lnTo>
                  <a:pt x="249865" y="117255"/>
                </a:lnTo>
                <a:cubicBezTo>
                  <a:pt x="237676" y="80687"/>
                  <a:pt x="254348" y="125100"/>
                  <a:pt x="228600" y="80041"/>
                </a:cubicBezTo>
                <a:cubicBezTo>
                  <a:pt x="225820" y="75175"/>
                  <a:pt x="225790" y="69104"/>
                  <a:pt x="223284" y="64092"/>
                </a:cubicBezTo>
                <a:cubicBezTo>
                  <a:pt x="220427" y="58377"/>
                  <a:pt x="216195" y="53459"/>
                  <a:pt x="212651" y="48143"/>
                </a:cubicBezTo>
                <a:cubicBezTo>
                  <a:pt x="210879" y="41055"/>
                  <a:pt x="212501" y="32045"/>
                  <a:pt x="207335" y="26878"/>
                </a:cubicBezTo>
                <a:cubicBezTo>
                  <a:pt x="202169" y="21711"/>
                  <a:pt x="193095" y="23568"/>
                  <a:pt x="186070" y="21561"/>
                </a:cubicBezTo>
                <a:cubicBezTo>
                  <a:pt x="180682" y="20021"/>
                  <a:pt x="175591" y="17461"/>
                  <a:pt x="170121" y="16245"/>
                </a:cubicBezTo>
                <a:cubicBezTo>
                  <a:pt x="127502" y="6775"/>
                  <a:pt x="150310" y="15280"/>
                  <a:pt x="111642" y="5613"/>
                </a:cubicBezTo>
                <a:cubicBezTo>
                  <a:pt x="106205" y="4254"/>
                  <a:pt x="101263" y="915"/>
                  <a:pt x="95693" y="296"/>
                </a:cubicBezTo>
                <a:cubicBezTo>
                  <a:pt x="85126" y="-878"/>
                  <a:pt x="57593" y="1183"/>
                  <a:pt x="47847" y="1092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5DF2EB9-5319-4FAC-8618-D13724A0BD1B}"/>
              </a:ext>
            </a:extLst>
          </p:cNvPr>
          <p:cNvSpPr/>
          <p:nvPr/>
        </p:nvSpPr>
        <p:spPr>
          <a:xfrm>
            <a:off x="5565643" y="1770132"/>
            <a:ext cx="133408" cy="175753"/>
          </a:xfrm>
          <a:custGeom>
            <a:avLst/>
            <a:gdLst>
              <a:gd name="connsiteX0" fmla="*/ 501 w 133408"/>
              <a:gd name="connsiteY0" fmla="*/ 53352 h 175753"/>
              <a:gd name="connsiteX1" fmla="*/ 32399 w 133408"/>
              <a:gd name="connsiteY1" fmla="*/ 63984 h 175753"/>
              <a:gd name="connsiteX2" fmla="*/ 48348 w 133408"/>
              <a:gd name="connsiteY2" fmla="*/ 74617 h 175753"/>
              <a:gd name="connsiteX3" fmla="*/ 53664 w 133408"/>
              <a:gd name="connsiteY3" fmla="*/ 90566 h 175753"/>
              <a:gd name="connsiteX4" fmla="*/ 64297 w 133408"/>
              <a:gd name="connsiteY4" fmla="*/ 133096 h 175753"/>
              <a:gd name="connsiteX5" fmla="*/ 69613 w 133408"/>
              <a:gd name="connsiteY5" fmla="*/ 175626 h 175753"/>
              <a:gd name="connsiteX6" fmla="*/ 85562 w 133408"/>
              <a:gd name="connsiteY6" fmla="*/ 164994 h 175753"/>
              <a:gd name="connsiteX7" fmla="*/ 101510 w 133408"/>
              <a:gd name="connsiteY7" fmla="*/ 106515 h 175753"/>
              <a:gd name="connsiteX8" fmla="*/ 106827 w 133408"/>
              <a:gd name="connsiteY8" fmla="*/ 79933 h 175753"/>
              <a:gd name="connsiteX9" fmla="*/ 133408 w 133408"/>
              <a:gd name="connsiteY9" fmla="*/ 53352 h 175753"/>
              <a:gd name="connsiteX10" fmla="*/ 112143 w 133408"/>
              <a:gd name="connsiteY10" fmla="*/ 189 h 175753"/>
              <a:gd name="connsiteX11" fmla="*/ 80245 w 133408"/>
              <a:gd name="connsiteY11" fmla="*/ 5505 h 175753"/>
              <a:gd name="connsiteX12" fmla="*/ 74929 w 133408"/>
              <a:gd name="connsiteY12" fmla="*/ 21454 h 175753"/>
              <a:gd name="connsiteX13" fmla="*/ 58980 w 133408"/>
              <a:gd name="connsiteY13" fmla="*/ 26770 h 175753"/>
              <a:gd name="connsiteX14" fmla="*/ 501 w 133408"/>
              <a:gd name="connsiteY14" fmla="*/ 53352 h 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408" h="175753">
                <a:moveTo>
                  <a:pt x="501" y="53352"/>
                </a:moveTo>
                <a:cubicBezTo>
                  <a:pt x="-3929" y="59554"/>
                  <a:pt x="22157" y="59432"/>
                  <a:pt x="32399" y="63984"/>
                </a:cubicBezTo>
                <a:cubicBezTo>
                  <a:pt x="38238" y="66579"/>
                  <a:pt x="44357" y="69628"/>
                  <a:pt x="48348" y="74617"/>
                </a:cubicBezTo>
                <a:cubicBezTo>
                  <a:pt x="51849" y="78993"/>
                  <a:pt x="52305" y="85129"/>
                  <a:pt x="53664" y="90566"/>
                </a:cubicBezTo>
                <a:lnTo>
                  <a:pt x="64297" y="133096"/>
                </a:lnTo>
                <a:cubicBezTo>
                  <a:pt x="63259" y="138288"/>
                  <a:pt x="50056" y="171714"/>
                  <a:pt x="69613" y="175626"/>
                </a:cubicBezTo>
                <a:cubicBezTo>
                  <a:pt x="75878" y="176879"/>
                  <a:pt x="80246" y="168538"/>
                  <a:pt x="85562" y="164994"/>
                </a:cubicBezTo>
                <a:cubicBezTo>
                  <a:pt x="93200" y="142077"/>
                  <a:pt x="95512" y="136501"/>
                  <a:pt x="101510" y="106515"/>
                </a:cubicBezTo>
                <a:cubicBezTo>
                  <a:pt x="103282" y="97654"/>
                  <a:pt x="103654" y="88394"/>
                  <a:pt x="106827" y="79933"/>
                </a:cubicBezTo>
                <a:cubicBezTo>
                  <a:pt x="112734" y="64180"/>
                  <a:pt x="120411" y="62016"/>
                  <a:pt x="133408" y="53352"/>
                </a:cubicBezTo>
                <a:cubicBezTo>
                  <a:pt x="131683" y="39548"/>
                  <a:pt x="138020" y="3064"/>
                  <a:pt x="112143" y="189"/>
                </a:cubicBezTo>
                <a:cubicBezTo>
                  <a:pt x="101430" y="-1001"/>
                  <a:pt x="90878" y="3733"/>
                  <a:pt x="80245" y="5505"/>
                </a:cubicBezTo>
                <a:cubicBezTo>
                  <a:pt x="78473" y="10821"/>
                  <a:pt x="78892" y="17491"/>
                  <a:pt x="74929" y="21454"/>
                </a:cubicBezTo>
                <a:cubicBezTo>
                  <a:pt x="70966" y="25417"/>
                  <a:pt x="64368" y="25230"/>
                  <a:pt x="58980" y="26770"/>
                </a:cubicBezTo>
                <a:cubicBezTo>
                  <a:pt x="37363" y="32947"/>
                  <a:pt x="4931" y="47150"/>
                  <a:pt x="501" y="533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A457D9-526C-41D7-8215-6A72D5104549}"/>
              </a:ext>
            </a:extLst>
          </p:cNvPr>
          <p:cNvSpPr/>
          <p:nvPr/>
        </p:nvSpPr>
        <p:spPr>
          <a:xfrm>
            <a:off x="5571397" y="1679944"/>
            <a:ext cx="93196" cy="106326"/>
          </a:xfrm>
          <a:custGeom>
            <a:avLst/>
            <a:gdLst>
              <a:gd name="connsiteX0" fmla="*/ 31961 w 93196"/>
              <a:gd name="connsiteY0" fmla="*/ 5316 h 106326"/>
              <a:gd name="connsiteX1" fmla="*/ 5380 w 93196"/>
              <a:gd name="connsiteY1" fmla="*/ 10633 h 106326"/>
              <a:gd name="connsiteX2" fmla="*/ 63 w 93196"/>
              <a:gd name="connsiteY2" fmla="*/ 26582 h 106326"/>
              <a:gd name="connsiteX3" fmla="*/ 10696 w 93196"/>
              <a:gd name="connsiteY3" fmla="*/ 95693 h 106326"/>
              <a:gd name="connsiteX4" fmla="*/ 26645 w 93196"/>
              <a:gd name="connsiteY4" fmla="*/ 101009 h 106326"/>
              <a:gd name="connsiteX5" fmla="*/ 58543 w 93196"/>
              <a:gd name="connsiteY5" fmla="*/ 106326 h 106326"/>
              <a:gd name="connsiteX6" fmla="*/ 79808 w 93196"/>
              <a:gd name="connsiteY6" fmla="*/ 101009 h 106326"/>
              <a:gd name="connsiteX7" fmla="*/ 85124 w 93196"/>
              <a:gd name="connsiteY7" fmla="*/ 10633 h 106326"/>
              <a:gd name="connsiteX8" fmla="*/ 53226 w 93196"/>
              <a:gd name="connsiteY8" fmla="*/ 0 h 106326"/>
              <a:gd name="connsiteX9" fmla="*/ 31961 w 93196"/>
              <a:gd name="connsiteY9" fmla="*/ 5316 h 10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96" h="106326">
                <a:moveTo>
                  <a:pt x="31961" y="5316"/>
                </a:moveTo>
                <a:cubicBezTo>
                  <a:pt x="23101" y="7088"/>
                  <a:pt x="12898" y="5621"/>
                  <a:pt x="5380" y="10633"/>
                </a:cubicBezTo>
                <a:cubicBezTo>
                  <a:pt x="717" y="13742"/>
                  <a:pt x="-287" y="20989"/>
                  <a:pt x="63" y="26582"/>
                </a:cubicBezTo>
                <a:cubicBezTo>
                  <a:pt x="1517" y="49845"/>
                  <a:pt x="2856" y="73743"/>
                  <a:pt x="10696" y="95693"/>
                </a:cubicBezTo>
                <a:cubicBezTo>
                  <a:pt x="12581" y="100970"/>
                  <a:pt x="21175" y="99793"/>
                  <a:pt x="26645" y="101009"/>
                </a:cubicBezTo>
                <a:cubicBezTo>
                  <a:pt x="37168" y="103347"/>
                  <a:pt x="47910" y="104554"/>
                  <a:pt x="58543" y="106326"/>
                </a:cubicBezTo>
                <a:cubicBezTo>
                  <a:pt x="65631" y="104554"/>
                  <a:pt x="73729" y="105062"/>
                  <a:pt x="79808" y="101009"/>
                </a:cubicBezTo>
                <a:cubicBezTo>
                  <a:pt x="105250" y="84048"/>
                  <a:pt x="86952" y="14812"/>
                  <a:pt x="85124" y="10633"/>
                </a:cubicBezTo>
                <a:cubicBezTo>
                  <a:pt x="80632" y="365"/>
                  <a:pt x="61151" y="7925"/>
                  <a:pt x="53226" y="0"/>
                </a:cubicBezTo>
                <a:lnTo>
                  <a:pt x="31961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88AB572-7258-487B-A5F7-6550A6874FB7}"/>
              </a:ext>
            </a:extLst>
          </p:cNvPr>
          <p:cNvSpPr/>
          <p:nvPr/>
        </p:nvSpPr>
        <p:spPr>
          <a:xfrm>
            <a:off x="9512300" y="3028933"/>
            <a:ext cx="14503" cy="17517"/>
          </a:xfrm>
          <a:custGeom>
            <a:avLst/>
            <a:gdLst>
              <a:gd name="connsiteX0" fmla="*/ 12700 w 14503"/>
              <a:gd name="connsiteY0" fmla="*/ 17 h 17517"/>
              <a:gd name="connsiteX1" fmla="*/ 0 w 14503"/>
              <a:gd name="connsiteY1" fmla="*/ 15892 h 17517"/>
              <a:gd name="connsiteX2" fmla="*/ 12700 w 14503"/>
              <a:gd name="connsiteY2" fmla="*/ 12717 h 17517"/>
              <a:gd name="connsiteX3" fmla="*/ 12700 w 14503"/>
              <a:gd name="connsiteY3" fmla="*/ 17 h 1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3" h="17517">
                <a:moveTo>
                  <a:pt x="12700" y="17"/>
                </a:moveTo>
                <a:cubicBezTo>
                  <a:pt x="10583" y="546"/>
                  <a:pt x="0" y="9115"/>
                  <a:pt x="0" y="15892"/>
                </a:cubicBezTo>
                <a:cubicBezTo>
                  <a:pt x="0" y="20256"/>
                  <a:pt x="8797" y="14668"/>
                  <a:pt x="12700" y="12717"/>
                </a:cubicBezTo>
                <a:cubicBezTo>
                  <a:pt x="15377" y="11378"/>
                  <a:pt x="14817" y="-512"/>
                  <a:pt x="12700" y="1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ECF9005-1977-466E-A1EC-0169A97F8F74}"/>
              </a:ext>
            </a:extLst>
          </p:cNvPr>
          <p:cNvSpPr/>
          <p:nvPr/>
        </p:nvSpPr>
        <p:spPr>
          <a:xfrm>
            <a:off x="9505812" y="3057525"/>
            <a:ext cx="19188" cy="19123"/>
          </a:xfrm>
          <a:custGeom>
            <a:avLst/>
            <a:gdLst>
              <a:gd name="connsiteX0" fmla="*/ 16013 w 19188"/>
              <a:gd name="connsiteY0" fmla="*/ 0 h 19123"/>
              <a:gd name="connsiteX1" fmla="*/ 138 w 19188"/>
              <a:gd name="connsiteY1" fmla="*/ 12700 h 19123"/>
              <a:gd name="connsiteX2" fmla="*/ 9663 w 19188"/>
              <a:gd name="connsiteY2" fmla="*/ 19050 h 19123"/>
              <a:gd name="connsiteX3" fmla="*/ 19188 w 19188"/>
              <a:gd name="connsiteY3" fmla="*/ 15875 h 19123"/>
              <a:gd name="connsiteX4" fmla="*/ 16013 w 19188"/>
              <a:gd name="connsiteY4" fmla="*/ 0 h 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" h="19123">
                <a:moveTo>
                  <a:pt x="16013" y="0"/>
                </a:moveTo>
                <a:cubicBezTo>
                  <a:pt x="10721" y="4233"/>
                  <a:pt x="2281" y="6271"/>
                  <a:pt x="138" y="12700"/>
                </a:cubicBezTo>
                <a:cubicBezTo>
                  <a:pt x="-1069" y="16320"/>
                  <a:pt x="5899" y="18423"/>
                  <a:pt x="9663" y="19050"/>
                </a:cubicBezTo>
                <a:cubicBezTo>
                  <a:pt x="12964" y="19600"/>
                  <a:pt x="16013" y="16933"/>
                  <a:pt x="19188" y="15875"/>
                </a:cubicBezTo>
                <a:lnTo>
                  <a:pt x="1601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05F7EB-C072-485E-B0C5-BACBCD29D83D}"/>
              </a:ext>
            </a:extLst>
          </p:cNvPr>
          <p:cNvSpPr/>
          <p:nvPr/>
        </p:nvSpPr>
        <p:spPr>
          <a:xfrm>
            <a:off x="9071715" y="2745776"/>
            <a:ext cx="350469" cy="698244"/>
          </a:xfrm>
          <a:custGeom>
            <a:avLst/>
            <a:gdLst>
              <a:gd name="connsiteX0" fmla="*/ 224256 w 350469"/>
              <a:gd name="connsiteY0" fmla="*/ 82425 h 698244"/>
              <a:gd name="connsiteX1" fmla="*/ 221680 w 350469"/>
              <a:gd name="connsiteY1" fmla="*/ 69546 h 698244"/>
              <a:gd name="connsiteX2" fmla="*/ 213953 w 350469"/>
              <a:gd name="connsiteY2" fmla="*/ 61818 h 698244"/>
              <a:gd name="connsiteX3" fmla="*/ 183043 w 350469"/>
              <a:gd name="connsiteY3" fmla="*/ 54091 h 698244"/>
              <a:gd name="connsiteX4" fmla="*/ 167589 w 350469"/>
              <a:gd name="connsiteY4" fmla="*/ 46364 h 698244"/>
              <a:gd name="connsiteX5" fmla="*/ 154710 w 350469"/>
              <a:gd name="connsiteY5" fmla="*/ 30909 h 698244"/>
              <a:gd name="connsiteX6" fmla="*/ 146982 w 350469"/>
              <a:gd name="connsiteY6" fmla="*/ 25758 h 698244"/>
              <a:gd name="connsiteX7" fmla="*/ 144407 w 350469"/>
              <a:gd name="connsiteY7" fmla="*/ 18030 h 698244"/>
              <a:gd name="connsiteX8" fmla="*/ 128952 w 350469"/>
              <a:gd name="connsiteY8" fmla="*/ 5151 h 698244"/>
              <a:gd name="connsiteX9" fmla="*/ 110922 w 350469"/>
              <a:gd name="connsiteY9" fmla="*/ 0 h 698244"/>
              <a:gd name="connsiteX10" fmla="*/ 74861 w 350469"/>
              <a:gd name="connsiteY10" fmla="*/ 5151 h 698244"/>
              <a:gd name="connsiteX11" fmla="*/ 59406 w 350469"/>
              <a:gd name="connsiteY11" fmla="*/ 10303 h 698244"/>
              <a:gd name="connsiteX12" fmla="*/ 51679 w 350469"/>
              <a:gd name="connsiteY12" fmla="*/ 12879 h 698244"/>
              <a:gd name="connsiteX13" fmla="*/ 36224 w 350469"/>
              <a:gd name="connsiteY13" fmla="*/ 25758 h 698244"/>
              <a:gd name="connsiteX14" fmla="*/ 28497 w 350469"/>
              <a:gd name="connsiteY14" fmla="*/ 28333 h 698244"/>
              <a:gd name="connsiteX15" fmla="*/ 20770 w 350469"/>
              <a:gd name="connsiteY15" fmla="*/ 33485 h 698244"/>
              <a:gd name="connsiteX16" fmla="*/ 5315 w 350469"/>
              <a:gd name="connsiteY16" fmla="*/ 41212 h 698244"/>
              <a:gd name="connsiteX17" fmla="*/ 2739 w 350469"/>
              <a:gd name="connsiteY17" fmla="*/ 54091 h 698244"/>
              <a:gd name="connsiteX18" fmla="*/ 163 w 350469"/>
              <a:gd name="connsiteY18" fmla="*/ 61818 h 698244"/>
              <a:gd name="connsiteX19" fmla="*/ 20770 w 350469"/>
              <a:gd name="connsiteY19" fmla="*/ 79849 h 698244"/>
              <a:gd name="connsiteX20" fmla="*/ 28497 w 350469"/>
              <a:gd name="connsiteY20" fmla="*/ 82425 h 698244"/>
              <a:gd name="connsiteX21" fmla="*/ 31073 w 350469"/>
              <a:gd name="connsiteY21" fmla="*/ 90152 h 698244"/>
              <a:gd name="connsiteX22" fmla="*/ 41376 w 350469"/>
              <a:gd name="connsiteY22" fmla="*/ 97879 h 698244"/>
              <a:gd name="connsiteX23" fmla="*/ 61982 w 350469"/>
              <a:gd name="connsiteY23" fmla="*/ 108182 h 698244"/>
              <a:gd name="connsiteX24" fmla="*/ 69709 w 350469"/>
              <a:gd name="connsiteY24" fmla="*/ 110758 h 698244"/>
              <a:gd name="connsiteX25" fmla="*/ 87740 w 350469"/>
              <a:gd name="connsiteY25" fmla="*/ 113334 h 698244"/>
              <a:gd name="connsiteX26" fmla="*/ 98043 w 350469"/>
              <a:gd name="connsiteY26" fmla="*/ 131364 h 698244"/>
              <a:gd name="connsiteX27" fmla="*/ 103194 w 350469"/>
              <a:gd name="connsiteY27" fmla="*/ 146819 h 698244"/>
              <a:gd name="connsiteX28" fmla="*/ 100619 w 350469"/>
              <a:gd name="connsiteY28" fmla="*/ 162274 h 698244"/>
              <a:gd name="connsiteX29" fmla="*/ 82588 w 350469"/>
              <a:gd name="connsiteY29" fmla="*/ 175152 h 698244"/>
              <a:gd name="connsiteX30" fmla="*/ 80012 w 350469"/>
              <a:gd name="connsiteY30" fmla="*/ 193183 h 698244"/>
              <a:gd name="connsiteX31" fmla="*/ 92891 w 350469"/>
              <a:gd name="connsiteY31" fmla="*/ 195759 h 698244"/>
              <a:gd name="connsiteX32" fmla="*/ 100619 w 350469"/>
              <a:gd name="connsiteY32" fmla="*/ 200910 h 698244"/>
              <a:gd name="connsiteX33" fmla="*/ 108346 w 350469"/>
              <a:gd name="connsiteY33" fmla="*/ 208638 h 698244"/>
              <a:gd name="connsiteX34" fmla="*/ 116073 w 350469"/>
              <a:gd name="connsiteY34" fmla="*/ 211213 h 698244"/>
              <a:gd name="connsiteX35" fmla="*/ 136679 w 350469"/>
              <a:gd name="connsiteY35" fmla="*/ 234395 h 698244"/>
              <a:gd name="connsiteX36" fmla="*/ 152134 w 350469"/>
              <a:gd name="connsiteY36" fmla="*/ 244698 h 698244"/>
              <a:gd name="connsiteX37" fmla="*/ 159861 w 350469"/>
              <a:gd name="connsiteY37" fmla="*/ 247274 h 698244"/>
              <a:gd name="connsiteX38" fmla="*/ 172740 w 350469"/>
              <a:gd name="connsiteY38" fmla="*/ 262729 h 698244"/>
              <a:gd name="connsiteX39" fmla="*/ 177892 w 350469"/>
              <a:gd name="connsiteY39" fmla="*/ 270456 h 698244"/>
              <a:gd name="connsiteX40" fmla="*/ 188195 w 350469"/>
              <a:gd name="connsiteY40" fmla="*/ 273032 h 698244"/>
              <a:gd name="connsiteX41" fmla="*/ 206225 w 350469"/>
              <a:gd name="connsiteY41" fmla="*/ 293638 h 698244"/>
              <a:gd name="connsiteX42" fmla="*/ 208801 w 350469"/>
              <a:gd name="connsiteY42" fmla="*/ 301365 h 698244"/>
              <a:gd name="connsiteX43" fmla="*/ 224256 w 350469"/>
              <a:gd name="connsiteY43" fmla="*/ 324547 h 698244"/>
              <a:gd name="connsiteX44" fmla="*/ 229407 w 350469"/>
              <a:gd name="connsiteY44" fmla="*/ 332275 h 698244"/>
              <a:gd name="connsiteX45" fmla="*/ 234559 w 350469"/>
              <a:gd name="connsiteY45" fmla="*/ 340002 h 698244"/>
              <a:gd name="connsiteX46" fmla="*/ 237135 w 350469"/>
              <a:gd name="connsiteY46" fmla="*/ 347729 h 698244"/>
              <a:gd name="connsiteX47" fmla="*/ 250013 w 350469"/>
              <a:gd name="connsiteY47" fmla="*/ 363184 h 698244"/>
              <a:gd name="connsiteX48" fmla="*/ 257741 w 350469"/>
              <a:gd name="connsiteY48" fmla="*/ 381214 h 698244"/>
              <a:gd name="connsiteX49" fmla="*/ 260317 w 350469"/>
              <a:gd name="connsiteY49" fmla="*/ 388942 h 698244"/>
              <a:gd name="connsiteX50" fmla="*/ 262892 w 350469"/>
              <a:gd name="connsiteY50" fmla="*/ 427578 h 698244"/>
              <a:gd name="connsiteX51" fmla="*/ 265468 w 350469"/>
              <a:gd name="connsiteY51" fmla="*/ 437881 h 698244"/>
              <a:gd name="connsiteX52" fmla="*/ 262892 w 350469"/>
              <a:gd name="connsiteY52" fmla="*/ 507427 h 698244"/>
              <a:gd name="connsiteX53" fmla="*/ 257741 w 350469"/>
              <a:gd name="connsiteY53" fmla="*/ 522882 h 698244"/>
              <a:gd name="connsiteX54" fmla="*/ 255165 w 350469"/>
              <a:gd name="connsiteY54" fmla="*/ 533185 h 698244"/>
              <a:gd name="connsiteX55" fmla="*/ 247438 w 350469"/>
              <a:gd name="connsiteY55" fmla="*/ 540912 h 698244"/>
              <a:gd name="connsiteX56" fmla="*/ 237135 w 350469"/>
              <a:gd name="connsiteY56" fmla="*/ 556367 h 698244"/>
              <a:gd name="connsiteX57" fmla="*/ 231983 w 350469"/>
              <a:gd name="connsiteY57" fmla="*/ 564094 h 698244"/>
              <a:gd name="connsiteX58" fmla="*/ 224256 w 350469"/>
              <a:gd name="connsiteY58" fmla="*/ 569246 h 698244"/>
              <a:gd name="connsiteX59" fmla="*/ 211377 w 350469"/>
              <a:gd name="connsiteY59" fmla="*/ 584701 h 698244"/>
              <a:gd name="connsiteX60" fmla="*/ 206225 w 350469"/>
              <a:gd name="connsiteY60" fmla="*/ 595004 h 698244"/>
              <a:gd name="connsiteX61" fmla="*/ 170164 w 350469"/>
              <a:gd name="connsiteY61" fmla="*/ 605307 h 698244"/>
              <a:gd name="connsiteX62" fmla="*/ 167589 w 350469"/>
              <a:gd name="connsiteY62" fmla="*/ 618186 h 698244"/>
              <a:gd name="connsiteX63" fmla="*/ 162437 w 350469"/>
              <a:gd name="connsiteY63" fmla="*/ 672277 h 698244"/>
              <a:gd name="connsiteX64" fmla="*/ 159861 w 350469"/>
              <a:gd name="connsiteY64" fmla="*/ 682580 h 698244"/>
              <a:gd name="connsiteX65" fmla="*/ 170164 w 350469"/>
              <a:gd name="connsiteY65" fmla="*/ 698035 h 698244"/>
              <a:gd name="connsiteX66" fmla="*/ 180468 w 350469"/>
              <a:gd name="connsiteY66" fmla="*/ 695459 h 698244"/>
              <a:gd name="connsiteX67" fmla="*/ 198498 w 350469"/>
              <a:gd name="connsiteY67" fmla="*/ 682580 h 698244"/>
              <a:gd name="connsiteX68" fmla="*/ 208801 w 350469"/>
              <a:gd name="connsiteY68" fmla="*/ 674853 h 698244"/>
              <a:gd name="connsiteX69" fmla="*/ 216528 w 350469"/>
              <a:gd name="connsiteY69" fmla="*/ 672277 h 698244"/>
              <a:gd name="connsiteX70" fmla="*/ 224256 w 350469"/>
              <a:gd name="connsiteY70" fmla="*/ 667125 h 698244"/>
              <a:gd name="connsiteX71" fmla="*/ 231983 w 350469"/>
              <a:gd name="connsiteY71" fmla="*/ 656822 h 698244"/>
              <a:gd name="connsiteX72" fmla="*/ 237135 w 350469"/>
              <a:gd name="connsiteY72" fmla="*/ 649095 h 698244"/>
              <a:gd name="connsiteX73" fmla="*/ 231983 w 350469"/>
              <a:gd name="connsiteY73" fmla="*/ 633640 h 698244"/>
              <a:gd name="connsiteX74" fmla="*/ 234559 w 350469"/>
              <a:gd name="connsiteY74" fmla="*/ 615610 h 698244"/>
              <a:gd name="connsiteX75" fmla="*/ 250013 w 350469"/>
              <a:gd name="connsiteY75" fmla="*/ 605307 h 698244"/>
              <a:gd name="connsiteX76" fmla="*/ 262892 w 350469"/>
              <a:gd name="connsiteY76" fmla="*/ 600155 h 698244"/>
              <a:gd name="connsiteX77" fmla="*/ 275771 w 350469"/>
              <a:gd name="connsiteY77" fmla="*/ 597579 h 698244"/>
              <a:gd name="connsiteX78" fmla="*/ 283499 w 350469"/>
              <a:gd name="connsiteY78" fmla="*/ 595004 h 698244"/>
              <a:gd name="connsiteX79" fmla="*/ 304105 w 350469"/>
              <a:gd name="connsiteY79" fmla="*/ 587276 h 698244"/>
              <a:gd name="connsiteX80" fmla="*/ 314408 w 350469"/>
              <a:gd name="connsiteY80" fmla="*/ 582125 h 698244"/>
              <a:gd name="connsiteX81" fmla="*/ 332438 w 350469"/>
              <a:gd name="connsiteY81" fmla="*/ 558943 h 698244"/>
              <a:gd name="connsiteX82" fmla="*/ 335014 w 350469"/>
              <a:gd name="connsiteY82" fmla="*/ 551216 h 698244"/>
              <a:gd name="connsiteX83" fmla="*/ 340166 w 350469"/>
              <a:gd name="connsiteY83" fmla="*/ 538337 h 698244"/>
              <a:gd name="connsiteX84" fmla="*/ 342741 w 350469"/>
              <a:gd name="connsiteY84" fmla="*/ 528034 h 698244"/>
              <a:gd name="connsiteX85" fmla="*/ 345317 w 350469"/>
              <a:gd name="connsiteY85" fmla="*/ 520306 h 698244"/>
              <a:gd name="connsiteX86" fmla="*/ 350469 w 350469"/>
              <a:gd name="connsiteY86" fmla="*/ 502276 h 698244"/>
              <a:gd name="connsiteX87" fmla="*/ 347893 w 350469"/>
              <a:gd name="connsiteY87" fmla="*/ 419851 h 698244"/>
              <a:gd name="connsiteX88" fmla="*/ 340166 w 350469"/>
              <a:gd name="connsiteY88" fmla="*/ 409548 h 698244"/>
              <a:gd name="connsiteX89" fmla="*/ 335014 w 350469"/>
              <a:gd name="connsiteY89" fmla="*/ 401821 h 698244"/>
              <a:gd name="connsiteX90" fmla="*/ 327287 w 350469"/>
              <a:gd name="connsiteY90" fmla="*/ 394093 h 698244"/>
              <a:gd name="connsiteX91" fmla="*/ 322135 w 350469"/>
              <a:gd name="connsiteY91" fmla="*/ 383790 h 698244"/>
              <a:gd name="connsiteX92" fmla="*/ 309256 w 350469"/>
              <a:gd name="connsiteY92" fmla="*/ 368336 h 698244"/>
              <a:gd name="connsiteX93" fmla="*/ 296377 w 350469"/>
              <a:gd name="connsiteY93" fmla="*/ 347729 h 698244"/>
              <a:gd name="connsiteX94" fmla="*/ 291226 w 350469"/>
              <a:gd name="connsiteY94" fmla="*/ 337426 h 698244"/>
              <a:gd name="connsiteX95" fmla="*/ 283499 w 350469"/>
              <a:gd name="connsiteY95" fmla="*/ 327123 h 698244"/>
              <a:gd name="connsiteX96" fmla="*/ 275771 w 350469"/>
              <a:gd name="connsiteY96" fmla="*/ 314244 h 698244"/>
              <a:gd name="connsiteX97" fmla="*/ 265468 w 350469"/>
              <a:gd name="connsiteY97" fmla="*/ 306517 h 698244"/>
              <a:gd name="connsiteX98" fmla="*/ 260317 w 350469"/>
              <a:gd name="connsiteY98" fmla="*/ 298790 h 698244"/>
              <a:gd name="connsiteX99" fmla="*/ 239710 w 350469"/>
              <a:gd name="connsiteY99" fmla="*/ 278183 h 698244"/>
              <a:gd name="connsiteX100" fmla="*/ 221680 w 350469"/>
              <a:gd name="connsiteY100" fmla="*/ 265305 h 698244"/>
              <a:gd name="connsiteX101" fmla="*/ 211377 w 350469"/>
              <a:gd name="connsiteY101" fmla="*/ 257577 h 698244"/>
              <a:gd name="connsiteX102" fmla="*/ 195922 w 350469"/>
              <a:gd name="connsiteY102" fmla="*/ 247274 h 698244"/>
              <a:gd name="connsiteX103" fmla="*/ 188195 w 350469"/>
              <a:gd name="connsiteY103" fmla="*/ 242123 h 698244"/>
              <a:gd name="connsiteX104" fmla="*/ 180468 w 350469"/>
              <a:gd name="connsiteY104" fmla="*/ 234395 h 698244"/>
              <a:gd name="connsiteX105" fmla="*/ 170164 w 350469"/>
              <a:gd name="connsiteY105" fmla="*/ 218941 h 698244"/>
              <a:gd name="connsiteX106" fmla="*/ 157286 w 350469"/>
              <a:gd name="connsiteY106" fmla="*/ 200910 h 698244"/>
              <a:gd name="connsiteX107" fmla="*/ 159861 w 350469"/>
              <a:gd name="connsiteY107" fmla="*/ 133940 h 698244"/>
              <a:gd name="connsiteX108" fmla="*/ 165013 w 350469"/>
              <a:gd name="connsiteY108" fmla="*/ 126213 h 698244"/>
              <a:gd name="connsiteX109" fmla="*/ 167589 w 350469"/>
              <a:gd name="connsiteY109" fmla="*/ 118485 h 698244"/>
              <a:gd name="connsiteX110" fmla="*/ 195922 w 350469"/>
              <a:gd name="connsiteY110" fmla="*/ 95303 h 698244"/>
              <a:gd name="connsiteX111" fmla="*/ 224256 w 350469"/>
              <a:gd name="connsiteY111" fmla="*/ 82425 h 6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50469" h="698244">
                <a:moveTo>
                  <a:pt x="224256" y="82425"/>
                </a:moveTo>
                <a:cubicBezTo>
                  <a:pt x="228549" y="78132"/>
                  <a:pt x="223638" y="73462"/>
                  <a:pt x="221680" y="69546"/>
                </a:cubicBezTo>
                <a:cubicBezTo>
                  <a:pt x="220051" y="66288"/>
                  <a:pt x="216751" y="64150"/>
                  <a:pt x="213953" y="61818"/>
                </a:cubicBezTo>
                <a:cubicBezTo>
                  <a:pt x="203034" y="52719"/>
                  <a:pt x="201067" y="56094"/>
                  <a:pt x="183043" y="54091"/>
                </a:cubicBezTo>
                <a:cubicBezTo>
                  <a:pt x="175300" y="51510"/>
                  <a:pt x="174245" y="51911"/>
                  <a:pt x="167589" y="46364"/>
                </a:cubicBezTo>
                <a:cubicBezTo>
                  <a:pt x="142254" y="25252"/>
                  <a:pt x="174983" y="51180"/>
                  <a:pt x="154710" y="30909"/>
                </a:cubicBezTo>
                <a:cubicBezTo>
                  <a:pt x="152521" y="28720"/>
                  <a:pt x="149558" y="27475"/>
                  <a:pt x="146982" y="25758"/>
                </a:cubicBezTo>
                <a:cubicBezTo>
                  <a:pt x="146124" y="23182"/>
                  <a:pt x="145913" y="20289"/>
                  <a:pt x="144407" y="18030"/>
                </a:cubicBezTo>
                <a:cubicBezTo>
                  <a:pt x="141561" y="13761"/>
                  <a:pt x="133701" y="7525"/>
                  <a:pt x="128952" y="5151"/>
                </a:cubicBezTo>
                <a:cubicBezTo>
                  <a:pt x="125261" y="3306"/>
                  <a:pt x="114217" y="824"/>
                  <a:pt x="110922" y="0"/>
                </a:cubicBezTo>
                <a:cubicBezTo>
                  <a:pt x="98902" y="1717"/>
                  <a:pt x="86768" y="2770"/>
                  <a:pt x="74861" y="5151"/>
                </a:cubicBezTo>
                <a:cubicBezTo>
                  <a:pt x="69536" y="6216"/>
                  <a:pt x="64558" y="8586"/>
                  <a:pt x="59406" y="10303"/>
                </a:cubicBezTo>
                <a:lnTo>
                  <a:pt x="51679" y="12879"/>
                </a:lnTo>
                <a:cubicBezTo>
                  <a:pt x="45985" y="18572"/>
                  <a:pt x="43393" y="22173"/>
                  <a:pt x="36224" y="25758"/>
                </a:cubicBezTo>
                <a:cubicBezTo>
                  <a:pt x="33796" y="26972"/>
                  <a:pt x="31073" y="27475"/>
                  <a:pt x="28497" y="28333"/>
                </a:cubicBezTo>
                <a:cubicBezTo>
                  <a:pt x="25921" y="30050"/>
                  <a:pt x="23539" y="32100"/>
                  <a:pt x="20770" y="33485"/>
                </a:cubicBezTo>
                <a:cubicBezTo>
                  <a:pt x="-566" y="44154"/>
                  <a:pt x="27467" y="26445"/>
                  <a:pt x="5315" y="41212"/>
                </a:cubicBezTo>
                <a:cubicBezTo>
                  <a:pt x="4456" y="45505"/>
                  <a:pt x="3801" y="49844"/>
                  <a:pt x="2739" y="54091"/>
                </a:cubicBezTo>
                <a:cubicBezTo>
                  <a:pt x="2080" y="56725"/>
                  <a:pt x="-696" y="59242"/>
                  <a:pt x="163" y="61818"/>
                </a:cubicBezTo>
                <a:cubicBezTo>
                  <a:pt x="6026" y="79408"/>
                  <a:pt x="8121" y="76235"/>
                  <a:pt x="20770" y="79849"/>
                </a:cubicBezTo>
                <a:cubicBezTo>
                  <a:pt x="23381" y="80595"/>
                  <a:pt x="25921" y="81566"/>
                  <a:pt x="28497" y="82425"/>
                </a:cubicBezTo>
                <a:cubicBezTo>
                  <a:pt x="29356" y="85001"/>
                  <a:pt x="29335" y="88066"/>
                  <a:pt x="31073" y="90152"/>
                </a:cubicBezTo>
                <a:cubicBezTo>
                  <a:pt x="33821" y="93450"/>
                  <a:pt x="37883" y="95384"/>
                  <a:pt x="41376" y="97879"/>
                </a:cubicBezTo>
                <a:cubicBezTo>
                  <a:pt x="50552" y="104433"/>
                  <a:pt x="49810" y="103618"/>
                  <a:pt x="61982" y="108182"/>
                </a:cubicBezTo>
                <a:cubicBezTo>
                  <a:pt x="64524" y="109135"/>
                  <a:pt x="67047" y="110225"/>
                  <a:pt x="69709" y="110758"/>
                </a:cubicBezTo>
                <a:cubicBezTo>
                  <a:pt x="75662" y="111949"/>
                  <a:pt x="81730" y="112475"/>
                  <a:pt x="87740" y="113334"/>
                </a:cubicBezTo>
                <a:cubicBezTo>
                  <a:pt x="98986" y="124580"/>
                  <a:pt x="93596" y="116540"/>
                  <a:pt x="98043" y="131364"/>
                </a:cubicBezTo>
                <a:cubicBezTo>
                  <a:pt x="99603" y="136565"/>
                  <a:pt x="103194" y="146819"/>
                  <a:pt x="103194" y="146819"/>
                </a:cubicBezTo>
                <a:cubicBezTo>
                  <a:pt x="102336" y="151971"/>
                  <a:pt x="102740" y="157501"/>
                  <a:pt x="100619" y="162274"/>
                </a:cubicBezTo>
                <a:cubicBezTo>
                  <a:pt x="97636" y="168986"/>
                  <a:pt x="88286" y="172303"/>
                  <a:pt x="82588" y="175152"/>
                </a:cubicBezTo>
                <a:cubicBezTo>
                  <a:pt x="79422" y="179903"/>
                  <a:pt x="72172" y="186649"/>
                  <a:pt x="80012" y="193183"/>
                </a:cubicBezTo>
                <a:cubicBezTo>
                  <a:pt x="83375" y="195986"/>
                  <a:pt x="88598" y="194900"/>
                  <a:pt x="92891" y="195759"/>
                </a:cubicBezTo>
                <a:cubicBezTo>
                  <a:pt x="95467" y="197476"/>
                  <a:pt x="98241" y="198928"/>
                  <a:pt x="100619" y="200910"/>
                </a:cubicBezTo>
                <a:cubicBezTo>
                  <a:pt x="103417" y="203242"/>
                  <a:pt x="105315" y="206617"/>
                  <a:pt x="108346" y="208638"/>
                </a:cubicBezTo>
                <a:cubicBezTo>
                  <a:pt x="110605" y="210144"/>
                  <a:pt x="113497" y="210355"/>
                  <a:pt x="116073" y="211213"/>
                </a:cubicBezTo>
                <a:cubicBezTo>
                  <a:pt x="122267" y="220504"/>
                  <a:pt x="126093" y="227338"/>
                  <a:pt x="136679" y="234395"/>
                </a:cubicBezTo>
                <a:cubicBezTo>
                  <a:pt x="141831" y="237829"/>
                  <a:pt x="146260" y="242740"/>
                  <a:pt x="152134" y="244698"/>
                </a:cubicBezTo>
                <a:lnTo>
                  <a:pt x="159861" y="247274"/>
                </a:lnTo>
                <a:cubicBezTo>
                  <a:pt x="172652" y="266458"/>
                  <a:pt x="156213" y="242896"/>
                  <a:pt x="172740" y="262729"/>
                </a:cubicBezTo>
                <a:cubicBezTo>
                  <a:pt x="174722" y="265107"/>
                  <a:pt x="175316" y="268739"/>
                  <a:pt x="177892" y="270456"/>
                </a:cubicBezTo>
                <a:cubicBezTo>
                  <a:pt x="180838" y="272420"/>
                  <a:pt x="184761" y="272173"/>
                  <a:pt x="188195" y="273032"/>
                </a:cubicBezTo>
                <a:cubicBezTo>
                  <a:pt x="200215" y="291063"/>
                  <a:pt x="193346" y="285053"/>
                  <a:pt x="206225" y="293638"/>
                </a:cubicBezTo>
                <a:cubicBezTo>
                  <a:pt x="207084" y="296214"/>
                  <a:pt x="207482" y="298992"/>
                  <a:pt x="208801" y="301365"/>
                </a:cubicBezTo>
                <a:cubicBezTo>
                  <a:pt x="208815" y="301390"/>
                  <a:pt x="221672" y="320671"/>
                  <a:pt x="224256" y="324547"/>
                </a:cubicBezTo>
                <a:lnTo>
                  <a:pt x="229407" y="332275"/>
                </a:lnTo>
                <a:cubicBezTo>
                  <a:pt x="231124" y="334851"/>
                  <a:pt x="233580" y="337065"/>
                  <a:pt x="234559" y="340002"/>
                </a:cubicBezTo>
                <a:cubicBezTo>
                  <a:pt x="235418" y="342578"/>
                  <a:pt x="235921" y="345301"/>
                  <a:pt x="237135" y="347729"/>
                </a:cubicBezTo>
                <a:cubicBezTo>
                  <a:pt x="240722" y="354904"/>
                  <a:pt x="244314" y="357485"/>
                  <a:pt x="250013" y="363184"/>
                </a:cubicBezTo>
                <a:cubicBezTo>
                  <a:pt x="256055" y="381309"/>
                  <a:pt x="248190" y="358929"/>
                  <a:pt x="257741" y="381214"/>
                </a:cubicBezTo>
                <a:cubicBezTo>
                  <a:pt x="258811" y="383710"/>
                  <a:pt x="259458" y="386366"/>
                  <a:pt x="260317" y="388942"/>
                </a:cubicBezTo>
                <a:cubicBezTo>
                  <a:pt x="261175" y="401821"/>
                  <a:pt x="261541" y="414742"/>
                  <a:pt x="262892" y="427578"/>
                </a:cubicBezTo>
                <a:cubicBezTo>
                  <a:pt x="263263" y="431099"/>
                  <a:pt x="265468" y="434341"/>
                  <a:pt x="265468" y="437881"/>
                </a:cubicBezTo>
                <a:cubicBezTo>
                  <a:pt x="265468" y="461079"/>
                  <a:pt x="264992" y="484324"/>
                  <a:pt x="262892" y="507427"/>
                </a:cubicBezTo>
                <a:cubicBezTo>
                  <a:pt x="262400" y="512835"/>
                  <a:pt x="259058" y="517614"/>
                  <a:pt x="257741" y="522882"/>
                </a:cubicBezTo>
                <a:cubicBezTo>
                  <a:pt x="256882" y="526316"/>
                  <a:pt x="256921" y="530111"/>
                  <a:pt x="255165" y="533185"/>
                </a:cubicBezTo>
                <a:cubicBezTo>
                  <a:pt x="253358" y="536348"/>
                  <a:pt x="249674" y="538037"/>
                  <a:pt x="247438" y="540912"/>
                </a:cubicBezTo>
                <a:cubicBezTo>
                  <a:pt x="243637" y="545799"/>
                  <a:pt x="240569" y="551215"/>
                  <a:pt x="237135" y="556367"/>
                </a:cubicBezTo>
                <a:cubicBezTo>
                  <a:pt x="235418" y="558943"/>
                  <a:pt x="234559" y="562377"/>
                  <a:pt x="231983" y="564094"/>
                </a:cubicBezTo>
                <a:cubicBezTo>
                  <a:pt x="229407" y="565811"/>
                  <a:pt x="226634" y="567264"/>
                  <a:pt x="224256" y="569246"/>
                </a:cubicBezTo>
                <a:cubicBezTo>
                  <a:pt x="218440" y="574093"/>
                  <a:pt x="215063" y="578250"/>
                  <a:pt x="211377" y="584701"/>
                </a:cubicBezTo>
                <a:cubicBezTo>
                  <a:pt x="209472" y="588035"/>
                  <a:pt x="207942" y="591570"/>
                  <a:pt x="206225" y="595004"/>
                </a:cubicBezTo>
                <a:cubicBezTo>
                  <a:pt x="213678" y="617360"/>
                  <a:pt x="207732" y="591218"/>
                  <a:pt x="170164" y="605307"/>
                </a:cubicBezTo>
                <a:cubicBezTo>
                  <a:pt x="166065" y="606844"/>
                  <a:pt x="168255" y="613859"/>
                  <a:pt x="167589" y="618186"/>
                </a:cubicBezTo>
                <a:cubicBezTo>
                  <a:pt x="162272" y="652752"/>
                  <a:pt x="167731" y="627278"/>
                  <a:pt x="162437" y="672277"/>
                </a:cubicBezTo>
                <a:cubicBezTo>
                  <a:pt x="162023" y="675793"/>
                  <a:pt x="160720" y="679146"/>
                  <a:pt x="159861" y="682580"/>
                </a:cubicBezTo>
                <a:cubicBezTo>
                  <a:pt x="161696" y="688086"/>
                  <a:pt x="163057" y="696004"/>
                  <a:pt x="170164" y="698035"/>
                </a:cubicBezTo>
                <a:cubicBezTo>
                  <a:pt x="173568" y="699008"/>
                  <a:pt x="177033" y="696318"/>
                  <a:pt x="180468" y="695459"/>
                </a:cubicBezTo>
                <a:cubicBezTo>
                  <a:pt x="214139" y="670206"/>
                  <a:pt x="172134" y="701412"/>
                  <a:pt x="198498" y="682580"/>
                </a:cubicBezTo>
                <a:cubicBezTo>
                  <a:pt x="201991" y="680085"/>
                  <a:pt x="205074" y="676983"/>
                  <a:pt x="208801" y="674853"/>
                </a:cubicBezTo>
                <a:cubicBezTo>
                  <a:pt x="211158" y="673506"/>
                  <a:pt x="214100" y="673491"/>
                  <a:pt x="216528" y="672277"/>
                </a:cubicBezTo>
                <a:cubicBezTo>
                  <a:pt x="219297" y="670892"/>
                  <a:pt x="221680" y="668842"/>
                  <a:pt x="224256" y="667125"/>
                </a:cubicBezTo>
                <a:cubicBezTo>
                  <a:pt x="226832" y="663691"/>
                  <a:pt x="229488" y="660315"/>
                  <a:pt x="231983" y="656822"/>
                </a:cubicBezTo>
                <a:cubicBezTo>
                  <a:pt x="233782" y="654303"/>
                  <a:pt x="237135" y="652191"/>
                  <a:pt x="237135" y="649095"/>
                </a:cubicBezTo>
                <a:cubicBezTo>
                  <a:pt x="237135" y="643665"/>
                  <a:pt x="233700" y="638792"/>
                  <a:pt x="231983" y="633640"/>
                </a:cubicBezTo>
                <a:cubicBezTo>
                  <a:pt x="232842" y="627630"/>
                  <a:pt x="231300" y="620732"/>
                  <a:pt x="234559" y="615610"/>
                </a:cubicBezTo>
                <a:cubicBezTo>
                  <a:pt x="237883" y="610387"/>
                  <a:pt x="244265" y="607607"/>
                  <a:pt x="250013" y="605307"/>
                </a:cubicBezTo>
                <a:cubicBezTo>
                  <a:pt x="254306" y="603590"/>
                  <a:pt x="258463" y="601484"/>
                  <a:pt x="262892" y="600155"/>
                </a:cubicBezTo>
                <a:cubicBezTo>
                  <a:pt x="267085" y="598897"/>
                  <a:pt x="271524" y="598641"/>
                  <a:pt x="275771" y="597579"/>
                </a:cubicBezTo>
                <a:cubicBezTo>
                  <a:pt x="278405" y="596921"/>
                  <a:pt x="280923" y="595862"/>
                  <a:pt x="283499" y="595004"/>
                </a:cubicBezTo>
                <a:cubicBezTo>
                  <a:pt x="299367" y="584424"/>
                  <a:pt x="281828" y="594701"/>
                  <a:pt x="304105" y="587276"/>
                </a:cubicBezTo>
                <a:cubicBezTo>
                  <a:pt x="307748" y="586062"/>
                  <a:pt x="310974" y="583842"/>
                  <a:pt x="314408" y="582125"/>
                </a:cubicBezTo>
                <a:cubicBezTo>
                  <a:pt x="321076" y="575457"/>
                  <a:pt x="329356" y="568187"/>
                  <a:pt x="332438" y="558943"/>
                </a:cubicBezTo>
                <a:cubicBezTo>
                  <a:pt x="333297" y="556367"/>
                  <a:pt x="334061" y="553758"/>
                  <a:pt x="335014" y="551216"/>
                </a:cubicBezTo>
                <a:cubicBezTo>
                  <a:pt x="336638" y="546887"/>
                  <a:pt x="338704" y="542723"/>
                  <a:pt x="340166" y="538337"/>
                </a:cubicBezTo>
                <a:cubicBezTo>
                  <a:pt x="341285" y="534979"/>
                  <a:pt x="341769" y="531438"/>
                  <a:pt x="342741" y="528034"/>
                </a:cubicBezTo>
                <a:cubicBezTo>
                  <a:pt x="343487" y="525423"/>
                  <a:pt x="344537" y="522907"/>
                  <a:pt x="345317" y="520306"/>
                </a:cubicBezTo>
                <a:cubicBezTo>
                  <a:pt x="347113" y="514319"/>
                  <a:pt x="348752" y="508286"/>
                  <a:pt x="350469" y="502276"/>
                </a:cubicBezTo>
                <a:cubicBezTo>
                  <a:pt x="349610" y="474801"/>
                  <a:pt x="350929" y="447171"/>
                  <a:pt x="347893" y="419851"/>
                </a:cubicBezTo>
                <a:cubicBezTo>
                  <a:pt x="347419" y="415584"/>
                  <a:pt x="342661" y="413041"/>
                  <a:pt x="340166" y="409548"/>
                </a:cubicBezTo>
                <a:cubicBezTo>
                  <a:pt x="338367" y="407029"/>
                  <a:pt x="336996" y="404199"/>
                  <a:pt x="335014" y="401821"/>
                </a:cubicBezTo>
                <a:cubicBezTo>
                  <a:pt x="332682" y="399023"/>
                  <a:pt x="329404" y="397057"/>
                  <a:pt x="327287" y="394093"/>
                </a:cubicBezTo>
                <a:cubicBezTo>
                  <a:pt x="325055" y="390968"/>
                  <a:pt x="324040" y="387124"/>
                  <a:pt x="322135" y="383790"/>
                </a:cubicBezTo>
                <a:cubicBezTo>
                  <a:pt x="317352" y="375421"/>
                  <a:pt x="316362" y="375441"/>
                  <a:pt x="309256" y="368336"/>
                </a:cubicBezTo>
                <a:cubicBezTo>
                  <a:pt x="303954" y="352429"/>
                  <a:pt x="310377" y="368729"/>
                  <a:pt x="296377" y="347729"/>
                </a:cubicBezTo>
                <a:cubicBezTo>
                  <a:pt x="294247" y="344534"/>
                  <a:pt x="293261" y="340682"/>
                  <a:pt x="291226" y="337426"/>
                </a:cubicBezTo>
                <a:cubicBezTo>
                  <a:pt x="288951" y="333786"/>
                  <a:pt x="285880" y="330695"/>
                  <a:pt x="283499" y="327123"/>
                </a:cubicBezTo>
                <a:cubicBezTo>
                  <a:pt x="280722" y="322957"/>
                  <a:pt x="279068" y="318012"/>
                  <a:pt x="275771" y="314244"/>
                </a:cubicBezTo>
                <a:cubicBezTo>
                  <a:pt x="272944" y="311013"/>
                  <a:pt x="268902" y="309093"/>
                  <a:pt x="265468" y="306517"/>
                </a:cubicBezTo>
                <a:cubicBezTo>
                  <a:pt x="263751" y="303941"/>
                  <a:pt x="262399" y="301080"/>
                  <a:pt x="260317" y="298790"/>
                </a:cubicBezTo>
                <a:cubicBezTo>
                  <a:pt x="253783" y="291602"/>
                  <a:pt x="247481" y="284011"/>
                  <a:pt x="239710" y="278183"/>
                </a:cubicBezTo>
                <a:cubicBezTo>
                  <a:pt x="205980" y="252887"/>
                  <a:pt x="248086" y="284167"/>
                  <a:pt x="221680" y="265305"/>
                </a:cubicBezTo>
                <a:cubicBezTo>
                  <a:pt x="218187" y="262810"/>
                  <a:pt x="214894" y="260039"/>
                  <a:pt x="211377" y="257577"/>
                </a:cubicBezTo>
                <a:cubicBezTo>
                  <a:pt x="206305" y="254026"/>
                  <a:pt x="201074" y="250708"/>
                  <a:pt x="195922" y="247274"/>
                </a:cubicBezTo>
                <a:cubicBezTo>
                  <a:pt x="193346" y="245557"/>
                  <a:pt x="190384" y="244312"/>
                  <a:pt x="188195" y="242123"/>
                </a:cubicBezTo>
                <a:cubicBezTo>
                  <a:pt x="185619" y="239547"/>
                  <a:pt x="182704" y="237270"/>
                  <a:pt x="180468" y="234395"/>
                </a:cubicBezTo>
                <a:cubicBezTo>
                  <a:pt x="176667" y="229508"/>
                  <a:pt x="173598" y="224093"/>
                  <a:pt x="170164" y="218941"/>
                </a:cubicBezTo>
                <a:cubicBezTo>
                  <a:pt x="162617" y="207621"/>
                  <a:pt x="166891" y="213717"/>
                  <a:pt x="157286" y="200910"/>
                </a:cubicBezTo>
                <a:cubicBezTo>
                  <a:pt x="158144" y="178587"/>
                  <a:pt x="157562" y="156161"/>
                  <a:pt x="159861" y="133940"/>
                </a:cubicBezTo>
                <a:cubicBezTo>
                  <a:pt x="160180" y="130861"/>
                  <a:pt x="163628" y="128982"/>
                  <a:pt x="165013" y="126213"/>
                </a:cubicBezTo>
                <a:cubicBezTo>
                  <a:pt x="166227" y="123784"/>
                  <a:pt x="166011" y="120695"/>
                  <a:pt x="167589" y="118485"/>
                </a:cubicBezTo>
                <a:cubicBezTo>
                  <a:pt x="175369" y="107593"/>
                  <a:pt x="186364" y="103905"/>
                  <a:pt x="195922" y="95303"/>
                </a:cubicBezTo>
                <a:cubicBezTo>
                  <a:pt x="195966" y="95263"/>
                  <a:pt x="219963" y="86718"/>
                  <a:pt x="224256" y="82425"/>
                </a:cubicBezTo>
                <a:close/>
              </a:path>
            </a:pathLst>
          </a:custGeom>
          <a:blipFill dpi="0" rotWithShape="1">
            <a:blip r:embed="rId36"/>
            <a:srcRect/>
            <a:stretch>
              <a:fillRect r="-9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9D0AC6-2D4E-40F5-90E5-0334FC92D8D9}"/>
              </a:ext>
            </a:extLst>
          </p:cNvPr>
          <p:cNvSpPr/>
          <p:nvPr/>
        </p:nvSpPr>
        <p:spPr>
          <a:xfrm>
            <a:off x="8997181" y="2830776"/>
            <a:ext cx="332275" cy="358033"/>
          </a:xfrm>
          <a:custGeom>
            <a:avLst/>
            <a:gdLst>
              <a:gd name="connsiteX0" fmla="*/ 164849 w 332275"/>
              <a:gd name="connsiteY0" fmla="*/ 69546 h 358033"/>
              <a:gd name="connsiteX1" fmla="*/ 167425 w 332275"/>
              <a:gd name="connsiteY1" fmla="*/ 56667 h 358033"/>
              <a:gd name="connsiteX2" fmla="*/ 159698 w 332275"/>
              <a:gd name="connsiteY2" fmla="*/ 41213 h 358033"/>
              <a:gd name="connsiteX3" fmla="*/ 151971 w 332275"/>
              <a:gd name="connsiteY3" fmla="*/ 38637 h 358033"/>
              <a:gd name="connsiteX4" fmla="*/ 144243 w 332275"/>
              <a:gd name="connsiteY4" fmla="*/ 28334 h 358033"/>
              <a:gd name="connsiteX5" fmla="*/ 136516 w 332275"/>
              <a:gd name="connsiteY5" fmla="*/ 25758 h 358033"/>
              <a:gd name="connsiteX6" fmla="*/ 126213 w 332275"/>
              <a:gd name="connsiteY6" fmla="*/ 23182 h 358033"/>
              <a:gd name="connsiteX7" fmla="*/ 108182 w 332275"/>
              <a:gd name="connsiteY7" fmla="*/ 18031 h 358033"/>
              <a:gd name="connsiteX8" fmla="*/ 92728 w 332275"/>
              <a:gd name="connsiteY8" fmla="*/ 10303 h 358033"/>
              <a:gd name="connsiteX9" fmla="*/ 85000 w 332275"/>
              <a:gd name="connsiteY9" fmla="*/ 5152 h 358033"/>
              <a:gd name="connsiteX10" fmla="*/ 66970 w 332275"/>
              <a:gd name="connsiteY10" fmla="*/ 0 h 358033"/>
              <a:gd name="connsiteX11" fmla="*/ 30909 w 332275"/>
              <a:gd name="connsiteY11" fmla="*/ 5152 h 358033"/>
              <a:gd name="connsiteX12" fmla="*/ 15454 w 332275"/>
              <a:gd name="connsiteY12" fmla="*/ 15455 h 358033"/>
              <a:gd name="connsiteX13" fmla="*/ 12879 w 332275"/>
              <a:gd name="connsiteY13" fmla="*/ 23182 h 358033"/>
              <a:gd name="connsiteX14" fmla="*/ 0 w 332275"/>
              <a:gd name="connsiteY14" fmla="*/ 38637 h 358033"/>
              <a:gd name="connsiteX15" fmla="*/ 2576 w 332275"/>
              <a:gd name="connsiteY15" fmla="*/ 59243 h 358033"/>
              <a:gd name="connsiteX16" fmla="*/ 5151 w 332275"/>
              <a:gd name="connsiteY16" fmla="*/ 66970 h 358033"/>
              <a:gd name="connsiteX17" fmla="*/ 7727 w 332275"/>
              <a:gd name="connsiteY17" fmla="*/ 77274 h 358033"/>
              <a:gd name="connsiteX18" fmla="*/ 15454 w 332275"/>
              <a:gd name="connsiteY18" fmla="*/ 97880 h 358033"/>
              <a:gd name="connsiteX19" fmla="*/ 18030 w 332275"/>
              <a:gd name="connsiteY19" fmla="*/ 149395 h 358033"/>
              <a:gd name="connsiteX20" fmla="*/ 20606 w 332275"/>
              <a:gd name="connsiteY20" fmla="*/ 159698 h 358033"/>
              <a:gd name="connsiteX21" fmla="*/ 41212 w 332275"/>
              <a:gd name="connsiteY21" fmla="*/ 177729 h 358033"/>
              <a:gd name="connsiteX22" fmla="*/ 48940 w 332275"/>
              <a:gd name="connsiteY22" fmla="*/ 182880 h 358033"/>
              <a:gd name="connsiteX23" fmla="*/ 136516 w 332275"/>
              <a:gd name="connsiteY23" fmla="*/ 180305 h 358033"/>
              <a:gd name="connsiteX24" fmla="*/ 167425 w 332275"/>
              <a:gd name="connsiteY24" fmla="*/ 175153 h 358033"/>
              <a:gd name="connsiteX25" fmla="*/ 185456 w 332275"/>
              <a:gd name="connsiteY25" fmla="*/ 177729 h 358033"/>
              <a:gd name="connsiteX26" fmla="*/ 190607 w 332275"/>
              <a:gd name="connsiteY26" fmla="*/ 185456 h 358033"/>
              <a:gd name="connsiteX27" fmla="*/ 195759 w 332275"/>
              <a:gd name="connsiteY27" fmla="*/ 200911 h 358033"/>
              <a:gd name="connsiteX28" fmla="*/ 198334 w 332275"/>
              <a:gd name="connsiteY28" fmla="*/ 231820 h 358033"/>
              <a:gd name="connsiteX29" fmla="*/ 200910 w 332275"/>
              <a:gd name="connsiteY29" fmla="*/ 239547 h 358033"/>
              <a:gd name="connsiteX30" fmla="*/ 208638 w 332275"/>
              <a:gd name="connsiteY30" fmla="*/ 247275 h 358033"/>
              <a:gd name="connsiteX31" fmla="*/ 218941 w 332275"/>
              <a:gd name="connsiteY31" fmla="*/ 270457 h 358033"/>
              <a:gd name="connsiteX32" fmla="*/ 224092 w 332275"/>
              <a:gd name="connsiteY32" fmla="*/ 296214 h 358033"/>
              <a:gd name="connsiteX33" fmla="*/ 239547 w 332275"/>
              <a:gd name="connsiteY33" fmla="*/ 311669 h 358033"/>
              <a:gd name="connsiteX34" fmla="*/ 242123 w 332275"/>
              <a:gd name="connsiteY34" fmla="*/ 319396 h 358033"/>
              <a:gd name="connsiteX35" fmla="*/ 244698 w 332275"/>
              <a:gd name="connsiteY35" fmla="*/ 350306 h 358033"/>
              <a:gd name="connsiteX36" fmla="*/ 255002 w 332275"/>
              <a:gd name="connsiteY36" fmla="*/ 352881 h 358033"/>
              <a:gd name="connsiteX37" fmla="*/ 273032 w 332275"/>
              <a:gd name="connsiteY37" fmla="*/ 358033 h 358033"/>
              <a:gd name="connsiteX38" fmla="*/ 309093 w 332275"/>
              <a:gd name="connsiteY38" fmla="*/ 352881 h 358033"/>
              <a:gd name="connsiteX39" fmla="*/ 324547 w 332275"/>
              <a:gd name="connsiteY39" fmla="*/ 347730 h 358033"/>
              <a:gd name="connsiteX40" fmla="*/ 332275 w 332275"/>
              <a:gd name="connsiteY40" fmla="*/ 345154 h 358033"/>
              <a:gd name="connsiteX41" fmla="*/ 327123 w 332275"/>
              <a:gd name="connsiteY41" fmla="*/ 319396 h 358033"/>
              <a:gd name="connsiteX42" fmla="*/ 321972 w 332275"/>
              <a:gd name="connsiteY42" fmla="*/ 301366 h 358033"/>
              <a:gd name="connsiteX43" fmla="*/ 316820 w 332275"/>
              <a:gd name="connsiteY43" fmla="*/ 285911 h 358033"/>
              <a:gd name="connsiteX44" fmla="*/ 311669 w 332275"/>
              <a:gd name="connsiteY44" fmla="*/ 278184 h 358033"/>
              <a:gd name="connsiteX45" fmla="*/ 309093 w 332275"/>
              <a:gd name="connsiteY45" fmla="*/ 270457 h 358033"/>
              <a:gd name="connsiteX46" fmla="*/ 298790 w 332275"/>
              <a:gd name="connsiteY46" fmla="*/ 255002 h 358033"/>
              <a:gd name="connsiteX47" fmla="*/ 283335 w 332275"/>
              <a:gd name="connsiteY47" fmla="*/ 224093 h 358033"/>
              <a:gd name="connsiteX48" fmla="*/ 278184 w 332275"/>
              <a:gd name="connsiteY48" fmla="*/ 216365 h 358033"/>
              <a:gd name="connsiteX49" fmla="*/ 270456 w 332275"/>
              <a:gd name="connsiteY49" fmla="*/ 208638 h 358033"/>
              <a:gd name="connsiteX50" fmla="*/ 262729 w 332275"/>
              <a:gd name="connsiteY50" fmla="*/ 203487 h 358033"/>
              <a:gd name="connsiteX51" fmla="*/ 247274 w 332275"/>
              <a:gd name="connsiteY51" fmla="*/ 188032 h 358033"/>
              <a:gd name="connsiteX52" fmla="*/ 242123 w 332275"/>
              <a:gd name="connsiteY52" fmla="*/ 180305 h 358033"/>
              <a:gd name="connsiteX53" fmla="*/ 226668 w 332275"/>
              <a:gd name="connsiteY53" fmla="*/ 172577 h 358033"/>
              <a:gd name="connsiteX54" fmla="*/ 216365 w 332275"/>
              <a:gd name="connsiteY54" fmla="*/ 162274 h 358033"/>
              <a:gd name="connsiteX55" fmla="*/ 200910 w 332275"/>
              <a:gd name="connsiteY55" fmla="*/ 151971 h 358033"/>
              <a:gd name="connsiteX56" fmla="*/ 193183 w 332275"/>
              <a:gd name="connsiteY56" fmla="*/ 146819 h 358033"/>
              <a:gd name="connsiteX57" fmla="*/ 177728 w 332275"/>
              <a:gd name="connsiteY57" fmla="*/ 133941 h 358033"/>
              <a:gd name="connsiteX58" fmla="*/ 157122 w 332275"/>
              <a:gd name="connsiteY58" fmla="*/ 118486 h 358033"/>
              <a:gd name="connsiteX59" fmla="*/ 164849 w 332275"/>
              <a:gd name="connsiteY59" fmla="*/ 69546 h 35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2275" h="358033">
                <a:moveTo>
                  <a:pt x="164849" y="69546"/>
                </a:moveTo>
                <a:cubicBezTo>
                  <a:pt x="166566" y="59243"/>
                  <a:pt x="167425" y="61045"/>
                  <a:pt x="167425" y="56667"/>
                </a:cubicBezTo>
                <a:cubicBezTo>
                  <a:pt x="167425" y="52935"/>
                  <a:pt x="162302" y="43296"/>
                  <a:pt x="159698" y="41213"/>
                </a:cubicBezTo>
                <a:cubicBezTo>
                  <a:pt x="157578" y="39517"/>
                  <a:pt x="154547" y="39496"/>
                  <a:pt x="151971" y="38637"/>
                </a:cubicBezTo>
                <a:cubicBezTo>
                  <a:pt x="149395" y="35203"/>
                  <a:pt x="147541" y="31082"/>
                  <a:pt x="144243" y="28334"/>
                </a:cubicBezTo>
                <a:cubicBezTo>
                  <a:pt x="142157" y="26596"/>
                  <a:pt x="139127" y="26504"/>
                  <a:pt x="136516" y="25758"/>
                </a:cubicBezTo>
                <a:cubicBezTo>
                  <a:pt x="133112" y="24785"/>
                  <a:pt x="129617" y="24154"/>
                  <a:pt x="126213" y="23182"/>
                </a:cubicBezTo>
                <a:cubicBezTo>
                  <a:pt x="100346" y="15792"/>
                  <a:pt x="140390" y="26084"/>
                  <a:pt x="108182" y="18031"/>
                </a:cubicBezTo>
                <a:cubicBezTo>
                  <a:pt x="86051" y="3275"/>
                  <a:pt x="114043" y="20960"/>
                  <a:pt x="92728" y="10303"/>
                </a:cubicBezTo>
                <a:cubicBezTo>
                  <a:pt x="89959" y="8919"/>
                  <a:pt x="87769" y="6536"/>
                  <a:pt x="85000" y="5152"/>
                </a:cubicBezTo>
                <a:cubicBezTo>
                  <a:pt x="81303" y="3304"/>
                  <a:pt x="70273" y="826"/>
                  <a:pt x="66970" y="0"/>
                </a:cubicBezTo>
                <a:cubicBezTo>
                  <a:pt x="54950" y="1717"/>
                  <a:pt x="42539" y="1663"/>
                  <a:pt x="30909" y="5152"/>
                </a:cubicBezTo>
                <a:cubicBezTo>
                  <a:pt x="24979" y="6931"/>
                  <a:pt x="15454" y="15455"/>
                  <a:pt x="15454" y="15455"/>
                </a:cubicBezTo>
                <a:cubicBezTo>
                  <a:pt x="14596" y="18031"/>
                  <a:pt x="14093" y="20754"/>
                  <a:pt x="12879" y="23182"/>
                </a:cubicBezTo>
                <a:cubicBezTo>
                  <a:pt x="9293" y="30354"/>
                  <a:pt x="5696" y="32941"/>
                  <a:pt x="0" y="38637"/>
                </a:cubicBezTo>
                <a:cubicBezTo>
                  <a:pt x="859" y="45506"/>
                  <a:pt x="1338" y="52433"/>
                  <a:pt x="2576" y="59243"/>
                </a:cubicBezTo>
                <a:cubicBezTo>
                  <a:pt x="3062" y="61914"/>
                  <a:pt x="4405" y="64360"/>
                  <a:pt x="5151" y="66970"/>
                </a:cubicBezTo>
                <a:cubicBezTo>
                  <a:pt x="6123" y="70374"/>
                  <a:pt x="6754" y="73870"/>
                  <a:pt x="7727" y="77274"/>
                </a:cubicBezTo>
                <a:cubicBezTo>
                  <a:pt x="9744" y="84334"/>
                  <a:pt x="12736" y="91085"/>
                  <a:pt x="15454" y="97880"/>
                </a:cubicBezTo>
                <a:cubicBezTo>
                  <a:pt x="16313" y="115052"/>
                  <a:pt x="16602" y="132261"/>
                  <a:pt x="18030" y="149395"/>
                </a:cubicBezTo>
                <a:cubicBezTo>
                  <a:pt x="18324" y="152923"/>
                  <a:pt x="19211" y="156444"/>
                  <a:pt x="20606" y="159698"/>
                </a:cubicBezTo>
                <a:cubicBezTo>
                  <a:pt x="24899" y="169715"/>
                  <a:pt x="31767" y="171433"/>
                  <a:pt x="41212" y="177729"/>
                </a:cubicBezTo>
                <a:lnTo>
                  <a:pt x="48940" y="182880"/>
                </a:lnTo>
                <a:lnTo>
                  <a:pt x="136516" y="180305"/>
                </a:lnTo>
                <a:cubicBezTo>
                  <a:pt x="144966" y="179893"/>
                  <a:pt x="158627" y="176913"/>
                  <a:pt x="167425" y="175153"/>
                </a:cubicBezTo>
                <a:cubicBezTo>
                  <a:pt x="173435" y="176012"/>
                  <a:pt x="179908" y="175263"/>
                  <a:pt x="185456" y="177729"/>
                </a:cubicBezTo>
                <a:cubicBezTo>
                  <a:pt x="188285" y="178986"/>
                  <a:pt x="189350" y="182627"/>
                  <a:pt x="190607" y="185456"/>
                </a:cubicBezTo>
                <a:cubicBezTo>
                  <a:pt x="192812" y="190418"/>
                  <a:pt x="195759" y="200911"/>
                  <a:pt x="195759" y="200911"/>
                </a:cubicBezTo>
                <a:cubicBezTo>
                  <a:pt x="196617" y="211214"/>
                  <a:pt x="196968" y="221572"/>
                  <a:pt x="198334" y="231820"/>
                </a:cubicBezTo>
                <a:cubicBezTo>
                  <a:pt x="198693" y="234511"/>
                  <a:pt x="199404" y="237288"/>
                  <a:pt x="200910" y="239547"/>
                </a:cubicBezTo>
                <a:cubicBezTo>
                  <a:pt x="202931" y="242578"/>
                  <a:pt x="206306" y="244476"/>
                  <a:pt x="208638" y="247275"/>
                </a:cubicBezTo>
                <a:cubicBezTo>
                  <a:pt x="214317" y="254090"/>
                  <a:pt x="217168" y="261593"/>
                  <a:pt x="218941" y="270457"/>
                </a:cubicBezTo>
                <a:cubicBezTo>
                  <a:pt x="220658" y="279043"/>
                  <a:pt x="220176" y="288383"/>
                  <a:pt x="224092" y="296214"/>
                </a:cubicBezTo>
                <a:cubicBezTo>
                  <a:pt x="227350" y="302730"/>
                  <a:pt x="239547" y="311669"/>
                  <a:pt x="239547" y="311669"/>
                </a:cubicBezTo>
                <a:cubicBezTo>
                  <a:pt x="240406" y="314245"/>
                  <a:pt x="241764" y="316705"/>
                  <a:pt x="242123" y="319396"/>
                </a:cubicBezTo>
                <a:cubicBezTo>
                  <a:pt x="243489" y="329644"/>
                  <a:pt x="240986" y="340656"/>
                  <a:pt x="244698" y="350306"/>
                </a:cubicBezTo>
                <a:cubicBezTo>
                  <a:pt x="245969" y="353610"/>
                  <a:pt x="251586" y="351950"/>
                  <a:pt x="255002" y="352881"/>
                </a:cubicBezTo>
                <a:cubicBezTo>
                  <a:pt x="261032" y="354526"/>
                  <a:pt x="267022" y="356316"/>
                  <a:pt x="273032" y="358033"/>
                </a:cubicBezTo>
                <a:cubicBezTo>
                  <a:pt x="285052" y="356316"/>
                  <a:pt x="297186" y="355262"/>
                  <a:pt x="309093" y="352881"/>
                </a:cubicBezTo>
                <a:cubicBezTo>
                  <a:pt x="314418" y="351816"/>
                  <a:pt x="319396" y="349447"/>
                  <a:pt x="324547" y="347730"/>
                </a:cubicBezTo>
                <a:lnTo>
                  <a:pt x="332275" y="345154"/>
                </a:lnTo>
                <a:cubicBezTo>
                  <a:pt x="330558" y="336568"/>
                  <a:pt x="329892" y="327703"/>
                  <a:pt x="327123" y="319396"/>
                </a:cubicBezTo>
                <a:cubicBezTo>
                  <a:pt x="318469" y="293437"/>
                  <a:pt x="331671" y="333697"/>
                  <a:pt x="321972" y="301366"/>
                </a:cubicBezTo>
                <a:cubicBezTo>
                  <a:pt x="320412" y="296165"/>
                  <a:pt x="319832" y="290429"/>
                  <a:pt x="316820" y="285911"/>
                </a:cubicBezTo>
                <a:cubicBezTo>
                  <a:pt x="315103" y="283335"/>
                  <a:pt x="313053" y="280953"/>
                  <a:pt x="311669" y="278184"/>
                </a:cubicBezTo>
                <a:cubicBezTo>
                  <a:pt x="310455" y="275756"/>
                  <a:pt x="310412" y="272830"/>
                  <a:pt x="309093" y="270457"/>
                </a:cubicBezTo>
                <a:cubicBezTo>
                  <a:pt x="306086" y="265045"/>
                  <a:pt x="300748" y="260876"/>
                  <a:pt x="298790" y="255002"/>
                </a:cubicBezTo>
                <a:cubicBezTo>
                  <a:pt x="291679" y="233671"/>
                  <a:pt x="296651" y="244068"/>
                  <a:pt x="283335" y="224093"/>
                </a:cubicBezTo>
                <a:cubicBezTo>
                  <a:pt x="281618" y="221517"/>
                  <a:pt x="280373" y="218554"/>
                  <a:pt x="278184" y="216365"/>
                </a:cubicBezTo>
                <a:cubicBezTo>
                  <a:pt x="275608" y="213789"/>
                  <a:pt x="273255" y="210970"/>
                  <a:pt x="270456" y="208638"/>
                </a:cubicBezTo>
                <a:cubicBezTo>
                  <a:pt x="268078" y="206656"/>
                  <a:pt x="265043" y="205544"/>
                  <a:pt x="262729" y="203487"/>
                </a:cubicBezTo>
                <a:cubicBezTo>
                  <a:pt x="257284" y="198647"/>
                  <a:pt x="251315" y="194094"/>
                  <a:pt x="247274" y="188032"/>
                </a:cubicBezTo>
                <a:cubicBezTo>
                  <a:pt x="245557" y="185456"/>
                  <a:pt x="244312" y="182494"/>
                  <a:pt x="242123" y="180305"/>
                </a:cubicBezTo>
                <a:cubicBezTo>
                  <a:pt x="237130" y="175312"/>
                  <a:pt x="232953" y="174672"/>
                  <a:pt x="226668" y="172577"/>
                </a:cubicBezTo>
                <a:cubicBezTo>
                  <a:pt x="223234" y="169143"/>
                  <a:pt x="220158" y="165308"/>
                  <a:pt x="216365" y="162274"/>
                </a:cubicBezTo>
                <a:cubicBezTo>
                  <a:pt x="211530" y="158406"/>
                  <a:pt x="206062" y="155405"/>
                  <a:pt x="200910" y="151971"/>
                </a:cubicBezTo>
                <a:cubicBezTo>
                  <a:pt x="198334" y="150254"/>
                  <a:pt x="195372" y="149008"/>
                  <a:pt x="193183" y="146819"/>
                </a:cubicBezTo>
                <a:cubicBezTo>
                  <a:pt x="180449" y="134085"/>
                  <a:pt x="190882" y="143507"/>
                  <a:pt x="177728" y="133941"/>
                </a:cubicBezTo>
                <a:cubicBezTo>
                  <a:pt x="170784" y="128891"/>
                  <a:pt x="157122" y="118486"/>
                  <a:pt x="157122" y="118486"/>
                </a:cubicBezTo>
                <a:cubicBezTo>
                  <a:pt x="149113" y="106472"/>
                  <a:pt x="163132" y="79849"/>
                  <a:pt x="164849" y="69546"/>
                </a:cubicBezTo>
                <a:close/>
              </a:path>
            </a:pathLst>
          </a:custGeom>
          <a:blipFill>
            <a:blip r:embed="rId37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7665F7F-927C-4A9E-8938-955FCE1C5B27}"/>
              </a:ext>
            </a:extLst>
          </p:cNvPr>
          <p:cNvSpPr/>
          <p:nvPr/>
        </p:nvSpPr>
        <p:spPr>
          <a:xfrm>
            <a:off x="4905375" y="3314700"/>
            <a:ext cx="438150" cy="381000"/>
          </a:xfrm>
          <a:custGeom>
            <a:avLst/>
            <a:gdLst>
              <a:gd name="connsiteX0" fmla="*/ 47625 w 438150"/>
              <a:gd name="connsiteY0" fmla="*/ 257175 h 381000"/>
              <a:gd name="connsiteX1" fmla="*/ 9525 w 438150"/>
              <a:gd name="connsiteY1" fmla="*/ 209550 h 381000"/>
              <a:gd name="connsiteX2" fmla="*/ 0 w 438150"/>
              <a:gd name="connsiteY2" fmla="*/ 180975 h 381000"/>
              <a:gd name="connsiteX3" fmla="*/ 9525 w 438150"/>
              <a:gd name="connsiteY3" fmla="*/ 76200 h 381000"/>
              <a:gd name="connsiteX4" fmla="*/ 28575 w 438150"/>
              <a:gd name="connsiteY4" fmla="*/ 47625 h 381000"/>
              <a:gd name="connsiteX5" fmla="*/ 85725 w 438150"/>
              <a:gd name="connsiteY5" fmla="*/ 0 h 381000"/>
              <a:gd name="connsiteX6" fmla="*/ 361950 w 438150"/>
              <a:gd name="connsiteY6" fmla="*/ 9525 h 381000"/>
              <a:gd name="connsiteX7" fmla="*/ 390525 w 438150"/>
              <a:gd name="connsiteY7" fmla="*/ 19050 h 381000"/>
              <a:gd name="connsiteX8" fmla="*/ 400050 w 438150"/>
              <a:gd name="connsiteY8" fmla="*/ 57150 h 381000"/>
              <a:gd name="connsiteX9" fmla="*/ 409575 w 438150"/>
              <a:gd name="connsiteY9" fmla="*/ 104775 h 381000"/>
              <a:gd name="connsiteX10" fmla="*/ 428625 w 438150"/>
              <a:gd name="connsiteY10" fmla="*/ 133350 h 381000"/>
              <a:gd name="connsiteX11" fmla="*/ 438150 w 438150"/>
              <a:gd name="connsiteY11" fmla="*/ 161925 h 381000"/>
              <a:gd name="connsiteX12" fmla="*/ 419100 w 438150"/>
              <a:gd name="connsiteY12" fmla="*/ 304800 h 381000"/>
              <a:gd name="connsiteX13" fmla="*/ 400050 w 438150"/>
              <a:gd name="connsiteY13" fmla="*/ 333375 h 381000"/>
              <a:gd name="connsiteX14" fmla="*/ 333375 w 438150"/>
              <a:gd name="connsiteY14" fmla="*/ 381000 h 381000"/>
              <a:gd name="connsiteX15" fmla="*/ 276225 w 438150"/>
              <a:gd name="connsiteY15" fmla="*/ 371475 h 381000"/>
              <a:gd name="connsiteX16" fmla="*/ 190500 w 438150"/>
              <a:gd name="connsiteY16" fmla="*/ 361950 h 381000"/>
              <a:gd name="connsiteX17" fmla="*/ 161925 w 438150"/>
              <a:gd name="connsiteY17" fmla="*/ 342900 h 381000"/>
              <a:gd name="connsiteX18" fmla="*/ 142875 w 438150"/>
              <a:gd name="connsiteY18" fmla="*/ 314325 h 381000"/>
              <a:gd name="connsiteX19" fmla="*/ 114300 w 438150"/>
              <a:gd name="connsiteY19" fmla="*/ 295275 h 381000"/>
              <a:gd name="connsiteX20" fmla="*/ 104775 w 438150"/>
              <a:gd name="connsiteY20" fmla="*/ 266700 h 381000"/>
              <a:gd name="connsiteX21" fmla="*/ 47625 w 438150"/>
              <a:gd name="connsiteY21" fmla="*/ 25717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8150" h="381000">
                <a:moveTo>
                  <a:pt x="47625" y="257175"/>
                </a:moveTo>
                <a:cubicBezTo>
                  <a:pt x="31750" y="247650"/>
                  <a:pt x="20300" y="226790"/>
                  <a:pt x="9525" y="209550"/>
                </a:cubicBezTo>
                <a:cubicBezTo>
                  <a:pt x="4204" y="201036"/>
                  <a:pt x="0" y="191015"/>
                  <a:pt x="0" y="180975"/>
                </a:cubicBezTo>
                <a:cubicBezTo>
                  <a:pt x="0" y="145906"/>
                  <a:pt x="2177" y="110491"/>
                  <a:pt x="9525" y="76200"/>
                </a:cubicBezTo>
                <a:cubicBezTo>
                  <a:pt x="11924" y="65006"/>
                  <a:pt x="21246" y="56419"/>
                  <a:pt x="28575" y="47625"/>
                </a:cubicBezTo>
                <a:cubicBezTo>
                  <a:pt x="51494" y="20123"/>
                  <a:pt x="57628" y="18731"/>
                  <a:pt x="85725" y="0"/>
                </a:cubicBezTo>
                <a:cubicBezTo>
                  <a:pt x="177800" y="3175"/>
                  <a:pt x="270000" y="3778"/>
                  <a:pt x="361950" y="9525"/>
                </a:cubicBezTo>
                <a:cubicBezTo>
                  <a:pt x="371971" y="10151"/>
                  <a:pt x="384253" y="11210"/>
                  <a:pt x="390525" y="19050"/>
                </a:cubicBezTo>
                <a:cubicBezTo>
                  <a:pt x="398703" y="29272"/>
                  <a:pt x="397210" y="44371"/>
                  <a:pt x="400050" y="57150"/>
                </a:cubicBezTo>
                <a:cubicBezTo>
                  <a:pt x="403562" y="72954"/>
                  <a:pt x="403891" y="89616"/>
                  <a:pt x="409575" y="104775"/>
                </a:cubicBezTo>
                <a:cubicBezTo>
                  <a:pt x="413595" y="115494"/>
                  <a:pt x="423505" y="123111"/>
                  <a:pt x="428625" y="133350"/>
                </a:cubicBezTo>
                <a:cubicBezTo>
                  <a:pt x="433115" y="142330"/>
                  <a:pt x="434975" y="152400"/>
                  <a:pt x="438150" y="161925"/>
                </a:cubicBezTo>
                <a:cubicBezTo>
                  <a:pt x="436022" y="187461"/>
                  <a:pt x="438554" y="265893"/>
                  <a:pt x="419100" y="304800"/>
                </a:cubicBezTo>
                <a:cubicBezTo>
                  <a:pt x="413980" y="315039"/>
                  <a:pt x="408844" y="326046"/>
                  <a:pt x="400050" y="333375"/>
                </a:cubicBezTo>
                <a:cubicBezTo>
                  <a:pt x="249605" y="458746"/>
                  <a:pt x="467140" y="247235"/>
                  <a:pt x="333375" y="381000"/>
                </a:cubicBezTo>
                <a:cubicBezTo>
                  <a:pt x="314325" y="377825"/>
                  <a:pt x="295368" y="374027"/>
                  <a:pt x="276225" y="371475"/>
                </a:cubicBezTo>
                <a:cubicBezTo>
                  <a:pt x="247726" y="367675"/>
                  <a:pt x="218392" y="368923"/>
                  <a:pt x="190500" y="361950"/>
                </a:cubicBezTo>
                <a:cubicBezTo>
                  <a:pt x="179394" y="359174"/>
                  <a:pt x="171450" y="349250"/>
                  <a:pt x="161925" y="342900"/>
                </a:cubicBezTo>
                <a:cubicBezTo>
                  <a:pt x="155575" y="333375"/>
                  <a:pt x="150970" y="322420"/>
                  <a:pt x="142875" y="314325"/>
                </a:cubicBezTo>
                <a:cubicBezTo>
                  <a:pt x="134780" y="306230"/>
                  <a:pt x="121451" y="304214"/>
                  <a:pt x="114300" y="295275"/>
                </a:cubicBezTo>
                <a:cubicBezTo>
                  <a:pt x="108028" y="287435"/>
                  <a:pt x="113129" y="272269"/>
                  <a:pt x="104775" y="266700"/>
                </a:cubicBezTo>
                <a:cubicBezTo>
                  <a:pt x="91305" y="257720"/>
                  <a:pt x="63500" y="266700"/>
                  <a:pt x="47625" y="257175"/>
                </a:cubicBezTo>
                <a:close/>
              </a:path>
            </a:pathLst>
          </a:custGeom>
          <a:blipFill>
            <a:blip r:embed="rId38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AC1E142-C0D5-4516-BD05-122DA627162A}"/>
              </a:ext>
            </a:extLst>
          </p:cNvPr>
          <p:cNvSpPr/>
          <p:nvPr/>
        </p:nvSpPr>
        <p:spPr>
          <a:xfrm>
            <a:off x="6115050" y="3552825"/>
            <a:ext cx="382570" cy="495300"/>
          </a:xfrm>
          <a:custGeom>
            <a:avLst/>
            <a:gdLst>
              <a:gd name="connsiteX0" fmla="*/ 381000 w 382570"/>
              <a:gd name="connsiteY0" fmla="*/ 438150 h 495300"/>
              <a:gd name="connsiteX1" fmla="*/ 295275 w 382570"/>
              <a:gd name="connsiteY1" fmla="*/ 485775 h 495300"/>
              <a:gd name="connsiteX2" fmla="*/ 266700 w 382570"/>
              <a:gd name="connsiteY2" fmla="*/ 495300 h 495300"/>
              <a:gd name="connsiteX3" fmla="*/ 114300 w 382570"/>
              <a:gd name="connsiteY3" fmla="*/ 485775 h 495300"/>
              <a:gd name="connsiteX4" fmla="*/ 85725 w 382570"/>
              <a:gd name="connsiteY4" fmla="*/ 476250 h 495300"/>
              <a:gd name="connsiteX5" fmla="*/ 28575 w 382570"/>
              <a:gd name="connsiteY5" fmla="*/ 419100 h 495300"/>
              <a:gd name="connsiteX6" fmla="*/ 9525 w 382570"/>
              <a:gd name="connsiteY6" fmla="*/ 276225 h 495300"/>
              <a:gd name="connsiteX7" fmla="*/ 0 w 382570"/>
              <a:gd name="connsiteY7" fmla="*/ 247650 h 495300"/>
              <a:gd name="connsiteX8" fmla="*/ 9525 w 382570"/>
              <a:gd name="connsiteY8" fmla="*/ 161925 h 495300"/>
              <a:gd name="connsiteX9" fmla="*/ 28575 w 382570"/>
              <a:gd name="connsiteY9" fmla="*/ 133350 h 495300"/>
              <a:gd name="connsiteX10" fmla="*/ 38100 w 382570"/>
              <a:gd name="connsiteY10" fmla="*/ 104775 h 495300"/>
              <a:gd name="connsiteX11" fmla="*/ 104775 w 382570"/>
              <a:gd name="connsiteY11" fmla="*/ 28575 h 495300"/>
              <a:gd name="connsiteX12" fmla="*/ 180975 w 382570"/>
              <a:gd name="connsiteY12" fmla="*/ 9525 h 495300"/>
              <a:gd name="connsiteX13" fmla="*/ 209550 w 382570"/>
              <a:gd name="connsiteY13" fmla="*/ 0 h 495300"/>
              <a:gd name="connsiteX14" fmla="*/ 247650 w 382570"/>
              <a:gd name="connsiteY14" fmla="*/ 9525 h 495300"/>
              <a:gd name="connsiteX15" fmla="*/ 266700 w 382570"/>
              <a:gd name="connsiteY15" fmla="*/ 66675 h 495300"/>
              <a:gd name="connsiteX16" fmla="*/ 295275 w 382570"/>
              <a:gd name="connsiteY16" fmla="*/ 123825 h 495300"/>
              <a:gd name="connsiteX17" fmla="*/ 304800 w 382570"/>
              <a:gd name="connsiteY17" fmla="*/ 190500 h 495300"/>
              <a:gd name="connsiteX18" fmla="*/ 342900 w 382570"/>
              <a:gd name="connsiteY18" fmla="*/ 247650 h 495300"/>
              <a:gd name="connsiteX19" fmla="*/ 361950 w 382570"/>
              <a:gd name="connsiteY19" fmla="*/ 304800 h 495300"/>
              <a:gd name="connsiteX20" fmla="*/ 352425 w 382570"/>
              <a:gd name="connsiteY20" fmla="*/ 371475 h 495300"/>
              <a:gd name="connsiteX21" fmla="*/ 342900 w 382570"/>
              <a:gd name="connsiteY21" fmla="*/ 400050 h 495300"/>
              <a:gd name="connsiteX22" fmla="*/ 352425 w 382570"/>
              <a:gd name="connsiteY22" fmla="*/ 428625 h 495300"/>
              <a:gd name="connsiteX23" fmla="*/ 381000 w 382570"/>
              <a:gd name="connsiteY23" fmla="*/ 438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2570" h="495300">
                <a:moveTo>
                  <a:pt x="381000" y="438150"/>
                </a:moveTo>
                <a:cubicBezTo>
                  <a:pt x="371475" y="447675"/>
                  <a:pt x="327159" y="472110"/>
                  <a:pt x="295275" y="485775"/>
                </a:cubicBezTo>
                <a:cubicBezTo>
                  <a:pt x="286047" y="489730"/>
                  <a:pt x="276225" y="492125"/>
                  <a:pt x="266700" y="495300"/>
                </a:cubicBezTo>
                <a:cubicBezTo>
                  <a:pt x="215900" y="492125"/>
                  <a:pt x="164919" y="491103"/>
                  <a:pt x="114300" y="485775"/>
                </a:cubicBezTo>
                <a:cubicBezTo>
                  <a:pt x="104315" y="484724"/>
                  <a:pt x="93650" y="482414"/>
                  <a:pt x="85725" y="476250"/>
                </a:cubicBezTo>
                <a:cubicBezTo>
                  <a:pt x="64459" y="459710"/>
                  <a:pt x="28575" y="419100"/>
                  <a:pt x="28575" y="419100"/>
                </a:cubicBezTo>
                <a:cubicBezTo>
                  <a:pt x="4240" y="346094"/>
                  <a:pt x="30243" y="431607"/>
                  <a:pt x="9525" y="276225"/>
                </a:cubicBezTo>
                <a:cubicBezTo>
                  <a:pt x="8198" y="266273"/>
                  <a:pt x="3175" y="257175"/>
                  <a:pt x="0" y="247650"/>
                </a:cubicBezTo>
                <a:cubicBezTo>
                  <a:pt x="3175" y="219075"/>
                  <a:pt x="2552" y="189817"/>
                  <a:pt x="9525" y="161925"/>
                </a:cubicBezTo>
                <a:cubicBezTo>
                  <a:pt x="12301" y="150819"/>
                  <a:pt x="23455" y="143589"/>
                  <a:pt x="28575" y="133350"/>
                </a:cubicBezTo>
                <a:cubicBezTo>
                  <a:pt x="33065" y="124370"/>
                  <a:pt x="33224" y="113552"/>
                  <a:pt x="38100" y="104775"/>
                </a:cubicBezTo>
                <a:cubicBezTo>
                  <a:pt x="60081" y="65210"/>
                  <a:pt x="68385" y="46770"/>
                  <a:pt x="104775" y="28575"/>
                </a:cubicBezTo>
                <a:cubicBezTo>
                  <a:pt x="126548" y="17689"/>
                  <a:pt x="159238" y="14959"/>
                  <a:pt x="180975" y="9525"/>
                </a:cubicBezTo>
                <a:cubicBezTo>
                  <a:pt x="190715" y="7090"/>
                  <a:pt x="200025" y="3175"/>
                  <a:pt x="209550" y="0"/>
                </a:cubicBezTo>
                <a:cubicBezTo>
                  <a:pt x="222250" y="3175"/>
                  <a:pt x="239131" y="-414"/>
                  <a:pt x="247650" y="9525"/>
                </a:cubicBezTo>
                <a:cubicBezTo>
                  <a:pt x="260718" y="24771"/>
                  <a:pt x="255561" y="49967"/>
                  <a:pt x="266700" y="66675"/>
                </a:cubicBezTo>
                <a:cubicBezTo>
                  <a:pt x="291319" y="103604"/>
                  <a:pt x="282130" y="84390"/>
                  <a:pt x="295275" y="123825"/>
                </a:cubicBezTo>
                <a:cubicBezTo>
                  <a:pt x="298450" y="146050"/>
                  <a:pt x="296741" y="169546"/>
                  <a:pt x="304800" y="190500"/>
                </a:cubicBezTo>
                <a:cubicBezTo>
                  <a:pt x="313019" y="211869"/>
                  <a:pt x="335660" y="225930"/>
                  <a:pt x="342900" y="247650"/>
                </a:cubicBezTo>
                <a:lnTo>
                  <a:pt x="361950" y="304800"/>
                </a:lnTo>
                <a:cubicBezTo>
                  <a:pt x="358775" y="327025"/>
                  <a:pt x="356828" y="349460"/>
                  <a:pt x="352425" y="371475"/>
                </a:cubicBezTo>
                <a:cubicBezTo>
                  <a:pt x="350456" y="381320"/>
                  <a:pt x="342900" y="390010"/>
                  <a:pt x="342900" y="400050"/>
                </a:cubicBezTo>
                <a:cubicBezTo>
                  <a:pt x="342900" y="410090"/>
                  <a:pt x="350456" y="418780"/>
                  <a:pt x="352425" y="428625"/>
                </a:cubicBezTo>
                <a:cubicBezTo>
                  <a:pt x="353670" y="434852"/>
                  <a:pt x="390525" y="428625"/>
                  <a:pt x="381000" y="438150"/>
                </a:cubicBezTo>
                <a:close/>
              </a:path>
            </a:pathLst>
          </a:custGeom>
          <a:blipFill>
            <a:blip r:embed="rId39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4852B3F-881C-4C4D-AA28-B9760E1F580E}"/>
              </a:ext>
            </a:extLst>
          </p:cNvPr>
          <p:cNvSpPr/>
          <p:nvPr/>
        </p:nvSpPr>
        <p:spPr>
          <a:xfrm>
            <a:off x="5425702" y="4928192"/>
            <a:ext cx="821085" cy="586784"/>
          </a:xfrm>
          <a:custGeom>
            <a:avLst/>
            <a:gdLst>
              <a:gd name="connsiteX0" fmla="*/ 6560 w 606635"/>
              <a:gd name="connsiteY0" fmla="*/ 114300 h 504825"/>
              <a:gd name="connsiteX1" fmla="*/ 178010 w 606635"/>
              <a:gd name="connsiteY1" fmla="*/ 104775 h 504825"/>
              <a:gd name="connsiteX2" fmla="*/ 216110 w 606635"/>
              <a:gd name="connsiteY2" fmla="*/ 85725 h 504825"/>
              <a:gd name="connsiteX3" fmla="*/ 254210 w 606635"/>
              <a:gd name="connsiteY3" fmla="*/ 76200 h 504825"/>
              <a:gd name="connsiteX4" fmla="*/ 311360 w 606635"/>
              <a:gd name="connsiteY4" fmla="*/ 57150 h 504825"/>
              <a:gd name="connsiteX5" fmla="*/ 406610 w 606635"/>
              <a:gd name="connsiteY5" fmla="*/ 38100 h 504825"/>
              <a:gd name="connsiteX6" fmla="*/ 501860 w 606635"/>
              <a:gd name="connsiteY6" fmla="*/ 0 h 504825"/>
              <a:gd name="connsiteX7" fmla="*/ 587585 w 606635"/>
              <a:gd name="connsiteY7" fmla="*/ 9525 h 504825"/>
              <a:gd name="connsiteX8" fmla="*/ 606635 w 606635"/>
              <a:gd name="connsiteY8" fmla="*/ 38100 h 504825"/>
              <a:gd name="connsiteX9" fmla="*/ 587585 w 606635"/>
              <a:gd name="connsiteY9" fmla="*/ 238125 h 504825"/>
              <a:gd name="connsiteX10" fmla="*/ 559010 w 606635"/>
              <a:gd name="connsiteY10" fmla="*/ 323850 h 504825"/>
              <a:gd name="connsiteX11" fmla="*/ 539960 w 606635"/>
              <a:gd name="connsiteY11" fmla="*/ 400050 h 504825"/>
              <a:gd name="connsiteX12" fmla="*/ 501860 w 606635"/>
              <a:gd name="connsiteY12" fmla="*/ 457200 h 504825"/>
              <a:gd name="connsiteX13" fmla="*/ 416135 w 606635"/>
              <a:gd name="connsiteY13" fmla="*/ 504825 h 504825"/>
              <a:gd name="connsiteX14" fmla="*/ 130385 w 606635"/>
              <a:gd name="connsiteY14" fmla="*/ 495300 h 504825"/>
              <a:gd name="connsiteX15" fmla="*/ 120860 w 606635"/>
              <a:gd name="connsiteY15" fmla="*/ 466725 h 504825"/>
              <a:gd name="connsiteX16" fmla="*/ 111335 w 606635"/>
              <a:gd name="connsiteY16" fmla="*/ 352425 h 504825"/>
              <a:gd name="connsiteX17" fmla="*/ 63710 w 606635"/>
              <a:gd name="connsiteY17" fmla="*/ 247650 h 504825"/>
              <a:gd name="connsiteX18" fmla="*/ 44660 w 606635"/>
              <a:gd name="connsiteY18" fmla="*/ 219075 h 504825"/>
              <a:gd name="connsiteX19" fmla="*/ 35135 w 606635"/>
              <a:gd name="connsiteY19" fmla="*/ 171450 h 504825"/>
              <a:gd name="connsiteX20" fmla="*/ 6560 w 606635"/>
              <a:gd name="connsiteY20" fmla="*/ 114300 h 504825"/>
              <a:gd name="connsiteX0" fmla="*/ 6560 w 732689"/>
              <a:gd name="connsiteY0" fmla="*/ 114300 h 504825"/>
              <a:gd name="connsiteX1" fmla="*/ 178010 w 732689"/>
              <a:gd name="connsiteY1" fmla="*/ 104775 h 504825"/>
              <a:gd name="connsiteX2" fmla="*/ 216110 w 732689"/>
              <a:gd name="connsiteY2" fmla="*/ 85725 h 504825"/>
              <a:gd name="connsiteX3" fmla="*/ 254210 w 732689"/>
              <a:gd name="connsiteY3" fmla="*/ 76200 h 504825"/>
              <a:gd name="connsiteX4" fmla="*/ 311360 w 732689"/>
              <a:gd name="connsiteY4" fmla="*/ 57150 h 504825"/>
              <a:gd name="connsiteX5" fmla="*/ 406610 w 732689"/>
              <a:gd name="connsiteY5" fmla="*/ 38100 h 504825"/>
              <a:gd name="connsiteX6" fmla="*/ 501860 w 732689"/>
              <a:gd name="connsiteY6" fmla="*/ 0 h 504825"/>
              <a:gd name="connsiteX7" fmla="*/ 587585 w 732689"/>
              <a:gd name="connsiteY7" fmla="*/ 9525 h 504825"/>
              <a:gd name="connsiteX8" fmla="*/ 606635 w 732689"/>
              <a:gd name="connsiteY8" fmla="*/ 38100 h 504825"/>
              <a:gd name="connsiteX9" fmla="*/ 732078 w 732689"/>
              <a:gd name="connsiteY9" fmla="*/ 41455 h 504825"/>
              <a:gd name="connsiteX10" fmla="*/ 559010 w 732689"/>
              <a:gd name="connsiteY10" fmla="*/ 323850 h 504825"/>
              <a:gd name="connsiteX11" fmla="*/ 539960 w 732689"/>
              <a:gd name="connsiteY11" fmla="*/ 400050 h 504825"/>
              <a:gd name="connsiteX12" fmla="*/ 501860 w 732689"/>
              <a:gd name="connsiteY12" fmla="*/ 457200 h 504825"/>
              <a:gd name="connsiteX13" fmla="*/ 416135 w 732689"/>
              <a:gd name="connsiteY13" fmla="*/ 504825 h 504825"/>
              <a:gd name="connsiteX14" fmla="*/ 130385 w 732689"/>
              <a:gd name="connsiteY14" fmla="*/ 495300 h 504825"/>
              <a:gd name="connsiteX15" fmla="*/ 120860 w 732689"/>
              <a:gd name="connsiteY15" fmla="*/ 466725 h 504825"/>
              <a:gd name="connsiteX16" fmla="*/ 111335 w 732689"/>
              <a:gd name="connsiteY16" fmla="*/ 352425 h 504825"/>
              <a:gd name="connsiteX17" fmla="*/ 63710 w 732689"/>
              <a:gd name="connsiteY17" fmla="*/ 247650 h 504825"/>
              <a:gd name="connsiteX18" fmla="*/ 44660 w 732689"/>
              <a:gd name="connsiteY18" fmla="*/ 219075 h 504825"/>
              <a:gd name="connsiteX19" fmla="*/ 35135 w 732689"/>
              <a:gd name="connsiteY19" fmla="*/ 171450 h 504825"/>
              <a:gd name="connsiteX20" fmla="*/ 6560 w 732689"/>
              <a:gd name="connsiteY20" fmla="*/ 11430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32689" h="504825">
                <a:moveTo>
                  <a:pt x="6560" y="114300"/>
                </a:moveTo>
                <a:cubicBezTo>
                  <a:pt x="30373" y="103187"/>
                  <a:pt x="121297" y="112509"/>
                  <a:pt x="178010" y="104775"/>
                </a:cubicBezTo>
                <a:cubicBezTo>
                  <a:pt x="192079" y="102857"/>
                  <a:pt x="202815" y="90711"/>
                  <a:pt x="216110" y="85725"/>
                </a:cubicBezTo>
                <a:cubicBezTo>
                  <a:pt x="228367" y="81128"/>
                  <a:pt x="241671" y="79962"/>
                  <a:pt x="254210" y="76200"/>
                </a:cubicBezTo>
                <a:cubicBezTo>
                  <a:pt x="273444" y="70430"/>
                  <a:pt x="292126" y="62920"/>
                  <a:pt x="311360" y="57150"/>
                </a:cubicBezTo>
                <a:cubicBezTo>
                  <a:pt x="390512" y="33405"/>
                  <a:pt x="303626" y="63846"/>
                  <a:pt x="406610" y="38100"/>
                </a:cubicBezTo>
                <a:cubicBezTo>
                  <a:pt x="453690" y="26330"/>
                  <a:pt x="462445" y="19708"/>
                  <a:pt x="501860" y="0"/>
                </a:cubicBezTo>
                <a:cubicBezTo>
                  <a:pt x="530435" y="3175"/>
                  <a:pt x="560565" y="-300"/>
                  <a:pt x="587585" y="9525"/>
                </a:cubicBezTo>
                <a:cubicBezTo>
                  <a:pt x="598343" y="13437"/>
                  <a:pt x="582553" y="32778"/>
                  <a:pt x="606635" y="38100"/>
                </a:cubicBezTo>
                <a:cubicBezTo>
                  <a:pt x="630717" y="43422"/>
                  <a:pt x="741893" y="-24799"/>
                  <a:pt x="732078" y="41455"/>
                </a:cubicBezTo>
                <a:cubicBezTo>
                  <a:pt x="721192" y="114934"/>
                  <a:pt x="591030" y="264084"/>
                  <a:pt x="559010" y="323850"/>
                </a:cubicBezTo>
                <a:cubicBezTo>
                  <a:pt x="526990" y="383616"/>
                  <a:pt x="549113" y="383575"/>
                  <a:pt x="539960" y="400050"/>
                </a:cubicBezTo>
                <a:cubicBezTo>
                  <a:pt x="528841" y="420064"/>
                  <a:pt x="520910" y="444500"/>
                  <a:pt x="501860" y="457200"/>
                </a:cubicBezTo>
                <a:cubicBezTo>
                  <a:pt x="436356" y="500869"/>
                  <a:pt x="466430" y="488060"/>
                  <a:pt x="416135" y="504825"/>
                </a:cubicBezTo>
                <a:cubicBezTo>
                  <a:pt x="320885" y="501650"/>
                  <a:pt x="224904" y="507496"/>
                  <a:pt x="130385" y="495300"/>
                </a:cubicBezTo>
                <a:cubicBezTo>
                  <a:pt x="120427" y="494015"/>
                  <a:pt x="122187" y="476677"/>
                  <a:pt x="120860" y="466725"/>
                </a:cubicBezTo>
                <a:cubicBezTo>
                  <a:pt x="115807" y="428828"/>
                  <a:pt x="115802" y="390395"/>
                  <a:pt x="111335" y="352425"/>
                </a:cubicBezTo>
                <a:cubicBezTo>
                  <a:pt x="104327" y="292861"/>
                  <a:pt x="100880" y="303405"/>
                  <a:pt x="63710" y="247650"/>
                </a:cubicBezTo>
                <a:lnTo>
                  <a:pt x="44660" y="219075"/>
                </a:lnTo>
                <a:cubicBezTo>
                  <a:pt x="41485" y="203200"/>
                  <a:pt x="40819" y="186609"/>
                  <a:pt x="35135" y="171450"/>
                </a:cubicBezTo>
                <a:cubicBezTo>
                  <a:pt x="31115" y="160731"/>
                  <a:pt x="-17253" y="125413"/>
                  <a:pt x="6560" y="114300"/>
                </a:cubicBezTo>
                <a:close/>
              </a:path>
            </a:pathLst>
          </a:custGeom>
          <a:blipFill>
            <a:blip r:embed="rId40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84D350F-DE3E-4EB9-9B49-F3BFE6414A05}"/>
              </a:ext>
            </a:extLst>
          </p:cNvPr>
          <p:cNvSpPr/>
          <p:nvPr/>
        </p:nvSpPr>
        <p:spPr>
          <a:xfrm>
            <a:off x="5813946" y="3821135"/>
            <a:ext cx="655115" cy="696321"/>
          </a:xfrm>
          <a:custGeom>
            <a:avLst/>
            <a:gdLst>
              <a:gd name="connsiteX0" fmla="*/ 300251 w 655115"/>
              <a:gd name="connsiteY0" fmla="*/ 27534 h 696321"/>
              <a:gd name="connsiteX1" fmla="*/ 232012 w 655115"/>
              <a:gd name="connsiteY1" fmla="*/ 238 h 696321"/>
              <a:gd name="connsiteX2" fmla="*/ 150126 w 655115"/>
              <a:gd name="connsiteY2" fmla="*/ 41181 h 696321"/>
              <a:gd name="connsiteX3" fmla="*/ 109182 w 655115"/>
              <a:gd name="connsiteY3" fmla="*/ 54829 h 696321"/>
              <a:gd name="connsiteX4" fmla="*/ 27296 w 655115"/>
              <a:gd name="connsiteY4" fmla="*/ 123068 h 696321"/>
              <a:gd name="connsiteX5" fmla="*/ 0 w 655115"/>
              <a:gd name="connsiteY5" fmla="*/ 204955 h 696321"/>
              <a:gd name="connsiteX6" fmla="*/ 27296 w 655115"/>
              <a:gd name="connsiteY6" fmla="*/ 245898 h 696321"/>
              <a:gd name="connsiteX7" fmla="*/ 68239 w 655115"/>
              <a:gd name="connsiteY7" fmla="*/ 273193 h 696321"/>
              <a:gd name="connsiteX8" fmla="*/ 136478 w 655115"/>
              <a:gd name="connsiteY8" fmla="*/ 409671 h 696321"/>
              <a:gd name="connsiteX9" fmla="*/ 150126 w 655115"/>
              <a:gd name="connsiteY9" fmla="*/ 450614 h 696321"/>
              <a:gd name="connsiteX10" fmla="*/ 204717 w 655115"/>
              <a:gd name="connsiteY10" fmla="*/ 546149 h 696321"/>
              <a:gd name="connsiteX11" fmla="*/ 218364 w 655115"/>
              <a:gd name="connsiteY11" fmla="*/ 587092 h 696321"/>
              <a:gd name="connsiteX12" fmla="*/ 259308 w 655115"/>
              <a:gd name="connsiteY12" fmla="*/ 614387 h 696321"/>
              <a:gd name="connsiteX13" fmla="*/ 477672 w 655115"/>
              <a:gd name="connsiteY13" fmla="*/ 641683 h 696321"/>
              <a:gd name="connsiteX14" fmla="*/ 627797 w 655115"/>
              <a:gd name="connsiteY14" fmla="*/ 682626 h 696321"/>
              <a:gd name="connsiteX15" fmla="*/ 641445 w 655115"/>
              <a:gd name="connsiteY15" fmla="*/ 614387 h 696321"/>
              <a:gd name="connsiteX16" fmla="*/ 655093 w 655115"/>
              <a:gd name="connsiteY16" fmla="*/ 573444 h 696321"/>
              <a:gd name="connsiteX17" fmla="*/ 627797 w 655115"/>
              <a:gd name="connsiteY17" fmla="*/ 273193 h 696321"/>
              <a:gd name="connsiteX18" fmla="*/ 436729 w 655115"/>
              <a:gd name="connsiteY18" fmla="*/ 286841 h 696321"/>
              <a:gd name="connsiteX19" fmla="*/ 382138 w 655115"/>
              <a:gd name="connsiteY19" fmla="*/ 218602 h 696321"/>
              <a:gd name="connsiteX20" fmla="*/ 341194 w 655115"/>
              <a:gd name="connsiteY20" fmla="*/ 191307 h 696321"/>
              <a:gd name="connsiteX21" fmla="*/ 327547 w 655115"/>
              <a:gd name="connsiteY21" fmla="*/ 150364 h 696321"/>
              <a:gd name="connsiteX22" fmla="*/ 286603 w 655115"/>
              <a:gd name="connsiteY22" fmla="*/ 54829 h 696321"/>
              <a:gd name="connsiteX23" fmla="*/ 300251 w 655115"/>
              <a:gd name="connsiteY23" fmla="*/ 27534 h 6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115" h="696321">
                <a:moveTo>
                  <a:pt x="300251" y="27534"/>
                </a:moveTo>
                <a:cubicBezTo>
                  <a:pt x="291153" y="18436"/>
                  <a:pt x="256321" y="3277"/>
                  <a:pt x="232012" y="238"/>
                </a:cubicBezTo>
                <a:cubicBezTo>
                  <a:pt x="204570" y="-3192"/>
                  <a:pt x="169904" y="31292"/>
                  <a:pt x="150126" y="41181"/>
                </a:cubicBezTo>
                <a:cubicBezTo>
                  <a:pt x="137259" y="47615"/>
                  <a:pt x="122830" y="50280"/>
                  <a:pt x="109182" y="54829"/>
                </a:cubicBezTo>
                <a:cubicBezTo>
                  <a:pt x="83699" y="71818"/>
                  <a:pt x="42749" y="95253"/>
                  <a:pt x="27296" y="123068"/>
                </a:cubicBezTo>
                <a:cubicBezTo>
                  <a:pt x="13323" y="148219"/>
                  <a:pt x="0" y="204955"/>
                  <a:pt x="0" y="204955"/>
                </a:cubicBezTo>
                <a:cubicBezTo>
                  <a:pt x="9099" y="218603"/>
                  <a:pt x="15698" y="234300"/>
                  <a:pt x="27296" y="245898"/>
                </a:cubicBezTo>
                <a:cubicBezTo>
                  <a:pt x="38894" y="257496"/>
                  <a:pt x="61577" y="258204"/>
                  <a:pt x="68239" y="273193"/>
                </a:cubicBezTo>
                <a:cubicBezTo>
                  <a:pt x="138508" y="431298"/>
                  <a:pt x="18390" y="321106"/>
                  <a:pt x="136478" y="409671"/>
                </a:cubicBezTo>
                <a:cubicBezTo>
                  <a:pt x="141027" y="423319"/>
                  <a:pt x="144459" y="437391"/>
                  <a:pt x="150126" y="450614"/>
                </a:cubicBezTo>
                <a:cubicBezTo>
                  <a:pt x="170906" y="499100"/>
                  <a:pt x="177303" y="505028"/>
                  <a:pt x="204717" y="546149"/>
                </a:cubicBezTo>
                <a:cubicBezTo>
                  <a:pt x="209266" y="559797"/>
                  <a:pt x="209377" y="575859"/>
                  <a:pt x="218364" y="587092"/>
                </a:cubicBezTo>
                <a:cubicBezTo>
                  <a:pt x="228611" y="599900"/>
                  <a:pt x="244637" y="607052"/>
                  <a:pt x="259308" y="614387"/>
                </a:cubicBezTo>
                <a:cubicBezTo>
                  <a:pt x="318228" y="643847"/>
                  <a:pt x="443798" y="639077"/>
                  <a:pt x="477672" y="641683"/>
                </a:cubicBezTo>
                <a:cubicBezTo>
                  <a:pt x="578859" y="709141"/>
                  <a:pt x="527390" y="702708"/>
                  <a:pt x="627797" y="682626"/>
                </a:cubicBezTo>
                <a:cubicBezTo>
                  <a:pt x="632346" y="659880"/>
                  <a:pt x="635819" y="636891"/>
                  <a:pt x="641445" y="614387"/>
                </a:cubicBezTo>
                <a:cubicBezTo>
                  <a:pt x="644934" y="600431"/>
                  <a:pt x="655668" y="587818"/>
                  <a:pt x="655093" y="573444"/>
                </a:cubicBezTo>
                <a:cubicBezTo>
                  <a:pt x="651076" y="473028"/>
                  <a:pt x="636896" y="373277"/>
                  <a:pt x="627797" y="273193"/>
                </a:cubicBezTo>
                <a:cubicBezTo>
                  <a:pt x="564108" y="277742"/>
                  <a:pt x="500470" y="290590"/>
                  <a:pt x="436729" y="286841"/>
                </a:cubicBezTo>
                <a:cubicBezTo>
                  <a:pt x="379264" y="283461"/>
                  <a:pt x="404963" y="247133"/>
                  <a:pt x="382138" y="218602"/>
                </a:cubicBezTo>
                <a:cubicBezTo>
                  <a:pt x="371891" y="205794"/>
                  <a:pt x="354842" y="200405"/>
                  <a:pt x="341194" y="191307"/>
                </a:cubicBezTo>
                <a:cubicBezTo>
                  <a:pt x="336645" y="177659"/>
                  <a:pt x="333214" y="163587"/>
                  <a:pt x="327547" y="150364"/>
                </a:cubicBezTo>
                <a:cubicBezTo>
                  <a:pt x="313988" y="118726"/>
                  <a:pt x="292422" y="89744"/>
                  <a:pt x="286603" y="54829"/>
                </a:cubicBezTo>
                <a:cubicBezTo>
                  <a:pt x="284359" y="41367"/>
                  <a:pt x="309349" y="36632"/>
                  <a:pt x="300251" y="27534"/>
                </a:cubicBezTo>
                <a:close/>
              </a:path>
            </a:pathLst>
          </a:custGeom>
          <a:blipFill>
            <a:blip r:embed="rId41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F5BA62C-47EF-4990-B555-1D0D78217913}"/>
              </a:ext>
            </a:extLst>
          </p:cNvPr>
          <p:cNvSpPr/>
          <p:nvPr/>
        </p:nvSpPr>
        <p:spPr>
          <a:xfrm>
            <a:off x="601" y="-3323"/>
            <a:ext cx="12192000" cy="71461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3000"/>
                </a:schemeClr>
              </a:gs>
              <a:gs pos="31000">
                <a:schemeClr val="tx1">
                  <a:lumMod val="95000"/>
                  <a:lumOff val="5000"/>
                  <a:alpha val="32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5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84DC7862-AA5D-4927-9748-954A860D8C3C}"/>
              </a:ext>
            </a:extLst>
          </p:cNvPr>
          <p:cNvSpPr/>
          <p:nvPr/>
        </p:nvSpPr>
        <p:spPr>
          <a:xfrm>
            <a:off x="1295229" y="628604"/>
            <a:ext cx="746172" cy="76123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6" name="Partial Circle 115">
            <a:extLst>
              <a:ext uri="{FF2B5EF4-FFF2-40B4-BE49-F238E27FC236}">
                <a16:creationId xmlns:a16="http://schemas.microsoft.com/office/drawing/2014/main" id="{1E123432-0395-4449-915B-FA3EEB018EEB}"/>
              </a:ext>
            </a:extLst>
          </p:cNvPr>
          <p:cNvSpPr/>
          <p:nvPr/>
        </p:nvSpPr>
        <p:spPr>
          <a:xfrm rot="10800000">
            <a:off x="1947576" y="1414988"/>
            <a:ext cx="1004209" cy="1004209"/>
          </a:xfrm>
          <a:prstGeom prst="pie">
            <a:avLst>
              <a:gd name="adj1" fmla="val 0"/>
              <a:gd name="adj2" fmla="val 10830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8DAAB876-F971-44E6-8993-01A6C1E0EE3A}"/>
              </a:ext>
            </a:extLst>
          </p:cNvPr>
          <p:cNvSpPr/>
          <p:nvPr/>
        </p:nvSpPr>
        <p:spPr>
          <a:xfrm>
            <a:off x="2151532" y="695906"/>
            <a:ext cx="589147" cy="58914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06613211-0C42-476D-9B78-F4994D2650C0}"/>
              </a:ext>
            </a:extLst>
          </p:cNvPr>
          <p:cNvSpPr/>
          <p:nvPr/>
        </p:nvSpPr>
        <p:spPr>
          <a:xfrm rot="10800000">
            <a:off x="333165" y="1555630"/>
            <a:ext cx="885237" cy="901511"/>
          </a:xfrm>
          <a:prstGeom prst="pie">
            <a:avLst>
              <a:gd name="adj1" fmla="val 0"/>
              <a:gd name="adj2" fmla="val 10830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45046C61-2F09-4E05-BA24-17A29C5D061D}"/>
              </a:ext>
            </a:extLst>
          </p:cNvPr>
          <p:cNvSpPr/>
          <p:nvPr/>
        </p:nvSpPr>
        <p:spPr>
          <a:xfrm>
            <a:off x="440932" y="866792"/>
            <a:ext cx="619748" cy="6197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3F429-EE1C-49CD-884E-39B032139335}"/>
              </a:ext>
            </a:extLst>
          </p:cNvPr>
          <p:cNvSpPr/>
          <p:nvPr/>
        </p:nvSpPr>
        <p:spPr>
          <a:xfrm>
            <a:off x="3205886" y="1091602"/>
            <a:ext cx="6841938" cy="707886"/>
          </a:xfrm>
          <a:prstGeom prst="rect">
            <a:avLst/>
          </a:prstGeom>
          <a:effectLst>
            <a:outerShdw blurRad="63500" sx="102000" sy="102000" algn="ctr" rotWithShape="0">
              <a:schemeClr val="bg1"/>
            </a:outerShdw>
          </a:effec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More than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63500" sx="102000" sy="102000" algn="ctr" rotWithShape="0">
                    <a:schemeClr val="tx1"/>
                  </a:outerShdw>
                </a:effectLst>
              </a:rPr>
              <a:t>1.5 billion people </a:t>
            </a:r>
            <a:r>
              <a:rPr lang="en-US" sz="2000" dirty="0">
                <a:solidFill>
                  <a:schemeClr val="bg1"/>
                </a:solidFill>
              </a:rPr>
              <a:t>can speak English</a:t>
            </a:r>
            <a:endParaRPr lang="vi-VN" sz="2000" dirty="0">
              <a:solidFill>
                <a:schemeClr val="bg1"/>
              </a:solidFill>
            </a:endParaRPr>
          </a:p>
        </p:txBody>
      </p:sp>
      <p:sp>
        <p:nvSpPr>
          <p:cNvPr id="114" name="Partial Circle 113">
            <a:extLst>
              <a:ext uri="{FF2B5EF4-FFF2-40B4-BE49-F238E27FC236}">
                <a16:creationId xmlns:a16="http://schemas.microsoft.com/office/drawing/2014/main" id="{2D070DA7-2862-4905-A97C-8BD01F6D002A}"/>
              </a:ext>
            </a:extLst>
          </p:cNvPr>
          <p:cNvSpPr/>
          <p:nvPr/>
        </p:nvSpPr>
        <p:spPr>
          <a:xfrm rot="10800000">
            <a:off x="1068376" y="1485320"/>
            <a:ext cx="1220003" cy="1184717"/>
          </a:xfrm>
          <a:prstGeom prst="pie">
            <a:avLst>
              <a:gd name="adj1" fmla="val 0"/>
              <a:gd name="adj2" fmla="val 10830155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E0B4A9-4B1D-4C69-B1C1-F946F8A4D6E4}"/>
              </a:ext>
            </a:extLst>
          </p:cNvPr>
          <p:cNvGrpSpPr/>
          <p:nvPr/>
        </p:nvGrpSpPr>
        <p:grpSpPr>
          <a:xfrm>
            <a:off x="1951279" y="700149"/>
            <a:ext cx="1004209" cy="1723291"/>
            <a:chOff x="-1041092" y="700524"/>
            <a:chExt cx="1004209" cy="1723291"/>
          </a:xfrm>
          <a:effectLst>
            <a:outerShdw blurRad="101600" sx="102000" sy="102000" algn="ctr" rotWithShape="0">
              <a:schemeClr val="bg1"/>
            </a:outerShdw>
          </a:effectLst>
        </p:grpSpPr>
        <p:sp>
          <p:nvSpPr>
            <p:cNvPr id="143" name="Partial Circle 142">
              <a:extLst>
                <a:ext uri="{FF2B5EF4-FFF2-40B4-BE49-F238E27FC236}">
                  <a16:creationId xmlns:a16="http://schemas.microsoft.com/office/drawing/2014/main" id="{2E7EBC5B-2AE8-4135-91E1-9E389FEADB83}"/>
                </a:ext>
              </a:extLst>
            </p:cNvPr>
            <p:cNvSpPr/>
            <p:nvPr/>
          </p:nvSpPr>
          <p:spPr>
            <a:xfrm rot="10800000">
              <a:off x="-1041092" y="1419606"/>
              <a:ext cx="1004209" cy="100420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1E06FC80-DA90-45FC-8D40-6D3A2FC123F4}"/>
                </a:ext>
              </a:extLst>
            </p:cNvPr>
            <p:cNvSpPr/>
            <p:nvPr/>
          </p:nvSpPr>
          <p:spPr>
            <a:xfrm>
              <a:off x="-837136" y="700524"/>
              <a:ext cx="589147" cy="589148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2" name="Flowchart: Merge 161">
              <a:extLst>
                <a:ext uri="{FF2B5EF4-FFF2-40B4-BE49-F238E27FC236}">
                  <a16:creationId xmlns:a16="http://schemas.microsoft.com/office/drawing/2014/main" id="{BC6AF329-7215-49BF-86B7-F055B8BDF49E}"/>
                </a:ext>
              </a:extLst>
            </p:cNvPr>
            <p:cNvSpPr/>
            <p:nvPr/>
          </p:nvSpPr>
          <p:spPr>
            <a:xfrm>
              <a:off x="-689538" y="1415597"/>
              <a:ext cx="290882" cy="566488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D1498942-1AF1-443F-AAE9-3821D666E0DC}"/>
                </a:ext>
              </a:extLst>
            </p:cNvPr>
            <p:cNvSpPr/>
            <p:nvPr/>
          </p:nvSpPr>
          <p:spPr>
            <a:xfrm>
              <a:off x="-619578" y="1379392"/>
              <a:ext cx="141437" cy="611583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525D71D-4AAD-4817-82D6-D43F87BAFD96}"/>
              </a:ext>
            </a:extLst>
          </p:cNvPr>
          <p:cNvGrpSpPr/>
          <p:nvPr/>
        </p:nvGrpSpPr>
        <p:grpSpPr>
          <a:xfrm>
            <a:off x="190698" y="871643"/>
            <a:ext cx="1038360" cy="1590349"/>
            <a:chOff x="190698" y="871643"/>
            <a:chExt cx="1038360" cy="1590349"/>
          </a:xfrm>
          <a:effectLst>
            <a:outerShdw blurRad="101600" sx="102000" sy="102000" algn="ctr" rotWithShape="0">
              <a:schemeClr val="bg1"/>
            </a:outerShdw>
          </a:effectLst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0F2175-0ED2-4CB2-A10C-29EF3A783321}"/>
                </a:ext>
              </a:extLst>
            </p:cNvPr>
            <p:cNvGrpSpPr/>
            <p:nvPr/>
          </p:nvGrpSpPr>
          <p:grpSpPr>
            <a:xfrm>
              <a:off x="340803" y="871643"/>
              <a:ext cx="885237" cy="1590349"/>
              <a:chOff x="-2655503" y="871410"/>
              <a:chExt cx="885237" cy="1590349"/>
            </a:xfrm>
          </p:grpSpPr>
          <p:sp>
            <p:nvSpPr>
              <p:cNvPr id="145" name="Partial Circle 144">
                <a:extLst>
                  <a:ext uri="{FF2B5EF4-FFF2-40B4-BE49-F238E27FC236}">
                    <a16:creationId xmlns:a16="http://schemas.microsoft.com/office/drawing/2014/main" id="{173C9E79-C7A0-4BF0-A4FD-AD3DC679084B}"/>
                  </a:ext>
                </a:extLst>
              </p:cNvPr>
              <p:cNvSpPr/>
              <p:nvPr/>
            </p:nvSpPr>
            <p:spPr>
              <a:xfrm rot="10800000">
                <a:off x="-2655503" y="1560248"/>
                <a:ext cx="885237" cy="901511"/>
              </a:xfrm>
              <a:prstGeom prst="pie">
                <a:avLst>
                  <a:gd name="adj1" fmla="val 0"/>
                  <a:gd name="adj2" fmla="val 10830155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D98F96FC-05D8-4313-B4B6-09EA7C98C6AA}"/>
                  </a:ext>
                </a:extLst>
              </p:cNvPr>
              <p:cNvSpPr/>
              <p:nvPr/>
            </p:nvSpPr>
            <p:spPr>
              <a:xfrm>
                <a:off x="-2547736" y="871410"/>
                <a:ext cx="636434" cy="636435"/>
              </a:xfrm>
              <a:prstGeom prst="flowChartConnector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4" name="Flowchart: Merge 163">
                <a:extLst>
                  <a:ext uri="{FF2B5EF4-FFF2-40B4-BE49-F238E27FC236}">
                    <a16:creationId xmlns:a16="http://schemas.microsoft.com/office/drawing/2014/main" id="{BA38A866-E2E0-449F-9056-DAEF0A34105A}"/>
                  </a:ext>
                </a:extLst>
              </p:cNvPr>
              <p:cNvSpPr/>
              <p:nvPr/>
            </p:nvSpPr>
            <p:spPr>
              <a:xfrm>
                <a:off x="-2364634" y="1560248"/>
                <a:ext cx="295823" cy="491635"/>
              </a:xfrm>
              <a:prstGeom prst="flowChartMerg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BA9184BB-8A40-47B7-80EB-7B19D1479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778" b="95556" l="9778" r="89778">
                          <a14:foregroundMark x1="18222" y1="11111" x2="18222" y2="11111"/>
                          <a14:foregroundMark x1="19111" y1="4889" x2="19111" y2="4889"/>
                          <a14:foregroundMark x1="30667" y1="3111" x2="30667" y2="3111"/>
                          <a14:foregroundMark x1="25778" y1="2222" x2="25778" y2="2222"/>
                          <a14:foregroundMark x1="38222" y1="2667" x2="38222" y2="2667"/>
                          <a14:foregroundMark x1="60000" y1="30667" x2="60000" y2="30667"/>
                          <a14:foregroundMark x1="46222" y1="95556" x2="46222" y2="9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9320" flipH="1">
              <a:off x="190698" y="1479043"/>
              <a:ext cx="1038360" cy="792630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60AD8C-2397-479F-AFF9-AACCED5D03B4}"/>
              </a:ext>
            </a:extLst>
          </p:cNvPr>
          <p:cNvGrpSpPr/>
          <p:nvPr/>
        </p:nvGrpSpPr>
        <p:grpSpPr>
          <a:xfrm>
            <a:off x="930548" y="480245"/>
            <a:ext cx="1360999" cy="2262894"/>
            <a:chOff x="-1691257" y="2914779"/>
            <a:chExt cx="1236725" cy="2084243"/>
          </a:xfrm>
          <a:effectLst>
            <a:outerShdw blurRad="101600" sx="102000" sy="102000" algn="ctr" rotWithShape="0">
              <a:schemeClr val="bg1"/>
            </a:outerShdw>
          </a:effectLst>
        </p:grpSpPr>
        <p:sp>
          <p:nvSpPr>
            <p:cNvPr id="167" name="Partial Circle 166">
              <a:extLst>
                <a:ext uri="{FF2B5EF4-FFF2-40B4-BE49-F238E27FC236}">
                  <a16:creationId xmlns:a16="http://schemas.microsoft.com/office/drawing/2014/main" id="{AAD9E555-FABF-4F94-9E5E-666C07565747}"/>
                </a:ext>
              </a:extLst>
            </p:cNvPr>
            <p:cNvSpPr/>
            <p:nvPr/>
          </p:nvSpPr>
          <p:spPr>
            <a:xfrm rot="10800000">
              <a:off x="-1691257" y="3770233"/>
              <a:ext cx="1236725" cy="122878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rgbClr val="F8F8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475BB12-C0AE-4157-931D-8AFCD9120C3A}"/>
                </a:ext>
              </a:extLst>
            </p:cNvPr>
            <p:cNvGrpSpPr/>
            <p:nvPr/>
          </p:nvGrpSpPr>
          <p:grpSpPr>
            <a:xfrm>
              <a:off x="-1664337" y="2914779"/>
              <a:ext cx="1027346" cy="1556554"/>
              <a:chOff x="-1936218" y="586044"/>
              <a:chExt cx="1027346" cy="1556554"/>
            </a:xfrm>
          </p:grpSpPr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E156586B-F09D-42F4-9A08-536012FCA410}"/>
                  </a:ext>
                </a:extLst>
              </p:cNvPr>
              <p:cNvSpPr/>
              <p:nvPr/>
            </p:nvSpPr>
            <p:spPr>
              <a:xfrm>
                <a:off x="-1700139" y="644472"/>
                <a:ext cx="765450" cy="798728"/>
              </a:xfrm>
              <a:prstGeom prst="flowChartConnector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7" name="Partial Circle 146">
                <a:extLst>
                  <a:ext uri="{FF2B5EF4-FFF2-40B4-BE49-F238E27FC236}">
                    <a16:creationId xmlns:a16="http://schemas.microsoft.com/office/drawing/2014/main" id="{515A6B37-0653-4335-8ABF-679B0D63EB50}"/>
                  </a:ext>
                </a:extLst>
              </p:cNvPr>
              <p:cNvSpPr/>
              <p:nvPr/>
            </p:nvSpPr>
            <p:spPr>
              <a:xfrm rot="7793316">
                <a:off x="-1679042" y="557871"/>
                <a:ext cx="741998" cy="798343"/>
              </a:xfrm>
              <a:prstGeom prst="pie">
                <a:avLst>
                  <a:gd name="adj1" fmla="val 2943576"/>
                  <a:gd name="adj2" fmla="val 1391774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F38D2462-8C47-47A5-8058-793460ADC4CD}"/>
                  </a:ext>
                </a:extLst>
              </p:cNvPr>
              <p:cNvGrpSpPr/>
              <p:nvPr/>
            </p:nvGrpSpPr>
            <p:grpSpPr>
              <a:xfrm>
                <a:off x="-1700139" y="929242"/>
                <a:ext cx="751292" cy="281740"/>
                <a:chOff x="9184363" y="-1276352"/>
                <a:chExt cx="1178649" cy="442002"/>
              </a:xfrm>
            </p:grpSpPr>
            <p:sp>
              <p:nvSpPr>
                <p:cNvPr id="149" name="Flowchart: Connector 148">
                  <a:extLst>
                    <a:ext uri="{FF2B5EF4-FFF2-40B4-BE49-F238E27FC236}">
                      <a16:creationId xmlns:a16="http://schemas.microsoft.com/office/drawing/2014/main" id="{E8249A6D-209D-42E8-BAE7-F53175C6E1CC}"/>
                    </a:ext>
                  </a:extLst>
                </p:cNvPr>
                <p:cNvSpPr/>
                <p:nvPr/>
              </p:nvSpPr>
              <p:spPr>
                <a:xfrm>
                  <a:off x="9184363" y="-1276351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7AA15367-373D-43C2-AC37-5313346FC932}"/>
                    </a:ext>
                  </a:extLst>
                </p:cNvPr>
                <p:cNvCxnSpPr/>
                <p:nvPr/>
              </p:nvCxnSpPr>
              <p:spPr>
                <a:xfrm>
                  <a:off x="9603606" y="-1047750"/>
                  <a:ext cx="317405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Flowchart: Connector 150">
                  <a:extLst>
                    <a:ext uri="{FF2B5EF4-FFF2-40B4-BE49-F238E27FC236}">
                      <a16:creationId xmlns:a16="http://schemas.microsoft.com/office/drawing/2014/main" id="{37800582-E1D3-4949-9EB2-022C70179C3A}"/>
                    </a:ext>
                  </a:extLst>
                </p:cNvPr>
                <p:cNvSpPr/>
                <p:nvPr/>
              </p:nvSpPr>
              <p:spPr>
                <a:xfrm>
                  <a:off x="9921011" y="-1276352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EB83F83-7190-4999-805B-E792BC774E81}"/>
                  </a:ext>
                </a:extLst>
              </p:cNvPr>
              <p:cNvGrpSpPr/>
              <p:nvPr/>
            </p:nvGrpSpPr>
            <p:grpSpPr>
              <a:xfrm>
                <a:off x="-1554216" y="1489938"/>
                <a:ext cx="485971" cy="652660"/>
                <a:chOff x="9330461" y="-720535"/>
                <a:chExt cx="819150" cy="1359280"/>
              </a:xfrm>
            </p:grpSpPr>
            <p:sp>
              <p:nvSpPr>
                <p:cNvPr id="153" name="Rectangle: Diagonal Corners Snipped 152">
                  <a:extLst>
                    <a:ext uri="{FF2B5EF4-FFF2-40B4-BE49-F238E27FC236}">
                      <a16:creationId xmlns:a16="http://schemas.microsoft.com/office/drawing/2014/main" id="{CE2EE285-CC69-4043-8B53-28A12B72D862}"/>
                    </a:ext>
                  </a:extLst>
                </p:cNvPr>
                <p:cNvSpPr/>
                <p:nvPr/>
              </p:nvSpPr>
              <p:spPr>
                <a:xfrm>
                  <a:off x="9330461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4" name="Rectangle: Diagonal Corners Snipped 153">
                  <a:extLst>
                    <a:ext uri="{FF2B5EF4-FFF2-40B4-BE49-F238E27FC236}">
                      <a16:creationId xmlns:a16="http://schemas.microsoft.com/office/drawing/2014/main" id="{D8C6CCF6-773F-4203-B0C5-86C818D5CF70}"/>
                    </a:ext>
                  </a:extLst>
                </p:cNvPr>
                <p:cNvSpPr/>
                <p:nvPr/>
              </p:nvSpPr>
              <p:spPr>
                <a:xfrm flipH="1">
                  <a:off x="9764572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5" name="Diamond 154">
                  <a:extLst>
                    <a:ext uri="{FF2B5EF4-FFF2-40B4-BE49-F238E27FC236}">
                      <a16:creationId xmlns:a16="http://schemas.microsoft.com/office/drawing/2014/main" id="{7D4C0F09-BB21-4AE3-9DB7-4897F8F18FEC}"/>
                    </a:ext>
                  </a:extLst>
                </p:cNvPr>
                <p:cNvSpPr/>
                <p:nvPr/>
              </p:nvSpPr>
              <p:spPr>
                <a:xfrm>
                  <a:off x="9556063" y="-720535"/>
                  <a:ext cx="381981" cy="135928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1BA4BC7-C322-4905-9FCE-F510AE6698F4}"/>
                  </a:ext>
                </a:extLst>
              </p:cNvPr>
              <p:cNvGrpSpPr/>
              <p:nvPr/>
            </p:nvGrpSpPr>
            <p:grpSpPr>
              <a:xfrm rot="19852732">
                <a:off x="-1936218" y="1568488"/>
                <a:ext cx="347295" cy="529907"/>
                <a:chOff x="13374332" y="3154277"/>
                <a:chExt cx="1170977" cy="1786691"/>
              </a:xfrm>
            </p:grpSpPr>
            <p:sp>
              <p:nvSpPr>
                <p:cNvPr id="157" name="Flowchart: Process 156">
                  <a:extLst>
                    <a:ext uri="{FF2B5EF4-FFF2-40B4-BE49-F238E27FC236}">
                      <a16:creationId xmlns:a16="http://schemas.microsoft.com/office/drawing/2014/main" id="{ED339D72-D05A-4205-BA33-2F22D3438CB2}"/>
                    </a:ext>
                  </a:extLst>
                </p:cNvPr>
                <p:cNvSpPr/>
                <p:nvPr/>
              </p:nvSpPr>
              <p:spPr>
                <a:xfrm>
                  <a:off x="13583732" y="3154277"/>
                  <a:ext cx="961577" cy="1786691"/>
                </a:xfrm>
                <a:prstGeom prst="flowChartProcess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8" name="Flowchart: Process 157">
                  <a:extLst>
                    <a:ext uri="{FF2B5EF4-FFF2-40B4-BE49-F238E27FC236}">
                      <a16:creationId xmlns:a16="http://schemas.microsoft.com/office/drawing/2014/main" id="{47E9EC5F-657F-4772-BE60-869EDD7D9C46}"/>
                    </a:ext>
                  </a:extLst>
                </p:cNvPr>
                <p:cNvSpPr/>
                <p:nvPr/>
              </p:nvSpPr>
              <p:spPr>
                <a:xfrm>
                  <a:off x="13387886" y="3154277"/>
                  <a:ext cx="198925" cy="1786691"/>
                </a:xfrm>
                <a:prstGeom prst="flowChartProcess">
                  <a:avLst/>
                </a:prstGeom>
                <a:solidFill>
                  <a:srgbClr val="7B38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DB58D99E-1A25-4E63-B90E-850750D4A520}"/>
                    </a:ext>
                  </a:extLst>
                </p:cNvPr>
                <p:cNvSpPr/>
                <p:nvPr/>
              </p:nvSpPr>
              <p:spPr>
                <a:xfrm>
                  <a:off x="13748084" y="3639406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9993E3B9-DFC0-4719-9B7A-536EBB0F8A21}"/>
                    </a:ext>
                  </a:extLst>
                </p:cNvPr>
                <p:cNvSpPr/>
                <p:nvPr/>
              </p:nvSpPr>
              <p:spPr>
                <a:xfrm>
                  <a:off x="13611580" y="3758863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AE37033E-50AF-4CF2-ACAC-7B658F16459B}"/>
                    </a:ext>
                  </a:extLst>
                </p:cNvPr>
                <p:cNvSpPr/>
                <p:nvPr/>
              </p:nvSpPr>
              <p:spPr>
                <a:xfrm>
                  <a:off x="13374332" y="3201539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F3929EA-9F14-4A6B-89A8-2360E226A182}"/>
              </a:ext>
            </a:extLst>
          </p:cNvPr>
          <p:cNvGrpSpPr/>
          <p:nvPr/>
        </p:nvGrpSpPr>
        <p:grpSpPr>
          <a:xfrm>
            <a:off x="-3226090" y="3326658"/>
            <a:ext cx="1999139" cy="1559216"/>
            <a:chOff x="-157877" y="2390024"/>
            <a:chExt cx="3797799" cy="2962070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5F11CED-02AE-4DB4-9E7A-3B7B282B2F21}"/>
                </a:ext>
              </a:extLst>
            </p:cNvPr>
            <p:cNvSpPr/>
            <p:nvPr/>
          </p:nvSpPr>
          <p:spPr>
            <a:xfrm>
              <a:off x="-157877" y="2817441"/>
              <a:ext cx="3797799" cy="2534653"/>
            </a:xfrm>
            <a:custGeom>
              <a:avLst/>
              <a:gdLst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613716 w 5866323"/>
                <a:gd name="connsiteY5" fmla="*/ 2498520 h 2534653"/>
                <a:gd name="connsiteX6" fmla="*/ 5435811 w 5866323"/>
                <a:gd name="connsiteY6" fmla="*/ 2454309 h 2534653"/>
                <a:gd name="connsiteX7" fmla="*/ 4398485 w 5866323"/>
                <a:gd name="connsiteY7" fmla="*/ 2366210 h 2534653"/>
                <a:gd name="connsiteX8" fmla="*/ 3182026 w 5866323"/>
                <a:gd name="connsiteY8" fmla="*/ 2498825 h 2534653"/>
                <a:gd name="connsiteX9" fmla="*/ 3087182 w 5866323"/>
                <a:gd name="connsiteY9" fmla="*/ 2534653 h 2534653"/>
                <a:gd name="connsiteX10" fmla="*/ 2778304 w 5866323"/>
                <a:gd name="connsiteY10" fmla="*/ 2534653 h 2534653"/>
                <a:gd name="connsiteX11" fmla="*/ 2683460 w 5866323"/>
                <a:gd name="connsiteY11" fmla="*/ 2498825 h 2534653"/>
                <a:gd name="connsiteX12" fmla="*/ 1467000 w 5866323"/>
                <a:gd name="connsiteY12" fmla="*/ 2366210 h 2534653"/>
                <a:gd name="connsiteX13" fmla="*/ 429675 w 5866323"/>
                <a:gd name="connsiteY13" fmla="*/ 2454309 h 2534653"/>
                <a:gd name="connsiteX14" fmla="*/ 252344 w 5866323"/>
                <a:gd name="connsiteY14" fmla="*/ 2498377 h 2534653"/>
                <a:gd name="connsiteX15" fmla="*/ 186255 w 5866323"/>
                <a:gd name="connsiteY15" fmla="*/ 2462505 h 2534653"/>
                <a:gd name="connsiteX16" fmla="*/ 0 w 5866323"/>
                <a:gd name="connsiteY16" fmla="*/ 2112202 h 2534653"/>
                <a:gd name="connsiteX17" fmla="*/ 0 w 5866323"/>
                <a:gd name="connsiteY17" fmla="*/ 422451 h 2534653"/>
                <a:gd name="connsiteX18" fmla="*/ 422451 w 5866323"/>
                <a:gd name="connsiteY18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86255 w 5866323"/>
                <a:gd name="connsiteY13" fmla="*/ 2462505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93079 w 5866323"/>
                <a:gd name="connsiteY13" fmla="*/ 2407914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66323" h="2534653">
                  <a:moveTo>
                    <a:pt x="422451" y="0"/>
                  </a:moveTo>
                  <a:lnTo>
                    <a:pt x="5443872" y="0"/>
                  </a:lnTo>
                  <a:cubicBezTo>
                    <a:pt x="5677185" y="0"/>
                    <a:pt x="5866323" y="189138"/>
                    <a:pt x="5866323" y="422451"/>
                  </a:cubicBezTo>
                  <a:lnTo>
                    <a:pt x="5866323" y="2112202"/>
                  </a:lnTo>
                  <a:cubicBezTo>
                    <a:pt x="5866323" y="2258023"/>
                    <a:pt x="5778794" y="2359292"/>
                    <a:pt x="5666421" y="2435209"/>
                  </a:cubicBezTo>
                  <a:lnTo>
                    <a:pt x="5435811" y="2454309"/>
                  </a:lnTo>
                  <a:cubicBezTo>
                    <a:pt x="5170336" y="2399877"/>
                    <a:pt x="4803586" y="2366210"/>
                    <a:pt x="4398485" y="2366210"/>
                  </a:cubicBezTo>
                  <a:cubicBezTo>
                    <a:pt x="3892109" y="2366210"/>
                    <a:pt x="3445656" y="2418815"/>
                    <a:pt x="3182026" y="2498825"/>
                  </a:cubicBezTo>
                  <a:lnTo>
                    <a:pt x="3087182" y="2534653"/>
                  </a:lnTo>
                  <a:lnTo>
                    <a:pt x="2778304" y="2534653"/>
                  </a:lnTo>
                  <a:lnTo>
                    <a:pt x="2683460" y="2498825"/>
                  </a:lnTo>
                  <a:cubicBezTo>
                    <a:pt x="2419829" y="2418815"/>
                    <a:pt x="1973377" y="2366210"/>
                    <a:pt x="1467000" y="2366210"/>
                  </a:cubicBezTo>
                  <a:cubicBezTo>
                    <a:pt x="1061899" y="2366210"/>
                    <a:pt x="695149" y="2399877"/>
                    <a:pt x="429675" y="2454309"/>
                  </a:cubicBezTo>
                  <a:lnTo>
                    <a:pt x="193079" y="2407914"/>
                  </a:lnTo>
                  <a:cubicBezTo>
                    <a:pt x="80706" y="2331997"/>
                    <a:pt x="0" y="2258023"/>
                    <a:pt x="0" y="2112202"/>
                  </a:cubicBezTo>
                  <a:lnTo>
                    <a:pt x="0" y="422451"/>
                  </a:lnTo>
                  <a:cubicBezTo>
                    <a:pt x="0" y="189138"/>
                    <a:pt x="189138" y="0"/>
                    <a:pt x="422451" y="0"/>
                  </a:cubicBezTo>
                  <a:close/>
                </a:path>
              </a:pathLst>
            </a:cu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92A82C8-0D5C-477A-A1FA-432D5E55C469}"/>
                </a:ext>
              </a:extLst>
            </p:cNvPr>
            <p:cNvSpPr/>
            <p:nvPr/>
          </p:nvSpPr>
          <p:spPr>
            <a:xfrm rot="5400000">
              <a:off x="379993" y="2069269"/>
              <a:ext cx="2747302" cy="3388811"/>
            </a:xfrm>
            <a:custGeom>
              <a:avLst/>
              <a:gdLst>
                <a:gd name="connsiteX0" fmla="*/ 0 w 2747302"/>
                <a:gd name="connsiteY0" fmla="*/ 3603411 h 4816550"/>
                <a:gd name="connsiteX1" fmla="*/ 168793 w 2747302"/>
                <a:gd name="connsiteY1" fmla="*/ 2612382 h 4816550"/>
                <a:gd name="connsiteX2" fmla="*/ 212649 w 2747302"/>
                <a:gd name="connsiteY2" fmla="*/ 2538073 h 4816550"/>
                <a:gd name="connsiteX3" fmla="*/ 212649 w 2747302"/>
                <a:gd name="connsiteY3" fmla="*/ 2261406 h 4816550"/>
                <a:gd name="connsiteX4" fmla="*/ 178866 w 2747302"/>
                <a:gd name="connsiteY4" fmla="*/ 2204164 h 4816550"/>
                <a:gd name="connsiteX5" fmla="*/ 10073 w 2747302"/>
                <a:gd name="connsiteY5" fmla="*/ 1213135 h 4816550"/>
                <a:gd name="connsiteX6" fmla="*/ 392918 w 2747302"/>
                <a:gd name="connsiteY6" fmla="*/ 17994 h 4816550"/>
                <a:gd name="connsiteX7" fmla="*/ 392328 w 2747302"/>
                <a:gd name="connsiteY7" fmla="*/ 27757 h 4816550"/>
                <a:gd name="connsiteX8" fmla="*/ 399235 w 2747302"/>
                <a:gd name="connsiteY8" fmla="*/ 24008 h 4816550"/>
                <a:gd name="connsiteX9" fmla="*/ 518151 w 2747302"/>
                <a:gd name="connsiteY9" fmla="*/ 0 h 4816550"/>
                <a:gd name="connsiteX10" fmla="*/ 2441800 w 2747302"/>
                <a:gd name="connsiteY10" fmla="*/ 0 h 4816550"/>
                <a:gd name="connsiteX11" fmla="*/ 2695127 w 2747302"/>
                <a:gd name="connsiteY11" fmla="*/ 134693 h 4816550"/>
                <a:gd name="connsiteX12" fmla="*/ 2697446 w 2747302"/>
                <a:gd name="connsiteY12" fmla="*/ 138965 h 4816550"/>
                <a:gd name="connsiteX13" fmla="*/ 2689490 w 2747302"/>
                <a:gd name="connsiteY13" fmla="*/ 145333 h 4816550"/>
                <a:gd name="connsiteX14" fmla="*/ 2310155 w 2747302"/>
                <a:gd name="connsiteY14" fmla="*/ 1204138 h 4816550"/>
                <a:gd name="connsiteX15" fmla="*/ 2689490 w 2747302"/>
                <a:gd name="connsiteY15" fmla="*/ 2262943 h 4816550"/>
                <a:gd name="connsiteX16" fmla="*/ 2747302 w 2747302"/>
                <a:gd name="connsiteY16" fmla="*/ 2309208 h 4816550"/>
                <a:gd name="connsiteX17" fmla="*/ 2747302 w 2747302"/>
                <a:gd name="connsiteY17" fmla="*/ 2608291 h 4816550"/>
                <a:gd name="connsiteX18" fmla="*/ 2742278 w 2747302"/>
                <a:gd name="connsiteY18" fmla="*/ 2613923 h 4816550"/>
                <a:gd name="connsiteX19" fmla="*/ 2454534 w 2747302"/>
                <a:gd name="connsiteY19" fmla="*/ 3612413 h 4816550"/>
                <a:gd name="connsiteX20" fmla="*/ 2645689 w 2747302"/>
                <a:gd name="connsiteY20" fmla="*/ 4463867 h 4816550"/>
                <a:gd name="connsiteX21" fmla="*/ 2733404 w 2747302"/>
                <a:gd name="connsiteY21" fmla="*/ 4597394 h 4816550"/>
                <a:gd name="connsiteX22" fmla="*/ 2723294 w 2747302"/>
                <a:gd name="connsiteY22" fmla="*/ 4629963 h 4816550"/>
                <a:gd name="connsiteX23" fmla="*/ 2441800 w 2747302"/>
                <a:gd name="connsiteY23" fmla="*/ 4816550 h 4816550"/>
                <a:gd name="connsiteX24" fmla="*/ 518150 w 2747302"/>
                <a:gd name="connsiteY24" fmla="*/ 4816550 h 4816550"/>
                <a:gd name="connsiteX25" fmla="*/ 399235 w 2747302"/>
                <a:gd name="connsiteY25" fmla="*/ 4792542 h 4816550"/>
                <a:gd name="connsiteX26" fmla="*/ 381914 w 2747302"/>
                <a:gd name="connsiteY26" fmla="*/ 4783140 h 4816550"/>
                <a:gd name="connsiteX27" fmla="*/ 382845 w 2747302"/>
                <a:gd name="connsiteY27" fmla="*/ 4798551 h 4816550"/>
                <a:gd name="connsiteX28" fmla="*/ 0 w 2747302"/>
                <a:gd name="connsiteY28" fmla="*/ 3603411 h 481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47302" h="4816550">
                  <a:moveTo>
                    <a:pt x="0" y="3603411"/>
                  </a:moveTo>
                  <a:cubicBezTo>
                    <a:pt x="0" y="3190875"/>
                    <a:pt x="66956" y="2827157"/>
                    <a:pt x="168793" y="2612382"/>
                  </a:cubicBezTo>
                  <a:lnTo>
                    <a:pt x="212649" y="2538073"/>
                  </a:lnTo>
                  <a:lnTo>
                    <a:pt x="212649" y="2261406"/>
                  </a:lnTo>
                  <a:lnTo>
                    <a:pt x="178866" y="2204164"/>
                  </a:lnTo>
                  <a:cubicBezTo>
                    <a:pt x="77029" y="1989389"/>
                    <a:pt x="10073" y="1625671"/>
                    <a:pt x="10073" y="1213135"/>
                  </a:cubicBezTo>
                  <a:cubicBezTo>
                    <a:pt x="10073" y="553076"/>
                    <a:pt x="181479" y="17994"/>
                    <a:pt x="392918" y="17994"/>
                  </a:cubicBezTo>
                  <a:lnTo>
                    <a:pt x="392328" y="27757"/>
                  </a:lnTo>
                  <a:lnTo>
                    <a:pt x="399235" y="24008"/>
                  </a:lnTo>
                  <a:cubicBezTo>
                    <a:pt x="435785" y="8549"/>
                    <a:pt x="475970" y="0"/>
                    <a:pt x="518151" y="0"/>
                  </a:cubicBezTo>
                  <a:lnTo>
                    <a:pt x="2441800" y="0"/>
                  </a:lnTo>
                  <a:cubicBezTo>
                    <a:pt x="2547253" y="0"/>
                    <a:pt x="2640226" y="53429"/>
                    <a:pt x="2695127" y="134693"/>
                  </a:cubicBezTo>
                  <a:lnTo>
                    <a:pt x="2697446" y="138965"/>
                  </a:lnTo>
                  <a:lnTo>
                    <a:pt x="2689490" y="145333"/>
                  </a:lnTo>
                  <a:cubicBezTo>
                    <a:pt x="2463541" y="349241"/>
                    <a:pt x="2310155" y="746932"/>
                    <a:pt x="2310155" y="1204138"/>
                  </a:cubicBezTo>
                  <a:cubicBezTo>
                    <a:pt x="2310155" y="1661344"/>
                    <a:pt x="2463541" y="2059035"/>
                    <a:pt x="2689490" y="2262943"/>
                  </a:cubicBezTo>
                  <a:lnTo>
                    <a:pt x="2747302" y="2309208"/>
                  </a:lnTo>
                  <a:lnTo>
                    <a:pt x="2747302" y="2608291"/>
                  </a:lnTo>
                  <a:lnTo>
                    <a:pt x="2742278" y="2613923"/>
                  </a:lnTo>
                  <a:cubicBezTo>
                    <a:pt x="2568674" y="2830315"/>
                    <a:pt x="2454534" y="3196771"/>
                    <a:pt x="2454534" y="3612413"/>
                  </a:cubicBezTo>
                  <a:cubicBezTo>
                    <a:pt x="2454534" y="3944926"/>
                    <a:pt x="2527584" y="4245961"/>
                    <a:pt x="2645689" y="4463867"/>
                  </a:cubicBezTo>
                  <a:lnTo>
                    <a:pt x="2733404" y="4597394"/>
                  </a:lnTo>
                  <a:lnTo>
                    <a:pt x="2723294" y="4629963"/>
                  </a:lnTo>
                  <a:cubicBezTo>
                    <a:pt x="2676917" y="4739612"/>
                    <a:pt x="2568343" y="4816550"/>
                    <a:pt x="2441800" y="4816550"/>
                  </a:cubicBezTo>
                  <a:lnTo>
                    <a:pt x="518150" y="4816550"/>
                  </a:lnTo>
                  <a:cubicBezTo>
                    <a:pt x="475969" y="4816550"/>
                    <a:pt x="435785" y="4808001"/>
                    <a:pt x="399235" y="4792542"/>
                  </a:cubicBezTo>
                  <a:lnTo>
                    <a:pt x="381914" y="4783140"/>
                  </a:lnTo>
                  <a:lnTo>
                    <a:pt x="382845" y="4798551"/>
                  </a:lnTo>
                  <a:cubicBezTo>
                    <a:pt x="171406" y="4798551"/>
                    <a:pt x="0" y="4263469"/>
                    <a:pt x="0" y="3603411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5EA63BC-5524-4DA3-8518-1DE53F2F268A}"/>
              </a:ext>
            </a:extLst>
          </p:cNvPr>
          <p:cNvSpPr/>
          <p:nvPr/>
        </p:nvSpPr>
        <p:spPr>
          <a:xfrm>
            <a:off x="-9062966" y="3238418"/>
            <a:ext cx="91433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About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C000"/>
                </a:solidFill>
              </a:rPr>
              <a:t>142 countries </a:t>
            </a:r>
            <a:r>
              <a:rPr lang="en-US" sz="2600" dirty="0">
                <a:solidFill>
                  <a:schemeClr val="bg1"/>
                </a:solidFill>
              </a:rPr>
              <a:t>widely teach English in their education systems.</a:t>
            </a:r>
            <a:endParaRPr lang="vi-VN" sz="2600" dirty="0">
              <a:solidFill>
                <a:schemeClr val="bg1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4C5F066-2A9A-4461-B388-AE0A68ADBE16}"/>
              </a:ext>
            </a:extLst>
          </p:cNvPr>
          <p:cNvSpPr txBox="1"/>
          <p:nvPr/>
        </p:nvSpPr>
        <p:spPr>
          <a:xfrm>
            <a:off x="-7001015" y="2854975"/>
            <a:ext cx="6795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HOW BIG IS ENGLISH ?</a:t>
            </a:r>
            <a:endParaRPr lang="vi-V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2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C7A5C4F-0A27-4CB9-8FB9-5F56F90314EC}"/>
              </a:ext>
            </a:extLst>
          </p:cNvPr>
          <p:cNvGrpSpPr/>
          <p:nvPr/>
        </p:nvGrpSpPr>
        <p:grpSpPr>
          <a:xfrm>
            <a:off x="572905" y="3201591"/>
            <a:ext cx="1770598" cy="868931"/>
            <a:chOff x="5545990" y="1770603"/>
            <a:chExt cx="4061229" cy="1993071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CC90015-1143-4781-B528-099CC732EB9F}"/>
                </a:ext>
              </a:extLst>
            </p:cNvPr>
            <p:cNvSpPr/>
            <p:nvPr/>
          </p:nvSpPr>
          <p:spPr>
            <a:xfrm>
              <a:off x="8761863" y="2129051"/>
              <a:ext cx="586853" cy="982639"/>
            </a:xfrm>
            <a:custGeom>
              <a:avLst/>
              <a:gdLst>
                <a:gd name="connsiteX0" fmla="*/ 0 w 586853"/>
                <a:gd name="connsiteY0" fmla="*/ 150125 h 982639"/>
                <a:gd name="connsiteX1" fmla="*/ 27295 w 586853"/>
                <a:gd name="connsiteY1" fmla="*/ 81886 h 982639"/>
                <a:gd name="connsiteX2" fmla="*/ 109182 w 586853"/>
                <a:gd name="connsiteY2" fmla="*/ 13648 h 982639"/>
                <a:gd name="connsiteX3" fmla="*/ 163773 w 586853"/>
                <a:gd name="connsiteY3" fmla="*/ 0 h 982639"/>
                <a:gd name="connsiteX4" fmla="*/ 382137 w 586853"/>
                <a:gd name="connsiteY4" fmla="*/ 13648 h 982639"/>
                <a:gd name="connsiteX5" fmla="*/ 423080 w 586853"/>
                <a:gd name="connsiteY5" fmla="*/ 40943 h 982639"/>
                <a:gd name="connsiteX6" fmla="*/ 491319 w 586853"/>
                <a:gd name="connsiteY6" fmla="*/ 95534 h 982639"/>
                <a:gd name="connsiteX7" fmla="*/ 532262 w 586853"/>
                <a:gd name="connsiteY7" fmla="*/ 177421 h 982639"/>
                <a:gd name="connsiteX8" fmla="*/ 545910 w 586853"/>
                <a:gd name="connsiteY8" fmla="*/ 245659 h 982639"/>
                <a:gd name="connsiteX9" fmla="*/ 559558 w 586853"/>
                <a:gd name="connsiteY9" fmla="*/ 286603 h 982639"/>
                <a:gd name="connsiteX10" fmla="*/ 573206 w 586853"/>
                <a:gd name="connsiteY10" fmla="*/ 341194 h 982639"/>
                <a:gd name="connsiteX11" fmla="*/ 559558 w 586853"/>
                <a:gd name="connsiteY11" fmla="*/ 614149 h 982639"/>
                <a:gd name="connsiteX12" fmla="*/ 532262 w 586853"/>
                <a:gd name="connsiteY12" fmla="*/ 832513 h 982639"/>
                <a:gd name="connsiteX13" fmla="*/ 545910 w 586853"/>
                <a:gd name="connsiteY13" fmla="*/ 941695 h 982639"/>
                <a:gd name="connsiteX14" fmla="*/ 586853 w 586853"/>
                <a:gd name="connsiteY14" fmla="*/ 982639 h 9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6853" h="982639">
                  <a:moveTo>
                    <a:pt x="0" y="150125"/>
                  </a:moveTo>
                  <a:cubicBezTo>
                    <a:pt x="9098" y="127379"/>
                    <a:pt x="14311" y="102661"/>
                    <a:pt x="27295" y="81886"/>
                  </a:cubicBezTo>
                  <a:cubicBezTo>
                    <a:pt x="39293" y="62689"/>
                    <a:pt x="86634" y="23311"/>
                    <a:pt x="109182" y="13648"/>
                  </a:cubicBezTo>
                  <a:cubicBezTo>
                    <a:pt x="126422" y="6259"/>
                    <a:pt x="145576" y="4549"/>
                    <a:pt x="163773" y="0"/>
                  </a:cubicBezTo>
                  <a:cubicBezTo>
                    <a:pt x="236561" y="4549"/>
                    <a:pt x="310099" y="2274"/>
                    <a:pt x="382137" y="13648"/>
                  </a:cubicBezTo>
                  <a:cubicBezTo>
                    <a:pt x="398339" y="16206"/>
                    <a:pt x="409958" y="31102"/>
                    <a:pt x="423080" y="40943"/>
                  </a:cubicBezTo>
                  <a:cubicBezTo>
                    <a:pt x="446384" y="58421"/>
                    <a:pt x="468573" y="77337"/>
                    <a:pt x="491319" y="95534"/>
                  </a:cubicBezTo>
                  <a:cubicBezTo>
                    <a:pt x="504967" y="122830"/>
                    <a:pt x="521833" y="148741"/>
                    <a:pt x="532262" y="177421"/>
                  </a:cubicBezTo>
                  <a:cubicBezTo>
                    <a:pt x="540189" y="199221"/>
                    <a:pt x="540284" y="223155"/>
                    <a:pt x="545910" y="245659"/>
                  </a:cubicBezTo>
                  <a:cubicBezTo>
                    <a:pt x="549399" y="259616"/>
                    <a:pt x="555606" y="272770"/>
                    <a:pt x="559558" y="286603"/>
                  </a:cubicBezTo>
                  <a:cubicBezTo>
                    <a:pt x="564711" y="304638"/>
                    <a:pt x="568657" y="322997"/>
                    <a:pt x="573206" y="341194"/>
                  </a:cubicBezTo>
                  <a:cubicBezTo>
                    <a:pt x="568657" y="432179"/>
                    <a:pt x="565241" y="523228"/>
                    <a:pt x="559558" y="614149"/>
                  </a:cubicBezTo>
                  <a:cubicBezTo>
                    <a:pt x="549421" y="776340"/>
                    <a:pt x="557461" y="731719"/>
                    <a:pt x="532262" y="832513"/>
                  </a:cubicBezTo>
                  <a:cubicBezTo>
                    <a:pt x="536811" y="868907"/>
                    <a:pt x="533376" y="907226"/>
                    <a:pt x="545910" y="941695"/>
                  </a:cubicBezTo>
                  <a:cubicBezTo>
                    <a:pt x="552506" y="959834"/>
                    <a:pt x="586853" y="982639"/>
                    <a:pt x="586853" y="98263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1555BCF-6D7B-4F86-8445-3CE053D50FFC}"/>
                </a:ext>
              </a:extLst>
            </p:cNvPr>
            <p:cNvGrpSpPr/>
            <p:nvPr/>
          </p:nvGrpSpPr>
          <p:grpSpPr>
            <a:xfrm>
              <a:off x="5545990" y="1770603"/>
              <a:ext cx="4061229" cy="1993071"/>
              <a:chOff x="5545990" y="1770603"/>
              <a:chExt cx="4061229" cy="1993071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D8319E11-1A55-476E-80D5-19DDB0F18685}"/>
                  </a:ext>
                </a:extLst>
              </p:cNvPr>
              <p:cNvGrpSpPr/>
              <p:nvPr/>
            </p:nvGrpSpPr>
            <p:grpSpPr>
              <a:xfrm>
                <a:off x="5545990" y="1770603"/>
                <a:ext cx="4061229" cy="1993071"/>
                <a:chOff x="6709405" y="2627055"/>
                <a:chExt cx="4061229" cy="1993071"/>
              </a:xfrm>
            </p:grpSpPr>
            <p:sp>
              <p:nvSpPr>
                <p:cNvPr id="178" name="Flowchart: Decision 177">
                  <a:extLst>
                    <a:ext uri="{FF2B5EF4-FFF2-40B4-BE49-F238E27FC236}">
                      <a16:creationId xmlns:a16="http://schemas.microsoft.com/office/drawing/2014/main" id="{37D58F5A-FC2F-4F60-88C8-D0DD313E15FC}"/>
                    </a:ext>
                  </a:extLst>
                </p:cNvPr>
                <p:cNvSpPr/>
                <p:nvPr/>
              </p:nvSpPr>
              <p:spPr>
                <a:xfrm>
                  <a:off x="6709405" y="2627055"/>
                  <a:ext cx="4061229" cy="1508465"/>
                </a:xfrm>
                <a:prstGeom prst="flowChartDecision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BDDE281-63B9-4641-88F2-9C289ACE324A}"/>
                    </a:ext>
                  </a:extLst>
                </p:cNvPr>
                <p:cNvSpPr/>
                <p:nvPr/>
              </p:nvSpPr>
              <p:spPr>
                <a:xfrm>
                  <a:off x="7543020" y="3381288"/>
                  <a:ext cx="2423202" cy="1238838"/>
                </a:xfrm>
                <a:custGeom>
                  <a:avLst/>
                  <a:gdLst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581122 w 2707885"/>
                    <a:gd name="connsiteY3" fmla="*/ 1638760 h 1638760"/>
                    <a:gd name="connsiteX4" fmla="*/ 2509605 w 2707885"/>
                    <a:gd name="connsiteY4" fmla="*/ 1533846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8280 w 2707885"/>
                    <a:gd name="connsiteY11" fmla="*/ 1533846 h 1638760"/>
                    <a:gd name="connsiteX12" fmla="*/ 126763 w 2707885"/>
                    <a:gd name="connsiteY12" fmla="*/ 1638760 h 1638760"/>
                    <a:gd name="connsiteX13" fmla="*/ 0 w 2707885"/>
                    <a:gd name="connsiteY13" fmla="*/ 163876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581122 w 2707885"/>
                    <a:gd name="connsiteY3" fmla="*/ 1638760 h 1638760"/>
                    <a:gd name="connsiteX4" fmla="*/ 2509605 w 2707885"/>
                    <a:gd name="connsiteY4" fmla="*/ 1533846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8280 w 2707885"/>
                    <a:gd name="connsiteY11" fmla="*/ 1533846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581122 w 2707885"/>
                    <a:gd name="connsiteY3" fmla="*/ 1638760 h 1638760"/>
                    <a:gd name="connsiteX4" fmla="*/ 2509605 w 2707885"/>
                    <a:gd name="connsiteY4" fmla="*/ 1533846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33846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19157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80706 w 2707885"/>
                    <a:gd name="connsiteY7" fmla="*/ 1638760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19157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21950 w 2707885"/>
                    <a:gd name="connsiteY7" fmla="*/ 1602038 h 1638760"/>
                    <a:gd name="connsiteX8" fmla="*/ 1227179 w 2707885"/>
                    <a:gd name="connsiteY8" fmla="*/ 1638760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19157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21950 w 2707885"/>
                    <a:gd name="connsiteY7" fmla="*/ 1602038 h 1638760"/>
                    <a:gd name="connsiteX8" fmla="*/ 1304297 w 2707885"/>
                    <a:gd name="connsiteY8" fmla="*/ 1594693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0 h 1638760"/>
                    <a:gd name="connsiteX1" fmla="*/ 2707885 w 2707885"/>
                    <a:gd name="connsiteY1" fmla="*/ 0 h 1638760"/>
                    <a:gd name="connsiteX2" fmla="*/ 2707885 w 2707885"/>
                    <a:gd name="connsiteY2" fmla="*/ 1638760 h 1638760"/>
                    <a:gd name="connsiteX3" fmla="*/ 2610500 w 2707885"/>
                    <a:gd name="connsiteY3" fmla="*/ 1594692 h 1638760"/>
                    <a:gd name="connsiteX4" fmla="*/ 2509605 w 2707885"/>
                    <a:gd name="connsiteY4" fmla="*/ 1519157 h 1638760"/>
                    <a:gd name="connsiteX5" fmla="*/ 2030914 w 2707885"/>
                    <a:gd name="connsiteY5" fmla="*/ 1293855 h 1638760"/>
                    <a:gd name="connsiteX6" fmla="*/ 1552223 w 2707885"/>
                    <a:gd name="connsiteY6" fmla="*/ 1533846 h 1638760"/>
                    <a:gd name="connsiteX7" fmla="*/ 1407261 w 2707885"/>
                    <a:gd name="connsiteY7" fmla="*/ 1594694 h 1638760"/>
                    <a:gd name="connsiteX8" fmla="*/ 1304297 w 2707885"/>
                    <a:gd name="connsiteY8" fmla="*/ 1594693 h 1638760"/>
                    <a:gd name="connsiteX9" fmla="*/ 1155662 w 2707885"/>
                    <a:gd name="connsiteY9" fmla="*/ 1533846 h 1638760"/>
                    <a:gd name="connsiteX10" fmla="*/ 676971 w 2707885"/>
                    <a:gd name="connsiteY10" fmla="*/ 1293855 h 1638760"/>
                    <a:gd name="connsiteX11" fmla="*/ 194608 w 2707885"/>
                    <a:gd name="connsiteY11" fmla="*/ 1522830 h 1638760"/>
                    <a:gd name="connsiteX12" fmla="*/ 97385 w 2707885"/>
                    <a:gd name="connsiteY12" fmla="*/ 1602037 h 1638760"/>
                    <a:gd name="connsiteX13" fmla="*/ 0 w 2707885"/>
                    <a:gd name="connsiteY13" fmla="*/ 1638760 h 1638760"/>
                    <a:gd name="connsiteX14" fmla="*/ 0 w 2707885"/>
                    <a:gd name="connsiteY14" fmla="*/ 0 h 1638760"/>
                    <a:gd name="connsiteX0" fmla="*/ 0 w 2707885"/>
                    <a:gd name="connsiteY0" fmla="*/ 36637 h 1675397"/>
                    <a:gd name="connsiteX1" fmla="*/ 1391431 w 2707885"/>
                    <a:gd name="connsiteY1" fmla="*/ 0 h 1675397"/>
                    <a:gd name="connsiteX2" fmla="*/ 2707885 w 2707885"/>
                    <a:gd name="connsiteY2" fmla="*/ 36637 h 1675397"/>
                    <a:gd name="connsiteX3" fmla="*/ 2707885 w 2707885"/>
                    <a:gd name="connsiteY3" fmla="*/ 1675397 h 1675397"/>
                    <a:gd name="connsiteX4" fmla="*/ 2610500 w 2707885"/>
                    <a:gd name="connsiteY4" fmla="*/ 1631329 h 1675397"/>
                    <a:gd name="connsiteX5" fmla="*/ 2509605 w 2707885"/>
                    <a:gd name="connsiteY5" fmla="*/ 1555794 h 1675397"/>
                    <a:gd name="connsiteX6" fmla="*/ 2030914 w 2707885"/>
                    <a:gd name="connsiteY6" fmla="*/ 1330492 h 1675397"/>
                    <a:gd name="connsiteX7" fmla="*/ 1552223 w 2707885"/>
                    <a:gd name="connsiteY7" fmla="*/ 1570483 h 1675397"/>
                    <a:gd name="connsiteX8" fmla="*/ 1407261 w 2707885"/>
                    <a:gd name="connsiteY8" fmla="*/ 1631331 h 1675397"/>
                    <a:gd name="connsiteX9" fmla="*/ 1304297 w 2707885"/>
                    <a:gd name="connsiteY9" fmla="*/ 1631330 h 1675397"/>
                    <a:gd name="connsiteX10" fmla="*/ 1155662 w 2707885"/>
                    <a:gd name="connsiteY10" fmla="*/ 1570483 h 1675397"/>
                    <a:gd name="connsiteX11" fmla="*/ 676971 w 2707885"/>
                    <a:gd name="connsiteY11" fmla="*/ 1330492 h 1675397"/>
                    <a:gd name="connsiteX12" fmla="*/ 194608 w 2707885"/>
                    <a:gd name="connsiteY12" fmla="*/ 1559467 h 1675397"/>
                    <a:gd name="connsiteX13" fmla="*/ 97385 w 2707885"/>
                    <a:gd name="connsiteY13" fmla="*/ 1638674 h 1675397"/>
                    <a:gd name="connsiteX14" fmla="*/ 0 w 2707885"/>
                    <a:gd name="connsiteY14" fmla="*/ 1675397 h 1675397"/>
                    <a:gd name="connsiteX15" fmla="*/ 0 w 2707885"/>
                    <a:gd name="connsiteY15" fmla="*/ 36637 h 1675397"/>
                    <a:gd name="connsiteX0" fmla="*/ 0 w 2707885"/>
                    <a:gd name="connsiteY0" fmla="*/ 322387 h 1961147"/>
                    <a:gd name="connsiteX1" fmla="*/ 14295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4295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4295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152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552223 w 2707885"/>
                    <a:gd name="connsiteY7" fmla="*/ 1856233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155662 w 2707885"/>
                    <a:gd name="connsiteY10" fmla="*/ 1856233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407261 w 2707885"/>
                    <a:gd name="connsiteY8" fmla="*/ 1917081 h 1961147"/>
                    <a:gd name="connsiteX9" fmla="*/ 1304297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04297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94608 w 2707885"/>
                    <a:gd name="connsiteY12" fmla="*/ 1845217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55888 w 2707885"/>
                    <a:gd name="connsiteY12" fmla="*/ 1786891 h 1961147"/>
                    <a:gd name="connsiteX13" fmla="*/ 97385 w 2707885"/>
                    <a:gd name="connsiteY13" fmla="*/ 1924424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09605 w 2707885"/>
                    <a:gd name="connsiteY5" fmla="*/ 1841544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55888 w 2707885"/>
                    <a:gd name="connsiteY12" fmla="*/ 1786891 h 1961147"/>
                    <a:gd name="connsiteX13" fmla="*/ 61643 w 2707885"/>
                    <a:gd name="connsiteY13" fmla="*/ 1901741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10500 w 2707885"/>
                    <a:gd name="connsiteY4" fmla="*/ 1917079 h 1961147"/>
                    <a:gd name="connsiteX5" fmla="*/ 2560240 w 2707885"/>
                    <a:gd name="connsiteY5" fmla="*/ 1809141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55888 w 2707885"/>
                    <a:gd name="connsiteY12" fmla="*/ 1786891 h 1961147"/>
                    <a:gd name="connsiteX13" fmla="*/ 61643 w 2707885"/>
                    <a:gd name="connsiteY13" fmla="*/ 1901741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  <a:gd name="connsiteX0" fmla="*/ 0 w 2707885"/>
                    <a:gd name="connsiteY0" fmla="*/ 322387 h 1961147"/>
                    <a:gd name="connsiteX1" fmla="*/ 1353331 w 2707885"/>
                    <a:gd name="connsiteY1" fmla="*/ 0 h 1961147"/>
                    <a:gd name="connsiteX2" fmla="*/ 2707885 w 2707885"/>
                    <a:gd name="connsiteY2" fmla="*/ 322387 h 1961147"/>
                    <a:gd name="connsiteX3" fmla="*/ 2707885 w 2707885"/>
                    <a:gd name="connsiteY3" fmla="*/ 1961147 h 1961147"/>
                    <a:gd name="connsiteX4" fmla="*/ 2631349 w 2707885"/>
                    <a:gd name="connsiteY4" fmla="*/ 1904118 h 1961147"/>
                    <a:gd name="connsiteX5" fmla="*/ 2560240 w 2707885"/>
                    <a:gd name="connsiteY5" fmla="*/ 1809141 h 1961147"/>
                    <a:gd name="connsiteX6" fmla="*/ 2030914 w 2707885"/>
                    <a:gd name="connsiteY6" fmla="*/ 1616242 h 1961147"/>
                    <a:gd name="connsiteX7" fmla="*/ 1486696 w 2707885"/>
                    <a:gd name="connsiteY7" fmla="*/ 1771985 h 1961147"/>
                    <a:gd name="connsiteX8" fmla="*/ 1359605 w 2707885"/>
                    <a:gd name="connsiteY8" fmla="*/ 1920322 h 1961147"/>
                    <a:gd name="connsiteX9" fmla="*/ 1340039 w 2707885"/>
                    <a:gd name="connsiteY9" fmla="*/ 1917080 h 1961147"/>
                    <a:gd name="connsiteX10" fmla="*/ 1203318 w 2707885"/>
                    <a:gd name="connsiteY10" fmla="*/ 1749302 h 1961147"/>
                    <a:gd name="connsiteX11" fmla="*/ 676971 w 2707885"/>
                    <a:gd name="connsiteY11" fmla="*/ 1616242 h 1961147"/>
                    <a:gd name="connsiteX12" fmla="*/ 155888 w 2707885"/>
                    <a:gd name="connsiteY12" fmla="*/ 1786891 h 1961147"/>
                    <a:gd name="connsiteX13" fmla="*/ 61643 w 2707885"/>
                    <a:gd name="connsiteY13" fmla="*/ 1901741 h 1961147"/>
                    <a:gd name="connsiteX14" fmla="*/ 0 w 2707885"/>
                    <a:gd name="connsiteY14" fmla="*/ 1961147 h 1961147"/>
                    <a:gd name="connsiteX15" fmla="*/ 0 w 2707885"/>
                    <a:gd name="connsiteY15" fmla="*/ 322387 h 1961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07885" h="1961147">
                      <a:moveTo>
                        <a:pt x="0" y="322387"/>
                      </a:moveTo>
                      <a:cubicBezTo>
                        <a:pt x="476510" y="214925"/>
                        <a:pt x="591071" y="164612"/>
                        <a:pt x="1353331" y="0"/>
                      </a:cubicBezTo>
                      <a:cubicBezTo>
                        <a:pt x="1969949" y="164612"/>
                        <a:pt x="2281767" y="214925"/>
                        <a:pt x="2707885" y="322387"/>
                      </a:cubicBezTo>
                      <a:lnTo>
                        <a:pt x="2707885" y="1961147"/>
                      </a:lnTo>
                      <a:lnTo>
                        <a:pt x="2631349" y="1904118"/>
                      </a:lnTo>
                      <a:lnTo>
                        <a:pt x="2560240" y="1809141"/>
                      </a:lnTo>
                      <a:cubicBezTo>
                        <a:pt x="2437732" y="1660863"/>
                        <a:pt x="2209838" y="1622435"/>
                        <a:pt x="2030914" y="1616242"/>
                      </a:cubicBezTo>
                      <a:cubicBezTo>
                        <a:pt x="1851990" y="1610049"/>
                        <a:pt x="1609204" y="1623707"/>
                        <a:pt x="1486696" y="1771985"/>
                      </a:cubicBezTo>
                      <a:lnTo>
                        <a:pt x="1359605" y="1920322"/>
                      </a:lnTo>
                      <a:lnTo>
                        <a:pt x="1340039" y="1917080"/>
                      </a:lnTo>
                      <a:lnTo>
                        <a:pt x="1203318" y="1749302"/>
                      </a:lnTo>
                      <a:cubicBezTo>
                        <a:pt x="1080810" y="1601024"/>
                        <a:pt x="851543" y="1609977"/>
                        <a:pt x="676971" y="1616242"/>
                      </a:cubicBezTo>
                      <a:cubicBezTo>
                        <a:pt x="502399" y="1622507"/>
                        <a:pt x="278396" y="1638613"/>
                        <a:pt x="155888" y="1786891"/>
                      </a:cubicBezTo>
                      <a:lnTo>
                        <a:pt x="61643" y="1901741"/>
                      </a:lnTo>
                      <a:lnTo>
                        <a:pt x="0" y="1961147"/>
                      </a:lnTo>
                      <a:lnTo>
                        <a:pt x="0" y="322387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sp>
            <p:nvSpPr>
              <p:cNvPr id="177" name="Flowchart: Preparation 176">
                <a:extLst>
                  <a:ext uri="{FF2B5EF4-FFF2-40B4-BE49-F238E27FC236}">
                    <a16:creationId xmlns:a16="http://schemas.microsoft.com/office/drawing/2014/main" id="{65E71846-9D2E-4F36-8F7B-A652FE38453C}"/>
                  </a:ext>
                </a:extLst>
              </p:cNvPr>
              <p:cNvSpPr/>
              <p:nvPr/>
            </p:nvSpPr>
            <p:spPr>
              <a:xfrm>
                <a:off x="9154002" y="2845805"/>
                <a:ext cx="232012" cy="450377"/>
              </a:xfrm>
              <a:prstGeom prst="flowChartPreparat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239DB30-99F9-421C-ACF5-581B7F2C4843}"/>
              </a:ext>
            </a:extLst>
          </p:cNvPr>
          <p:cNvSpPr/>
          <p:nvPr/>
        </p:nvSpPr>
        <p:spPr>
          <a:xfrm>
            <a:off x="4864513" y="1240789"/>
            <a:ext cx="405083" cy="223676"/>
          </a:xfrm>
          <a:custGeom>
            <a:avLst/>
            <a:gdLst>
              <a:gd name="connsiteX0" fmla="*/ 2229 w 122308"/>
              <a:gd name="connsiteY0" fmla="*/ 86497 h 87914"/>
              <a:gd name="connsiteX1" fmla="*/ 23494 w 122308"/>
              <a:gd name="connsiteY1" fmla="*/ 59916 h 87914"/>
              <a:gd name="connsiteX2" fmla="*/ 28811 w 122308"/>
              <a:gd name="connsiteY2" fmla="*/ 43967 h 87914"/>
              <a:gd name="connsiteX3" fmla="*/ 34127 w 122308"/>
              <a:gd name="connsiteY3" fmla="*/ 22702 h 87914"/>
              <a:gd name="connsiteX4" fmla="*/ 50076 w 122308"/>
              <a:gd name="connsiteY4" fmla="*/ 17386 h 87914"/>
              <a:gd name="connsiteX5" fmla="*/ 76657 w 122308"/>
              <a:gd name="connsiteY5" fmla="*/ 12069 h 87914"/>
              <a:gd name="connsiteX6" fmla="*/ 92606 w 122308"/>
              <a:gd name="connsiteY6" fmla="*/ 6753 h 87914"/>
              <a:gd name="connsiteX7" fmla="*/ 103238 w 122308"/>
              <a:gd name="connsiteY7" fmla="*/ 6753 h 87914"/>
              <a:gd name="connsiteX8" fmla="*/ 97922 w 122308"/>
              <a:gd name="connsiteY8" fmla="*/ 22702 h 87914"/>
              <a:gd name="connsiteX9" fmla="*/ 87290 w 122308"/>
              <a:gd name="connsiteY9" fmla="*/ 38651 h 87914"/>
              <a:gd name="connsiteX10" fmla="*/ 81973 w 122308"/>
              <a:gd name="connsiteY10" fmla="*/ 75865 h 87914"/>
              <a:gd name="connsiteX11" fmla="*/ 2229 w 122308"/>
              <a:gd name="connsiteY11" fmla="*/ 86497 h 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08" h="87914">
                <a:moveTo>
                  <a:pt x="2229" y="86497"/>
                </a:moveTo>
                <a:cubicBezTo>
                  <a:pt x="-7517" y="83839"/>
                  <a:pt x="17480" y="69538"/>
                  <a:pt x="23494" y="59916"/>
                </a:cubicBezTo>
                <a:cubicBezTo>
                  <a:pt x="26464" y="55164"/>
                  <a:pt x="27271" y="49355"/>
                  <a:pt x="28811" y="43967"/>
                </a:cubicBezTo>
                <a:cubicBezTo>
                  <a:pt x="30818" y="36942"/>
                  <a:pt x="29563" y="28407"/>
                  <a:pt x="34127" y="22702"/>
                </a:cubicBezTo>
                <a:cubicBezTo>
                  <a:pt x="37628" y="18326"/>
                  <a:pt x="44639" y="18745"/>
                  <a:pt x="50076" y="17386"/>
                </a:cubicBezTo>
                <a:cubicBezTo>
                  <a:pt x="58842" y="15194"/>
                  <a:pt x="67891" y="14261"/>
                  <a:pt x="76657" y="12069"/>
                </a:cubicBezTo>
                <a:cubicBezTo>
                  <a:pt x="82094" y="10710"/>
                  <a:pt x="87169" y="8112"/>
                  <a:pt x="92606" y="6753"/>
                </a:cubicBezTo>
                <a:cubicBezTo>
                  <a:pt x="143928" y="-6077"/>
                  <a:pt x="115823" y="2558"/>
                  <a:pt x="103238" y="6753"/>
                </a:cubicBezTo>
                <a:cubicBezTo>
                  <a:pt x="101466" y="12069"/>
                  <a:pt x="100428" y="17690"/>
                  <a:pt x="97922" y="22702"/>
                </a:cubicBezTo>
                <a:cubicBezTo>
                  <a:pt x="95065" y="28417"/>
                  <a:pt x="89126" y="32531"/>
                  <a:pt x="87290" y="38651"/>
                </a:cubicBezTo>
                <a:cubicBezTo>
                  <a:pt x="83689" y="50653"/>
                  <a:pt x="89666" y="65974"/>
                  <a:pt x="81973" y="75865"/>
                </a:cubicBezTo>
                <a:cubicBezTo>
                  <a:pt x="71524" y="89299"/>
                  <a:pt x="11975" y="89155"/>
                  <a:pt x="2229" y="86497"/>
                </a:cubicBezTo>
                <a:close/>
              </a:path>
            </a:pathLst>
          </a:custGeom>
          <a:blipFill>
            <a:blip r:embed="rId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EBEEF3-7E4A-4262-9F0E-1B61F2A3A7B0}"/>
              </a:ext>
            </a:extLst>
          </p:cNvPr>
          <p:cNvSpPr/>
          <p:nvPr/>
        </p:nvSpPr>
        <p:spPr>
          <a:xfrm>
            <a:off x="9116151" y="3158168"/>
            <a:ext cx="216850" cy="207556"/>
          </a:xfrm>
          <a:custGeom>
            <a:avLst/>
            <a:gdLst>
              <a:gd name="connsiteX0" fmla="*/ 139732 w 216850"/>
              <a:gd name="connsiteY0" fmla="*/ 33051 h 207556"/>
              <a:gd name="connsiteX1" fmla="*/ 106682 w 216850"/>
              <a:gd name="connsiteY1" fmla="*/ 25706 h 207556"/>
              <a:gd name="connsiteX2" fmla="*/ 95665 w 216850"/>
              <a:gd name="connsiteY2" fmla="*/ 14690 h 207556"/>
              <a:gd name="connsiteX3" fmla="*/ 91992 w 216850"/>
              <a:gd name="connsiteY3" fmla="*/ 3673 h 207556"/>
              <a:gd name="connsiteX4" fmla="*/ 80976 w 216850"/>
              <a:gd name="connsiteY4" fmla="*/ 0 h 207556"/>
              <a:gd name="connsiteX5" fmla="*/ 29564 w 216850"/>
              <a:gd name="connsiteY5" fmla="*/ 3673 h 207556"/>
              <a:gd name="connsiteX6" fmla="*/ 11202 w 216850"/>
              <a:gd name="connsiteY6" fmla="*/ 36723 h 207556"/>
              <a:gd name="connsiteX7" fmla="*/ 7530 w 216850"/>
              <a:gd name="connsiteY7" fmla="*/ 95480 h 207556"/>
              <a:gd name="connsiteX8" fmla="*/ 7530 w 216850"/>
              <a:gd name="connsiteY8" fmla="*/ 135875 h 207556"/>
              <a:gd name="connsiteX9" fmla="*/ 18547 w 216850"/>
              <a:gd name="connsiteY9" fmla="*/ 139547 h 207556"/>
              <a:gd name="connsiteX10" fmla="*/ 29564 w 216850"/>
              <a:gd name="connsiteY10" fmla="*/ 172598 h 207556"/>
              <a:gd name="connsiteX11" fmla="*/ 36908 w 216850"/>
              <a:gd name="connsiteY11" fmla="*/ 183615 h 207556"/>
              <a:gd name="connsiteX12" fmla="*/ 58942 w 216850"/>
              <a:gd name="connsiteY12" fmla="*/ 176270 h 207556"/>
              <a:gd name="connsiteX13" fmla="*/ 69959 w 216850"/>
              <a:gd name="connsiteY13" fmla="*/ 179943 h 207556"/>
              <a:gd name="connsiteX14" fmla="*/ 73631 w 216850"/>
              <a:gd name="connsiteY14" fmla="*/ 205649 h 207556"/>
              <a:gd name="connsiteX15" fmla="*/ 103009 w 216850"/>
              <a:gd name="connsiteY15" fmla="*/ 201976 h 207556"/>
              <a:gd name="connsiteX16" fmla="*/ 114026 w 216850"/>
              <a:gd name="connsiteY16" fmla="*/ 190959 h 207556"/>
              <a:gd name="connsiteX17" fmla="*/ 128715 w 216850"/>
              <a:gd name="connsiteY17" fmla="*/ 165253 h 207556"/>
              <a:gd name="connsiteX18" fmla="*/ 147077 w 216850"/>
              <a:gd name="connsiteY18" fmla="*/ 161581 h 207556"/>
              <a:gd name="connsiteX19" fmla="*/ 169111 w 216850"/>
              <a:gd name="connsiteY19" fmla="*/ 154237 h 207556"/>
              <a:gd name="connsiteX20" fmla="*/ 191144 w 216850"/>
              <a:gd name="connsiteY20" fmla="*/ 135875 h 207556"/>
              <a:gd name="connsiteX21" fmla="*/ 202161 w 216850"/>
              <a:gd name="connsiteY21" fmla="*/ 132203 h 207556"/>
              <a:gd name="connsiteX22" fmla="*/ 209506 w 216850"/>
              <a:gd name="connsiteY22" fmla="*/ 99152 h 207556"/>
              <a:gd name="connsiteX23" fmla="*/ 216850 w 216850"/>
              <a:gd name="connsiteY23" fmla="*/ 77118 h 207556"/>
              <a:gd name="connsiteX24" fmla="*/ 209506 w 216850"/>
              <a:gd name="connsiteY24" fmla="*/ 44068 h 207556"/>
              <a:gd name="connsiteX25" fmla="*/ 202161 w 216850"/>
              <a:gd name="connsiteY25" fmla="*/ 33051 h 207556"/>
              <a:gd name="connsiteX26" fmla="*/ 180127 w 216850"/>
              <a:gd name="connsiteY26" fmla="*/ 18362 h 207556"/>
              <a:gd name="connsiteX27" fmla="*/ 139732 w 216850"/>
              <a:gd name="connsiteY27" fmla="*/ 33051 h 20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6850" h="207556">
                <a:moveTo>
                  <a:pt x="139732" y="33051"/>
                </a:moveTo>
                <a:cubicBezTo>
                  <a:pt x="138618" y="32828"/>
                  <a:pt x="109478" y="27304"/>
                  <a:pt x="106682" y="25706"/>
                </a:cubicBezTo>
                <a:cubicBezTo>
                  <a:pt x="102173" y="23129"/>
                  <a:pt x="99337" y="18362"/>
                  <a:pt x="95665" y="14690"/>
                </a:cubicBezTo>
                <a:cubicBezTo>
                  <a:pt x="94441" y="11018"/>
                  <a:pt x="94729" y="6410"/>
                  <a:pt x="91992" y="3673"/>
                </a:cubicBezTo>
                <a:cubicBezTo>
                  <a:pt x="89255" y="936"/>
                  <a:pt x="84847" y="0"/>
                  <a:pt x="80976" y="0"/>
                </a:cubicBezTo>
                <a:cubicBezTo>
                  <a:pt x="63795" y="0"/>
                  <a:pt x="46701" y="2449"/>
                  <a:pt x="29564" y="3673"/>
                </a:cubicBezTo>
                <a:cubicBezTo>
                  <a:pt x="12727" y="28927"/>
                  <a:pt x="17665" y="17332"/>
                  <a:pt x="11202" y="36723"/>
                </a:cubicBezTo>
                <a:cubicBezTo>
                  <a:pt x="9978" y="56309"/>
                  <a:pt x="9584" y="75964"/>
                  <a:pt x="7530" y="95480"/>
                </a:cubicBezTo>
                <a:cubicBezTo>
                  <a:pt x="5292" y="116742"/>
                  <a:pt x="-8234" y="100406"/>
                  <a:pt x="7530" y="135875"/>
                </a:cubicBezTo>
                <a:cubicBezTo>
                  <a:pt x="9102" y="139412"/>
                  <a:pt x="14875" y="138323"/>
                  <a:pt x="18547" y="139547"/>
                </a:cubicBezTo>
                <a:cubicBezTo>
                  <a:pt x="35383" y="164802"/>
                  <a:pt x="36027" y="153207"/>
                  <a:pt x="29564" y="172598"/>
                </a:cubicBezTo>
                <a:cubicBezTo>
                  <a:pt x="32012" y="176270"/>
                  <a:pt x="32529" y="183068"/>
                  <a:pt x="36908" y="183615"/>
                </a:cubicBezTo>
                <a:cubicBezTo>
                  <a:pt x="44590" y="184575"/>
                  <a:pt x="58942" y="176270"/>
                  <a:pt x="58942" y="176270"/>
                </a:cubicBezTo>
                <a:cubicBezTo>
                  <a:pt x="62614" y="177494"/>
                  <a:pt x="68228" y="176481"/>
                  <a:pt x="69959" y="179943"/>
                </a:cubicBezTo>
                <a:cubicBezTo>
                  <a:pt x="73830" y="187685"/>
                  <a:pt x="66429" y="200848"/>
                  <a:pt x="73631" y="205649"/>
                </a:cubicBezTo>
                <a:cubicBezTo>
                  <a:pt x="81842" y="211123"/>
                  <a:pt x="93216" y="203200"/>
                  <a:pt x="103009" y="201976"/>
                </a:cubicBezTo>
                <a:cubicBezTo>
                  <a:pt x="106681" y="198304"/>
                  <a:pt x="111449" y="195468"/>
                  <a:pt x="114026" y="190959"/>
                </a:cubicBezTo>
                <a:cubicBezTo>
                  <a:pt x="122165" y="176717"/>
                  <a:pt x="110832" y="174195"/>
                  <a:pt x="128715" y="165253"/>
                </a:cubicBezTo>
                <a:cubicBezTo>
                  <a:pt x="134298" y="162462"/>
                  <a:pt x="141055" y="163223"/>
                  <a:pt x="147077" y="161581"/>
                </a:cubicBezTo>
                <a:cubicBezTo>
                  <a:pt x="154546" y="159544"/>
                  <a:pt x="169111" y="154237"/>
                  <a:pt x="169111" y="154237"/>
                </a:cubicBezTo>
                <a:cubicBezTo>
                  <a:pt x="177232" y="146115"/>
                  <a:pt x="180919" y="140988"/>
                  <a:pt x="191144" y="135875"/>
                </a:cubicBezTo>
                <a:cubicBezTo>
                  <a:pt x="194606" y="134144"/>
                  <a:pt x="198489" y="133427"/>
                  <a:pt x="202161" y="132203"/>
                </a:cubicBezTo>
                <a:cubicBezTo>
                  <a:pt x="212667" y="100682"/>
                  <a:pt x="196580" y="150857"/>
                  <a:pt x="209506" y="99152"/>
                </a:cubicBezTo>
                <a:cubicBezTo>
                  <a:pt x="211384" y="91641"/>
                  <a:pt x="216850" y="77118"/>
                  <a:pt x="216850" y="77118"/>
                </a:cubicBezTo>
                <a:cubicBezTo>
                  <a:pt x="215440" y="68658"/>
                  <a:pt x="214025" y="53107"/>
                  <a:pt x="209506" y="44068"/>
                </a:cubicBezTo>
                <a:cubicBezTo>
                  <a:pt x="207532" y="40120"/>
                  <a:pt x="205483" y="35957"/>
                  <a:pt x="202161" y="33051"/>
                </a:cubicBezTo>
                <a:cubicBezTo>
                  <a:pt x="195518" y="27238"/>
                  <a:pt x="188954" y="18362"/>
                  <a:pt x="180127" y="18362"/>
                </a:cubicBezTo>
                <a:lnTo>
                  <a:pt x="139732" y="33051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308F53-1918-4324-AFE4-9C8700AAA698}"/>
              </a:ext>
            </a:extLst>
          </p:cNvPr>
          <p:cNvSpPr/>
          <p:nvPr/>
        </p:nvSpPr>
        <p:spPr>
          <a:xfrm>
            <a:off x="8788012" y="3189566"/>
            <a:ext cx="367620" cy="495840"/>
          </a:xfrm>
          <a:custGeom>
            <a:avLst/>
            <a:gdLst>
              <a:gd name="connsiteX0" fmla="*/ 73837 w 367620"/>
              <a:gd name="connsiteY0" fmla="*/ 15 h 495840"/>
              <a:gd name="connsiteX1" fmla="*/ 40786 w 367620"/>
              <a:gd name="connsiteY1" fmla="*/ 22049 h 495840"/>
              <a:gd name="connsiteX2" fmla="*/ 22425 w 367620"/>
              <a:gd name="connsiteY2" fmla="*/ 44082 h 495840"/>
              <a:gd name="connsiteX3" fmla="*/ 11408 w 367620"/>
              <a:gd name="connsiteY3" fmla="*/ 55099 h 495840"/>
              <a:gd name="connsiteX4" fmla="*/ 7736 w 367620"/>
              <a:gd name="connsiteY4" fmla="*/ 66116 h 495840"/>
              <a:gd name="connsiteX5" fmla="*/ 391 w 367620"/>
              <a:gd name="connsiteY5" fmla="*/ 80805 h 495840"/>
              <a:gd name="connsiteX6" fmla="*/ 4063 w 367620"/>
              <a:gd name="connsiteY6" fmla="*/ 117528 h 495840"/>
              <a:gd name="connsiteX7" fmla="*/ 15080 w 367620"/>
              <a:gd name="connsiteY7" fmla="*/ 121200 h 495840"/>
              <a:gd name="connsiteX8" fmla="*/ 33442 w 367620"/>
              <a:gd name="connsiteY8" fmla="*/ 143234 h 495840"/>
              <a:gd name="connsiteX9" fmla="*/ 44458 w 367620"/>
              <a:gd name="connsiteY9" fmla="*/ 165268 h 495840"/>
              <a:gd name="connsiteX10" fmla="*/ 55475 w 367620"/>
              <a:gd name="connsiteY10" fmla="*/ 242386 h 495840"/>
              <a:gd name="connsiteX11" fmla="*/ 66492 w 367620"/>
              <a:gd name="connsiteY11" fmla="*/ 249731 h 495840"/>
              <a:gd name="connsiteX12" fmla="*/ 88526 w 367620"/>
              <a:gd name="connsiteY12" fmla="*/ 246058 h 495840"/>
              <a:gd name="connsiteX13" fmla="*/ 92198 w 367620"/>
              <a:gd name="connsiteY13" fmla="*/ 235041 h 495840"/>
              <a:gd name="connsiteX14" fmla="*/ 103215 w 367620"/>
              <a:gd name="connsiteY14" fmla="*/ 227697 h 495840"/>
              <a:gd name="connsiteX15" fmla="*/ 114232 w 367620"/>
              <a:gd name="connsiteY15" fmla="*/ 216680 h 495840"/>
              <a:gd name="connsiteX16" fmla="*/ 132593 w 367620"/>
              <a:gd name="connsiteY16" fmla="*/ 220352 h 495840"/>
              <a:gd name="connsiteX17" fmla="*/ 143610 w 367620"/>
              <a:gd name="connsiteY17" fmla="*/ 227697 h 495840"/>
              <a:gd name="connsiteX18" fmla="*/ 161972 w 367620"/>
              <a:gd name="connsiteY18" fmla="*/ 224025 h 495840"/>
              <a:gd name="connsiteX19" fmla="*/ 184005 w 367620"/>
              <a:gd name="connsiteY19" fmla="*/ 213008 h 495840"/>
              <a:gd name="connsiteX20" fmla="*/ 206039 w 367620"/>
              <a:gd name="connsiteY20" fmla="*/ 235041 h 495840"/>
              <a:gd name="connsiteX21" fmla="*/ 217056 w 367620"/>
              <a:gd name="connsiteY21" fmla="*/ 246058 h 495840"/>
              <a:gd name="connsiteX22" fmla="*/ 220728 w 367620"/>
              <a:gd name="connsiteY22" fmla="*/ 257075 h 495840"/>
              <a:gd name="connsiteX23" fmla="*/ 224401 w 367620"/>
              <a:gd name="connsiteY23" fmla="*/ 286453 h 495840"/>
              <a:gd name="connsiteX24" fmla="*/ 242762 w 367620"/>
              <a:gd name="connsiteY24" fmla="*/ 304815 h 495840"/>
              <a:gd name="connsiteX25" fmla="*/ 253779 w 367620"/>
              <a:gd name="connsiteY25" fmla="*/ 308487 h 495840"/>
              <a:gd name="connsiteX26" fmla="*/ 264796 w 367620"/>
              <a:gd name="connsiteY26" fmla="*/ 330521 h 495840"/>
              <a:gd name="connsiteX27" fmla="*/ 279485 w 367620"/>
              <a:gd name="connsiteY27" fmla="*/ 385605 h 495840"/>
              <a:gd name="connsiteX28" fmla="*/ 301519 w 367620"/>
              <a:gd name="connsiteY28" fmla="*/ 381933 h 495840"/>
              <a:gd name="connsiteX29" fmla="*/ 327225 w 367620"/>
              <a:gd name="connsiteY29" fmla="*/ 378261 h 495840"/>
              <a:gd name="connsiteX30" fmla="*/ 338242 w 367620"/>
              <a:gd name="connsiteY30" fmla="*/ 374588 h 495840"/>
              <a:gd name="connsiteX31" fmla="*/ 345586 w 367620"/>
              <a:gd name="connsiteY31" fmla="*/ 385605 h 495840"/>
              <a:gd name="connsiteX32" fmla="*/ 356603 w 367620"/>
              <a:gd name="connsiteY32" fmla="*/ 437017 h 495840"/>
              <a:gd name="connsiteX33" fmla="*/ 356603 w 367620"/>
              <a:gd name="connsiteY33" fmla="*/ 495774 h 495840"/>
              <a:gd name="connsiteX34" fmla="*/ 367620 w 367620"/>
              <a:gd name="connsiteY34" fmla="*/ 459051 h 495840"/>
              <a:gd name="connsiteX35" fmla="*/ 363948 w 367620"/>
              <a:gd name="connsiteY35" fmla="*/ 367244 h 495840"/>
              <a:gd name="connsiteX36" fmla="*/ 356603 w 367620"/>
              <a:gd name="connsiteY36" fmla="*/ 356227 h 495840"/>
              <a:gd name="connsiteX37" fmla="*/ 349258 w 367620"/>
              <a:gd name="connsiteY37" fmla="*/ 341538 h 495840"/>
              <a:gd name="connsiteX38" fmla="*/ 327225 w 367620"/>
              <a:gd name="connsiteY38" fmla="*/ 326849 h 495840"/>
              <a:gd name="connsiteX39" fmla="*/ 316208 w 367620"/>
              <a:gd name="connsiteY39" fmla="*/ 304815 h 495840"/>
              <a:gd name="connsiteX40" fmla="*/ 312536 w 367620"/>
              <a:gd name="connsiteY40" fmla="*/ 293798 h 495840"/>
              <a:gd name="connsiteX41" fmla="*/ 294174 w 367620"/>
              <a:gd name="connsiteY41" fmla="*/ 271764 h 495840"/>
              <a:gd name="connsiteX42" fmla="*/ 290502 w 367620"/>
              <a:gd name="connsiteY42" fmla="*/ 260747 h 495840"/>
              <a:gd name="connsiteX43" fmla="*/ 268468 w 367620"/>
              <a:gd name="connsiteY43" fmla="*/ 242386 h 495840"/>
              <a:gd name="connsiteX44" fmla="*/ 264796 w 367620"/>
              <a:gd name="connsiteY44" fmla="*/ 231369 h 495840"/>
              <a:gd name="connsiteX45" fmla="*/ 242762 w 367620"/>
              <a:gd name="connsiteY45" fmla="*/ 213008 h 495840"/>
              <a:gd name="connsiteX46" fmla="*/ 220728 w 367620"/>
              <a:gd name="connsiteY46" fmla="*/ 190974 h 495840"/>
              <a:gd name="connsiteX47" fmla="*/ 213384 w 367620"/>
              <a:gd name="connsiteY47" fmla="*/ 179957 h 495840"/>
              <a:gd name="connsiteX48" fmla="*/ 202367 w 367620"/>
              <a:gd name="connsiteY48" fmla="*/ 157923 h 495840"/>
              <a:gd name="connsiteX49" fmla="*/ 202367 w 367620"/>
              <a:gd name="connsiteY49" fmla="*/ 124873 h 495840"/>
              <a:gd name="connsiteX50" fmla="*/ 191350 w 367620"/>
              <a:gd name="connsiteY50" fmla="*/ 99167 h 495840"/>
              <a:gd name="connsiteX51" fmla="*/ 184005 w 367620"/>
              <a:gd name="connsiteY51" fmla="*/ 77133 h 495840"/>
              <a:gd name="connsiteX52" fmla="*/ 176661 w 367620"/>
              <a:gd name="connsiteY52" fmla="*/ 66116 h 495840"/>
              <a:gd name="connsiteX53" fmla="*/ 110560 w 367620"/>
              <a:gd name="connsiteY53" fmla="*/ 62444 h 495840"/>
              <a:gd name="connsiteX54" fmla="*/ 88526 w 367620"/>
              <a:gd name="connsiteY54" fmla="*/ 55099 h 495840"/>
              <a:gd name="connsiteX55" fmla="*/ 77509 w 367620"/>
              <a:gd name="connsiteY55" fmla="*/ 51427 h 495840"/>
              <a:gd name="connsiteX56" fmla="*/ 77509 w 367620"/>
              <a:gd name="connsiteY56" fmla="*/ 18376 h 495840"/>
              <a:gd name="connsiteX57" fmla="*/ 73837 w 367620"/>
              <a:gd name="connsiteY57" fmla="*/ 15 h 49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67620" h="495840">
                <a:moveTo>
                  <a:pt x="73837" y="15"/>
                </a:moveTo>
                <a:cubicBezTo>
                  <a:pt x="67716" y="627"/>
                  <a:pt x="52689" y="11847"/>
                  <a:pt x="40786" y="22049"/>
                </a:cubicBezTo>
                <a:cubicBezTo>
                  <a:pt x="22007" y="38145"/>
                  <a:pt x="36594" y="27079"/>
                  <a:pt x="22425" y="44082"/>
                </a:cubicBezTo>
                <a:cubicBezTo>
                  <a:pt x="19100" y="48072"/>
                  <a:pt x="15080" y="51427"/>
                  <a:pt x="11408" y="55099"/>
                </a:cubicBezTo>
                <a:cubicBezTo>
                  <a:pt x="10184" y="58771"/>
                  <a:pt x="9261" y="62558"/>
                  <a:pt x="7736" y="66116"/>
                </a:cubicBezTo>
                <a:cubicBezTo>
                  <a:pt x="5580" y="71148"/>
                  <a:pt x="781" y="75345"/>
                  <a:pt x="391" y="80805"/>
                </a:cubicBezTo>
                <a:cubicBezTo>
                  <a:pt x="-486" y="93076"/>
                  <a:pt x="-141" y="105967"/>
                  <a:pt x="4063" y="117528"/>
                </a:cubicBezTo>
                <a:cubicBezTo>
                  <a:pt x="5386" y="121166"/>
                  <a:pt x="11408" y="119976"/>
                  <a:pt x="15080" y="121200"/>
                </a:cubicBezTo>
                <a:cubicBezTo>
                  <a:pt x="23201" y="129321"/>
                  <a:pt x="28330" y="133009"/>
                  <a:pt x="33442" y="143234"/>
                </a:cubicBezTo>
                <a:cubicBezTo>
                  <a:pt x="48650" y="173650"/>
                  <a:pt x="23405" y="133686"/>
                  <a:pt x="44458" y="165268"/>
                </a:cubicBezTo>
                <a:cubicBezTo>
                  <a:pt x="45495" y="183925"/>
                  <a:pt x="36467" y="223377"/>
                  <a:pt x="55475" y="242386"/>
                </a:cubicBezTo>
                <a:cubicBezTo>
                  <a:pt x="58596" y="245507"/>
                  <a:pt x="62820" y="247283"/>
                  <a:pt x="66492" y="249731"/>
                </a:cubicBezTo>
                <a:cubicBezTo>
                  <a:pt x="73837" y="248507"/>
                  <a:pt x="82061" y="249752"/>
                  <a:pt x="88526" y="246058"/>
                </a:cubicBezTo>
                <a:cubicBezTo>
                  <a:pt x="91887" y="244137"/>
                  <a:pt x="89780" y="238064"/>
                  <a:pt x="92198" y="235041"/>
                </a:cubicBezTo>
                <a:cubicBezTo>
                  <a:pt x="94955" y="231595"/>
                  <a:pt x="99824" y="230522"/>
                  <a:pt x="103215" y="227697"/>
                </a:cubicBezTo>
                <a:cubicBezTo>
                  <a:pt x="107205" y="224372"/>
                  <a:pt x="110560" y="220352"/>
                  <a:pt x="114232" y="216680"/>
                </a:cubicBezTo>
                <a:cubicBezTo>
                  <a:pt x="120352" y="217904"/>
                  <a:pt x="126749" y="218160"/>
                  <a:pt x="132593" y="220352"/>
                </a:cubicBezTo>
                <a:cubicBezTo>
                  <a:pt x="136726" y="221902"/>
                  <a:pt x="139230" y="227149"/>
                  <a:pt x="143610" y="227697"/>
                </a:cubicBezTo>
                <a:cubicBezTo>
                  <a:pt x="149804" y="228471"/>
                  <a:pt x="155851" y="225249"/>
                  <a:pt x="161972" y="224025"/>
                </a:cubicBezTo>
                <a:cubicBezTo>
                  <a:pt x="169712" y="213704"/>
                  <a:pt x="170723" y="202678"/>
                  <a:pt x="184005" y="213008"/>
                </a:cubicBezTo>
                <a:cubicBezTo>
                  <a:pt x="192204" y="219385"/>
                  <a:pt x="198694" y="227697"/>
                  <a:pt x="206039" y="235041"/>
                </a:cubicBezTo>
                <a:lnTo>
                  <a:pt x="217056" y="246058"/>
                </a:lnTo>
                <a:cubicBezTo>
                  <a:pt x="218280" y="249730"/>
                  <a:pt x="220036" y="253267"/>
                  <a:pt x="220728" y="257075"/>
                </a:cubicBezTo>
                <a:cubicBezTo>
                  <a:pt x="222494" y="266785"/>
                  <a:pt x="221804" y="276932"/>
                  <a:pt x="224401" y="286453"/>
                </a:cubicBezTo>
                <a:cubicBezTo>
                  <a:pt x="226720" y="294958"/>
                  <a:pt x="235546" y="301207"/>
                  <a:pt x="242762" y="304815"/>
                </a:cubicBezTo>
                <a:cubicBezTo>
                  <a:pt x="246224" y="306546"/>
                  <a:pt x="250107" y="307263"/>
                  <a:pt x="253779" y="308487"/>
                </a:cubicBezTo>
                <a:cubicBezTo>
                  <a:pt x="258731" y="315915"/>
                  <a:pt x="263710" y="321289"/>
                  <a:pt x="264796" y="330521"/>
                </a:cubicBezTo>
                <a:cubicBezTo>
                  <a:pt x="271402" y="386680"/>
                  <a:pt x="251570" y="376301"/>
                  <a:pt x="279485" y="385605"/>
                </a:cubicBezTo>
                <a:lnTo>
                  <a:pt x="301519" y="381933"/>
                </a:lnTo>
                <a:cubicBezTo>
                  <a:pt x="310074" y="380617"/>
                  <a:pt x="318737" y="379959"/>
                  <a:pt x="327225" y="378261"/>
                </a:cubicBezTo>
                <a:cubicBezTo>
                  <a:pt x="331021" y="377502"/>
                  <a:pt x="334570" y="375812"/>
                  <a:pt x="338242" y="374588"/>
                </a:cubicBezTo>
                <a:cubicBezTo>
                  <a:pt x="340690" y="378260"/>
                  <a:pt x="344078" y="381457"/>
                  <a:pt x="345586" y="385605"/>
                </a:cubicBezTo>
                <a:cubicBezTo>
                  <a:pt x="351218" y="401094"/>
                  <a:pt x="353867" y="420600"/>
                  <a:pt x="356603" y="437017"/>
                </a:cubicBezTo>
                <a:cubicBezTo>
                  <a:pt x="354977" y="448398"/>
                  <a:pt x="347347" y="486518"/>
                  <a:pt x="356603" y="495774"/>
                </a:cubicBezTo>
                <a:cubicBezTo>
                  <a:pt x="358392" y="497563"/>
                  <a:pt x="366733" y="462599"/>
                  <a:pt x="367620" y="459051"/>
                </a:cubicBezTo>
                <a:cubicBezTo>
                  <a:pt x="366396" y="428449"/>
                  <a:pt x="367211" y="397697"/>
                  <a:pt x="363948" y="367244"/>
                </a:cubicBezTo>
                <a:cubicBezTo>
                  <a:pt x="363478" y="362855"/>
                  <a:pt x="358793" y="360059"/>
                  <a:pt x="356603" y="356227"/>
                </a:cubicBezTo>
                <a:cubicBezTo>
                  <a:pt x="353887" y="351474"/>
                  <a:pt x="353129" y="345409"/>
                  <a:pt x="349258" y="341538"/>
                </a:cubicBezTo>
                <a:cubicBezTo>
                  <a:pt x="343016" y="335296"/>
                  <a:pt x="327225" y="326849"/>
                  <a:pt x="327225" y="326849"/>
                </a:cubicBezTo>
                <a:cubicBezTo>
                  <a:pt x="317990" y="299150"/>
                  <a:pt x="330449" y="333299"/>
                  <a:pt x="316208" y="304815"/>
                </a:cubicBezTo>
                <a:cubicBezTo>
                  <a:pt x="314477" y="301353"/>
                  <a:pt x="314267" y="297260"/>
                  <a:pt x="312536" y="293798"/>
                </a:cubicBezTo>
                <a:cubicBezTo>
                  <a:pt x="307424" y="283573"/>
                  <a:pt x="302295" y="279885"/>
                  <a:pt x="294174" y="271764"/>
                </a:cubicBezTo>
                <a:cubicBezTo>
                  <a:pt x="292950" y="268092"/>
                  <a:pt x="292649" y="263968"/>
                  <a:pt x="290502" y="260747"/>
                </a:cubicBezTo>
                <a:cubicBezTo>
                  <a:pt x="284848" y="252267"/>
                  <a:pt x="276595" y="247804"/>
                  <a:pt x="268468" y="242386"/>
                </a:cubicBezTo>
                <a:cubicBezTo>
                  <a:pt x="267244" y="238714"/>
                  <a:pt x="266943" y="234590"/>
                  <a:pt x="264796" y="231369"/>
                </a:cubicBezTo>
                <a:cubicBezTo>
                  <a:pt x="255661" y="217667"/>
                  <a:pt x="253849" y="222863"/>
                  <a:pt x="242762" y="213008"/>
                </a:cubicBezTo>
                <a:cubicBezTo>
                  <a:pt x="234999" y="206107"/>
                  <a:pt x="226489" y="199617"/>
                  <a:pt x="220728" y="190974"/>
                </a:cubicBezTo>
                <a:cubicBezTo>
                  <a:pt x="218280" y="187302"/>
                  <a:pt x="215358" y="183905"/>
                  <a:pt x="213384" y="179957"/>
                </a:cubicBezTo>
                <a:cubicBezTo>
                  <a:pt x="198180" y="149549"/>
                  <a:pt x="223413" y="189495"/>
                  <a:pt x="202367" y="157923"/>
                </a:cubicBezTo>
                <a:cubicBezTo>
                  <a:pt x="193412" y="122100"/>
                  <a:pt x="202367" y="166831"/>
                  <a:pt x="202367" y="124873"/>
                </a:cubicBezTo>
                <a:cubicBezTo>
                  <a:pt x="202367" y="118960"/>
                  <a:pt x="192785" y="102755"/>
                  <a:pt x="191350" y="99167"/>
                </a:cubicBezTo>
                <a:cubicBezTo>
                  <a:pt x="188475" y="91979"/>
                  <a:pt x="188299" y="83575"/>
                  <a:pt x="184005" y="77133"/>
                </a:cubicBezTo>
                <a:cubicBezTo>
                  <a:pt x="181557" y="73461"/>
                  <a:pt x="180989" y="66982"/>
                  <a:pt x="176661" y="66116"/>
                </a:cubicBezTo>
                <a:cubicBezTo>
                  <a:pt x="155022" y="61788"/>
                  <a:pt x="132594" y="63668"/>
                  <a:pt x="110560" y="62444"/>
                </a:cubicBezTo>
                <a:lnTo>
                  <a:pt x="88526" y="55099"/>
                </a:lnTo>
                <a:lnTo>
                  <a:pt x="77509" y="51427"/>
                </a:lnTo>
                <a:cubicBezTo>
                  <a:pt x="72344" y="35931"/>
                  <a:pt x="71544" y="39257"/>
                  <a:pt x="77509" y="18376"/>
                </a:cubicBezTo>
                <a:cubicBezTo>
                  <a:pt x="77985" y="16712"/>
                  <a:pt x="79958" y="-597"/>
                  <a:pt x="73837" y="1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57F520-D0DF-4333-BB29-59058A3DA7C4}"/>
              </a:ext>
            </a:extLst>
          </p:cNvPr>
          <p:cNvSpPr/>
          <p:nvPr/>
        </p:nvSpPr>
        <p:spPr>
          <a:xfrm>
            <a:off x="8879595" y="2885931"/>
            <a:ext cx="361896" cy="445306"/>
          </a:xfrm>
          <a:custGeom>
            <a:avLst/>
            <a:gdLst>
              <a:gd name="connsiteX0" fmla="*/ 91807 w 361896"/>
              <a:gd name="connsiteY0" fmla="*/ 488 h 445306"/>
              <a:gd name="connsiteX1" fmla="*/ 44068 w 361896"/>
              <a:gd name="connsiteY1" fmla="*/ 4161 h 445306"/>
              <a:gd name="connsiteX2" fmla="*/ 33051 w 361896"/>
              <a:gd name="connsiteY2" fmla="*/ 15177 h 445306"/>
              <a:gd name="connsiteX3" fmla="*/ 22034 w 361896"/>
              <a:gd name="connsiteY3" fmla="*/ 22522 h 445306"/>
              <a:gd name="connsiteX4" fmla="*/ 14689 w 361896"/>
              <a:gd name="connsiteY4" fmla="*/ 33539 h 445306"/>
              <a:gd name="connsiteX5" fmla="*/ 3672 w 361896"/>
              <a:gd name="connsiteY5" fmla="*/ 44556 h 445306"/>
              <a:gd name="connsiteX6" fmla="*/ 0 w 361896"/>
              <a:gd name="connsiteY6" fmla="*/ 55573 h 445306"/>
              <a:gd name="connsiteX7" fmla="*/ 7345 w 361896"/>
              <a:gd name="connsiteY7" fmla="*/ 95968 h 445306"/>
              <a:gd name="connsiteX8" fmla="*/ 11017 w 361896"/>
              <a:gd name="connsiteY8" fmla="*/ 118002 h 445306"/>
              <a:gd name="connsiteX9" fmla="*/ 18362 w 361896"/>
              <a:gd name="connsiteY9" fmla="*/ 129018 h 445306"/>
              <a:gd name="connsiteX10" fmla="*/ 40395 w 361896"/>
              <a:gd name="connsiteY10" fmla="*/ 136363 h 445306"/>
              <a:gd name="connsiteX11" fmla="*/ 55085 w 361896"/>
              <a:gd name="connsiteY11" fmla="*/ 158397 h 445306"/>
              <a:gd name="connsiteX12" fmla="*/ 62429 w 361896"/>
              <a:gd name="connsiteY12" fmla="*/ 169414 h 445306"/>
              <a:gd name="connsiteX13" fmla="*/ 73446 w 361896"/>
              <a:gd name="connsiteY13" fmla="*/ 191447 h 445306"/>
              <a:gd name="connsiteX14" fmla="*/ 69774 w 361896"/>
              <a:gd name="connsiteY14" fmla="*/ 217153 h 445306"/>
              <a:gd name="connsiteX15" fmla="*/ 62429 w 361896"/>
              <a:gd name="connsiteY15" fmla="*/ 239187 h 445306"/>
              <a:gd name="connsiteX16" fmla="*/ 77118 w 361896"/>
              <a:gd name="connsiteY16" fmla="*/ 272238 h 445306"/>
              <a:gd name="connsiteX17" fmla="*/ 88135 w 361896"/>
              <a:gd name="connsiteY17" fmla="*/ 279582 h 445306"/>
              <a:gd name="connsiteX18" fmla="*/ 113841 w 361896"/>
              <a:gd name="connsiteY18" fmla="*/ 312633 h 445306"/>
              <a:gd name="connsiteX19" fmla="*/ 121186 w 361896"/>
              <a:gd name="connsiteY19" fmla="*/ 334667 h 445306"/>
              <a:gd name="connsiteX20" fmla="*/ 124858 w 361896"/>
              <a:gd name="connsiteY20" fmla="*/ 345683 h 445306"/>
              <a:gd name="connsiteX21" fmla="*/ 121186 w 361896"/>
              <a:gd name="connsiteY21" fmla="*/ 433818 h 445306"/>
              <a:gd name="connsiteX22" fmla="*/ 117513 w 361896"/>
              <a:gd name="connsiteY22" fmla="*/ 444835 h 445306"/>
              <a:gd name="connsiteX23" fmla="*/ 124858 w 361896"/>
              <a:gd name="connsiteY23" fmla="*/ 430146 h 445306"/>
              <a:gd name="connsiteX24" fmla="*/ 132203 w 361896"/>
              <a:gd name="connsiteY24" fmla="*/ 404440 h 445306"/>
              <a:gd name="connsiteX25" fmla="*/ 139547 w 361896"/>
              <a:gd name="connsiteY25" fmla="*/ 382406 h 445306"/>
              <a:gd name="connsiteX26" fmla="*/ 143219 w 361896"/>
              <a:gd name="connsiteY26" fmla="*/ 367717 h 445306"/>
              <a:gd name="connsiteX27" fmla="*/ 150564 w 361896"/>
              <a:gd name="connsiteY27" fmla="*/ 345683 h 445306"/>
              <a:gd name="connsiteX28" fmla="*/ 165253 w 361896"/>
              <a:gd name="connsiteY28" fmla="*/ 312633 h 445306"/>
              <a:gd name="connsiteX29" fmla="*/ 176270 w 361896"/>
              <a:gd name="connsiteY29" fmla="*/ 316305 h 445306"/>
              <a:gd name="connsiteX30" fmla="*/ 179942 w 361896"/>
              <a:gd name="connsiteY30" fmla="*/ 356700 h 445306"/>
              <a:gd name="connsiteX31" fmla="*/ 201976 w 361896"/>
              <a:gd name="connsiteY31" fmla="*/ 353028 h 445306"/>
              <a:gd name="connsiteX32" fmla="*/ 235027 w 361896"/>
              <a:gd name="connsiteY32" fmla="*/ 349356 h 445306"/>
              <a:gd name="connsiteX33" fmla="*/ 238699 w 361896"/>
              <a:gd name="connsiteY33" fmla="*/ 308961 h 445306"/>
              <a:gd name="connsiteX34" fmla="*/ 246044 w 361896"/>
              <a:gd name="connsiteY34" fmla="*/ 297944 h 445306"/>
              <a:gd name="connsiteX35" fmla="*/ 249716 w 361896"/>
              <a:gd name="connsiteY35" fmla="*/ 286927 h 445306"/>
              <a:gd name="connsiteX36" fmla="*/ 260733 w 361896"/>
              <a:gd name="connsiteY36" fmla="*/ 279582 h 445306"/>
              <a:gd name="connsiteX37" fmla="*/ 286439 w 361896"/>
              <a:gd name="connsiteY37" fmla="*/ 272238 h 445306"/>
              <a:gd name="connsiteX38" fmla="*/ 341523 w 361896"/>
              <a:gd name="connsiteY38" fmla="*/ 279582 h 445306"/>
              <a:gd name="connsiteX39" fmla="*/ 352540 w 361896"/>
              <a:gd name="connsiteY39" fmla="*/ 283255 h 445306"/>
              <a:gd name="connsiteX40" fmla="*/ 359885 w 361896"/>
              <a:gd name="connsiteY40" fmla="*/ 294271 h 445306"/>
              <a:gd name="connsiteX41" fmla="*/ 345195 w 361896"/>
              <a:gd name="connsiteY41" fmla="*/ 235515 h 445306"/>
              <a:gd name="connsiteX42" fmla="*/ 330506 w 361896"/>
              <a:gd name="connsiteY42" fmla="*/ 231842 h 445306"/>
              <a:gd name="connsiteX43" fmla="*/ 326834 w 361896"/>
              <a:gd name="connsiteY43" fmla="*/ 220826 h 445306"/>
              <a:gd name="connsiteX44" fmla="*/ 319489 w 361896"/>
              <a:gd name="connsiteY44" fmla="*/ 162069 h 445306"/>
              <a:gd name="connsiteX45" fmla="*/ 308472 w 361896"/>
              <a:gd name="connsiteY45" fmla="*/ 140035 h 445306"/>
              <a:gd name="connsiteX46" fmla="*/ 297456 w 361896"/>
              <a:gd name="connsiteY46" fmla="*/ 110657 h 445306"/>
              <a:gd name="connsiteX47" fmla="*/ 271750 w 361896"/>
              <a:gd name="connsiteY47" fmla="*/ 114329 h 445306"/>
              <a:gd name="connsiteX48" fmla="*/ 249716 w 361896"/>
              <a:gd name="connsiteY48" fmla="*/ 121674 h 445306"/>
              <a:gd name="connsiteX49" fmla="*/ 198304 w 361896"/>
              <a:gd name="connsiteY49" fmla="*/ 125346 h 445306"/>
              <a:gd name="connsiteX50" fmla="*/ 176270 w 361896"/>
              <a:gd name="connsiteY50" fmla="*/ 143708 h 445306"/>
              <a:gd name="connsiteX51" fmla="*/ 150564 w 361896"/>
              <a:gd name="connsiteY51" fmla="*/ 140035 h 445306"/>
              <a:gd name="connsiteX52" fmla="*/ 143219 w 361896"/>
              <a:gd name="connsiteY52" fmla="*/ 129018 h 445306"/>
              <a:gd name="connsiteX53" fmla="*/ 135875 w 361896"/>
              <a:gd name="connsiteY53" fmla="*/ 106985 h 445306"/>
              <a:gd name="connsiteX54" fmla="*/ 124858 w 361896"/>
              <a:gd name="connsiteY54" fmla="*/ 11505 h 445306"/>
              <a:gd name="connsiteX55" fmla="*/ 91807 w 361896"/>
              <a:gd name="connsiteY55" fmla="*/ 488 h 4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1896" h="445306">
                <a:moveTo>
                  <a:pt x="91807" y="488"/>
                </a:moveTo>
                <a:cubicBezTo>
                  <a:pt x="78342" y="-736"/>
                  <a:pt x="59552" y="290"/>
                  <a:pt x="44068" y="4161"/>
                </a:cubicBezTo>
                <a:cubicBezTo>
                  <a:pt x="39030" y="5421"/>
                  <a:pt x="37041" y="11852"/>
                  <a:pt x="33051" y="15177"/>
                </a:cubicBezTo>
                <a:cubicBezTo>
                  <a:pt x="29660" y="18002"/>
                  <a:pt x="25706" y="20074"/>
                  <a:pt x="22034" y="22522"/>
                </a:cubicBezTo>
                <a:cubicBezTo>
                  <a:pt x="19586" y="26194"/>
                  <a:pt x="17515" y="30148"/>
                  <a:pt x="14689" y="33539"/>
                </a:cubicBezTo>
                <a:cubicBezTo>
                  <a:pt x="11364" y="37529"/>
                  <a:pt x="6553" y="40235"/>
                  <a:pt x="3672" y="44556"/>
                </a:cubicBezTo>
                <a:cubicBezTo>
                  <a:pt x="1525" y="47777"/>
                  <a:pt x="1224" y="51901"/>
                  <a:pt x="0" y="55573"/>
                </a:cubicBezTo>
                <a:cubicBezTo>
                  <a:pt x="9336" y="120933"/>
                  <a:pt x="-1314" y="52673"/>
                  <a:pt x="7345" y="95968"/>
                </a:cubicBezTo>
                <a:cubicBezTo>
                  <a:pt x="8805" y="103269"/>
                  <a:pt x="8662" y="110938"/>
                  <a:pt x="11017" y="118002"/>
                </a:cubicBezTo>
                <a:cubicBezTo>
                  <a:pt x="12413" y="122189"/>
                  <a:pt x="14619" y="126679"/>
                  <a:pt x="18362" y="129018"/>
                </a:cubicBezTo>
                <a:cubicBezTo>
                  <a:pt x="24927" y="133121"/>
                  <a:pt x="40395" y="136363"/>
                  <a:pt x="40395" y="136363"/>
                </a:cubicBezTo>
                <a:lnTo>
                  <a:pt x="55085" y="158397"/>
                </a:lnTo>
                <a:cubicBezTo>
                  <a:pt x="57533" y="162069"/>
                  <a:pt x="61033" y="165227"/>
                  <a:pt x="62429" y="169414"/>
                </a:cubicBezTo>
                <a:cubicBezTo>
                  <a:pt x="67497" y="184617"/>
                  <a:pt x="63954" y="177209"/>
                  <a:pt x="73446" y="191447"/>
                </a:cubicBezTo>
                <a:cubicBezTo>
                  <a:pt x="72222" y="200016"/>
                  <a:pt x="71720" y="208719"/>
                  <a:pt x="69774" y="217153"/>
                </a:cubicBezTo>
                <a:cubicBezTo>
                  <a:pt x="68033" y="224697"/>
                  <a:pt x="62429" y="239187"/>
                  <a:pt x="62429" y="239187"/>
                </a:cubicBezTo>
                <a:cubicBezTo>
                  <a:pt x="66064" y="250092"/>
                  <a:pt x="68390" y="263510"/>
                  <a:pt x="77118" y="272238"/>
                </a:cubicBezTo>
                <a:cubicBezTo>
                  <a:pt x="80239" y="275359"/>
                  <a:pt x="84744" y="276757"/>
                  <a:pt x="88135" y="279582"/>
                </a:cubicBezTo>
                <a:cubicBezTo>
                  <a:pt x="96910" y="286894"/>
                  <a:pt x="110691" y="303184"/>
                  <a:pt x="113841" y="312633"/>
                </a:cubicBezTo>
                <a:lnTo>
                  <a:pt x="121186" y="334667"/>
                </a:lnTo>
                <a:lnTo>
                  <a:pt x="124858" y="345683"/>
                </a:lnTo>
                <a:cubicBezTo>
                  <a:pt x="123634" y="375061"/>
                  <a:pt x="123358" y="404495"/>
                  <a:pt x="121186" y="433818"/>
                </a:cubicBezTo>
                <a:cubicBezTo>
                  <a:pt x="120900" y="437678"/>
                  <a:pt x="114776" y="447572"/>
                  <a:pt x="117513" y="444835"/>
                </a:cubicBezTo>
                <a:cubicBezTo>
                  <a:pt x="121384" y="440964"/>
                  <a:pt x="122702" y="435178"/>
                  <a:pt x="124858" y="430146"/>
                </a:cubicBezTo>
                <a:cubicBezTo>
                  <a:pt x="128968" y="420557"/>
                  <a:pt x="129101" y="414780"/>
                  <a:pt x="132203" y="404440"/>
                </a:cubicBezTo>
                <a:cubicBezTo>
                  <a:pt x="134428" y="397025"/>
                  <a:pt x="137669" y="389917"/>
                  <a:pt x="139547" y="382406"/>
                </a:cubicBezTo>
                <a:cubicBezTo>
                  <a:pt x="140771" y="377510"/>
                  <a:pt x="141769" y="372551"/>
                  <a:pt x="143219" y="367717"/>
                </a:cubicBezTo>
                <a:cubicBezTo>
                  <a:pt x="145444" y="360302"/>
                  <a:pt x="150564" y="345683"/>
                  <a:pt x="150564" y="345683"/>
                </a:cubicBezTo>
                <a:cubicBezTo>
                  <a:pt x="152552" y="329781"/>
                  <a:pt x="145722" y="312633"/>
                  <a:pt x="165253" y="312633"/>
                </a:cubicBezTo>
                <a:cubicBezTo>
                  <a:pt x="169124" y="312633"/>
                  <a:pt x="172598" y="315081"/>
                  <a:pt x="176270" y="316305"/>
                </a:cubicBezTo>
                <a:cubicBezTo>
                  <a:pt x="177494" y="329770"/>
                  <a:pt x="172189" y="345624"/>
                  <a:pt x="179942" y="356700"/>
                </a:cubicBezTo>
                <a:cubicBezTo>
                  <a:pt x="184212" y="362800"/>
                  <a:pt x="194595" y="354012"/>
                  <a:pt x="201976" y="353028"/>
                </a:cubicBezTo>
                <a:cubicBezTo>
                  <a:pt x="212964" y="351563"/>
                  <a:pt x="224010" y="350580"/>
                  <a:pt x="235027" y="349356"/>
                </a:cubicBezTo>
                <a:cubicBezTo>
                  <a:pt x="236251" y="335891"/>
                  <a:pt x="235866" y="322181"/>
                  <a:pt x="238699" y="308961"/>
                </a:cubicBezTo>
                <a:cubicBezTo>
                  <a:pt x="239624" y="304645"/>
                  <a:pt x="244070" y="301892"/>
                  <a:pt x="246044" y="297944"/>
                </a:cubicBezTo>
                <a:cubicBezTo>
                  <a:pt x="247775" y="294482"/>
                  <a:pt x="247298" y="289950"/>
                  <a:pt x="249716" y="286927"/>
                </a:cubicBezTo>
                <a:cubicBezTo>
                  <a:pt x="252473" y="283480"/>
                  <a:pt x="256785" y="281556"/>
                  <a:pt x="260733" y="279582"/>
                </a:cubicBezTo>
                <a:cubicBezTo>
                  <a:pt x="266000" y="276948"/>
                  <a:pt x="281734" y="273414"/>
                  <a:pt x="286439" y="272238"/>
                </a:cubicBezTo>
                <a:cubicBezTo>
                  <a:pt x="304800" y="274686"/>
                  <a:pt x="323251" y="276537"/>
                  <a:pt x="341523" y="279582"/>
                </a:cubicBezTo>
                <a:cubicBezTo>
                  <a:pt x="345341" y="280218"/>
                  <a:pt x="349517" y="280837"/>
                  <a:pt x="352540" y="283255"/>
                </a:cubicBezTo>
                <a:cubicBezTo>
                  <a:pt x="355986" y="286012"/>
                  <a:pt x="357437" y="290599"/>
                  <a:pt x="359885" y="294271"/>
                </a:cubicBezTo>
                <a:cubicBezTo>
                  <a:pt x="356392" y="241889"/>
                  <a:pt x="373578" y="243625"/>
                  <a:pt x="345195" y="235515"/>
                </a:cubicBezTo>
                <a:cubicBezTo>
                  <a:pt x="340342" y="234128"/>
                  <a:pt x="335402" y="233066"/>
                  <a:pt x="330506" y="231842"/>
                </a:cubicBezTo>
                <a:cubicBezTo>
                  <a:pt x="329282" y="228170"/>
                  <a:pt x="327470" y="224644"/>
                  <a:pt x="326834" y="220826"/>
                </a:cubicBezTo>
                <a:cubicBezTo>
                  <a:pt x="321737" y="190245"/>
                  <a:pt x="325096" y="190102"/>
                  <a:pt x="319489" y="162069"/>
                </a:cubicBezTo>
                <a:cubicBezTo>
                  <a:pt x="316899" y="149118"/>
                  <a:pt x="315140" y="151704"/>
                  <a:pt x="308472" y="140035"/>
                </a:cubicBezTo>
                <a:cubicBezTo>
                  <a:pt x="299938" y="125101"/>
                  <a:pt x="301472" y="126721"/>
                  <a:pt x="297456" y="110657"/>
                </a:cubicBezTo>
                <a:cubicBezTo>
                  <a:pt x="288887" y="111881"/>
                  <a:pt x="280184" y="112383"/>
                  <a:pt x="271750" y="114329"/>
                </a:cubicBezTo>
                <a:cubicBezTo>
                  <a:pt x="264206" y="116070"/>
                  <a:pt x="257438" y="121122"/>
                  <a:pt x="249716" y="121674"/>
                </a:cubicBezTo>
                <a:lnTo>
                  <a:pt x="198304" y="125346"/>
                </a:lnTo>
                <a:cubicBezTo>
                  <a:pt x="195530" y="128120"/>
                  <a:pt x="181950" y="143140"/>
                  <a:pt x="176270" y="143708"/>
                </a:cubicBezTo>
                <a:cubicBezTo>
                  <a:pt x="167657" y="144569"/>
                  <a:pt x="159133" y="141259"/>
                  <a:pt x="150564" y="140035"/>
                </a:cubicBezTo>
                <a:cubicBezTo>
                  <a:pt x="148116" y="136363"/>
                  <a:pt x="145012" y="133051"/>
                  <a:pt x="143219" y="129018"/>
                </a:cubicBezTo>
                <a:cubicBezTo>
                  <a:pt x="140075" y="121944"/>
                  <a:pt x="135875" y="106985"/>
                  <a:pt x="135875" y="106985"/>
                </a:cubicBezTo>
                <a:cubicBezTo>
                  <a:pt x="135345" y="94799"/>
                  <a:pt x="147313" y="33959"/>
                  <a:pt x="124858" y="11505"/>
                </a:cubicBezTo>
                <a:cubicBezTo>
                  <a:pt x="120430" y="7077"/>
                  <a:pt x="105272" y="1712"/>
                  <a:pt x="91807" y="488"/>
                </a:cubicBezTo>
                <a:close/>
              </a:path>
            </a:pathLst>
          </a:custGeom>
          <a:blipFill>
            <a:blip r:embed="rId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0D151C-CE76-4F4F-8520-F971F017ED8E}"/>
              </a:ext>
            </a:extLst>
          </p:cNvPr>
          <p:cNvSpPr/>
          <p:nvPr/>
        </p:nvSpPr>
        <p:spPr>
          <a:xfrm>
            <a:off x="8658133" y="2497157"/>
            <a:ext cx="338975" cy="874004"/>
          </a:xfrm>
          <a:custGeom>
            <a:avLst/>
            <a:gdLst>
              <a:gd name="connsiteX0" fmla="*/ 148016 w 338975"/>
              <a:gd name="connsiteY0" fmla="*/ 55084 h 874004"/>
              <a:gd name="connsiteX1" fmla="*/ 140672 w 338975"/>
              <a:gd name="connsiteY1" fmla="*/ 14689 h 874004"/>
              <a:gd name="connsiteX2" fmla="*/ 148016 w 338975"/>
              <a:gd name="connsiteY2" fmla="*/ 3672 h 874004"/>
              <a:gd name="connsiteX3" fmla="*/ 166378 w 338975"/>
              <a:gd name="connsiteY3" fmla="*/ 0 h 874004"/>
              <a:gd name="connsiteX4" fmla="*/ 173722 w 338975"/>
              <a:gd name="connsiteY4" fmla="*/ 14689 h 874004"/>
              <a:gd name="connsiteX5" fmla="*/ 184739 w 338975"/>
              <a:gd name="connsiteY5" fmla="*/ 47739 h 874004"/>
              <a:gd name="connsiteX6" fmla="*/ 210445 w 338975"/>
              <a:gd name="connsiteY6" fmla="*/ 51412 h 874004"/>
              <a:gd name="connsiteX7" fmla="*/ 214118 w 338975"/>
              <a:gd name="connsiteY7" fmla="*/ 139547 h 874004"/>
              <a:gd name="connsiteX8" fmla="*/ 203101 w 338975"/>
              <a:gd name="connsiteY8" fmla="*/ 143219 h 874004"/>
              <a:gd name="connsiteX9" fmla="*/ 195756 w 338975"/>
              <a:gd name="connsiteY9" fmla="*/ 154236 h 874004"/>
              <a:gd name="connsiteX10" fmla="*/ 188412 w 338975"/>
              <a:gd name="connsiteY10" fmla="*/ 183614 h 874004"/>
              <a:gd name="connsiteX11" fmla="*/ 232479 w 338975"/>
              <a:gd name="connsiteY11" fmla="*/ 198303 h 874004"/>
              <a:gd name="connsiteX12" fmla="*/ 236151 w 338975"/>
              <a:gd name="connsiteY12" fmla="*/ 216665 h 874004"/>
              <a:gd name="connsiteX13" fmla="*/ 247168 w 338975"/>
              <a:gd name="connsiteY13" fmla="*/ 238698 h 874004"/>
              <a:gd name="connsiteX14" fmla="*/ 254513 w 338975"/>
              <a:gd name="connsiteY14" fmla="*/ 260732 h 874004"/>
              <a:gd name="connsiteX15" fmla="*/ 265530 w 338975"/>
              <a:gd name="connsiteY15" fmla="*/ 282766 h 874004"/>
              <a:gd name="connsiteX16" fmla="*/ 280219 w 338975"/>
              <a:gd name="connsiteY16" fmla="*/ 290110 h 874004"/>
              <a:gd name="connsiteX17" fmla="*/ 298580 w 338975"/>
              <a:gd name="connsiteY17" fmla="*/ 293783 h 874004"/>
              <a:gd name="connsiteX18" fmla="*/ 305925 w 338975"/>
              <a:gd name="connsiteY18" fmla="*/ 304800 h 874004"/>
              <a:gd name="connsiteX19" fmla="*/ 316942 w 338975"/>
              <a:gd name="connsiteY19" fmla="*/ 312144 h 874004"/>
              <a:gd name="connsiteX20" fmla="*/ 331631 w 338975"/>
              <a:gd name="connsiteY20" fmla="*/ 334178 h 874004"/>
              <a:gd name="connsiteX21" fmla="*/ 335303 w 338975"/>
              <a:gd name="connsiteY21" fmla="*/ 345195 h 874004"/>
              <a:gd name="connsiteX22" fmla="*/ 324286 w 338975"/>
              <a:gd name="connsiteY22" fmla="*/ 370901 h 874004"/>
              <a:gd name="connsiteX23" fmla="*/ 309597 w 338975"/>
              <a:gd name="connsiteY23" fmla="*/ 374573 h 874004"/>
              <a:gd name="connsiteX24" fmla="*/ 258185 w 338975"/>
              <a:gd name="connsiteY24" fmla="*/ 385590 h 874004"/>
              <a:gd name="connsiteX25" fmla="*/ 232479 w 338975"/>
              <a:gd name="connsiteY25" fmla="*/ 396607 h 874004"/>
              <a:gd name="connsiteX26" fmla="*/ 221462 w 338975"/>
              <a:gd name="connsiteY26" fmla="*/ 407624 h 874004"/>
              <a:gd name="connsiteX27" fmla="*/ 214118 w 338975"/>
              <a:gd name="connsiteY27" fmla="*/ 422313 h 874004"/>
              <a:gd name="connsiteX28" fmla="*/ 217790 w 338975"/>
              <a:gd name="connsiteY28" fmla="*/ 444347 h 874004"/>
              <a:gd name="connsiteX29" fmla="*/ 225134 w 338975"/>
              <a:gd name="connsiteY29" fmla="*/ 473725 h 874004"/>
              <a:gd name="connsiteX30" fmla="*/ 228807 w 338975"/>
              <a:gd name="connsiteY30" fmla="*/ 532482 h 874004"/>
              <a:gd name="connsiteX31" fmla="*/ 261857 w 338975"/>
              <a:gd name="connsiteY31" fmla="*/ 536154 h 874004"/>
              <a:gd name="connsiteX32" fmla="*/ 276547 w 338975"/>
              <a:gd name="connsiteY32" fmla="*/ 558188 h 874004"/>
              <a:gd name="connsiteX33" fmla="*/ 287563 w 338975"/>
              <a:gd name="connsiteY33" fmla="*/ 569204 h 874004"/>
              <a:gd name="connsiteX34" fmla="*/ 287563 w 338975"/>
              <a:gd name="connsiteY34" fmla="*/ 631633 h 874004"/>
              <a:gd name="connsiteX35" fmla="*/ 283891 w 338975"/>
              <a:gd name="connsiteY35" fmla="*/ 642650 h 874004"/>
              <a:gd name="connsiteX36" fmla="*/ 272874 w 338975"/>
              <a:gd name="connsiteY36" fmla="*/ 649995 h 874004"/>
              <a:gd name="connsiteX37" fmla="*/ 280219 w 338975"/>
              <a:gd name="connsiteY37" fmla="*/ 668356 h 874004"/>
              <a:gd name="connsiteX38" fmla="*/ 294908 w 338975"/>
              <a:gd name="connsiteY38" fmla="*/ 672029 h 874004"/>
              <a:gd name="connsiteX39" fmla="*/ 309597 w 338975"/>
              <a:gd name="connsiteY39" fmla="*/ 694062 h 874004"/>
              <a:gd name="connsiteX40" fmla="*/ 316942 w 338975"/>
              <a:gd name="connsiteY40" fmla="*/ 705079 h 874004"/>
              <a:gd name="connsiteX41" fmla="*/ 327959 w 338975"/>
              <a:gd name="connsiteY41" fmla="*/ 727113 h 874004"/>
              <a:gd name="connsiteX42" fmla="*/ 338975 w 338975"/>
              <a:gd name="connsiteY42" fmla="*/ 763836 h 874004"/>
              <a:gd name="connsiteX43" fmla="*/ 335303 w 338975"/>
              <a:gd name="connsiteY43" fmla="*/ 833609 h 874004"/>
              <a:gd name="connsiteX44" fmla="*/ 327959 w 338975"/>
              <a:gd name="connsiteY44" fmla="*/ 855643 h 874004"/>
              <a:gd name="connsiteX45" fmla="*/ 324286 w 338975"/>
              <a:gd name="connsiteY45" fmla="*/ 866660 h 874004"/>
              <a:gd name="connsiteX46" fmla="*/ 313269 w 338975"/>
              <a:gd name="connsiteY46" fmla="*/ 874004 h 874004"/>
              <a:gd name="connsiteX47" fmla="*/ 305925 w 338975"/>
              <a:gd name="connsiteY47" fmla="*/ 862988 h 874004"/>
              <a:gd name="connsiteX48" fmla="*/ 298580 w 338975"/>
              <a:gd name="connsiteY48" fmla="*/ 818920 h 874004"/>
              <a:gd name="connsiteX49" fmla="*/ 294908 w 338975"/>
              <a:gd name="connsiteY49" fmla="*/ 716096 h 874004"/>
              <a:gd name="connsiteX50" fmla="*/ 280219 w 338975"/>
              <a:gd name="connsiteY50" fmla="*/ 683045 h 874004"/>
              <a:gd name="connsiteX51" fmla="*/ 269202 w 338975"/>
              <a:gd name="connsiteY51" fmla="*/ 661012 h 874004"/>
              <a:gd name="connsiteX52" fmla="*/ 254513 w 338975"/>
              <a:gd name="connsiteY52" fmla="*/ 635306 h 874004"/>
              <a:gd name="connsiteX53" fmla="*/ 247168 w 338975"/>
              <a:gd name="connsiteY53" fmla="*/ 613272 h 874004"/>
              <a:gd name="connsiteX54" fmla="*/ 243496 w 338975"/>
              <a:gd name="connsiteY54" fmla="*/ 602255 h 874004"/>
              <a:gd name="connsiteX55" fmla="*/ 236151 w 338975"/>
              <a:gd name="connsiteY55" fmla="*/ 572877 h 874004"/>
              <a:gd name="connsiteX56" fmla="*/ 228807 w 338975"/>
              <a:gd name="connsiteY56" fmla="*/ 543498 h 874004"/>
              <a:gd name="connsiteX57" fmla="*/ 221462 w 338975"/>
              <a:gd name="connsiteY57" fmla="*/ 532482 h 874004"/>
              <a:gd name="connsiteX58" fmla="*/ 203101 w 338975"/>
              <a:gd name="connsiteY58" fmla="*/ 536154 h 874004"/>
              <a:gd name="connsiteX59" fmla="*/ 188412 w 338975"/>
              <a:gd name="connsiteY59" fmla="*/ 554515 h 874004"/>
              <a:gd name="connsiteX60" fmla="*/ 177395 w 338975"/>
              <a:gd name="connsiteY60" fmla="*/ 565532 h 874004"/>
              <a:gd name="connsiteX61" fmla="*/ 173722 w 338975"/>
              <a:gd name="connsiteY61" fmla="*/ 580221 h 874004"/>
              <a:gd name="connsiteX62" fmla="*/ 166378 w 338975"/>
              <a:gd name="connsiteY62" fmla="*/ 591238 h 874004"/>
              <a:gd name="connsiteX63" fmla="*/ 162706 w 338975"/>
              <a:gd name="connsiteY63" fmla="*/ 602255 h 874004"/>
              <a:gd name="connsiteX64" fmla="*/ 122310 w 338975"/>
              <a:gd name="connsiteY64" fmla="*/ 598583 h 874004"/>
              <a:gd name="connsiteX65" fmla="*/ 100277 w 338975"/>
              <a:gd name="connsiteY65" fmla="*/ 583894 h 874004"/>
              <a:gd name="connsiteX66" fmla="*/ 89260 w 338975"/>
              <a:gd name="connsiteY66" fmla="*/ 561860 h 874004"/>
              <a:gd name="connsiteX67" fmla="*/ 100277 w 338975"/>
              <a:gd name="connsiteY67" fmla="*/ 506776 h 874004"/>
              <a:gd name="connsiteX68" fmla="*/ 96604 w 338975"/>
              <a:gd name="connsiteY68" fmla="*/ 466380 h 874004"/>
              <a:gd name="connsiteX69" fmla="*/ 85587 w 338975"/>
              <a:gd name="connsiteY69" fmla="*/ 455363 h 874004"/>
              <a:gd name="connsiteX70" fmla="*/ 63554 w 338975"/>
              <a:gd name="connsiteY70" fmla="*/ 444347 h 874004"/>
              <a:gd name="connsiteX71" fmla="*/ 41520 w 338975"/>
              <a:gd name="connsiteY71" fmla="*/ 429657 h 874004"/>
              <a:gd name="connsiteX72" fmla="*/ 34175 w 338975"/>
              <a:gd name="connsiteY72" fmla="*/ 400279 h 874004"/>
              <a:gd name="connsiteX73" fmla="*/ 30503 w 338975"/>
              <a:gd name="connsiteY73" fmla="*/ 389262 h 874004"/>
              <a:gd name="connsiteX74" fmla="*/ 26831 w 338975"/>
              <a:gd name="connsiteY74" fmla="*/ 370901 h 874004"/>
              <a:gd name="connsiteX75" fmla="*/ 15814 w 338975"/>
              <a:gd name="connsiteY75" fmla="*/ 363556 h 874004"/>
              <a:gd name="connsiteX76" fmla="*/ 4797 w 338975"/>
              <a:gd name="connsiteY76" fmla="*/ 352539 h 874004"/>
              <a:gd name="connsiteX77" fmla="*/ 4797 w 338975"/>
              <a:gd name="connsiteY77" fmla="*/ 275421 h 874004"/>
              <a:gd name="connsiteX78" fmla="*/ 12142 w 338975"/>
              <a:gd name="connsiteY78" fmla="*/ 264404 h 874004"/>
              <a:gd name="connsiteX79" fmla="*/ 15814 w 338975"/>
              <a:gd name="connsiteY79" fmla="*/ 253388 h 874004"/>
              <a:gd name="connsiteX80" fmla="*/ 26831 w 338975"/>
              <a:gd name="connsiteY80" fmla="*/ 231354 h 874004"/>
              <a:gd name="connsiteX81" fmla="*/ 30503 w 338975"/>
              <a:gd name="connsiteY81" fmla="*/ 209320 h 874004"/>
              <a:gd name="connsiteX82" fmla="*/ 34175 w 338975"/>
              <a:gd name="connsiteY82" fmla="*/ 198303 h 874004"/>
              <a:gd name="connsiteX83" fmla="*/ 45192 w 338975"/>
              <a:gd name="connsiteY83" fmla="*/ 194631 h 874004"/>
              <a:gd name="connsiteX84" fmla="*/ 56209 w 338975"/>
              <a:gd name="connsiteY84" fmla="*/ 187286 h 874004"/>
              <a:gd name="connsiteX85" fmla="*/ 67226 w 338975"/>
              <a:gd name="connsiteY85" fmla="*/ 183614 h 874004"/>
              <a:gd name="connsiteX86" fmla="*/ 70898 w 338975"/>
              <a:gd name="connsiteY86" fmla="*/ 95479 h 874004"/>
              <a:gd name="connsiteX87" fmla="*/ 78243 w 338975"/>
              <a:gd name="connsiteY87" fmla="*/ 84462 h 874004"/>
              <a:gd name="connsiteX88" fmla="*/ 100277 w 338975"/>
              <a:gd name="connsiteY88" fmla="*/ 73445 h 874004"/>
              <a:gd name="connsiteX89" fmla="*/ 129655 w 338975"/>
              <a:gd name="connsiteY89" fmla="*/ 62429 h 874004"/>
              <a:gd name="connsiteX90" fmla="*/ 140672 w 338975"/>
              <a:gd name="connsiteY90" fmla="*/ 55084 h 874004"/>
              <a:gd name="connsiteX91" fmla="*/ 148016 w 338975"/>
              <a:gd name="connsiteY91" fmla="*/ 55084 h 87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38975" h="874004">
                <a:moveTo>
                  <a:pt x="148016" y="55084"/>
                </a:moveTo>
                <a:cubicBezTo>
                  <a:pt x="148016" y="48352"/>
                  <a:pt x="132712" y="38572"/>
                  <a:pt x="140672" y="14689"/>
                </a:cubicBezTo>
                <a:cubicBezTo>
                  <a:pt x="142068" y="10502"/>
                  <a:pt x="144184" y="5862"/>
                  <a:pt x="148016" y="3672"/>
                </a:cubicBezTo>
                <a:cubicBezTo>
                  <a:pt x="153435" y="575"/>
                  <a:pt x="160257" y="1224"/>
                  <a:pt x="166378" y="0"/>
                </a:cubicBezTo>
                <a:cubicBezTo>
                  <a:pt x="168826" y="4896"/>
                  <a:pt x="172149" y="9446"/>
                  <a:pt x="173722" y="14689"/>
                </a:cubicBezTo>
                <a:cubicBezTo>
                  <a:pt x="175106" y="19301"/>
                  <a:pt x="175052" y="43433"/>
                  <a:pt x="184739" y="47739"/>
                </a:cubicBezTo>
                <a:cubicBezTo>
                  <a:pt x="192649" y="51254"/>
                  <a:pt x="201876" y="50188"/>
                  <a:pt x="210445" y="51412"/>
                </a:cubicBezTo>
                <a:cubicBezTo>
                  <a:pt x="222309" y="87000"/>
                  <a:pt x="225232" y="86752"/>
                  <a:pt x="214118" y="139547"/>
                </a:cubicBezTo>
                <a:cubicBezTo>
                  <a:pt x="213321" y="143335"/>
                  <a:pt x="206773" y="141995"/>
                  <a:pt x="203101" y="143219"/>
                </a:cubicBezTo>
                <a:cubicBezTo>
                  <a:pt x="200653" y="146891"/>
                  <a:pt x="197730" y="150288"/>
                  <a:pt x="195756" y="154236"/>
                </a:cubicBezTo>
                <a:cubicBezTo>
                  <a:pt x="191993" y="161763"/>
                  <a:pt x="189808" y="176632"/>
                  <a:pt x="188412" y="183614"/>
                </a:cubicBezTo>
                <a:cubicBezTo>
                  <a:pt x="198432" y="213677"/>
                  <a:pt x="180988" y="172557"/>
                  <a:pt x="232479" y="198303"/>
                </a:cubicBezTo>
                <a:cubicBezTo>
                  <a:pt x="238062" y="201094"/>
                  <a:pt x="234637" y="210610"/>
                  <a:pt x="236151" y="216665"/>
                </a:cubicBezTo>
                <a:cubicBezTo>
                  <a:pt x="239191" y="228826"/>
                  <a:pt x="239989" y="227930"/>
                  <a:pt x="247168" y="238698"/>
                </a:cubicBezTo>
                <a:lnTo>
                  <a:pt x="254513" y="260732"/>
                </a:lnTo>
                <a:cubicBezTo>
                  <a:pt x="257020" y="268253"/>
                  <a:pt x="258957" y="277289"/>
                  <a:pt x="265530" y="282766"/>
                </a:cubicBezTo>
                <a:cubicBezTo>
                  <a:pt x="269735" y="286270"/>
                  <a:pt x="275026" y="288379"/>
                  <a:pt x="280219" y="290110"/>
                </a:cubicBezTo>
                <a:cubicBezTo>
                  <a:pt x="286140" y="292084"/>
                  <a:pt x="292460" y="292559"/>
                  <a:pt x="298580" y="293783"/>
                </a:cubicBezTo>
                <a:cubicBezTo>
                  <a:pt x="301028" y="297455"/>
                  <a:pt x="302804" y="301679"/>
                  <a:pt x="305925" y="304800"/>
                </a:cubicBezTo>
                <a:cubicBezTo>
                  <a:pt x="309046" y="307921"/>
                  <a:pt x="314036" y="308823"/>
                  <a:pt x="316942" y="312144"/>
                </a:cubicBezTo>
                <a:cubicBezTo>
                  <a:pt x="322755" y="318787"/>
                  <a:pt x="331631" y="334178"/>
                  <a:pt x="331631" y="334178"/>
                </a:cubicBezTo>
                <a:cubicBezTo>
                  <a:pt x="332855" y="337850"/>
                  <a:pt x="335303" y="341324"/>
                  <a:pt x="335303" y="345195"/>
                </a:cubicBezTo>
                <a:cubicBezTo>
                  <a:pt x="335303" y="351338"/>
                  <a:pt x="330283" y="366903"/>
                  <a:pt x="324286" y="370901"/>
                </a:cubicBezTo>
                <a:cubicBezTo>
                  <a:pt x="320087" y="373701"/>
                  <a:pt x="314493" y="373349"/>
                  <a:pt x="309597" y="374573"/>
                </a:cubicBezTo>
                <a:cubicBezTo>
                  <a:pt x="285881" y="390385"/>
                  <a:pt x="307417" y="378557"/>
                  <a:pt x="258185" y="385590"/>
                </a:cubicBezTo>
                <a:cubicBezTo>
                  <a:pt x="252190" y="386446"/>
                  <a:pt x="236184" y="393961"/>
                  <a:pt x="232479" y="396607"/>
                </a:cubicBezTo>
                <a:cubicBezTo>
                  <a:pt x="228253" y="399626"/>
                  <a:pt x="225134" y="403952"/>
                  <a:pt x="221462" y="407624"/>
                </a:cubicBezTo>
                <a:cubicBezTo>
                  <a:pt x="219014" y="412520"/>
                  <a:pt x="214663" y="416866"/>
                  <a:pt x="214118" y="422313"/>
                </a:cubicBezTo>
                <a:cubicBezTo>
                  <a:pt x="213377" y="429722"/>
                  <a:pt x="216458" y="437021"/>
                  <a:pt x="217790" y="444347"/>
                </a:cubicBezTo>
                <a:cubicBezTo>
                  <a:pt x="221335" y="463844"/>
                  <a:pt x="220038" y="458436"/>
                  <a:pt x="225134" y="473725"/>
                </a:cubicBezTo>
                <a:cubicBezTo>
                  <a:pt x="226358" y="493311"/>
                  <a:pt x="218857" y="515567"/>
                  <a:pt x="228807" y="532482"/>
                </a:cubicBezTo>
                <a:cubicBezTo>
                  <a:pt x="234427" y="542036"/>
                  <a:pt x="252097" y="530899"/>
                  <a:pt x="261857" y="536154"/>
                </a:cubicBezTo>
                <a:cubicBezTo>
                  <a:pt x="269629" y="540339"/>
                  <a:pt x="270305" y="551946"/>
                  <a:pt x="276547" y="558188"/>
                </a:cubicBezTo>
                <a:lnTo>
                  <a:pt x="287563" y="569204"/>
                </a:lnTo>
                <a:cubicBezTo>
                  <a:pt x="296245" y="595244"/>
                  <a:pt x="293400" y="582023"/>
                  <a:pt x="287563" y="631633"/>
                </a:cubicBezTo>
                <a:cubicBezTo>
                  <a:pt x="287111" y="635477"/>
                  <a:pt x="286309" y="639627"/>
                  <a:pt x="283891" y="642650"/>
                </a:cubicBezTo>
                <a:cubicBezTo>
                  <a:pt x="281134" y="646097"/>
                  <a:pt x="276546" y="647547"/>
                  <a:pt x="272874" y="649995"/>
                </a:cubicBezTo>
                <a:cubicBezTo>
                  <a:pt x="275322" y="656115"/>
                  <a:pt x="275558" y="663695"/>
                  <a:pt x="280219" y="668356"/>
                </a:cubicBezTo>
                <a:cubicBezTo>
                  <a:pt x="283788" y="671925"/>
                  <a:pt x="291110" y="668705"/>
                  <a:pt x="294908" y="672029"/>
                </a:cubicBezTo>
                <a:cubicBezTo>
                  <a:pt x="301551" y="677842"/>
                  <a:pt x="304701" y="686718"/>
                  <a:pt x="309597" y="694062"/>
                </a:cubicBezTo>
                <a:lnTo>
                  <a:pt x="316942" y="705079"/>
                </a:lnTo>
                <a:cubicBezTo>
                  <a:pt x="330334" y="745257"/>
                  <a:pt x="308976" y="684400"/>
                  <a:pt x="327959" y="727113"/>
                </a:cubicBezTo>
                <a:cubicBezTo>
                  <a:pt x="333067" y="738606"/>
                  <a:pt x="335924" y="751629"/>
                  <a:pt x="338975" y="763836"/>
                </a:cubicBezTo>
                <a:cubicBezTo>
                  <a:pt x="337751" y="787094"/>
                  <a:pt x="338078" y="810485"/>
                  <a:pt x="335303" y="833609"/>
                </a:cubicBezTo>
                <a:cubicBezTo>
                  <a:pt x="334381" y="841296"/>
                  <a:pt x="330407" y="848298"/>
                  <a:pt x="327959" y="855643"/>
                </a:cubicBezTo>
                <a:cubicBezTo>
                  <a:pt x="326735" y="859315"/>
                  <a:pt x="327507" y="864513"/>
                  <a:pt x="324286" y="866660"/>
                </a:cubicBezTo>
                <a:lnTo>
                  <a:pt x="313269" y="874004"/>
                </a:lnTo>
                <a:cubicBezTo>
                  <a:pt x="310821" y="870332"/>
                  <a:pt x="307474" y="867120"/>
                  <a:pt x="305925" y="862988"/>
                </a:cubicBezTo>
                <a:cubicBezTo>
                  <a:pt x="303448" y="856383"/>
                  <a:pt x="299125" y="822731"/>
                  <a:pt x="298580" y="818920"/>
                </a:cubicBezTo>
                <a:cubicBezTo>
                  <a:pt x="297356" y="784645"/>
                  <a:pt x="297922" y="750260"/>
                  <a:pt x="294908" y="716096"/>
                </a:cubicBezTo>
                <a:cubicBezTo>
                  <a:pt x="292878" y="693090"/>
                  <a:pt x="288032" y="698671"/>
                  <a:pt x="280219" y="683045"/>
                </a:cubicBezTo>
                <a:cubicBezTo>
                  <a:pt x="265020" y="652646"/>
                  <a:pt x="290247" y="692578"/>
                  <a:pt x="269202" y="661012"/>
                </a:cubicBezTo>
                <a:cubicBezTo>
                  <a:pt x="257972" y="627320"/>
                  <a:pt x="276742" y="679764"/>
                  <a:pt x="254513" y="635306"/>
                </a:cubicBezTo>
                <a:cubicBezTo>
                  <a:pt x="251051" y="628381"/>
                  <a:pt x="249616" y="620617"/>
                  <a:pt x="247168" y="613272"/>
                </a:cubicBezTo>
                <a:cubicBezTo>
                  <a:pt x="245944" y="609600"/>
                  <a:pt x="244435" y="606010"/>
                  <a:pt x="243496" y="602255"/>
                </a:cubicBezTo>
                <a:cubicBezTo>
                  <a:pt x="241048" y="592462"/>
                  <a:pt x="238130" y="582775"/>
                  <a:pt x="236151" y="572877"/>
                </a:cubicBezTo>
                <a:cubicBezTo>
                  <a:pt x="234755" y="565896"/>
                  <a:pt x="232571" y="551025"/>
                  <a:pt x="228807" y="543498"/>
                </a:cubicBezTo>
                <a:cubicBezTo>
                  <a:pt x="226833" y="539551"/>
                  <a:pt x="223910" y="536154"/>
                  <a:pt x="221462" y="532482"/>
                </a:cubicBezTo>
                <a:cubicBezTo>
                  <a:pt x="215342" y="533706"/>
                  <a:pt x="208945" y="533963"/>
                  <a:pt x="203101" y="536154"/>
                </a:cubicBezTo>
                <a:cubicBezTo>
                  <a:pt x="184849" y="542998"/>
                  <a:pt x="197000" y="541633"/>
                  <a:pt x="188412" y="554515"/>
                </a:cubicBezTo>
                <a:cubicBezTo>
                  <a:pt x="185531" y="558836"/>
                  <a:pt x="181067" y="561860"/>
                  <a:pt x="177395" y="565532"/>
                </a:cubicBezTo>
                <a:cubicBezTo>
                  <a:pt x="176171" y="570428"/>
                  <a:pt x="175710" y="575582"/>
                  <a:pt x="173722" y="580221"/>
                </a:cubicBezTo>
                <a:cubicBezTo>
                  <a:pt x="171983" y="584278"/>
                  <a:pt x="168352" y="587290"/>
                  <a:pt x="166378" y="591238"/>
                </a:cubicBezTo>
                <a:cubicBezTo>
                  <a:pt x="164647" y="594700"/>
                  <a:pt x="163930" y="598583"/>
                  <a:pt x="162706" y="602255"/>
                </a:cubicBezTo>
                <a:cubicBezTo>
                  <a:pt x="149241" y="601031"/>
                  <a:pt x="135281" y="602398"/>
                  <a:pt x="122310" y="598583"/>
                </a:cubicBezTo>
                <a:cubicBezTo>
                  <a:pt x="113842" y="596092"/>
                  <a:pt x="100277" y="583894"/>
                  <a:pt x="100277" y="583894"/>
                </a:cubicBezTo>
                <a:cubicBezTo>
                  <a:pt x="96563" y="578323"/>
                  <a:pt x="89260" y="569463"/>
                  <a:pt x="89260" y="561860"/>
                </a:cubicBezTo>
                <a:cubicBezTo>
                  <a:pt x="89260" y="524348"/>
                  <a:pt x="88573" y="530183"/>
                  <a:pt x="100277" y="506776"/>
                </a:cubicBezTo>
                <a:cubicBezTo>
                  <a:pt x="99053" y="493311"/>
                  <a:pt x="100319" y="479381"/>
                  <a:pt x="96604" y="466380"/>
                </a:cubicBezTo>
                <a:cubicBezTo>
                  <a:pt x="95177" y="461386"/>
                  <a:pt x="89577" y="458688"/>
                  <a:pt x="85587" y="455363"/>
                </a:cubicBezTo>
                <a:cubicBezTo>
                  <a:pt x="76096" y="447453"/>
                  <a:pt x="74595" y="448027"/>
                  <a:pt x="63554" y="444347"/>
                </a:cubicBezTo>
                <a:cubicBezTo>
                  <a:pt x="56209" y="439450"/>
                  <a:pt x="44311" y="438031"/>
                  <a:pt x="41520" y="429657"/>
                </a:cubicBezTo>
                <a:cubicBezTo>
                  <a:pt x="33127" y="404479"/>
                  <a:pt x="43037" y="435726"/>
                  <a:pt x="34175" y="400279"/>
                </a:cubicBezTo>
                <a:cubicBezTo>
                  <a:pt x="33236" y="396524"/>
                  <a:pt x="31442" y="393017"/>
                  <a:pt x="30503" y="389262"/>
                </a:cubicBezTo>
                <a:cubicBezTo>
                  <a:pt x="28989" y="383207"/>
                  <a:pt x="29928" y="376320"/>
                  <a:pt x="26831" y="370901"/>
                </a:cubicBezTo>
                <a:cubicBezTo>
                  <a:pt x="24641" y="367069"/>
                  <a:pt x="19205" y="366382"/>
                  <a:pt x="15814" y="363556"/>
                </a:cubicBezTo>
                <a:cubicBezTo>
                  <a:pt x="11824" y="360231"/>
                  <a:pt x="8469" y="356211"/>
                  <a:pt x="4797" y="352539"/>
                </a:cubicBezTo>
                <a:cubicBezTo>
                  <a:pt x="-635" y="319943"/>
                  <a:pt x="-2496" y="319179"/>
                  <a:pt x="4797" y="275421"/>
                </a:cubicBezTo>
                <a:cubicBezTo>
                  <a:pt x="5523" y="271067"/>
                  <a:pt x="9694" y="268076"/>
                  <a:pt x="12142" y="264404"/>
                </a:cubicBezTo>
                <a:cubicBezTo>
                  <a:pt x="13366" y="260732"/>
                  <a:pt x="14083" y="256850"/>
                  <a:pt x="15814" y="253388"/>
                </a:cubicBezTo>
                <a:cubicBezTo>
                  <a:pt x="23738" y="237541"/>
                  <a:pt x="23139" y="247969"/>
                  <a:pt x="26831" y="231354"/>
                </a:cubicBezTo>
                <a:cubicBezTo>
                  <a:pt x="28446" y="224085"/>
                  <a:pt x="28888" y="216589"/>
                  <a:pt x="30503" y="209320"/>
                </a:cubicBezTo>
                <a:cubicBezTo>
                  <a:pt x="31343" y="205541"/>
                  <a:pt x="31438" y="201040"/>
                  <a:pt x="34175" y="198303"/>
                </a:cubicBezTo>
                <a:cubicBezTo>
                  <a:pt x="36912" y="195566"/>
                  <a:pt x="41520" y="195855"/>
                  <a:pt x="45192" y="194631"/>
                </a:cubicBezTo>
                <a:cubicBezTo>
                  <a:pt x="48864" y="192183"/>
                  <a:pt x="52261" y="189260"/>
                  <a:pt x="56209" y="187286"/>
                </a:cubicBezTo>
                <a:cubicBezTo>
                  <a:pt x="59671" y="185555"/>
                  <a:pt x="66614" y="187436"/>
                  <a:pt x="67226" y="183614"/>
                </a:cubicBezTo>
                <a:cubicBezTo>
                  <a:pt x="71871" y="154579"/>
                  <a:pt x="67651" y="124703"/>
                  <a:pt x="70898" y="95479"/>
                </a:cubicBezTo>
                <a:cubicBezTo>
                  <a:pt x="71385" y="91092"/>
                  <a:pt x="75122" y="87583"/>
                  <a:pt x="78243" y="84462"/>
                </a:cubicBezTo>
                <a:cubicBezTo>
                  <a:pt x="87062" y="75643"/>
                  <a:pt x="89826" y="77924"/>
                  <a:pt x="100277" y="73445"/>
                </a:cubicBezTo>
                <a:cubicBezTo>
                  <a:pt x="127156" y="61925"/>
                  <a:pt x="102578" y="69198"/>
                  <a:pt x="129655" y="62429"/>
                </a:cubicBezTo>
                <a:cubicBezTo>
                  <a:pt x="133327" y="59981"/>
                  <a:pt x="136724" y="57058"/>
                  <a:pt x="140672" y="55084"/>
                </a:cubicBezTo>
                <a:cubicBezTo>
                  <a:pt x="157550" y="46645"/>
                  <a:pt x="148016" y="61816"/>
                  <a:pt x="148016" y="5508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0AAE8B-8D18-4212-8DF0-152DCBFCDA58}"/>
              </a:ext>
            </a:extLst>
          </p:cNvPr>
          <p:cNvSpPr/>
          <p:nvPr/>
        </p:nvSpPr>
        <p:spPr>
          <a:xfrm>
            <a:off x="8427904" y="2581619"/>
            <a:ext cx="235195" cy="286526"/>
          </a:xfrm>
          <a:custGeom>
            <a:avLst/>
            <a:gdLst>
              <a:gd name="connsiteX0" fmla="*/ 88135 w 235195"/>
              <a:gd name="connsiteY0" fmla="*/ 249716 h 286526"/>
              <a:gd name="connsiteX1" fmla="*/ 91807 w 235195"/>
              <a:gd name="connsiteY1" fmla="*/ 231354 h 286526"/>
              <a:gd name="connsiteX2" fmla="*/ 84462 w 235195"/>
              <a:gd name="connsiteY2" fmla="*/ 209321 h 286526"/>
              <a:gd name="connsiteX3" fmla="*/ 66101 w 235195"/>
              <a:gd name="connsiteY3" fmla="*/ 176270 h 286526"/>
              <a:gd name="connsiteX4" fmla="*/ 51412 w 235195"/>
              <a:gd name="connsiteY4" fmla="*/ 154236 h 286526"/>
              <a:gd name="connsiteX5" fmla="*/ 44067 w 235195"/>
              <a:gd name="connsiteY5" fmla="*/ 143220 h 286526"/>
              <a:gd name="connsiteX6" fmla="*/ 36723 w 235195"/>
              <a:gd name="connsiteY6" fmla="*/ 121186 h 286526"/>
              <a:gd name="connsiteX7" fmla="*/ 22033 w 235195"/>
              <a:gd name="connsiteY7" fmla="*/ 99152 h 286526"/>
              <a:gd name="connsiteX8" fmla="*/ 14689 w 235195"/>
              <a:gd name="connsiteY8" fmla="*/ 88135 h 286526"/>
              <a:gd name="connsiteX9" fmla="*/ 3672 w 235195"/>
              <a:gd name="connsiteY9" fmla="*/ 73446 h 286526"/>
              <a:gd name="connsiteX10" fmla="*/ 18361 w 235195"/>
              <a:gd name="connsiteY10" fmla="*/ 58757 h 286526"/>
              <a:gd name="connsiteX11" fmla="*/ 36723 w 235195"/>
              <a:gd name="connsiteY11" fmla="*/ 44068 h 286526"/>
              <a:gd name="connsiteX12" fmla="*/ 22033 w 235195"/>
              <a:gd name="connsiteY12" fmla="*/ 33051 h 286526"/>
              <a:gd name="connsiteX13" fmla="*/ 11016 w 235195"/>
              <a:gd name="connsiteY13" fmla="*/ 22034 h 286526"/>
              <a:gd name="connsiteX14" fmla="*/ 0 w 235195"/>
              <a:gd name="connsiteY14" fmla="*/ 18362 h 286526"/>
              <a:gd name="connsiteX15" fmla="*/ 3672 w 235195"/>
              <a:gd name="connsiteY15" fmla="*/ 7345 h 286526"/>
              <a:gd name="connsiteX16" fmla="*/ 14689 w 235195"/>
              <a:gd name="connsiteY16" fmla="*/ 3673 h 286526"/>
              <a:gd name="connsiteX17" fmla="*/ 33050 w 235195"/>
              <a:gd name="connsiteY17" fmla="*/ 0 h 286526"/>
              <a:gd name="connsiteX18" fmla="*/ 47739 w 235195"/>
              <a:gd name="connsiteY18" fmla="*/ 3673 h 286526"/>
              <a:gd name="connsiteX19" fmla="*/ 69773 w 235195"/>
              <a:gd name="connsiteY19" fmla="*/ 18362 h 286526"/>
              <a:gd name="connsiteX20" fmla="*/ 84462 w 235195"/>
              <a:gd name="connsiteY20" fmla="*/ 40395 h 286526"/>
              <a:gd name="connsiteX21" fmla="*/ 88135 w 235195"/>
              <a:gd name="connsiteY21" fmla="*/ 51412 h 286526"/>
              <a:gd name="connsiteX22" fmla="*/ 99151 w 235195"/>
              <a:gd name="connsiteY22" fmla="*/ 55085 h 286526"/>
              <a:gd name="connsiteX23" fmla="*/ 176269 w 235195"/>
              <a:gd name="connsiteY23" fmla="*/ 62429 h 286526"/>
              <a:gd name="connsiteX24" fmla="*/ 187286 w 235195"/>
              <a:gd name="connsiteY24" fmla="*/ 73446 h 286526"/>
              <a:gd name="connsiteX25" fmla="*/ 198303 w 235195"/>
              <a:gd name="connsiteY25" fmla="*/ 77118 h 286526"/>
              <a:gd name="connsiteX26" fmla="*/ 183614 w 235195"/>
              <a:gd name="connsiteY26" fmla="*/ 102824 h 286526"/>
              <a:gd name="connsiteX27" fmla="*/ 172597 w 235195"/>
              <a:gd name="connsiteY27" fmla="*/ 113841 h 286526"/>
              <a:gd name="connsiteX28" fmla="*/ 172597 w 235195"/>
              <a:gd name="connsiteY28" fmla="*/ 154236 h 286526"/>
              <a:gd name="connsiteX29" fmla="*/ 201976 w 235195"/>
              <a:gd name="connsiteY29" fmla="*/ 150564 h 286526"/>
              <a:gd name="connsiteX30" fmla="*/ 205648 w 235195"/>
              <a:gd name="connsiteY30" fmla="*/ 165253 h 286526"/>
              <a:gd name="connsiteX31" fmla="*/ 212992 w 235195"/>
              <a:gd name="connsiteY31" fmla="*/ 187287 h 286526"/>
              <a:gd name="connsiteX32" fmla="*/ 216665 w 235195"/>
              <a:gd name="connsiteY32" fmla="*/ 198304 h 286526"/>
              <a:gd name="connsiteX33" fmla="*/ 224009 w 235195"/>
              <a:gd name="connsiteY33" fmla="*/ 209321 h 286526"/>
              <a:gd name="connsiteX34" fmla="*/ 231354 w 235195"/>
              <a:gd name="connsiteY34" fmla="*/ 235027 h 286526"/>
              <a:gd name="connsiteX35" fmla="*/ 235026 w 235195"/>
              <a:gd name="connsiteY35" fmla="*/ 275422 h 286526"/>
              <a:gd name="connsiteX36" fmla="*/ 227682 w 235195"/>
              <a:gd name="connsiteY36" fmla="*/ 286439 h 286526"/>
              <a:gd name="connsiteX37" fmla="*/ 216665 w 235195"/>
              <a:gd name="connsiteY37" fmla="*/ 279094 h 286526"/>
              <a:gd name="connsiteX38" fmla="*/ 209320 w 235195"/>
              <a:gd name="connsiteY38" fmla="*/ 216665 h 286526"/>
              <a:gd name="connsiteX39" fmla="*/ 201976 w 235195"/>
              <a:gd name="connsiteY39" fmla="*/ 205648 h 286526"/>
              <a:gd name="connsiteX40" fmla="*/ 190959 w 235195"/>
              <a:gd name="connsiteY40" fmla="*/ 201976 h 286526"/>
              <a:gd name="connsiteX41" fmla="*/ 165253 w 235195"/>
              <a:gd name="connsiteY41" fmla="*/ 209321 h 286526"/>
              <a:gd name="connsiteX42" fmla="*/ 154236 w 235195"/>
              <a:gd name="connsiteY42" fmla="*/ 216665 h 286526"/>
              <a:gd name="connsiteX43" fmla="*/ 143219 w 235195"/>
              <a:gd name="connsiteY43" fmla="*/ 220338 h 286526"/>
              <a:gd name="connsiteX44" fmla="*/ 132202 w 235195"/>
              <a:gd name="connsiteY44" fmla="*/ 227682 h 286526"/>
              <a:gd name="connsiteX45" fmla="*/ 121185 w 235195"/>
              <a:gd name="connsiteY45" fmla="*/ 231354 h 286526"/>
              <a:gd name="connsiteX46" fmla="*/ 88135 w 235195"/>
              <a:gd name="connsiteY46" fmla="*/ 249716 h 28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5195" h="286526">
                <a:moveTo>
                  <a:pt x="88135" y="249716"/>
                </a:moveTo>
                <a:cubicBezTo>
                  <a:pt x="83239" y="249716"/>
                  <a:pt x="92372" y="237570"/>
                  <a:pt x="91807" y="231354"/>
                </a:cubicBezTo>
                <a:cubicBezTo>
                  <a:pt x="91106" y="223644"/>
                  <a:pt x="86910" y="216665"/>
                  <a:pt x="84462" y="209321"/>
                </a:cubicBezTo>
                <a:cubicBezTo>
                  <a:pt x="77997" y="189928"/>
                  <a:pt x="82940" y="201529"/>
                  <a:pt x="66101" y="176270"/>
                </a:cubicBezTo>
                <a:lnTo>
                  <a:pt x="51412" y="154236"/>
                </a:lnTo>
                <a:lnTo>
                  <a:pt x="44067" y="143220"/>
                </a:lnTo>
                <a:cubicBezTo>
                  <a:pt x="41619" y="135875"/>
                  <a:pt x="41018" y="127628"/>
                  <a:pt x="36723" y="121186"/>
                </a:cubicBezTo>
                <a:lnTo>
                  <a:pt x="22033" y="99152"/>
                </a:lnTo>
                <a:cubicBezTo>
                  <a:pt x="19585" y="95480"/>
                  <a:pt x="17337" y="91666"/>
                  <a:pt x="14689" y="88135"/>
                </a:cubicBezTo>
                <a:lnTo>
                  <a:pt x="3672" y="73446"/>
                </a:lnTo>
                <a:cubicBezTo>
                  <a:pt x="8568" y="68550"/>
                  <a:pt x="12489" y="62427"/>
                  <a:pt x="18361" y="58757"/>
                </a:cubicBezTo>
                <a:cubicBezTo>
                  <a:pt x="39718" y="45409"/>
                  <a:pt x="29219" y="66575"/>
                  <a:pt x="36723" y="44068"/>
                </a:cubicBezTo>
                <a:cubicBezTo>
                  <a:pt x="31826" y="40396"/>
                  <a:pt x="26680" y="37034"/>
                  <a:pt x="22033" y="33051"/>
                </a:cubicBezTo>
                <a:cubicBezTo>
                  <a:pt x="18090" y="29671"/>
                  <a:pt x="15337" y="24915"/>
                  <a:pt x="11016" y="22034"/>
                </a:cubicBezTo>
                <a:cubicBezTo>
                  <a:pt x="7795" y="19887"/>
                  <a:pt x="3672" y="19586"/>
                  <a:pt x="0" y="18362"/>
                </a:cubicBezTo>
                <a:cubicBezTo>
                  <a:pt x="1224" y="14690"/>
                  <a:pt x="935" y="10082"/>
                  <a:pt x="3672" y="7345"/>
                </a:cubicBezTo>
                <a:cubicBezTo>
                  <a:pt x="6409" y="4608"/>
                  <a:pt x="10934" y="4612"/>
                  <a:pt x="14689" y="3673"/>
                </a:cubicBezTo>
                <a:cubicBezTo>
                  <a:pt x="20744" y="2159"/>
                  <a:pt x="26930" y="1224"/>
                  <a:pt x="33050" y="0"/>
                </a:cubicBezTo>
                <a:cubicBezTo>
                  <a:pt x="37946" y="1224"/>
                  <a:pt x="43357" y="1169"/>
                  <a:pt x="47739" y="3673"/>
                </a:cubicBezTo>
                <a:cubicBezTo>
                  <a:pt x="86253" y="25681"/>
                  <a:pt x="35373" y="6893"/>
                  <a:pt x="69773" y="18362"/>
                </a:cubicBezTo>
                <a:cubicBezTo>
                  <a:pt x="74669" y="25706"/>
                  <a:pt x="81670" y="32021"/>
                  <a:pt x="84462" y="40395"/>
                </a:cubicBezTo>
                <a:cubicBezTo>
                  <a:pt x="85686" y="44067"/>
                  <a:pt x="85398" y="48675"/>
                  <a:pt x="88135" y="51412"/>
                </a:cubicBezTo>
                <a:cubicBezTo>
                  <a:pt x="90872" y="54149"/>
                  <a:pt x="95333" y="54449"/>
                  <a:pt x="99151" y="55085"/>
                </a:cubicBezTo>
                <a:cubicBezTo>
                  <a:pt x="115045" y="57734"/>
                  <a:pt x="163450" y="61361"/>
                  <a:pt x="176269" y="62429"/>
                </a:cubicBezTo>
                <a:cubicBezTo>
                  <a:pt x="179941" y="66101"/>
                  <a:pt x="182965" y="70565"/>
                  <a:pt x="187286" y="73446"/>
                </a:cubicBezTo>
                <a:cubicBezTo>
                  <a:pt x="190507" y="75593"/>
                  <a:pt x="197240" y="73396"/>
                  <a:pt x="198303" y="77118"/>
                </a:cubicBezTo>
                <a:cubicBezTo>
                  <a:pt x="204673" y="99411"/>
                  <a:pt x="196144" y="98648"/>
                  <a:pt x="183614" y="102824"/>
                </a:cubicBezTo>
                <a:cubicBezTo>
                  <a:pt x="179942" y="106496"/>
                  <a:pt x="174706" y="109095"/>
                  <a:pt x="172597" y="113841"/>
                </a:cubicBezTo>
                <a:cubicBezTo>
                  <a:pt x="165469" y="129880"/>
                  <a:pt x="169502" y="138760"/>
                  <a:pt x="172597" y="154236"/>
                </a:cubicBezTo>
                <a:cubicBezTo>
                  <a:pt x="182390" y="153012"/>
                  <a:pt x="192613" y="147443"/>
                  <a:pt x="201976" y="150564"/>
                </a:cubicBezTo>
                <a:cubicBezTo>
                  <a:pt x="206764" y="152160"/>
                  <a:pt x="204198" y="160419"/>
                  <a:pt x="205648" y="165253"/>
                </a:cubicBezTo>
                <a:cubicBezTo>
                  <a:pt x="207872" y="172668"/>
                  <a:pt x="210544" y="179942"/>
                  <a:pt x="212992" y="187287"/>
                </a:cubicBezTo>
                <a:cubicBezTo>
                  <a:pt x="214216" y="190959"/>
                  <a:pt x="214518" y="195083"/>
                  <a:pt x="216665" y="198304"/>
                </a:cubicBezTo>
                <a:cubicBezTo>
                  <a:pt x="219113" y="201976"/>
                  <a:pt x="222035" y="205373"/>
                  <a:pt x="224009" y="209321"/>
                </a:cubicBezTo>
                <a:cubicBezTo>
                  <a:pt x="226645" y="214594"/>
                  <a:pt x="230176" y="230314"/>
                  <a:pt x="231354" y="235027"/>
                </a:cubicBezTo>
                <a:cubicBezTo>
                  <a:pt x="232578" y="248492"/>
                  <a:pt x="235989" y="261936"/>
                  <a:pt x="235026" y="275422"/>
                </a:cubicBezTo>
                <a:cubicBezTo>
                  <a:pt x="234712" y="279824"/>
                  <a:pt x="232010" y="285573"/>
                  <a:pt x="227682" y="286439"/>
                </a:cubicBezTo>
                <a:cubicBezTo>
                  <a:pt x="223354" y="287305"/>
                  <a:pt x="220337" y="281542"/>
                  <a:pt x="216665" y="279094"/>
                </a:cubicBezTo>
                <a:cubicBezTo>
                  <a:pt x="216085" y="270973"/>
                  <a:pt x="217666" y="233358"/>
                  <a:pt x="209320" y="216665"/>
                </a:cubicBezTo>
                <a:cubicBezTo>
                  <a:pt x="207346" y="212717"/>
                  <a:pt x="205422" y="208405"/>
                  <a:pt x="201976" y="205648"/>
                </a:cubicBezTo>
                <a:cubicBezTo>
                  <a:pt x="198953" y="203230"/>
                  <a:pt x="194631" y="203200"/>
                  <a:pt x="190959" y="201976"/>
                </a:cubicBezTo>
                <a:cubicBezTo>
                  <a:pt x="186244" y="203155"/>
                  <a:pt x="170528" y="206684"/>
                  <a:pt x="165253" y="209321"/>
                </a:cubicBezTo>
                <a:cubicBezTo>
                  <a:pt x="161306" y="211295"/>
                  <a:pt x="158184" y="214691"/>
                  <a:pt x="154236" y="216665"/>
                </a:cubicBezTo>
                <a:cubicBezTo>
                  <a:pt x="150774" y="218396"/>
                  <a:pt x="146681" y="218607"/>
                  <a:pt x="143219" y="220338"/>
                </a:cubicBezTo>
                <a:cubicBezTo>
                  <a:pt x="139271" y="222312"/>
                  <a:pt x="136150" y="225708"/>
                  <a:pt x="132202" y="227682"/>
                </a:cubicBezTo>
                <a:cubicBezTo>
                  <a:pt x="128740" y="229413"/>
                  <a:pt x="124907" y="230291"/>
                  <a:pt x="121185" y="231354"/>
                </a:cubicBezTo>
                <a:cubicBezTo>
                  <a:pt x="116332" y="232741"/>
                  <a:pt x="93031" y="249716"/>
                  <a:pt x="88135" y="249716"/>
                </a:cubicBezTo>
                <a:close/>
              </a:path>
            </a:pathLst>
          </a:custGeom>
          <a:blipFill>
            <a:blip r:embed="rId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11BC0D-E845-4F89-BB00-6AA5D1FC8012}"/>
              </a:ext>
            </a:extLst>
          </p:cNvPr>
          <p:cNvSpPr/>
          <p:nvPr/>
        </p:nvSpPr>
        <p:spPr>
          <a:xfrm>
            <a:off x="7645706" y="2166651"/>
            <a:ext cx="1160443" cy="1311118"/>
          </a:xfrm>
          <a:custGeom>
            <a:avLst/>
            <a:gdLst>
              <a:gd name="connsiteX0" fmla="*/ 437002 w 1160443"/>
              <a:gd name="connsiteY0" fmla="*/ 1303662 h 1311118"/>
              <a:gd name="connsiteX1" fmla="*/ 455364 w 1160443"/>
              <a:gd name="connsiteY1" fmla="*/ 1299990 h 1311118"/>
              <a:gd name="connsiteX2" fmla="*/ 473725 w 1160443"/>
              <a:gd name="connsiteY2" fmla="*/ 1281629 h 1311118"/>
              <a:gd name="connsiteX3" fmla="*/ 481070 w 1160443"/>
              <a:gd name="connsiteY3" fmla="*/ 1259595 h 1311118"/>
              <a:gd name="connsiteX4" fmla="*/ 503104 w 1160443"/>
              <a:gd name="connsiteY4" fmla="*/ 1252250 h 1311118"/>
              <a:gd name="connsiteX5" fmla="*/ 514121 w 1160443"/>
              <a:gd name="connsiteY5" fmla="*/ 1248578 h 1311118"/>
              <a:gd name="connsiteX6" fmla="*/ 499431 w 1160443"/>
              <a:gd name="connsiteY6" fmla="*/ 1244906 h 1311118"/>
              <a:gd name="connsiteX7" fmla="*/ 499431 w 1160443"/>
              <a:gd name="connsiteY7" fmla="*/ 1222872 h 1311118"/>
              <a:gd name="connsiteX8" fmla="*/ 521465 w 1160443"/>
              <a:gd name="connsiteY8" fmla="*/ 1204510 h 1311118"/>
              <a:gd name="connsiteX9" fmla="*/ 536154 w 1160443"/>
              <a:gd name="connsiteY9" fmla="*/ 1193494 h 1311118"/>
              <a:gd name="connsiteX10" fmla="*/ 539827 w 1160443"/>
              <a:gd name="connsiteY10" fmla="*/ 1164115 h 1311118"/>
              <a:gd name="connsiteX11" fmla="*/ 532482 w 1160443"/>
              <a:gd name="connsiteY11" fmla="*/ 1112703 h 1311118"/>
              <a:gd name="connsiteX12" fmla="*/ 543499 w 1160443"/>
              <a:gd name="connsiteY12" fmla="*/ 1075980 h 1311118"/>
              <a:gd name="connsiteX13" fmla="*/ 554516 w 1160443"/>
              <a:gd name="connsiteY13" fmla="*/ 1053947 h 1311118"/>
              <a:gd name="connsiteX14" fmla="*/ 547171 w 1160443"/>
              <a:gd name="connsiteY14" fmla="*/ 1042930 h 1311118"/>
              <a:gd name="connsiteX15" fmla="*/ 539827 w 1160443"/>
              <a:gd name="connsiteY15" fmla="*/ 1020896 h 1311118"/>
              <a:gd name="connsiteX16" fmla="*/ 536154 w 1160443"/>
              <a:gd name="connsiteY16" fmla="*/ 962139 h 1311118"/>
              <a:gd name="connsiteX17" fmla="*/ 536154 w 1160443"/>
              <a:gd name="connsiteY17" fmla="*/ 940106 h 1311118"/>
              <a:gd name="connsiteX18" fmla="*/ 550843 w 1160443"/>
              <a:gd name="connsiteY18" fmla="*/ 936433 h 1311118"/>
              <a:gd name="connsiteX19" fmla="*/ 572877 w 1160443"/>
              <a:gd name="connsiteY19" fmla="*/ 929089 h 1311118"/>
              <a:gd name="connsiteX20" fmla="*/ 602255 w 1160443"/>
              <a:gd name="connsiteY20" fmla="*/ 910727 h 1311118"/>
              <a:gd name="connsiteX21" fmla="*/ 613272 w 1160443"/>
              <a:gd name="connsiteY21" fmla="*/ 907055 h 1311118"/>
              <a:gd name="connsiteX22" fmla="*/ 624289 w 1160443"/>
              <a:gd name="connsiteY22" fmla="*/ 899710 h 1311118"/>
              <a:gd name="connsiteX23" fmla="*/ 627961 w 1160443"/>
              <a:gd name="connsiteY23" fmla="*/ 888694 h 1311118"/>
              <a:gd name="connsiteX24" fmla="*/ 635306 w 1160443"/>
              <a:gd name="connsiteY24" fmla="*/ 855643 h 1311118"/>
              <a:gd name="connsiteX25" fmla="*/ 664684 w 1160443"/>
              <a:gd name="connsiteY25" fmla="*/ 829937 h 1311118"/>
              <a:gd name="connsiteX26" fmla="*/ 686718 w 1160443"/>
              <a:gd name="connsiteY26" fmla="*/ 811576 h 1311118"/>
              <a:gd name="connsiteX27" fmla="*/ 705080 w 1160443"/>
              <a:gd name="connsiteY27" fmla="*/ 789542 h 1311118"/>
              <a:gd name="connsiteX28" fmla="*/ 716096 w 1160443"/>
              <a:gd name="connsiteY28" fmla="*/ 782197 h 1311118"/>
              <a:gd name="connsiteX29" fmla="*/ 719769 w 1160443"/>
              <a:gd name="connsiteY29" fmla="*/ 771180 h 1311118"/>
              <a:gd name="connsiteX30" fmla="*/ 727113 w 1160443"/>
              <a:gd name="connsiteY30" fmla="*/ 760163 h 1311118"/>
              <a:gd name="connsiteX31" fmla="*/ 734458 w 1160443"/>
              <a:gd name="connsiteY31" fmla="*/ 738130 h 1311118"/>
              <a:gd name="connsiteX32" fmla="*/ 738130 w 1160443"/>
              <a:gd name="connsiteY32" fmla="*/ 727113 h 1311118"/>
              <a:gd name="connsiteX33" fmla="*/ 749147 w 1160443"/>
              <a:gd name="connsiteY33" fmla="*/ 723441 h 1311118"/>
              <a:gd name="connsiteX34" fmla="*/ 785870 w 1160443"/>
              <a:gd name="connsiteY34" fmla="*/ 723441 h 1311118"/>
              <a:gd name="connsiteX35" fmla="*/ 793214 w 1160443"/>
              <a:gd name="connsiteY35" fmla="*/ 712424 h 1311118"/>
              <a:gd name="connsiteX36" fmla="*/ 789542 w 1160443"/>
              <a:gd name="connsiteY36" fmla="*/ 690390 h 1311118"/>
              <a:gd name="connsiteX37" fmla="*/ 789542 w 1160443"/>
              <a:gd name="connsiteY37" fmla="*/ 653667 h 1311118"/>
              <a:gd name="connsiteX38" fmla="*/ 811576 w 1160443"/>
              <a:gd name="connsiteY38" fmla="*/ 642650 h 1311118"/>
              <a:gd name="connsiteX39" fmla="*/ 833610 w 1160443"/>
              <a:gd name="connsiteY39" fmla="*/ 638978 h 1311118"/>
              <a:gd name="connsiteX40" fmla="*/ 859316 w 1160443"/>
              <a:gd name="connsiteY40" fmla="*/ 627961 h 1311118"/>
              <a:gd name="connsiteX41" fmla="*/ 855643 w 1160443"/>
              <a:gd name="connsiteY41" fmla="*/ 598583 h 1311118"/>
              <a:gd name="connsiteX42" fmla="*/ 833610 w 1160443"/>
              <a:gd name="connsiteY42" fmla="*/ 583894 h 1311118"/>
              <a:gd name="connsiteX43" fmla="*/ 822593 w 1160443"/>
              <a:gd name="connsiteY43" fmla="*/ 572877 h 1311118"/>
              <a:gd name="connsiteX44" fmla="*/ 815248 w 1160443"/>
              <a:gd name="connsiteY44" fmla="*/ 558188 h 1311118"/>
              <a:gd name="connsiteX45" fmla="*/ 800559 w 1160443"/>
              <a:gd name="connsiteY45" fmla="*/ 536154 h 1311118"/>
              <a:gd name="connsiteX46" fmla="*/ 796887 w 1160443"/>
              <a:gd name="connsiteY46" fmla="*/ 525137 h 1311118"/>
              <a:gd name="connsiteX47" fmla="*/ 793214 w 1160443"/>
              <a:gd name="connsiteY47" fmla="*/ 506776 h 1311118"/>
              <a:gd name="connsiteX48" fmla="*/ 778525 w 1160443"/>
              <a:gd name="connsiteY48" fmla="*/ 484742 h 1311118"/>
              <a:gd name="connsiteX49" fmla="*/ 778525 w 1160443"/>
              <a:gd name="connsiteY49" fmla="*/ 459036 h 1311118"/>
              <a:gd name="connsiteX50" fmla="*/ 800559 w 1160443"/>
              <a:gd name="connsiteY50" fmla="*/ 451691 h 1311118"/>
              <a:gd name="connsiteX51" fmla="*/ 811576 w 1160443"/>
              <a:gd name="connsiteY51" fmla="*/ 448019 h 1311118"/>
              <a:gd name="connsiteX52" fmla="*/ 807904 w 1160443"/>
              <a:gd name="connsiteY52" fmla="*/ 414968 h 1311118"/>
              <a:gd name="connsiteX53" fmla="*/ 822593 w 1160443"/>
              <a:gd name="connsiteY53" fmla="*/ 411296 h 1311118"/>
              <a:gd name="connsiteX54" fmla="*/ 833610 w 1160443"/>
              <a:gd name="connsiteY54" fmla="*/ 407624 h 1311118"/>
              <a:gd name="connsiteX55" fmla="*/ 848299 w 1160443"/>
              <a:gd name="connsiteY55" fmla="*/ 411296 h 1311118"/>
              <a:gd name="connsiteX56" fmla="*/ 862988 w 1160443"/>
              <a:gd name="connsiteY56" fmla="*/ 433330 h 1311118"/>
              <a:gd name="connsiteX57" fmla="*/ 877677 w 1160443"/>
              <a:gd name="connsiteY57" fmla="*/ 466380 h 1311118"/>
              <a:gd name="connsiteX58" fmla="*/ 888694 w 1160443"/>
              <a:gd name="connsiteY58" fmla="*/ 470053 h 1311118"/>
              <a:gd name="connsiteX59" fmla="*/ 918072 w 1160443"/>
              <a:gd name="connsiteY59" fmla="*/ 473725 h 1311118"/>
              <a:gd name="connsiteX60" fmla="*/ 958467 w 1160443"/>
              <a:gd name="connsiteY60" fmla="*/ 481069 h 1311118"/>
              <a:gd name="connsiteX61" fmla="*/ 969484 w 1160443"/>
              <a:gd name="connsiteY61" fmla="*/ 484742 h 1311118"/>
              <a:gd name="connsiteX62" fmla="*/ 980501 w 1160443"/>
              <a:gd name="connsiteY62" fmla="*/ 492086 h 1311118"/>
              <a:gd name="connsiteX63" fmla="*/ 984174 w 1160443"/>
              <a:gd name="connsiteY63" fmla="*/ 514120 h 1311118"/>
              <a:gd name="connsiteX64" fmla="*/ 973157 w 1160443"/>
              <a:gd name="connsiteY64" fmla="*/ 517792 h 1311118"/>
              <a:gd name="connsiteX65" fmla="*/ 962140 w 1160443"/>
              <a:gd name="connsiteY65" fmla="*/ 528809 h 1311118"/>
              <a:gd name="connsiteX66" fmla="*/ 958467 w 1160443"/>
              <a:gd name="connsiteY66" fmla="*/ 576549 h 1311118"/>
              <a:gd name="connsiteX67" fmla="*/ 973157 w 1160443"/>
              <a:gd name="connsiteY67" fmla="*/ 583894 h 1311118"/>
              <a:gd name="connsiteX68" fmla="*/ 984174 w 1160443"/>
              <a:gd name="connsiteY68" fmla="*/ 580221 h 1311118"/>
              <a:gd name="connsiteX69" fmla="*/ 1002535 w 1160443"/>
              <a:gd name="connsiteY69" fmla="*/ 620616 h 1311118"/>
              <a:gd name="connsiteX70" fmla="*/ 1020896 w 1160443"/>
              <a:gd name="connsiteY70" fmla="*/ 591238 h 1311118"/>
              <a:gd name="connsiteX71" fmla="*/ 1024569 w 1160443"/>
              <a:gd name="connsiteY71" fmla="*/ 580221 h 1311118"/>
              <a:gd name="connsiteX72" fmla="*/ 1028241 w 1160443"/>
              <a:gd name="connsiteY72" fmla="*/ 539826 h 1311118"/>
              <a:gd name="connsiteX73" fmla="*/ 1053947 w 1160443"/>
              <a:gd name="connsiteY73" fmla="*/ 510448 h 1311118"/>
              <a:gd name="connsiteX74" fmla="*/ 1075981 w 1160443"/>
              <a:gd name="connsiteY74" fmla="*/ 492086 h 1311118"/>
              <a:gd name="connsiteX75" fmla="*/ 1086998 w 1160443"/>
              <a:gd name="connsiteY75" fmla="*/ 418641 h 1311118"/>
              <a:gd name="connsiteX76" fmla="*/ 1090670 w 1160443"/>
              <a:gd name="connsiteY76" fmla="*/ 407624 h 1311118"/>
              <a:gd name="connsiteX77" fmla="*/ 1112704 w 1160443"/>
              <a:gd name="connsiteY77" fmla="*/ 389262 h 1311118"/>
              <a:gd name="connsiteX78" fmla="*/ 1134737 w 1160443"/>
              <a:gd name="connsiteY78" fmla="*/ 381918 h 1311118"/>
              <a:gd name="connsiteX79" fmla="*/ 1160443 w 1160443"/>
              <a:gd name="connsiteY79" fmla="*/ 356212 h 1311118"/>
              <a:gd name="connsiteX80" fmla="*/ 1156771 w 1160443"/>
              <a:gd name="connsiteY80" fmla="*/ 345195 h 1311118"/>
              <a:gd name="connsiteX81" fmla="*/ 1131065 w 1160443"/>
              <a:gd name="connsiteY81" fmla="*/ 337850 h 1311118"/>
              <a:gd name="connsiteX82" fmla="*/ 1120048 w 1160443"/>
              <a:gd name="connsiteY82" fmla="*/ 330506 h 1311118"/>
              <a:gd name="connsiteX83" fmla="*/ 1042930 w 1160443"/>
              <a:gd name="connsiteY83" fmla="*/ 297455 h 1311118"/>
              <a:gd name="connsiteX84" fmla="*/ 1024569 w 1160443"/>
              <a:gd name="connsiteY84" fmla="*/ 301127 h 1311118"/>
              <a:gd name="connsiteX85" fmla="*/ 1002535 w 1160443"/>
              <a:gd name="connsiteY85" fmla="*/ 319489 h 1311118"/>
              <a:gd name="connsiteX86" fmla="*/ 987846 w 1160443"/>
              <a:gd name="connsiteY86" fmla="*/ 341522 h 1311118"/>
              <a:gd name="connsiteX87" fmla="*/ 958467 w 1160443"/>
              <a:gd name="connsiteY87" fmla="*/ 374573 h 1311118"/>
              <a:gd name="connsiteX88" fmla="*/ 954795 w 1160443"/>
              <a:gd name="connsiteY88" fmla="*/ 385590 h 1311118"/>
              <a:gd name="connsiteX89" fmla="*/ 947451 w 1160443"/>
              <a:gd name="connsiteY89" fmla="*/ 400279 h 1311118"/>
              <a:gd name="connsiteX90" fmla="*/ 914400 w 1160443"/>
              <a:gd name="connsiteY90" fmla="*/ 414968 h 1311118"/>
              <a:gd name="connsiteX91" fmla="*/ 892366 w 1160443"/>
              <a:gd name="connsiteY91" fmla="*/ 422313 h 1311118"/>
              <a:gd name="connsiteX92" fmla="*/ 859316 w 1160443"/>
              <a:gd name="connsiteY92" fmla="*/ 429657 h 1311118"/>
              <a:gd name="connsiteX93" fmla="*/ 811576 w 1160443"/>
              <a:gd name="connsiteY93" fmla="*/ 425985 h 1311118"/>
              <a:gd name="connsiteX94" fmla="*/ 800559 w 1160443"/>
              <a:gd name="connsiteY94" fmla="*/ 418641 h 1311118"/>
              <a:gd name="connsiteX95" fmla="*/ 793214 w 1160443"/>
              <a:gd name="connsiteY95" fmla="*/ 396607 h 1311118"/>
              <a:gd name="connsiteX96" fmla="*/ 796887 w 1160443"/>
              <a:gd name="connsiteY96" fmla="*/ 378245 h 1311118"/>
              <a:gd name="connsiteX97" fmla="*/ 804231 w 1160443"/>
              <a:gd name="connsiteY97" fmla="*/ 367229 h 1311118"/>
              <a:gd name="connsiteX98" fmla="*/ 800559 w 1160443"/>
              <a:gd name="connsiteY98" fmla="*/ 356212 h 1311118"/>
              <a:gd name="connsiteX99" fmla="*/ 789542 w 1160443"/>
              <a:gd name="connsiteY99" fmla="*/ 359884 h 1311118"/>
              <a:gd name="connsiteX100" fmla="*/ 778525 w 1160443"/>
              <a:gd name="connsiteY100" fmla="*/ 385590 h 1311118"/>
              <a:gd name="connsiteX101" fmla="*/ 771181 w 1160443"/>
              <a:gd name="connsiteY101" fmla="*/ 400279 h 1311118"/>
              <a:gd name="connsiteX102" fmla="*/ 767508 w 1160443"/>
              <a:gd name="connsiteY102" fmla="*/ 411296 h 1311118"/>
              <a:gd name="connsiteX103" fmla="*/ 752819 w 1160443"/>
              <a:gd name="connsiteY103" fmla="*/ 433330 h 1311118"/>
              <a:gd name="connsiteX104" fmla="*/ 708752 w 1160443"/>
              <a:gd name="connsiteY104" fmla="*/ 429657 h 1311118"/>
              <a:gd name="connsiteX105" fmla="*/ 697735 w 1160443"/>
              <a:gd name="connsiteY105" fmla="*/ 425985 h 1311118"/>
              <a:gd name="connsiteX106" fmla="*/ 664684 w 1160443"/>
              <a:gd name="connsiteY106" fmla="*/ 418641 h 1311118"/>
              <a:gd name="connsiteX107" fmla="*/ 642651 w 1160443"/>
              <a:gd name="connsiteY107" fmla="*/ 403951 h 1311118"/>
              <a:gd name="connsiteX108" fmla="*/ 631634 w 1160443"/>
              <a:gd name="connsiteY108" fmla="*/ 392935 h 1311118"/>
              <a:gd name="connsiteX109" fmla="*/ 561860 w 1160443"/>
              <a:gd name="connsiteY109" fmla="*/ 381918 h 1311118"/>
              <a:gd name="connsiteX110" fmla="*/ 550843 w 1160443"/>
              <a:gd name="connsiteY110" fmla="*/ 374573 h 1311118"/>
              <a:gd name="connsiteX111" fmla="*/ 528810 w 1160443"/>
              <a:gd name="connsiteY111" fmla="*/ 367229 h 1311118"/>
              <a:gd name="connsiteX112" fmla="*/ 517793 w 1160443"/>
              <a:gd name="connsiteY112" fmla="*/ 356212 h 1311118"/>
              <a:gd name="connsiteX113" fmla="*/ 495759 w 1160443"/>
              <a:gd name="connsiteY113" fmla="*/ 348867 h 1311118"/>
              <a:gd name="connsiteX114" fmla="*/ 484742 w 1160443"/>
              <a:gd name="connsiteY114" fmla="*/ 341522 h 1311118"/>
              <a:gd name="connsiteX115" fmla="*/ 462708 w 1160443"/>
              <a:gd name="connsiteY115" fmla="*/ 334178 h 1311118"/>
              <a:gd name="connsiteX116" fmla="*/ 448019 w 1160443"/>
              <a:gd name="connsiteY116" fmla="*/ 326833 h 1311118"/>
              <a:gd name="connsiteX117" fmla="*/ 444347 w 1160443"/>
              <a:gd name="connsiteY117" fmla="*/ 315816 h 1311118"/>
              <a:gd name="connsiteX118" fmla="*/ 455364 w 1160443"/>
              <a:gd name="connsiteY118" fmla="*/ 279094 h 1311118"/>
              <a:gd name="connsiteX119" fmla="*/ 466381 w 1160443"/>
              <a:gd name="connsiteY119" fmla="*/ 271749 h 1311118"/>
              <a:gd name="connsiteX120" fmla="*/ 477398 w 1160443"/>
              <a:gd name="connsiteY120" fmla="*/ 246043 h 1311118"/>
              <a:gd name="connsiteX121" fmla="*/ 466381 w 1160443"/>
              <a:gd name="connsiteY121" fmla="*/ 220337 h 1311118"/>
              <a:gd name="connsiteX122" fmla="*/ 444347 w 1160443"/>
              <a:gd name="connsiteY122" fmla="*/ 212992 h 1311118"/>
              <a:gd name="connsiteX123" fmla="*/ 433330 w 1160443"/>
              <a:gd name="connsiteY123" fmla="*/ 205648 h 1311118"/>
              <a:gd name="connsiteX124" fmla="*/ 418641 w 1160443"/>
              <a:gd name="connsiteY124" fmla="*/ 194631 h 1311118"/>
              <a:gd name="connsiteX125" fmla="*/ 392935 w 1160443"/>
              <a:gd name="connsiteY125" fmla="*/ 187286 h 1311118"/>
              <a:gd name="connsiteX126" fmla="*/ 359884 w 1160443"/>
              <a:gd name="connsiteY126" fmla="*/ 168925 h 1311118"/>
              <a:gd name="connsiteX127" fmla="*/ 352540 w 1160443"/>
              <a:gd name="connsiteY127" fmla="*/ 124857 h 1311118"/>
              <a:gd name="connsiteX128" fmla="*/ 367229 w 1160443"/>
              <a:gd name="connsiteY128" fmla="*/ 121185 h 1311118"/>
              <a:gd name="connsiteX129" fmla="*/ 378246 w 1160443"/>
              <a:gd name="connsiteY129" fmla="*/ 117513 h 1311118"/>
              <a:gd name="connsiteX130" fmla="*/ 374574 w 1160443"/>
              <a:gd name="connsiteY130" fmla="*/ 95479 h 1311118"/>
              <a:gd name="connsiteX131" fmla="*/ 348867 w 1160443"/>
              <a:gd name="connsiteY131" fmla="*/ 80790 h 1311118"/>
              <a:gd name="connsiteX132" fmla="*/ 337851 w 1160443"/>
              <a:gd name="connsiteY132" fmla="*/ 55084 h 1311118"/>
              <a:gd name="connsiteX133" fmla="*/ 319489 w 1160443"/>
              <a:gd name="connsiteY133" fmla="*/ 22033 h 1311118"/>
              <a:gd name="connsiteX134" fmla="*/ 297455 w 1160443"/>
              <a:gd name="connsiteY134" fmla="*/ 7344 h 1311118"/>
              <a:gd name="connsiteX135" fmla="*/ 286439 w 1160443"/>
              <a:gd name="connsiteY135" fmla="*/ 0 h 1311118"/>
              <a:gd name="connsiteX136" fmla="*/ 271749 w 1160443"/>
              <a:gd name="connsiteY136" fmla="*/ 3672 h 1311118"/>
              <a:gd name="connsiteX137" fmla="*/ 249716 w 1160443"/>
              <a:gd name="connsiteY137" fmla="*/ 18361 h 1311118"/>
              <a:gd name="connsiteX138" fmla="*/ 227682 w 1160443"/>
              <a:gd name="connsiteY138" fmla="*/ 25706 h 1311118"/>
              <a:gd name="connsiteX139" fmla="*/ 216665 w 1160443"/>
              <a:gd name="connsiteY139" fmla="*/ 29378 h 1311118"/>
              <a:gd name="connsiteX140" fmla="*/ 205648 w 1160443"/>
              <a:gd name="connsiteY140" fmla="*/ 33050 h 1311118"/>
              <a:gd name="connsiteX141" fmla="*/ 172598 w 1160443"/>
              <a:gd name="connsiteY141" fmla="*/ 25706 h 1311118"/>
              <a:gd name="connsiteX142" fmla="*/ 161581 w 1160443"/>
              <a:gd name="connsiteY142" fmla="*/ 22033 h 1311118"/>
              <a:gd name="connsiteX143" fmla="*/ 146892 w 1160443"/>
              <a:gd name="connsiteY143" fmla="*/ 25706 h 1311118"/>
              <a:gd name="connsiteX144" fmla="*/ 150564 w 1160443"/>
              <a:gd name="connsiteY144" fmla="*/ 40395 h 1311118"/>
              <a:gd name="connsiteX145" fmla="*/ 157908 w 1160443"/>
              <a:gd name="connsiteY145" fmla="*/ 62429 h 1311118"/>
              <a:gd name="connsiteX146" fmla="*/ 161581 w 1160443"/>
              <a:gd name="connsiteY146" fmla="*/ 84462 h 1311118"/>
              <a:gd name="connsiteX147" fmla="*/ 183614 w 1160443"/>
              <a:gd name="connsiteY147" fmla="*/ 99151 h 1311118"/>
              <a:gd name="connsiteX148" fmla="*/ 201976 w 1160443"/>
              <a:gd name="connsiteY148" fmla="*/ 121185 h 1311118"/>
              <a:gd name="connsiteX149" fmla="*/ 216665 w 1160443"/>
              <a:gd name="connsiteY149" fmla="*/ 143219 h 1311118"/>
              <a:gd name="connsiteX150" fmla="*/ 205648 w 1160443"/>
              <a:gd name="connsiteY150" fmla="*/ 176269 h 1311118"/>
              <a:gd name="connsiteX151" fmla="*/ 216665 w 1160443"/>
              <a:gd name="connsiteY151" fmla="*/ 179942 h 1311118"/>
              <a:gd name="connsiteX152" fmla="*/ 224010 w 1160443"/>
              <a:gd name="connsiteY152" fmla="*/ 190959 h 1311118"/>
              <a:gd name="connsiteX153" fmla="*/ 216665 w 1160443"/>
              <a:gd name="connsiteY153" fmla="*/ 216665 h 1311118"/>
              <a:gd name="connsiteX154" fmla="*/ 209321 w 1160443"/>
              <a:gd name="connsiteY154" fmla="*/ 227682 h 1311118"/>
              <a:gd name="connsiteX155" fmla="*/ 201976 w 1160443"/>
              <a:gd name="connsiteY155" fmla="*/ 249715 h 1311118"/>
              <a:gd name="connsiteX156" fmla="*/ 194631 w 1160443"/>
              <a:gd name="connsiteY156" fmla="*/ 271749 h 1311118"/>
              <a:gd name="connsiteX157" fmla="*/ 190959 w 1160443"/>
              <a:gd name="connsiteY157" fmla="*/ 282766 h 1311118"/>
              <a:gd name="connsiteX158" fmla="*/ 183614 w 1160443"/>
              <a:gd name="connsiteY158" fmla="*/ 293783 h 1311118"/>
              <a:gd name="connsiteX159" fmla="*/ 179942 w 1160443"/>
              <a:gd name="connsiteY159" fmla="*/ 304800 h 1311118"/>
              <a:gd name="connsiteX160" fmla="*/ 161581 w 1160443"/>
              <a:gd name="connsiteY160" fmla="*/ 326833 h 1311118"/>
              <a:gd name="connsiteX161" fmla="*/ 154236 w 1160443"/>
              <a:gd name="connsiteY161" fmla="*/ 337850 h 1311118"/>
              <a:gd name="connsiteX162" fmla="*/ 135875 w 1160443"/>
              <a:gd name="connsiteY162" fmla="*/ 370901 h 1311118"/>
              <a:gd name="connsiteX163" fmla="*/ 124858 w 1160443"/>
              <a:gd name="connsiteY163" fmla="*/ 381918 h 1311118"/>
              <a:gd name="connsiteX164" fmla="*/ 110169 w 1160443"/>
              <a:gd name="connsiteY164" fmla="*/ 385590 h 1311118"/>
              <a:gd name="connsiteX165" fmla="*/ 51412 w 1160443"/>
              <a:gd name="connsiteY165" fmla="*/ 389262 h 1311118"/>
              <a:gd name="connsiteX166" fmla="*/ 44067 w 1160443"/>
              <a:gd name="connsiteY166" fmla="*/ 400279 h 1311118"/>
              <a:gd name="connsiteX167" fmla="*/ 62429 w 1160443"/>
              <a:gd name="connsiteY167" fmla="*/ 425985 h 1311118"/>
              <a:gd name="connsiteX168" fmla="*/ 73446 w 1160443"/>
              <a:gd name="connsiteY168" fmla="*/ 429657 h 1311118"/>
              <a:gd name="connsiteX169" fmla="*/ 88135 w 1160443"/>
              <a:gd name="connsiteY169" fmla="*/ 433330 h 1311118"/>
              <a:gd name="connsiteX170" fmla="*/ 91807 w 1160443"/>
              <a:gd name="connsiteY170" fmla="*/ 444347 h 1311118"/>
              <a:gd name="connsiteX171" fmla="*/ 84463 w 1160443"/>
              <a:gd name="connsiteY171" fmla="*/ 455363 h 1311118"/>
              <a:gd name="connsiteX172" fmla="*/ 80790 w 1160443"/>
              <a:gd name="connsiteY172" fmla="*/ 470053 h 1311118"/>
              <a:gd name="connsiteX173" fmla="*/ 88135 w 1160443"/>
              <a:gd name="connsiteY173" fmla="*/ 481069 h 1311118"/>
              <a:gd name="connsiteX174" fmla="*/ 102824 w 1160443"/>
              <a:gd name="connsiteY174" fmla="*/ 495759 h 1311118"/>
              <a:gd name="connsiteX175" fmla="*/ 99152 w 1160443"/>
              <a:gd name="connsiteY175" fmla="*/ 536154 h 1311118"/>
              <a:gd name="connsiteX176" fmla="*/ 77118 w 1160443"/>
              <a:gd name="connsiteY176" fmla="*/ 543498 h 1311118"/>
              <a:gd name="connsiteX177" fmla="*/ 66101 w 1160443"/>
              <a:gd name="connsiteY177" fmla="*/ 547171 h 1311118"/>
              <a:gd name="connsiteX178" fmla="*/ 33051 w 1160443"/>
              <a:gd name="connsiteY178" fmla="*/ 554515 h 1311118"/>
              <a:gd name="connsiteX179" fmla="*/ 22034 w 1160443"/>
              <a:gd name="connsiteY179" fmla="*/ 558188 h 1311118"/>
              <a:gd name="connsiteX180" fmla="*/ 0 w 1160443"/>
              <a:gd name="connsiteY180" fmla="*/ 576549 h 1311118"/>
              <a:gd name="connsiteX181" fmla="*/ 11017 w 1160443"/>
              <a:gd name="connsiteY181" fmla="*/ 580221 h 1311118"/>
              <a:gd name="connsiteX182" fmla="*/ 22034 w 1160443"/>
              <a:gd name="connsiteY182" fmla="*/ 587566 h 1311118"/>
              <a:gd name="connsiteX183" fmla="*/ 47740 w 1160443"/>
              <a:gd name="connsiteY183" fmla="*/ 583894 h 1311118"/>
              <a:gd name="connsiteX184" fmla="*/ 69774 w 1160443"/>
              <a:gd name="connsiteY184" fmla="*/ 576549 h 1311118"/>
              <a:gd name="connsiteX185" fmla="*/ 80790 w 1160443"/>
              <a:gd name="connsiteY185" fmla="*/ 591238 h 1311118"/>
              <a:gd name="connsiteX186" fmla="*/ 47740 w 1160443"/>
              <a:gd name="connsiteY186" fmla="*/ 605927 h 1311118"/>
              <a:gd name="connsiteX187" fmla="*/ 36723 w 1160443"/>
              <a:gd name="connsiteY187" fmla="*/ 609600 h 1311118"/>
              <a:gd name="connsiteX188" fmla="*/ 25706 w 1160443"/>
              <a:gd name="connsiteY188" fmla="*/ 616944 h 1311118"/>
              <a:gd name="connsiteX189" fmla="*/ 22034 w 1160443"/>
              <a:gd name="connsiteY189" fmla="*/ 627961 h 1311118"/>
              <a:gd name="connsiteX190" fmla="*/ 36723 w 1160443"/>
              <a:gd name="connsiteY190" fmla="*/ 649995 h 1311118"/>
              <a:gd name="connsiteX191" fmla="*/ 47740 w 1160443"/>
              <a:gd name="connsiteY191" fmla="*/ 653667 h 1311118"/>
              <a:gd name="connsiteX192" fmla="*/ 62429 w 1160443"/>
              <a:gd name="connsiteY192" fmla="*/ 661012 h 1311118"/>
              <a:gd name="connsiteX193" fmla="*/ 80790 w 1160443"/>
              <a:gd name="connsiteY193" fmla="*/ 683045 h 1311118"/>
              <a:gd name="connsiteX194" fmla="*/ 102824 w 1160443"/>
              <a:gd name="connsiteY194" fmla="*/ 690390 h 1311118"/>
              <a:gd name="connsiteX195" fmla="*/ 168925 w 1160443"/>
              <a:gd name="connsiteY195" fmla="*/ 683045 h 1311118"/>
              <a:gd name="connsiteX196" fmla="*/ 179942 w 1160443"/>
              <a:gd name="connsiteY196" fmla="*/ 675701 h 1311118"/>
              <a:gd name="connsiteX197" fmla="*/ 183614 w 1160443"/>
              <a:gd name="connsiteY197" fmla="*/ 664684 h 1311118"/>
              <a:gd name="connsiteX198" fmla="*/ 179942 w 1160443"/>
              <a:gd name="connsiteY198" fmla="*/ 642650 h 1311118"/>
              <a:gd name="connsiteX199" fmla="*/ 201976 w 1160443"/>
              <a:gd name="connsiteY199" fmla="*/ 649995 h 1311118"/>
              <a:gd name="connsiteX200" fmla="*/ 198304 w 1160443"/>
              <a:gd name="connsiteY200" fmla="*/ 675701 h 1311118"/>
              <a:gd name="connsiteX201" fmla="*/ 194631 w 1160443"/>
              <a:gd name="connsiteY201" fmla="*/ 686718 h 1311118"/>
              <a:gd name="connsiteX202" fmla="*/ 190959 w 1160443"/>
              <a:gd name="connsiteY202" fmla="*/ 705079 h 1311118"/>
              <a:gd name="connsiteX203" fmla="*/ 194631 w 1160443"/>
              <a:gd name="connsiteY203" fmla="*/ 763836 h 1311118"/>
              <a:gd name="connsiteX204" fmla="*/ 201976 w 1160443"/>
              <a:gd name="connsiteY204" fmla="*/ 785869 h 1311118"/>
              <a:gd name="connsiteX205" fmla="*/ 212993 w 1160443"/>
              <a:gd name="connsiteY205" fmla="*/ 807903 h 1311118"/>
              <a:gd name="connsiteX206" fmla="*/ 216665 w 1160443"/>
              <a:gd name="connsiteY206" fmla="*/ 840954 h 1311118"/>
              <a:gd name="connsiteX207" fmla="*/ 224010 w 1160443"/>
              <a:gd name="connsiteY207" fmla="*/ 866660 h 1311118"/>
              <a:gd name="connsiteX208" fmla="*/ 231354 w 1160443"/>
              <a:gd name="connsiteY208" fmla="*/ 877677 h 1311118"/>
              <a:gd name="connsiteX209" fmla="*/ 242371 w 1160443"/>
              <a:gd name="connsiteY209" fmla="*/ 899710 h 1311118"/>
              <a:gd name="connsiteX210" fmla="*/ 249716 w 1160443"/>
              <a:gd name="connsiteY210" fmla="*/ 921744 h 1311118"/>
              <a:gd name="connsiteX211" fmla="*/ 253388 w 1160443"/>
              <a:gd name="connsiteY211" fmla="*/ 932761 h 1311118"/>
              <a:gd name="connsiteX212" fmla="*/ 264405 w 1160443"/>
              <a:gd name="connsiteY212" fmla="*/ 947450 h 1311118"/>
              <a:gd name="connsiteX213" fmla="*/ 282766 w 1160443"/>
              <a:gd name="connsiteY213" fmla="*/ 1002535 h 1311118"/>
              <a:gd name="connsiteX214" fmla="*/ 304800 w 1160443"/>
              <a:gd name="connsiteY214" fmla="*/ 1024568 h 1311118"/>
              <a:gd name="connsiteX215" fmla="*/ 315817 w 1160443"/>
              <a:gd name="connsiteY215" fmla="*/ 1046602 h 1311118"/>
              <a:gd name="connsiteX216" fmla="*/ 323161 w 1160443"/>
              <a:gd name="connsiteY216" fmla="*/ 1068636 h 1311118"/>
              <a:gd name="connsiteX217" fmla="*/ 326834 w 1160443"/>
              <a:gd name="connsiteY217" fmla="*/ 1079653 h 1311118"/>
              <a:gd name="connsiteX218" fmla="*/ 341523 w 1160443"/>
              <a:gd name="connsiteY218" fmla="*/ 1112703 h 1311118"/>
              <a:gd name="connsiteX219" fmla="*/ 348867 w 1160443"/>
              <a:gd name="connsiteY219" fmla="*/ 1138409 h 1311118"/>
              <a:gd name="connsiteX220" fmla="*/ 352540 w 1160443"/>
              <a:gd name="connsiteY220" fmla="*/ 1149426 h 1311118"/>
              <a:gd name="connsiteX221" fmla="*/ 356212 w 1160443"/>
              <a:gd name="connsiteY221" fmla="*/ 1164115 h 1311118"/>
              <a:gd name="connsiteX222" fmla="*/ 359884 w 1160443"/>
              <a:gd name="connsiteY222" fmla="*/ 1175132 h 1311118"/>
              <a:gd name="connsiteX223" fmla="*/ 363557 w 1160443"/>
              <a:gd name="connsiteY223" fmla="*/ 1189821 h 1311118"/>
              <a:gd name="connsiteX224" fmla="*/ 370901 w 1160443"/>
              <a:gd name="connsiteY224" fmla="*/ 1200838 h 1311118"/>
              <a:gd name="connsiteX225" fmla="*/ 378246 w 1160443"/>
              <a:gd name="connsiteY225" fmla="*/ 1222872 h 1311118"/>
              <a:gd name="connsiteX226" fmla="*/ 385590 w 1160443"/>
              <a:gd name="connsiteY226" fmla="*/ 1233889 h 1311118"/>
              <a:gd name="connsiteX227" fmla="*/ 392935 w 1160443"/>
              <a:gd name="connsiteY227" fmla="*/ 1255922 h 1311118"/>
              <a:gd name="connsiteX228" fmla="*/ 407624 w 1160443"/>
              <a:gd name="connsiteY228" fmla="*/ 1277956 h 1311118"/>
              <a:gd name="connsiteX229" fmla="*/ 422313 w 1160443"/>
              <a:gd name="connsiteY229" fmla="*/ 1303662 h 1311118"/>
              <a:gd name="connsiteX230" fmla="*/ 433330 w 1160443"/>
              <a:gd name="connsiteY230" fmla="*/ 1311007 h 1311118"/>
              <a:gd name="connsiteX231" fmla="*/ 437002 w 1160443"/>
              <a:gd name="connsiteY231" fmla="*/ 1303662 h 131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60443" h="1311118">
                <a:moveTo>
                  <a:pt x="437002" y="1303662"/>
                </a:moveTo>
                <a:cubicBezTo>
                  <a:pt x="440674" y="1301826"/>
                  <a:pt x="449520" y="1302182"/>
                  <a:pt x="455364" y="1299990"/>
                </a:cubicBezTo>
                <a:cubicBezTo>
                  <a:pt x="463850" y="1296808"/>
                  <a:pt x="470135" y="1289707"/>
                  <a:pt x="473725" y="1281629"/>
                </a:cubicBezTo>
                <a:cubicBezTo>
                  <a:pt x="476869" y="1274554"/>
                  <a:pt x="473725" y="1262043"/>
                  <a:pt x="481070" y="1259595"/>
                </a:cubicBezTo>
                <a:lnTo>
                  <a:pt x="503104" y="1252250"/>
                </a:lnTo>
                <a:lnTo>
                  <a:pt x="514121" y="1248578"/>
                </a:lnTo>
                <a:cubicBezTo>
                  <a:pt x="509224" y="1247354"/>
                  <a:pt x="503372" y="1248059"/>
                  <a:pt x="499431" y="1244906"/>
                </a:cubicBezTo>
                <a:cubicBezTo>
                  <a:pt x="493045" y="1239797"/>
                  <a:pt x="496025" y="1227981"/>
                  <a:pt x="499431" y="1222872"/>
                </a:cubicBezTo>
                <a:cubicBezTo>
                  <a:pt x="505665" y="1213521"/>
                  <a:pt x="512844" y="1210668"/>
                  <a:pt x="521465" y="1204510"/>
                </a:cubicBezTo>
                <a:cubicBezTo>
                  <a:pt x="526445" y="1200953"/>
                  <a:pt x="531258" y="1197166"/>
                  <a:pt x="536154" y="1193494"/>
                </a:cubicBezTo>
                <a:cubicBezTo>
                  <a:pt x="547974" y="1175764"/>
                  <a:pt x="542932" y="1188954"/>
                  <a:pt x="539827" y="1164115"/>
                </a:cubicBezTo>
                <a:cubicBezTo>
                  <a:pt x="533390" y="1112625"/>
                  <a:pt x="541120" y="1138620"/>
                  <a:pt x="532482" y="1112703"/>
                </a:cubicBezTo>
                <a:cubicBezTo>
                  <a:pt x="534535" y="1104490"/>
                  <a:pt x="539921" y="1081347"/>
                  <a:pt x="543499" y="1075980"/>
                </a:cubicBezTo>
                <a:cubicBezTo>
                  <a:pt x="552990" y="1061742"/>
                  <a:pt x="549447" y="1069150"/>
                  <a:pt x="554516" y="1053947"/>
                </a:cubicBezTo>
                <a:cubicBezTo>
                  <a:pt x="552068" y="1050275"/>
                  <a:pt x="548964" y="1046963"/>
                  <a:pt x="547171" y="1042930"/>
                </a:cubicBezTo>
                <a:cubicBezTo>
                  <a:pt x="544027" y="1035855"/>
                  <a:pt x="539827" y="1020896"/>
                  <a:pt x="539827" y="1020896"/>
                </a:cubicBezTo>
                <a:cubicBezTo>
                  <a:pt x="538603" y="1001310"/>
                  <a:pt x="538208" y="981655"/>
                  <a:pt x="536154" y="962139"/>
                </a:cubicBezTo>
                <a:cubicBezTo>
                  <a:pt x="535393" y="954914"/>
                  <a:pt x="527123" y="947331"/>
                  <a:pt x="536154" y="940106"/>
                </a:cubicBezTo>
                <a:cubicBezTo>
                  <a:pt x="540095" y="936953"/>
                  <a:pt x="546009" y="937883"/>
                  <a:pt x="550843" y="936433"/>
                </a:cubicBezTo>
                <a:cubicBezTo>
                  <a:pt x="558258" y="934208"/>
                  <a:pt x="572877" y="929089"/>
                  <a:pt x="572877" y="929089"/>
                </a:cubicBezTo>
                <a:cubicBezTo>
                  <a:pt x="584516" y="911631"/>
                  <a:pt x="576035" y="919467"/>
                  <a:pt x="602255" y="910727"/>
                </a:cubicBezTo>
                <a:lnTo>
                  <a:pt x="613272" y="907055"/>
                </a:lnTo>
                <a:cubicBezTo>
                  <a:pt x="616944" y="904607"/>
                  <a:pt x="621532" y="903156"/>
                  <a:pt x="624289" y="899710"/>
                </a:cubicBezTo>
                <a:cubicBezTo>
                  <a:pt x="626707" y="896688"/>
                  <a:pt x="627121" y="892472"/>
                  <a:pt x="627961" y="888694"/>
                </a:cubicBezTo>
                <a:cubicBezTo>
                  <a:pt x="630216" y="878545"/>
                  <a:pt x="630347" y="865560"/>
                  <a:pt x="635306" y="855643"/>
                </a:cubicBezTo>
                <a:cubicBezTo>
                  <a:pt x="645710" y="834835"/>
                  <a:pt x="642653" y="851968"/>
                  <a:pt x="664684" y="829937"/>
                </a:cubicBezTo>
                <a:cubicBezTo>
                  <a:pt x="696871" y="797750"/>
                  <a:pt x="656041" y="837139"/>
                  <a:pt x="686718" y="811576"/>
                </a:cubicBezTo>
                <a:cubicBezTo>
                  <a:pt x="722793" y="781514"/>
                  <a:pt x="676211" y="818413"/>
                  <a:pt x="705080" y="789542"/>
                </a:cubicBezTo>
                <a:cubicBezTo>
                  <a:pt x="708201" y="786421"/>
                  <a:pt x="712424" y="784645"/>
                  <a:pt x="716096" y="782197"/>
                </a:cubicBezTo>
                <a:cubicBezTo>
                  <a:pt x="717320" y="778525"/>
                  <a:pt x="718038" y="774642"/>
                  <a:pt x="719769" y="771180"/>
                </a:cubicBezTo>
                <a:cubicBezTo>
                  <a:pt x="721743" y="767232"/>
                  <a:pt x="725321" y="764196"/>
                  <a:pt x="727113" y="760163"/>
                </a:cubicBezTo>
                <a:cubicBezTo>
                  <a:pt x="730257" y="753089"/>
                  <a:pt x="732010" y="745474"/>
                  <a:pt x="734458" y="738130"/>
                </a:cubicBezTo>
                <a:cubicBezTo>
                  <a:pt x="735682" y="734458"/>
                  <a:pt x="734458" y="728337"/>
                  <a:pt x="738130" y="727113"/>
                </a:cubicBezTo>
                <a:lnTo>
                  <a:pt x="749147" y="723441"/>
                </a:lnTo>
                <a:cubicBezTo>
                  <a:pt x="762922" y="726884"/>
                  <a:pt x="770864" y="730944"/>
                  <a:pt x="785870" y="723441"/>
                </a:cubicBezTo>
                <a:cubicBezTo>
                  <a:pt x="789818" y="721467"/>
                  <a:pt x="790766" y="716096"/>
                  <a:pt x="793214" y="712424"/>
                </a:cubicBezTo>
                <a:cubicBezTo>
                  <a:pt x="791990" y="705079"/>
                  <a:pt x="791002" y="697691"/>
                  <a:pt x="789542" y="690390"/>
                </a:cubicBezTo>
                <a:cubicBezTo>
                  <a:pt x="786590" y="675631"/>
                  <a:pt x="781313" y="670125"/>
                  <a:pt x="789542" y="653667"/>
                </a:cubicBezTo>
                <a:cubicBezTo>
                  <a:pt x="792018" y="648714"/>
                  <a:pt x="806687" y="643736"/>
                  <a:pt x="811576" y="642650"/>
                </a:cubicBezTo>
                <a:cubicBezTo>
                  <a:pt x="818845" y="641035"/>
                  <a:pt x="826341" y="640593"/>
                  <a:pt x="833610" y="638978"/>
                </a:cubicBezTo>
                <a:cubicBezTo>
                  <a:pt x="843338" y="636816"/>
                  <a:pt x="850332" y="632453"/>
                  <a:pt x="859316" y="627961"/>
                </a:cubicBezTo>
                <a:cubicBezTo>
                  <a:pt x="858092" y="618168"/>
                  <a:pt x="860616" y="607108"/>
                  <a:pt x="855643" y="598583"/>
                </a:cubicBezTo>
                <a:cubicBezTo>
                  <a:pt x="851195" y="590959"/>
                  <a:pt x="839852" y="590136"/>
                  <a:pt x="833610" y="583894"/>
                </a:cubicBezTo>
                <a:cubicBezTo>
                  <a:pt x="829938" y="580222"/>
                  <a:pt x="825612" y="577103"/>
                  <a:pt x="822593" y="572877"/>
                </a:cubicBezTo>
                <a:cubicBezTo>
                  <a:pt x="819411" y="568422"/>
                  <a:pt x="818065" y="562882"/>
                  <a:pt x="815248" y="558188"/>
                </a:cubicBezTo>
                <a:cubicBezTo>
                  <a:pt x="810706" y="550619"/>
                  <a:pt x="800559" y="536154"/>
                  <a:pt x="800559" y="536154"/>
                </a:cubicBezTo>
                <a:cubicBezTo>
                  <a:pt x="799335" y="532482"/>
                  <a:pt x="797826" y="528892"/>
                  <a:pt x="796887" y="525137"/>
                </a:cubicBezTo>
                <a:cubicBezTo>
                  <a:pt x="795373" y="519082"/>
                  <a:pt x="795797" y="512458"/>
                  <a:pt x="793214" y="506776"/>
                </a:cubicBezTo>
                <a:cubicBezTo>
                  <a:pt x="789561" y="498740"/>
                  <a:pt x="778525" y="484742"/>
                  <a:pt x="778525" y="484742"/>
                </a:cubicBezTo>
                <a:cubicBezTo>
                  <a:pt x="776139" y="477582"/>
                  <a:pt x="770157" y="466208"/>
                  <a:pt x="778525" y="459036"/>
                </a:cubicBezTo>
                <a:cubicBezTo>
                  <a:pt x="784403" y="453998"/>
                  <a:pt x="793214" y="454139"/>
                  <a:pt x="800559" y="451691"/>
                </a:cubicBezTo>
                <a:lnTo>
                  <a:pt x="811576" y="448019"/>
                </a:lnTo>
                <a:cubicBezTo>
                  <a:pt x="810094" y="443572"/>
                  <a:pt x="798239" y="422700"/>
                  <a:pt x="807904" y="414968"/>
                </a:cubicBezTo>
                <a:cubicBezTo>
                  <a:pt x="811845" y="411815"/>
                  <a:pt x="817740" y="412682"/>
                  <a:pt x="822593" y="411296"/>
                </a:cubicBezTo>
                <a:cubicBezTo>
                  <a:pt x="826315" y="410233"/>
                  <a:pt x="829938" y="408848"/>
                  <a:pt x="833610" y="407624"/>
                </a:cubicBezTo>
                <a:cubicBezTo>
                  <a:pt x="838506" y="408848"/>
                  <a:pt x="844501" y="407973"/>
                  <a:pt x="848299" y="411296"/>
                </a:cubicBezTo>
                <a:cubicBezTo>
                  <a:pt x="854942" y="417109"/>
                  <a:pt x="862988" y="433330"/>
                  <a:pt x="862988" y="433330"/>
                </a:cubicBezTo>
                <a:cubicBezTo>
                  <a:pt x="865232" y="440060"/>
                  <a:pt x="869743" y="460032"/>
                  <a:pt x="877677" y="466380"/>
                </a:cubicBezTo>
                <a:cubicBezTo>
                  <a:pt x="880700" y="468798"/>
                  <a:pt x="884885" y="469360"/>
                  <a:pt x="888694" y="470053"/>
                </a:cubicBezTo>
                <a:cubicBezTo>
                  <a:pt x="898404" y="471819"/>
                  <a:pt x="908324" y="472186"/>
                  <a:pt x="918072" y="473725"/>
                </a:cubicBezTo>
                <a:cubicBezTo>
                  <a:pt x="931590" y="475859"/>
                  <a:pt x="945085" y="478201"/>
                  <a:pt x="958467" y="481069"/>
                </a:cubicBezTo>
                <a:cubicBezTo>
                  <a:pt x="962252" y="481880"/>
                  <a:pt x="966022" y="483011"/>
                  <a:pt x="969484" y="484742"/>
                </a:cubicBezTo>
                <a:cubicBezTo>
                  <a:pt x="973432" y="486716"/>
                  <a:pt x="976829" y="489638"/>
                  <a:pt x="980501" y="492086"/>
                </a:cubicBezTo>
                <a:cubicBezTo>
                  <a:pt x="985370" y="499389"/>
                  <a:pt x="993296" y="504998"/>
                  <a:pt x="984174" y="514120"/>
                </a:cubicBezTo>
                <a:cubicBezTo>
                  <a:pt x="981437" y="516857"/>
                  <a:pt x="976829" y="516568"/>
                  <a:pt x="973157" y="517792"/>
                </a:cubicBezTo>
                <a:cubicBezTo>
                  <a:pt x="969485" y="521464"/>
                  <a:pt x="965465" y="524819"/>
                  <a:pt x="962140" y="528809"/>
                </a:cubicBezTo>
                <a:cubicBezTo>
                  <a:pt x="949904" y="543491"/>
                  <a:pt x="948966" y="553748"/>
                  <a:pt x="958467" y="576549"/>
                </a:cubicBezTo>
                <a:cubicBezTo>
                  <a:pt x="960573" y="581603"/>
                  <a:pt x="968260" y="581446"/>
                  <a:pt x="973157" y="583894"/>
                </a:cubicBezTo>
                <a:cubicBezTo>
                  <a:pt x="976829" y="582670"/>
                  <a:pt x="980303" y="580221"/>
                  <a:pt x="984174" y="580221"/>
                </a:cubicBezTo>
                <a:cubicBezTo>
                  <a:pt x="1010132" y="580221"/>
                  <a:pt x="999983" y="595098"/>
                  <a:pt x="1002535" y="620616"/>
                </a:cubicBezTo>
                <a:cubicBezTo>
                  <a:pt x="1019994" y="608977"/>
                  <a:pt x="1012155" y="617460"/>
                  <a:pt x="1020896" y="591238"/>
                </a:cubicBezTo>
                <a:lnTo>
                  <a:pt x="1024569" y="580221"/>
                </a:lnTo>
                <a:cubicBezTo>
                  <a:pt x="1025793" y="566756"/>
                  <a:pt x="1024426" y="552797"/>
                  <a:pt x="1028241" y="539826"/>
                </a:cubicBezTo>
                <a:cubicBezTo>
                  <a:pt x="1035077" y="516581"/>
                  <a:pt x="1040735" y="521457"/>
                  <a:pt x="1053947" y="510448"/>
                </a:cubicBezTo>
                <a:cubicBezTo>
                  <a:pt x="1082231" y="486879"/>
                  <a:pt x="1048621" y="510327"/>
                  <a:pt x="1075981" y="492086"/>
                </a:cubicBezTo>
                <a:cubicBezTo>
                  <a:pt x="1080205" y="432945"/>
                  <a:pt x="1074219" y="456976"/>
                  <a:pt x="1086998" y="418641"/>
                </a:cubicBezTo>
                <a:cubicBezTo>
                  <a:pt x="1088222" y="414969"/>
                  <a:pt x="1087933" y="410361"/>
                  <a:pt x="1090670" y="407624"/>
                </a:cubicBezTo>
                <a:cubicBezTo>
                  <a:pt x="1097588" y="400706"/>
                  <a:pt x="1103502" y="393352"/>
                  <a:pt x="1112704" y="389262"/>
                </a:cubicBezTo>
                <a:cubicBezTo>
                  <a:pt x="1119778" y="386118"/>
                  <a:pt x="1134737" y="381918"/>
                  <a:pt x="1134737" y="381918"/>
                </a:cubicBezTo>
                <a:cubicBezTo>
                  <a:pt x="1159992" y="365082"/>
                  <a:pt x="1153980" y="375603"/>
                  <a:pt x="1160443" y="356212"/>
                </a:cubicBezTo>
                <a:cubicBezTo>
                  <a:pt x="1159219" y="352540"/>
                  <a:pt x="1159508" y="347932"/>
                  <a:pt x="1156771" y="345195"/>
                </a:cubicBezTo>
                <a:cubicBezTo>
                  <a:pt x="1155013" y="343437"/>
                  <a:pt x="1131195" y="337882"/>
                  <a:pt x="1131065" y="337850"/>
                </a:cubicBezTo>
                <a:cubicBezTo>
                  <a:pt x="1127393" y="335402"/>
                  <a:pt x="1121687" y="334604"/>
                  <a:pt x="1120048" y="330506"/>
                </a:cubicBezTo>
                <a:cubicBezTo>
                  <a:pt x="1098266" y="276050"/>
                  <a:pt x="1163663" y="303491"/>
                  <a:pt x="1042930" y="297455"/>
                </a:cubicBezTo>
                <a:cubicBezTo>
                  <a:pt x="1036810" y="298679"/>
                  <a:pt x="1030413" y="298935"/>
                  <a:pt x="1024569" y="301127"/>
                </a:cubicBezTo>
                <a:cubicBezTo>
                  <a:pt x="1017913" y="303623"/>
                  <a:pt x="1006457" y="314447"/>
                  <a:pt x="1002535" y="319489"/>
                </a:cubicBezTo>
                <a:cubicBezTo>
                  <a:pt x="997116" y="326456"/>
                  <a:pt x="994088" y="335280"/>
                  <a:pt x="987846" y="341522"/>
                </a:cubicBezTo>
                <a:cubicBezTo>
                  <a:pt x="962691" y="366677"/>
                  <a:pt x="971574" y="354914"/>
                  <a:pt x="958467" y="374573"/>
                </a:cubicBezTo>
                <a:cubicBezTo>
                  <a:pt x="957243" y="378245"/>
                  <a:pt x="954795" y="381719"/>
                  <a:pt x="954795" y="385590"/>
                </a:cubicBezTo>
                <a:cubicBezTo>
                  <a:pt x="954795" y="401911"/>
                  <a:pt x="967035" y="393751"/>
                  <a:pt x="947451" y="400279"/>
                </a:cubicBezTo>
                <a:cubicBezTo>
                  <a:pt x="929991" y="411919"/>
                  <a:pt x="940624" y="406227"/>
                  <a:pt x="914400" y="414968"/>
                </a:cubicBezTo>
                <a:cubicBezTo>
                  <a:pt x="914389" y="414972"/>
                  <a:pt x="892378" y="422310"/>
                  <a:pt x="892366" y="422313"/>
                </a:cubicBezTo>
                <a:lnTo>
                  <a:pt x="859316" y="429657"/>
                </a:lnTo>
                <a:cubicBezTo>
                  <a:pt x="843403" y="428433"/>
                  <a:pt x="827263" y="428926"/>
                  <a:pt x="811576" y="425985"/>
                </a:cubicBezTo>
                <a:cubicBezTo>
                  <a:pt x="807238" y="425172"/>
                  <a:pt x="802898" y="422384"/>
                  <a:pt x="800559" y="418641"/>
                </a:cubicBezTo>
                <a:cubicBezTo>
                  <a:pt x="796456" y="412076"/>
                  <a:pt x="793214" y="396607"/>
                  <a:pt x="793214" y="396607"/>
                </a:cubicBezTo>
                <a:cubicBezTo>
                  <a:pt x="794438" y="390486"/>
                  <a:pt x="794695" y="384089"/>
                  <a:pt x="796887" y="378245"/>
                </a:cubicBezTo>
                <a:cubicBezTo>
                  <a:pt x="798437" y="374113"/>
                  <a:pt x="803506" y="371582"/>
                  <a:pt x="804231" y="367229"/>
                </a:cubicBezTo>
                <a:cubicBezTo>
                  <a:pt x="804867" y="363411"/>
                  <a:pt x="801783" y="359884"/>
                  <a:pt x="800559" y="356212"/>
                </a:cubicBezTo>
                <a:cubicBezTo>
                  <a:pt x="796887" y="357436"/>
                  <a:pt x="792565" y="357466"/>
                  <a:pt x="789542" y="359884"/>
                </a:cubicBezTo>
                <a:cubicBezTo>
                  <a:pt x="780242" y="367324"/>
                  <a:pt x="782304" y="375512"/>
                  <a:pt x="778525" y="385590"/>
                </a:cubicBezTo>
                <a:cubicBezTo>
                  <a:pt x="776603" y="390716"/>
                  <a:pt x="773337" y="395247"/>
                  <a:pt x="771181" y="400279"/>
                </a:cubicBezTo>
                <a:cubicBezTo>
                  <a:pt x="769656" y="403837"/>
                  <a:pt x="769388" y="407912"/>
                  <a:pt x="767508" y="411296"/>
                </a:cubicBezTo>
                <a:cubicBezTo>
                  <a:pt x="763221" y="419012"/>
                  <a:pt x="752819" y="433330"/>
                  <a:pt x="752819" y="433330"/>
                </a:cubicBezTo>
                <a:cubicBezTo>
                  <a:pt x="738130" y="432106"/>
                  <a:pt x="723363" y="431605"/>
                  <a:pt x="708752" y="429657"/>
                </a:cubicBezTo>
                <a:cubicBezTo>
                  <a:pt x="704915" y="429145"/>
                  <a:pt x="701457" y="427048"/>
                  <a:pt x="697735" y="425985"/>
                </a:cubicBezTo>
                <a:cubicBezTo>
                  <a:pt x="685633" y="422528"/>
                  <a:pt x="677307" y="421165"/>
                  <a:pt x="664684" y="418641"/>
                </a:cubicBezTo>
                <a:cubicBezTo>
                  <a:pt x="657340" y="413744"/>
                  <a:pt x="648893" y="410192"/>
                  <a:pt x="642651" y="403951"/>
                </a:cubicBezTo>
                <a:cubicBezTo>
                  <a:pt x="638979" y="400279"/>
                  <a:pt x="636174" y="395457"/>
                  <a:pt x="631634" y="392935"/>
                </a:cubicBezTo>
                <a:cubicBezTo>
                  <a:pt x="611716" y="381870"/>
                  <a:pt x="581742" y="383447"/>
                  <a:pt x="561860" y="381918"/>
                </a:cubicBezTo>
                <a:cubicBezTo>
                  <a:pt x="558188" y="379470"/>
                  <a:pt x="554876" y="376366"/>
                  <a:pt x="550843" y="374573"/>
                </a:cubicBezTo>
                <a:cubicBezTo>
                  <a:pt x="543769" y="371429"/>
                  <a:pt x="528810" y="367229"/>
                  <a:pt x="528810" y="367229"/>
                </a:cubicBezTo>
                <a:cubicBezTo>
                  <a:pt x="525138" y="363557"/>
                  <a:pt x="522333" y="358734"/>
                  <a:pt x="517793" y="356212"/>
                </a:cubicBezTo>
                <a:cubicBezTo>
                  <a:pt x="511025" y="352452"/>
                  <a:pt x="495759" y="348867"/>
                  <a:pt x="495759" y="348867"/>
                </a:cubicBezTo>
                <a:cubicBezTo>
                  <a:pt x="492087" y="346419"/>
                  <a:pt x="488775" y="343315"/>
                  <a:pt x="484742" y="341522"/>
                </a:cubicBezTo>
                <a:cubicBezTo>
                  <a:pt x="477667" y="338378"/>
                  <a:pt x="469632" y="337640"/>
                  <a:pt x="462708" y="334178"/>
                </a:cubicBezTo>
                <a:lnTo>
                  <a:pt x="448019" y="326833"/>
                </a:lnTo>
                <a:cubicBezTo>
                  <a:pt x="446795" y="323161"/>
                  <a:pt x="444347" y="319687"/>
                  <a:pt x="444347" y="315816"/>
                </a:cubicBezTo>
                <a:cubicBezTo>
                  <a:pt x="444347" y="301945"/>
                  <a:pt x="445408" y="289050"/>
                  <a:pt x="455364" y="279094"/>
                </a:cubicBezTo>
                <a:cubicBezTo>
                  <a:pt x="458485" y="275973"/>
                  <a:pt x="462709" y="274197"/>
                  <a:pt x="466381" y="271749"/>
                </a:cubicBezTo>
                <a:cubicBezTo>
                  <a:pt x="467814" y="268884"/>
                  <a:pt x="477398" y="251444"/>
                  <a:pt x="477398" y="246043"/>
                </a:cubicBezTo>
                <a:cubicBezTo>
                  <a:pt x="477398" y="240188"/>
                  <a:pt x="472376" y="224084"/>
                  <a:pt x="466381" y="220337"/>
                </a:cubicBezTo>
                <a:cubicBezTo>
                  <a:pt x="459816" y="216234"/>
                  <a:pt x="450789" y="217286"/>
                  <a:pt x="444347" y="212992"/>
                </a:cubicBezTo>
                <a:cubicBezTo>
                  <a:pt x="440675" y="210544"/>
                  <a:pt x="436921" y="208213"/>
                  <a:pt x="433330" y="205648"/>
                </a:cubicBezTo>
                <a:cubicBezTo>
                  <a:pt x="428350" y="202091"/>
                  <a:pt x="423955" y="197668"/>
                  <a:pt x="418641" y="194631"/>
                </a:cubicBezTo>
                <a:cubicBezTo>
                  <a:pt x="414547" y="192291"/>
                  <a:pt x="396110" y="188080"/>
                  <a:pt x="392935" y="187286"/>
                </a:cubicBezTo>
                <a:cubicBezTo>
                  <a:pt x="367680" y="170450"/>
                  <a:pt x="379275" y="175388"/>
                  <a:pt x="359884" y="168925"/>
                </a:cubicBezTo>
                <a:cubicBezTo>
                  <a:pt x="345670" y="154711"/>
                  <a:pt x="338387" y="153163"/>
                  <a:pt x="352540" y="124857"/>
                </a:cubicBezTo>
                <a:cubicBezTo>
                  <a:pt x="354797" y="120343"/>
                  <a:pt x="362376" y="122571"/>
                  <a:pt x="367229" y="121185"/>
                </a:cubicBezTo>
                <a:cubicBezTo>
                  <a:pt x="370951" y="120122"/>
                  <a:pt x="374574" y="118737"/>
                  <a:pt x="378246" y="117513"/>
                </a:cubicBezTo>
                <a:cubicBezTo>
                  <a:pt x="377022" y="110168"/>
                  <a:pt x="377904" y="102139"/>
                  <a:pt x="374574" y="95479"/>
                </a:cubicBezTo>
                <a:cubicBezTo>
                  <a:pt x="372844" y="92020"/>
                  <a:pt x="350334" y="81523"/>
                  <a:pt x="348867" y="80790"/>
                </a:cubicBezTo>
                <a:cubicBezTo>
                  <a:pt x="337051" y="45339"/>
                  <a:pt x="355995" y="100444"/>
                  <a:pt x="337851" y="55084"/>
                </a:cubicBezTo>
                <a:cubicBezTo>
                  <a:pt x="329428" y="34025"/>
                  <a:pt x="335602" y="34565"/>
                  <a:pt x="319489" y="22033"/>
                </a:cubicBezTo>
                <a:cubicBezTo>
                  <a:pt x="312521" y="16614"/>
                  <a:pt x="304800" y="12240"/>
                  <a:pt x="297455" y="7344"/>
                </a:cubicBezTo>
                <a:lnTo>
                  <a:pt x="286439" y="0"/>
                </a:lnTo>
                <a:cubicBezTo>
                  <a:pt x="281542" y="1224"/>
                  <a:pt x="276263" y="1415"/>
                  <a:pt x="271749" y="3672"/>
                </a:cubicBezTo>
                <a:cubicBezTo>
                  <a:pt x="263854" y="7619"/>
                  <a:pt x="258090" y="15570"/>
                  <a:pt x="249716" y="18361"/>
                </a:cubicBezTo>
                <a:lnTo>
                  <a:pt x="227682" y="25706"/>
                </a:lnTo>
                <a:lnTo>
                  <a:pt x="216665" y="29378"/>
                </a:lnTo>
                <a:lnTo>
                  <a:pt x="205648" y="33050"/>
                </a:lnTo>
                <a:cubicBezTo>
                  <a:pt x="193034" y="30527"/>
                  <a:pt x="184693" y="29162"/>
                  <a:pt x="172598" y="25706"/>
                </a:cubicBezTo>
                <a:cubicBezTo>
                  <a:pt x="168876" y="24642"/>
                  <a:pt x="165253" y="23257"/>
                  <a:pt x="161581" y="22033"/>
                </a:cubicBezTo>
                <a:cubicBezTo>
                  <a:pt x="156685" y="23257"/>
                  <a:pt x="149489" y="21378"/>
                  <a:pt x="146892" y="25706"/>
                </a:cubicBezTo>
                <a:cubicBezTo>
                  <a:pt x="144295" y="30034"/>
                  <a:pt x="149114" y="35561"/>
                  <a:pt x="150564" y="40395"/>
                </a:cubicBezTo>
                <a:cubicBezTo>
                  <a:pt x="152788" y="47810"/>
                  <a:pt x="156635" y="54792"/>
                  <a:pt x="157908" y="62429"/>
                </a:cubicBezTo>
                <a:cubicBezTo>
                  <a:pt x="159132" y="69773"/>
                  <a:pt x="157311" y="78362"/>
                  <a:pt x="161581" y="84462"/>
                </a:cubicBezTo>
                <a:cubicBezTo>
                  <a:pt x="166643" y="91693"/>
                  <a:pt x="183614" y="99151"/>
                  <a:pt x="183614" y="99151"/>
                </a:cubicBezTo>
                <a:cubicBezTo>
                  <a:pt x="209867" y="138529"/>
                  <a:pt x="168979" y="78760"/>
                  <a:pt x="201976" y="121185"/>
                </a:cubicBezTo>
                <a:cubicBezTo>
                  <a:pt x="207395" y="128153"/>
                  <a:pt x="216665" y="143219"/>
                  <a:pt x="216665" y="143219"/>
                </a:cubicBezTo>
                <a:cubicBezTo>
                  <a:pt x="211621" y="150785"/>
                  <a:pt x="194014" y="164635"/>
                  <a:pt x="205648" y="176269"/>
                </a:cubicBezTo>
                <a:cubicBezTo>
                  <a:pt x="208385" y="179006"/>
                  <a:pt x="212993" y="178718"/>
                  <a:pt x="216665" y="179942"/>
                </a:cubicBezTo>
                <a:cubicBezTo>
                  <a:pt x="219113" y="183614"/>
                  <a:pt x="223386" y="186590"/>
                  <a:pt x="224010" y="190959"/>
                </a:cubicBezTo>
                <a:cubicBezTo>
                  <a:pt x="224271" y="192787"/>
                  <a:pt x="218195" y="213604"/>
                  <a:pt x="216665" y="216665"/>
                </a:cubicBezTo>
                <a:cubicBezTo>
                  <a:pt x="214691" y="220613"/>
                  <a:pt x="211113" y="223649"/>
                  <a:pt x="209321" y="227682"/>
                </a:cubicBezTo>
                <a:cubicBezTo>
                  <a:pt x="206177" y="234756"/>
                  <a:pt x="204424" y="242371"/>
                  <a:pt x="201976" y="249715"/>
                </a:cubicBezTo>
                <a:lnTo>
                  <a:pt x="194631" y="271749"/>
                </a:lnTo>
                <a:cubicBezTo>
                  <a:pt x="193407" y="275421"/>
                  <a:pt x="193106" y="279545"/>
                  <a:pt x="190959" y="282766"/>
                </a:cubicBezTo>
                <a:lnTo>
                  <a:pt x="183614" y="293783"/>
                </a:lnTo>
                <a:cubicBezTo>
                  <a:pt x="182390" y="297455"/>
                  <a:pt x="181673" y="301338"/>
                  <a:pt x="179942" y="304800"/>
                </a:cubicBezTo>
                <a:cubicBezTo>
                  <a:pt x="173105" y="318474"/>
                  <a:pt x="171731" y="314653"/>
                  <a:pt x="161581" y="326833"/>
                </a:cubicBezTo>
                <a:cubicBezTo>
                  <a:pt x="158755" y="330224"/>
                  <a:pt x="156684" y="334178"/>
                  <a:pt x="154236" y="337850"/>
                </a:cubicBezTo>
                <a:cubicBezTo>
                  <a:pt x="149619" y="351704"/>
                  <a:pt x="148502" y="358274"/>
                  <a:pt x="135875" y="370901"/>
                </a:cubicBezTo>
                <a:cubicBezTo>
                  <a:pt x="132203" y="374573"/>
                  <a:pt x="129367" y="379341"/>
                  <a:pt x="124858" y="381918"/>
                </a:cubicBezTo>
                <a:cubicBezTo>
                  <a:pt x="120476" y="384422"/>
                  <a:pt x="115191" y="385088"/>
                  <a:pt x="110169" y="385590"/>
                </a:cubicBezTo>
                <a:cubicBezTo>
                  <a:pt x="90642" y="387542"/>
                  <a:pt x="70998" y="388038"/>
                  <a:pt x="51412" y="389262"/>
                </a:cubicBezTo>
                <a:cubicBezTo>
                  <a:pt x="48964" y="392934"/>
                  <a:pt x="44691" y="395910"/>
                  <a:pt x="44067" y="400279"/>
                </a:cubicBezTo>
                <a:cubicBezTo>
                  <a:pt x="42096" y="414074"/>
                  <a:pt x="52347" y="420224"/>
                  <a:pt x="62429" y="425985"/>
                </a:cubicBezTo>
                <a:cubicBezTo>
                  <a:pt x="65790" y="427906"/>
                  <a:pt x="69724" y="428594"/>
                  <a:pt x="73446" y="429657"/>
                </a:cubicBezTo>
                <a:cubicBezTo>
                  <a:pt x="78299" y="431044"/>
                  <a:pt x="83239" y="432106"/>
                  <a:pt x="88135" y="433330"/>
                </a:cubicBezTo>
                <a:cubicBezTo>
                  <a:pt x="89359" y="437002"/>
                  <a:pt x="92443" y="440529"/>
                  <a:pt x="91807" y="444347"/>
                </a:cubicBezTo>
                <a:cubicBezTo>
                  <a:pt x="91082" y="448700"/>
                  <a:pt x="86201" y="451307"/>
                  <a:pt x="84463" y="455363"/>
                </a:cubicBezTo>
                <a:cubicBezTo>
                  <a:pt x="82475" y="460002"/>
                  <a:pt x="82014" y="465156"/>
                  <a:pt x="80790" y="470053"/>
                </a:cubicBezTo>
                <a:cubicBezTo>
                  <a:pt x="83238" y="473725"/>
                  <a:pt x="84689" y="478312"/>
                  <a:pt x="88135" y="481069"/>
                </a:cubicBezTo>
                <a:cubicBezTo>
                  <a:pt x="105939" y="495312"/>
                  <a:pt x="94813" y="471724"/>
                  <a:pt x="102824" y="495759"/>
                </a:cubicBezTo>
                <a:cubicBezTo>
                  <a:pt x="101600" y="509224"/>
                  <a:pt x="105562" y="524250"/>
                  <a:pt x="99152" y="536154"/>
                </a:cubicBezTo>
                <a:cubicBezTo>
                  <a:pt x="95482" y="542970"/>
                  <a:pt x="84463" y="541050"/>
                  <a:pt x="77118" y="543498"/>
                </a:cubicBezTo>
                <a:cubicBezTo>
                  <a:pt x="73446" y="544722"/>
                  <a:pt x="69897" y="546412"/>
                  <a:pt x="66101" y="547171"/>
                </a:cubicBezTo>
                <a:cubicBezTo>
                  <a:pt x="53487" y="549694"/>
                  <a:pt x="45146" y="551059"/>
                  <a:pt x="33051" y="554515"/>
                </a:cubicBezTo>
                <a:cubicBezTo>
                  <a:pt x="29329" y="555579"/>
                  <a:pt x="25496" y="556457"/>
                  <a:pt x="22034" y="558188"/>
                </a:cubicBezTo>
                <a:cubicBezTo>
                  <a:pt x="11807" y="563302"/>
                  <a:pt x="8124" y="568425"/>
                  <a:pt x="0" y="576549"/>
                </a:cubicBezTo>
                <a:cubicBezTo>
                  <a:pt x="3672" y="577773"/>
                  <a:pt x="7555" y="578490"/>
                  <a:pt x="11017" y="580221"/>
                </a:cubicBezTo>
                <a:cubicBezTo>
                  <a:pt x="14965" y="582195"/>
                  <a:pt x="17642" y="587127"/>
                  <a:pt x="22034" y="587566"/>
                </a:cubicBezTo>
                <a:cubicBezTo>
                  <a:pt x="30647" y="588427"/>
                  <a:pt x="39171" y="585118"/>
                  <a:pt x="47740" y="583894"/>
                </a:cubicBezTo>
                <a:cubicBezTo>
                  <a:pt x="55085" y="581446"/>
                  <a:pt x="62059" y="577192"/>
                  <a:pt x="69774" y="576549"/>
                </a:cubicBezTo>
                <a:cubicBezTo>
                  <a:pt x="100796" y="573963"/>
                  <a:pt x="94375" y="579917"/>
                  <a:pt x="80790" y="591238"/>
                </a:cubicBezTo>
                <a:cubicBezTo>
                  <a:pt x="69149" y="600940"/>
                  <a:pt x="63758" y="600588"/>
                  <a:pt x="47740" y="605927"/>
                </a:cubicBezTo>
                <a:cubicBezTo>
                  <a:pt x="44068" y="607151"/>
                  <a:pt x="39944" y="607453"/>
                  <a:pt x="36723" y="609600"/>
                </a:cubicBezTo>
                <a:lnTo>
                  <a:pt x="25706" y="616944"/>
                </a:lnTo>
                <a:cubicBezTo>
                  <a:pt x="24482" y="620616"/>
                  <a:pt x="22034" y="624090"/>
                  <a:pt x="22034" y="627961"/>
                </a:cubicBezTo>
                <a:cubicBezTo>
                  <a:pt x="22034" y="636945"/>
                  <a:pt x="30099" y="645579"/>
                  <a:pt x="36723" y="649995"/>
                </a:cubicBezTo>
                <a:cubicBezTo>
                  <a:pt x="39944" y="652142"/>
                  <a:pt x="44182" y="652142"/>
                  <a:pt x="47740" y="653667"/>
                </a:cubicBezTo>
                <a:cubicBezTo>
                  <a:pt x="52772" y="655823"/>
                  <a:pt x="57533" y="658564"/>
                  <a:pt x="62429" y="661012"/>
                </a:cubicBezTo>
                <a:cubicBezTo>
                  <a:pt x="67000" y="667868"/>
                  <a:pt x="73306" y="678887"/>
                  <a:pt x="80790" y="683045"/>
                </a:cubicBezTo>
                <a:cubicBezTo>
                  <a:pt x="87558" y="686805"/>
                  <a:pt x="102824" y="690390"/>
                  <a:pt x="102824" y="690390"/>
                </a:cubicBezTo>
                <a:cubicBezTo>
                  <a:pt x="109728" y="689930"/>
                  <a:pt x="151398" y="691808"/>
                  <a:pt x="168925" y="683045"/>
                </a:cubicBezTo>
                <a:cubicBezTo>
                  <a:pt x="172873" y="681071"/>
                  <a:pt x="176270" y="678149"/>
                  <a:pt x="179942" y="675701"/>
                </a:cubicBezTo>
                <a:cubicBezTo>
                  <a:pt x="181166" y="672029"/>
                  <a:pt x="184250" y="668502"/>
                  <a:pt x="183614" y="664684"/>
                </a:cubicBezTo>
                <a:cubicBezTo>
                  <a:pt x="178868" y="636208"/>
                  <a:pt x="170712" y="670342"/>
                  <a:pt x="179942" y="642650"/>
                </a:cubicBezTo>
                <a:cubicBezTo>
                  <a:pt x="187287" y="645098"/>
                  <a:pt x="198216" y="643227"/>
                  <a:pt x="201976" y="649995"/>
                </a:cubicBezTo>
                <a:cubicBezTo>
                  <a:pt x="206180" y="657561"/>
                  <a:pt x="200002" y="667213"/>
                  <a:pt x="198304" y="675701"/>
                </a:cubicBezTo>
                <a:cubicBezTo>
                  <a:pt x="197545" y="679497"/>
                  <a:pt x="195570" y="682963"/>
                  <a:pt x="194631" y="686718"/>
                </a:cubicBezTo>
                <a:cubicBezTo>
                  <a:pt x="193117" y="692773"/>
                  <a:pt x="192183" y="698959"/>
                  <a:pt x="190959" y="705079"/>
                </a:cubicBezTo>
                <a:cubicBezTo>
                  <a:pt x="192183" y="724665"/>
                  <a:pt x="191980" y="744392"/>
                  <a:pt x="194631" y="763836"/>
                </a:cubicBezTo>
                <a:cubicBezTo>
                  <a:pt x="195677" y="771507"/>
                  <a:pt x="199528" y="778525"/>
                  <a:pt x="201976" y="785869"/>
                </a:cubicBezTo>
                <a:cubicBezTo>
                  <a:pt x="207045" y="801075"/>
                  <a:pt x="203499" y="793663"/>
                  <a:pt x="212993" y="807903"/>
                </a:cubicBezTo>
                <a:cubicBezTo>
                  <a:pt x="214217" y="818920"/>
                  <a:pt x="214980" y="829998"/>
                  <a:pt x="216665" y="840954"/>
                </a:cubicBezTo>
                <a:cubicBezTo>
                  <a:pt x="217189" y="844358"/>
                  <a:pt x="221876" y="862391"/>
                  <a:pt x="224010" y="866660"/>
                </a:cubicBezTo>
                <a:cubicBezTo>
                  <a:pt x="225984" y="870608"/>
                  <a:pt x="229380" y="873729"/>
                  <a:pt x="231354" y="877677"/>
                </a:cubicBezTo>
                <a:cubicBezTo>
                  <a:pt x="246555" y="908079"/>
                  <a:pt x="221329" y="868146"/>
                  <a:pt x="242371" y="899710"/>
                </a:cubicBezTo>
                <a:lnTo>
                  <a:pt x="249716" y="921744"/>
                </a:lnTo>
                <a:cubicBezTo>
                  <a:pt x="250940" y="925416"/>
                  <a:pt x="251065" y="929664"/>
                  <a:pt x="253388" y="932761"/>
                </a:cubicBezTo>
                <a:lnTo>
                  <a:pt x="264405" y="947450"/>
                </a:lnTo>
                <a:cubicBezTo>
                  <a:pt x="267416" y="974553"/>
                  <a:pt x="263231" y="983001"/>
                  <a:pt x="282766" y="1002535"/>
                </a:cubicBezTo>
                <a:lnTo>
                  <a:pt x="304800" y="1024568"/>
                </a:lnTo>
                <a:cubicBezTo>
                  <a:pt x="318192" y="1064746"/>
                  <a:pt x="296834" y="1003889"/>
                  <a:pt x="315817" y="1046602"/>
                </a:cubicBezTo>
                <a:cubicBezTo>
                  <a:pt x="318961" y="1053677"/>
                  <a:pt x="320713" y="1061291"/>
                  <a:pt x="323161" y="1068636"/>
                </a:cubicBezTo>
                <a:cubicBezTo>
                  <a:pt x="324385" y="1072308"/>
                  <a:pt x="324687" y="1076432"/>
                  <a:pt x="326834" y="1079653"/>
                </a:cubicBezTo>
                <a:cubicBezTo>
                  <a:pt x="338472" y="1097110"/>
                  <a:pt x="332783" y="1086483"/>
                  <a:pt x="341523" y="1112703"/>
                </a:cubicBezTo>
                <a:cubicBezTo>
                  <a:pt x="350329" y="1139122"/>
                  <a:pt x="339643" y="1106127"/>
                  <a:pt x="348867" y="1138409"/>
                </a:cubicBezTo>
                <a:cubicBezTo>
                  <a:pt x="349931" y="1142131"/>
                  <a:pt x="351476" y="1145704"/>
                  <a:pt x="352540" y="1149426"/>
                </a:cubicBezTo>
                <a:cubicBezTo>
                  <a:pt x="353927" y="1154279"/>
                  <a:pt x="354826" y="1159262"/>
                  <a:pt x="356212" y="1164115"/>
                </a:cubicBezTo>
                <a:cubicBezTo>
                  <a:pt x="357275" y="1167837"/>
                  <a:pt x="358821" y="1171410"/>
                  <a:pt x="359884" y="1175132"/>
                </a:cubicBezTo>
                <a:cubicBezTo>
                  <a:pt x="361271" y="1179985"/>
                  <a:pt x="361569" y="1185182"/>
                  <a:pt x="363557" y="1189821"/>
                </a:cubicBezTo>
                <a:cubicBezTo>
                  <a:pt x="365296" y="1193878"/>
                  <a:pt x="369109" y="1196805"/>
                  <a:pt x="370901" y="1200838"/>
                </a:cubicBezTo>
                <a:cubicBezTo>
                  <a:pt x="374045" y="1207913"/>
                  <a:pt x="373952" y="1216430"/>
                  <a:pt x="378246" y="1222872"/>
                </a:cubicBezTo>
                <a:cubicBezTo>
                  <a:pt x="380694" y="1226544"/>
                  <a:pt x="383798" y="1229856"/>
                  <a:pt x="385590" y="1233889"/>
                </a:cubicBezTo>
                <a:cubicBezTo>
                  <a:pt x="388734" y="1240963"/>
                  <a:pt x="388641" y="1249480"/>
                  <a:pt x="392935" y="1255922"/>
                </a:cubicBezTo>
                <a:cubicBezTo>
                  <a:pt x="397831" y="1263267"/>
                  <a:pt x="403676" y="1270061"/>
                  <a:pt x="407624" y="1277956"/>
                </a:cubicBezTo>
                <a:cubicBezTo>
                  <a:pt x="410503" y="1283713"/>
                  <a:pt x="417125" y="1298473"/>
                  <a:pt x="422313" y="1303662"/>
                </a:cubicBezTo>
                <a:cubicBezTo>
                  <a:pt x="425434" y="1306783"/>
                  <a:pt x="429799" y="1308359"/>
                  <a:pt x="433330" y="1311007"/>
                </a:cubicBezTo>
                <a:cubicBezTo>
                  <a:pt x="434715" y="1312046"/>
                  <a:pt x="433330" y="1305498"/>
                  <a:pt x="437002" y="1303662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 r="17000"/>
            </a:stretch>
          </a:blipFill>
          <a:ln w="3175">
            <a:noFill/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effectLst>
                <a:outerShdw blurRad="1270000" sx="200000" sy="200000" algn="ctr" rotWithShape="0">
                  <a:schemeClr val="bg1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CD54D-3BDF-4222-BF83-F68CDC37DFC0}"/>
              </a:ext>
            </a:extLst>
          </p:cNvPr>
          <p:cNvSpPr/>
          <p:nvPr/>
        </p:nvSpPr>
        <p:spPr>
          <a:xfrm>
            <a:off x="8089527" y="2401674"/>
            <a:ext cx="339283" cy="183618"/>
          </a:xfrm>
          <a:custGeom>
            <a:avLst/>
            <a:gdLst>
              <a:gd name="connsiteX0" fmla="*/ 224536 w 339283"/>
              <a:gd name="connsiteY0" fmla="*/ 102827 h 183618"/>
              <a:gd name="connsiteX1" fmla="*/ 206174 w 339283"/>
              <a:gd name="connsiteY1" fmla="*/ 95483 h 183618"/>
              <a:gd name="connsiteX2" fmla="*/ 184140 w 339283"/>
              <a:gd name="connsiteY2" fmla="*/ 88138 h 183618"/>
              <a:gd name="connsiteX3" fmla="*/ 169451 w 339283"/>
              <a:gd name="connsiteY3" fmla="*/ 62432 h 183618"/>
              <a:gd name="connsiteX4" fmla="*/ 165779 w 339283"/>
              <a:gd name="connsiteY4" fmla="*/ 47743 h 183618"/>
              <a:gd name="connsiteX5" fmla="*/ 143745 w 339283"/>
              <a:gd name="connsiteY5" fmla="*/ 25709 h 183618"/>
              <a:gd name="connsiteX6" fmla="*/ 129056 w 339283"/>
              <a:gd name="connsiteY6" fmla="*/ 22037 h 183618"/>
              <a:gd name="connsiteX7" fmla="*/ 92333 w 339283"/>
              <a:gd name="connsiteY7" fmla="*/ 11020 h 183618"/>
              <a:gd name="connsiteX8" fmla="*/ 81316 w 339283"/>
              <a:gd name="connsiteY8" fmla="*/ 3675 h 183618"/>
              <a:gd name="connsiteX9" fmla="*/ 22560 w 339283"/>
              <a:gd name="connsiteY9" fmla="*/ 3675 h 183618"/>
              <a:gd name="connsiteX10" fmla="*/ 18887 w 339283"/>
              <a:gd name="connsiteY10" fmla="*/ 18365 h 183618"/>
              <a:gd name="connsiteX11" fmla="*/ 15215 w 339283"/>
              <a:gd name="connsiteY11" fmla="*/ 29381 h 183618"/>
              <a:gd name="connsiteX12" fmla="*/ 11543 w 339283"/>
              <a:gd name="connsiteY12" fmla="*/ 47743 h 183618"/>
              <a:gd name="connsiteX13" fmla="*/ 4198 w 339283"/>
              <a:gd name="connsiteY13" fmla="*/ 58760 h 183618"/>
              <a:gd name="connsiteX14" fmla="*/ 526 w 339283"/>
              <a:gd name="connsiteY14" fmla="*/ 80793 h 183618"/>
              <a:gd name="connsiteX15" fmla="*/ 11543 w 339283"/>
              <a:gd name="connsiteY15" fmla="*/ 84466 h 183618"/>
              <a:gd name="connsiteX16" fmla="*/ 48266 w 339283"/>
              <a:gd name="connsiteY16" fmla="*/ 95483 h 183618"/>
              <a:gd name="connsiteX17" fmla="*/ 51938 w 339283"/>
              <a:gd name="connsiteY17" fmla="*/ 106499 h 183618"/>
              <a:gd name="connsiteX18" fmla="*/ 62955 w 339283"/>
              <a:gd name="connsiteY18" fmla="*/ 110172 h 183618"/>
              <a:gd name="connsiteX19" fmla="*/ 77644 w 339283"/>
              <a:gd name="connsiteY19" fmla="*/ 121189 h 183618"/>
              <a:gd name="connsiteX20" fmla="*/ 99678 w 339283"/>
              <a:gd name="connsiteY20" fmla="*/ 128533 h 183618"/>
              <a:gd name="connsiteX21" fmla="*/ 176796 w 339283"/>
              <a:gd name="connsiteY21" fmla="*/ 124861 h 183618"/>
              <a:gd name="connsiteX22" fmla="*/ 187813 w 339283"/>
              <a:gd name="connsiteY22" fmla="*/ 128533 h 183618"/>
              <a:gd name="connsiteX23" fmla="*/ 198830 w 339283"/>
              <a:gd name="connsiteY23" fmla="*/ 161584 h 183618"/>
              <a:gd name="connsiteX24" fmla="*/ 220863 w 339283"/>
              <a:gd name="connsiteY24" fmla="*/ 168928 h 183618"/>
              <a:gd name="connsiteX25" fmla="*/ 231880 w 339283"/>
              <a:gd name="connsiteY25" fmla="*/ 176273 h 183618"/>
              <a:gd name="connsiteX26" fmla="*/ 253914 w 339283"/>
              <a:gd name="connsiteY26" fmla="*/ 183618 h 183618"/>
              <a:gd name="connsiteX27" fmla="*/ 308998 w 339283"/>
              <a:gd name="connsiteY27" fmla="*/ 179945 h 183618"/>
              <a:gd name="connsiteX28" fmla="*/ 331032 w 339283"/>
              <a:gd name="connsiteY28" fmla="*/ 172601 h 183618"/>
              <a:gd name="connsiteX29" fmla="*/ 338377 w 339283"/>
              <a:gd name="connsiteY29" fmla="*/ 161584 h 183618"/>
              <a:gd name="connsiteX30" fmla="*/ 334704 w 339283"/>
              <a:gd name="connsiteY30" fmla="*/ 113844 h 183618"/>
              <a:gd name="connsiteX31" fmla="*/ 320015 w 339283"/>
              <a:gd name="connsiteY31" fmla="*/ 117516 h 183618"/>
              <a:gd name="connsiteX32" fmla="*/ 308998 w 339283"/>
              <a:gd name="connsiteY32" fmla="*/ 121189 h 183618"/>
              <a:gd name="connsiteX33" fmla="*/ 283292 w 339283"/>
              <a:gd name="connsiteY33" fmla="*/ 128533 h 183618"/>
              <a:gd name="connsiteX34" fmla="*/ 257586 w 339283"/>
              <a:gd name="connsiteY34" fmla="*/ 117516 h 183618"/>
              <a:gd name="connsiteX35" fmla="*/ 250242 w 339283"/>
              <a:gd name="connsiteY35" fmla="*/ 102827 h 183618"/>
              <a:gd name="connsiteX36" fmla="*/ 224536 w 339283"/>
              <a:gd name="connsiteY36" fmla="*/ 102827 h 18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283" h="183618">
                <a:moveTo>
                  <a:pt x="224536" y="102827"/>
                </a:moveTo>
                <a:cubicBezTo>
                  <a:pt x="217191" y="101603"/>
                  <a:pt x="212369" y="97736"/>
                  <a:pt x="206174" y="95483"/>
                </a:cubicBezTo>
                <a:cubicBezTo>
                  <a:pt x="198898" y="92837"/>
                  <a:pt x="184140" y="88138"/>
                  <a:pt x="184140" y="88138"/>
                </a:cubicBezTo>
                <a:cubicBezTo>
                  <a:pt x="178054" y="79008"/>
                  <a:pt x="173443" y="73078"/>
                  <a:pt x="169451" y="62432"/>
                </a:cubicBezTo>
                <a:cubicBezTo>
                  <a:pt x="167679" y="57706"/>
                  <a:pt x="168673" y="51878"/>
                  <a:pt x="165779" y="47743"/>
                </a:cubicBezTo>
                <a:cubicBezTo>
                  <a:pt x="159823" y="39234"/>
                  <a:pt x="153822" y="28228"/>
                  <a:pt x="143745" y="25709"/>
                </a:cubicBezTo>
                <a:cubicBezTo>
                  <a:pt x="138849" y="24485"/>
                  <a:pt x="133890" y="23487"/>
                  <a:pt x="129056" y="22037"/>
                </a:cubicBezTo>
                <a:cubicBezTo>
                  <a:pt x="84353" y="8626"/>
                  <a:pt x="126189" y="19484"/>
                  <a:pt x="92333" y="11020"/>
                </a:cubicBezTo>
                <a:cubicBezTo>
                  <a:pt x="88661" y="8572"/>
                  <a:pt x="85503" y="5071"/>
                  <a:pt x="81316" y="3675"/>
                </a:cubicBezTo>
                <a:cubicBezTo>
                  <a:pt x="60291" y="-3334"/>
                  <a:pt x="44977" y="1434"/>
                  <a:pt x="22560" y="3675"/>
                </a:cubicBezTo>
                <a:cubicBezTo>
                  <a:pt x="21336" y="8572"/>
                  <a:pt x="20274" y="13512"/>
                  <a:pt x="18887" y="18365"/>
                </a:cubicBezTo>
                <a:cubicBezTo>
                  <a:pt x="17824" y="22087"/>
                  <a:pt x="16154" y="25626"/>
                  <a:pt x="15215" y="29381"/>
                </a:cubicBezTo>
                <a:cubicBezTo>
                  <a:pt x="13701" y="35437"/>
                  <a:pt x="13735" y="41899"/>
                  <a:pt x="11543" y="47743"/>
                </a:cubicBezTo>
                <a:cubicBezTo>
                  <a:pt x="9993" y="51876"/>
                  <a:pt x="6646" y="55088"/>
                  <a:pt x="4198" y="58760"/>
                </a:cubicBezTo>
                <a:cubicBezTo>
                  <a:pt x="2974" y="66104"/>
                  <a:pt x="-1520" y="73634"/>
                  <a:pt x="526" y="80793"/>
                </a:cubicBezTo>
                <a:cubicBezTo>
                  <a:pt x="1590" y="84515"/>
                  <a:pt x="7835" y="83354"/>
                  <a:pt x="11543" y="84466"/>
                </a:cubicBezTo>
                <a:cubicBezTo>
                  <a:pt x="53583" y="97078"/>
                  <a:pt x="23316" y="87165"/>
                  <a:pt x="48266" y="95483"/>
                </a:cubicBezTo>
                <a:cubicBezTo>
                  <a:pt x="49490" y="99155"/>
                  <a:pt x="49201" y="103762"/>
                  <a:pt x="51938" y="106499"/>
                </a:cubicBezTo>
                <a:cubicBezTo>
                  <a:pt x="54675" y="109236"/>
                  <a:pt x="59594" y="108251"/>
                  <a:pt x="62955" y="110172"/>
                </a:cubicBezTo>
                <a:cubicBezTo>
                  <a:pt x="68269" y="113209"/>
                  <a:pt x="72170" y="118452"/>
                  <a:pt x="77644" y="121189"/>
                </a:cubicBezTo>
                <a:cubicBezTo>
                  <a:pt x="84569" y="124651"/>
                  <a:pt x="99678" y="128533"/>
                  <a:pt x="99678" y="128533"/>
                </a:cubicBezTo>
                <a:cubicBezTo>
                  <a:pt x="125384" y="127309"/>
                  <a:pt x="151061" y="124861"/>
                  <a:pt x="176796" y="124861"/>
                </a:cubicBezTo>
                <a:cubicBezTo>
                  <a:pt x="180667" y="124861"/>
                  <a:pt x="185892" y="125172"/>
                  <a:pt x="187813" y="128533"/>
                </a:cubicBezTo>
                <a:cubicBezTo>
                  <a:pt x="193769" y="138957"/>
                  <a:pt x="186431" y="153835"/>
                  <a:pt x="198830" y="161584"/>
                </a:cubicBezTo>
                <a:cubicBezTo>
                  <a:pt x="205395" y="165687"/>
                  <a:pt x="220863" y="168928"/>
                  <a:pt x="220863" y="168928"/>
                </a:cubicBezTo>
                <a:cubicBezTo>
                  <a:pt x="224535" y="171376"/>
                  <a:pt x="227847" y="174480"/>
                  <a:pt x="231880" y="176273"/>
                </a:cubicBezTo>
                <a:cubicBezTo>
                  <a:pt x="238955" y="179417"/>
                  <a:pt x="253914" y="183618"/>
                  <a:pt x="253914" y="183618"/>
                </a:cubicBezTo>
                <a:cubicBezTo>
                  <a:pt x="272275" y="182394"/>
                  <a:pt x="290781" y="182547"/>
                  <a:pt x="308998" y="179945"/>
                </a:cubicBezTo>
                <a:cubicBezTo>
                  <a:pt x="316662" y="178850"/>
                  <a:pt x="331032" y="172601"/>
                  <a:pt x="331032" y="172601"/>
                </a:cubicBezTo>
                <a:cubicBezTo>
                  <a:pt x="333480" y="168929"/>
                  <a:pt x="338102" y="165989"/>
                  <a:pt x="338377" y="161584"/>
                </a:cubicBezTo>
                <a:cubicBezTo>
                  <a:pt x="339372" y="145655"/>
                  <a:pt x="340843" y="128577"/>
                  <a:pt x="334704" y="113844"/>
                </a:cubicBezTo>
                <a:cubicBezTo>
                  <a:pt x="332763" y="109185"/>
                  <a:pt x="324868" y="116129"/>
                  <a:pt x="320015" y="117516"/>
                </a:cubicBezTo>
                <a:cubicBezTo>
                  <a:pt x="316293" y="118580"/>
                  <a:pt x="312720" y="120125"/>
                  <a:pt x="308998" y="121189"/>
                </a:cubicBezTo>
                <a:cubicBezTo>
                  <a:pt x="276694" y="130419"/>
                  <a:pt x="309727" y="119722"/>
                  <a:pt x="283292" y="128533"/>
                </a:cubicBezTo>
                <a:cubicBezTo>
                  <a:pt x="274089" y="126232"/>
                  <a:pt x="264260" y="125525"/>
                  <a:pt x="257586" y="117516"/>
                </a:cubicBezTo>
                <a:cubicBezTo>
                  <a:pt x="254082" y="113311"/>
                  <a:pt x="254113" y="106698"/>
                  <a:pt x="250242" y="102827"/>
                </a:cubicBezTo>
                <a:cubicBezTo>
                  <a:pt x="247505" y="100090"/>
                  <a:pt x="231881" y="104051"/>
                  <a:pt x="224536" y="10282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366D0-F28B-4DA4-ABD0-7FA37D81D1D0}"/>
              </a:ext>
            </a:extLst>
          </p:cNvPr>
          <p:cNvSpPr/>
          <p:nvPr/>
        </p:nvSpPr>
        <p:spPr>
          <a:xfrm>
            <a:off x="7740262" y="1314680"/>
            <a:ext cx="2152885" cy="1564395"/>
          </a:xfrm>
          <a:custGeom>
            <a:avLst/>
            <a:gdLst>
              <a:gd name="connsiteX0" fmla="*/ 570128 w 2152885"/>
              <a:gd name="connsiteY0" fmla="*/ 370901 h 1564395"/>
              <a:gd name="connsiteX1" fmla="*/ 551767 w 2152885"/>
              <a:gd name="connsiteY1" fmla="*/ 363556 h 1564395"/>
              <a:gd name="connsiteX2" fmla="*/ 544422 w 2152885"/>
              <a:gd name="connsiteY2" fmla="*/ 352539 h 1564395"/>
              <a:gd name="connsiteX3" fmla="*/ 533405 w 2152885"/>
              <a:gd name="connsiteY3" fmla="*/ 341522 h 1564395"/>
              <a:gd name="connsiteX4" fmla="*/ 522389 w 2152885"/>
              <a:gd name="connsiteY4" fmla="*/ 319489 h 1564395"/>
              <a:gd name="connsiteX5" fmla="*/ 518716 w 2152885"/>
              <a:gd name="connsiteY5" fmla="*/ 308472 h 1564395"/>
              <a:gd name="connsiteX6" fmla="*/ 511372 w 2152885"/>
              <a:gd name="connsiteY6" fmla="*/ 297455 h 1564395"/>
              <a:gd name="connsiteX7" fmla="*/ 493010 w 2152885"/>
              <a:gd name="connsiteY7" fmla="*/ 268077 h 1564395"/>
              <a:gd name="connsiteX8" fmla="*/ 485666 w 2152885"/>
              <a:gd name="connsiteY8" fmla="*/ 253387 h 1564395"/>
              <a:gd name="connsiteX9" fmla="*/ 463632 w 2152885"/>
              <a:gd name="connsiteY9" fmla="*/ 246043 h 1564395"/>
              <a:gd name="connsiteX10" fmla="*/ 452615 w 2152885"/>
              <a:gd name="connsiteY10" fmla="*/ 242371 h 1564395"/>
              <a:gd name="connsiteX11" fmla="*/ 441598 w 2152885"/>
              <a:gd name="connsiteY11" fmla="*/ 238698 h 1564395"/>
              <a:gd name="connsiteX12" fmla="*/ 426909 w 2152885"/>
              <a:gd name="connsiteY12" fmla="*/ 235026 h 1564395"/>
              <a:gd name="connsiteX13" fmla="*/ 412220 w 2152885"/>
              <a:gd name="connsiteY13" fmla="*/ 227681 h 1564395"/>
              <a:gd name="connsiteX14" fmla="*/ 401203 w 2152885"/>
              <a:gd name="connsiteY14" fmla="*/ 216665 h 1564395"/>
              <a:gd name="connsiteX15" fmla="*/ 390186 w 2152885"/>
              <a:gd name="connsiteY15" fmla="*/ 212992 h 1564395"/>
              <a:gd name="connsiteX16" fmla="*/ 379169 w 2152885"/>
              <a:gd name="connsiteY16" fmla="*/ 205648 h 1564395"/>
              <a:gd name="connsiteX17" fmla="*/ 357136 w 2152885"/>
              <a:gd name="connsiteY17" fmla="*/ 198303 h 1564395"/>
              <a:gd name="connsiteX18" fmla="*/ 316740 w 2152885"/>
              <a:gd name="connsiteY18" fmla="*/ 201975 h 1564395"/>
              <a:gd name="connsiteX19" fmla="*/ 327757 w 2152885"/>
              <a:gd name="connsiteY19" fmla="*/ 275421 h 1564395"/>
              <a:gd name="connsiteX20" fmla="*/ 324085 w 2152885"/>
              <a:gd name="connsiteY20" fmla="*/ 297455 h 1564395"/>
              <a:gd name="connsiteX21" fmla="*/ 291034 w 2152885"/>
              <a:gd name="connsiteY21" fmla="*/ 312144 h 1564395"/>
              <a:gd name="connsiteX22" fmla="*/ 217589 w 2152885"/>
              <a:gd name="connsiteY22" fmla="*/ 315816 h 1564395"/>
              <a:gd name="connsiteX23" fmla="*/ 228605 w 2152885"/>
              <a:gd name="connsiteY23" fmla="*/ 363556 h 1564395"/>
              <a:gd name="connsiteX24" fmla="*/ 239622 w 2152885"/>
              <a:gd name="connsiteY24" fmla="*/ 370901 h 1564395"/>
              <a:gd name="connsiteX25" fmla="*/ 243295 w 2152885"/>
              <a:gd name="connsiteY25" fmla="*/ 381918 h 1564395"/>
              <a:gd name="connsiteX26" fmla="*/ 232278 w 2152885"/>
              <a:gd name="connsiteY26" fmla="*/ 385590 h 1564395"/>
              <a:gd name="connsiteX27" fmla="*/ 173521 w 2152885"/>
              <a:gd name="connsiteY27" fmla="*/ 396607 h 1564395"/>
              <a:gd name="connsiteX28" fmla="*/ 162504 w 2152885"/>
              <a:gd name="connsiteY28" fmla="*/ 400279 h 1564395"/>
              <a:gd name="connsiteX29" fmla="*/ 151487 w 2152885"/>
              <a:gd name="connsiteY29" fmla="*/ 411296 h 1564395"/>
              <a:gd name="connsiteX30" fmla="*/ 180866 w 2152885"/>
              <a:gd name="connsiteY30" fmla="*/ 429657 h 1564395"/>
              <a:gd name="connsiteX31" fmla="*/ 184538 w 2152885"/>
              <a:gd name="connsiteY31" fmla="*/ 510448 h 1564395"/>
              <a:gd name="connsiteX32" fmla="*/ 180866 w 2152885"/>
              <a:gd name="connsiteY32" fmla="*/ 525137 h 1564395"/>
              <a:gd name="connsiteX33" fmla="*/ 169849 w 2152885"/>
              <a:gd name="connsiteY33" fmla="*/ 532481 h 1564395"/>
              <a:gd name="connsiteX34" fmla="*/ 136798 w 2152885"/>
              <a:gd name="connsiteY34" fmla="*/ 539826 h 1564395"/>
              <a:gd name="connsiteX35" fmla="*/ 129454 w 2152885"/>
              <a:gd name="connsiteY35" fmla="*/ 550843 h 1564395"/>
              <a:gd name="connsiteX36" fmla="*/ 122109 w 2152885"/>
              <a:gd name="connsiteY36" fmla="*/ 565532 h 1564395"/>
              <a:gd name="connsiteX37" fmla="*/ 111092 w 2152885"/>
              <a:gd name="connsiteY37" fmla="*/ 576549 h 1564395"/>
              <a:gd name="connsiteX38" fmla="*/ 78042 w 2152885"/>
              <a:gd name="connsiteY38" fmla="*/ 594910 h 1564395"/>
              <a:gd name="connsiteX39" fmla="*/ 56008 w 2152885"/>
              <a:gd name="connsiteY39" fmla="*/ 605927 h 1564395"/>
              <a:gd name="connsiteX40" fmla="*/ 30302 w 2152885"/>
              <a:gd name="connsiteY40" fmla="*/ 620616 h 1564395"/>
              <a:gd name="connsiteX41" fmla="*/ 11940 w 2152885"/>
              <a:gd name="connsiteY41" fmla="*/ 638978 h 1564395"/>
              <a:gd name="connsiteX42" fmla="*/ 4596 w 2152885"/>
              <a:gd name="connsiteY42" fmla="*/ 649995 h 1564395"/>
              <a:gd name="connsiteX43" fmla="*/ 4596 w 2152885"/>
              <a:gd name="connsiteY43" fmla="*/ 690390 h 1564395"/>
              <a:gd name="connsiteX44" fmla="*/ 33974 w 2152885"/>
              <a:gd name="connsiteY44" fmla="*/ 701407 h 1564395"/>
              <a:gd name="connsiteX45" fmla="*/ 52336 w 2152885"/>
              <a:gd name="connsiteY45" fmla="*/ 723440 h 1564395"/>
              <a:gd name="connsiteX46" fmla="*/ 56008 w 2152885"/>
              <a:gd name="connsiteY46" fmla="*/ 763836 h 1564395"/>
              <a:gd name="connsiteX47" fmla="*/ 85386 w 2152885"/>
              <a:gd name="connsiteY47" fmla="*/ 771180 h 1564395"/>
              <a:gd name="connsiteX48" fmla="*/ 107420 w 2152885"/>
              <a:gd name="connsiteY48" fmla="*/ 789542 h 1564395"/>
              <a:gd name="connsiteX49" fmla="*/ 118437 w 2152885"/>
              <a:gd name="connsiteY49" fmla="*/ 804231 h 1564395"/>
              <a:gd name="connsiteX50" fmla="*/ 144143 w 2152885"/>
              <a:gd name="connsiteY50" fmla="*/ 818920 h 1564395"/>
              <a:gd name="connsiteX51" fmla="*/ 155160 w 2152885"/>
              <a:gd name="connsiteY51" fmla="*/ 829937 h 1564395"/>
              <a:gd name="connsiteX52" fmla="*/ 177193 w 2152885"/>
              <a:gd name="connsiteY52" fmla="*/ 837281 h 1564395"/>
              <a:gd name="connsiteX53" fmla="*/ 199227 w 2152885"/>
              <a:gd name="connsiteY53" fmla="*/ 855643 h 1564395"/>
              <a:gd name="connsiteX54" fmla="*/ 210244 w 2152885"/>
              <a:gd name="connsiteY54" fmla="*/ 862987 h 1564395"/>
              <a:gd name="connsiteX55" fmla="*/ 232278 w 2152885"/>
              <a:gd name="connsiteY55" fmla="*/ 881349 h 1564395"/>
              <a:gd name="connsiteX56" fmla="*/ 254311 w 2152885"/>
              <a:gd name="connsiteY56" fmla="*/ 918072 h 1564395"/>
              <a:gd name="connsiteX57" fmla="*/ 257984 w 2152885"/>
              <a:gd name="connsiteY57" fmla="*/ 929089 h 1564395"/>
              <a:gd name="connsiteX58" fmla="*/ 272673 w 2152885"/>
              <a:gd name="connsiteY58" fmla="*/ 951122 h 1564395"/>
              <a:gd name="connsiteX59" fmla="*/ 276345 w 2152885"/>
              <a:gd name="connsiteY59" fmla="*/ 962139 h 1564395"/>
              <a:gd name="connsiteX60" fmla="*/ 265328 w 2152885"/>
              <a:gd name="connsiteY60" fmla="*/ 984173 h 1564395"/>
              <a:gd name="connsiteX61" fmla="*/ 254311 w 2152885"/>
              <a:gd name="connsiteY61" fmla="*/ 987845 h 1564395"/>
              <a:gd name="connsiteX62" fmla="*/ 261656 w 2152885"/>
              <a:gd name="connsiteY62" fmla="*/ 1024568 h 1564395"/>
              <a:gd name="connsiteX63" fmla="*/ 276345 w 2152885"/>
              <a:gd name="connsiteY63" fmla="*/ 1028240 h 1564395"/>
              <a:gd name="connsiteX64" fmla="*/ 298379 w 2152885"/>
              <a:gd name="connsiteY64" fmla="*/ 1035585 h 1564395"/>
              <a:gd name="connsiteX65" fmla="*/ 309396 w 2152885"/>
              <a:gd name="connsiteY65" fmla="*/ 1042930 h 1564395"/>
              <a:gd name="connsiteX66" fmla="*/ 331430 w 2152885"/>
              <a:gd name="connsiteY66" fmla="*/ 1050274 h 1564395"/>
              <a:gd name="connsiteX67" fmla="*/ 342446 w 2152885"/>
              <a:gd name="connsiteY67" fmla="*/ 1057619 h 1564395"/>
              <a:gd name="connsiteX68" fmla="*/ 357136 w 2152885"/>
              <a:gd name="connsiteY68" fmla="*/ 1061291 h 1564395"/>
              <a:gd name="connsiteX69" fmla="*/ 368152 w 2152885"/>
              <a:gd name="connsiteY69" fmla="*/ 1072308 h 1564395"/>
              <a:gd name="connsiteX70" fmla="*/ 390186 w 2152885"/>
              <a:gd name="connsiteY70" fmla="*/ 1086997 h 1564395"/>
              <a:gd name="connsiteX71" fmla="*/ 401203 w 2152885"/>
              <a:gd name="connsiteY71" fmla="*/ 1094342 h 1564395"/>
              <a:gd name="connsiteX72" fmla="*/ 419565 w 2152885"/>
              <a:gd name="connsiteY72" fmla="*/ 1101686 h 1564395"/>
              <a:gd name="connsiteX73" fmla="*/ 448943 w 2152885"/>
              <a:gd name="connsiteY73" fmla="*/ 1109031 h 1564395"/>
              <a:gd name="connsiteX74" fmla="*/ 481993 w 2152885"/>
              <a:gd name="connsiteY74" fmla="*/ 1116375 h 1564395"/>
              <a:gd name="connsiteX75" fmla="*/ 496683 w 2152885"/>
              <a:gd name="connsiteY75" fmla="*/ 1123720 h 1564395"/>
              <a:gd name="connsiteX76" fmla="*/ 507699 w 2152885"/>
              <a:gd name="connsiteY76" fmla="*/ 1127392 h 1564395"/>
              <a:gd name="connsiteX77" fmla="*/ 529733 w 2152885"/>
              <a:gd name="connsiteY77" fmla="*/ 1138409 h 1564395"/>
              <a:gd name="connsiteX78" fmla="*/ 540750 w 2152885"/>
              <a:gd name="connsiteY78" fmla="*/ 1149426 h 1564395"/>
              <a:gd name="connsiteX79" fmla="*/ 551767 w 2152885"/>
              <a:gd name="connsiteY79" fmla="*/ 1156771 h 1564395"/>
              <a:gd name="connsiteX80" fmla="*/ 559111 w 2152885"/>
              <a:gd name="connsiteY80" fmla="*/ 1167787 h 1564395"/>
              <a:gd name="connsiteX81" fmla="*/ 581145 w 2152885"/>
              <a:gd name="connsiteY81" fmla="*/ 1182477 h 1564395"/>
              <a:gd name="connsiteX82" fmla="*/ 592162 w 2152885"/>
              <a:gd name="connsiteY82" fmla="*/ 1189821 h 1564395"/>
              <a:gd name="connsiteX83" fmla="*/ 603179 w 2152885"/>
              <a:gd name="connsiteY83" fmla="*/ 1197166 h 1564395"/>
              <a:gd name="connsiteX84" fmla="*/ 614196 w 2152885"/>
              <a:gd name="connsiteY84" fmla="*/ 1200838 h 1564395"/>
              <a:gd name="connsiteX85" fmla="*/ 625213 w 2152885"/>
              <a:gd name="connsiteY85" fmla="*/ 1208183 h 1564395"/>
              <a:gd name="connsiteX86" fmla="*/ 650919 w 2152885"/>
              <a:gd name="connsiteY86" fmla="*/ 1215527 h 1564395"/>
              <a:gd name="connsiteX87" fmla="*/ 819844 w 2152885"/>
              <a:gd name="connsiteY87" fmla="*/ 1219200 h 1564395"/>
              <a:gd name="connsiteX88" fmla="*/ 838205 w 2152885"/>
              <a:gd name="connsiteY88" fmla="*/ 1222872 h 1564395"/>
              <a:gd name="connsiteX89" fmla="*/ 885945 w 2152885"/>
              <a:gd name="connsiteY89" fmla="*/ 1215527 h 1564395"/>
              <a:gd name="connsiteX90" fmla="*/ 893290 w 2152885"/>
              <a:gd name="connsiteY90" fmla="*/ 1200838 h 1564395"/>
              <a:gd name="connsiteX91" fmla="*/ 896962 w 2152885"/>
              <a:gd name="connsiteY91" fmla="*/ 1189821 h 1564395"/>
              <a:gd name="connsiteX92" fmla="*/ 907979 w 2152885"/>
              <a:gd name="connsiteY92" fmla="*/ 1182477 h 1564395"/>
              <a:gd name="connsiteX93" fmla="*/ 926340 w 2152885"/>
              <a:gd name="connsiteY93" fmla="*/ 1160443 h 1564395"/>
              <a:gd name="connsiteX94" fmla="*/ 937357 w 2152885"/>
              <a:gd name="connsiteY94" fmla="*/ 1156771 h 1564395"/>
              <a:gd name="connsiteX95" fmla="*/ 944702 w 2152885"/>
              <a:gd name="connsiteY95" fmla="*/ 1145754 h 1564395"/>
              <a:gd name="connsiteX96" fmla="*/ 955719 w 2152885"/>
              <a:gd name="connsiteY96" fmla="*/ 1142081 h 1564395"/>
              <a:gd name="connsiteX97" fmla="*/ 1040181 w 2152885"/>
              <a:gd name="connsiteY97" fmla="*/ 1145754 h 1564395"/>
              <a:gd name="connsiteX98" fmla="*/ 1043854 w 2152885"/>
              <a:gd name="connsiteY98" fmla="*/ 1160443 h 1564395"/>
              <a:gd name="connsiteX99" fmla="*/ 1051198 w 2152885"/>
              <a:gd name="connsiteY99" fmla="*/ 1171460 h 1564395"/>
              <a:gd name="connsiteX100" fmla="*/ 1102610 w 2152885"/>
              <a:gd name="connsiteY100" fmla="*/ 1182477 h 1564395"/>
              <a:gd name="connsiteX101" fmla="*/ 1117299 w 2152885"/>
              <a:gd name="connsiteY101" fmla="*/ 1208183 h 1564395"/>
              <a:gd name="connsiteX102" fmla="*/ 1120972 w 2152885"/>
              <a:gd name="connsiteY102" fmla="*/ 1219200 h 1564395"/>
              <a:gd name="connsiteX103" fmla="*/ 1135661 w 2152885"/>
              <a:gd name="connsiteY103" fmla="*/ 1241233 h 1564395"/>
              <a:gd name="connsiteX104" fmla="*/ 1143005 w 2152885"/>
              <a:gd name="connsiteY104" fmla="*/ 1252250 h 1564395"/>
              <a:gd name="connsiteX105" fmla="*/ 1146678 w 2152885"/>
              <a:gd name="connsiteY105" fmla="*/ 1285301 h 1564395"/>
              <a:gd name="connsiteX106" fmla="*/ 1139333 w 2152885"/>
              <a:gd name="connsiteY106" fmla="*/ 1333040 h 1564395"/>
              <a:gd name="connsiteX107" fmla="*/ 1143005 w 2152885"/>
              <a:gd name="connsiteY107" fmla="*/ 1388125 h 1564395"/>
              <a:gd name="connsiteX108" fmla="*/ 1154022 w 2152885"/>
              <a:gd name="connsiteY108" fmla="*/ 1395469 h 1564395"/>
              <a:gd name="connsiteX109" fmla="*/ 1176056 w 2152885"/>
              <a:gd name="connsiteY109" fmla="*/ 1402814 h 1564395"/>
              <a:gd name="connsiteX110" fmla="*/ 1187073 w 2152885"/>
              <a:gd name="connsiteY110" fmla="*/ 1424848 h 1564395"/>
              <a:gd name="connsiteX111" fmla="*/ 1205434 w 2152885"/>
              <a:gd name="connsiteY111" fmla="*/ 1446881 h 1564395"/>
              <a:gd name="connsiteX112" fmla="*/ 1209107 w 2152885"/>
              <a:gd name="connsiteY112" fmla="*/ 1457898 h 1564395"/>
              <a:gd name="connsiteX113" fmla="*/ 1227468 w 2152885"/>
              <a:gd name="connsiteY113" fmla="*/ 1479932 h 1564395"/>
              <a:gd name="connsiteX114" fmla="*/ 1238485 w 2152885"/>
              <a:gd name="connsiteY114" fmla="*/ 1487277 h 1564395"/>
              <a:gd name="connsiteX115" fmla="*/ 1249502 w 2152885"/>
              <a:gd name="connsiteY115" fmla="*/ 1490949 h 1564395"/>
              <a:gd name="connsiteX116" fmla="*/ 1282552 w 2152885"/>
              <a:gd name="connsiteY116" fmla="*/ 1487277 h 1564395"/>
              <a:gd name="connsiteX117" fmla="*/ 1308258 w 2152885"/>
              <a:gd name="connsiteY117" fmla="*/ 1476260 h 1564395"/>
              <a:gd name="connsiteX118" fmla="*/ 1319275 w 2152885"/>
              <a:gd name="connsiteY118" fmla="*/ 1468915 h 1564395"/>
              <a:gd name="connsiteX119" fmla="*/ 1341309 w 2152885"/>
              <a:gd name="connsiteY119" fmla="*/ 1461571 h 1564395"/>
              <a:gd name="connsiteX120" fmla="*/ 1378032 w 2152885"/>
              <a:gd name="connsiteY120" fmla="*/ 1450554 h 1564395"/>
              <a:gd name="connsiteX121" fmla="*/ 1400066 w 2152885"/>
              <a:gd name="connsiteY121" fmla="*/ 1443209 h 1564395"/>
              <a:gd name="connsiteX122" fmla="*/ 1414755 w 2152885"/>
              <a:gd name="connsiteY122" fmla="*/ 1432192 h 1564395"/>
              <a:gd name="connsiteX123" fmla="*/ 1429444 w 2152885"/>
              <a:gd name="connsiteY123" fmla="*/ 1413831 h 1564395"/>
              <a:gd name="connsiteX124" fmla="*/ 1444133 w 2152885"/>
              <a:gd name="connsiteY124" fmla="*/ 1417503 h 1564395"/>
              <a:gd name="connsiteX125" fmla="*/ 1466167 w 2152885"/>
              <a:gd name="connsiteY125" fmla="*/ 1424848 h 1564395"/>
              <a:gd name="connsiteX126" fmla="*/ 1488201 w 2152885"/>
              <a:gd name="connsiteY126" fmla="*/ 1446881 h 1564395"/>
              <a:gd name="connsiteX127" fmla="*/ 1495545 w 2152885"/>
              <a:gd name="connsiteY127" fmla="*/ 1457898 h 1564395"/>
              <a:gd name="connsiteX128" fmla="*/ 1528596 w 2152885"/>
              <a:gd name="connsiteY128" fmla="*/ 1476260 h 1564395"/>
              <a:gd name="connsiteX129" fmla="*/ 1539613 w 2152885"/>
              <a:gd name="connsiteY129" fmla="*/ 1487277 h 1564395"/>
              <a:gd name="connsiteX130" fmla="*/ 1561646 w 2152885"/>
              <a:gd name="connsiteY130" fmla="*/ 1501966 h 1564395"/>
              <a:gd name="connsiteX131" fmla="*/ 1624075 w 2152885"/>
              <a:gd name="connsiteY131" fmla="*/ 1512983 h 1564395"/>
              <a:gd name="connsiteX132" fmla="*/ 1642437 w 2152885"/>
              <a:gd name="connsiteY132" fmla="*/ 1516655 h 1564395"/>
              <a:gd name="connsiteX133" fmla="*/ 1653454 w 2152885"/>
              <a:gd name="connsiteY133" fmla="*/ 1553378 h 1564395"/>
              <a:gd name="connsiteX134" fmla="*/ 1660798 w 2152885"/>
              <a:gd name="connsiteY134" fmla="*/ 1564395 h 1564395"/>
              <a:gd name="connsiteX135" fmla="*/ 1675487 w 2152885"/>
              <a:gd name="connsiteY135" fmla="*/ 1560722 h 1564395"/>
              <a:gd name="connsiteX136" fmla="*/ 1679160 w 2152885"/>
              <a:gd name="connsiteY136" fmla="*/ 1538689 h 1564395"/>
              <a:gd name="connsiteX137" fmla="*/ 1690177 w 2152885"/>
              <a:gd name="connsiteY137" fmla="*/ 1512983 h 1564395"/>
              <a:gd name="connsiteX138" fmla="*/ 1701193 w 2152885"/>
              <a:gd name="connsiteY138" fmla="*/ 1505638 h 1564395"/>
              <a:gd name="connsiteX139" fmla="*/ 1756278 w 2152885"/>
              <a:gd name="connsiteY139" fmla="*/ 1494621 h 1564395"/>
              <a:gd name="connsiteX140" fmla="*/ 1774639 w 2152885"/>
              <a:gd name="connsiteY140" fmla="*/ 1490949 h 1564395"/>
              <a:gd name="connsiteX141" fmla="*/ 1785656 w 2152885"/>
              <a:gd name="connsiteY141" fmla="*/ 1483604 h 1564395"/>
              <a:gd name="connsiteX142" fmla="*/ 1804018 w 2152885"/>
              <a:gd name="connsiteY142" fmla="*/ 1479932 h 1564395"/>
              <a:gd name="connsiteX143" fmla="*/ 1840740 w 2152885"/>
              <a:gd name="connsiteY143" fmla="*/ 1472587 h 1564395"/>
              <a:gd name="connsiteX144" fmla="*/ 1851757 w 2152885"/>
              <a:gd name="connsiteY144" fmla="*/ 1465243 h 1564395"/>
              <a:gd name="connsiteX145" fmla="*/ 1862774 w 2152885"/>
              <a:gd name="connsiteY145" fmla="*/ 1461571 h 1564395"/>
              <a:gd name="connsiteX146" fmla="*/ 1877463 w 2152885"/>
              <a:gd name="connsiteY146" fmla="*/ 1450554 h 1564395"/>
              <a:gd name="connsiteX147" fmla="*/ 1888480 w 2152885"/>
              <a:gd name="connsiteY147" fmla="*/ 1446881 h 1564395"/>
              <a:gd name="connsiteX148" fmla="*/ 1917858 w 2152885"/>
              <a:gd name="connsiteY148" fmla="*/ 1428520 h 1564395"/>
              <a:gd name="connsiteX149" fmla="*/ 1917858 w 2152885"/>
              <a:gd name="connsiteY149" fmla="*/ 1428520 h 1564395"/>
              <a:gd name="connsiteX150" fmla="*/ 1932548 w 2152885"/>
              <a:gd name="connsiteY150" fmla="*/ 1417503 h 1564395"/>
              <a:gd name="connsiteX151" fmla="*/ 1943565 w 2152885"/>
              <a:gd name="connsiteY151" fmla="*/ 1406486 h 1564395"/>
              <a:gd name="connsiteX152" fmla="*/ 1954581 w 2152885"/>
              <a:gd name="connsiteY152" fmla="*/ 1402814 h 1564395"/>
              <a:gd name="connsiteX153" fmla="*/ 1983960 w 2152885"/>
              <a:gd name="connsiteY153" fmla="*/ 1373436 h 1564395"/>
              <a:gd name="connsiteX154" fmla="*/ 2009666 w 2152885"/>
              <a:gd name="connsiteY154" fmla="*/ 1340385 h 1564395"/>
              <a:gd name="connsiteX155" fmla="*/ 2013338 w 2152885"/>
              <a:gd name="connsiteY155" fmla="*/ 1329368 h 1564395"/>
              <a:gd name="connsiteX156" fmla="*/ 2024355 w 2152885"/>
              <a:gd name="connsiteY156" fmla="*/ 1318351 h 1564395"/>
              <a:gd name="connsiteX157" fmla="*/ 2031699 w 2152885"/>
              <a:gd name="connsiteY157" fmla="*/ 1237561 h 1564395"/>
              <a:gd name="connsiteX158" fmla="*/ 2042716 w 2152885"/>
              <a:gd name="connsiteY158" fmla="*/ 1215527 h 1564395"/>
              <a:gd name="connsiteX159" fmla="*/ 2046389 w 2152885"/>
              <a:gd name="connsiteY159" fmla="*/ 1204510 h 1564395"/>
              <a:gd name="connsiteX160" fmla="*/ 2053733 w 2152885"/>
              <a:gd name="connsiteY160" fmla="*/ 1189821 h 1564395"/>
              <a:gd name="connsiteX161" fmla="*/ 2064750 w 2152885"/>
              <a:gd name="connsiteY161" fmla="*/ 1167787 h 1564395"/>
              <a:gd name="connsiteX162" fmla="*/ 2068422 w 2152885"/>
              <a:gd name="connsiteY162" fmla="*/ 1153098 h 1564395"/>
              <a:gd name="connsiteX163" fmla="*/ 2075767 w 2152885"/>
              <a:gd name="connsiteY163" fmla="*/ 1131065 h 1564395"/>
              <a:gd name="connsiteX164" fmla="*/ 2068422 w 2152885"/>
              <a:gd name="connsiteY164" fmla="*/ 1098014 h 1564395"/>
              <a:gd name="connsiteX165" fmla="*/ 2053733 w 2152885"/>
              <a:gd name="connsiteY165" fmla="*/ 1094342 h 1564395"/>
              <a:gd name="connsiteX166" fmla="*/ 2009666 w 2152885"/>
              <a:gd name="connsiteY166" fmla="*/ 1090669 h 1564395"/>
              <a:gd name="connsiteX167" fmla="*/ 2009666 w 2152885"/>
              <a:gd name="connsiteY167" fmla="*/ 1042930 h 1564395"/>
              <a:gd name="connsiteX168" fmla="*/ 2020683 w 2152885"/>
              <a:gd name="connsiteY168" fmla="*/ 1039257 h 1564395"/>
              <a:gd name="connsiteX169" fmla="*/ 2024355 w 2152885"/>
              <a:gd name="connsiteY169" fmla="*/ 1024568 h 1564395"/>
              <a:gd name="connsiteX170" fmla="*/ 1994977 w 2152885"/>
              <a:gd name="connsiteY170" fmla="*/ 980501 h 1564395"/>
              <a:gd name="connsiteX171" fmla="*/ 1983960 w 2152885"/>
              <a:gd name="connsiteY171" fmla="*/ 976828 h 1564395"/>
              <a:gd name="connsiteX172" fmla="*/ 1976615 w 2152885"/>
              <a:gd name="connsiteY172" fmla="*/ 965812 h 1564395"/>
              <a:gd name="connsiteX173" fmla="*/ 1950909 w 2152885"/>
              <a:gd name="connsiteY173" fmla="*/ 951122 h 1564395"/>
              <a:gd name="connsiteX174" fmla="*/ 1939892 w 2152885"/>
              <a:gd name="connsiteY174" fmla="*/ 943778 h 1564395"/>
              <a:gd name="connsiteX175" fmla="*/ 1928875 w 2152885"/>
              <a:gd name="connsiteY175" fmla="*/ 929089 h 1564395"/>
              <a:gd name="connsiteX176" fmla="*/ 1921531 w 2152885"/>
              <a:gd name="connsiteY176" fmla="*/ 914400 h 1564395"/>
              <a:gd name="connsiteX177" fmla="*/ 1881136 w 2152885"/>
              <a:gd name="connsiteY177" fmla="*/ 877677 h 1564395"/>
              <a:gd name="connsiteX178" fmla="*/ 1866446 w 2152885"/>
              <a:gd name="connsiteY178" fmla="*/ 874004 h 1564395"/>
              <a:gd name="connsiteX179" fmla="*/ 1855430 w 2152885"/>
              <a:gd name="connsiteY179" fmla="*/ 866660 h 1564395"/>
              <a:gd name="connsiteX180" fmla="*/ 1851757 w 2152885"/>
              <a:gd name="connsiteY180" fmla="*/ 833609 h 1564395"/>
              <a:gd name="connsiteX181" fmla="*/ 1859102 w 2152885"/>
              <a:gd name="connsiteY181" fmla="*/ 822592 h 1564395"/>
              <a:gd name="connsiteX182" fmla="*/ 1862774 w 2152885"/>
              <a:gd name="connsiteY182" fmla="*/ 807903 h 1564395"/>
              <a:gd name="connsiteX183" fmla="*/ 1899497 w 2152885"/>
              <a:gd name="connsiteY183" fmla="*/ 789542 h 1564395"/>
              <a:gd name="connsiteX184" fmla="*/ 1914186 w 2152885"/>
              <a:gd name="connsiteY184" fmla="*/ 782197 h 1564395"/>
              <a:gd name="connsiteX185" fmla="*/ 1925203 w 2152885"/>
              <a:gd name="connsiteY185" fmla="*/ 778525 h 1564395"/>
              <a:gd name="connsiteX186" fmla="*/ 1947237 w 2152885"/>
              <a:gd name="connsiteY186" fmla="*/ 756491 h 1564395"/>
              <a:gd name="connsiteX187" fmla="*/ 1943565 w 2152885"/>
              <a:gd name="connsiteY187" fmla="*/ 745474 h 1564395"/>
              <a:gd name="connsiteX188" fmla="*/ 1925203 w 2152885"/>
              <a:gd name="connsiteY188" fmla="*/ 741802 h 1564395"/>
              <a:gd name="connsiteX189" fmla="*/ 1914186 w 2152885"/>
              <a:gd name="connsiteY189" fmla="*/ 734457 h 1564395"/>
              <a:gd name="connsiteX190" fmla="*/ 1855430 w 2152885"/>
              <a:gd name="connsiteY190" fmla="*/ 738130 h 1564395"/>
              <a:gd name="connsiteX191" fmla="*/ 1844413 w 2152885"/>
              <a:gd name="connsiteY191" fmla="*/ 741802 h 1564395"/>
              <a:gd name="connsiteX192" fmla="*/ 1818707 w 2152885"/>
              <a:gd name="connsiteY192" fmla="*/ 749147 h 1564395"/>
              <a:gd name="connsiteX193" fmla="*/ 1793001 w 2152885"/>
              <a:gd name="connsiteY193" fmla="*/ 745474 h 1564395"/>
              <a:gd name="connsiteX194" fmla="*/ 1781984 w 2152885"/>
              <a:gd name="connsiteY194" fmla="*/ 738130 h 1564395"/>
              <a:gd name="connsiteX195" fmla="*/ 1759950 w 2152885"/>
              <a:gd name="connsiteY195" fmla="*/ 719768 h 1564395"/>
              <a:gd name="connsiteX196" fmla="*/ 1745261 w 2152885"/>
              <a:gd name="connsiteY196" fmla="*/ 716096 h 1564395"/>
              <a:gd name="connsiteX197" fmla="*/ 1734244 w 2152885"/>
              <a:gd name="connsiteY197" fmla="*/ 712424 h 1564395"/>
              <a:gd name="connsiteX198" fmla="*/ 1723227 w 2152885"/>
              <a:gd name="connsiteY198" fmla="*/ 705079 h 1564395"/>
              <a:gd name="connsiteX199" fmla="*/ 1719555 w 2152885"/>
              <a:gd name="connsiteY199" fmla="*/ 694062 h 1564395"/>
              <a:gd name="connsiteX200" fmla="*/ 1734244 w 2152885"/>
              <a:gd name="connsiteY200" fmla="*/ 661012 h 1564395"/>
              <a:gd name="connsiteX201" fmla="*/ 1774639 w 2152885"/>
              <a:gd name="connsiteY201" fmla="*/ 649995 h 1564395"/>
              <a:gd name="connsiteX202" fmla="*/ 1785656 w 2152885"/>
              <a:gd name="connsiteY202" fmla="*/ 613272 h 1564395"/>
              <a:gd name="connsiteX203" fmla="*/ 1789328 w 2152885"/>
              <a:gd name="connsiteY203" fmla="*/ 602255 h 1564395"/>
              <a:gd name="connsiteX204" fmla="*/ 1815034 w 2152885"/>
              <a:gd name="connsiteY204" fmla="*/ 591238 h 1564395"/>
              <a:gd name="connsiteX205" fmla="*/ 1826051 w 2152885"/>
              <a:gd name="connsiteY205" fmla="*/ 587566 h 1564395"/>
              <a:gd name="connsiteX206" fmla="*/ 1866446 w 2152885"/>
              <a:gd name="connsiteY206" fmla="*/ 594910 h 1564395"/>
              <a:gd name="connsiteX207" fmla="*/ 1862774 w 2152885"/>
              <a:gd name="connsiteY207" fmla="*/ 605927 h 1564395"/>
              <a:gd name="connsiteX208" fmla="*/ 1848085 w 2152885"/>
              <a:gd name="connsiteY208" fmla="*/ 627961 h 1564395"/>
              <a:gd name="connsiteX209" fmla="*/ 1866446 w 2152885"/>
              <a:gd name="connsiteY209" fmla="*/ 642650 h 1564395"/>
              <a:gd name="connsiteX210" fmla="*/ 1873791 w 2152885"/>
              <a:gd name="connsiteY210" fmla="*/ 653667 h 1564395"/>
              <a:gd name="connsiteX211" fmla="*/ 1877463 w 2152885"/>
              <a:gd name="connsiteY211" fmla="*/ 679373 h 1564395"/>
              <a:gd name="connsiteX212" fmla="*/ 1921531 w 2152885"/>
              <a:gd name="connsiteY212" fmla="*/ 675701 h 1564395"/>
              <a:gd name="connsiteX213" fmla="*/ 1943565 w 2152885"/>
              <a:gd name="connsiteY213" fmla="*/ 661012 h 1564395"/>
              <a:gd name="connsiteX214" fmla="*/ 1950909 w 2152885"/>
              <a:gd name="connsiteY214" fmla="*/ 649995 h 1564395"/>
              <a:gd name="connsiteX215" fmla="*/ 1972943 w 2152885"/>
              <a:gd name="connsiteY215" fmla="*/ 642650 h 1564395"/>
              <a:gd name="connsiteX216" fmla="*/ 2005993 w 2152885"/>
              <a:gd name="connsiteY216" fmla="*/ 635306 h 1564395"/>
              <a:gd name="connsiteX217" fmla="*/ 2020683 w 2152885"/>
              <a:gd name="connsiteY217" fmla="*/ 528809 h 1564395"/>
              <a:gd name="connsiteX218" fmla="*/ 2068422 w 2152885"/>
              <a:gd name="connsiteY218" fmla="*/ 517792 h 1564395"/>
              <a:gd name="connsiteX219" fmla="*/ 2097801 w 2152885"/>
              <a:gd name="connsiteY219" fmla="*/ 506775 h 1564395"/>
              <a:gd name="connsiteX220" fmla="*/ 2119834 w 2152885"/>
              <a:gd name="connsiteY220" fmla="*/ 499431 h 1564395"/>
              <a:gd name="connsiteX221" fmla="*/ 2130851 w 2152885"/>
              <a:gd name="connsiteY221" fmla="*/ 495759 h 1564395"/>
              <a:gd name="connsiteX222" fmla="*/ 2127179 w 2152885"/>
              <a:gd name="connsiteY222" fmla="*/ 440674 h 1564395"/>
              <a:gd name="connsiteX223" fmla="*/ 2105145 w 2152885"/>
              <a:gd name="connsiteY223" fmla="*/ 418640 h 1564395"/>
              <a:gd name="connsiteX224" fmla="*/ 2097801 w 2152885"/>
              <a:gd name="connsiteY224" fmla="*/ 396607 h 1564395"/>
              <a:gd name="connsiteX225" fmla="*/ 2094128 w 2152885"/>
              <a:gd name="connsiteY225" fmla="*/ 385590 h 1564395"/>
              <a:gd name="connsiteX226" fmla="*/ 2097801 w 2152885"/>
              <a:gd name="connsiteY226" fmla="*/ 363556 h 1564395"/>
              <a:gd name="connsiteX227" fmla="*/ 2108818 w 2152885"/>
              <a:gd name="connsiteY227" fmla="*/ 356212 h 1564395"/>
              <a:gd name="connsiteX228" fmla="*/ 2119834 w 2152885"/>
              <a:gd name="connsiteY228" fmla="*/ 352539 h 1564395"/>
              <a:gd name="connsiteX229" fmla="*/ 2152885 w 2152885"/>
              <a:gd name="connsiteY229" fmla="*/ 341522 h 1564395"/>
              <a:gd name="connsiteX230" fmla="*/ 2145540 w 2152885"/>
              <a:gd name="connsiteY230" fmla="*/ 279093 h 1564395"/>
              <a:gd name="connsiteX231" fmla="*/ 2138196 w 2152885"/>
              <a:gd name="connsiteY231" fmla="*/ 268077 h 1564395"/>
              <a:gd name="connsiteX232" fmla="*/ 2134524 w 2152885"/>
              <a:gd name="connsiteY232" fmla="*/ 257060 h 1564395"/>
              <a:gd name="connsiteX233" fmla="*/ 2112490 w 2152885"/>
              <a:gd name="connsiteY233" fmla="*/ 242371 h 1564395"/>
              <a:gd name="connsiteX234" fmla="*/ 2072095 w 2152885"/>
              <a:gd name="connsiteY234" fmla="*/ 246043 h 1564395"/>
              <a:gd name="connsiteX235" fmla="*/ 2061078 w 2152885"/>
              <a:gd name="connsiteY235" fmla="*/ 253387 h 1564395"/>
              <a:gd name="connsiteX236" fmla="*/ 2039044 w 2152885"/>
              <a:gd name="connsiteY236" fmla="*/ 260732 h 1564395"/>
              <a:gd name="connsiteX237" fmla="*/ 2002321 w 2152885"/>
              <a:gd name="connsiteY237" fmla="*/ 257060 h 1564395"/>
              <a:gd name="connsiteX238" fmla="*/ 1980287 w 2152885"/>
              <a:gd name="connsiteY238" fmla="*/ 249715 h 1564395"/>
              <a:gd name="connsiteX239" fmla="*/ 1936220 w 2152885"/>
              <a:gd name="connsiteY239" fmla="*/ 220337 h 1564395"/>
              <a:gd name="connsiteX240" fmla="*/ 1925203 w 2152885"/>
              <a:gd name="connsiteY240" fmla="*/ 212992 h 1564395"/>
              <a:gd name="connsiteX241" fmla="*/ 1899497 w 2152885"/>
              <a:gd name="connsiteY241" fmla="*/ 205648 h 1564395"/>
              <a:gd name="connsiteX242" fmla="*/ 1866446 w 2152885"/>
              <a:gd name="connsiteY242" fmla="*/ 194631 h 1564395"/>
              <a:gd name="connsiteX243" fmla="*/ 1855430 w 2152885"/>
              <a:gd name="connsiteY243" fmla="*/ 190959 h 1564395"/>
              <a:gd name="connsiteX244" fmla="*/ 1829724 w 2152885"/>
              <a:gd name="connsiteY244" fmla="*/ 183614 h 1564395"/>
              <a:gd name="connsiteX245" fmla="*/ 1807690 w 2152885"/>
              <a:gd name="connsiteY245" fmla="*/ 154236 h 1564395"/>
              <a:gd name="connsiteX246" fmla="*/ 1800345 w 2152885"/>
              <a:gd name="connsiteY246" fmla="*/ 143219 h 1564395"/>
              <a:gd name="connsiteX247" fmla="*/ 1756278 w 2152885"/>
              <a:gd name="connsiteY247" fmla="*/ 106496 h 1564395"/>
              <a:gd name="connsiteX248" fmla="*/ 1745261 w 2152885"/>
              <a:gd name="connsiteY248" fmla="*/ 99151 h 1564395"/>
              <a:gd name="connsiteX249" fmla="*/ 1734244 w 2152885"/>
              <a:gd name="connsiteY249" fmla="*/ 95479 h 1564395"/>
              <a:gd name="connsiteX250" fmla="*/ 1708538 w 2152885"/>
              <a:gd name="connsiteY250" fmla="*/ 77118 h 1564395"/>
              <a:gd name="connsiteX251" fmla="*/ 1693849 w 2152885"/>
              <a:gd name="connsiteY251" fmla="*/ 69773 h 1564395"/>
              <a:gd name="connsiteX252" fmla="*/ 1671815 w 2152885"/>
              <a:gd name="connsiteY252" fmla="*/ 55084 h 1564395"/>
              <a:gd name="connsiteX253" fmla="*/ 1664471 w 2152885"/>
              <a:gd name="connsiteY253" fmla="*/ 44067 h 1564395"/>
              <a:gd name="connsiteX254" fmla="*/ 1653454 w 2152885"/>
              <a:gd name="connsiteY254" fmla="*/ 36722 h 1564395"/>
              <a:gd name="connsiteX255" fmla="*/ 1638765 w 2152885"/>
              <a:gd name="connsiteY255" fmla="*/ 25706 h 1564395"/>
              <a:gd name="connsiteX256" fmla="*/ 1627748 w 2152885"/>
              <a:gd name="connsiteY256" fmla="*/ 22033 h 1564395"/>
              <a:gd name="connsiteX257" fmla="*/ 1609386 w 2152885"/>
              <a:gd name="connsiteY257" fmla="*/ 14689 h 1564395"/>
              <a:gd name="connsiteX258" fmla="*/ 1583680 w 2152885"/>
              <a:gd name="connsiteY258" fmla="*/ 7344 h 1564395"/>
              <a:gd name="connsiteX259" fmla="*/ 1539613 w 2152885"/>
              <a:gd name="connsiteY259" fmla="*/ 0 h 1564395"/>
              <a:gd name="connsiteX260" fmla="*/ 1495545 w 2152885"/>
              <a:gd name="connsiteY260" fmla="*/ 3672 h 1564395"/>
              <a:gd name="connsiteX261" fmla="*/ 1484528 w 2152885"/>
              <a:gd name="connsiteY261" fmla="*/ 7344 h 1564395"/>
              <a:gd name="connsiteX262" fmla="*/ 1480856 w 2152885"/>
              <a:gd name="connsiteY262" fmla="*/ 18361 h 1564395"/>
              <a:gd name="connsiteX263" fmla="*/ 1484528 w 2152885"/>
              <a:gd name="connsiteY263" fmla="*/ 44067 h 1564395"/>
              <a:gd name="connsiteX264" fmla="*/ 1495545 w 2152885"/>
              <a:gd name="connsiteY264" fmla="*/ 47739 h 1564395"/>
              <a:gd name="connsiteX265" fmla="*/ 1506562 w 2152885"/>
              <a:gd name="connsiteY265" fmla="*/ 55084 h 1564395"/>
              <a:gd name="connsiteX266" fmla="*/ 1502890 w 2152885"/>
              <a:gd name="connsiteY266" fmla="*/ 77118 h 1564395"/>
              <a:gd name="connsiteX267" fmla="*/ 1495545 w 2152885"/>
              <a:gd name="connsiteY267" fmla="*/ 88134 h 1564395"/>
              <a:gd name="connsiteX268" fmla="*/ 1491873 w 2152885"/>
              <a:gd name="connsiteY268" fmla="*/ 102824 h 1564395"/>
              <a:gd name="connsiteX269" fmla="*/ 1488201 w 2152885"/>
              <a:gd name="connsiteY269" fmla="*/ 143219 h 1564395"/>
              <a:gd name="connsiteX270" fmla="*/ 1477184 w 2152885"/>
              <a:gd name="connsiteY270" fmla="*/ 154236 h 1564395"/>
              <a:gd name="connsiteX271" fmla="*/ 1455150 w 2152885"/>
              <a:gd name="connsiteY271" fmla="*/ 165253 h 1564395"/>
              <a:gd name="connsiteX272" fmla="*/ 1436789 w 2152885"/>
              <a:gd name="connsiteY272" fmla="*/ 183614 h 1564395"/>
              <a:gd name="connsiteX273" fmla="*/ 1429444 w 2152885"/>
              <a:gd name="connsiteY273" fmla="*/ 194631 h 1564395"/>
              <a:gd name="connsiteX274" fmla="*/ 1433116 w 2152885"/>
              <a:gd name="connsiteY274" fmla="*/ 242371 h 1564395"/>
              <a:gd name="connsiteX275" fmla="*/ 1447805 w 2152885"/>
              <a:gd name="connsiteY275" fmla="*/ 246043 h 1564395"/>
              <a:gd name="connsiteX276" fmla="*/ 1466167 w 2152885"/>
              <a:gd name="connsiteY276" fmla="*/ 249715 h 1564395"/>
              <a:gd name="connsiteX277" fmla="*/ 1477184 w 2152885"/>
              <a:gd name="connsiteY277" fmla="*/ 253387 h 1564395"/>
              <a:gd name="connsiteX278" fmla="*/ 1528596 w 2152885"/>
              <a:gd name="connsiteY278" fmla="*/ 260732 h 1564395"/>
              <a:gd name="connsiteX279" fmla="*/ 1546957 w 2152885"/>
              <a:gd name="connsiteY279" fmla="*/ 264404 h 1564395"/>
              <a:gd name="connsiteX280" fmla="*/ 1568991 w 2152885"/>
              <a:gd name="connsiteY280" fmla="*/ 271749 h 1564395"/>
              <a:gd name="connsiteX281" fmla="*/ 1591025 w 2152885"/>
              <a:gd name="connsiteY281" fmla="*/ 290110 h 1564395"/>
              <a:gd name="connsiteX282" fmla="*/ 1613058 w 2152885"/>
              <a:gd name="connsiteY282" fmla="*/ 308472 h 1564395"/>
              <a:gd name="connsiteX283" fmla="*/ 1609386 w 2152885"/>
              <a:gd name="connsiteY283" fmla="*/ 319489 h 1564395"/>
              <a:gd name="connsiteX284" fmla="*/ 1594697 w 2152885"/>
              <a:gd name="connsiteY284" fmla="*/ 326833 h 1564395"/>
              <a:gd name="connsiteX285" fmla="*/ 1565319 w 2152885"/>
              <a:gd name="connsiteY285" fmla="*/ 334178 h 1564395"/>
              <a:gd name="connsiteX286" fmla="*/ 1539613 w 2152885"/>
              <a:gd name="connsiteY286" fmla="*/ 345195 h 1564395"/>
              <a:gd name="connsiteX287" fmla="*/ 1517579 w 2152885"/>
              <a:gd name="connsiteY287" fmla="*/ 359884 h 1564395"/>
              <a:gd name="connsiteX288" fmla="*/ 1506562 w 2152885"/>
              <a:gd name="connsiteY288" fmla="*/ 370901 h 1564395"/>
              <a:gd name="connsiteX289" fmla="*/ 1495545 w 2152885"/>
              <a:gd name="connsiteY289" fmla="*/ 374573 h 1564395"/>
              <a:gd name="connsiteX290" fmla="*/ 1473511 w 2152885"/>
              <a:gd name="connsiteY290" fmla="*/ 385590 h 1564395"/>
              <a:gd name="connsiteX291" fmla="*/ 1462495 w 2152885"/>
              <a:gd name="connsiteY291" fmla="*/ 392934 h 1564395"/>
              <a:gd name="connsiteX292" fmla="*/ 1429444 w 2152885"/>
              <a:gd name="connsiteY292" fmla="*/ 400279 h 1564395"/>
              <a:gd name="connsiteX293" fmla="*/ 1407410 w 2152885"/>
              <a:gd name="connsiteY293" fmla="*/ 407624 h 1564395"/>
              <a:gd name="connsiteX294" fmla="*/ 1392721 w 2152885"/>
              <a:gd name="connsiteY294" fmla="*/ 411296 h 1564395"/>
              <a:gd name="connsiteX295" fmla="*/ 1392721 w 2152885"/>
              <a:gd name="connsiteY295" fmla="*/ 440674 h 1564395"/>
              <a:gd name="connsiteX296" fmla="*/ 1403738 w 2152885"/>
              <a:gd name="connsiteY296" fmla="*/ 444347 h 1564395"/>
              <a:gd name="connsiteX297" fmla="*/ 1407410 w 2152885"/>
              <a:gd name="connsiteY297" fmla="*/ 455363 h 1564395"/>
              <a:gd name="connsiteX298" fmla="*/ 1392721 w 2152885"/>
              <a:gd name="connsiteY298" fmla="*/ 477397 h 1564395"/>
              <a:gd name="connsiteX299" fmla="*/ 1370687 w 2152885"/>
              <a:gd name="connsiteY299" fmla="*/ 492086 h 1564395"/>
              <a:gd name="connsiteX300" fmla="*/ 1359671 w 2152885"/>
              <a:gd name="connsiteY300" fmla="*/ 499431 h 1564395"/>
              <a:gd name="connsiteX301" fmla="*/ 1337637 w 2152885"/>
              <a:gd name="connsiteY301" fmla="*/ 514120 h 1564395"/>
              <a:gd name="connsiteX302" fmla="*/ 1326620 w 2152885"/>
              <a:gd name="connsiteY302" fmla="*/ 521465 h 1564395"/>
              <a:gd name="connsiteX303" fmla="*/ 1304586 w 2152885"/>
              <a:gd name="connsiteY303" fmla="*/ 528809 h 1564395"/>
              <a:gd name="connsiteX304" fmla="*/ 1278880 w 2152885"/>
              <a:gd name="connsiteY304" fmla="*/ 536154 h 1564395"/>
              <a:gd name="connsiteX305" fmla="*/ 1267863 w 2152885"/>
              <a:gd name="connsiteY305" fmla="*/ 539826 h 1564395"/>
              <a:gd name="connsiteX306" fmla="*/ 1220124 w 2152885"/>
              <a:gd name="connsiteY306" fmla="*/ 550843 h 1564395"/>
              <a:gd name="connsiteX307" fmla="*/ 1190745 w 2152885"/>
              <a:gd name="connsiteY307" fmla="*/ 558187 h 1564395"/>
              <a:gd name="connsiteX308" fmla="*/ 1095266 w 2152885"/>
              <a:gd name="connsiteY308" fmla="*/ 550843 h 1564395"/>
              <a:gd name="connsiteX309" fmla="*/ 1073232 w 2152885"/>
              <a:gd name="connsiteY309" fmla="*/ 543498 h 1564395"/>
              <a:gd name="connsiteX310" fmla="*/ 1062215 w 2152885"/>
              <a:gd name="connsiteY310" fmla="*/ 539826 h 1564395"/>
              <a:gd name="connsiteX311" fmla="*/ 1036509 w 2152885"/>
              <a:gd name="connsiteY311" fmla="*/ 528809 h 1564395"/>
              <a:gd name="connsiteX312" fmla="*/ 1007131 w 2152885"/>
              <a:gd name="connsiteY312" fmla="*/ 517792 h 1564395"/>
              <a:gd name="connsiteX313" fmla="*/ 985097 w 2152885"/>
              <a:gd name="connsiteY313" fmla="*/ 506775 h 1564395"/>
              <a:gd name="connsiteX314" fmla="*/ 974080 w 2152885"/>
              <a:gd name="connsiteY314" fmla="*/ 499431 h 1564395"/>
              <a:gd name="connsiteX315" fmla="*/ 955719 w 2152885"/>
              <a:gd name="connsiteY315" fmla="*/ 495759 h 1564395"/>
              <a:gd name="connsiteX316" fmla="*/ 907979 w 2152885"/>
              <a:gd name="connsiteY316" fmla="*/ 488414 h 1564395"/>
              <a:gd name="connsiteX317" fmla="*/ 852895 w 2152885"/>
              <a:gd name="connsiteY317" fmla="*/ 484742 h 1564395"/>
              <a:gd name="connsiteX318" fmla="*/ 812499 w 2152885"/>
              <a:gd name="connsiteY318" fmla="*/ 481069 h 1564395"/>
              <a:gd name="connsiteX319" fmla="*/ 779449 w 2152885"/>
              <a:gd name="connsiteY319" fmla="*/ 462708 h 1564395"/>
              <a:gd name="connsiteX320" fmla="*/ 757415 w 2152885"/>
              <a:gd name="connsiteY320" fmla="*/ 440674 h 1564395"/>
              <a:gd name="connsiteX321" fmla="*/ 746398 w 2152885"/>
              <a:gd name="connsiteY321" fmla="*/ 433330 h 1564395"/>
              <a:gd name="connsiteX322" fmla="*/ 728037 w 2152885"/>
              <a:gd name="connsiteY322" fmla="*/ 418640 h 1564395"/>
              <a:gd name="connsiteX323" fmla="*/ 717020 w 2152885"/>
              <a:gd name="connsiteY323" fmla="*/ 414968 h 1564395"/>
              <a:gd name="connsiteX324" fmla="*/ 683969 w 2152885"/>
              <a:gd name="connsiteY324" fmla="*/ 400279 h 1564395"/>
              <a:gd name="connsiteX325" fmla="*/ 672952 w 2152885"/>
              <a:gd name="connsiteY325" fmla="*/ 396607 h 1564395"/>
              <a:gd name="connsiteX326" fmla="*/ 643574 w 2152885"/>
              <a:gd name="connsiteY326" fmla="*/ 385590 h 1564395"/>
              <a:gd name="connsiteX327" fmla="*/ 632557 w 2152885"/>
              <a:gd name="connsiteY327" fmla="*/ 378245 h 1564395"/>
              <a:gd name="connsiteX328" fmla="*/ 617868 w 2152885"/>
              <a:gd name="connsiteY328" fmla="*/ 374573 h 1564395"/>
              <a:gd name="connsiteX329" fmla="*/ 606851 w 2152885"/>
              <a:gd name="connsiteY329" fmla="*/ 370901 h 1564395"/>
              <a:gd name="connsiteX330" fmla="*/ 577473 w 2152885"/>
              <a:gd name="connsiteY330" fmla="*/ 363556 h 1564395"/>
              <a:gd name="connsiteX331" fmla="*/ 570128 w 2152885"/>
              <a:gd name="connsiteY331" fmla="*/ 370901 h 156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2152885" h="1564395">
                <a:moveTo>
                  <a:pt x="570128" y="370901"/>
                </a:moveTo>
                <a:cubicBezTo>
                  <a:pt x="564008" y="368453"/>
                  <a:pt x="557131" y="367388"/>
                  <a:pt x="551767" y="363556"/>
                </a:cubicBezTo>
                <a:cubicBezTo>
                  <a:pt x="548175" y="360991"/>
                  <a:pt x="547248" y="355930"/>
                  <a:pt x="544422" y="352539"/>
                </a:cubicBezTo>
                <a:cubicBezTo>
                  <a:pt x="541097" y="348549"/>
                  <a:pt x="537077" y="345194"/>
                  <a:pt x="533405" y="341522"/>
                </a:cubicBezTo>
                <a:cubicBezTo>
                  <a:pt x="524177" y="313837"/>
                  <a:pt x="536624" y="347959"/>
                  <a:pt x="522389" y="319489"/>
                </a:cubicBezTo>
                <a:cubicBezTo>
                  <a:pt x="520658" y="316027"/>
                  <a:pt x="520447" y="311934"/>
                  <a:pt x="518716" y="308472"/>
                </a:cubicBezTo>
                <a:cubicBezTo>
                  <a:pt x="516742" y="304524"/>
                  <a:pt x="513164" y="301488"/>
                  <a:pt x="511372" y="297455"/>
                </a:cubicBezTo>
                <a:cubicBezTo>
                  <a:pt x="498492" y="268475"/>
                  <a:pt x="512828" y="281288"/>
                  <a:pt x="493010" y="268077"/>
                </a:cubicBezTo>
                <a:cubicBezTo>
                  <a:pt x="490562" y="263180"/>
                  <a:pt x="490046" y="256672"/>
                  <a:pt x="485666" y="253387"/>
                </a:cubicBezTo>
                <a:cubicBezTo>
                  <a:pt x="479473" y="248742"/>
                  <a:pt x="470977" y="248491"/>
                  <a:pt x="463632" y="246043"/>
                </a:cubicBezTo>
                <a:lnTo>
                  <a:pt x="452615" y="242371"/>
                </a:lnTo>
                <a:cubicBezTo>
                  <a:pt x="448943" y="241147"/>
                  <a:pt x="445353" y="239637"/>
                  <a:pt x="441598" y="238698"/>
                </a:cubicBezTo>
                <a:lnTo>
                  <a:pt x="426909" y="235026"/>
                </a:lnTo>
                <a:cubicBezTo>
                  <a:pt x="422013" y="232578"/>
                  <a:pt x="416675" y="230863"/>
                  <a:pt x="412220" y="227681"/>
                </a:cubicBezTo>
                <a:cubicBezTo>
                  <a:pt x="407994" y="224663"/>
                  <a:pt x="405524" y="219546"/>
                  <a:pt x="401203" y="216665"/>
                </a:cubicBezTo>
                <a:cubicBezTo>
                  <a:pt x="397982" y="214518"/>
                  <a:pt x="393648" y="214723"/>
                  <a:pt x="390186" y="212992"/>
                </a:cubicBezTo>
                <a:cubicBezTo>
                  <a:pt x="386238" y="211018"/>
                  <a:pt x="383202" y="207440"/>
                  <a:pt x="379169" y="205648"/>
                </a:cubicBezTo>
                <a:cubicBezTo>
                  <a:pt x="372095" y="202504"/>
                  <a:pt x="357136" y="198303"/>
                  <a:pt x="357136" y="198303"/>
                </a:cubicBezTo>
                <a:cubicBezTo>
                  <a:pt x="343671" y="199527"/>
                  <a:pt x="323306" y="190156"/>
                  <a:pt x="316740" y="201975"/>
                </a:cubicBezTo>
                <a:cubicBezTo>
                  <a:pt x="298275" y="235211"/>
                  <a:pt x="313593" y="254172"/>
                  <a:pt x="327757" y="275421"/>
                </a:cubicBezTo>
                <a:cubicBezTo>
                  <a:pt x="326533" y="282766"/>
                  <a:pt x="327415" y="290795"/>
                  <a:pt x="324085" y="297455"/>
                </a:cubicBezTo>
                <a:cubicBezTo>
                  <a:pt x="320736" y="304154"/>
                  <a:pt x="292507" y="312070"/>
                  <a:pt x="291034" y="312144"/>
                </a:cubicBezTo>
                <a:lnTo>
                  <a:pt x="217589" y="315816"/>
                </a:lnTo>
                <a:cubicBezTo>
                  <a:pt x="219506" y="334988"/>
                  <a:pt x="215225" y="350175"/>
                  <a:pt x="228605" y="363556"/>
                </a:cubicBezTo>
                <a:cubicBezTo>
                  <a:pt x="231726" y="366677"/>
                  <a:pt x="235950" y="368453"/>
                  <a:pt x="239622" y="370901"/>
                </a:cubicBezTo>
                <a:cubicBezTo>
                  <a:pt x="240846" y="374573"/>
                  <a:pt x="245026" y="378456"/>
                  <a:pt x="243295" y="381918"/>
                </a:cubicBezTo>
                <a:cubicBezTo>
                  <a:pt x="241564" y="385380"/>
                  <a:pt x="235903" y="384231"/>
                  <a:pt x="232278" y="385590"/>
                </a:cubicBezTo>
                <a:cubicBezTo>
                  <a:pt x="198642" y="398202"/>
                  <a:pt x="226061" y="391830"/>
                  <a:pt x="173521" y="396607"/>
                </a:cubicBezTo>
                <a:cubicBezTo>
                  <a:pt x="169849" y="397831"/>
                  <a:pt x="165725" y="398132"/>
                  <a:pt x="162504" y="400279"/>
                </a:cubicBezTo>
                <a:cubicBezTo>
                  <a:pt x="158183" y="403160"/>
                  <a:pt x="150633" y="406173"/>
                  <a:pt x="151487" y="411296"/>
                </a:cubicBezTo>
                <a:cubicBezTo>
                  <a:pt x="152354" y="416497"/>
                  <a:pt x="176982" y="427715"/>
                  <a:pt x="180866" y="429657"/>
                </a:cubicBezTo>
                <a:cubicBezTo>
                  <a:pt x="193659" y="468038"/>
                  <a:pt x="190611" y="449718"/>
                  <a:pt x="184538" y="510448"/>
                </a:cubicBezTo>
                <a:cubicBezTo>
                  <a:pt x="184036" y="515470"/>
                  <a:pt x="183666" y="520938"/>
                  <a:pt x="180866" y="525137"/>
                </a:cubicBezTo>
                <a:cubicBezTo>
                  <a:pt x="178418" y="528809"/>
                  <a:pt x="173797" y="530507"/>
                  <a:pt x="169849" y="532481"/>
                </a:cubicBezTo>
                <a:cubicBezTo>
                  <a:pt x="160805" y="537003"/>
                  <a:pt x="145268" y="538414"/>
                  <a:pt x="136798" y="539826"/>
                </a:cubicBezTo>
                <a:cubicBezTo>
                  <a:pt x="134350" y="543498"/>
                  <a:pt x="131644" y="547011"/>
                  <a:pt x="129454" y="550843"/>
                </a:cubicBezTo>
                <a:cubicBezTo>
                  <a:pt x="126738" y="555596"/>
                  <a:pt x="125291" y="561077"/>
                  <a:pt x="122109" y="565532"/>
                </a:cubicBezTo>
                <a:cubicBezTo>
                  <a:pt x="119090" y="569758"/>
                  <a:pt x="115191" y="573361"/>
                  <a:pt x="111092" y="576549"/>
                </a:cubicBezTo>
                <a:cubicBezTo>
                  <a:pt x="92151" y="591280"/>
                  <a:pt x="94663" y="589370"/>
                  <a:pt x="78042" y="594910"/>
                </a:cubicBezTo>
                <a:cubicBezTo>
                  <a:pt x="56868" y="609027"/>
                  <a:pt x="77296" y="596804"/>
                  <a:pt x="56008" y="605927"/>
                </a:cubicBezTo>
                <a:cubicBezTo>
                  <a:pt x="42966" y="611516"/>
                  <a:pt x="41364" y="613242"/>
                  <a:pt x="30302" y="620616"/>
                </a:cubicBezTo>
                <a:cubicBezTo>
                  <a:pt x="10713" y="649999"/>
                  <a:pt x="36425" y="614491"/>
                  <a:pt x="11940" y="638978"/>
                </a:cubicBezTo>
                <a:cubicBezTo>
                  <a:pt x="8819" y="642099"/>
                  <a:pt x="7044" y="646323"/>
                  <a:pt x="4596" y="649995"/>
                </a:cubicBezTo>
                <a:cubicBezTo>
                  <a:pt x="1118" y="663909"/>
                  <a:pt x="-3722" y="675418"/>
                  <a:pt x="4596" y="690390"/>
                </a:cubicBezTo>
                <a:cubicBezTo>
                  <a:pt x="7692" y="695963"/>
                  <a:pt x="28825" y="700119"/>
                  <a:pt x="33974" y="701407"/>
                </a:cubicBezTo>
                <a:cubicBezTo>
                  <a:pt x="37718" y="705151"/>
                  <a:pt x="50942" y="716935"/>
                  <a:pt x="52336" y="723440"/>
                </a:cubicBezTo>
                <a:cubicBezTo>
                  <a:pt x="55169" y="736661"/>
                  <a:pt x="48312" y="752719"/>
                  <a:pt x="56008" y="763836"/>
                </a:cubicBezTo>
                <a:cubicBezTo>
                  <a:pt x="61754" y="772135"/>
                  <a:pt x="85386" y="771180"/>
                  <a:pt x="85386" y="771180"/>
                </a:cubicBezTo>
                <a:cubicBezTo>
                  <a:pt x="96719" y="778736"/>
                  <a:pt x="97995" y="778546"/>
                  <a:pt x="107420" y="789542"/>
                </a:cubicBezTo>
                <a:cubicBezTo>
                  <a:pt x="111403" y="794189"/>
                  <a:pt x="114109" y="799903"/>
                  <a:pt x="118437" y="804231"/>
                </a:cubicBezTo>
                <a:cubicBezTo>
                  <a:pt x="127107" y="812901"/>
                  <a:pt x="134067" y="811723"/>
                  <a:pt x="144143" y="818920"/>
                </a:cubicBezTo>
                <a:cubicBezTo>
                  <a:pt x="148369" y="821939"/>
                  <a:pt x="150620" y="827415"/>
                  <a:pt x="155160" y="829937"/>
                </a:cubicBezTo>
                <a:cubicBezTo>
                  <a:pt x="161927" y="833697"/>
                  <a:pt x="177193" y="837281"/>
                  <a:pt x="177193" y="837281"/>
                </a:cubicBezTo>
                <a:cubicBezTo>
                  <a:pt x="204553" y="855522"/>
                  <a:pt x="170943" y="832074"/>
                  <a:pt x="199227" y="855643"/>
                </a:cubicBezTo>
                <a:cubicBezTo>
                  <a:pt x="202618" y="858468"/>
                  <a:pt x="206853" y="860162"/>
                  <a:pt x="210244" y="862987"/>
                </a:cubicBezTo>
                <a:cubicBezTo>
                  <a:pt x="238528" y="886556"/>
                  <a:pt x="204918" y="863108"/>
                  <a:pt x="232278" y="881349"/>
                </a:cubicBezTo>
                <a:cubicBezTo>
                  <a:pt x="242724" y="897018"/>
                  <a:pt x="247534" y="902260"/>
                  <a:pt x="254311" y="918072"/>
                </a:cubicBezTo>
                <a:cubicBezTo>
                  <a:pt x="255836" y="921630"/>
                  <a:pt x="256104" y="925705"/>
                  <a:pt x="257984" y="929089"/>
                </a:cubicBezTo>
                <a:cubicBezTo>
                  <a:pt x="262271" y="936805"/>
                  <a:pt x="272673" y="951122"/>
                  <a:pt x="272673" y="951122"/>
                </a:cubicBezTo>
                <a:cubicBezTo>
                  <a:pt x="273897" y="954794"/>
                  <a:pt x="276345" y="958268"/>
                  <a:pt x="276345" y="962139"/>
                </a:cubicBezTo>
                <a:cubicBezTo>
                  <a:pt x="276345" y="967462"/>
                  <a:pt x="269042" y="981202"/>
                  <a:pt x="265328" y="984173"/>
                </a:cubicBezTo>
                <a:cubicBezTo>
                  <a:pt x="262305" y="986591"/>
                  <a:pt x="257983" y="986621"/>
                  <a:pt x="254311" y="987845"/>
                </a:cubicBezTo>
                <a:cubicBezTo>
                  <a:pt x="249127" y="998215"/>
                  <a:pt x="234083" y="1017675"/>
                  <a:pt x="261656" y="1024568"/>
                </a:cubicBezTo>
                <a:cubicBezTo>
                  <a:pt x="266552" y="1025792"/>
                  <a:pt x="271511" y="1026790"/>
                  <a:pt x="276345" y="1028240"/>
                </a:cubicBezTo>
                <a:cubicBezTo>
                  <a:pt x="283760" y="1030465"/>
                  <a:pt x="298379" y="1035585"/>
                  <a:pt x="298379" y="1035585"/>
                </a:cubicBezTo>
                <a:cubicBezTo>
                  <a:pt x="302051" y="1038033"/>
                  <a:pt x="305363" y="1041137"/>
                  <a:pt x="309396" y="1042930"/>
                </a:cubicBezTo>
                <a:cubicBezTo>
                  <a:pt x="316471" y="1046074"/>
                  <a:pt x="331430" y="1050274"/>
                  <a:pt x="331430" y="1050274"/>
                </a:cubicBezTo>
                <a:cubicBezTo>
                  <a:pt x="335102" y="1052722"/>
                  <a:pt x="338389" y="1055880"/>
                  <a:pt x="342446" y="1057619"/>
                </a:cubicBezTo>
                <a:cubicBezTo>
                  <a:pt x="347085" y="1059607"/>
                  <a:pt x="352754" y="1058787"/>
                  <a:pt x="357136" y="1061291"/>
                </a:cubicBezTo>
                <a:cubicBezTo>
                  <a:pt x="361645" y="1063868"/>
                  <a:pt x="364053" y="1069120"/>
                  <a:pt x="368152" y="1072308"/>
                </a:cubicBezTo>
                <a:cubicBezTo>
                  <a:pt x="375120" y="1077727"/>
                  <a:pt x="382841" y="1082101"/>
                  <a:pt x="390186" y="1086997"/>
                </a:cubicBezTo>
                <a:cubicBezTo>
                  <a:pt x="393858" y="1089445"/>
                  <a:pt x="397105" y="1092703"/>
                  <a:pt x="401203" y="1094342"/>
                </a:cubicBezTo>
                <a:cubicBezTo>
                  <a:pt x="407324" y="1096790"/>
                  <a:pt x="413264" y="1099747"/>
                  <a:pt x="419565" y="1101686"/>
                </a:cubicBezTo>
                <a:cubicBezTo>
                  <a:pt x="429213" y="1104654"/>
                  <a:pt x="439367" y="1105839"/>
                  <a:pt x="448943" y="1109031"/>
                </a:cubicBezTo>
                <a:cubicBezTo>
                  <a:pt x="467024" y="1115057"/>
                  <a:pt x="456142" y="1112067"/>
                  <a:pt x="481993" y="1116375"/>
                </a:cubicBezTo>
                <a:cubicBezTo>
                  <a:pt x="486890" y="1118823"/>
                  <a:pt x="491651" y="1121563"/>
                  <a:pt x="496683" y="1123720"/>
                </a:cubicBezTo>
                <a:cubicBezTo>
                  <a:pt x="500241" y="1125245"/>
                  <a:pt x="504237" y="1125661"/>
                  <a:pt x="507699" y="1127392"/>
                </a:cubicBezTo>
                <a:cubicBezTo>
                  <a:pt x="536171" y="1141628"/>
                  <a:pt x="502045" y="1129181"/>
                  <a:pt x="529733" y="1138409"/>
                </a:cubicBezTo>
                <a:cubicBezTo>
                  <a:pt x="533405" y="1142081"/>
                  <a:pt x="536760" y="1146101"/>
                  <a:pt x="540750" y="1149426"/>
                </a:cubicBezTo>
                <a:cubicBezTo>
                  <a:pt x="544141" y="1152252"/>
                  <a:pt x="548646" y="1153650"/>
                  <a:pt x="551767" y="1156771"/>
                </a:cubicBezTo>
                <a:cubicBezTo>
                  <a:pt x="554888" y="1159892"/>
                  <a:pt x="555790" y="1164881"/>
                  <a:pt x="559111" y="1167787"/>
                </a:cubicBezTo>
                <a:cubicBezTo>
                  <a:pt x="565754" y="1173600"/>
                  <a:pt x="573800" y="1177580"/>
                  <a:pt x="581145" y="1182477"/>
                </a:cubicBezTo>
                <a:lnTo>
                  <a:pt x="592162" y="1189821"/>
                </a:lnTo>
                <a:cubicBezTo>
                  <a:pt x="595834" y="1192269"/>
                  <a:pt x="598992" y="1195770"/>
                  <a:pt x="603179" y="1197166"/>
                </a:cubicBezTo>
                <a:lnTo>
                  <a:pt x="614196" y="1200838"/>
                </a:lnTo>
                <a:cubicBezTo>
                  <a:pt x="617868" y="1203286"/>
                  <a:pt x="621265" y="1206209"/>
                  <a:pt x="625213" y="1208183"/>
                </a:cubicBezTo>
                <a:cubicBezTo>
                  <a:pt x="628833" y="1209993"/>
                  <a:pt x="648362" y="1215425"/>
                  <a:pt x="650919" y="1215527"/>
                </a:cubicBezTo>
                <a:cubicBezTo>
                  <a:pt x="707196" y="1217778"/>
                  <a:pt x="763536" y="1217976"/>
                  <a:pt x="819844" y="1219200"/>
                </a:cubicBezTo>
                <a:cubicBezTo>
                  <a:pt x="825964" y="1220424"/>
                  <a:pt x="831963" y="1222872"/>
                  <a:pt x="838205" y="1222872"/>
                </a:cubicBezTo>
                <a:cubicBezTo>
                  <a:pt x="866611" y="1222872"/>
                  <a:pt x="867087" y="1221814"/>
                  <a:pt x="885945" y="1215527"/>
                </a:cubicBezTo>
                <a:cubicBezTo>
                  <a:pt x="888393" y="1210631"/>
                  <a:pt x="891134" y="1205870"/>
                  <a:pt x="893290" y="1200838"/>
                </a:cubicBezTo>
                <a:cubicBezTo>
                  <a:pt x="894815" y="1197280"/>
                  <a:pt x="894544" y="1192844"/>
                  <a:pt x="896962" y="1189821"/>
                </a:cubicBezTo>
                <a:cubicBezTo>
                  <a:pt x="899719" y="1186375"/>
                  <a:pt x="904307" y="1184925"/>
                  <a:pt x="907979" y="1182477"/>
                </a:cubicBezTo>
                <a:cubicBezTo>
                  <a:pt x="913397" y="1174350"/>
                  <a:pt x="917860" y="1166097"/>
                  <a:pt x="926340" y="1160443"/>
                </a:cubicBezTo>
                <a:cubicBezTo>
                  <a:pt x="929561" y="1158296"/>
                  <a:pt x="933685" y="1157995"/>
                  <a:pt x="937357" y="1156771"/>
                </a:cubicBezTo>
                <a:cubicBezTo>
                  <a:pt x="939805" y="1153099"/>
                  <a:pt x="941256" y="1148511"/>
                  <a:pt x="944702" y="1145754"/>
                </a:cubicBezTo>
                <a:cubicBezTo>
                  <a:pt x="947725" y="1143336"/>
                  <a:pt x="951848" y="1142081"/>
                  <a:pt x="955719" y="1142081"/>
                </a:cubicBezTo>
                <a:cubicBezTo>
                  <a:pt x="983900" y="1142081"/>
                  <a:pt x="1012027" y="1144530"/>
                  <a:pt x="1040181" y="1145754"/>
                </a:cubicBezTo>
                <a:cubicBezTo>
                  <a:pt x="1041405" y="1150650"/>
                  <a:pt x="1041866" y="1155804"/>
                  <a:pt x="1043854" y="1160443"/>
                </a:cubicBezTo>
                <a:cubicBezTo>
                  <a:pt x="1045593" y="1164500"/>
                  <a:pt x="1047807" y="1168635"/>
                  <a:pt x="1051198" y="1171460"/>
                </a:cubicBezTo>
                <a:cubicBezTo>
                  <a:pt x="1065210" y="1183137"/>
                  <a:pt x="1086688" y="1180885"/>
                  <a:pt x="1102610" y="1182477"/>
                </a:cubicBezTo>
                <a:cubicBezTo>
                  <a:pt x="1109990" y="1193546"/>
                  <a:pt x="1111705" y="1195130"/>
                  <a:pt x="1117299" y="1208183"/>
                </a:cubicBezTo>
                <a:cubicBezTo>
                  <a:pt x="1118824" y="1211741"/>
                  <a:pt x="1119092" y="1215816"/>
                  <a:pt x="1120972" y="1219200"/>
                </a:cubicBezTo>
                <a:cubicBezTo>
                  <a:pt x="1125259" y="1226916"/>
                  <a:pt x="1130765" y="1233889"/>
                  <a:pt x="1135661" y="1241233"/>
                </a:cubicBezTo>
                <a:lnTo>
                  <a:pt x="1143005" y="1252250"/>
                </a:lnTo>
                <a:cubicBezTo>
                  <a:pt x="1144229" y="1263267"/>
                  <a:pt x="1146678" y="1274216"/>
                  <a:pt x="1146678" y="1285301"/>
                </a:cubicBezTo>
                <a:cubicBezTo>
                  <a:pt x="1146678" y="1313701"/>
                  <a:pt x="1145618" y="1314184"/>
                  <a:pt x="1139333" y="1333040"/>
                </a:cubicBezTo>
                <a:cubicBezTo>
                  <a:pt x="1140557" y="1351402"/>
                  <a:pt x="1138790" y="1370212"/>
                  <a:pt x="1143005" y="1388125"/>
                </a:cubicBezTo>
                <a:cubicBezTo>
                  <a:pt x="1144016" y="1392421"/>
                  <a:pt x="1149989" y="1393677"/>
                  <a:pt x="1154022" y="1395469"/>
                </a:cubicBezTo>
                <a:cubicBezTo>
                  <a:pt x="1161097" y="1398613"/>
                  <a:pt x="1176056" y="1402814"/>
                  <a:pt x="1176056" y="1402814"/>
                </a:cubicBezTo>
                <a:cubicBezTo>
                  <a:pt x="1197106" y="1434388"/>
                  <a:pt x="1171869" y="1394440"/>
                  <a:pt x="1187073" y="1424848"/>
                </a:cubicBezTo>
                <a:cubicBezTo>
                  <a:pt x="1192185" y="1435072"/>
                  <a:pt x="1197314" y="1438761"/>
                  <a:pt x="1205434" y="1446881"/>
                </a:cubicBezTo>
                <a:cubicBezTo>
                  <a:pt x="1206658" y="1450553"/>
                  <a:pt x="1207376" y="1454436"/>
                  <a:pt x="1209107" y="1457898"/>
                </a:cubicBezTo>
                <a:cubicBezTo>
                  <a:pt x="1213235" y="1466153"/>
                  <a:pt x="1220505" y="1474129"/>
                  <a:pt x="1227468" y="1479932"/>
                </a:cubicBezTo>
                <a:cubicBezTo>
                  <a:pt x="1230859" y="1482758"/>
                  <a:pt x="1234537" y="1485303"/>
                  <a:pt x="1238485" y="1487277"/>
                </a:cubicBezTo>
                <a:cubicBezTo>
                  <a:pt x="1241947" y="1489008"/>
                  <a:pt x="1245830" y="1489725"/>
                  <a:pt x="1249502" y="1490949"/>
                </a:cubicBezTo>
                <a:cubicBezTo>
                  <a:pt x="1260519" y="1489725"/>
                  <a:pt x="1271618" y="1489099"/>
                  <a:pt x="1282552" y="1487277"/>
                </a:cubicBezTo>
                <a:cubicBezTo>
                  <a:pt x="1289819" y="1486066"/>
                  <a:pt x="1302753" y="1479405"/>
                  <a:pt x="1308258" y="1476260"/>
                </a:cubicBezTo>
                <a:cubicBezTo>
                  <a:pt x="1312090" y="1474070"/>
                  <a:pt x="1315242" y="1470708"/>
                  <a:pt x="1319275" y="1468915"/>
                </a:cubicBezTo>
                <a:cubicBezTo>
                  <a:pt x="1326350" y="1465771"/>
                  <a:pt x="1341309" y="1461571"/>
                  <a:pt x="1341309" y="1461571"/>
                </a:cubicBezTo>
                <a:cubicBezTo>
                  <a:pt x="1362621" y="1447362"/>
                  <a:pt x="1341891" y="1458894"/>
                  <a:pt x="1378032" y="1450554"/>
                </a:cubicBezTo>
                <a:cubicBezTo>
                  <a:pt x="1385576" y="1448813"/>
                  <a:pt x="1400066" y="1443209"/>
                  <a:pt x="1400066" y="1443209"/>
                </a:cubicBezTo>
                <a:cubicBezTo>
                  <a:pt x="1404962" y="1439537"/>
                  <a:pt x="1411198" y="1437172"/>
                  <a:pt x="1414755" y="1432192"/>
                </a:cubicBezTo>
                <a:cubicBezTo>
                  <a:pt x="1430605" y="1410002"/>
                  <a:pt x="1405019" y="1421972"/>
                  <a:pt x="1429444" y="1413831"/>
                </a:cubicBezTo>
                <a:cubicBezTo>
                  <a:pt x="1434340" y="1415055"/>
                  <a:pt x="1439299" y="1416053"/>
                  <a:pt x="1444133" y="1417503"/>
                </a:cubicBezTo>
                <a:cubicBezTo>
                  <a:pt x="1451548" y="1419728"/>
                  <a:pt x="1466167" y="1424848"/>
                  <a:pt x="1466167" y="1424848"/>
                </a:cubicBezTo>
                <a:cubicBezTo>
                  <a:pt x="1473512" y="1432192"/>
                  <a:pt x="1482440" y="1438239"/>
                  <a:pt x="1488201" y="1446881"/>
                </a:cubicBezTo>
                <a:cubicBezTo>
                  <a:pt x="1490649" y="1450553"/>
                  <a:pt x="1492224" y="1454992"/>
                  <a:pt x="1495545" y="1457898"/>
                </a:cubicBezTo>
                <a:cubicBezTo>
                  <a:pt x="1511084" y="1471495"/>
                  <a:pt x="1513466" y="1471216"/>
                  <a:pt x="1528596" y="1476260"/>
                </a:cubicBezTo>
                <a:cubicBezTo>
                  <a:pt x="1532268" y="1479932"/>
                  <a:pt x="1535514" y="1484088"/>
                  <a:pt x="1539613" y="1487277"/>
                </a:cubicBezTo>
                <a:cubicBezTo>
                  <a:pt x="1546580" y="1492696"/>
                  <a:pt x="1554302" y="1497070"/>
                  <a:pt x="1561646" y="1501966"/>
                </a:cubicBezTo>
                <a:cubicBezTo>
                  <a:pt x="1586957" y="1518840"/>
                  <a:pt x="1568269" y="1508996"/>
                  <a:pt x="1624075" y="1512983"/>
                </a:cubicBezTo>
                <a:cubicBezTo>
                  <a:pt x="1630196" y="1514207"/>
                  <a:pt x="1638023" y="1512241"/>
                  <a:pt x="1642437" y="1516655"/>
                </a:cubicBezTo>
                <a:cubicBezTo>
                  <a:pt x="1648604" y="1522822"/>
                  <a:pt x="1649711" y="1544644"/>
                  <a:pt x="1653454" y="1553378"/>
                </a:cubicBezTo>
                <a:cubicBezTo>
                  <a:pt x="1655193" y="1557435"/>
                  <a:pt x="1658350" y="1560723"/>
                  <a:pt x="1660798" y="1564395"/>
                </a:cubicBezTo>
                <a:cubicBezTo>
                  <a:pt x="1665694" y="1563171"/>
                  <a:pt x="1672553" y="1564829"/>
                  <a:pt x="1675487" y="1560722"/>
                </a:cubicBezTo>
                <a:cubicBezTo>
                  <a:pt x="1679815" y="1554663"/>
                  <a:pt x="1677700" y="1545990"/>
                  <a:pt x="1679160" y="1538689"/>
                </a:cubicBezTo>
                <a:cubicBezTo>
                  <a:pt x="1681268" y="1528152"/>
                  <a:pt x="1682336" y="1520824"/>
                  <a:pt x="1690177" y="1512983"/>
                </a:cubicBezTo>
                <a:cubicBezTo>
                  <a:pt x="1693298" y="1509862"/>
                  <a:pt x="1697160" y="1507431"/>
                  <a:pt x="1701193" y="1505638"/>
                </a:cubicBezTo>
                <a:cubicBezTo>
                  <a:pt x="1724746" y="1495169"/>
                  <a:pt x="1728414" y="1498601"/>
                  <a:pt x="1756278" y="1494621"/>
                </a:cubicBezTo>
                <a:cubicBezTo>
                  <a:pt x="1762457" y="1493738"/>
                  <a:pt x="1768519" y="1492173"/>
                  <a:pt x="1774639" y="1490949"/>
                </a:cubicBezTo>
                <a:cubicBezTo>
                  <a:pt x="1778311" y="1488501"/>
                  <a:pt x="1781523" y="1485154"/>
                  <a:pt x="1785656" y="1483604"/>
                </a:cubicBezTo>
                <a:cubicBezTo>
                  <a:pt x="1791500" y="1481412"/>
                  <a:pt x="1797962" y="1481446"/>
                  <a:pt x="1804018" y="1479932"/>
                </a:cubicBezTo>
                <a:cubicBezTo>
                  <a:pt x="1838210" y="1471385"/>
                  <a:pt x="1777739" y="1481589"/>
                  <a:pt x="1840740" y="1472587"/>
                </a:cubicBezTo>
                <a:cubicBezTo>
                  <a:pt x="1844412" y="1470139"/>
                  <a:pt x="1847809" y="1467217"/>
                  <a:pt x="1851757" y="1465243"/>
                </a:cubicBezTo>
                <a:cubicBezTo>
                  <a:pt x="1855219" y="1463512"/>
                  <a:pt x="1859413" y="1463492"/>
                  <a:pt x="1862774" y="1461571"/>
                </a:cubicBezTo>
                <a:cubicBezTo>
                  <a:pt x="1868088" y="1458534"/>
                  <a:pt x="1872149" y="1453591"/>
                  <a:pt x="1877463" y="1450554"/>
                </a:cubicBezTo>
                <a:cubicBezTo>
                  <a:pt x="1880824" y="1448633"/>
                  <a:pt x="1885082" y="1448735"/>
                  <a:pt x="1888480" y="1446881"/>
                </a:cubicBezTo>
                <a:cubicBezTo>
                  <a:pt x="1898618" y="1441351"/>
                  <a:pt x="1908065" y="1434640"/>
                  <a:pt x="1917858" y="1428520"/>
                </a:cubicBezTo>
                <a:lnTo>
                  <a:pt x="1917858" y="1428520"/>
                </a:lnTo>
                <a:cubicBezTo>
                  <a:pt x="1922755" y="1424848"/>
                  <a:pt x="1927901" y="1421486"/>
                  <a:pt x="1932548" y="1417503"/>
                </a:cubicBezTo>
                <a:cubicBezTo>
                  <a:pt x="1936491" y="1414123"/>
                  <a:pt x="1939244" y="1409367"/>
                  <a:pt x="1943565" y="1406486"/>
                </a:cubicBezTo>
                <a:cubicBezTo>
                  <a:pt x="1946786" y="1404339"/>
                  <a:pt x="1950909" y="1404038"/>
                  <a:pt x="1954581" y="1402814"/>
                </a:cubicBezTo>
                <a:cubicBezTo>
                  <a:pt x="1999952" y="1346105"/>
                  <a:pt x="1942029" y="1415368"/>
                  <a:pt x="1983960" y="1373436"/>
                </a:cubicBezTo>
                <a:cubicBezTo>
                  <a:pt x="1996670" y="1360726"/>
                  <a:pt x="2000931" y="1353487"/>
                  <a:pt x="2009666" y="1340385"/>
                </a:cubicBezTo>
                <a:cubicBezTo>
                  <a:pt x="2010890" y="1336713"/>
                  <a:pt x="2011191" y="1332589"/>
                  <a:pt x="2013338" y="1329368"/>
                </a:cubicBezTo>
                <a:cubicBezTo>
                  <a:pt x="2016219" y="1325047"/>
                  <a:pt x="2023336" y="1323444"/>
                  <a:pt x="2024355" y="1318351"/>
                </a:cubicBezTo>
                <a:cubicBezTo>
                  <a:pt x="2029658" y="1291835"/>
                  <a:pt x="2026946" y="1264181"/>
                  <a:pt x="2031699" y="1237561"/>
                </a:cubicBezTo>
                <a:cubicBezTo>
                  <a:pt x="2033142" y="1229477"/>
                  <a:pt x="2039381" y="1223031"/>
                  <a:pt x="2042716" y="1215527"/>
                </a:cubicBezTo>
                <a:cubicBezTo>
                  <a:pt x="2044288" y="1211990"/>
                  <a:pt x="2044864" y="1208068"/>
                  <a:pt x="2046389" y="1204510"/>
                </a:cubicBezTo>
                <a:cubicBezTo>
                  <a:pt x="2048545" y="1199478"/>
                  <a:pt x="2051577" y="1194853"/>
                  <a:pt x="2053733" y="1189821"/>
                </a:cubicBezTo>
                <a:cubicBezTo>
                  <a:pt x="2062854" y="1168537"/>
                  <a:pt x="2050636" y="1188957"/>
                  <a:pt x="2064750" y="1167787"/>
                </a:cubicBezTo>
                <a:cubicBezTo>
                  <a:pt x="2065974" y="1162891"/>
                  <a:pt x="2066972" y="1157932"/>
                  <a:pt x="2068422" y="1153098"/>
                </a:cubicBezTo>
                <a:cubicBezTo>
                  <a:pt x="2070647" y="1145683"/>
                  <a:pt x="2075767" y="1131065"/>
                  <a:pt x="2075767" y="1131065"/>
                </a:cubicBezTo>
                <a:cubicBezTo>
                  <a:pt x="2073319" y="1120048"/>
                  <a:pt x="2074229" y="1107691"/>
                  <a:pt x="2068422" y="1098014"/>
                </a:cubicBezTo>
                <a:cubicBezTo>
                  <a:pt x="2065825" y="1093686"/>
                  <a:pt x="2058741" y="1094968"/>
                  <a:pt x="2053733" y="1094342"/>
                </a:cubicBezTo>
                <a:cubicBezTo>
                  <a:pt x="2039107" y="1092514"/>
                  <a:pt x="2024355" y="1091893"/>
                  <a:pt x="2009666" y="1090669"/>
                </a:cubicBezTo>
                <a:cubicBezTo>
                  <a:pt x="2003712" y="1072811"/>
                  <a:pt x="2000491" y="1068159"/>
                  <a:pt x="2009666" y="1042930"/>
                </a:cubicBezTo>
                <a:cubicBezTo>
                  <a:pt x="2010989" y="1039292"/>
                  <a:pt x="2017011" y="1040481"/>
                  <a:pt x="2020683" y="1039257"/>
                </a:cubicBezTo>
                <a:cubicBezTo>
                  <a:pt x="2021907" y="1034361"/>
                  <a:pt x="2024857" y="1029590"/>
                  <a:pt x="2024355" y="1024568"/>
                </a:cubicBezTo>
                <a:cubicBezTo>
                  <a:pt x="2022837" y="1009386"/>
                  <a:pt x="2010261" y="985597"/>
                  <a:pt x="1994977" y="980501"/>
                </a:cubicBezTo>
                <a:lnTo>
                  <a:pt x="1983960" y="976828"/>
                </a:lnTo>
                <a:cubicBezTo>
                  <a:pt x="1981512" y="973156"/>
                  <a:pt x="1979736" y="968933"/>
                  <a:pt x="1976615" y="965812"/>
                </a:cubicBezTo>
                <a:cubicBezTo>
                  <a:pt x="1958857" y="948055"/>
                  <a:pt x="1967715" y="959525"/>
                  <a:pt x="1950909" y="951122"/>
                </a:cubicBezTo>
                <a:cubicBezTo>
                  <a:pt x="1946961" y="949148"/>
                  <a:pt x="1943564" y="946226"/>
                  <a:pt x="1939892" y="943778"/>
                </a:cubicBezTo>
                <a:cubicBezTo>
                  <a:pt x="1936220" y="938882"/>
                  <a:pt x="1932119" y="934279"/>
                  <a:pt x="1928875" y="929089"/>
                </a:cubicBezTo>
                <a:cubicBezTo>
                  <a:pt x="1925974" y="924447"/>
                  <a:pt x="1924997" y="918637"/>
                  <a:pt x="1921531" y="914400"/>
                </a:cubicBezTo>
                <a:cubicBezTo>
                  <a:pt x="1917447" y="909408"/>
                  <a:pt x="1892414" y="883316"/>
                  <a:pt x="1881136" y="877677"/>
                </a:cubicBezTo>
                <a:cubicBezTo>
                  <a:pt x="1876621" y="875420"/>
                  <a:pt x="1871343" y="875228"/>
                  <a:pt x="1866446" y="874004"/>
                </a:cubicBezTo>
                <a:cubicBezTo>
                  <a:pt x="1862774" y="871556"/>
                  <a:pt x="1858551" y="869781"/>
                  <a:pt x="1855430" y="866660"/>
                </a:cubicBezTo>
                <a:cubicBezTo>
                  <a:pt x="1844476" y="855706"/>
                  <a:pt x="1846480" y="849439"/>
                  <a:pt x="1851757" y="833609"/>
                </a:cubicBezTo>
                <a:cubicBezTo>
                  <a:pt x="1853153" y="829422"/>
                  <a:pt x="1856654" y="826264"/>
                  <a:pt x="1859102" y="822592"/>
                </a:cubicBezTo>
                <a:cubicBezTo>
                  <a:pt x="1860326" y="817696"/>
                  <a:pt x="1859451" y="811701"/>
                  <a:pt x="1862774" y="807903"/>
                </a:cubicBezTo>
                <a:cubicBezTo>
                  <a:pt x="1875016" y="793912"/>
                  <a:pt x="1884244" y="793355"/>
                  <a:pt x="1899497" y="789542"/>
                </a:cubicBezTo>
                <a:cubicBezTo>
                  <a:pt x="1904393" y="787094"/>
                  <a:pt x="1909154" y="784353"/>
                  <a:pt x="1914186" y="782197"/>
                </a:cubicBezTo>
                <a:cubicBezTo>
                  <a:pt x="1917744" y="780672"/>
                  <a:pt x="1922147" y="780902"/>
                  <a:pt x="1925203" y="778525"/>
                </a:cubicBezTo>
                <a:cubicBezTo>
                  <a:pt x="1933402" y="772148"/>
                  <a:pt x="1947237" y="756491"/>
                  <a:pt x="1947237" y="756491"/>
                </a:cubicBezTo>
                <a:cubicBezTo>
                  <a:pt x="1946013" y="752819"/>
                  <a:pt x="1946786" y="747621"/>
                  <a:pt x="1943565" y="745474"/>
                </a:cubicBezTo>
                <a:cubicBezTo>
                  <a:pt x="1938371" y="742012"/>
                  <a:pt x="1931047" y="743994"/>
                  <a:pt x="1925203" y="741802"/>
                </a:cubicBezTo>
                <a:cubicBezTo>
                  <a:pt x="1921070" y="740252"/>
                  <a:pt x="1917858" y="736905"/>
                  <a:pt x="1914186" y="734457"/>
                </a:cubicBezTo>
                <a:cubicBezTo>
                  <a:pt x="1894601" y="735681"/>
                  <a:pt x="1874946" y="736076"/>
                  <a:pt x="1855430" y="738130"/>
                </a:cubicBezTo>
                <a:cubicBezTo>
                  <a:pt x="1851580" y="738535"/>
                  <a:pt x="1848135" y="740739"/>
                  <a:pt x="1844413" y="741802"/>
                </a:cubicBezTo>
                <a:cubicBezTo>
                  <a:pt x="1812161" y="751016"/>
                  <a:pt x="1845102" y="740347"/>
                  <a:pt x="1818707" y="749147"/>
                </a:cubicBezTo>
                <a:cubicBezTo>
                  <a:pt x="1810138" y="747923"/>
                  <a:pt x="1801292" y="747961"/>
                  <a:pt x="1793001" y="745474"/>
                </a:cubicBezTo>
                <a:cubicBezTo>
                  <a:pt x="1788774" y="744206"/>
                  <a:pt x="1785375" y="740955"/>
                  <a:pt x="1781984" y="738130"/>
                </a:cubicBezTo>
                <a:cubicBezTo>
                  <a:pt x="1772642" y="730345"/>
                  <a:pt x="1771213" y="724595"/>
                  <a:pt x="1759950" y="719768"/>
                </a:cubicBezTo>
                <a:cubicBezTo>
                  <a:pt x="1755311" y="717780"/>
                  <a:pt x="1750114" y="717482"/>
                  <a:pt x="1745261" y="716096"/>
                </a:cubicBezTo>
                <a:cubicBezTo>
                  <a:pt x="1741539" y="715033"/>
                  <a:pt x="1737916" y="713648"/>
                  <a:pt x="1734244" y="712424"/>
                </a:cubicBezTo>
                <a:cubicBezTo>
                  <a:pt x="1730572" y="709976"/>
                  <a:pt x="1725984" y="708526"/>
                  <a:pt x="1723227" y="705079"/>
                </a:cubicBezTo>
                <a:cubicBezTo>
                  <a:pt x="1720809" y="702056"/>
                  <a:pt x="1719555" y="697933"/>
                  <a:pt x="1719555" y="694062"/>
                </a:cubicBezTo>
                <a:cubicBezTo>
                  <a:pt x="1719555" y="679794"/>
                  <a:pt x="1721118" y="668304"/>
                  <a:pt x="1734244" y="661012"/>
                </a:cubicBezTo>
                <a:cubicBezTo>
                  <a:pt x="1744730" y="655187"/>
                  <a:pt x="1762770" y="652369"/>
                  <a:pt x="1774639" y="649995"/>
                </a:cubicBezTo>
                <a:cubicBezTo>
                  <a:pt x="1792086" y="597656"/>
                  <a:pt x="1774561" y="652106"/>
                  <a:pt x="1785656" y="613272"/>
                </a:cubicBezTo>
                <a:cubicBezTo>
                  <a:pt x="1786719" y="609550"/>
                  <a:pt x="1786910" y="605278"/>
                  <a:pt x="1789328" y="602255"/>
                </a:cubicBezTo>
                <a:cubicBezTo>
                  <a:pt x="1795954" y="593972"/>
                  <a:pt x="1805886" y="593852"/>
                  <a:pt x="1815034" y="591238"/>
                </a:cubicBezTo>
                <a:cubicBezTo>
                  <a:pt x="1818756" y="590175"/>
                  <a:pt x="1822379" y="588790"/>
                  <a:pt x="1826051" y="587566"/>
                </a:cubicBezTo>
                <a:cubicBezTo>
                  <a:pt x="1839516" y="590014"/>
                  <a:pt x="1854205" y="588790"/>
                  <a:pt x="1866446" y="594910"/>
                </a:cubicBezTo>
                <a:cubicBezTo>
                  <a:pt x="1869908" y="596641"/>
                  <a:pt x="1864654" y="602543"/>
                  <a:pt x="1862774" y="605927"/>
                </a:cubicBezTo>
                <a:cubicBezTo>
                  <a:pt x="1858487" y="613643"/>
                  <a:pt x="1848085" y="627961"/>
                  <a:pt x="1848085" y="627961"/>
                </a:cubicBezTo>
                <a:cubicBezTo>
                  <a:pt x="1855879" y="651344"/>
                  <a:pt x="1844708" y="628159"/>
                  <a:pt x="1866446" y="642650"/>
                </a:cubicBezTo>
                <a:cubicBezTo>
                  <a:pt x="1870118" y="645098"/>
                  <a:pt x="1871343" y="649995"/>
                  <a:pt x="1873791" y="653667"/>
                </a:cubicBezTo>
                <a:cubicBezTo>
                  <a:pt x="1875015" y="662236"/>
                  <a:pt x="1869604" y="675746"/>
                  <a:pt x="1877463" y="679373"/>
                </a:cubicBezTo>
                <a:cubicBezTo>
                  <a:pt x="1890847" y="685550"/>
                  <a:pt x="1907328" y="679646"/>
                  <a:pt x="1921531" y="675701"/>
                </a:cubicBezTo>
                <a:cubicBezTo>
                  <a:pt x="1930036" y="673339"/>
                  <a:pt x="1943565" y="661012"/>
                  <a:pt x="1943565" y="661012"/>
                </a:cubicBezTo>
                <a:cubicBezTo>
                  <a:pt x="1946013" y="657340"/>
                  <a:pt x="1947166" y="652334"/>
                  <a:pt x="1950909" y="649995"/>
                </a:cubicBezTo>
                <a:cubicBezTo>
                  <a:pt x="1957474" y="645892"/>
                  <a:pt x="1965432" y="644528"/>
                  <a:pt x="1972943" y="642650"/>
                </a:cubicBezTo>
                <a:cubicBezTo>
                  <a:pt x="1993687" y="637464"/>
                  <a:pt x="1982683" y="639968"/>
                  <a:pt x="2005993" y="635306"/>
                </a:cubicBezTo>
                <a:cubicBezTo>
                  <a:pt x="2047894" y="607371"/>
                  <a:pt x="1991626" y="649186"/>
                  <a:pt x="2020683" y="528809"/>
                </a:cubicBezTo>
                <a:cubicBezTo>
                  <a:pt x="2022123" y="522844"/>
                  <a:pt x="2067258" y="517958"/>
                  <a:pt x="2068422" y="517792"/>
                </a:cubicBezTo>
                <a:cubicBezTo>
                  <a:pt x="2087594" y="505012"/>
                  <a:pt x="2070923" y="514105"/>
                  <a:pt x="2097801" y="506775"/>
                </a:cubicBezTo>
                <a:cubicBezTo>
                  <a:pt x="2105270" y="504738"/>
                  <a:pt x="2112490" y="501879"/>
                  <a:pt x="2119834" y="499431"/>
                </a:cubicBezTo>
                <a:lnTo>
                  <a:pt x="2130851" y="495759"/>
                </a:lnTo>
                <a:cubicBezTo>
                  <a:pt x="2129627" y="477397"/>
                  <a:pt x="2132998" y="458132"/>
                  <a:pt x="2127179" y="440674"/>
                </a:cubicBezTo>
                <a:cubicBezTo>
                  <a:pt x="2123894" y="430820"/>
                  <a:pt x="2105145" y="418640"/>
                  <a:pt x="2105145" y="418640"/>
                </a:cubicBezTo>
                <a:lnTo>
                  <a:pt x="2097801" y="396607"/>
                </a:lnTo>
                <a:lnTo>
                  <a:pt x="2094128" y="385590"/>
                </a:lnTo>
                <a:cubicBezTo>
                  <a:pt x="2095352" y="378245"/>
                  <a:pt x="2094471" y="370216"/>
                  <a:pt x="2097801" y="363556"/>
                </a:cubicBezTo>
                <a:cubicBezTo>
                  <a:pt x="2099775" y="359609"/>
                  <a:pt x="2104871" y="358186"/>
                  <a:pt x="2108818" y="356212"/>
                </a:cubicBezTo>
                <a:cubicBezTo>
                  <a:pt x="2112280" y="354481"/>
                  <a:pt x="2116276" y="354064"/>
                  <a:pt x="2119834" y="352539"/>
                </a:cubicBezTo>
                <a:cubicBezTo>
                  <a:pt x="2146437" y="341138"/>
                  <a:pt x="2121939" y="347713"/>
                  <a:pt x="2152885" y="341522"/>
                </a:cubicBezTo>
                <a:cubicBezTo>
                  <a:pt x="2152304" y="333383"/>
                  <a:pt x="2153888" y="295789"/>
                  <a:pt x="2145540" y="279093"/>
                </a:cubicBezTo>
                <a:cubicBezTo>
                  <a:pt x="2143566" y="275146"/>
                  <a:pt x="2140644" y="271749"/>
                  <a:pt x="2138196" y="268077"/>
                </a:cubicBezTo>
                <a:cubicBezTo>
                  <a:pt x="2136972" y="264405"/>
                  <a:pt x="2137261" y="259797"/>
                  <a:pt x="2134524" y="257060"/>
                </a:cubicBezTo>
                <a:cubicBezTo>
                  <a:pt x="2128282" y="250818"/>
                  <a:pt x="2112490" y="242371"/>
                  <a:pt x="2112490" y="242371"/>
                </a:cubicBezTo>
                <a:cubicBezTo>
                  <a:pt x="2099025" y="243595"/>
                  <a:pt x="2085315" y="243210"/>
                  <a:pt x="2072095" y="246043"/>
                </a:cubicBezTo>
                <a:cubicBezTo>
                  <a:pt x="2067779" y="246968"/>
                  <a:pt x="2065111" y="251595"/>
                  <a:pt x="2061078" y="253387"/>
                </a:cubicBezTo>
                <a:cubicBezTo>
                  <a:pt x="2054003" y="256531"/>
                  <a:pt x="2039044" y="260732"/>
                  <a:pt x="2039044" y="260732"/>
                </a:cubicBezTo>
                <a:cubicBezTo>
                  <a:pt x="2026803" y="259508"/>
                  <a:pt x="2014412" y="259327"/>
                  <a:pt x="2002321" y="257060"/>
                </a:cubicBezTo>
                <a:cubicBezTo>
                  <a:pt x="1994712" y="255633"/>
                  <a:pt x="1980287" y="249715"/>
                  <a:pt x="1980287" y="249715"/>
                </a:cubicBezTo>
                <a:lnTo>
                  <a:pt x="1936220" y="220337"/>
                </a:lnTo>
                <a:cubicBezTo>
                  <a:pt x="1932548" y="217889"/>
                  <a:pt x="1929390" y="214388"/>
                  <a:pt x="1925203" y="212992"/>
                </a:cubicBezTo>
                <a:cubicBezTo>
                  <a:pt x="1888149" y="200642"/>
                  <a:pt x="1945646" y="219493"/>
                  <a:pt x="1899497" y="205648"/>
                </a:cubicBezTo>
                <a:cubicBezTo>
                  <a:pt x="1888374" y="202311"/>
                  <a:pt x="1877463" y="198303"/>
                  <a:pt x="1866446" y="194631"/>
                </a:cubicBezTo>
                <a:cubicBezTo>
                  <a:pt x="1862774" y="193407"/>
                  <a:pt x="1859185" y="191898"/>
                  <a:pt x="1855430" y="190959"/>
                </a:cubicBezTo>
                <a:cubicBezTo>
                  <a:pt x="1836985" y="186347"/>
                  <a:pt x="1845528" y="188882"/>
                  <a:pt x="1829724" y="183614"/>
                </a:cubicBezTo>
                <a:cubicBezTo>
                  <a:pt x="1822379" y="173821"/>
                  <a:pt x="1814480" y="164421"/>
                  <a:pt x="1807690" y="154236"/>
                </a:cubicBezTo>
                <a:cubicBezTo>
                  <a:pt x="1805242" y="150564"/>
                  <a:pt x="1803277" y="146518"/>
                  <a:pt x="1800345" y="143219"/>
                </a:cubicBezTo>
                <a:cubicBezTo>
                  <a:pt x="1779780" y="120084"/>
                  <a:pt x="1780401" y="122578"/>
                  <a:pt x="1756278" y="106496"/>
                </a:cubicBezTo>
                <a:cubicBezTo>
                  <a:pt x="1752606" y="104048"/>
                  <a:pt x="1749448" y="100547"/>
                  <a:pt x="1745261" y="99151"/>
                </a:cubicBezTo>
                <a:cubicBezTo>
                  <a:pt x="1741589" y="97927"/>
                  <a:pt x="1737802" y="97004"/>
                  <a:pt x="1734244" y="95479"/>
                </a:cubicBezTo>
                <a:cubicBezTo>
                  <a:pt x="1704055" y="82541"/>
                  <a:pt x="1733724" y="95108"/>
                  <a:pt x="1708538" y="77118"/>
                </a:cubicBezTo>
                <a:cubicBezTo>
                  <a:pt x="1704083" y="73936"/>
                  <a:pt x="1698543" y="72590"/>
                  <a:pt x="1693849" y="69773"/>
                </a:cubicBezTo>
                <a:cubicBezTo>
                  <a:pt x="1686280" y="65231"/>
                  <a:pt x="1671815" y="55084"/>
                  <a:pt x="1671815" y="55084"/>
                </a:cubicBezTo>
                <a:cubicBezTo>
                  <a:pt x="1669367" y="51412"/>
                  <a:pt x="1667592" y="47188"/>
                  <a:pt x="1664471" y="44067"/>
                </a:cubicBezTo>
                <a:cubicBezTo>
                  <a:pt x="1661350" y="40946"/>
                  <a:pt x="1657046" y="39287"/>
                  <a:pt x="1653454" y="36722"/>
                </a:cubicBezTo>
                <a:cubicBezTo>
                  <a:pt x="1648474" y="33165"/>
                  <a:pt x="1644079" y="28742"/>
                  <a:pt x="1638765" y="25706"/>
                </a:cubicBezTo>
                <a:cubicBezTo>
                  <a:pt x="1635404" y="23785"/>
                  <a:pt x="1631373" y="23392"/>
                  <a:pt x="1627748" y="22033"/>
                </a:cubicBezTo>
                <a:cubicBezTo>
                  <a:pt x="1621576" y="19718"/>
                  <a:pt x="1615558" y="17004"/>
                  <a:pt x="1609386" y="14689"/>
                </a:cubicBezTo>
                <a:cubicBezTo>
                  <a:pt x="1601803" y="11845"/>
                  <a:pt x="1591405" y="8792"/>
                  <a:pt x="1583680" y="7344"/>
                </a:cubicBezTo>
                <a:cubicBezTo>
                  <a:pt x="1569043" y="4600"/>
                  <a:pt x="1539613" y="0"/>
                  <a:pt x="1539613" y="0"/>
                </a:cubicBezTo>
                <a:cubicBezTo>
                  <a:pt x="1524924" y="1224"/>
                  <a:pt x="1510156" y="1724"/>
                  <a:pt x="1495545" y="3672"/>
                </a:cubicBezTo>
                <a:cubicBezTo>
                  <a:pt x="1491708" y="4184"/>
                  <a:pt x="1487265" y="4607"/>
                  <a:pt x="1484528" y="7344"/>
                </a:cubicBezTo>
                <a:cubicBezTo>
                  <a:pt x="1481791" y="10081"/>
                  <a:pt x="1482080" y="14689"/>
                  <a:pt x="1480856" y="18361"/>
                </a:cubicBezTo>
                <a:cubicBezTo>
                  <a:pt x="1482080" y="26930"/>
                  <a:pt x="1480657" y="36325"/>
                  <a:pt x="1484528" y="44067"/>
                </a:cubicBezTo>
                <a:cubicBezTo>
                  <a:pt x="1486259" y="47529"/>
                  <a:pt x="1492083" y="46008"/>
                  <a:pt x="1495545" y="47739"/>
                </a:cubicBezTo>
                <a:cubicBezTo>
                  <a:pt x="1499493" y="49713"/>
                  <a:pt x="1502890" y="52636"/>
                  <a:pt x="1506562" y="55084"/>
                </a:cubicBezTo>
                <a:cubicBezTo>
                  <a:pt x="1505338" y="62429"/>
                  <a:pt x="1505245" y="70054"/>
                  <a:pt x="1502890" y="77118"/>
                </a:cubicBezTo>
                <a:cubicBezTo>
                  <a:pt x="1501494" y="81305"/>
                  <a:pt x="1497284" y="84077"/>
                  <a:pt x="1495545" y="88134"/>
                </a:cubicBezTo>
                <a:cubicBezTo>
                  <a:pt x="1493557" y="92773"/>
                  <a:pt x="1493097" y="97927"/>
                  <a:pt x="1491873" y="102824"/>
                </a:cubicBezTo>
                <a:cubicBezTo>
                  <a:pt x="1490649" y="116289"/>
                  <a:pt x="1491915" y="130219"/>
                  <a:pt x="1488201" y="143219"/>
                </a:cubicBezTo>
                <a:cubicBezTo>
                  <a:pt x="1486774" y="148213"/>
                  <a:pt x="1481174" y="150911"/>
                  <a:pt x="1477184" y="154236"/>
                </a:cubicBezTo>
                <a:cubicBezTo>
                  <a:pt x="1467694" y="162144"/>
                  <a:pt x="1466190" y="161572"/>
                  <a:pt x="1455150" y="165253"/>
                </a:cubicBezTo>
                <a:cubicBezTo>
                  <a:pt x="1435561" y="194633"/>
                  <a:pt x="1461273" y="159129"/>
                  <a:pt x="1436789" y="183614"/>
                </a:cubicBezTo>
                <a:cubicBezTo>
                  <a:pt x="1433668" y="186735"/>
                  <a:pt x="1431892" y="190959"/>
                  <a:pt x="1429444" y="194631"/>
                </a:cubicBezTo>
                <a:cubicBezTo>
                  <a:pt x="1430668" y="210544"/>
                  <a:pt x="1427748" y="227340"/>
                  <a:pt x="1433116" y="242371"/>
                </a:cubicBezTo>
                <a:cubicBezTo>
                  <a:pt x="1434813" y="247124"/>
                  <a:pt x="1442878" y="244948"/>
                  <a:pt x="1447805" y="246043"/>
                </a:cubicBezTo>
                <a:cubicBezTo>
                  <a:pt x="1453898" y="247397"/>
                  <a:pt x="1460111" y="248201"/>
                  <a:pt x="1466167" y="249715"/>
                </a:cubicBezTo>
                <a:cubicBezTo>
                  <a:pt x="1469922" y="250654"/>
                  <a:pt x="1473372" y="252714"/>
                  <a:pt x="1477184" y="253387"/>
                </a:cubicBezTo>
                <a:cubicBezTo>
                  <a:pt x="1494232" y="256395"/>
                  <a:pt x="1511621" y="257337"/>
                  <a:pt x="1528596" y="260732"/>
                </a:cubicBezTo>
                <a:cubicBezTo>
                  <a:pt x="1534716" y="261956"/>
                  <a:pt x="1540935" y="262762"/>
                  <a:pt x="1546957" y="264404"/>
                </a:cubicBezTo>
                <a:cubicBezTo>
                  <a:pt x="1554426" y="266441"/>
                  <a:pt x="1568991" y="271749"/>
                  <a:pt x="1568991" y="271749"/>
                </a:cubicBezTo>
                <a:cubicBezTo>
                  <a:pt x="1601178" y="303936"/>
                  <a:pt x="1560348" y="264547"/>
                  <a:pt x="1591025" y="290110"/>
                </a:cubicBezTo>
                <a:cubicBezTo>
                  <a:pt x="1619313" y="313683"/>
                  <a:pt x="1585696" y="290228"/>
                  <a:pt x="1613058" y="308472"/>
                </a:cubicBezTo>
                <a:cubicBezTo>
                  <a:pt x="1611834" y="312144"/>
                  <a:pt x="1612123" y="316752"/>
                  <a:pt x="1609386" y="319489"/>
                </a:cubicBezTo>
                <a:cubicBezTo>
                  <a:pt x="1605515" y="323360"/>
                  <a:pt x="1599729" y="324677"/>
                  <a:pt x="1594697" y="326833"/>
                </a:cubicBezTo>
                <a:cubicBezTo>
                  <a:pt x="1582939" y="331872"/>
                  <a:pt x="1579123" y="330727"/>
                  <a:pt x="1565319" y="334178"/>
                </a:cubicBezTo>
                <a:cubicBezTo>
                  <a:pt x="1556633" y="336349"/>
                  <a:pt x="1547123" y="340689"/>
                  <a:pt x="1539613" y="345195"/>
                </a:cubicBezTo>
                <a:cubicBezTo>
                  <a:pt x="1532044" y="349737"/>
                  <a:pt x="1523821" y="353642"/>
                  <a:pt x="1517579" y="359884"/>
                </a:cubicBezTo>
                <a:cubicBezTo>
                  <a:pt x="1513907" y="363556"/>
                  <a:pt x="1510883" y="368020"/>
                  <a:pt x="1506562" y="370901"/>
                </a:cubicBezTo>
                <a:cubicBezTo>
                  <a:pt x="1503341" y="373048"/>
                  <a:pt x="1499217" y="373349"/>
                  <a:pt x="1495545" y="374573"/>
                </a:cubicBezTo>
                <a:cubicBezTo>
                  <a:pt x="1463976" y="395620"/>
                  <a:pt x="1503915" y="370389"/>
                  <a:pt x="1473511" y="385590"/>
                </a:cubicBezTo>
                <a:cubicBezTo>
                  <a:pt x="1469564" y="387564"/>
                  <a:pt x="1466551" y="391196"/>
                  <a:pt x="1462495" y="392934"/>
                </a:cubicBezTo>
                <a:cubicBezTo>
                  <a:pt x="1456718" y="395410"/>
                  <a:pt x="1434246" y="398969"/>
                  <a:pt x="1429444" y="400279"/>
                </a:cubicBezTo>
                <a:cubicBezTo>
                  <a:pt x="1421975" y="402316"/>
                  <a:pt x="1414921" y="405746"/>
                  <a:pt x="1407410" y="407624"/>
                </a:cubicBezTo>
                <a:lnTo>
                  <a:pt x="1392721" y="411296"/>
                </a:lnTo>
                <a:cubicBezTo>
                  <a:pt x="1389213" y="421821"/>
                  <a:pt x="1384843" y="428857"/>
                  <a:pt x="1392721" y="440674"/>
                </a:cubicBezTo>
                <a:cubicBezTo>
                  <a:pt x="1394868" y="443895"/>
                  <a:pt x="1400066" y="443123"/>
                  <a:pt x="1403738" y="444347"/>
                </a:cubicBezTo>
                <a:cubicBezTo>
                  <a:pt x="1404962" y="448019"/>
                  <a:pt x="1407410" y="451492"/>
                  <a:pt x="1407410" y="455363"/>
                </a:cubicBezTo>
                <a:cubicBezTo>
                  <a:pt x="1407410" y="464896"/>
                  <a:pt x="1399345" y="472245"/>
                  <a:pt x="1392721" y="477397"/>
                </a:cubicBezTo>
                <a:cubicBezTo>
                  <a:pt x="1385753" y="482816"/>
                  <a:pt x="1378032" y="487189"/>
                  <a:pt x="1370687" y="492086"/>
                </a:cubicBezTo>
                <a:cubicBezTo>
                  <a:pt x="1367015" y="494534"/>
                  <a:pt x="1362792" y="496310"/>
                  <a:pt x="1359671" y="499431"/>
                </a:cubicBezTo>
                <a:cubicBezTo>
                  <a:pt x="1345917" y="513185"/>
                  <a:pt x="1353581" y="508806"/>
                  <a:pt x="1337637" y="514120"/>
                </a:cubicBezTo>
                <a:cubicBezTo>
                  <a:pt x="1333965" y="516568"/>
                  <a:pt x="1330653" y="519672"/>
                  <a:pt x="1326620" y="521465"/>
                </a:cubicBezTo>
                <a:cubicBezTo>
                  <a:pt x="1319545" y="524609"/>
                  <a:pt x="1311931" y="526361"/>
                  <a:pt x="1304586" y="528809"/>
                </a:cubicBezTo>
                <a:cubicBezTo>
                  <a:pt x="1278171" y="537613"/>
                  <a:pt x="1311158" y="526931"/>
                  <a:pt x="1278880" y="536154"/>
                </a:cubicBezTo>
                <a:cubicBezTo>
                  <a:pt x="1275158" y="537217"/>
                  <a:pt x="1271618" y="538887"/>
                  <a:pt x="1267863" y="539826"/>
                </a:cubicBezTo>
                <a:cubicBezTo>
                  <a:pt x="1244548" y="545654"/>
                  <a:pt x="1247561" y="541698"/>
                  <a:pt x="1220124" y="550843"/>
                </a:cubicBezTo>
                <a:cubicBezTo>
                  <a:pt x="1203185" y="556489"/>
                  <a:pt x="1212903" y="553756"/>
                  <a:pt x="1190745" y="558187"/>
                </a:cubicBezTo>
                <a:cubicBezTo>
                  <a:pt x="1177086" y="557468"/>
                  <a:pt x="1119961" y="556542"/>
                  <a:pt x="1095266" y="550843"/>
                </a:cubicBezTo>
                <a:cubicBezTo>
                  <a:pt x="1087722" y="549102"/>
                  <a:pt x="1080577" y="545946"/>
                  <a:pt x="1073232" y="543498"/>
                </a:cubicBezTo>
                <a:lnTo>
                  <a:pt x="1062215" y="539826"/>
                </a:lnTo>
                <a:cubicBezTo>
                  <a:pt x="1039890" y="524942"/>
                  <a:pt x="1063608" y="538970"/>
                  <a:pt x="1036509" y="528809"/>
                </a:cubicBezTo>
                <a:cubicBezTo>
                  <a:pt x="998092" y="514404"/>
                  <a:pt x="1044845" y="527223"/>
                  <a:pt x="1007131" y="517792"/>
                </a:cubicBezTo>
                <a:cubicBezTo>
                  <a:pt x="975559" y="496746"/>
                  <a:pt x="1015505" y="521979"/>
                  <a:pt x="985097" y="506775"/>
                </a:cubicBezTo>
                <a:cubicBezTo>
                  <a:pt x="981149" y="504801"/>
                  <a:pt x="978212" y="500981"/>
                  <a:pt x="974080" y="499431"/>
                </a:cubicBezTo>
                <a:cubicBezTo>
                  <a:pt x="968236" y="497240"/>
                  <a:pt x="961876" y="496785"/>
                  <a:pt x="955719" y="495759"/>
                </a:cubicBezTo>
                <a:cubicBezTo>
                  <a:pt x="939837" y="493112"/>
                  <a:pt x="923988" y="490129"/>
                  <a:pt x="907979" y="488414"/>
                </a:cubicBezTo>
                <a:cubicBezTo>
                  <a:pt x="889682" y="486454"/>
                  <a:pt x="871243" y="486153"/>
                  <a:pt x="852895" y="484742"/>
                </a:cubicBezTo>
                <a:cubicBezTo>
                  <a:pt x="839414" y="483705"/>
                  <a:pt x="825964" y="482293"/>
                  <a:pt x="812499" y="481069"/>
                </a:cubicBezTo>
                <a:cubicBezTo>
                  <a:pt x="798646" y="476451"/>
                  <a:pt x="792076" y="475335"/>
                  <a:pt x="779449" y="462708"/>
                </a:cubicBezTo>
                <a:cubicBezTo>
                  <a:pt x="772104" y="455363"/>
                  <a:pt x="766058" y="446435"/>
                  <a:pt x="757415" y="440674"/>
                </a:cubicBezTo>
                <a:cubicBezTo>
                  <a:pt x="753743" y="438226"/>
                  <a:pt x="749929" y="435978"/>
                  <a:pt x="746398" y="433330"/>
                </a:cubicBezTo>
                <a:cubicBezTo>
                  <a:pt x="740128" y="428627"/>
                  <a:pt x="734684" y="422794"/>
                  <a:pt x="728037" y="418640"/>
                </a:cubicBezTo>
                <a:cubicBezTo>
                  <a:pt x="724754" y="416588"/>
                  <a:pt x="720482" y="416699"/>
                  <a:pt x="717020" y="414968"/>
                </a:cubicBezTo>
                <a:cubicBezTo>
                  <a:pt x="682100" y="397510"/>
                  <a:pt x="740819" y="419229"/>
                  <a:pt x="683969" y="400279"/>
                </a:cubicBezTo>
                <a:lnTo>
                  <a:pt x="672952" y="396607"/>
                </a:lnTo>
                <a:cubicBezTo>
                  <a:pt x="647119" y="379383"/>
                  <a:pt x="679874" y="399203"/>
                  <a:pt x="643574" y="385590"/>
                </a:cubicBezTo>
                <a:cubicBezTo>
                  <a:pt x="639441" y="384040"/>
                  <a:pt x="636614" y="379984"/>
                  <a:pt x="632557" y="378245"/>
                </a:cubicBezTo>
                <a:cubicBezTo>
                  <a:pt x="627918" y="376257"/>
                  <a:pt x="622721" y="375959"/>
                  <a:pt x="617868" y="374573"/>
                </a:cubicBezTo>
                <a:cubicBezTo>
                  <a:pt x="614146" y="373510"/>
                  <a:pt x="610586" y="371920"/>
                  <a:pt x="606851" y="370901"/>
                </a:cubicBezTo>
                <a:cubicBezTo>
                  <a:pt x="597113" y="368245"/>
                  <a:pt x="587266" y="366004"/>
                  <a:pt x="577473" y="363556"/>
                </a:cubicBezTo>
                <a:lnTo>
                  <a:pt x="570128" y="370901"/>
                </a:lnTo>
                <a:close/>
              </a:path>
            </a:pathLst>
          </a:custGeom>
          <a:blipFill dpi="0" rotWithShape="1">
            <a:blip r:embed="rId7">
              <a:alphaModFix amt="60000"/>
            </a:blip>
            <a:srcRect/>
            <a:stretch>
              <a:fillRect r="-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04CCB-86C1-4DB3-BB29-A2CAD654948F}"/>
              </a:ext>
            </a:extLst>
          </p:cNvPr>
          <p:cNvSpPr/>
          <p:nvPr/>
        </p:nvSpPr>
        <p:spPr>
          <a:xfrm>
            <a:off x="8101070" y="1401349"/>
            <a:ext cx="1237582" cy="471518"/>
          </a:xfrm>
          <a:custGeom>
            <a:avLst/>
            <a:gdLst>
              <a:gd name="connsiteX0" fmla="*/ 1072308 w 1237582"/>
              <a:gd name="connsiteY0" fmla="*/ 96945 h 471518"/>
              <a:gd name="connsiteX1" fmla="*/ 1050275 w 1237582"/>
              <a:gd name="connsiteY1" fmla="*/ 93273 h 471518"/>
              <a:gd name="connsiteX2" fmla="*/ 1028241 w 1237582"/>
              <a:gd name="connsiteY2" fmla="*/ 78584 h 471518"/>
              <a:gd name="connsiteX3" fmla="*/ 1006207 w 1237582"/>
              <a:gd name="connsiteY3" fmla="*/ 71239 h 471518"/>
              <a:gd name="connsiteX4" fmla="*/ 995190 w 1237582"/>
              <a:gd name="connsiteY4" fmla="*/ 67567 h 471518"/>
              <a:gd name="connsiteX5" fmla="*/ 958467 w 1237582"/>
              <a:gd name="connsiteY5" fmla="*/ 63894 h 471518"/>
              <a:gd name="connsiteX6" fmla="*/ 914400 w 1237582"/>
              <a:gd name="connsiteY6" fmla="*/ 100617 h 471518"/>
              <a:gd name="connsiteX7" fmla="*/ 888694 w 1237582"/>
              <a:gd name="connsiteY7" fmla="*/ 107962 h 471518"/>
              <a:gd name="connsiteX8" fmla="*/ 848299 w 1237582"/>
              <a:gd name="connsiteY8" fmla="*/ 118979 h 471518"/>
              <a:gd name="connsiteX9" fmla="*/ 763836 w 1237582"/>
              <a:gd name="connsiteY9" fmla="*/ 115306 h 471518"/>
              <a:gd name="connsiteX10" fmla="*/ 738130 w 1237582"/>
              <a:gd name="connsiteY10" fmla="*/ 107962 h 471518"/>
              <a:gd name="connsiteX11" fmla="*/ 727113 w 1237582"/>
              <a:gd name="connsiteY11" fmla="*/ 100617 h 471518"/>
              <a:gd name="connsiteX12" fmla="*/ 705079 w 1237582"/>
              <a:gd name="connsiteY12" fmla="*/ 82256 h 471518"/>
              <a:gd name="connsiteX13" fmla="*/ 686718 w 1237582"/>
              <a:gd name="connsiteY13" fmla="*/ 78584 h 471518"/>
              <a:gd name="connsiteX14" fmla="*/ 661012 w 1237582"/>
              <a:gd name="connsiteY14" fmla="*/ 71239 h 471518"/>
              <a:gd name="connsiteX15" fmla="*/ 572877 w 1237582"/>
              <a:gd name="connsiteY15" fmla="*/ 63894 h 471518"/>
              <a:gd name="connsiteX16" fmla="*/ 539826 w 1237582"/>
              <a:gd name="connsiteY16" fmla="*/ 45533 h 471518"/>
              <a:gd name="connsiteX17" fmla="*/ 528810 w 1237582"/>
              <a:gd name="connsiteY17" fmla="*/ 38188 h 471518"/>
              <a:gd name="connsiteX18" fmla="*/ 506776 w 1237582"/>
              <a:gd name="connsiteY18" fmla="*/ 30844 h 471518"/>
              <a:gd name="connsiteX19" fmla="*/ 495759 w 1237582"/>
              <a:gd name="connsiteY19" fmla="*/ 23499 h 471518"/>
              <a:gd name="connsiteX20" fmla="*/ 473725 w 1237582"/>
              <a:gd name="connsiteY20" fmla="*/ 16155 h 471518"/>
              <a:gd name="connsiteX21" fmla="*/ 462708 w 1237582"/>
              <a:gd name="connsiteY21" fmla="*/ 12482 h 471518"/>
              <a:gd name="connsiteX22" fmla="*/ 451691 w 1237582"/>
              <a:gd name="connsiteY22" fmla="*/ 8810 h 471518"/>
              <a:gd name="connsiteX23" fmla="*/ 437002 w 1237582"/>
              <a:gd name="connsiteY23" fmla="*/ 1465 h 471518"/>
              <a:gd name="connsiteX24" fmla="*/ 341523 w 1237582"/>
              <a:gd name="connsiteY24" fmla="*/ 5138 h 471518"/>
              <a:gd name="connsiteX25" fmla="*/ 345195 w 1237582"/>
              <a:gd name="connsiteY25" fmla="*/ 30844 h 471518"/>
              <a:gd name="connsiteX26" fmla="*/ 356212 w 1237582"/>
              <a:gd name="connsiteY26" fmla="*/ 52878 h 471518"/>
              <a:gd name="connsiteX27" fmla="*/ 352540 w 1237582"/>
              <a:gd name="connsiteY27" fmla="*/ 67567 h 471518"/>
              <a:gd name="connsiteX28" fmla="*/ 235026 w 1237582"/>
              <a:gd name="connsiteY28" fmla="*/ 60222 h 471518"/>
              <a:gd name="connsiteX29" fmla="*/ 212993 w 1237582"/>
              <a:gd name="connsiteY29" fmla="*/ 52878 h 471518"/>
              <a:gd name="connsiteX30" fmla="*/ 201976 w 1237582"/>
              <a:gd name="connsiteY30" fmla="*/ 49205 h 471518"/>
              <a:gd name="connsiteX31" fmla="*/ 187287 w 1237582"/>
              <a:gd name="connsiteY31" fmla="*/ 45533 h 471518"/>
              <a:gd name="connsiteX32" fmla="*/ 95479 w 1237582"/>
              <a:gd name="connsiteY32" fmla="*/ 49205 h 471518"/>
              <a:gd name="connsiteX33" fmla="*/ 69773 w 1237582"/>
              <a:gd name="connsiteY33" fmla="*/ 56550 h 471518"/>
              <a:gd name="connsiteX34" fmla="*/ 44067 w 1237582"/>
              <a:gd name="connsiteY34" fmla="*/ 71239 h 471518"/>
              <a:gd name="connsiteX35" fmla="*/ 22034 w 1237582"/>
              <a:gd name="connsiteY35" fmla="*/ 78584 h 471518"/>
              <a:gd name="connsiteX36" fmla="*/ 0 w 1237582"/>
              <a:gd name="connsiteY36" fmla="*/ 93273 h 471518"/>
              <a:gd name="connsiteX37" fmla="*/ 3672 w 1237582"/>
              <a:gd name="connsiteY37" fmla="*/ 118979 h 471518"/>
              <a:gd name="connsiteX38" fmla="*/ 22034 w 1237582"/>
              <a:gd name="connsiteY38" fmla="*/ 137340 h 471518"/>
              <a:gd name="connsiteX39" fmla="*/ 58757 w 1237582"/>
              <a:gd name="connsiteY39" fmla="*/ 144685 h 471518"/>
              <a:gd name="connsiteX40" fmla="*/ 69773 w 1237582"/>
              <a:gd name="connsiteY40" fmla="*/ 148357 h 471518"/>
              <a:gd name="connsiteX41" fmla="*/ 91807 w 1237582"/>
              <a:gd name="connsiteY41" fmla="*/ 163046 h 471518"/>
              <a:gd name="connsiteX42" fmla="*/ 102824 w 1237582"/>
              <a:gd name="connsiteY42" fmla="*/ 170391 h 471518"/>
              <a:gd name="connsiteX43" fmla="*/ 124858 w 1237582"/>
              <a:gd name="connsiteY43" fmla="*/ 177735 h 471518"/>
              <a:gd name="connsiteX44" fmla="*/ 135875 w 1237582"/>
              <a:gd name="connsiteY44" fmla="*/ 181408 h 471518"/>
              <a:gd name="connsiteX45" fmla="*/ 139547 w 1237582"/>
              <a:gd name="connsiteY45" fmla="*/ 192424 h 471518"/>
              <a:gd name="connsiteX46" fmla="*/ 146891 w 1237582"/>
              <a:gd name="connsiteY46" fmla="*/ 203441 h 471518"/>
              <a:gd name="connsiteX47" fmla="*/ 150564 w 1237582"/>
              <a:gd name="connsiteY47" fmla="*/ 225475 h 471518"/>
              <a:gd name="connsiteX48" fmla="*/ 157908 w 1237582"/>
              <a:gd name="connsiteY48" fmla="*/ 236492 h 471518"/>
              <a:gd name="connsiteX49" fmla="*/ 165253 w 1237582"/>
              <a:gd name="connsiteY49" fmla="*/ 251181 h 471518"/>
              <a:gd name="connsiteX50" fmla="*/ 190959 w 1237582"/>
              <a:gd name="connsiteY50" fmla="*/ 280559 h 471518"/>
              <a:gd name="connsiteX51" fmla="*/ 246043 w 1237582"/>
              <a:gd name="connsiteY51" fmla="*/ 287904 h 471518"/>
              <a:gd name="connsiteX52" fmla="*/ 268077 w 1237582"/>
              <a:gd name="connsiteY52" fmla="*/ 295249 h 471518"/>
              <a:gd name="connsiteX53" fmla="*/ 279094 w 1237582"/>
              <a:gd name="connsiteY53" fmla="*/ 298921 h 471518"/>
              <a:gd name="connsiteX54" fmla="*/ 319489 w 1237582"/>
              <a:gd name="connsiteY54" fmla="*/ 324627 h 471518"/>
              <a:gd name="connsiteX55" fmla="*/ 348867 w 1237582"/>
              <a:gd name="connsiteY55" fmla="*/ 331971 h 471518"/>
              <a:gd name="connsiteX56" fmla="*/ 370901 w 1237582"/>
              <a:gd name="connsiteY56" fmla="*/ 339316 h 471518"/>
              <a:gd name="connsiteX57" fmla="*/ 381918 w 1237582"/>
              <a:gd name="connsiteY57" fmla="*/ 342988 h 471518"/>
              <a:gd name="connsiteX58" fmla="*/ 403952 w 1237582"/>
              <a:gd name="connsiteY58" fmla="*/ 354005 h 471518"/>
              <a:gd name="connsiteX59" fmla="*/ 425985 w 1237582"/>
              <a:gd name="connsiteY59" fmla="*/ 368694 h 471518"/>
              <a:gd name="connsiteX60" fmla="*/ 470053 w 1237582"/>
              <a:gd name="connsiteY60" fmla="*/ 383384 h 471518"/>
              <a:gd name="connsiteX61" fmla="*/ 481070 w 1237582"/>
              <a:gd name="connsiteY61" fmla="*/ 387056 h 471518"/>
              <a:gd name="connsiteX62" fmla="*/ 492087 w 1237582"/>
              <a:gd name="connsiteY62" fmla="*/ 390728 h 471518"/>
              <a:gd name="connsiteX63" fmla="*/ 532482 w 1237582"/>
              <a:gd name="connsiteY63" fmla="*/ 398073 h 471518"/>
              <a:gd name="connsiteX64" fmla="*/ 547171 w 1237582"/>
              <a:gd name="connsiteY64" fmla="*/ 401745 h 471518"/>
              <a:gd name="connsiteX65" fmla="*/ 572877 w 1237582"/>
              <a:gd name="connsiteY65" fmla="*/ 405417 h 471518"/>
              <a:gd name="connsiteX66" fmla="*/ 594911 w 1237582"/>
              <a:gd name="connsiteY66" fmla="*/ 416434 h 471518"/>
              <a:gd name="connsiteX67" fmla="*/ 616944 w 1237582"/>
              <a:gd name="connsiteY67" fmla="*/ 431123 h 471518"/>
              <a:gd name="connsiteX68" fmla="*/ 642650 w 1237582"/>
              <a:gd name="connsiteY68" fmla="*/ 445812 h 471518"/>
              <a:gd name="connsiteX69" fmla="*/ 664684 w 1237582"/>
              <a:gd name="connsiteY69" fmla="*/ 453157 h 471518"/>
              <a:gd name="connsiteX70" fmla="*/ 741802 w 1237582"/>
              <a:gd name="connsiteY70" fmla="*/ 464174 h 471518"/>
              <a:gd name="connsiteX71" fmla="*/ 760164 w 1237582"/>
              <a:gd name="connsiteY71" fmla="*/ 467846 h 471518"/>
              <a:gd name="connsiteX72" fmla="*/ 796887 w 1237582"/>
              <a:gd name="connsiteY72" fmla="*/ 471518 h 471518"/>
              <a:gd name="connsiteX73" fmla="*/ 925417 w 1237582"/>
              <a:gd name="connsiteY73" fmla="*/ 464174 h 471518"/>
              <a:gd name="connsiteX74" fmla="*/ 962140 w 1237582"/>
              <a:gd name="connsiteY74" fmla="*/ 453157 h 471518"/>
              <a:gd name="connsiteX75" fmla="*/ 984173 w 1237582"/>
              <a:gd name="connsiteY75" fmla="*/ 438468 h 471518"/>
              <a:gd name="connsiteX76" fmla="*/ 995190 w 1237582"/>
              <a:gd name="connsiteY76" fmla="*/ 431123 h 471518"/>
              <a:gd name="connsiteX77" fmla="*/ 1002535 w 1237582"/>
              <a:gd name="connsiteY77" fmla="*/ 420106 h 471518"/>
              <a:gd name="connsiteX78" fmla="*/ 1013552 w 1237582"/>
              <a:gd name="connsiteY78" fmla="*/ 416434 h 471518"/>
              <a:gd name="connsiteX79" fmla="*/ 1024569 w 1237582"/>
              <a:gd name="connsiteY79" fmla="*/ 409090 h 471518"/>
              <a:gd name="connsiteX80" fmla="*/ 1028241 w 1237582"/>
              <a:gd name="connsiteY80" fmla="*/ 313610 h 471518"/>
              <a:gd name="connsiteX81" fmla="*/ 1050275 w 1237582"/>
              <a:gd name="connsiteY81" fmla="*/ 302593 h 471518"/>
              <a:gd name="connsiteX82" fmla="*/ 1123720 w 1237582"/>
              <a:gd name="connsiteY82" fmla="*/ 298921 h 471518"/>
              <a:gd name="connsiteX83" fmla="*/ 1145754 w 1237582"/>
              <a:gd name="connsiteY83" fmla="*/ 295249 h 471518"/>
              <a:gd name="connsiteX84" fmla="*/ 1167788 w 1237582"/>
              <a:gd name="connsiteY84" fmla="*/ 287904 h 471518"/>
              <a:gd name="connsiteX85" fmla="*/ 1178805 w 1237582"/>
              <a:gd name="connsiteY85" fmla="*/ 280559 h 471518"/>
              <a:gd name="connsiteX86" fmla="*/ 1193494 w 1237582"/>
              <a:gd name="connsiteY86" fmla="*/ 258526 h 471518"/>
              <a:gd name="connsiteX87" fmla="*/ 1204511 w 1237582"/>
              <a:gd name="connsiteY87" fmla="*/ 251181 h 471518"/>
              <a:gd name="connsiteX88" fmla="*/ 1222872 w 1237582"/>
              <a:gd name="connsiteY88" fmla="*/ 247509 h 471518"/>
              <a:gd name="connsiteX89" fmla="*/ 1233889 w 1237582"/>
              <a:gd name="connsiteY89" fmla="*/ 243837 h 471518"/>
              <a:gd name="connsiteX90" fmla="*/ 1237561 w 1237582"/>
              <a:gd name="connsiteY90" fmla="*/ 232820 h 471518"/>
              <a:gd name="connsiteX91" fmla="*/ 1233889 w 1237582"/>
              <a:gd name="connsiteY91" fmla="*/ 196097 h 471518"/>
              <a:gd name="connsiteX92" fmla="*/ 1222872 w 1237582"/>
              <a:gd name="connsiteY92" fmla="*/ 192424 h 471518"/>
              <a:gd name="connsiteX93" fmla="*/ 1200838 w 1237582"/>
              <a:gd name="connsiteY93" fmla="*/ 188752 h 471518"/>
              <a:gd name="connsiteX94" fmla="*/ 1164116 w 1237582"/>
              <a:gd name="connsiteY94" fmla="*/ 170391 h 471518"/>
              <a:gd name="connsiteX95" fmla="*/ 1098014 w 1237582"/>
              <a:gd name="connsiteY95" fmla="*/ 163046 h 471518"/>
              <a:gd name="connsiteX96" fmla="*/ 1083325 w 1237582"/>
              <a:gd name="connsiteY96" fmla="*/ 155702 h 471518"/>
              <a:gd name="connsiteX97" fmla="*/ 1061291 w 1237582"/>
              <a:gd name="connsiteY97" fmla="*/ 126323 h 471518"/>
              <a:gd name="connsiteX98" fmla="*/ 1072308 w 1237582"/>
              <a:gd name="connsiteY98" fmla="*/ 96945 h 47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37582" h="471518">
                <a:moveTo>
                  <a:pt x="1072308" y="96945"/>
                </a:moveTo>
                <a:cubicBezTo>
                  <a:pt x="1064964" y="95721"/>
                  <a:pt x="1057148" y="96137"/>
                  <a:pt x="1050275" y="93273"/>
                </a:cubicBezTo>
                <a:cubicBezTo>
                  <a:pt x="1042127" y="89878"/>
                  <a:pt x="1036615" y="81375"/>
                  <a:pt x="1028241" y="78584"/>
                </a:cubicBezTo>
                <a:lnTo>
                  <a:pt x="1006207" y="71239"/>
                </a:lnTo>
                <a:lnTo>
                  <a:pt x="995190" y="67567"/>
                </a:lnTo>
                <a:cubicBezTo>
                  <a:pt x="982006" y="58777"/>
                  <a:pt x="978669" y="53016"/>
                  <a:pt x="958467" y="63894"/>
                </a:cubicBezTo>
                <a:cubicBezTo>
                  <a:pt x="925211" y="81801"/>
                  <a:pt x="949310" y="88978"/>
                  <a:pt x="914400" y="100617"/>
                </a:cubicBezTo>
                <a:cubicBezTo>
                  <a:pt x="877432" y="112942"/>
                  <a:pt x="934731" y="94152"/>
                  <a:pt x="888694" y="107962"/>
                </a:cubicBezTo>
                <a:cubicBezTo>
                  <a:pt x="851415" y="119145"/>
                  <a:pt x="881768" y="112284"/>
                  <a:pt x="848299" y="118979"/>
                </a:cubicBezTo>
                <a:cubicBezTo>
                  <a:pt x="820145" y="117755"/>
                  <a:pt x="791940" y="117388"/>
                  <a:pt x="763836" y="115306"/>
                </a:cubicBezTo>
                <a:cubicBezTo>
                  <a:pt x="757908" y="114867"/>
                  <a:pt x="744336" y="110030"/>
                  <a:pt x="738130" y="107962"/>
                </a:cubicBezTo>
                <a:cubicBezTo>
                  <a:pt x="734458" y="105514"/>
                  <a:pt x="730504" y="103443"/>
                  <a:pt x="727113" y="100617"/>
                </a:cubicBezTo>
                <a:cubicBezTo>
                  <a:pt x="719318" y="94121"/>
                  <a:pt x="715027" y="85986"/>
                  <a:pt x="705079" y="82256"/>
                </a:cubicBezTo>
                <a:cubicBezTo>
                  <a:pt x="699235" y="80065"/>
                  <a:pt x="692773" y="80098"/>
                  <a:pt x="686718" y="78584"/>
                </a:cubicBezTo>
                <a:cubicBezTo>
                  <a:pt x="665734" y="73338"/>
                  <a:pt x="686208" y="75820"/>
                  <a:pt x="661012" y="71239"/>
                </a:cubicBezTo>
                <a:cubicBezTo>
                  <a:pt x="629352" y="65483"/>
                  <a:pt x="608588" y="65995"/>
                  <a:pt x="572877" y="63894"/>
                </a:cubicBezTo>
                <a:cubicBezTo>
                  <a:pt x="553487" y="57431"/>
                  <a:pt x="565078" y="62368"/>
                  <a:pt x="539826" y="45533"/>
                </a:cubicBezTo>
                <a:cubicBezTo>
                  <a:pt x="536154" y="43085"/>
                  <a:pt x="532997" y="39584"/>
                  <a:pt x="528810" y="38188"/>
                </a:cubicBezTo>
                <a:lnTo>
                  <a:pt x="506776" y="30844"/>
                </a:lnTo>
                <a:cubicBezTo>
                  <a:pt x="503104" y="28396"/>
                  <a:pt x="499792" y="25292"/>
                  <a:pt x="495759" y="23499"/>
                </a:cubicBezTo>
                <a:cubicBezTo>
                  <a:pt x="488684" y="20355"/>
                  <a:pt x="481070" y="18603"/>
                  <a:pt x="473725" y="16155"/>
                </a:cubicBezTo>
                <a:lnTo>
                  <a:pt x="462708" y="12482"/>
                </a:lnTo>
                <a:cubicBezTo>
                  <a:pt x="459036" y="11258"/>
                  <a:pt x="455153" y="10541"/>
                  <a:pt x="451691" y="8810"/>
                </a:cubicBezTo>
                <a:lnTo>
                  <a:pt x="437002" y="1465"/>
                </a:lnTo>
                <a:cubicBezTo>
                  <a:pt x="405176" y="2689"/>
                  <a:pt x="371858" y="-4569"/>
                  <a:pt x="341523" y="5138"/>
                </a:cubicBezTo>
                <a:cubicBezTo>
                  <a:pt x="333279" y="7776"/>
                  <a:pt x="343498" y="22356"/>
                  <a:pt x="345195" y="30844"/>
                </a:cubicBezTo>
                <a:cubicBezTo>
                  <a:pt x="347367" y="41705"/>
                  <a:pt x="350021" y="43592"/>
                  <a:pt x="356212" y="52878"/>
                </a:cubicBezTo>
                <a:cubicBezTo>
                  <a:pt x="354988" y="57774"/>
                  <a:pt x="357556" y="67010"/>
                  <a:pt x="352540" y="67567"/>
                </a:cubicBezTo>
                <a:cubicBezTo>
                  <a:pt x="305042" y="72844"/>
                  <a:pt x="275520" y="66970"/>
                  <a:pt x="235026" y="60222"/>
                </a:cubicBezTo>
                <a:lnTo>
                  <a:pt x="212993" y="52878"/>
                </a:lnTo>
                <a:cubicBezTo>
                  <a:pt x="209321" y="51654"/>
                  <a:pt x="205731" y="50144"/>
                  <a:pt x="201976" y="49205"/>
                </a:cubicBezTo>
                <a:lnTo>
                  <a:pt x="187287" y="45533"/>
                </a:lnTo>
                <a:cubicBezTo>
                  <a:pt x="156684" y="46757"/>
                  <a:pt x="126034" y="47098"/>
                  <a:pt x="95479" y="49205"/>
                </a:cubicBezTo>
                <a:cubicBezTo>
                  <a:pt x="89670" y="49606"/>
                  <a:pt x="75887" y="54512"/>
                  <a:pt x="69773" y="56550"/>
                </a:cubicBezTo>
                <a:cubicBezTo>
                  <a:pt x="59835" y="63175"/>
                  <a:pt x="55716" y="66579"/>
                  <a:pt x="44067" y="71239"/>
                </a:cubicBezTo>
                <a:cubicBezTo>
                  <a:pt x="36879" y="74114"/>
                  <a:pt x="28476" y="74290"/>
                  <a:pt x="22034" y="78584"/>
                </a:cubicBezTo>
                <a:lnTo>
                  <a:pt x="0" y="93273"/>
                </a:lnTo>
                <a:cubicBezTo>
                  <a:pt x="1224" y="101842"/>
                  <a:pt x="1185" y="110688"/>
                  <a:pt x="3672" y="118979"/>
                </a:cubicBezTo>
                <a:cubicBezTo>
                  <a:pt x="5788" y="126034"/>
                  <a:pt x="15021" y="135182"/>
                  <a:pt x="22034" y="137340"/>
                </a:cubicBezTo>
                <a:cubicBezTo>
                  <a:pt x="33965" y="141011"/>
                  <a:pt x="46914" y="140737"/>
                  <a:pt x="58757" y="144685"/>
                </a:cubicBezTo>
                <a:lnTo>
                  <a:pt x="69773" y="148357"/>
                </a:lnTo>
                <a:lnTo>
                  <a:pt x="91807" y="163046"/>
                </a:lnTo>
                <a:cubicBezTo>
                  <a:pt x="95479" y="165494"/>
                  <a:pt x="98637" y="168995"/>
                  <a:pt x="102824" y="170391"/>
                </a:cubicBezTo>
                <a:lnTo>
                  <a:pt x="124858" y="177735"/>
                </a:lnTo>
                <a:lnTo>
                  <a:pt x="135875" y="181408"/>
                </a:lnTo>
                <a:cubicBezTo>
                  <a:pt x="137099" y="185080"/>
                  <a:pt x="137816" y="188962"/>
                  <a:pt x="139547" y="192424"/>
                </a:cubicBezTo>
                <a:cubicBezTo>
                  <a:pt x="141521" y="196372"/>
                  <a:pt x="145495" y="199254"/>
                  <a:pt x="146891" y="203441"/>
                </a:cubicBezTo>
                <a:cubicBezTo>
                  <a:pt x="149246" y="210505"/>
                  <a:pt x="148209" y="218411"/>
                  <a:pt x="150564" y="225475"/>
                </a:cubicBezTo>
                <a:cubicBezTo>
                  <a:pt x="151960" y="229662"/>
                  <a:pt x="155718" y="232660"/>
                  <a:pt x="157908" y="236492"/>
                </a:cubicBezTo>
                <a:cubicBezTo>
                  <a:pt x="160624" y="241245"/>
                  <a:pt x="162436" y="246487"/>
                  <a:pt x="165253" y="251181"/>
                </a:cubicBezTo>
                <a:cubicBezTo>
                  <a:pt x="169115" y="257617"/>
                  <a:pt x="179235" y="277954"/>
                  <a:pt x="190959" y="280559"/>
                </a:cubicBezTo>
                <a:cubicBezTo>
                  <a:pt x="209042" y="284577"/>
                  <a:pt x="227682" y="285456"/>
                  <a:pt x="246043" y="287904"/>
                </a:cubicBezTo>
                <a:lnTo>
                  <a:pt x="268077" y="295249"/>
                </a:lnTo>
                <a:lnTo>
                  <a:pt x="279094" y="298921"/>
                </a:lnTo>
                <a:cubicBezTo>
                  <a:pt x="292256" y="308793"/>
                  <a:pt x="303662" y="318296"/>
                  <a:pt x="319489" y="324627"/>
                </a:cubicBezTo>
                <a:cubicBezTo>
                  <a:pt x="328861" y="328376"/>
                  <a:pt x="339291" y="328779"/>
                  <a:pt x="348867" y="331971"/>
                </a:cubicBezTo>
                <a:lnTo>
                  <a:pt x="370901" y="339316"/>
                </a:lnTo>
                <a:lnTo>
                  <a:pt x="381918" y="342988"/>
                </a:lnTo>
                <a:cubicBezTo>
                  <a:pt x="430821" y="375592"/>
                  <a:pt x="358345" y="328668"/>
                  <a:pt x="403952" y="354005"/>
                </a:cubicBezTo>
                <a:cubicBezTo>
                  <a:pt x="411668" y="358292"/>
                  <a:pt x="417611" y="365903"/>
                  <a:pt x="425985" y="368694"/>
                </a:cubicBezTo>
                <a:lnTo>
                  <a:pt x="470053" y="383384"/>
                </a:lnTo>
                <a:lnTo>
                  <a:pt x="481070" y="387056"/>
                </a:lnTo>
                <a:cubicBezTo>
                  <a:pt x="484742" y="388280"/>
                  <a:pt x="488279" y="390036"/>
                  <a:pt x="492087" y="390728"/>
                </a:cubicBezTo>
                <a:lnTo>
                  <a:pt x="532482" y="398073"/>
                </a:lnTo>
                <a:cubicBezTo>
                  <a:pt x="537431" y="399063"/>
                  <a:pt x="542205" y="400842"/>
                  <a:pt x="547171" y="401745"/>
                </a:cubicBezTo>
                <a:cubicBezTo>
                  <a:pt x="555687" y="403293"/>
                  <a:pt x="564308" y="404193"/>
                  <a:pt x="572877" y="405417"/>
                </a:cubicBezTo>
                <a:cubicBezTo>
                  <a:pt x="583917" y="409098"/>
                  <a:pt x="585421" y="408526"/>
                  <a:pt x="594911" y="416434"/>
                </a:cubicBezTo>
                <a:cubicBezTo>
                  <a:pt x="613251" y="431717"/>
                  <a:pt x="597583" y="424669"/>
                  <a:pt x="616944" y="431123"/>
                </a:cubicBezTo>
                <a:cubicBezTo>
                  <a:pt x="626883" y="437749"/>
                  <a:pt x="630999" y="441152"/>
                  <a:pt x="642650" y="445812"/>
                </a:cubicBezTo>
                <a:cubicBezTo>
                  <a:pt x="649838" y="448687"/>
                  <a:pt x="664684" y="453157"/>
                  <a:pt x="664684" y="453157"/>
                </a:cubicBezTo>
                <a:cubicBezTo>
                  <a:pt x="694826" y="473252"/>
                  <a:pt x="667476" y="457711"/>
                  <a:pt x="741802" y="464174"/>
                </a:cubicBezTo>
                <a:cubicBezTo>
                  <a:pt x="748020" y="464715"/>
                  <a:pt x="753977" y="467021"/>
                  <a:pt x="760164" y="467846"/>
                </a:cubicBezTo>
                <a:cubicBezTo>
                  <a:pt x="772358" y="469472"/>
                  <a:pt x="784646" y="470294"/>
                  <a:pt x="796887" y="471518"/>
                </a:cubicBezTo>
                <a:cubicBezTo>
                  <a:pt x="806686" y="471110"/>
                  <a:pt x="897971" y="468748"/>
                  <a:pt x="925417" y="464174"/>
                </a:cubicBezTo>
                <a:cubicBezTo>
                  <a:pt x="933818" y="462774"/>
                  <a:pt x="951802" y="456603"/>
                  <a:pt x="962140" y="453157"/>
                </a:cubicBezTo>
                <a:lnTo>
                  <a:pt x="984173" y="438468"/>
                </a:lnTo>
                <a:lnTo>
                  <a:pt x="995190" y="431123"/>
                </a:lnTo>
                <a:cubicBezTo>
                  <a:pt x="997638" y="427451"/>
                  <a:pt x="999088" y="422863"/>
                  <a:pt x="1002535" y="420106"/>
                </a:cubicBezTo>
                <a:cubicBezTo>
                  <a:pt x="1005558" y="417688"/>
                  <a:pt x="1010090" y="418165"/>
                  <a:pt x="1013552" y="416434"/>
                </a:cubicBezTo>
                <a:cubicBezTo>
                  <a:pt x="1017500" y="414460"/>
                  <a:pt x="1020897" y="411538"/>
                  <a:pt x="1024569" y="409090"/>
                </a:cubicBezTo>
                <a:cubicBezTo>
                  <a:pt x="1025793" y="377263"/>
                  <a:pt x="1023737" y="345140"/>
                  <a:pt x="1028241" y="313610"/>
                </a:cubicBezTo>
                <a:cubicBezTo>
                  <a:pt x="1028817" y="309576"/>
                  <a:pt x="1047052" y="302873"/>
                  <a:pt x="1050275" y="302593"/>
                </a:cubicBezTo>
                <a:cubicBezTo>
                  <a:pt x="1074695" y="300470"/>
                  <a:pt x="1099238" y="300145"/>
                  <a:pt x="1123720" y="298921"/>
                </a:cubicBezTo>
                <a:cubicBezTo>
                  <a:pt x="1131065" y="297697"/>
                  <a:pt x="1138530" y="297055"/>
                  <a:pt x="1145754" y="295249"/>
                </a:cubicBezTo>
                <a:cubicBezTo>
                  <a:pt x="1153265" y="293371"/>
                  <a:pt x="1167788" y="287904"/>
                  <a:pt x="1167788" y="287904"/>
                </a:cubicBezTo>
                <a:cubicBezTo>
                  <a:pt x="1171460" y="285456"/>
                  <a:pt x="1176048" y="284005"/>
                  <a:pt x="1178805" y="280559"/>
                </a:cubicBezTo>
                <a:cubicBezTo>
                  <a:pt x="1202341" y="251139"/>
                  <a:pt x="1155291" y="290363"/>
                  <a:pt x="1193494" y="258526"/>
                </a:cubicBezTo>
                <a:cubicBezTo>
                  <a:pt x="1196885" y="255700"/>
                  <a:pt x="1200378" y="252731"/>
                  <a:pt x="1204511" y="251181"/>
                </a:cubicBezTo>
                <a:cubicBezTo>
                  <a:pt x="1210355" y="248989"/>
                  <a:pt x="1216817" y="249023"/>
                  <a:pt x="1222872" y="247509"/>
                </a:cubicBezTo>
                <a:cubicBezTo>
                  <a:pt x="1226627" y="246570"/>
                  <a:pt x="1230217" y="245061"/>
                  <a:pt x="1233889" y="243837"/>
                </a:cubicBezTo>
                <a:cubicBezTo>
                  <a:pt x="1235113" y="240165"/>
                  <a:pt x="1237561" y="236691"/>
                  <a:pt x="1237561" y="232820"/>
                </a:cubicBezTo>
                <a:cubicBezTo>
                  <a:pt x="1237561" y="220518"/>
                  <a:pt x="1238093" y="207658"/>
                  <a:pt x="1233889" y="196097"/>
                </a:cubicBezTo>
                <a:cubicBezTo>
                  <a:pt x="1232566" y="192459"/>
                  <a:pt x="1226651" y="193264"/>
                  <a:pt x="1222872" y="192424"/>
                </a:cubicBezTo>
                <a:cubicBezTo>
                  <a:pt x="1215603" y="190809"/>
                  <a:pt x="1208183" y="189976"/>
                  <a:pt x="1200838" y="188752"/>
                </a:cubicBezTo>
                <a:cubicBezTo>
                  <a:pt x="1188597" y="182632"/>
                  <a:pt x="1177664" y="172327"/>
                  <a:pt x="1164116" y="170391"/>
                </a:cubicBezTo>
                <a:cubicBezTo>
                  <a:pt x="1125025" y="164805"/>
                  <a:pt x="1147030" y="167502"/>
                  <a:pt x="1098014" y="163046"/>
                </a:cubicBezTo>
                <a:cubicBezTo>
                  <a:pt x="1093118" y="160598"/>
                  <a:pt x="1087704" y="158987"/>
                  <a:pt x="1083325" y="155702"/>
                </a:cubicBezTo>
                <a:cubicBezTo>
                  <a:pt x="1068478" y="144567"/>
                  <a:pt x="1068798" y="141335"/>
                  <a:pt x="1061291" y="126323"/>
                </a:cubicBezTo>
                <a:lnTo>
                  <a:pt x="1072308" y="9694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E4067-8BB7-43B9-B400-EF7EC6CE34E5}"/>
              </a:ext>
            </a:extLst>
          </p:cNvPr>
          <p:cNvSpPr/>
          <p:nvPr/>
        </p:nvSpPr>
        <p:spPr>
          <a:xfrm>
            <a:off x="9749928" y="1659855"/>
            <a:ext cx="168925" cy="389473"/>
          </a:xfrm>
          <a:custGeom>
            <a:avLst/>
            <a:gdLst>
              <a:gd name="connsiteX0" fmla="*/ 150564 w 168925"/>
              <a:gd name="connsiteY0" fmla="*/ 20 h 389473"/>
              <a:gd name="connsiteX1" fmla="*/ 154236 w 168925"/>
              <a:gd name="connsiteY1" fmla="*/ 18381 h 389473"/>
              <a:gd name="connsiteX2" fmla="*/ 161580 w 168925"/>
              <a:gd name="connsiteY2" fmla="*/ 29398 h 389473"/>
              <a:gd name="connsiteX3" fmla="*/ 165253 w 168925"/>
              <a:gd name="connsiteY3" fmla="*/ 47759 h 389473"/>
              <a:gd name="connsiteX4" fmla="*/ 168925 w 168925"/>
              <a:gd name="connsiteY4" fmla="*/ 58776 h 389473"/>
              <a:gd name="connsiteX5" fmla="*/ 161580 w 168925"/>
              <a:gd name="connsiteY5" fmla="*/ 102844 h 389473"/>
              <a:gd name="connsiteX6" fmla="*/ 154236 w 168925"/>
              <a:gd name="connsiteY6" fmla="*/ 113861 h 389473"/>
              <a:gd name="connsiteX7" fmla="*/ 146891 w 168925"/>
              <a:gd name="connsiteY7" fmla="*/ 135894 h 389473"/>
              <a:gd name="connsiteX8" fmla="*/ 143219 w 168925"/>
              <a:gd name="connsiteY8" fmla="*/ 146911 h 389473"/>
              <a:gd name="connsiteX9" fmla="*/ 146891 w 168925"/>
              <a:gd name="connsiteY9" fmla="*/ 161600 h 389473"/>
              <a:gd name="connsiteX10" fmla="*/ 150564 w 168925"/>
              <a:gd name="connsiteY10" fmla="*/ 172617 h 389473"/>
              <a:gd name="connsiteX11" fmla="*/ 146891 w 168925"/>
              <a:gd name="connsiteY11" fmla="*/ 194651 h 389473"/>
              <a:gd name="connsiteX12" fmla="*/ 143219 w 168925"/>
              <a:gd name="connsiteY12" fmla="*/ 205668 h 389473"/>
              <a:gd name="connsiteX13" fmla="*/ 132202 w 168925"/>
              <a:gd name="connsiteY13" fmla="*/ 213012 h 389473"/>
              <a:gd name="connsiteX14" fmla="*/ 135874 w 168925"/>
              <a:gd name="connsiteY14" fmla="*/ 238718 h 389473"/>
              <a:gd name="connsiteX15" fmla="*/ 124858 w 168925"/>
              <a:gd name="connsiteY15" fmla="*/ 275441 h 389473"/>
              <a:gd name="connsiteX16" fmla="*/ 110168 w 168925"/>
              <a:gd name="connsiteY16" fmla="*/ 282786 h 389473"/>
              <a:gd name="connsiteX17" fmla="*/ 91807 w 168925"/>
              <a:gd name="connsiteY17" fmla="*/ 304820 h 389473"/>
              <a:gd name="connsiteX18" fmla="*/ 102824 w 168925"/>
              <a:gd name="connsiteY18" fmla="*/ 312164 h 389473"/>
              <a:gd name="connsiteX19" fmla="*/ 124858 w 168925"/>
              <a:gd name="connsiteY19" fmla="*/ 323181 h 389473"/>
              <a:gd name="connsiteX20" fmla="*/ 128530 w 168925"/>
              <a:gd name="connsiteY20" fmla="*/ 334198 h 389473"/>
              <a:gd name="connsiteX21" fmla="*/ 110168 w 168925"/>
              <a:gd name="connsiteY21" fmla="*/ 367249 h 389473"/>
              <a:gd name="connsiteX22" fmla="*/ 95479 w 168925"/>
              <a:gd name="connsiteY22" fmla="*/ 370921 h 389473"/>
              <a:gd name="connsiteX23" fmla="*/ 73445 w 168925"/>
              <a:gd name="connsiteY23" fmla="*/ 378265 h 389473"/>
              <a:gd name="connsiteX24" fmla="*/ 62429 w 168925"/>
              <a:gd name="connsiteY24" fmla="*/ 385610 h 389473"/>
              <a:gd name="connsiteX25" fmla="*/ 22033 w 168925"/>
              <a:gd name="connsiteY25" fmla="*/ 385610 h 389473"/>
              <a:gd name="connsiteX26" fmla="*/ 7344 w 168925"/>
              <a:gd name="connsiteY26" fmla="*/ 363576 h 389473"/>
              <a:gd name="connsiteX27" fmla="*/ 0 w 168925"/>
              <a:gd name="connsiteY27" fmla="*/ 297475 h 389473"/>
              <a:gd name="connsiteX28" fmla="*/ 3672 w 168925"/>
              <a:gd name="connsiteY28" fmla="*/ 275441 h 389473"/>
              <a:gd name="connsiteX29" fmla="*/ 11017 w 168925"/>
              <a:gd name="connsiteY29" fmla="*/ 264425 h 389473"/>
              <a:gd name="connsiteX30" fmla="*/ 14689 w 168925"/>
              <a:gd name="connsiteY30" fmla="*/ 201996 h 389473"/>
              <a:gd name="connsiteX31" fmla="*/ 18361 w 168925"/>
              <a:gd name="connsiteY31" fmla="*/ 190979 h 389473"/>
              <a:gd name="connsiteX32" fmla="*/ 58756 w 168925"/>
              <a:gd name="connsiteY32" fmla="*/ 172617 h 389473"/>
              <a:gd name="connsiteX33" fmla="*/ 88135 w 168925"/>
              <a:gd name="connsiteY33" fmla="*/ 165273 h 389473"/>
              <a:gd name="connsiteX34" fmla="*/ 110168 w 168925"/>
              <a:gd name="connsiteY34" fmla="*/ 150584 h 389473"/>
              <a:gd name="connsiteX35" fmla="*/ 124858 w 168925"/>
              <a:gd name="connsiteY35" fmla="*/ 128550 h 389473"/>
              <a:gd name="connsiteX36" fmla="*/ 117513 w 168925"/>
              <a:gd name="connsiteY36" fmla="*/ 88155 h 389473"/>
              <a:gd name="connsiteX37" fmla="*/ 113841 w 168925"/>
              <a:gd name="connsiteY37" fmla="*/ 73465 h 389473"/>
              <a:gd name="connsiteX38" fmla="*/ 95479 w 168925"/>
              <a:gd name="connsiteY38" fmla="*/ 51432 h 389473"/>
              <a:gd name="connsiteX39" fmla="*/ 88135 w 168925"/>
              <a:gd name="connsiteY39" fmla="*/ 40415 h 389473"/>
              <a:gd name="connsiteX40" fmla="*/ 91807 w 168925"/>
              <a:gd name="connsiteY40" fmla="*/ 29398 h 389473"/>
              <a:gd name="connsiteX41" fmla="*/ 117513 w 168925"/>
              <a:gd name="connsiteY41" fmla="*/ 14709 h 389473"/>
              <a:gd name="connsiteX42" fmla="*/ 150564 w 168925"/>
              <a:gd name="connsiteY42" fmla="*/ 20 h 38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925" h="389473">
                <a:moveTo>
                  <a:pt x="150564" y="20"/>
                </a:moveTo>
                <a:cubicBezTo>
                  <a:pt x="156684" y="632"/>
                  <a:pt x="152045" y="12537"/>
                  <a:pt x="154236" y="18381"/>
                </a:cubicBezTo>
                <a:cubicBezTo>
                  <a:pt x="155786" y="22513"/>
                  <a:pt x="160030" y="25266"/>
                  <a:pt x="161580" y="29398"/>
                </a:cubicBezTo>
                <a:cubicBezTo>
                  <a:pt x="163772" y="35242"/>
                  <a:pt x="163739" y="41704"/>
                  <a:pt x="165253" y="47759"/>
                </a:cubicBezTo>
                <a:cubicBezTo>
                  <a:pt x="166192" y="51514"/>
                  <a:pt x="167701" y="55104"/>
                  <a:pt x="168925" y="58776"/>
                </a:cubicBezTo>
                <a:cubicBezTo>
                  <a:pt x="167760" y="69259"/>
                  <a:pt x="167734" y="90536"/>
                  <a:pt x="161580" y="102844"/>
                </a:cubicBezTo>
                <a:cubicBezTo>
                  <a:pt x="159606" y="106792"/>
                  <a:pt x="156028" y="109828"/>
                  <a:pt x="154236" y="113861"/>
                </a:cubicBezTo>
                <a:cubicBezTo>
                  <a:pt x="151092" y="120935"/>
                  <a:pt x="149339" y="128550"/>
                  <a:pt x="146891" y="135894"/>
                </a:cubicBezTo>
                <a:lnTo>
                  <a:pt x="143219" y="146911"/>
                </a:lnTo>
                <a:cubicBezTo>
                  <a:pt x="144443" y="151807"/>
                  <a:pt x="145504" y="156747"/>
                  <a:pt x="146891" y="161600"/>
                </a:cubicBezTo>
                <a:cubicBezTo>
                  <a:pt x="147955" y="165322"/>
                  <a:pt x="150564" y="168746"/>
                  <a:pt x="150564" y="172617"/>
                </a:cubicBezTo>
                <a:cubicBezTo>
                  <a:pt x="150564" y="180063"/>
                  <a:pt x="148506" y="187382"/>
                  <a:pt x="146891" y="194651"/>
                </a:cubicBezTo>
                <a:cubicBezTo>
                  <a:pt x="146051" y="198430"/>
                  <a:pt x="145637" y="202645"/>
                  <a:pt x="143219" y="205668"/>
                </a:cubicBezTo>
                <a:cubicBezTo>
                  <a:pt x="140462" y="209114"/>
                  <a:pt x="135874" y="210564"/>
                  <a:pt x="132202" y="213012"/>
                </a:cubicBezTo>
                <a:cubicBezTo>
                  <a:pt x="120416" y="260162"/>
                  <a:pt x="131889" y="198864"/>
                  <a:pt x="135874" y="238718"/>
                </a:cubicBezTo>
                <a:cubicBezTo>
                  <a:pt x="136854" y="248516"/>
                  <a:pt x="134314" y="267562"/>
                  <a:pt x="124858" y="275441"/>
                </a:cubicBezTo>
                <a:cubicBezTo>
                  <a:pt x="120652" y="278946"/>
                  <a:pt x="115065" y="280338"/>
                  <a:pt x="110168" y="282786"/>
                </a:cubicBezTo>
                <a:cubicBezTo>
                  <a:pt x="109065" y="283889"/>
                  <a:pt x="90955" y="300561"/>
                  <a:pt x="91807" y="304820"/>
                </a:cubicBezTo>
                <a:cubicBezTo>
                  <a:pt x="92673" y="309148"/>
                  <a:pt x="98876" y="310190"/>
                  <a:pt x="102824" y="312164"/>
                </a:cubicBezTo>
                <a:cubicBezTo>
                  <a:pt x="133232" y="327368"/>
                  <a:pt x="93286" y="302135"/>
                  <a:pt x="124858" y="323181"/>
                </a:cubicBezTo>
                <a:cubicBezTo>
                  <a:pt x="126082" y="326853"/>
                  <a:pt x="128915" y="330346"/>
                  <a:pt x="128530" y="334198"/>
                </a:cubicBezTo>
                <a:cubicBezTo>
                  <a:pt x="126710" y="352399"/>
                  <a:pt x="125263" y="360780"/>
                  <a:pt x="110168" y="367249"/>
                </a:cubicBezTo>
                <a:cubicBezTo>
                  <a:pt x="105529" y="369237"/>
                  <a:pt x="100313" y="369471"/>
                  <a:pt x="95479" y="370921"/>
                </a:cubicBezTo>
                <a:cubicBezTo>
                  <a:pt x="88064" y="373145"/>
                  <a:pt x="73445" y="378265"/>
                  <a:pt x="73445" y="378265"/>
                </a:cubicBezTo>
                <a:cubicBezTo>
                  <a:pt x="69773" y="380713"/>
                  <a:pt x="66616" y="384214"/>
                  <a:pt x="62429" y="385610"/>
                </a:cubicBezTo>
                <a:cubicBezTo>
                  <a:pt x="43049" y="392070"/>
                  <a:pt x="40310" y="389265"/>
                  <a:pt x="22033" y="385610"/>
                </a:cubicBezTo>
                <a:cubicBezTo>
                  <a:pt x="17137" y="378265"/>
                  <a:pt x="7931" y="372384"/>
                  <a:pt x="7344" y="363576"/>
                </a:cubicBezTo>
                <a:cubicBezTo>
                  <a:pt x="3415" y="304630"/>
                  <a:pt x="9491" y="325950"/>
                  <a:pt x="0" y="297475"/>
                </a:cubicBezTo>
                <a:cubicBezTo>
                  <a:pt x="1224" y="290130"/>
                  <a:pt x="1317" y="282505"/>
                  <a:pt x="3672" y="275441"/>
                </a:cubicBezTo>
                <a:cubicBezTo>
                  <a:pt x="5068" y="271254"/>
                  <a:pt x="10362" y="268790"/>
                  <a:pt x="11017" y="264425"/>
                </a:cubicBezTo>
                <a:cubicBezTo>
                  <a:pt x="14109" y="243810"/>
                  <a:pt x="12615" y="222738"/>
                  <a:pt x="14689" y="201996"/>
                </a:cubicBezTo>
                <a:cubicBezTo>
                  <a:pt x="15074" y="198144"/>
                  <a:pt x="15624" y="193716"/>
                  <a:pt x="18361" y="190979"/>
                </a:cubicBezTo>
                <a:cubicBezTo>
                  <a:pt x="35316" y="174024"/>
                  <a:pt x="39003" y="177175"/>
                  <a:pt x="58756" y="172617"/>
                </a:cubicBezTo>
                <a:cubicBezTo>
                  <a:pt x="68592" y="170347"/>
                  <a:pt x="88135" y="165273"/>
                  <a:pt x="88135" y="165273"/>
                </a:cubicBezTo>
                <a:cubicBezTo>
                  <a:pt x="95479" y="160377"/>
                  <a:pt x="105272" y="157928"/>
                  <a:pt x="110168" y="150584"/>
                </a:cubicBezTo>
                <a:lnTo>
                  <a:pt x="124858" y="128550"/>
                </a:lnTo>
                <a:cubicBezTo>
                  <a:pt x="118779" y="79930"/>
                  <a:pt x="125061" y="114576"/>
                  <a:pt x="117513" y="88155"/>
                </a:cubicBezTo>
                <a:cubicBezTo>
                  <a:pt x="116127" y="83302"/>
                  <a:pt x="115829" y="78104"/>
                  <a:pt x="113841" y="73465"/>
                </a:cubicBezTo>
                <a:cubicBezTo>
                  <a:pt x="109015" y="62205"/>
                  <a:pt x="103262" y="60772"/>
                  <a:pt x="95479" y="51432"/>
                </a:cubicBezTo>
                <a:cubicBezTo>
                  <a:pt x="92654" y="48041"/>
                  <a:pt x="90583" y="44087"/>
                  <a:pt x="88135" y="40415"/>
                </a:cubicBezTo>
                <a:cubicBezTo>
                  <a:pt x="89359" y="36743"/>
                  <a:pt x="89329" y="32372"/>
                  <a:pt x="91807" y="29398"/>
                </a:cubicBezTo>
                <a:cubicBezTo>
                  <a:pt x="108076" y="9875"/>
                  <a:pt x="101649" y="24227"/>
                  <a:pt x="117513" y="14709"/>
                </a:cubicBezTo>
                <a:cubicBezTo>
                  <a:pt x="120482" y="12928"/>
                  <a:pt x="144444" y="-592"/>
                  <a:pt x="150564" y="20"/>
                </a:cubicBezTo>
                <a:close/>
              </a:path>
            </a:pathLst>
          </a:custGeom>
          <a:blipFill>
            <a:blip r:embed="rId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F12D96-A019-4936-BE0F-635D4086AC0B}"/>
              </a:ext>
            </a:extLst>
          </p:cNvPr>
          <p:cNvSpPr/>
          <p:nvPr/>
        </p:nvSpPr>
        <p:spPr>
          <a:xfrm>
            <a:off x="9838839" y="2006595"/>
            <a:ext cx="171713" cy="215021"/>
          </a:xfrm>
          <a:custGeom>
            <a:avLst/>
            <a:gdLst>
              <a:gd name="connsiteX0" fmla="*/ 48933 w 155430"/>
              <a:gd name="connsiteY0" fmla="*/ 0 h 194632"/>
              <a:gd name="connsiteX1" fmla="*/ 30572 w 155430"/>
              <a:gd name="connsiteY1" fmla="*/ 11017 h 194632"/>
              <a:gd name="connsiteX2" fmla="*/ 19555 w 155430"/>
              <a:gd name="connsiteY2" fmla="*/ 18362 h 194632"/>
              <a:gd name="connsiteX3" fmla="*/ 4866 w 155430"/>
              <a:gd name="connsiteY3" fmla="*/ 22034 h 194632"/>
              <a:gd name="connsiteX4" fmla="*/ 4866 w 155430"/>
              <a:gd name="connsiteY4" fmla="*/ 66102 h 194632"/>
              <a:gd name="connsiteX5" fmla="*/ 12210 w 155430"/>
              <a:gd name="connsiteY5" fmla="*/ 80791 h 194632"/>
              <a:gd name="connsiteX6" fmla="*/ 19555 w 155430"/>
              <a:gd name="connsiteY6" fmla="*/ 102824 h 194632"/>
              <a:gd name="connsiteX7" fmla="*/ 23227 w 155430"/>
              <a:gd name="connsiteY7" fmla="*/ 113841 h 194632"/>
              <a:gd name="connsiteX8" fmla="*/ 30572 w 155430"/>
              <a:gd name="connsiteY8" fmla="*/ 150564 h 194632"/>
              <a:gd name="connsiteX9" fmla="*/ 34244 w 155430"/>
              <a:gd name="connsiteY9" fmla="*/ 165253 h 194632"/>
              <a:gd name="connsiteX10" fmla="*/ 41589 w 155430"/>
              <a:gd name="connsiteY10" fmla="*/ 179942 h 194632"/>
              <a:gd name="connsiteX11" fmla="*/ 45261 w 155430"/>
              <a:gd name="connsiteY11" fmla="*/ 190959 h 194632"/>
              <a:gd name="connsiteX12" fmla="*/ 56278 w 155430"/>
              <a:gd name="connsiteY12" fmla="*/ 194632 h 194632"/>
              <a:gd name="connsiteX13" fmla="*/ 70967 w 155430"/>
              <a:gd name="connsiteY13" fmla="*/ 190959 h 194632"/>
              <a:gd name="connsiteX14" fmla="*/ 96673 w 155430"/>
              <a:gd name="connsiteY14" fmla="*/ 176270 h 194632"/>
              <a:gd name="connsiteX15" fmla="*/ 122379 w 155430"/>
              <a:gd name="connsiteY15" fmla="*/ 168926 h 194632"/>
              <a:gd name="connsiteX16" fmla="*/ 137068 w 155430"/>
              <a:gd name="connsiteY16" fmla="*/ 161581 h 194632"/>
              <a:gd name="connsiteX17" fmla="*/ 148085 w 155430"/>
              <a:gd name="connsiteY17" fmla="*/ 157909 h 194632"/>
              <a:gd name="connsiteX18" fmla="*/ 155430 w 155430"/>
              <a:gd name="connsiteY18" fmla="*/ 146892 h 194632"/>
              <a:gd name="connsiteX19" fmla="*/ 144413 w 155430"/>
              <a:gd name="connsiteY19" fmla="*/ 117514 h 194632"/>
              <a:gd name="connsiteX20" fmla="*/ 137068 w 155430"/>
              <a:gd name="connsiteY20" fmla="*/ 95480 h 194632"/>
              <a:gd name="connsiteX21" fmla="*/ 129724 w 155430"/>
              <a:gd name="connsiteY21" fmla="*/ 84463 h 194632"/>
              <a:gd name="connsiteX22" fmla="*/ 118707 w 155430"/>
              <a:gd name="connsiteY22" fmla="*/ 62429 h 194632"/>
              <a:gd name="connsiteX23" fmla="*/ 96673 w 155430"/>
              <a:gd name="connsiteY23" fmla="*/ 44068 h 194632"/>
              <a:gd name="connsiteX24" fmla="*/ 89328 w 155430"/>
              <a:gd name="connsiteY24" fmla="*/ 33051 h 194632"/>
              <a:gd name="connsiteX25" fmla="*/ 67295 w 155430"/>
              <a:gd name="connsiteY25" fmla="*/ 18362 h 194632"/>
              <a:gd name="connsiteX26" fmla="*/ 48933 w 155430"/>
              <a:gd name="connsiteY26" fmla="*/ 0 h 19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5430" h="194632">
                <a:moveTo>
                  <a:pt x="48933" y="0"/>
                </a:moveTo>
                <a:cubicBezTo>
                  <a:pt x="42813" y="3672"/>
                  <a:pt x="36625" y="7234"/>
                  <a:pt x="30572" y="11017"/>
                </a:cubicBezTo>
                <a:cubicBezTo>
                  <a:pt x="26829" y="13356"/>
                  <a:pt x="23612" y="16623"/>
                  <a:pt x="19555" y="18362"/>
                </a:cubicBezTo>
                <a:cubicBezTo>
                  <a:pt x="14916" y="20350"/>
                  <a:pt x="9762" y="20810"/>
                  <a:pt x="4866" y="22034"/>
                </a:cubicBezTo>
                <a:cubicBezTo>
                  <a:pt x="-1400" y="40834"/>
                  <a:pt x="-1842" y="37031"/>
                  <a:pt x="4866" y="66102"/>
                </a:cubicBezTo>
                <a:cubicBezTo>
                  <a:pt x="6097" y="71436"/>
                  <a:pt x="10177" y="75708"/>
                  <a:pt x="12210" y="80791"/>
                </a:cubicBezTo>
                <a:cubicBezTo>
                  <a:pt x="15085" y="87979"/>
                  <a:pt x="17107" y="95480"/>
                  <a:pt x="19555" y="102824"/>
                </a:cubicBezTo>
                <a:cubicBezTo>
                  <a:pt x="20779" y="106496"/>
                  <a:pt x="22468" y="110045"/>
                  <a:pt x="23227" y="113841"/>
                </a:cubicBezTo>
                <a:cubicBezTo>
                  <a:pt x="25675" y="126082"/>
                  <a:pt x="27956" y="138358"/>
                  <a:pt x="30572" y="150564"/>
                </a:cubicBezTo>
                <a:cubicBezTo>
                  <a:pt x="31630" y="155499"/>
                  <a:pt x="32472" y="160527"/>
                  <a:pt x="34244" y="165253"/>
                </a:cubicBezTo>
                <a:cubicBezTo>
                  <a:pt x="36166" y="170379"/>
                  <a:pt x="39433" y="174910"/>
                  <a:pt x="41589" y="179942"/>
                </a:cubicBezTo>
                <a:cubicBezTo>
                  <a:pt x="43114" y="183500"/>
                  <a:pt x="42524" y="188222"/>
                  <a:pt x="45261" y="190959"/>
                </a:cubicBezTo>
                <a:cubicBezTo>
                  <a:pt x="47998" y="193696"/>
                  <a:pt x="52606" y="193408"/>
                  <a:pt x="56278" y="194632"/>
                </a:cubicBezTo>
                <a:cubicBezTo>
                  <a:pt x="61174" y="193408"/>
                  <a:pt x="66241" y="192731"/>
                  <a:pt x="70967" y="190959"/>
                </a:cubicBezTo>
                <a:cubicBezTo>
                  <a:pt x="96730" y="181298"/>
                  <a:pt x="75356" y="186929"/>
                  <a:pt x="96673" y="176270"/>
                </a:cubicBezTo>
                <a:cubicBezTo>
                  <a:pt x="101940" y="173636"/>
                  <a:pt x="117674" y="170102"/>
                  <a:pt x="122379" y="168926"/>
                </a:cubicBezTo>
                <a:cubicBezTo>
                  <a:pt x="127275" y="166478"/>
                  <a:pt x="132036" y="163737"/>
                  <a:pt x="137068" y="161581"/>
                </a:cubicBezTo>
                <a:cubicBezTo>
                  <a:pt x="140626" y="160056"/>
                  <a:pt x="145062" y="160327"/>
                  <a:pt x="148085" y="157909"/>
                </a:cubicBezTo>
                <a:cubicBezTo>
                  <a:pt x="151532" y="155152"/>
                  <a:pt x="152982" y="150564"/>
                  <a:pt x="155430" y="146892"/>
                </a:cubicBezTo>
                <a:cubicBezTo>
                  <a:pt x="147477" y="115088"/>
                  <a:pt x="157215" y="149521"/>
                  <a:pt x="144413" y="117514"/>
                </a:cubicBezTo>
                <a:cubicBezTo>
                  <a:pt x="141538" y="110326"/>
                  <a:pt x="141362" y="101922"/>
                  <a:pt x="137068" y="95480"/>
                </a:cubicBezTo>
                <a:cubicBezTo>
                  <a:pt x="134620" y="91808"/>
                  <a:pt x="131698" y="88411"/>
                  <a:pt x="129724" y="84463"/>
                </a:cubicBezTo>
                <a:cubicBezTo>
                  <a:pt x="121445" y="67905"/>
                  <a:pt x="131858" y="78211"/>
                  <a:pt x="118707" y="62429"/>
                </a:cubicBezTo>
                <a:cubicBezTo>
                  <a:pt x="109871" y="51825"/>
                  <a:pt x="107506" y="51289"/>
                  <a:pt x="96673" y="44068"/>
                </a:cubicBezTo>
                <a:cubicBezTo>
                  <a:pt x="94225" y="40396"/>
                  <a:pt x="92650" y="35957"/>
                  <a:pt x="89328" y="33051"/>
                </a:cubicBezTo>
                <a:cubicBezTo>
                  <a:pt x="82685" y="27238"/>
                  <a:pt x="67295" y="18362"/>
                  <a:pt x="67295" y="18362"/>
                </a:cubicBezTo>
                <a:lnTo>
                  <a:pt x="48933" y="0"/>
                </a:lnTo>
                <a:close/>
              </a:path>
            </a:pathLst>
          </a:custGeom>
          <a:blipFill dpi="0" rotWithShape="1">
            <a:blip r:embed="rId9"/>
            <a:srcRect/>
            <a:stretch>
              <a:fillRect r="-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E4D72A-5442-4D91-9009-BDCA1359EECF}"/>
              </a:ext>
            </a:extLst>
          </p:cNvPr>
          <p:cNvSpPr/>
          <p:nvPr/>
        </p:nvSpPr>
        <p:spPr>
          <a:xfrm>
            <a:off x="9772889" y="2644002"/>
            <a:ext cx="75416" cy="150610"/>
          </a:xfrm>
          <a:custGeom>
            <a:avLst/>
            <a:gdLst>
              <a:gd name="connsiteX0" fmla="*/ 68846 w 75416"/>
              <a:gd name="connsiteY0" fmla="*/ 7391 h 150610"/>
              <a:gd name="connsiteX1" fmla="*/ 32123 w 75416"/>
              <a:gd name="connsiteY1" fmla="*/ 11063 h 150610"/>
              <a:gd name="connsiteX2" fmla="*/ 21106 w 75416"/>
              <a:gd name="connsiteY2" fmla="*/ 14735 h 150610"/>
              <a:gd name="connsiteX3" fmla="*/ 13762 w 75416"/>
              <a:gd name="connsiteY3" fmla="*/ 29425 h 150610"/>
              <a:gd name="connsiteX4" fmla="*/ 6417 w 75416"/>
              <a:gd name="connsiteY4" fmla="*/ 40441 h 150610"/>
              <a:gd name="connsiteX5" fmla="*/ 6417 w 75416"/>
              <a:gd name="connsiteY5" fmla="*/ 117559 h 150610"/>
              <a:gd name="connsiteX6" fmla="*/ 21106 w 75416"/>
              <a:gd name="connsiteY6" fmla="*/ 139593 h 150610"/>
              <a:gd name="connsiteX7" fmla="*/ 24778 w 75416"/>
              <a:gd name="connsiteY7" fmla="*/ 150610 h 150610"/>
              <a:gd name="connsiteX8" fmla="*/ 54157 w 75416"/>
              <a:gd name="connsiteY8" fmla="*/ 146938 h 150610"/>
              <a:gd name="connsiteX9" fmla="*/ 65174 w 75416"/>
              <a:gd name="connsiteY9" fmla="*/ 143265 h 150610"/>
              <a:gd name="connsiteX10" fmla="*/ 68846 w 75416"/>
              <a:gd name="connsiteY10" fmla="*/ 128576 h 150610"/>
              <a:gd name="connsiteX11" fmla="*/ 72518 w 75416"/>
              <a:gd name="connsiteY11" fmla="*/ 117559 h 150610"/>
              <a:gd name="connsiteX12" fmla="*/ 68846 w 75416"/>
              <a:gd name="connsiteY12" fmla="*/ 7391 h 15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416" h="150610">
                <a:moveTo>
                  <a:pt x="68846" y="7391"/>
                </a:moveTo>
                <a:cubicBezTo>
                  <a:pt x="62114" y="-10358"/>
                  <a:pt x="44282" y="9193"/>
                  <a:pt x="32123" y="11063"/>
                </a:cubicBezTo>
                <a:cubicBezTo>
                  <a:pt x="28297" y="11652"/>
                  <a:pt x="23843" y="11998"/>
                  <a:pt x="21106" y="14735"/>
                </a:cubicBezTo>
                <a:cubicBezTo>
                  <a:pt x="17235" y="18606"/>
                  <a:pt x="16478" y="24672"/>
                  <a:pt x="13762" y="29425"/>
                </a:cubicBezTo>
                <a:cubicBezTo>
                  <a:pt x="11572" y="33257"/>
                  <a:pt x="8865" y="36769"/>
                  <a:pt x="6417" y="40441"/>
                </a:cubicBezTo>
                <a:cubicBezTo>
                  <a:pt x="-925" y="69811"/>
                  <a:pt x="-3273" y="72983"/>
                  <a:pt x="6417" y="117559"/>
                </a:cubicBezTo>
                <a:cubicBezTo>
                  <a:pt x="8292" y="126185"/>
                  <a:pt x="18315" y="131219"/>
                  <a:pt x="21106" y="139593"/>
                </a:cubicBezTo>
                <a:lnTo>
                  <a:pt x="24778" y="150610"/>
                </a:lnTo>
                <a:cubicBezTo>
                  <a:pt x="34571" y="149386"/>
                  <a:pt x="44447" y="148704"/>
                  <a:pt x="54157" y="146938"/>
                </a:cubicBezTo>
                <a:cubicBezTo>
                  <a:pt x="57966" y="146246"/>
                  <a:pt x="62756" y="146288"/>
                  <a:pt x="65174" y="143265"/>
                </a:cubicBezTo>
                <a:cubicBezTo>
                  <a:pt x="68327" y="139324"/>
                  <a:pt x="67460" y="133429"/>
                  <a:pt x="68846" y="128576"/>
                </a:cubicBezTo>
                <a:cubicBezTo>
                  <a:pt x="69909" y="124854"/>
                  <a:pt x="71294" y="121231"/>
                  <a:pt x="72518" y="117559"/>
                </a:cubicBezTo>
                <a:cubicBezTo>
                  <a:pt x="77716" y="55194"/>
                  <a:pt x="75578" y="25140"/>
                  <a:pt x="68846" y="73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239795-0716-41FF-BEFB-05A16A74ECDB}"/>
              </a:ext>
            </a:extLst>
          </p:cNvPr>
          <p:cNvSpPr/>
          <p:nvPr/>
        </p:nvSpPr>
        <p:spPr>
          <a:xfrm>
            <a:off x="10036210" y="1626824"/>
            <a:ext cx="507246" cy="745475"/>
          </a:xfrm>
          <a:custGeom>
            <a:avLst/>
            <a:gdLst>
              <a:gd name="connsiteX0" fmla="*/ 156 w 507246"/>
              <a:gd name="connsiteY0" fmla="*/ 642651 h 745475"/>
              <a:gd name="connsiteX1" fmla="*/ 18518 w 507246"/>
              <a:gd name="connsiteY1" fmla="*/ 635306 h 745475"/>
              <a:gd name="connsiteX2" fmla="*/ 29535 w 507246"/>
              <a:gd name="connsiteY2" fmla="*/ 613272 h 745475"/>
              <a:gd name="connsiteX3" fmla="*/ 55241 w 507246"/>
              <a:gd name="connsiteY3" fmla="*/ 580222 h 745475"/>
              <a:gd name="connsiteX4" fmla="*/ 66257 w 507246"/>
              <a:gd name="connsiteY4" fmla="*/ 572877 h 745475"/>
              <a:gd name="connsiteX5" fmla="*/ 80947 w 507246"/>
              <a:gd name="connsiteY5" fmla="*/ 550843 h 745475"/>
              <a:gd name="connsiteX6" fmla="*/ 110325 w 507246"/>
              <a:gd name="connsiteY6" fmla="*/ 539827 h 745475"/>
              <a:gd name="connsiteX7" fmla="*/ 121342 w 507246"/>
              <a:gd name="connsiteY7" fmla="*/ 536154 h 745475"/>
              <a:gd name="connsiteX8" fmla="*/ 132359 w 507246"/>
              <a:gd name="connsiteY8" fmla="*/ 528810 h 745475"/>
              <a:gd name="connsiteX9" fmla="*/ 165409 w 507246"/>
              <a:gd name="connsiteY9" fmla="*/ 521465 h 745475"/>
              <a:gd name="connsiteX10" fmla="*/ 176426 w 507246"/>
              <a:gd name="connsiteY10" fmla="*/ 517793 h 745475"/>
              <a:gd name="connsiteX11" fmla="*/ 202132 w 507246"/>
              <a:gd name="connsiteY11" fmla="*/ 514121 h 745475"/>
              <a:gd name="connsiteX12" fmla="*/ 209477 w 507246"/>
              <a:gd name="connsiteY12" fmla="*/ 462709 h 745475"/>
              <a:gd name="connsiteX13" fmla="*/ 224166 w 507246"/>
              <a:gd name="connsiteY13" fmla="*/ 418641 h 745475"/>
              <a:gd name="connsiteX14" fmla="*/ 235183 w 507246"/>
              <a:gd name="connsiteY14" fmla="*/ 422313 h 745475"/>
              <a:gd name="connsiteX15" fmla="*/ 246200 w 507246"/>
              <a:gd name="connsiteY15" fmla="*/ 459036 h 745475"/>
              <a:gd name="connsiteX16" fmla="*/ 271906 w 507246"/>
              <a:gd name="connsiteY16" fmla="*/ 451692 h 745475"/>
              <a:gd name="connsiteX17" fmla="*/ 282923 w 507246"/>
              <a:gd name="connsiteY17" fmla="*/ 444347 h 745475"/>
              <a:gd name="connsiteX18" fmla="*/ 290267 w 507246"/>
              <a:gd name="connsiteY18" fmla="*/ 422313 h 745475"/>
              <a:gd name="connsiteX19" fmla="*/ 293939 w 507246"/>
              <a:gd name="connsiteY19" fmla="*/ 411296 h 745475"/>
              <a:gd name="connsiteX20" fmla="*/ 297612 w 507246"/>
              <a:gd name="connsiteY20" fmla="*/ 396607 h 745475"/>
              <a:gd name="connsiteX21" fmla="*/ 293939 w 507246"/>
              <a:gd name="connsiteY21" fmla="*/ 348868 h 745475"/>
              <a:gd name="connsiteX22" fmla="*/ 286595 w 507246"/>
              <a:gd name="connsiteY22" fmla="*/ 326834 h 745475"/>
              <a:gd name="connsiteX23" fmla="*/ 275578 w 507246"/>
              <a:gd name="connsiteY23" fmla="*/ 304800 h 745475"/>
              <a:gd name="connsiteX24" fmla="*/ 271906 w 507246"/>
              <a:gd name="connsiteY24" fmla="*/ 293783 h 745475"/>
              <a:gd name="connsiteX25" fmla="*/ 264561 w 507246"/>
              <a:gd name="connsiteY25" fmla="*/ 282766 h 745475"/>
              <a:gd name="connsiteX26" fmla="*/ 268233 w 507246"/>
              <a:gd name="connsiteY26" fmla="*/ 246043 h 745475"/>
              <a:gd name="connsiteX27" fmla="*/ 235183 w 507246"/>
              <a:gd name="connsiteY27" fmla="*/ 238699 h 745475"/>
              <a:gd name="connsiteX28" fmla="*/ 224166 w 507246"/>
              <a:gd name="connsiteY28" fmla="*/ 235027 h 745475"/>
              <a:gd name="connsiteX29" fmla="*/ 220494 w 507246"/>
              <a:gd name="connsiteY29" fmla="*/ 224010 h 745475"/>
              <a:gd name="connsiteX30" fmla="*/ 209477 w 507246"/>
              <a:gd name="connsiteY30" fmla="*/ 209321 h 745475"/>
              <a:gd name="connsiteX31" fmla="*/ 202132 w 507246"/>
              <a:gd name="connsiteY31" fmla="*/ 198304 h 745475"/>
              <a:gd name="connsiteX32" fmla="*/ 202132 w 507246"/>
              <a:gd name="connsiteY32" fmla="*/ 165253 h 745475"/>
              <a:gd name="connsiteX33" fmla="*/ 213149 w 507246"/>
              <a:gd name="connsiteY33" fmla="*/ 157909 h 745475"/>
              <a:gd name="connsiteX34" fmla="*/ 235183 w 507246"/>
              <a:gd name="connsiteY34" fmla="*/ 150564 h 745475"/>
              <a:gd name="connsiteX35" fmla="*/ 227838 w 507246"/>
              <a:gd name="connsiteY35" fmla="*/ 117513 h 745475"/>
              <a:gd name="connsiteX36" fmla="*/ 220494 w 507246"/>
              <a:gd name="connsiteY36" fmla="*/ 106496 h 745475"/>
              <a:gd name="connsiteX37" fmla="*/ 216821 w 507246"/>
              <a:gd name="connsiteY37" fmla="*/ 95480 h 745475"/>
              <a:gd name="connsiteX38" fmla="*/ 205804 w 507246"/>
              <a:gd name="connsiteY38" fmla="*/ 88135 h 745475"/>
              <a:gd name="connsiteX39" fmla="*/ 202132 w 507246"/>
              <a:gd name="connsiteY39" fmla="*/ 77118 h 745475"/>
              <a:gd name="connsiteX40" fmla="*/ 180098 w 507246"/>
              <a:gd name="connsiteY40" fmla="*/ 66101 h 745475"/>
              <a:gd name="connsiteX41" fmla="*/ 191115 w 507246"/>
              <a:gd name="connsiteY41" fmla="*/ 58757 h 745475"/>
              <a:gd name="connsiteX42" fmla="*/ 202132 w 507246"/>
              <a:gd name="connsiteY42" fmla="*/ 62429 h 745475"/>
              <a:gd name="connsiteX43" fmla="*/ 227838 w 507246"/>
              <a:gd name="connsiteY43" fmla="*/ 69774 h 745475"/>
              <a:gd name="connsiteX44" fmla="*/ 249872 w 507246"/>
              <a:gd name="connsiteY44" fmla="*/ 80790 h 745475"/>
              <a:gd name="connsiteX45" fmla="*/ 282923 w 507246"/>
              <a:gd name="connsiteY45" fmla="*/ 102824 h 745475"/>
              <a:gd name="connsiteX46" fmla="*/ 293939 w 507246"/>
              <a:gd name="connsiteY46" fmla="*/ 110169 h 745475"/>
              <a:gd name="connsiteX47" fmla="*/ 304956 w 507246"/>
              <a:gd name="connsiteY47" fmla="*/ 113841 h 745475"/>
              <a:gd name="connsiteX48" fmla="*/ 315973 w 507246"/>
              <a:gd name="connsiteY48" fmla="*/ 121186 h 745475"/>
              <a:gd name="connsiteX49" fmla="*/ 374730 w 507246"/>
              <a:gd name="connsiteY49" fmla="*/ 128530 h 745475"/>
              <a:gd name="connsiteX50" fmla="*/ 393091 w 507246"/>
              <a:gd name="connsiteY50" fmla="*/ 124858 h 745475"/>
              <a:gd name="connsiteX51" fmla="*/ 404108 w 507246"/>
              <a:gd name="connsiteY51" fmla="*/ 99152 h 745475"/>
              <a:gd name="connsiteX52" fmla="*/ 418797 w 507246"/>
              <a:gd name="connsiteY52" fmla="*/ 77118 h 745475"/>
              <a:gd name="connsiteX53" fmla="*/ 462865 w 507246"/>
              <a:gd name="connsiteY53" fmla="*/ 47740 h 745475"/>
              <a:gd name="connsiteX54" fmla="*/ 473882 w 507246"/>
              <a:gd name="connsiteY54" fmla="*/ 40395 h 745475"/>
              <a:gd name="connsiteX55" fmla="*/ 484898 w 507246"/>
              <a:gd name="connsiteY55" fmla="*/ 33051 h 745475"/>
              <a:gd name="connsiteX56" fmla="*/ 503260 w 507246"/>
              <a:gd name="connsiteY56" fmla="*/ 0 h 745475"/>
              <a:gd name="connsiteX57" fmla="*/ 506932 w 507246"/>
              <a:gd name="connsiteY57" fmla="*/ 11017 h 745475"/>
              <a:gd name="connsiteX58" fmla="*/ 495915 w 507246"/>
              <a:gd name="connsiteY58" fmla="*/ 18362 h 745475"/>
              <a:gd name="connsiteX59" fmla="*/ 488571 w 507246"/>
              <a:gd name="connsiteY59" fmla="*/ 29378 h 745475"/>
              <a:gd name="connsiteX60" fmla="*/ 481226 w 507246"/>
              <a:gd name="connsiteY60" fmla="*/ 55084 h 745475"/>
              <a:gd name="connsiteX61" fmla="*/ 470209 w 507246"/>
              <a:gd name="connsiteY61" fmla="*/ 58757 h 745475"/>
              <a:gd name="connsiteX62" fmla="*/ 448176 w 507246"/>
              <a:gd name="connsiteY62" fmla="*/ 73446 h 745475"/>
              <a:gd name="connsiteX63" fmla="*/ 433486 w 507246"/>
              <a:gd name="connsiteY63" fmla="*/ 80790 h 745475"/>
              <a:gd name="connsiteX64" fmla="*/ 400436 w 507246"/>
              <a:gd name="connsiteY64" fmla="*/ 113841 h 745475"/>
              <a:gd name="connsiteX65" fmla="*/ 389419 w 507246"/>
              <a:gd name="connsiteY65" fmla="*/ 124858 h 745475"/>
              <a:gd name="connsiteX66" fmla="*/ 389419 w 507246"/>
              <a:gd name="connsiteY66" fmla="*/ 146892 h 745475"/>
              <a:gd name="connsiteX67" fmla="*/ 393091 w 507246"/>
              <a:gd name="connsiteY67" fmla="*/ 161581 h 745475"/>
              <a:gd name="connsiteX68" fmla="*/ 407780 w 507246"/>
              <a:gd name="connsiteY68" fmla="*/ 165253 h 745475"/>
              <a:gd name="connsiteX69" fmla="*/ 411453 w 507246"/>
              <a:gd name="connsiteY69" fmla="*/ 176270 h 745475"/>
              <a:gd name="connsiteX70" fmla="*/ 389419 w 507246"/>
              <a:gd name="connsiteY70" fmla="*/ 179942 h 745475"/>
              <a:gd name="connsiteX71" fmla="*/ 378402 w 507246"/>
              <a:gd name="connsiteY71" fmla="*/ 183615 h 745475"/>
              <a:gd name="connsiteX72" fmla="*/ 363713 w 507246"/>
              <a:gd name="connsiteY72" fmla="*/ 187287 h 745475"/>
              <a:gd name="connsiteX73" fmla="*/ 360041 w 507246"/>
              <a:gd name="connsiteY73" fmla="*/ 220337 h 745475"/>
              <a:gd name="connsiteX74" fmla="*/ 349024 w 507246"/>
              <a:gd name="connsiteY74" fmla="*/ 224010 h 745475"/>
              <a:gd name="connsiteX75" fmla="*/ 323318 w 507246"/>
              <a:gd name="connsiteY75" fmla="*/ 220337 h 745475"/>
              <a:gd name="connsiteX76" fmla="*/ 301284 w 507246"/>
              <a:gd name="connsiteY76" fmla="*/ 205648 h 745475"/>
              <a:gd name="connsiteX77" fmla="*/ 290267 w 507246"/>
              <a:gd name="connsiteY77" fmla="*/ 198304 h 745475"/>
              <a:gd name="connsiteX78" fmla="*/ 279250 w 507246"/>
              <a:gd name="connsiteY78" fmla="*/ 194631 h 745475"/>
              <a:gd name="connsiteX79" fmla="*/ 253544 w 507246"/>
              <a:gd name="connsiteY79" fmla="*/ 198304 h 745475"/>
              <a:gd name="connsiteX80" fmla="*/ 260889 w 507246"/>
              <a:gd name="connsiteY80" fmla="*/ 209321 h 745475"/>
              <a:gd name="connsiteX81" fmla="*/ 271906 w 507246"/>
              <a:gd name="connsiteY81" fmla="*/ 212993 h 745475"/>
              <a:gd name="connsiteX82" fmla="*/ 282923 w 507246"/>
              <a:gd name="connsiteY82" fmla="*/ 220337 h 745475"/>
              <a:gd name="connsiteX83" fmla="*/ 286595 w 507246"/>
              <a:gd name="connsiteY83" fmla="*/ 249716 h 745475"/>
              <a:gd name="connsiteX84" fmla="*/ 297612 w 507246"/>
              <a:gd name="connsiteY84" fmla="*/ 271749 h 745475"/>
              <a:gd name="connsiteX85" fmla="*/ 308629 w 507246"/>
              <a:gd name="connsiteY85" fmla="*/ 286439 h 745475"/>
              <a:gd name="connsiteX86" fmla="*/ 323318 w 507246"/>
              <a:gd name="connsiteY86" fmla="*/ 308472 h 745475"/>
              <a:gd name="connsiteX87" fmla="*/ 341679 w 507246"/>
              <a:gd name="connsiteY87" fmla="*/ 312145 h 745475"/>
              <a:gd name="connsiteX88" fmla="*/ 352696 w 507246"/>
              <a:gd name="connsiteY88" fmla="*/ 319489 h 745475"/>
              <a:gd name="connsiteX89" fmla="*/ 356368 w 507246"/>
              <a:gd name="connsiteY89" fmla="*/ 334178 h 745475"/>
              <a:gd name="connsiteX90" fmla="*/ 367385 w 507246"/>
              <a:gd name="connsiteY90" fmla="*/ 370901 h 745475"/>
              <a:gd name="connsiteX91" fmla="*/ 371057 w 507246"/>
              <a:gd name="connsiteY91" fmla="*/ 418641 h 745475"/>
              <a:gd name="connsiteX92" fmla="*/ 378402 w 507246"/>
              <a:gd name="connsiteY92" fmla="*/ 440675 h 745475"/>
              <a:gd name="connsiteX93" fmla="*/ 389419 w 507246"/>
              <a:gd name="connsiteY93" fmla="*/ 462709 h 745475"/>
              <a:gd name="connsiteX94" fmla="*/ 393091 w 507246"/>
              <a:gd name="connsiteY94" fmla="*/ 510448 h 745475"/>
              <a:gd name="connsiteX95" fmla="*/ 393091 w 507246"/>
              <a:gd name="connsiteY95" fmla="*/ 554516 h 745475"/>
              <a:gd name="connsiteX96" fmla="*/ 374730 w 507246"/>
              <a:gd name="connsiteY96" fmla="*/ 558188 h 745475"/>
              <a:gd name="connsiteX97" fmla="*/ 352696 w 507246"/>
              <a:gd name="connsiteY97" fmla="*/ 565533 h 745475"/>
              <a:gd name="connsiteX98" fmla="*/ 338007 w 507246"/>
              <a:gd name="connsiteY98" fmla="*/ 569205 h 745475"/>
              <a:gd name="connsiteX99" fmla="*/ 301284 w 507246"/>
              <a:gd name="connsiteY99" fmla="*/ 580222 h 745475"/>
              <a:gd name="connsiteX100" fmla="*/ 282923 w 507246"/>
              <a:gd name="connsiteY100" fmla="*/ 602256 h 745475"/>
              <a:gd name="connsiteX101" fmla="*/ 279250 w 507246"/>
              <a:gd name="connsiteY101" fmla="*/ 613272 h 745475"/>
              <a:gd name="connsiteX102" fmla="*/ 264561 w 507246"/>
              <a:gd name="connsiteY102" fmla="*/ 616945 h 745475"/>
              <a:gd name="connsiteX103" fmla="*/ 242527 w 507246"/>
              <a:gd name="connsiteY103" fmla="*/ 624289 h 745475"/>
              <a:gd name="connsiteX104" fmla="*/ 209477 w 507246"/>
              <a:gd name="connsiteY104" fmla="*/ 613272 h 745475"/>
              <a:gd name="connsiteX105" fmla="*/ 191115 w 507246"/>
              <a:gd name="connsiteY105" fmla="*/ 635306 h 745475"/>
              <a:gd name="connsiteX106" fmla="*/ 183771 w 507246"/>
              <a:gd name="connsiteY106" fmla="*/ 646323 h 745475"/>
              <a:gd name="connsiteX107" fmla="*/ 154392 w 507246"/>
              <a:gd name="connsiteY107" fmla="*/ 653668 h 745475"/>
              <a:gd name="connsiteX108" fmla="*/ 136031 w 507246"/>
              <a:gd name="connsiteY108" fmla="*/ 668357 h 745475"/>
              <a:gd name="connsiteX109" fmla="*/ 128686 w 507246"/>
              <a:gd name="connsiteY109" fmla="*/ 657340 h 745475"/>
              <a:gd name="connsiteX110" fmla="*/ 113997 w 507246"/>
              <a:gd name="connsiteY110" fmla="*/ 638978 h 745475"/>
              <a:gd name="connsiteX111" fmla="*/ 102980 w 507246"/>
              <a:gd name="connsiteY111" fmla="*/ 642651 h 745475"/>
              <a:gd name="connsiteX112" fmla="*/ 91963 w 507246"/>
              <a:gd name="connsiteY112" fmla="*/ 653668 h 745475"/>
              <a:gd name="connsiteX113" fmla="*/ 106653 w 507246"/>
              <a:gd name="connsiteY113" fmla="*/ 672029 h 745475"/>
              <a:gd name="connsiteX114" fmla="*/ 106653 w 507246"/>
              <a:gd name="connsiteY114" fmla="*/ 734458 h 745475"/>
              <a:gd name="connsiteX115" fmla="*/ 99308 w 507246"/>
              <a:gd name="connsiteY115" fmla="*/ 745475 h 745475"/>
              <a:gd name="connsiteX116" fmla="*/ 73602 w 507246"/>
              <a:gd name="connsiteY116" fmla="*/ 741803 h 745475"/>
              <a:gd name="connsiteX117" fmla="*/ 62585 w 507246"/>
              <a:gd name="connsiteY117" fmla="*/ 716096 h 745475"/>
              <a:gd name="connsiteX118" fmla="*/ 47896 w 507246"/>
              <a:gd name="connsiteY118" fmla="*/ 668357 h 745475"/>
              <a:gd name="connsiteX119" fmla="*/ 36879 w 507246"/>
              <a:gd name="connsiteY119" fmla="*/ 661012 h 745475"/>
              <a:gd name="connsiteX120" fmla="*/ 29535 w 507246"/>
              <a:gd name="connsiteY120" fmla="*/ 649995 h 745475"/>
              <a:gd name="connsiteX121" fmla="*/ 156 w 507246"/>
              <a:gd name="connsiteY121" fmla="*/ 642651 h 7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7246" h="745475">
                <a:moveTo>
                  <a:pt x="156" y="642651"/>
                </a:moveTo>
                <a:cubicBezTo>
                  <a:pt x="-1680" y="640203"/>
                  <a:pt x="13154" y="639138"/>
                  <a:pt x="18518" y="635306"/>
                </a:cubicBezTo>
                <a:cubicBezTo>
                  <a:pt x="27525" y="628873"/>
                  <a:pt x="24891" y="621631"/>
                  <a:pt x="29535" y="613272"/>
                </a:cubicBezTo>
                <a:cubicBezTo>
                  <a:pt x="36596" y="600563"/>
                  <a:pt x="44166" y="589452"/>
                  <a:pt x="55241" y="580222"/>
                </a:cubicBezTo>
                <a:cubicBezTo>
                  <a:pt x="58631" y="577397"/>
                  <a:pt x="62585" y="575325"/>
                  <a:pt x="66257" y="572877"/>
                </a:cubicBezTo>
                <a:cubicBezTo>
                  <a:pt x="71154" y="565532"/>
                  <a:pt x="72383" y="552984"/>
                  <a:pt x="80947" y="550843"/>
                </a:cubicBezTo>
                <a:cubicBezTo>
                  <a:pt x="108024" y="544074"/>
                  <a:pt x="83446" y="551347"/>
                  <a:pt x="110325" y="539827"/>
                </a:cubicBezTo>
                <a:cubicBezTo>
                  <a:pt x="113883" y="538302"/>
                  <a:pt x="117880" y="537885"/>
                  <a:pt x="121342" y="536154"/>
                </a:cubicBezTo>
                <a:cubicBezTo>
                  <a:pt x="125290" y="534180"/>
                  <a:pt x="128411" y="530784"/>
                  <a:pt x="132359" y="528810"/>
                </a:cubicBezTo>
                <a:cubicBezTo>
                  <a:pt x="142283" y="523848"/>
                  <a:pt x="155245" y="523723"/>
                  <a:pt x="165409" y="521465"/>
                </a:cubicBezTo>
                <a:cubicBezTo>
                  <a:pt x="169188" y="520625"/>
                  <a:pt x="172630" y="518552"/>
                  <a:pt x="176426" y="517793"/>
                </a:cubicBezTo>
                <a:cubicBezTo>
                  <a:pt x="184914" y="516096"/>
                  <a:pt x="193563" y="515345"/>
                  <a:pt x="202132" y="514121"/>
                </a:cubicBezTo>
                <a:cubicBezTo>
                  <a:pt x="229252" y="505079"/>
                  <a:pt x="209477" y="515631"/>
                  <a:pt x="209477" y="462709"/>
                </a:cubicBezTo>
                <a:cubicBezTo>
                  <a:pt x="209477" y="424335"/>
                  <a:pt x="204388" y="431827"/>
                  <a:pt x="224166" y="418641"/>
                </a:cubicBezTo>
                <a:cubicBezTo>
                  <a:pt x="227838" y="419865"/>
                  <a:pt x="232160" y="419895"/>
                  <a:pt x="235183" y="422313"/>
                </a:cubicBezTo>
                <a:cubicBezTo>
                  <a:pt x="245956" y="430932"/>
                  <a:pt x="244593" y="447789"/>
                  <a:pt x="246200" y="459036"/>
                </a:cubicBezTo>
                <a:cubicBezTo>
                  <a:pt x="250905" y="457860"/>
                  <a:pt x="266639" y="454326"/>
                  <a:pt x="271906" y="451692"/>
                </a:cubicBezTo>
                <a:cubicBezTo>
                  <a:pt x="275854" y="449718"/>
                  <a:pt x="279251" y="446795"/>
                  <a:pt x="282923" y="444347"/>
                </a:cubicBezTo>
                <a:lnTo>
                  <a:pt x="290267" y="422313"/>
                </a:lnTo>
                <a:cubicBezTo>
                  <a:pt x="291491" y="418641"/>
                  <a:pt x="293000" y="415051"/>
                  <a:pt x="293939" y="411296"/>
                </a:cubicBezTo>
                <a:lnTo>
                  <a:pt x="297612" y="396607"/>
                </a:lnTo>
                <a:cubicBezTo>
                  <a:pt x="296388" y="380694"/>
                  <a:pt x="296428" y="364633"/>
                  <a:pt x="293939" y="348868"/>
                </a:cubicBezTo>
                <a:cubicBezTo>
                  <a:pt x="292732" y="341221"/>
                  <a:pt x="289043" y="334179"/>
                  <a:pt x="286595" y="326834"/>
                </a:cubicBezTo>
                <a:cubicBezTo>
                  <a:pt x="281527" y="311630"/>
                  <a:pt x="285070" y="319038"/>
                  <a:pt x="275578" y="304800"/>
                </a:cubicBezTo>
                <a:cubicBezTo>
                  <a:pt x="274354" y="301128"/>
                  <a:pt x="273637" y="297245"/>
                  <a:pt x="271906" y="293783"/>
                </a:cubicBezTo>
                <a:cubicBezTo>
                  <a:pt x="269932" y="289835"/>
                  <a:pt x="264900" y="287167"/>
                  <a:pt x="264561" y="282766"/>
                </a:cubicBezTo>
                <a:cubicBezTo>
                  <a:pt x="263617" y="270500"/>
                  <a:pt x="267009" y="258284"/>
                  <a:pt x="268233" y="246043"/>
                </a:cubicBezTo>
                <a:cubicBezTo>
                  <a:pt x="255612" y="243519"/>
                  <a:pt x="247284" y="242156"/>
                  <a:pt x="235183" y="238699"/>
                </a:cubicBezTo>
                <a:cubicBezTo>
                  <a:pt x="231461" y="237636"/>
                  <a:pt x="227838" y="236251"/>
                  <a:pt x="224166" y="235027"/>
                </a:cubicBezTo>
                <a:cubicBezTo>
                  <a:pt x="222942" y="231355"/>
                  <a:pt x="222415" y="227371"/>
                  <a:pt x="220494" y="224010"/>
                </a:cubicBezTo>
                <a:cubicBezTo>
                  <a:pt x="217457" y="218696"/>
                  <a:pt x="213035" y="214301"/>
                  <a:pt x="209477" y="209321"/>
                </a:cubicBezTo>
                <a:cubicBezTo>
                  <a:pt x="206912" y="205729"/>
                  <a:pt x="204580" y="201976"/>
                  <a:pt x="202132" y="198304"/>
                </a:cubicBezTo>
                <a:cubicBezTo>
                  <a:pt x="197898" y="185599"/>
                  <a:pt x="194377" y="180764"/>
                  <a:pt x="202132" y="165253"/>
                </a:cubicBezTo>
                <a:cubicBezTo>
                  <a:pt x="204106" y="161305"/>
                  <a:pt x="209116" y="159701"/>
                  <a:pt x="213149" y="157909"/>
                </a:cubicBezTo>
                <a:cubicBezTo>
                  <a:pt x="220224" y="154765"/>
                  <a:pt x="235183" y="150564"/>
                  <a:pt x="235183" y="150564"/>
                </a:cubicBezTo>
                <a:cubicBezTo>
                  <a:pt x="233773" y="142104"/>
                  <a:pt x="232357" y="126552"/>
                  <a:pt x="227838" y="117513"/>
                </a:cubicBezTo>
                <a:cubicBezTo>
                  <a:pt x="225864" y="113565"/>
                  <a:pt x="222468" y="110443"/>
                  <a:pt x="220494" y="106496"/>
                </a:cubicBezTo>
                <a:cubicBezTo>
                  <a:pt x="218763" y="103034"/>
                  <a:pt x="219239" y="98502"/>
                  <a:pt x="216821" y="95480"/>
                </a:cubicBezTo>
                <a:cubicBezTo>
                  <a:pt x="214064" y="92034"/>
                  <a:pt x="209476" y="90583"/>
                  <a:pt x="205804" y="88135"/>
                </a:cubicBezTo>
                <a:cubicBezTo>
                  <a:pt x="204580" y="84463"/>
                  <a:pt x="204550" y="80141"/>
                  <a:pt x="202132" y="77118"/>
                </a:cubicBezTo>
                <a:cubicBezTo>
                  <a:pt x="196956" y="70648"/>
                  <a:pt x="187354" y="68520"/>
                  <a:pt x="180098" y="66101"/>
                </a:cubicBezTo>
                <a:cubicBezTo>
                  <a:pt x="183770" y="63653"/>
                  <a:pt x="186762" y="59483"/>
                  <a:pt x="191115" y="58757"/>
                </a:cubicBezTo>
                <a:cubicBezTo>
                  <a:pt x="194933" y="58121"/>
                  <a:pt x="198410" y="61366"/>
                  <a:pt x="202132" y="62429"/>
                </a:cubicBezTo>
                <a:cubicBezTo>
                  <a:pt x="207630" y="64000"/>
                  <a:pt x="221963" y="66836"/>
                  <a:pt x="227838" y="69774"/>
                </a:cubicBezTo>
                <a:cubicBezTo>
                  <a:pt x="256306" y="84008"/>
                  <a:pt x="222187" y="71563"/>
                  <a:pt x="249872" y="80790"/>
                </a:cubicBezTo>
                <a:lnTo>
                  <a:pt x="282923" y="102824"/>
                </a:lnTo>
                <a:cubicBezTo>
                  <a:pt x="286595" y="105272"/>
                  <a:pt x="289752" y="108773"/>
                  <a:pt x="293939" y="110169"/>
                </a:cubicBezTo>
                <a:lnTo>
                  <a:pt x="304956" y="113841"/>
                </a:lnTo>
                <a:cubicBezTo>
                  <a:pt x="308628" y="116289"/>
                  <a:pt x="312025" y="119212"/>
                  <a:pt x="315973" y="121186"/>
                </a:cubicBezTo>
                <a:cubicBezTo>
                  <a:pt x="331825" y="129112"/>
                  <a:pt x="365626" y="127830"/>
                  <a:pt x="374730" y="128530"/>
                </a:cubicBezTo>
                <a:cubicBezTo>
                  <a:pt x="380850" y="127306"/>
                  <a:pt x="387672" y="127955"/>
                  <a:pt x="393091" y="124858"/>
                </a:cubicBezTo>
                <a:cubicBezTo>
                  <a:pt x="402449" y="119511"/>
                  <a:pt x="400265" y="106838"/>
                  <a:pt x="404108" y="99152"/>
                </a:cubicBezTo>
                <a:cubicBezTo>
                  <a:pt x="408056" y="91257"/>
                  <a:pt x="411452" y="82014"/>
                  <a:pt x="418797" y="77118"/>
                </a:cubicBezTo>
                <a:lnTo>
                  <a:pt x="462865" y="47740"/>
                </a:lnTo>
                <a:lnTo>
                  <a:pt x="473882" y="40395"/>
                </a:lnTo>
                <a:lnTo>
                  <a:pt x="484898" y="33051"/>
                </a:lnTo>
                <a:cubicBezTo>
                  <a:pt x="501735" y="7796"/>
                  <a:pt x="496797" y="19391"/>
                  <a:pt x="503260" y="0"/>
                </a:cubicBezTo>
                <a:cubicBezTo>
                  <a:pt x="504484" y="3672"/>
                  <a:pt x="508370" y="7423"/>
                  <a:pt x="506932" y="11017"/>
                </a:cubicBezTo>
                <a:cubicBezTo>
                  <a:pt x="505293" y="15115"/>
                  <a:pt x="499036" y="15241"/>
                  <a:pt x="495915" y="18362"/>
                </a:cubicBezTo>
                <a:cubicBezTo>
                  <a:pt x="492794" y="21483"/>
                  <a:pt x="491019" y="25706"/>
                  <a:pt x="488571" y="29378"/>
                </a:cubicBezTo>
                <a:cubicBezTo>
                  <a:pt x="488540" y="29503"/>
                  <a:pt x="482981" y="53329"/>
                  <a:pt x="481226" y="55084"/>
                </a:cubicBezTo>
                <a:cubicBezTo>
                  <a:pt x="478489" y="57821"/>
                  <a:pt x="473593" y="56877"/>
                  <a:pt x="470209" y="58757"/>
                </a:cubicBezTo>
                <a:cubicBezTo>
                  <a:pt x="462493" y="63044"/>
                  <a:pt x="456071" y="69499"/>
                  <a:pt x="448176" y="73446"/>
                </a:cubicBezTo>
                <a:lnTo>
                  <a:pt x="433486" y="80790"/>
                </a:lnTo>
                <a:lnTo>
                  <a:pt x="400436" y="113841"/>
                </a:lnTo>
                <a:lnTo>
                  <a:pt x="389419" y="124858"/>
                </a:lnTo>
                <a:cubicBezTo>
                  <a:pt x="384146" y="140677"/>
                  <a:pt x="384900" y="131073"/>
                  <a:pt x="389419" y="146892"/>
                </a:cubicBezTo>
                <a:cubicBezTo>
                  <a:pt x="390805" y="151745"/>
                  <a:pt x="389522" y="158012"/>
                  <a:pt x="393091" y="161581"/>
                </a:cubicBezTo>
                <a:cubicBezTo>
                  <a:pt x="396660" y="165150"/>
                  <a:pt x="402884" y="164029"/>
                  <a:pt x="407780" y="165253"/>
                </a:cubicBezTo>
                <a:cubicBezTo>
                  <a:pt x="409004" y="168925"/>
                  <a:pt x="414476" y="173852"/>
                  <a:pt x="411453" y="176270"/>
                </a:cubicBezTo>
                <a:cubicBezTo>
                  <a:pt x="405639" y="180921"/>
                  <a:pt x="396688" y="178327"/>
                  <a:pt x="389419" y="179942"/>
                </a:cubicBezTo>
                <a:cubicBezTo>
                  <a:pt x="385640" y="180782"/>
                  <a:pt x="382124" y="182551"/>
                  <a:pt x="378402" y="183615"/>
                </a:cubicBezTo>
                <a:cubicBezTo>
                  <a:pt x="373549" y="185002"/>
                  <a:pt x="368609" y="186063"/>
                  <a:pt x="363713" y="187287"/>
                </a:cubicBezTo>
                <a:cubicBezTo>
                  <a:pt x="362489" y="198304"/>
                  <a:pt x="364158" y="210045"/>
                  <a:pt x="360041" y="220337"/>
                </a:cubicBezTo>
                <a:cubicBezTo>
                  <a:pt x="358603" y="223931"/>
                  <a:pt x="352895" y="224010"/>
                  <a:pt x="349024" y="224010"/>
                </a:cubicBezTo>
                <a:cubicBezTo>
                  <a:pt x="340368" y="224010"/>
                  <a:pt x="331887" y="221561"/>
                  <a:pt x="323318" y="220337"/>
                </a:cubicBezTo>
                <a:lnTo>
                  <a:pt x="301284" y="205648"/>
                </a:lnTo>
                <a:cubicBezTo>
                  <a:pt x="297612" y="203200"/>
                  <a:pt x="294454" y="199700"/>
                  <a:pt x="290267" y="198304"/>
                </a:cubicBezTo>
                <a:lnTo>
                  <a:pt x="279250" y="194631"/>
                </a:lnTo>
                <a:cubicBezTo>
                  <a:pt x="270681" y="195855"/>
                  <a:pt x="260303" y="192897"/>
                  <a:pt x="253544" y="198304"/>
                </a:cubicBezTo>
                <a:cubicBezTo>
                  <a:pt x="250098" y="201061"/>
                  <a:pt x="257442" y="206564"/>
                  <a:pt x="260889" y="209321"/>
                </a:cubicBezTo>
                <a:cubicBezTo>
                  <a:pt x="263912" y="211739"/>
                  <a:pt x="268444" y="211262"/>
                  <a:pt x="271906" y="212993"/>
                </a:cubicBezTo>
                <a:cubicBezTo>
                  <a:pt x="275854" y="214967"/>
                  <a:pt x="279251" y="217889"/>
                  <a:pt x="282923" y="220337"/>
                </a:cubicBezTo>
                <a:cubicBezTo>
                  <a:pt x="284147" y="230130"/>
                  <a:pt x="284830" y="240006"/>
                  <a:pt x="286595" y="249716"/>
                </a:cubicBezTo>
                <a:cubicBezTo>
                  <a:pt x="288370" y="259479"/>
                  <a:pt x="291874" y="263715"/>
                  <a:pt x="297612" y="271749"/>
                </a:cubicBezTo>
                <a:cubicBezTo>
                  <a:pt x="301170" y="276730"/>
                  <a:pt x="305119" y="281425"/>
                  <a:pt x="308629" y="286439"/>
                </a:cubicBezTo>
                <a:cubicBezTo>
                  <a:pt x="313691" y="293670"/>
                  <a:pt x="314663" y="306741"/>
                  <a:pt x="323318" y="308472"/>
                </a:cubicBezTo>
                <a:lnTo>
                  <a:pt x="341679" y="312145"/>
                </a:lnTo>
                <a:cubicBezTo>
                  <a:pt x="345351" y="314593"/>
                  <a:pt x="350248" y="315817"/>
                  <a:pt x="352696" y="319489"/>
                </a:cubicBezTo>
                <a:cubicBezTo>
                  <a:pt x="355496" y="323688"/>
                  <a:pt x="354918" y="329344"/>
                  <a:pt x="356368" y="334178"/>
                </a:cubicBezTo>
                <a:cubicBezTo>
                  <a:pt x="369779" y="378881"/>
                  <a:pt x="358921" y="337045"/>
                  <a:pt x="367385" y="370901"/>
                </a:cubicBezTo>
                <a:cubicBezTo>
                  <a:pt x="368609" y="386814"/>
                  <a:pt x="368568" y="402876"/>
                  <a:pt x="371057" y="418641"/>
                </a:cubicBezTo>
                <a:cubicBezTo>
                  <a:pt x="372264" y="426288"/>
                  <a:pt x="375954" y="433330"/>
                  <a:pt x="378402" y="440675"/>
                </a:cubicBezTo>
                <a:cubicBezTo>
                  <a:pt x="383471" y="455881"/>
                  <a:pt x="379926" y="448470"/>
                  <a:pt x="389419" y="462709"/>
                </a:cubicBezTo>
                <a:cubicBezTo>
                  <a:pt x="390643" y="478622"/>
                  <a:pt x="391112" y="494611"/>
                  <a:pt x="393091" y="510448"/>
                </a:cubicBezTo>
                <a:cubicBezTo>
                  <a:pt x="395470" y="529479"/>
                  <a:pt x="410931" y="524782"/>
                  <a:pt x="393091" y="554516"/>
                </a:cubicBezTo>
                <a:cubicBezTo>
                  <a:pt x="389880" y="559868"/>
                  <a:pt x="380752" y="556546"/>
                  <a:pt x="374730" y="558188"/>
                </a:cubicBezTo>
                <a:cubicBezTo>
                  <a:pt x="367261" y="560225"/>
                  <a:pt x="360207" y="563655"/>
                  <a:pt x="352696" y="565533"/>
                </a:cubicBezTo>
                <a:cubicBezTo>
                  <a:pt x="347800" y="566757"/>
                  <a:pt x="342841" y="567755"/>
                  <a:pt x="338007" y="569205"/>
                </a:cubicBezTo>
                <a:cubicBezTo>
                  <a:pt x="293279" y="582622"/>
                  <a:pt x="335157" y="571752"/>
                  <a:pt x="301284" y="580222"/>
                </a:cubicBezTo>
                <a:cubicBezTo>
                  <a:pt x="287213" y="589602"/>
                  <a:pt x="290379" y="584859"/>
                  <a:pt x="282923" y="602256"/>
                </a:cubicBezTo>
                <a:cubicBezTo>
                  <a:pt x="281398" y="605814"/>
                  <a:pt x="282273" y="610854"/>
                  <a:pt x="279250" y="613272"/>
                </a:cubicBezTo>
                <a:cubicBezTo>
                  <a:pt x="275309" y="616425"/>
                  <a:pt x="269395" y="615495"/>
                  <a:pt x="264561" y="616945"/>
                </a:cubicBezTo>
                <a:cubicBezTo>
                  <a:pt x="257146" y="619170"/>
                  <a:pt x="242527" y="624289"/>
                  <a:pt x="242527" y="624289"/>
                </a:cubicBezTo>
                <a:cubicBezTo>
                  <a:pt x="217273" y="607453"/>
                  <a:pt x="228868" y="606809"/>
                  <a:pt x="209477" y="613272"/>
                </a:cubicBezTo>
                <a:cubicBezTo>
                  <a:pt x="191236" y="640632"/>
                  <a:pt x="214684" y="607022"/>
                  <a:pt x="191115" y="635306"/>
                </a:cubicBezTo>
                <a:cubicBezTo>
                  <a:pt x="188290" y="638697"/>
                  <a:pt x="187217" y="643566"/>
                  <a:pt x="183771" y="646323"/>
                </a:cubicBezTo>
                <a:cubicBezTo>
                  <a:pt x="180008" y="649333"/>
                  <a:pt x="155303" y="653486"/>
                  <a:pt x="154392" y="653668"/>
                </a:cubicBezTo>
                <a:cubicBezTo>
                  <a:pt x="151591" y="657870"/>
                  <a:pt x="145366" y="672091"/>
                  <a:pt x="136031" y="668357"/>
                </a:cubicBezTo>
                <a:cubicBezTo>
                  <a:pt x="131933" y="666718"/>
                  <a:pt x="131134" y="661012"/>
                  <a:pt x="128686" y="657340"/>
                </a:cubicBezTo>
                <a:cubicBezTo>
                  <a:pt x="125822" y="648747"/>
                  <a:pt x="125722" y="640932"/>
                  <a:pt x="113997" y="638978"/>
                </a:cubicBezTo>
                <a:cubicBezTo>
                  <a:pt x="110179" y="638342"/>
                  <a:pt x="106652" y="641427"/>
                  <a:pt x="102980" y="642651"/>
                </a:cubicBezTo>
                <a:cubicBezTo>
                  <a:pt x="99308" y="646323"/>
                  <a:pt x="93605" y="648741"/>
                  <a:pt x="91963" y="653668"/>
                </a:cubicBezTo>
                <a:cubicBezTo>
                  <a:pt x="88739" y="663342"/>
                  <a:pt x="101872" y="668842"/>
                  <a:pt x="106653" y="672029"/>
                </a:cubicBezTo>
                <a:cubicBezTo>
                  <a:pt x="114902" y="696779"/>
                  <a:pt x="114397" y="690575"/>
                  <a:pt x="106653" y="734458"/>
                </a:cubicBezTo>
                <a:cubicBezTo>
                  <a:pt x="105886" y="738804"/>
                  <a:pt x="101756" y="741803"/>
                  <a:pt x="99308" y="745475"/>
                </a:cubicBezTo>
                <a:cubicBezTo>
                  <a:pt x="90739" y="744251"/>
                  <a:pt x="81512" y="745318"/>
                  <a:pt x="73602" y="741803"/>
                </a:cubicBezTo>
                <a:cubicBezTo>
                  <a:pt x="66805" y="738782"/>
                  <a:pt x="63499" y="721121"/>
                  <a:pt x="62585" y="716096"/>
                </a:cubicBezTo>
                <a:cubicBezTo>
                  <a:pt x="59650" y="699951"/>
                  <a:pt x="60620" y="681081"/>
                  <a:pt x="47896" y="668357"/>
                </a:cubicBezTo>
                <a:cubicBezTo>
                  <a:pt x="44775" y="665236"/>
                  <a:pt x="40551" y="663460"/>
                  <a:pt x="36879" y="661012"/>
                </a:cubicBezTo>
                <a:cubicBezTo>
                  <a:pt x="34431" y="657340"/>
                  <a:pt x="32981" y="652752"/>
                  <a:pt x="29535" y="649995"/>
                </a:cubicBezTo>
                <a:cubicBezTo>
                  <a:pt x="17357" y="640252"/>
                  <a:pt x="1992" y="645099"/>
                  <a:pt x="156" y="642651"/>
                </a:cubicBezTo>
                <a:close/>
              </a:path>
            </a:pathLst>
          </a:custGeom>
          <a:blipFill>
            <a:blip r:embed="rId1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4E9DBE7-3DE2-438C-9335-C81039256C5B}"/>
              </a:ext>
            </a:extLst>
          </p:cNvPr>
          <p:cNvSpPr/>
          <p:nvPr/>
        </p:nvSpPr>
        <p:spPr>
          <a:xfrm>
            <a:off x="5855110" y="309716"/>
            <a:ext cx="5154561" cy="1555955"/>
          </a:xfrm>
          <a:custGeom>
            <a:avLst/>
            <a:gdLst>
              <a:gd name="connsiteX0" fmla="*/ 2809567 w 5154561"/>
              <a:gd name="connsiteY0" fmla="*/ 1150374 h 1555955"/>
              <a:gd name="connsiteX1" fmla="*/ 2927555 w 5154561"/>
              <a:gd name="connsiteY1" fmla="*/ 1143000 h 1555955"/>
              <a:gd name="connsiteX2" fmla="*/ 2964425 w 5154561"/>
              <a:gd name="connsiteY2" fmla="*/ 1165123 h 1555955"/>
              <a:gd name="connsiteX3" fmla="*/ 2986548 w 5154561"/>
              <a:gd name="connsiteY3" fmla="*/ 1172497 h 1555955"/>
              <a:gd name="connsiteX4" fmla="*/ 3008671 w 5154561"/>
              <a:gd name="connsiteY4" fmla="*/ 1187245 h 1555955"/>
              <a:gd name="connsiteX5" fmla="*/ 3052916 w 5154561"/>
              <a:gd name="connsiteY5" fmla="*/ 1201994 h 1555955"/>
              <a:gd name="connsiteX6" fmla="*/ 3141406 w 5154561"/>
              <a:gd name="connsiteY6" fmla="*/ 1194619 h 1555955"/>
              <a:gd name="connsiteX7" fmla="*/ 3200400 w 5154561"/>
              <a:gd name="connsiteY7" fmla="*/ 1172497 h 1555955"/>
              <a:gd name="connsiteX8" fmla="*/ 3325761 w 5154561"/>
              <a:gd name="connsiteY8" fmla="*/ 1165123 h 1555955"/>
              <a:gd name="connsiteX9" fmla="*/ 3355258 w 5154561"/>
              <a:gd name="connsiteY9" fmla="*/ 1128252 h 1555955"/>
              <a:gd name="connsiteX10" fmla="*/ 3370006 w 5154561"/>
              <a:gd name="connsiteY10" fmla="*/ 1032387 h 1555955"/>
              <a:gd name="connsiteX11" fmla="*/ 3384755 w 5154561"/>
              <a:gd name="connsiteY11" fmla="*/ 1010265 h 1555955"/>
              <a:gd name="connsiteX12" fmla="*/ 3429000 w 5154561"/>
              <a:gd name="connsiteY12" fmla="*/ 995516 h 1555955"/>
              <a:gd name="connsiteX13" fmla="*/ 3487993 w 5154561"/>
              <a:gd name="connsiteY13" fmla="*/ 1002890 h 1555955"/>
              <a:gd name="connsiteX14" fmla="*/ 3532238 w 5154561"/>
              <a:gd name="connsiteY14" fmla="*/ 1047136 h 1555955"/>
              <a:gd name="connsiteX15" fmla="*/ 3569109 w 5154561"/>
              <a:gd name="connsiteY15" fmla="*/ 1076632 h 1555955"/>
              <a:gd name="connsiteX16" fmla="*/ 3613355 w 5154561"/>
              <a:gd name="connsiteY16" fmla="*/ 1091381 h 1555955"/>
              <a:gd name="connsiteX17" fmla="*/ 3635477 w 5154561"/>
              <a:gd name="connsiteY17" fmla="*/ 1098755 h 1555955"/>
              <a:gd name="connsiteX18" fmla="*/ 3672348 w 5154561"/>
              <a:gd name="connsiteY18" fmla="*/ 1128252 h 1555955"/>
              <a:gd name="connsiteX19" fmla="*/ 3687096 w 5154561"/>
              <a:gd name="connsiteY19" fmla="*/ 1150374 h 1555955"/>
              <a:gd name="connsiteX20" fmla="*/ 3775587 w 5154561"/>
              <a:gd name="connsiteY20" fmla="*/ 1194619 h 1555955"/>
              <a:gd name="connsiteX21" fmla="*/ 3797709 w 5154561"/>
              <a:gd name="connsiteY21" fmla="*/ 1201994 h 1555955"/>
              <a:gd name="connsiteX22" fmla="*/ 3841955 w 5154561"/>
              <a:gd name="connsiteY22" fmla="*/ 1209368 h 1555955"/>
              <a:gd name="connsiteX23" fmla="*/ 3923071 w 5154561"/>
              <a:gd name="connsiteY23" fmla="*/ 1231490 h 1555955"/>
              <a:gd name="connsiteX24" fmla="*/ 3967316 w 5154561"/>
              <a:gd name="connsiteY24" fmla="*/ 1246239 h 1555955"/>
              <a:gd name="connsiteX25" fmla="*/ 4033684 w 5154561"/>
              <a:gd name="connsiteY25" fmla="*/ 1253613 h 1555955"/>
              <a:gd name="connsiteX26" fmla="*/ 4055806 w 5154561"/>
              <a:gd name="connsiteY26" fmla="*/ 1371600 h 1555955"/>
              <a:gd name="connsiteX27" fmla="*/ 4077929 w 5154561"/>
              <a:gd name="connsiteY27" fmla="*/ 1415845 h 1555955"/>
              <a:gd name="connsiteX28" fmla="*/ 4092677 w 5154561"/>
              <a:gd name="connsiteY28" fmla="*/ 1430594 h 1555955"/>
              <a:gd name="connsiteX29" fmla="*/ 4114800 w 5154561"/>
              <a:gd name="connsiteY29" fmla="*/ 1437968 h 1555955"/>
              <a:gd name="connsiteX30" fmla="*/ 4144296 w 5154561"/>
              <a:gd name="connsiteY30" fmla="*/ 1452716 h 1555955"/>
              <a:gd name="connsiteX31" fmla="*/ 4166419 w 5154561"/>
              <a:gd name="connsiteY31" fmla="*/ 1445342 h 1555955"/>
              <a:gd name="connsiteX32" fmla="*/ 4173793 w 5154561"/>
              <a:gd name="connsiteY32" fmla="*/ 1415845 h 1555955"/>
              <a:gd name="connsiteX33" fmla="*/ 4195916 w 5154561"/>
              <a:gd name="connsiteY33" fmla="*/ 1378974 h 1555955"/>
              <a:gd name="connsiteX34" fmla="*/ 4203290 w 5154561"/>
              <a:gd name="connsiteY34" fmla="*/ 1201994 h 1555955"/>
              <a:gd name="connsiteX35" fmla="*/ 4181167 w 5154561"/>
              <a:gd name="connsiteY35" fmla="*/ 1194619 h 1555955"/>
              <a:gd name="connsiteX36" fmla="*/ 4159045 w 5154561"/>
              <a:gd name="connsiteY36" fmla="*/ 1172497 h 1555955"/>
              <a:gd name="connsiteX37" fmla="*/ 4144296 w 5154561"/>
              <a:gd name="connsiteY37" fmla="*/ 1128252 h 1555955"/>
              <a:gd name="connsiteX38" fmla="*/ 4136922 w 5154561"/>
              <a:gd name="connsiteY38" fmla="*/ 1106129 h 1555955"/>
              <a:gd name="connsiteX39" fmla="*/ 4129548 w 5154561"/>
              <a:gd name="connsiteY39" fmla="*/ 1084007 h 1555955"/>
              <a:gd name="connsiteX40" fmla="*/ 4122174 w 5154561"/>
              <a:gd name="connsiteY40" fmla="*/ 1054510 h 1555955"/>
              <a:gd name="connsiteX41" fmla="*/ 4151671 w 5154561"/>
              <a:gd name="connsiteY41" fmla="*/ 1047136 h 1555955"/>
              <a:gd name="connsiteX42" fmla="*/ 4159045 w 5154561"/>
              <a:gd name="connsiteY42" fmla="*/ 1069258 h 1555955"/>
              <a:gd name="connsiteX43" fmla="*/ 4173793 w 5154561"/>
              <a:gd name="connsiteY43" fmla="*/ 1084007 h 1555955"/>
              <a:gd name="connsiteX44" fmla="*/ 4195916 w 5154561"/>
              <a:gd name="connsiteY44" fmla="*/ 1157749 h 1555955"/>
              <a:gd name="connsiteX45" fmla="*/ 4232787 w 5154561"/>
              <a:gd name="connsiteY45" fmla="*/ 1201994 h 1555955"/>
              <a:gd name="connsiteX46" fmla="*/ 4254909 w 5154561"/>
              <a:gd name="connsiteY46" fmla="*/ 1216742 h 1555955"/>
              <a:gd name="connsiteX47" fmla="*/ 4284406 w 5154561"/>
              <a:gd name="connsiteY47" fmla="*/ 1246239 h 1555955"/>
              <a:gd name="connsiteX48" fmla="*/ 4306529 w 5154561"/>
              <a:gd name="connsiteY48" fmla="*/ 1283110 h 1555955"/>
              <a:gd name="connsiteX49" fmla="*/ 4321277 w 5154561"/>
              <a:gd name="connsiteY49" fmla="*/ 1305232 h 1555955"/>
              <a:gd name="connsiteX50" fmla="*/ 4350774 w 5154561"/>
              <a:gd name="connsiteY50" fmla="*/ 1334729 h 1555955"/>
              <a:gd name="connsiteX51" fmla="*/ 4380271 w 5154561"/>
              <a:gd name="connsiteY51" fmla="*/ 1327355 h 1555955"/>
              <a:gd name="connsiteX52" fmla="*/ 4365522 w 5154561"/>
              <a:gd name="connsiteY52" fmla="*/ 1305232 h 1555955"/>
              <a:gd name="connsiteX53" fmla="*/ 4336025 w 5154561"/>
              <a:gd name="connsiteY53" fmla="*/ 1268361 h 1555955"/>
              <a:gd name="connsiteX54" fmla="*/ 4336025 w 5154561"/>
              <a:gd name="connsiteY54" fmla="*/ 1194619 h 1555955"/>
              <a:gd name="connsiteX55" fmla="*/ 4372896 w 5154561"/>
              <a:gd name="connsiteY55" fmla="*/ 1201994 h 1555955"/>
              <a:gd name="connsiteX56" fmla="*/ 4350774 w 5154561"/>
              <a:gd name="connsiteY56" fmla="*/ 1194619 h 1555955"/>
              <a:gd name="connsiteX57" fmla="*/ 4321277 w 5154561"/>
              <a:gd name="connsiteY57" fmla="*/ 1150374 h 1555955"/>
              <a:gd name="connsiteX58" fmla="*/ 4313903 w 5154561"/>
              <a:gd name="connsiteY58" fmla="*/ 1128252 h 1555955"/>
              <a:gd name="connsiteX59" fmla="*/ 4277032 w 5154561"/>
              <a:gd name="connsiteY59" fmla="*/ 1106129 h 1555955"/>
              <a:gd name="connsiteX60" fmla="*/ 4240161 w 5154561"/>
              <a:gd name="connsiteY60" fmla="*/ 1076632 h 1555955"/>
              <a:gd name="connsiteX61" fmla="*/ 4232787 w 5154561"/>
              <a:gd name="connsiteY61" fmla="*/ 1054510 h 1555955"/>
              <a:gd name="connsiteX62" fmla="*/ 4195916 w 5154561"/>
              <a:gd name="connsiteY62" fmla="*/ 1032387 h 1555955"/>
              <a:gd name="connsiteX63" fmla="*/ 4166419 w 5154561"/>
              <a:gd name="connsiteY63" fmla="*/ 1002890 h 1555955"/>
              <a:gd name="connsiteX64" fmla="*/ 4107425 w 5154561"/>
              <a:gd name="connsiteY64" fmla="*/ 958645 h 1555955"/>
              <a:gd name="connsiteX65" fmla="*/ 4070555 w 5154561"/>
              <a:gd name="connsiteY65" fmla="*/ 966019 h 1555955"/>
              <a:gd name="connsiteX66" fmla="*/ 4114800 w 5154561"/>
              <a:gd name="connsiteY66" fmla="*/ 988142 h 1555955"/>
              <a:gd name="connsiteX67" fmla="*/ 4122174 w 5154561"/>
              <a:gd name="connsiteY67" fmla="*/ 1010265 h 1555955"/>
              <a:gd name="connsiteX68" fmla="*/ 4026309 w 5154561"/>
              <a:gd name="connsiteY68" fmla="*/ 988142 h 1555955"/>
              <a:gd name="connsiteX69" fmla="*/ 4018935 w 5154561"/>
              <a:gd name="connsiteY69" fmla="*/ 966019 h 1555955"/>
              <a:gd name="connsiteX70" fmla="*/ 3959942 w 5154561"/>
              <a:gd name="connsiteY70" fmla="*/ 973394 h 1555955"/>
              <a:gd name="connsiteX71" fmla="*/ 3945193 w 5154561"/>
              <a:gd name="connsiteY71" fmla="*/ 995516 h 1555955"/>
              <a:gd name="connsiteX72" fmla="*/ 3893574 w 5154561"/>
              <a:gd name="connsiteY72" fmla="*/ 973394 h 1555955"/>
              <a:gd name="connsiteX73" fmla="*/ 3827206 w 5154561"/>
              <a:gd name="connsiteY73" fmla="*/ 943897 h 1555955"/>
              <a:gd name="connsiteX74" fmla="*/ 3827206 w 5154561"/>
              <a:gd name="connsiteY74" fmla="*/ 877529 h 1555955"/>
              <a:gd name="connsiteX75" fmla="*/ 3841955 w 5154561"/>
              <a:gd name="connsiteY75" fmla="*/ 862781 h 1555955"/>
              <a:gd name="connsiteX76" fmla="*/ 3864077 w 5154561"/>
              <a:gd name="connsiteY76" fmla="*/ 789039 h 1555955"/>
              <a:gd name="connsiteX77" fmla="*/ 3871451 w 5154561"/>
              <a:gd name="connsiteY77" fmla="*/ 766916 h 1555955"/>
              <a:gd name="connsiteX78" fmla="*/ 3923071 w 5154561"/>
              <a:gd name="connsiteY78" fmla="*/ 744794 h 1555955"/>
              <a:gd name="connsiteX79" fmla="*/ 3967316 w 5154561"/>
              <a:gd name="connsiteY79" fmla="*/ 730045 h 1555955"/>
              <a:gd name="connsiteX80" fmla="*/ 3989438 w 5154561"/>
              <a:gd name="connsiteY80" fmla="*/ 722671 h 1555955"/>
              <a:gd name="connsiteX81" fmla="*/ 4018935 w 5154561"/>
              <a:gd name="connsiteY81" fmla="*/ 752168 h 1555955"/>
              <a:gd name="connsiteX82" fmla="*/ 4033684 w 5154561"/>
              <a:gd name="connsiteY82" fmla="*/ 766916 h 1555955"/>
              <a:gd name="connsiteX83" fmla="*/ 4077929 w 5154561"/>
              <a:gd name="connsiteY83" fmla="*/ 759542 h 1555955"/>
              <a:gd name="connsiteX84" fmla="*/ 4100051 w 5154561"/>
              <a:gd name="connsiteY84" fmla="*/ 744794 h 1555955"/>
              <a:gd name="connsiteX85" fmla="*/ 4122174 w 5154561"/>
              <a:gd name="connsiteY85" fmla="*/ 737419 h 1555955"/>
              <a:gd name="connsiteX86" fmla="*/ 4151671 w 5154561"/>
              <a:gd name="connsiteY86" fmla="*/ 744794 h 1555955"/>
              <a:gd name="connsiteX87" fmla="*/ 4195916 w 5154561"/>
              <a:gd name="connsiteY87" fmla="*/ 759542 h 1555955"/>
              <a:gd name="connsiteX88" fmla="*/ 4306529 w 5154561"/>
              <a:gd name="connsiteY88" fmla="*/ 752168 h 1555955"/>
              <a:gd name="connsiteX89" fmla="*/ 4299155 w 5154561"/>
              <a:gd name="connsiteY89" fmla="*/ 715297 h 1555955"/>
              <a:gd name="connsiteX90" fmla="*/ 4262284 w 5154561"/>
              <a:gd name="connsiteY90" fmla="*/ 693174 h 1555955"/>
              <a:gd name="connsiteX91" fmla="*/ 4269658 w 5154561"/>
              <a:gd name="connsiteY91" fmla="*/ 671052 h 1555955"/>
              <a:gd name="connsiteX92" fmla="*/ 4328651 w 5154561"/>
              <a:gd name="connsiteY92" fmla="*/ 634181 h 1555955"/>
              <a:gd name="connsiteX93" fmla="*/ 4402393 w 5154561"/>
              <a:gd name="connsiteY93" fmla="*/ 641555 h 1555955"/>
              <a:gd name="connsiteX94" fmla="*/ 4409767 w 5154561"/>
              <a:gd name="connsiteY94" fmla="*/ 663678 h 1555955"/>
              <a:gd name="connsiteX95" fmla="*/ 4431890 w 5154561"/>
              <a:gd name="connsiteY95" fmla="*/ 671052 h 1555955"/>
              <a:gd name="connsiteX96" fmla="*/ 4476135 w 5154561"/>
              <a:gd name="connsiteY96" fmla="*/ 634181 h 1555955"/>
              <a:gd name="connsiteX97" fmla="*/ 4513006 w 5154561"/>
              <a:gd name="connsiteY97" fmla="*/ 678426 h 1555955"/>
              <a:gd name="connsiteX98" fmla="*/ 4505632 w 5154561"/>
              <a:gd name="connsiteY98" fmla="*/ 730045 h 1555955"/>
              <a:gd name="connsiteX99" fmla="*/ 4483509 w 5154561"/>
              <a:gd name="connsiteY99" fmla="*/ 796413 h 1555955"/>
              <a:gd name="connsiteX100" fmla="*/ 4476135 w 5154561"/>
              <a:gd name="connsiteY100" fmla="*/ 818536 h 1555955"/>
              <a:gd name="connsiteX101" fmla="*/ 4483509 w 5154561"/>
              <a:gd name="connsiteY101" fmla="*/ 892278 h 1555955"/>
              <a:gd name="connsiteX102" fmla="*/ 4498258 w 5154561"/>
              <a:gd name="connsiteY102" fmla="*/ 936523 h 1555955"/>
              <a:gd name="connsiteX103" fmla="*/ 4549877 w 5154561"/>
              <a:gd name="connsiteY103" fmla="*/ 966019 h 1555955"/>
              <a:gd name="connsiteX104" fmla="*/ 4572000 w 5154561"/>
              <a:gd name="connsiteY104" fmla="*/ 973394 h 1555955"/>
              <a:gd name="connsiteX105" fmla="*/ 4616245 w 5154561"/>
              <a:gd name="connsiteY105" fmla="*/ 1002890 h 1555955"/>
              <a:gd name="connsiteX106" fmla="*/ 4645742 w 5154561"/>
              <a:gd name="connsiteY106" fmla="*/ 1047136 h 1555955"/>
              <a:gd name="connsiteX107" fmla="*/ 4653116 w 5154561"/>
              <a:gd name="connsiteY107" fmla="*/ 1069258 h 1555955"/>
              <a:gd name="connsiteX108" fmla="*/ 4675238 w 5154561"/>
              <a:gd name="connsiteY108" fmla="*/ 1084007 h 1555955"/>
              <a:gd name="connsiteX109" fmla="*/ 4697361 w 5154561"/>
              <a:gd name="connsiteY109" fmla="*/ 1106129 h 1555955"/>
              <a:gd name="connsiteX110" fmla="*/ 4741606 w 5154561"/>
              <a:gd name="connsiteY110" fmla="*/ 1098755 h 1555955"/>
              <a:gd name="connsiteX111" fmla="*/ 4748980 w 5154561"/>
              <a:gd name="connsiteY111" fmla="*/ 1061884 h 1555955"/>
              <a:gd name="connsiteX112" fmla="*/ 4763729 w 5154561"/>
              <a:gd name="connsiteY112" fmla="*/ 1010265 h 1555955"/>
              <a:gd name="connsiteX113" fmla="*/ 4748980 w 5154561"/>
              <a:gd name="connsiteY113" fmla="*/ 892278 h 1555955"/>
              <a:gd name="connsiteX114" fmla="*/ 4741606 w 5154561"/>
              <a:gd name="connsiteY114" fmla="*/ 862781 h 1555955"/>
              <a:gd name="connsiteX115" fmla="*/ 4689987 w 5154561"/>
              <a:gd name="connsiteY115" fmla="*/ 818536 h 1555955"/>
              <a:gd name="connsiteX116" fmla="*/ 4645742 w 5154561"/>
              <a:gd name="connsiteY116" fmla="*/ 803787 h 1555955"/>
              <a:gd name="connsiteX117" fmla="*/ 4630993 w 5154561"/>
              <a:gd name="connsiteY117" fmla="*/ 789039 h 1555955"/>
              <a:gd name="connsiteX118" fmla="*/ 4638367 w 5154561"/>
              <a:gd name="connsiteY118" fmla="*/ 737419 h 1555955"/>
              <a:gd name="connsiteX119" fmla="*/ 4653116 w 5154561"/>
              <a:gd name="connsiteY119" fmla="*/ 715297 h 1555955"/>
              <a:gd name="connsiteX120" fmla="*/ 4793225 w 5154561"/>
              <a:gd name="connsiteY120" fmla="*/ 693174 h 1555955"/>
              <a:gd name="connsiteX121" fmla="*/ 4859593 w 5154561"/>
              <a:gd name="connsiteY121" fmla="*/ 663678 h 1555955"/>
              <a:gd name="connsiteX122" fmla="*/ 4874342 w 5154561"/>
              <a:gd name="connsiteY122" fmla="*/ 648929 h 1555955"/>
              <a:gd name="connsiteX123" fmla="*/ 4889090 w 5154561"/>
              <a:gd name="connsiteY123" fmla="*/ 626807 h 1555955"/>
              <a:gd name="connsiteX124" fmla="*/ 4911213 w 5154561"/>
              <a:gd name="connsiteY124" fmla="*/ 612058 h 1555955"/>
              <a:gd name="connsiteX125" fmla="*/ 4955458 w 5154561"/>
              <a:gd name="connsiteY125" fmla="*/ 597310 h 1555955"/>
              <a:gd name="connsiteX126" fmla="*/ 4933335 w 5154561"/>
              <a:gd name="connsiteY126" fmla="*/ 553065 h 1555955"/>
              <a:gd name="connsiteX127" fmla="*/ 4874342 w 5154561"/>
              <a:gd name="connsiteY127" fmla="*/ 538316 h 1555955"/>
              <a:gd name="connsiteX128" fmla="*/ 4874342 w 5154561"/>
              <a:gd name="connsiteY128" fmla="*/ 471949 h 1555955"/>
              <a:gd name="connsiteX129" fmla="*/ 5014451 w 5154561"/>
              <a:gd name="connsiteY129" fmla="*/ 486697 h 1555955"/>
              <a:gd name="connsiteX130" fmla="*/ 5154561 w 5154561"/>
              <a:gd name="connsiteY130" fmla="*/ 494071 h 1555955"/>
              <a:gd name="connsiteX131" fmla="*/ 5147187 w 5154561"/>
              <a:gd name="connsiteY131" fmla="*/ 435078 h 1555955"/>
              <a:gd name="connsiteX132" fmla="*/ 5125064 w 5154561"/>
              <a:gd name="connsiteY132" fmla="*/ 427703 h 1555955"/>
              <a:gd name="connsiteX133" fmla="*/ 5058696 w 5154561"/>
              <a:gd name="connsiteY133" fmla="*/ 412955 h 1555955"/>
              <a:gd name="connsiteX134" fmla="*/ 4866967 w 5154561"/>
              <a:gd name="connsiteY134" fmla="*/ 398207 h 1555955"/>
              <a:gd name="connsiteX135" fmla="*/ 4852219 w 5154561"/>
              <a:gd name="connsiteY135" fmla="*/ 376084 h 1555955"/>
              <a:gd name="connsiteX136" fmla="*/ 4807974 w 5154561"/>
              <a:gd name="connsiteY136" fmla="*/ 361336 h 1555955"/>
              <a:gd name="connsiteX137" fmla="*/ 4793225 w 5154561"/>
              <a:gd name="connsiteY137" fmla="*/ 346587 h 1555955"/>
              <a:gd name="connsiteX138" fmla="*/ 4771103 w 5154561"/>
              <a:gd name="connsiteY138" fmla="*/ 339213 h 1555955"/>
              <a:gd name="connsiteX139" fmla="*/ 4734232 w 5154561"/>
              <a:gd name="connsiteY139" fmla="*/ 324465 h 1555955"/>
              <a:gd name="connsiteX140" fmla="*/ 4660490 w 5154561"/>
              <a:gd name="connsiteY140" fmla="*/ 302342 h 1555955"/>
              <a:gd name="connsiteX141" fmla="*/ 4572000 w 5154561"/>
              <a:gd name="connsiteY141" fmla="*/ 294968 h 1555955"/>
              <a:gd name="connsiteX142" fmla="*/ 4513006 w 5154561"/>
              <a:gd name="connsiteY142" fmla="*/ 280219 h 1555955"/>
              <a:gd name="connsiteX143" fmla="*/ 4490884 w 5154561"/>
              <a:gd name="connsiteY143" fmla="*/ 272845 h 1555955"/>
              <a:gd name="connsiteX144" fmla="*/ 4424516 w 5154561"/>
              <a:gd name="connsiteY144" fmla="*/ 265471 h 1555955"/>
              <a:gd name="connsiteX145" fmla="*/ 4395019 w 5154561"/>
              <a:gd name="connsiteY145" fmla="*/ 258097 h 1555955"/>
              <a:gd name="connsiteX146" fmla="*/ 3878825 w 5154561"/>
              <a:gd name="connsiteY146" fmla="*/ 243349 h 1555955"/>
              <a:gd name="connsiteX147" fmla="*/ 3812458 w 5154561"/>
              <a:gd name="connsiteY147" fmla="*/ 235974 h 1555955"/>
              <a:gd name="connsiteX148" fmla="*/ 3790335 w 5154561"/>
              <a:gd name="connsiteY148" fmla="*/ 228600 h 1555955"/>
              <a:gd name="connsiteX149" fmla="*/ 3709219 w 5154561"/>
              <a:gd name="connsiteY149" fmla="*/ 221226 h 1555955"/>
              <a:gd name="connsiteX150" fmla="*/ 3613355 w 5154561"/>
              <a:gd name="connsiteY150" fmla="*/ 206478 h 1555955"/>
              <a:gd name="connsiteX151" fmla="*/ 3546987 w 5154561"/>
              <a:gd name="connsiteY151" fmla="*/ 199103 h 1555955"/>
              <a:gd name="connsiteX152" fmla="*/ 3384755 w 5154561"/>
              <a:gd name="connsiteY152" fmla="*/ 176981 h 1555955"/>
              <a:gd name="connsiteX153" fmla="*/ 3207774 w 5154561"/>
              <a:gd name="connsiteY153" fmla="*/ 169607 h 1555955"/>
              <a:gd name="connsiteX154" fmla="*/ 3185651 w 5154561"/>
              <a:gd name="connsiteY154" fmla="*/ 184355 h 1555955"/>
              <a:gd name="connsiteX155" fmla="*/ 3156155 w 5154561"/>
              <a:gd name="connsiteY155" fmla="*/ 250723 h 1555955"/>
              <a:gd name="connsiteX156" fmla="*/ 3141406 w 5154561"/>
              <a:gd name="connsiteY156" fmla="*/ 265471 h 1555955"/>
              <a:gd name="connsiteX157" fmla="*/ 3030793 w 5154561"/>
              <a:gd name="connsiteY157" fmla="*/ 258097 h 1555955"/>
              <a:gd name="connsiteX158" fmla="*/ 2986548 w 5154561"/>
              <a:gd name="connsiteY158" fmla="*/ 243349 h 1555955"/>
              <a:gd name="connsiteX159" fmla="*/ 2964425 w 5154561"/>
              <a:gd name="connsiteY159" fmla="*/ 235974 h 1555955"/>
              <a:gd name="connsiteX160" fmla="*/ 2920180 w 5154561"/>
              <a:gd name="connsiteY160" fmla="*/ 213852 h 1555955"/>
              <a:gd name="connsiteX161" fmla="*/ 2898058 w 5154561"/>
              <a:gd name="connsiteY161" fmla="*/ 199103 h 1555955"/>
              <a:gd name="connsiteX162" fmla="*/ 2824316 w 5154561"/>
              <a:gd name="connsiteY162" fmla="*/ 176981 h 1555955"/>
              <a:gd name="connsiteX163" fmla="*/ 2802193 w 5154561"/>
              <a:gd name="connsiteY163" fmla="*/ 169607 h 1555955"/>
              <a:gd name="connsiteX164" fmla="*/ 2780071 w 5154561"/>
              <a:gd name="connsiteY164" fmla="*/ 154858 h 1555955"/>
              <a:gd name="connsiteX165" fmla="*/ 2595716 w 5154561"/>
              <a:gd name="connsiteY165" fmla="*/ 154858 h 1555955"/>
              <a:gd name="connsiteX166" fmla="*/ 2381864 w 5154561"/>
              <a:gd name="connsiteY166" fmla="*/ 147484 h 1555955"/>
              <a:gd name="connsiteX167" fmla="*/ 2227006 w 5154561"/>
              <a:gd name="connsiteY167" fmla="*/ 140110 h 1555955"/>
              <a:gd name="connsiteX168" fmla="*/ 2212258 w 5154561"/>
              <a:gd name="connsiteY168" fmla="*/ 125361 h 1555955"/>
              <a:gd name="connsiteX169" fmla="*/ 2241755 w 5154561"/>
              <a:gd name="connsiteY169" fmla="*/ 117987 h 1555955"/>
              <a:gd name="connsiteX170" fmla="*/ 2286000 w 5154561"/>
              <a:gd name="connsiteY170" fmla="*/ 103239 h 1555955"/>
              <a:gd name="connsiteX171" fmla="*/ 2293374 w 5154561"/>
              <a:gd name="connsiteY171" fmla="*/ 81116 h 1555955"/>
              <a:gd name="connsiteX172" fmla="*/ 2249129 w 5154561"/>
              <a:gd name="connsiteY172" fmla="*/ 66368 h 1555955"/>
              <a:gd name="connsiteX173" fmla="*/ 2094271 w 5154561"/>
              <a:gd name="connsiteY173" fmla="*/ 51619 h 1555955"/>
              <a:gd name="connsiteX174" fmla="*/ 2072148 w 5154561"/>
              <a:gd name="connsiteY174" fmla="*/ 44245 h 1555955"/>
              <a:gd name="connsiteX175" fmla="*/ 2035277 w 5154561"/>
              <a:gd name="connsiteY175" fmla="*/ 36871 h 1555955"/>
              <a:gd name="connsiteX176" fmla="*/ 2013155 w 5154561"/>
              <a:gd name="connsiteY176" fmla="*/ 22123 h 1555955"/>
              <a:gd name="connsiteX177" fmla="*/ 1961535 w 5154561"/>
              <a:gd name="connsiteY177" fmla="*/ 7374 h 1555955"/>
              <a:gd name="connsiteX178" fmla="*/ 1939413 w 5154561"/>
              <a:gd name="connsiteY178" fmla="*/ 0 h 1555955"/>
              <a:gd name="connsiteX179" fmla="*/ 1902542 w 5154561"/>
              <a:gd name="connsiteY179" fmla="*/ 22123 h 1555955"/>
              <a:gd name="connsiteX180" fmla="*/ 1880419 w 5154561"/>
              <a:gd name="connsiteY180" fmla="*/ 29497 h 1555955"/>
              <a:gd name="connsiteX181" fmla="*/ 1858296 w 5154561"/>
              <a:gd name="connsiteY181" fmla="*/ 44245 h 1555955"/>
              <a:gd name="connsiteX182" fmla="*/ 1806677 w 5154561"/>
              <a:gd name="connsiteY182" fmla="*/ 51619 h 1555955"/>
              <a:gd name="connsiteX183" fmla="*/ 1747684 w 5154561"/>
              <a:gd name="connsiteY183" fmla="*/ 66368 h 1555955"/>
              <a:gd name="connsiteX184" fmla="*/ 1710813 w 5154561"/>
              <a:gd name="connsiteY184" fmla="*/ 73742 h 1555955"/>
              <a:gd name="connsiteX185" fmla="*/ 1666567 w 5154561"/>
              <a:gd name="connsiteY185" fmla="*/ 88490 h 1555955"/>
              <a:gd name="connsiteX186" fmla="*/ 1570703 w 5154561"/>
              <a:gd name="connsiteY186" fmla="*/ 103239 h 1555955"/>
              <a:gd name="connsiteX187" fmla="*/ 1578077 w 5154561"/>
              <a:gd name="connsiteY187" fmla="*/ 132736 h 1555955"/>
              <a:gd name="connsiteX188" fmla="*/ 1585451 w 5154561"/>
              <a:gd name="connsiteY188" fmla="*/ 154858 h 1555955"/>
              <a:gd name="connsiteX189" fmla="*/ 1541206 w 5154561"/>
              <a:gd name="connsiteY189" fmla="*/ 162232 h 1555955"/>
              <a:gd name="connsiteX190" fmla="*/ 1371600 w 5154561"/>
              <a:gd name="connsiteY190" fmla="*/ 184355 h 1555955"/>
              <a:gd name="connsiteX191" fmla="*/ 1364225 w 5154561"/>
              <a:gd name="connsiteY191" fmla="*/ 243349 h 1555955"/>
              <a:gd name="connsiteX192" fmla="*/ 1319980 w 5154561"/>
              <a:gd name="connsiteY192" fmla="*/ 258097 h 1555955"/>
              <a:gd name="connsiteX193" fmla="*/ 1327355 w 5154561"/>
              <a:gd name="connsiteY193" fmla="*/ 280219 h 1555955"/>
              <a:gd name="connsiteX194" fmla="*/ 1342103 w 5154561"/>
              <a:gd name="connsiteY194" fmla="*/ 294968 h 1555955"/>
              <a:gd name="connsiteX195" fmla="*/ 1371600 w 5154561"/>
              <a:gd name="connsiteY195" fmla="*/ 339213 h 1555955"/>
              <a:gd name="connsiteX196" fmla="*/ 1327355 w 5154561"/>
              <a:gd name="connsiteY196" fmla="*/ 353961 h 1555955"/>
              <a:gd name="connsiteX197" fmla="*/ 1312606 w 5154561"/>
              <a:gd name="connsiteY197" fmla="*/ 309716 h 1555955"/>
              <a:gd name="connsiteX198" fmla="*/ 1305232 w 5154561"/>
              <a:gd name="connsiteY198" fmla="*/ 287594 h 1555955"/>
              <a:gd name="connsiteX199" fmla="*/ 1290484 w 5154561"/>
              <a:gd name="connsiteY199" fmla="*/ 265471 h 1555955"/>
              <a:gd name="connsiteX200" fmla="*/ 1260987 w 5154561"/>
              <a:gd name="connsiteY200" fmla="*/ 199103 h 1555955"/>
              <a:gd name="connsiteX201" fmla="*/ 1246238 w 5154561"/>
              <a:gd name="connsiteY201" fmla="*/ 184355 h 1555955"/>
              <a:gd name="connsiteX202" fmla="*/ 1201993 w 5154561"/>
              <a:gd name="connsiteY202" fmla="*/ 169607 h 1555955"/>
              <a:gd name="connsiteX203" fmla="*/ 1128251 w 5154561"/>
              <a:gd name="connsiteY203" fmla="*/ 176981 h 1555955"/>
              <a:gd name="connsiteX204" fmla="*/ 1120877 w 5154561"/>
              <a:gd name="connsiteY204" fmla="*/ 213852 h 1555955"/>
              <a:gd name="connsiteX205" fmla="*/ 1106129 w 5154561"/>
              <a:gd name="connsiteY205" fmla="*/ 287594 h 1555955"/>
              <a:gd name="connsiteX206" fmla="*/ 1179871 w 5154561"/>
              <a:gd name="connsiteY206" fmla="*/ 294968 h 1555955"/>
              <a:gd name="connsiteX207" fmla="*/ 1187245 w 5154561"/>
              <a:gd name="connsiteY207" fmla="*/ 317090 h 1555955"/>
              <a:gd name="connsiteX208" fmla="*/ 1165122 w 5154561"/>
              <a:gd name="connsiteY208" fmla="*/ 361336 h 1555955"/>
              <a:gd name="connsiteX209" fmla="*/ 1010264 w 5154561"/>
              <a:gd name="connsiteY209" fmla="*/ 353961 h 1555955"/>
              <a:gd name="connsiteX210" fmla="*/ 943896 w 5154561"/>
              <a:gd name="connsiteY210" fmla="*/ 331839 h 1555955"/>
              <a:gd name="connsiteX211" fmla="*/ 870155 w 5154561"/>
              <a:gd name="connsiteY211" fmla="*/ 346587 h 1555955"/>
              <a:gd name="connsiteX212" fmla="*/ 855406 w 5154561"/>
              <a:gd name="connsiteY212" fmla="*/ 361336 h 1555955"/>
              <a:gd name="connsiteX213" fmla="*/ 818535 w 5154561"/>
              <a:gd name="connsiteY213" fmla="*/ 368710 h 1555955"/>
              <a:gd name="connsiteX214" fmla="*/ 604684 w 5154561"/>
              <a:gd name="connsiteY214" fmla="*/ 383458 h 1555955"/>
              <a:gd name="connsiteX215" fmla="*/ 560438 w 5154561"/>
              <a:gd name="connsiteY215" fmla="*/ 405581 h 1555955"/>
              <a:gd name="connsiteX216" fmla="*/ 530942 w 5154561"/>
              <a:gd name="connsiteY216" fmla="*/ 420329 h 1555955"/>
              <a:gd name="connsiteX217" fmla="*/ 486696 w 5154561"/>
              <a:gd name="connsiteY217" fmla="*/ 427703 h 1555955"/>
              <a:gd name="connsiteX218" fmla="*/ 398206 w 5154561"/>
              <a:gd name="connsiteY218" fmla="*/ 457200 h 1555955"/>
              <a:gd name="connsiteX219" fmla="*/ 353961 w 5154561"/>
              <a:gd name="connsiteY219" fmla="*/ 471949 h 1555955"/>
              <a:gd name="connsiteX220" fmla="*/ 280219 w 5154561"/>
              <a:gd name="connsiteY220" fmla="*/ 501445 h 1555955"/>
              <a:gd name="connsiteX221" fmla="*/ 258096 w 5154561"/>
              <a:gd name="connsiteY221" fmla="*/ 508819 h 1555955"/>
              <a:gd name="connsiteX222" fmla="*/ 235974 w 5154561"/>
              <a:gd name="connsiteY222" fmla="*/ 516194 h 1555955"/>
              <a:gd name="connsiteX223" fmla="*/ 125361 w 5154561"/>
              <a:gd name="connsiteY223" fmla="*/ 523568 h 1555955"/>
              <a:gd name="connsiteX224" fmla="*/ 95864 w 5154561"/>
              <a:gd name="connsiteY224" fmla="*/ 604684 h 1555955"/>
              <a:gd name="connsiteX225" fmla="*/ 66367 w 5154561"/>
              <a:gd name="connsiteY225" fmla="*/ 641555 h 1555955"/>
              <a:gd name="connsiteX226" fmla="*/ 22122 w 5154561"/>
              <a:gd name="connsiteY226" fmla="*/ 700549 h 1555955"/>
              <a:gd name="connsiteX227" fmla="*/ 7374 w 5154561"/>
              <a:gd name="connsiteY227" fmla="*/ 744794 h 1555955"/>
              <a:gd name="connsiteX228" fmla="*/ 0 w 5154561"/>
              <a:gd name="connsiteY228" fmla="*/ 766916 h 1555955"/>
              <a:gd name="connsiteX229" fmla="*/ 14748 w 5154561"/>
              <a:gd name="connsiteY229" fmla="*/ 781665 h 1555955"/>
              <a:gd name="connsiteX230" fmla="*/ 29496 w 5154561"/>
              <a:gd name="connsiteY230" fmla="*/ 825910 h 1555955"/>
              <a:gd name="connsiteX231" fmla="*/ 36871 w 5154561"/>
              <a:gd name="connsiteY231" fmla="*/ 848032 h 1555955"/>
              <a:gd name="connsiteX232" fmla="*/ 44245 w 5154561"/>
              <a:gd name="connsiteY232" fmla="*/ 884903 h 1555955"/>
              <a:gd name="connsiteX233" fmla="*/ 95864 w 5154561"/>
              <a:gd name="connsiteY233" fmla="*/ 943897 h 1555955"/>
              <a:gd name="connsiteX234" fmla="*/ 117987 w 5154561"/>
              <a:gd name="connsiteY234" fmla="*/ 951271 h 1555955"/>
              <a:gd name="connsiteX235" fmla="*/ 147484 w 5154561"/>
              <a:gd name="connsiteY235" fmla="*/ 958645 h 1555955"/>
              <a:gd name="connsiteX236" fmla="*/ 162232 w 5154561"/>
              <a:gd name="connsiteY236" fmla="*/ 973394 h 1555955"/>
              <a:gd name="connsiteX237" fmla="*/ 176980 w 5154561"/>
              <a:gd name="connsiteY237" fmla="*/ 1017639 h 1555955"/>
              <a:gd name="connsiteX238" fmla="*/ 191729 w 5154561"/>
              <a:gd name="connsiteY238" fmla="*/ 1032387 h 1555955"/>
              <a:gd name="connsiteX239" fmla="*/ 206477 w 5154561"/>
              <a:gd name="connsiteY239" fmla="*/ 1061884 h 1555955"/>
              <a:gd name="connsiteX240" fmla="*/ 228600 w 5154561"/>
              <a:gd name="connsiteY240" fmla="*/ 1069258 h 1555955"/>
              <a:gd name="connsiteX241" fmla="*/ 250722 w 5154561"/>
              <a:gd name="connsiteY241" fmla="*/ 1084007 h 1555955"/>
              <a:gd name="connsiteX242" fmla="*/ 265471 w 5154561"/>
              <a:gd name="connsiteY242" fmla="*/ 1106129 h 1555955"/>
              <a:gd name="connsiteX243" fmla="*/ 287593 w 5154561"/>
              <a:gd name="connsiteY243" fmla="*/ 1113503 h 1555955"/>
              <a:gd name="connsiteX244" fmla="*/ 294967 w 5154561"/>
              <a:gd name="connsiteY244" fmla="*/ 1135626 h 1555955"/>
              <a:gd name="connsiteX245" fmla="*/ 368709 w 5154561"/>
              <a:gd name="connsiteY245" fmla="*/ 1194619 h 1555955"/>
              <a:gd name="connsiteX246" fmla="*/ 383458 w 5154561"/>
              <a:gd name="connsiteY246" fmla="*/ 1209368 h 1555955"/>
              <a:gd name="connsiteX247" fmla="*/ 361335 w 5154561"/>
              <a:gd name="connsiteY247" fmla="*/ 1253613 h 1555955"/>
              <a:gd name="connsiteX248" fmla="*/ 339213 w 5154561"/>
              <a:gd name="connsiteY248" fmla="*/ 1260987 h 1555955"/>
              <a:gd name="connsiteX249" fmla="*/ 302342 w 5154561"/>
              <a:gd name="connsiteY249" fmla="*/ 1297858 h 1555955"/>
              <a:gd name="connsiteX250" fmla="*/ 287593 w 5154561"/>
              <a:gd name="connsiteY250" fmla="*/ 1342103 h 1555955"/>
              <a:gd name="connsiteX251" fmla="*/ 302342 w 5154561"/>
              <a:gd name="connsiteY251" fmla="*/ 1356852 h 1555955"/>
              <a:gd name="connsiteX252" fmla="*/ 390832 w 5154561"/>
              <a:gd name="connsiteY252" fmla="*/ 1364226 h 1555955"/>
              <a:gd name="connsiteX253" fmla="*/ 435077 w 5154561"/>
              <a:gd name="connsiteY253" fmla="*/ 1334729 h 1555955"/>
              <a:gd name="connsiteX254" fmla="*/ 442451 w 5154561"/>
              <a:gd name="connsiteY254" fmla="*/ 1386349 h 1555955"/>
              <a:gd name="connsiteX255" fmla="*/ 486696 w 5154561"/>
              <a:gd name="connsiteY255" fmla="*/ 1401097 h 1555955"/>
              <a:gd name="connsiteX256" fmla="*/ 516193 w 5154561"/>
              <a:gd name="connsiteY256" fmla="*/ 1430594 h 1555955"/>
              <a:gd name="connsiteX257" fmla="*/ 560438 w 5154561"/>
              <a:gd name="connsiteY257" fmla="*/ 1445342 h 1555955"/>
              <a:gd name="connsiteX258" fmla="*/ 582561 w 5154561"/>
              <a:gd name="connsiteY258" fmla="*/ 1467465 h 1555955"/>
              <a:gd name="connsiteX259" fmla="*/ 626806 w 5154561"/>
              <a:gd name="connsiteY259" fmla="*/ 1482213 h 1555955"/>
              <a:gd name="connsiteX260" fmla="*/ 811161 w 5154561"/>
              <a:gd name="connsiteY260" fmla="*/ 1482213 h 1555955"/>
              <a:gd name="connsiteX261" fmla="*/ 833284 w 5154561"/>
              <a:gd name="connsiteY261" fmla="*/ 1496961 h 1555955"/>
              <a:gd name="connsiteX262" fmla="*/ 825909 w 5154561"/>
              <a:gd name="connsiteY262" fmla="*/ 1519084 h 1555955"/>
              <a:gd name="connsiteX263" fmla="*/ 833284 w 5154561"/>
              <a:gd name="connsiteY263" fmla="*/ 1555955 h 1555955"/>
              <a:gd name="connsiteX264" fmla="*/ 862780 w 5154561"/>
              <a:gd name="connsiteY264" fmla="*/ 1548581 h 1555955"/>
              <a:gd name="connsiteX265" fmla="*/ 848032 w 5154561"/>
              <a:gd name="connsiteY265" fmla="*/ 1533832 h 1555955"/>
              <a:gd name="connsiteX266" fmla="*/ 825909 w 5154561"/>
              <a:gd name="connsiteY266" fmla="*/ 1526458 h 1555955"/>
              <a:gd name="connsiteX267" fmla="*/ 803787 w 5154561"/>
              <a:gd name="connsiteY267" fmla="*/ 1511710 h 1555955"/>
              <a:gd name="connsiteX268" fmla="*/ 796413 w 5154561"/>
              <a:gd name="connsiteY268" fmla="*/ 1489587 h 1555955"/>
              <a:gd name="connsiteX269" fmla="*/ 781664 w 5154561"/>
              <a:gd name="connsiteY269" fmla="*/ 1460090 h 1555955"/>
              <a:gd name="connsiteX270" fmla="*/ 796413 w 5154561"/>
              <a:gd name="connsiteY270" fmla="*/ 1356852 h 1555955"/>
              <a:gd name="connsiteX271" fmla="*/ 825909 w 5154561"/>
              <a:gd name="connsiteY271" fmla="*/ 1312607 h 1555955"/>
              <a:gd name="connsiteX272" fmla="*/ 796413 w 5154561"/>
              <a:gd name="connsiteY272" fmla="*/ 1305232 h 1555955"/>
              <a:gd name="connsiteX273" fmla="*/ 774290 w 5154561"/>
              <a:gd name="connsiteY273" fmla="*/ 1268361 h 1555955"/>
              <a:gd name="connsiteX274" fmla="*/ 752167 w 5154561"/>
              <a:gd name="connsiteY274" fmla="*/ 1224116 h 1555955"/>
              <a:gd name="connsiteX275" fmla="*/ 759542 w 5154561"/>
              <a:gd name="connsiteY275" fmla="*/ 1143000 h 1555955"/>
              <a:gd name="connsiteX276" fmla="*/ 766916 w 5154561"/>
              <a:gd name="connsiteY276" fmla="*/ 1120878 h 1555955"/>
              <a:gd name="connsiteX277" fmla="*/ 825909 w 5154561"/>
              <a:gd name="connsiteY277" fmla="*/ 1091381 h 1555955"/>
              <a:gd name="connsiteX278" fmla="*/ 855406 w 5154561"/>
              <a:gd name="connsiteY278" fmla="*/ 1084007 h 1555955"/>
              <a:gd name="connsiteX279" fmla="*/ 899651 w 5154561"/>
              <a:gd name="connsiteY279" fmla="*/ 1054510 h 1555955"/>
              <a:gd name="connsiteX280" fmla="*/ 943896 w 5154561"/>
              <a:gd name="connsiteY280" fmla="*/ 1039761 h 1555955"/>
              <a:gd name="connsiteX281" fmla="*/ 973393 w 5154561"/>
              <a:gd name="connsiteY281" fmla="*/ 1054510 h 1555955"/>
              <a:gd name="connsiteX282" fmla="*/ 1002890 w 5154561"/>
              <a:gd name="connsiteY282" fmla="*/ 1084007 h 1555955"/>
              <a:gd name="connsiteX283" fmla="*/ 1010264 w 5154561"/>
              <a:gd name="connsiteY283" fmla="*/ 1113503 h 1555955"/>
              <a:gd name="connsiteX284" fmla="*/ 1032387 w 5154561"/>
              <a:gd name="connsiteY284" fmla="*/ 1120878 h 1555955"/>
              <a:gd name="connsiteX285" fmla="*/ 1143000 w 5154561"/>
              <a:gd name="connsiteY285" fmla="*/ 1128252 h 1555955"/>
              <a:gd name="connsiteX286" fmla="*/ 1216742 w 5154561"/>
              <a:gd name="connsiteY286" fmla="*/ 1120878 h 1555955"/>
              <a:gd name="connsiteX287" fmla="*/ 1209367 w 5154561"/>
              <a:gd name="connsiteY287" fmla="*/ 1098755 h 1555955"/>
              <a:gd name="connsiteX288" fmla="*/ 1187245 w 5154561"/>
              <a:gd name="connsiteY288" fmla="*/ 1047136 h 1555955"/>
              <a:gd name="connsiteX289" fmla="*/ 1194619 w 5154561"/>
              <a:gd name="connsiteY289" fmla="*/ 988142 h 1555955"/>
              <a:gd name="connsiteX290" fmla="*/ 1224116 w 5154561"/>
              <a:gd name="connsiteY290" fmla="*/ 973394 h 1555955"/>
              <a:gd name="connsiteX291" fmla="*/ 1268361 w 5154561"/>
              <a:gd name="connsiteY291" fmla="*/ 958645 h 1555955"/>
              <a:gd name="connsiteX292" fmla="*/ 1312606 w 5154561"/>
              <a:gd name="connsiteY292" fmla="*/ 943897 h 1555955"/>
              <a:gd name="connsiteX293" fmla="*/ 1334729 w 5154561"/>
              <a:gd name="connsiteY293" fmla="*/ 936523 h 1555955"/>
              <a:gd name="connsiteX294" fmla="*/ 1415845 w 5154561"/>
              <a:gd name="connsiteY294" fmla="*/ 929149 h 1555955"/>
              <a:gd name="connsiteX295" fmla="*/ 1452716 w 5154561"/>
              <a:gd name="connsiteY295" fmla="*/ 921774 h 1555955"/>
              <a:gd name="connsiteX296" fmla="*/ 1541206 w 5154561"/>
              <a:gd name="connsiteY296" fmla="*/ 907026 h 1555955"/>
              <a:gd name="connsiteX297" fmla="*/ 1563329 w 5154561"/>
              <a:gd name="connsiteY297" fmla="*/ 943897 h 1555955"/>
              <a:gd name="connsiteX298" fmla="*/ 1585451 w 5154561"/>
              <a:gd name="connsiteY298" fmla="*/ 958645 h 1555955"/>
              <a:gd name="connsiteX299" fmla="*/ 1718187 w 5154561"/>
              <a:gd name="connsiteY299" fmla="*/ 980768 h 1555955"/>
              <a:gd name="connsiteX300" fmla="*/ 1747684 w 5154561"/>
              <a:gd name="connsiteY300" fmla="*/ 995516 h 1555955"/>
              <a:gd name="connsiteX301" fmla="*/ 1769806 w 5154561"/>
              <a:gd name="connsiteY301" fmla="*/ 1010265 h 1555955"/>
              <a:gd name="connsiteX302" fmla="*/ 1791929 w 5154561"/>
              <a:gd name="connsiteY302" fmla="*/ 1017639 h 1555955"/>
              <a:gd name="connsiteX303" fmla="*/ 1814051 w 5154561"/>
              <a:gd name="connsiteY303" fmla="*/ 1039761 h 1555955"/>
              <a:gd name="connsiteX304" fmla="*/ 1836174 w 5154561"/>
              <a:gd name="connsiteY304" fmla="*/ 1047136 h 1555955"/>
              <a:gd name="connsiteX305" fmla="*/ 1887793 w 5154561"/>
              <a:gd name="connsiteY305" fmla="*/ 1069258 h 1555955"/>
              <a:gd name="connsiteX306" fmla="*/ 1924664 w 5154561"/>
              <a:gd name="connsiteY306" fmla="*/ 1091381 h 1555955"/>
              <a:gd name="connsiteX307" fmla="*/ 1939413 w 5154561"/>
              <a:gd name="connsiteY307" fmla="*/ 1106129 h 1555955"/>
              <a:gd name="connsiteX308" fmla="*/ 2005780 w 5154561"/>
              <a:gd name="connsiteY308" fmla="*/ 1120878 h 1555955"/>
              <a:gd name="connsiteX309" fmla="*/ 2109019 w 5154561"/>
              <a:gd name="connsiteY309" fmla="*/ 1143000 h 1555955"/>
              <a:gd name="connsiteX310" fmla="*/ 2204884 w 5154561"/>
              <a:gd name="connsiteY310" fmla="*/ 1165123 h 1555955"/>
              <a:gd name="connsiteX311" fmla="*/ 2330245 w 5154561"/>
              <a:gd name="connsiteY311" fmla="*/ 1150374 h 1555955"/>
              <a:gd name="connsiteX312" fmla="*/ 2352367 w 5154561"/>
              <a:gd name="connsiteY312" fmla="*/ 1143000 h 1555955"/>
              <a:gd name="connsiteX313" fmla="*/ 2403987 w 5154561"/>
              <a:gd name="connsiteY313" fmla="*/ 1135626 h 1555955"/>
              <a:gd name="connsiteX314" fmla="*/ 2544096 w 5154561"/>
              <a:gd name="connsiteY314" fmla="*/ 1143000 h 1555955"/>
              <a:gd name="connsiteX315" fmla="*/ 2566219 w 5154561"/>
              <a:gd name="connsiteY315" fmla="*/ 1135626 h 1555955"/>
              <a:gd name="connsiteX316" fmla="*/ 2558845 w 5154561"/>
              <a:gd name="connsiteY316" fmla="*/ 1113503 h 1555955"/>
              <a:gd name="connsiteX317" fmla="*/ 2566219 w 5154561"/>
              <a:gd name="connsiteY317" fmla="*/ 1076632 h 1555955"/>
              <a:gd name="connsiteX318" fmla="*/ 2595716 w 5154561"/>
              <a:gd name="connsiteY318" fmla="*/ 1061884 h 1555955"/>
              <a:gd name="connsiteX319" fmla="*/ 2706329 w 5154561"/>
              <a:gd name="connsiteY319" fmla="*/ 1069258 h 1555955"/>
              <a:gd name="connsiteX320" fmla="*/ 2721077 w 5154561"/>
              <a:gd name="connsiteY320" fmla="*/ 1084007 h 1555955"/>
              <a:gd name="connsiteX321" fmla="*/ 2743200 w 5154561"/>
              <a:gd name="connsiteY321" fmla="*/ 1091381 h 1555955"/>
              <a:gd name="connsiteX322" fmla="*/ 2772696 w 5154561"/>
              <a:gd name="connsiteY322" fmla="*/ 1106129 h 1555955"/>
              <a:gd name="connsiteX323" fmla="*/ 2809567 w 5154561"/>
              <a:gd name="connsiteY323" fmla="*/ 1150374 h 155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5154561" h="1555955">
                <a:moveTo>
                  <a:pt x="2809567" y="1150374"/>
                </a:moveTo>
                <a:cubicBezTo>
                  <a:pt x="2835377" y="1156519"/>
                  <a:pt x="2858583" y="1131505"/>
                  <a:pt x="2927555" y="1143000"/>
                </a:cubicBezTo>
                <a:cubicBezTo>
                  <a:pt x="2990225" y="1163890"/>
                  <a:pt x="2913812" y="1134754"/>
                  <a:pt x="2964425" y="1165123"/>
                </a:cubicBezTo>
                <a:cubicBezTo>
                  <a:pt x="2971090" y="1169122"/>
                  <a:pt x="2979595" y="1169021"/>
                  <a:pt x="2986548" y="1172497"/>
                </a:cubicBezTo>
                <a:cubicBezTo>
                  <a:pt x="2994475" y="1176460"/>
                  <a:pt x="3000572" y="1183645"/>
                  <a:pt x="3008671" y="1187245"/>
                </a:cubicBezTo>
                <a:cubicBezTo>
                  <a:pt x="3022877" y="1193559"/>
                  <a:pt x="3052916" y="1201994"/>
                  <a:pt x="3052916" y="1201994"/>
                </a:cubicBezTo>
                <a:cubicBezTo>
                  <a:pt x="3082413" y="1199536"/>
                  <a:pt x="3112314" y="1200074"/>
                  <a:pt x="3141406" y="1194619"/>
                </a:cubicBezTo>
                <a:cubicBezTo>
                  <a:pt x="3237501" y="1176601"/>
                  <a:pt x="3107195" y="1181373"/>
                  <a:pt x="3200400" y="1172497"/>
                </a:cubicBezTo>
                <a:cubicBezTo>
                  <a:pt x="3242071" y="1168528"/>
                  <a:pt x="3283974" y="1167581"/>
                  <a:pt x="3325761" y="1165123"/>
                </a:cubicBezTo>
                <a:cubicBezTo>
                  <a:pt x="3334612" y="1156272"/>
                  <a:pt x="3352158" y="1140652"/>
                  <a:pt x="3355258" y="1128252"/>
                </a:cubicBezTo>
                <a:cubicBezTo>
                  <a:pt x="3361178" y="1104573"/>
                  <a:pt x="3358405" y="1059455"/>
                  <a:pt x="3370006" y="1032387"/>
                </a:cubicBezTo>
                <a:cubicBezTo>
                  <a:pt x="3373497" y="1024241"/>
                  <a:pt x="3377239" y="1014962"/>
                  <a:pt x="3384755" y="1010265"/>
                </a:cubicBezTo>
                <a:cubicBezTo>
                  <a:pt x="3397938" y="1002026"/>
                  <a:pt x="3429000" y="995516"/>
                  <a:pt x="3429000" y="995516"/>
                </a:cubicBezTo>
                <a:cubicBezTo>
                  <a:pt x="3448664" y="997974"/>
                  <a:pt x="3470268" y="994027"/>
                  <a:pt x="3487993" y="1002890"/>
                </a:cubicBezTo>
                <a:cubicBezTo>
                  <a:pt x="3506648" y="1012218"/>
                  <a:pt x="3517489" y="1032387"/>
                  <a:pt x="3532238" y="1047136"/>
                </a:cubicBezTo>
                <a:cubicBezTo>
                  <a:pt x="3544494" y="1059392"/>
                  <a:pt x="3552368" y="1069192"/>
                  <a:pt x="3569109" y="1076632"/>
                </a:cubicBezTo>
                <a:cubicBezTo>
                  <a:pt x="3583316" y="1082946"/>
                  <a:pt x="3598606" y="1086465"/>
                  <a:pt x="3613355" y="1091381"/>
                </a:cubicBezTo>
                <a:cubicBezTo>
                  <a:pt x="3620729" y="1093839"/>
                  <a:pt x="3629009" y="1094444"/>
                  <a:pt x="3635477" y="1098755"/>
                </a:cubicBezTo>
                <a:cubicBezTo>
                  <a:pt x="3651907" y="1109708"/>
                  <a:pt x="3660337" y="1113238"/>
                  <a:pt x="3672348" y="1128252"/>
                </a:cubicBezTo>
                <a:cubicBezTo>
                  <a:pt x="3677884" y="1135172"/>
                  <a:pt x="3680426" y="1144538"/>
                  <a:pt x="3687096" y="1150374"/>
                </a:cubicBezTo>
                <a:cubicBezTo>
                  <a:pt x="3722286" y="1181165"/>
                  <a:pt x="3733813" y="1180694"/>
                  <a:pt x="3775587" y="1194619"/>
                </a:cubicBezTo>
                <a:cubicBezTo>
                  <a:pt x="3782961" y="1197077"/>
                  <a:pt x="3790042" y="1200716"/>
                  <a:pt x="3797709" y="1201994"/>
                </a:cubicBezTo>
                <a:lnTo>
                  <a:pt x="3841955" y="1209368"/>
                </a:lnTo>
                <a:cubicBezTo>
                  <a:pt x="3975688" y="1253945"/>
                  <a:pt x="3808395" y="1200214"/>
                  <a:pt x="3923071" y="1231490"/>
                </a:cubicBezTo>
                <a:cubicBezTo>
                  <a:pt x="3938069" y="1235581"/>
                  <a:pt x="3951865" y="1244522"/>
                  <a:pt x="3967316" y="1246239"/>
                </a:cubicBezTo>
                <a:lnTo>
                  <a:pt x="4033684" y="1253613"/>
                </a:lnTo>
                <a:cubicBezTo>
                  <a:pt x="4067922" y="1304973"/>
                  <a:pt x="4041557" y="1257606"/>
                  <a:pt x="4055806" y="1371600"/>
                </a:cubicBezTo>
                <a:cubicBezTo>
                  <a:pt x="4057826" y="1387757"/>
                  <a:pt x="4068168" y="1403644"/>
                  <a:pt x="4077929" y="1415845"/>
                </a:cubicBezTo>
                <a:cubicBezTo>
                  <a:pt x="4082272" y="1421274"/>
                  <a:pt x="4086715" y="1427017"/>
                  <a:pt x="4092677" y="1430594"/>
                </a:cubicBezTo>
                <a:cubicBezTo>
                  <a:pt x="4099342" y="1434593"/>
                  <a:pt x="4107655" y="1434906"/>
                  <a:pt x="4114800" y="1437968"/>
                </a:cubicBezTo>
                <a:cubicBezTo>
                  <a:pt x="4124904" y="1442298"/>
                  <a:pt x="4134464" y="1447800"/>
                  <a:pt x="4144296" y="1452716"/>
                </a:cubicBezTo>
                <a:cubicBezTo>
                  <a:pt x="4151670" y="1450258"/>
                  <a:pt x="4161563" y="1451412"/>
                  <a:pt x="4166419" y="1445342"/>
                </a:cubicBezTo>
                <a:cubicBezTo>
                  <a:pt x="4172750" y="1437428"/>
                  <a:pt x="4171009" y="1425590"/>
                  <a:pt x="4173793" y="1415845"/>
                </a:cubicBezTo>
                <a:cubicBezTo>
                  <a:pt x="4181451" y="1389042"/>
                  <a:pt x="4177383" y="1397507"/>
                  <a:pt x="4195916" y="1378974"/>
                </a:cubicBezTo>
                <a:cubicBezTo>
                  <a:pt x="4219737" y="1307511"/>
                  <a:pt x="4225608" y="1308005"/>
                  <a:pt x="4203290" y="1201994"/>
                </a:cubicBezTo>
                <a:cubicBezTo>
                  <a:pt x="4201689" y="1194387"/>
                  <a:pt x="4188541" y="1197077"/>
                  <a:pt x="4181167" y="1194619"/>
                </a:cubicBezTo>
                <a:cubicBezTo>
                  <a:pt x="4173793" y="1187245"/>
                  <a:pt x="4164110" y="1181613"/>
                  <a:pt x="4159045" y="1172497"/>
                </a:cubicBezTo>
                <a:cubicBezTo>
                  <a:pt x="4151495" y="1158907"/>
                  <a:pt x="4149212" y="1143000"/>
                  <a:pt x="4144296" y="1128252"/>
                </a:cubicBezTo>
                <a:lnTo>
                  <a:pt x="4136922" y="1106129"/>
                </a:lnTo>
                <a:cubicBezTo>
                  <a:pt x="4134464" y="1098755"/>
                  <a:pt x="4131433" y="1091548"/>
                  <a:pt x="4129548" y="1084007"/>
                </a:cubicBezTo>
                <a:lnTo>
                  <a:pt x="4122174" y="1054510"/>
                </a:lnTo>
                <a:cubicBezTo>
                  <a:pt x="4132006" y="1052052"/>
                  <a:pt x="4142261" y="1043372"/>
                  <a:pt x="4151671" y="1047136"/>
                </a:cubicBezTo>
                <a:cubicBezTo>
                  <a:pt x="4158888" y="1050023"/>
                  <a:pt x="4155046" y="1062593"/>
                  <a:pt x="4159045" y="1069258"/>
                </a:cubicBezTo>
                <a:cubicBezTo>
                  <a:pt x="4162622" y="1075220"/>
                  <a:pt x="4168877" y="1079091"/>
                  <a:pt x="4173793" y="1084007"/>
                </a:cubicBezTo>
                <a:cubicBezTo>
                  <a:pt x="4177623" y="1099327"/>
                  <a:pt x="4189183" y="1148771"/>
                  <a:pt x="4195916" y="1157749"/>
                </a:cubicBezTo>
                <a:cubicBezTo>
                  <a:pt x="4206673" y="1172091"/>
                  <a:pt x="4218137" y="1190274"/>
                  <a:pt x="4232787" y="1201994"/>
                </a:cubicBezTo>
                <a:cubicBezTo>
                  <a:pt x="4239707" y="1207530"/>
                  <a:pt x="4248180" y="1210974"/>
                  <a:pt x="4254909" y="1216742"/>
                </a:cubicBezTo>
                <a:cubicBezTo>
                  <a:pt x="4265466" y="1225791"/>
                  <a:pt x="4284406" y="1246239"/>
                  <a:pt x="4284406" y="1246239"/>
                </a:cubicBezTo>
                <a:cubicBezTo>
                  <a:pt x="4297212" y="1284657"/>
                  <a:pt x="4283392" y="1254189"/>
                  <a:pt x="4306529" y="1283110"/>
                </a:cubicBezTo>
                <a:cubicBezTo>
                  <a:pt x="4312065" y="1290030"/>
                  <a:pt x="4315509" y="1298503"/>
                  <a:pt x="4321277" y="1305232"/>
                </a:cubicBezTo>
                <a:cubicBezTo>
                  <a:pt x="4330326" y="1315789"/>
                  <a:pt x="4350774" y="1334729"/>
                  <a:pt x="4350774" y="1334729"/>
                </a:cubicBezTo>
                <a:cubicBezTo>
                  <a:pt x="4360606" y="1332271"/>
                  <a:pt x="4375739" y="1336420"/>
                  <a:pt x="4380271" y="1327355"/>
                </a:cubicBezTo>
                <a:cubicBezTo>
                  <a:pt x="4384235" y="1319428"/>
                  <a:pt x="4369486" y="1313159"/>
                  <a:pt x="4365522" y="1305232"/>
                </a:cubicBezTo>
                <a:cubicBezTo>
                  <a:pt x="4347712" y="1269613"/>
                  <a:pt x="4373319" y="1293224"/>
                  <a:pt x="4336025" y="1268361"/>
                </a:cubicBezTo>
                <a:cubicBezTo>
                  <a:pt x="4317801" y="1213687"/>
                  <a:pt x="4314325" y="1238021"/>
                  <a:pt x="4336025" y="1194619"/>
                </a:cubicBezTo>
                <a:cubicBezTo>
                  <a:pt x="4348315" y="1197077"/>
                  <a:pt x="4360362" y="1201994"/>
                  <a:pt x="4372896" y="1201994"/>
                </a:cubicBezTo>
                <a:cubicBezTo>
                  <a:pt x="4380669" y="1201994"/>
                  <a:pt x="4356270" y="1200115"/>
                  <a:pt x="4350774" y="1194619"/>
                </a:cubicBezTo>
                <a:cubicBezTo>
                  <a:pt x="4338240" y="1182085"/>
                  <a:pt x="4326882" y="1167190"/>
                  <a:pt x="4321277" y="1150374"/>
                </a:cubicBezTo>
                <a:cubicBezTo>
                  <a:pt x="4318819" y="1143000"/>
                  <a:pt x="4317902" y="1134917"/>
                  <a:pt x="4313903" y="1128252"/>
                </a:cubicBezTo>
                <a:cubicBezTo>
                  <a:pt x="4301557" y="1107674"/>
                  <a:pt x="4296921" y="1116073"/>
                  <a:pt x="4277032" y="1106129"/>
                </a:cubicBezTo>
                <a:cubicBezTo>
                  <a:pt x="4258425" y="1096826"/>
                  <a:pt x="4253880" y="1090352"/>
                  <a:pt x="4240161" y="1076632"/>
                </a:cubicBezTo>
                <a:cubicBezTo>
                  <a:pt x="4237703" y="1069258"/>
                  <a:pt x="4236786" y="1061175"/>
                  <a:pt x="4232787" y="1054510"/>
                </a:cubicBezTo>
                <a:cubicBezTo>
                  <a:pt x="4222664" y="1037639"/>
                  <a:pt x="4213318" y="1038188"/>
                  <a:pt x="4195916" y="1032387"/>
                </a:cubicBezTo>
                <a:cubicBezTo>
                  <a:pt x="4186084" y="1022555"/>
                  <a:pt x="4177989" y="1010603"/>
                  <a:pt x="4166419" y="1002890"/>
                </a:cubicBezTo>
                <a:cubicBezTo>
                  <a:pt x="4116389" y="969537"/>
                  <a:pt x="4134708" y="985928"/>
                  <a:pt x="4107425" y="958645"/>
                </a:cubicBezTo>
                <a:cubicBezTo>
                  <a:pt x="4095135" y="961103"/>
                  <a:pt x="4077507" y="955590"/>
                  <a:pt x="4070555" y="966019"/>
                </a:cubicBezTo>
                <a:cubicBezTo>
                  <a:pt x="4065356" y="973818"/>
                  <a:pt x="4113904" y="987843"/>
                  <a:pt x="4114800" y="988142"/>
                </a:cubicBezTo>
                <a:cubicBezTo>
                  <a:pt x="4117258" y="995516"/>
                  <a:pt x="4129796" y="1008741"/>
                  <a:pt x="4122174" y="1010265"/>
                </a:cubicBezTo>
                <a:cubicBezTo>
                  <a:pt x="4055479" y="1023604"/>
                  <a:pt x="4054791" y="1016622"/>
                  <a:pt x="4026309" y="988142"/>
                </a:cubicBezTo>
                <a:cubicBezTo>
                  <a:pt x="4023851" y="980768"/>
                  <a:pt x="4025005" y="970875"/>
                  <a:pt x="4018935" y="966019"/>
                </a:cubicBezTo>
                <a:cubicBezTo>
                  <a:pt x="3995765" y="947483"/>
                  <a:pt x="3980074" y="963328"/>
                  <a:pt x="3959942" y="973394"/>
                </a:cubicBezTo>
                <a:cubicBezTo>
                  <a:pt x="3955026" y="980768"/>
                  <a:pt x="3953601" y="992714"/>
                  <a:pt x="3945193" y="995516"/>
                </a:cubicBezTo>
                <a:cubicBezTo>
                  <a:pt x="3925685" y="1002018"/>
                  <a:pt x="3907875" y="979750"/>
                  <a:pt x="3893574" y="973394"/>
                </a:cubicBezTo>
                <a:cubicBezTo>
                  <a:pt x="3814592" y="938290"/>
                  <a:pt x="3877275" y="977275"/>
                  <a:pt x="3827206" y="943897"/>
                </a:cubicBezTo>
                <a:cubicBezTo>
                  <a:pt x="3817750" y="915528"/>
                  <a:pt x="3813465" y="914172"/>
                  <a:pt x="3827206" y="877529"/>
                </a:cubicBezTo>
                <a:cubicBezTo>
                  <a:pt x="3829647" y="871019"/>
                  <a:pt x="3837039" y="867697"/>
                  <a:pt x="3841955" y="862781"/>
                </a:cubicBezTo>
                <a:cubicBezTo>
                  <a:pt x="3853100" y="818201"/>
                  <a:pt x="3846124" y="842900"/>
                  <a:pt x="3864077" y="789039"/>
                </a:cubicBezTo>
                <a:cubicBezTo>
                  <a:pt x="3866535" y="781665"/>
                  <a:pt x="3864077" y="769374"/>
                  <a:pt x="3871451" y="766916"/>
                </a:cubicBezTo>
                <a:cubicBezTo>
                  <a:pt x="3942646" y="743185"/>
                  <a:pt x="3831972" y="781234"/>
                  <a:pt x="3923071" y="744794"/>
                </a:cubicBezTo>
                <a:cubicBezTo>
                  <a:pt x="3937505" y="739020"/>
                  <a:pt x="3952568" y="734961"/>
                  <a:pt x="3967316" y="730045"/>
                </a:cubicBezTo>
                <a:lnTo>
                  <a:pt x="3989438" y="722671"/>
                </a:lnTo>
                <a:lnTo>
                  <a:pt x="4018935" y="752168"/>
                </a:lnTo>
                <a:lnTo>
                  <a:pt x="4033684" y="766916"/>
                </a:lnTo>
                <a:cubicBezTo>
                  <a:pt x="4048432" y="764458"/>
                  <a:pt x="4063744" y="764270"/>
                  <a:pt x="4077929" y="759542"/>
                </a:cubicBezTo>
                <a:cubicBezTo>
                  <a:pt x="4086337" y="756739"/>
                  <a:pt x="4092124" y="748757"/>
                  <a:pt x="4100051" y="744794"/>
                </a:cubicBezTo>
                <a:cubicBezTo>
                  <a:pt x="4107004" y="741318"/>
                  <a:pt x="4114800" y="739877"/>
                  <a:pt x="4122174" y="737419"/>
                </a:cubicBezTo>
                <a:cubicBezTo>
                  <a:pt x="4132006" y="739877"/>
                  <a:pt x="4141963" y="741882"/>
                  <a:pt x="4151671" y="744794"/>
                </a:cubicBezTo>
                <a:cubicBezTo>
                  <a:pt x="4166561" y="749261"/>
                  <a:pt x="4195916" y="759542"/>
                  <a:pt x="4195916" y="759542"/>
                </a:cubicBezTo>
                <a:cubicBezTo>
                  <a:pt x="4232787" y="757084"/>
                  <a:pt x="4272564" y="766724"/>
                  <a:pt x="4306529" y="752168"/>
                </a:cubicBezTo>
                <a:cubicBezTo>
                  <a:pt x="4318049" y="747231"/>
                  <a:pt x="4304092" y="726817"/>
                  <a:pt x="4299155" y="715297"/>
                </a:cubicBezTo>
                <a:cubicBezTo>
                  <a:pt x="4292407" y="699553"/>
                  <a:pt x="4275911" y="697717"/>
                  <a:pt x="4262284" y="693174"/>
                </a:cubicBezTo>
                <a:cubicBezTo>
                  <a:pt x="4264742" y="685800"/>
                  <a:pt x="4265140" y="677377"/>
                  <a:pt x="4269658" y="671052"/>
                </a:cubicBezTo>
                <a:cubicBezTo>
                  <a:pt x="4293569" y="637577"/>
                  <a:pt x="4294960" y="642604"/>
                  <a:pt x="4328651" y="634181"/>
                </a:cubicBezTo>
                <a:cubicBezTo>
                  <a:pt x="4353232" y="636639"/>
                  <a:pt x="4379177" y="633113"/>
                  <a:pt x="4402393" y="641555"/>
                </a:cubicBezTo>
                <a:cubicBezTo>
                  <a:pt x="4409698" y="644211"/>
                  <a:pt x="4404271" y="658182"/>
                  <a:pt x="4409767" y="663678"/>
                </a:cubicBezTo>
                <a:cubicBezTo>
                  <a:pt x="4415263" y="669174"/>
                  <a:pt x="4424516" y="668594"/>
                  <a:pt x="4431890" y="671052"/>
                </a:cubicBezTo>
                <a:cubicBezTo>
                  <a:pt x="4449843" y="617192"/>
                  <a:pt x="4431556" y="623037"/>
                  <a:pt x="4476135" y="634181"/>
                </a:cubicBezTo>
                <a:cubicBezTo>
                  <a:pt x="4481707" y="639753"/>
                  <a:pt x="4511865" y="667017"/>
                  <a:pt x="4513006" y="678426"/>
                </a:cubicBezTo>
                <a:cubicBezTo>
                  <a:pt x="4514735" y="695721"/>
                  <a:pt x="4509540" y="713109"/>
                  <a:pt x="4505632" y="730045"/>
                </a:cubicBezTo>
                <a:cubicBezTo>
                  <a:pt x="4505627" y="730069"/>
                  <a:pt x="4487200" y="785341"/>
                  <a:pt x="4483509" y="796413"/>
                </a:cubicBezTo>
                <a:lnTo>
                  <a:pt x="4476135" y="818536"/>
                </a:lnTo>
                <a:cubicBezTo>
                  <a:pt x="4478593" y="843117"/>
                  <a:pt x="4478956" y="867998"/>
                  <a:pt x="4483509" y="892278"/>
                </a:cubicBezTo>
                <a:cubicBezTo>
                  <a:pt x="4486374" y="907558"/>
                  <a:pt x="4485323" y="927900"/>
                  <a:pt x="4498258" y="936523"/>
                </a:cubicBezTo>
                <a:cubicBezTo>
                  <a:pt x="4520478" y="951336"/>
                  <a:pt x="4523677" y="954790"/>
                  <a:pt x="4549877" y="966019"/>
                </a:cubicBezTo>
                <a:cubicBezTo>
                  <a:pt x="4557022" y="969081"/>
                  <a:pt x="4565205" y="969619"/>
                  <a:pt x="4572000" y="973394"/>
                </a:cubicBezTo>
                <a:cubicBezTo>
                  <a:pt x="4587495" y="982002"/>
                  <a:pt x="4616245" y="1002890"/>
                  <a:pt x="4616245" y="1002890"/>
                </a:cubicBezTo>
                <a:cubicBezTo>
                  <a:pt x="4633778" y="1055491"/>
                  <a:pt x="4608917" y="991900"/>
                  <a:pt x="4645742" y="1047136"/>
                </a:cubicBezTo>
                <a:cubicBezTo>
                  <a:pt x="4650054" y="1053603"/>
                  <a:pt x="4648260" y="1063188"/>
                  <a:pt x="4653116" y="1069258"/>
                </a:cubicBezTo>
                <a:cubicBezTo>
                  <a:pt x="4658652" y="1076179"/>
                  <a:pt x="4668430" y="1078333"/>
                  <a:pt x="4675238" y="1084007"/>
                </a:cubicBezTo>
                <a:cubicBezTo>
                  <a:pt x="4683249" y="1090683"/>
                  <a:pt x="4689987" y="1098755"/>
                  <a:pt x="4697361" y="1106129"/>
                </a:cubicBezTo>
                <a:cubicBezTo>
                  <a:pt x="4712109" y="1103671"/>
                  <a:pt x="4730254" y="1108485"/>
                  <a:pt x="4741606" y="1098755"/>
                </a:cubicBezTo>
                <a:cubicBezTo>
                  <a:pt x="4751122" y="1090598"/>
                  <a:pt x="4746261" y="1074119"/>
                  <a:pt x="4748980" y="1061884"/>
                </a:cubicBezTo>
                <a:cubicBezTo>
                  <a:pt x="4755152" y="1034112"/>
                  <a:pt x="4755519" y="1034896"/>
                  <a:pt x="4763729" y="1010265"/>
                </a:cubicBezTo>
                <a:cubicBezTo>
                  <a:pt x="4757335" y="939926"/>
                  <a:pt x="4760704" y="945034"/>
                  <a:pt x="4748980" y="892278"/>
                </a:cubicBezTo>
                <a:cubicBezTo>
                  <a:pt x="4746781" y="882384"/>
                  <a:pt x="4746977" y="871375"/>
                  <a:pt x="4741606" y="862781"/>
                </a:cubicBezTo>
                <a:cubicBezTo>
                  <a:pt x="4734578" y="851535"/>
                  <a:pt x="4705364" y="825370"/>
                  <a:pt x="4689987" y="818536"/>
                </a:cubicBezTo>
                <a:cubicBezTo>
                  <a:pt x="4675781" y="812222"/>
                  <a:pt x="4645742" y="803787"/>
                  <a:pt x="4645742" y="803787"/>
                </a:cubicBezTo>
                <a:cubicBezTo>
                  <a:pt x="4640826" y="798871"/>
                  <a:pt x="4631761" y="795949"/>
                  <a:pt x="4630993" y="789039"/>
                </a:cubicBezTo>
                <a:cubicBezTo>
                  <a:pt x="4629073" y="771764"/>
                  <a:pt x="4633372" y="754067"/>
                  <a:pt x="4638367" y="737419"/>
                </a:cubicBezTo>
                <a:cubicBezTo>
                  <a:pt x="4640914" y="728930"/>
                  <a:pt x="4645600" y="719994"/>
                  <a:pt x="4653116" y="715297"/>
                </a:cubicBezTo>
                <a:cubicBezTo>
                  <a:pt x="4688039" y="693471"/>
                  <a:pt x="4763758" y="695441"/>
                  <a:pt x="4793225" y="693174"/>
                </a:cubicBezTo>
                <a:cubicBezTo>
                  <a:pt x="4828308" y="681480"/>
                  <a:pt x="4834552" y="683711"/>
                  <a:pt x="4859593" y="663678"/>
                </a:cubicBezTo>
                <a:cubicBezTo>
                  <a:pt x="4865022" y="659335"/>
                  <a:pt x="4869999" y="654358"/>
                  <a:pt x="4874342" y="648929"/>
                </a:cubicBezTo>
                <a:cubicBezTo>
                  <a:pt x="4879878" y="642009"/>
                  <a:pt x="4882823" y="633074"/>
                  <a:pt x="4889090" y="626807"/>
                </a:cubicBezTo>
                <a:cubicBezTo>
                  <a:pt x="4895357" y="620540"/>
                  <a:pt x="4903114" y="615658"/>
                  <a:pt x="4911213" y="612058"/>
                </a:cubicBezTo>
                <a:cubicBezTo>
                  <a:pt x="4925419" y="605744"/>
                  <a:pt x="4955458" y="597310"/>
                  <a:pt x="4955458" y="597310"/>
                </a:cubicBezTo>
                <a:cubicBezTo>
                  <a:pt x="4950600" y="582734"/>
                  <a:pt x="4946332" y="563463"/>
                  <a:pt x="4933335" y="553065"/>
                </a:cubicBezTo>
                <a:cubicBezTo>
                  <a:pt x="4925774" y="547016"/>
                  <a:pt x="4876183" y="538684"/>
                  <a:pt x="4874342" y="538316"/>
                </a:cubicBezTo>
                <a:cubicBezTo>
                  <a:pt x="4860854" y="524829"/>
                  <a:pt x="4821866" y="494439"/>
                  <a:pt x="4874342" y="471949"/>
                </a:cubicBezTo>
                <a:cubicBezTo>
                  <a:pt x="4885364" y="467225"/>
                  <a:pt x="4989192" y="483089"/>
                  <a:pt x="5014451" y="486697"/>
                </a:cubicBezTo>
                <a:cubicBezTo>
                  <a:pt x="5089101" y="511580"/>
                  <a:pt x="5043196" y="502637"/>
                  <a:pt x="5154561" y="494071"/>
                </a:cubicBezTo>
                <a:cubicBezTo>
                  <a:pt x="5152103" y="474407"/>
                  <a:pt x="5155236" y="453187"/>
                  <a:pt x="5147187" y="435078"/>
                </a:cubicBezTo>
                <a:cubicBezTo>
                  <a:pt x="5144030" y="427975"/>
                  <a:pt x="5132605" y="429588"/>
                  <a:pt x="5125064" y="427703"/>
                </a:cubicBezTo>
                <a:cubicBezTo>
                  <a:pt x="5064219" y="412491"/>
                  <a:pt x="5111702" y="428099"/>
                  <a:pt x="5058696" y="412955"/>
                </a:cubicBezTo>
                <a:cubicBezTo>
                  <a:pt x="4967985" y="387038"/>
                  <a:pt x="5152847" y="410636"/>
                  <a:pt x="4866967" y="398207"/>
                </a:cubicBezTo>
                <a:cubicBezTo>
                  <a:pt x="4862051" y="390833"/>
                  <a:pt x="4859735" y="380781"/>
                  <a:pt x="4852219" y="376084"/>
                </a:cubicBezTo>
                <a:cubicBezTo>
                  <a:pt x="4839036" y="367845"/>
                  <a:pt x="4807974" y="361336"/>
                  <a:pt x="4807974" y="361336"/>
                </a:cubicBezTo>
                <a:cubicBezTo>
                  <a:pt x="4803058" y="356420"/>
                  <a:pt x="4799187" y="350164"/>
                  <a:pt x="4793225" y="346587"/>
                </a:cubicBezTo>
                <a:cubicBezTo>
                  <a:pt x="4786560" y="342588"/>
                  <a:pt x="4778381" y="341942"/>
                  <a:pt x="4771103" y="339213"/>
                </a:cubicBezTo>
                <a:cubicBezTo>
                  <a:pt x="4758709" y="334565"/>
                  <a:pt x="4746672" y="328989"/>
                  <a:pt x="4734232" y="324465"/>
                </a:cubicBezTo>
                <a:cubicBezTo>
                  <a:pt x="4723025" y="320390"/>
                  <a:pt x="4677263" y="304439"/>
                  <a:pt x="4660490" y="302342"/>
                </a:cubicBezTo>
                <a:cubicBezTo>
                  <a:pt x="4631120" y="298671"/>
                  <a:pt x="4601497" y="297426"/>
                  <a:pt x="4572000" y="294968"/>
                </a:cubicBezTo>
                <a:cubicBezTo>
                  <a:pt x="4521428" y="278111"/>
                  <a:pt x="4584199" y="298018"/>
                  <a:pt x="4513006" y="280219"/>
                </a:cubicBezTo>
                <a:cubicBezTo>
                  <a:pt x="4505465" y="278334"/>
                  <a:pt x="4498551" y="274123"/>
                  <a:pt x="4490884" y="272845"/>
                </a:cubicBezTo>
                <a:cubicBezTo>
                  <a:pt x="4468928" y="269186"/>
                  <a:pt x="4446639" y="267929"/>
                  <a:pt x="4424516" y="265471"/>
                </a:cubicBezTo>
                <a:cubicBezTo>
                  <a:pt x="4414684" y="263013"/>
                  <a:pt x="4404957" y="260085"/>
                  <a:pt x="4395019" y="258097"/>
                </a:cubicBezTo>
                <a:cubicBezTo>
                  <a:pt x="4231635" y="225421"/>
                  <a:pt x="3986310" y="245028"/>
                  <a:pt x="3878825" y="243349"/>
                </a:cubicBezTo>
                <a:cubicBezTo>
                  <a:pt x="3856703" y="240891"/>
                  <a:pt x="3834414" y="239633"/>
                  <a:pt x="3812458" y="235974"/>
                </a:cubicBezTo>
                <a:cubicBezTo>
                  <a:pt x="3804791" y="234696"/>
                  <a:pt x="3798030" y="229699"/>
                  <a:pt x="3790335" y="228600"/>
                </a:cubicBezTo>
                <a:cubicBezTo>
                  <a:pt x="3763458" y="224760"/>
                  <a:pt x="3736203" y="224224"/>
                  <a:pt x="3709219" y="221226"/>
                </a:cubicBezTo>
                <a:cubicBezTo>
                  <a:pt x="3630672" y="212499"/>
                  <a:pt x="3685176" y="216054"/>
                  <a:pt x="3613355" y="206478"/>
                </a:cubicBezTo>
                <a:cubicBezTo>
                  <a:pt x="3591291" y="203536"/>
                  <a:pt x="3568973" y="202575"/>
                  <a:pt x="3546987" y="199103"/>
                </a:cubicBezTo>
                <a:cubicBezTo>
                  <a:pt x="3386203" y="173716"/>
                  <a:pt x="3566732" y="192145"/>
                  <a:pt x="3384755" y="176981"/>
                </a:cubicBezTo>
                <a:cubicBezTo>
                  <a:pt x="3304158" y="156831"/>
                  <a:pt x="3313669" y="152887"/>
                  <a:pt x="3207774" y="169607"/>
                </a:cubicBezTo>
                <a:cubicBezTo>
                  <a:pt x="3199020" y="170989"/>
                  <a:pt x="3193025" y="179439"/>
                  <a:pt x="3185651" y="184355"/>
                </a:cubicBezTo>
                <a:cubicBezTo>
                  <a:pt x="3173958" y="219434"/>
                  <a:pt x="3176187" y="225684"/>
                  <a:pt x="3156155" y="250723"/>
                </a:cubicBezTo>
                <a:cubicBezTo>
                  <a:pt x="3151812" y="256152"/>
                  <a:pt x="3146322" y="260555"/>
                  <a:pt x="3141406" y="265471"/>
                </a:cubicBezTo>
                <a:cubicBezTo>
                  <a:pt x="3104535" y="263013"/>
                  <a:pt x="3067374" y="263323"/>
                  <a:pt x="3030793" y="258097"/>
                </a:cubicBezTo>
                <a:cubicBezTo>
                  <a:pt x="3015403" y="255899"/>
                  <a:pt x="3001296" y="248265"/>
                  <a:pt x="2986548" y="243349"/>
                </a:cubicBezTo>
                <a:cubicBezTo>
                  <a:pt x="2979174" y="240891"/>
                  <a:pt x="2970893" y="240286"/>
                  <a:pt x="2964425" y="235974"/>
                </a:cubicBezTo>
                <a:cubicBezTo>
                  <a:pt x="2935835" y="216914"/>
                  <a:pt x="2950711" y="224028"/>
                  <a:pt x="2920180" y="213852"/>
                </a:cubicBezTo>
                <a:cubicBezTo>
                  <a:pt x="2912806" y="208936"/>
                  <a:pt x="2906157" y="202703"/>
                  <a:pt x="2898058" y="199103"/>
                </a:cubicBezTo>
                <a:cubicBezTo>
                  <a:pt x="2866518" y="185085"/>
                  <a:pt x="2854344" y="185560"/>
                  <a:pt x="2824316" y="176981"/>
                </a:cubicBezTo>
                <a:cubicBezTo>
                  <a:pt x="2816842" y="174846"/>
                  <a:pt x="2809567" y="172065"/>
                  <a:pt x="2802193" y="169607"/>
                </a:cubicBezTo>
                <a:cubicBezTo>
                  <a:pt x="2794819" y="164691"/>
                  <a:pt x="2787998" y="158822"/>
                  <a:pt x="2780071" y="154858"/>
                </a:cubicBezTo>
                <a:cubicBezTo>
                  <a:pt x="2729047" y="129346"/>
                  <a:pt x="2609336" y="154239"/>
                  <a:pt x="2595716" y="154858"/>
                </a:cubicBezTo>
                <a:lnTo>
                  <a:pt x="2381864" y="147484"/>
                </a:lnTo>
                <a:cubicBezTo>
                  <a:pt x="2330227" y="145419"/>
                  <a:pt x="2278250" y="146794"/>
                  <a:pt x="2227006" y="140110"/>
                </a:cubicBezTo>
                <a:cubicBezTo>
                  <a:pt x="2220112" y="139211"/>
                  <a:pt x="2217174" y="130277"/>
                  <a:pt x="2212258" y="125361"/>
                </a:cubicBezTo>
                <a:cubicBezTo>
                  <a:pt x="2222090" y="122903"/>
                  <a:pt x="2232047" y="120899"/>
                  <a:pt x="2241755" y="117987"/>
                </a:cubicBezTo>
                <a:cubicBezTo>
                  <a:pt x="2256645" y="113520"/>
                  <a:pt x="2286000" y="103239"/>
                  <a:pt x="2286000" y="103239"/>
                </a:cubicBezTo>
                <a:cubicBezTo>
                  <a:pt x="2288458" y="95865"/>
                  <a:pt x="2298870" y="86612"/>
                  <a:pt x="2293374" y="81116"/>
                </a:cubicBezTo>
                <a:cubicBezTo>
                  <a:pt x="2282381" y="70123"/>
                  <a:pt x="2263877" y="71284"/>
                  <a:pt x="2249129" y="66368"/>
                </a:cubicBezTo>
                <a:cubicBezTo>
                  <a:pt x="2184968" y="44982"/>
                  <a:pt x="2234761" y="59425"/>
                  <a:pt x="2094271" y="51619"/>
                </a:cubicBezTo>
                <a:cubicBezTo>
                  <a:pt x="2086897" y="49161"/>
                  <a:pt x="2079689" y="46130"/>
                  <a:pt x="2072148" y="44245"/>
                </a:cubicBezTo>
                <a:cubicBezTo>
                  <a:pt x="2059988" y="41205"/>
                  <a:pt x="2047013" y="41272"/>
                  <a:pt x="2035277" y="36871"/>
                </a:cubicBezTo>
                <a:cubicBezTo>
                  <a:pt x="2026979" y="33759"/>
                  <a:pt x="2021082" y="26086"/>
                  <a:pt x="2013155" y="22123"/>
                </a:cubicBezTo>
                <a:cubicBezTo>
                  <a:pt x="2001372" y="16232"/>
                  <a:pt x="1972555" y="10523"/>
                  <a:pt x="1961535" y="7374"/>
                </a:cubicBezTo>
                <a:cubicBezTo>
                  <a:pt x="1954061" y="5239"/>
                  <a:pt x="1946787" y="2458"/>
                  <a:pt x="1939413" y="0"/>
                </a:cubicBezTo>
                <a:cubicBezTo>
                  <a:pt x="1876742" y="20889"/>
                  <a:pt x="1953154" y="-8245"/>
                  <a:pt x="1902542" y="22123"/>
                </a:cubicBezTo>
                <a:cubicBezTo>
                  <a:pt x="1895877" y="26122"/>
                  <a:pt x="1887372" y="26021"/>
                  <a:pt x="1880419" y="29497"/>
                </a:cubicBezTo>
                <a:cubicBezTo>
                  <a:pt x="1872492" y="33460"/>
                  <a:pt x="1866785" y="41698"/>
                  <a:pt x="1858296" y="44245"/>
                </a:cubicBezTo>
                <a:cubicBezTo>
                  <a:pt x="1841648" y="49239"/>
                  <a:pt x="1823720" y="48210"/>
                  <a:pt x="1806677" y="51619"/>
                </a:cubicBezTo>
                <a:cubicBezTo>
                  <a:pt x="1786801" y="55594"/>
                  <a:pt x="1767560" y="62393"/>
                  <a:pt x="1747684" y="66368"/>
                </a:cubicBezTo>
                <a:cubicBezTo>
                  <a:pt x="1735394" y="68826"/>
                  <a:pt x="1722905" y="70444"/>
                  <a:pt x="1710813" y="73742"/>
                </a:cubicBezTo>
                <a:cubicBezTo>
                  <a:pt x="1695814" y="77832"/>
                  <a:pt x="1681811" y="85441"/>
                  <a:pt x="1666567" y="88490"/>
                </a:cubicBezTo>
                <a:cubicBezTo>
                  <a:pt x="1610264" y="99752"/>
                  <a:pt x="1642133" y="94310"/>
                  <a:pt x="1570703" y="103239"/>
                </a:cubicBezTo>
                <a:cubicBezTo>
                  <a:pt x="1573161" y="113071"/>
                  <a:pt x="1575293" y="122991"/>
                  <a:pt x="1578077" y="132736"/>
                </a:cubicBezTo>
                <a:cubicBezTo>
                  <a:pt x="1580212" y="140210"/>
                  <a:pt x="1591521" y="150002"/>
                  <a:pt x="1585451" y="154858"/>
                </a:cubicBezTo>
                <a:cubicBezTo>
                  <a:pt x="1573776" y="164198"/>
                  <a:pt x="1555954" y="159774"/>
                  <a:pt x="1541206" y="162232"/>
                </a:cubicBezTo>
                <a:cubicBezTo>
                  <a:pt x="1457250" y="190219"/>
                  <a:pt x="1512480" y="176068"/>
                  <a:pt x="1371600" y="184355"/>
                </a:cubicBezTo>
                <a:cubicBezTo>
                  <a:pt x="1369142" y="204020"/>
                  <a:pt x="1375590" y="227114"/>
                  <a:pt x="1364225" y="243349"/>
                </a:cubicBezTo>
                <a:cubicBezTo>
                  <a:pt x="1355310" y="256085"/>
                  <a:pt x="1319980" y="258097"/>
                  <a:pt x="1319980" y="258097"/>
                </a:cubicBezTo>
                <a:cubicBezTo>
                  <a:pt x="1322438" y="265471"/>
                  <a:pt x="1323356" y="273554"/>
                  <a:pt x="1327355" y="280219"/>
                </a:cubicBezTo>
                <a:cubicBezTo>
                  <a:pt x="1330932" y="286181"/>
                  <a:pt x="1338994" y="288749"/>
                  <a:pt x="1342103" y="294968"/>
                </a:cubicBezTo>
                <a:cubicBezTo>
                  <a:pt x="1365911" y="342586"/>
                  <a:pt x="1328553" y="310516"/>
                  <a:pt x="1371600" y="339213"/>
                </a:cubicBezTo>
                <a:cubicBezTo>
                  <a:pt x="1337187" y="373626"/>
                  <a:pt x="1351935" y="378543"/>
                  <a:pt x="1327355" y="353961"/>
                </a:cubicBezTo>
                <a:lnTo>
                  <a:pt x="1312606" y="309716"/>
                </a:lnTo>
                <a:cubicBezTo>
                  <a:pt x="1310148" y="302342"/>
                  <a:pt x="1309543" y="294062"/>
                  <a:pt x="1305232" y="287594"/>
                </a:cubicBezTo>
                <a:cubicBezTo>
                  <a:pt x="1300316" y="280220"/>
                  <a:pt x="1294084" y="273570"/>
                  <a:pt x="1290484" y="265471"/>
                </a:cubicBezTo>
                <a:cubicBezTo>
                  <a:pt x="1270023" y="219433"/>
                  <a:pt x="1286017" y="230390"/>
                  <a:pt x="1260987" y="199103"/>
                </a:cubicBezTo>
                <a:cubicBezTo>
                  <a:pt x="1256644" y="193674"/>
                  <a:pt x="1252457" y="187464"/>
                  <a:pt x="1246238" y="184355"/>
                </a:cubicBezTo>
                <a:cubicBezTo>
                  <a:pt x="1232333" y="177403"/>
                  <a:pt x="1201993" y="169607"/>
                  <a:pt x="1201993" y="169607"/>
                </a:cubicBezTo>
                <a:cubicBezTo>
                  <a:pt x="1177412" y="172065"/>
                  <a:pt x="1149938" y="165152"/>
                  <a:pt x="1128251" y="176981"/>
                </a:cubicBezTo>
                <a:cubicBezTo>
                  <a:pt x="1117248" y="182983"/>
                  <a:pt x="1122937" y="201489"/>
                  <a:pt x="1120877" y="213852"/>
                </a:cubicBezTo>
                <a:cubicBezTo>
                  <a:pt x="1109579" y="281640"/>
                  <a:pt x="1120262" y="245192"/>
                  <a:pt x="1106129" y="287594"/>
                </a:cubicBezTo>
                <a:cubicBezTo>
                  <a:pt x="1130710" y="290052"/>
                  <a:pt x="1156655" y="286526"/>
                  <a:pt x="1179871" y="294968"/>
                </a:cubicBezTo>
                <a:cubicBezTo>
                  <a:pt x="1187176" y="297624"/>
                  <a:pt x="1187245" y="309317"/>
                  <a:pt x="1187245" y="317090"/>
                </a:cubicBezTo>
                <a:cubicBezTo>
                  <a:pt x="1187245" y="344272"/>
                  <a:pt x="1180822" y="345636"/>
                  <a:pt x="1165122" y="361336"/>
                </a:cubicBezTo>
                <a:cubicBezTo>
                  <a:pt x="1113503" y="358878"/>
                  <a:pt x="1061489" y="360791"/>
                  <a:pt x="1010264" y="353961"/>
                </a:cubicBezTo>
                <a:cubicBezTo>
                  <a:pt x="987149" y="350879"/>
                  <a:pt x="943896" y="331839"/>
                  <a:pt x="943896" y="331839"/>
                </a:cubicBezTo>
                <a:cubicBezTo>
                  <a:pt x="938341" y="332765"/>
                  <a:pt x="881155" y="341087"/>
                  <a:pt x="870155" y="346587"/>
                </a:cubicBezTo>
                <a:cubicBezTo>
                  <a:pt x="863936" y="349696"/>
                  <a:pt x="861797" y="358597"/>
                  <a:pt x="855406" y="361336"/>
                </a:cubicBezTo>
                <a:cubicBezTo>
                  <a:pt x="843886" y="366273"/>
                  <a:pt x="830867" y="366468"/>
                  <a:pt x="818535" y="368710"/>
                </a:cubicBezTo>
                <a:cubicBezTo>
                  <a:pt x="729430" y="384910"/>
                  <a:pt x="747750" y="377238"/>
                  <a:pt x="604684" y="383458"/>
                </a:cubicBezTo>
                <a:cubicBezTo>
                  <a:pt x="562169" y="411802"/>
                  <a:pt x="603181" y="387263"/>
                  <a:pt x="560438" y="405581"/>
                </a:cubicBezTo>
                <a:cubicBezTo>
                  <a:pt x="550334" y="409911"/>
                  <a:pt x="541471" y="417170"/>
                  <a:pt x="530942" y="420329"/>
                </a:cubicBezTo>
                <a:cubicBezTo>
                  <a:pt x="516620" y="424625"/>
                  <a:pt x="501445" y="425245"/>
                  <a:pt x="486696" y="427703"/>
                </a:cubicBezTo>
                <a:lnTo>
                  <a:pt x="398206" y="457200"/>
                </a:lnTo>
                <a:lnTo>
                  <a:pt x="353961" y="471949"/>
                </a:lnTo>
                <a:cubicBezTo>
                  <a:pt x="310560" y="493649"/>
                  <a:pt x="334892" y="483221"/>
                  <a:pt x="280219" y="501445"/>
                </a:cubicBezTo>
                <a:lnTo>
                  <a:pt x="258096" y="508819"/>
                </a:lnTo>
                <a:cubicBezTo>
                  <a:pt x="250722" y="511277"/>
                  <a:pt x="243730" y="515677"/>
                  <a:pt x="235974" y="516194"/>
                </a:cubicBezTo>
                <a:lnTo>
                  <a:pt x="125361" y="523568"/>
                </a:lnTo>
                <a:cubicBezTo>
                  <a:pt x="76170" y="539964"/>
                  <a:pt x="115553" y="519360"/>
                  <a:pt x="95864" y="604684"/>
                </a:cubicBezTo>
                <a:cubicBezTo>
                  <a:pt x="91853" y="622066"/>
                  <a:pt x="75935" y="628798"/>
                  <a:pt x="66367" y="641555"/>
                </a:cubicBezTo>
                <a:cubicBezTo>
                  <a:pt x="16334" y="708266"/>
                  <a:pt x="55948" y="666723"/>
                  <a:pt x="22122" y="700549"/>
                </a:cubicBezTo>
                <a:lnTo>
                  <a:pt x="7374" y="744794"/>
                </a:lnTo>
                <a:lnTo>
                  <a:pt x="0" y="766916"/>
                </a:lnTo>
                <a:cubicBezTo>
                  <a:pt x="4916" y="771832"/>
                  <a:pt x="11639" y="775446"/>
                  <a:pt x="14748" y="781665"/>
                </a:cubicBezTo>
                <a:cubicBezTo>
                  <a:pt x="21700" y="795570"/>
                  <a:pt x="24580" y="811162"/>
                  <a:pt x="29496" y="825910"/>
                </a:cubicBezTo>
                <a:cubicBezTo>
                  <a:pt x="31954" y="833284"/>
                  <a:pt x="35347" y="840410"/>
                  <a:pt x="36871" y="848032"/>
                </a:cubicBezTo>
                <a:cubicBezTo>
                  <a:pt x="39329" y="860322"/>
                  <a:pt x="39059" y="873493"/>
                  <a:pt x="44245" y="884903"/>
                </a:cubicBezTo>
                <a:cubicBezTo>
                  <a:pt x="57258" y="913532"/>
                  <a:pt x="69693" y="930812"/>
                  <a:pt x="95864" y="943897"/>
                </a:cubicBezTo>
                <a:cubicBezTo>
                  <a:pt x="102817" y="947373"/>
                  <a:pt x="110513" y="949136"/>
                  <a:pt x="117987" y="951271"/>
                </a:cubicBezTo>
                <a:cubicBezTo>
                  <a:pt x="127732" y="954055"/>
                  <a:pt x="137652" y="956187"/>
                  <a:pt x="147484" y="958645"/>
                </a:cubicBezTo>
                <a:cubicBezTo>
                  <a:pt x="152400" y="963561"/>
                  <a:pt x="159123" y="967175"/>
                  <a:pt x="162232" y="973394"/>
                </a:cubicBezTo>
                <a:cubicBezTo>
                  <a:pt x="169184" y="987299"/>
                  <a:pt x="165987" y="1006647"/>
                  <a:pt x="176980" y="1017639"/>
                </a:cubicBezTo>
                <a:lnTo>
                  <a:pt x="191729" y="1032387"/>
                </a:lnTo>
                <a:cubicBezTo>
                  <a:pt x="196645" y="1042219"/>
                  <a:pt x="198704" y="1054111"/>
                  <a:pt x="206477" y="1061884"/>
                </a:cubicBezTo>
                <a:cubicBezTo>
                  <a:pt x="211973" y="1067380"/>
                  <a:pt x="221647" y="1065782"/>
                  <a:pt x="228600" y="1069258"/>
                </a:cubicBezTo>
                <a:cubicBezTo>
                  <a:pt x="236527" y="1073222"/>
                  <a:pt x="243348" y="1079091"/>
                  <a:pt x="250722" y="1084007"/>
                </a:cubicBezTo>
                <a:cubicBezTo>
                  <a:pt x="255638" y="1091381"/>
                  <a:pt x="258550" y="1100593"/>
                  <a:pt x="265471" y="1106129"/>
                </a:cubicBezTo>
                <a:cubicBezTo>
                  <a:pt x="271541" y="1110985"/>
                  <a:pt x="282097" y="1108007"/>
                  <a:pt x="287593" y="1113503"/>
                </a:cubicBezTo>
                <a:cubicBezTo>
                  <a:pt x="293089" y="1119000"/>
                  <a:pt x="290449" y="1129301"/>
                  <a:pt x="294967" y="1135626"/>
                </a:cubicBezTo>
                <a:cubicBezTo>
                  <a:pt x="331455" y="1186710"/>
                  <a:pt x="319959" y="1145869"/>
                  <a:pt x="368709" y="1194619"/>
                </a:cubicBezTo>
                <a:lnTo>
                  <a:pt x="383458" y="1209368"/>
                </a:lnTo>
                <a:cubicBezTo>
                  <a:pt x="378156" y="1230578"/>
                  <a:pt x="380673" y="1242011"/>
                  <a:pt x="361335" y="1253613"/>
                </a:cubicBezTo>
                <a:cubicBezTo>
                  <a:pt x="354670" y="1257612"/>
                  <a:pt x="346587" y="1258529"/>
                  <a:pt x="339213" y="1260987"/>
                </a:cubicBezTo>
                <a:cubicBezTo>
                  <a:pt x="326923" y="1273277"/>
                  <a:pt x="307839" y="1281369"/>
                  <a:pt x="302342" y="1297858"/>
                </a:cubicBezTo>
                <a:lnTo>
                  <a:pt x="287593" y="1342103"/>
                </a:lnTo>
                <a:cubicBezTo>
                  <a:pt x="292509" y="1347019"/>
                  <a:pt x="296913" y="1352509"/>
                  <a:pt x="302342" y="1356852"/>
                </a:cubicBezTo>
                <a:cubicBezTo>
                  <a:pt x="337037" y="1384608"/>
                  <a:pt x="330594" y="1370919"/>
                  <a:pt x="390832" y="1364226"/>
                </a:cubicBezTo>
                <a:cubicBezTo>
                  <a:pt x="405580" y="1354394"/>
                  <a:pt x="432570" y="1317182"/>
                  <a:pt x="435077" y="1334729"/>
                </a:cubicBezTo>
                <a:cubicBezTo>
                  <a:pt x="437535" y="1351936"/>
                  <a:pt x="431780" y="1372629"/>
                  <a:pt x="442451" y="1386349"/>
                </a:cubicBezTo>
                <a:cubicBezTo>
                  <a:pt x="451995" y="1398620"/>
                  <a:pt x="486696" y="1401097"/>
                  <a:pt x="486696" y="1401097"/>
                </a:cubicBezTo>
                <a:cubicBezTo>
                  <a:pt x="496528" y="1410929"/>
                  <a:pt x="503002" y="1426197"/>
                  <a:pt x="516193" y="1430594"/>
                </a:cubicBezTo>
                <a:lnTo>
                  <a:pt x="560438" y="1445342"/>
                </a:lnTo>
                <a:cubicBezTo>
                  <a:pt x="567812" y="1452716"/>
                  <a:pt x="573445" y="1462400"/>
                  <a:pt x="582561" y="1467465"/>
                </a:cubicBezTo>
                <a:cubicBezTo>
                  <a:pt x="596151" y="1475015"/>
                  <a:pt x="626806" y="1482213"/>
                  <a:pt x="626806" y="1482213"/>
                </a:cubicBezTo>
                <a:cubicBezTo>
                  <a:pt x="715603" y="1452615"/>
                  <a:pt x="655590" y="1465838"/>
                  <a:pt x="811161" y="1482213"/>
                </a:cubicBezTo>
                <a:cubicBezTo>
                  <a:pt x="818535" y="1487129"/>
                  <a:pt x="829993" y="1488732"/>
                  <a:pt x="833284" y="1496961"/>
                </a:cubicBezTo>
                <a:cubicBezTo>
                  <a:pt x="836171" y="1504178"/>
                  <a:pt x="825909" y="1511311"/>
                  <a:pt x="825909" y="1519084"/>
                </a:cubicBezTo>
                <a:cubicBezTo>
                  <a:pt x="825909" y="1531618"/>
                  <a:pt x="830826" y="1543665"/>
                  <a:pt x="833284" y="1555955"/>
                </a:cubicBezTo>
                <a:cubicBezTo>
                  <a:pt x="843116" y="1553497"/>
                  <a:pt x="857159" y="1557014"/>
                  <a:pt x="862780" y="1548581"/>
                </a:cubicBezTo>
                <a:cubicBezTo>
                  <a:pt x="866636" y="1542796"/>
                  <a:pt x="853994" y="1537409"/>
                  <a:pt x="848032" y="1533832"/>
                </a:cubicBezTo>
                <a:cubicBezTo>
                  <a:pt x="841367" y="1529833"/>
                  <a:pt x="833283" y="1528916"/>
                  <a:pt x="825909" y="1526458"/>
                </a:cubicBezTo>
                <a:cubicBezTo>
                  <a:pt x="818535" y="1521542"/>
                  <a:pt x="809323" y="1518630"/>
                  <a:pt x="803787" y="1511710"/>
                </a:cubicBezTo>
                <a:cubicBezTo>
                  <a:pt x="798931" y="1505640"/>
                  <a:pt x="799475" y="1496732"/>
                  <a:pt x="796413" y="1489587"/>
                </a:cubicBezTo>
                <a:cubicBezTo>
                  <a:pt x="792083" y="1479483"/>
                  <a:pt x="786580" y="1469922"/>
                  <a:pt x="781664" y="1460090"/>
                </a:cubicBezTo>
                <a:cubicBezTo>
                  <a:pt x="781839" y="1458518"/>
                  <a:pt x="789506" y="1372048"/>
                  <a:pt x="796413" y="1356852"/>
                </a:cubicBezTo>
                <a:cubicBezTo>
                  <a:pt x="803748" y="1340716"/>
                  <a:pt x="825909" y="1312607"/>
                  <a:pt x="825909" y="1312607"/>
                </a:cubicBezTo>
                <a:cubicBezTo>
                  <a:pt x="816077" y="1310149"/>
                  <a:pt x="805478" y="1309764"/>
                  <a:pt x="796413" y="1305232"/>
                </a:cubicBezTo>
                <a:cubicBezTo>
                  <a:pt x="777206" y="1295628"/>
                  <a:pt x="782701" y="1285183"/>
                  <a:pt x="774290" y="1268361"/>
                </a:cubicBezTo>
                <a:cubicBezTo>
                  <a:pt x="745696" y="1211172"/>
                  <a:pt x="770707" y="1279731"/>
                  <a:pt x="752167" y="1224116"/>
                </a:cubicBezTo>
                <a:cubicBezTo>
                  <a:pt x="754625" y="1197077"/>
                  <a:pt x="755702" y="1169877"/>
                  <a:pt x="759542" y="1143000"/>
                </a:cubicBezTo>
                <a:cubicBezTo>
                  <a:pt x="760641" y="1135305"/>
                  <a:pt x="762917" y="1127543"/>
                  <a:pt x="766916" y="1120878"/>
                </a:cubicBezTo>
                <a:cubicBezTo>
                  <a:pt x="779207" y="1100393"/>
                  <a:pt x="805142" y="1096573"/>
                  <a:pt x="825909" y="1091381"/>
                </a:cubicBezTo>
                <a:lnTo>
                  <a:pt x="855406" y="1084007"/>
                </a:lnTo>
                <a:cubicBezTo>
                  <a:pt x="870154" y="1074175"/>
                  <a:pt x="882835" y="1060115"/>
                  <a:pt x="899651" y="1054510"/>
                </a:cubicBezTo>
                <a:lnTo>
                  <a:pt x="943896" y="1039761"/>
                </a:lnTo>
                <a:cubicBezTo>
                  <a:pt x="953728" y="1044677"/>
                  <a:pt x="964599" y="1047914"/>
                  <a:pt x="973393" y="1054510"/>
                </a:cubicBezTo>
                <a:cubicBezTo>
                  <a:pt x="984517" y="1062853"/>
                  <a:pt x="1002890" y="1084007"/>
                  <a:pt x="1002890" y="1084007"/>
                </a:cubicBezTo>
                <a:cubicBezTo>
                  <a:pt x="1005348" y="1093839"/>
                  <a:pt x="1003933" y="1105589"/>
                  <a:pt x="1010264" y="1113503"/>
                </a:cubicBezTo>
                <a:cubicBezTo>
                  <a:pt x="1015120" y="1119573"/>
                  <a:pt x="1024661" y="1120020"/>
                  <a:pt x="1032387" y="1120878"/>
                </a:cubicBezTo>
                <a:cubicBezTo>
                  <a:pt x="1069114" y="1124959"/>
                  <a:pt x="1106129" y="1125794"/>
                  <a:pt x="1143000" y="1128252"/>
                </a:cubicBezTo>
                <a:cubicBezTo>
                  <a:pt x="1167581" y="1125794"/>
                  <a:pt x="1194168" y="1130911"/>
                  <a:pt x="1216742" y="1120878"/>
                </a:cubicBezTo>
                <a:cubicBezTo>
                  <a:pt x="1223845" y="1117721"/>
                  <a:pt x="1212429" y="1105900"/>
                  <a:pt x="1209367" y="1098755"/>
                </a:cubicBezTo>
                <a:cubicBezTo>
                  <a:pt x="1182033" y="1034977"/>
                  <a:pt x="1204536" y="1099010"/>
                  <a:pt x="1187245" y="1047136"/>
                </a:cubicBezTo>
                <a:cubicBezTo>
                  <a:pt x="1189703" y="1027471"/>
                  <a:pt x="1185756" y="1005867"/>
                  <a:pt x="1194619" y="988142"/>
                </a:cubicBezTo>
                <a:cubicBezTo>
                  <a:pt x="1199535" y="978310"/>
                  <a:pt x="1213909" y="977477"/>
                  <a:pt x="1224116" y="973394"/>
                </a:cubicBezTo>
                <a:cubicBezTo>
                  <a:pt x="1238550" y="967620"/>
                  <a:pt x="1253613" y="963561"/>
                  <a:pt x="1268361" y="958645"/>
                </a:cubicBezTo>
                <a:lnTo>
                  <a:pt x="1312606" y="943897"/>
                </a:lnTo>
                <a:cubicBezTo>
                  <a:pt x="1319980" y="941439"/>
                  <a:pt x="1326988" y="937227"/>
                  <a:pt x="1334729" y="936523"/>
                </a:cubicBezTo>
                <a:lnTo>
                  <a:pt x="1415845" y="929149"/>
                </a:lnTo>
                <a:cubicBezTo>
                  <a:pt x="1428135" y="926691"/>
                  <a:pt x="1440373" y="923952"/>
                  <a:pt x="1452716" y="921774"/>
                </a:cubicBezTo>
                <a:lnTo>
                  <a:pt x="1541206" y="907026"/>
                </a:lnTo>
                <a:cubicBezTo>
                  <a:pt x="1573132" y="875103"/>
                  <a:pt x="1542757" y="897609"/>
                  <a:pt x="1563329" y="943897"/>
                </a:cubicBezTo>
                <a:cubicBezTo>
                  <a:pt x="1566928" y="951996"/>
                  <a:pt x="1577352" y="955046"/>
                  <a:pt x="1585451" y="958645"/>
                </a:cubicBezTo>
                <a:cubicBezTo>
                  <a:pt x="1635524" y="980900"/>
                  <a:pt x="1656570" y="975633"/>
                  <a:pt x="1718187" y="980768"/>
                </a:cubicBezTo>
                <a:cubicBezTo>
                  <a:pt x="1728019" y="985684"/>
                  <a:pt x="1738140" y="990062"/>
                  <a:pt x="1747684" y="995516"/>
                </a:cubicBezTo>
                <a:cubicBezTo>
                  <a:pt x="1755379" y="999913"/>
                  <a:pt x="1761879" y="1006301"/>
                  <a:pt x="1769806" y="1010265"/>
                </a:cubicBezTo>
                <a:cubicBezTo>
                  <a:pt x="1776759" y="1013741"/>
                  <a:pt x="1784555" y="1015181"/>
                  <a:pt x="1791929" y="1017639"/>
                </a:cubicBezTo>
                <a:cubicBezTo>
                  <a:pt x="1799303" y="1025013"/>
                  <a:pt x="1805374" y="1033976"/>
                  <a:pt x="1814051" y="1039761"/>
                </a:cubicBezTo>
                <a:cubicBezTo>
                  <a:pt x="1820519" y="1044073"/>
                  <a:pt x="1829221" y="1043660"/>
                  <a:pt x="1836174" y="1047136"/>
                </a:cubicBezTo>
                <a:cubicBezTo>
                  <a:pt x="1887096" y="1072597"/>
                  <a:pt x="1826407" y="1053912"/>
                  <a:pt x="1887793" y="1069258"/>
                </a:cubicBezTo>
                <a:cubicBezTo>
                  <a:pt x="1925162" y="1106627"/>
                  <a:pt x="1876803" y="1062665"/>
                  <a:pt x="1924664" y="1091381"/>
                </a:cubicBezTo>
                <a:cubicBezTo>
                  <a:pt x="1930626" y="1094958"/>
                  <a:pt x="1933194" y="1103020"/>
                  <a:pt x="1939413" y="1106129"/>
                </a:cubicBezTo>
                <a:cubicBezTo>
                  <a:pt x="1947356" y="1110100"/>
                  <a:pt x="2000665" y="1119483"/>
                  <a:pt x="2005780" y="1120878"/>
                </a:cubicBezTo>
                <a:cubicBezTo>
                  <a:pt x="2094683" y="1145125"/>
                  <a:pt x="2001636" y="1129578"/>
                  <a:pt x="2109019" y="1143000"/>
                </a:cubicBezTo>
                <a:cubicBezTo>
                  <a:pt x="2169753" y="1163246"/>
                  <a:pt x="2137874" y="1155551"/>
                  <a:pt x="2204884" y="1165123"/>
                </a:cubicBezTo>
                <a:cubicBezTo>
                  <a:pt x="2246671" y="1160207"/>
                  <a:pt x="2288635" y="1156616"/>
                  <a:pt x="2330245" y="1150374"/>
                </a:cubicBezTo>
                <a:cubicBezTo>
                  <a:pt x="2337932" y="1149221"/>
                  <a:pt x="2344745" y="1144524"/>
                  <a:pt x="2352367" y="1143000"/>
                </a:cubicBezTo>
                <a:cubicBezTo>
                  <a:pt x="2369411" y="1139591"/>
                  <a:pt x="2386780" y="1138084"/>
                  <a:pt x="2403987" y="1135626"/>
                </a:cubicBezTo>
                <a:cubicBezTo>
                  <a:pt x="2450690" y="1138084"/>
                  <a:pt x="2497328" y="1143000"/>
                  <a:pt x="2544096" y="1143000"/>
                </a:cubicBezTo>
                <a:cubicBezTo>
                  <a:pt x="2551869" y="1143000"/>
                  <a:pt x="2562743" y="1142579"/>
                  <a:pt x="2566219" y="1135626"/>
                </a:cubicBezTo>
                <a:cubicBezTo>
                  <a:pt x="2569695" y="1128673"/>
                  <a:pt x="2561303" y="1120877"/>
                  <a:pt x="2558845" y="1113503"/>
                </a:cubicBezTo>
                <a:cubicBezTo>
                  <a:pt x="2561303" y="1101213"/>
                  <a:pt x="2558934" y="1086831"/>
                  <a:pt x="2566219" y="1076632"/>
                </a:cubicBezTo>
                <a:cubicBezTo>
                  <a:pt x="2572608" y="1067687"/>
                  <a:pt x="2584738" y="1062462"/>
                  <a:pt x="2595716" y="1061884"/>
                </a:cubicBezTo>
                <a:cubicBezTo>
                  <a:pt x="2632618" y="1059942"/>
                  <a:pt x="2669458" y="1066800"/>
                  <a:pt x="2706329" y="1069258"/>
                </a:cubicBezTo>
                <a:cubicBezTo>
                  <a:pt x="2711245" y="1074174"/>
                  <a:pt x="2715115" y="1080430"/>
                  <a:pt x="2721077" y="1084007"/>
                </a:cubicBezTo>
                <a:cubicBezTo>
                  <a:pt x="2727742" y="1088006"/>
                  <a:pt x="2736055" y="1088319"/>
                  <a:pt x="2743200" y="1091381"/>
                </a:cubicBezTo>
                <a:cubicBezTo>
                  <a:pt x="2753304" y="1095711"/>
                  <a:pt x="2763152" y="1100675"/>
                  <a:pt x="2772696" y="1106129"/>
                </a:cubicBezTo>
                <a:cubicBezTo>
                  <a:pt x="2780391" y="1110526"/>
                  <a:pt x="2783757" y="1144229"/>
                  <a:pt x="2809567" y="1150374"/>
                </a:cubicBezTo>
                <a:close/>
              </a:path>
            </a:pathLst>
          </a:custGeom>
          <a:blipFill dpi="0" rotWithShape="1">
            <a:blip r:embed="rId11">
              <a:alphaModFix amt="60000"/>
            </a:blip>
            <a:srcRect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ABAF4C-C708-4779-9042-CC949DDCA1FA}"/>
              </a:ext>
            </a:extLst>
          </p:cNvPr>
          <p:cNvSpPr/>
          <p:nvPr/>
        </p:nvSpPr>
        <p:spPr>
          <a:xfrm>
            <a:off x="6613178" y="1231490"/>
            <a:ext cx="1454190" cy="641555"/>
          </a:xfrm>
          <a:custGeom>
            <a:avLst/>
            <a:gdLst>
              <a:gd name="connsiteX0" fmla="*/ 429177 w 1454190"/>
              <a:gd name="connsiteY0" fmla="*/ 95865 h 641555"/>
              <a:gd name="connsiteX1" fmla="*/ 443925 w 1454190"/>
              <a:gd name="connsiteY1" fmla="*/ 132736 h 641555"/>
              <a:gd name="connsiteX2" fmla="*/ 458674 w 1454190"/>
              <a:gd name="connsiteY2" fmla="*/ 147484 h 641555"/>
              <a:gd name="connsiteX3" fmla="*/ 488170 w 1454190"/>
              <a:gd name="connsiteY3" fmla="*/ 191729 h 641555"/>
              <a:gd name="connsiteX4" fmla="*/ 480796 w 1454190"/>
              <a:gd name="connsiteY4" fmla="*/ 221226 h 641555"/>
              <a:gd name="connsiteX5" fmla="*/ 414428 w 1454190"/>
              <a:gd name="connsiteY5" fmla="*/ 221226 h 641555"/>
              <a:gd name="connsiteX6" fmla="*/ 252196 w 1454190"/>
              <a:gd name="connsiteY6" fmla="*/ 213852 h 641555"/>
              <a:gd name="connsiteX7" fmla="*/ 222699 w 1454190"/>
              <a:gd name="connsiteY7" fmla="*/ 199104 h 641555"/>
              <a:gd name="connsiteX8" fmla="*/ 134209 w 1454190"/>
              <a:gd name="connsiteY8" fmla="*/ 184355 h 641555"/>
              <a:gd name="connsiteX9" fmla="*/ 97338 w 1454190"/>
              <a:gd name="connsiteY9" fmla="*/ 176981 h 641555"/>
              <a:gd name="connsiteX10" fmla="*/ 16222 w 1454190"/>
              <a:gd name="connsiteY10" fmla="*/ 184355 h 641555"/>
              <a:gd name="connsiteX11" fmla="*/ 1474 w 1454190"/>
              <a:gd name="connsiteY11" fmla="*/ 199104 h 641555"/>
              <a:gd name="connsiteX12" fmla="*/ 8848 w 1454190"/>
              <a:gd name="connsiteY12" fmla="*/ 331839 h 641555"/>
              <a:gd name="connsiteX13" fmla="*/ 38345 w 1454190"/>
              <a:gd name="connsiteY13" fmla="*/ 346587 h 641555"/>
              <a:gd name="connsiteX14" fmla="*/ 89964 w 1454190"/>
              <a:gd name="connsiteY14" fmla="*/ 361336 h 641555"/>
              <a:gd name="connsiteX15" fmla="*/ 104712 w 1454190"/>
              <a:gd name="connsiteY15" fmla="*/ 383458 h 641555"/>
              <a:gd name="connsiteX16" fmla="*/ 126835 w 1454190"/>
              <a:gd name="connsiteY16" fmla="*/ 390833 h 641555"/>
              <a:gd name="connsiteX17" fmla="*/ 215325 w 1454190"/>
              <a:gd name="connsiteY17" fmla="*/ 398207 h 641555"/>
              <a:gd name="connsiteX18" fmla="*/ 237448 w 1454190"/>
              <a:gd name="connsiteY18" fmla="*/ 405581 h 641555"/>
              <a:gd name="connsiteX19" fmla="*/ 266945 w 1454190"/>
              <a:gd name="connsiteY19" fmla="*/ 412955 h 641555"/>
              <a:gd name="connsiteX20" fmla="*/ 274319 w 1454190"/>
              <a:gd name="connsiteY20" fmla="*/ 435078 h 641555"/>
              <a:gd name="connsiteX21" fmla="*/ 259570 w 1454190"/>
              <a:gd name="connsiteY21" fmla="*/ 449826 h 641555"/>
              <a:gd name="connsiteX22" fmla="*/ 244822 w 1454190"/>
              <a:gd name="connsiteY22" fmla="*/ 471949 h 641555"/>
              <a:gd name="connsiteX23" fmla="*/ 193203 w 1454190"/>
              <a:gd name="connsiteY23" fmla="*/ 486697 h 641555"/>
              <a:gd name="connsiteX24" fmla="*/ 171080 w 1454190"/>
              <a:gd name="connsiteY24" fmla="*/ 530942 h 641555"/>
              <a:gd name="connsiteX25" fmla="*/ 200577 w 1454190"/>
              <a:gd name="connsiteY25" fmla="*/ 560439 h 641555"/>
              <a:gd name="connsiteX26" fmla="*/ 230074 w 1454190"/>
              <a:gd name="connsiteY26" fmla="*/ 604684 h 641555"/>
              <a:gd name="connsiteX27" fmla="*/ 274319 w 1454190"/>
              <a:gd name="connsiteY27" fmla="*/ 619433 h 641555"/>
              <a:gd name="connsiteX28" fmla="*/ 414428 w 1454190"/>
              <a:gd name="connsiteY28" fmla="*/ 589936 h 641555"/>
              <a:gd name="connsiteX29" fmla="*/ 407054 w 1454190"/>
              <a:gd name="connsiteY29" fmla="*/ 553065 h 641555"/>
              <a:gd name="connsiteX30" fmla="*/ 392306 w 1454190"/>
              <a:gd name="connsiteY30" fmla="*/ 538316 h 641555"/>
              <a:gd name="connsiteX31" fmla="*/ 399680 w 1454190"/>
              <a:gd name="connsiteY31" fmla="*/ 560439 h 641555"/>
              <a:gd name="connsiteX32" fmla="*/ 451299 w 1454190"/>
              <a:gd name="connsiteY32" fmla="*/ 582562 h 641555"/>
              <a:gd name="connsiteX33" fmla="*/ 746267 w 1454190"/>
              <a:gd name="connsiteY33" fmla="*/ 589936 h 641555"/>
              <a:gd name="connsiteX34" fmla="*/ 827383 w 1454190"/>
              <a:gd name="connsiteY34" fmla="*/ 612058 h 641555"/>
              <a:gd name="connsiteX35" fmla="*/ 842132 w 1454190"/>
              <a:gd name="connsiteY35" fmla="*/ 634181 h 641555"/>
              <a:gd name="connsiteX36" fmla="*/ 864254 w 1454190"/>
              <a:gd name="connsiteY36" fmla="*/ 641555 h 641555"/>
              <a:gd name="connsiteX37" fmla="*/ 960119 w 1454190"/>
              <a:gd name="connsiteY37" fmla="*/ 634181 h 641555"/>
              <a:gd name="connsiteX38" fmla="*/ 1004364 w 1454190"/>
              <a:gd name="connsiteY38" fmla="*/ 604684 h 641555"/>
              <a:gd name="connsiteX39" fmla="*/ 1100228 w 1454190"/>
              <a:gd name="connsiteY39" fmla="*/ 575187 h 641555"/>
              <a:gd name="connsiteX40" fmla="*/ 1277209 w 1454190"/>
              <a:gd name="connsiteY40" fmla="*/ 582562 h 641555"/>
              <a:gd name="connsiteX41" fmla="*/ 1314080 w 1454190"/>
              <a:gd name="connsiteY41" fmla="*/ 575187 h 641555"/>
              <a:gd name="connsiteX42" fmla="*/ 1306706 w 1454190"/>
              <a:gd name="connsiteY42" fmla="*/ 508820 h 641555"/>
              <a:gd name="connsiteX43" fmla="*/ 1291957 w 1454190"/>
              <a:gd name="connsiteY43" fmla="*/ 486697 h 641555"/>
              <a:gd name="connsiteX44" fmla="*/ 1314080 w 1454190"/>
              <a:gd name="connsiteY44" fmla="*/ 479323 h 641555"/>
              <a:gd name="connsiteX45" fmla="*/ 1321454 w 1454190"/>
              <a:gd name="connsiteY45" fmla="*/ 420329 h 641555"/>
              <a:gd name="connsiteX46" fmla="*/ 1343577 w 1454190"/>
              <a:gd name="connsiteY46" fmla="*/ 405581 h 641555"/>
              <a:gd name="connsiteX47" fmla="*/ 1409945 w 1454190"/>
              <a:gd name="connsiteY47" fmla="*/ 390833 h 641555"/>
              <a:gd name="connsiteX48" fmla="*/ 1432067 w 1454190"/>
              <a:gd name="connsiteY48" fmla="*/ 383458 h 641555"/>
              <a:gd name="connsiteX49" fmla="*/ 1454190 w 1454190"/>
              <a:gd name="connsiteY49" fmla="*/ 339213 h 641555"/>
              <a:gd name="connsiteX50" fmla="*/ 1446816 w 1454190"/>
              <a:gd name="connsiteY50" fmla="*/ 309716 h 641555"/>
              <a:gd name="connsiteX51" fmla="*/ 1409945 w 1454190"/>
              <a:gd name="connsiteY51" fmla="*/ 287594 h 641555"/>
              <a:gd name="connsiteX52" fmla="*/ 1380448 w 1454190"/>
              <a:gd name="connsiteY52" fmla="*/ 280220 h 641555"/>
              <a:gd name="connsiteX53" fmla="*/ 1336203 w 1454190"/>
              <a:gd name="connsiteY53" fmla="*/ 265471 h 641555"/>
              <a:gd name="connsiteX54" fmla="*/ 1314080 w 1454190"/>
              <a:gd name="connsiteY54" fmla="*/ 258097 h 641555"/>
              <a:gd name="connsiteX55" fmla="*/ 1269835 w 1454190"/>
              <a:gd name="connsiteY55" fmla="*/ 243349 h 641555"/>
              <a:gd name="connsiteX56" fmla="*/ 1247712 w 1454190"/>
              <a:gd name="connsiteY56" fmla="*/ 235975 h 641555"/>
              <a:gd name="connsiteX57" fmla="*/ 1203467 w 1454190"/>
              <a:gd name="connsiteY57" fmla="*/ 206478 h 641555"/>
              <a:gd name="connsiteX58" fmla="*/ 1173970 w 1454190"/>
              <a:gd name="connsiteY58" fmla="*/ 176981 h 641555"/>
              <a:gd name="connsiteX59" fmla="*/ 1151848 w 1454190"/>
              <a:gd name="connsiteY59" fmla="*/ 162233 h 641555"/>
              <a:gd name="connsiteX60" fmla="*/ 1137099 w 1454190"/>
              <a:gd name="connsiteY60" fmla="*/ 147484 h 641555"/>
              <a:gd name="connsiteX61" fmla="*/ 1114977 w 1454190"/>
              <a:gd name="connsiteY61" fmla="*/ 132736 h 641555"/>
              <a:gd name="connsiteX62" fmla="*/ 1100228 w 1454190"/>
              <a:gd name="connsiteY62" fmla="*/ 117987 h 641555"/>
              <a:gd name="connsiteX63" fmla="*/ 1078106 w 1454190"/>
              <a:gd name="connsiteY63" fmla="*/ 110613 h 641555"/>
              <a:gd name="connsiteX64" fmla="*/ 1041235 w 1454190"/>
              <a:gd name="connsiteY64" fmla="*/ 88491 h 641555"/>
              <a:gd name="connsiteX65" fmla="*/ 1019112 w 1454190"/>
              <a:gd name="connsiteY65" fmla="*/ 73742 h 641555"/>
              <a:gd name="connsiteX66" fmla="*/ 989616 w 1454190"/>
              <a:gd name="connsiteY66" fmla="*/ 66368 h 641555"/>
              <a:gd name="connsiteX67" fmla="*/ 893751 w 1454190"/>
              <a:gd name="connsiteY67" fmla="*/ 51620 h 641555"/>
              <a:gd name="connsiteX68" fmla="*/ 871628 w 1454190"/>
              <a:gd name="connsiteY68" fmla="*/ 44245 h 641555"/>
              <a:gd name="connsiteX69" fmla="*/ 827383 w 1454190"/>
              <a:gd name="connsiteY69" fmla="*/ 36871 h 641555"/>
              <a:gd name="connsiteX70" fmla="*/ 805261 w 1454190"/>
              <a:gd name="connsiteY70" fmla="*/ 22123 h 641555"/>
              <a:gd name="connsiteX71" fmla="*/ 761016 w 1454190"/>
              <a:gd name="connsiteY71" fmla="*/ 7375 h 641555"/>
              <a:gd name="connsiteX72" fmla="*/ 738893 w 1454190"/>
              <a:gd name="connsiteY72" fmla="*/ 0 h 641555"/>
              <a:gd name="connsiteX73" fmla="*/ 576661 w 1454190"/>
              <a:gd name="connsiteY73" fmla="*/ 7375 h 641555"/>
              <a:gd name="connsiteX74" fmla="*/ 554538 w 1454190"/>
              <a:gd name="connsiteY74" fmla="*/ 22123 h 641555"/>
              <a:gd name="connsiteX75" fmla="*/ 495545 w 1454190"/>
              <a:gd name="connsiteY75" fmla="*/ 36871 h 641555"/>
              <a:gd name="connsiteX76" fmla="*/ 480796 w 1454190"/>
              <a:gd name="connsiteY76" fmla="*/ 51620 h 641555"/>
              <a:gd name="connsiteX77" fmla="*/ 466048 w 1454190"/>
              <a:gd name="connsiteY77" fmla="*/ 147484 h 641555"/>
              <a:gd name="connsiteX78" fmla="*/ 429177 w 1454190"/>
              <a:gd name="connsiteY78" fmla="*/ 95865 h 6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4190" h="641555">
                <a:moveTo>
                  <a:pt x="429177" y="95865"/>
                </a:moveTo>
                <a:cubicBezTo>
                  <a:pt x="434093" y="108155"/>
                  <a:pt x="437358" y="121243"/>
                  <a:pt x="443925" y="132736"/>
                </a:cubicBezTo>
                <a:cubicBezTo>
                  <a:pt x="447374" y="138772"/>
                  <a:pt x="455097" y="141522"/>
                  <a:pt x="458674" y="147484"/>
                </a:cubicBezTo>
                <a:cubicBezTo>
                  <a:pt x="490692" y="200847"/>
                  <a:pt x="431913" y="135472"/>
                  <a:pt x="488170" y="191729"/>
                </a:cubicBezTo>
                <a:cubicBezTo>
                  <a:pt x="485712" y="201561"/>
                  <a:pt x="487127" y="213312"/>
                  <a:pt x="480796" y="221226"/>
                </a:cubicBezTo>
                <a:cubicBezTo>
                  <a:pt x="467730" y="237558"/>
                  <a:pt x="421634" y="221741"/>
                  <a:pt x="414428" y="221226"/>
                </a:cubicBezTo>
                <a:cubicBezTo>
                  <a:pt x="360432" y="217369"/>
                  <a:pt x="306273" y="216310"/>
                  <a:pt x="252196" y="213852"/>
                </a:cubicBezTo>
                <a:cubicBezTo>
                  <a:pt x="242364" y="208936"/>
                  <a:pt x="232992" y="202964"/>
                  <a:pt x="222699" y="199104"/>
                </a:cubicBezTo>
                <a:cubicBezTo>
                  <a:pt x="196903" y="189430"/>
                  <a:pt x="158429" y="188081"/>
                  <a:pt x="134209" y="184355"/>
                </a:cubicBezTo>
                <a:cubicBezTo>
                  <a:pt x="121821" y="182449"/>
                  <a:pt x="109628" y="179439"/>
                  <a:pt x="97338" y="176981"/>
                </a:cubicBezTo>
                <a:cubicBezTo>
                  <a:pt x="70299" y="179439"/>
                  <a:pt x="42677" y="178250"/>
                  <a:pt x="16222" y="184355"/>
                </a:cubicBezTo>
                <a:cubicBezTo>
                  <a:pt x="9448" y="185918"/>
                  <a:pt x="1821" y="192160"/>
                  <a:pt x="1474" y="199104"/>
                </a:cubicBezTo>
                <a:cubicBezTo>
                  <a:pt x="-739" y="243362"/>
                  <a:pt x="-1900" y="288849"/>
                  <a:pt x="8848" y="331839"/>
                </a:cubicBezTo>
                <a:cubicBezTo>
                  <a:pt x="11514" y="342504"/>
                  <a:pt x="28241" y="342257"/>
                  <a:pt x="38345" y="346587"/>
                </a:cubicBezTo>
                <a:cubicBezTo>
                  <a:pt x="53163" y="352938"/>
                  <a:pt x="74985" y="357591"/>
                  <a:pt x="89964" y="361336"/>
                </a:cubicBezTo>
                <a:cubicBezTo>
                  <a:pt x="94880" y="368710"/>
                  <a:pt x="97792" y="377922"/>
                  <a:pt x="104712" y="383458"/>
                </a:cubicBezTo>
                <a:cubicBezTo>
                  <a:pt x="110782" y="388314"/>
                  <a:pt x="119130" y="389806"/>
                  <a:pt x="126835" y="390833"/>
                </a:cubicBezTo>
                <a:cubicBezTo>
                  <a:pt x="156174" y="394745"/>
                  <a:pt x="185828" y="395749"/>
                  <a:pt x="215325" y="398207"/>
                </a:cubicBezTo>
                <a:cubicBezTo>
                  <a:pt x="222699" y="400665"/>
                  <a:pt x="229974" y="403446"/>
                  <a:pt x="237448" y="405581"/>
                </a:cubicBezTo>
                <a:cubicBezTo>
                  <a:pt x="247193" y="408365"/>
                  <a:pt x="259031" y="406624"/>
                  <a:pt x="266945" y="412955"/>
                </a:cubicBezTo>
                <a:cubicBezTo>
                  <a:pt x="273015" y="417811"/>
                  <a:pt x="271861" y="427704"/>
                  <a:pt x="274319" y="435078"/>
                </a:cubicBezTo>
                <a:cubicBezTo>
                  <a:pt x="269403" y="439994"/>
                  <a:pt x="263913" y="444397"/>
                  <a:pt x="259570" y="449826"/>
                </a:cubicBezTo>
                <a:cubicBezTo>
                  <a:pt x="254033" y="456747"/>
                  <a:pt x="251743" y="466412"/>
                  <a:pt x="244822" y="471949"/>
                </a:cubicBezTo>
                <a:cubicBezTo>
                  <a:pt x="240014" y="475795"/>
                  <a:pt x="195129" y="486215"/>
                  <a:pt x="193203" y="486697"/>
                </a:cubicBezTo>
                <a:cubicBezTo>
                  <a:pt x="182588" y="497311"/>
                  <a:pt x="163666" y="511173"/>
                  <a:pt x="171080" y="530942"/>
                </a:cubicBezTo>
                <a:cubicBezTo>
                  <a:pt x="175962" y="543962"/>
                  <a:pt x="192864" y="548869"/>
                  <a:pt x="200577" y="560439"/>
                </a:cubicBezTo>
                <a:cubicBezTo>
                  <a:pt x="210409" y="575187"/>
                  <a:pt x="213258" y="599079"/>
                  <a:pt x="230074" y="604684"/>
                </a:cubicBezTo>
                <a:lnTo>
                  <a:pt x="274319" y="619433"/>
                </a:lnTo>
                <a:cubicBezTo>
                  <a:pt x="292887" y="618401"/>
                  <a:pt x="414428" y="652909"/>
                  <a:pt x="414428" y="589936"/>
                </a:cubicBezTo>
                <a:cubicBezTo>
                  <a:pt x="414428" y="577402"/>
                  <a:pt x="411991" y="564585"/>
                  <a:pt x="407054" y="553065"/>
                </a:cubicBezTo>
                <a:cubicBezTo>
                  <a:pt x="404315" y="546675"/>
                  <a:pt x="397222" y="543232"/>
                  <a:pt x="392306" y="538316"/>
                </a:cubicBezTo>
                <a:cubicBezTo>
                  <a:pt x="394764" y="545690"/>
                  <a:pt x="394184" y="554943"/>
                  <a:pt x="399680" y="560439"/>
                </a:cubicBezTo>
                <a:cubicBezTo>
                  <a:pt x="403165" y="563924"/>
                  <a:pt x="442057" y="582132"/>
                  <a:pt x="451299" y="582562"/>
                </a:cubicBezTo>
                <a:cubicBezTo>
                  <a:pt x="549546" y="587132"/>
                  <a:pt x="647944" y="587478"/>
                  <a:pt x="746267" y="589936"/>
                </a:cubicBezTo>
                <a:cubicBezTo>
                  <a:pt x="802403" y="608647"/>
                  <a:pt x="775268" y="601635"/>
                  <a:pt x="827383" y="612058"/>
                </a:cubicBezTo>
                <a:cubicBezTo>
                  <a:pt x="832299" y="619432"/>
                  <a:pt x="835211" y="628644"/>
                  <a:pt x="842132" y="634181"/>
                </a:cubicBezTo>
                <a:cubicBezTo>
                  <a:pt x="848202" y="639037"/>
                  <a:pt x="856481" y="641555"/>
                  <a:pt x="864254" y="641555"/>
                </a:cubicBezTo>
                <a:cubicBezTo>
                  <a:pt x="896303" y="641555"/>
                  <a:pt x="928164" y="636639"/>
                  <a:pt x="960119" y="634181"/>
                </a:cubicBezTo>
                <a:lnTo>
                  <a:pt x="1004364" y="604684"/>
                </a:lnTo>
                <a:cubicBezTo>
                  <a:pt x="1047342" y="576032"/>
                  <a:pt x="1017803" y="591673"/>
                  <a:pt x="1100228" y="575187"/>
                </a:cubicBezTo>
                <a:cubicBezTo>
                  <a:pt x="1159222" y="577645"/>
                  <a:pt x="1218325" y="578200"/>
                  <a:pt x="1277209" y="582562"/>
                </a:cubicBezTo>
                <a:cubicBezTo>
                  <a:pt x="1312859" y="585203"/>
                  <a:pt x="1287636" y="601632"/>
                  <a:pt x="1314080" y="575187"/>
                </a:cubicBezTo>
                <a:cubicBezTo>
                  <a:pt x="1311622" y="553065"/>
                  <a:pt x="1312105" y="530414"/>
                  <a:pt x="1306706" y="508820"/>
                </a:cubicBezTo>
                <a:cubicBezTo>
                  <a:pt x="1304556" y="500222"/>
                  <a:pt x="1289807" y="495295"/>
                  <a:pt x="1291957" y="486697"/>
                </a:cubicBezTo>
                <a:cubicBezTo>
                  <a:pt x="1293842" y="479156"/>
                  <a:pt x="1306706" y="481781"/>
                  <a:pt x="1314080" y="479323"/>
                </a:cubicBezTo>
                <a:cubicBezTo>
                  <a:pt x="1316538" y="459658"/>
                  <a:pt x="1314094" y="438729"/>
                  <a:pt x="1321454" y="420329"/>
                </a:cubicBezTo>
                <a:cubicBezTo>
                  <a:pt x="1324746" y="412100"/>
                  <a:pt x="1335650" y="409544"/>
                  <a:pt x="1343577" y="405581"/>
                </a:cubicBezTo>
                <a:cubicBezTo>
                  <a:pt x="1361731" y="396504"/>
                  <a:pt x="1392950" y="393665"/>
                  <a:pt x="1409945" y="390833"/>
                </a:cubicBezTo>
                <a:cubicBezTo>
                  <a:pt x="1417319" y="388375"/>
                  <a:pt x="1425402" y="387457"/>
                  <a:pt x="1432067" y="383458"/>
                </a:cubicBezTo>
                <a:cubicBezTo>
                  <a:pt x="1451405" y="371855"/>
                  <a:pt x="1448887" y="360424"/>
                  <a:pt x="1454190" y="339213"/>
                </a:cubicBezTo>
                <a:cubicBezTo>
                  <a:pt x="1451732" y="329381"/>
                  <a:pt x="1451349" y="318781"/>
                  <a:pt x="1446816" y="309716"/>
                </a:cubicBezTo>
                <a:cubicBezTo>
                  <a:pt x="1439095" y="294273"/>
                  <a:pt x="1424661" y="291798"/>
                  <a:pt x="1409945" y="287594"/>
                </a:cubicBezTo>
                <a:cubicBezTo>
                  <a:pt x="1400200" y="284810"/>
                  <a:pt x="1390155" y="283132"/>
                  <a:pt x="1380448" y="280220"/>
                </a:cubicBezTo>
                <a:cubicBezTo>
                  <a:pt x="1365557" y="275753"/>
                  <a:pt x="1350951" y="270387"/>
                  <a:pt x="1336203" y="265471"/>
                </a:cubicBezTo>
                <a:lnTo>
                  <a:pt x="1314080" y="258097"/>
                </a:lnTo>
                <a:lnTo>
                  <a:pt x="1269835" y="243349"/>
                </a:lnTo>
                <a:lnTo>
                  <a:pt x="1247712" y="235975"/>
                </a:lnTo>
                <a:cubicBezTo>
                  <a:pt x="1232964" y="226143"/>
                  <a:pt x="1216001" y="219012"/>
                  <a:pt x="1203467" y="206478"/>
                </a:cubicBezTo>
                <a:cubicBezTo>
                  <a:pt x="1193635" y="196646"/>
                  <a:pt x="1185540" y="184694"/>
                  <a:pt x="1173970" y="176981"/>
                </a:cubicBezTo>
                <a:cubicBezTo>
                  <a:pt x="1166596" y="172065"/>
                  <a:pt x="1158768" y="167769"/>
                  <a:pt x="1151848" y="162233"/>
                </a:cubicBezTo>
                <a:cubicBezTo>
                  <a:pt x="1146419" y="157890"/>
                  <a:pt x="1142528" y="151827"/>
                  <a:pt x="1137099" y="147484"/>
                </a:cubicBezTo>
                <a:cubicBezTo>
                  <a:pt x="1130179" y="141948"/>
                  <a:pt x="1121897" y="138272"/>
                  <a:pt x="1114977" y="132736"/>
                </a:cubicBezTo>
                <a:cubicBezTo>
                  <a:pt x="1109548" y="128393"/>
                  <a:pt x="1106190" y="121564"/>
                  <a:pt x="1100228" y="117987"/>
                </a:cubicBezTo>
                <a:cubicBezTo>
                  <a:pt x="1093563" y="113988"/>
                  <a:pt x="1085480" y="113071"/>
                  <a:pt x="1078106" y="110613"/>
                </a:cubicBezTo>
                <a:cubicBezTo>
                  <a:pt x="1049296" y="81805"/>
                  <a:pt x="1079527" y="107638"/>
                  <a:pt x="1041235" y="88491"/>
                </a:cubicBezTo>
                <a:cubicBezTo>
                  <a:pt x="1033308" y="84527"/>
                  <a:pt x="1027258" y="77233"/>
                  <a:pt x="1019112" y="73742"/>
                </a:cubicBezTo>
                <a:cubicBezTo>
                  <a:pt x="1009797" y="69750"/>
                  <a:pt x="999509" y="68566"/>
                  <a:pt x="989616" y="66368"/>
                </a:cubicBezTo>
                <a:cubicBezTo>
                  <a:pt x="946183" y="56716"/>
                  <a:pt x="944832" y="58005"/>
                  <a:pt x="893751" y="51620"/>
                </a:cubicBezTo>
                <a:cubicBezTo>
                  <a:pt x="886377" y="49162"/>
                  <a:pt x="879216" y="45931"/>
                  <a:pt x="871628" y="44245"/>
                </a:cubicBezTo>
                <a:cubicBezTo>
                  <a:pt x="857032" y="41001"/>
                  <a:pt x="841568" y="41599"/>
                  <a:pt x="827383" y="36871"/>
                </a:cubicBezTo>
                <a:cubicBezTo>
                  <a:pt x="818975" y="34068"/>
                  <a:pt x="813360" y="25722"/>
                  <a:pt x="805261" y="22123"/>
                </a:cubicBezTo>
                <a:cubicBezTo>
                  <a:pt x="791055" y="15809"/>
                  <a:pt x="775764" y="12291"/>
                  <a:pt x="761016" y="7375"/>
                </a:cubicBezTo>
                <a:lnTo>
                  <a:pt x="738893" y="0"/>
                </a:lnTo>
                <a:cubicBezTo>
                  <a:pt x="684816" y="2458"/>
                  <a:pt x="630409" y="925"/>
                  <a:pt x="576661" y="7375"/>
                </a:cubicBezTo>
                <a:cubicBezTo>
                  <a:pt x="567861" y="8431"/>
                  <a:pt x="562465" y="18160"/>
                  <a:pt x="554538" y="22123"/>
                </a:cubicBezTo>
                <a:cubicBezTo>
                  <a:pt x="539420" y="29682"/>
                  <a:pt x="509570" y="34066"/>
                  <a:pt x="495545" y="36871"/>
                </a:cubicBezTo>
                <a:cubicBezTo>
                  <a:pt x="490629" y="41787"/>
                  <a:pt x="484373" y="45658"/>
                  <a:pt x="480796" y="51620"/>
                </a:cubicBezTo>
                <a:cubicBezTo>
                  <a:pt x="468040" y="72880"/>
                  <a:pt x="466473" y="143229"/>
                  <a:pt x="466048" y="147484"/>
                </a:cubicBezTo>
                <a:lnTo>
                  <a:pt x="429177" y="9586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99143DA-8F95-4EB9-A339-212758F4F521}"/>
              </a:ext>
            </a:extLst>
          </p:cNvPr>
          <p:cNvSpPr/>
          <p:nvPr/>
        </p:nvSpPr>
        <p:spPr>
          <a:xfrm>
            <a:off x="8961987" y="3367245"/>
            <a:ext cx="260019" cy="432029"/>
          </a:xfrm>
          <a:custGeom>
            <a:avLst/>
            <a:gdLst>
              <a:gd name="connsiteX0" fmla="*/ 17334 w 260019"/>
              <a:gd name="connsiteY0" fmla="*/ 0 h 432029"/>
              <a:gd name="connsiteX1" fmla="*/ 8667 w 260019"/>
              <a:gd name="connsiteY1" fmla="*/ 21669 h 432029"/>
              <a:gd name="connsiteX2" fmla="*/ 0 w 260019"/>
              <a:gd name="connsiteY2" fmla="*/ 47671 h 432029"/>
              <a:gd name="connsiteX3" fmla="*/ 13001 w 260019"/>
              <a:gd name="connsiteY3" fmla="*/ 91007 h 432029"/>
              <a:gd name="connsiteX4" fmla="*/ 17334 w 260019"/>
              <a:gd name="connsiteY4" fmla="*/ 104008 h 432029"/>
              <a:gd name="connsiteX5" fmla="*/ 43336 w 260019"/>
              <a:gd name="connsiteY5" fmla="*/ 134344 h 432029"/>
              <a:gd name="connsiteX6" fmla="*/ 47670 w 260019"/>
              <a:gd name="connsiteY6" fmla="*/ 147345 h 432029"/>
              <a:gd name="connsiteX7" fmla="*/ 52004 w 260019"/>
              <a:gd name="connsiteY7" fmla="*/ 169013 h 432029"/>
              <a:gd name="connsiteX8" fmla="*/ 65004 w 260019"/>
              <a:gd name="connsiteY8" fmla="*/ 177680 h 432029"/>
              <a:gd name="connsiteX9" fmla="*/ 73672 w 260019"/>
              <a:gd name="connsiteY9" fmla="*/ 186347 h 432029"/>
              <a:gd name="connsiteX10" fmla="*/ 82339 w 260019"/>
              <a:gd name="connsiteY10" fmla="*/ 212349 h 432029"/>
              <a:gd name="connsiteX11" fmla="*/ 86673 w 260019"/>
              <a:gd name="connsiteY11" fmla="*/ 229684 h 432029"/>
              <a:gd name="connsiteX12" fmla="*/ 95340 w 260019"/>
              <a:gd name="connsiteY12" fmla="*/ 255686 h 432029"/>
              <a:gd name="connsiteX13" fmla="*/ 104007 w 260019"/>
              <a:gd name="connsiteY13" fmla="*/ 286021 h 432029"/>
              <a:gd name="connsiteX14" fmla="*/ 112675 w 260019"/>
              <a:gd name="connsiteY14" fmla="*/ 316357 h 432029"/>
              <a:gd name="connsiteX15" fmla="*/ 125676 w 260019"/>
              <a:gd name="connsiteY15" fmla="*/ 325024 h 432029"/>
              <a:gd name="connsiteX16" fmla="*/ 138677 w 260019"/>
              <a:gd name="connsiteY16" fmla="*/ 338025 h 432029"/>
              <a:gd name="connsiteX17" fmla="*/ 156011 w 260019"/>
              <a:gd name="connsiteY17" fmla="*/ 359693 h 432029"/>
              <a:gd name="connsiteX18" fmla="*/ 160345 w 260019"/>
              <a:gd name="connsiteY18" fmla="*/ 372694 h 432029"/>
              <a:gd name="connsiteX19" fmla="*/ 182013 w 260019"/>
              <a:gd name="connsiteY19" fmla="*/ 390029 h 432029"/>
              <a:gd name="connsiteX20" fmla="*/ 199348 w 260019"/>
              <a:gd name="connsiteY20" fmla="*/ 416031 h 432029"/>
              <a:gd name="connsiteX21" fmla="*/ 212349 w 260019"/>
              <a:gd name="connsiteY21" fmla="*/ 420364 h 432029"/>
              <a:gd name="connsiteX22" fmla="*/ 255685 w 260019"/>
              <a:gd name="connsiteY22" fmla="*/ 424698 h 432029"/>
              <a:gd name="connsiteX23" fmla="*/ 260019 w 260019"/>
              <a:gd name="connsiteY23" fmla="*/ 407364 h 432029"/>
              <a:gd name="connsiteX24" fmla="*/ 242684 w 260019"/>
              <a:gd name="connsiteY24" fmla="*/ 377028 h 432029"/>
              <a:gd name="connsiteX25" fmla="*/ 234017 w 260019"/>
              <a:gd name="connsiteY25" fmla="*/ 351026 h 432029"/>
              <a:gd name="connsiteX26" fmla="*/ 229683 w 260019"/>
              <a:gd name="connsiteY26" fmla="*/ 251352 h 432029"/>
              <a:gd name="connsiteX27" fmla="*/ 203681 w 260019"/>
              <a:gd name="connsiteY27" fmla="*/ 216683 h 432029"/>
              <a:gd name="connsiteX28" fmla="*/ 186347 w 260019"/>
              <a:gd name="connsiteY28" fmla="*/ 190681 h 432029"/>
              <a:gd name="connsiteX29" fmla="*/ 173346 w 260019"/>
              <a:gd name="connsiteY29" fmla="*/ 182014 h 432029"/>
              <a:gd name="connsiteX30" fmla="*/ 164678 w 260019"/>
              <a:gd name="connsiteY30" fmla="*/ 173346 h 432029"/>
              <a:gd name="connsiteX31" fmla="*/ 151677 w 260019"/>
              <a:gd name="connsiteY31" fmla="*/ 169013 h 432029"/>
              <a:gd name="connsiteX32" fmla="*/ 138677 w 260019"/>
              <a:gd name="connsiteY32" fmla="*/ 160346 h 432029"/>
              <a:gd name="connsiteX33" fmla="*/ 130009 w 260019"/>
              <a:gd name="connsiteY33" fmla="*/ 147345 h 432029"/>
              <a:gd name="connsiteX34" fmla="*/ 112675 w 260019"/>
              <a:gd name="connsiteY34" fmla="*/ 143011 h 432029"/>
              <a:gd name="connsiteX35" fmla="*/ 99674 w 260019"/>
              <a:gd name="connsiteY35" fmla="*/ 134344 h 432029"/>
              <a:gd name="connsiteX36" fmla="*/ 86673 w 260019"/>
              <a:gd name="connsiteY36" fmla="*/ 130010 h 432029"/>
              <a:gd name="connsiteX37" fmla="*/ 82339 w 260019"/>
              <a:gd name="connsiteY37" fmla="*/ 117009 h 432029"/>
              <a:gd name="connsiteX38" fmla="*/ 78005 w 260019"/>
              <a:gd name="connsiteY38" fmla="*/ 60672 h 432029"/>
              <a:gd name="connsiteX39" fmla="*/ 69338 w 260019"/>
              <a:gd name="connsiteY39" fmla="*/ 52004 h 432029"/>
              <a:gd name="connsiteX40" fmla="*/ 65004 w 260019"/>
              <a:gd name="connsiteY40" fmla="*/ 39003 h 432029"/>
              <a:gd name="connsiteX41" fmla="*/ 56337 w 260019"/>
              <a:gd name="connsiteY41" fmla="*/ 26002 h 432029"/>
              <a:gd name="connsiteX42" fmla="*/ 30335 w 260019"/>
              <a:gd name="connsiteY42" fmla="*/ 17335 h 432029"/>
              <a:gd name="connsiteX43" fmla="*/ 17334 w 260019"/>
              <a:gd name="connsiteY43" fmla="*/ 0 h 4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0019" h="432029">
                <a:moveTo>
                  <a:pt x="17334" y="0"/>
                </a:moveTo>
                <a:cubicBezTo>
                  <a:pt x="14445" y="7223"/>
                  <a:pt x="11325" y="14358"/>
                  <a:pt x="8667" y="21669"/>
                </a:cubicBezTo>
                <a:cubicBezTo>
                  <a:pt x="5545" y="30255"/>
                  <a:pt x="0" y="47671"/>
                  <a:pt x="0" y="47671"/>
                </a:cubicBezTo>
                <a:cubicBezTo>
                  <a:pt x="7881" y="102843"/>
                  <a:pt x="-2767" y="59472"/>
                  <a:pt x="13001" y="91007"/>
                </a:cubicBezTo>
                <a:cubicBezTo>
                  <a:pt x="15044" y="95093"/>
                  <a:pt x="14679" y="100291"/>
                  <a:pt x="17334" y="104008"/>
                </a:cubicBezTo>
                <a:cubicBezTo>
                  <a:pt x="35108" y="128893"/>
                  <a:pt x="32203" y="112079"/>
                  <a:pt x="43336" y="134344"/>
                </a:cubicBezTo>
                <a:cubicBezTo>
                  <a:pt x="45379" y="138430"/>
                  <a:pt x="46562" y="142913"/>
                  <a:pt x="47670" y="147345"/>
                </a:cubicBezTo>
                <a:cubicBezTo>
                  <a:pt x="49457" y="154491"/>
                  <a:pt x="48350" y="162618"/>
                  <a:pt x="52004" y="169013"/>
                </a:cubicBezTo>
                <a:cubicBezTo>
                  <a:pt x="54588" y="173535"/>
                  <a:pt x="60937" y="174427"/>
                  <a:pt x="65004" y="177680"/>
                </a:cubicBezTo>
                <a:cubicBezTo>
                  <a:pt x="68195" y="180232"/>
                  <a:pt x="70783" y="183458"/>
                  <a:pt x="73672" y="186347"/>
                </a:cubicBezTo>
                <a:cubicBezTo>
                  <a:pt x="76561" y="195014"/>
                  <a:pt x="80123" y="203486"/>
                  <a:pt x="82339" y="212349"/>
                </a:cubicBezTo>
                <a:cubicBezTo>
                  <a:pt x="83784" y="218127"/>
                  <a:pt x="84962" y="223979"/>
                  <a:pt x="86673" y="229684"/>
                </a:cubicBezTo>
                <a:cubicBezTo>
                  <a:pt x="89298" y="238435"/>
                  <a:pt x="93124" y="246823"/>
                  <a:pt x="95340" y="255686"/>
                </a:cubicBezTo>
                <a:cubicBezTo>
                  <a:pt x="108892" y="309889"/>
                  <a:pt x="91570" y="242491"/>
                  <a:pt x="104007" y="286021"/>
                </a:cubicBezTo>
                <a:cubicBezTo>
                  <a:pt x="104353" y="287232"/>
                  <a:pt x="110366" y="313470"/>
                  <a:pt x="112675" y="316357"/>
                </a:cubicBezTo>
                <a:cubicBezTo>
                  <a:pt x="115929" y="320424"/>
                  <a:pt x="121675" y="321690"/>
                  <a:pt x="125676" y="325024"/>
                </a:cubicBezTo>
                <a:cubicBezTo>
                  <a:pt x="130384" y="328947"/>
                  <a:pt x="134343" y="333691"/>
                  <a:pt x="138677" y="338025"/>
                </a:cubicBezTo>
                <a:cubicBezTo>
                  <a:pt x="149567" y="370701"/>
                  <a:pt x="133610" y="331693"/>
                  <a:pt x="156011" y="359693"/>
                </a:cubicBezTo>
                <a:cubicBezTo>
                  <a:pt x="158865" y="363260"/>
                  <a:pt x="157995" y="368777"/>
                  <a:pt x="160345" y="372694"/>
                </a:cubicBezTo>
                <a:cubicBezTo>
                  <a:pt x="164463" y="379558"/>
                  <a:pt x="176105" y="386091"/>
                  <a:pt x="182013" y="390029"/>
                </a:cubicBezTo>
                <a:cubicBezTo>
                  <a:pt x="186557" y="403659"/>
                  <a:pt x="185436" y="406757"/>
                  <a:pt x="199348" y="416031"/>
                </a:cubicBezTo>
                <a:cubicBezTo>
                  <a:pt x="203149" y="418565"/>
                  <a:pt x="208015" y="418920"/>
                  <a:pt x="212349" y="420364"/>
                </a:cubicBezTo>
                <a:cubicBezTo>
                  <a:pt x="227094" y="430195"/>
                  <a:pt x="233440" y="438601"/>
                  <a:pt x="255685" y="424698"/>
                </a:cubicBezTo>
                <a:cubicBezTo>
                  <a:pt x="260736" y="421541"/>
                  <a:pt x="258574" y="413142"/>
                  <a:pt x="260019" y="407364"/>
                </a:cubicBezTo>
                <a:cubicBezTo>
                  <a:pt x="248115" y="359749"/>
                  <a:pt x="266157" y="419280"/>
                  <a:pt x="242684" y="377028"/>
                </a:cubicBezTo>
                <a:cubicBezTo>
                  <a:pt x="238247" y="369042"/>
                  <a:pt x="234017" y="351026"/>
                  <a:pt x="234017" y="351026"/>
                </a:cubicBezTo>
                <a:cubicBezTo>
                  <a:pt x="232572" y="317801"/>
                  <a:pt x="235333" y="284125"/>
                  <a:pt x="229683" y="251352"/>
                </a:cubicBezTo>
                <a:cubicBezTo>
                  <a:pt x="225900" y="229410"/>
                  <a:pt x="213511" y="229789"/>
                  <a:pt x="203681" y="216683"/>
                </a:cubicBezTo>
                <a:cubicBezTo>
                  <a:pt x="197431" y="208350"/>
                  <a:pt x="195014" y="196459"/>
                  <a:pt x="186347" y="190681"/>
                </a:cubicBezTo>
                <a:cubicBezTo>
                  <a:pt x="182013" y="187792"/>
                  <a:pt x="177413" y="185268"/>
                  <a:pt x="173346" y="182014"/>
                </a:cubicBezTo>
                <a:cubicBezTo>
                  <a:pt x="170155" y="179461"/>
                  <a:pt x="168182" y="175448"/>
                  <a:pt x="164678" y="173346"/>
                </a:cubicBezTo>
                <a:cubicBezTo>
                  <a:pt x="160761" y="170996"/>
                  <a:pt x="156011" y="170457"/>
                  <a:pt x="151677" y="169013"/>
                </a:cubicBezTo>
                <a:cubicBezTo>
                  <a:pt x="147344" y="166124"/>
                  <a:pt x="142360" y="164029"/>
                  <a:pt x="138677" y="160346"/>
                </a:cubicBezTo>
                <a:cubicBezTo>
                  <a:pt x="134994" y="156663"/>
                  <a:pt x="134343" y="150234"/>
                  <a:pt x="130009" y="147345"/>
                </a:cubicBezTo>
                <a:cubicBezTo>
                  <a:pt x="125053" y="144041"/>
                  <a:pt x="118453" y="144456"/>
                  <a:pt x="112675" y="143011"/>
                </a:cubicBezTo>
                <a:cubicBezTo>
                  <a:pt x="108341" y="140122"/>
                  <a:pt x="104332" y="136673"/>
                  <a:pt x="99674" y="134344"/>
                </a:cubicBezTo>
                <a:cubicBezTo>
                  <a:pt x="95588" y="132301"/>
                  <a:pt x="89903" y="133240"/>
                  <a:pt x="86673" y="130010"/>
                </a:cubicBezTo>
                <a:cubicBezTo>
                  <a:pt x="83443" y="126780"/>
                  <a:pt x="83784" y="121343"/>
                  <a:pt x="82339" y="117009"/>
                </a:cubicBezTo>
                <a:cubicBezTo>
                  <a:pt x="80894" y="98230"/>
                  <a:pt x="81699" y="79141"/>
                  <a:pt x="78005" y="60672"/>
                </a:cubicBezTo>
                <a:cubicBezTo>
                  <a:pt x="77204" y="56665"/>
                  <a:pt x="71440" y="55508"/>
                  <a:pt x="69338" y="52004"/>
                </a:cubicBezTo>
                <a:cubicBezTo>
                  <a:pt x="66988" y="48087"/>
                  <a:pt x="67047" y="43089"/>
                  <a:pt x="65004" y="39003"/>
                </a:cubicBezTo>
                <a:cubicBezTo>
                  <a:pt x="62675" y="34345"/>
                  <a:pt x="60754" y="28762"/>
                  <a:pt x="56337" y="26002"/>
                </a:cubicBezTo>
                <a:cubicBezTo>
                  <a:pt x="48590" y="21160"/>
                  <a:pt x="30335" y="17335"/>
                  <a:pt x="30335" y="17335"/>
                </a:cubicBezTo>
                <a:lnTo>
                  <a:pt x="17334" y="0"/>
                </a:ln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C731BD-49E0-4B02-BFD5-7BA38D9DEB5E}"/>
              </a:ext>
            </a:extLst>
          </p:cNvPr>
          <p:cNvSpPr/>
          <p:nvPr/>
        </p:nvSpPr>
        <p:spPr>
          <a:xfrm>
            <a:off x="9512151" y="3474787"/>
            <a:ext cx="334193" cy="325823"/>
          </a:xfrm>
          <a:custGeom>
            <a:avLst/>
            <a:gdLst>
              <a:gd name="connsiteX0" fmla="*/ 8876 w 334193"/>
              <a:gd name="connsiteY0" fmla="*/ 256485 h 325823"/>
              <a:gd name="connsiteX1" fmla="*/ 209 w 334193"/>
              <a:gd name="connsiteY1" fmla="*/ 317156 h 325823"/>
              <a:gd name="connsiteX2" fmla="*/ 13210 w 334193"/>
              <a:gd name="connsiteY2" fmla="*/ 325823 h 325823"/>
              <a:gd name="connsiteX3" fmla="*/ 56547 w 334193"/>
              <a:gd name="connsiteY3" fmla="*/ 321490 h 325823"/>
              <a:gd name="connsiteX4" fmla="*/ 95549 w 334193"/>
              <a:gd name="connsiteY4" fmla="*/ 312822 h 325823"/>
              <a:gd name="connsiteX5" fmla="*/ 130219 w 334193"/>
              <a:gd name="connsiteY5" fmla="*/ 308489 h 325823"/>
              <a:gd name="connsiteX6" fmla="*/ 143220 w 334193"/>
              <a:gd name="connsiteY6" fmla="*/ 304155 h 325823"/>
              <a:gd name="connsiteX7" fmla="*/ 147553 w 334193"/>
              <a:gd name="connsiteY7" fmla="*/ 291154 h 325823"/>
              <a:gd name="connsiteX8" fmla="*/ 156221 w 334193"/>
              <a:gd name="connsiteY8" fmla="*/ 282487 h 325823"/>
              <a:gd name="connsiteX9" fmla="*/ 164888 w 334193"/>
              <a:gd name="connsiteY9" fmla="*/ 256485 h 325823"/>
              <a:gd name="connsiteX10" fmla="*/ 169222 w 334193"/>
              <a:gd name="connsiteY10" fmla="*/ 243484 h 325823"/>
              <a:gd name="connsiteX11" fmla="*/ 182222 w 334193"/>
              <a:gd name="connsiteY11" fmla="*/ 230483 h 325823"/>
              <a:gd name="connsiteX12" fmla="*/ 195223 w 334193"/>
              <a:gd name="connsiteY12" fmla="*/ 200148 h 325823"/>
              <a:gd name="connsiteX13" fmla="*/ 208224 w 334193"/>
              <a:gd name="connsiteY13" fmla="*/ 178479 h 325823"/>
              <a:gd name="connsiteX14" fmla="*/ 247227 w 334193"/>
              <a:gd name="connsiteY14" fmla="*/ 169812 h 325823"/>
              <a:gd name="connsiteX15" fmla="*/ 260228 w 334193"/>
              <a:gd name="connsiteY15" fmla="*/ 165478 h 325823"/>
              <a:gd name="connsiteX16" fmla="*/ 286230 w 334193"/>
              <a:gd name="connsiteY16" fmla="*/ 161145 h 325823"/>
              <a:gd name="connsiteX17" fmla="*/ 312232 w 334193"/>
              <a:gd name="connsiteY17" fmla="*/ 152477 h 325823"/>
              <a:gd name="connsiteX18" fmla="*/ 325233 w 334193"/>
              <a:gd name="connsiteY18" fmla="*/ 148144 h 325823"/>
              <a:gd name="connsiteX19" fmla="*/ 333900 w 334193"/>
              <a:gd name="connsiteY19" fmla="*/ 135143 h 325823"/>
              <a:gd name="connsiteX20" fmla="*/ 329567 w 334193"/>
              <a:gd name="connsiteY20" fmla="*/ 113475 h 325823"/>
              <a:gd name="connsiteX21" fmla="*/ 316566 w 334193"/>
              <a:gd name="connsiteY21" fmla="*/ 109141 h 325823"/>
              <a:gd name="connsiteX22" fmla="*/ 299231 w 334193"/>
              <a:gd name="connsiteY22" fmla="*/ 104807 h 325823"/>
              <a:gd name="connsiteX23" fmla="*/ 290564 w 334193"/>
              <a:gd name="connsiteY23" fmla="*/ 78805 h 325823"/>
              <a:gd name="connsiteX24" fmla="*/ 286230 w 334193"/>
              <a:gd name="connsiteY24" fmla="*/ 61471 h 325823"/>
              <a:gd name="connsiteX25" fmla="*/ 260228 w 334193"/>
              <a:gd name="connsiteY25" fmla="*/ 35469 h 325823"/>
              <a:gd name="connsiteX26" fmla="*/ 255894 w 334193"/>
              <a:gd name="connsiteY26" fmla="*/ 13801 h 325823"/>
              <a:gd name="connsiteX27" fmla="*/ 251561 w 334193"/>
              <a:gd name="connsiteY27" fmla="*/ 800 h 325823"/>
              <a:gd name="connsiteX28" fmla="*/ 247227 w 334193"/>
              <a:gd name="connsiteY28" fmla="*/ 31135 h 325823"/>
              <a:gd name="connsiteX29" fmla="*/ 234226 w 334193"/>
              <a:gd name="connsiteY29" fmla="*/ 74472 h 325823"/>
              <a:gd name="connsiteX30" fmla="*/ 216892 w 334193"/>
              <a:gd name="connsiteY30" fmla="*/ 100474 h 325823"/>
              <a:gd name="connsiteX31" fmla="*/ 208224 w 334193"/>
              <a:gd name="connsiteY31" fmla="*/ 113475 h 325823"/>
              <a:gd name="connsiteX32" fmla="*/ 190890 w 334193"/>
              <a:gd name="connsiteY32" fmla="*/ 143810 h 325823"/>
              <a:gd name="connsiteX33" fmla="*/ 173555 w 334193"/>
              <a:gd name="connsiteY33" fmla="*/ 161145 h 325823"/>
              <a:gd name="connsiteX34" fmla="*/ 156221 w 334193"/>
              <a:gd name="connsiteY34" fmla="*/ 178479 h 325823"/>
              <a:gd name="connsiteX35" fmla="*/ 147553 w 334193"/>
              <a:gd name="connsiteY35" fmla="*/ 191480 h 325823"/>
              <a:gd name="connsiteX36" fmla="*/ 130219 w 334193"/>
              <a:gd name="connsiteY36" fmla="*/ 200148 h 325823"/>
              <a:gd name="connsiteX37" fmla="*/ 86882 w 334193"/>
              <a:gd name="connsiteY37" fmla="*/ 234817 h 325823"/>
              <a:gd name="connsiteX38" fmla="*/ 56547 w 334193"/>
              <a:gd name="connsiteY38" fmla="*/ 243484 h 325823"/>
              <a:gd name="connsiteX39" fmla="*/ 43546 w 334193"/>
              <a:gd name="connsiteY39" fmla="*/ 247818 h 325823"/>
              <a:gd name="connsiteX40" fmla="*/ 8876 w 334193"/>
              <a:gd name="connsiteY40" fmla="*/ 256485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193" h="325823">
                <a:moveTo>
                  <a:pt x="8876" y="256485"/>
                </a:moveTo>
                <a:cubicBezTo>
                  <a:pt x="1653" y="268041"/>
                  <a:pt x="-776" y="312229"/>
                  <a:pt x="209" y="317156"/>
                </a:cubicBezTo>
                <a:cubicBezTo>
                  <a:pt x="1230" y="322263"/>
                  <a:pt x="8876" y="322934"/>
                  <a:pt x="13210" y="325823"/>
                </a:cubicBezTo>
                <a:cubicBezTo>
                  <a:pt x="27656" y="324379"/>
                  <a:pt x="42157" y="323409"/>
                  <a:pt x="56547" y="321490"/>
                </a:cubicBezTo>
                <a:cubicBezTo>
                  <a:pt x="104739" y="315065"/>
                  <a:pt x="54345" y="319689"/>
                  <a:pt x="95549" y="312822"/>
                </a:cubicBezTo>
                <a:cubicBezTo>
                  <a:pt x="107037" y="310907"/>
                  <a:pt x="118662" y="309933"/>
                  <a:pt x="130219" y="308489"/>
                </a:cubicBezTo>
                <a:cubicBezTo>
                  <a:pt x="134553" y="307044"/>
                  <a:pt x="139990" y="307385"/>
                  <a:pt x="143220" y="304155"/>
                </a:cubicBezTo>
                <a:cubicBezTo>
                  <a:pt x="146450" y="300925"/>
                  <a:pt x="145203" y="295071"/>
                  <a:pt x="147553" y="291154"/>
                </a:cubicBezTo>
                <a:cubicBezTo>
                  <a:pt x="149655" y="287650"/>
                  <a:pt x="153332" y="285376"/>
                  <a:pt x="156221" y="282487"/>
                </a:cubicBezTo>
                <a:lnTo>
                  <a:pt x="164888" y="256485"/>
                </a:lnTo>
                <a:cubicBezTo>
                  <a:pt x="166333" y="252151"/>
                  <a:pt x="165992" y="246714"/>
                  <a:pt x="169222" y="243484"/>
                </a:cubicBezTo>
                <a:lnTo>
                  <a:pt x="182222" y="230483"/>
                </a:lnTo>
                <a:cubicBezTo>
                  <a:pt x="191242" y="194408"/>
                  <a:pt x="180259" y="230075"/>
                  <a:pt x="195223" y="200148"/>
                </a:cubicBezTo>
                <a:cubicBezTo>
                  <a:pt x="201066" y="188463"/>
                  <a:pt x="196133" y="185733"/>
                  <a:pt x="208224" y="178479"/>
                </a:cubicBezTo>
                <a:cubicBezTo>
                  <a:pt x="216828" y="173316"/>
                  <a:pt x="241211" y="171149"/>
                  <a:pt x="247227" y="169812"/>
                </a:cubicBezTo>
                <a:cubicBezTo>
                  <a:pt x="251686" y="168821"/>
                  <a:pt x="255769" y="166469"/>
                  <a:pt x="260228" y="165478"/>
                </a:cubicBezTo>
                <a:cubicBezTo>
                  <a:pt x="268806" y="163572"/>
                  <a:pt x="277563" y="162589"/>
                  <a:pt x="286230" y="161145"/>
                </a:cubicBezTo>
                <a:lnTo>
                  <a:pt x="312232" y="152477"/>
                </a:lnTo>
                <a:lnTo>
                  <a:pt x="325233" y="148144"/>
                </a:lnTo>
                <a:cubicBezTo>
                  <a:pt x="328122" y="143810"/>
                  <a:pt x="333254" y="140311"/>
                  <a:pt x="333900" y="135143"/>
                </a:cubicBezTo>
                <a:cubicBezTo>
                  <a:pt x="334814" y="127834"/>
                  <a:pt x="333653" y="119604"/>
                  <a:pt x="329567" y="113475"/>
                </a:cubicBezTo>
                <a:cubicBezTo>
                  <a:pt x="327033" y="109674"/>
                  <a:pt x="320958" y="110396"/>
                  <a:pt x="316566" y="109141"/>
                </a:cubicBezTo>
                <a:cubicBezTo>
                  <a:pt x="310839" y="107505"/>
                  <a:pt x="305009" y="106252"/>
                  <a:pt x="299231" y="104807"/>
                </a:cubicBezTo>
                <a:cubicBezTo>
                  <a:pt x="296342" y="96140"/>
                  <a:pt x="292780" y="87668"/>
                  <a:pt x="290564" y="78805"/>
                </a:cubicBezTo>
                <a:cubicBezTo>
                  <a:pt x="289119" y="73027"/>
                  <a:pt x="289646" y="66350"/>
                  <a:pt x="286230" y="61471"/>
                </a:cubicBezTo>
                <a:cubicBezTo>
                  <a:pt x="279201" y="51429"/>
                  <a:pt x="260228" y="35469"/>
                  <a:pt x="260228" y="35469"/>
                </a:cubicBezTo>
                <a:cubicBezTo>
                  <a:pt x="258783" y="28246"/>
                  <a:pt x="257680" y="20947"/>
                  <a:pt x="255894" y="13801"/>
                </a:cubicBezTo>
                <a:cubicBezTo>
                  <a:pt x="254786" y="9369"/>
                  <a:pt x="253604" y="-3286"/>
                  <a:pt x="251561" y="800"/>
                </a:cubicBezTo>
                <a:cubicBezTo>
                  <a:pt x="246993" y="9936"/>
                  <a:pt x="249054" y="21085"/>
                  <a:pt x="247227" y="31135"/>
                </a:cubicBezTo>
                <a:cubicBezTo>
                  <a:pt x="245712" y="39466"/>
                  <a:pt x="237056" y="70227"/>
                  <a:pt x="234226" y="74472"/>
                </a:cubicBezTo>
                <a:lnTo>
                  <a:pt x="216892" y="100474"/>
                </a:lnTo>
                <a:cubicBezTo>
                  <a:pt x="214003" y="104808"/>
                  <a:pt x="210553" y="108816"/>
                  <a:pt x="208224" y="113475"/>
                </a:cubicBezTo>
                <a:cubicBezTo>
                  <a:pt x="203306" y="123310"/>
                  <a:pt x="198239" y="135236"/>
                  <a:pt x="190890" y="143810"/>
                </a:cubicBezTo>
                <a:cubicBezTo>
                  <a:pt x="185572" y="150015"/>
                  <a:pt x="179333" y="155367"/>
                  <a:pt x="173555" y="161145"/>
                </a:cubicBezTo>
                <a:cubicBezTo>
                  <a:pt x="167777" y="166923"/>
                  <a:pt x="160754" y="171680"/>
                  <a:pt x="156221" y="178479"/>
                </a:cubicBezTo>
                <a:cubicBezTo>
                  <a:pt x="153332" y="182813"/>
                  <a:pt x="151554" y="188146"/>
                  <a:pt x="147553" y="191480"/>
                </a:cubicBezTo>
                <a:cubicBezTo>
                  <a:pt x="142590" y="195616"/>
                  <a:pt x="135594" y="196565"/>
                  <a:pt x="130219" y="200148"/>
                </a:cubicBezTo>
                <a:cubicBezTo>
                  <a:pt x="105876" y="216377"/>
                  <a:pt x="144122" y="215740"/>
                  <a:pt x="86882" y="234817"/>
                </a:cubicBezTo>
                <a:cubicBezTo>
                  <a:pt x="55690" y="245213"/>
                  <a:pt x="94664" y="232592"/>
                  <a:pt x="56547" y="243484"/>
                </a:cubicBezTo>
                <a:cubicBezTo>
                  <a:pt x="52155" y="244739"/>
                  <a:pt x="47978" y="246710"/>
                  <a:pt x="43546" y="247818"/>
                </a:cubicBezTo>
                <a:cubicBezTo>
                  <a:pt x="25080" y="252434"/>
                  <a:pt x="16099" y="244929"/>
                  <a:pt x="8876" y="256485"/>
                </a:cubicBez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9E3C6E-7E13-44DB-A984-DAFDC8F28A85}"/>
              </a:ext>
            </a:extLst>
          </p:cNvPr>
          <p:cNvSpPr/>
          <p:nvPr/>
        </p:nvSpPr>
        <p:spPr>
          <a:xfrm>
            <a:off x="9824383" y="2964216"/>
            <a:ext cx="247362" cy="450700"/>
          </a:xfrm>
          <a:custGeom>
            <a:avLst/>
            <a:gdLst>
              <a:gd name="connsiteX0" fmla="*/ 99674 w 247362"/>
              <a:gd name="connsiteY0" fmla="*/ 30336 h 450700"/>
              <a:gd name="connsiteX1" fmla="*/ 95340 w 247362"/>
              <a:gd name="connsiteY1" fmla="*/ 8667 h 450700"/>
              <a:gd name="connsiteX2" fmla="*/ 82339 w 247362"/>
              <a:gd name="connsiteY2" fmla="*/ 4334 h 450700"/>
              <a:gd name="connsiteX3" fmla="*/ 30335 w 247362"/>
              <a:gd name="connsiteY3" fmla="*/ 0 h 450700"/>
              <a:gd name="connsiteX4" fmla="*/ 13001 w 247362"/>
              <a:gd name="connsiteY4" fmla="*/ 4334 h 450700"/>
              <a:gd name="connsiteX5" fmla="*/ 4334 w 247362"/>
              <a:gd name="connsiteY5" fmla="*/ 30336 h 450700"/>
              <a:gd name="connsiteX6" fmla="*/ 8667 w 247362"/>
              <a:gd name="connsiteY6" fmla="*/ 65005 h 450700"/>
              <a:gd name="connsiteX7" fmla="*/ 13001 w 247362"/>
              <a:gd name="connsiteY7" fmla="*/ 78006 h 450700"/>
              <a:gd name="connsiteX8" fmla="*/ 0 w 247362"/>
              <a:gd name="connsiteY8" fmla="*/ 117009 h 450700"/>
              <a:gd name="connsiteX9" fmla="*/ 13001 w 247362"/>
              <a:gd name="connsiteY9" fmla="*/ 143011 h 450700"/>
              <a:gd name="connsiteX10" fmla="*/ 43336 w 247362"/>
              <a:gd name="connsiteY10" fmla="*/ 177680 h 450700"/>
              <a:gd name="connsiteX11" fmla="*/ 47670 w 247362"/>
              <a:gd name="connsiteY11" fmla="*/ 195014 h 450700"/>
              <a:gd name="connsiteX12" fmla="*/ 56337 w 247362"/>
              <a:gd name="connsiteY12" fmla="*/ 203682 h 450700"/>
              <a:gd name="connsiteX13" fmla="*/ 60671 w 247362"/>
              <a:gd name="connsiteY13" fmla="*/ 216683 h 450700"/>
              <a:gd name="connsiteX14" fmla="*/ 56337 w 247362"/>
              <a:gd name="connsiteY14" fmla="*/ 229684 h 450700"/>
              <a:gd name="connsiteX15" fmla="*/ 60671 w 247362"/>
              <a:gd name="connsiteY15" fmla="*/ 247018 h 450700"/>
              <a:gd name="connsiteX16" fmla="*/ 86673 w 247362"/>
              <a:gd name="connsiteY16" fmla="*/ 268686 h 450700"/>
              <a:gd name="connsiteX17" fmla="*/ 95340 w 247362"/>
              <a:gd name="connsiteY17" fmla="*/ 255685 h 450700"/>
              <a:gd name="connsiteX18" fmla="*/ 99674 w 247362"/>
              <a:gd name="connsiteY18" fmla="*/ 242684 h 450700"/>
              <a:gd name="connsiteX19" fmla="*/ 121342 w 247362"/>
              <a:gd name="connsiteY19" fmla="*/ 221016 h 450700"/>
              <a:gd name="connsiteX20" fmla="*/ 134343 w 247362"/>
              <a:gd name="connsiteY20" fmla="*/ 225350 h 450700"/>
              <a:gd name="connsiteX21" fmla="*/ 160345 w 247362"/>
              <a:gd name="connsiteY21" fmla="*/ 251352 h 450700"/>
              <a:gd name="connsiteX22" fmla="*/ 177680 w 247362"/>
              <a:gd name="connsiteY22" fmla="*/ 255685 h 450700"/>
              <a:gd name="connsiteX23" fmla="*/ 173346 w 247362"/>
              <a:gd name="connsiteY23" fmla="*/ 281687 h 450700"/>
              <a:gd name="connsiteX24" fmla="*/ 160345 w 247362"/>
              <a:gd name="connsiteY24" fmla="*/ 286021 h 450700"/>
              <a:gd name="connsiteX25" fmla="*/ 130009 w 247362"/>
              <a:gd name="connsiteY25" fmla="*/ 290355 h 450700"/>
              <a:gd name="connsiteX26" fmla="*/ 121342 w 247362"/>
              <a:gd name="connsiteY26" fmla="*/ 372694 h 450700"/>
              <a:gd name="connsiteX27" fmla="*/ 134343 w 247362"/>
              <a:gd name="connsiteY27" fmla="*/ 381361 h 450700"/>
              <a:gd name="connsiteX28" fmla="*/ 147344 w 247362"/>
              <a:gd name="connsiteY28" fmla="*/ 377028 h 450700"/>
              <a:gd name="connsiteX29" fmla="*/ 169012 w 247362"/>
              <a:gd name="connsiteY29" fmla="*/ 390029 h 450700"/>
              <a:gd name="connsiteX30" fmla="*/ 195014 w 247362"/>
              <a:gd name="connsiteY30" fmla="*/ 450700 h 450700"/>
              <a:gd name="connsiteX31" fmla="*/ 208015 w 247362"/>
              <a:gd name="connsiteY31" fmla="*/ 446366 h 450700"/>
              <a:gd name="connsiteX32" fmla="*/ 203681 w 247362"/>
              <a:gd name="connsiteY32" fmla="*/ 424698 h 450700"/>
              <a:gd name="connsiteX33" fmla="*/ 208015 w 247362"/>
              <a:gd name="connsiteY33" fmla="*/ 398696 h 450700"/>
              <a:gd name="connsiteX34" fmla="*/ 221016 w 247362"/>
              <a:gd name="connsiteY34" fmla="*/ 407363 h 450700"/>
              <a:gd name="connsiteX35" fmla="*/ 229683 w 247362"/>
              <a:gd name="connsiteY35" fmla="*/ 420364 h 450700"/>
              <a:gd name="connsiteX36" fmla="*/ 238351 w 247362"/>
              <a:gd name="connsiteY36" fmla="*/ 429031 h 450700"/>
              <a:gd name="connsiteX37" fmla="*/ 247018 w 247362"/>
              <a:gd name="connsiteY37" fmla="*/ 416030 h 450700"/>
              <a:gd name="connsiteX38" fmla="*/ 242684 w 247362"/>
              <a:gd name="connsiteY38" fmla="*/ 394362 h 450700"/>
              <a:gd name="connsiteX39" fmla="*/ 203681 w 247362"/>
              <a:gd name="connsiteY39" fmla="*/ 372694 h 450700"/>
              <a:gd name="connsiteX40" fmla="*/ 199348 w 247362"/>
              <a:gd name="connsiteY40" fmla="*/ 359693 h 450700"/>
              <a:gd name="connsiteX41" fmla="*/ 173346 w 247362"/>
              <a:gd name="connsiteY41" fmla="*/ 342358 h 450700"/>
              <a:gd name="connsiteX42" fmla="*/ 160345 w 247362"/>
              <a:gd name="connsiteY42" fmla="*/ 329357 h 450700"/>
              <a:gd name="connsiteX43" fmla="*/ 160345 w 247362"/>
              <a:gd name="connsiteY43" fmla="*/ 281687 h 450700"/>
              <a:gd name="connsiteX44" fmla="*/ 169012 w 247362"/>
              <a:gd name="connsiteY44" fmla="*/ 251352 h 450700"/>
              <a:gd name="connsiteX45" fmla="*/ 164679 w 247362"/>
              <a:gd name="connsiteY45" fmla="*/ 234017 h 450700"/>
              <a:gd name="connsiteX46" fmla="*/ 134343 w 247362"/>
              <a:gd name="connsiteY46" fmla="*/ 221016 h 450700"/>
              <a:gd name="connsiteX47" fmla="*/ 108341 w 247362"/>
              <a:gd name="connsiteY47" fmla="*/ 212349 h 450700"/>
              <a:gd name="connsiteX48" fmla="*/ 99674 w 247362"/>
              <a:gd name="connsiteY48" fmla="*/ 199348 h 450700"/>
              <a:gd name="connsiteX49" fmla="*/ 99674 w 247362"/>
              <a:gd name="connsiteY49" fmla="*/ 125676 h 450700"/>
              <a:gd name="connsiteX50" fmla="*/ 117008 w 247362"/>
              <a:gd name="connsiteY50" fmla="*/ 99674 h 450700"/>
              <a:gd name="connsiteX51" fmla="*/ 125676 w 247362"/>
              <a:gd name="connsiteY51" fmla="*/ 73672 h 450700"/>
              <a:gd name="connsiteX52" fmla="*/ 112675 w 247362"/>
              <a:gd name="connsiteY52" fmla="*/ 30336 h 450700"/>
              <a:gd name="connsiteX53" fmla="*/ 99674 w 247362"/>
              <a:gd name="connsiteY53" fmla="*/ 30336 h 4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7362" h="450700">
                <a:moveTo>
                  <a:pt x="99674" y="30336"/>
                </a:moveTo>
                <a:cubicBezTo>
                  <a:pt x="96785" y="26725"/>
                  <a:pt x="99426" y="14796"/>
                  <a:pt x="95340" y="8667"/>
                </a:cubicBezTo>
                <a:cubicBezTo>
                  <a:pt x="92806" y="4866"/>
                  <a:pt x="86867" y="4938"/>
                  <a:pt x="82339" y="4334"/>
                </a:cubicBezTo>
                <a:cubicBezTo>
                  <a:pt x="65097" y="2035"/>
                  <a:pt x="47670" y="1445"/>
                  <a:pt x="30335" y="0"/>
                </a:cubicBezTo>
                <a:cubicBezTo>
                  <a:pt x="24557" y="1445"/>
                  <a:pt x="16877" y="-188"/>
                  <a:pt x="13001" y="4334"/>
                </a:cubicBezTo>
                <a:cubicBezTo>
                  <a:pt x="7055" y="11271"/>
                  <a:pt x="4334" y="30336"/>
                  <a:pt x="4334" y="30336"/>
                </a:cubicBezTo>
                <a:cubicBezTo>
                  <a:pt x="5778" y="41892"/>
                  <a:pt x="6584" y="53547"/>
                  <a:pt x="8667" y="65005"/>
                </a:cubicBezTo>
                <a:cubicBezTo>
                  <a:pt x="9484" y="69499"/>
                  <a:pt x="13001" y="73438"/>
                  <a:pt x="13001" y="78006"/>
                </a:cubicBezTo>
                <a:cubicBezTo>
                  <a:pt x="13001" y="107473"/>
                  <a:pt x="13924" y="103083"/>
                  <a:pt x="0" y="117009"/>
                </a:cubicBezTo>
                <a:cubicBezTo>
                  <a:pt x="4091" y="129282"/>
                  <a:pt x="3955" y="132672"/>
                  <a:pt x="13001" y="143011"/>
                </a:cubicBezTo>
                <a:cubicBezTo>
                  <a:pt x="48492" y="183573"/>
                  <a:pt x="23833" y="148424"/>
                  <a:pt x="43336" y="177680"/>
                </a:cubicBezTo>
                <a:cubicBezTo>
                  <a:pt x="44781" y="183458"/>
                  <a:pt x="45006" y="189687"/>
                  <a:pt x="47670" y="195014"/>
                </a:cubicBezTo>
                <a:cubicBezTo>
                  <a:pt x="49497" y="198669"/>
                  <a:pt x="54235" y="200178"/>
                  <a:pt x="56337" y="203682"/>
                </a:cubicBezTo>
                <a:cubicBezTo>
                  <a:pt x="58687" y="207599"/>
                  <a:pt x="59226" y="212349"/>
                  <a:pt x="60671" y="216683"/>
                </a:cubicBezTo>
                <a:cubicBezTo>
                  <a:pt x="59226" y="221017"/>
                  <a:pt x="56337" y="225116"/>
                  <a:pt x="56337" y="229684"/>
                </a:cubicBezTo>
                <a:cubicBezTo>
                  <a:pt x="56337" y="235640"/>
                  <a:pt x="57716" y="241847"/>
                  <a:pt x="60671" y="247018"/>
                </a:cubicBezTo>
                <a:cubicBezTo>
                  <a:pt x="65805" y="256002"/>
                  <a:pt x="78388" y="263163"/>
                  <a:pt x="86673" y="268686"/>
                </a:cubicBezTo>
                <a:cubicBezTo>
                  <a:pt x="89562" y="264352"/>
                  <a:pt x="93011" y="260343"/>
                  <a:pt x="95340" y="255685"/>
                </a:cubicBezTo>
                <a:cubicBezTo>
                  <a:pt x="97383" y="251599"/>
                  <a:pt x="96933" y="246338"/>
                  <a:pt x="99674" y="242684"/>
                </a:cubicBezTo>
                <a:cubicBezTo>
                  <a:pt x="105803" y="234513"/>
                  <a:pt x="121342" y="221016"/>
                  <a:pt x="121342" y="221016"/>
                </a:cubicBezTo>
                <a:cubicBezTo>
                  <a:pt x="125676" y="222461"/>
                  <a:pt x="130737" y="222545"/>
                  <a:pt x="134343" y="225350"/>
                </a:cubicBezTo>
                <a:cubicBezTo>
                  <a:pt x="144018" y="232875"/>
                  <a:pt x="148453" y="248380"/>
                  <a:pt x="160345" y="251352"/>
                </a:cubicBezTo>
                <a:lnTo>
                  <a:pt x="177680" y="255685"/>
                </a:lnTo>
                <a:cubicBezTo>
                  <a:pt x="176235" y="264352"/>
                  <a:pt x="177706" y="274058"/>
                  <a:pt x="173346" y="281687"/>
                </a:cubicBezTo>
                <a:cubicBezTo>
                  <a:pt x="171080" y="285653"/>
                  <a:pt x="164824" y="285125"/>
                  <a:pt x="160345" y="286021"/>
                </a:cubicBezTo>
                <a:cubicBezTo>
                  <a:pt x="150329" y="288024"/>
                  <a:pt x="140121" y="288910"/>
                  <a:pt x="130009" y="290355"/>
                </a:cubicBezTo>
                <a:cubicBezTo>
                  <a:pt x="107061" y="320952"/>
                  <a:pt x="107259" y="312841"/>
                  <a:pt x="121342" y="372694"/>
                </a:cubicBezTo>
                <a:cubicBezTo>
                  <a:pt x="122535" y="377764"/>
                  <a:pt x="130009" y="378472"/>
                  <a:pt x="134343" y="381361"/>
                </a:cubicBezTo>
                <a:cubicBezTo>
                  <a:pt x="138677" y="379917"/>
                  <a:pt x="142776" y="377028"/>
                  <a:pt x="147344" y="377028"/>
                </a:cubicBezTo>
                <a:cubicBezTo>
                  <a:pt x="158597" y="377028"/>
                  <a:pt x="162146" y="383162"/>
                  <a:pt x="169012" y="390029"/>
                </a:cubicBezTo>
                <a:cubicBezTo>
                  <a:pt x="172332" y="433182"/>
                  <a:pt x="155495" y="450700"/>
                  <a:pt x="195014" y="450700"/>
                </a:cubicBezTo>
                <a:cubicBezTo>
                  <a:pt x="199582" y="450700"/>
                  <a:pt x="203681" y="447811"/>
                  <a:pt x="208015" y="446366"/>
                </a:cubicBezTo>
                <a:cubicBezTo>
                  <a:pt x="222106" y="404095"/>
                  <a:pt x="208008" y="459308"/>
                  <a:pt x="203681" y="424698"/>
                </a:cubicBezTo>
                <a:cubicBezTo>
                  <a:pt x="202591" y="415979"/>
                  <a:pt x="206570" y="407363"/>
                  <a:pt x="208015" y="398696"/>
                </a:cubicBezTo>
                <a:cubicBezTo>
                  <a:pt x="212349" y="401585"/>
                  <a:pt x="217333" y="403680"/>
                  <a:pt x="221016" y="407363"/>
                </a:cubicBezTo>
                <a:cubicBezTo>
                  <a:pt x="224699" y="411046"/>
                  <a:pt x="226429" y="416297"/>
                  <a:pt x="229683" y="420364"/>
                </a:cubicBezTo>
                <a:cubicBezTo>
                  <a:pt x="232235" y="423555"/>
                  <a:pt x="235462" y="426142"/>
                  <a:pt x="238351" y="429031"/>
                </a:cubicBezTo>
                <a:cubicBezTo>
                  <a:pt x="241240" y="424697"/>
                  <a:pt x="246372" y="421198"/>
                  <a:pt x="247018" y="416030"/>
                </a:cubicBezTo>
                <a:cubicBezTo>
                  <a:pt x="247931" y="408721"/>
                  <a:pt x="247206" y="400176"/>
                  <a:pt x="242684" y="394362"/>
                </a:cubicBezTo>
                <a:cubicBezTo>
                  <a:pt x="232254" y="380952"/>
                  <a:pt x="218068" y="377490"/>
                  <a:pt x="203681" y="372694"/>
                </a:cubicBezTo>
                <a:cubicBezTo>
                  <a:pt x="202237" y="368360"/>
                  <a:pt x="201882" y="363494"/>
                  <a:pt x="199348" y="359693"/>
                </a:cubicBezTo>
                <a:cubicBezTo>
                  <a:pt x="190074" y="345781"/>
                  <a:pt x="186976" y="346902"/>
                  <a:pt x="173346" y="342358"/>
                </a:cubicBezTo>
                <a:cubicBezTo>
                  <a:pt x="169012" y="338024"/>
                  <a:pt x="163745" y="334456"/>
                  <a:pt x="160345" y="329357"/>
                </a:cubicBezTo>
                <a:cubicBezTo>
                  <a:pt x="151237" y="315696"/>
                  <a:pt x="158225" y="294405"/>
                  <a:pt x="160345" y="281687"/>
                </a:cubicBezTo>
                <a:cubicBezTo>
                  <a:pt x="162158" y="270810"/>
                  <a:pt x="165579" y="261652"/>
                  <a:pt x="169012" y="251352"/>
                </a:cubicBezTo>
                <a:cubicBezTo>
                  <a:pt x="167568" y="245574"/>
                  <a:pt x="167343" y="239344"/>
                  <a:pt x="164679" y="234017"/>
                </a:cubicBezTo>
                <a:cubicBezTo>
                  <a:pt x="158238" y="221134"/>
                  <a:pt x="146614" y="224363"/>
                  <a:pt x="134343" y="221016"/>
                </a:cubicBezTo>
                <a:cubicBezTo>
                  <a:pt x="125529" y="218612"/>
                  <a:pt x="108341" y="212349"/>
                  <a:pt x="108341" y="212349"/>
                </a:cubicBezTo>
                <a:cubicBezTo>
                  <a:pt x="105452" y="208015"/>
                  <a:pt x="101321" y="204289"/>
                  <a:pt x="99674" y="199348"/>
                </a:cubicBezTo>
                <a:cubicBezTo>
                  <a:pt x="92810" y="178757"/>
                  <a:pt x="94375" y="143694"/>
                  <a:pt x="99674" y="125676"/>
                </a:cubicBezTo>
                <a:cubicBezTo>
                  <a:pt x="102613" y="115683"/>
                  <a:pt x="113714" y="109556"/>
                  <a:pt x="117008" y="99674"/>
                </a:cubicBezTo>
                <a:lnTo>
                  <a:pt x="125676" y="73672"/>
                </a:lnTo>
                <a:cubicBezTo>
                  <a:pt x="117794" y="18506"/>
                  <a:pt x="128441" y="61868"/>
                  <a:pt x="112675" y="30336"/>
                </a:cubicBezTo>
                <a:cubicBezTo>
                  <a:pt x="105489" y="15965"/>
                  <a:pt x="102563" y="33947"/>
                  <a:pt x="99674" y="30336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B508FE-C85D-43A3-B4CE-01F062C64669}"/>
              </a:ext>
            </a:extLst>
          </p:cNvPr>
          <p:cNvSpPr/>
          <p:nvPr/>
        </p:nvSpPr>
        <p:spPr>
          <a:xfrm>
            <a:off x="9942994" y="3315242"/>
            <a:ext cx="228081" cy="268686"/>
          </a:xfrm>
          <a:custGeom>
            <a:avLst/>
            <a:gdLst>
              <a:gd name="connsiteX0" fmla="*/ 20066 w 228081"/>
              <a:gd name="connsiteY0" fmla="*/ 216682 h 268686"/>
              <a:gd name="connsiteX1" fmla="*/ 33067 w 228081"/>
              <a:gd name="connsiteY1" fmla="*/ 186347 h 268686"/>
              <a:gd name="connsiteX2" fmla="*/ 37400 w 228081"/>
              <a:gd name="connsiteY2" fmla="*/ 173346 h 268686"/>
              <a:gd name="connsiteX3" fmla="*/ 50401 w 228081"/>
              <a:gd name="connsiteY3" fmla="*/ 169012 h 268686"/>
              <a:gd name="connsiteX4" fmla="*/ 72070 w 228081"/>
              <a:gd name="connsiteY4" fmla="*/ 173346 h 268686"/>
              <a:gd name="connsiteX5" fmla="*/ 98071 w 228081"/>
              <a:gd name="connsiteY5" fmla="*/ 169012 h 268686"/>
              <a:gd name="connsiteX6" fmla="*/ 89404 w 228081"/>
              <a:gd name="connsiteY6" fmla="*/ 229683 h 268686"/>
              <a:gd name="connsiteX7" fmla="*/ 115406 w 228081"/>
              <a:gd name="connsiteY7" fmla="*/ 234017 h 268686"/>
              <a:gd name="connsiteX8" fmla="*/ 128407 w 228081"/>
              <a:gd name="connsiteY8" fmla="*/ 242684 h 268686"/>
              <a:gd name="connsiteX9" fmla="*/ 141408 w 228081"/>
              <a:gd name="connsiteY9" fmla="*/ 247018 h 268686"/>
              <a:gd name="connsiteX10" fmla="*/ 180411 w 228081"/>
              <a:gd name="connsiteY10" fmla="*/ 268686 h 268686"/>
              <a:gd name="connsiteX11" fmla="*/ 197745 w 228081"/>
              <a:gd name="connsiteY11" fmla="*/ 264352 h 268686"/>
              <a:gd name="connsiteX12" fmla="*/ 184744 w 228081"/>
              <a:gd name="connsiteY12" fmla="*/ 221016 h 268686"/>
              <a:gd name="connsiteX13" fmla="*/ 189078 w 228081"/>
              <a:gd name="connsiteY13" fmla="*/ 203681 h 268686"/>
              <a:gd name="connsiteX14" fmla="*/ 193412 w 228081"/>
              <a:gd name="connsiteY14" fmla="*/ 190680 h 268686"/>
              <a:gd name="connsiteX15" fmla="*/ 206413 w 228081"/>
              <a:gd name="connsiteY15" fmla="*/ 195014 h 268686"/>
              <a:gd name="connsiteX16" fmla="*/ 210746 w 228081"/>
              <a:gd name="connsiteY16" fmla="*/ 229683 h 268686"/>
              <a:gd name="connsiteX17" fmla="*/ 219414 w 228081"/>
              <a:gd name="connsiteY17" fmla="*/ 216682 h 268686"/>
              <a:gd name="connsiteX18" fmla="*/ 228081 w 228081"/>
              <a:gd name="connsiteY18" fmla="*/ 190680 h 268686"/>
              <a:gd name="connsiteX19" fmla="*/ 223747 w 228081"/>
              <a:gd name="connsiteY19" fmla="*/ 177679 h 268686"/>
              <a:gd name="connsiteX20" fmla="*/ 210746 w 228081"/>
              <a:gd name="connsiteY20" fmla="*/ 169012 h 268686"/>
              <a:gd name="connsiteX21" fmla="*/ 202079 w 228081"/>
              <a:gd name="connsiteY21" fmla="*/ 108341 h 268686"/>
              <a:gd name="connsiteX22" fmla="*/ 193412 w 228081"/>
              <a:gd name="connsiteY22" fmla="*/ 95340 h 268686"/>
              <a:gd name="connsiteX23" fmla="*/ 180411 w 228081"/>
              <a:gd name="connsiteY23" fmla="*/ 91006 h 268686"/>
              <a:gd name="connsiteX24" fmla="*/ 167410 w 228081"/>
              <a:gd name="connsiteY24" fmla="*/ 65004 h 268686"/>
              <a:gd name="connsiteX25" fmla="*/ 158742 w 228081"/>
              <a:gd name="connsiteY25" fmla="*/ 56337 h 268686"/>
              <a:gd name="connsiteX26" fmla="*/ 145742 w 228081"/>
              <a:gd name="connsiteY26" fmla="*/ 30335 h 268686"/>
              <a:gd name="connsiteX27" fmla="*/ 141408 w 228081"/>
              <a:gd name="connsiteY27" fmla="*/ 17334 h 268686"/>
              <a:gd name="connsiteX28" fmla="*/ 132741 w 228081"/>
              <a:gd name="connsiteY28" fmla="*/ 0 h 268686"/>
              <a:gd name="connsiteX29" fmla="*/ 119740 w 228081"/>
              <a:gd name="connsiteY29" fmla="*/ 26002 h 268686"/>
              <a:gd name="connsiteX30" fmla="*/ 124073 w 228081"/>
              <a:gd name="connsiteY30" fmla="*/ 52003 h 268686"/>
              <a:gd name="connsiteX31" fmla="*/ 128407 w 228081"/>
              <a:gd name="connsiteY31" fmla="*/ 65004 h 268686"/>
              <a:gd name="connsiteX32" fmla="*/ 145742 w 228081"/>
              <a:gd name="connsiteY32" fmla="*/ 82339 h 268686"/>
              <a:gd name="connsiteX33" fmla="*/ 154409 w 228081"/>
              <a:gd name="connsiteY33" fmla="*/ 95340 h 268686"/>
              <a:gd name="connsiteX34" fmla="*/ 158742 w 228081"/>
              <a:gd name="connsiteY34" fmla="*/ 108341 h 268686"/>
              <a:gd name="connsiteX35" fmla="*/ 154409 w 228081"/>
              <a:gd name="connsiteY35" fmla="*/ 134343 h 268686"/>
              <a:gd name="connsiteX36" fmla="*/ 141408 w 228081"/>
              <a:gd name="connsiteY36" fmla="*/ 143010 h 268686"/>
              <a:gd name="connsiteX37" fmla="*/ 37400 w 228081"/>
              <a:gd name="connsiteY37" fmla="*/ 151677 h 268686"/>
              <a:gd name="connsiteX38" fmla="*/ 11398 w 228081"/>
              <a:gd name="connsiteY38" fmla="*/ 164678 h 268686"/>
              <a:gd name="connsiteX39" fmla="*/ 2731 w 228081"/>
              <a:gd name="connsiteY39" fmla="*/ 177679 h 268686"/>
              <a:gd name="connsiteX40" fmla="*/ 20066 w 228081"/>
              <a:gd name="connsiteY40" fmla="*/ 216682 h 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8081" h="268686">
                <a:moveTo>
                  <a:pt x="20066" y="216682"/>
                </a:moveTo>
                <a:cubicBezTo>
                  <a:pt x="25122" y="218127"/>
                  <a:pt x="16415" y="214099"/>
                  <a:pt x="33067" y="186347"/>
                </a:cubicBezTo>
                <a:cubicBezTo>
                  <a:pt x="35417" y="182430"/>
                  <a:pt x="34170" y="176576"/>
                  <a:pt x="37400" y="173346"/>
                </a:cubicBezTo>
                <a:cubicBezTo>
                  <a:pt x="40630" y="170116"/>
                  <a:pt x="46067" y="170457"/>
                  <a:pt x="50401" y="169012"/>
                </a:cubicBezTo>
                <a:cubicBezTo>
                  <a:pt x="57624" y="170457"/>
                  <a:pt x="64704" y="173346"/>
                  <a:pt x="72070" y="173346"/>
                </a:cubicBezTo>
                <a:cubicBezTo>
                  <a:pt x="80857" y="173346"/>
                  <a:pt x="93804" y="161331"/>
                  <a:pt x="98071" y="169012"/>
                </a:cubicBezTo>
                <a:cubicBezTo>
                  <a:pt x="103169" y="178188"/>
                  <a:pt x="93147" y="214711"/>
                  <a:pt x="89404" y="229683"/>
                </a:cubicBezTo>
                <a:cubicBezTo>
                  <a:pt x="98071" y="231128"/>
                  <a:pt x="107070" y="231238"/>
                  <a:pt x="115406" y="234017"/>
                </a:cubicBezTo>
                <a:cubicBezTo>
                  <a:pt x="120347" y="235664"/>
                  <a:pt x="123749" y="240355"/>
                  <a:pt x="128407" y="242684"/>
                </a:cubicBezTo>
                <a:cubicBezTo>
                  <a:pt x="132493" y="244727"/>
                  <a:pt x="137415" y="244800"/>
                  <a:pt x="141408" y="247018"/>
                </a:cubicBezTo>
                <a:cubicBezTo>
                  <a:pt x="186112" y="271853"/>
                  <a:pt x="150993" y="258879"/>
                  <a:pt x="180411" y="268686"/>
                </a:cubicBezTo>
                <a:cubicBezTo>
                  <a:pt x="186189" y="267241"/>
                  <a:pt x="195862" y="270002"/>
                  <a:pt x="197745" y="264352"/>
                </a:cubicBezTo>
                <a:cubicBezTo>
                  <a:pt x="206216" y="238938"/>
                  <a:pt x="196978" y="233248"/>
                  <a:pt x="184744" y="221016"/>
                </a:cubicBezTo>
                <a:cubicBezTo>
                  <a:pt x="186189" y="215238"/>
                  <a:pt x="187442" y="209408"/>
                  <a:pt x="189078" y="203681"/>
                </a:cubicBezTo>
                <a:cubicBezTo>
                  <a:pt x="190333" y="199289"/>
                  <a:pt x="189326" y="192723"/>
                  <a:pt x="193412" y="190680"/>
                </a:cubicBezTo>
                <a:cubicBezTo>
                  <a:pt x="197498" y="188637"/>
                  <a:pt x="202079" y="193569"/>
                  <a:pt x="206413" y="195014"/>
                </a:cubicBezTo>
                <a:cubicBezTo>
                  <a:pt x="207857" y="206570"/>
                  <a:pt x="204754" y="219696"/>
                  <a:pt x="210746" y="229683"/>
                </a:cubicBezTo>
                <a:cubicBezTo>
                  <a:pt x="213426" y="234149"/>
                  <a:pt x="217299" y="221442"/>
                  <a:pt x="219414" y="216682"/>
                </a:cubicBezTo>
                <a:cubicBezTo>
                  <a:pt x="223125" y="208333"/>
                  <a:pt x="228081" y="190680"/>
                  <a:pt x="228081" y="190680"/>
                </a:cubicBezTo>
                <a:cubicBezTo>
                  <a:pt x="226636" y="186346"/>
                  <a:pt x="226601" y="181246"/>
                  <a:pt x="223747" y="177679"/>
                </a:cubicBezTo>
                <a:cubicBezTo>
                  <a:pt x="220493" y="173612"/>
                  <a:pt x="212278" y="173990"/>
                  <a:pt x="210746" y="169012"/>
                </a:cubicBezTo>
                <a:cubicBezTo>
                  <a:pt x="202769" y="143087"/>
                  <a:pt x="212384" y="128951"/>
                  <a:pt x="202079" y="108341"/>
                </a:cubicBezTo>
                <a:cubicBezTo>
                  <a:pt x="199750" y="103683"/>
                  <a:pt x="197479" y="98594"/>
                  <a:pt x="193412" y="95340"/>
                </a:cubicBezTo>
                <a:cubicBezTo>
                  <a:pt x="189845" y="92486"/>
                  <a:pt x="184745" y="92451"/>
                  <a:pt x="180411" y="91006"/>
                </a:cubicBezTo>
                <a:cubicBezTo>
                  <a:pt x="160225" y="70823"/>
                  <a:pt x="183384" y="96952"/>
                  <a:pt x="167410" y="65004"/>
                </a:cubicBezTo>
                <a:cubicBezTo>
                  <a:pt x="165583" y="61349"/>
                  <a:pt x="161631" y="59226"/>
                  <a:pt x="158742" y="56337"/>
                </a:cubicBezTo>
                <a:cubicBezTo>
                  <a:pt x="147853" y="23665"/>
                  <a:pt x="162540" y="63931"/>
                  <a:pt x="145742" y="30335"/>
                </a:cubicBezTo>
                <a:cubicBezTo>
                  <a:pt x="143699" y="26249"/>
                  <a:pt x="143208" y="21533"/>
                  <a:pt x="141408" y="17334"/>
                </a:cubicBezTo>
                <a:cubicBezTo>
                  <a:pt x="138863" y="11396"/>
                  <a:pt x="135630" y="5778"/>
                  <a:pt x="132741" y="0"/>
                </a:cubicBezTo>
                <a:cubicBezTo>
                  <a:pt x="128357" y="6575"/>
                  <a:pt x="119740" y="17029"/>
                  <a:pt x="119740" y="26002"/>
                </a:cubicBezTo>
                <a:cubicBezTo>
                  <a:pt x="119740" y="34789"/>
                  <a:pt x="122167" y="43426"/>
                  <a:pt x="124073" y="52003"/>
                </a:cubicBezTo>
                <a:cubicBezTo>
                  <a:pt x="125064" y="56462"/>
                  <a:pt x="125752" y="61287"/>
                  <a:pt x="128407" y="65004"/>
                </a:cubicBezTo>
                <a:cubicBezTo>
                  <a:pt x="133157" y="71654"/>
                  <a:pt x="141209" y="75540"/>
                  <a:pt x="145742" y="82339"/>
                </a:cubicBezTo>
                <a:lnTo>
                  <a:pt x="154409" y="95340"/>
                </a:lnTo>
                <a:cubicBezTo>
                  <a:pt x="155853" y="99674"/>
                  <a:pt x="158742" y="103773"/>
                  <a:pt x="158742" y="108341"/>
                </a:cubicBezTo>
                <a:cubicBezTo>
                  <a:pt x="158742" y="117128"/>
                  <a:pt x="158339" y="126484"/>
                  <a:pt x="154409" y="134343"/>
                </a:cubicBezTo>
                <a:cubicBezTo>
                  <a:pt x="152080" y="139002"/>
                  <a:pt x="146560" y="142247"/>
                  <a:pt x="141408" y="143010"/>
                </a:cubicBezTo>
                <a:cubicBezTo>
                  <a:pt x="106994" y="148108"/>
                  <a:pt x="72069" y="148788"/>
                  <a:pt x="37400" y="151677"/>
                </a:cubicBezTo>
                <a:cubicBezTo>
                  <a:pt x="28733" y="156011"/>
                  <a:pt x="19150" y="158864"/>
                  <a:pt x="11398" y="164678"/>
                </a:cubicBezTo>
                <a:cubicBezTo>
                  <a:pt x="7231" y="167803"/>
                  <a:pt x="4846" y="172920"/>
                  <a:pt x="2731" y="177679"/>
                </a:cubicBezTo>
                <a:cubicBezTo>
                  <a:pt x="-7763" y="201292"/>
                  <a:pt x="15010" y="215237"/>
                  <a:pt x="20066" y="216682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85C541-AE33-4F85-B016-1F53D4290004}"/>
              </a:ext>
            </a:extLst>
          </p:cNvPr>
          <p:cNvSpPr/>
          <p:nvPr/>
        </p:nvSpPr>
        <p:spPr>
          <a:xfrm>
            <a:off x="8831266" y="3584944"/>
            <a:ext cx="1279138" cy="696701"/>
          </a:xfrm>
          <a:custGeom>
            <a:avLst/>
            <a:gdLst>
              <a:gd name="connsiteX0" fmla="*/ 711 w 1279138"/>
              <a:gd name="connsiteY0" fmla="*/ 3318 h 696701"/>
              <a:gd name="connsiteX1" fmla="*/ 22379 w 1279138"/>
              <a:gd name="connsiteY1" fmla="*/ 37987 h 696701"/>
              <a:gd name="connsiteX2" fmla="*/ 35380 w 1279138"/>
              <a:gd name="connsiteY2" fmla="*/ 72656 h 696701"/>
              <a:gd name="connsiteX3" fmla="*/ 52715 w 1279138"/>
              <a:gd name="connsiteY3" fmla="*/ 98658 h 696701"/>
              <a:gd name="connsiteX4" fmla="*/ 65716 w 1279138"/>
              <a:gd name="connsiteY4" fmla="*/ 102992 h 696701"/>
              <a:gd name="connsiteX5" fmla="*/ 74383 w 1279138"/>
              <a:gd name="connsiteY5" fmla="*/ 115992 h 696701"/>
              <a:gd name="connsiteX6" fmla="*/ 87384 w 1279138"/>
              <a:gd name="connsiteY6" fmla="*/ 124660 h 696701"/>
              <a:gd name="connsiteX7" fmla="*/ 96052 w 1279138"/>
              <a:gd name="connsiteY7" fmla="*/ 133327 h 696701"/>
              <a:gd name="connsiteX8" fmla="*/ 117720 w 1279138"/>
              <a:gd name="connsiteY8" fmla="*/ 150662 h 696701"/>
              <a:gd name="connsiteX9" fmla="*/ 135054 w 1279138"/>
              <a:gd name="connsiteY9" fmla="*/ 176664 h 696701"/>
              <a:gd name="connsiteX10" fmla="*/ 143722 w 1279138"/>
              <a:gd name="connsiteY10" fmla="*/ 189665 h 696701"/>
              <a:gd name="connsiteX11" fmla="*/ 148055 w 1279138"/>
              <a:gd name="connsiteY11" fmla="*/ 202665 h 696701"/>
              <a:gd name="connsiteX12" fmla="*/ 165390 w 1279138"/>
              <a:gd name="connsiteY12" fmla="*/ 233001 h 696701"/>
              <a:gd name="connsiteX13" fmla="*/ 169724 w 1279138"/>
              <a:gd name="connsiteY13" fmla="*/ 246002 h 696701"/>
              <a:gd name="connsiteX14" fmla="*/ 178391 w 1279138"/>
              <a:gd name="connsiteY14" fmla="*/ 259003 h 696701"/>
              <a:gd name="connsiteX15" fmla="*/ 182725 w 1279138"/>
              <a:gd name="connsiteY15" fmla="*/ 272004 h 696701"/>
              <a:gd name="connsiteX16" fmla="*/ 204393 w 1279138"/>
              <a:gd name="connsiteY16" fmla="*/ 293672 h 696701"/>
              <a:gd name="connsiteX17" fmla="*/ 217394 w 1279138"/>
              <a:gd name="connsiteY17" fmla="*/ 324008 h 696701"/>
              <a:gd name="connsiteX18" fmla="*/ 221727 w 1279138"/>
              <a:gd name="connsiteY18" fmla="*/ 337009 h 696701"/>
              <a:gd name="connsiteX19" fmla="*/ 230395 w 1279138"/>
              <a:gd name="connsiteY19" fmla="*/ 354343 h 696701"/>
              <a:gd name="connsiteX20" fmla="*/ 234728 w 1279138"/>
              <a:gd name="connsiteY20" fmla="*/ 367344 h 696701"/>
              <a:gd name="connsiteX21" fmla="*/ 247729 w 1279138"/>
              <a:gd name="connsiteY21" fmla="*/ 380345 h 696701"/>
              <a:gd name="connsiteX22" fmla="*/ 269398 w 1279138"/>
              <a:gd name="connsiteY22" fmla="*/ 419348 h 696701"/>
              <a:gd name="connsiteX23" fmla="*/ 278065 w 1279138"/>
              <a:gd name="connsiteY23" fmla="*/ 436683 h 696701"/>
              <a:gd name="connsiteX24" fmla="*/ 304067 w 1279138"/>
              <a:gd name="connsiteY24" fmla="*/ 449683 h 696701"/>
              <a:gd name="connsiteX25" fmla="*/ 330069 w 1279138"/>
              <a:gd name="connsiteY25" fmla="*/ 467018 h 696701"/>
              <a:gd name="connsiteX26" fmla="*/ 351737 w 1279138"/>
              <a:gd name="connsiteY26" fmla="*/ 493020 h 696701"/>
              <a:gd name="connsiteX27" fmla="*/ 360404 w 1279138"/>
              <a:gd name="connsiteY27" fmla="*/ 506021 h 696701"/>
              <a:gd name="connsiteX28" fmla="*/ 373405 w 1279138"/>
              <a:gd name="connsiteY28" fmla="*/ 510355 h 696701"/>
              <a:gd name="connsiteX29" fmla="*/ 382072 w 1279138"/>
              <a:gd name="connsiteY29" fmla="*/ 523356 h 696701"/>
              <a:gd name="connsiteX30" fmla="*/ 408074 w 1279138"/>
              <a:gd name="connsiteY30" fmla="*/ 532023 h 696701"/>
              <a:gd name="connsiteX31" fmla="*/ 438410 w 1279138"/>
              <a:gd name="connsiteY31" fmla="*/ 601361 h 696701"/>
              <a:gd name="connsiteX32" fmla="*/ 451411 w 1279138"/>
              <a:gd name="connsiteY32" fmla="*/ 605695 h 696701"/>
              <a:gd name="connsiteX33" fmla="*/ 507748 w 1279138"/>
              <a:gd name="connsiteY33" fmla="*/ 610029 h 696701"/>
              <a:gd name="connsiteX34" fmla="*/ 529416 w 1279138"/>
              <a:gd name="connsiteY34" fmla="*/ 614362 h 696701"/>
              <a:gd name="connsiteX35" fmla="*/ 568419 w 1279138"/>
              <a:gd name="connsiteY35" fmla="*/ 627363 h 696701"/>
              <a:gd name="connsiteX36" fmla="*/ 581420 w 1279138"/>
              <a:gd name="connsiteY36" fmla="*/ 631697 h 696701"/>
              <a:gd name="connsiteX37" fmla="*/ 603089 w 1279138"/>
              <a:gd name="connsiteY37" fmla="*/ 636030 h 696701"/>
              <a:gd name="connsiteX38" fmla="*/ 620423 w 1279138"/>
              <a:gd name="connsiteY38" fmla="*/ 644698 h 696701"/>
              <a:gd name="connsiteX39" fmla="*/ 655092 w 1279138"/>
              <a:gd name="connsiteY39" fmla="*/ 653365 h 696701"/>
              <a:gd name="connsiteX40" fmla="*/ 715763 w 1279138"/>
              <a:gd name="connsiteY40" fmla="*/ 662032 h 696701"/>
              <a:gd name="connsiteX41" fmla="*/ 750433 w 1279138"/>
              <a:gd name="connsiteY41" fmla="*/ 670700 h 696701"/>
              <a:gd name="connsiteX42" fmla="*/ 776434 w 1279138"/>
              <a:gd name="connsiteY42" fmla="*/ 675033 h 696701"/>
              <a:gd name="connsiteX43" fmla="*/ 819771 w 1279138"/>
              <a:gd name="connsiteY43" fmla="*/ 683701 h 696701"/>
              <a:gd name="connsiteX44" fmla="*/ 871775 w 1279138"/>
              <a:gd name="connsiteY44" fmla="*/ 688034 h 696701"/>
              <a:gd name="connsiteX45" fmla="*/ 889109 w 1279138"/>
              <a:gd name="connsiteY45" fmla="*/ 692368 h 696701"/>
              <a:gd name="connsiteX46" fmla="*/ 902110 w 1279138"/>
              <a:gd name="connsiteY46" fmla="*/ 696701 h 696701"/>
              <a:gd name="connsiteX47" fmla="*/ 1075456 w 1279138"/>
              <a:gd name="connsiteY47" fmla="*/ 692368 h 696701"/>
              <a:gd name="connsiteX48" fmla="*/ 1118793 w 1279138"/>
              <a:gd name="connsiteY48" fmla="*/ 683701 h 696701"/>
              <a:gd name="connsiteX49" fmla="*/ 1153462 w 1279138"/>
              <a:gd name="connsiteY49" fmla="*/ 675033 h 696701"/>
              <a:gd name="connsiteX50" fmla="*/ 1279138 w 1279138"/>
              <a:gd name="connsiteY50" fmla="*/ 670700 h 696701"/>
              <a:gd name="connsiteX51" fmla="*/ 1274804 w 1279138"/>
              <a:gd name="connsiteY51" fmla="*/ 653365 h 696701"/>
              <a:gd name="connsiteX52" fmla="*/ 1166463 w 1279138"/>
              <a:gd name="connsiteY52" fmla="*/ 657699 h 696701"/>
              <a:gd name="connsiteX53" fmla="*/ 1153462 w 1279138"/>
              <a:gd name="connsiteY53" fmla="*/ 662032 h 696701"/>
              <a:gd name="connsiteX54" fmla="*/ 1127460 w 1279138"/>
              <a:gd name="connsiteY54" fmla="*/ 666366 h 696701"/>
              <a:gd name="connsiteX55" fmla="*/ 1053788 w 1279138"/>
              <a:gd name="connsiteY55" fmla="*/ 670700 h 696701"/>
              <a:gd name="connsiteX56" fmla="*/ 1010452 w 1279138"/>
              <a:gd name="connsiteY56" fmla="*/ 683701 h 696701"/>
              <a:gd name="connsiteX57" fmla="*/ 832772 w 1279138"/>
              <a:gd name="connsiteY57" fmla="*/ 679367 h 696701"/>
              <a:gd name="connsiteX58" fmla="*/ 806770 w 1279138"/>
              <a:gd name="connsiteY58" fmla="*/ 675033 h 696701"/>
              <a:gd name="connsiteX59" fmla="*/ 772101 w 1279138"/>
              <a:gd name="connsiteY59" fmla="*/ 657699 h 696701"/>
              <a:gd name="connsiteX60" fmla="*/ 741765 w 1279138"/>
              <a:gd name="connsiteY60" fmla="*/ 644698 h 696701"/>
              <a:gd name="connsiteX61" fmla="*/ 707096 w 1279138"/>
              <a:gd name="connsiteY61" fmla="*/ 614362 h 696701"/>
              <a:gd name="connsiteX62" fmla="*/ 633424 w 1279138"/>
              <a:gd name="connsiteY62" fmla="*/ 597028 h 696701"/>
              <a:gd name="connsiteX63" fmla="*/ 620423 w 1279138"/>
              <a:gd name="connsiteY63" fmla="*/ 592694 h 696701"/>
              <a:gd name="connsiteX64" fmla="*/ 598755 w 1279138"/>
              <a:gd name="connsiteY64" fmla="*/ 588360 h 696701"/>
              <a:gd name="connsiteX65" fmla="*/ 585754 w 1279138"/>
              <a:gd name="connsiteY65" fmla="*/ 579693 h 696701"/>
              <a:gd name="connsiteX66" fmla="*/ 572753 w 1279138"/>
              <a:gd name="connsiteY66" fmla="*/ 575359 h 696701"/>
              <a:gd name="connsiteX67" fmla="*/ 559752 w 1279138"/>
              <a:gd name="connsiteY67" fmla="*/ 566692 h 696701"/>
              <a:gd name="connsiteX68" fmla="*/ 533750 w 1279138"/>
              <a:gd name="connsiteY68" fmla="*/ 562358 h 696701"/>
              <a:gd name="connsiteX69" fmla="*/ 507748 w 1279138"/>
              <a:gd name="connsiteY69" fmla="*/ 553691 h 696701"/>
              <a:gd name="connsiteX70" fmla="*/ 477413 w 1279138"/>
              <a:gd name="connsiteY70" fmla="*/ 545024 h 696701"/>
              <a:gd name="connsiteX71" fmla="*/ 468745 w 1279138"/>
              <a:gd name="connsiteY71" fmla="*/ 536356 h 696701"/>
              <a:gd name="connsiteX72" fmla="*/ 455744 w 1279138"/>
              <a:gd name="connsiteY72" fmla="*/ 532023 h 696701"/>
              <a:gd name="connsiteX73" fmla="*/ 447077 w 1279138"/>
              <a:gd name="connsiteY73" fmla="*/ 519022 h 696701"/>
              <a:gd name="connsiteX74" fmla="*/ 455744 w 1279138"/>
              <a:gd name="connsiteY74" fmla="*/ 410681 h 696701"/>
              <a:gd name="connsiteX75" fmla="*/ 451411 w 1279138"/>
              <a:gd name="connsiteY75" fmla="*/ 384679 h 696701"/>
              <a:gd name="connsiteX76" fmla="*/ 438410 w 1279138"/>
              <a:gd name="connsiteY76" fmla="*/ 376011 h 696701"/>
              <a:gd name="connsiteX77" fmla="*/ 412408 w 1279138"/>
              <a:gd name="connsiteY77" fmla="*/ 367344 h 696701"/>
              <a:gd name="connsiteX78" fmla="*/ 399407 w 1279138"/>
              <a:gd name="connsiteY78" fmla="*/ 350010 h 696701"/>
              <a:gd name="connsiteX79" fmla="*/ 386406 w 1279138"/>
              <a:gd name="connsiteY79" fmla="*/ 328341 h 696701"/>
              <a:gd name="connsiteX80" fmla="*/ 382072 w 1279138"/>
              <a:gd name="connsiteY80" fmla="*/ 315340 h 696701"/>
              <a:gd name="connsiteX81" fmla="*/ 360404 w 1279138"/>
              <a:gd name="connsiteY81" fmla="*/ 311007 h 696701"/>
              <a:gd name="connsiteX82" fmla="*/ 373405 w 1279138"/>
              <a:gd name="connsiteY82" fmla="*/ 263337 h 696701"/>
              <a:gd name="connsiteX83" fmla="*/ 369071 w 1279138"/>
              <a:gd name="connsiteY83" fmla="*/ 241668 h 696701"/>
              <a:gd name="connsiteX84" fmla="*/ 356070 w 1279138"/>
              <a:gd name="connsiteY84" fmla="*/ 233001 h 696701"/>
              <a:gd name="connsiteX85" fmla="*/ 308400 w 1279138"/>
              <a:gd name="connsiteY85" fmla="*/ 211333 h 696701"/>
              <a:gd name="connsiteX86" fmla="*/ 299733 w 1279138"/>
              <a:gd name="connsiteY86" fmla="*/ 202665 h 696701"/>
              <a:gd name="connsiteX87" fmla="*/ 286732 w 1279138"/>
              <a:gd name="connsiteY87" fmla="*/ 198332 h 696701"/>
              <a:gd name="connsiteX88" fmla="*/ 265064 w 1279138"/>
              <a:gd name="connsiteY88" fmla="*/ 167996 h 696701"/>
              <a:gd name="connsiteX89" fmla="*/ 239062 w 1279138"/>
              <a:gd name="connsiteY89" fmla="*/ 159329 h 696701"/>
              <a:gd name="connsiteX90" fmla="*/ 208726 w 1279138"/>
              <a:gd name="connsiteY90" fmla="*/ 133327 h 696701"/>
              <a:gd name="connsiteX91" fmla="*/ 204393 w 1279138"/>
              <a:gd name="connsiteY91" fmla="*/ 115992 h 696701"/>
              <a:gd name="connsiteX92" fmla="*/ 187058 w 1279138"/>
              <a:gd name="connsiteY92" fmla="*/ 98658 h 696701"/>
              <a:gd name="connsiteX93" fmla="*/ 161056 w 1279138"/>
              <a:gd name="connsiteY93" fmla="*/ 63989 h 696701"/>
              <a:gd name="connsiteX94" fmla="*/ 130721 w 1279138"/>
              <a:gd name="connsiteY94" fmla="*/ 46654 h 696701"/>
              <a:gd name="connsiteX95" fmla="*/ 122053 w 1279138"/>
              <a:gd name="connsiteY95" fmla="*/ 37987 h 696701"/>
              <a:gd name="connsiteX96" fmla="*/ 109052 w 1279138"/>
              <a:gd name="connsiteY96" fmla="*/ 33653 h 696701"/>
              <a:gd name="connsiteX97" fmla="*/ 96052 w 1279138"/>
              <a:gd name="connsiteY97" fmla="*/ 24986 h 696701"/>
              <a:gd name="connsiteX98" fmla="*/ 74383 w 1279138"/>
              <a:gd name="connsiteY98" fmla="*/ 16319 h 696701"/>
              <a:gd name="connsiteX99" fmla="*/ 52715 w 1279138"/>
              <a:gd name="connsiteY99" fmla="*/ 3318 h 696701"/>
              <a:gd name="connsiteX100" fmla="*/ 711 w 1279138"/>
              <a:gd name="connsiteY100" fmla="*/ 3318 h 69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79138" h="696701">
                <a:moveTo>
                  <a:pt x="711" y="3318"/>
                </a:moveTo>
                <a:cubicBezTo>
                  <a:pt x="-4345" y="9096"/>
                  <a:pt x="19073" y="24766"/>
                  <a:pt x="22379" y="37987"/>
                </a:cubicBezTo>
                <a:cubicBezTo>
                  <a:pt x="30369" y="69944"/>
                  <a:pt x="21783" y="40930"/>
                  <a:pt x="35380" y="72656"/>
                </a:cubicBezTo>
                <a:cubicBezTo>
                  <a:pt x="41741" y="87498"/>
                  <a:pt x="36365" y="87758"/>
                  <a:pt x="52715" y="98658"/>
                </a:cubicBezTo>
                <a:cubicBezTo>
                  <a:pt x="56516" y="101192"/>
                  <a:pt x="61382" y="101547"/>
                  <a:pt x="65716" y="102992"/>
                </a:cubicBezTo>
                <a:cubicBezTo>
                  <a:pt x="68605" y="107325"/>
                  <a:pt x="70700" y="112309"/>
                  <a:pt x="74383" y="115992"/>
                </a:cubicBezTo>
                <a:cubicBezTo>
                  <a:pt x="78066" y="119675"/>
                  <a:pt x="83317" y="121406"/>
                  <a:pt x="87384" y="124660"/>
                </a:cubicBezTo>
                <a:cubicBezTo>
                  <a:pt x="90575" y="127212"/>
                  <a:pt x="92861" y="130775"/>
                  <a:pt x="96052" y="133327"/>
                </a:cubicBezTo>
                <a:cubicBezTo>
                  <a:pt x="106711" y="141854"/>
                  <a:pt x="109873" y="140199"/>
                  <a:pt x="117720" y="150662"/>
                </a:cubicBezTo>
                <a:cubicBezTo>
                  <a:pt x="123970" y="158995"/>
                  <a:pt x="129276" y="167997"/>
                  <a:pt x="135054" y="176664"/>
                </a:cubicBezTo>
                <a:lnTo>
                  <a:pt x="143722" y="189665"/>
                </a:lnTo>
                <a:cubicBezTo>
                  <a:pt x="145166" y="193998"/>
                  <a:pt x="146012" y="198580"/>
                  <a:pt x="148055" y="202665"/>
                </a:cubicBezTo>
                <a:cubicBezTo>
                  <a:pt x="169820" y="246193"/>
                  <a:pt x="142595" y="179811"/>
                  <a:pt x="165390" y="233001"/>
                </a:cubicBezTo>
                <a:cubicBezTo>
                  <a:pt x="167189" y="237200"/>
                  <a:pt x="167681" y="241916"/>
                  <a:pt x="169724" y="246002"/>
                </a:cubicBezTo>
                <a:cubicBezTo>
                  <a:pt x="172053" y="250660"/>
                  <a:pt x="176062" y="254345"/>
                  <a:pt x="178391" y="259003"/>
                </a:cubicBezTo>
                <a:cubicBezTo>
                  <a:pt x="180434" y="263089"/>
                  <a:pt x="179984" y="268350"/>
                  <a:pt x="182725" y="272004"/>
                </a:cubicBezTo>
                <a:cubicBezTo>
                  <a:pt x="188854" y="280175"/>
                  <a:pt x="204393" y="293672"/>
                  <a:pt x="204393" y="293672"/>
                </a:cubicBezTo>
                <a:cubicBezTo>
                  <a:pt x="214529" y="344361"/>
                  <a:pt x="200743" y="296255"/>
                  <a:pt x="217394" y="324008"/>
                </a:cubicBezTo>
                <a:cubicBezTo>
                  <a:pt x="219744" y="327925"/>
                  <a:pt x="219928" y="332810"/>
                  <a:pt x="221727" y="337009"/>
                </a:cubicBezTo>
                <a:cubicBezTo>
                  <a:pt x="224272" y="342947"/>
                  <a:pt x="227850" y="348405"/>
                  <a:pt x="230395" y="354343"/>
                </a:cubicBezTo>
                <a:cubicBezTo>
                  <a:pt x="232194" y="358542"/>
                  <a:pt x="232194" y="363543"/>
                  <a:pt x="234728" y="367344"/>
                </a:cubicBezTo>
                <a:cubicBezTo>
                  <a:pt x="238128" y="372443"/>
                  <a:pt x="243395" y="376011"/>
                  <a:pt x="247729" y="380345"/>
                </a:cubicBezTo>
                <a:cubicBezTo>
                  <a:pt x="259717" y="416305"/>
                  <a:pt x="239588" y="359725"/>
                  <a:pt x="269398" y="419348"/>
                </a:cubicBezTo>
                <a:cubicBezTo>
                  <a:pt x="272287" y="425126"/>
                  <a:pt x="273929" y="431720"/>
                  <a:pt x="278065" y="436683"/>
                </a:cubicBezTo>
                <a:cubicBezTo>
                  <a:pt x="284527" y="444438"/>
                  <a:pt x="295193" y="446726"/>
                  <a:pt x="304067" y="449683"/>
                </a:cubicBezTo>
                <a:cubicBezTo>
                  <a:pt x="312734" y="455461"/>
                  <a:pt x="324291" y="458351"/>
                  <a:pt x="330069" y="467018"/>
                </a:cubicBezTo>
                <a:cubicBezTo>
                  <a:pt x="351587" y="499297"/>
                  <a:pt x="323931" y="459652"/>
                  <a:pt x="351737" y="493020"/>
                </a:cubicBezTo>
                <a:cubicBezTo>
                  <a:pt x="355071" y="497021"/>
                  <a:pt x="356337" y="502767"/>
                  <a:pt x="360404" y="506021"/>
                </a:cubicBezTo>
                <a:cubicBezTo>
                  <a:pt x="363971" y="508875"/>
                  <a:pt x="369071" y="508910"/>
                  <a:pt x="373405" y="510355"/>
                </a:cubicBezTo>
                <a:cubicBezTo>
                  <a:pt x="376294" y="514689"/>
                  <a:pt x="377655" y="520596"/>
                  <a:pt x="382072" y="523356"/>
                </a:cubicBezTo>
                <a:cubicBezTo>
                  <a:pt x="389819" y="528198"/>
                  <a:pt x="408074" y="532023"/>
                  <a:pt x="408074" y="532023"/>
                </a:cubicBezTo>
                <a:cubicBezTo>
                  <a:pt x="473921" y="523791"/>
                  <a:pt x="429130" y="517850"/>
                  <a:pt x="438410" y="601361"/>
                </a:cubicBezTo>
                <a:cubicBezTo>
                  <a:pt x="438915" y="605901"/>
                  <a:pt x="446878" y="605128"/>
                  <a:pt x="451411" y="605695"/>
                </a:cubicBezTo>
                <a:cubicBezTo>
                  <a:pt x="470100" y="608031"/>
                  <a:pt x="488969" y="608584"/>
                  <a:pt x="507748" y="610029"/>
                </a:cubicBezTo>
                <a:cubicBezTo>
                  <a:pt x="514971" y="611473"/>
                  <a:pt x="522334" y="612339"/>
                  <a:pt x="529416" y="614362"/>
                </a:cubicBezTo>
                <a:cubicBezTo>
                  <a:pt x="542593" y="618127"/>
                  <a:pt x="555418" y="623029"/>
                  <a:pt x="568419" y="627363"/>
                </a:cubicBezTo>
                <a:cubicBezTo>
                  <a:pt x="572753" y="628808"/>
                  <a:pt x="576941" y="630801"/>
                  <a:pt x="581420" y="631697"/>
                </a:cubicBezTo>
                <a:lnTo>
                  <a:pt x="603089" y="636030"/>
                </a:lnTo>
                <a:cubicBezTo>
                  <a:pt x="608867" y="638919"/>
                  <a:pt x="614294" y="642655"/>
                  <a:pt x="620423" y="644698"/>
                </a:cubicBezTo>
                <a:cubicBezTo>
                  <a:pt x="631724" y="648465"/>
                  <a:pt x="643384" y="651170"/>
                  <a:pt x="655092" y="653365"/>
                </a:cubicBezTo>
                <a:cubicBezTo>
                  <a:pt x="711325" y="663909"/>
                  <a:pt x="668582" y="651922"/>
                  <a:pt x="715763" y="662032"/>
                </a:cubicBezTo>
                <a:cubicBezTo>
                  <a:pt x="727411" y="664528"/>
                  <a:pt x="738683" y="668742"/>
                  <a:pt x="750433" y="670700"/>
                </a:cubicBezTo>
                <a:cubicBezTo>
                  <a:pt x="759100" y="672144"/>
                  <a:pt x="767818" y="673310"/>
                  <a:pt x="776434" y="675033"/>
                </a:cubicBezTo>
                <a:cubicBezTo>
                  <a:pt x="803336" y="680413"/>
                  <a:pt x="786356" y="679988"/>
                  <a:pt x="819771" y="683701"/>
                </a:cubicBezTo>
                <a:cubicBezTo>
                  <a:pt x="837059" y="685622"/>
                  <a:pt x="854440" y="686590"/>
                  <a:pt x="871775" y="688034"/>
                </a:cubicBezTo>
                <a:cubicBezTo>
                  <a:pt x="877553" y="689479"/>
                  <a:pt x="883382" y="690732"/>
                  <a:pt x="889109" y="692368"/>
                </a:cubicBezTo>
                <a:cubicBezTo>
                  <a:pt x="893501" y="693623"/>
                  <a:pt x="897542" y="696701"/>
                  <a:pt x="902110" y="696701"/>
                </a:cubicBezTo>
                <a:cubicBezTo>
                  <a:pt x="959910" y="696701"/>
                  <a:pt x="1017674" y="693812"/>
                  <a:pt x="1075456" y="692368"/>
                </a:cubicBezTo>
                <a:cubicBezTo>
                  <a:pt x="1095876" y="688964"/>
                  <a:pt x="1100699" y="688870"/>
                  <a:pt x="1118793" y="683701"/>
                </a:cubicBezTo>
                <a:cubicBezTo>
                  <a:pt x="1132888" y="679674"/>
                  <a:pt x="1136817" y="676012"/>
                  <a:pt x="1153462" y="675033"/>
                </a:cubicBezTo>
                <a:cubicBezTo>
                  <a:pt x="1195307" y="672572"/>
                  <a:pt x="1237246" y="672144"/>
                  <a:pt x="1279138" y="670700"/>
                </a:cubicBezTo>
                <a:cubicBezTo>
                  <a:pt x="1277693" y="664922"/>
                  <a:pt x="1280721" y="654048"/>
                  <a:pt x="1274804" y="653365"/>
                </a:cubicBezTo>
                <a:cubicBezTo>
                  <a:pt x="1238900" y="649222"/>
                  <a:pt x="1202514" y="655124"/>
                  <a:pt x="1166463" y="657699"/>
                </a:cubicBezTo>
                <a:cubicBezTo>
                  <a:pt x="1161907" y="658024"/>
                  <a:pt x="1157921" y="661041"/>
                  <a:pt x="1153462" y="662032"/>
                </a:cubicBezTo>
                <a:cubicBezTo>
                  <a:pt x="1144884" y="663938"/>
                  <a:pt x="1136214" y="665605"/>
                  <a:pt x="1127460" y="666366"/>
                </a:cubicBezTo>
                <a:cubicBezTo>
                  <a:pt x="1102953" y="668497"/>
                  <a:pt x="1078345" y="669255"/>
                  <a:pt x="1053788" y="670700"/>
                </a:cubicBezTo>
                <a:cubicBezTo>
                  <a:pt x="1022136" y="681250"/>
                  <a:pt x="1036649" y="677151"/>
                  <a:pt x="1010452" y="683701"/>
                </a:cubicBezTo>
                <a:lnTo>
                  <a:pt x="832772" y="679367"/>
                </a:lnTo>
                <a:cubicBezTo>
                  <a:pt x="823993" y="678993"/>
                  <a:pt x="815247" y="677345"/>
                  <a:pt x="806770" y="675033"/>
                </a:cubicBezTo>
                <a:cubicBezTo>
                  <a:pt x="782288" y="668356"/>
                  <a:pt x="790221" y="668054"/>
                  <a:pt x="772101" y="657699"/>
                </a:cubicBezTo>
                <a:cubicBezTo>
                  <a:pt x="757103" y="649129"/>
                  <a:pt x="756354" y="649560"/>
                  <a:pt x="741765" y="644698"/>
                </a:cubicBezTo>
                <a:cubicBezTo>
                  <a:pt x="734482" y="637415"/>
                  <a:pt x="719383" y="619482"/>
                  <a:pt x="707096" y="614362"/>
                </a:cubicBezTo>
                <a:cubicBezTo>
                  <a:pt x="671343" y="599465"/>
                  <a:pt x="669540" y="601542"/>
                  <a:pt x="633424" y="597028"/>
                </a:cubicBezTo>
                <a:cubicBezTo>
                  <a:pt x="629090" y="595583"/>
                  <a:pt x="624855" y="593802"/>
                  <a:pt x="620423" y="592694"/>
                </a:cubicBezTo>
                <a:cubicBezTo>
                  <a:pt x="613277" y="590907"/>
                  <a:pt x="605652" y="590946"/>
                  <a:pt x="598755" y="588360"/>
                </a:cubicBezTo>
                <a:cubicBezTo>
                  <a:pt x="593878" y="586531"/>
                  <a:pt x="590412" y="582022"/>
                  <a:pt x="585754" y="579693"/>
                </a:cubicBezTo>
                <a:cubicBezTo>
                  <a:pt x="581668" y="577650"/>
                  <a:pt x="576839" y="577402"/>
                  <a:pt x="572753" y="575359"/>
                </a:cubicBezTo>
                <a:cubicBezTo>
                  <a:pt x="568095" y="573030"/>
                  <a:pt x="564693" y="568339"/>
                  <a:pt x="559752" y="566692"/>
                </a:cubicBezTo>
                <a:cubicBezTo>
                  <a:pt x="551416" y="563913"/>
                  <a:pt x="542275" y="564489"/>
                  <a:pt x="533750" y="562358"/>
                </a:cubicBezTo>
                <a:cubicBezTo>
                  <a:pt x="524887" y="560142"/>
                  <a:pt x="516611" y="555907"/>
                  <a:pt x="507748" y="553691"/>
                </a:cubicBezTo>
                <a:cubicBezTo>
                  <a:pt x="485982" y="548249"/>
                  <a:pt x="496064" y="551240"/>
                  <a:pt x="477413" y="545024"/>
                </a:cubicBezTo>
                <a:cubicBezTo>
                  <a:pt x="474524" y="542135"/>
                  <a:pt x="472249" y="538458"/>
                  <a:pt x="468745" y="536356"/>
                </a:cubicBezTo>
                <a:cubicBezTo>
                  <a:pt x="464828" y="534006"/>
                  <a:pt x="459311" y="534877"/>
                  <a:pt x="455744" y="532023"/>
                </a:cubicBezTo>
                <a:cubicBezTo>
                  <a:pt x="451677" y="528769"/>
                  <a:pt x="449966" y="523356"/>
                  <a:pt x="447077" y="519022"/>
                </a:cubicBezTo>
                <a:cubicBezTo>
                  <a:pt x="448942" y="498504"/>
                  <a:pt x="455744" y="427106"/>
                  <a:pt x="455744" y="410681"/>
                </a:cubicBezTo>
                <a:cubicBezTo>
                  <a:pt x="455744" y="401894"/>
                  <a:pt x="455340" y="392538"/>
                  <a:pt x="451411" y="384679"/>
                </a:cubicBezTo>
                <a:cubicBezTo>
                  <a:pt x="449082" y="380020"/>
                  <a:pt x="443170" y="378126"/>
                  <a:pt x="438410" y="376011"/>
                </a:cubicBezTo>
                <a:cubicBezTo>
                  <a:pt x="430061" y="372300"/>
                  <a:pt x="412408" y="367344"/>
                  <a:pt x="412408" y="367344"/>
                </a:cubicBezTo>
                <a:cubicBezTo>
                  <a:pt x="408074" y="361566"/>
                  <a:pt x="402991" y="356281"/>
                  <a:pt x="399407" y="350010"/>
                </a:cubicBezTo>
                <a:cubicBezTo>
                  <a:pt x="384403" y="323754"/>
                  <a:pt x="406691" y="348628"/>
                  <a:pt x="386406" y="328341"/>
                </a:cubicBezTo>
                <a:cubicBezTo>
                  <a:pt x="384961" y="324007"/>
                  <a:pt x="385873" y="317874"/>
                  <a:pt x="382072" y="315340"/>
                </a:cubicBezTo>
                <a:cubicBezTo>
                  <a:pt x="375943" y="311254"/>
                  <a:pt x="363395" y="317738"/>
                  <a:pt x="360404" y="311007"/>
                </a:cubicBezTo>
                <a:cubicBezTo>
                  <a:pt x="351773" y="291587"/>
                  <a:pt x="364365" y="276898"/>
                  <a:pt x="373405" y="263337"/>
                </a:cubicBezTo>
                <a:cubicBezTo>
                  <a:pt x="371960" y="256114"/>
                  <a:pt x="372726" y="248064"/>
                  <a:pt x="369071" y="241668"/>
                </a:cubicBezTo>
                <a:cubicBezTo>
                  <a:pt x="366487" y="237146"/>
                  <a:pt x="360642" y="235495"/>
                  <a:pt x="356070" y="233001"/>
                </a:cubicBezTo>
                <a:cubicBezTo>
                  <a:pt x="325616" y="216389"/>
                  <a:pt x="330724" y="218773"/>
                  <a:pt x="308400" y="211333"/>
                </a:cubicBezTo>
                <a:cubicBezTo>
                  <a:pt x="305511" y="208444"/>
                  <a:pt x="303237" y="204767"/>
                  <a:pt x="299733" y="202665"/>
                </a:cubicBezTo>
                <a:cubicBezTo>
                  <a:pt x="295816" y="200315"/>
                  <a:pt x="290299" y="201186"/>
                  <a:pt x="286732" y="198332"/>
                </a:cubicBezTo>
                <a:cubicBezTo>
                  <a:pt x="265659" y="181474"/>
                  <a:pt x="292839" y="186513"/>
                  <a:pt x="265064" y="167996"/>
                </a:cubicBezTo>
                <a:cubicBezTo>
                  <a:pt x="257462" y="162928"/>
                  <a:pt x="239062" y="159329"/>
                  <a:pt x="239062" y="159329"/>
                </a:cubicBezTo>
                <a:cubicBezTo>
                  <a:pt x="232830" y="154655"/>
                  <a:pt x="213253" y="141249"/>
                  <a:pt x="208726" y="133327"/>
                </a:cubicBezTo>
                <a:cubicBezTo>
                  <a:pt x="205771" y="128156"/>
                  <a:pt x="207550" y="121043"/>
                  <a:pt x="204393" y="115992"/>
                </a:cubicBezTo>
                <a:cubicBezTo>
                  <a:pt x="200062" y="109063"/>
                  <a:pt x="192289" y="104935"/>
                  <a:pt x="187058" y="98658"/>
                </a:cubicBezTo>
                <a:cubicBezTo>
                  <a:pt x="177810" y="87561"/>
                  <a:pt x="173976" y="70450"/>
                  <a:pt x="161056" y="63989"/>
                </a:cubicBezTo>
                <a:cubicBezTo>
                  <a:pt x="149195" y="58058"/>
                  <a:pt x="140929" y="54820"/>
                  <a:pt x="130721" y="46654"/>
                </a:cubicBezTo>
                <a:cubicBezTo>
                  <a:pt x="127530" y="44102"/>
                  <a:pt x="125557" y="40089"/>
                  <a:pt x="122053" y="37987"/>
                </a:cubicBezTo>
                <a:cubicBezTo>
                  <a:pt x="118136" y="35637"/>
                  <a:pt x="113138" y="35696"/>
                  <a:pt x="109052" y="33653"/>
                </a:cubicBezTo>
                <a:cubicBezTo>
                  <a:pt x="104394" y="31324"/>
                  <a:pt x="100710" y="27315"/>
                  <a:pt x="96052" y="24986"/>
                </a:cubicBezTo>
                <a:cubicBezTo>
                  <a:pt x="89094" y="21507"/>
                  <a:pt x="81341" y="19798"/>
                  <a:pt x="74383" y="16319"/>
                </a:cubicBezTo>
                <a:cubicBezTo>
                  <a:pt x="66849" y="12552"/>
                  <a:pt x="60974" y="4970"/>
                  <a:pt x="52715" y="3318"/>
                </a:cubicBezTo>
                <a:cubicBezTo>
                  <a:pt x="38550" y="485"/>
                  <a:pt x="5767" y="-2460"/>
                  <a:pt x="711" y="3318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7B92ECF-FA57-411F-BE97-2FF6BE42792D}"/>
              </a:ext>
            </a:extLst>
          </p:cNvPr>
          <p:cNvSpPr/>
          <p:nvPr/>
        </p:nvSpPr>
        <p:spPr>
          <a:xfrm>
            <a:off x="9430021" y="3648690"/>
            <a:ext cx="420364" cy="394605"/>
          </a:xfrm>
          <a:custGeom>
            <a:avLst/>
            <a:gdLst>
              <a:gd name="connsiteX0" fmla="*/ 377027 w 420364"/>
              <a:gd name="connsiteY0" fmla="*/ 8910 h 394605"/>
              <a:gd name="connsiteX1" fmla="*/ 316356 w 420364"/>
              <a:gd name="connsiteY1" fmla="*/ 8910 h 394605"/>
              <a:gd name="connsiteX2" fmla="*/ 303355 w 420364"/>
              <a:gd name="connsiteY2" fmla="*/ 21911 h 394605"/>
              <a:gd name="connsiteX3" fmla="*/ 281687 w 420364"/>
              <a:gd name="connsiteY3" fmla="*/ 39246 h 394605"/>
              <a:gd name="connsiteX4" fmla="*/ 260019 w 420364"/>
              <a:gd name="connsiteY4" fmla="*/ 78248 h 394605"/>
              <a:gd name="connsiteX5" fmla="*/ 242684 w 420364"/>
              <a:gd name="connsiteY5" fmla="*/ 95583 h 394605"/>
              <a:gd name="connsiteX6" fmla="*/ 212349 w 420364"/>
              <a:gd name="connsiteY6" fmla="*/ 125919 h 394605"/>
              <a:gd name="connsiteX7" fmla="*/ 177679 w 420364"/>
              <a:gd name="connsiteY7" fmla="*/ 143253 h 394605"/>
              <a:gd name="connsiteX8" fmla="*/ 164679 w 420364"/>
              <a:gd name="connsiteY8" fmla="*/ 147587 h 394605"/>
              <a:gd name="connsiteX9" fmla="*/ 151678 w 420364"/>
              <a:gd name="connsiteY9" fmla="*/ 151920 h 394605"/>
              <a:gd name="connsiteX10" fmla="*/ 65005 w 420364"/>
              <a:gd name="connsiteY10" fmla="*/ 147587 h 394605"/>
              <a:gd name="connsiteX11" fmla="*/ 39003 w 420364"/>
              <a:gd name="connsiteY11" fmla="*/ 134586 h 394605"/>
              <a:gd name="connsiteX12" fmla="*/ 30335 w 420364"/>
              <a:gd name="connsiteY12" fmla="*/ 125919 h 394605"/>
              <a:gd name="connsiteX13" fmla="*/ 17334 w 420364"/>
              <a:gd name="connsiteY13" fmla="*/ 117251 h 394605"/>
              <a:gd name="connsiteX14" fmla="*/ 8667 w 420364"/>
              <a:gd name="connsiteY14" fmla="*/ 125919 h 394605"/>
              <a:gd name="connsiteX15" fmla="*/ 4334 w 420364"/>
              <a:gd name="connsiteY15" fmla="*/ 143253 h 394605"/>
              <a:gd name="connsiteX16" fmla="*/ 0 w 420364"/>
              <a:gd name="connsiteY16" fmla="*/ 156254 h 394605"/>
              <a:gd name="connsiteX17" fmla="*/ 4334 w 420364"/>
              <a:gd name="connsiteY17" fmla="*/ 247261 h 394605"/>
              <a:gd name="connsiteX18" fmla="*/ 17334 w 420364"/>
              <a:gd name="connsiteY18" fmla="*/ 260262 h 394605"/>
              <a:gd name="connsiteX19" fmla="*/ 21668 w 420364"/>
              <a:gd name="connsiteY19" fmla="*/ 273263 h 394605"/>
              <a:gd name="connsiteX20" fmla="*/ 26002 w 420364"/>
              <a:gd name="connsiteY20" fmla="*/ 312265 h 394605"/>
              <a:gd name="connsiteX21" fmla="*/ 34669 w 420364"/>
              <a:gd name="connsiteY21" fmla="*/ 320933 h 394605"/>
              <a:gd name="connsiteX22" fmla="*/ 60671 w 420364"/>
              <a:gd name="connsiteY22" fmla="*/ 338267 h 394605"/>
              <a:gd name="connsiteX23" fmla="*/ 82339 w 420364"/>
              <a:gd name="connsiteY23" fmla="*/ 355602 h 394605"/>
              <a:gd name="connsiteX24" fmla="*/ 108341 w 420364"/>
              <a:gd name="connsiteY24" fmla="*/ 364269 h 394605"/>
              <a:gd name="connsiteX25" fmla="*/ 121342 w 420364"/>
              <a:gd name="connsiteY25" fmla="*/ 368603 h 394605"/>
              <a:gd name="connsiteX26" fmla="*/ 134343 w 420364"/>
              <a:gd name="connsiteY26" fmla="*/ 372937 h 394605"/>
              <a:gd name="connsiteX27" fmla="*/ 186347 w 420364"/>
              <a:gd name="connsiteY27" fmla="*/ 377270 h 394605"/>
              <a:gd name="connsiteX28" fmla="*/ 199348 w 420364"/>
              <a:gd name="connsiteY28" fmla="*/ 385937 h 394605"/>
              <a:gd name="connsiteX29" fmla="*/ 225350 w 420364"/>
              <a:gd name="connsiteY29" fmla="*/ 394605 h 394605"/>
              <a:gd name="connsiteX30" fmla="*/ 286021 w 420364"/>
              <a:gd name="connsiteY30" fmla="*/ 381604 h 394605"/>
              <a:gd name="connsiteX31" fmla="*/ 303355 w 420364"/>
              <a:gd name="connsiteY31" fmla="*/ 355602 h 394605"/>
              <a:gd name="connsiteX32" fmla="*/ 312023 w 420364"/>
              <a:gd name="connsiteY32" fmla="*/ 329600 h 394605"/>
              <a:gd name="connsiteX33" fmla="*/ 320690 w 420364"/>
              <a:gd name="connsiteY33" fmla="*/ 277596 h 394605"/>
              <a:gd name="connsiteX34" fmla="*/ 329357 w 420364"/>
              <a:gd name="connsiteY34" fmla="*/ 264595 h 394605"/>
              <a:gd name="connsiteX35" fmla="*/ 342358 w 420364"/>
              <a:gd name="connsiteY35" fmla="*/ 251594 h 394605"/>
              <a:gd name="connsiteX36" fmla="*/ 355359 w 420364"/>
              <a:gd name="connsiteY36" fmla="*/ 247261 h 394605"/>
              <a:gd name="connsiteX37" fmla="*/ 364026 w 420364"/>
              <a:gd name="connsiteY37" fmla="*/ 216925 h 394605"/>
              <a:gd name="connsiteX38" fmla="*/ 372694 w 420364"/>
              <a:gd name="connsiteY38" fmla="*/ 173589 h 394605"/>
              <a:gd name="connsiteX39" fmla="*/ 385695 w 420364"/>
              <a:gd name="connsiteY39" fmla="*/ 160588 h 394605"/>
              <a:gd name="connsiteX40" fmla="*/ 411697 w 420364"/>
              <a:gd name="connsiteY40" fmla="*/ 147587 h 394605"/>
              <a:gd name="connsiteX41" fmla="*/ 420364 w 420364"/>
              <a:gd name="connsiteY41" fmla="*/ 138919 h 394605"/>
              <a:gd name="connsiteX42" fmla="*/ 411697 w 420364"/>
              <a:gd name="connsiteY42" fmla="*/ 125919 h 394605"/>
              <a:gd name="connsiteX43" fmla="*/ 403029 w 420364"/>
              <a:gd name="connsiteY43" fmla="*/ 117251 h 394605"/>
              <a:gd name="connsiteX44" fmla="*/ 394362 w 420364"/>
              <a:gd name="connsiteY44" fmla="*/ 104250 h 394605"/>
              <a:gd name="connsiteX45" fmla="*/ 381361 w 420364"/>
              <a:gd name="connsiteY45" fmla="*/ 95583 h 394605"/>
              <a:gd name="connsiteX46" fmla="*/ 377027 w 420364"/>
              <a:gd name="connsiteY46" fmla="*/ 8910 h 3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20364" h="394605">
                <a:moveTo>
                  <a:pt x="377027" y="8910"/>
                </a:moveTo>
                <a:cubicBezTo>
                  <a:pt x="366193" y="-5535"/>
                  <a:pt x="343379" y="-98"/>
                  <a:pt x="316356" y="8910"/>
                </a:cubicBezTo>
                <a:cubicBezTo>
                  <a:pt x="310542" y="10848"/>
                  <a:pt x="308063" y="17988"/>
                  <a:pt x="303355" y="21911"/>
                </a:cubicBezTo>
                <a:cubicBezTo>
                  <a:pt x="270565" y="49236"/>
                  <a:pt x="306894" y="14036"/>
                  <a:pt x="281687" y="39246"/>
                </a:cubicBezTo>
                <a:cubicBezTo>
                  <a:pt x="276237" y="55593"/>
                  <a:pt x="274918" y="63349"/>
                  <a:pt x="260019" y="78248"/>
                </a:cubicBezTo>
                <a:cubicBezTo>
                  <a:pt x="254241" y="84026"/>
                  <a:pt x="247217" y="88784"/>
                  <a:pt x="242684" y="95583"/>
                </a:cubicBezTo>
                <a:cubicBezTo>
                  <a:pt x="222816" y="125386"/>
                  <a:pt x="235232" y="118291"/>
                  <a:pt x="212349" y="125919"/>
                </a:cubicBezTo>
                <a:cubicBezTo>
                  <a:pt x="197220" y="141046"/>
                  <a:pt x="207558" y="133293"/>
                  <a:pt x="177679" y="143253"/>
                </a:cubicBezTo>
                <a:lnTo>
                  <a:pt x="164679" y="147587"/>
                </a:lnTo>
                <a:lnTo>
                  <a:pt x="151678" y="151920"/>
                </a:lnTo>
                <a:cubicBezTo>
                  <a:pt x="122787" y="150476"/>
                  <a:pt x="93823" y="150093"/>
                  <a:pt x="65005" y="147587"/>
                </a:cubicBezTo>
                <a:cubicBezTo>
                  <a:pt x="56019" y="146806"/>
                  <a:pt x="45594" y="139858"/>
                  <a:pt x="39003" y="134586"/>
                </a:cubicBezTo>
                <a:cubicBezTo>
                  <a:pt x="35812" y="132034"/>
                  <a:pt x="33526" y="128471"/>
                  <a:pt x="30335" y="125919"/>
                </a:cubicBezTo>
                <a:cubicBezTo>
                  <a:pt x="26268" y="122665"/>
                  <a:pt x="21668" y="120140"/>
                  <a:pt x="17334" y="117251"/>
                </a:cubicBezTo>
                <a:cubicBezTo>
                  <a:pt x="14445" y="120140"/>
                  <a:pt x="10494" y="122264"/>
                  <a:pt x="8667" y="125919"/>
                </a:cubicBezTo>
                <a:cubicBezTo>
                  <a:pt x="6004" y="131246"/>
                  <a:pt x="5970" y="137526"/>
                  <a:pt x="4334" y="143253"/>
                </a:cubicBezTo>
                <a:cubicBezTo>
                  <a:pt x="3079" y="147645"/>
                  <a:pt x="1445" y="151920"/>
                  <a:pt x="0" y="156254"/>
                </a:cubicBezTo>
                <a:cubicBezTo>
                  <a:pt x="1445" y="186590"/>
                  <a:pt x="-659" y="217304"/>
                  <a:pt x="4334" y="247261"/>
                </a:cubicBezTo>
                <a:cubicBezTo>
                  <a:pt x="5341" y="253306"/>
                  <a:pt x="13935" y="255163"/>
                  <a:pt x="17334" y="260262"/>
                </a:cubicBezTo>
                <a:cubicBezTo>
                  <a:pt x="19868" y="264063"/>
                  <a:pt x="20223" y="268929"/>
                  <a:pt x="21668" y="273263"/>
                </a:cubicBezTo>
                <a:cubicBezTo>
                  <a:pt x="23113" y="286264"/>
                  <a:pt x="22560" y="299645"/>
                  <a:pt x="26002" y="312265"/>
                </a:cubicBezTo>
                <a:cubicBezTo>
                  <a:pt x="27077" y="316207"/>
                  <a:pt x="31400" y="318481"/>
                  <a:pt x="34669" y="320933"/>
                </a:cubicBezTo>
                <a:cubicBezTo>
                  <a:pt x="43002" y="327183"/>
                  <a:pt x="53306" y="330901"/>
                  <a:pt x="60671" y="338267"/>
                </a:cubicBezTo>
                <a:cubicBezTo>
                  <a:pt x="67876" y="345472"/>
                  <a:pt x="72497" y="351228"/>
                  <a:pt x="82339" y="355602"/>
                </a:cubicBezTo>
                <a:cubicBezTo>
                  <a:pt x="90688" y="359312"/>
                  <a:pt x="99674" y="361380"/>
                  <a:pt x="108341" y="364269"/>
                </a:cubicBezTo>
                <a:lnTo>
                  <a:pt x="121342" y="368603"/>
                </a:lnTo>
                <a:cubicBezTo>
                  <a:pt x="125676" y="370048"/>
                  <a:pt x="129791" y="372558"/>
                  <a:pt x="134343" y="372937"/>
                </a:cubicBezTo>
                <a:lnTo>
                  <a:pt x="186347" y="377270"/>
                </a:lnTo>
                <a:cubicBezTo>
                  <a:pt x="190681" y="380159"/>
                  <a:pt x="194589" y="383822"/>
                  <a:pt x="199348" y="385937"/>
                </a:cubicBezTo>
                <a:cubicBezTo>
                  <a:pt x="207697" y="389648"/>
                  <a:pt x="225350" y="394605"/>
                  <a:pt x="225350" y="394605"/>
                </a:cubicBezTo>
                <a:cubicBezTo>
                  <a:pt x="241765" y="393113"/>
                  <a:pt x="271640" y="398040"/>
                  <a:pt x="286021" y="381604"/>
                </a:cubicBezTo>
                <a:cubicBezTo>
                  <a:pt x="292880" y="373765"/>
                  <a:pt x="300061" y="365484"/>
                  <a:pt x="303355" y="355602"/>
                </a:cubicBezTo>
                <a:lnTo>
                  <a:pt x="312023" y="329600"/>
                </a:lnTo>
                <a:cubicBezTo>
                  <a:pt x="313397" y="317235"/>
                  <a:pt x="313429" y="292119"/>
                  <a:pt x="320690" y="277596"/>
                </a:cubicBezTo>
                <a:cubicBezTo>
                  <a:pt x="323019" y="272938"/>
                  <a:pt x="326023" y="268596"/>
                  <a:pt x="329357" y="264595"/>
                </a:cubicBezTo>
                <a:cubicBezTo>
                  <a:pt x="333280" y="259887"/>
                  <a:pt x="337259" y="254994"/>
                  <a:pt x="342358" y="251594"/>
                </a:cubicBezTo>
                <a:cubicBezTo>
                  <a:pt x="346159" y="249060"/>
                  <a:pt x="351025" y="248705"/>
                  <a:pt x="355359" y="247261"/>
                </a:cubicBezTo>
                <a:cubicBezTo>
                  <a:pt x="359492" y="234864"/>
                  <a:pt x="361304" y="230537"/>
                  <a:pt x="364026" y="216925"/>
                </a:cubicBezTo>
                <a:cubicBezTo>
                  <a:pt x="364371" y="215201"/>
                  <a:pt x="369596" y="179010"/>
                  <a:pt x="372694" y="173589"/>
                </a:cubicBezTo>
                <a:cubicBezTo>
                  <a:pt x="375735" y="168268"/>
                  <a:pt x="380987" y="164512"/>
                  <a:pt x="385695" y="160588"/>
                </a:cubicBezTo>
                <a:cubicBezTo>
                  <a:pt x="396898" y="151252"/>
                  <a:pt x="398665" y="151930"/>
                  <a:pt x="411697" y="147587"/>
                </a:cubicBezTo>
                <a:cubicBezTo>
                  <a:pt x="414586" y="144698"/>
                  <a:pt x="420364" y="143005"/>
                  <a:pt x="420364" y="138919"/>
                </a:cubicBezTo>
                <a:cubicBezTo>
                  <a:pt x="420364" y="133711"/>
                  <a:pt x="414951" y="129986"/>
                  <a:pt x="411697" y="125919"/>
                </a:cubicBezTo>
                <a:cubicBezTo>
                  <a:pt x="409144" y="122728"/>
                  <a:pt x="405582" y="120442"/>
                  <a:pt x="403029" y="117251"/>
                </a:cubicBezTo>
                <a:cubicBezTo>
                  <a:pt x="399775" y="113184"/>
                  <a:pt x="398045" y="107933"/>
                  <a:pt x="394362" y="104250"/>
                </a:cubicBezTo>
                <a:cubicBezTo>
                  <a:pt x="390679" y="100567"/>
                  <a:pt x="385695" y="98472"/>
                  <a:pt x="381361" y="95583"/>
                </a:cubicBezTo>
                <a:cubicBezTo>
                  <a:pt x="362278" y="66957"/>
                  <a:pt x="387861" y="23355"/>
                  <a:pt x="377027" y="8910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6BED2C-FA07-43E7-A449-09237B21B745}"/>
              </a:ext>
            </a:extLst>
          </p:cNvPr>
          <p:cNvSpPr/>
          <p:nvPr/>
        </p:nvSpPr>
        <p:spPr>
          <a:xfrm>
            <a:off x="9828229" y="3770234"/>
            <a:ext cx="286822" cy="357270"/>
          </a:xfrm>
          <a:custGeom>
            <a:avLst/>
            <a:gdLst>
              <a:gd name="connsiteX0" fmla="*/ 282175 w 286822"/>
              <a:gd name="connsiteY0" fmla="*/ 41 h 357270"/>
              <a:gd name="connsiteX1" fmla="*/ 260507 w 286822"/>
              <a:gd name="connsiteY1" fmla="*/ 13042 h 357270"/>
              <a:gd name="connsiteX2" fmla="*/ 251839 w 286822"/>
              <a:gd name="connsiteY2" fmla="*/ 21709 h 357270"/>
              <a:gd name="connsiteX3" fmla="*/ 225837 w 286822"/>
              <a:gd name="connsiteY3" fmla="*/ 30376 h 357270"/>
              <a:gd name="connsiteX4" fmla="*/ 212836 w 286822"/>
              <a:gd name="connsiteY4" fmla="*/ 34710 h 357270"/>
              <a:gd name="connsiteX5" fmla="*/ 199835 w 286822"/>
              <a:gd name="connsiteY5" fmla="*/ 39044 h 357270"/>
              <a:gd name="connsiteX6" fmla="*/ 74160 w 286822"/>
              <a:gd name="connsiteY6" fmla="*/ 34710 h 357270"/>
              <a:gd name="connsiteX7" fmla="*/ 65492 w 286822"/>
              <a:gd name="connsiteY7" fmla="*/ 43377 h 357270"/>
              <a:gd name="connsiteX8" fmla="*/ 61159 w 286822"/>
              <a:gd name="connsiteY8" fmla="*/ 95381 h 357270"/>
              <a:gd name="connsiteX9" fmla="*/ 48158 w 286822"/>
              <a:gd name="connsiteY9" fmla="*/ 99715 h 357270"/>
              <a:gd name="connsiteX10" fmla="*/ 30823 w 286822"/>
              <a:gd name="connsiteY10" fmla="*/ 121383 h 357270"/>
              <a:gd name="connsiteX11" fmla="*/ 26489 w 286822"/>
              <a:gd name="connsiteY11" fmla="*/ 177721 h 357270"/>
              <a:gd name="connsiteX12" fmla="*/ 13489 w 286822"/>
              <a:gd name="connsiteY12" fmla="*/ 208056 h 357270"/>
              <a:gd name="connsiteX13" fmla="*/ 4821 w 286822"/>
              <a:gd name="connsiteY13" fmla="*/ 216723 h 357270"/>
              <a:gd name="connsiteX14" fmla="*/ 488 w 286822"/>
              <a:gd name="connsiteY14" fmla="*/ 229724 h 357270"/>
              <a:gd name="connsiteX15" fmla="*/ 13489 w 286822"/>
              <a:gd name="connsiteY15" fmla="*/ 234058 h 357270"/>
              <a:gd name="connsiteX16" fmla="*/ 43824 w 286822"/>
              <a:gd name="connsiteY16" fmla="*/ 242725 h 357270"/>
              <a:gd name="connsiteX17" fmla="*/ 39490 w 286822"/>
              <a:gd name="connsiteY17" fmla="*/ 351066 h 357270"/>
              <a:gd name="connsiteX18" fmla="*/ 74160 w 286822"/>
              <a:gd name="connsiteY18" fmla="*/ 346733 h 357270"/>
              <a:gd name="connsiteX19" fmla="*/ 69826 w 286822"/>
              <a:gd name="connsiteY19" fmla="*/ 299063 h 357270"/>
              <a:gd name="connsiteX20" fmla="*/ 74160 w 286822"/>
              <a:gd name="connsiteY20" fmla="*/ 247059 h 357270"/>
              <a:gd name="connsiteX21" fmla="*/ 78493 w 286822"/>
              <a:gd name="connsiteY21" fmla="*/ 221057 h 357270"/>
              <a:gd name="connsiteX22" fmla="*/ 87161 w 286822"/>
              <a:gd name="connsiteY22" fmla="*/ 212390 h 357270"/>
              <a:gd name="connsiteX23" fmla="*/ 104495 w 286822"/>
              <a:gd name="connsiteY23" fmla="*/ 208056 h 357270"/>
              <a:gd name="connsiteX24" fmla="*/ 108829 w 286822"/>
              <a:gd name="connsiteY24" fmla="*/ 221057 h 357270"/>
              <a:gd name="connsiteX25" fmla="*/ 117496 w 286822"/>
              <a:gd name="connsiteY25" fmla="*/ 234058 h 357270"/>
              <a:gd name="connsiteX26" fmla="*/ 108829 w 286822"/>
              <a:gd name="connsiteY26" fmla="*/ 247059 h 357270"/>
              <a:gd name="connsiteX27" fmla="*/ 113162 w 286822"/>
              <a:gd name="connsiteY27" fmla="*/ 277394 h 357270"/>
              <a:gd name="connsiteX28" fmla="*/ 126163 w 286822"/>
              <a:gd name="connsiteY28" fmla="*/ 281728 h 357270"/>
              <a:gd name="connsiteX29" fmla="*/ 134831 w 286822"/>
              <a:gd name="connsiteY29" fmla="*/ 290395 h 357270"/>
              <a:gd name="connsiteX30" fmla="*/ 139164 w 286822"/>
              <a:gd name="connsiteY30" fmla="*/ 320731 h 357270"/>
              <a:gd name="connsiteX31" fmla="*/ 173834 w 286822"/>
              <a:gd name="connsiteY31" fmla="*/ 307730 h 357270"/>
              <a:gd name="connsiteX32" fmla="*/ 178167 w 286822"/>
              <a:gd name="connsiteY32" fmla="*/ 290395 h 357270"/>
              <a:gd name="connsiteX33" fmla="*/ 186835 w 286822"/>
              <a:gd name="connsiteY33" fmla="*/ 277394 h 357270"/>
              <a:gd name="connsiteX34" fmla="*/ 169500 w 286822"/>
              <a:gd name="connsiteY34" fmla="*/ 251393 h 357270"/>
              <a:gd name="connsiteX35" fmla="*/ 160833 w 286822"/>
              <a:gd name="connsiteY35" fmla="*/ 238392 h 357270"/>
              <a:gd name="connsiteX36" fmla="*/ 147832 w 286822"/>
              <a:gd name="connsiteY36" fmla="*/ 190721 h 357270"/>
              <a:gd name="connsiteX37" fmla="*/ 134831 w 286822"/>
              <a:gd name="connsiteY37" fmla="*/ 186388 h 357270"/>
              <a:gd name="connsiteX38" fmla="*/ 143498 w 286822"/>
              <a:gd name="connsiteY38" fmla="*/ 160386 h 357270"/>
              <a:gd name="connsiteX39" fmla="*/ 169500 w 286822"/>
              <a:gd name="connsiteY39" fmla="*/ 147385 h 357270"/>
              <a:gd name="connsiteX40" fmla="*/ 182501 w 286822"/>
              <a:gd name="connsiteY40" fmla="*/ 143051 h 357270"/>
              <a:gd name="connsiteX41" fmla="*/ 204169 w 286822"/>
              <a:gd name="connsiteY41" fmla="*/ 117049 h 357270"/>
              <a:gd name="connsiteX42" fmla="*/ 191168 w 286822"/>
              <a:gd name="connsiteY42" fmla="*/ 108382 h 357270"/>
              <a:gd name="connsiteX43" fmla="*/ 160833 w 286822"/>
              <a:gd name="connsiteY43" fmla="*/ 117049 h 357270"/>
              <a:gd name="connsiteX44" fmla="*/ 139164 w 286822"/>
              <a:gd name="connsiteY44" fmla="*/ 134384 h 357270"/>
              <a:gd name="connsiteX45" fmla="*/ 121830 w 286822"/>
              <a:gd name="connsiteY45" fmla="*/ 143051 h 357270"/>
              <a:gd name="connsiteX46" fmla="*/ 95828 w 286822"/>
              <a:gd name="connsiteY46" fmla="*/ 151719 h 357270"/>
              <a:gd name="connsiteX47" fmla="*/ 87161 w 286822"/>
              <a:gd name="connsiteY47" fmla="*/ 143051 h 357270"/>
              <a:gd name="connsiteX48" fmla="*/ 78493 w 286822"/>
              <a:gd name="connsiteY48" fmla="*/ 108382 h 357270"/>
              <a:gd name="connsiteX49" fmla="*/ 74160 w 286822"/>
              <a:gd name="connsiteY49" fmla="*/ 95381 h 357270"/>
              <a:gd name="connsiteX50" fmla="*/ 78493 w 286822"/>
              <a:gd name="connsiteY50" fmla="*/ 69379 h 357270"/>
              <a:gd name="connsiteX51" fmla="*/ 87161 w 286822"/>
              <a:gd name="connsiteY51" fmla="*/ 60712 h 357270"/>
              <a:gd name="connsiteX52" fmla="*/ 134831 w 286822"/>
              <a:gd name="connsiteY52" fmla="*/ 47711 h 357270"/>
              <a:gd name="connsiteX53" fmla="*/ 182501 w 286822"/>
              <a:gd name="connsiteY53" fmla="*/ 52045 h 357270"/>
              <a:gd name="connsiteX54" fmla="*/ 195502 w 286822"/>
              <a:gd name="connsiteY54" fmla="*/ 56378 h 357270"/>
              <a:gd name="connsiteX55" fmla="*/ 234505 w 286822"/>
              <a:gd name="connsiteY55" fmla="*/ 52045 h 357270"/>
              <a:gd name="connsiteX56" fmla="*/ 260507 w 286822"/>
              <a:gd name="connsiteY56" fmla="*/ 43377 h 357270"/>
              <a:gd name="connsiteX57" fmla="*/ 273507 w 286822"/>
              <a:gd name="connsiteY57" fmla="*/ 39044 h 357270"/>
              <a:gd name="connsiteX58" fmla="*/ 286508 w 286822"/>
              <a:gd name="connsiteY58" fmla="*/ 17375 h 357270"/>
              <a:gd name="connsiteX59" fmla="*/ 282175 w 286822"/>
              <a:gd name="connsiteY59" fmla="*/ 41 h 35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6822" h="357270">
                <a:moveTo>
                  <a:pt x="282175" y="41"/>
                </a:moveTo>
                <a:cubicBezTo>
                  <a:pt x="277842" y="-681"/>
                  <a:pt x="267361" y="8146"/>
                  <a:pt x="260507" y="13042"/>
                </a:cubicBezTo>
                <a:cubicBezTo>
                  <a:pt x="257182" y="15417"/>
                  <a:pt x="255494" y="19882"/>
                  <a:pt x="251839" y="21709"/>
                </a:cubicBezTo>
                <a:cubicBezTo>
                  <a:pt x="243667" y="25795"/>
                  <a:pt x="234504" y="27487"/>
                  <a:pt x="225837" y="30376"/>
                </a:cubicBezTo>
                <a:lnTo>
                  <a:pt x="212836" y="34710"/>
                </a:lnTo>
                <a:lnTo>
                  <a:pt x="199835" y="39044"/>
                </a:lnTo>
                <a:cubicBezTo>
                  <a:pt x="149066" y="32697"/>
                  <a:pt x="123594" y="24823"/>
                  <a:pt x="74160" y="34710"/>
                </a:cubicBezTo>
                <a:cubicBezTo>
                  <a:pt x="70153" y="35511"/>
                  <a:pt x="68381" y="40488"/>
                  <a:pt x="65492" y="43377"/>
                </a:cubicBezTo>
                <a:cubicBezTo>
                  <a:pt x="64048" y="60712"/>
                  <a:pt x="66274" y="78755"/>
                  <a:pt x="61159" y="95381"/>
                </a:cubicBezTo>
                <a:cubicBezTo>
                  <a:pt x="59816" y="99747"/>
                  <a:pt x="52075" y="97365"/>
                  <a:pt x="48158" y="99715"/>
                </a:cubicBezTo>
                <a:cubicBezTo>
                  <a:pt x="41294" y="103833"/>
                  <a:pt x="34761" y="115475"/>
                  <a:pt x="30823" y="121383"/>
                </a:cubicBezTo>
                <a:cubicBezTo>
                  <a:pt x="29378" y="140162"/>
                  <a:pt x="28825" y="159032"/>
                  <a:pt x="26489" y="177721"/>
                </a:cubicBezTo>
                <a:cubicBezTo>
                  <a:pt x="25600" y="184833"/>
                  <a:pt x="16438" y="203632"/>
                  <a:pt x="13489" y="208056"/>
                </a:cubicBezTo>
                <a:cubicBezTo>
                  <a:pt x="11223" y="211456"/>
                  <a:pt x="7710" y="213834"/>
                  <a:pt x="4821" y="216723"/>
                </a:cubicBezTo>
                <a:cubicBezTo>
                  <a:pt x="3377" y="221057"/>
                  <a:pt x="-1555" y="225638"/>
                  <a:pt x="488" y="229724"/>
                </a:cubicBezTo>
                <a:cubicBezTo>
                  <a:pt x="2531" y="233810"/>
                  <a:pt x="9097" y="232803"/>
                  <a:pt x="13489" y="234058"/>
                </a:cubicBezTo>
                <a:cubicBezTo>
                  <a:pt x="51606" y="244950"/>
                  <a:pt x="12632" y="232329"/>
                  <a:pt x="43824" y="242725"/>
                </a:cubicBezTo>
                <a:cubicBezTo>
                  <a:pt x="42379" y="278839"/>
                  <a:pt x="29370" y="316369"/>
                  <a:pt x="39490" y="351066"/>
                </a:cubicBezTo>
                <a:cubicBezTo>
                  <a:pt x="42751" y="362247"/>
                  <a:pt x="68291" y="356793"/>
                  <a:pt x="74160" y="346733"/>
                </a:cubicBezTo>
                <a:cubicBezTo>
                  <a:pt x="82200" y="332951"/>
                  <a:pt x="71271" y="314953"/>
                  <a:pt x="69826" y="299063"/>
                </a:cubicBezTo>
                <a:cubicBezTo>
                  <a:pt x="71271" y="281728"/>
                  <a:pt x="72239" y="264347"/>
                  <a:pt x="74160" y="247059"/>
                </a:cubicBezTo>
                <a:cubicBezTo>
                  <a:pt x="75130" y="238326"/>
                  <a:pt x="75408" y="229284"/>
                  <a:pt x="78493" y="221057"/>
                </a:cubicBezTo>
                <a:cubicBezTo>
                  <a:pt x="79928" y="217231"/>
                  <a:pt x="83506" y="214217"/>
                  <a:pt x="87161" y="212390"/>
                </a:cubicBezTo>
                <a:cubicBezTo>
                  <a:pt x="92488" y="209726"/>
                  <a:pt x="98717" y="209501"/>
                  <a:pt x="104495" y="208056"/>
                </a:cubicBezTo>
                <a:cubicBezTo>
                  <a:pt x="105940" y="212390"/>
                  <a:pt x="106786" y="216971"/>
                  <a:pt x="108829" y="221057"/>
                </a:cubicBezTo>
                <a:cubicBezTo>
                  <a:pt x="111158" y="225715"/>
                  <a:pt x="117496" y="228850"/>
                  <a:pt x="117496" y="234058"/>
                </a:cubicBezTo>
                <a:cubicBezTo>
                  <a:pt x="117496" y="239266"/>
                  <a:pt x="111718" y="242725"/>
                  <a:pt x="108829" y="247059"/>
                </a:cubicBezTo>
                <a:cubicBezTo>
                  <a:pt x="110273" y="257171"/>
                  <a:pt x="108594" y="268258"/>
                  <a:pt x="113162" y="277394"/>
                </a:cubicBezTo>
                <a:cubicBezTo>
                  <a:pt x="115205" y="281480"/>
                  <a:pt x="122246" y="279378"/>
                  <a:pt x="126163" y="281728"/>
                </a:cubicBezTo>
                <a:cubicBezTo>
                  <a:pt x="129667" y="283830"/>
                  <a:pt x="131942" y="287506"/>
                  <a:pt x="134831" y="290395"/>
                </a:cubicBezTo>
                <a:cubicBezTo>
                  <a:pt x="136275" y="300507"/>
                  <a:pt x="131941" y="313508"/>
                  <a:pt x="139164" y="320731"/>
                </a:cubicBezTo>
                <a:cubicBezTo>
                  <a:pt x="146661" y="328228"/>
                  <a:pt x="168336" y="311395"/>
                  <a:pt x="173834" y="307730"/>
                </a:cubicBezTo>
                <a:cubicBezTo>
                  <a:pt x="175278" y="301952"/>
                  <a:pt x="175821" y="295870"/>
                  <a:pt x="178167" y="290395"/>
                </a:cubicBezTo>
                <a:cubicBezTo>
                  <a:pt x="180219" y="285608"/>
                  <a:pt x="185979" y="282532"/>
                  <a:pt x="186835" y="277394"/>
                </a:cubicBezTo>
                <a:cubicBezTo>
                  <a:pt x="188739" y="265970"/>
                  <a:pt x="174762" y="257707"/>
                  <a:pt x="169500" y="251393"/>
                </a:cubicBezTo>
                <a:cubicBezTo>
                  <a:pt x="166166" y="247392"/>
                  <a:pt x="163722" y="242726"/>
                  <a:pt x="160833" y="238392"/>
                </a:cubicBezTo>
                <a:cubicBezTo>
                  <a:pt x="158569" y="229335"/>
                  <a:pt x="149977" y="194153"/>
                  <a:pt x="147832" y="190721"/>
                </a:cubicBezTo>
                <a:cubicBezTo>
                  <a:pt x="145411" y="186847"/>
                  <a:pt x="139165" y="187832"/>
                  <a:pt x="134831" y="186388"/>
                </a:cubicBezTo>
                <a:cubicBezTo>
                  <a:pt x="137720" y="177721"/>
                  <a:pt x="134831" y="163275"/>
                  <a:pt x="143498" y="160386"/>
                </a:cubicBezTo>
                <a:cubicBezTo>
                  <a:pt x="176177" y="149492"/>
                  <a:pt x="135896" y="164187"/>
                  <a:pt x="169500" y="147385"/>
                </a:cubicBezTo>
                <a:cubicBezTo>
                  <a:pt x="173586" y="145342"/>
                  <a:pt x="178167" y="144496"/>
                  <a:pt x="182501" y="143051"/>
                </a:cubicBezTo>
                <a:cubicBezTo>
                  <a:pt x="183803" y="141749"/>
                  <a:pt x="205175" y="122077"/>
                  <a:pt x="204169" y="117049"/>
                </a:cubicBezTo>
                <a:cubicBezTo>
                  <a:pt x="203147" y="111942"/>
                  <a:pt x="195502" y="111271"/>
                  <a:pt x="191168" y="108382"/>
                </a:cubicBezTo>
                <a:cubicBezTo>
                  <a:pt x="185621" y="109769"/>
                  <a:pt x="167045" y="113943"/>
                  <a:pt x="160833" y="117049"/>
                </a:cubicBezTo>
                <a:cubicBezTo>
                  <a:pt x="129355" y="132788"/>
                  <a:pt x="163343" y="118265"/>
                  <a:pt x="139164" y="134384"/>
                </a:cubicBezTo>
                <a:cubicBezTo>
                  <a:pt x="133789" y="137967"/>
                  <a:pt x="127828" y="140652"/>
                  <a:pt x="121830" y="143051"/>
                </a:cubicBezTo>
                <a:cubicBezTo>
                  <a:pt x="113347" y="146444"/>
                  <a:pt x="95828" y="151719"/>
                  <a:pt x="95828" y="151719"/>
                </a:cubicBezTo>
                <a:cubicBezTo>
                  <a:pt x="92939" y="148830"/>
                  <a:pt x="89263" y="146555"/>
                  <a:pt x="87161" y="143051"/>
                </a:cubicBezTo>
                <a:cubicBezTo>
                  <a:pt x="82915" y="135974"/>
                  <a:pt x="79825" y="113710"/>
                  <a:pt x="78493" y="108382"/>
                </a:cubicBezTo>
                <a:cubicBezTo>
                  <a:pt x="77385" y="103950"/>
                  <a:pt x="75604" y="99715"/>
                  <a:pt x="74160" y="95381"/>
                </a:cubicBezTo>
                <a:cubicBezTo>
                  <a:pt x="75604" y="86714"/>
                  <a:pt x="75408" y="77606"/>
                  <a:pt x="78493" y="69379"/>
                </a:cubicBezTo>
                <a:cubicBezTo>
                  <a:pt x="79928" y="65553"/>
                  <a:pt x="83970" y="63264"/>
                  <a:pt x="87161" y="60712"/>
                </a:cubicBezTo>
                <a:cubicBezTo>
                  <a:pt x="105371" y="46145"/>
                  <a:pt x="105015" y="51438"/>
                  <a:pt x="134831" y="47711"/>
                </a:cubicBezTo>
                <a:cubicBezTo>
                  <a:pt x="150721" y="49156"/>
                  <a:pt x="166706" y="49789"/>
                  <a:pt x="182501" y="52045"/>
                </a:cubicBezTo>
                <a:cubicBezTo>
                  <a:pt x="187023" y="52691"/>
                  <a:pt x="190934" y="56378"/>
                  <a:pt x="195502" y="56378"/>
                </a:cubicBezTo>
                <a:cubicBezTo>
                  <a:pt x="208583" y="56378"/>
                  <a:pt x="221504" y="53489"/>
                  <a:pt x="234505" y="52045"/>
                </a:cubicBezTo>
                <a:lnTo>
                  <a:pt x="260507" y="43377"/>
                </a:lnTo>
                <a:lnTo>
                  <a:pt x="273507" y="39044"/>
                </a:lnTo>
                <a:cubicBezTo>
                  <a:pt x="278360" y="34191"/>
                  <a:pt x="288759" y="26377"/>
                  <a:pt x="286508" y="17375"/>
                </a:cubicBezTo>
                <a:cubicBezTo>
                  <a:pt x="285725" y="14242"/>
                  <a:pt x="286508" y="763"/>
                  <a:pt x="282175" y="41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077BCE-95A0-414B-9A26-9B310867321A}"/>
              </a:ext>
            </a:extLst>
          </p:cNvPr>
          <p:cNvSpPr/>
          <p:nvPr/>
        </p:nvSpPr>
        <p:spPr>
          <a:xfrm>
            <a:off x="10355456" y="3865613"/>
            <a:ext cx="145288" cy="108343"/>
          </a:xfrm>
          <a:custGeom>
            <a:avLst/>
            <a:gdLst>
              <a:gd name="connsiteX0" fmla="*/ 1966 w 145288"/>
              <a:gd name="connsiteY0" fmla="*/ 52006 h 108343"/>
              <a:gd name="connsiteX1" fmla="*/ 36635 w 145288"/>
              <a:gd name="connsiteY1" fmla="*/ 56340 h 108343"/>
              <a:gd name="connsiteX2" fmla="*/ 62637 w 145288"/>
              <a:gd name="connsiteY2" fmla="*/ 78008 h 108343"/>
              <a:gd name="connsiteX3" fmla="*/ 84305 w 145288"/>
              <a:gd name="connsiteY3" fmla="*/ 108343 h 108343"/>
              <a:gd name="connsiteX4" fmla="*/ 114641 w 145288"/>
              <a:gd name="connsiteY4" fmla="*/ 104010 h 108343"/>
              <a:gd name="connsiteX5" fmla="*/ 127642 w 145288"/>
              <a:gd name="connsiteY5" fmla="*/ 95342 h 108343"/>
              <a:gd name="connsiteX6" fmla="*/ 140643 w 145288"/>
              <a:gd name="connsiteY6" fmla="*/ 91009 h 108343"/>
              <a:gd name="connsiteX7" fmla="*/ 140643 w 145288"/>
              <a:gd name="connsiteY7" fmla="*/ 52006 h 108343"/>
              <a:gd name="connsiteX8" fmla="*/ 123308 w 145288"/>
              <a:gd name="connsiteY8" fmla="*/ 21670 h 108343"/>
              <a:gd name="connsiteX9" fmla="*/ 84305 w 145288"/>
              <a:gd name="connsiteY9" fmla="*/ 17337 h 108343"/>
              <a:gd name="connsiteX10" fmla="*/ 71304 w 145288"/>
              <a:gd name="connsiteY10" fmla="*/ 4336 h 108343"/>
              <a:gd name="connsiteX11" fmla="*/ 36635 w 145288"/>
              <a:gd name="connsiteY11" fmla="*/ 4336 h 108343"/>
              <a:gd name="connsiteX12" fmla="*/ 19300 w 145288"/>
              <a:gd name="connsiteY12" fmla="*/ 17337 h 108343"/>
              <a:gd name="connsiteX13" fmla="*/ 6299 w 145288"/>
              <a:gd name="connsiteY13" fmla="*/ 21670 h 108343"/>
              <a:gd name="connsiteX14" fmla="*/ 1966 w 145288"/>
              <a:gd name="connsiteY14" fmla="*/ 52006 h 10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288" h="108343">
                <a:moveTo>
                  <a:pt x="1966" y="52006"/>
                </a:moveTo>
                <a:cubicBezTo>
                  <a:pt x="7022" y="57784"/>
                  <a:pt x="25399" y="53276"/>
                  <a:pt x="36635" y="56340"/>
                </a:cubicBezTo>
                <a:cubicBezTo>
                  <a:pt x="44932" y="58603"/>
                  <a:pt x="57489" y="72860"/>
                  <a:pt x="62637" y="78008"/>
                </a:cubicBezTo>
                <a:cubicBezTo>
                  <a:pt x="72748" y="108344"/>
                  <a:pt x="62637" y="101121"/>
                  <a:pt x="84305" y="108343"/>
                </a:cubicBezTo>
                <a:cubicBezTo>
                  <a:pt x="94417" y="106899"/>
                  <a:pt x="104857" y="106945"/>
                  <a:pt x="114641" y="104010"/>
                </a:cubicBezTo>
                <a:cubicBezTo>
                  <a:pt x="119630" y="102513"/>
                  <a:pt x="122983" y="97671"/>
                  <a:pt x="127642" y="95342"/>
                </a:cubicBezTo>
                <a:cubicBezTo>
                  <a:pt x="131728" y="93299"/>
                  <a:pt x="136309" y="92453"/>
                  <a:pt x="140643" y="91009"/>
                </a:cubicBezTo>
                <a:cubicBezTo>
                  <a:pt x="147599" y="70139"/>
                  <a:pt x="146026" y="81615"/>
                  <a:pt x="140643" y="52006"/>
                </a:cubicBezTo>
                <a:cubicBezTo>
                  <a:pt x="137945" y="37168"/>
                  <a:pt x="140558" y="25983"/>
                  <a:pt x="123308" y="21670"/>
                </a:cubicBezTo>
                <a:cubicBezTo>
                  <a:pt x="110618" y="18497"/>
                  <a:pt x="97306" y="18781"/>
                  <a:pt x="84305" y="17337"/>
                </a:cubicBezTo>
                <a:cubicBezTo>
                  <a:pt x="79971" y="13003"/>
                  <a:pt x="76403" y="7736"/>
                  <a:pt x="71304" y="4336"/>
                </a:cubicBezTo>
                <a:cubicBezTo>
                  <a:pt x="59003" y="-3865"/>
                  <a:pt x="50387" y="1585"/>
                  <a:pt x="36635" y="4336"/>
                </a:cubicBezTo>
                <a:cubicBezTo>
                  <a:pt x="30857" y="8670"/>
                  <a:pt x="25571" y="13754"/>
                  <a:pt x="19300" y="17337"/>
                </a:cubicBezTo>
                <a:cubicBezTo>
                  <a:pt x="15334" y="19603"/>
                  <a:pt x="10216" y="19320"/>
                  <a:pt x="6299" y="21670"/>
                </a:cubicBezTo>
                <a:cubicBezTo>
                  <a:pt x="2795" y="23772"/>
                  <a:pt x="-3090" y="46228"/>
                  <a:pt x="1966" y="5200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DC42AE-2D6F-41FC-9673-C13EDDAE6E2C}"/>
              </a:ext>
            </a:extLst>
          </p:cNvPr>
          <p:cNvSpPr/>
          <p:nvPr/>
        </p:nvSpPr>
        <p:spPr>
          <a:xfrm>
            <a:off x="10440785" y="3938388"/>
            <a:ext cx="714895" cy="417481"/>
          </a:xfrm>
          <a:custGeom>
            <a:avLst/>
            <a:gdLst>
              <a:gd name="connsiteX0" fmla="*/ 58190 w 714895"/>
              <a:gd name="connsiteY0" fmla="*/ 35096 h 417481"/>
              <a:gd name="connsiteX1" fmla="*/ 103910 w 714895"/>
              <a:gd name="connsiteY1" fmla="*/ 60034 h 417481"/>
              <a:gd name="connsiteX2" fmla="*/ 116379 w 714895"/>
              <a:gd name="connsiteY2" fmla="*/ 68347 h 417481"/>
              <a:gd name="connsiteX3" fmla="*/ 141317 w 714895"/>
              <a:gd name="connsiteY3" fmla="*/ 64190 h 417481"/>
              <a:gd name="connsiteX4" fmla="*/ 157942 w 714895"/>
              <a:gd name="connsiteY4" fmla="*/ 39252 h 417481"/>
              <a:gd name="connsiteX5" fmla="*/ 166255 w 714895"/>
              <a:gd name="connsiteY5" fmla="*/ 26783 h 417481"/>
              <a:gd name="connsiteX6" fmla="*/ 170411 w 714895"/>
              <a:gd name="connsiteY6" fmla="*/ 14314 h 417481"/>
              <a:gd name="connsiteX7" fmla="*/ 216131 w 714895"/>
              <a:gd name="connsiteY7" fmla="*/ 6001 h 417481"/>
              <a:gd name="connsiteX8" fmla="*/ 245226 w 714895"/>
              <a:gd name="connsiteY8" fmla="*/ 26783 h 417481"/>
              <a:gd name="connsiteX9" fmla="*/ 278477 w 714895"/>
              <a:gd name="connsiteY9" fmla="*/ 35096 h 417481"/>
              <a:gd name="connsiteX10" fmla="*/ 290946 w 714895"/>
              <a:gd name="connsiteY10" fmla="*/ 39252 h 417481"/>
              <a:gd name="connsiteX11" fmla="*/ 311728 w 714895"/>
              <a:gd name="connsiteY11" fmla="*/ 43408 h 417481"/>
              <a:gd name="connsiteX12" fmla="*/ 328353 w 714895"/>
              <a:gd name="connsiteY12" fmla="*/ 47565 h 417481"/>
              <a:gd name="connsiteX13" fmla="*/ 353291 w 714895"/>
              <a:gd name="connsiteY13" fmla="*/ 55877 h 417481"/>
              <a:gd name="connsiteX14" fmla="*/ 428106 w 714895"/>
              <a:gd name="connsiteY14" fmla="*/ 60034 h 417481"/>
              <a:gd name="connsiteX15" fmla="*/ 453044 w 714895"/>
              <a:gd name="connsiteY15" fmla="*/ 89128 h 417481"/>
              <a:gd name="connsiteX16" fmla="*/ 461357 w 714895"/>
              <a:gd name="connsiteY16" fmla="*/ 118223 h 417481"/>
              <a:gd name="connsiteX17" fmla="*/ 477982 w 714895"/>
              <a:gd name="connsiteY17" fmla="*/ 126536 h 417481"/>
              <a:gd name="connsiteX18" fmla="*/ 536171 w 714895"/>
              <a:gd name="connsiteY18" fmla="*/ 130692 h 417481"/>
              <a:gd name="connsiteX19" fmla="*/ 552797 w 714895"/>
              <a:gd name="connsiteY19" fmla="*/ 155630 h 417481"/>
              <a:gd name="connsiteX20" fmla="*/ 561110 w 714895"/>
              <a:gd name="connsiteY20" fmla="*/ 188881 h 417481"/>
              <a:gd name="connsiteX21" fmla="*/ 573579 w 714895"/>
              <a:gd name="connsiteY21" fmla="*/ 193037 h 417481"/>
              <a:gd name="connsiteX22" fmla="*/ 635924 w 714895"/>
              <a:gd name="connsiteY22" fmla="*/ 205507 h 417481"/>
              <a:gd name="connsiteX23" fmla="*/ 648393 w 714895"/>
              <a:gd name="connsiteY23" fmla="*/ 217976 h 417481"/>
              <a:gd name="connsiteX24" fmla="*/ 644237 w 714895"/>
              <a:gd name="connsiteY24" fmla="*/ 230445 h 417481"/>
              <a:gd name="connsiteX25" fmla="*/ 602673 w 714895"/>
              <a:gd name="connsiteY25" fmla="*/ 242914 h 417481"/>
              <a:gd name="connsiteX26" fmla="*/ 619299 w 714895"/>
              <a:gd name="connsiteY26" fmla="*/ 276165 h 417481"/>
              <a:gd name="connsiteX27" fmla="*/ 623455 w 714895"/>
              <a:gd name="connsiteY27" fmla="*/ 288634 h 417481"/>
              <a:gd name="connsiteX28" fmla="*/ 631768 w 714895"/>
              <a:gd name="connsiteY28" fmla="*/ 301103 h 417481"/>
              <a:gd name="connsiteX29" fmla="*/ 648393 w 714895"/>
              <a:gd name="connsiteY29" fmla="*/ 330197 h 417481"/>
              <a:gd name="connsiteX30" fmla="*/ 689957 w 714895"/>
              <a:gd name="connsiteY30" fmla="*/ 346823 h 417481"/>
              <a:gd name="connsiteX31" fmla="*/ 702426 w 714895"/>
              <a:gd name="connsiteY31" fmla="*/ 359292 h 417481"/>
              <a:gd name="connsiteX32" fmla="*/ 706582 w 714895"/>
              <a:gd name="connsiteY32" fmla="*/ 371761 h 417481"/>
              <a:gd name="connsiteX33" fmla="*/ 714895 w 714895"/>
              <a:gd name="connsiteY33" fmla="*/ 400856 h 417481"/>
              <a:gd name="connsiteX34" fmla="*/ 710739 w 714895"/>
              <a:gd name="connsiteY34" fmla="*/ 413325 h 417481"/>
              <a:gd name="connsiteX35" fmla="*/ 689957 w 714895"/>
              <a:gd name="connsiteY35" fmla="*/ 417481 h 417481"/>
              <a:gd name="connsiteX36" fmla="*/ 623455 w 714895"/>
              <a:gd name="connsiteY36" fmla="*/ 413325 h 417481"/>
              <a:gd name="connsiteX37" fmla="*/ 598517 w 714895"/>
              <a:gd name="connsiteY37" fmla="*/ 388387 h 417481"/>
              <a:gd name="connsiteX38" fmla="*/ 594360 w 714895"/>
              <a:gd name="connsiteY38" fmla="*/ 375917 h 417481"/>
              <a:gd name="connsiteX39" fmla="*/ 569422 w 714895"/>
              <a:gd name="connsiteY39" fmla="*/ 334354 h 417481"/>
              <a:gd name="connsiteX40" fmla="*/ 556953 w 714895"/>
              <a:gd name="connsiteY40" fmla="*/ 317728 h 417481"/>
              <a:gd name="connsiteX41" fmla="*/ 548640 w 714895"/>
              <a:gd name="connsiteY41" fmla="*/ 305259 h 417481"/>
              <a:gd name="connsiteX42" fmla="*/ 523702 w 714895"/>
              <a:gd name="connsiteY42" fmla="*/ 288634 h 417481"/>
              <a:gd name="connsiteX43" fmla="*/ 423950 w 714895"/>
              <a:gd name="connsiteY43" fmla="*/ 292790 h 417481"/>
              <a:gd name="connsiteX44" fmla="*/ 399011 w 714895"/>
              <a:gd name="connsiteY44" fmla="*/ 330197 h 417481"/>
              <a:gd name="connsiteX45" fmla="*/ 394855 w 714895"/>
              <a:gd name="connsiteY45" fmla="*/ 346823 h 417481"/>
              <a:gd name="connsiteX46" fmla="*/ 353291 w 714895"/>
              <a:gd name="connsiteY46" fmla="*/ 350979 h 417481"/>
              <a:gd name="connsiteX47" fmla="*/ 336666 w 714895"/>
              <a:gd name="connsiteY47" fmla="*/ 346823 h 417481"/>
              <a:gd name="connsiteX48" fmla="*/ 307571 w 714895"/>
              <a:gd name="connsiteY48" fmla="*/ 334354 h 417481"/>
              <a:gd name="connsiteX49" fmla="*/ 282633 w 714895"/>
              <a:gd name="connsiteY49" fmla="*/ 317728 h 417481"/>
              <a:gd name="connsiteX50" fmla="*/ 270164 w 714895"/>
              <a:gd name="connsiteY50" fmla="*/ 309416 h 417481"/>
              <a:gd name="connsiteX51" fmla="*/ 257695 w 714895"/>
              <a:gd name="connsiteY51" fmla="*/ 305259 h 417481"/>
              <a:gd name="connsiteX52" fmla="*/ 228600 w 714895"/>
              <a:gd name="connsiteY52" fmla="*/ 309416 h 417481"/>
              <a:gd name="connsiteX53" fmla="*/ 216131 w 714895"/>
              <a:gd name="connsiteY53" fmla="*/ 313572 h 417481"/>
              <a:gd name="connsiteX54" fmla="*/ 224444 w 714895"/>
              <a:gd name="connsiteY54" fmla="*/ 263696 h 417481"/>
              <a:gd name="connsiteX55" fmla="*/ 232757 w 714895"/>
              <a:gd name="connsiteY55" fmla="*/ 251227 h 417481"/>
              <a:gd name="connsiteX56" fmla="*/ 224444 w 714895"/>
              <a:gd name="connsiteY56" fmla="*/ 205507 h 417481"/>
              <a:gd name="connsiteX57" fmla="*/ 216131 w 714895"/>
              <a:gd name="connsiteY57" fmla="*/ 193037 h 417481"/>
              <a:gd name="connsiteX58" fmla="*/ 211975 w 714895"/>
              <a:gd name="connsiteY58" fmla="*/ 180568 h 417481"/>
              <a:gd name="connsiteX59" fmla="*/ 170411 w 714895"/>
              <a:gd name="connsiteY59" fmla="*/ 151474 h 417481"/>
              <a:gd name="connsiteX60" fmla="*/ 145473 w 714895"/>
              <a:gd name="connsiteY60" fmla="*/ 143161 h 417481"/>
              <a:gd name="connsiteX61" fmla="*/ 133004 w 714895"/>
              <a:gd name="connsiteY61" fmla="*/ 139005 h 417481"/>
              <a:gd name="connsiteX62" fmla="*/ 108066 w 714895"/>
              <a:gd name="connsiteY62" fmla="*/ 126536 h 417481"/>
              <a:gd name="connsiteX63" fmla="*/ 83128 w 714895"/>
              <a:gd name="connsiteY63" fmla="*/ 114067 h 417481"/>
              <a:gd name="connsiteX64" fmla="*/ 70659 w 714895"/>
              <a:gd name="connsiteY64" fmla="*/ 105754 h 417481"/>
              <a:gd name="connsiteX65" fmla="*/ 58190 w 714895"/>
              <a:gd name="connsiteY65" fmla="*/ 101597 h 417481"/>
              <a:gd name="connsiteX66" fmla="*/ 45720 w 714895"/>
              <a:gd name="connsiteY66" fmla="*/ 89128 h 417481"/>
              <a:gd name="connsiteX67" fmla="*/ 20782 w 714895"/>
              <a:gd name="connsiteY67" fmla="*/ 72503 h 417481"/>
              <a:gd name="connsiteX68" fmla="*/ 16626 w 714895"/>
              <a:gd name="connsiteY68" fmla="*/ 89128 h 417481"/>
              <a:gd name="connsiteX69" fmla="*/ 12470 w 714895"/>
              <a:gd name="connsiteY69" fmla="*/ 114067 h 417481"/>
              <a:gd name="connsiteX70" fmla="*/ 8313 w 714895"/>
              <a:gd name="connsiteY70" fmla="*/ 101597 h 417481"/>
              <a:gd name="connsiteX71" fmla="*/ 0 w 714895"/>
              <a:gd name="connsiteY71" fmla="*/ 89128 h 417481"/>
              <a:gd name="connsiteX72" fmla="*/ 58190 w 714895"/>
              <a:gd name="connsiteY72" fmla="*/ 35096 h 41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14895" h="417481">
                <a:moveTo>
                  <a:pt x="58190" y="35096"/>
                </a:moveTo>
                <a:cubicBezTo>
                  <a:pt x="88247" y="47118"/>
                  <a:pt x="72764" y="39270"/>
                  <a:pt x="103910" y="60034"/>
                </a:cubicBezTo>
                <a:lnTo>
                  <a:pt x="116379" y="68347"/>
                </a:lnTo>
                <a:cubicBezTo>
                  <a:pt x="124692" y="66961"/>
                  <a:pt x="134413" y="69023"/>
                  <a:pt x="141317" y="64190"/>
                </a:cubicBezTo>
                <a:cubicBezTo>
                  <a:pt x="149501" y="58461"/>
                  <a:pt x="152400" y="47565"/>
                  <a:pt x="157942" y="39252"/>
                </a:cubicBezTo>
                <a:lnTo>
                  <a:pt x="166255" y="26783"/>
                </a:lnTo>
                <a:cubicBezTo>
                  <a:pt x="167640" y="22627"/>
                  <a:pt x="168452" y="18233"/>
                  <a:pt x="170411" y="14314"/>
                </a:cubicBezTo>
                <a:cubicBezTo>
                  <a:pt x="182066" y="-8995"/>
                  <a:pt x="182845" y="2303"/>
                  <a:pt x="216131" y="6001"/>
                </a:cubicBezTo>
                <a:cubicBezTo>
                  <a:pt x="219892" y="8822"/>
                  <a:pt x="239152" y="23746"/>
                  <a:pt x="245226" y="26783"/>
                </a:cubicBezTo>
                <a:cubicBezTo>
                  <a:pt x="254723" y="31532"/>
                  <a:pt x="268998" y="32726"/>
                  <a:pt x="278477" y="35096"/>
                </a:cubicBezTo>
                <a:cubicBezTo>
                  <a:pt x="282727" y="36159"/>
                  <a:pt x="286696" y="38190"/>
                  <a:pt x="290946" y="39252"/>
                </a:cubicBezTo>
                <a:cubicBezTo>
                  <a:pt x="297800" y="40965"/>
                  <a:pt x="304832" y="41875"/>
                  <a:pt x="311728" y="43408"/>
                </a:cubicBezTo>
                <a:cubicBezTo>
                  <a:pt x="317304" y="44647"/>
                  <a:pt x="322882" y="45924"/>
                  <a:pt x="328353" y="47565"/>
                </a:cubicBezTo>
                <a:cubicBezTo>
                  <a:pt x="336746" y="50083"/>
                  <a:pt x="344542" y="55391"/>
                  <a:pt x="353291" y="55877"/>
                </a:cubicBezTo>
                <a:lnTo>
                  <a:pt x="428106" y="60034"/>
                </a:lnTo>
                <a:cubicBezTo>
                  <a:pt x="436424" y="68352"/>
                  <a:pt x="447713" y="78465"/>
                  <a:pt x="453044" y="89128"/>
                </a:cubicBezTo>
                <a:cubicBezTo>
                  <a:pt x="453154" y="89348"/>
                  <a:pt x="459311" y="116177"/>
                  <a:pt x="461357" y="118223"/>
                </a:cubicBezTo>
                <a:cubicBezTo>
                  <a:pt x="465738" y="122604"/>
                  <a:pt x="471870" y="125517"/>
                  <a:pt x="477982" y="126536"/>
                </a:cubicBezTo>
                <a:cubicBezTo>
                  <a:pt x="497163" y="129733"/>
                  <a:pt x="516775" y="129307"/>
                  <a:pt x="536171" y="130692"/>
                </a:cubicBezTo>
                <a:cubicBezTo>
                  <a:pt x="541713" y="139005"/>
                  <a:pt x="550374" y="145938"/>
                  <a:pt x="552797" y="155630"/>
                </a:cubicBezTo>
                <a:cubicBezTo>
                  <a:pt x="555568" y="166714"/>
                  <a:pt x="555562" y="178894"/>
                  <a:pt x="561110" y="188881"/>
                </a:cubicBezTo>
                <a:cubicBezTo>
                  <a:pt x="563238" y="192711"/>
                  <a:pt x="569383" y="191778"/>
                  <a:pt x="573579" y="193037"/>
                </a:cubicBezTo>
                <a:cubicBezTo>
                  <a:pt x="610164" y="204013"/>
                  <a:pt x="596263" y="200549"/>
                  <a:pt x="635924" y="205507"/>
                </a:cubicBezTo>
                <a:cubicBezTo>
                  <a:pt x="640080" y="209663"/>
                  <a:pt x="646534" y="212400"/>
                  <a:pt x="648393" y="217976"/>
                </a:cubicBezTo>
                <a:cubicBezTo>
                  <a:pt x="649778" y="222132"/>
                  <a:pt x="647603" y="227640"/>
                  <a:pt x="644237" y="230445"/>
                </a:cubicBezTo>
                <a:cubicBezTo>
                  <a:pt x="635605" y="237638"/>
                  <a:pt x="613055" y="240837"/>
                  <a:pt x="602673" y="242914"/>
                </a:cubicBezTo>
                <a:cubicBezTo>
                  <a:pt x="610982" y="284455"/>
                  <a:pt x="599339" y="246224"/>
                  <a:pt x="619299" y="276165"/>
                </a:cubicBezTo>
                <a:cubicBezTo>
                  <a:pt x="621729" y="279810"/>
                  <a:pt x="621496" y="284715"/>
                  <a:pt x="623455" y="288634"/>
                </a:cubicBezTo>
                <a:cubicBezTo>
                  <a:pt x="625689" y="293102"/>
                  <a:pt x="629290" y="296766"/>
                  <a:pt x="631768" y="301103"/>
                </a:cubicBezTo>
                <a:cubicBezTo>
                  <a:pt x="636116" y="308713"/>
                  <a:pt x="641640" y="323444"/>
                  <a:pt x="648393" y="330197"/>
                </a:cubicBezTo>
                <a:cubicBezTo>
                  <a:pt x="658982" y="340786"/>
                  <a:pt x="676194" y="343383"/>
                  <a:pt x="689957" y="346823"/>
                </a:cubicBezTo>
                <a:cubicBezTo>
                  <a:pt x="694113" y="350979"/>
                  <a:pt x="699166" y="354401"/>
                  <a:pt x="702426" y="359292"/>
                </a:cubicBezTo>
                <a:cubicBezTo>
                  <a:pt x="704856" y="362937"/>
                  <a:pt x="705378" y="367548"/>
                  <a:pt x="706582" y="371761"/>
                </a:cubicBezTo>
                <a:cubicBezTo>
                  <a:pt x="717020" y="408294"/>
                  <a:pt x="704931" y="370960"/>
                  <a:pt x="714895" y="400856"/>
                </a:cubicBezTo>
                <a:cubicBezTo>
                  <a:pt x="713510" y="405012"/>
                  <a:pt x="714384" y="410895"/>
                  <a:pt x="710739" y="413325"/>
                </a:cubicBezTo>
                <a:cubicBezTo>
                  <a:pt x="704861" y="417244"/>
                  <a:pt x="697021" y="417481"/>
                  <a:pt x="689957" y="417481"/>
                </a:cubicBezTo>
                <a:cubicBezTo>
                  <a:pt x="667746" y="417481"/>
                  <a:pt x="645622" y="414710"/>
                  <a:pt x="623455" y="413325"/>
                </a:cubicBezTo>
                <a:cubicBezTo>
                  <a:pt x="615142" y="405012"/>
                  <a:pt x="602235" y="399540"/>
                  <a:pt x="598517" y="388387"/>
                </a:cubicBezTo>
                <a:cubicBezTo>
                  <a:pt x="597131" y="384230"/>
                  <a:pt x="596086" y="379944"/>
                  <a:pt x="594360" y="375917"/>
                </a:cubicBezTo>
                <a:cubicBezTo>
                  <a:pt x="587912" y="360870"/>
                  <a:pt x="579275" y="347492"/>
                  <a:pt x="569422" y="334354"/>
                </a:cubicBezTo>
                <a:cubicBezTo>
                  <a:pt x="565266" y="328812"/>
                  <a:pt x="560979" y="323365"/>
                  <a:pt x="556953" y="317728"/>
                </a:cubicBezTo>
                <a:cubicBezTo>
                  <a:pt x="554050" y="313663"/>
                  <a:pt x="552399" y="308548"/>
                  <a:pt x="548640" y="305259"/>
                </a:cubicBezTo>
                <a:cubicBezTo>
                  <a:pt x="541121" y="298680"/>
                  <a:pt x="523702" y="288634"/>
                  <a:pt x="523702" y="288634"/>
                </a:cubicBezTo>
                <a:cubicBezTo>
                  <a:pt x="490451" y="290019"/>
                  <a:pt x="455522" y="282266"/>
                  <a:pt x="423950" y="292790"/>
                </a:cubicBezTo>
                <a:cubicBezTo>
                  <a:pt x="409733" y="297529"/>
                  <a:pt x="399011" y="330197"/>
                  <a:pt x="399011" y="330197"/>
                </a:cubicBezTo>
                <a:cubicBezTo>
                  <a:pt x="397626" y="335739"/>
                  <a:pt x="398024" y="342070"/>
                  <a:pt x="394855" y="346823"/>
                </a:cubicBezTo>
                <a:cubicBezTo>
                  <a:pt x="384854" y="361825"/>
                  <a:pt x="366504" y="353382"/>
                  <a:pt x="353291" y="350979"/>
                </a:cubicBezTo>
                <a:cubicBezTo>
                  <a:pt x="347671" y="349957"/>
                  <a:pt x="342208" y="348208"/>
                  <a:pt x="336666" y="346823"/>
                </a:cubicBezTo>
                <a:cubicBezTo>
                  <a:pt x="291280" y="316565"/>
                  <a:pt x="361250" y="361194"/>
                  <a:pt x="307571" y="334354"/>
                </a:cubicBezTo>
                <a:cubicBezTo>
                  <a:pt x="298635" y="329886"/>
                  <a:pt x="290946" y="323270"/>
                  <a:pt x="282633" y="317728"/>
                </a:cubicBezTo>
                <a:cubicBezTo>
                  <a:pt x="278477" y="314957"/>
                  <a:pt x="274903" y="310996"/>
                  <a:pt x="270164" y="309416"/>
                </a:cubicBezTo>
                <a:lnTo>
                  <a:pt x="257695" y="305259"/>
                </a:lnTo>
                <a:cubicBezTo>
                  <a:pt x="247997" y="306645"/>
                  <a:pt x="238207" y="307495"/>
                  <a:pt x="228600" y="309416"/>
                </a:cubicBezTo>
                <a:cubicBezTo>
                  <a:pt x="224304" y="310275"/>
                  <a:pt x="217193" y="317822"/>
                  <a:pt x="216131" y="313572"/>
                </a:cubicBezTo>
                <a:cubicBezTo>
                  <a:pt x="214596" y="307430"/>
                  <a:pt x="218478" y="275628"/>
                  <a:pt x="224444" y="263696"/>
                </a:cubicBezTo>
                <a:cubicBezTo>
                  <a:pt x="226678" y="259228"/>
                  <a:pt x="229986" y="255383"/>
                  <a:pt x="232757" y="251227"/>
                </a:cubicBezTo>
                <a:cubicBezTo>
                  <a:pt x="231325" y="239769"/>
                  <a:pt x="230850" y="218320"/>
                  <a:pt x="224444" y="205507"/>
                </a:cubicBezTo>
                <a:cubicBezTo>
                  <a:pt x="222210" y="201039"/>
                  <a:pt x="218902" y="197194"/>
                  <a:pt x="216131" y="193037"/>
                </a:cubicBezTo>
                <a:cubicBezTo>
                  <a:pt x="214746" y="188881"/>
                  <a:pt x="213934" y="184487"/>
                  <a:pt x="211975" y="180568"/>
                </a:cubicBezTo>
                <a:cubicBezTo>
                  <a:pt x="202865" y="162348"/>
                  <a:pt x="193055" y="159022"/>
                  <a:pt x="170411" y="151474"/>
                </a:cubicBezTo>
                <a:lnTo>
                  <a:pt x="145473" y="143161"/>
                </a:lnTo>
                <a:lnTo>
                  <a:pt x="133004" y="139005"/>
                </a:lnTo>
                <a:cubicBezTo>
                  <a:pt x="97269" y="115181"/>
                  <a:pt x="142482" y="143744"/>
                  <a:pt x="108066" y="126536"/>
                </a:cubicBezTo>
                <a:cubicBezTo>
                  <a:pt x="75837" y="110422"/>
                  <a:pt x="114469" y="124513"/>
                  <a:pt x="83128" y="114067"/>
                </a:cubicBezTo>
                <a:cubicBezTo>
                  <a:pt x="78972" y="111296"/>
                  <a:pt x="75127" y="107988"/>
                  <a:pt x="70659" y="105754"/>
                </a:cubicBezTo>
                <a:cubicBezTo>
                  <a:pt x="66740" y="103795"/>
                  <a:pt x="61835" y="104027"/>
                  <a:pt x="58190" y="101597"/>
                </a:cubicBezTo>
                <a:cubicBezTo>
                  <a:pt x="53299" y="98336"/>
                  <a:pt x="50360" y="92737"/>
                  <a:pt x="45720" y="89128"/>
                </a:cubicBezTo>
                <a:cubicBezTo>
                  <a:pt x="37834" y="82995"/>
                  <a:pt x="20782" y="72503"/>
                  <a:pt x="20782" y="72503"/>
                </a:cubicBezTo>
                <a:cubicBezTo>
                  <a:pt x="19397" y="78045"/>
                  <a:pt x="17746" y="83527"/>
                  <a:pt x="16626" y="89128"/>
                </a:cubicBezTo>
                <a:cubicBezTo>
                  <a:pt x="14973" y="97392"/>
                  <a:pt x="17145" y="107055"/>
                  <a:pt x="12470" y="114067"/>
                </a:cubicBezTo>
                <a:cubicBezTo>
                  <a:pt x="10039" y="117713"/>
                  <a:pt x="10273" y="105516"/>
                  <a:pt x="8313" y="101597"/>
                </a:cubicBezTo>
                <a:cubicBezTo>
                  <a:pt x="6079" y="97129"/>
                  <a:pt x="2771" y="93284"/>
                  <a:pt x="0" y="89128"/>
                </a:cubicBezTo>
                <a:cubicBezTo>
                  <a:pt x="6299" y="32443"/>
                  <a:pt x="-8389" y="51721"/>
                  <a:pt x="58190" y="3509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033799-2C20-415F-AF06-32B30A07DB02}"/>
              </a:ext>
            </a:extLst>
          </p:cNvPr>
          <p:cNvSpPr/>
          <p:nvPr/>
        </p:nvSpPr>
        <p:spPr>
          <a:xfrm>
            <a:off x="9455727" y="4401589"/>
            <a:ext cx="1670858" cy="1300942"/>
          </a:xfrm>
          <a:custGeom>
            <a:avLst/>
            <a:gdLst>
              <a:gd name="connsiteX0" fmla="*/ 1101437 w 1670858"/>
              <a:gd name="connsiteY0" fmla="*/ 0 h 1300942"/>
              <a:gd name="connsiteX1" fmla="*/ 1080655 w 1670858"/>
              <a:gd name="connsiteY1" fmla="*/ 37407 h 1300942"/>
              <a:gd name="connsiteX2" fmla="*/ 1068186 w 1670858"/>
              <a:gd name="connsiteY2" fmla="*/ 45720 h 1300942"/>
              <a:gd name="connsiteX3" fmla="*/ 1055717 w 1670858"/>
              <a:gd name="connsiteY3" fmla="*/ 49876 h 1300942"/>
              <a:gd name="connsiteX4" fmla="*/ 1026622 w 1670858"/>
              <a:gd name="connsiteY4" fmla="*/ 41564 h 1300942"/>
              <a:gd name="connsiteX5" fmla="*/ 1005840 w 1670858"/>
              <a:gd name="connsiteY5" fmla="*/ 37407 h 1300942"/>
              <a:gd name="connsiteX6" fmla="*/ 976746 w 1670858"/>
              <a:gd name="connsiteY6" fmla="*/ 24938 h 1300942"/>
              <a:gd name="connsiteX7" fmla="*/ 964277 w 1670858"/>
              <a:gd name="connsiteY7" fmla="*/ 20782 h 1300942"/>
              <a:gd name="connsiteX8" fmla="*/ 931026 w 1670858"/>
              <a:gd name="connsiteY8" fmla="*/ 33251 h 1300942"/>
              <a:gd name="connsiteX9" fmla="*/ 901931 w 1670858"/>
              <a:gd name="connsiteY9" fmla="*/ 45720 h 1300942"/>
              <a:gd name="connsiteX10" fmla="*/ 852055 w 1670858"/>
              <a:gd name="connsiteY10" fmla="*/ 87284 h 1300942"/>
              <a:gd name="connsiteX11" fmla="*/ 843742 w 1670858"/>
              <a:gd name="connsiteY11" fmla="*/ 99753 h 1300942"/>
              <a:gd name="connsiteX12" fmla="*/ 835429 w 1670858"/>
              <a:gd name="connsiteY12" fmla="*/ 124691 h 1300942"/>
              <a:gd name="connsiteX13" fmla="*/ 814648 w 1670858"/>
              <a:gd name="connsiteY13" fmla="*/ 149629 h 1300942"/>
              <a:gd name="connsiteX14" fmla="*/ 810491 w 1670858"/>
              <a:gd name="connsiteY14" fmla="*/ 162098 h 1300942"/>
              <a:gd name="connsiteX15" fmla="*/ 610986 w 1670858"/>
              <a:gd name="connsiteY15" fmla="*/ 166255 h 1300942"/>
              <a:gd name="connsiteX16" fmla="*/ 598517 w 1670858"/>
              <a:gd name="connsiteY16" fmla="*/ 178724 h 1300942"/>
              <a:gd name="connsiteX17" fmla="*/ 577735 w 1670858"/>
              <a:gd name="connsiteY17" fmla="*/ 191193 h 1300942"/>
              <a:gd name="connsiteX18" fmla="*/ 565266 w 1670858"/>
              <a:gd name="connsiteY18" fmla="*/ 199506 h 1300942"/>
              <a:gd name="connsiteX19" fmla="*/ 552797 w 1670858"/>
              <a:gd name="connsiteY19" fmla="*/ 216131 h 1300942"/>
              <a:gd name="connsiteX20" fmla="*/ 536171 w 1670858"/>
              <a:gd name="connsiteY20" fmla="*/ 224444 h 1300942"/>
              <a:gd name="connsiteX21" fmla="*/ 523702 w 1670858"/>
              <a:gd name="connsiteY21" fmla="*/ 232756 h 1300942"/>
              <a:gd name="connsiteX22" fmla="*/ 507077 w 1670858"/>
              <a:gd name="connsiteY22" fmla="*/ 245226 h 1300942"/>
              <a:gd name="connsiteX23" fmla="*/ 482138 w 1670858"/>
              <a:gd name="connsiteY23" fmla="*/ 261851 h 1300942"/>
              <a:gd name="connsiteX24" fmla="*/ 453044 w 1670858"/>
              <a:gd name="connsiteY24" fmla="*/ 282633 h 1300942"/>
              <a:gd name="connsiteX25" fmla="*/ 444731 w 1670858"/>
              <a:gd name="connsiteY25" fmla="*/ 295102 h 1300942"/>
              <a:gd name="connsiteX26" fmla="*/ 432262 w 1670858"/>
              <a:gd name="connsiteY26" fmla="*/ 303415 h 1300942"/>
              <a:gd name="connsiteX27" fmla="*/ 428106 w 1670858"/>
              <a:gd name="connsiteY27" fmla="*/ 315884 h 1300942"/>
              <a:gd name="connsiteX28" fmla="*/ 419793 w 1670858"/>
              <a:gd name="connsiteY28" fmla="*/ 328353 h 1300942"/>
              <a:gd name="connsiteX29" fmla="*/ 415637 w 1670858"/>
              <a:gd name="connsiteY29" fmla="*/ 340822 h 1300942"/>
              <a:gd name="connsiteX30" fmla="*/ 407324 w 1670858"/>
              <a:gd name="connsiteY30" fmla="*/ 353291 h 1300942"/>
              <a:gd name="connsiteX31" fmla="*/ 382386 w 1670858"/>
              <a:gd name="connsiteY31" fmla="*/ 382386 h 1300942"/>
              <a:gd name="connsiteX32" fmla="*/ 357448 w 1670858"/>
              <a:gd name="connsiteY32" fmla="*/ 399011 h 1300942"/>
              <a:gd name="connsiteX33" fmla="*/ 344978 w 1670858"/>
              <a:gd name="connsiteY33" fmla="*/ 403167 h 1300942"/>
              <a:gd name="connsiteX34" fmla="*/ 311728 w 1670858"/>
              <a:gd name="connsiteY34" fmla="*/ 423949 h 1300942"/>
              <a:gd name="connsiteX35" fmla="*/ 299258 w 1670858"/>
              <a:gd name="connsiteY35" fmla="*/ 432262 h 1300942"/>
              <a:gd name="connsiteX36" fmla="*/ 286789 w 1670858"/>
              <a:gd name="connsiteY36" fmla="*/ 444731 h 1300942"/>
              <a:gd name="connsiteX37" fmla="*/ 261851 w 1670858"/>
              <a:gd name="connsiteY37" fmla="*/ 448887 h 1300942"/>
              <a:gd name="connsiteX38" fmla="*/ 249382 w 1670858"/>
              <a:gd name="connsiteY38" fmla="*/ 453044 h 1300942"/>
              <a:gd name="connsiteX39" fmla="*/ 187037 w 1670858"/>
              <a:gd name="connsiteY39" fmla="*/ 469669 h 1300942"/>
              <a:gd name="connsiteX40" fmla="*/ 170411 w 1670858"/>
              <a:gd name="connsiteY40" fmla="*/ 477982 h 1300942"/>
              <a:gd name="connsiteX41" fmla="*/ 157942 w 1670858"/>
              <a:gd name="connsiteY41" fmla="*/ 482138 h 1300942"/>
              <a:gd name="connsiteX42" fmla="*/ 124691 w 1670858"/>
              <a:gd name="connsiteY42" fmla="*/ 494607 h 1300942"/>
              <a:gd name="connsiteX43" fmla="*/ 99753 w 1670858"/>
              <a:gd name="connsiteY43" fmla="*/ 515389 h 1300942"/>
              <a:gd name="connsiteX44" fmla="*/ 83128 w 1670858"/>
              <a:gd name="connsiteY44" fmla="*/ 527858 h 1300942"/>
              <a:gd name="connsiteX45" fmla="*/ 70658 w 1670858"/>
              <a:gd name="connsiteY45" fmla="*/ 552796 h 1300942"/>
              <a:gd name="connsiteX46" fmla="*/ 62346 w 1670858"/>
              <a:gd name="connsiteY46" fmla="*/ 619298 h 1300942"/>
              <a:gd name="connsiteX47" fmla="*/ 58189 w 1670858"/>
              <a:gd name="connsiteY47" fmla="*/ 631767 h 1300942"/>
              <a:gd name="connsiteX48" fmla="*/ 54033 w 1670858"/>
              <a:gd name="connsiteY48" fmla="*/ 660862 h 1300942"/>
              <a:gd name="connsiteX49" fmla="*/ 45720 w 1670858"/>
              <a:gd name="connsiteY49" fmla="*/ 702426 h 1300942"/>
              <a:gd name="connsiteX50" fmla="*/ 41564 w 1670858"/>
              <a:gd name="connsiteY50" fmla="*/ 773084 h 1300942"/>
              <a:gd name="connsiteX51" fmla="*/ 33251 w 1670858"/>
              <a:gd name="connsiteY51" fmla="*/ 835429 h 1300942"/>
              <a:gd name="connsiteX52" fmla="*/ 29095 w 1670858"/>
              <a:gd name="connsiteY52" fmla="*/ 847898 h 1300942"/>
              <a:gd name="connsiteX53" fmla="*/ 24938 w 1670858"/>
              <a:gd name="connsiteY53" fmla="*/ 985058 h 1300942"/>
              <a:gd name="connsiteX54" fmla="*/ 16626 w 1670858"/>
              <a:gd name="connsiteY54" fmla="*/ 1014153 h 1300942"/>
              <a:gd name="connsiteX55" fmla="*/ 12469 w 1670858"/>
              <a:gd name="connsiteY55" fmla="*/ 1034935 h 1300942"/>
              <a:gd name="connsiteX56" fmla="*/ 4157 w 1670858"/>
              <a:gd name="connsiteY56" fmla="*/ 1059873 h 1300942"/>
              <a:gd name="connsiteX57" fmla="*/ 0 w 1670858"/>
              <a:gd name="connsiteY57" fmla="*/ 1076498 h 1300942"/>
              <a:gd name="connsiteX58" fmla="*/ 4157 w 1670858"/>
              <a:gd name="connsiteY58" fmla="*/ 1093124 h 1300942"/>
              <a:gd name="connsiteX59" fmla="*/ 37408 w 1670858"/>
              <a:gd name="connsiteY59" fmla="*/ 1101436 h 1300942"/>
              <a:gd name="connsiteX60" fmla="*/ 66502 w 1670858"/>
              <a:gd name="connsiteY60" fmla="*/ 1109749 h 1300942"/>
              <a:gd name="connsiteX61" fmla="*/ 228600 w 1670858"/>
              <a:gd name="connsiteY61" fmla="*/ 1097280 h 1300942"/>
              <a:gd name="connsiteX62" fmla="*/ 253538 w 1670858"/>
              <a:gd name="connsiteY62" fmla="*/ 1088967 h 1300942"/>
              <a:gd name="connsiteX63" fmla="*/ 266008 w 1670858"/>
              <a:gd name="connsiteY63" fmla="*/ 1080655 h 1300942"/>
              <a:gd name="connsiteX64" fmla="*/ 278477 w 1670858"/>
              <a:gd name="connsiteY64" fmla="*/ 1068186 h 1300942"/>
              <a:gd name="connsiteX65" fmla="*/ 290946 w 1670858"/>
              <a:gd name="connsiteY65" fmla="*/ 1064029 h 1300942"/>
              <a:gd name="connsiteX66" fmla="*/ 307571 w 1670858"/>
              <a:gd name="connsiteY66" fmla="*/ 1059873 h 1300942"/>
              <a:gd name="connsiteX67" fmla="*/ 320040 w 1670858"/>
              <a:gd name="connsiteY67" fmla="*/ 1055716 h 1300942"/>
              <a:gd name="connsiteX68" fmla="*/ 353291 w 1670858"/>
              <a:gd name="connsiteY68" fmla="*/ 1047404 h 1300942"/>
              <a:gd name="connsiteX69" fmla="*/ 390698 w 1670858"/>
              <a:gd name="connsiteY69" fmla="*/ 1034935 h 1300942"/>
              <a:gd name="connsiteX70" fmla="*/ 407324 w 1670858"/>
              <a:gd name="connsiteY70" fmla="*/ 1026622 h 1300942"/>
              <a:gd name="connsiteX71" fmla="*/ 465513 w 1670858"/>
              <a:gd name="connsiteY71" fmla="*/ 1005840 h 1300942"/>
              <a:gd name="connsiteX72" fmla="*/ 507077 w 1670858"/>
              <a:gd name="connsiteY72" fmla="*/ 997527 h 1300942"/>
              <a:gd name="connsiteX73" fmla="*/ 544484 w 1670858"/>
              <a:gd name="connsiteY73" fmla="*/ 985058 h 1300942"/>
              <a:gd name="connsiteX74" fmla="*/ 556953 w 1670858"/>
              <a:gd name="connsiteY74" fmla="*/ 976746 h 1300942"/>
              <a:gd name="connsiteX75" fmla="*/ 594360 w 1670858"/>
              <a:gd name="connsiteY75" fmla="*/ 968433 h 1300942"/>
              <a:gd name="connsiteX76" fmla="*/ 615142 w 1670858"/>
              <a:gd name="connsiteY76" fmla="*/ 960120 h 1300942"/>
              <a:gd name="connsiteX77" fmla="*/ 635924 w 1670858"/>
              <a:gd name="connsiteY77" fmla="*/ 955964 h 1300942"/>
              <a:gd name="connsiteX78" fmla="*/ 694113 w 1670858"/>
              <a:gd name="connsiteY78" fmla="*/ 943495 h 1300942"/>
              <a:gd name="connsiteX79" fmla="*/ 743989 w 1670858"/>
              <a:gd name="connsiteY79" fmla="*/ 947651 h 1300942"/>
              <a:gd name="connsiteX80" fmla="*/ 760615 w 1670858"/>
              <a:gd name="connsiteY80" fmla="*/ 960120 h 1300942"/>
              <a:gd name="connsiteX81" fmla="*/ 773084 w 1670858"/>
              <a:gd name="connsiteY81" fmla="*/ 989215 h 1300942"/>
              <a:gd name="connsiteX82" fmla="*/ 777240 w 1670858"/>
              <a:gd name="connsiteY82" fmla="*/ 1026622 h 1300942"/>
              <a:gd name="connsiteX83" fmla="*/ 785553 w 1670858"/>
              <a:gd name="connsiteY83" fmla="*/ 1039091 h 1300942"/>
              <a:gd name="connsiteX84" fmla="*/ 802178 w 1670858"/>
              <a:gd name="connsiteY84" fmla="*/ 1076498 h 1300942"/>
              <a:gd name="connsiteX85" fmla="*/ 810491 w 1670858"/>
              <a:gd name="connsiteY85" fmla="*/ 1088967 h 1300942"/>
              <a:gd name="connsiteX86" fmla="*/ 843742 w 1670858"/>
              <a:gd name="connsiteY86" fmla="*/ 1076498 h 1300942"/>
              <a:gd name="connsiteX87" fmla="*/ 847898 w 1670858"/>
              <a:gd name="connsiteY87" fmla="*/ 1064029 h 1300942"/>
              <a:gd name="connsiteX88" fmla="*/ 868680 w 1670858"/>
              <a:gd name="connsiteY88" fmla="*/ 1034935 h 1300942"/>
              <a:gd name="connsiteX89" fmla="*/ 876993 w 1670858"/>
              <a:gd name="connsiteY89" fmla="*/ 1022466 h 1300942"/>
              <a:gd name="connsiteX90" fmla="*/ 889462 w 1670858"/>
              <a:gd name="connsiteY90" fmla="*/ 1014153 h 1300942"/>
              <a:gd name="connsiteX91" fmla="*/ 926869 w 1670858"/>
              <a:gd name="connsiteY91" fmla="*/ 1018309 h 1300942"/>
              <a:gd name="connsiteX92" fmla="*/ 931026 w 1670858"/>
              <a:gd name="connsiteY92" fmla="*/ 1030778 h 1300942"/>
              <a:gd name="connsiteX93" fmla="*/ 943495 w 1670858"/>
              <a:gd name="connsiteY93" fmla="*/ 1059873 h 1300942"/>
              <a:gd name="connsiteX94" fmla="*/ 947651 w 1670858"/>
              <a:gd name="connsiteY94" fmla="*/ 1126375 h 1300942"/>
              <a:gd name="connsiteX95" fmla="*/ 951808 w 1670858"/>
              <a:gd name="connsiteY95" fmla="*/ 1167938 h 1300942"/>
              <a:gd name="connsiteX96" fmla="*/ 955964 w 1670858"/>
              <a:gd name="connsiteY96" fmla="*/ 1271847 h 1300942"/>
              <a:gd name="connsiteX97" fmla="*/ 960120 w 1670858"/>
              <a:gd name="connsiteY97" fmla="*/ 1284316 h 1300942"/>
              <a:gd name="connsiteX98" fmla="*/ 976746 w 1670858"/>
              <a:gd name="connsiteY98" fmla="*/ 1288473 h 1300942"/>
              <a:gd name="connsiteX99" fmla="*/ 1018309 w 1670858"/>
              <a:gd name="connsiteY99" fmla="*/ 1296786 h 1300942"/>
              <a:gd name="connsiteX100" fmla="*/ 1080655 w 1670858"/>
              <a:gd name="connsiteY100" fmla="*/ 1292629 h 1300942"/>
              <a:gd name="connsiteX101" fmla="*/ 1105593 w 1670858"/>
              <a:gd name="connsiteY101" fmla="*/ 1276004 h 1300942"/>
              <a:gd name="connsiteX102" fmla="*/ 1155469 w 1670858"/>
              <a:gd name="connsiteY102" fmla="*/ 1284316 h 1300942"/>
              <a:gd name="connsiteX103" fmla="*/ 1167938 w 1670858"/>
              <a:gd name="connsiteY103" fmla="*/ 1296786 h 1300942"/>
              <a:gd name="connsiteX104" fmla="*/ 1180408 w 1670858"/>
              <a:gd name="connsiteY104" fmla="*/ 1300942 h 1300942"/>
              <a:gd name="connsiteX105" fmla="*/ 1246909 w 1670858"/>
              <a:gd name="connsiteY105" fmla="*/ 1292629 h 1300942"/>
              <a:gd name="connsiteX106" fmla="*/ 1292629 w 1670858"/>
              <a:gd name="connsiteY106" fmla="*/ 1267691 h 1300942"/>
              <a:gd name="connsiteX107" fmla="*/ 1305098 w 1670858"/>
              <a:gd name="connsiteY107" fmla="*/ 1255222 h 1300942"/>
              <a:gd name="connsiteX108" fmla="*/ 1321724 w 1670858"/>
              <a:gd name="connsiteY108" fmla="*/ 1246909 h 1300942"/>
              <a:gd name="connsiteX109" fmla="*/ 1342506 w 1670858"/>
              <a:gd name="connsiteY109" fmla="*/ 1226127 h 1300942"/>
              <a:gd name="connsiteX110" fmla="*/ 1379913 w 1670858"/>
              <a:gd name="connsiteY110" fmla="*/ 1192876 h 1300942"/>
              <a:gd name="connsiteX111" fmla="*/ 1388226 w 1670858"/>
              <a:gd name="connsiteY111" fmla="*/ 1180407 h 1300942"/>
              <a:gd name="connsiteX112" fmla="*/ 1417320 w 1670858"/>
              <a:gd name="connsiteY112" fmla="*/ 1151313 h 1300942"/>
              <a:gd name="connsiteX113" fmla="*/ 1429789 w 1670858"/>
              <a:gd name="connsiteY113" fmla="*/ 1138844 h 1300942"/>
              <a:gd name="connsiteX114" fmla="*/ 1438102 w 1670858"/>
              <a:gd name="connsiteY114" fmla="*/ 1122218 h 1300942"/>
              <a:gd name="connsiteX115" fmla="*/ 1454728 w 1670858"/>
              <a:gd name="connsiteY115" fmla="*/ 1109749 h 1300942"/>
              <a:gd name="connsiteX116" fmla="*/ 1467197 w 1670858"/>
              <a:gd name="connsiteY116" fmla="*/ 1097280 h 1300942"/>
              <a:gd name="connsiteX117" fmla="*/ 1471353 w 1670858"/>
              <a:gd name="connsiteY117" fmla="*/ 1080655 h 1300942"/>
              <a:gd name="connsiteX118" fmla="*/ 1496291 w 1670858"/>
              <a:gd name="connsiteY118" fmla="*/ 1051560 h 1300942"/>
              <a:gd name="connsiteX119" fmla="*/ 1525386 w 1670858"/>
              <a:gd name="connsiteY119" fmla="*/ 1014153 h 1300942"/>
              <a:gd name="connsiteX120" fmla="*/ 1537855 w 1670858"/>
              <a:gd name="connsiteY120" fmla="*/ 997527 h 1300942"/>
              <a:gd name="connsiteX121" fmla="*/ 1554480 w 1670858"/>
              <a:gd name="connsiteY121" fmla="*/ 980902 h 1300942"/>
              <a:gd name="connsiteX122" fmla="*/ 1575262 w 1670858"/>
              <a:gd name="connsiteY122" fmla="*/ 947651 h 1300942"/>
              <a:gd name="connsiteX123" fmla="*/ 1591888 w 1670858"/>
              <a:gd name="connsiteY123" fmla="*/ 926869 h 1300942"/>
              <a:gd name="connsiteX124" fmla="*/ 1620982 w 1670858"/>
              <a:gd name="connsiteY124" fmla="*/ 889462 h 1300942"/>
              <a:gd name="connsiteX125" fmla="*/ 1633451 w 1670858"/>
              <a:gd name="connsiteY125" fmla="*/ 864524 h 1300942"/>
              <a:gd name="connsiteX126" fmla="*/ 1637608 w 1670858"/>
              <a:gd name="connsiteY126" fmla="*/ 852055 h 1300942"/>
              <a:gd name="connsiteX127" fmla="*/ 1645920 w 1670858"/>
              <a:gd name="connsiteY127" fmla="*/ 835429 h 1300942"/>
              <a:gd name="connsiteX128" fmla="*/ 1658389 w 1670858"/>
              <a:gd name="connsiteY128" fmla="*/ 798022 h 1300942"/>
              <a:gd name="connsiteX129" fmla="*/ 1666702 w 1670858"/>
              <a:gd name="connsiteY129" fmla="*/ 760615 h 1300942"/>
              <a:gd name="connsiteX130" fmla="*/ 1670858 w 1670858"/>
              <a:gd name="connsiteY130" fmla="*/ 748146 h 1300942"/>
              <a:gd name="connsiteX131" fmla="*/ 1666702 w 1670858"/>
              <a:gd name="connsiteY131" fmla="*/ 615142 h 1300942"/>
              <a:gd name="connsiteX132" fmla="*/ 1662546 w 1670858"/>
              <a:gd name="connsiteY132" fmla="*/ 602673 h 1300942"/>
              <a:gd name="connsiteX133" fmla="*/ 1633451 w 1670858"/>
              <a:gd name="connsiteY133" fmla="*/ 548640 h 1300942"/>
              <a:gd name="connsiteX134" fmla="*/ 1625138 w 1670858"/>
              <a:gd name="connsiteY134" fmla="*/ 523702 h 1300942"/>
              <a:gd name="connsiteX135" fmla="*/ 1608513 w 1670858"/>
              <a:gd name="connsiteY135" fmla="*/ 494607 h 1300942"/>
              <a:gd name="connsiteX136" fmla="*/ 1604357 w 1670858"/>
              <a:gd name="connsiteY136" fmla="*/ 477982 h 1300942"/>
              <a:gd name="connsiteX137" fmla="*/ 1579418 w 1670858"/>
              <a:gd name="connsiteY137" fmla="*/ 440575 h 1300942"/>
              <a:gd name="connsiteX138" fmla="*/ 1571106 w 1670858"/>
              <a:gd name="connsiteY138" fmla="*/ 428106 h 1300942"/>
              <a:gd name="connsiteX139" fmla="*/ 1558637 w 1670858"/>
              <a:gd name="connsiteY139" fmla="*/ 415636 h 1300942"/>
              <a:gd name="connsiteX140" fmla="*/ 1546168 w 1670858"/>
              <a:gd name="connsiteY140" fmla="*/ 399011 h 1300942"/>
              <a:gd name="connsiteX141" fmla="*/ 1533698 w 1670858"/>
              <a:gd name="connsiteY141" fmla="*/ 390698 h 1300942"/>
              <a:gd name="connsiteX142" fmla="*/ 1508760 w 1670858"/>
              <a:gd name="connsiteY142" fmla="*/ 361604 h 1300942"/>
              <a:gd name="connsiteX143" fmla="*/ 1500448 w 1670858"/>
              <a:gd name="connsiteY143" fmla="*/ 349135 h 1300942"/>
              <a:gd name="connsiteX144" fmla="*/ 1467197 w 1670858"/>
              <a:gd name="connsiteY144" fmla="*/ 315884 h 1300942"/>
              <a:gd name="connsiteX145" fmla="*/ 1450571 w 1670858"/>
              <a:gd name="connsiteY145" fmla="*/ 290946 h 1300942"/>
              <a:gd name="connsiteX146" fmla="*/ 1438102 w 1670858"/>
              <a:gd name="connsiteY146" fmla="*/ 261851 h 1300942"/>
              <a:gd name="connsiteX147" fmla="*/ 1421477 w 1670858"/>
              <a:gd name="connsiteY147" fmla="*/ 228600 h 1300942"/>
              <a:gd name="connsiteX148" fmla="*/ 1413164 w 1670858"/>
              <a:gd name="connsiteY148" fmla="*/ 195349 h 1300942"/>
              <a:gd name="connsiteX149" fmla="*/ 1404851 w 1670858"/>
              <a:gd name="connsiteY149" fmla="*/ 182880 h 1300942"/>
              <a:gd name="connsiteX150" fmla="*/ 1400695 w 1670858"/>
              <a:gd name="connsiteY150" fmla="*/ 153786 h 1300942"/>
              <a:gd name="connsiteX151" fmla="*/ 1388226 w 1670858"/>
              <a:gd name="connsiteY151" fmla="*/ 133004 h 1300942"/>
              <a:gd name="connsiteX152" fmla="*/ 1384069 w 1670858"/>
              <a:gd name="connsiteY152" fmla="*/ 103909 h 1300942"/>
              <a:gd name="connsiteX153" fmla="*/ 1375757 w 1670858"/>
              <a:gd name="connsiteY153" fmla="*/ 78971 h 1300942"/>
              <a:gd name="connsiteX154" fmla="*/ 1371600 w 1670858"/>
              <a:gd name="connsiteY154" fmla="*/ 58189 h 1300942"/>
              <a:gd name="connsiteX155" fmla="*/ 1363288 w 1670858"/>
              <a:gd name="connsiteY155" fmla="*/ 33251 h 1300942"/>
              <a:gd name="connsiteX156" fmla="*/ 1350818 w 1670858"/>
              <a:gd name="connsiteY156" fmla="*/ 4156 h 1300942"/>
              <a:gd name="connsiteX157" fmla="*/ 1338349 w 1670858"/>
              <a:gd name="connsiteY157" fmla="*/ 8313 h 1300942"/>
              <a:gd name="connsiteX158" fmla="*/ 1330037 w 1670858"/>
              <a:gd name="connsiteY158" fmla="*/ 33251 h 1300942"/>
              <a:gd name="connsiteX159" fmla="*/ 1325880 w 1670858"/>
              <a:gd name="connsiteY159" fmla="*/ 45720 h 1300942"/>
              <a:gd name="connsiteX160" fmla="*/ 1321724 w 1670858"/>
              <a:gd name="connsiteY160" fmla="*/ 58189 h 1300942"/>
              <a:gd name="connsiteX161" fmla="*/ 1313411 w 1670858"/>
              <a:gd name="connsiteY161" fmla="*/ 74815 h 1300942"/>
              <a:gd name="connsiteX162" fmla="*/ 1300942 w 1670858"/>
              <a:gd name="connsiteY162" fmla="*/ 124691 h 1300942"/>
              <a:gd name="connsiteX163" fmla="*/ 1296786 w 1670858"/>
              <a:gd name="connsiteY163" fmla="*/ 145473 h 1300942"/>
              <a:gd name="connsiteX164" fmla="*/ 1284317 w 1670858"/>
              <a:gd name="connsiteY164" fmla="*/ 182880 h 1300942"/>
              <a:gd name="connsiteX165" fmla="*/ 1271848 w 1670858"/>
              <a:gd name="connsiteY165" fmla="*/ 220287 h 1300942"/>
              <a:gd name="connsiteX166" fmla="*/ 1267691 w 1670858"/>
              <a:gd name="connsiteY166" fmla="*/ 232756 h 1300942"/>
              <a:gd name="connsiteX167" fmla="*/ 1259378 w 1670858"/>
              <a:gd name="connsiteY167" fmla="*/ 245226 h 1300942"/>
              <a:gd name="connsiteX168" fmla="*/ 1242753 w 1670858"/>
              <a:gd name="connsiteY168" fmla="*/ 274320 h 1300942"/>
              <a:gd name="connsiteX169" fmla="*/ 1230284 w 1670858"/>
              <a:gd name="connsiteY169" fmla="*/ 286789 h 1300942"/>
              <a:gd name="connsiteX170" fmla="*/ 1192877 w 1670858"/>
              <a:gd name="connsiteY170" fmla="*/ 282633 h 1300942"/>
              <a:gd name="connsiteX171" fmla="*/ 1176251 w 1670858"/>
              <a:gd name="connsiteY171" fmla="*/ 274320 h 1300942"/>
              <a:gd name="connsiteX172" fmla="*/ 1159626 w 1670858"/>
              <a:gd name="connsiteY172" fmla="*/ 270164 h 1300942"/>
              <a:gd name="connsiteX173" fmla="*/ 1143000 w 1670858"/>
              <a:gd name="connsiteY173" fmla="*/ 257695 h 1300942"/>
              <a:gd name="connsiteX174" fmla="*/ 1130531 w 1670858"/>
              <a:gd name="connsiteY174" fmla="*/ 249382 h 1300942"/>
              <a:gd name="connsiteX175" fmla="*/ 1118062 w 1670858"/>
              <a:gd name="connsiteY175" fmla="*/ 236913 h 1300942"/>
              <a:gd name="connsiteX176" fmla="*/ 1101437 w 1670858"/>
              <a:gd name="connsiteY176" fmla="*/ 228600 h 1300942"/>
              <a:gd name="connsiteX177" fmla="*/ 1059873 w 1670858"/>
              <a:gd name="connsiteY177" fmla="*/ 207818 h 1300942"/>
              <a:gd name="connsiteX178" fmla="*/ 1047404 w 1670858"/>
              <a:gd name="connsiteY178" fmla="*/ 195349 h 1300942"/>
              <a:gd name="connsiteX179" fmla="*/ 1034935 w 1670858"/>
              <a:gd name="connsiteY179" fmla="*/ 187036 h 1300942"/>
              <a:gd name="connsiteX180" fmla="*/ 1026622 w 1670858"/>
              <a:gd name="connsiteY180" fmla="*/ 174567 h 1300942"/>
              <a:gd name="connsiteX181" fmla="*/ 1022466 w 1670858"/>
              <a:gd name="connsiteY181" fmla="*/ 162098 h 1300942"/>
              <a:gd name="connsiteX182" fmla="*/ 1030778 w 1670858"/>
              <a:gd name="connsiteY182" fmla="*/ 133004 h 1300942"/>
              <a:gd name="connsiteX183" fmla="*/ 1043248 w 1670858"/>
              <a:gd name="connsiteY183" fmla="*/ 116378 h 1300942"/>
              <a:gd name="connsiteX184" fmla="*/ 1051560 w 1670858"/>
              <a:gd name="connsiteY184" fmla="*/ 99753 h 1300942"/>
              <a:gd name="connsiteX185" fmla="*/ 1059873 w 1670858"/>
              <a:gd name="connsiteY185" fmla="*/ 74815 h 1300942"/>
              <a:gd name="connsiteX186" fmla="*/ 1068186 w 1670858"/>
              <a:gd name="connsiteY186" fmla="*/ 62346 h 1300942"/>
              <a:gd name="connsiteX187" fmla="*/ 1072342 w 1670858"/>
              <a:gd name="connsiteY187" fmla="*/ 49876 h 1300942"/>
              <a:gd name="connsiteX188" fmla="*/ 1084811 w 1670858"/>
              <a:gd name="connsiteY188" fmla="*/ 37407 h 1300942"/>
              <a:gd name="connsiteX189" fmla="*/ 1101437 w 1670858"/>
              <a:gd name="connsiteY189" fmla="*/ 0 h 1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670858" h="1300942">
                <a:moveTo>
                  <a:pt x="1101437" y="0"/>
                </a:moveTo>
                <a:cubicBezTo>
                  <a:pt x="1100744" y="0"/>
                  <a:pt x="1087390" y="30672"/>
                  <a:pt x="1080655" y="37407"/>
                </a:cubicBezTo>
                <a:cubicBezTo>
                  <a:pt x="1077123" y="40939"/>
                  <a:pt x="1072654" y="43486"/>
                  <a:pt x="1068186" y="45720"/>
                </a:cubicBezTo>
                <a:cubicBezTo>
                  <a:pt x="1064267" y="47679"/>
                  <a:pt x="1059873" y="48491"/>
                  <a:pt x="1055717" y="49876"/>
                </a:cubicBezTo>
                <a:cubicBezTo>
                  <a:pt x="1046019" y="47105"/>
                  <a:pt x="1036407" y="44010"/>
                  <a:pt x="1026622" y="41564"/>
                </a:cubicBezTo>
                <a:cubicBezTo>
                  <a:pt x="1019768" y="39851"/>
                  <a:pt x="1012542" y="39641"/>
                  <a:pt x="1005840" y="37407"/>
                </a:cubicBezTo>
                <a:cubicBezTo>
                  <a:pt x="995830" y="34070"/>
                  <a:pt x="986542" y="28857"/>
                  <a:pt x="976746" y="24938"/>
                </a:cubicBezTo>
                <a:cubicBezTo>
                  <a:pt x="972678" y="23311"/>
                  <a:pt x="968433" y="22167"/>
                  <a:pt x="964277" y="20782"/>
                </a:cubicBezTo>
                <a:cubicBezTo>
                  <a:pt x="933623" y="28445"/>
                  <a:pt x="961455" y="20210"/>
                  <a:pt x="931026" y="33251"/>
                </a:cubicBezTo>
                <a:cubicBezTo>
                  <a:pt x="910958" y="41852"/>
                  <a:pt x="924910" y="31932"/>
                  <a:pt x="901931" y="45720"/>
                </a:cubicBezTo>
                <a:cubicBezTo>
                  <a:pt x="884893" y="55943"/>
                  <a:pt x="863252" y="70489"/>
                  <a:pt x="852055" y="87284"/>
                </a:cubicBezTo>
                <a:lnTo>
                  <a:pt x="843742" y="99753"/>
                </a:lnTo>
                <a:cubicBezTo>
                  <a:pt x="840971" y="108066"/>
                  <a:pt x="841625" y="118495"/>
                  <a:pt x="835429" y="124691"/>
                </a:cubicBezTo>
                <a:cubicBezTo>
                  <a:pt x="826235" y="133885"/>
                  <a:pt x="820436" y="138054"/>
                  <a:pt x="814648" y="149629"/>
                </a:cubicBezTo>
                <a:cubicBezTo>
                  <a:pt x="812689" y="153548"/>
                  <a:pt x="814858" y="161742"/>
                  <a:pt x="810491" y="162098"/>
                </a:cubicBezTo>
                <a:cubicBezTo>
                  <a:pt x="744195" y="167510"/>
                  <a:pt x="677488" y="164869"/>
                  <a:pt x="610986" y="166255"/>
                </a:cubicBezTo>
                <a:cubicBezTo>
                  <a:pt x="606830" y="170411"/>
                  <a:pt x="603219" y="175197"/>
                  <a:pt x="598517" y="178724"/>
                </a:cubicBezTo>
                <a:cubicBezTo>
                  <a:pt x="592054" y="183571"/>
                  <a:pt x="584586" y="186911"/>
                  <a:pt x="577735" y="191193"/>
                </a:cubicBezTo>
                <a:cubicBezTo>
                  <a:pt x="573499" y="193841"/>
                  <a:pt x="568798" y="195974"/>
                  <a:pt x="565266" y="199506"/>
                </a:cubicBezTo>
                <a:cubicBezTo>
                  <a:pt x="560368" y="204404"/>
                  <a:pt x="558057" y="211623"/>
                  <a:pt x="552797" y="216131"/>
                </a:cubicBezTo>
                <a:cubicBezTo>
                  <a:pt x="548092" y="220163"/>
                  <a:pt x="541551" y="221370"/>
                  <a:pt x="536171" y="224444"/>
                </a:cubicBezTo>
                <a:cubicBezTo>
                  <a:pt x="531834" y="226922"/>
                  <a:pt x="527767" y="229853"/>
                  <a:pt x="523702" y="232756"/>
                </a:cubicBezTo>
                <a:cubicBezTo>
                  <a:pt x="518065" y="236783"/>
                  <a:pt x="512752" y="241253"/>
                  <a:pt x="507077" y="245226"/>
                </a:cubicBezTo>
                <a:cubicBezTo>
                  <a:pt x="498892" y="250955"/>
                  <a:pt x="490131" y="255856"/>
                  <a:pt x="482138" y="261851"/>
                </a:cubicBezTo>
                <a:cubicBezTo>
                  <a:pt x="461517" y="277317"/>
                  <a:pt x="471277" y="270477"/>
                  <a:pt x="453044" y="282633"/>
                </a:cubicBezTo>
                <a:cubicBezTo>
                  <a:pt x="450273" y="286789"/>
                  <a:pt x="448263" y="291570"/>
                  <a:pt x="444731" y="295102"/>
                </a:cubicBezTo>
                <a:cubicBezTo>
                  <a:pt x="441199" y="298634"/>
                  <a:pt x="435383" y="299514"/>
                  <a:pt x="432262" y="303415"/>
                </a:cubicBezTo>
                <a:cubicBezTo>
                  <a:pt x="429525" y="306836"/>
                  <a:pt x="430065" y="311965"/>
                  <a:pt x="428106" y="315884"/>
                </a:cubicBezTo>
                <a:cubicBezTo>
                  <a:pt x="425872" y="320352"/>
                  <a:pt x="422564" y="324197"/>
                  <a:pt x="419793" y="328353"/>
                </a:cubicBezTo>
                <a:cubicBezTo>
                  <a:pt x="418408" y="332509"/>
                  <a:pt x="417596" y="336903"/>
                  <a:pt x="415637" y="340822"/>
                </a:cubicBezTo>
                <a:cubicBezTo>
                  <a:pt x="413403" y="345290"/>
                  <a:pt x="410228" y="349226"/>
                  <a:pt x="407324" y="353291"/>
                </a:cubicBezTo>
                <a:cubicBezTo>
                  <a:pt x="400354" y="363049"/>
                  <a:pt x="392094" y="374835"/>
                  <a:pt x="382386" y="382386"/>
                </a:cubicBezTo>
                <a:cubicBezTo>
                  <a:pt x="374500" y="388520"/>
                  <a:pt x="366926" y="395852"/>
                  <a:pt x="357448" y="399011"/>
                </a:cubicBezTo>
                <a:lnTo>
                  <a:pt x="344978" y="403167"/>
                </a:lnTo>
                <a:cubicBezTo>
                  <a:pt x="323100" y="425045"/>
                  <a:pt x="343214" y="408206"/>
                  <a:pt x="311728" y="423949"/>
                </a:cubicBezTo>
                <a:cubicBezTo>
                  <a:pt x="307260" y="426183"/>
                  <a:pt x="303096" y="429064"/>
                  <a:pt x="299258" y="432262"/>
                </a:cubicBezTo>
                <a:cubicBezTo>
                  <a:pt x="294742" y="436025"/>
                  <a:pt x="292160" y="442344"/>
                  <a:pt x="286789" y="444731"/>
                </a:cubicBezTo>
                <a:cubicBezTo>
                  <a:pt x="279088" y="448154"/>
                  <a:pt x="270164" y="447502"/>
                  <a:pt x="261851" y="448887"/>
                </a:cubicBezTo>
                <a:cubicBezTo>
                  <a:pt x="257695" y="450273"/>
                  <a:pt x="253609" y="451891"/>
                  <a:pt x="249382" y="453044"/>
                </a:cubicBezTo>
                <a:cubicBezTo>
                  <a:pt x="234484" y="457107"/>
                  <a:pt x="202275" y="464128"/>
                  <a:pt x="187037" y="469669"/>
                </a:cubicBezTo>
                <a:cubicBezTo>
                  <a:pt x="181214" y="471787"/>
                  <a:pt x="176106" y="475541"/>
                  <a:pt x="170411" y="477982"/>
                </a:cubicBezTo>
                <a:cubicBezTo>
                  <a:pt x="166384" y="479708"/>
                  <a:pt x="162044" y="480600"/>
                  <a:pt x="157942" y="482138"/>
                </a:cubicBezTo>
                <a:cubicBezTo>
                  <a:pt x="118183" y="497048"/>
                  <a:pt x="152993" y="485174"/>
                  <a:pt x="124691" y="494607"/>
                </a:cubicBezTo>
                <a:cubicBezTo>
                  <a:pt x="97132" y="512980"/>
                  <a:pt x="127755" y="491387"/>
                  <a:pt x="99753" y="515389"/>
                </a:cubicBezTo>
                <a:cubicBezTo>
                  <a:pt x="94494" y="519897"/>
                  <a:pt x="88026" y="522960"/>
                  <a:pt x="83128" y="527858"/>
                </a:cubicBezTo>
                <a:cubicBezTo>
                  <a:pt x="75071" y="535915"/>
                  <a:pt x="74039" y="542655"/>
                  <a:pt x="70658" y="552796"/>
                </a:cubicBezTo>
                <a:cubicBezTo>
                  <a:pt x="68568" y="573695"/>
                  <a:pt x="67033" y="598208"/>
                  <a:pt x="62346" y="619298"/>
                </a:cubicBezTo>
                <a:cubicBezTo>
                  <a:pt x="61396" y="623575"/>
                  <a:pt x="59575" y="627611"/>
                  <a:pt x="58189" y="631767"/>
                </a:cubicBezTo>
                <a:cubicBezTo>
                  <a:pt x="56804" y="641465"/>
                  <a:pt x="55736" y="651214"/>
                  <a:pt x="54033" y="660862"/>
                </a:cubicBezTo>
                <a:cubicBezTo>
                  <a:pt x="51578" y="674776"/>
                  <a:pt x="45720" y="702426"/>
                  <a:pt x="45720" y="702426"/>
                </a:cubicBezTo>
                <a:cubicBezTo>
                  <a:pt x="44335" y="725979"/>
                  <a:pt x="43373" y="749560"/>
                  <a:pt x="41564" y="773084"/>
                </a:cubicBezTo>
                <a:cubicBezTo>
                  <a:pt x="40504" y="786867"/>
                  <a:pt x="36766" y="819612"/>
                  <a:pt x="33251" y="835429"/>
                </a:cubicBezTo>
                <a:cubicBezTo>
                  <a:pt x="32301" y="839706"/>
                  <a:pt x="30480" y="843742"/>
                  <a:pt x="29095" y="847898"/>
                </a:cubicBezTo>
                <a:cubicBezTo>
                  <a:pt x="27709" y="893618"/>
                  <a:pt x="27407" y="939384"/>
                  <a:pt x="24938" y="985058"/>
                </a:cubicBezTo>
                <a:cubicBezTo>
                  <a:pt x="24402" y="994977"/>
                  <a:pt x="18997" y="1004668"/>
                  <a:pt x="16626" y="1014153"/>
                </a:cubicBezTo>
                <a:cubicBezTo>
                  <a:pt x="14913" y="1021007"/>
                  <a:pt x="14328" y="1028119"/>
                  <a:pt x="12469" y="1034935"/>
                </a:cubicBezTo>
                <a:cubicBezTo>
                  <a:pt x="10164" y="1043389"/>
                  <a:pt x="6283" y="1051372"/>
                  <a:pt x="4157" y="1059873"/>
                </a:cubicBezTo>
                <a:lnTo>
                  <a:pt x="0" y="1076498"/>
                </a:lnTo>
                <a:cubicBezTo>
                  <a:pt x="1386" y="1082040"/>
                  <a:pt x="-596" y="1089955"/>
                  <a:pt x="4157" y="1093124"/>
                </a:cubicBezTo>
                <a:cubicBezTo>
                  <a:pt x="13663" y="1099461"/>
                  <a:pt x="26324" y="1098665"/>
                  <a:pt x="37408" y="1101436"/>
                </a:cubicBezTo>
                <a:cubicBezTo>
                  <a:pt x="58272" y="1106652"/>
                  <a:pt x="48622" y="1103790"/>
                  <a:pt x="66502" y="1109749"/>
                </a:cubicBezTo>
                <a:cubicBezTo>
                  <a:pt x="134351" y="1107140"/>
                  <a:pt x="168473" y="1109939"/>
                  <a:pt x="228600" y="1097280"/>
                </a:cubicBezTo>
                <a:cubicBezTo>
                  <a:pt x="237174" y="1095475"/>
                  <a:pt x="246247" y="1093827"/>
                  <a:pt x="253538" y="1088967"/>
                </a:cubicBezTo>
                <a:cubicBezTo>
                  <a:pt x="257695" y="1086196"/>
                  <a:pt x="262170" y="1083853"/>
                  <a:pt x="266008" y="1080655"/>
                </a:cubicBezTo>
                <a:cubicBezTo>
                  <a:pt x="270524" y="1076892"/>
                  <a:pt x="273586" y="1071447"/>
                  <a:pt x="278477" y="1068186"/>
                </a:cubicBezTo>
                <a:cubicBezTo>
                  <a:pt x="282122" y="1065756"/>
                  <a:pt x="286733" y="1065233"/>
                  <a:pt x="290946" y="1064029"/>
                </a:cubicBezTo>
                <a:cubicBezTo>
                  <a:pt x="296438" y="1062460"/>
                  <a:pt x="302079" y="1061442"/>
                  <a:pt x="307571" y="1059873"/>
                </a:cubicBezTo>
                <a:cubicBezTo>
                  <a:pt x="311784" y="1058669"/>
                  <a:pt x="315813" y="1056869"/>
                  <a:pt x="320040" y="1055716"/>
                </a:cubicBezTo>
                <a:cubicBezTo>
                  <a:pt x="331062" y="1052710"/>
                  <a:pt x="353291" y="1047404"/>
                  <a:pt x="353291" y="1047404"/>
                </a:cubicBezTo>
                <a:cubicBezTo>
                  <a:pt x="395082" y="1026508"/>
                  <a:pt x="342354" y="1051050"/>
                  <a:pt x="390698" y="1034935"/>
                </a:cubicBezTo>
                <a:cubicBezTo>
                  <a:pt x="396576" y="1032976"/>
                  <a:pt x="401604" y="1029005"/>
                  <a:pt x="407324" y="1026622"/>
                </a:cubicBezTo>
                <a:cubicBezTo>
                  <a:pt x="413981" y="1023848"/>
                  <a:pt x="455104" y="1008442"/>
                  <a:pt x="465513" y="1005840"/>
                </a:cubicBezTo>
                <a:cubicBezTo>
                  <a:pt x="479220" y="1002413"/>
                  <a:pt x="507077" y="997527"/>
                  <a:pt x="507077" y="997527"/>
                </a:cubicBezTo>
                <a:cubicBezTo>
                  <a:pt x="535409" y="978640"/>
                  <a:pt x="499686" y="999991"/>
                  <a:pt x="544484" y="985058"/>
                </a:cubicBezTo>
                <a:cubicBezTo>
                  <a:pt x="549223" y="983478"/>
                  <a:pt x="552214" y="978326"/>
                  <a:pt x="556953" y="976746"/>
                </a:cubicBezTo>
                <a:cubicBezTo>
                  <a:pt x="569071" y="972707"/>
                  <a:pt x="582078" y="971942"/>
                  <a:pt x="594360" y="968433"/>
                </a:cubicBezTo>
                <a:cubicBezTo>
                  <a:pt x="601534" y="966383"/>
                  <a:pt x="607996" y="962264"/>
                  <a:pt x="615142" y="960120"/>
                </a:cubicBezTo>
                <a:cubicBezTo>
                  <a:pt x="621909" y="958090"/>
                  <a:pt x="629108" y="957823"/>
                  <a:pt x="635924" y="955964"/>
                </a:cubicBezTo>
                <a:cubicBezTo>
                  <a:pt x="686040" y="942296"/>
                  <a:pt x="633580" y="951061"/>
                  <a:pt x="694113" y="943495"/>
                </a:cubicBezTo>
                <a:cubicBezTo>
                  <a:pt x="710738" y="944880"/>
                  <a:pt x="727804" y="943605"/>
                  <a:pt x="743989" y="947651"/>
                </a:cubicBezTo>
                <a:cubicBezTo>
                  <a:pt x="750710" y="949331"/>
                  <a:pt x="756107" y="954860"/>
                  <a:pt x="760615" y="960120"/>
                </a:cubicBezTo>
                <a:cubicBezTo>
                  <a:pt x="766219" y="966657"/>
                  <a:pt x="770270" y="980772"/>
                  <a:pt x="773084" y="989215"/>
                </a:cubicBezTo>
                <a:cubicBezTo>
                  <a:pt x="774469" y="1001684"/>
                  <a:pt x="774197" y="1014451"/>
                  <a:pt x="777240" y="1026622"/>
                </a:cubicBezTo>
                <a:cubicBezTo>
                  <a:pt x="778452" y="1031468"/>
                  <a:pt x="783075" y="1034754"/>
                  <a:pt x="785553" y="1039091"/>
                </a:cubicBezTo>
                <a:cubicBezTo>
                  <a:pt x="803184" y="1069944"/>
                  <a:pt x="784363" y="1040866"/>
                  <a:pt x="802178" y="1076498"/>
                </a:cubicBezTo>
                <a:cubicBezTo>
                  <a:pt x="804412" y="1080966"/>
                  <a:pt x="807720" y="1084811"/>
                  <a:pt x="810491" y="1088967"/>
                </a:cubicBezTo>
                <a:cubicBezTo>
                  <a:pt x="821757" y="1086714"/>
                  <a:pt x="835587" y="1086691"/>
                  <a:pt x="843742" y="1076498"/>
                </a:cubicBezTo>
                <a:cubicBezTo>
                  <a:pt x="846479" y="1073077"/>
                  <a:pt x="845939" y="1067948"/>
                  <a:pt x="847898" y="1064029"/>
                </a:cubicBezTo>
                <a:cubicBezTo>
                  <a:pt x="851162" y="1057500"/>
                  <a:pt x="865543" y="1039326"/>
                  <a:pt x="868680" y="1034935"/>
                </a:cubicBezTo>
                <a:cubicBezTo>
                  <a:pt x="871584" y="1030870"/>
                  <a:pt x="873461" y="1025998"/>
                  <a:pt x="876993" y="1022466"/>
                </a:cubicBezTo>
                <a:cubicBezTo>
                  <a:pt x="880525" y="1018934"/>
                  <a:pt x="885306" y="1016924"/>
                  <a:pt x="889462" y="1014153"/>
                </a:cubicBezTo>
                <a:cubicBezTo>
                  <a:pt x="901931" y="1015538"/>
                  <a:pt x="915221" y="1013650"/>
                  <a:pt x="926869" y="1018309"/>
                </a:cubicBezTo>
                <a:cubicBezTo>
                  <a:pt x="930937" y="1019936"/>
                  <a:pt x="929300" y="1026751"/>
                  <a:pt x="931026" y="1030778"/>
                </a:cubicBezTo>
                <a:cubicBezTo>
                  <a:pt x="946434" y="1066731"/>
                  <a:pt x="933746" y="1030631"/>
                  <a:pt x="943495" y="1059873"/>
                </a:cubicBezTo>
                <a:cubicBezTo>
                  <a:pt x="944880" y="1082040"/>
                  <a:pt x="945947" y="1104230"/>
                  <a:pt x="947651" y="1126375"/>
                </a:cubicBezTo>
                <a:cubicBezTo>
                  <a:pt x="948719" y="1140257"/>
                  <a:pt x="951014" y="1154037"/>
                  <a:pt x="951808" y="1167938"/>
                </a:cubicBezTo>
                <a:cubicBezTo>
                  <a:pt x="953786" y="1202546"/>
                  <a:pt x="953495" y="1237271"/>
                  <a:pt x="955964" y="1271847"/>
                </a:cubicBezTo>
                <a:cubicBezTo>
                  <a:pt x="956276" y="1276217"/>
                  <a:pt x="956699" y="1281579"/>
                  <a:pt x="960120" y="1284316"/>
                </a:cubicBezTo>
                <a:cubicBezTo>
                  <a:pt x="964581" y="1287885"/>
                  <a:pt x="971144" y="1287353"/>
                  <a:pt x="976746" y="1288473"/>
                </a:cubicBezTo>
                <a:cubicBezTo>
                  <a:pt x="1027695" y="1298663"/>
                  <a:pt x="979697" y="1287131"/>
                  <a:pt x="1018309" y="1296786"/>
                </a:cubicBezTo>
                <a:cubicBezTo>
                  <a:pt x="1039091" y="1295400"/>
                  <a:pt x="1060393" y="1297453"/>
                  <a:pt x="1080655" y="1292629"/>
                </a:cubicBezTo>
                <a:cubicBezTo>
                  <a:pt x="1090374" y="1290315"/>
                  <a:pt x="1105593" y="1276004"/>
                  <a:pt x="1105593" y="1276004"/>
                </a:cubicBezTo>
                <a:cubicBezTo>
                  <a:pt x="1122218" y="1278775"/>
                  <a:pt x="1139479" y="1278986"/>
                  <a:pt x="1155469" y="1284316"/>
                </a:cubicBezTo>
                <a:cubicBezTo>
                  <a:pt x="1161046" y="1286175"/>
                  <a:pt x="1163047" y="1293525"/>
                  <a:pt x="1167938" y="1296786"/>
                </a:cubicBezTo>
                <a:cubicBezTo>
                  <a:pt x="1171584" y="1299216"/>
                  <a:pt x="1176251" y="1299557"/>
                  <a:pt x="1180408" y="1300942"/>
                </a:cubicBezTo>
                <a:cubicBezTo>
                  <a:pt x="1202575" y="1298171"/>
                  <a:pt x="1225236" y="1298047"/>
                  <a:pt x="1246909" y="1292629"/>
                </a:cubicBezTo>
                <a:cubicBezTo>
                  <a:pt x="1252320" y="1291276"/>
                  <a:pt x="1282873" y="1275821"/>
                  <a:pt x="1292629" y="1267691"/>
                </a:cubicBezTo>
                <a:cubicBezTo>
                  <a:pt x="1297145" y="1263928"/>
                  <a:pt x="1300315" y="1258638"/>
                  <a:pt x="1305098" y="1255222"/>
                </a:cubicBezTo>
                <a:cubicBezTo>
                  <a:pt x="1310140" y="1251621"/>
                  <a:pt x="1316833" y="1250713"/>
                  <a:pt x="1321724" y="1246909"/>
                </a:cubicBezTo>
                <a:cubicBezTo>
                  <a:pt x="1329457" y="1240894"/>
                  <a:pt x="1335133" y="1232578"/>
                  <a:pt x="1342506" y="1226127"/>
                </a:cubicBezTo>
                <a:cubicBezTo>
                  <a:pt x="1362499" y="1208633"/>
                  <a:pt x="1356756" y="1227610"/>
                  <a:pt x="1379913" y="1192876"/>
                </a:cubicBezTo>
                <a:cubicBezTo>
                  <a:pt x="1382684" y="1188720"/>
                  <a:pt x="1384884" y="1184120"/>
                  <a:pt x="1388226" y="1180407"/>
                </a:cubicBezTo>
                <a:cubicBezTo>
                  <a:pt x="1397401" y="1170213"/>
                  <a:pt x="1407622" y="1161011"/>
                  <a:pt x="1417320" y="1151313"/>
                </a:cubicBezTo>
                <a:cubicBezTo>
                  <a:pt x="1421476" y="1147157"/>
                  <a:pt x="1427160" y="1144101"/>
                  <a:pt x="1429789" y="1138844"/>
                </a:cubicBezTo>
                <a:cubicBezTo>
                  <a:pt x="1432560" y="1133302"/>
                  <a:pt x="1434070" y="1126922"/>
                  <a:pt x="1438102" y="1122218"/>
                </a:cubicBezTo>
                <a:cubicBezTo>
                  <a:pt x="1442610" y="1116958"/>
                  <a:pt x="1449468" y="1114257"/>
                  <a:pt x="1454728" y="1109749"/>
                </a:cubicBezTo>
                <a:cubicBezTo>
                  <a:pt x="1459191" y="1105924"/>
                  <a:pt x="1463041" y="1101436"/>
                  <a:pt x="1467197" y="1097280"/>
                </a:cubicBezTo>
                <a:cubicBezTo>
                  <a:pt x="1468582" y="1091738"/>
                  <a:pt x="1468798" y="1085764"/>
                  <a:pt x="1471353" y="1080655"/>
                </a:cubicBezTo>
                <a:cubicBezTo>
                  <a:pt x="1479136" y="1065088"/>
                  <a:pt x="1485892" y="1064039"/>
                  <a:pt x="1496291" y="1051560"/>
                </a:cubicBezTo>
                <a:cubicBezTo>
                  <a:pt x="1506404" y="1039425"/>
                  <a:pt x="1515755" y="1026674"/>
                  <a:pt x="1525386" y="1014153"/>
                </a:cubicBezTo>
                <a:cubicBezTo>
                  <a:pt x="1529610" y="1008662"/>
                  <a:pt x="1532957" y="1002425"/>
                  <a:pt x="1537855" y="997527"/>
                </a:cubicBezTo>
                <a:cubicBezTo>
                  <a:pt x="1543397" y="991985"/>
                  <a:pt x="1549380" y="986852"/>
                  <a:pt x="1554480" y="980902"/>
                </a:cubicBezTo>
                <a:cubicBezTo>
                  <a:pt x="1559448" y="975106"/>
                  <a:pt x="1572879" y="951055"/>
                  <a:pt x="1575262" y="947651"/>
                </a:cubicBezTo>
                <a:cubicBezTo>
                  <a:pt x="1580349" y="940383"/>
                  <a:pt x="1586670" y="934044"/>
                  <a:pt x="1591888" y="926869"/>
                </a:cubicBezTo>
                <a:cubicBezTo>
                  <a:pt x="1618404" y="890410"/>
                  <a:pt x="1597548" y="912896"/>
                  <a:pt x="1620982" y="889462"/>
                </a:cubicBezTo>
                <a:cubicBezTo>
                  <a:pt x="1631426" y="858128"/>
                  <a:pt x="1617339" y="896745"/>
                  <a:pt x="1633451" y="864524"/>
                </a:cubicBezTo>
                <a:cubicBezTo>
                  <a:pt x="1635410" y="860605"/>
                  <a:pt x="1635882" y="856082"/>
                  <a:pt x="1637608" y="852055"/>
                </a:cubicBezTo>
                <a:cubicBezTo>
                  <a:pt x="1640049" y="846360"/>
                  <a:pt x="1643696" y="841212"/>
                  <a:pt x="1645920" y="835429"/>
                </a:cubicBezTo>
                <a:cubicBezTo>
                  <a:pt x="1650638" y="823162"/>
                  <a:pt x="1655811" y="810910"/>
                  <a:pt x="1658389" y="798022"/>
                </a:cubicBezTo>
                <a:cubicBezTo>
                  <a:pt x="1661245" y="783743"/>
                  <a:pt x="1662790" y="774307"/>
                  <a:pt x="1666702" y="760615"/>
                </a:cubicBezTo>
                <a:cubicBezTo>
                  <a:pt x="1667906" y="756402"/>
                  <a:pt x="1669473" y="752302"/>
                  <a:pt x="1670858" y="748146"/>
                </a:cubicBezTo>
                <a:cubicBezTo>
                  <a:pt x="1669473" y="703811"/>
                  <a:pt x="1669232" y="659426"/>
                  <a:pt x="1666702" y="615142"/>
                </a:cubicBezTo>
                <a:cubicBezTo>
                  <a:pt x="1666452" y="610768"/>
                  <a:pt x="1664382" y="606651"/>
                  <a:pt x="1662546" y="602673"/>
                </a:cubicBezTo>
                <a:cubicBezTo>
                  <a:pt x="1645284" y="565272"/>
                  <a:pt x="1648501" y="571214"/>
                  <a:pt x="1633451" y="548640"/>
                </a:cubicBezTo>
                <a:cubicBezTo>
                  <a:pt x="1630680" y="540327"/>
                  <a:pt x="1629056" y="531539"/>
                  <a:pt x="1625138" y="523702"/>
                </a:cubicBezTo>
                <a:cubicBezTo>
                  <a:pt x="1614592" y="502608"/>
                  <a:pt x="1620263" y="512231"/>
                  <a:pt x="1608513" y="494607"/>
                </a:cubicBezTo>
                <a:cubicBezTo>
                  <a:pt x="1607128" y="489065"/>
                  <a:pt x="1606912" y="483091"/>
                  <a:pt x="1604357" y="477982"/>
                </a:cubicBezTo>
                <a:lnTo>
                  <a:pt x="1579418" y="440575"/>
                </a:lnTo>
                <a:cubicBezTo>
                  <a:pt x="1576647" y="436419"/>
                  <a:pt x="1574638" y="431638"/>
                  <a:pt x="1571106" y="428106"/>
                </a:cubicBezTo>
                <a:cubicBezTo>
                  <a:pt x="1566950" y="423949"/>
                  <a:pt x="1562462" y="420099"/>
                  <a:pt x="1558637" y="415636"/>
                </a:cubicBezTo>
                <a:cubicBezTo>
                  <a:pt x="1554129" y="410376"/>
                  <a:pt x="1551066" y="403909"/>
                  <a:pt x="1546168" y="399011"/>
                </a:cubicBezTo>
                <a:cubicBezTo>
                  <a:pt x="1542635" y="395479"/>
                  <a:pt x="1537536" y="393896"/>
                  <a:pt x="1533698" y="390698"/>
                </a:cubicBezTo>
                <a:cubicBezTo>
                  <a:pt x="1523037" y="381814"/>
                  <a:pt x="1516853" y="372934"/>
                  <a:pt x="1508760" y="361604"/>
                </a:cubicBezTo>
                <a:cubicBezTo>
                  <a:pt x="1505857" y="357539"/>
                  <a:pt x="1503808" y="352831"/>
                  <a:pt x="1500448" y="349135"/>
                </a:cubicBezTo>
                <a:cubicBezTo>
                  <a:pt x="1489904" y="337537"/>
                  <a:pt x="1475892" y="328926"/>
                  <a:pt x="1467197" y="315884"/>
                </a:cubicBezTo>
                <a:lnTo>
                  <a:pt x="1450571" y="290946"/>
                </a:lnTo>
                <a:cubicBezTo>
                  <a:pt x="1445908" y="276955"/>
                  <a:pt x="1446321" y="276234"/>
                  <a:pt x="1438102" y="261851"/>
                </a:cubicBezTo>
                <a:cubicBezTo>
                  <a:pt x="1427266" y="242890"/>
                  <a:pt x="1429230" y="254445"/>
                  <a:pt x="1421477" y="228600"/>
                </a:cubicBezTo>
                <a:cubicBezTo>
                  <a:pt x="1417923" y="216752"/>
                  <a:pt x="1418647" y="206315"/>
                  <a:pt x="1413164" y="195349"/>
                </a:cubicBezTo>
                <a:cubicBezTo>
                  <a:pt x="1410930" y="190881"/>
                  <a:pt x="1407622" y="187036"/>
                  <a:pt x="1404851" y="182880"/>
                </a:cubicBezTo>
                <a:cubicBezTo>
                  <a:pt x="1403466" y="173182"/>
                  <a:pt x="1403793" y="163080"/>
                  <a:pt x="1400695" y="153786"/>
                </a:cubicBezTo>
                <a:cubicBezTo>
                  <a:pt x="1398140" y="146122"/>
                  <a:pt x="1390781" y="140668"/>
                  <a:pt x="1388226" y="133004"/>
                </a:cubicBezTo>
                <a:cubicBezTo>
                  <a:pt x="1385128" y="123710"/>
                  <a:pt x="1386272" y="113455"/>
                  <a:pt x="1384069" y="103909"/>
                </a:cubicBezTo>
                <a:cubicBezTo>
                  <a:pt x="1382099" y="95371"/>
                  <a:pt x="1377476" y="87563"/>
                  <a:pt x="1375757" y="78971"/>
                </a:cubicBezTo>
                <a:cubicBezTo>
                  <a:pt x="1374371" y="72044"/>
                  <a:pt x="1373459" y="65005"/>
                  <a:pt x="1371600" y="58189"/>
                </a:cubicBezTo>
                <a:cubicBezTo>
                  <a:pt x="1369295" y="49735"/>
                  <a:pt x="1367207" y="41088"/>
                  <a:pt x="1363288" y="33251"/>
                </a:cubicBezTo>
                <a:cubicBezTo>
                  <a:pt x="1353015" y="12707"/>
                  <a:pt x="1356934" y="22504"/>
                  <a:pt x="1350818" y="4156"/>
                </a:cubicBezTo>
                <a:cubicBezTo>
                  <a:pt x="1346662" y="5542"/>
                  <a:pt x="1340895" y="4748"/>
                  <a:pt x="1338349" y="8313"/>
                </a:cubicBezTo>
                <a:cubicBezTo>
                  <a:pt x="1333256" y="15443"/>
                  <a:pt x="1332808" y="24938"/>
                  <a:pt x="1330037" y="33251"/>
                </a:cubicBezTo>
                <a:lnTo>
                  <a:pt x="1325880" y="45720"/>
                </a:lnTo>
                <a:cubicBezTo>
                  <a:pt x="1324495" y="49876"/>
                  <a:pt x="1323683" y="54270"/>
                  <a:pt x="1321724" y="58189"/>
                </a:cubicBezTo>
                <a:lnTo>
                  <a:pt x="1313411" y="74815"/>
                </a:lnTo>
                <a:cubicBezTo>
                  <a:pt x="1304798" y="126498"/>
                  <a:pt x="1315057" y="72937"/>
                  <a:pt x="1300942" y="124691"/>
                </a:cubicBezTo>
                <a:cubicBezTo>
                  <a:pt x="1299083" y="131507"/>
                  <a:pt x="1298727" y="138680"/>
                  <a:pt x="1296786" y="145473"/>
                </a:cubicBezTo>
                <a:cubicBezTo>
                  <a:pt x="1293175" y="158111"/>
                  <a:pt x="1288473" y="170411"/>
                  <a:pt x="1284317" y="182880"/>
                </a:cubicBezTo>
                <a:lnTo>
                  <a:pt x="1271848" y="220287"/>
                </a:lnTo>
                <a:cubicBezTo>
                  <a:pt x="1270462" y="224443"/>
                  <a:pt x="1270121" y="229111"/>
                  <a:pt x="1267691" y="232756"/>
                </a:cubicBezTo>
                <a:cubicBezTo>
                  <a:pt x="1264920" y="236913"/>
                  <a:pt x="1261856" y="240889"/>
                  <a:pt x="1259378" y="245226"/>
                </a:cubicBezTo>
                <a:cubicBezTo>
                  <a:pt x="1251985" y="258164"/>
                  <a:pt x="1251961" y="263271"/>
                  <a:pt x="1242753" y="274320"/>
                </a:cubicBezTo>
                <a:cubicBezTo>
                  <a:pt x="1238990" y="278836"/>
                  <a:pt x="1234440" y="282633"/>
                  <a:pt x="1230284" y="286789"/>
                </a:cubicBezTo>
                <a:cubicBezTo>
                  <a:pt x="1217815" y="285404"/>
                  <a:pt x="1205101" y="285454"/>
                  <a:pt x="1192877" y="282633"/>
                </a:cubicBezTo>
                <a:cubicBezTo>
                  <a:pt x="1186840" y="281240"/>
                  <a:pt x="1182053" y="276496"/>
                  <a:pt x="1176251" y="274320"/>
                </a:cubicBezTo>
                <a:cubicBezTo>
                  <a:pt x="1170902" y="272314"/>
                  <a:pt x="1165168" y="271549"/>
                  <a:pt x="1159626" y="270164"/>
                </a:cubicBezTo>
                <a:cubicBezTo>
                  <a:pt x="1154084" y="266008"/>
                  <a:pt x="1148637" y="261721"/>
                  <a:pt x="1143000" y="257695"/>
                </a:cubicBezTo>
                <a:cubicBezTo>
                  <a:pt x="1138935" y="254792"/>
                  <a:pt x="1134369" y="252580"/>
                  <a:pt x="1130531" y="249382"/>
                </a:cubicBezTo>
                <a:cubicBezTo>
                  <a:pt x="1126015" y="245619"/>
                  <a:pt x="1122845" y="240330"/>
                  <a:pt x="1118062" y="236913"/>
                </a:cubicBezTo>
                <a:cubicBezTo>
                  <a:pt x="1113020" y="233312"/>
                  <a:pt x="1106750" y="231788"/>
                  <a:pt x="1101437" y="228600"/>
                </a:cubicBezTo>
                <a:cubicBezTo>
                  <a:pt x="1066091" y="207393"/>
                  <a:pt x="1089423" y="215207"/>
                  <a:pt x="1059873" y="207818"/>
                </a:cubicBezTo>
                <a:cubicBezTo>
                  <a:pt x="1055717" y="203662"/>
                  <a:pt x="1051920" y="199112"/>
                  <a:pt x="1047404" y="195349"/>
                </a:cubicBezTo>
                <a:cubicBezTo>
                  <a:pt x="1043566" y="192151"/>
                  <a:pt x="1038467" y="190568"/>
                  <a:pt x="1034935" y="187036"/>
                </a:cubicBezTo>
                <a:cubicBezTo>
                  <a:pt x="1031403" y="183504"/>
                  <a:pt x="1029393" y="178723"/>
                  <a:pt x="1026622" y="174567"/>
                </a:cubicBezTo>
                <a:cubicBezTo>
                  <a:pt x="1025237" y="170411"/>
                  <a:pt x="1022466" y="166479"/>
                  <a:pt x="1022466" y="162098"/>
                </a:cubicBezTo>
                <a:cubicBezTo>
                  <a:pt x="1022466" y="160074"/>
                  <a:pt x="1028818" y="136433"/>
                  <a:pt x="1030778" y="133004"/>
                </a:cubicBezTo>
                <a:cubicBezTo>
                  <a:pt x="1034215" y="126989"/>
                  <a:pt x="1039576" y="122253"/>
                  <a:pt x="1043248" y="116378"/>
                </a:cubicBezTo>
                <a:cubicBezTo>
                  <a:pt x="1046532" y="111124"/>
                  <a:pt x="1049259" y="105506"/>
                  <a:pt x="1051560" y="99753"/>
                </a:cubicBezTo>
                <a:cubicBezTo>
                  <a:pt x="1054814" y="91617"/>
                  <a:pt x="1055012" y="82106"/>
                  <a:pt x="1059873" y="74815"/>
                </a:cubicBezTo>
                <a:lnTo>
                  <a:pt x="1068186" y="62346"/>
                </a:lnTo>
                <a:cubicBezTo>
                  <a:pt x="1069571" y="58189"/>
                  <a:pt x="1069912" y="53522"/>
                  <a:pt x="1072342" y="49876"/>
                </a:cubicBezTo>
                <a:cubicBezTo>
                  <a:pt x="1075602" y="44985"/>
                  <a:pt x="1082182" y="42664"/>
                  <a:pt x="1084811" y="37407"/>
                </a:cubicBezTo>
                <a:cubicBezTo>
                  <a:pt x="1086670" y="33689"/>
                  <a:pt x="1102130" y="0"/>
                  <a:pt x="1101437" y="0"/>
                </a:cubicBezTo>
                <a:close/>
              </a:path>
            </a:pathLst>
          </a:custGeom>
          <a:blipFill dpi="0" rotWithShape="1">
            <a:blip r:embed="rId15"/>
            <a:srcRect/>
            <a:stretch>
              <a:fillRect t="2000" r="-14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EB1BC8-89B5-4343-8B27-BB3772B996FA}"/>
              </a:ext>
            </a:extLst>
          </p:cNvPr>
          <p:cNvSpPr/>
          <p:nvPr/>
        </p:nvSpPr>
        <p:spPr>
          <a:xfrm>
            <a:off x="10435377" y="5785658"/>
            <a:ext cx="179976" cy="128847"/>
          </a:xfrm>
          <a:custGeom>
            <a:avLst/>
            <a:gdLst>
              <a:gd name="connsiteX0" fmla="*/ 30347 w 179976"/>
              <a:gd name="connsiteY0" fmla="*/ 12469 h 128847"/>
              <a:gd name="connsiteX1" fmla="*/ 17878 w 179976"/>
              <a:gd name="connsiteY1" fmla="*/ 49877 h 128847"/>
              <a:gd name="connsiteX2" fmla="*/ 13721 w 179976"/>
              <a:gd name="connsiteY2" fmla="*/ 62346 h 128847"/>
              <a:gd name="connsiteX3" fmla="*/ 17878 w 179976"/>
              <a:gd name="connsiteY3" fmla="*/ 74815 h 128847"/>
              <a:gd name="connsiteX4" fmla="*/ 13721 w 179976"/>
              <a:gd name="connsiteY4" fmla="*/ 116378 h 128847"/>
              <a:gd name="connsiteX5" fmla="*/ 1252 w 179976"/>
              <a:gd name="connsiteY5" fmla="*/ 128847 h 128847"/>
              <a:gd name="connsiteX6" fmla="*/ 92692 w 179976"/>
              <a:gd name="connsiteY6" fmla="*/ 116378 h 128847"/>
              <a:gd name="connsiteX7" fmla="*/ 134256 w 179976"/>
              <a:gd name="connsiteY7" fmla="*/ 87284 h 128847"/>
              <a:gd name="connsiteX8" fmla="*/ 150881 w 179976"/>
              <a:gd name="connsiteY8" fmla="*/ 78971 h 128847"/>
              <a:gd name="connsiteX9" fmla="*/ 179976 w 179976"/>
              <a:gd name="connsiteY9" fmla="*/ 54033 h 128847"/>
              <a:gd name="connsiteX10" fmla="*/ 175819 w 179976"/>
              <a:gd name="connsiteY10" fmla="*/ 29095 h 128847"/>
              <a:gd name="connsiteX11" fmla="*/ 171663 w 179976"/>
              <a:gd name="connsiteY11" fmla="*/ 16626 h 128847"/>
              <a:gd name="connsiteX12" fmla="*/ 167507 w 179976"/>
              <a:gd name="connsiteY12" fmla="*/ 0 h 128847"/>
              <a:gd name="connsiteX13" fmla="*/ 150881 w 179976"/>
              <a:gd name="connsiteY13" fmla="*/ 4157 h 128847"/>
              <a:gd name="connsiteX14" fmla="*/ 130099 w 179976"/>
              <a:gd name="connsiteY14" fmla="*/ 8313 h 128847"/>
              <a:gd name="connsiteX15" fmla="*/ 80223 w 179976"/>
              <a:gd name="connsiteY15" fmla="*/ 33251 h 128847"/>
              <a:gd name="connsiteX16" fmla="*/ 30347 w 179976"/>
              <a:gd name="connsiteY16" fmla="*/ 12469 h 12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976" h="128847">
                <a:moveTo>
                  <a:pt x="30347" y="12469"/>
                </a:moveTo>
                <a:lnTo>
                  <a:pt x="17878" y="49877"/>
                </a:lnTo>
                <a:lnTo>
                  <a:pt x="13721" y="62346"/>
                </a:lnTo>
                <a:cubicBezTo>
                  <a:pt x="15107" y="66502"/>
                  <a:pt x="17878" y="70434"/>
                  <a:pt x="17878" y="74815"/>
                </a:cubicBezTo>
                <a:cubicBezTo>
                  <a:pt x="17878" y="88738"/>
                  <a:pt x="17816" y="103070"/>
                  <a:pt x="13721" y="116378"/>
                </a:cubicBezTo>
                <a:cubicBezTo>
                  <a:pt x="11992" y="121996"/>
                  <a:pt x="-4626" y="128847"/>
                  <a:pt x="1252" y="128847"/>
                </a:cubicBezTo>
                <a:cubicBezTo>
                  <a:pt x="32014" y="128847"/>
                  <a:pt x="62212" y="120534"/>
                  <a:pt x="92692" y="116378"/>
                </a:cubicBezTo>
                <a:cubicBezTo>
                  <a:pt x="103118" y="108559"/>
                  <a:pt x="124022" y="92402"/>
                  <a:pt x="134256" y="87284"/>
                </a:cubicBezTo>
                <a:cubicBezTo>
                  <a:pt x="139798" y="84513"/>
                  <a:pt x="145627" y="82255"/>
                  <a:pt x="150881" y="78971"/>
                </a:cubicBezTo>
                <a:cubicBezTo>
                  <a:pt x="165102" y="70083"/>
                  <a:pt x="168639" y="65370"/>
                  <a:pt x="179976" y="54033"/>
                </a:cubicBezTo>
                <a:cubicBezTo>
                  <a:pt x="178590" y="45720"/>
                  <a:pt x="177647" y="37322"/>
                  <a:pt x="175819" y="29095"/>
                </a:cubicBezTo>
                <a:cubicBezTo>
                  <a:pt x="174869" y="24818"/>
                  <a:pt x="172866" y="20839"/>
                  <a:pt x="171663" y="16626"/>
                </a:cubicBezTo>
                <a:cubicBezTo>
                  <a:pt x="170094" y="11133"/>
                  <a:pt x="168892" y="5542"/>
                  <a:pt x="167507" y="0"/>
                </a:cubicBezTo>
                <a:cubicBezTo>
                  <a:pt x="161965" y="1386"/>
                  <a:pt x="156458" y="2918"/>
                  <a:pt x="150881" y="4157"/>
                </a:cubicBezTo>
                <a:cubicBezTo>
                  <a:pt x="143985" y="5690"/>
                  <a:pt x="136631" y="5623"/>
                  <a:pt x="130099" y="8313"/>
                </a:cubicBezTo>
                <a:cubicBezTo>
                  <a:pt x="112911" y="15390"/>
                  <a:pt x="80223" y="33251"/>
                  <a:pt x="80223" y="33251"/>
                </a:cubicBezTo>
                <a:cubicBezTo>
                  <a:pt x="47249" y="28541"/>
                  <a:pt x="58055" y="36023"/>
                  <a:pt x="30347" y="12469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B54DD9-D8B3-4917-9171-7745A4437AA7}"/>
              </a:ext>
            </a:extLst>
          </p:cNvPr>
          <p:cNvSpPr/>
          <p:nvPr/>
        </p:nvSpPr>
        <p:spPr>
          <a:xfrm>
            <a:off x="11099663" y="5507182"/>
            <a:ext cx="753307" cy="581891"/>
          </a:xfrm>
          <a:custGeom>
            <a:avLst/>
            <a:gdLst>
              <a:gd name="connsiteX0" fmla="*/ 750130 w 753307"/>
              <a:gd name="connsiteY0" fmla="*/ 153785 h 581891"/>
              <a:gd name="connsiteX1" fmla="*/ 716879 w 753307"/>
              <a:gd name="connsiteY1" fmla="*/ 128847 h 581891"/>
              <a:gd name="connsiteX2" fmla="*/ 708566 w 753307"/>
              <a:gd name="connsiteY2" fmla="*/ 103909 h 581891"/>
              <a:gd name="connsiteX3" fmla="*/ 712722 w 753307"/>
              <a:gd name="connsiteY3" fmla="*/ 83127 h 581891"/>
              <a:gd name="connsiteX4" fmla="*/ 696097 w 753307"/>
              <a:gd name="connsiteY4" fmla="*/ 87283 h 581891"/>
              <a:gd name="connsiteX5" fmla="*/ 679472 w 753307"/>
              <a:gd name="connsiteY5" fmla="*/ 99753 h 581891"/>
              <a:gd name="connsiteX6" fmla="*/ 675315 w 753307"/>
              <a:gd name="connsiteY6" fmla="*/ 116378 h 581891"/>
              <a:gd name="connsiteX7" fmla="*/ 679472 w 753307"/>
              <a:gd name="connsiteY7" fmla="*/ 103909 h 581891"/>
              <a:gd name="connsiteX8" fmla="*/ 683628 w 753307"/>
              <a:gd name="connsiteY8" fmla="*/ 78971 h 581891"/>
              <a:gd name="connsiteX9" fmla="*/ 662846 w 753307"/>
              <a:gd name="connsiteY9" fmla="*/ 4156 h 581891"/>
              <a:gd name="connsiteX10" fmla="*/ 650377 w 753307"/>
              <a:gd name="connsiteY10" fmla="*/ 0 h 581891"/>
              <a:gd name="connsiteX11" fmla="*/ 637908 w 753307"/>
              <a:gd name="connsiteY11" fmla="*/ 58189 h 581891"/>
              <a:gd name="connsiteX12" fmla="*/ 650377 w 753307"/>
              <a:gd name="connsiteY12" fmla="*/ 91440 h 581891"/>
              <a:gd name="connsiteX13" fmla="*/ 646221 w 753307"/>
              <a:gd name="connsiteY13" fmla="*/ 149629 h 581891"/>
              <a:gd name="connsiteX14" fmla="*/ 637908 w 753307"/>
              <a:gd name="connsiteY14" fmla="*/ 162098 h 581891"/>
              <a:gd name="connsiteX15" fmla="*/ 612970 w 753307"/>
              <a:gd name="connsiteY15" fmla="*/ 187036 h 581891"/>
              <a:gd name="connsiteX16" fmla="*/ 575562 w 753307"/>
              <a:gd name="connsiteY16" fmla="*/ 216131 h 581891"/>
              <a:gd name="connsiteX17" fmla="*/ 563093 w 753307"/>
              <a:gd name="connsiteY17" fmla="*/ 220287 h 581891"/>
              <a:gd name="connsiteX18" fmla="*/ 550624 w 753307"/>
              <a:gd name="connsiteY18" fmla="*/ 245225 h 581891"/>
              <a:gd name="connsiteX19" fmla="*/ 563093 w 753307"/>
              <a:gd name="connsiteY19" fmla="*/ 249382 h 581891"/>
              <a:gd name="connsiteX20" fmla="*/ 575562 w 753307"/>
              <a:gd name="connsiteY20" fmla="*/ 261851 h 581891"/>
              <a:gd name="connsiteX21" fmla="*/ 554781 w 753307"/>
              <a:gd name="connsiteY21" fmla="*/ 303414 h 581891"/>
              <a:gd name="connsiteX22" fmla="*/ 542312 w 753307"/>
              <a:gd name="connsiteY22" fmla="*/ 307571 h 581891"/>
              <a:gd name="connsiteX23" fmla="*/ 504904 w 753307"/>
              <a:gd name="connsiteY23" fmla="*/ 320040 h 581891"/>
              <a:gd name="connsiteX24" fmla="*/ 475810 w 753307"/>
              <a:gd name="connsiteY24" fmla="*/ 315883 h 581891"/>
              <a:gd name="connsiteX25" fmla="*/ 471653 w 753307"/>
              <a:gd name="connsiteY25" fmla="*/ 290945 h 581891"/>
              <a:gd name="connsiteX26" fmla="*/ 425933 w 753307"/>
              <a:gd name="connsiteY26" fmla="*/ 295102 h 581891"/>
              <a:gd name="connsiteX27" fmla="*/ 413464 w 753307"/>
              <a:gd name="connsiteY27" fmla="*/ 299258 h 581891"/>
              <a:gd name="connsiteX28" fmla="*/ 396839 w 753307"/>
              <a:gd name="connsiteY28" fmla="*/ 311727 h 581891"/>
              <a:gd name="connsiteX29" fmla="*/ 376057 w 753307"/>
              <a:gd name="connsiteY29" fmla="*/ 324196 h 581891"/>
              <a:gd name="connsiteX30" fmla="*/ 309555 w 753307"/>
              <a:gd name="connsiteY30" fmla="*/ 361603 h 581891"/>
              <a:gd name="connsiteX31" fmla="*/ 297086 w 753307"/>
              <a:gd name="connsiteY31" fmla="*/ 374073 h 581891"/>
              <a:gd name="connsiteX32" fmla="*/ 280461 w 753307"/>
              <a:gd name="connsiteY32" fmla="*/ 382385 h 581891"/>
              <a:gd name="connsiteX33" fmla="*/ 226428 w 753307"/>
              <a:gd name="connsiteY33" fmla="*/ 411480 h 581891"/>
              <a:gd name="connsiteX34" fmla="*/ 213959 w 753307"/>
              <a:gd name="connsiteY34" fmla="*/ 415636 h 581891"/>
              <a:gd name="connsiteX35" fmla="*/ 168239 w 753307"/>
              <a:gd name="connsiteY35" fmla="*/ 440574 h 581891"/>
              <a:gd name="connsiteX36" fmla="*/ 151613 w 753307"/>
              <a:gd name="connsiteY36" fmla="*/ 444731 h 581891"/>
              <a:gd name="connsiteX37" fmla="*/ 134988 w 753307"/>
              <a:gd name="connsiteY37" fmla="*/ 453043 h 581891"/>
              <a:gd name="connsiteX38" fmla="*/ 122519 w 753307"/>
              <a:gd name="connsiteY38" fmla="*/ 457200 h 581891"/>
              <a:gd name="connsiteX39" fmla="*/ 89268 w 753307"/>
              <a:gd name="connsiteY39" fmla="*/ 469669 h 581891"/>
              <a:gd name="connsiteX40" fmla="*/ 43548 w 753307"/>
              <a:gd name="connsiteY40" fmla="*/ 494607 h 581891"/>
              <a:gd name="connsiteX41" fmla="*/ 10297 w 753307"/>
              <a:gd name="connsiteY41" fmla="*/ 507076 h 581891"/>
              <a:gd name="connsiteX42" fmla="*/ 6141 w 753307"/>
              <a:gd name="connsiteY42" fmla="*/ 544483 h 581891"/>
              <a:gd name="connsiteX43" fmla="*/ 18610 w 753307"/>
              <a:gd name="connsiteY43" fmla="*/ 548640 h 581891"/>
              <a:gd name="connsiteX44" fmla="*/ 43548 w 753307"/>
              <a:gd name="connsiteY44" fmla="*/ 565265 h 581891"/>
              <a:gd name="connsiteX45" fmla="*/ 60173 w 753307"/>
              <a:gd name="connsiteY45" fmla="*/ 569422 h 581891"/>
              <a:gd name="connsiteX46" fmla="*/ 76799 w 753307"/>
              <a:gd name="connsiteY46" fmla="*/ 577734 h 581891"/>
              <a:gd name="connsiteX47" fmla="*/ 89268 w 753307"/>
              <a:gd name="connsiteY47" fmla="*/ 581891 h 581891"/>
              <a:gd name="connsiteX48" fmla="*/ 139144 w 753307"/>
              <a:gd name="connsiteY48" fmla="*/ 565265 h 581891"/>
              <a:gd name="connsiteX49" fmla="*/ 151613 w 753307"/>
              <a:gd name="connsiteY49" fmla="*/ 561109 h 581891"/>
              <a:gd name="connsiteX50" fmla="*/ 172395 w 753307"/>
              <a:gd name="connsiteY50" fmla="*/ 552796 h 581891"/>
              <a:gd name="connsiteX51" fmla="*/ 205646 w 753307"/>
              <a:gd name="connsiteY51" fmla="*/ 527858 h 581891"/>
              <a:gd name="connsiteX52" fmla="*/ 218115 w 753307"/>
              <a:gd name="connsiteY52" fmla="*/ 523702 h 581891"/>
              <a:gd name="connsiteX53" fmla="*/ 259679 w 753307"/>
              <a:gd name="connsiteY53" fmla="*/ 507076 h 581891"/>
              <a:gd name="connsiteX54" fmla="*/ 276304 w 753307"/>
              <a:gd name="connsiteY54" fmla="*/ 498763 h 581891"/>
              <a:gd name="connsiteX55" fmla="*/ 288773 w 753307"/>
              <a:gd name="connsiteY55" fmla="*/ 494607 h 581891"/>
              <a:gd name="connsiteX56" fmla="*/ 313712 w 753307"/>
              <a:gd name="connsiteY56" fmla="*/ 477982 h 581891"/>
              <a:gd name="connsiteX57" fmla="*/ 326181 w 753307"/>
              <a:gd name="connsiteY57" fmla="*/ 469669 h 581891"/>
              <a:gd name="connsiteX58" fmla="*/ 346962 w 753307"/>
              <a:gd name="connsiteY58" fmla="*/ 448887 h 581891"/>
              <a:gd name="connsiteX59" fmla="*/ 359432 w 753307"/>
              <a:gd name="connsiteY59" fmla="*/ 432262 h 581891"/>
              <a:gd name="connsiteX60" fmla="*/ 392682 w 753307"/>
              <a:gd name="connsiteY60" fmla="*/ 411480 h 581891"/>
              <a:gd name="connsiteX61" fmla="*/ 450872 w 753307"/>
              <a:gd name="connsiteY61" fmla="*/ 374073 h 581891"/>
              <a:gd name="connsiteX62" fmla="*/ 463341 w 753307"/>
              <a:gd name="connsiteY62" fmla="*/ 365760 h 581891"/>
              <a:gd name="connsiteX63" fmla="*/ 475810 w 753307"/>
              <a:gd name="connsiteY63" fmla="*/ 357447 h 581891"/>
              <a:gd name="connsiteX64" fmla="*/ 488279 w 753307"/>
              <a:gd name="connsiteY64" fmla="*/ 344978 h 581891"/>
              <a:gd name="connsiteX65" fmla="*/ 496592 w 753307"/>
              <a:gd name="connsiteY65" fmla="*/ 332509 h 581891"/>
              <a:gd name="connsiteX66" fmla="*/ 521530 w 753307"/>
              <a:gd name="connsiteY66" fmla="*/ 320040 h 581891"/>
              <a:gd name="connsiteX67" fmla="*/ 546468 w 753307"/>
              <a:gd name="connsiteY67" fmla="*/ 303414 h 581891"/>
              <a:gd name="connsiteX68" fmla="*/ 600501 w 753307"/>
              <a:gd name="connsiteY68" fmla="*/ 290945 h 581891"/>
              <a:gd name="connsiteX69" fmla="*/ 621282 w 753307"/>
              <a:gd name="connsiteY69" fmla="*/ 286789 h 581891"/>
              <a:gd name="connsiteX70" fmla="*/ 633752 w 753307"/>
              <a:gd name="connsiteY70" fmla="*/ 282633 h 581891"/>
              <a:gd name="connsiteX71" fmla="*/ 662846 w 753307"/>
              <a:gd name="connsiteY71" fmla="*/ 261851 h 581891"/>
              <a:gd name="connsiteX72" fmla="*/ 671159 w 753307"/>
              <a:gd name="connsiteY72" fmla="*/ 249382 h 581891"/>
              <a:gd name="connsiteX73" fmla="*/ 704410 w 753307"/>
              <a:gd name="connsiteY73" fmla="*/ 224443 h 581891"/>
              <a:gd name="connsiteX74" fmla="*/ 716879 w 753307"/>
              <a:gd name="connsiteY74" fmla="*/ 220287 h 581891"/>
              <a:gd name="connsiteX75" fmla="*/ 725192 w 753307"/>
              <a:gd name="connsiteY75" fmla="*/ 207818 h 581891"/>
              <a:gd name="connsiteX76" fmla="*/ 750130 w 753307"/>
              <a:gd name="connsiteY76" fmla="*/ 153785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53307" h="581891">
                <a:moveTo>
                  <a:pt x="750130" y="153785"/>
                </a:moveTo>
                <a:cubicBezTo>
                  <a:pt x="748745" y="140623"/>
                  <a:pt x="722940" y="139756"/>
                  <a:pt x="716879" y="128847"/>
                </a:cubicBezTo>
                <a:cubicBezTo>
                  <a:pt x="712624" y="121187"/>
                  <a:pt x="708566" y="103909"/>
                  <a:pt x="708566" y="103909"/>
                </a:cubicBezTo>
                <a:cubicBezTo>
                  <a:pt x="709951" y="96982"/>
                  <a:pt x="716961" y="88779"/>
                  <a:pt x="712722" y="83127"/>
                </a:cubicBezTo>
                <a:cubicBezTo>
                  <a:pt x="709295" y="78557"/>
                  <a:pt x="701206" y="84728"/>
                  <a:pt x="696097" y="87283"/>
                </a:cubicBezTo>
                <a:cubicBezTo>
                  <a:pt x="689901" y="90381"/>
                  <a:pt x="685014" y="95596"/>
                  <a:pt x="679472" y="99753"/>
                </a:cubicBezTo>
                <a:cubicBezTo>
                  <a:pt x="678086" y="105295"/>
                  <a:pt x="675315" y="110666"/>
                  <a:pt x="675315" y="116378"/>
                </a:cubicBezTo>
                <a:cubicBezTo>
                  <a:pt x="675315" y="120759"/>
                  <a:pt x="678522" y="108186"/>
                  <a:pt x="679472" y="103909"/>
                </a:cubicBezTo>
                <a:cubicBezTo>
                  <a:pt x="681300" y="95682"/>
                  <a:pt x="682243" y="87284"/>
                  <a:pt x="683628" y="78971"/>
                </a:cubicBezTo>
                <a:cubicBezTo>
                  <a:pt x="679686" y="15887"/>
                  <a:pt x="699170" y="19723"/>
                  <a:pt x="662846" y="4156"/>
                </a:cubicBezTo>
                <a:cubicBezTo>
                  <a:pt x="658819" y="2430"/>
                  <a:pt x="654533" y="1385"/>
                  <a:pt x="650377" y="0"/>
                </a:cubicBezTo>
                <a:cubicBezTo>
                  <a:pt x="643360" y="21053"/>
                  <a:pt x="639803" y="29765"/>
                  <a:pt x="637908" y="58189"/>
                </a:cubicBezTo>
                <a:cubicBezTo>
                  <a:pt x="637242" y="68176"/>
                  <a:pt x="646370" y="83426"/>
                  <a:pt x="650377" y="91440"/>
                </a:cubicBezTo>
                <a:cubicBezTo>
                  <a:pt x="648992" y="110836"/>
                  <a:pt x="649600" y="130479"/>
                  <a:pt x="646221" y="149629"/>
                </a:cubicBezTo>
                <a:cubicBezTo>
                  <a:pt x="645353" y="154548"/>
                  <a:pt x="641227" y="158364"/>
                  <a:pt x="637908" y="162098"/>
                </a:cubicBezTo>
                <a:cubicBezTo>
                  <a:pt x="630098" y="170884"/>
                  <a:pt x="621283" y="178723"/>
                  <a:pt x="612970" y="187036"/>
                </a:cubicBezTo>
                <a:cubicBezTo>
                  <a:pt x="602211" y="197795"/>
                  <a:pt x="590476" y="211160"/>
                  <a:pt x="575562" y="216131"/>
                </a:cubicBezTo>
                <a:lnTo>
                  <a:pt x="563093" y="220287"/>
                </a:lnTo>
                <a:cubicBezTo>
                  <a:pt x="561693" y="222387"/>
                  <a:pt x="548167" y="240310"/>
                  <a:pt x="550624" y="245225"/>
                </a:cubicBezTo>
                <a:cubicBezTo>
                  <a:pt x="552583" y="249144"/>
                  <a:pt x="558937" y="247996"/>
                  <a:pt x="563093" y="249382"/>
                </a:cubicBezTo>
                <a:cubicBezTo>
                  <a:pt x="567249" y="253538"/>
                  <a:pt x="574409" y="256087"/>
                  <a:pt x="575562" y="261851"/>
                </a:cubicBezTo>
                <a:cubicBezTo>
                  <a:pt x="580380" y="285938"/>
                  <a:pt x="572205" y="293457"/>
                  <a:pt x="554781" y="303414"/>
                </a:cubicBezTo>
                <a:cubicBezTo>
                  <a:pt x="550977" y="305588"/>
                  <a:pt x="546231" y="305612"/>
                  <a:pt x="542312" y="307571"/>
                </a:cubicBezTo>
                <a:cubicBezTo>
                  <a:pt x="513092" y="322180"/>
                  <a:pt x="551197" y="312323"/>
                  <a:pt x="504904" y="320040"/>
                </a:cubicBezTo>
                <a:cubicBezTo>
                  <a:pt x="495206" y="318654"/>
                  <a:pt x="483183" y="322334"/>
                  <a:pt x="475810" y="315883"/>
                </a:cubicBezTo>
                <a:cubicBezTo>
                  <a:pt x="469468" y="310334"/>
                  <a:pt x="479432" y="294186"/>
                  <a:pt x="471653" y="290945"/>
                </a:cubicBezTo>
                <a:cubicBezTo>
                  <a:pt x="457527" y="285060"/>
                  <a:pt x="441173" y="293716"/>
                  <a:pt x="425933" y="295102"/>
                </a:cubicBezTo>
                <a:cubicBezTo>
                  <a:pt x="421777" y="296487"/>
                  <a:pt x="417268" y="297084"/>
                  <a:pt x="413464" y="299258"/>
                </a:cubicBezTo>
                <a:cubicBezTo>
                  <a:pt x="407450" y="302695"/>
                  <a:pt x="402603" y="307885"/>
                  <a:pt x="396839" y="311727"/>
                </a:cubicBezTo>
                <a:cubicBezTo>
                  <a:pt x="390117" y="316208"/>
                  <a:pt x="383119" y="320273"/>
                  <a:pt x="376057" y="324196"/>
                </a:cubicBezTo>
                <a:cubicBezTo>
                  <a:pt x="354658" y="336085"/>
                  <a:pt x="326136" y="345020"/>
                  <a:pt x="309555" y="361603"/>
                </a:cubicBezTo>
                <a:cubicBezTo>
                  <a:pt x="305399" y="365760"/>
                  <a:pt x="301869" y="370656"/>
                  <a:pt x="297086" y="374073"/>
                </a:cubicBezTo>
                <a:cubicBezTo>
                  <a:pt x="292044" y="377674"/>
                  <a:pt x="285840" y="379311"/>
                  <a:pt x="280461" y="382385"/>
                </a:cubicBezTo>
                <a:cubicBezTo>
                  <a:pt x="255350" y="396734"/>
                  <a:pt x="271695" y="396392"/>
                  <a:pt x="226428" y="411480"/>
                </a:cubicBezTo>
                <a:cubicBezTo>
                  <a:pt x="222272" y="412865"/>
                  <a:pt x="217878" y="413677"/>
                  <a:pt x="213959" y="415636"/>
                </a:cubicBezTo>
                <a:cubicBezTo>
                  <a:pt x="184410" y="430410"/>
                  <a:pt x="201321" y="427341"/>
                  <a:pt x="168239" y="440574"/>
                </a:cubicBezTo>
                <a:cubicBezTo>
                  <a:pt x="162935" y="442696"/>
                  <a:pt x="156962" y="442725"/>
                  <a:pt x="151613" y="444731"/>
                </a:cubicBezTo>
                <a:cubicBezTo>
                  <a:pt x="145812" y="446906"/>
                  <a:pt x="140683" y="450602"/>
                  <a:pt x="134988" y="453043"/>
                </a:cubicBezTo>
                <a:cubicBezTo>
                  <a:pt x="130961" y="454769"/>
                  <a:pt x="126636" y="455703"/>
                  <a:pt x="122519" y="457200"/>
                </a:cubicBezTo>
                <a:cubicBezTo>
                  <a:pt x="111394" y="461245"/>
                  <a:pt x="100259" y="465273"/>
                  <a:pt x="89268" y="469669"/>
                </a:cubicBezTo>
                <a:cubicBezTo>
                  <a:pt x="12595" y="500338"/>
                  <a:pt x="95669" y="465650"/>
                  <a:pt x="43548" y="494607"/>
                </a:cubicBezTo>
                <a:cubicBezTo>
                  <a:pt x="36090" y="498750"/>
                  <a:pt x="19632" y="503965"/>
                  <a:pt x="10297" y="507076"/>
                </a:cubicBezTo>
                <a:cubicBezTo>
                  <a:pt x="1167" y="520770"/>
                  <a:pt x="-5346" y="524381"/>
                  <a:pt x="6141" y="544483"/>
                </a:cubicBezTo>
                <a:cubicBezTo>
                  <a:pt x="8315" y="548287"/>
                  <a:pt x="14780" y="546512"/>
                  <a:pt x="18610" y="548640"/>
                </a:cubicBezTo>
                <a:cubicBezTo>
                  <a:pt x="27343" y="553492"/>
                  <a:pt x="33856" y="562842"/>
                  <a:pt x="43548" y="565265"/>
                </a:cubicBezTo>
                <a:cubicBezTo>
                  <a:pt x="49090" y="566651"/>
                  <a:pt x="54824" y="567416"/>
                  <a:pt x="60173" y="569422"/>
                </a:cubicBezTo>
                <a:cubicBezTo>
                  <a:pt x="65974" y="571598"/>
                  <a:pt x="71104" y="575293"/>
                  <a:pt x="76799" y="577734"/>
                </a:cubicBezTo>
                <a:cubicBezTo>
                  <a:pt x="80826" y="579460"/>
                  <a:pt x="85112" y="580505"/>
                  <a:pt x="89268" y="581891"/>
                </a:cubicBezTo>
                <a:cubicBezTo>
                  <a:pt x="136270" y="575175"/>
                  <a:pt x="101789" y="583942"/>
                  <a:pt x="139144" y="565265"/>
                </a:cubicBezTo>
                <a:cubicBezTo>
                  <a:pt x="143063" y="563306"/>
                  <a:pt x="147511" y="562647"/>
                  <a:pt x="151613" y="561109"/>
                </a:cubicBezTo>
                <a:cubicBezTo>
                  <a:pt x="158599" y="558489"/>
                  <a:pt x="165722" y="556133"/>
                  <a:pt x="172395" y="552796"/>
                </a:cubicBezTo>
                <a:cubicBezTo>
                  <a:pt x="185232" y="546377"/>
                  <a:pt x="193418" y="535500"/>
                  <a:pt x="205646" y="527858"/>
                </a:cubicBezTo>
                <a:cubicBezTo>
                  <a:pt x="209361" y="525536"/>
                  <a:pt x="214196" y="525661"/>
                  <a:pt x="218115" y="523702"/>
                </a:cubicBezTo>
                <a:cubicBezTo>
                  <a:pt x="253903" y="505808"/>
                  <a:pt x="223150" y="514383"/>
                  <a:pt x="259679" y="507076"/>
                </a:cubicBezTo>
                <a:cubicBezTo>
                  <a:pt x="265221" y="504305"/>
                  <a:pt x="270609" y="501204"/>
                  <a:pt x="276304" y="498763"/>
                </a:cubicBezTo>
                <a:cubicBezTo>
                  <a:pt x="280331" y="497037"/>
                  <a:pt x="284943" y="496735"/>
                  <a:pt x="288773" y="494607"/>
                </a:cubicBezTo>
                <a:cubicBezTo>
                  <a:pt x="297507" y="489755"/>
                  <a:pt x="305399" y="483524"/>
                  <a:pt x="313712" y="477982"/>
                </a:cubicBezTo>
                <a:lnTo>
                  <a:pt x="326181" y="469669"/>
                </a:lnTo>
                <a:cubicBezTo>
                  <a:pt x="348341" y="436426"/>
                  <a:pt x="319259" y="476589"/>
                  <a:pt x="346962" y="448887"/>
                </a:cubicBezTo>
                <a:cubicBezTo>
                  <a:pt x="351860" y="443989"/>
                  <a:pt x="354534" y="437160"/>
                  <a:pt x="359432" y="432262"/>
                </a:cubicBezTo>
                <a:cubicBezTo>
                  <a:pt x="373168" y="418526"/>
                  <a:pt x="376879" y="420699"/>
                  <a:pt x="392682" y="411480"/>
                </a:cubicBezTo>
                <a:cubicBezTo>
                  <a:pt x="413528" y="399320"/>
                  <a:pt x="431016" y="387310"/>
                  <a:pt x="450872" y="374073"/>
                </a:cubicBezTo>
                <a:lnTo>
                  <a:pt x="463341" y="365760"/>
                </a:lnTo>
                <a:cubicBezTo>
                  <a:pt x="467497" y="362989"/>
                  <a:pt x="472278" y="360979"/>
                  <a:pt x="475810" y="357447"/>
                </a:cubicBezTo>
                <a:cubicBezTo>
                  <a:pt x="479966" y="353291"/>
                  <a:pt x="484516" y="349494"/>
                  <a:pt x="488279" y="344978"/>
                </a:cubicBezTo>
                <a:cubicBezTo>
                  <a:pt x="491477" y="341140"/>
                  <a:pt x="493060" y="336041"/>
                  <a:pt x="496592" y="332509"/>
                </a:cubicBezTo>
                <a:cubicBezTo>
                  <a:pt x="504650" y="324451"/>
                  <a:pt x="511388" y="323421"/>
                  <a:pt x="521530" y="320040"/>
                </a:cubicBezTo>
                <a:cubicBezTo>
                  <a:pt x="529843" y="314498"/>
                  <a:pt x="536990" y="306573"/>
                  <a:pt x="546468" y="303414"/>
                </a:cubicBezTo>
                <a:cubicBezTo>
                  <a:pt x="572341" y="294790"/>
                  <a:pt x="554643" y="300117"/>
                  <a:pt x="600501" y="290945"/>
                </a:cubicBezTo>
                <a:cubicBezTo>
                  <a:pt x="607428" y="289560"/>
                  <a:pt x="614580" y="289023"/>
                  <a:pt x="621282" y="286789"/>
                </a:cubicBezTo>
                <a:lnTo>
                  <a:pt x="633752" y="282633"/>
                </a:lnTo>
                <a:cubicBezTo>
                  <a:pt x="640831" y="277913"/>
                  <a:pt x="657691" y="267006"/>
                  <a:pt x="662846" y="261851"/>
                </a:cubicBezTo>
                <a:cubicBezTo>
                  <a:pt x="666378" y="258319"/>
                  <a:pt x="667961" y="253220"/>
                  <a:pt x="671159" y="249382"/>
                </a:cubicBezTo>
                <a:cubicBezTo>
                  <a:pt x="681461" y="237019"/>
                  <a:pt x="689417" y="231940"/>
                  <a:pt x="704410" y="224443"/>
                </a:cubicBezTo>
                <a:cubicBezTo>
                  <a:pt x="708329" y="222484"/>
                  <a:pt x="712723" y="221672"/>
                  <a:pt x="716879" y="220287"/>
                </a:cubicBezTo>
                <a:cubicBezTo>
                  <a:pt x="719650" y="216131"/>
                  <a:pt x="720956" y="210466"/>
                  <a:pt x="725192" y="207818"/>
                </a:cubicBezTo>
                <a:cubicBezTo>
                  <a:pt x="764588" y="183195"/>
                  <a:pt x="751515" y="166947"/>
                  <a:pt x="750130" y="153785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DCA526-1429-432B-92D4-EA7C59C55D1A}"/>
              </a:ext>
            </a:extLst>
          </p:cNvPr>
          <p:cNvSpPr/>
          <p:nvPr/>
        </p:nvSpPr>
        <p:spPr>
          <a:xfrm>
            <a:off x="7601803" y="1819701"/>
            <a:ext cx="291152" cy="118281"/>
          </a:xfrm>
          <a:custGeom>
            <a:avLst/>
            <a:gdLst>
              <a:gd name="connsiteX0" fmla="*/ 122830 w 291152"/>
              <a:gd name="connsiteY0" fmla="*/ 0 h 118281"/>
              <a:gd name="connsiteX1" fmla="*/ 95534 w 291152"/>
              <a:gd name="connsiteY1" fmla="*/ 4550 h 118281"/>
              <a:gd name="connsiteX2" fmla="*/ 81887 w 291152"/>
              <a:gd name="connsiteY2" fmla="*/ 9099 h 118281"/>
              <a:gd name="connsiteX3" fmla="*/ 40943 w 291152"/>
              <a:gd name="connsiteY3" fmla="*/ 13648 h 118281"/>
              <a:gd name="connsiteX4" fmla="*/ 0 w 291152"/>
              <a:gd name="connsiteY4" fmla="*/ 31845 h 118281"/>
              <a:gd name="connsiteX5" fmla="*/ 4549 w 291152"/>
              <a:gd name="connsiteY5" fmla="*/ 59141 h 118281"/>
              <a:gd name="connsiteX6" fmla="*/ 22746 w 291152"/>
              <a:gd name="connsiteY6" fmla="*/ 63690 h 118281"/>
              <a:gd name="connsiteX7" fmla="*/ 36394 w 291152"/>
              <a:gd name="connsiteY7" fmla="*/ 72789 h 118281"/>
              <a:gd name="connsiteX8" fmla="*/ 59140 w 291152"/>
              <a:gd name="connsiteY8" fmla="*/ 104633 h 118281"/>
              <a:gd name="connsiteX9" fmla="*/ 154675 w 291152"/>
              <a:gd name="connsiteY9" fmla="*/ 109183 h 118281"/>
              <a:gd name="connsiteX10" fmla="*/ 172872 w 291152"/>
              <a:gd name="connsiteY10" fmla="*/ 118281 h 118281"/>
              <a:gd name="connsiteX11" fmla="*/ 200167 w 291152"/>
              <a:gd name="connsiteY11" fmla="*/ 109183 h 118281"/>
              <a:gd name="connsiteX12" fmla="*/ 213815 w 291152"/>
              <a:gd name="connsiteY12" fmla="*/ 95535 h 118281"/>
              <a:gd name="connsiteX13" fmla="*/ 227463 w 291152"/>
              <a:gd name="connsiteY13" fmla="*/ 86436 h 118281"/>
              <a:gd name="connsiteX14" fmla="*/ 236561 w 291152"/>
              <a:gd name="connsiteY14" fmla="*/ 72789 h 118281"/>
              <a:gd name="connsiteX15" fmla="*/ 250209 w 291152"/>
              <a:gd name="connsiteY15" fmla="*/ 68239 h 118281"/>
              <a:gd name="connsiteX16" fmla="*/ 277504 w 291152"/>
              <a:gd name="connsiteY16" fmla="*/ 50042 h 118281"/>
              <a:gd name="connsiteX17" fmla="*/ 291152 w 291152"/>
              <a:gd name="connsiteY17" fmla="*/ 22747 h 118281"/>
              <a:gd name="connsiteX18" fmla="*/ 286603 w 291152"/>
              <a:gd name="connsiteY18" fmla="*/ 4550 h 118281"/>
              <a:gd name="connsiteX19" fmla="*/ 227463 w 291152"/>
              <a:gd name="connsiteY19" fmla="*/ 13648 h 118281"/>
              <a:gd name="connsiteX20" fmla="*/ 213815 w 291152"/>
              <a:gd name="connsiteY20" fmla="*/ 18198 h 118281"/>
              <a:gd name="connsiteX21" fmla="*/ 186519 w 291152"/>
              <a:gd name="connsiteY21" fmla="*/ 13648 h 118281"/>
              <a:gd name="connsiteX22" fmla="*/ 172872 w 291152"/>
              <a:gd name="connsiteY22" fmla="*/ 4550 h 118281"/>
              <a:gd name="connsiteX23" fmla="*/ 122830 w 291152"/>
              <a:gd name="connsiteY23" fmla="*/ 0 h 11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1152" h="118281">
                <a:moveTo>
                  <a:pt x="122830" y="0"/>
                </a:moveTo>
                <a:cubicBezTo>
                  <a:pt x="109940" y="0"/>
                  <a:pt x="104539" y="2549"/>
                  <a:pt x="95534" y="4550"/>
                </a:cubicBezTo>
                <a:cubicBezTo>
                  <a:pt x="90853" y="5590"/>
                  <a:pt x="86617" y="8311"/>
                  <a:pt x="81887" y="9099"/>
                </a:cubicBezTo>
                <a:cubicBezTo>
                  <a:pt x="68342" y="11356"/>
                  <a:pt x="54591" y="12132"/>
                  <a:pt x="40943" y="13648"/>
                </a:cubicBezTo>
                <a:cubicBezTo>
                  <a:pt x="8461" y="24476"/>
                  <a:pt x="21628" y="17427"/>
                  <a:pt x="0" y="31845"/>
                </a:cubicBezTo>
                <a:cubicBezTo>
                  <a:pt x="1516" y="40944"/>
                  <a:pt x="-812" y="51635"/>
                  <a:pt x="4549" y="59141"/>
                </a:cubicBezTo>
                <a:cubicBezTo>
                  <a:pt x="8183" y="64229"/>
                  <a:pt x="16999" y="61227"/>
                  <a:pt x="22746" y="63690"/>
                </a:cubicBezTo>
                <a:cubicBezTo>
                  <a:pt x="27772" y="65844"/>
                  <a:pt x="31845" y="69756"/>
                  <a:pt x="36394" y="72789"/>
                </a:cubicBezTo>
                <a:cubicBezTo>
                  <a:pt x="43110" y="92935"/>
                  <a:pt x="38344" y="102900"/>
                  <a:pt x="59140" y="104633"/>
                </a:cubicBezTo>
                <a:cubicBezTo>
                  <a:pt x="90911" y="107281"/>
                  <a:pt x="122830" y="107666"/>
                  <a:pt x="154675" y="109183"/>
                </a:cubicBezTo>
                <a:cubicBezTo>
                  <a:pt x="160741" y="112216"/>
                  <a:pt x="166090" y="118281"/>
                  <a:pt x="172872" y="118281"/>
                </a:cubicBezTo>
                <a:cubicBezTo>
                  <a:pt x="182462" y="118281"/>
                  <a:pt x="200167" y="109183"/>
                  <a:pt x="200167" y="109183"/>
                </a:cubicBezTo>
                <a:cubicBezTo>
                  <a:pt x="204716" y="104634"/>
                  <a:pt x="208873" y="99654"/>
                  <a:pt x="213815" y="95535"/>
                </a:cubicBezTo>
                <a:cubicBezTo>
                  <a:pt x="218015" y="92035"/>
                  <a:pt x="223597" y="90302"/>
                  <a:pt x="227463" y="86436"/>
                </a:cubicBezTo>
                <a:cubicBezTo>
                  <a:pt x="231329" y="82570"/>
                  <a:pt x="232292" y="76204"/>
                  <a:pt x="236561" y="72789"/>
                </a:cubicBezTo>
                <a:cubicBezTo>
                  <a:pt x="240306" y="69793"/>
                  <a:pt x="246017" y="70568"/>
                  <a:pt x="250209" y="68239"/>
                </a:cubicBezTo>
                <a:cubicBezTo>
                  <a:pt x="259768" y="62928"/>
                  <a:pt x="277504" y="50042"/>
                  <a:pt x="277504" y="50042"/>
                </a:cubicBezTo>
                <a:cubicBezTo>
                  <a:pt x="282106" y="43140"/>
                  <a:pt x="291152" y="32166"/>
                  <a:pt x="291152" y="22747"/>
                </a:cubicBezTo>
                <a:cubicBezTo>
                  <a:pt x="291152" y="16495"/>
                  <a:pt x="288119" y="10616"/>
                  <a:pt x="286603" y="4550"/>
                </a:cubicBezTo>
                <a:cubicBezTo>
                  <a:pt x="264511" y="7311"/>
                  <a:pt x="248300" y="8439"/>
                  <a:pt x="227463" y="13648"/>
                </a:cubicBezTo>
                <a:cubicBezTo>
                  <a:pt x="222811" y="14811"/>
                  <a:pt x="218364" y="16681"/>
                  <a:pt x="213815" y="18198"/>
                </a:cubicBezTo>
                <a:cubicBezTo>
                  <a:pt x="204716" y="16681"/>
                  <a:pt x="195270" y="16565"/>
                  <a:pt x="186519" y="13648"/>
                </a:cubicBezTo>
                <a:cubicBezTo>
                  <a:pt x="181332" y="11919"/>
                  <a:pt x="178291" y="5273"/>
                  <a:pt x="172872" y="4550"/>
                </a:cubicBezTo>
                <a:cubicBezTo>
                  <a:pt x="154835" y="2145"/>
                  <a:pt x="135720" y="0"/>
                  <a:pt x="122830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F2B0C2-995D-49F5-9FE2-518E28D39DFD}"/>
              </a:ext>
            </a:extLst>
          </p:cNvPr>
          <p:cNvSpPr/>
          <p:nvPr/>
        </p:nvSpPr>
        <p:spPr>
          <a:xfrm>
            <a:off x="7146225" y="1826751"/>
            <a:ext cx="482874" cy="115780"/>
          </a:xfrm>
          <a:custGeom>
            <a:avLst/>
            <a:gdLst>
              <a:gd name="connsiteX0" fmla="*/ 14300 w 482874"/>
              <a:gd name="connsiteY0" fmla="*/ 2049 h 115780"/>
              <a:gd name="connsiteX1" fmla="*/ 41596 w 482874"/>
              <a:gd name="connsiteY1" fmla="*/ 33894 h 115780"/>
              <a:gd name="connsiteX2" fmla="*/ 50694 w 482874"/>
              <a:gd name="connsiteY2" fmla="*/ 47542 h 115780"/>
              <a:gd name="connsiteX3" fmla="*/ 73441 w 482874"/>
              <a:gd name="connsiteY3" fmla="*/ 52091 h 115780"/>
              <a:gd name="connsiteX4" fmla="*/ 105285 w 482874"/>
              <a:gd name="connsiteY4" fmla="*/ 56640 h 115780"/>
              <a:gd name="connsiteX5" fmla="*/ 118933 w 482874"/>
              <a:gd name="connsiteY5" fmla="*/ 97583 h 115780"/>
              <a:gd name="connsiteX6" fmla="*/ 132581 w 482874"/>
              <a:gd name="connsiteY6" fmla="*/ 106682 h 115780"/>
              <a:gd name="connsiteX7" fmla="*/ 159876 w 482874"/>
              <a:gd name="connsiteY7" fmla="*/ 115780 h 115780"/>
              <a:gd name="connsiteX8" fmla="*/ 373691 w 482874"/>
              <a:gd name="connsiteY8" fmla="*/ 111231 h 115780"/>
              <a:gd name="connsiteX9" fmla="*/ 400987 w 482874"/>
              <a:gd name="connsiteY9" fmla="*/ 79386 h 115780"/>
              <a:gd name="connsiteX10" fmla="*/ 437381 w 482874"/>
              <a:gd name="connsiteY10" fmla="*/ 70288 h 115780"/>
              <a:gd name="connsiteX11" fmla="*/ 446479 w 482874"/>
              <a:gd name="connsiteY11" fmla="*/ 106682 h 115780"/>
              <a:gd name="connsiteX12" fmla="*/ 482874 w 482874"/>
              <a:gd name="connsiteY12" fmla="*/ 106682 h 115780"/>
              <a:gd name="connsiteX13" fmla="*/ 478324 w 482874"/>
              <a:gd name="connsiteY13" fmla="*/ 74837 h 115780"/>
              <a:gd name="connsiteX14" fmla="*/ 446479 w 482874"/>
              <a:gd name="connsiteY14" fmla="*/ 70288 h 115780"/>
              <a:gd name="connsiteX15" fmla="*/ 432832 w 482874"/>
              <a:gd name="connsiteY15" fmla="*/ 65739 h 115780"/>
              <a:gd name="connsiteX16" fmla="*/ 396438 w 482874"/>
              <a:gd name="connsiteY16" fmla="*/ 52091 h 115780"/>
              <a:gd name="connsiteX17" fmla="*/ 382790 w 482874"/>
              <a:gd name="connsiteY17" fmla="*/ 56640 h 115780"/>
              <a:gd name="connsiteX18" fmla="*/ 373691 w 482874"/>
              <a:gd name="connsiteY18" fmla="*/ 74837 h 115780"/>
              <a:gd name="connsiteX19" fmla="*/ 360044 w 482874"/>
              <a:gd name="connsiteY19" fmla="*/ 88485 h 115780"/>
              <a:gd name="connsiteX20" fmla="*/ 332748 w 482874"/>
              <a:gd name="connsiteY20" fmla="*/ 83936 h 115780"/>
              <a:gd name="connsiteX21" fmla="*/ 323650 w 482874"/>
              <a:gd name="connsiteY21" fmla="*/ 70288 h 115780"/>
              <a:gd name="connsiteX22" fmla="*/ 310002 w 482874"/>
              <a:gd name="connsiteY22" fmla="*/ 65739 h 115780"/>
              <a:gd name="connsiteX23" fmla="*/ 296354 w 482874"/>
              <a:gd name="connsiteY23" fmla="*/ 56640 h 115780"/>
              <a:gd name="connsiteX24" fmla="*/ 291805 w 482874"/>
              <a:gd name="connsiteY24" fmla="*/ 42992 h 115780"/>
              <a:gd name="connsiteX25" fmla="*/ 282706 w 482874"/>
              <a:gd name="connsiteY25" fmla="*/ 29345 h 115780"/>
              <a:gd name="connsiteX26" fmla="*/ 259960 w 482874"/>
              <a:gd name="connsiteY26" fmla="*/ 11148 h 115780"/>
              <a:gd name="connsiteX27" fmla="*/ 232665 w 482874"/>
              <a:gd name="connsiteY27" fmla="*/ 2049 h 115780"/>
              <a:gd name="connsiteX28" fmla="*/ 14300 w 482874"/>
              <a:gd name="connsiteY28" fmla="*/ 2049 h 11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874" h="115780">
                <a:moveTo>
                  <a:pt x="14300" y="2049"/>
                </a:moveTo>
                <a:cubicBezTo>
                  <a:pt x="-17545" y="7356"/>
                  <a:pt x="9236" y="8006"/>
                  <a:pt x="41596" y="33894"/>
                </a:cubicBezTo>
                <a:cubicBezTo>
                  <a:pt x="45865" y="37310"/>
                  <a:pt x="45947" y="44829"/>
                  <a:pt x="50694" y="47542"/>
                </a:cubicBezTo>
                <a:cubicBezTo>
                  <a:pt x="57408" y="51378"/>
                  <a:pt x="65814" y="50820"/>
                  <a:pt x="73441" y="52091"/>
                </a:cubicBezTo>
                <a:cubicBezTo>
                  <a:pt x="84018" y="53854"/>
                  <a:pt x="94670" y="55124"/>
                  <a:pt x="105285" y="56640"/>
                </a:cubicBezTo>
                <a:cubicBezTo>
                  <a:pt x="108335" y="74939"/>
                  <a:pt x="106140" y="84790"/>
                  <a:pt x="118933" y="97583"/>
                </a:cubicBezTo>
                <a:cubicBezTo>
                  <a:pt x="122799" y="101449"/>
                  <a:pt x="127585" y="104461"/>
                  <a:pt x="132581" y="106682"/>
                </a:cubicBezTo>
                <a:cubicBezTo>
                  <a:pt x="141345" y="110577"/>
                  <a:pt x="159876" y="115780"/>
                  <a:pt x="159876" y="115780"/>
                </a:cubicBezTo>
                <a:lnTo>
                  <a:pt x="373691" y="111231"/>
                </a:lnTo>
                <a:cubicBezTo>
                  <a:pt x="446953" y="108358"/>
                  <a:pt x="319716" y="106474"/>
                  <a:pt x="400987" y="79386"/>
                </a:cubicBezTo>
                <a:cubicBezTo>
                  <a:pt x="421970" y="72392"/>
                  <a:pt x="409933" y="75777"/>
                  <a:pt x="437381" y="70288"/>
                </a:cubicBezTo>
                <a:cubicBezTo>
                  <a:pt x="440414" y="82419"/>
                  <a:pt x="440406" y="95751"/>
                  <a:pt x="446479" y="106682"/>
                </a:cubicBezTo>
                <a:cubicBezTo>
                  <a:pt x="452074" y="116753"/>
                  <a:pt x="480238" y="107209"/>
                  <a:pt x="482874" y="106682"/>
                </a:cubicBezTo>
                <a:cubicBezTo>
                  <a:pt x="481357" y="96067"/>
                  <a:pt x="485906" y="82419"/>
                  <a:pt x="478324" y="74837"/>
                </a:cubicBezTo>
                <a:cubicBezTo>
                  <a:pt x="470742" y="67255"/>
                  <a:pt x="456994" y="72391"/>
                  <a:pt x="446479" y="70288"/>
                </a:cubicBezTo>
                <a:cubicBezTo>
                  <a:pt x="441777" y="69348"/>
                  <a:pt x="437443" y="67056"/>
                  <a:pt x="432832" y="65739"/>
                </a:cubicBezTo>
                <a:cubicBezTo>
                  <a:pt x="403928" y="57480"/>
                  <a:pt x="424705" y="66224"/>
                  <a:pt x="396438" y="52091"/>
                </a:cubicBezTo>
                <a:cubicBezTo>
                  <a:pt x="391889" y="53607"/>
                  <a:pt x="386181" y="53249"/>
                  <a:pt x="382790" y="56640"/>
                </a:cubicBezTo>
                <a:cubicBezTo>
                  <a:pt x="377995" y="61435"/>
                  <a:pt x="377633" y="69318"/>
                  <a:pt x="373691" y="74837"/>
                </a:cubicBezTo>
                <a:cubicBezTo>
                  <a:pt x="369952" y="80072"/>
                  <a:pt x="364593" y="83936"/>
                  <a:pt x="360044" y="88485"/>
                </a:cubicBezTo>
                <a:cubicBezTo>
                  <a:pt x="350945" y="86969"/>
                  <a:pt x="340998" y="88061"/>
                  <a:pt x="332748" y="83936"/>
                </a:cubicBezTo>
                <a:cubicBezTo>
                  <a:pt x="327858" y="81491"/>
                  <a:pt x="327919" y="73704"/>
                  <a:pt x="323650" y="70288"/>
                </a:cubicBezTo>
                <a:cubicBezTo>
                  <a:pt x="319905" y="67292"/>
                  <a:pt x="314551" y="67255"/>
                  <a:pt x="310002" y="65739"/>
                </a:cubicBezTo>
                <a:cubicBezTo>
                  <a:pt x="305453" y="62706"/>
                  <a:pt x="299770" y="60910"/>
                  <a:pt x="296354" y="56640"/>
                </a:cubicBezTo>
                <a:cubicBezTo>
                  <a:pt x="293358" y="52895"/>
                  <a:pt x="293950" y="47281"/>
                  <a:pt x="291805" y="42992"/>
                </a:cubicBezTo>
                <a:cubicBezTo>
                  <a:pt x="289360" y="38102"/>
                  <a:pt x="285739" y="33894"/>
                  <a:pt x="282706" y="29345"/>
                </a:cubicBezTo>
                <a:cubicBezTo>
                  <a:pt x="275855" y="8791"/>
                  <a:pt x="283233" y="18130"/>
                  <a:pt x="259960" y="11148"/>
                </a:cubicBezTo>
                <a:cubicBezTo>
                  <a:pt x="250774" y="8392"/>
                  <a:pt x="232665" y="2049"/>
                  <a:pt x="232665" y="2049"/>
                </a:cubicBezTo>
                <a:cubicBezTo>
                  <a:pt x="167460" y="3601"/>
                  <a:pt x="46145" y="-3258"/>
                  <a:pt x="14300" y="204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692174-34DE-4A54-BB7B-D604DF44AC1D}"/>
              </a:ext>
            </a:extLst>
          </p:cNvPr>
          <p:cNvSpPr/>
          <p:nvPr/>
        </p:nvSpPr>
        <p:spPr>
          <a:xfrm>
            <a:off x="7499216" y="1901588"/>
            <a:ext cx="284557" cy="186519"/>
          </a:xfrm>
          <a:custGeom>
            <a:avLst/>
            <a:gdLst>
              <a:gd name="connsiteX0" fmla="*/ 2503 w 284557"/>
              <a:gd name="connsiteY0" fmla="*/ 54591 h 186519"/>
              <a:gd name="connsiteX1" fmla="*/ 7053 w 284557"/>
              <a:gd name="connsiteY1" fmla="*/ 95534 h 186519"/>
              <a:gd name="connsiteX2" fmla="*/ 34348 w 284557"/>
              <a:gd name="connsiteY2" fmla="*/ 104633 h 186519"/>
              <a:gd name="connsiteX3" fmla="*/ 38897 w 284557"/>
              <a:gd name="connsiteY3" fmla="*/ 118281 h 186519"/>
              <a:gd name="connsiteX4" fmla="*/ 34348 w 284557"/>
              <a:gd name="connsiteY4" fmla="*/ 136478 h 186519"/>
              <a:gd name="connsiteX5" fmla="*/ 70742 w 284557"/>
              <a:gd name="connsiteY5" fmla="*/ 150125 h 186519"/>
              <a:gd name="connsiteX6" fmla="*/ 84390 w 284557"/>
              <a:gd name="connsiteY6" fmla="*/ 159224 h 186519"/>
              <a:gd name="connsiteX7" fmla="*/ 98038 w 284557"/>
              <a:gd name="connsiteY7" fmla="*/ 154675 h 186519"/>
              <a:gd name="connsiteX8" fmla="*/ 111685 w 284557"/>
              <a:gd name="connsiteY8" fmla="*/ 145576 h 186519"/>
              <a:gd name="connsiteX9" fmla="*/ 125333 w 284557"/>
              <a:gd name="connsiteY9" fmla="*/ 131928 h 186519"/>
              <a:gd name="connsiteX10" fmla="*/ 143530 w 284557"/>
              <a:gd name="connsiteY10" fmla="*/ 127379 h 186519"/>
              <a:gd name="connsiteX11" fmla="*/ 152629 w 284557"/>
              <a:gd name="connsiteY11" fmla="*/ 145576 h 186519"/>
              <a:gd name="connsiteX12" fmla="*/ 161727 w 284557"/>
              <a:gd name="connsiteY12" fmla="*/ 159224 h 186519"/>
              <a:gd name="connsiteX13" fmla="*/ 170826 w 284557"/>
              <a:gd name="connsiteY13" fmla="*/ 186519 h 186519"/>
              <a:gd name="connsiteX14" fmla="*/ 207220 w 284557"/>
              <a:gd name="connsiteY14" fmla="*/ 181970 h 186519"/>
              <a:gd name="connsiteX15" fmla="*/ 239065 w 284557"/>
              <a:gd name="connsiteY15" fmla="*/ 168322 h 186519"/>
              <a:gd name="connsiteX16" fmla="*/ 257262 w 284557"/>
              <a:gd name="connsiteY16" fmla="*/ 163773 h 186519"/>
              <a:gd name="connsiteX17" fmla="*/ 284557 w 284557"/>
              <a:gd name="connsiteY17" fmla="*/ 154675 h 186519"/>
              <a:gd name="connsiteX18" fmla="*/ 270909 w 284557"/>
              <a:gd name="connsiteY18" fmla="*/ 127379 h 186519"/>
              <a:gd name="connsiteX19" fmla="*/ 266360 w 284557"/>
              <a:gd name="connsiteY19" fmla="*/ 109182 h 186519"/>
              <a:gd name="connsiteX20" fmla="*/ 243614 w 284557"/>
              <a:gd name="connsiteY20" fmla="*/ 104633 h 186519"/>
              <a:gd name="connsiteX21" fmla="*/ 252712 w 284557"/>
              <a:gd name="connsiteY21" fmla="*/ 45493 h 186519"/>
              <a:gd name="connsiteX22" fmla="*/ 261811 w 284557"/>
              <a:gd name="connsiteY22" fmla="*/ 31845 h 186519"/>
              <a:gd name="connsiteX23" fmla="*/ 248163 w 284557"/>
              <a:gd name="connsiteY23" fmla="*/ 27296 h 186519"/>
              <a:gd name="connsiteX24" fmla="*/ 234515 w 284557"/>
              <a:gd name="connsiteY24" fmla="*/ 36394 h 186519"/>
              <a:gd name="connsiteX25" fmla="*/ 220868 w 284557"/>
              <a:gd name="connsiteY25" fmla="*/ 40943 h 186519"/>
              <a:gd name="connsiteX26" fmla="*/ 179924 w 284557"/>
              <a:gd name="connsiteY26" fmla="*/ 36394 h 186519"/>
              <a:gd name="connsiteX27" fmla="*/ 161727 w 284557"/>
              <a:gd name="connsiteY27" fmla="*/ 31845 h 186519"/>
              <a:gd name="connsiteX28" fmla="*/ 129883 w 284557"/>
              <a:gd name="connsiteY28" fmla="*/ 36394 h 186519"/>
              <a:gd name="connsiteX29" fmla="*/ 111685 w 284557"/>
              <a:gd name="connsiteY29" fmla="*/ 45493 h 186519"/>
              <a:gd name="connsiteX30" fmla="*/ 98038 w 284557"/>
              <a:gd name="connsiteY30" fmla="*/ 54591 h 186519"/>
              <a:gd name="connsiteX31" fmla="*/ 88939 w 284557"/>
              <a:gd name="connsiteY31" fmla="*/ 27296 h 186519"/>
              <a:gd name="connsiteX32" fmla="*/ 75291 w 284557"/>
              <a:gd name="connsiteY32" fmla="*/ 0 h 186519"/>
              <a:gd name="connsiteX33" fmla="*/ 57094 w 284557"/>
              <a:gd name="connsiteY33" fmla="*/ 4549 h 186519"/>
              <a:gd name="connsiteX34" fmla="*/ 34348 w 284557"/>
              <a:gd name="connsiteY34" fmla="*/ 31845 h 186519"/>
              <a:gd name="connsiteX35" fmla="*/ 2503 w 284557"/>
              <a:gd name="connsiteY35" fmla="*/ 54591 h 18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4557" h="186519">
                <a:moveTo>
                  <a:pt x="2503" y="54591"/>
                </a:moveTo>
                <a:cubicBezTo>
                  <a:pt x="-2046" y="65206"/>
                  <a:pt x="-319" y="83949"/>
                  <a:pt x="7053" y="95534"/>
                </a:cubicBezTo>
                <a:cubicBezTo>
                  <a:pt x="12202" y="103625"/>
                  <a:pt x="34348" y="104633"/>
                  <a:pt x="34348" y="104633"/>
                </a:cubicBezTo>
                <a:cubicBezTo>
                  <a:pt x="35864" y="109182"/>
                  <a:pt x="38897" y="113486"/>
                  <a:pt x="38897" y="118281"/>
                </a:cubicBezTo>
                <a:cubicBezTo>
                  <a:pt x="38897" y="124533"/>
                  <a:pt x="32371" y="130547"/>
                  <a:pt x="34348" y="136478"/>
                </a:cubicBezTo>
                <a:cubicBezTo>
                  <a:pt x="37695" y="146518"/>
                  <a:pt x="66301" y="149237"/>
                  <a:pt x="70742" y="150125"/>
                </a:cubicBezTo>
                <a:cubicBezTo>
                  <a:pt x="75291" y="153158"/>
                  <a:pt x="78997" y="158325"/>
                  <a:pt x="84390" y="159224"/>
                </a:cubicBezTo>
                <a:cubicBezTo>
                  <a:pt x="89120" y="160012"/>
                  <a:pt x="93749" y="156820"/>
                  <a:pt x="98038" y="154675"/>
                </a:cubicBezTo>
                <a:cubicBezTo>
                  <a:pt x="102928" y="152230"/>
                  <a:pt x="107485" y="149076"/>
                  <a:pt x="111685" y="145576"/>
                </a:cubicBezTo>
                <a:cubicBezTo>
                  <a:pt x="116627" y="141457"/>
                  <a:pt x="119747" y="135120"/>
                  <a:pt x="125333" y="131928"/>
                </a:cubicBezTo>
                <a:cubicBezTo>
                  <a:pt x="130762" y="128826"/>
                  <a:pt x="137464" y="128895"/>
                  <a:pt x="143530" y="127379"/>
                </a:cubicBezTo>
                <a:cubicBezTo>
                  <a:pt x="146563" y="133445"/>
                  <a:pt x="149264" y="139688"/>
                  <a:pt x="152629" y="145576"/>
                </a:cubicBezTo>
                <a:cubicBezTo>
                  <a:pt x="155342" y="150323"/>
                  <a:pt x="159506" y="154228"/>
                  <a:pt x="161727" y="159224"/>
                </a:cubicBezTo>
                <a:cubicBezTo>
                  <a:pt x="165622" y="167988"/>
                  <a:pt x="170826" y="186519"/>
                  <a:pt x="170826" y="186519"/>
                </a:cubicBezTo>
                <a:cubicBezTo>
                  <a:pt x="182957" y="185003"/>
                  <a:pt x="195191" y="184157"/>
                  <a:pt x="207220" y="181970"/>
                </a:cubicBezTo>
                <a:cubicBezTo>
                  <a:pt x="221843" y="179311"/>
                  <a:pt x="224298" y="173860"/>
                  <a:pt x="239065" y="168322"/>
                </a:cubicBezTo>
                <a:cubicBezTo>
                  <a:pt x="244919" y="166127"/>
                  <a:pt x="251273" y="165570"/>
                  <a:pt x="257262" y="163773"/>
                </a:cubicBezTo>
                <a:cubicBezTo>
                  <a:pt x="266448" y="161017"/>
                  <a:pt x="284557" y="154675"/>
                  <a:pt x="284557" y="154675"/>
                </a:cubicBezTo>
                <a:cubicBezTo>
                  <a:pt x="274590" y="139724"/>
                  <a:pt x="275617" y="143857"/>
                  <a:pt x="270909" y="127379"/>
                </a:cubicBezTo>
                <a:cubicBezTo>
                  <a:pt x="269191" y="121367"/>
                  <a:pt x="271163" y="113185"/>
                  <a:pt x="266360" y="109182"/>
                </a:cubicBezTo>
                <a:cubicBezTo>
                  <a:pt x="260420" y="104232"/>
                  <a:pt x="251196" y="106149"/>
                  <a:pt x="243614" y="104633"/>
                </a:cubicBezTo>
                <a:cubicBezTo>
                  <a:pt x="244918" y="91589"/>
                  <a:pt x="244515" y="61887"/>
                  <a:pt x="252712" y="45493"/>
                </a:cubicBezTo>
                <a:cubicBezTo>
                  <a:pt x="255157" y="40603"/>
                  <a:pt x="258778" y="36394"/>
                  <a:pt x="261811" y="31845"/>
                </a:cubicBezTo>
                <a:cubicBezTo>
                  <a:pt x="257262" y="30329"/>
                  <a:pt x="252893" y="26508"/>
                  <a:pt x="248163" y="27296"/>
                </a:cubicBezTo>
                <a:cubicBezTo>
                  <a:pt x="242770" y="28195"/>
                  <a:pt x="239405" y="33949"/>
                  <a:pt x="234515" y="36394"/>
                </a:cubicBezTo>
                <a:cubicBezTo>
                  <a:pt x="230226" y="38538"/>
                  <a:pt x="225417" y="39427"/>
                  <a:pt x="220868" y="40943"/>
                </a:cubicBezTo>
                <a:cubicBezTo>
                  <a:pt x="207220" y="39427"/>
                  <a:pt x="193496" y="38482"/>
                  <a:pt x="179924" y="36394"/>
                </a:cubicBezTo>
                <a:cubicBezTo>
                  <a:pt x="173744" y="35443"/>
                  <a:pt x="167979" y="31845"/>
                  <a:pt x="161727" y="31845"/>
                </a:cubicBezTo>
                <a:cubicBezTo>
                  <a:pt x="151005" y="31845"/>
                  <a:pt x="140498" y="34878"/>
                  <a:pt x="129883" y="36394"/>
                </a:cubicBezTo>
                <a:cubicBezTo>
                  <a:pt x="123817" y="39427"/>
                  <a:pt x="117573" y="42128"/>
                  <a:pt x="111685" y="45493"/>
                </a:cubicBezTo>
                <a:cubicBezTo>
                  <a:pt x="106938" y="48205"/>
                  <a:pt x="102307" y="58006"/>
                  <a:pt x="98038" y="54591"/>
                </a:cubicBezTo>
                <a:cubicBezTo>
                  <a:pt x="90549" y="48600"/>
                  <a:pt x="91972" y="36394"/>
                  <a:pt x="88939" y="27296"/>
                </a:cubicBezTo>
                <a:cubicBezTo>
                  <a:pt x="82660" y="8459"/>
                  <a:pt x="87051" y="17640"/>
                  <a:pt x="75291" y="0"/>
                </a:cubicBezTo>
                <a:cubicBezTo>
                  <a:pt x="69225" y="1516"/>
                  <a:pt x="62523" y="1447"/>
                  <a:pt x="57094" y="4549"/>
                </a:cubicBezTo>
                <a:cubicBezTo>
                  <a:pt x="47666" y="9937"/>
                  <a:pt x="40145" y="23150"/>
                  <a:pt x="34348" y="31845"/>
                </a:cubicBezTo>
                <a:cubicBezTo>
                  <a:pt x="24882" y="69710"/>
                  <a:pt x="7052" y="43976"/>
                  <a:pt x="2503" y="5459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7CE971D-E735-44AD-AF6F-855064E61259}"/>
              </a:ext>
            </a:extLst>
          </p:cNvPr>
          <p:cNvSpPr/>
          <p:nvPr/>
        </p:nvSpPr>
        <p:spPr>
          <a:xfrm>
            <a:off x="7028118" y="1832582"/>
            <a:ext cx="428436" cy="319215"/>
          </a:xfrm>
          <a:custGeom>
            <a:avLst/>
            <a:gdLst>
              <a:gd name="connsiteX0" fmla="*/ 77816 w 428436"/>
              <a:gd name="connsiteY0" fmla="*/ 767 h 319215"/>
              <a:gd name="connsiteX1" fmla="*/ 55070 w 428436"/>
              <a:gd name="connsiteY1" fmla="*/ 5317 h 319215"/>
              <a:gd name="connsiteX2" fmla="*/ 50521 w 428436"/>
              <a:gd name="connsiteY2" fmla="*/ 18964 h 319215"/>
              <a:gd name="connsiteX3" fmla="*/ 36873 w 428436"/>
              <a:gd name="connsiteY3" fmla="*/ 32612 h 319215"/>
              <a:gd name="connsiteX4" fmla="*/ 14127 w 428436"/>
              <a:gd name="connsiteY4" fmla="*/ 55358 h 319215"/>
              <a:gd name="connsiteX5" fmla="*/ 479 w 428436"/>
              <a:gd name="connsiteY5" fmla="*/ 73555 h 319215"/>
              <a:gd name="connsiteX6" fmla="*/ 5028 w 428436"/>
              <a:gd name="connsiteY6" fmla="*/ 114499 h 319215"/>
              <a:gd name="connsiteX7" fmla="*/ 9578 w 428436"/>
              <a:gd name="connsiteY7" fmla="*/ 169090 h 319215"/>
              <a:gd name="connsiteX8" fmla="*/ 14127 w 428436"/>
              <a:gd name="connsiteY8" fmla="*/ 200934 h 319215"/>
              <a:gd name="connsiteX9" fmla="*/ 86915 w 428436"/>
              <a:gd name="connsiteY9" fmla="*/ 205484 h 319215"/>
              <a:gd name="connsiteX10" fmla="*/ 114210 w 428436"/>
              <a:gd name="connsiteY10" fmla="*/ 223681 h 319215"/>
              <a:gd name="connsiteX11" fmla="*/ 146055 w 428436"/>
              <a:gd name="connsiteY11" fmla="*/ 232779 h 319215"/>
              <a:gd name="connsiteX12" fmla="*/ 177900 w 428436"/>
              <a:gd name="connsiteY12" fmla="*/ 250976 h 319215"/>
              <a:gd name="connsiteX13" fmla="*/ 191548 w 428436"/>
              <a:gd name="connsiteY13" fmla="*/ 255525 h 319215"/>
              <a:gd name="connsiteX14" fmla="*/ 209745 w 428436"/>
              <a:gd name="connsiteY14" fmla="*/ 269173 h 319215"/>
              <a:gd name="connsiteX15" fmla="*/ 223392 w 428436"/>
              <a:gd name="connsiteY15" fmla="*/ 278272 h 319215"/>
              <a:gd name="connsiteX16" fmla="*/ 273434 w 428436"/>
              <a:gd name="connsiteY16" fmla="*/ 282821 h 319215"/>
              <a:gd name="connsiteX17" fmla="*/ 282533 w 428436"/>
              <a:gd name="connsiteY17" fmla="*/ 296469 h 319215"/>
              <a:gd name="connsiteX18" fmla="*/ 287082 w 428436"/>
              <a:gd name="connsiteY18" fmla="*/ 314666 h 319215"/>
              <a:gd name="connsiteX19" fmla="*/ 300730 w 428436"/>
              <a:gd name="connsiteY19" fmla="*/ 319215 h 319215"/>
              <a:gd name="connsiteX20" fmla="*/ 368969 w 428436"/>
              <a:gd name="connsiteY20" fmla="*/ 314666 h 319215"/>
              <a:gd name="connsiteX21" fmla="*/ 373518 w 428436"/>
              <a:gd name="connsiteY21" fmla="*/ 301018 h 319215"/>
              <a:gd name="connsiteX22" fmla="*/ 391715 w 428436"/>
              <a:gd name="connsiteY22" fmla="*/ 241878 h 319215"/>
              <a:gd name="connsiteX23" fmla="*/ 405363 w 428436"/>
              <a:gd name="connsiteY23" fmla="*/ 232779 h 319215"/>
              <a:gd name="connsiteX24" fmla="*/ 428109 w 428436"/>
              <a:gd name="connsiteY24" fmla="*/ 223681 h 319215"/>
              <a:gd name="connsiteX25" fmla="*/ 414461 w 428436"/>
              <a:gd name="connsiteY25" fmla="*/ 214582 h 319215"/>
              <a:gd name="connsiteX26" fmla="*/ 382616 w 428436"/>
              <a:gd name="connsiteY26" fmla="*/ 191836 h 319215"/>
              <a:gd name="connsiteX27" fmla="*/ 368969 w 428436"/>
              <a:gd name="connsiteY27" fmla="*/ 178188 h 319215"/>
              <a:gd name="connsiteX28" fmla="*/ 355321 w 428436"/>
              <a:gd name="connsiteY28" fmla="*/ 173639 h 319215"/>
              <a:gd name="connsiteX29" fmla="*/ 346222 w 428436"/>
              <a:gd name="connsiteY29" fmla="*/ 159991 h 319215"/>
              <a:gd name="connsiteX30" fmla="*/ 318927 w 428436"/>
              <a:gd name="connsiteY30" fmla="*/ 141794 h 319215"/>
              <a:gd name="connsiteX31" fmla="*/ 300730 w 428436"/>
              <a:gd name="connsiteY31" fmla="*/ 128146 h 319215"/>
              <a:gd name="connsiteX32" fmla="*/ 287082 w 428436"/>
              <a:gd name="connsiteY32" fmla="*/ 123597 h 319215"/>
              <a:gd name="connsiteX33" fmla="*/ 259786 w 428436"/>
              <a:gd name="connsiteY33" fmla="*/ 105400 h 319215"/>
              <a:gd name="connsiteX34" fmla="*/ 246139 w 428436"/>
              <a:gd name="connsiteY34" fmla="*/ 96302 h 319215"/>
              <a:gd name="connsiteX35" fmla="*/ 232491 w 428436"/>
              <a:gd name="connsiteY35" fmla="*/ 91752 h 319215"/>
              <a:gd name="connsiteX36" fmla="*/ 200646 w 428436"/>
              <a:gd name="connsiteY36" fmla="*/ 55358 h 319215"/>
              <a:gd name="connsiteX37" fmla="*/ 173351 w 428436"/>
              <a:gd name="connsiteY37" fmla="*/ 46260 h 319215"/>
              <a:gd name="connsiteX38" fmla="*/ 159703 w 428436"/>
              <a:gd name="connsiteY38" fmla="*/ 32612 h 319215"/>
              <a:gd name="connsiteX39" fmla="*/ 150604 w 428436"/>
              <a:gd name="connsiteY39" fmla="*/ 18964 h 319215"/>
              <a:gd name="connsiteX40" fmla="*/ 132407 w 428436"/>
              <a:gd name="connsiteY40" fmla="*/ 14415 h 319215"/>
              <a:gd name="connsiteX41" fmla="*/ 118760 w 428436"/>
              <a:gd name="connsiteY41" fmla="*/ 5317 h 319215"/>
              <a:gd name="connsiteX42" fmla="*/ 105112 w 428436"/>
              <a:gd name="connsiteY42" fmla="*/ 767 h 319215"/>
              <a:gd name="connsiteX43" fmla="*/ 77816 w 428436"/>
              <a:gd name="connsiteY43" fmla="*/ 767 h 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28436" h="319215">
                <a:moveTo>
                  <a:pt x="77816" y="767"/>
                </a:moveTo>
                <a:cubicBezTo>
                  <a:pt x="69476" y="1525"/>
                  <a:pt x="61504" y="1028"/>
                  <a:pt x="55070" y="5317"/>
                </a:cubicBezTo>
                <a:cubicBezTo>
                  <a:pt x="51080" y="7977"/>
                  <a:pt x="53181" y="14974"/>
                  <a:pt x="50521" y="18964"/>
                </a:cubicBezTo>
                <a:cubicBezTo>
                  <a:pt x="46952" y="24317"/>
                  <a:pt x="40992" y="27669"/>
                  <a:pt x="36873" y="32612"/>
                </a:cubicBezTo>
                <a:cubicBezTo>
                  <a:pt x="17918" y="55358"/>
                  <a:pt x="39148" y="38678"/>
                  <a:pt x="14127" y="55358"/>
                </a:cubicBezTo>
                <a:cubicBezTo>
                  <a:pt x="9578" y="61424"/>
                  <a:pt x="1632" y="66061"/>
                  <a:pt x="479" y="73555"/>
                </a:cubicBezTo>
                <a:cubicBezTo>
                  <a:pt x="-1609" y="87127"/>
                  <a:pt x="3726" y="100829"/>
                  <a:pt x="5028" y="114499"/>
                </a:cubicBezTo>
                <a:cubicBezTo>
                  <a:pt x="6759" y="132677"/>
                  <a:pt x="7666" y="150930"/>
                  <a:pt x="9578" y="169090"/>
                </a:cubicBezTo>
                <a:cubicBezTo>
                  <a:pt x="10701" y="179754"/>
                  <a:pt x="4425" y="196368"/>
                  <a:pt x="14127" y="200934"/>
                </a:cubicBezTo>
                <a:cubicBezTo>
                  <a:pt x="36123" y="211285"/>
                  <a:pt x="62652" y="203967"/>
                  <a:pt x="86915" y="205484"/>
                </a:cubicBezTo>
                <a:cubicBezTo>
                  <a:pt x="96013" y="211550"/>
                  <a:pt x="103602" y="221029"/>
                  <a:pt x="114210" y="223681"/>
                </a:cubicBezTo>
                <a:cubicBezTo>
                  <a:pt x="137059" y="229393"/>
                  <a:pt x="126475" y="226253"/>
                  <a:pt x="146055" y="232779"/>
                </a:cubicBezTo>
                <a:cubicBezTo>
                  <a:pt x="159762" y="241918"/>
                  <a:pt x="161737" y="244050"/>
                  <a:pt x="177900" y="250976"/>
                </a:cubicBezTo>
                <a:cubicBezTo>
                  <a:pt x="182308" y="252865"/>
                  <a:pt x="186999" y="254009"/>
                  <a:pt x="191548" y="255525"/>
                </a:cubicBezTo>
                <a:cubicBezTo>
                  <a:pt x="197614" y="260074"/>
                  <a:pt x="203575" y="264766"/>
                  <a:pt x="209745" y="269173"/>
                </a:cubicBezTo>
                <a:cubicBezTo>
                  <a:pt x="214194" y="272351"/>
                  <a:pt x="218046" y="277126"/>
                  <a:pt x="223392" y="278272"/>
                </a:cubicBezTo>
                <a:cubicBezTo>
                  <a:pt x="239770" y="281782"/>
                  <a:pt x="256753" y="281305"/>
                  <a:pt x="273434" y="282821"/>
                </a:cubicBezTo>
                <a:cubicBezTo>
                  <a:pt x="276467" y="287370"/>
                  <a:pt x="280379" y="291443"/>
                  <a:pt x="282533" y="296469"/>
                </a:cubicBezTo>
                <a:cubicBezTo>
                  <a:pt x="284996" y="302216"/>
                  <a:pt x="283176" y="309784"/>
                  <a:pt x="287082" y="314666"/>
                </a:cubicBezTo>
                <a:cubicBezTo>
                  <a:pt x="290078" y="318411"/>
                  <a:pt x="296181" y="317699"/>
                  <a:pt x="300730" y="319215"/>
                </a:cubicBezTo>
                <a:cubicBezTo>
                  <a:pt x="323476" y="317699"/>
                  <a:pt x="346853" y="320195"/>
                  <a:pt x="368969" y="314666"/>
                </a:cubicBezTo>
                <a:cubicBezTo>
                  <a:pt x="373621" y="313503"/>
                  <a:pt x="372884" y="305771"/>
                  <a:pt x="373518" y="301018"/>
                </a:cubicBezTo>
                <a:cubicBezTo>
                  <a:pt x="381572" y="240613"/>
                  <a:pt x="359928" y="252473"/>
                  <a:pt x="391715" y="241878"/>
                </a:cubicBezTo>
                <a:cubicBezTo>
                  <a:pt x="396264" y="238845"/>
                  <a:pt x="400473" y="235224"/>
                  <a:pt x="405363" y="232779"/>
                </a:cubicBezTo>
                <a:cubicBezTo>
                  <a:pt x="412667" y="229127"/>
                  <a:pt x="424457" y="230985"/>
                  <a:pt x="428109" y="223681"/>
                </a:cubicBezTo>
                <a:cubicBezTo>
                  <a:pt x="430554" y="218791"/>
                  <a:pt x="418661" y="218082"/>
                  <a:pt x="414461" y="214582"/>
                </a:cubicBezTo>
                <a:cubicBezTo>
                  <a:pt x="386798" y="191529"/>
                  <a:pt x="416286" y="208670"/>
                  <a:pt x="382616" y="191836"/>
                </a:cubicBezTo>
                <a:cubicBezTo>
                  <a:pt x="378067" y="187287"/>
                  <a:pt x="374322" y="181757"/>
                  <a:pt x="368969" y="178188"/>
                </a:cubicBezTo>
                <a:cubicBezTo>
                  <a:pt x="364979" y="175528"/>
                  <a:pt x="359066" y="176635"/>
                  <a:pt x="355321" y="173639"/>
                </a:cubicBezTo>
                <a:cubicBezTo>
                  <a:pt x="351051" y="170223"/>
                  <a:pt x="350337" y="163592"/>
                  <a:pt x="346222" y="159991"/>
                </a:cubicBezTo>
                <a:cubicBezTo>
                  <a:pt x="337993" y="152790"/>
                  <a:pt x="327675" y="148355"/>
                  <a:pt x="318927" y="141794"/>
                </a:cubicBezTo>
                <a:cubicBezTo>
                  <a:pt x="312861" y="137245"/>
                  <a:pt x="307313" y="131908"/>
                  <a:pt x="300730" y="128146"/>
                </a:cubicBezTo>
                <a:cubicBezTo>
                  <a:pt x="296566" y="125767"/>
                  <a:pt x="291274" y="125926"/>
                  <a:pt x="287082" y="123597"/>
                </a:cubicBezTo>
                <a:cubicBezTo>
                  <a:pt x="277523" y="118287"/>
                  <a:pt x="268885" y="111466"/>
                  <a:pt x="259786" y="105400"/>
                </a:cubicBezTo>
                <a:cubicBezTo>
                  <a:pt x="255237" y="102367"/>
                  <a:pt x="251326" y="98031"/>
                  <a:pt x="246139" y="96302"/>
                </a:cubicBezTo>
                <a:lnTo>
                  <a:pt x="232491" y="91752"/>
                </a:lnTo>
                <a:cubicBezTo>
                  <a:pt x="220839" y="74275"/>
                  <a:pt x="218603" y="63339"/>
                  <a:pt x="200646" y="55358"/>
                </a:cubicBezTo>
                <a:cubicBezTo>
                  <a:pt x="191882" y="51463"/>
                  <a:pt x="173351" y="46260"/>
                  <a:pt x="173351" y="46260"/>
                </a:cubicBezTo>
                <a:cubicBezTo>
                  <a:pt x="168802" y="41711"/>
                  <a:pt x="163822" y="37554"/>
                  <a:pt x="159703" y="32612"/>
                </a:cubicBezTo>
                <a:cubicBezTo>
                  <a:pt x="156203" y="28412"/>
                  <a:pt x="155153" y="21997"/>
                  <a:pt x="150604" y="18964"/>
                </a:cubicBezTo>
                <a:cubicBezTo>
                  <a:pt x="145402" y="15496"/>
                  <a:pt x="138473" y="15931"/>
                  <a:pt x="132407" y="14415"/>
                </a:cubicBezTo>
                <a:cubicBezTo>
                  <a:pt x="127858" y="11382"/>
                  <a:pt x="123650" y="7762"/>
                  <a:pt x="118760" y="5317"/>
                </a:cubicBezTo>
                <a:cubicBezTo>
                  <a:pt x="114471" y="3172"/>
                  <a:pt x="109564" y="2548"/>
                  <a:pt x="105112" y="767"/>
                </a:cubicBezTo>
                <a:cubicBezTo>
                  <a:pt x="101964" y="-492"/>
                  <a:pt x="86156" y="9"/>
                  <a:pt x="77816" y="76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59FBA8-27B2-4F15-B0C3-70C3AD9765D9}"/>
              </a:ext>
            </a:extLst>
          </p:cNvPr>
          <p:cNvSpPr/>
          <p:nvPr/>
        </p:nvSpPr>
        <p:spPr>
          <a:xfrm>
            <a:off x="7260355" y="2033516"/>
            <a:ext cx="514320" cy="423626"/>
          </a:xfrm>
          <a:custGeom>
            <a:avLst/>
            <a:gdLst>
              <a:gd name="connsiteX0" fmla="*/ 173126 w 514320"/>
              <a:gd name="connsiteY0" fmla="*/ 40944 h 423626"/>
              <a:gd name="connsiteX1" fmla="*/ 164027 w 514320"/>
              <a:gd name="connsiteY1" fmla="*/ 77338 h 423626"/>
              <a:gd name="connsiteX2" fmla="*/ 141281 w 514320"/>
              <a:gd name="connsiteY2" fmla="*/ 104633 h 423626"/>
              <a:gd name="connsiteX3" fmla="*/ 127633 w 514320"/>
              <a:gd name="connsiteY3" fmla="*/ 113732 h 423626"/>
              <a:gd name="connsiteX4" fmla="*/ 109436 w 514320"/>
              <a:gd name="connsiteY4" fmla="*/ 118281 h 423626"/>
              <a:gd name="connsiteX5" fmla="*/ 41197 w 514320"/>
              <a:gd name="connsiteY5" fmla="*/ 113732 h 423626"/>
              <a:gd name="connsiteX6" fmla="*/ 18451 w 514320"/>
              <a:gd name="connsiteY6" fmla="*/ 118281 h 423626"/>
              <a:gd name="connsiteX7" fmla="*/ 9352 w 514320"/>
              <a:gd name="connsiteY7" fmla="*/ 131929 h 423626"/>
              <a:gd name="connsiteX8" fmla="*/ 4803 w 514320"/>
              <a:gd name="connsiteY8" fmla="*/ 250209 h 423626"/>
              <a:gd name="connsiteX9" fmla="*/ 13902 w 514320"/>
              <a:gd name="connsiteY9" fmla="*/ 277505 h 423626"/>
              <a:gd name="connsiteX10" fmla="*/ 23000 w 514320"/>
              <a:gd name="connsiteY10" fmla="*/ 309350 h 423626"/>
              <a:gd name="connsiteX11" fmla="*/ 32099 w 514320"/>
              <a:gd name="connsiteY11" fmla="*/ 322997 h 423626"/>
              <a:gd name="connsiteX12" fmla="*/ 45746 w 514320"/>
              <a:gd name="connsiteY12" fmla="*/ 327547 h 423626"/>
              <a:gd name="connsiteX13" fmla="*/ 86690 w 514320"/>
              <a:gd name="connsiteY13" fmla="*/ 322997 h 423626"/>
              <a:gd name="connsiteX14" fmla="*/ 104887 w 514320"/>
              <a:gd name="connsiteY14" fmla="*/ 313899 h 423626"/>
              <a:gd name="connsiteX15" fmla="*/ 73042 w 514320"/>
              <a:gd name="connsiteY15" fmla="*/ 322997 h 423626"/>
              <a:gd name="connsiteX16" fmla="*/ 68493 w 514320"/>
              <a:gd name="connsiteY16" fmla="*/ 341194 h 423626"/>
              <a:gd name="connsiteX17" fmla="*/ 59394 w 514320"/>
              <a:gd name="connsiteY17" fmla="*/ 386687 h 423626"/>
              <a:gd name="connsiteX18" fmla="*/ 223167 w 514320"/>
              <a:gd name="connsiteY18" fmla="*/ 400335 h 423626"/>
              <a:gd name="connsiteX19" fmla="*/ 264111 w 514320"/>
              <a:gd name="connsiteY19" fmla="*/ 395785 h 423626"/>
              <a:gd name="connsiteX20" fmla="*/ 268660 w 514320"/>
              <a:gd name="connsiteY20" fmla="*/ 377588 h 423626"/>
              <a:gd name="connsiteX21" fmla="*/ 273209 w 514320"/>
              <a:gd name="connsiteY21" fmla="*/ 318448 h 423626"/>
              <a:gd name="connsiteX22" fmla="*/ 295955 w 514320"/>
              <a:gd name="connsiteY22" fmla="*/ 313899 h 423626"/>
              <a:gd name="connsiteX23" fmla="*/ 332349 w 514320"/>
              <a:gd name="connsiteY23" fmla="*/ 309350 h 423626"/>
              <a:gd name="connsiteX24" fmla="*/ 345997 w 514320"/>
              <a:gd name="connsiteY24" fmla="*/ 304800 h 423626"/>
              <a:gd name="connsiteX25" fmla="*/ 368744 w 514320"/>
              <a:gd name="connsiteY25" fmla="*/ 263857 h 423626"/>
              <a:gd name="connsiteX26" fmla="*/ 377842 w 514320"/>
              <a:gd name="connsiteY26" fmla="*/ 250209 h 423626"/>
              <a:gd name="connsiteX27" fmla="*/ 391490 w 514320"/>
              <a:gd name="connsiteY27" fmla="*/ 200168 h 423626"/>
              <a:gd name="connsiteX28" fmla="*/ 400588 w 514320"/>
              <a:gd name="connsiteY28" fmla="*/ 186520 h 423626"/>
              <a:gd name="connsiteX29" fmla="*/ 409687 w 514320"/>
              <a:gd name="connsiteY29" fmla="*/ 168323 h 423626"/>
              <a:gd name="connsiteX30" fmla="*/ 418785 w 514320"/>
              <a:gd name="connsiteY30" fmla="*/ 141027 h 423626"/>
              <a:gd name="connsiteX31" fmla="*/ 423335 w 514320"/>
              <a:gd name="connsiteY31" fmla="*/ 72788 h 423626"/>
              <a:gd name="connsiteX32" fmla="*/ 436982 w 514320"/>
              <a:gd name="connsiteY32" fmla="*/ 68239 h 423626"/>
              <a:gd name="connsiteX33" fmla="*/ 450630 w 514320"/>
              <a:gd name="connsiteY33" fmla="*/ 59141 h 423626"/>
              <a:gd name="connsiteX34" fmla="*/ 491573 w 514320"/>
              <a:gd name="connsiteY34" fmla="*/ 54591 h 423626"/>
              <a:gd name="connsiteX35" fmla="*/ 514320 w 514320"/>
              <a:gd name="connsiteY35" fmla="*/ 50042 h 423626"/>
              <a:gd name="connsiteX36" fmla="*/ 482475 w 514320"/>
              <a:gd name="connsiteY36" fmla="*/ 50042 h 423626"/>
              <a:gd name="connsiteX37" fmla="*/ 436982 w 514320"/>
              <a:gd name="connsiteY37" fmla="*/ 45493 h 423626"/>
              <a:gd name="connsiteX38" fmla="*/ 409687 w 514320"/>
              <a:gd name="connsiteY38" fmla="*/ 31845 h 423626"/>
              <a:gd name="connsiteX39" fmla="*/ 386941 w 514320"/>
              <a:gd name="connsiteY39" fmla="*/ 4550 h 423626"/>
              <a:gd name="connsiteX40" fmla="*/ 373293 w 514320"/>
              <a:gd name="connsiteY40" fmla="*/ 0 h 423626"/>
              <a:gd name="connsiteX41" fmla="*/ 318702 w 514320"/>
              <a:gd name="connsiteY41" fmla="*/ 18197 h 423626"/>
              <a:gd name="connsiteX42" fmla="*/ 291406 w 514320"/>
              <a:gd name="connsiteY42" fmla="*/ 27296 h 423626"/>
              <a:gd name="connsiteX43" fmla="*/ 277758 w 514320"/>
              <a:gd name="connsiteY43" fmla="*/ 31845 h 423626"/>
              <a:gd name="connsiteX44" fmla="*/ 259561 w 514320"/>
              <a:gd name="connsiteY44" fmla="*/ 40944 h 423626"/>
              <a:gd name="connsiteX45" fmla="*/ 209520 w 514320"/>
              <a:gd name="connsiteY45" fmla="*/ 36394 h 423626"/>
              <a:gd name="connsiteX46" fmla="*/ 173126 w 514320"/>
              <a:gd name="connsiteY46" fmla="*/ 40944 h 42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4320" h="423626">
                <a:moveTo>
                  <a:pt x="173126" y="40944"/>
                </a:moveTo>
                <a:cubicBezTo>
                  <a:pt x="165544" y="47768"/>
                  <a:pt x="168689" y="68015"/>
                  <a:pt x="164027" y="77338"/>
                </a:cubicBezTo>
                <a:cubicBezTo>
                  <a:pt x="158915" y="87562"/>
                  <a:pt x="149904" y="97447"/>
                  <a:pt x="141281" y="104633"/>
                </a:cubicBezTo>
                <a:cubicBezTo>
                  <a:pt x="137081" y="108133"/>
                  <a:pt x="132659" y="111578"/>
                  <a:pt x="127633" y="113732"/>
                </a:cubicBezTo>
                <a:cubicBezTo>
                  <a:pt x="121886" y="116195"/>
                  <a:pt x="115502" y="116765"/>
                  <a:pt x="109436" y="118281"/>
                </a:cubicBezTo>
                <a:cubicBezTo>
                  <a:pt x="86690" y="116765"/>
                  <a:pt x="63994" y="113732"/>
                  <a:pt x="41197" y="113732"/>
                </a:cubicBezTo>
                <a:cubicBezTo>
                  <a:pt x="33465" y="113732"/>
                  <a:pt x="25164" y="114445"/>
                  <a:pt x="18451" y="118281"/>
                </a:cubicBezTo>
                <a:cubicBezTo>
                  <a:pt x="13704" y="120994"/>
                  <a:pt x="12385" y="127380"/>
                  <a:pt x="9352" y="131929"/>
                </a:cubicBezTo>
                <a:cubicBezTo>
                  <a:pt x="1103" y="189674"/>
                  <a:pt x="-4449" y="194700"/>
                  <a:pt x="4803" y="250209"/>
                </a:cubicBezTo>
                <a:cubicBezTo>
                  <a:pt x="6380" y="259669"/>
                  <a:pt x="11576" y="268200"/>
                  <a:pt x="13902" y="277505"/>
                </a:cubicBezTo>
                <a:cubicBezTo>
                  <a:pt x="15359" y="283333"/>
                  <a:pt x="19737" y="302825"/>
                  <a:pt x="23000" y="309350"/>
                </a:cubicBezTo>
                <a:cubicBezTo>
                  <a:pt x="25445" y="314240"/>
                  <a:pt x="27830" y="319582"/>
                  <a:pt x="32099" y="322997"/>
                </a:cubicBezTo>
                <a:cubicBezTo>
                  <a:pt x="35843" y="325993"/>
                  <a:pt x="41197" y="326030"/>
                  <a:pt x="45746" y="327547"/>
                </a:cubicBezTo>
                <a:cubicBezTo>
                  <a:pt x="59394" y="326030"/>
                  <a:pt x="73310" y="326085"/>
                  <a:pt x="86690" y="322997"/>
                </a:cubicBezTo>
                <a:cubicBezTo>
                  <a:pt x="93298" y="321472"/>
                  <a:pt x="104887" y="320681"/>
                  <a:pt x="104887" y="313899"/>
                </a:cubicBezTo>
                <a:cubicBezTo>
                  <a:pt x="104887" y="311995"/>
                  <a:pt x="75097" y="322312"/>
                  <a:pt x="73042" y="322997"/>
                </a:cubicBezTo>
                <a:cubicBezTo>
                  <a:pt x="71526" y="329063"/>
                  <a:pt x="69803" y="335080"/>
                  <a:pt x="68493" y="341194"/>
                </a:cubicBezTo>
                <a:cubicBezTo>
                  <a:pt x="65253" y="356315"/>
                  <a:pt x="59394" y="386687"/>
                  <a:pt x="59394" y="386687"/>
                </a:cubicBezTo>
                <a:cubicBezTo>
                  <a:pt x="76742" y="456069"/>
                  <a:pt x="58385" y="407826"/>
                  <a:pt x="223167" y="400335"/>
                </a:cubicBezTo>
                <a:cubicBezTo>
                  <a:pt x="236885" y="399711"/>
                  <a:pt x="250463" y="397302"/>
                  <a:pt x="264111" y="395785"/>
                </a:cubicBezTo>
                <a:cubicBezTo>
                  <a:pt x="265627" y="389719"/>
                  <a:pt x="267930" y="383798"/>
                  <a:pt x="268660" y="377588"/>
                </a:cubicBezTo>
                <a:cubicBezTo>
                  <a:pt x="270970" y="357952"/>
                  <a:pt x="265421" y="336621"/>
                  <a:pt x="273209" y="318448"/>
                </a:cubicBezTo>
                <a:cubicBezTo>
                  <a:pt x="276255" y="311341"/>
                  <a:pt x="288313" y="315075"/>
                  <a:pt x="295955" y="313899"/>
                </a:cubicBezTo>
                <a:cubicBezTo>
                  <a:pt x="308039" y="312040"/>
                  <a:pt x="320218" y="310866"/>
                  <a:pt x="332349" y="309350"/>
                </a:cubicBezTo>
                <a:cubicBezTo>
                  <a:pt x="336898" y="307833"/>
                  <a:pt x="342606" y="308191"/>
                  <a:pt x="345997" y="304800"/>
                </a:cubicBezTo>
                <a:cubicBezTo>
                  <a:pt x="374679" y="276118"/>
                  <a:pt x="357304" y="286737"/>
                  <a:pt x="368744" y="263857"/>
                </a:cubicBezTo>
                <a:cubicBezTo>
                  <a:pt x="371189" y="258967"/>
                  <a:pt x="375621" y="255205"/>
                  <a:pt x="377842" y="250209"/>
                </a:cubicBezTo>
                <a:cubicBezTo>
                  <a:pt x="413265" y="170507"/>
                  <a:pt x="365808" y="268657"/>
                  <a:pt x="391490" y="200168"/>
                </a:cubicBezTo>
                <a:cubicBezTo>
                  <a:pt x="393410" y="195049"/>
                  <a:pt x="397875" y="191267"/>
                  <a:pt x="400588" y="186520"/>
                </a:cubicBezTo>
                <a:cubicBezTo>
                  <a:pt x="403953" y="180632"/>
                  <a:pt x="407168" y="174620"/>
                  <a:pt x="409687" y="168323"/>
                </a:cubicBezTo>
                <a:cubicBezTo>
                  <a:pt x="413249" y="159418"/>
                  <a:pt x="418785" y="141027"/>
                  <a:pt x="418785" y="141027"/>
                </a:cubicBezTo>
                <a:cubicBezTo>
                  <a:pt x="420302" y="118281"/>
                  <a:pt x="417806" y="94904"/>
                  <a:pt x="423335" y="72788"/>
                </a:cubicBezTo>
                <a:cubicBezTo>
                  <a:pt x="424498" y="68136"/>
                  <a:pt x="432693" y="70383"/>
                  <a:pt x="436982" y="68239"/>
                </a:cubicBezTo>
                <a:cubicBezTo>
                  <a:pt x="441872" y="65794"/>
                  <a:pt x="445326" y="60467"/>
                  <a:pt x="450630" y="59141"/>
                </a:cubicBezTo>
                <a:cubicBezTo>
                  <a:pt x="463952" y="55811"/>
                  <a:pt x="477979" y="56533"/>
                  <a:pt x="491573" y="54591"/>
                </a:cubicBezTo>
                <a:cubicBezTo>
                  <a:pt x="499228" y="53497"/>
                  <a:pt x="506738" y="51558"/>
                  <a:pt x="514320" y="50042"/>
                </a:cubicBezTo>
                <a:cubicBezTo>
                  <a:pt x="481597" y="39135"/>
                  <a:pt x="522461" y="50042"/>
                  <a:pt x="482475" y="50042"/>
                </a:cubicBezTo>
                <a:cubicBezTo>
                  <a:pt x="467235" y="50042"/>
                  <a:pt x="452146" y="47009"/>
                  <a:pt x="436982" y="45493"/>
                </a:cubicBezTo>
                <a:cubicBezTo>
                  <a:pt x="425881" y="41793"/>
                  <a:pt x="418506" y="40664"/>
                  <a:pt x="409687" y="31845"/>
                </a:cubicBezTo>
                <a:cubicBezTo>
                  <a:pt x="392904" y="15062"/>
                  <a:pt x="409296" y="19454"/>
                  <a:pt x="386941" y="4550"/>
                </a:cubicBezTo>
                <a:cubicBezTo>
                  <a:pt x="382951" y="1890"/>
                  <a:pt x="377842" y="1517"/>
                  <a:pt x="373293" y="0"/>
                </a:cubicBezTo>
                <a:cubicBezTo>
                  <a:pt x="294205" y="19773"/>
                  <a:pt x="367669" y="-1390"/>
                  <a:pt x="318702" y="18197"/>
                </a:cubicBezTo>
                <a:cubicBezTo>
                  <a:pt x="309797" y="21759"/>
                  <a:pt x="300505" y="24263"/>
                  <a:pt x="291406" y="27296"/>
                </a:cubicBezTo>
                <a:cubicBezTo>
                  <a:pt x="286857" y="28812"/>
                  <a:pt x="282047" y="29700"/>
                  <a:pt x="277758" y="31845"/>
                </a:cubicBezTo>
                <a:lnTo>
                  <a:pt x="259561" y="40944"/>
                </a:lnTo>
                <a:cubicBezTo>
                  <a:pt x="242881" y="39427"/>
                  <a:pt x="226269" y="36394"/>
                  <a:pt x="209520" y="36394"/>
                </a:cubicBezTo>
                <a:cubicBezTo>
                  <a:pt x="192771" y="36394"/>
                  <a:pt x="180708" y="34120"/>
                  <a:pt x="173126" y="409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E26B6C-DE59-43C0-B95E-1113A3F0CA8B}"/>
              </a:ext>
            </a:extLst>
          </p:cNvPr>
          <p:cNvSpPr/>
          <p:nvPr/>
        </p:nvSpPr>
        <p:spPr>
          <a:xfrm>
            <a:off x="6418823" y="1778758"/>
            <a:ext cx="214100" cy="104633"/>
          </a:xfrm>
          <a:custGeom>
            <a:avLst/>
            <a:gdLst>
              <a:gd name="connsiteX0" fmla="*/ 32019 w 214100"/>
              <a:gd name="connsiteY0" fmla="*/ 36394 h 104633"/>
              <a:gd name="connsiteX1" fmla="*/ 174 w 214100"/>
              <a:gd name="connsiteY1" fmla="*/ 68239 h 104633"/>
              <a:gd name="connsiteX2" fmla="*/ 4723 w 214100"/>
              <a:gd name="connsiteY2" fmla="*/ 81887 h 104633"/>
              <a:gd name="connsiteX3" fmla="*/ 18371 w 214100"/>
              <a:gd name="connsiteY3" fmla="*/ 86436 h 104633"/>
              <a:gd name="connsiteX4" fmla="*/ 32019 w 214100"/>
              <a:gd name="connsiteY4" fmla="*/ 95535 h 104633"/>
              <a:gd name="connsiteX5" fmla="*/ 59314 w 214100"/>
              <a:gd name="connsiteY5" fmla="*/ 104633 h 104633"/>
              <a:gd name="connsiteX6" fmla="*/ 82061 w 214100"/>
              <a:gd name="connsiteY6" fmla="*/ 100084 h 104633"/>
              <a:gd name="connsiteX7" fmla="*/ 163947 w 214100"/>
              <a:gd name="connsiteY7" fmla="*/ 95535 h 104633"/>
              <a:gd name="connsiteX8" fmla="*/ 191243 w 214100"/>
              <a:gd name="connsiteY8" fmla="*/ 86436 h 104633"/>
              <a:gd name="connsiteX9" fmla="*/ 213989 w 214100"/>
              <a:gd name="connsiteY9" fmla="*/ 63690 h 104633"/>
              <a:gd name="connsiteX10" fmla="*/ 200341 w 214100"/>
              <a:gd name="connsiteY10" fmla="*/ 54591 h 104633"/>
              <a:gd name="connsiteX11" fmla="*/ 154849 w 214100"/>
              <a:gd name="connsiteY11" fmla="*/ 45493 h 104633"/>
              <a:gd name="connsiteX12" fmla="*/ 132102 w 214100"/>
              <a:gd name="connsiteY12" fmla="*/ 40943 h 104633"/>
              <a:gd name="connsiteX13" fmla="*/ 100258 w 214100"/>
              <a:gd name="connsiteY13" fmla="*/ 18197 h 104633"/>
              <a:gd name="connsiteX14" fmla="*/ 86610 w 214100"/>
              <a:gd name="connsiteY14" fmla="*/ 9099 h 104633"/>
              <a:gd name="connsiteX15" fmla="*/ 59314 w 214100"/>
              <a:gd name="connsiteY15" fmla="*/ 0 h 104633"/>
              <a:gd name="connsiteX16" fmla="*/ 32019 w 214100"/>
              <a:gd name="connsiteY16" fmla="*/ 36394 h 10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100" h="104633">
                <a:moveTo>
                  <a:pt x="32019" y="36394"/>
                </a:moveTo>
                <a:cubicBezTo>
                  <a:pt x="22162" y="47767"/>
                  <a:pt x="2124" y="56540"/>
                  <a:pt x="174" y="68239"/>
                </a:cubicBezTo>
                <a:cubicBezTo>
                  <a:pt x="-614" y="72969"/>
                  <a:pt x="1332" y="78496"/>
                  <a:pt x="4723" y="81887"/>
                </a:cubicBezTo>
                <a:cubicBezTo>
                  <a:pt x="8114" y="85278"/>
                  <a:pt x="13822" y="84920"/>
                  <a:pt x="18371" y="86436"/>
                </a:cubicBezTo>
                <a:cubicBezTo>
                  <a:pt x="22920" y="89469"/>
                  <a:pt x="27023" y="93314"/>
                  <a:pt x="32019" y="95535"/>
                </a:cubicBezTo>
                <a:cubicBezTo>
                  <a:pt x="40783" y="99430"/>
                  <a:pt x="59314" y="104633"/>
                  <a:pt x="59314" y="104633"/>
                </a:cubicBezTo>
                <a:cubicBezTo>
                  <a:pt x="66896" y="103117"/>
                  <a:pt x="74358" y="100754"/>
                  <a:pt x="82061" y="100084"/>
                </a:cubicBezTo>
                <a:cubicBezTo>
                  <a:pt x="109296" y="97716"/>
                  <a:pt x="136821" y="98926"/>
                  <a:pt x="163947" y="95535"/>
                </a:cubicBezTo>
                <a:cubicBezTo>
                  <a:pt x="173464" y="94345"/>
                  <a:pt x="191243" y="86436"/>
                  <a:pt x="191243" y="86436"/>
                </a:cubicBezTo>
                <a:cubicBezTo>
                  <a:pt x="195525" y="83581"/>
                  <a:pt x="215773" y="72610"/>
                  <a:pt x="213989" y="63690"/>
                </a:cubicBezTo>
                <a:cubicBezTo>
                  <a:pt x="212917" y="58328"/>
                  <a:pt x="205231" y="57036"/>
                  <a:pt x="200341" y="54591"/>
                </a:cubicBezTo>
                <a:cubicBezTo>
                  <a:pt x="187263" y="48052"/>
                  <a:pt x="167420" y="47588"/>
                  <a:pt x="154849" y="45493"/>
                </a:cubicBezTo>
                <a:cubicBezTo>
                  <a:pt x="147222" y="44222"/>
                  <a:pt x="139684" y="42460"/>
                  <a:pt x="132102" y="40943"/>
                </a:cubicBezTo>
                <a:cubicBezTo>
                  <a:pt x="109875" y="18716"/>
                  <a:pt x="128199" y="34163"/>
                  <a:pt x="100258" y="18197"/>
                </a:cubicBezTo>
                <a:cubicBezTo>
                  <a:pt x="95511" y="15484"/>
                  <a:pt x="91606" y="11320"/>
                  <a:pt x="86610" y="9099"/>
                </a:cubicBezTo>
                <a:cubicBezTo>
                  <a:pt x="77846" y="5204"/>
                  <a:pt x="59314" y="0"/>
                  <a:pt x="59314" y="0"/>
                </a:cubicBezTo>
                <a:cubicBezTo>
                  <a:pt x="43523" y="15792"/>
                  <a:pt x="41876" y="25021"/>
                  <a:pt x="32019" y="3639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ACDE310-5D4A-4966-AAAF-8A058C36DBD4}"/>
              </a:ext>
            </a:extLst>
          </p:cNvPr>
          <p:cNvSpPr/>
          <p:nvPr/>
        </p:nvSpPr>
        <p:spPr>
          <a:xfrm>
            <a:off x="7337769" y="2097206"/>
            <a:ext cx="576383" cy="618698"/>
          </a:xfrm>
          <a:custGeom>
            <a:avLst/>
            <a:gdLst>
              <a:gd name="connsiteX0" fmla="*/ 573383 w 576383"/>
              <a:gd name="connsiteY0" fmla="*/ 81887 h 618698"/>
              <a:gd name="connsiteX1" fmla="*/ 546088 w 576383"/>
              <a:gd name="connsiteY1" fmla="*/ 72788 h 618698"/>
              <a:gd name="connsiteX2" fmla="*/ 527891 w 576383"/>
              <a:gd name="connsiteY2" fmla="*/ 50042 h 618698"/>
              <a:gd name="connsiteX3" fmla="*/ 514243 w 576383"/>
              <a:gd name="connsiteY3" fmla="*/ 18197 h 618698"/>
              <a:gd name="connsiteX4" fmla="*/ 500595 w 576383"/>
              <a:gd name="connsiteY4" fmla="*/ 9098 h 618698"/>
              <a:gd name="connsiteX5" fmla="*/ 473300 w 576383"/>
              <a:gd name="connsiteY5" fmla="*/ 0 h 618698"/>
              <a:gd name="connsiteX6" fmla="*/ 446004 w 576383"/>
              <a:gd name="connsiteY6" fmla="*/ 9098 h 618698"/>
              <a:gd name="connsiteX7" fmla="*/ 432356 w 576383"/>
              <a:gd name="connsiteY7" fmla="*/ 13648 h 618698"/>
              <a:gd name="connsiteX8" fmla="*/ 382315 w 576383"/>
              <a:gd name="connsiteY8" fmla="*/ 18197 h 618698"/>
              <a:gd name="connsiteX9" fmla="*/ 377765 w 576383"/>
              <a:gd name="connsiteY9" fmla="*/ 36394 h 618698"/>
              <a:gd name="connsiteX10" fmla="*/ 373216 w 576383"/>
              <a:gd name="connsiteY10" fmla="*/ 50042 h 618698"/>
              <a:gd name="connsiteX11" fmla="*/ 368667 w 576383"/>
              <a:gd name="connsiteY11" fmla="*/ 77337 h 618698"/>
              <a:gd name="connsiteX12" fmla="*/ 350470 w 576383"/>
              <a:gd name="connsiteY12" fmla="*/ 104633 h 618698"/>
              <a:gd name="connsiteX13" fmla="*/ 341371 w 576383"/>
              <a:gd name="connsiteY13" fmla="*/ 118281 h 618698"/>
              <a:gd name="connsiteX14" fmla="*/ 332273 w 576383"/>
              <a:gd name="connsiteY14" fmla="*/ 131928 h 618698"/>
              <a:gd name="connsiteX15" fmla="*/ 327724 w 576383"/>
              <a:gd name="connsiteY15" fmla="*/ 145576 h 618698"/>
              <a:gd name="connsiteX16" fmla="*/ 318625 w 576383"/>
              <a:gd name="connsiteY16" fmla="*/ 186519 h 618698"/>
              <a:gd name="connsiteX17" fmla="*/ 309527 w 576383"/>
              <a:gd name="connsiteY17" fmla="*/ 200167 h 618698"/>
              <a:gd name="connsiteX18" fmla="*/ 304977 w 576383"/>
              <a:gd name="connsiteY18" fmla="*/ 213815 h 618698"/>
              <a:gd name="connsiteX19" fmla="*/ 291330 w 576383"/>
              <a:gd name="connsiteY19" fmla="*/ 222913 h 618698"/>
              <a:gd name="connsiteX20" fmla="*/ 264034 w 576383"/>
              <a:gd name="connsiteY20" fmla="*/ 254758 h 618698"/>
              <a:gd name="connsiteX21" fmla="*/ 245837 w 576383"/>
              <a:gd name="connsiteY21" fmla="*/ 259307 h 618698"/>
              <a:gd name="connsiteX22" fmla="*/ 223091 w 576383"/>
              <a:gd name="connsiteY22" fmla="*/ 272955 h 618698"/>
              <a:gd name="connsiteX23" fmla="*/ 200344 w 576383"/>
              <a:gd name="connsiteY23" fmla="*/ 291152 h 618698"/>
              <a:gd name="connsiteX24" fmla="*/ 173049 w 576383"/>
              <a:gd name="connsiteY24" fmla="*/ 309349 h 618698"/>
              <a:gd name="connsiteX25" fmla="*/ 168500 w 576383"/>
              <a:gd name="connsiteY25" fmla="*/ 322997 h 618698"/>
              <a:gd name="connsiteX26" fmla="*/ 141204 w 576383"/>
              <a:gd name="connsiteY26" fmla="*/ 332095 h 618698"/>
              <a:gd name="connsiteX27" fmla="*/ 113909 w 576383"/>
              <a:gd name="connsiteY27" fmla="*/ 341194 h 618698"/>
              <a:gd name="connsiteX28" fmla="*/ 54768 w 576383"/>
              <a:gd name="connsiteY28" fmla="*/ 350293 h 618698"/>
              <a:gd name="connsiteX29" fmla="*/ 13825 w 576383"/>
              <a:gd name="connsiteY29" fmla="*/ 354842 h 618698"/>
              <a:gd name="connsiteX30" fmla="*/ 177 w 576383"/>
              <a:gd name="connsiteY30" fmla="*/ 368490 h 618698"/>
              <a:gd name="connsiteX31" fmla="*/ 22924 w 576383"/>
              <a:gd name="connsiteY31" fmla="*/ 386687 h 618698"/>
              <a:gd name="connsiteX32" fmla="*/ 36571 w 576383"/>
              <a:gd name="connsiteY32" fmla="*/ 400334 h 618698"/>
              <a:gd name="connsiteX33" fmla="*/ 50219 w 576383"/>
              <a:gd name="connsiteY33" fmla="*/ 409433 h 618698"/>
              <a:gd name="connsiteX34" fmla="*/ 59318 w 576383"/>
              <a:gd name="connsiteY34" fmla="*/ 436728 h 618698"/>
              <a:gd name="connsiteX35" fmla="*/ 63867 w 576383"/>
              <a:gd name="connsiteY35" fmla="*/ 450376 h 618698"/>
              <a:gd name="connsiteX36" fmla="*/ 82064 w 576383"/>
              <a:gd name="connsiteY36" fmla="*/ 477672 h 618698"/>
              <a:gd name="connsiteX37" fmla="*/ 68416 w 576383"/>
              <a:gd name="connsiteY37" fmla="*/ 486770 h 618698"/>
              <a:gd name="connsiteX38" fmla="*/ 50219 w 576383"/>
              <a:gd name="connsiteY38" fmla="*/ 491319 h 618698"/>
              <a:gd name="connsiteX39" fmla="*/ 36571 w 576383"/>
              <a:gd name="connsiteY39" fmla="*/ 495869 h 618698"/>
              <a:gd name="connsiteX40" fmla="*/ 27473 w 576383"/>
              <a:gd name="connsiteY40" fmla="*/ 550460 h 618698"/>
              <a:gd name="connsiteX41" fmla="*/ 32022 w 576383"/>
              <a:gd name="connsiteY41" fmla="*/ 564107 h 618698"/>
              <a:gd name="connsiteX42" fmla="*/ 45670 w 576383"/>
              <a:gd name="connsiteY42" fmla="*/ 559558 h 618698"/>
              <a:gd name="connsiteX43" fmla="*/ 59318 w 576383"/>
              <a:gd name="connsiteY43" fmla="*/ 550460 h 618698"/>
              <a:gd name="connsiteX44" fmla="*/ 118458 w 576383"/>
              <a:gd name="connsiteY44" fmla="*/ 532263 h 618698"/>
              <a:gd name="connsiteX45" fmla="*/ 154852 w 576383"/>
              <a:gd name="connsiteY45" fmla="*/ 523164 h 618698"/>
              <a:gd name="connsiteX46" fmla="*/ 218541 w 576383"/>
              <a:gd name="connsiteY46" fmla="*/ 527713 h 618698"/>
              <a:gd name="connsiteX47" fmla="*/ 227640 w 576383"/>
              <a:gd name="connsiteY47" fmla="*/ 541361 h 618698"/>
              <a:gd name="connsiteX48" fmla="*/ 241288 w 576383"/>
              <a:gd name="connsiteY48" fmla="*/ 568657 h 618698"/>
              <a:gd name="connsiteX49" fmla="*/ 250386 w 576383"/>
              <a:gd name="connsiteY49" fmla="*/ 595952 h 618698"/>
              <a:gd name="connsiteX50" fmla="*/ 254935 w 576383"/>
              <a:gd name="connsiteY50" fmla="*/ 609600 h 618698"/>
              <a:gd name="connsiteX51" fmla="*/ 273132 w 576383"/>
              <a:gd name="connsiteY51" fmla="*/ 618698 h 618698"/>
              <a:gd name="connsiteX52" fmla="*/ 368667 w 576383"/>
              <a:gd name="connsiteY52" fmla="*/ 614149 h 618698"/>
              <a:gd name="connsiteX53" fmla="*/ 382315 w 576383"/>
              <a:gd name="connsiteY53" fmla="*/ 609600 h 618698"/>
              <a:gd name="connsiteX54" fmla="*/ 386864 w 576383"/>
              <a:gd name="connsiteY54" fmla="*/ 595952 h 618698"/>
              <a:gd name="connsiteX55" fmla="*/ 382315 w 576383"/>
              <a:gd name="connsiteY55" fmla="*/ 545910 h 618698"/>
              <a:gd name="connsiteX56" fmla="*/ 368667 w 576383"/>
              <a:gd name="connsiteY56" fmla="*/ 532263 h 618698"/>
              <a:gd name="connsiteX57" fmla="*/ 350470 w 576383"/>
              <a:gd name="connsiteY57" fmla="*/ 509516 h 618698"/>
              <a:gd name="connsiteX58" fmla="*/ 345921 w 576383"/>
              <a:gd name="connsiteY58" fmla="*/ 495869 h 618698"/>
              <a:gd name="connsiteX59" fmla="*/ 364118 w 576383"/>
              <a:gd name="connsiteY59" fmla="*/ 441278 h 618698"/>
              <a:gd name="connsiteX60" fmla="*/ 382315 w 576383"/>
              <a:gd name="connsiteY60" fmla="*/ 436728 h 618698"/>
              <a:gd name="connsiteX61" fmla="*/ 395962 w 576383"/>
              <a:gd name="connsiteY61" fmla="*/ 427630 h 618698"/>
              <a:gd name="connsiteX62" fmla="*/ 414159 w 576383"/>
              <a:gd name="connsiteY62" fmla="*/ 423081 h 618698"/>
              <a:gd name="connsiteX63" fmla="*/ 446004 w 576383"/>
              <a:gd name="connsiteY63" fmla="*/ 382137 h 618698"/>
              <a:gd name="connsiteX64" fmla="*/ 450553 w 576383"/>
              <a:gd name="connsiteY64" fmla="*/ 368490 h 618698"/>
              <a:gd name="connsiteX65" fmla="*/ 459652 w 576383"/>
              <a:gd name="connsiteY65" fmla="*/ 354842 h 618698"/>
              <a:gd name="connsiteX66" fmla="*/ 468750 w 576383"/>
              <a:gd name="connsiteY66" fmla="*/ 336645 h 618698"/>
              <a:gd name="connsiteX67" fmla="*/ 473300 w 576383"/>
              <a:gd name="connsiteY67" fmla="*/ 322997 h 618698"/>
              <a:gd name="connsiteX68" fmla="*/ 482398 w 576383"/>
              <a:gd name="connsiteY68" fmla="*/ 309349 h 618698"/>
              <a:gd name="connsiteX69" fmla="*/ 491497 w 576383"/>
              <a:gd name="connsiteY69" fmla="*/ 272955 h 618698"/>
              <a:gd name="connsiteX70" fmla="*/ 486947 w 576383"/>
              <a:gd name="connsiteY70" fmla="*/ 222913 h 618698"/>
              <a:gd name="connsiteX71" fmla="*/ 482398 w 576383"/>
              <a:gd name="connsiteY71" fmla="*/ 209266 h 618698"/>
              <a:gd name="connsiteX72" fmla="*/ 477849 w 576383"/>
              <a:gd name="connsiteY72" fmla="*/ 177421 h 618698"/>
              <a:gd name="connsiteX73" fmla="*/ 468750 w 576383"/>
              <a:gd name="connsiteY73" fmla="*/ 141027 h 618698"/>
              <a:gd name="connsiteX74" fmla="*/ 468750 w 576383"/>
              <a:gd name="connsiteY74" fmla="*/ 77337 h 618698"/>
              <a:gd name="connsiteX75" fmla="*/ 573383 w 576383"/>
              <a:gd name="connsiteY75" fmla="*/ 81887 h 61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76383" h="618698">
                <a:moveTo>
                  <a:pt x="573383" y="81887"/>
                </a:moveTo>
                <a:cubicBezTo>
                  <a:pt x="586273" y="81129"/>
                  <a:pt x="553945" y="78288"/>
                  <a:pt x="546088" y="72788"/>
                </a:cubicBezTo>
                <a:cubicBezTo>
                  <a:pt x="538134" y="67220"/>
                  <a:pt x="532607" y="58530"/>
                  <a:pt x="527891" y="50042"/>
                </a:cubicBezTo>
                <a:cubicBezTo>
                  <a:pt x="514841" y="26552"/>
                  <a:pt x="533082" y="37037"/>
                  <a:pt x="514243" y="18197"/>
                </a:cubicBezTo>
                <a:cubicBezTo>
                  <a:pt x="510377" y="14331"/>
                  <a:pt x="505591" y="11319"/>
                  <a:pt x="500595" y="9098"/>
                </a:cubicBezTo>
                <a:cubicBezTo>
                  <a:pt x="491831" y="5203"/>
                  <a:pt x="473300" y="0"/>
                  <a:pt x="473300" y="0"/>
                </a:cubicBezTo>
                <a:lnTo>
                  <a:pt x="446004" y="9098"/>
                </a:lnTo>
                <a:cubicBezTo>
                  <a:pt x="441455" y="10614"/>
                  <a:pt x="437132" y="13214"/>
                  <a:pt x="432356" y="13648"/>
                </a:cubicBezTo>
                <a:lnTo>
                  <a:pt x="382315" y="18197"/>
                </a:lnTo>
                <a:cubicBezTo>
                  <a:pt x="380798" y="24263"/>
                  <a:pt x="379483" y="30382"/>
                  <a:pt x="377765" y="36394"/>
                </a:cubicBezTo>
                <a:cubicBezTo>
                  <a:pt x="376448" y="41005"/>
                  <a:pt x="374256" y="45361"/>
                  <a:pt x="373216" y="50042"/>
                </a:cubicBezTo>
                <a:cubicBezTo>
                  <a:pt x="371215" y="59046"/>
                  <a:pt x="372215" y="68823"/>
                  <a:pt x="368667" y="77337"/>
                </a:cubicBezTo>
                <a:cubicBezTo>
                  <a:pt x="364461" y="87431"/>
                  <a:pt x="356536" y="95534"/>
                  <a:pt x="350470" y="104633"/>
                </a:cubicBezTo>
                <a:lnTo>
                  <a:pt x="341371" y="118281"/>
                </a:lnTo>
                <a:lnTo>
                  <a:pt x="332273" y="131928"/>
                </a:lnTo>
                <a:cubicBezTo>
                  <a:pt x="330757" y="136477"/>
                  <a:pt x="328764" y="140895"/>
                  <a:pt x="327724" y="145576"/>
                </a:cubicBezTo>
                <a:cubicBezTo>
                  <a:pt x="324929" y="158154"/>
                  <a:pt x="324769" y="174231"/>
                  <a:pt x="318625" y="186519"/>
                </a:cubicBezTo>
                <a:cubicBezTo>
                  <a:pt x="316180" y="191409"/>
                  <a:pt x="311972" y="195277"/>
                  <a:pt x="309527" y="200167"/>
                </a:cubicBezTo>
                <a:cubicBezTo>
                  <a:pt x="307382" y="204456"/>
                  <a:pt x="307973" y="210070"/>
                  <a:pt x="304977" y="213815"/>
                </a:cubicBezTo>
                <a:cubicBezTo>
                  <a:pt x="301562" y="218084"/>
                  <a:pt x="295879" y="219880"/>
                  <a:pt x="291330" y="222913"/>
                </a:cubicBezTo>
                <a:cubicBezTo>
                  <a:pt x="283500" y="234658"/>
                  <a:pt x="276641" y="246879"/>
                  <a:pt x="264034" y="254758"/>
                </a:cubicBezTo>
                <a:cubicBezTo>
                  <a:pt x="258732" y="258072"/>
                  <a:pt x="251903" y="257791"/>
                  <a:pt x="245837" y="259307"/>
                </a:cubicBezTo>
                <a:cubicBezTo>
                  <a:pt x="238255" y="263856"/>
                  <a:pt x="229804" y="267201"/>
                  <a:pt x="223091" y="272955"/>
                </a:cubicBezTo>
                <a:cubicBezTo>
                  <a:pt x="196903" y="295402"/>
                  <a:pt x="231834" y="280656"/>
                  <a:pt x="200344" y="291152"/>
                </a:cubicBezTo>
                <a:cubicBezTo>
                  <a:pt x="191246" y="297218"/>
                  <a:pt x="176507" y="298975"/>
                  <a:pt x="173049" y="309349"/>
                </a:cubicBezTo>
                <a:cubicBezTo>
                  <a:pt x="171533" y="313898"/>
                  <a:pt x="172402" y="320210"/>
                  <a:pt x="168500" y="322997"/>
                </a:cubicBezTo>
                <a:cubicBezTo>
                  <a:pt x="160696" y="328571"/>
                  <a:pt x="150303" y="329062"/>
                  <a:pt x="141204" y="332095"/>
                </a:cubicBezTo>
                <a:cubicBezTo>
                  <a:pt x="141200" y="332096"/>
                  <a:pt x="113914" y="341193"/>
                  <a:pt x="113909" y="341194"/>
                </a:cubicBezTo>
                <a:cubicBezTo>
                  <a:pt x="91163" y="344985"/>
                  <a:pt x="78160" y="347369"/>
                  <a:pt x="54768" y="350293"/>
                </a:cubicBezTo>
                <a:cubicBezTo>
                  <a:pt x="41142" y="351996"/>
                  <a:pt x="27473" y="353326"/>
                  <a:pt x="13825" y="354842"/>
                </a:cubicBezTo>
                <a:cubicBezTo>
                  <a:pt x="9276" y="359391"/>
                  <a:pt x="1235" y="362144"/>
                  <a:pt x="177" y="368490"/>
                </a:cubicBezTo>
                <a:cubicBezTo>
                  <a:pt x="-1989" y="381485"/>
                  <a:pt x="16303" y="384480"/>
                  <a:pt x="22924" y="386687"/>
                </a:cubicBezTo>
                <a:cubicBezTo>
                  <a:pt x="27473" y="391236"/>
                  <a:pt x="31629" y="396216"/>
                  <a:pt x="36571" y="400334"/>
                </a:cubicBezTo>
                <a:cubicBezTo>
                  <a:pt x="40771" y="403834"/>
                  <a:pt x="47321" y="404796"/>
                  <a:pt x="50219" y="409433"/>
                </a:cubicBezTo>
                <a:cubicBezTo>
                  <a:pt x="55302" y="417566"/>
                  <a:pt x="56285" y="427630"/>
                  <a:pt x="59318" y="436728"/>
                </a:cubicBezTo>
                <a:cubicBezTo>
                  <a:pt x="60834" y="441277"/>
                  <a:pt x="61207" y="446386"/>
                  <a:pt x="63867" y="450376"/>
                </a:cubicBezTo>
                <a:lnTo>
                  <a:pt x="82064" y="477672"/>
                </a:lnTo>
                <a:cubicBezTo>
                  <a:pt x="77515" y="480705"/>
                  <a:pt x="73441" y="484616"/>
                  <a:pt x="68416" y="486770"/>
                </a:cubicBezTo>
                <a:cubicBezTo>
                  <a:pt x="62669" y="489233"/>
                  <a:pt x="56231" y="489601"/>
                  <a:pt x="50219" y="491319"/>
                </a:cubicBezTo>
                <a:cubicBezTo>
                  <a:pt x="45608" y="492636"/>
                  <a:pt x="41120" y="494352"/>
                  <a:pt x="36571" y="495869"/>
                </a:cubicBezTo>
                <a:cubicBezTo>
                  <a:pt x="29453" y="517223"/>
                  <a:pt x="27473" y="519986"/>
                  <a:pt x="27473" y="550460"/>
                </a:cubicBezTo>
                <a:cubicBezTo>
                  <a:pt x="27473" y="555255"/>
                  <a:pt x="30506" y="559558"/>
                  <a:pt x="32022" y="564107"/>
                </a:cubicBezTo>
                <a:cubicBezTo>
                  <a:pt x="36571" y="562591"/>
                  <a:pt x="41381" y="561702"/>
                  <a:pt x="45670" y="559558"/>
                </a:cubicBezTo>
                <a:cubicBezTo>
                  <a:pt x="50560" y="557113"/>
                  <a:pt x="54271" y="552563"/>
                  <a:pt x="59318" y="550460"/>
                </a:cubicBezTo>
                <a:cubicBezTo>
                  <a:pt x="96559" y="534943"/>
                  <a:pt x="90492" y="540254"/>
                  <a:pt x="118458" y="532263"/>
                </a:cubicBezTo>
                <a:cubicBezTo>
                  <a:pt x="151104" y="522935"/>
                  <a:pt x="108598" y="532414"/>
                  <a:pt x="154852" y="523164"/>
                </a:cubicBezTo>
                <a:cubicBezTo>
                  <a:pt x="176082" y="524680"/>
                  <a:pt x="197893" y="522551"/>
                  <a:pt x="218541" y="527713"/>
                </a:cubicBezTo>
                <a:cubicBezTo>
                  <a:pt x="223845" y="529039"/>
                  <a:pt x="225195" y="536471"/>
                  <a:pt x="227640" y="541361"/>
                </a:cubicBezTo>
                <a:cubicBezTo>
                  <a:pt x="246475" y="579031"/>
                  <a:pt x="215211" y="529543"/>
                  <a:pt x="241288" y="568657"/>
                </a:cubicBezTo>
                <a:lnTo>
                  <a:pt x="250386" y="595952"/>
                </a:lnTo>
                <a:cubicBezTo>
                  <a:pt x="251902" y="600501"/>
                  <a:pt x="250646" y="607456"/>
                  <a:pt x="254935" y="609600"/>
                </a:cubicBezTo>
                <a:lnTo>
                  <a:pt x="273132" y="618698"/>
                </a:lnTo>
                <a:cubicBezTo>
                  <a:pt x="304977" y="617182"/>
                  <a:pt x="336896" y="616796"/>
                  <a:pt x="368667" y="614149"/>
                </a:cubicBezTo>
                <a:cubicBezTo>
                  <a:pt x="373446" y="613751"/>
                  <a:pt x="378924" y="612991"/>
                  <a:pt x="382315" y="609600"/>
                </a:cubicBezTo>
                <a:cubicBezTo>
                  <a:pt x="385706" y="606209"/>
                  <a:pt x="385348" y="600501"/>
                  <a:pt x="386864" y="595952"/>
                </a:cubicBezTo>
                <a:cubicBezTo>
                  <a:pt x="385348" y="579271"/>
                  <a:pt x="386916" y="562015"/>
                  <a:pt x="382315" y="545910"/>
                </a:cubicBezTo>
                <a:cubicBezTo>
                  <a:pt x="380548" y="539724"/>
                  <a:pt x="372236" y="537616"/>
                  <a:pt x="368667" y="532263"/>
                </a:cubicBezTo>
                <a:cubicBezTo>
                  <a:pt x="351086" y="505892"/>
                  <a:pt x="380995" y="529867"/>
                  <a:pt x="350470" y="509516"/>
                </a:cubicBezTo>
                <a:cubicBezTo>
                  <a:pt x="348954" y="504967"/>
                  <a:pt x="345921" y="500664"/>
                  <a:pt x="345921" y="495869"/>
                </a:cubicBezTo>
                <a:cubicBezTo>
                  <a:pt x="345921" y="472900"/>
                  <a:pt x="343224" y="453217"/>
                  <a:pt x="364118" y="441278"/>
                </a:cubicBezTo>
                <a:cubicBezTo>
                  <a:pt x="369547" y="438176"/>
                  <a:pt x="376249" y="438245"/>
                  <a:pt x="382315" y="436728"/>
                </a:cubicBezTo>
                <a:cubicBezTo>
                  <a:pt x="386864" y="433695"/>
                  <a:pt x="390937" y="429784"/>
                  <a:pt x="395962" y="427630"/>
                </a:cubicBezTo>
                <a:cubicBezTo>
                  <a:pt x="401709" y="425167"/>
                  <a:pt x="408730" y="426183"/>
                  <a:pt x="414159" y="423081"/>
                </a:cubicBezTo>
                <a:cubicBezTo>
                  <a:pt x="423857" y="417539"/>
                  <a:pt x="444094" y="387866"/>
                  <a:pt x="446004" y="382137"/>
                </a:cubicBezTo>
                <a:cubicBezTo>
                  <a:pt x="447520" y="377588"/>
                  <a:pt x="448409" y="372779"/>
                  <a:pt x="450553" y="368490"/>
                </a:cubicBezTo>
                <a:cubicBezTo>
                  <a:pt x="452998" y="363600"/>
                  <a:pt x="456939" y="359589"/>
                  <a:pt x="459652" y="354842"/>
                </a:cubicBezTo>
                <a:cubicBezTo>
                  <a:pt x="463017" y="348954"/>
                  <a:pt x="466079" y="342878"/>
                  <a:pt x="468750" y="336645"/>
                </a:cubicBezTo>
                <a:cubicBezTo>
                  <a:pt x="470639" y="332237"/>
                  <a:pt x="471155" y="327286"/>
                  <a:pt x="473300" y="322997"/>
                </a:cubicBezTo>
                <a:cubicBezTo>
                  <a:pt x="475745" y="318107"/>
                  <a:pt x="479953" y="314239"/>
                  <a:pt x="482398" y="309349"/>
                </a:cubicBezTo>
                <a:cubicBezTo>
                  <a:pt x="487060" y="300025"/>
                  <a:pt x="489767" y="281603"/>
                  <a:pt x="491497" y="272955"/>
                </a:cubicBezTo>
                <a:cubicBezTo>
                  <a:pt x="489980" y="256274"/>
                  <a:pt x="489316" y="239494"/>
                  <a:pt x="486947" y="222913"/>
                </a:cubicBezTo>
                <a:cubicBezTo>
                  <a:pt x="486269" y="218166"/>
                  <a:pt x="483338" y="213968"/>
                  <a:pt x="482398" y="209266"/>
                </a:cubicBezTo>
                <a:cubicBezTo>
                  <a:pt x="480295" y="198751"/>
                  <a:pt x="479612" y="187998"/>
                  <a:pt x="477849" y="177421"/>
                </a:cubicBezTo>
                <a:cubicBezTo>
                  <a:pt x="474189" y="155460"/>
                  <a:pt x="474611" y="158607"/>
                  <a:pt x="468750" y="141027"/>
                </a:cubicBezTo>
                <a:cubicBezTo>
                  <a:pt x="467219" y="131841"/>
                  <a:pt x="456393" y="82898"/>
                  <a:pt x="468750" y="77337"/>
                </a:cubicBezTo>
                <a:cubicBezTo>
                  <a:pt x="495061" y="65497"/>
                  <a:pt x="560493" y="82645"/>
                  <a:pt x="573383" y="818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203CE2-A8CC-45A3-BFD1-5A8F0D658B50}"/>
              </a:ext>
            </a:extLst>
          </p:cNvPr>
          <p:cNvSpPr/>
          <p:nvPr/>
        </p:nvSpPr>
        <p:spPr>
          <a:xfrm>
            <a:off x="4029075" y="2057400"/>
            <a:ext cx="2902127" cy="3467100"/>
          </a:xfrm>
          <a:custGeom>
            <a:avLst/>
            <a:gdLst>
              <a:gd name="connsiteX0" fmla="*/ 2286000 w 2902127"/>
              <a:gd name="connsiteY0" fmla="*/ 704850 h 3467100"/>
              <a:gd name="connsiteX1" fmla="*/ 2266950 w 2902127"/>
              <a:gd name="connsiteY1" fmla="*/ 657225 h 3467100"/>
              <a:gd name="connsiteX2" fmla="*/ 2228850 w 2902127"/>
              <a:gd name="connsiteY2" fmla="*/ 600075 h 3467100"/>
              <a:gd name="connsiteX3" fmla="*/ 2209800 w 2902127"/>
              <a:gd name="connsiteY3" fmla="*/ 571500 h 3467100"/>
              <a:gd name="connsiteX4" fmla="*/ 2190750 w 2902127"/>
              <a:gd name="connsiteY4" fmla="*/ 514350 h 3467100"/>
              <a:gd name="connsiteX5" fmla="*/ 2181225 w 2902127"/>
              <a:gd name="connsiteY5" fmla="*/ 447675 h 3467100"/>
              <a:gd name="connsiteX6" fmla="*/ 2219325 w 2902127"/>
              <a:gd name="connsiteY6" fmla="*/ 400050 h 3467100"/>
              <a:gd name="connsiteX7" fmla="*/ 2200275 w 2902127"/>
              <a:gd name="connsiteY7" fmla="*/ 342900 h 3467100"/>
              <a:gd name="connsiteX8" fmla="*/ 2143125 w 2902127"/>
              <a:gd name="connsiteY8" fmla="*/ 304800 h 3467100"/>
              <a:gd name="connsiteX9" fmla="*/ 2114550 w 2902127"/>
              <a:gd name="connsiteY9" fmla="*/ 295275 h 3467100"/>
              <a:gd name="connsiteX10" fmla="*/ 1857375 w 2902127"/>
              <a:gd name="connsiteY10" fmla="*/ 276225 h 3467100"/>
              <a:gd name="connsiteX11" fmla="*/ 1800225 w 2902127"/>
              <a:gd name="connsiteY11" fmla="*/ 257175 h 3467100"/>
              <a:gd name="connsiteX12" fmla="*/ 1771650 w 2902127"/>
              <a:gd name="connsiteY12" fmla="*/ 247650 h 3467100"/>
              <a:gd name="connsiteX13" fmla="*/ 1733550 w 2902127"/>
              <a:gd name="connsiteY13" fmla="*/ 238125 h 3467100"/>
              <a:gd name="connsiteX14" fmla="*/ 1676400 w 2902127"/>
              <a:gd name="connsiteY14" fmla="*/ 219075 h 3467100"/>
              <a:gd name="connsiteX15" fmla="*/ 1619250 w 2902127"/>
              <a:gd name="connsiteY15" fmla="*/ 228600 h 3467100"/>
              <a:gd name="connsiteX16" fmla="*/ 1581150 w 2902127"/>
              <a:gd name="connsiteY16" fmla="*/ 314325 h 3467100"/>
              <a:gd name="connsiteX17" fmla="*/ 1552575 w 2902127"/>
              <a:gd name="connsiteY17" fmla="*/ 333375 h 3467100"/>
              <a:gd name="connsiteX18" fmla="*/ 1466850 w 2902127"/>
              <a:gd name="connsiteY18" fmla="*/ 323850 h 3467100"/>
              <a:gd name="connsiteX19" fmla="*/ 1438275 w 2902127"/>
              <a:gd name="connsiteY19" fmla="*/ 314325 h 3467100"/>
              <a:gd name="connsiteX20" fmla="*/ 1409700 w 2902127"/>
              <a:gd name="connsiteY20" fmla="*/ 285750 h 3467100"/>
              <a:gd name="connsiteX21" fmla="*/ 1343025 w 2902127"/>
              <a:gd name="connsiteY21" fmla="*/ 257175 h 3467100"/>
              <a:gd name="connsiteX22" fmla="*/ 1285875 w 2902127"/>
              <a:gd name="connsiteY22" fmla="*/ 228600 h 3467100"/>
              <a:gd name="connsiteX23" fmla="*/ 1228725 w 2902127"/>
              <a:gd name="connsiteY23" fmla="*/ 180975 h 3467100"/>
              <a:gd name="connsiteX24" fmla="*/ 1219200 w 2902127"/>
              <a:gd name="connsiteY24" fmla="*/ 152400 h 3467100"/>
              <a:gd name="connsiteX25" fmla="*/ 1219200 w 2902127"/>
              <a:gd name="connsiteY25" fmla="*/ 28575 h 3467100"/>
              <a:gd name="connsiteX26" fmla="*/ 1181100 w 2902127"/>
              <a:gd name="connsiteY26" fmla="*/ 19050 h 3467100"/>
              <a:gd name="connsiteX27" fmla="*/ 1114425 w 2902127"/>
              <a:gd name="connsiteY27" fmla="*/ 0 h 3467100"/>
              <a:gd name="connsiteX28" fmla="*/ 933450 w 2902127"/>
              <a:gd name="connsiteY28" fmla="*/ 19050 h 3467100"/>
              <a:gd name="connsiteX29" fmla="*/ 885825 w 2902127"/>
              <a:gd name="connsiteY29" fmla="*/ 38100 h 3467100"/>
              <a:gd name="connsiteX30" fmla="*/ 723900 w 2902127"/>
              <a:gd name="connsiteY30" fmla="*/ 47625 h 3467100"/>
              <a:gd name="connsiteX31" fmla="*/ 581025 w 2902127"/>
              <a:gd name="connsiteY31" fmla="*/ 66675 h 3467100"/>
              <a:gd name="connsiteX32" fmla="*/ 495300 w 2902127"/>
              <a:gd name="connsiteY32" fmla="*/ 85725 h 3467100"/>
              <a:gd name="connsiteX33" fmla="*/ 476250 w 2902127"/>
              <a:gd name="connsiteY33" fmla="*/ 114300 h 3467100"/>
              <a:gd name="connsiteX34" fmla="*/ 447675 w 2902127"/>
              <a:gd name="connsiteY34" fmla="*/ 171450 h 3467100"/>
              <a:gd name="connsiteX35" fmla="*/ 438150 w 2902127"/>
              <a:gd name="connsiteY35" fmla="*/ 209550 h 3467100"/>
              <a:gd name="connsiteX36" fmla="*/ 381000 w 2902127"/>
              <a:gd name="connsiteY36" fmla="*/ 266700 h 3467100"/>
              <a:gd name="connsiteX37" fmla="*/ 352425 w 2902127"/>
              <a:gd name="connsiteY37" fmla="*/ 352425 h 3467100"/>
              <a:gd name="connsiteX38" fmla="*/ 323850 w 2902127"/>
              <a:gd name="connsiteY38" fmla="*/ 409575 h 3467100"/>
              <a:gd name="connsiteX39" fmla="*/ 238125 w 2902127"/>
              <a:gd name="connsiteY39" fmla="*/ 466725 h 3467100"/>
              <a:gd name="connsiteX40" fmla="*/ 171450 w 2902127"/>
              <a:gd name="connsiteY40" fmla="*/ 504825 h 3467100"/>
              <a:gd name="connsiteX41" fmla="*/ 114300 w 2902127"/>
              <a:gd name="connsiteY41" fmla="*/ 542925 h 3467100"/>
              <a:gd name="connsiteX42" fmla="*/ 104775 w 2902127"/>
              <a:gd name="connsiteY42" fmla="*/ 571500 h 3467100"/>
              <a:gd name="connsiteX43" fmla="*/ 85725 w 2902127"/>
              <a:gd name="connsiteY43" fmla="*/ 600075 h 3467100"/>
              <a:gd name="connsiteX44" fmla="*/ 57150 w 2902127"/>
              <a:gd name="connsiteY44" fmla="*/ 695325 h 3467100"/>
              <a:gd name="connsiteX45" fmla="*/ 28575 w 2902127"/>
              <a:gd name="connsiteY45" fmla="*/ 762000 h 3467100"/>
              <a:gd name="connsiteX46" fmla="*/ 9525 w 2902127"/>
              <a:gd name="connsiteY46" fmla="*/ 1038225 h 3467100"/>
              <a:gd name="connsiteX47" fmla="*/ 0 w 2902127"/>
              <a:gd name="connsiteY47" fmla="*/ 1066800 h 3467100"/>
              <a:gd name="connsiteX48" fmla="*/ 9525 w 2902127"/>
              <a:gd name="connsiteY48" fmla="*/ 1162050 h 3467100"/>
              <a:gd name="connsiteX49" fmla="*/ 19050 w 2902127"/>
              <a:gd name="connsiteY49" fmla="*/ 1209675 h 3467100"/>
              <a:gd name="connsiteX50" fmla="*/ 85725 w 2902127"/>
              <a:gd name="connsiteY50" fmla="*/ 1304925 h 3467100"/>
              <a:gd name="connsiteX51" fmla="*/ 152400 w 2902127"/>
              <a:gd name="connsiteY51" fmla="*/ 1390650 h 3467100"/>
              <a:gd name="connsiteX52" fmla="*/ 171450 w 2902127"/>
              <a:gd name="connsiteY52" fmla="*/ 1419225 h 3467100"/>
              <a:gd name="connsiteX53" fmla="*/ 200025 w 2902127"/>
              <a:gd name="connsiteY53" fmla="*/ 1428750 h 3467100"/>
              <a:gd name="connsiteX54" fmla="*/ 228600 w 2902127"/>
              <a:gd name="connsiteY54" fmla="*/ 1457325 h 3467100"/>
              <a:gd name="connsiteX55" fmla="*/ 285750 w 2902127"/>
              <a:gd name="connsiteY55" fmla="*/ 1476375 h 3467100"/>
              <a:gd name="connsiteX56" fmla="*/ 314325 w 2902127"/>
              <a:gd name="connsiteY56" fmla="*/ 1485900 h 3467100"/>
              <a:gd name="connsiteX57" fmla="*/ 342900 w 2902127"/>
              <a:gd name="connsiteY57" fmla="*/ 1504950 h 3467100"/>
              <a:gd name="connsiteX58" fmla="*/ 485775 w 2902127"/>
              <a:gd name="connsiteY58" fmla="*/ 1524000 h 3467100"/>
              <a:gd name="connsiteX59" fmla="*/ 847725 w 2902127"/>
              <a:gd name="connsiteY59" fmla="*/ 1533525 h 3467100"/>
              <a:gd name="connsiteX60" fmla="*/ 923925 w 2902127"/>
              <a:gd name="connsiteY60" fmla="*/ 1543050 h 3467100"/>
              <a:gd name="connsiteX61" fmla="*/ 952500 w 2902127"/>
              <a:gd name="connsiteY61" fmla="*/ 1562100 h 3467100"/>
              <a:gd name="connsiteX62" fmla="*/ 981075 w 2902127"/>
              <a:gd name="connsiteY62" fmla="*/ 1571625 h 3467100"/>
              <a:gd name="connsiteX63" fmla="*/ 1000125 w 2902127"/>
              <a:gd name="connsiteY63" fmla="*/ 1600200 h 3467100"/>
              <a:gd name="connsiteX64" fmla="*/ 1038225 w 2902127"/>
              <a:gd name="connsiteY64" fmla="*/ 1609725 h 3467100"/>
              <a:gd name="connsiteX65" fmla="*/ 1190625 w 2902127"/>
              <a:gd name="connsiteY65" fmla="*/ 1628775 h 3467100"/>
              <a:gd name="connsiteX66" fmla="*/ 1200150 w 2902127"/>
              <a:gd name="connsiteY66" fmla="*/ 1790700 h 3467100"/>
              <a:gd name="connsiteX67" fmla="*/ 1181100 w 2902127"/>
              <a:gd name="connsiteY67" fmla="*/ 1847850 h 3467100"/>
              <a:gd name="connsiteX68" fmla="*/ 1171575 w 2902127"/>
              <a:gd name="connsiteY68" fmla="*/ 1876425 h 3467100"/>
              <a:gd name="connsiteX69" fmla="*/ 1238250 w 2902127"/>
              <a:gd name="connsiteY69" fmla="*/ 1952625 h 3467100"/>
              <a:gd name="connsiteX70" fmla="*/ 1285875 w 2902127"/>
              <a:gd name="connsiteY70" fmla="*/ 2095500 h 3467100"/>
              <a:gd name="connsiteX71" fmla="*/ 1295400 w 2902127"/>
              <a:gd name="connsiteY71" fmla="*/ 2124075 h 3467100"/>
              <a:gd name="connsiteX72" fmla="*/ 1314450 w 2902127"/>
              <a:gd name="connsiteY72" fmla="*/ 2181225 h 3467100"/>
              <a:gd name="connsiteX73" fmla="*/ 1323975 w 2902127"/>
              <a:gd name="connsiteY73" fmla="*/ 2381250 h 3467100"/>
              <a:gd name="connsiteX74" fmla="*/ 1343025 w 2902127"/>
              <a:gd name="connsiteY74" fmla="*/ 2409825 h 3467100"/>
              <a:gd name="connsiteX75" fmla="*/ 1333500 w 2902127"/>
              <a:gd name="connsiteY75" fmla="*/ 2447925 h 3467100"/>
              <a:gd name="connsiteX76" fmla="*/ 1314450 w 2902127"/>
              <a:gd name="connsiteY76" fmla="*/ 2486025 h 3467100"/>
              <a:gd name="connsiteX77" fmla="*/ 1304925 w 2902127"/>
              <a:gd name="connsiteY77" fmla="*/ 2514600 h 3467100"/>
              <a:gd name="connsiteX78" fmla="*/ 1314450 w 2902127"/>
              <a:gd name="connsiteY78" fmla="*/ 2724150 h 3467100"/>
              <a:gd name="connsiteX79" fmla="*/ 1333500 w 2902127"/>
              <a:gd name="connsiteY79" fmla="*/ 2781300 h 3467100"/>
              <a:gd name="connsiteX80" fmla="*/ 1352550 w 2902127"/>
              <a:gd name="connsiteY80" fmla="*/ 2809875 h 3467100"/>
              <a:gd name="connsiteX81" fmla="*/ 1362075 w 2902127"/>
              <a:gd name="connsiteY81" fmla="*/ 2857500 h 3467100"/>
              <a:gd name="connsiteX82" fmla="*/ 1381125 w 2902127"/>
              <a:gd name="connsiteY82" fmla="*/ 2914650 h 3467100"/>
              <a:gd name="connsiteX83" fmla="*/ 1400175 w 2902127"/>
              <a:gd name="connsiteY83" fmla="*/ 3028950 h 3467100"/>
              <a:gd name="connsiteX84" fmla="*/ 1419225 w 2902127"/>
              <a:gd name="connsiteY84" fmla="*/ 3086100 h 3467100"/>
              <a:gd name="connsiteX85" fmla="*/ 1447800 w 2902127"/>
              <a:gd name="connsiteY85" fmla="*/ 3181350 h 3467100"/>
              <a:gd name="connsiteX86" fmla="*/ 1466850 w 2902127"/>
              <a:gd name="connsiteY86" fmla="*/ 3209925 h 3467100"/>
              <a:gd name="connsiteX87" fmla="*/ 1495425 w 2902127"/>
              <a:gd name="connsiteY87" fmla="*/ 3238500 h 3467100"/>
              <a:gd name="connsiteX88" fmla="*/ 1504950 w 2902127"/>
              <a:gd name="connsiteY88" fmla="*/ 3286125 h 3467100"/>
              <a:gd name="connsiteX89" fmla="*/ 1514475 w 2902127"/>
              <a:gd name="connsiteY89" fmla="*/ 3314700 h 3467100"/>
              <a:gd name="connsiteX90" fmla="*/ 1524000 w 2902127"/>
              <a:gd name="connsiteY90" fmla="*/ 3362325 h 3467100"/>
              <a:gd name="connsiteX91" fmla="*/ 1562100 w 2902127"/>
              <a:gd name="connsiteY91" fmla="*/ 3448050 h 3467100"/>
              <a:gd name="connsiteX92" fmla="*/ 1609725 w 2902127"/>
              <a:gd name="connsiteY92" fmla="*/ 3457575 h 3467100"/>
              <a:gd name="connsiteX93" fmla="*/ 1638300 w 2902127"/>
              <a:gd name="connsiteY93" fmla="*/ 3467100 h 3467100"/>
              <a:gd name="connsiteX94" fmla="*/ 1895475 w 2902127"/>
              <a:gd name="connsiteY94" fmla="*/ 3457575 h 3467100"/>
              <a:gd name="connsiteX95" fmla="*/ 1924050 w 2902127"/>
              <a:gd name="connsiteY95" fmla="*/ 3448050 h 3467100"/>
              <a:gd name="connsiteX96" fmla="*/ 1952625 w 2902127"/>
              <a:gd name="connsiteY96" fmla="*/ 3429000 h 3467100"/>
              <a:gd name="connsiteX97" fmla="*/ 1981200 w 2902127"/>
              <a:gd name="connsiteY97" fmla="*/ 3371850 h 3467100"/>
              <a:gd name="connsiteX98" fmla="*/ 2000250 w 2902127"/>
              <a:gd name="connsiteY98" fmla="*/ 3314700 h 3467100"/>
              <a:gd name="connsiteX99" fmla="*/ 2019300 w 2902127"/>
              <a:gd name="connsiteY99" fmla="*/ 3267075 h 3467100"/>
              <a:gd name="connsiteX100" fmla="*/ 2038350 w 2902127"/>
              <a:gd name="connsiteY100" fmla="*/ 3209925 h 3467100"/>
              <a:gd name="connsiteX101" fmla="*/ 2066925 w 2902127"/>
              <a:gd name="connsiteY101" fmla="*/ 3171825 h 3467100"/>
              <a:gd name="connsiteX102" fmla="*/ 2095500 w 2902127"/>
              <a:gd name="connsiteY102" fmla="*/ 3114675 h 3467100"/>
              <a:gd name="connsiteX103" fmla="*/ 2105025 w 2902127"/>
              <a:gd name="connsiteY103" fmla="*/ 3086100 h 3467100"/>
              <a:gd name="connsiteX104" fmla="*/ 2143125 w 2902127"/>
              <a:gd name="connsiteY104" fmla="*/ 3028950 h 3467100"/>
              <a:gd name="connsiteX105" fmla="*/ 2162175 w 2902127"/>
              <a:gd name="connsiteY105" fmla="*/ 3000375 h 3467100"/>
              <a:gd name="connsiteX106" fmla="*/ 2171700 w 2902127"/>
              <a:gd name="connsiteY106" fmla="*/ 2971800 h 3467100"/>
              <a:gd name="connsiteX107" fmla="*/ 2219325 w 2902127"/>
              <a:gd name="connsiteY107" fmla="*/ 2886075 h 3467100"/>
              <a:gd name="connsiteX108" fmla="*/ 2228850 w 2902127"/>
              <a:gd name="connsiteY108" fmla="*/ 2752725 h 3467100"/>
              <a:gd name="connsiteX109" fmla="*/ 2257425 w 2902127"/>
              <a:gd name="connsiteY109" fmla="*/ 2733675 h 3467100"/>
              <a:gd name="connsiteX110" fmla="*/ 2295525 w 2902127"/>
              <a:gd name="connsiteY110" fmla="*/ 2676525 h 3467100"/>
              <a:gd name="connsiteX111" fmla="*/ 2324100 w 2902127"/>
              <a:gd name="connsiteY111" fmla="*/ 2619375 h 3467100"/>
              <a:gd name="connsiteX112" fmla="*/ 2333625 w 2902127"/>
              <a:gd name="connsiteY112" fmla="*/ 2590800 h 3467100"/>
              <a:gd name="connsiteX113" fmla="*/ 2362200 w 2902127"/>
              <a:gd name="connsiteY113" fmla="*/ 2562225 h 3467100"/>
              <a:gd name="connsiteX114" fmla="*/ 2409825 w 2902127"/>
              <a:gd name="connsiteY114" fmla="*/ 2505075 h 3467100"/>
              <a:gd name="connsiteX115" fmla="*/ 2438400 w 2902127"/>
              <a:gd name="connsiteY115" fmla="*/ 2419350 h 3467100"/>
              <a:gd name="connsiteX116" fmla="*/ 2447925 w 2902127"/>
              <a:gd name="connsiteY116" fmla="*/ 2390775 h 3467100"/>
              <a:gd name="connsiteX117" fmla="*/ 2457450 w 2902127"/>
              <a:gd name="connsiteY117" fmla="*/ 1943100 h 3467100"/>
              <a:gd name="connsiteX118" fmla="*/ 2466975 w 2902127"/>
              <a:gd name="connsiteY118" fmla="*/ 1914525 h 3467100"/>
              <a:gd name="connsiteX119" fmla="*/ 2505075 w 2902127"/>
              <a:gd name="connsiteY119" fmla="*/ 1857375 h 3467100"/>
              <a:gd name="connsiteX120" fmla="*/ 2562225 w 2902127"/>
              <a:gd name="connsiteY120" fmla="*/ 1800225 h 3467100"/>
              <a:gd name="connsiteX121" fmla="*/ 2619375 w 2902127"/>
              <a:gd name="connsiteY121" fmla="*/ 1752600 h 3467100"/>
              <a:gd name="connsiteX122" fmla="*/ 2657475 w 2902127"/>
              <a:gd name="connsiteY122" fmla="*/ 1743075 h 3467100"/>
              <a:gd name="connsiteX123" fmla="*/ 2705100 w 2902127"/>
              <a:gd name="connsiteY123" fmla="*/ 1695450 h 3467100"/>
              <a:gd name="connsiteX124" fmla="*/ 2790825 w 2902127"/>
              <a:gd name="connsiteY124" fmla="*/ 1619250 h 3467100"/>
              <a:gd name="connsiteX125" fmla="*/ 2828925 w 2902127"/>
              <a:gd name="connsiteY125" fmla="*/ 1562100 h 3467100"/>
              <a:gd name="connsiteX126" fmla="*/ 2867025 w 2902127"/>
              <a:gd name="connsiteY126" fmla="*/ 1447800 h 3467100"/>
              <a:gd name="connsiteX127" fmla="*/ 2886075 w 2902127"/>
              <a:gd name="connsiteY127" fmla="*/ 1390650 h 3467100"/>
              <a:gd name="connsiteX128" fmla="*/ 2895600 w 2902127"/>
              <a:gd name="connsiteY128" fmla="*/ 1362075 h 3467100"/>
              <a:gd name="connsiteX129" fmla="*/ 2886075 w 2902127"/>
              <a:gd name="connsiteY129" fmla="*/ 1228725 h 3467100"/>
              <a:gd name="connsiteX130" fmla="*/ 2743200 w 2902127"/>
              <a:gd name="connsiteY130" fmla="*/ 1247775 h 3467100"/>
              <a:gd name="connsiteX131" fmla="*/ 2705100 w 2902127"/>
              <a:gd name="connsiteY131" fmla="*/ 1266825 h 3467100"/>
              <a:gd name="connsiteX132" fmla="*/ 2647950 w 2902127"/>
              <a:gd name="connsiteY132" fmla="*/ 1257300 h 3467100"/>
              <a:gd name="connsiteX133" fmla="*/ 2609850 w 2902127"/>
              <a:gd name="connsiteY133" fmla="*/ 1076325 h 3467100"/>
              <a:gd name="connsiteX134" fmla="*/ 2590800 w 2902127"/>
              <a:gd name="connsiteY134" fmla="*/ 1047750 h 3467100"/>
              <a:gd name="connsiteX135" fmla="*/ 2562225 w 2902127"/>
              <a:gd name="connsiteY135" fmla="*/ 1009650 h 3467100"/>
              <a:gd name="connsiteX136" fmla="*/ 2476500 w 2902127"/>
              <a:gd name="connsiteY136" fmla="*/ 962025 h 3467100"/>
              <a:gd name="connsiteX137" fmla="*/ 2447925 w 2902127"/>
              <a:gd name="connsiteY137" fmla="*/ 942975 h 3467100"/>
              <a:gd name="connsiteX138" fmla="*/ 2400300 w 2902127"/>
              <a:gd name="connsiteY138" fmla="*/ 895350 h 3467100"/>
              <a:gd name="connsiteX139" fmla="*/ 2324100 w 2902127"/>
              <a:gd name="connsiteY139" fmla="*/ 809625 h 3467100"/>
              <a:gd name="connsiteX140" fmla="*/ 2295525 w 2902127"/>
              <a:gd name="connsiteY140" fmla="*/ 714375 h 3467100"/>
              <a:gd name="connsiteX141" fmla="*/ 2276475 w 2902127"/>
              <a:gd name="connsiteY141" fmla="*/ 685800 h 3467100"/>
              <a:gd name="connsiteX142" fmla="*/ 2266950 w 2902127"/>
              <a:gd name="connsiteY142" fmla="*/ 657225 h 3467100"/>
              <a:gd name="connsiteX143" fmla="*/ 2228850 w 2902127"/>
              <a:gd name="connsiteY143" fmla="*/ 600075 h 3467100"/>
              <a:gd name="connsiteX144" fmla="*/ 2190750 w 2902127"/>
              <a:gd name="connsiteY144" fmla="*/ 514350 h 3467100"/>
              <a:gd name="connsiteX145" fmla="*/ 2181225 w 2902127"/>
              <a:gd name="connsiteY145" fmla="*/ 485775 h 3467100"/>
              <a:gd name="connsiteX146" fmla="*/ 2171700 w 2902127"/>
              <a:gd name="connsiteY146" fmla="*/ 352425 h 3467100"/>
              <a:gd name="connsiteX147" fmla="*/ 2152650 w 2902127"/>
              <a:gd name="connsiteY147" fmla="*/ 323850 h 3467100"/>
              <a:gd name="connsiteX148" fmla="*/ 2133600 w 2902127"/>
              <a:gd name="connsiteY148" fmla="*/ 352425 h 3467100"/>
              <a:gd name="connsiteX149" fmla="*/ 2181225 w 2902127"/>
              <a:gd name="connsiteY149" fmla="*/ 447675 h 3467100"/>
              <a:gd name="connsiteX150" fmla="*/ 2190750 w 2902127"/>
              <a:gd name="connsiteY150" fmla="*/ 476250 h 3467100"/>
              <a:gd name="connsiteX151" fmla="*/ 2219325 w 2902127"/>
              <a:gd name="connsiteY151" fmla="*/ 666750 h 3467100"/>
              <a:gd name="connsiteX152" fmla="*/ 2247900 w 2902127"/>
              <a:gd name="connsiteY152" fmla="*/ 685800 h 3467100"/>
              <a:gd name="connsiteX153" fmla="*/ 2276475 w 2902127"/>
              <a:gd name="connsiteY153" fmla="*/ 695325 h 3467100"/>
              <a:gd name="connsiteX154" fmla="*/ 2286000 w 2902127"/>
              <a:gd name="connsiteY154" fmla="*/ 70485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902127" h="3467100">
                <a:moveTo>
                  <a:pt x="2286000" y="704850"/>
                </a:moveTo>
                <a:cubicBezTo>
                  <a:pt x="2279650" y="688975"/>
                  <a:pt x="2275137" y="672235"/>
                  <a:pt x="2266950" y="657225"/>
                </a:cubicBezTo>
                <a:cubicBezTo>
                  <a:pt x="2255987" y="637125"/>
                  <a:pt x="2241550" y="619125"/>
                  <a:pt x="2228850" y="600075"/>
                </a:cubicBezTo>
                <a:cubicBezTo>
                  <a:pt x="2222500" y="590550"/>
                  <a:pt x="2213420" y="582360"/>
                  <a:pt x="2209800" y="571500"/>
                </a:cubicBezTo>
                <a:lnTo>
                  <a:pt x="2190750" y="514350"/>
                </a:lnTo>
                <a:cubicBezTo>
                  <a:pt x="2187575" y="492125"/>
                  <a:pt x="2186273" y="469551"/>
                  <a:pt x="2181225" y="447675"/>
                </a:cubicBezTo>
                <a:cubicBezTo>
                  <a:pt x="2164118" y="373545"/>
                  <a:pt x="2134625" y="385933"/>
                  <a:pt x="2219325" y="400050"/>
                </a:cubicBezTo>
                <a:cubicBezTo>
                  <a:pt x="2212975" y="381000"/>
                  <a:pt x="2216983" y="354039"/>
                  <a:pt x="2200275" y="342900"/>
                </a:cubicBezTo>
                <a:cubicBezTo>
                  <a:pt x="2181225" y="330200"/>
                  <a:pt x="2164845" y="312040"/>
                  <a:pt x="2143125" y="304800"/>
                </a:cubicBezTo>
                <a:cubicBezTo>
                  <a:pt x="2133600" y="301625"/>
                  <a:pt x="2124395" y="297244"/>
                  <a:pt x="2114550" y="295275"/>
                </a:cubicBezTo>
                <a:cubicBezTo>
                  <a:pt x="2034312" y="279227"/>
                  <a:pt x="1930463" y="279879"/>
                  <a:pt x="1857375" y="276225"/>
                </a:cubicBezTo>
                <a:lnTo>
                  <a:pt x="1800225" y="257175"/>
                </a:lnTo>
                <a:cubicBezTo>
                  <a:pt x="1790700" y="254000"/>
                  <a:pt x="1781390" y="250085"/>
                  <a:pt x="1771650" y="247650"/>
                </a:cubicBezTo>
                <a:cubicBezTo>
                  <a:pt x="1758950" y="244475"/>
                  <a:pt x="1746089" y="241887"/>
                  <a:pt x="1733550" y="238125"/>
                </a:cubicBezTo>
                <a:cubicBezTo>
                  <a:pt x="1714316" y="232355"/>
                  <a:pt x="1676400" y="219075"/>
                  <a:pt x="1676400" y="219075"/>
                </a:cubicBezTo>
                <a:cubicBezTo>
                  <a:pt x="1657350" y="222250"/>
                  <a:pt x="1636524" y="219963"/>
                  <a:pt x="1619250" y="228600"/>
                </a:cubicBezTo>
                <a:cubicBezTo>
                  <a:pt x="1589258" y="243596"/>
                  <a:pt x="1603475" y="299442"/>
                  <a:pt x="1581150" y="314325"/>
                </a:cubicBezTo>
                <a:lnTo>
                  <a:pt x="1552575" y="333375"/>
                </a:lnTo>
                <a:cubicBezTo>
                  <a:pt x="1524000" y="330200"/>
                  <a:pt x="1495210" y="328577"/>
                  <a:pt x="1466850" y="323850"/>
                </a:cubicBezTo>
                <a:cubicBezTo>
                  <a:pt x="1456946" y="322199"/>
                  <a:pt x="1446629" y="319894"/>
                  <a:pt x="1438275" y="314325"/>
                </a:cubicBezTo>
                <a:cubicBezTo>
                  <a:pt x="1427067" y="306853"/>
                  <a:pt x="1420048" y="294374"/>
                  <a:pt x="1409700" y="285750"/>
                </a:cubicBezTo>
                <a:cubicBezTo>
                  <a:pt x="1381509" y="262258"/>
                  <a:pt x="1379336" y="266253"/>
                  <a:pt x="1343025" y="257175"/>
                </a:cubicBezTo>
                <a:cubicBezTo>
                  <a:pt x="1261133" y="202580"/>
                  <a:pt x="1364745" y="268035"/>
                  <a:pt x="1285875" y="228600"/>
                </a:cubicBezTo>
                <a:cubicBezTo>
                  <a:pt x="1259353" y="215339"/>
                  <a:pt x="1249791" y="202041"/>
                  <a:pt x="1228725" y="180975"/>
                </a:cubicBezTo>
                <a:cubicBezTo>
                  <a:pt x="1225550" y="171450"/>
                  <a:pt x="1219200" y="162440"/>
                  <a:pt x="1219200" y="152400"/>
                </a:cubicBezTo>
                <a:cubicBezTo>
                  <a:pt x="1219200" y="120118"/>
                  <a:pt x="1242959" y="61838"/>
                  <a:pt x="1219200" y="28575"/>
                </a:cubicBezTo>
                <a:cubicBezTo>
                  <a:pt x="1211591" y="17923"/>
                  <a:pt x="1193687" y="22646"/>
                  <a:pt x="1181100" y="19050"/>
                </a:cubicBezTo>
                <a:cubicBezTo>
                  <a:pt x="1085447" y="-8279"/>
                  <a:pt x="1233532" y="29777"/>
                  <a:pt x="1114425" y="0"/>
                </a:cubicBezTo>
                <a:cubicBezTo>
                  <a:pt x="1074904" y="2823"/>
                  <a:pt x="984819" y="3639"/>
                  <a:pt x="933450" y="19050"/>
                </a:cubicBezTo>
                <a:cubicBezTo>
                  <a:pt x="917073" y="23963"/>
                  <a:pt x="902766" y="35790"/>
                  <a:pt x="885825" y="38100"/>
                </a:cubicBezTo>
                <a:cubicBezTo>
                  <a:pt x="832252" y="45405"/>
                  <a:pt x="777875" y="44450"/>
                  <a:pt x="723900" y="47625"/>
                </a:cubicBezTo>
                <a:cubicBezTo>
                  <a:pt x="616736" y="69058"/>
                  <a:pt x="748064" y="44403"/>
                  <a:pt x="581025" y="66675"/>
                </a:cubicBezTo>
                <a:cubicBezTo>
                  <a:pt x="555113" y="70130"/>
                  <a:pt x="521169" y="79258"/>
                  <a:pt x="495300" y="85725"/>
                </a:cubicBezTo>
                <a:cubicBezTo>
                  <a:pt x="488950" y="95250"/>
                  <a:pt x="481370" y="104061"/>
                  <a:pt x="476250" y="114300"/>
                </a:cubicBezTo>
                <a:cubicBezTo>
                  <a:pt x="436815" y="193170"/>
                  <a:pt x="502270" y="89558"/>
                  <a:pt x="447675" y="171450"/>
                </a:cubicBezTo>
                <a:cubicBezTo>
                  <a:pt x="444500" y="184150"/>
                  <a:pt x="445657" y="198826"/>
                  <a:pt x="438150" y="209550"/>
                </a:cubicBezTo>
                <a:cubicBezTo>
                  <a:pt x="422700" y="231621"/>
                  <a:pt x="381000" y="266700"/>
                  <a:pt x="381000" y="266700"/>
                </a:cubicBezTo>
                <a:lnTo>
                  <a:pt x="352425" y="352425"/>
                </a:lnTo>
                <a:cubicBezTo>
                  <a:pt x="345631" y="372808"/>
                  <a:pt x="341228" y="394369"/>
                  <a:pt x="323850" y="409575"/>
                </a:cubicBezTo>
                <a:cubicBezTo>
                  <a:pt x="304800" y="426244"/>
                  <a:pt x="261937" y="448866"/>
                  <a:pt x="238125" y="466725"/>
                </a:cubicBezTo>
                <a:cubicBezTo>
                  <a:pt x="113143" y="560461"/>
                  <a:pt x="264954" y="452878"/>
                  <a:pt x="171450" y="504825"/>
                </a:cubicBezTo>
                <a:cubicBezTo>
                  <a:pt x="151436" y="515944"/>
                  <a:pt x="114300" y="542925"/>
                  <a:pt x="114300" y="542925"/>
                </a:cubicBezTo>
                <a:cubicBezTo>
                  <a:pt x="111125" y="552450"/>
                  <a:pt x="109265" y="562520"/>
                  <a:pt x="104775" y="571500"/>
                </a:cubicBezTo>
                <a:cubicBezTo>
                  <a:pt x="99655" y="581739"/>
                  <a:pt x="90234" y="589553"/>
                  <a:pt x="85725" y="600075"/>
                </a:cubicBezTo>
                <a:cubicBezTo>
                  <a:pt x="44707" y="695783"/>
                  <a:pt x="121177" y="567271"/>
                  <a:pt x="57150" y="695325"/>
                </a:cubicBezTo>
                <a:cubicBezTo>
                  <a:pt x="33610" y="742405"/>
                  <a:pt x="42590" y="719955"/>
                  <a:pt x="28575" y="762000"/>
                </a:cubicBezTo>
                <a:cubicBezTo>
                  <a:pt x="24822" y="848328"/>
                  <a:pt x="29320" y="949148"/>
                  <a:pt x="9525" y="1038225"/>
                </a:cubicBezTo>
                <a:cubicBezTo>
                  <a:pt x="7347" y="1048026"/>
                  <a:pt x="3175" y="1057275"/>
                  <a:pt x="0" y="1066800"/>
                </a:cubicBezTo>
                <a:cubicBezTo>
                  <a:pt x="3175" y="1098550"/>
                  <a:pt x="5308" y="1130422"/>
                  <a:pt x="9525" y="1162050"/>
                </a:cubicBezTo>
                <a:cubicBezTo>
                  <a:pt x="11665" y="1178097"/>
                  <a:pt x="12351" y="1194937"/>
                  <a:pt x="19050" y="1209675"/>
                </a:cubicBezTo>
                <a:cubicBezTo>
                  <a:pt x="28070" y="1229520"/>
                  <a:pt x="69682" y="1283534"/>
                  <a:pt x="85725" y="1304925"/>
                </a:cubicBezTo>
                <a:cubicBezTo>
                  <a:pt x="111751" y="1383003"/>
                  <a:pt x="66734" y="1262151"/>
                  <a:pt x="152400" y="1390650"/>
                </a:cubicBezTo>
                <a:cubicBezTo>
                  <a:pt x="158750" y="1400175"/>
                  <a:pt x="162511" y="1412074"/>
                  <a:pt x="171450" y="1419225"/>
                </a:cubicBezTo>
                <a:cubicBezTo>
                  <a:pt x="179290" y="1425497"/>
                  <a:pt x="190500" y="1425575"/>
                  <a:pt x="200025" y="1428750"/>
                </a:cubicBezTo>
                <a:cubicBezTo>
                  <a:pt x="209550" y="1438275"/>
                  <a:pt x="216825" y="1450783"/>
                  <a:pt x="228600" y="1457325"/>
                </a:cubicBezTo>
                <a:cubicBezTo>
                  <a:pt x="246153" y="1467077"/>
                  <a:pt x="266700" y="1470025"/>
                  <a:pt x="285750" y="1476375"/>
                </a:cubicBezTo>
                <a:cubicBezTo>
                  <a:pt x="295275" y="1479550"/>
                  <a:pt x="305971" y="1480331"/>
                  <a:pt x="314325" y="1485900"/>
                </a:cubicBezTo>
                <a:cubicBezTo>
                  <a:pt x="323850" y="1492250"/>
                  <a:pt x="332661" y="1499830"/>
                  <a:pt x="342900" y="1504950"/>
                </a:cubicBezTo>
                <a:cubicBezTo>
                  <a:pt x="381175" y="1524088"/>
                  <a:pt x="462644" y="1523075"/>
                  <a:pt x="485775" y="1524000"/>
                </a:cubicBezTo>
                <a:cubicBezTo>
                  <a:pt x="606370" y="1528824"/>
                  <a:pt x="727075" y="1530350"/>
                  <a:pt x="847725" y="1533525"/>
                </a:cubicBezTo>
                <a:cubicBezTo>
                  <a:pt x="873125" y="1536700"/>
                  <a:pt x="899229" y="1536315"/>
                  <a:pt x="923925" y="1543050"/>
                </a:cubicBezTo>
                <a:cubicBezTo>
                  <a:pt x="934969" y="1546062"/>
                  <a:pt x="942261" y="1556980"/>
                  <a:pt x="952500" y="1562100"/>
                </a:cubicBezTo>
                <a:cubicBezTo>
                  <a:pt x="961480" y="1566590"/>
                  <a:pt x="971550" y="1568450"/>
                  <a:pt x="981075" y="1571625"/>
                </a:cubicBezTo>
                <a:cubicBezTo>
                  <a:pt x="987425" y="1581150"/>
                  <a:pt x="990600" y="1593850"/>
                  <a:pt x="1000125" y="1600200"/>
                </a:cubicBezTo>
                <a:cubicBezTo>
                  <a:pt x="1011017" y="1607462"/>
                  <a:pt x="1025638" y="1606129"/>
                  <a:pt x="1038225" y="1609725"/>
                </a:cubicBezTo>
                <a:cubicBezTo>
                  <a:pt x="1121547" y="1633531"/>
                  <a:pt x="992988" y="1613572"/>
                  <a:pt x="1190625" y="1628775"/>
                </a:cubicBezTo>
                <a:cubicBezTo>
                  <a:pt x="1232009" y="1690851"/>
                  <a:pt x="1219776" y="1659860"/>
                  <a:pt x="1200150" y="1790700"/>
                </a:cubicBezTo>
                <a:cubicBezTo>
                  <a:pt x="1197171" y="1810558"/>
                  <a:pt x="1187450" y="1828800"/>
                  <a:pt x="1181100" y="1847850"/>
                </a:cubicBezTo>
                <a:lnTo>
                  <a:pt x="1171575" y="1876425"/>
                </a:lnTo>
                <a:cubicBezTo>
                  <a:pt x="1216025" y="1943100"/>
                  <a:pt x="1190625" y="1920875"/>
                  <a:pt x="1238250" y="1952625"/>
                </a:cubicBezTo>
                <a:lnTo>
                  <a:pt x="1285875" y="2095500"/>
                </a:lnTo>
                <a:lnTo>
                  <a:pt x="1295400" y="2124075"/>
                </a:lnTo>
                <a:lnTo>
                  <a:pt x="1314450" y="2181225"/>
                </a:lnTo>
                <a:cubicBezTo>
                  <a:pt x="1317625" y="2247900"/>
                  <a:pt x="1315696" y="2315015"/>
                  <a:pt x="1323975" y="2381250"/>
                </a:cubicBezTo>
                <a:cubicBezTo>
                  <a:pt x="1325395" y="2392609"/>
                  <a:pt x="1341406" y="2398492"/>
                  <a:pt x="1343025" y="2409825"/>
                </a:cubicBezTo>
                <a:cubicBezTo>
                  <a:pt x="1344876" y="2422784"/>
                  <a:pt x="1338097" y="2435668"/>
                  <a:pt x="1333500" y="2447925"/>
                </a:cubicBezTo>
                <a:cubicBezTo>
                  <a:pt x="1328514" y="2461220"/>
                  <a:pt x="1320043" y="2472974"/>
                  <a:pt x="1314450" y="2486025"/>
                </a:cubicBezTo>
                <a:cubicBezTo>
                  <a:pt x="1310495" y="2495253"/>
                  <a:pt x="1308100" y="2505075"/>
                  <a:pt x="1304925" y="2514600"/>
                </a:cubicBezTo>
                <a:cubicBezTo>
                  <a:pt x="1308100" y="2584450"/>
                  <a:pt x="1307001" y="2654626"/>
                  <a:pt x="1314450" y="2724150"/>
                </a:cubicBezTo>
                <a:cubicBezTo>
                  <a:pt x="1316589" y="2744116"/>
                  <a:pt x="1322361" y="2764592"/>
                  <a:pt x="1333500" y="2781300"/>
                </a:cubicBezTo>
                <a:lnTo>
                  <a:pt x="1352550" y="2809875"/>
                </a:lnTo>
                <a:cubicBezTo>
                  <a:pt x="1355725" y="2825750"/>
                  <a:pt x="1357815" y="2841881"/>
                  <a:pt x="1362075" y="2857500"/>
                </a:cubicBezTo>
                <a:cubicBezTo>
                  <a:pt x="1367359" y="2876873"/>
                  <a:pt x="1381125" y="2914650"/>
                  <a:pt x="1381125" y="2914650"/>
                </a:cubicBezTo>
                <a:cubicBezTo>
                  <a:pt x="1385214" y="2943271"/>
                  <a:pt x="1391818" y="2998309"/>
                  <a:pt x="1400175" y="3028950"/>
                </a:cubicBezTo>
                <a:cubicBezTo>
                  <a:pt x="1405459" y="3048323"/>
                  <a:pt x="1414355" y="3066619"/>
                  <a:pt x="1419225" y="3086100"/>
                </a:cubicBezTo>
                <a:cubicBezTo>
                  <a:pt x="1424550" y="3107398"/>
                  <a:pt x="1438524" y="3167436"/>
                  <a:pt x="1447800" y="3181350"/>
                </a:cubicBezTo>
                <a:cubicBezTo>
                  <a:pt x="1454150" y="3190875"/>
                  <a:pt x="1459521" y="3201131"/>
                  <a:pt x="1466850" y="3209925"/>
                </a:cubicBezTo>
                <a:cubicBezTo>
                  <a:pt x="1475474" y="3220273"/>
                  <a:pt x="1485900" y="3228975"/>
                  <a:pt x="1495425" y="3238500"/>
                </a:cubicBezTo>
                <a:cubicBezTo>
                  <a:pt x="1498600" y="3254375"/>
                  <a:pt x="1501023" y="3270419"/>
                  <a:pt x="1504950" y="3286125"/>
                </a:cubicBezTo>
                <a:cubicBezTo>
                  <a:pt x="1507385" y="3295865"/>
                  <a:pt x="1512040" y="3304960"/>
                  <a:pt x="1514475" y="3314700"/>
                </a:cubicBezTo>
                <a:cubicBezTo>
                  <a:pt x="1518402" y="3330406"/>
                  <a:pt x="1519740" y="3346706"/>
                  <a:pt x="1524000" y="3362325"/>
                </a:cubicBezTo>
                <a:cubicBezTo>
                  <a:pt x="1525901" y="3369295"/>
                  <a:pt x="1543752" y="3437565"/>
                  <a:pt x="1562100" y="3448050"/>
                </a:cubicBezTo>
                <a:cubicBezTo>
                  <a:pt x="1576156" y="3456082"/>
                  <a:pt x="1594019" y="3453648"/>
                  <a:pt x="1609725" y="3457575"/>
                </a:cubicBezTo>
                <a:cubicBezTo>
                  <a:pt x="1619465" y="3460010"/>
                  <a:pt x="1628775" y="3463925"/>
                  <a:pt x="1638300" y="3467100"/>
                </a:cubicBezTo>
                <a:cubicBezTo>
                  <a:pt x="1724025" y="3463925"/>
                  <a:pt x="1809881" y="3463281"/>
                  <a:pt x="1895475" y="3457575"/>
                </a:cubicBezTo>
                <a:cubicBezTo>
                  <a:pt x="1905493" y="3456907"/>
                  <a:pt x="1915070" y="3452540"/>
                  <a:pt x="1924050" y="3448050"/>
                </a:cubicBezTo>
                <a:cubicBezTo>
                  <a:pt x="1934289" y="3442930"/>
                  <a:pt x="1943100" y="3435350"/>
                  <a:pt x="1952625" y="3429000"/>
                </a:cubicBezTo>
                <a:cubicBezTo>
                  <a:pt x="1987363" y="3324787"/>
                  <a:pt x="1931961" y="3482637"/>
                  <a:pt x="1981200" y="3371850"/>
                </a:cubicBezTo>
                <a:cubicBezTo>
                  <a:pt x="1989355" y="3353500"/>
                  <a:pt x="1992792" y="3333344"/>
                  <a:pt x="2000250" y="3314700"/>
                </a:cubicBezTo>
                <a:cubicBezTo>
                  <a:pt x="2006600" y="3298825"/>
                  <a:pt x="2013457" y="3283143"/>
                  <a:pt x="2019300" y="3267075"/>
                </a:cubicBezTo>
                <a:cubicBezTo>
                  <a:pt x="2026162" y="3248204"/>
                  <a:pt x="2026302" y="3225989"/>
                  <a:pt x="2038350" y="3209925"/>
                </a:cubicBezTo>
                <a:lnTo>
                  <a:pt x="2066925" y="3171825"/>
                </a:lnTo>
                <a:cubicBezTo>
                  <a:pt x="2090866" y="3100001"/>
                  <a:pt x="2058571" y="3188533"/>
                  <a:pt x="2095500" y="3114675"/>
                </a:cubicBezTo>
                <a:cubicBezTo>
                  <a:pt x="2099990" y="3105695"/>
                  <a:pt x="2100149" y="3094877"/>
                  <a:pt x="2105025" y="3086100"/>
                </a:cubicBezTo>
                <a:cubicBezTo>
                  <a:pt x="2116144" y="3066086"/>
                  <a:pt x="2130425" y="3048000"/>
                  <a:pt x="2143125" y="3028950"/>
                </a:cubicBezTo>
                <a:cubicBezTo>
                  <a:pt x="2149475" y="3019425"/>
                  <a:pt x="2158555" y="3011235"/>
                  <a:pt x="2162175" y="3000375"/>
                </a:cubicBezTo>
                <a:cubicBezTo>
                  <a:pt x="2165350" y="2990850"/>
                  <a:pt x="2166824" y="2980577"/>
                  <a:pt x="2171700" y="2971800"/>
                </a:cubicBezTo>
                <a:cubicBezTo>
                  <a:pt x="2226287" y="2873544"/>
                  <a:pt x="2197772" y="2950733"/>
                  <a:pt x="2219325" y="2886075"/>
                </a:cubicBezTo>
                <a:cubicBezTo>
                  <a:pt x="2222500" y="2841625"/>
                  <a:pt x="2218042" y="2795958"/>
                  <a:pt x="2228850" y="2752725"/>
                </a:cubicBezTo>
                <a:cubicBezTo>
                  <a:pt x="2231626" y="2741619"/>
                  <a:pt x="2249887" y="2742290"/>
                  <a:pt x="2257425" y="2733675"/>
                </a:cubicBezTo>
                <a:cubicBezTo>
                  <a:pt x="2272502" y="2716445"/>
                  <a:pt x="2288285" y="2698245"/>
                  <a:pt x="2295525" y="2676525"/>
                </a:cubicBezTo>
                <a:cubicBezTo>
                  <a:pt x="2319466" y="2604701"/>
                  <a:pt x="2287171" y="2693233"/>
                  <a:pt x="2324100" y="2619375"/>
                </a:cubicBezTo>
                <a:cubicBezTo>
                  <a:pt x="2328590" y="2610395"/>
                  <a:pt x="2328056" y="2599154"/>
                  <a:pt x="2333625" y="2590800"/>
                </a:cubicBezTo>
                <a:cubicBezTo>
                  <a:pt x="2341097" y="2579592"/>
                  <a:pt x="2353576" y="2572573"/>
                  <a:pt x="2362200" y="2562225"/>
                </a:cubicBezTo>
                <a:cubicBezTo>
                  <a:pt x="2428505" y="2482659"/>
                  <a:pt x="2326343" y="2588557"/>
                  <a:pt x="2409825" y="2505075"/>
                </a:cubicBezTo>
                <a:lnTo>
                  <a:pt x="2438400" y="2419350"/>
                </a:lnTo>
                <a:lnTo>
                  <a:pt x="2447925" y="2390775"/>
                </a:lnTo>
                <a:cubicBezTo>
                  <a:pt x="2451100" y="2241550"/>
                  <a:pt x="2451484" y="2092240"/>
                  <a:pt x="2457450" y="1943100"/>
                </a:cubicBezTo>
                <a:cubicBezTo>
                  <a:pt x="2457851" y="1933068"/>
                  <a:pt x="2462099" y="1923302"/>
                  <a:pt x="2466975" y="1914525"/>
                </a:cubicBezTo>
                <a:cubicBezTo>
                  <a:pt x="2478094" y="1894511"/>
                  <a:pt x="2488886" y="1873564"/>
                  <a:pt x="2505075" y="1857375"/>
                </a:cubicBezTo>
                <a:lnTo>
                  <a:pt x="2562225" y="1800225"/>
                </a:lnTo>
                <a:cubicBezTo>
                  <a:pt x="2579389" y="1783061"/>
                  <a:pt x="2596168" y="1762546"/>
                  <a:pt x="2619375" y="1752600"/>
                </a:cubicBezTo>
                <a:cubicBezTo>
                  <a:pt x="2631407" y="1747443"/>
                  <a:pt x="2644775" y="1746250"/>
                  <a:pt x="2657475" y="1743075"/>
                </a:cubicBezTo>
                <a:cubicBezTo>
                  <a:pt x="2696730" y="1684193"/>
                  <a:pt x="2653145" y="1741632"/>
                  <a:pt x="2705100" y="1695450"/>
                </a:cubicBezTo>
                <a:cubicBezTo>
                  <a:pt x="2802967" y="1608457"/>
                  <a:pt x="2725972" y="1662485"/>
                  <a:pt x="2790825" y="1619250"/>
                </a:cubicBezTo>
                <a:cubicBezTo>
                  <a:pt x="2803525" y="1600200"/>
                  <a:pt x="2821685" y="1583820"/>
                  <a:pt x="2828925" y="1562100"/>
                </a:cubicBezTo>
                <a:lnTo>
                  <a:pt x="2867025" y="1447800"/>
                </a:lnTo>
                <a:lnTo>
                  <a:pt x="2886075" y="1390650"/>
                </a:lnTo>
                <a:lnTo>
                  <a:pt x="2895600" y="1362075"/>
                </a:lnTo>
                <a:cubicBezTo>
                  <a:pt x="2892425" y="1317625"/>
                  <a:pt x="2917586" y="1260236"/>
                  <a:pt x="2886075" y="1228725"/>
                </a:cubicBezTo>
                <a:cubicBezTo>
                  <a:pt x="2872496" y="1215146"/>
                  <a:pt x="2778967" y="1232446"/>
                  <a:pt x="2743200" y="1247775"/>
                </a:cubicBezTo>
                <a:cubicBezTo>
                  <a:pt x="2730149" y="1253368"/>
                  <a:pt x="2717800" y="1260475"/>
                  <a:pt x="2705100" y="1266825"/>
                </a:cubicBezTo>
                <a:cubicBezTo>
                  <a:pt x="2686050" y="1263650"/>
                  <a:pt x="2664832" y="1266679"/>
                  <a:pt x="2647950" y="1257300"/>
                </a:cubicBezTo>
                <a:cubicBezTo>
                  <a:pt x="2593092" y="1226824"/>
                  <a:pt x="2613348" y="1097310"/>
                  <a:pt x="2609850" y="1076325"/>
                </a:cubicBezTo>
                <a:cubicBezTo>
                  <a:pt x="2607968" y="1065033"/>
                  <a:pt x="2597454" y="1057065"/>
                  <a:pt x="2590800" y="1047750"/>
                </a:cubicBezTo>
                <a:cubicBezTo>
                  <a:pt x="2581573" y="1034832"/>
                  <a:pt x="2574090" y="1020197"/>
                  <a:pt x="2562225" y="1009650"/>
                </a:cubicBezTo>
                <a:cubicBezTo>
                  <a:pt x="2484999" y="941004"/>
                  <a:pt x="2531936" y="989743"/>
                  <a:pt x="2476500" y="962025"/>
                </a:cubicBezTo>
                <a:cubicBezTo>
                  <a:pt x="2466261" y="956905"/>
                  <a:pt x="2457450" y="949325"/>
                  <a:pt x="2447925" y="942975"/>
                </a:cubicBezTo>
                <a:cubicBezTo>
                  <a:pt x="2408670" y="884093"/>
                  <a:pt x="2452255" y="941532"/>
                  <a:pt x="2400300" y="895350"/>
                </a:cubicBezTo>
                <a:cubicBezTo>
                  <a:pt x="2346918" y="847899"/>
                  <a:pt x="2353053" y="853055"/>
                  <a:pt x="2324100" y="809625"/>
                </a:cubicBezTo>
                <a:cubicBezTo>
                  <a:pt x="2318775" y="788327"/>
                  <a:pt x="2304801" y="728289"/>
                  <a:pt x="2295525" y="714375"/>
                </a:cubicBezTo>
                <a:cubicBezTo>
                  <a:pt x="2289175" y="704850"/>
                  <a:pt x="2281595" y="696039"/>
                  <a:pt x="2276475" y="685800"/>
                </a:cubicBezTo>
                <a:cubicBezTo>
                  <a:pt x="2271985" y="676820"/>
                  <a:pt x="2271826" y="666002"/>
                  <a:pt x="2266950" y="657225"/>
                </a:cubicBezTo>
                <a:cubicBezTo>
                  <a:pt x="2255831" y="637211"/>
                  <a:pt x="2241550" y="619125"/>
                  <a:pt x="2228850" y="600075"/>
                </a:cubicBezTo>
                <a:cubicBezTo>
                  <a:pt x="2198661" y="554792"/>
                  <a:pt x="2213420" y="582360"/>
                  <a:pt x="2190750" y="514350"/>
                </a:cubicBezTo>
                <a:lnTo>
                  <a:pt x="2181225" y="485775"/>
                </a:lnTo>
                <a:cubicBezTo>
                  <a:pt x="2178050" y="441325"/>
                  <a:pt x="2179444" y="396310"/>
                  <a:pt x="2171700" y="352425"/>
                </a:cubicBezTo>
                <a:cubicBezTo>
                  <a:pt x="2169711" y="341152"/>
                  <a:pt x="2164098" y="323850"/>
                  <a:pt x="2152650" y="323850"/>
                </a:cubicBezTo>
                <a:cubicBezTo>
                  <a:pt x="2141202" y="323850"/>
                  <a:pt x="2139950" y="342900"/>
                  <a:pt x="2133600" y="352425"/>
                </a:cubicBezTo>
                <a:cubicBezTo>
                  <a:pt x="2149475" y="384175"/>
                  <a:pt x="2166349" y="415445"/>
                  <a:pt x="2181225" y="447675"/>
                </a:cubicBezTo>
                <a:cubicBezTo>
                  <a:pt x="2185432" y="456791"/>
                  <a:pt x="2189699" y="466265"/>
                  <a:pt x="2190750" y="476250"/>
                </a:cubicBezTo>
                <a:cubicBezTo>
                  <a:pt x="2194867" y="515360"/>
                  <a:pt x="2179268" y="618682"/>
                  <a:pt x="2219325" y="666750"/>
                </a:cubicBezTo>
                <a:cubicBezTo>
                  <a:pt x="2226654" y="675544"/>
                  <a:pt x="2237661" y="680680"/>
                  <a:pt x="2247900" y="685800"/>
                </a:cubicBezTo>
                <a:cubicBezTo>
                  <a:pt x="2256880" y="690290"/>
                  <a:pt x="2266950" y="692150"/>
                  <a:pt x="2276475" y="695325"/>
                </a:cubicBezTo>
                <a:lnTo>
                  <a:pt x="2286000" y="70485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14601C3-D1DE-44F6-85F2-4289A0CB0BA5}"/>
              </a:ext>
            </a:extLst>
          </p:cNvPr>
          <p:cNvSpPr/>
          <p:nvPr/>
        </p:nvSpPr>
        <p:spPr>
          <a:xfrm>
            <a:off x="-12700" y="1517650"/>
            <a:ext cx="2344830" cy="1108316"/>
          </a:xfrm>
          <a:custGeom>
            <a:avLst/>
            <a:gdLst>
              <a:gd name="connsiteX0" fmla="*/ 311150 w 2344830"/>
              <a:gd name="connsiteY0" fmla="*/ 0 h 1108316"/>
              <a:gd name="connsiteX1" fmla="*/ 514350 w 2344830"/>
              <a:gd name="connsiteY1" fmla="*/ 12700 h 1108316"/>
              <a:gd name="connsiteX2" fmla="*/ 946150 w 2344830"/>
              <a:gd name="connsiteY2" fmla="*/ 19050 h 1108316"/>
              <a:gd name="connsiteX3" fmla="*/ 1270000 w 2344830"/>
              <a:gd name="connsiteY3" fmla="*/ 12700 h 1108316"/>
              <a:gd name="connsiteX4" fmla="*/ 1295400 w 2344830"/>
              <a:gd name="connsiteY4" fmla="*/ 6350 h 1108316"/>
              <a:gd name="connsiteX5" fmla="*/ 1327150 w 2344830"/>
              <a:gd name="connsiteY5" fmla="*/ 0 h 1108316"/>
              <a:gd name="connsiteX6" fmla="*/ 1460500 w 2344830"/>
              <a:gd name="connsiteY6" fmla="*/ 6350 h 1108316"/>
              <a:gd name="connsiteX7" fmla="*/ 1479550 w 2344830"/>
              <a:gd name="connsiteY7" fmla="*/ 12700 h 1108316"/>
              <a:gd name="connsiteX8" fmla="*/ 1485900 w 2344830"/>
              <a:gd name="connsiteY8" fmla="*/ 31750 h 1108316"/>
              <a:gd name="connsiteX9" fmla="*/ 1479550 w 2344830"/>
              <a:gd name="connsiteY9" fmla="*/ 69850 h 1108316"/>
              <a:gd name="connsiteX10" fmla="*/ 1441450 w 2344830"/>
              <a:gd name="connsiteY10" fmla="*/ 82550 h 1108316"/>
              <a:gd name="connsiteX11" fmla="*/ 1435100 w 2344830"/>
              <a:gd name="connsiteY11" fmla="*/ 101600 h 1108316"/>
              <a:gd name="connsiteX12" fmla="*/ 1454150 w 2344830"/>
              <a:gd name="connsiteY12" fmla="*/ 114300 h 1108316"/>
              <a:gd name="connsiteX13" fmla="*/ 1600200 w 2344830"/>
              <a:gd name="connsiteY13" fmla="*/ 120650 h 1108316"/>
              <a:gd name="connsiteX14" fmla="*/ 1625600 w 2344830"/>
              <a:gd name="connsiteY14" fmla="*/ 127000 h 1108316"/>
              <a:gd name="connsiteX15" fmla="*/ 1644650 w 2344830"/>
              <a:gd name="connsiteY15" fmla="*/ 133350 h 1108316"/>
              <a:gd name="connsiteX16" fmla="*/ 1682750 w 2344830"/>
              <a:gd name="connsiteY16" fmla="*/ 139700 h 1108316"/>
              <a:gd name="connsiteX17" fmla="*/ 1670050 w 2344830"/>
              <a:gd name="connsiteY17" fmla="*/ 158750 h 1108316"/>
              <a:gd name="connsiteX18" fmla="*/ 1651000 w 2344830"/>
              <a:gd name="connsiteY18" fmla="*/ 165100 h 1108316"/>
              <a:gd name="connsiteX19" fmla="*/ 1612900 w 2344830"/>
              <a:gd name="connsiteY19" fmla="*/ 184150 h 1108316"/>
              <a:gd name="connsiteX20" fmla="*/ 1593850 w 2344830"/>
              <a:gd name="connsiteY20" fmla="*/ 209550 h 1108316"/>
              <a:gd name="connsiteX21" fmla="*/ 1536700 w 2344830"/>
              <a:gd name="connsiteY21" fmla="*/ 234950 h 1108316"/>
              <a:gd name="connsiteX22" fmla="*/ 1498600 w 2344830"/>
              <a:gd name="connsiteY22" fmla="*/ 273050 h 1108316"/>
              <a:gd name="connsiteX23" fmla="*/ 1492250 w 2344830"/>
              <a:gd name="connsiteY23" fmla="*/ 292100 h 1108316"/>
              <a:gd name="connsiteX24" fmla="*/ 1479550 w 2344830"/>
              <a:gd name="connsiteY24" fmla="*/ 311150 h 1108316"/>
              <a:gd name="connsiteX25" fmla="*/ 1498600 w 2344830"/>
              <a:gd name="connsiteY25" fmla="*/ 317500 h 1108316"/>
              <a:gd name="connsiteX26" fmla="*/ 1530350 w 2344830"/>
              <a:gd name="connsiteY26" fmla="*/ 304800 h 1108316"/>
              <a:gd name="connsiteX27" fmla="*/ 1543050 w 2344830"/>
              <a:gd name="connsiteY27" fmla="*/ 285750 h 1108316"/>
              <a:gd name="connsiteX28" fmla="*/ 1555750 w 2344830"/>
              <a:gd name="connsiteY28" fmla="*/ 241300 h 1108316"/>
              <a:gd name="connsiteX29" fmla="*/ 1600200 w 2344830"/>
              <a:gd name="connsiteY29" fmla="*/ 190500 h 1108316"/>
              <a:gd name="connsiteX30" fmla="*/ 1638300 w 2344830"/>
              <a:gd name="connsiteY30" fmla="*/ 165100 h 1108316"/>
              <a:gd name="connsiteX31" fmla="*/ 1651000 w 2344830"/>
              <a:gd name="connsiteY31" fmla="*/ 228600 h 1108316"/>
              <a:gd name="connsiteX32" fmla="*/ 1689100 w 2344830"/>
              <a:gd name="connsiteY32" fmla="*/ 247650 h 1108316"/>
              <a:gd name="connsiteX33" fmla="*/ 1682750 w 2344830"/>
              <a:gd name="connsiteY33" fmla="*/ 266700 h 1108316"/>
              <a:gd name="connsiteX34" fmla="*/ 1644650 w 2344830"/>
              <a:gd name="connsiteY34" fmla="*/ 298450 h 1108316"/>
              <a:gd name="connsiteX35" fmla="*/ 1638300 w 2344830"/>
              <a:gd name="connsiteY35" fmla="*/ 317500 h 1108316"/>
              <a:gd name="connsiteX36" fmla="*/ 1663700 w 2344830"/>
              <a:gd name="connsiteY36" fmla="*/ 323850 h 1108316"/>
              <a:gd name="connsiteX37" fmla="*/ 1701800 w 2344830"/>
              <a:gd name="connsiteY37" fmla="*/ 342900 h 1108316"/>
              <a:gd name="connsiteX38" fmla="*/ 1739900 w 2344830"/>
              <a:gd name="connsiteY38" fmla="*/ 323850 h 1108316"/>
              <a:gd name="connsiteX39" fmla="*/ 1758950 w 2344830"/>
              <a:gd name="connsiteY39" fmla="*/ 317500 h 1108316"/>
              <a:gd name="connsiteX40" fmla="*/ 1778000 w 2344830"/>
              <a:gd name="connsiteY40" fmla="*/ 304800 h 1108316"/>
              <a:gd name="connsiteX41" fmla="*/ 1797050 w 2344830"/>
              <a:gd name="connsiteY41" fmla="*/ 298450 h 1108316"/>
              <a:gd name="connsiteX42" fmla="*/ 1866900 w 2344830"/>
              <a:gd name="connsiteY42" fmla="*/ 260350 h 1108316"/>
              <a:gd name="connsiteX43" fmla="*/ 1905000 w 2344830"/>
              <a:gd name="connsiteY43" fmla="*/ 254000 h 1108316"/>
              <a:gd name="connsiteX44" fmla="*/ 1968500 w 2344830"/>
              <a:gd name="connsiteY44" fmla="*/ 228600 h 1108316"/>
              <a:gd name="connsiteX45" fmla="*/ 1987550 w 2344830"/>
              <a:gd name="connsiteY45" fmla="*/ 215900 h 1108316"/>
              <a:gd name="connsiteX46" fmla="*/ 2000250 w 2344830"/>
              <a:gd name="connsiteY46" fmla="*/ 196850 h 1108316"/>
              <a:gd name="connsiteX47" fmla="*/ 2254250 w 2344830"/>
              <a:gd name="connsiteY47" fmla="*/ 177800 h 1108316"/>
              <a:gd name="connsiteX48" fmla="*/ 2343150 w 2344830"/>
              <a:gd name="connsiteY48" fmla="*/ 177800 h 1108316"/>
              <a:gd name="connsiteX49" fmla="*/ 2317750 w 2344830"/>
              <a:gd name="connsiteY49" fmla="*/ 184150 h 1108316"/>
              <a:gd name="connsiteX50" fmla="*/ 2279650 w 2344830"/>
              <a:gd name="connsiteY50" fmla="*/ 203200 h 1108316"/>
              <a:gd name="connsiteX51" fmla="*/ 2254250 w 2344830"/>
              <a:gd name="connsiteY51" fmla="*/ 215900 h 1108316"/>
              <a:gd name="connsiteX52" fmla="*/ 2222500 w 2344830"/>
              <a:gd name="connsiteY52" fmla="*/ 222250 h 1108316"/>
              <a:gd name="connsiteX53" fmla="*/ 2190750 w 2344830"/>
              <a:gd name="connsiteY53" fmla="*/ 254000 h 1108316"/>
              <a:gd name="connsiteX54" fmla="*/ 2171700 w 2344830"/>
              <a:gd name="connsiteY54" fmla="*/ 266700 h 1108316"/>
              <a:gd name="connsiteX55" fmla="*/ 2139950 w 2344830"/>
              <a:gd name="connsiteY55" fmla="*/ 304800 h 1108316"/>
              <a:gd name="connsiteX56" fmla="*/ 2139950 w 2344830"/>
              <a:gd name="connsiteY56" fmla="*/ 342900 h 1108316"/>
              <a:gd name="connsiteX57" fmla="*/ 2114550 w 2344830"/>
              <a:gd name="connsiteY57" fmla="*/ 355600 h 1108316"/>
              <a:gd name="connsiteX58" fmla="*/ 2044700 w 2344830"/>
              <a:gd name="connsiteY58" fmla="*/ 374650 h 1108316"/>
              <a:gd name="connsiteX59" fmla="*/ 2025650 w 2344830"/>
              <a:gd name="connsiteY59" fmla="*/ 381000 h 1108316"/>
              <a:gd name="connsiteX60" fmla="*/ 1974850 w 2344830"/>
              <a:gd name="connsiteY60" fmla="*/ 387350 h 1108316"/>
              <a:gd name="connsiteX61" fmla="*/ 1955800 w 2344830"/>
              <a:gd name="connsiteY61" fmla="*/ 400050 h 1108316"/>
              <a:gd name="connsiteX62" fmla="*/ 1936750 w 2344830"/>
              <a:gd name="connsiteY62" fmla="*/ 438150 h 1108316"/>
              <a:gd name="connsiteX63" fmla="*/ 1924050 w 2344830"/>
              <a:gd name="connsiteY63" fmla="*/ 457200 h 1108316"/>
              <a:gd name="connsiteX64" fmla="*/ 1917700 w 2344830"/>
              <a:gd name="connsiteY64" fmla="*/ 482600 h 1108316"/>
              <a:gd name="connsiteX65" fmla="*/ 1885950 w 2344830"/>
              <a:gd name="connsiteY65" fmla="*/ 520700 h 1108316"/>
              <a:gd name="connsiteX66" fmla="*/ 1847850 w 2344830"/>
              <a:gd name="connsiteY66" fmla="*/ 546100 h 1108316"/>
              <a:gd name="connsiteX67" fmla="*/ 1841500 w 2344830"/>
              <a:gd name="connsiteY67" fmla="*/ 609600 h 1108316"/>
              <a:gd name="connsiteX68" fmla="*/ 1778000 w 2344830"/>
              <a:gd name="connsiteY68" fmla="*/ 685800 h 1108316"/>
              <a:gd name="connsiteX69" fmla="*/ 1758950 w 2344830"/>
              <a:gd name="connsiteY69" fmla="*/ 692150 h 1108316"/>
              <a:gd name="connsiteX70" fmla="*/ 1739900 w 2344830"/>
              <a:gd name="connsiteY70" fmla="*/ 704850 h 1108316"/>
              <a:gd name="connsiteX71" fmla="*/ 1670050 w 2344830"/>
              <a:gd name="connsiteY71" fmla="*/ 736600 h 1108316"/>
              <a:gd name="connsiteX72" fmla="*/ 1644650 w 2344830"/>
              <a:gd name="connsiteY72" fmla="*/ 755650 h 1108316"/>
              <a:gd name="connsiteX73" fmla="*/ 1574800 w 2344830"/>
              <a:gd name="connsiteY73" fmla="*/ 793750 h 1108316"/>
              <a:gd name="connsiteX74" fmla="*/ 1536700 w 2344830"/>
              <a:gd name="connsiteY74" fmla="*/ 831850 h 1108316"/>
              <a:gd name="connsiteX75" fmla="*/ 1524000 w 2344830"/>
              <a:gd name="connsiteY75" fmla="*/ 869950 h 1108316"/>
              <a:gd name="connsiteX76" fmla="*/ 1517650 w 2344830"/>
              <a:gd name="connsiteY76" fmla="*/ 889000 h 1108316"/>
              <a:gd name="connsiteX77" fmla="*/ 1511300 w 2344830"/>
              <a:gd name="connsiteY77" fmla="*/ 914400 h 1108316"/>
              <a:gd name="connsiteX78" fmla="*/ 1524000 w 2344830"/>
              <a:gd name="connsiteY78" fmla="*/ 1047750 h 1108316"/>
              <a:gd name="connsiteX79" fmla="*/ 1517650 w 2344830"/>
              <a:gd name="connsiteY79" fmla="*/ 1104900 h 1108316"/>
              <a:gd name="connsiteX80" fmla="*/ 1454150 w 2344830"/>
              <a:gd name="connsiteY80" fmla="*/ 1098550 h 1108316"/>
              <a:gd name="connsiteX81" fmla="*/ 1447800 w 2344830"/>
              <a:gd name="connsiteY81" fmla="*/ 971550 h 1108316"/>
              <a:gd name="connsiteX82" fmla="*/ 1428750 w 2344830"/>
              <a:gd name="connsiteY82" fmla="*/ 933450 h 1108316"/>
              <a:gd name="connsiteX83" fmla="*/ 1390650 w 2344830"/>
              <a:gd name="connsiteY83" fmla="*/ 920750 h 1108316"/>
              <a:gd name="connsiteX84" fmla="*/ 1371600 w 2344830"/>
              <a:gd name="connsiteY84" fmla="*/ 914400 h 1108316"/>
              <a:gd name="connsiteX85" fmla="*/ 1327150 w 2344830"/>
              <a:gd name="connsiteY85" fmla="*/ 895350 h 1108316"/>
              <a:gd name="connsiteX86" fmla="*/ 1270000 w 2344830"/>
              <a:gd name="connsiteY86" fmla="*/ 869950 h 1108316"/>
              <a:gd name="connsiteX87" fmla="*/ 1168400 w 2344830"/>
              <a:gd name="connsiteY87" fmla="*/ 889000 h 1108316"/>
              <a:gd name="connsiteX88" fmla="*/ 1155700 w 2344830"/>
              <a:gd name="connsiteY88" fmla="*/ 908050 h 1108316"/>
              <a:gd name="connsiteX89" fmla="*/ 1130300 w 2344830"/>
              <a:gd name="connsiteY89" fmla="*/ 889000 h 1108316"/>
              <a:gd name="connsiteX90" fmla="*/ 1092200 w 2344830"/>
              <a:gd name="connsiteY90" fmla="*/ 876300 h 1108316"/>
              <a:gd name="connsiteX91" fmla="*/ 1028700 w 2344830"/>
              <a:gd name="connsiteY91" fmla="*/ 882650 h 1108316"/>
              <a:gd name="connsiteX92" fmla="*/ 984250 w 2344830"/>
              <a:gd name="connsiteY92" fmla="*/ 895350 h 1108316"/>
              <a:gd name="connsiteX93" fmla="*/ 965200 w 2344830"/>
              <a:gd name="connsiteY93" fmla="*/ 914400 h 1108316"/>
              <a:gd name="connsiteX94" fmla="*/ 927100 w 2344830"/>
              <a:gd name="connsiteY94" fmla="*/ 927100 h 1108316"/>
              <a:gd name="connsiteX95" fmla="*/ 895350 w 2344830"/>
              <a:gd name="connsiteY95" fmla="*/ 952500 h 1108316"/>
              <a:gd name="connsiteX96" fmla="*/ 882650 w 2344830"/>
              <a:gd name="connsiteY96" fmla="*/ 971550 h 1108316"/>
              <a:gd name="connsiteX97" fmla="*/ 863600 w 2344830"/>
              <a:gd name="connsiteY97" fmla="*/ 977900 h 1108316"/>
              <a:gd name="connsiteX98" fmla="*/ 825500 w 2344830"/>
              <a:gd name="connsiteY98" fmla="*/ 996950 h 1108316"/>
              <a:gd name="connsiteX99" fmla="*/ 723900 w 2344830"/>
              <a:gd name="connsiteY99" fmla="*/ 984250 h 1108316"/>
              <a:gd name="connsiteX100" fmla="*/ 685800 w 2344830"/>
              <a:gd name="connsiteY100" fmla="*/ 946150 h 1108316"/>
              <a:gd name="connsiteX101" fmla="*/ 673100 w 2344830"/>
              <a:gd name="connsiteY101" fmla="*/ 927100 h 1108316"/>
              <a:gd name="connsiteX102" fmla="*/ 647700 w 2344830"/>
              <a:gd name="connsiteY102" fmla="*/ 908050 h 1108316"/>
              <a:gd name="connsiteX103" fmla="*/ 558800 w 2344830"/>
              <a:gd name="connsiteY103" fmla="*/ 901700 h 1108316"/>
              <a:gd name="connsiteX104" fmla="*/ 527050 w 2344830"/>
              <a:gd name="connsiteY104" fmla="*/ 850900 h 1108316"/>
              <a:gd name="connsiteX105" fmla="*/ 514350 w 2344830"/>
              <a:gd name="connsiteY105" fmla="*/ 831850 h 1108316"/>
              <a:gd name="connsiteX106" fmla="*/ 488950 w 2344830"/>
              <a:gd name="connsiteY106" fmla="*/ 825500 h 1108316"/>
              <a:gd name="connsiteX107" fmla="*/ 469900 w 2344830"/>
              <a:gd name="connsiteY107" fmla="*/ 819150 h 1108316"/>
              <a:gd name="connsiteX108" fmla="*/ 247650 w 2344830"/>
              <a:gd name="connsiteY108" fmla="*/ 819150 h 1108316"/>
              <a:gd name="connsiteX109" fmla="*/ 209550 w 2344830"/>
              <a:gd name="connsiteY109" fmla="*/ 806450 h 1108316"/>
              <a:gd name="connsiteX110" fmla="*/ 171450 w 2344830"/>
              <a:gd name="connsiteY110" fmla="*/ 781050 h 1108316"/>
              <a:gd name="connsiteX111" fmla="*/ 152400 w 2344830"/>
              <a:gd name="connsiteY111" fmla="*/ 768350 h 1108316"/>
              <a:gd name="connsiteX112" fmla="*/ 127000 w 2344830"/>
              <a:gd name="connsiteY112" fmla="*/ 749300 h 1108316"/>
              <a:gd name="connsiteX113" fmla="*/ 107950 w 2344830"/>
              <a:gd name="connsiteY113" fmla="*/ 742950 h 1108316"/>
              <a:gd name="connsiteX114" fmla="*/ 69850 w 2344830"/>
              <a:gd name="connsiteY114" fmla="*/ 717550 h 1108316"/>
              <a:gd name="connsiteX115" fmla="*/ 44450 w 2344830"/>
              <a:gd name="connsiteY115" fmla="*/ 679450 h 1108316"/>
              <a:gd name="connsiteX116" fmla="*/ 38100 w 2344830"/>
              <a:gd name="connsiteY116" fmla="*/ 660400 h 1108316"/>
              <a:gd name="connsiteX117" fmla="*/ 19050 w 2344830"/>
              <a:gd name="connsiteY117" fmla="*/ 622300 h 1108316"/>
              <a:gd name="connsiteX118" fmla="*/ 12700 w 2344830"/>
              <a:gd name="connsiteY118" fmla="*/ 584200 h 1108316"/>
              <a:gd name="connsiteX119" fmla="*/ 0 w 2344830"/>
              <a:gd name="connsiteY119" fmla="*/ 546100 h 1108316"/>
              <a:gd name="connsiteX120" fmla="*/ 6350 w 2344830"/>
              <a:gd name="connsiteY120" fmla="*/ 361950 h 1108316"/>
              <a:gd name="connsiteX121" fmla="*/ 12700 w 2344830"/>
              <a:gd name="connsiteY121" fmla="*/ 330200 h 1108316"/>
              <a:gd name="connsiteX122" fmla="*/ 25400 w 2344830"/>
              <a:gd name="connsiteY122" fmla="*/ 311150 h 1108316"/>
              <a:gd name="connsiteX123" fmla="*/ 31750 w 2344830"/>
              <a:gd name="connsiteY123" fmla="*/ 285750 h 1108316"/>
              <a:gd name="connsiteX124" fmla="*/ 63500 w 2344830"/>
              <a:gd name="connsiteY124" fmla="*/ 247650 h 1108316"/>
              <a:gd name="connsiteX125" fmla="*/ 76200 w 2344830"/>
              <a:gd name="connsiteY125" fmla="*/ 222250 h 1108316"/>
              <a:gd name="connsiteX126" fmla="*/ 107950 w 2344830"/>
              <a:gd name="connsiteY126" fmla="*/ 184150 h 1108316"/>
              <a:gd name="connsiteX127" fmla="*/ 127000 w 2344830"/>
              <a:gd name="connsiteY127" fmla="*/ 158750 h 1108316"/>
              <a:gd name="connsiteX128" fmla="*/ 152400 w 2344830"/>
              <a:gd name="connsiteY128" fmla="*/ 120650 h 1108316"/>
              <a:gd name="connsiteX129" fmla="*/ 209550 w 2344830"/>
              <a:gd name="connsiteY129" fmla="*/ 76200 h 1108316"/>
              <a:gd name="connsiteX130" fmla="*/ 247650 w 2344830"/>
              <a:gd name="connsiteY130" fmla="*/ 57150 h 1108316"/>
              <a:gd name="connsiteX131" fmla="*/ 266700 w 2344830"/>
              <a:gd name="connsiteY131" fmla="*/ 38100 h 1108316"/>
              <a:gd name="connsiteX132" fmla="*/ 323850 w 2344830"/>
              <a:gd name="connsiteY132" fmla="*/ 6350 h 1108316"/>
              <a:gd name="connsiteX133" fmla="*/ 355600 w 2344830"/>
              <a:gd name="connsiteY133" fmla="*/ 0 h 1108316"/>
              <a:gd name="connsiteX134" fmla="*/ 336550 w 2344830"/>
              <a:gd name="connsiteY134" fmla="*/ 12700 h 1108316"/>
              <a:gd name="connsiteX135" fmla="*/ 317500 w 2344830"/>
              <a:gd name="connsiteY135" fmla="*/ 19050 h 1108316"/>
              <a:gd name="connsiteX136" fmla="*/ 311150 w 2344830"/>
              <a:gd name="connsiteY136" fmla="*/ 0 h 11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344830" h="1108316">
                <a:moveTo>
                  <a:pt x="311150" y="0"/>
                </a:moveTo>
                <a:cubicBezTo>
                  <a:pt x="395907" y="16951"/>
                  <a:pt x="348393" y="9206"/>
                  <a:pt x="514350" y="12700"/>
                </a:cubicBezTo>
                <a:lnTo>
                  <a:pt x="946150" y="19050"/>
                </a:lnTo>
                <a:lnTo>
                  <a:pt x="1270000" y="12700"/>
                </a:lnTo>
                <a:cubicBezTo>
                  <a:pt x="1278721" y="12383"/>
                  <a:pt x="1286881" y="8243"/>
                  <a:pt x="1295400" y="6350"/>
                </a:cubicBezTo>
                <a:cubicBezTo>
                  <a:pt x="1305936" y="4009"/>
                  <a:pt x="1316567" y="2117"/>
                  <a:pt x="1327150" y="0"/>
                </a:cubicBezTo>
                <a:cubicBezTo>
                  <a:pt x="1371600" y="2117"/>
                  <a:pt x="1416153" y="2654"/>
                  <a:pt x="1460500" y="6350"/>
                </a:cubicBezTo>
                <a:cubicBezTo>
                  <a:pt x="1467170" y="6906"/>
                  <a:pt x="1474817" y="7967"/>
                  <a:pt x="1479550" y="12700"/>
                </a:cubicBezTo>
                <a:cubicBezTo>
                  <a:pt x="1484283" y="17433"/>
                  <a:pt x="1483783" y="25400"/>
                  <a:pt x="1485900" y="31750"/>
                </a:cubicBezTo>
                <a:cubicBezTo>
                  <a:pt x="1483783" y="44450"/>
                  <a:pt x="1488028" y="60160"/>
                  <a:pt x="1479550" y="69850"/>
                </a:cubicBezTo>
                <a:cubicBezTo>
                  <a:pt x="1470735" y="79925"/>
                  <a:pt x="1441450" y="82550"/>
                  <a:pt x="1441450" y="82550"/>
                </a:cubicBezTo>
                <a:cubicBezTo>
                  <a:pt x="1439333" y="88900"/>
                  <a:pt x="1432614" y="95385"/>
                  <a:pt x="1435100" y="101600"/>
                </a:cubicBezTo>
                <a:cubicBezTo>
                  <a:pt x="1437934" y="108686"/>
                  <a:pt x="1446569" y="113425"/>
                  <a:pt x="1454150" y="114300"/>
                </a:cubicBezTo>
                <a:cubicBezTo>
                  <a:pt x="1502558" y="119886"/>
                  <a:pt x="1551517" y="118533"/>
                  <a:pt x="1600200" y="120650"/>
                </a:cubicBezTo>
                <a:cubicBezTo>
                  <a:pt x="1608667" y="122767"/>
                  <a:pt x="1617209" y="124602"/>
                  <a:pt x="1625600" y="127000"/>
                </a:cubicBezTo>
                <a:cubicBezTo>
                  <a:pt x="1632036" y="128839"/>
                  <a:pt x="1638116" y="131898"/>
                  <a:pt x="1644650" y="133350"/>
                </a:cubicBezTo>
                <a:cubicBezTo>
                  <a:pt x="1657219" y="136143"/>
                  <a:pt x="1670050" y="137583"/>
                  <a:pt x="1682750" y="139700"/>
                </a:cubicBezTo>
                <a:cubicBezTo>
                  <a:pt x="1678517" y="146050"/>
                  <a:pt x="1676009" y="153982"/>
                  <a:pt x="1670050" y="158750"/>
                </a:cubicBezTo>
                <a:cubicBezTo>
                  <a:pt x="1664823" y="162931"/>
                  <a:pt x="1656987" y="162107"/>
                  <a:pt x="1651000" y="165100"/>
                </a:cubicBezTo>
                <a:cubicBezTo>
                  <a:pt x="1601761" y="189719"/>
                  <a:pt x="1660783" y="168189"/>
                  <a:pt x="1612900" y="184150"/>
                </a:cubicBezTo>
                <a:cubicBezTo>
                  <a:pt x="1606550" y="192617"/>
                  <a:pt x="1602656" y="203679"/>
                  <a:pt x="1593850" y="209550"/>
                </a:cubicBezTo>
                <a:cubicBezTo>
                  <a:pt x="1533454" y="249814"/>
                  <a:pt x="1575472" y="200486"/>
                  <a:pt x="1536700" y="234950"/>
                </a:cubicBezTo>
                <a:cubicBezTo>
                  <a:pt x="1523276" y="246882"/>
                  <a:pt x="1498600" y="273050"/>
                  <a:pt x="1498600" y="273050"/>
                </a:cubicBezTo>
                <a:cubicBezTo>
                  <a:pt x="1496483" y="279400"/>
                  <a:pt x="1495243" y="286113"/>
                  <a:pt x="1492250" y="292100"/>
                </a:cubicBezTo>
                <a:cubicBezTo>
                  <a:pt x="1488837" y="298926"/>
                  <a:pt x="1477699" y="303746"/>
                  <a:pt x="1479550" y="311150"/>
                </a:cubicBezTo>
                <a:cubicBezTo>
                  <a:pt x="1481173" y="317644"/>
                  <a:pt x="1492250" y="315383"/>
                  <a:pt x="1498600" y="317500"/>
                </a:cubicBezTo>
                <a:cubicBezTo>
                  <a:pt x="1509183" y="313267"/>
                  <a:pt x="1521075" y="311425"/>
                  <a:pt x="1530350" y="304800"/>
                </a:cubicBezTo>
                <a:cubicBezTo>
                  <a:pt x="1536560" y="300364"/>
                  <a:pt x="1540044" y="292765"/>
                  <a:pt x="1543050" y="285750"/>
                </a:cubicBezTo>
                <a:cubicBezTo>
                  <a:pt x="1549215" y="271364"/>
                  <a:pt x="1548027" y="255202"/>
                  <a:pt x="1555750" y="241300"/>
                </a:cubicBezTo>
                <a:cubicBezTo>
                  <a:pt x="1587135" y="184807"/>
                  <a:pt x="1567574" y="217688"/>
                  <a:pt x="1600200" y="190500"/>
                </a:cubicBezTo>
                <a:cubicBezTo>
                  <a:pt x="1631911" y="164074"/>
                  <a:pt x="1604822" y="176259"/>
                  <a:pt x="1638300" y="165100"/>
                </a:cubicBezTo>
                <a:cubicBezTo>
                  <a:pt x="1682481" y="179827"/>
                  <a:pt x="1638194" y="158166"/>
                  <a:pt x="1651000" y="228600"/>
                </a:cubicBezTo>
                <a:cubicBezTo>
                  <a:pt x="1652588" y="237336"/>
                  <a:pt x="1683009" y="245620"/>
                  <a:pt x="1689100" y="247650"/>
                </a:cubicBezTo>
                <a:cubicBezTo>
                  <a:pt x="1686983" y="254000"/>
                  <a:pt x="1686463" y="261131"/>
                  <a:pt x="1682750" y="266700"/>
                </a:cubicBezTo>
                <a:cubicBezTo>
                  <a:pt x="1672971" y="281368"/>
                  <a:pt x="1658707" y="289079"/>
                  <a:pt x="1644650" y="298450"/>
                </a:cubicBezTo>
                <a:cubicBezTo>
                  <a:pt x="1642533" y="304800"/>
                  <a:pt x="1634284" y="312145"/>
                  <a:pt x="1638300" y="317500"/>
                </a:cubicBezTo>
                <a:cubicBezTo>
                  <a:pt x="1643536" y="324482"/>
                  <a:pt x="1655309" y="321452"/>
                  <a:pt x="1663700" y="323850"/>
                </a:cubicBezTo>
                <a:cubicBezTo>
                  <a:pt x="1686704" y="330423"/>
                  <a:pt x="1680928" y="328985"/>
                  <a:pt x="1701800" y="342900"/>
                </a:cubicBezTo>
                <a:cubicBezTo>
                  <a:pt x="1749683" y="326939"/>
                  <a:pt x="1690661" y="348469"/>
                  <a:pt x="1739900" y="323850"/>
                </a:cubicBezTo>
                <a:cubicBezTo>
                  <a:pt x="1745887" y="320857"/>
                  <a:pt x="1752963" y="320493"/>
                  <a:pt x="1758950" y="317500"/>
                </a:cubicBezTo>
                <a:cubicBezTo>
                  <a:pt x="1765776" y="314087"/>
                  <a:pt x="1771174" y="308213"/>
                  <a:pt x="1778000" y="304800"/>
                </a:cubicBezTo>
                <a:cubicBezTo>
                  <a:pt x="1783987" y="301807"/>
                  <a:pt x="1791063" y="301443"/>
                  <a:pt x="1797050" y="298450"/>
                </a:cubicBezTo>
                <a:cubicBezTo>
                  <a:pt x="1826024" y="283963"/>
                  <a:pt x="1823733" y="267545"/>
                  <a:pt x="1866900" y="260350"/>
                </a:cubicBezTo>
                <a:cubicBezTo>
                  <a:pt x="1879600" y="258233"/>
                  <a:pt x="1892509" y="257123"/>
                  <a:pt x="1905000" y="254000"/>
                </a:cubicBezTo>
                <a:cubicBezTo>
                  <a:pt x="1928129" y="248218"/>
                  <a:pt x="1948063" y="240279"/>
                  <a:pt x="1968500" y="228600"/>
                </a:cubicBezTo>
                <a:cubicBezTo>
                  <a:pt x="1975126" y="224814"/>
                  <a:pt x="1981200" y="220133"/>
                  <a:pt x="1987550" y="215900"/>
                </a:cubicBezTo>
                <a:cubicBezTo>
                  <a:pt x="1991783" y="209550"/>
                  <a:pt x="1993010" y="199263"/>
                  <a:pt x="2000250" y="196850"/>
                </a:cubicBezTo>
                <a:cubicBezTo>
                  <a:pt x="2055077" y="178574"/>
                  <a:pt x="2228037" y="178771"/>
                  <a:pt x="2254250" y="177800"/>
                </a:cubicBezTo>
                <a:cubicBezTo>
                  <a:pt x="2288586" y="166355"/>
                  <a:pt x="2290712" y="162818"/>
                  <a:pt x="2343150" y="177800"/>
                </a:cubicBezTo>
                <a:cubicBezTo>
                  <a:pt x="2351541" y="180198"/>
                  <a:pt x="2326217" y="182033"/>
                  <a:pt x="2317750" y="184150"/>
                </a:cubicBezTo>
                <a:cubicBezTo>
                  <a:pt x="2281141" y="208556"/>
                  <a:pt x="2316456" y="187426"/>
                  <a:pt x="2279650" y="203200"/>
                </a:cubicBezTo>
                <a:cubicBezTo>
                  <a:pt x="2270949" y="206929"/>
                  <a:pt x="2263230" y="212907"/>
                  <a:pt x="2254250" y="215900"/>
                </a:cubicBezTo>
                <a:cubicBezTo>
                  <a:pt x="2244011" y="219313"/>
                  <a:pt x="2233083" y="220133"/>
                  <a:pt x="2222500" y="222250"/>
                </a:cubicBezTo>
                <a:cubicBezTo>
                  <a:pt x="2171700" y="256117"/>
                  <a:pt x="2233083" y="211667"/>
                  <a:pt x="2190750" y="254000"/>
                </a:cubicBezTo>
                <a:cubicBezTo>
                  <a:pt x="2185354" y="259396"/>
                  <a:pt x="2177563" y="261814"/>
                  <a:pt x="2171700" y="266700"/>
                </a:cubicBezTo>
                <a:cubicBezTo>
                  <a:pt x="2153365" y="281979"/>
                  <a:pt x="2152437" y="286069"/>
                  <a:pt x="2139950" y="304800"/>
                </a:cubicBezTo>
                <a:cubicBezTo>
                  <a:pt x="2144183" y="317500"/>
                  <a:pt x="2152650" y="330200"/>
                  <a:pt x="2139950" y="342900"/>
                </a:cubicBezTo>
                <a:cubicBezTo>
                  <a:pt x="2133257" y="349593"/>
                  <a:pt x="2123339" y="352084"/>
                  <a:pt x="2114550" y="355600"/>
                </a:cubicBezTo>
                <a:cubicBezTo>
                  <a:pt x="2069141" y="373764"/>
                  <a:pt x="2087215" y="364021"/>
                  <a:pt x="2044700" y="374650"/>
                </a:cubicBezTo>
                <a:cubicBezTo>
                  <a:pt x="2038206" y="376273"/>
                  <a:pt x="2032236" y="379803"/>
                  <a:pt x="2025650" y="381000"/>
                </a:cubicBezTo>
                <a:cubicBezTo>
                  <a:pt x="2008860" y="384053"/>
                  <a:pt x="1991783" y="385233"/>
                  <a:pt x="1974850" y="387350"/>
                </a:cubicBezTo>
                <a:cubicBezTo>
                  <a:pt x="1968500" y="391583"/>
                  <a:pt x="1961196" y="394654"/>
                  <a:pt x="1955800" y="400050"/>
                </a:cubicBezTo>
                <a:cubicBezTo>
                  <a:pt x="1937602" y="418248"/>
                  <a:pt x="1947079" y="417492"/>
                  <a:pt x="1936750" y="438150"/>
                </a:cubicBezTo>
                <a:cubicBezTo>
                  <a:pt x="1933337" y="444976"/>
                  <a:pt x="1928283" y="450850"/>
                  <a:pt x="1924050" y="457200"/>
                </a:cubicBezTo>
                <a:cubicBezTo>
                  <a:pt x="1921933" y="465667"/>
                  <a:pt x="1921138" y="474578"/>
                  <a:pt x="1917700" y="482600"/>
                </a:cubicBezTo>
                <a:cubicBezTo>
                  <a:pt x="1912459" y="494830"/>
                  <a:pt x="1895758" y="513071"/>
                  <a:pt x="1885950" y="520700"/>
                </a:cubicBezTo>
                <a:cubicBezTo>
                  <a:pt x="1873902" y="530071"/>
                  <a:pt x="1847850" y="546100"/>
                  <a:pt x="1847850" y="546100"/>
                </a:cubicBezTo>
                <a:cubicBezTo>
                  <a:pt x="1845733" y="567267"/>
                  <a:pt x="1847845" y="589296"/>
                  <a:pt x="1841500" y="609600"/>
                </a:cubicBezTo>
                <a:cubicBezTo>
                  <a:pt x="1836771" y="624732"/>
                  <a:pt x="1790846" y="681518"/>
                  <a:pt x="1778000" y="685800"/>
                </a:cubicBezTo>
                <a:cubicBezTo>
                  <a:pt x="1771650" y="687917"/>
                  <a:pt x="1764937" y="689157"/>
                  <a:pt x="1758950" y="692150"/>
                </a:cubicBezTo>
                <a:cubicBezTo>
                  <a:pt x="1752124" y="695563"/>
                  <a:pt x="1746600" y="701196"/>
                  <a:pt x="1739900" y="704850"/>
                </a:cubicBezTo>
                <a:cubicBezTo>
                  <a:pt x="1695282" y="729187"/>
                  <a:pt x="1702758" y="725697"/>
                  <a:pt x="1670050" y="736600"/>
                </a:cubicBezTo>
                <a:cubicBezTo>
                  <a:pt x="1661583" y="742950"/>
                  <a:pt x="1653792" y="750317"/>
                  <a:pt x="1644650" y="755650"/>
                </a:cubicBezTo>
                <a:cubicBezTo>
                  <a:pt x="1634096" y="761806"/>
                  <a:pt x="1590627" y="779682"/>
                  <a:pt x="1574800" y="793750"/>
                </a:cubicBezTo>
                <a:cubicBezTo>
                  <a:pt x="1561376" y="805682"/>
                  <a:pt x="1536700" y="831850"/>
                  <a:pt x="1536700" y="831850"/>
                </a:cubicBezTo>
                <a:lnTo>
                  <a:pt x="1524000" y="869950"/>
                </a:lnTo>
                <a:cubicBezTo>
                  <a:pt x="1521883" y="876300"/>
                  <a:pt x="1519273" y="882506"/>
                  <a:pt x="1517650" y="889000"/>
                </a:cubicBezTo>
                <a:lnTo>
                  <a:pt x="1511300" y="914400"/>
                </a:lnTo>
                <a:cubicBezTo>
                  <a:pt x="1514492" y="943132"/>
                  <a:pt x="1524000" y="1023925"/>
                  <a:pt x="1524000" y="1047750"/>
                </a:cubicBezTo>
                <a:cubicBezTo>
                  <a:pt x="1524000" y="1066917"/>
                  <a:pt x="1519767" y="1085850"/>
                  <a:pt x="1517650" y="1104900"/>
                </a:cubicBezTo>
                <a:cubicBezTo>
                  <a:pt x="1496483" y="1102783"/>
                  <a:pt x="1464020" y="1117394"/>
                  <a:pt x="1454150" y="1098550"/>
                </a:cubicBezTo>
                <a:cubicBezTo>
                  <a:pt x="1434482" y="1061003"/>
                  <a:pt x="1451472" y="1013777"/>
                  <a:pt x="1447800" y="971550"/>
                </a:cubicBezTo>
                <a:cubicBezTo>
                  <a:pt x="1447044" y="962860"/>
                  <a:pt x="1436033" y="938002"/>
                  <a:pt x="1428750" y="933450"/>
                </a:cubicBezTo>
                <a:cubicBezTo>
                  <a:pt x="1417398" y="926355"/>
                  <a:pt x="1403350" y="924983"/>
                  <a:pt x="1390650" y="920750"/>
                </a:cubicBezTo>
                <a:lnTo>
                  <a:pt x="1371600" y="914400"/>
                </a:lnTo>
                <a:cubicBezTo>
                  <a:pt x="1310279" y="893960"/>
                  <a:pt x="1405617" y="926737"/>
                  <a:pt x="1327150" y="895350"/>
                </a:cubicBezTo>
                <a:cubicBezTo>
                  <a:pt x="1270475" y="872680"/>
                  <a:pt x="1306651" y="894384"/>
                  <a:pt x="1270000" y="869950"/>
                </a:cubicBezTo>
                <a:cubicBezTo>
                  <a:pt x="1234703" y="872665"/>
                  <a:pt x="1195242" y="862158"/>
                  <a:pt x="1168400" y="889000"/>
                </a:cubicBezTo>
                <a:cubicBezTo>
                  <a:pt x="1163004" y="894396"/>
                  <a:pt x="1159933" y="901700"/>
                  <a:pt x="1155700" y="908050"/>
                </a:cubicBezTo>
                <a:cubicBezTo>
                  <a:pt x="1147233" y="901700"/>
                  <a:pt x="1139766" y="893733"/>
                  <a:pt x="1130300" y="889000"/>
                </a:cubicBezTo>
                <a:cubicBezTo>
                  <a:pt x="1118326" y="883013"/>
                  <a:pt x="1092200" y="876300"/>
                  <a:pt x="1092200" y="876300"/>
                </a:cubicBezTo>
                <a:cubicBezTo>
                  <a:pt x="1071033" y="878417"/>
                  <a:pt x="1049758" y="879642"/>
                  <a:pt x="1028700" y="882650"/>
                </a:cubicBezTo>
                <a:cubicBezTo>
                  <a:pt x="1014747" y="884643"/>
                  <a:pt x="997820" y="890827"/>
                  <a:pt x="984250" y="895350"/>
                </a:cubicBezTo>
                <a:cubicBezTo>
                  <a:pt x="977900" y="901700"/>
                  <a:pt x="973050" y="910039"/>
                  <a:pt x="965200" y="914400"/>
                </a:cubicBezTo>
                <a:cubicBezTo>
                  <a:pt x="953498" y="920901"/>
                  <a:pt x="927100" y="927100"/>
                  <a:pt x="927100" y="927100"/>
                </a:cubicBezTo>
                <a:cubicBezTo>
                  <a:pt x="890704" y="981695"/>
                  <a:pt x="939167" y="917447"/>
                  <a:pt x="895350" y="952500"/>
                </a:cubicBezTo>
                <a:cubicBezTo>
                  <a:pt x="889391" y="957268"/>
                  <a:pt x="888609" y="966782"/>
                  <a:pt x="882650" y="971550"/>
                </a:cubicBezTo>
                <a:cubicBezTo>
                  <a:pt x="877423" y="975731"/>
                  <a:pt x="869587" y="974907"/>
                  <a:pt x="863600" y="977900"/>
                </a:cubicBezTo>
                <a:cubicBezTo>
                  <a:pt x="814361" y="1002519"/>
                  <a:pt x="873383" y="980989"/>
                  <a:pt x="825500" y="996950"/>
                </a:cubicBezTo>
                <a:cubicBezTo>
                  <a:pt x="817858" y="996255"/>
                  <a:pt x="744895" y="992123"/>
                  <a:pt x="723900" y="984250"/>
                </a:cubicBezTo>
                <a:cubicBezTo>
                  <a:pt x="705079" y="977192"/>
                  <a:pt x="696900" y="961690"/>
                  <a:pt x="685800" y="946150"/>
                </a:cubicBezTo>
                <a:cubicBezTo>
                  <a:pt x="681364" y="939940"/>
                  <a:pt x="678496" y="932496"/>
                  <a:pt x="673100" y="927100"/>
                </a:cubicBezTo>
                <a:cubicBezTo>
                  <a:pt x="665616" y="919616"/>
                  <a:pt x="658031" y="910346"/>
                  <a:pt x="647700" y="908050"/>
                </a:cubicBezTo>
                <a:cubicBezTo>
                  <a:pt x="618699" y="901605"/>
                  <a:pt x="588433" y="903817"/>
                  <a:pt x="558800" y="901700"/>
                </a:cubicBezTo>
                <a:cubicBezTo>
                  <a:pt x="543687" y="856360"/>
                  <a:pt x="557239" y="871026"/>
                  <a:pt x="527050" y="850900"/>
                </a:cubicBezTo>
                <a:cubicBezTo>
                  <a:pt x="522817" y="844550"/>
                  <a:pt x="520700" y="836083"/>
                  <a:pt x="514350" y="831850"/>
                </a:cubicBezTo>
                <a:cubicBezTo>
                  <a:pt x="507088" y="827009"/>
                  <a:pt x="497341" y="827898"/>
                  <a:pt x="488950" y="825500"/>
                </a:cubicBezTo>
                <a:cubicBezTo>
                  <a:pt x="482514" y="823661"/>
                  <a:pt x="476250" y="821267"/>
                  <a:pt x="469900" y="819150"/>
                </a:cubicBezTo>
                <a:cubicBezTo>
                  <a:pt x="375169" y="825465"/>
                  <a:pt x="349404" y="830891"/>
                  <a:pt x="247650" y="819150"/>
                </a:cubicBezTo>
                <a:cubicBezTo>
                  <a:pt x="234351" y="817616"/>
                  <a:pt x="220689" y="813876"/>
                  <a:pt x="209550" y="806450"/>
                </a:cubicBezTo>
                <a:lnTo>
                  <a:pt x="171450" y="781050"/>
                </a:lnTo>
                <a:cubicBezTo>
                  <a:pt x="165100" y="776817"/>
                  <a:pt x="158505" y="772929"/>
                  <a:pt x="152400" y="768350"/>
                </a:cubicBezTo>
                <a:cubicBezTo>
                  <a:pt x="143933" y="762000"/>
                  <a:pt x="136189" y="754551"/>
                  <a:pt x="127000" y="749300"/>
                </a:cubicBezTo>
                <a:cubicBezTo>
                  <a:pt x="121188" y="745979"/>
                  <a:pt x="113801" y="746201"/>
                  <a:pt x="107950" y="742950"/>
                </a:cubicBezTo>
                <a:cubicBezTo>
                  <a:pt x="94607" y="735537"/>
                  <a:pt x="69850" y="717550"/>
                  <a:pt x="69850" y="717550"/>
                </a:cubicBezTo>
                <a:cubicBezTo>
                  <a:pt x="61383" y="704850"/>
                  <a:pt x="49277" y="693930"/>
                  <a:pt x="44450" y="679450"/>
                </a:cubicBezTo>
                <a:cubicBezTo>
                  <a:pt x="42333" y="673100"/>
                  <a:pt x="41093" y="666387"/>
                  <a:pt x="38100" y="660400"/>
                </a:cubicBezTo>
                <a:cubicBezTo>
                  <a:pt x="24400" y="632999"/>
                  <a:pt x="25434" y="651030"/>
                  <a:pt x="19050" y="622300"/>
                </a:cubicBezTo>
                <a:cubicBezTo>
                  <a:pt x="16257" y="609731"/>
                  <a:pt x="15823" y="596691"/>
                  <a:pt x="12700" y="584200"/>
                </a:cubicBezTo>
                <a:cubicBezTo>
                  <a:pt x="9453" y="571213"/>
                  <a:pt x="0" y="546100"/>
                  <a:pt x="0" y="546100"/>
                </a:cubicBezTo>
                <a:cubicBezTo>
                  <a:pt x="2117" y="484717"/>
                  <a:pt x="2743" y="423264"/>
                  <a:pt x="6350" y="361950"/>
                </a:cubicBezTo>
                <a:cubicBezTo>
                  <a:pt x="6984" y="351176"/>
                  <a:pt x="8910" y="340306"/>
                  <a:pt x="12700" y="330200"/>
                </a:cubicBezTo>
                <a:cubicBezTo>
                  <a:pt x="15380" y="323054"/>
                  <a:pt x="21167" y="317500"/>
                  <a:pt x="25400" y="311150"/>
                </a:cubicBezTo>
                <a:cubicBezTo>
                  <a:pt x="27517" y="302683"/>
                  <a:pt x="28312" y="293772"/>
                  <a:pt x="31750" y="285750"/>
                </a:cubicBezTo>
                <a:cubicBezTo>
                  <a:pt x="42548" y="260554"/>
                  <a:pt x="47153" y="270536"/>
                  <a:pt x="63500" y="247650"/>
                </a:cubicBezTo>
                <a:cubicBezTo>
                  <a:pt x="69002" y="239947"/>
                  <a:pt x="71504" y="230469"/>
                  <a:pt x="76200" y="222250"/>
                </a:cubicBezTo>
                <a:cubicBezTo>
                  <a:pt x="92239" y="194181"/>
                  <a:pt x="85436" y="210417"/>
                  <a:pt x="107950" y="184150"/>
                </a:cubicBezTo>
                <a:cubicBezTo>
                  <a:pt x="114838" y="176115"/>
                  <a:pt x="120931" y="167420"/>
                  <a:pt x="127000" y="158750"/>
                </a:cubicBezTo>
                <a:cubicBezTo>
                  <a:pt x="135753" y="146246"/>
                  <a:pt x="141607" y="131443"/>
                  <a:pt x="152400" y="120650"/>
                </a:cubicBezTo>
                <a:cubicBezTo>
                  <a:pt x="182243" y="90807"/>
                  <a:pt x="163978" y="106581"/>
                  <a:pt x="209550" y="76200"/>
                </a:cubicBezTo>
                <a:cubicBezTo>
                  <a:pt x="234169" y="59787"/>
                  <a:pt x="221360" y="65913"/>
                  <a:pt x="247650" y="57150"/>
                </a:cubicBezTo>
                <a:cubicBezTo>
                  <a:pt x="254000" y="50800"/>
                  <a:pt x="259611" y="43613"/>
                  <a:pt x="266700" y="38100"/>
                </a:cubicBezTo>
                <a:cubicBezTo>
                  <a:pt x="289103" y="20675"/>
                  <a:pt x="299646" y="12401"/>
                  <a:pt x="323850" y="6350"/>
                </a:cubicBezTo>
                <a:cubicBezTo>
                  <a:pt x="334321" y="3732"/>
                  <a:pt x="345017" y="2117"/>
                  <a:pt x="355600" y="0"/>
                </a:cubicBezTo>
                <a:cubicBezTo>
                  <a:pt x="349250" y="4233"/>
                  <a:pt x="343376" y="9287"/>
                  <a:pt x="336550" y="12700"/>
                </a:cubicBezTo>
                <a:cubicBezTo>
                  <a:pt x="330563" y="15693"/>
                  <a:pt x="323069" y="15337"/>
                  <a:pt x="317500" y="19050"/>
                </a:cubicBezTo>
                <a:lnTo>
                  <a:pt x="311150" y="0"/>
                </a:lnTo>
                <a:close/>
              </a:path>
            </a:pathLst>
          </a:custGeom>
          <a:blipFill dpi="0" rotWithShape="1">
            <a:blip r:embed="rId17">
              <a:alphaModFix amt="60000"/>
            </a:blip>
            <a:srcRect/>
            <a:stretch>
              <a:fillRect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F46466-D060-4332-A66A-0DA829C9344E}"/>
              </a:ext>
            </a:extLst>
          </p:cNvPr>
          <p:cNvSpPr/>
          <p:nvPr/>
        </p:nvSpPr>
        <p:spPr>
          <a:xfrm>
            <a:off x="-17188" y="546046"/>
            <a:ext cx="636985" cy="868342"/>
          </a:xfrm>
          <a:custGeom>
            <a:avLst/>
            <a:gdLst>
              <a:gd name="connsiteX0" fmla="*/ 239438 w 636985"/>
              <a:gd name="connsiteY0" fmla="*/ 863654 h 868342"/>
              <a:gd name="connsiteX1" fmla="*/ 233088 w 636985"/>
              <a:gd name="connsiteY1" fmla="*/ 825554 h 868342"/>
              <a:gd name="connsiteX2" fmla="*/ 245788 w 636985"/>
              <a:gd name="connsiteY2" fmla="*/ 787454 h 868342"/>
              <a:gd name="connsiteX3" fmla="*/ 252138 w 636985"/>
              <a:gd name="connsiteY3" fmla="*/ 743004 h 868342"/>
              <a:gd name="connsiteX4" fmla="*/ 264838 w 636985"/>
              <a:gd name="connsiteY4" fmla="*/ 704904 h 868342"/>
              <a:gd name="connsiteX5" fmla="*/ 271188 w 636985"/>
              <a:gd name="connsiteY5" fmla="*/ 590604 h 868342"/>
              <a:gd name="connsiteX6" fmla="*/ 271188 w 636985"/>
              <a:gd name="connsiteY6" fmla="*/ 546154 h 868342"/>
              <a:gd name="connsiteX7" fmla="*/ 169588 w 636985"/>
              <a:gd name="connsiteY7" fmla="*/ 539804 h 868342"/>
              <a:gd name="connsiteX8" fmla="*/ 131488 w 636985"/>
              <a:gd name="connsiteY8" fmla="*/ 508054 h 868342"/>
              <a:gd name="connsiteX9" fmla="*/ 112438 w 636985"/>
              <a:gd name="connsiteY9" fmla="*/ 501704 h 868342"/>
              <a:gd name="connsiteX10" fmla="*/ 93388 w 636985"/>
              <a:gd name="connsiteY10" fmla="*/ 489004 h 868342"/>
              <a:gd name="connsiteX11" fmla="*/ 55288 w 636985"/>
              <a:gd name="connsiteY11" fmla="*/ 476304 h 868342"/>
              <a:gd name="connsiteX12" fmla="*/ 17188 w 636985"/>
              <a:gd name="connsiteY12" fmla="*/ 444554 h 868342"/>
              <a:gd name="connsiteX13" fmla="*/ 10838 w 636985"/>
              <a:gd name="connsiteY13" fmla="*/ 241354 h 868342"/>
              <a:gd name="connsiteX14" fmla="*/ 17188 w 636985"/>
              <a:gd name="connsiteY14" fmla="*/ 44504 h 868342"/>
              <a:gd name="connsiteX15" fmla="*/ 29888 w 636985"/>
              <a:gd name="connsiteY15" fmla="*/ 25454 h 868342"/>
              <a:gd name="connsiteX16" fmla="*/ 55288 w 636985"/>
              <a:gd name="connsiteY16" fmla="*/ 19104 h 868342"/>
              <a:gd name="connsiteX17" fmla="*/ 239438 w 636985"/>
              <a:gd name="connsiteY17" fmla="*/ 12754 h 868342"/>
              <a:gd name="connsiteX18" fmla="*/ 341038 w 636985"/>
              <a:gd name="connsiteY18" fmla="*/ 6404 h 868342"/>
              <a:gd name="connsiteX19" fmla="*/ 404538 w 636985"/>
              <a:gd name="connsiteY19" fmla="*/ 50854 h 868342"/>
              <a:gd name="connsiteX20" fmla="*/ 423588 w 636985"/>
              <a:gd name="connsiteY20" fmla="*/ 63554 h 868342"/>
              <a:gd name="connsiteX21" fmla="*/ 448988 w 636985"/>
              <a:gd name="connsiteY21" fmla="*/ 69904 h 868342"/>
              <a:gd name="connsiteX22" fmla="*/ 487088 w 636985"/>
              <a:gd name="connsiteY22" fmla="*/ 82604 h 868342"/>
              <a:gd name="connsiteX23" fmla="*/ 506138 w 636985"/>
              <a:gd name="connsiteY23" fmla="*/ 88954 h 868342"/>
              <a:gd name="connsiteX24" fmla="*/ 569638 w 636985"/>
              <a:gd name="connsiteY24" fmla="*/ 101654 h 868342"/>
              <a:gd name="connsiteX25" fmla="*/ 633138 w 636985"/>
              <a:gd name="connsiteY25" fmla="*/ 95304 h 868342"/>
              <a:gd name="connsiteX26" fmla="*/ 575988 w 636985"/>
              <a:gd name="connsiteY26" fmla="*/ 101654 h 868342"/>
              <a:gd name="connsiteX27" fmla="*/ 556938 w 636985"/>
              <a:gd name="connsiteY27" fmla="*/ 114354 h 868342"/>
              <a:gd name="connsiteX28" fmla="*/ 525188 w 636985"/>
              <a:gd name="connsiteY28" fmla="*/ 158804 h 868342"/>
              <a:gd name="connsiteX29" fmla="*/ 499788 w 636985"/>
              <a:gd name="connsiteY29" fmla="*/ 184204 h 868342"/>
              <a:gd name="connsiteX30" fmla="*/ 429938 w 636985"/>
              <a:gd name="connsiteY30" fmla="*/ 266754 h 868342"/>
              <a:gd name="connsiteX31" fmla="*/ 410888 w 636985"/>
              <a:gd name="connsiteY31" fmla="*/ 285804 h 868342"/>
              <a:gd name="connsiteX32" fmla="*/ 372788 w 636985"/>
              <a:gd name="connsiteY32" fmla="*/ 317554 h 868342"/>
              <a:gd name="connsiteX33" fmla="*/ 353738 w 636985"/>
              <a:gd name="connsiteY33" fmla="*/ 323904 h 868342"/>
              <a:gd name="connsiteX34" fmla="*/ 315638 w 636985"/>
              <a:gd name="connsiteY34" fmla="*/ 349304 h 868342"/>
              <a:gd name="connsiteX35" fmla="*/ 277538 w 636985"/>
              <a:gd name="connsiteY35" fmla="*/ 374704 h 868342"/>
              <a:gd name="connsiteX36" fmla="*/ 258488 w 636985"/>
              <a:gd name="connsiteY36" fmla="*/ 387404 h 868342"/>
              <a:gd name="connsiteX37" fmla="*/ 239438 w 636985"/>
              <a:gd name="connsiteY37" fmla="*/ 393754 h 868342"/>
              <a:gd name="connsiteX38" fmla="*/ 220388 w 636985"/>
              <a:gd name="connsiteY38" fmla="*/ 412804 h 868342"/>
              <a:gd name="connsiteX39" fmla="*/ 201338 w 636985"/>
              <a:gd name="connsiteY39" fmla="*/ 419154 h 868342"/>
              <a:gd name="connsiteX40" fmla="*/ 182288 w 636985"/>
              <a:gd name="connsiteY40" fmla="*/ 431854 h 868342"/>
              <a:gd name="connsiteX41" fmla="*/ 163238 w 636985"/>
              <a:gd name="connsiteY41" fmla="*/ 469954 h 868342"/>
              <a:gd name="connsiteX42" fmla="*/ 182288 w 636985"/>
              <a:gd name="connsiteY42" fmla="*/ 482654 h 868342"/>
              <a:gd name="connsiteX43" fmla="*/ 207688 w 636985"/>
              <a:gd name="connsiteY43" fmla="*/ 489004 h 868342"/>
              <a:gd name="connsiteX44" fmla="*/ 226738 w 636985"/>
              <a:gd name="connsiteY44" fmla="*/ 495354 h 868342"/>
              <a:gd name="connsiteX45" fmla="*/ 239438 w 636985"/>
              <a:gd name="connsiteY45" fmla="*/ 514404 h 868342"/>
              <a:gd name="connsiteX46" fmla="*/ 277538 w 636985"/>
              <a:gd name="connsiteY46" fmla="*/ 533454 h 868342"/>
              <a:gd name="connsiteX47" fmla="*/ 283888 w 636985"/>
              <a:gd name="connsiteY47" fmla="*/ 552504 h 868342"/>
              <a:gd name="connsiteX48" fmla="*/ 264838 w 636985"/>
              <a:gd name="connsiteY48" fmla="*/ 590604 h 868342"/>
              <a:gd name="connsiteX49" fmla="*/ 258488 w 636985"/>
              <a:gd name="connsiteY49" fmla="*/ 609654 h 868342"/>
              <a:gd name="connsiteX50" fmla="*/ 277538 w 636985"/>
              <a:gd name="connsiteY50" fmla="*/ 616004 h 868342"/>
              <a:gd name="connsiteX51" fmla="*/ 283888 w 636985"/>
              <a:gd name="connsiteY51" fmla="*/ 635054 h 868342"/>
              <a:gd name="connsiteX52" fmla="*/ 258488 w 636985"/>
              <a:gd name="connsiteY52" fmla="*/ 692204 h 868342"/>
              <a:gd name="connsiteX53" fmla="*/ 252138 w 636985"/>
              <a:gd name="connsiteY53" fmla="*/ 711254 h 868342"/>
              <a:gd name="connsiteX54" fmla="*/ 239438 w 636985"/>
              <a:gd name="connsiteY54" fmla="*/ 863654 h 86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36985" h="868342">
                <a:moveTo>
                  <a:pt x="239438" y="863654"/>
                </a:moveTo>
                <a:cubicBezTo>
                  <a:pt x="236263" y="882704"/>
                  <a:pt x="232019" y="838385"/>
                  <a:pt x="233088" y="825554"/>
                </a:cubicBezTo>
                <a:cubicBezTo>
                  <a:pt x="234200" y="812213"/>
                  <a:pt x="245788" y="787454"/>
                  <a:pt x="245788" y="787454"/>
                </a:cubicBezTo>
                <a:cubicBezTo>
                  <a:pt x="247905" y="772637"/>
                  <a:pt x="248773" y="757588"/>
                  <a:pt x="252138" y="743004"/>
                </a:cubicBezTo>
                <a:cubicBezTo>
                  <a:pt x="255148" y="729960"/>
                  <a:pt x="264838" y="704904"/>
                  <a:pt x="264838" y="704904"/>
                </a:cubicBezTo>
                <a:cubicBezTo>
                  <a:pt x="266955" y="666804"/>
                  <a:pt x="267733" y="628606"/>
                  <a:pt x="271188" y="590604"/>
                </a:cubicBezTo>
                <a:cubicBezTo>
                  <a:pt x="271271" y="589692"/>
                  <a:pt x="286350" y="549721"/>
                  <a:pt x="271188" y="546154"/>
                </a:cubicBezTo>
                <a:cubicBezTo>
                  <a:pt x="238157" y="538382"/>
                  <a:pt x="203455" y="541921"/>
                  <a:pt x="169588" y="539804"/>
                </a:cubicBezTo>
                <a:cubicBezTo>
                  <a:pt x="155544" y="525760"/>
                  <a:pt x="149169" y="516895"/>
                  <a:pt x="131488" y="508054"/>
                </a:cubicBezTo>
                <a:cubicBezTo>
                  <a:pt x="125501" y="505061"/>
                  <a:pt x="118425" y="504697"/>
                  <a:pt x="112438" y="501704"/>
                </a:cubicBezTo>
                <a:cubicBezTo>
                  <a:pt x="105612" y="498291"/>
                  <a:pt x="100362" y="492104"/>
                  <a:pt x="93388" y="489004"/>
                </a:cubicBezTo>
                <a:cubicBezTo>
                  <a:pt x="81155" y="483567"/>
                  <a:pt x="66427" y="483730"/>
                  <a:pt x="55288" y="476304"/>
                </a:cubicBezTo>
                <a:cubicBezTo>
                  <a:pt x="28766" y="458623"/>
                  <a:pt x="41634" y="469000"/>
                  <a:pt x="17188" y="444554"/>
                </a:cubicBezTo>
                <a:cubicBezTo>
                  <a:pt x="-13060" y="353809"/>
                  <a:pt x="4518" y="421465"/>
                  <a:pt x="10838" y="241354"/>
                </a:cubicBezTo>
                <a:cubicBezTo>
                  <a:pt x="13140" y="175744"/>
                  <a:pt x="11418" y="109901"/>
                  <a:pt x="17188" y="44504"/>
                </a:cubicBezTo>
                <a:cubicBezTo>
                  <a:pt x="17859" y="36902"/>
                  <a:pt x="23538" y="29687"/>
                  <a:pt x="29888" y="25454"/>
                </a:cubicBezTo>
                <a:cubicBezTo>
                  <a:pt x="37150" y="20613"/>
                  <a:pt x="46577" y="19632"/>
                  <a:pt x="55288" y="19104"/>
                </a:cubicBezTo>
                <a:cubicBezTo>
                  <a:pt x="116595" y="15388"/>
                  <a:pt x="178055" y="14871"/>
                  <a:pt x="239438" y="12754"/>
                </a:cubicBezTo>
                <a:cubicBezTo>
                  <a:pt x="306794" y="-4085"/>
                  <a:pt x="272918" y="-2111"/>
                  <a:pt x="341038" y="6404"/>
                </a:cubicBezTo>
                <a:cubicBezTo>
                  <a:pt x="389230" y="44957"/>
                  <a:pt x="354970" y="19874"/>
                  <a:pt x="404538" y="50854"/>
                </a:cubicBezTo>
                <a:cubicBezTo>
                  <a:pt x="411010" y="54899"/>
                  <a:pt x="416573" y="60548"/>
                  <a:pt x="423588" y="63554"/>
                </a:cubicBezTo>
                <a:cubicBezTo>
                  <a:pt x="431610" y="66992"/>
                  <a:pt x="440629" y="67396"/>
                  <a:pt x="448988" y="69904"/>
                </a:cubicBezTo>
                <a:cubicBezTo>
                  <a:pt x="461810" y="73751"/>
                  <a:pt x="474388" y="78371"/>
                  <a:pt x="487088" y="82604"/>
                </a:cubicBezTo>
                <a:cubicBezTo>
                  <a:pt x="493438" y="84721"/>
                  <a:pt x="499574" y="87641"/>
                  <a:pt x="506138" y="88954"/>
                </a:cubicBezTo>
                <a:lnTo>
                  <a:pt x="569638" y="101654"/>
                </a:lnTo>
                <a:cubicBezTo>
                  <a:pt x="590805" y="99537"/>
                  <a:pt x="611866" y="95304"/>
                  <a:pt x="633138" y="95304"/>
                </a:cubicBezTo>
                <a:cubicBezTo>
                  <a:pt x="652305" y="95304"/>
                  <a:pt x="594583" y="97005"/>
                  <a:pt x="575988" y="101654"/>
                </a:cubicBezTo>
                <a:cubicBezTo>
                  <a:pt x="568584" y="103505"/>
                  <a:pt x="563288" y="110121"/>
                  <a:pt x="556938" y="114354"/>
                </a:cubicBezTo>
                <a:cubicBezTo>
                  <a:pt x="547455" y="128579"/>
                  <a:pt x="536215" y="146202"/>
                  <a:pt x="525188" y="158804"/>
                </a:cubicBezTo>
                <a:cubicBezTo>
                  <a:pt x="517303" y="167815"/>
                  <a:pt x="507268" y="174854"/>
                  <a:pt x="499788" y="184204"/>
                </a:cubicBezTo>
                <a:cubicBezTo>
                  <a:pt x="425742" y="276762"/>
                  <a:pt x="536007" y="160685"/>
                  <a:pt x="429938" y="266754"/>
                </a:cubicBezTo>
                <a:lnTo>
                  <a:pt x="410888" y="285804"/>
                </a:lnTo>
                <a:cubicBezTo>
                  <a:pt x="396844" y="299848"/>
                  <a:pt x="390469" y="308713"/>
                  <a:pt x="372788" y="317554"/>
                </a:cubicBezTo>
                <a:cubicBezTo>
                  <a:pt x="366801" y="320547"/>
                  <a:pt x="360088" y="321787"/>
                  <a:pt x="353738" y="323904"/>
                </a:cubicBezTo>
                <a:cubicBezTo>
                  <a:pt x="311461" y="366181"/>
                  <a:pt x="356992" y="326329"/>
                  <a:pt x="315638" y="349304"/>
                </a:cubicBezTo>
                <a:cubicBezTo>
                  <a:pt x="302295" y="356717"/>
                  <a:pt x="290238" y="366237"/>
                  <a:pt x="277538" y="374704"/>
                </a:cubicBezTo>
                <a:cubicBezTo>
                  <a:pt x="271188" y="378937"/>
                  <a:pt x="265728" y="384991"/>
                  <a:pt x="258488" y="387404"/>
                </a:cubicBezTo>
                <a:lnTo>
                  <a:pt x="239438" y="393754"/>
                </a:lnTo>
                <a:cubicBezTo>
                  <a:pt x="233088" y="400104"/>
                  <a:pt x="227860" y="407823"/>
                  <a:pt x="220388" y="412804"/>
                </a:cubicBezTo>
                <a:cubicBezTo>
                  <a:pt x="214819" y="416517"/>
                  <a:pt x="207325" y="416161"/>
                  <a:pt x="201338" y="419154"/>
                </a:cubicBezTo>
                <a:cubicBezTo>
                  <a:pt x="194512" y="422567"/>
                  <a:pt x="188638" y="427621"/>
                  <a:pt x="182288" y="431854"/>
                </a:cubicBezTo>
                <a:cubicBezTo>
                  <a:pt x="179614" y="435865"/>
                  <a:pt x="159952" y="461738"/>
                  <a:pt x="163238" y="469954"/>
                </a:cubicBezTo>
                <a:cubicBezTo>
                  <a:pt x="166072" y="477040"/>
                  <a:pt x="175273" y="479648"/>
                  <a:pt x="182288" y="482654"/>
                </a:cubicBezTo>
                <a:cubicBezTo>
                  <a:pt x="190310" y="486092"/>
                  <a:pt x="199297" y="486606"/>
                  <a:pt x="207688" y="489004"/>
                </a:cubicBezTo>
                <a:cubicBezTo>
                  <a:pt x="214124" y="490843"/>
                  <a:pt x="220388" y="493237"/>
                  <a:pt x="226738" y="495354"/>
                </a:cubicBezTo>
                <a:cubicBezTo>
                  <a:pt x="230971" y="501704"/>
                  <a:pt x="234042" y="509008"/>
                  <a:pt x="239438" y="514404"/>
                </a:cubicBezTo>
                <a:cubicBezTo>
                  <a:pt x="251748" y="526714"/>
                  <a:pt x="262044" y="528289"/>
                  <a:pt x="277538" y="533454"/>
                </a:cubicBezTo>
                <a:cubicBezTo>
                  <a:pt x="279655" y="539804"/>
                  <a:pt x="283888" y="545811"/>
                  <a:pt x="283888" y="552504"/>
                </a:cubicBezTo>
                <a:cubicBezTo>
                  <a:pt x="283888" y="568465"/>
                  <a:pt x="271259" y="577762"/>
                  <a:pt x="264838" y="590604"/>
                </a:cubicBezTo>
                <a:cubicBezTo>
                  <a:pt x="261845" y="596591"/>
                  <a:pt x="260605" y="603304"/>
                  <a:pt x="258488" y="609654"/>
                </a:cubicBezTo>
                <a:cubicBezTo>
                  <a:pt x="264838" y="611771"/>
                  <a:pt x="272805" y="611271"/>
                  <a:pt x="277538" y="616004"/>
                </a:cubicBezTo>
                <a:cubicBezTo>
                  <a:pt x="282271" y="620737"/>
                  <a:pt x="284627" y="628401"/>
                  <a:pt x="283888" y="635054"/>
                </a:cubicBezTo>
                <a:cubicBezTo>
                  <a:pt x="279207" y="677180"/>
                  <a:pt x="272666" y="663848"/>
                  <a:pt x="258488" y="692204"/>
                </a:cubicBezTo>
                <a:cubicBezTo>
                  <a:pt x="255495" y="698191"/>
                  <a:pt x="254255" y="704904"/>
                  <a:pt x="252138" y="711254"/>
                </a:cubicBezTo>
                <a:cubicBezTo>
                  <a:pt x="258672" y="861533"/>
                  <a:pt x="242613" y="844604"/>
                  <a:pt x="239438" y="863654"/>
                </a:cubicBezTo>
                <a:close/>
              </a:path>
            </a:pathLst>
          </a:custGeom>
          <a:blipFill>
            <a:blip r:embed="rId17"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7F9C918-124D-4D4A-8FA3-841E7C221865}"/>
              </a:ext>
            </a:extLst>
          </p:cNvPr>
          <p:cNvSpPr/>
          <p:nvPr/>
        </p:nvSpPr>
        <p:spPr>
          <a:xfrm>
            <a:off x="165076" y="127000"/>
            <a:ext cx="3216851" cy="1689100"/>
          </a:xfrm>
          <a:custGeom>
            <a:avLst/>
            <a:gdLst>
              <a:gd name="connsiteX0" fmla="*/ 24 w 3216851"/>
              <a:gd name="connsiteY0" fmla="*/ 876300 h 1689100"/>
              <a:gd name="connsiteX1" fmla="*/ 50824 w 3216851"/>
              <a:gd name="connsiteY1" fmla="*/ 825500 h 1689100"/>
              <a:gd name="connsiteX2" fmla="*/ 88924 w 3216851"/>
              <a:gd name="connsiteY2" fmla="*/ 800100 h 1689100"/>
              <a:gd name="connsiteX3" fmla="*/ 133374 w 3216851"/>
              <a:gd name="connsiteY3" fmla="*/ 762000 h 1689100"/>
              <a:gd name="connsiteX4" fmla="*/ 184174 w 3216851"/>
              <a:gd name="connsiteY4" fmla="*/ 711200 h 1689100"/>
              <a:gd name="connsiteX5" fmla="*/ 203224 w 3216851"/>
              <a:gd name="connsiteY5" fmla="*/ 704850 h 1689100"/>
              <a:gd name="connsiteX6" fmla="*/ 266724 w 3216851"/>
              <a:gd name="connsiteY6" fmla="*/ 660400 h 1689100"/>
              <a:gd name="connsiteX7" fmla="*/ 292124 w 3216851"/>
              <a:gd name="connsiteY7" fmla="*/ 641350 h 1689100"/>
              <a:gd name="connsiteX8" fmla="*/ 311174 w 3216851"/>
              <a:gd name="connsiteY8" fmla="*/ 622300 h 1689100"/>
              <a:gd name="connsiteX9" fmla="*/ 330224 w 3216851"/>
              <a:gd name="connsiteY9" fmla="*/ 615950 h 1689100"/>
              <a:gd name="connsiteX10" fmla="*/ 349274 w 3216851"/>
              <a:gd name="connsiteY10" fmla="*/ 603250 h 1689100"/>
              <a:gd name="connsiteX11" fmla="*/ 361974 w 3216851"/>
              <a:gd name="connsiteY11" fmla="*/ 584200 h 1689100"/>
              <a:gd name="connsiteX12" fmla="*/ 381024 w 3216851"/>
              <a:gd name="connsiteY12" fmla="*/ 571500 h 1689100"/>
              <a:gd name="connsiteX13" fmla="*/ 400074 w 3216851"/>
              <a:gd name="connsiteY13" fmla="*/ 552450 h 1689100"/>
              <a:gd name="connsiteX14" fmla="*/ 425474 w 3216851"/>
              <a:gd name="connsiteY14" fmla="*/ 520700 h 1689100"/>
              <a:gd name="connsiteX15" fmla="*/ 444524 w 3216851"/>
              <a:gd name="connsiteY15" fmla="*/ 501650 h 1689100"/>
              <a:gd name="connsiteX16" fmla="*/ 482624 w 3216851"/>
              <a:gd name="connsiteY16" fmla="*/ 488950 h 1689100"/>
              <a:gd name="connsiteX17" fmla="*/ 774724 w 3216851"/>
              <a:gd name="connsiteY17" fmla="*/ 482600 h 1689100"/>
              <a:gd name="connsiteX18" fmla="*/ 838224 w 3216851"/>
              <a:gd name="connsiteY18" fmla="*/ 469900 h 1689100"/>
              <a:gd name="connsiteX19" fmla="*/ 1041424 w 3216851"/>
              <a:gd name="connsiteY19" fmla="*/ 482600 h 1689100"/>
              <a:gd name="connsiteX20" fmla="*/ 1060474 w 3216851"/>
              <a:gd name="connsiteY20" fmla="*/ 488950 h 1689100"/>
              <a:gd name="connsiteX21" fmla="*/ 1143024 w 3216851"/>
              <a:gd name="connsiteY21" fmla="*/ 514350 h 1689100"/>
              <a:gd name="connsiteX22" fmla="*/ 1162074 w 3216851"/>
              <a:gd name="connsiteY22" fmla="*/ 520700 h 1689100"/>
              <a:gd name="connsiteX23" fmla="*/ 1219224 w 3216851"/>
              <a:gd name="connsiteY23" fmla="*/ 546100 h 1689100"/>
              <a:gd name="connsiteX24" fmla="*/ 1530374 w 3216851"/>
              <a:gd name="connsiteY24" fmla="*/ 552450 h 1689100"/>
              <a:gd name="connsiteX25" fmla="*/ 1555774 w 3216851"/>
              <a:gd name="connsiteY25" fmla="*/ 558800 h 1689100"/>
              <a:gd name="connsiteX26" fmla="*/ 1574824 w 3216851"/>
              <a:gd name="connsiteY26" fmla="*/ 565150 h 1689100"/>
              <a:gd name="connsiteX27" fmla="*/ 1625624 w 3216851"/>
              <a:gd name="connsiteY27" fmla="*/ 571500 h 1689100"/>
              <a:gd name="connsiteX28" fmla="*/ 1657374 w 3216851"/>
              <a:gd name="connsiteY28" fmla="*/ 577850 h 1689100"/>
              <a:gd name="connsiteX29" fmla="*/ 1676424 w 3216851"/>
              <a:gd name="connsiteY29" fmla="*/ 590550 h 1689100"/>
              <a:gd name="connsiteX30" fmla="*/ 1727224 w 3216851"/>
              <a:gd name="connsiteY30" fmla="*/ 603250 h 1689100"/>
              <a:gd name="connsiteX31" fmla="*/ 1746274 w 3216851"/>
              <a:gd name="connsiteY31" fmla="*/ 609600 h 1689100"/>
              <a:gd name="connsiteX32" fmla="*/ 1771674 w 3216851"/>
              <a:gd name="connsiteY32" fmla="*/ 603250 h 1689100"/>
              <a:gd name="connsiteX33" fmla="*/ 1797074 w 3216851"/>
              <a:gd name="connsiteY33" fmla="*/ 565150 h 1689100"/>
              <a:gd name="connsiteX34" fmla="*/ 1790724 w 3216851"/>
              <a:gd name="connsiteY34" fmla="*/ 539750 h 1689100"/>
              <a:gd name="connsiteX35" fmla="*/ 1778024 w 3216851"/>
              <a:gd name="connsiteY35" fmla="*/ 514350 h 1689100"/>
              <a:gd name="connsiteX36" fmla="*/ 1790724 w 3216851"/>
              <a:gd name="connsiteY36" fmla="*/ 495300 h 1689100"/>
              <a:gd name="connsiteX37" fmla="*/ 1892324 w 3216851"/>
              <a:gd name="connsiteY37" fmla="*/ 469900 h 1689100"/>
              <a:gd name="connsiteX38" fmla="*/ 1854224 w 3216851"/>
              <a:gd name="connsiteY38" fmla="*/ 457200 h 1689100"/>
              <a:gd name="connsiteX39" fmla="*/ 1835174 w 3216851"/>
              <a:gd name="connsiteY39" fmla="*/ 450850 h 1689100"/>
              <a:gd name="connsiteX40" fmla="*/ 1822474 w 3216851"/>
              <a:gd name="connsiteY40" fmla="*/ 431800 h 1689100"/>
              <a:gd name="connsiteX41" fmla="*/ 1803424 w 3216851"/>
              <a:gd name="connsiteY41" fmla="*/ 419100 h 1689100"/>
              <a:gd name="connsiteX42" fmla="*/ 1797074 w 3216851"/>
              <a:gd name="connsiteY42" fmla="*/ 400050 h 1689100"/>
              <a:gd name="connsiteX43" fmla="*/ 1854224 w 3216851"/>
              <a:gd name="connsiteY43" fmla="*/ 368300 h 1689100"/>
              <a:gd name="connsiteX44" fmla="*/ 1809774 w 3216851"/>
              <a:gd name="connsiteY44" fmla="*/ 355600 h 1689100"/>
              <a:gd name="connsiteX45" fmla="*/ 1790724 w 3216851"/>
              <a:gd name="connsiteY45" fmla="*/ 349250 h 1689100"/>
              <a:gd name="connsiteX46" fmla="*/ 1778024 w 3216851"/>
              <a:gd name="connsiteY46" fmla="*/ 323850 h 1689100"/>
              <a:gd name="connsiteX47" fmla="*/ 1739924 w 3216851"/>
              <a:gd name="connsiteY47" fmla="*/ 279400 h 1689100"/>
              <a:gd name="connsiteX48" fmla="*/ 1746274 w 3216851"/>
              <a:gd name="connsiteY48" fmla="*/ 203200 h 1689100"/>
              <a:gd name="connsiteX49" fmla="*/ 1758974 w 3216851"/>
              <a:gd name="connsiteY49" fmla="*/ 184150 h 1689100"/>
              <a:gd name="connsiteX50" fmla="*/ 1860574 w 3216851"/>
              <a:gd name="connsiteY50" fmla="*/ 177800 h 1689100"/>
              <a:gd name="connsiteX51" fmla="*/ 1949474 w 3216851"/>
              <a:gd name="connsiteY51" fmla="*/ 152400 h 1689100"/>
              <a:gd name="connsiteX52" fmla="*/ 2101874 w 3216851"/>
              <a:gd name="connsiteY52" fmla="*/ 127000 h 1689100"/>
              <a:gd name="connsiteX53" fmla="*/ 2146324 w 3216851"/>
              <a:gd name="connsiteY53" fmla="*/ 120650 h 1689100"/>
              <a:gd name="connsiteX54" fmla="*/ 2235224 w 3216851"/>
              <a:gd name="connsiteY54" fmla="*/ 107950 h 1689100"/>
              <a:gd name="connsiteX55" fmla="*/ 2273324 w 3216851"/>
              <a:gd name="connsiteY55" fmla="*/ 114300 h 1689100"/>
              <a:gd name="connsiteX56" fmla="*/ 2266974 w 3216851"/>
              <a:gd name="connsiteY56" fmla="*/ 133350 h 1689100"/>
              <a:gd name="connsiteX57" fmla="*/ 2203474 w 3216851"/>
              <a:gd name="connsiteY57" fmla="*/ 171450 h 1689100"/>
              <a:gd name="connsiteX58" fmla="*/ 2133624 w 3216851"/>
              <a:gd name="connsiteY58" fmla="*/ 177800 h 1689100"/>
              <a:gd name="connsiteX59" fmla="*/ 2178074 w 3216851"/>
              <a:gd name="connsiteY59" fmla="*/ 234950 h 1689100"/>
              <a:gd name="connsiteX60" fmla="*/ 2184424 w 3216851"/>
              <a:gd name="connsiteY60" fmla="*/ 254000 h 1689100"/>
              <a:gd name="connsiteX61" fmla="*/ 2209824 w 3216851"/>
              <a:gd name="connsiteY61" fmla="*/ 247650 h 1689100"/>
              <a:gd name="connsiteX62" fmla="*/ 2235224 w 3216851"/>
              <a:gd name="connsiteY62" fmla="*/ 146050 h 1689100"/>
              <a:gd name="connsiteX63" fmla="*/ 2254274 w 3216851"/>
              <a:gd name="connsiteY63" fmla="*/ 133350 h 1689100"/>
              <a:gd name="connsiteX64" fmla="*/ 2260624 w 3216851"/>
              <a:gd name="connsiteY64" fmla="*/ 95250 h 1689100"/>
              <a:gd name="connsiteX65" fmla="*/ 2273324 w 3216851"/>
              <a:gd name="connsiteY65" fmla="*/ 76200 h 1689100"/>
              <a:gd name="connsiteX66" fmla="*/ 2292374 w 3216851"/>
              <a:gd name="connsiteY66" fmla="*/ 69850 h 1689100"/>
              <a:gd name="connsiteX67" fmla="*/ 2362224 w 3216851"/>
              <a:gd name="connsiteY67" fmla="*/ 63500 h 1689100"/>
              <a:gd name="connsiteX68" fmla="*/ 2432074 w 3216851"/>
              <a:gd name="connsiteY68" fmla="*/ 44450 h 1689100"/>
              <a:gd name="connsiteX69" fmla="*/ 2463824 w 3216851"/>
              <a:gd name="connsiteY69" fmla="*/ 38100 h 1689100"/>
              <a:gd name="connsiteX70" fmla="*/ 2641624 w 3216851"/>
              <a:gd name="connsiteY70" fmla="*/ 25400 h 1689100"/>
              <a:gd name="connsiteX71" fmla="*/ 2844824 w 3216851"/>
              <a:gd name="connsiteY71" fmla="*/ 6350 h 1689100"/>
              <a:gd name="connsiteX72" fmla="*/ 2876574 w 3216851"/>
              <a:gd name="connsiteY72" fmla="*/ 0 h 1689100"/>
              <a:gd name="connsiteX73" fmla="*/ 3213124 w 3216851"/>
              <a:gd name="connsiteY73" fmla="*/ 6350 h 1689100"/>
              <a:gd name="connsiteX74" fmla="*/ 3206774 w 3216851"/>
              <a:gd name="connsiteY74" fmla="*/ 31750 h 1689100"/>
              <a:gd name="connsiteX75" fmla="*/ 3175024 w 3216851"/>
              <a:gd name="connsiteY75" fmla="*/ 38100 h 1689100"/>
              <a:gd name="connsiteX76" fmla="*/ 3130574 w 3216851"/>
              <a:gd name="connsiteY76" fmla="*/ 50800 h 1689100"/>
              <a:gd name="connsiteX77" fmla="*/ 3086124 w 3216851"/>
              <a:gd name="connsiteY77" fmla="*/ 57150 h 1689100"/>
              <a:gd name="connsiteX78" fmla="*/ 3054374 w 3216851"/>
              <a:gd name="connsiteY78" fmla="*/ 63500 h 1689100"/>
              <a:gd name="connsiteX79" fmla="*/ 2978174 w 3216851"/>
              <a:gd name="connsiteY79" fmla="*/ 76200 h 1689100"/>
              <a:gd name="connsiteX80" fmla="*/ 2921024 w 3216851"/>
              <a:gd name="connsiteY80" fmla="*/ 95250 h 1689100"/>
              <a:gd name="connsiteX81" fmla="*/ 2895624 w 3216851"/>
              <a:gd name="connsiteY81" fmla="*/ 101600 h 1689100"/>
              <a:gd name="connsiteX82" fmla="*/ 2819424 w 3216851"/>
              <a:gd name="connsiteY82" fmla="*/ 133350 h 1689100"/>
              <a:gd name="connsiteX83" fmla="*/ 2705124 w 3216851"/>
              <a:gd name="connsiteY83" fmla="*/ 203200 h 1689100"/>
              <a:gd name="connsiteX84" fmla="*/ 2705124 w 3216851"/>
              <a:gd name="connsiteY84" fmla="*/ 203200 h 1689100"/>
              <a:gd name="connsiteX85" fmla="*/ 2660674 w 3216851"/>
              <a:gd name="connsiteY85" fmla="*/ 228600 h 1689100"/>
              <a:gd name="connsiteX86" fmla="*/ 2641624 w 3216851"/>
              <a:gd name="connsiteY86" fmla="*/ 234950 h 1689100"/>
              <a:gd name="connsiteX87" fmla="*/ 2597174 w 3216851"/>
              <a:gd name="connsiteY87" fmla="*/ 254000 h 1689100"/>
              <a:gd name="connsiteX88" fmla="*/ 2571774 w 3216851"/>
              <a:gd name="connsiteY88" fmla="*/ 273050 h 1689100"/>
              <a:gd name="connsiteX89" fmla="*/ 2514624 w 3216851"/>
              <a:gd name="connsiteY89" fmla="*/ 317500 h 1689100"/>
              <a:gd name="connsiteX90" fmla="*/ 2520974 w 3216851"/>
              <a:gd name="connsiteY90" fmla="*/ 336550 h 1689100"/>
              <a:gd name="connsiteX91" fmla="*/ 2540024 w 3216851"/>
              <a:gd name="connsiteY91" fmla="*/ 342900 h 1689100"/>
              <a:gd name="connsiteX92" fmla="*/ 2559074 w 3216851"/>
              <a:gd name="connsiteY92" fmla="*/ 355600 h 1689100"/>
              <a:gd name="connsiteX93" fmla="*/ 2590824 w 3216851"/>
              <a:gd name="connsiteY93" fmla="*/ 419100 h 1689100"/>
              <a:gd name="connsiteX94" fmla="*/ 2616224 w 3216851"/>
              <a:gd name="connsiteY94" fmla="*/ 425450 h 1689100"/>
              <a:gd name="connsiteX95" fmla="*/ 2692424 w 3216851"/>
              <a:gd name="connsiteY95" fmla="*/ 444500 h 1689100"/>
              <a:gd name="connsiteX96" fmla="*/ 2698774 w 3216851"/>
              <a:gd name="connsiteY96" fmla="*/ 469900 h 1689100"/>
              <a:gd name="connsiteX97" fmla="*/ 2692424 w 3216851"/>
              <a:gd name="connsiteY97" fmla="*/ 501650 h 1689100"/>
              <a:gd name="connsiteX98" fmla="*/ 2647974 w 3216851"/>
              <a:gd name="connsiteY98" fmla="*/ 539750 h 1689100"/>
              <a:gd name="connsiteX99" fmla="*/ 2641624 w 3216851"/>
              <a:gd name="connsiteY99" fmla="*/ 565150 h 1689100"/>
              <a:gd name="connsiteX100" fmla="*/ 2698774 w 3216851"/>
              <a:gd name="connsiteY100" fmla="*/ 571500 h 1689100"/>
              <a:gd name="connsiteX101" fmla="*/ 2749574 w 3216851"/>
              <a:gd name="connsiteY101" fmla="*/ 577850 h 1689100"/>
              <a:gd name="connsiteX102" fmla="*/ 2794024 w 3216851"/>
              <a:gd name="connsiteY102" fmla="*/ 590550 h 1689100"/>
              <a:gd name="connsiteX103" fmla="*/ 2730524 w 3216851"/>
              <a:gd name="connsiteY103" fmla="*/ 635000 h 1689100"/>
              <a:gd name="connsiteX104" fmla="*/ 2698774 w 3216851"/>
              <a:gd name="connsiteY104" fmla="*/ 666750 h 1689100"/>
              <a:gd name="connsiteX105" fmla="*/ 2705124 w 3216851"/>
              <a:gd name="connsiteY105" fmla="*/ 685800 h 1689100"/>
              <a:gd name="connsiteX106" fmla="*/ 2641624 w 3216851"/>
              <a:gd name="connsiteY106" fmla="*/ 730250 h 1689100"/>
              <a:gd name="connsiteX107" fmla="*/ 2616224 w 3216851"/>
              <a:gd name="connsiteY107" fmla="*/ 742950 h 1689100"/>
              <a:gd name="connsiteX108" fmla="*/ 2609874 w 3216851"/>
              <a:gd name="connsiteY108" fmla="*/ 762000 h 1689100"/>
              <a:gd name="connsiteX109" fmla="*/ 2597174 w 3216851"/>
              <a:gd name="connsiteY109" fmla="*/ 781050 h 1689100"/>
              <a:gd name="connsiteX110" fmla="*/ 2578124 w 3216851"/>
              <a:gd name="connsiteY110" fmla="*/ 844550 h 1689100"/>
              <a:gd name="connsiteX111" fmla="*/ 2520974 w 3216851"/>
              <a:gd name="connsiteY111" fmla="*/ 838200 h 1689100"/>
              <a:gd name="connsiteX112" fmla="*/ 2482874 w 3216851"/>
              <a:gd name="connsiteY112" fmla="*/ 825500 h 1689100"/>
              <a:gd name="connsiteX113" fmla="*/ 2470174 w 3216851"/>
              <a:gd name="connsiteY113" fmla="*/ 806450 h 1689100"/>
              <a:gd name="connsiteX114" fmla="*/ 2419374 w 3216851"/>
              <a:gd name="connsiteY114" fmla="*/ 781050 h 1689100"/>
              <a:gd name="connsiteX115" fmla="*/ 2400324 w 3216851"/>
              <a:gd name="connsiteY115" fmla="*/ 762000 h 1689100"/>
              <a:gd name="connsiteX116" fmla="*/ 2355874 w 3216851"/>
              <a:gd name="connsiteY116" fmla="*/ 736600 h 1689100"/>
              <a:gd name="connsiteX117" fmla="*/ 2317774 w 3216851"/>
              <a:gd name="connsiteY117" fmla="*/ 717550 h 1689100"/>
              <a:gd name="connsiteX118" fmla="*/ 2311424 w 3216851"/>
              <a:gd name="connsiteY118" fmla="*/ 698500 h 1689100"/>
              <a:gd name="connsiteX119" fmla="*/ 2292374 w 3216851"/>
              <a:gd name="connsiteY119" fmla="*/ 692150 h 1689100"/>
              <a:gd name="connsiteX120" fmla="*/ 2228874 w 3216851"/>
              <a:gd name="connsiteY120" fmla="*/ 698500 h 1689100"/>
              <a:gd name="connsiteX121" fmla="*/ 2127274 w 3216851"/>
              <a:gd name="connsiteY121" fmla="*/ 704850 h 1689100"/>
              <a:gd name="connsiteX122" fmla="*/ 2095524 w 3216851"/>
              <a:gd name="connsiteY122" fmla="*/ 742950 h 1689100"/>
              <a:gd name="connsiteX123" fmla="*/ 2114574 w 3216851"/>
              <a:gd name="connsiteY123" fmla="*/ 749300 h 1689100"/>
              <a:gd name="connsiteX124" fmla="*/ 2133624 w 3216851"/>
              <a:gd name="connsiteY124" fmla="*/ 774700 h 1689100"/>
              <a:gd name="connsiteX125" fmla="*/ 2152674 w 3216851"/>
              <a:gd name="connsiteY125" fmla="*/ 781050 h 1689100"/>
              <a:gd name="connsiteX126" fmla="*/ 2197124 w 3216851"/>
              <a:gd name="connsiteY126" fmla="*/ 787400 h 1689100"/>
              <a:gd name="connsiteX127" fmla="*/ 2235224 w 3216851"/>
              <a:gd name="connsiteY127" fmla="*/ 781050 h 1689100"/>
              <a:gd name="connsiteX128" fmla="*/ 2254274 w 3216851"/>
              <a:gd name="connsiteY128" fmla="*/ 774700 h 1689100"/>
              <a:gd name="connsiteX129" fmla="*/ 2330474 w 3216851"/>
              <a:gd name="connsiteY129" fmla="*/ 781050 h 1689100"/>
              <a:gd name="connsiteX130" fmla="*/ 2336824 w 3216851"/>
              <a:gd name="connsiteY130" fmla="*/ 819150 h 1689100"/>
              <a:gd name="connsiteX131" fmla="*/ 2343174 w 3216851"/>
              <a:gd name="connsiteY131" fmla="*/ 869950 h 1689100"/>
              <a:gd name="connsiteX132" fmla="*/ 2381274 w 3216851"/>
              <a:gd name="connsiteY132" fmla="*/ 895350 h 1689100"/>
              <a:gd name="connsiteX133" fmla="*/ 2387624 w 3216851"/>
              <a:gd name="connsiteY133" fmla="*/ 952500 h 1689100"/>
              <a:gd name="connsiteX134" fmla="*/ 2444774 w 3216851"/>
              <a:gd name="connsiteY134" fmla="*/ 946150 h 1689100"/>
              <a:gd name="connsiteX135" fmla="*/ 2495574 w 3216851"/>
              <a:gd name="connsiteY135" fmla="*/ 920750 h 1689100"/>
              <a:gd name="connsiteX136" fmla="*/ 2552724 w 3216851"/>
              <a:gd name="connsiteY136" fmla="*/ 895350 h 1689100"/>
              <a:gd name="connsiteX137" fmla="*/ 2578124 w 3216851"/>
              <a:gd name="connsiteY137" fmla="*/ 1104900 h 1689100"/>
              <a:gd name="connsiteX138" fmla="*/ 2597174 w 3216851"/>
              <a:gd name="connsiteY138" fmla="*/ 1111250 h 1689100"/>
              <a:gd name="connsiteX139" fmla="*/ 2622574 w 3216851"/>
              <a:gd name="connsiteY139" fmla="*/ 1117600 h 1689100"/>
              <a:gd name="connsiteX140" fmla="*/ 2686074 w 3216851"/>
              <a:gd name="connsiteY140" fmla="*/ 1136650 h 1689100"/>
              <a:gd name="connsiteX141" fmla="*/ 2667024 w 3216851"/>
              <a:gd name="connsiteY141" fmla="*/ 1263650 h 1689100"/>
              <a:gd name="connsiteX142" fmla="*/ 2647974 w 3216851"/>
              <a:gd name="connsiteY142" fmla="*/ 1282700 h 1689100"/>
              <a:gd name="connsiteX143" fmla="*/ 2667024 w 3216851"/>
              <a:gd name="connsiteY143" fmla="*/ 1301750 h 1689100"/>
              <a:gd name="connsiteX144" fmla="*/ 2673374 w 3216851"/>
              <a:gd name="connsiteY144" fmla="*/ 1320800 h 1689100"/>
              <a:gd name="connsiteX145" fmla="*/ 2686074 w 3216851"/>
              <a:gd name="connsiteY145" fmla="*/ 1339850 h 1689100"/>
              <a:gd name="connsiteX146" fmla="*/ 2692424 w 3216851"/>
              <a:gd name="connsiteY146" fmla="*/ 1358900 h 1689100"/>
              <a:gd name="connsiteX147" fmla="*/ 2717824 w 3216851"/>
              <a:gd name="connsiteY147" fmla="*/ 1397000 h 1689100"/>
              <a:gd name="connsiteX148" fmla="*/ 2730524 w 3216851"/>
              <a:gd name="connsiteY148" fmla="*/ 1416050 h 1689100"/>
              <a:gd name="connsiteX149" fmla="*/ 2736874 w 3216851"/>
              <a:gd name="connsiteY149" fmla="*/ 1435100 h 1689100"/>
              <a:gd name="connsiteX150" fmla="*/ 2730524 w 3216851"/>
              <a:gd name="connsiteY150" fmla="*/ 1460500 h 1689100"/>
              <a:gd name="connsiteX151" fmla="*/ 2711474 w 3216851"/>
              <a:gd name="connsiteY151" fmla="*/ 1466850 h 1689100"/>
              <a:gd name="connsiteX152" fmla="*/ 2692424 w 3216851"/>
              <a:gd name="connsiteY152" fmla="*/ 1479550 h 1689100"/>
              <a:gd name="connsiteX153" fmla="*/ 2578124 w 3216851"/>
              <a:gd name="connsiteY153" fmla="*/ 1473200 h 1689100"/>
              <a:gd name="connsiteX154" fmla="*/ 2540024 w 3216851"/>
              <a:gd name="connsiteY154" fmla="*/ 1466850 h 1689100"/>
              <a:gd name="connsiteX155" fmla="*/ 2520974 w 3216851"/>
              <a:gd name="connsiteY155" fmla="*/ 1454150 h 1689100"/>
              <a:gd name="connsiteX156" fmla="*/ 2482874 w 3216851"/>
              <a:gd name="connsiteY156" fmla="*/ 1441450 h 1689100"/>
              <a:gd name="connsiteX157" fmla="*/ 2476524 w 3216851"/>
              <a:gd name="connsiteY157" fmla="*/ 1422400 h 1689100"/>
              <a:gd name="connsiteX158" fmla="*/ 2520974 w 3216851"/>
              <a:gd name="connsiteY158" fmla="*/ 1403350 h 1689100"/>
              <a:gd name="connsiteX159" fmla="*/ 2559074 w 3216851"/>
              <a:gd name="connsiteY159" fmla="*/ 1377950 h 1689100"/>
              <a:gd name="connsiteX160" fmla="*/ 2571774 w 3216851"/>
              <a:gd name="connsiteY160" fmla="*/ 1358900 h 1689100"/>
              <a:gd name="connsiteX161" fmla="*/ 2616224 w 3216851"/>
              <a:gd name="connsiteY161" fmla="*/ 1333500 h 1689100"/>
              <a:gd name="connsiteX162" fmla="*/ 2552724 w 3216851"/>
              <a:gd name="connsiteY162" fmla="*/ 1333500 h 1689100"/>
              <a:gd name="connsiteX163" fmla="*/ 2305074 w 3216851"/>
              <a:gd name="connsiteY163" fmla="*/ 1339850 h 1689100"/>
              <a:gd name="connsiteX164" fmla="*/ 2279674 w 3216851"/>
              <a:gd name="connsiteY164" fmla="*/ 1377950 h 1689100"/>
              <a:gd name="connsiteX165" fmla="*/ 2292374 w 3216851"/>
              <a:gd name="connsiteY165" fmla="*/ 1397000 h 1689100"/>
              <a:gd name="connsiteX166" fmla="*/ 2298724 w 3216851"/>
              <a:gd name="connsiteY166" fmla="*/ 1428750 h 1689100"/>
              <a:gd name="connsiteX167" fmla="*/ 2286024 w 3216851"/>
              <a:gd name="connsiteY167" fmla="*/ 1492250 h 1689100"/>
              <a:gd name="connsiteX168" fmla="*/ 2298724 w 3216851"/>
              <a:gd name="connsiteY168" fmla="*/ 1530350 h 1689100"/>
              <a:gd name="connsiteX169" fmla="*/ 2330474 w 3216851"/>
              <a:gd name="connsiteY169" fmla="*/ 1524000 h 1689100"/>
              <a:gd name="connsiteX170" fmla="*/ 2381274 w 3216851"/>
              <a:gd name="connsiteY170" fmla="*/ 1498600 h 1689100"/>
              <a:gd name="connsiteX171" fmla="*/ 2406674 w 3216851"/>
              <a:gd name="connsiteY171" fmla="*/ 1511300 h 1689100"/>
              <a:gd name="connsiteX172" fmla="*/ 2374924 w 3216851"/>
              <a:gd name="connsiteY172" fmla="*/ 1587500 h 1689100"/>
              <a:gd name="connsiteX173" fmla="*/ 2349524 w 3216851"/>
              <a:gd name="connsiteY173" fmla="*/ 1606550 h 1689100"/>
              <a:gd name="connsiteX174" fmla="*/ 2305074 w 3216851"/>
              <a:gd name="connsiteY174" fmla="*/ 1619250 h 1689100"/>
              <a:gd name="connsiteX175" fmla="*/ 2190774 w 3216851"/>
              <a:gd name="connsiteY175" fmla="*/ 1612900 h 1689100"/>
              <a:gd name="connsiteX176" fmla="*/ 2184424 w 3216851"/>
              <a:gd name="connsiteY176" fmla="*/ 1549400 h 1689100"/>
              <a:gd name="connsiteX177" fmla="*/ 2076474 w 3216851"/>
              <a:gd name="connsiteY177" fmla="*/ 1543050 h 1689100"/>
              <a:gd name="connsiteX178" fmla="*/ 1974874 w 3216851"/>
              <a:gd name="connsiteY178" fmla="*/ 1543050 h 1689100"/>
              <a:gd name="connsiteX179" fmla="*/ 1955824 w 3216851"/>
              <a:gd name="connsiteY179" fmla="*/ 1549400 h 1689100"/>
              <a:gd name="connsiteX180" fmla="*/ 1873274 w 3216851"/>
              <a:gd name="connsiteY180" fmla="*/ 1555750 h 1689100"/>
              <a:gd name="connsiteX181" fmla="*/ 1835174 w 3216851"/>
              <a:gd name="connsiteY181" fmla="*/ 1568450 h 1689100"/>
              <a:gd name="connsiteX182" fmla="*/ 1816124 w 3216851"/>
              <a:gd name="connsiteY182" fmla="*/ 1574800 h 1689100"/>
              <a:gd name="connsiteX183" fmla="*/ 1771674 w 3216851"/>
              <a:gd name="connsiteY183" fmla="*/ 1593850 h 1689100"/>
              <a:gd name="connsiteX184" fmla="*/ 1714524 w 3216851"/>
              <a:gd name="connsiteY184" fmla="*/ 1631950 h 1689100"/>
              <a:gd name="connsiteX185" fmla="*/ 1689124 w 3216851"/>
              <a:gd name="connsiteY185" fmla="*/ 1638300 h 1689100"/>
              <a:gd name="connsiteX186" fmla="*/ 1651024 w 3216851"/>
              <a:gd name="connsiteY186" fmla="*/ 1663700 h 1689100"/>
              <a:gd name="connsiteX187" fmla="*/ 1612924 w 3216851"/>
              <a:gd name="connsiteY187" fmla="*/ 1676400 h 1689100"/>
              <a:gd name="connsiteX188" fmla="*/ 1593874 w 3216851"/>
              <a:gd name="connsiteY188" fmla="*/ 1682750 h 1689100"/>
              <a:gd name="connsiteX189" fmla="*/ 1536724 w 3216851"/>
              <a:gd name="connsiteY189" fmla="*/ 1689100 h 1689100"/>
              <a:gd name="connsiteX190" fmla="*/ 1511324 w 3216851"/>
              <a:gd name="connsiteY190" fmla="*/ 1682750 h 1689100"/>
              <a:gd name="connsiteX191" fmla="*/ 1504974 w 3216851"/>
              <a:gd name="connsiteY191" fmla="*/ 1657350 h 1689100"/>
              <a:gd name="connsiteX192" fmla="*/ 1498624 w 3216851"/>
              <a:gd name="connsiteY192" fmla="*/ 1638300 h 1689100"/>
              <a:gd name="connsiteX193" fmla="*/ 1492274 w 3216851"/>
              <a:gd name="connsiteY193" fmla="*/ 1543050 h 1689100"/>
              <a:gd name="connsiteX194" fmla="*/ 1485924 w 3216851"/>
              <a:gd name="connsiteY194" fmla="*/ 1524000 h 1689100"/>
              <a:gd name="connsiteX195" fmla="*/ 1422424 w 3216851"/>
              <a:gd name="connsiteY195" fmla="*/ 1504950 h 1689100"/>
              <a:gd name="connsiteX196" fmla="*/ 1333524 w 3216851"/>
              <a:gd name="connsiteY196" fmla="*/ 1485900 h 1689100"/>
              <a:gd name="connsiteX197" fmla="*/ 1308124 w 3216851"/>
              <a:gd name="connsiteY197" fmla="*/ 1447800 h 1689100"/>
              <a:gd name="connsiteX198" fmla="*/ 1301774 w 3216851"/>
              <a:gd name="connsiteY198" fmla="*/ 1403350 h 1689100"/>
              <a:gd name="connsiteX199" fmla="*/ 1263674 w 3216851"/>
              <a:gd name="connsiteY199" fmla="*/ 1390650 h 1689100"/>
              <a:gd name="connsiteX200" fmla="*/ 1168424 w 3216851"/>
              <a:gd name="connsiteY200" fmla="*/ 1384300 h 1689100"/>
              <a:gd name="connsiteX201" fmla="*/ 120674 w 3216851"/>
              <a:gd name="connsiteY201" fmla="*/ 1377950 h 1689100"/>
              <a:gd name="connsiteX202" fmla="*/ 95274 w 3216851"/>
              <a:gd name="connsiteY202" fmla="*/ 1365250 h 1689100"/>
              <a:gd name="connsiteX203" fmla="*/ 63524 w 3216851"/>
              <a:gd name="connsiteY203" fmla="*/ 1327150 h 1689100"/>
              <a:gd name="connsiteX204" fmla="*/ 50824 w 3216851"/>
              <a:gd name="connsiteY204" fmla="*/ 1289050 h 1689100"/>
              <a:gd name="connsiteX205" fmla="*/ 76224 w 3216851"/>
              <a:gd name="connsiteY205" fmla="*/ 1174750 h 1689100"/>
              <a:gd name="connsiteX206" fmla="*/ 82574 w 3216851"/>
              <a:gd name="connsiteY206" fmla="*/ 1155700 h 1689100"/>
              <a:gd name="connsiteX207" fmla="*/ 88924 w 3216851"/>
              <a:gd name="connsiteY207" fmla="*/ 1136650 h 1689100"/>
              <a:gd name="connsiteX208" fmla="*/ 95274 w 3216851"/>
              <a:gd name="connsiteY208" fmla="*/ 1016000 h 1689100"/>
              <a:gd name="connsiteX209" fmla="*/ 88924 w 3216851"/>
              <a:gd name="connsiteY209" fmla="*/ 971550 h 1689100"/>
              <a:gd name="connsiteX210" fmla="*/ 63524 w 3216851"/>
              <a:gd name="connsiteY210" fmla="*/ 952500 h 1689100"/>
              <a:gd name="connsiteX211" fmla="*/ 25424 w 3216851"/>
              <a:gd name="connsiteY211" fmla="*/ 920750 h 1689100"/>
              <a:gd name="connsiteX212" fmla="*/ 31774 w 3216851"/>
              <a:gd name="connsiteY212" fmla="*/ 844550 h 1689100"/>
              <a:gd name="connsiteX213" fmla="*/ 44474 w 3216851"/>
              <a:gd name="connsiteY213" fmla="*/ 819150 h 1689100"/>
              <a:gd name="connsiteX214" fmla="*/ 57174 w 3216851"/>
              <a:gd name="connsiteY214" fmla="*/ 800100 h 1689100"/>
              <a:gd name="connsiteX215" fmla="*/ 44474 w 3216851"/>
              <a:gd name="connsiteY215" fmla="*/ 825500 h 1689100"/>
              <a:gd name="connsiteX216" fmla="*/ 24 w 3216851"/>
              <a:gd name="connsiteY216" fmla="*/ 8763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216851" h="1689100">
                <a:moveTo>
                  <a:pt x="24" y="876300"/>
                </a:moveTo>
                <a:cubicBezTo>
                  <a:pt x="1082" y="876300"/>
                  <a:pt x="30899" y="838784"/>
                  <a:pt x="50824" y="825500"/>
                </a:cubicBezTo>
                <a:cubicBezTo>
                  <a:pt x="63524" y="817033"/>
                  <a:pt x="78131" y="810893"/>
                  <a:pt x="88924" y="800100"/>
                </a:cubicBezTo>
                <a:cubicBezTo>
                  <a:pt x="119720" y="769304"/>
                  <a:pt x="104361" y="781342"/>
                  <a:pt x="133374" y="762000"/>
                </a:cubicBezTo>
                <a:cubicBezTo>
                  <a:pt x="151185" y="735283"/>
                  <a:pt x="149004" y="734647"/>
                  <a:pt x="184174" y="711200"/>
                </a:cubicBezTo>
                <a:cubicBezTo>
                  <a:pt x="189743" y="707487"/>
                  <a:pt x="196874" y="706967"/>
                  <a:pt x="203224" y="704850"/>
                </a:cubicBezTo>
                <a:cubicBezTo>
                  <a:pt x="268426" y="652689"/>
                  <a:pt x="201666" y="703772"/>
                  <a:pt x="266724" y="660400"/>
                </a:cubicBezTo>
                <a:cubicBezTo>
                  <a:pt x="275530" y="654529"/>
                  <a:pt x="284089" y="648238"/>
                  <a:pt x="292124" y="641350"/>
                </a:cubicBezTo>
                <a:cubicBezTo>
                  <a:pt x="298942" y="635506"/>
                  <a:pt x="303702" y="627281"/>
                  <a:pt x="311174" y="622300"/>
                </a:cubicBezTo>
                <a:cubicBezTo>
                  <a:pt x="316743" y="618587"/>
                  <a:pt x="324237" y="618943"/>
                  <a:pt x="330224" y="615950"/>
                </a:cubicBezTo>
                <a:cubicBezTo>
                  <a:pt x="337050" y="612537"/>
                  <a:pt x="342924" y="607483"/>
                  <a:pt x="349274" y="603250"/>
                </a:cubicBezTo>
                <a:cubicBezTo>
                  <a:pt x="353507" y="596900"/>
                  <a:pt x="356578" y="589596"/>
                  <a:pt x="361974" y="584200"/>
                </a:cubicBezTo>
                <a:cubicBezTo>
                  <a:pt x="367370" y="578804"/>
                  <a:pt x="375161" y="576386"/>
                  <a:pt x="381024" y="571500"/>
                </a:cubicBezTo>
                <a:cubicBezTo>
                  <a:pt x="387923" y="565751"/>
                  <a:pt x="393724" y="558800"/>
                  <a:pt x="400074" y="552450"/>
                </a:cubicBezTo>
                <a:cubicBezTo>
                  <a:pt x="410498" y="521177"/>
                  <a:pt x="398961" y="542794"/>
                  <a:pt x="425474" y="520700"/>
                </a:cubicBezTo>
                <a:cubicBezTo>
                  <a:pt x="432373" y="514951"/>
                  <a:pt x="436674" y="506011"/>
                  <a:pt x="444524" y="501650"/>
                </a:cubicBezTo>
                <a:cubicBezTo>
                  <a:pt x="456226" y="495149"/>
                  <a:pt x="469240" y="489241"/>
                  <a:pt x="482624" y="488950"/>
                </a:cubicBezTo>
                <a:lnTo>
                  <a:pt x="774724" y="482600"/>
                </a:lnTo>
                <a:cubicBezTo>
                  <a:pt x="795891" y="478367"/>
                  <a:pt x="816646" y="470483"/>
                  <a:pt x="838224" y="469900"/>
                </a:cubicBezTo>
                <a:cubicBezTo>
                  <a:pt x="894321" y="468384"/>
                  <a:pt x="977401" y="466594"/>
                  <a:pt x="1041424" y="482600"/>
                </a:cubicBezTo>
                <a:cubicBezTo>
                  <a:pt x="1047918" y="484223"/>
                  <a:pt x="1054038" y="487111"/>
                  <a:pt x="1060474" y="488950"/>
                </a:cubicBezTo>
                <a:cubicBezTo>
                  <a:pt x="1139016" y="511390"/>
                  <a:pt x="1000145" y="466724"/>
                  <a:pt x="1143024" y="514350"/>
                </a:cubicBezTo>
                <a:cubicBezTo>
                  <a:pt x="1149374" y="516467"/>
                  <a:pt x="1156505" y="516987"/>
                  <a:pt x="1162074" y="520700"/>
                </a:cubicBezTo>
                <a:cubicBezTo>
                  <a:pt x="1179747" y="532482"/>
                  <a:pt x="1195838" y="545623"/>
                  <a:pt x="1219224" y="546100"/>
                </a:cubicBezTo>
                <a:lnTo>
                  <a:pt x="1530374" y="552450"/>
                </a:lnTo>
                <a:cubicBezTo>
                  <a:pt x="1538841" y="554567"/>
                  <a:pt x="1547383" y="556402"/>
                  <a:pt x="1555774" y="558800"/>
                </a:cubicBezTo>
                <a:cubicBezTo>
                  <a:pt x="1562210" y="560639"/>
                  <a:pt x="1568238" y="563953"/>
                  <a:pt x="1574824" y="565150"/>
                </a:cubicBezTo>
                <a:cubicBezTo>
                  <a:pt x="1591614" y="568203"/>
                  <a:pt x="1608757" y="568905"/>
                  <a:pt x="1625624" y="571500"/>
                </a:cubicBezTo>
                <a:cubicBezTo>
                  <a:pt x="1636291" y="573141"/>
                  <a:pt x="1646791" y="575733"/>
                  <a:pt x="1657374" y="577850"/>
                </a:cubicBezTo>
                <a:cubicBezTo>
                  <a:pt x="1663724" y="582083"/>
                  <a:pt x="1669252" y="587942"/>
                  <a:pt x="1676424" y="590550"/>
                </a:cubicBezTo>
                <a:cubicBezTo>
                  <a:pt x="1692828" y="596515"/>
                  <a:pt x="1710665" y="597730"/>
                  <a:pt x="1727224" y="603250"/>
                </a:cubicBezTo>
                <a:lnTo>
                  <a:pt x="1746274" y="609600"/>
                </a:lnTo>
                <a:cubicBezTo>
                  <a:pt x="1754741" y="607483"/>
                  <a:pt x="1764097" y="607580"/>
                  <a:pt x="1771674" y="603250"/>
                </a:cubicBezTo>
                <a:cubicBezTo>
                  <a:pt x="1791260" y="592058"/>
                  <a:pt x="1791012" y="583335"/>
                  <a:pt x="1797074" y="565150"/>
                </a:cubicBezTo>
                <a:cubicBezTo>
                  <a:pt x="1794957" y="556683"/>
                  <a:pt x="1793788" y="547922"/>
                  <a:pt x="1790724" y="539750"/>
                </a:cubicBezTo>
                <a:cubicBezTo>
                  <a:pt x="1787400" y="530887"/>
                  <a:pt x="1778024" y="523816"/>
                  <a:pt x="1778024" y="514350"/>
                </a:cubicBezTo>
                <a:cubicBezTo>
                  <a:pt x="1778024" y="506718"/>
                  <a:pt x="1785328" y="500696"/>
                  <a:pt x="1790724" y="495300"/>
                </a:cubicBezTo>
                <a:cubicBezTo>
                  <a:pt x="1816309" y="469715"/>
                  <a:pt x="1862897" y="474427"/>
                  <a:pt x="1892324" y="469900"/>
                </a:cubicBezTo>
                <a:lnTo>
                  <a:pt x="1854224" y="457200"/>
                </a:lnTo>
                <a:lnTo>
                  <a:pt x="1835174" y="450850"/>
                </a:lnTo>
                <a:cubicBezTo>
                  <a:pt x="1830941" y="444500"/>
                  <a:pt x="1827870" y="437196"/>
                  <a:pt x="1822474" y="431800"/>
                </a:cubicBezTo>
                <a:cubicBezTo>
                  <a:pt x="1817078" y="426404"/>
                  <a:pt x="1808192" y="425059"/>
                  <a:pt x="1803424" y="419100"/>
                </a:cubicBezTo>
                <a:cubicBezTo>
                  <a:pt x="1799243" y="413873"/>
                  <a:pt x="1799191" y="406400"/>
                  <a:pt x="1797074" y="400050"/>
                </a:cubicBezTo>
                <a:cubicBezTo>
                  <a:pt x="1840743" y="370937"/>
                  <a:pt x="1820694" y="379477"/>
                  <a:pt x="1854224" y="368300"/>
                </a:cubicBezTo>
                <a:lnTo>
                  <a:pt x="1809774" y="355600"/>
                </a:lnTo>
                <a:cubicBezTo>
                  <a:pt x="1803363" y="353677"/>
                  <a:pt x="1795457" y="353983"/>
                  <a:pt x="1790724" y="349250"/>
                </a:cubicBezTo>
                <a:cubicBezTo>
                  <a:pt x="1784031" y="342557"/>
                  <a:pt x="1783041" y="331877"/>
                  <a:pt x="1778024" y="323850"/>
                </a:cubicBezTo>
                <a:cubicBezTo>
                  <a:pt x="1764447" y="302127"/>
                  <a:pt x="1757241" y="296717"/>
                  <a:pt x="1739924" y="279400"/>
                </a:cubicBezTo>
                <a:cubicBezTo>
                  <a:pt x="1742041" y="254000"/>
                  <a:pt x="1741275" y="228193"/>
                  <a:pt x="1746274" y="203200"/>
                </a:cubicBezTo>
                <a:cubicBezTo>
                  <a:pt x="1747771" y="195716"/>
                  <a:pt x="1751524" y="185806"/>
                  <a:pt x="1758974" y="184150"/>
                </a:cubicBezTo>
                <a:cubicBezTo>
                  <a:pt x="1792099" y="176789"/>
                  <a:pt x="1826707" y="179917"/>
                  <a:pt x="1860574" y="177800"/>
                </a:cubicBezTo>
                <a:cubicBezTo>
                  <a:pt x="1896887" y="165696"/>
                  <a:pt x="1909607" y="160373"/>
                  <a:pt x="1949474" y="152400"/>
                </a:cubicBezTo>
                <a:cubicBezTo>
                  <a:pt x="2018095" y="138676"/>
                  <a:pt x="1982082" y="145430"/>
                  <a:pt x="2101874" y="127000"/>
                </a:cubicBezTo>
                <a:cubicBezTo>
                  <a:pt x="2116667" y="124724"/>
                  <a:pt x="2146324" y="120650"/>
                  <a:pt x="2146324" y="120650"/>
                </a:cubicBezTo>
                <a:cubicBezTo>
                  <a:pt x="2181579" y="108898"/>
                  <a:pt x="2179576" y="107950"/>
                  <a:pt x="2235224" y="107950"/>
                </a:cubicBezTo>
                <a:cubicBezTo>
                  <a:pt x="2248099" y="107950"/>
                  <a:pt x="2260624" y="112183"/>
                  <a:pt x="2273324" y="114300"/>
                </a:cubicBezTo>
                <a:cubicBezTo>
                  <a:pt x="2271207" y="120650"/>
                  <a:pt x="2271330" y="128268"/>
                  <a:pt x="2266974" y="133350"/>
                </a:cubicBezTo>
                <a:cubicBezTo>
                  <a:pt x="2252986" y="149670"/>
                  <a:pt x="2225384" y="167342"/>
                  <a:pt x="2203474" y="171450"/>
                </a:cubicBezTo>
                <a:cubicBezTo>
                  <a:pt x="2180495" y="175759"/>
                  <a:pt x="2156907" y="175683"/>
                  <a:pt x="2133624" y="177800"/>
                </a:cubicBezTo>
                <a:cubicBezTo>
                  <a:pt x="2156764" y="200940"/>
                  <a:pt x="2159086" y="200771"/>
                  <a:pt x="2178074" y="234950"/>
                </a:cubicBezTo>
                <a:cubicBezTo>
                  <a:pt x="2181325" y="240801"/>
                  <a:pt x="2182307" y="247650"/>
                  <a:pt x="2184424" y="254000"/>
                </a:cubicBezTo>
                <a:cubicBezTo>
                  <a:pt x="2192891" y="251883"/>
                  <a:pt x="2203198" y="253330"/>
                  <a:pt x="2209824" y="247650"/>
                </a:cubicBezTo>
                <a:cubicBezTo>
                  <a:pt x="2243156" y="219080"/>
                  <a:pt x="2223488" y="184193"/>
                  <a:pt x="2235224" y="146050"/>
                </a:cubicBezTo>
                <a:cubicBezTo>
                  <a:pt x="2237468" y="138756"/>
                  <a:pt x="2247924" y="137583"/>
                  <a:pt x="2254274" y="133350"/>
                </a:cubicBezTo>
                <a:cubicBezTo>
                  <a:pt x="2256391" y="120650"/>
                  <a:pt x="2256553" y="107464"/>
                  <a:pt x="2260624" y="95250"/>
                </a:cubicBezTo>
                <a:cubicBezTo>
                  <a:pt x="2263037" y="88010"/>
                  <a:pt x="2267365" y="80968"/>
                  <a:pt x="2273324" y="76200"/>
                </a:cubicBezTo>
                <a:cubicBezTo>
                  <a:pt x="2278551" y="72019"/>
                  <a:pt x="2285748" y="70797"/>
                  <a:pt x="2292374" y="69850"/>
                </a:cubicBezTo>
                <a:cubicBezTo>
                  <a:pt x="2315518" y="66544"/>
                  <a:pt x="2338941" y="65617"/>
                  <a:pt x="2362224" y="63500"/>
                </a:cubicBezTo>
                <a:cubicBezTo>
                  <a:pt x="2393713" y="53004"/>
                  <a:pt x="2385523" y="55193"/>
                  <a:pt x="2432074" y="44450"/>
                </a:cubicBezTo>
                <a:cubicBezTo>
                  <a:pt x="2442591" y="42023"/>
                  <a:pt x="2453140" y="39626"/>
                  <a:pt x="2463824" y="38100"/>
                </a:cubicBezTo>
                <a:cubicBezTo>
                  <a:pt x="2526808" y="29102"/>
                  <a:pt x="2573673" y="28976"/>
                  <a:pt x="2641624" y="25400"/>
                </a:cubicBezTo>
                <a:cubicBezTo>
                  <a:pt x="2728022" y="3801"/>
                  <a:pt x="2635482" y="25381"/>
                  <a:pt x="2844824" y="6350"/>
                </a:cubicBezTo>
                <a:cubicBezTo>
                  <a:pt x="2855573" y="5373"/>
                  <a:pt x="2865991" y="2117"/>
                  <a:pt x="2876574" y="0"/>
                </a:cubicBezTo>
                <a:lnTo>
                  <a:pt x="3213124" y="6350"/>
                </a:lnTo>
                <a:cubicBezTo>
                  <a:pt x="3221811" y="7185"/>
                  <a:pt x="3213478" y="26163"/>
                  <a:pt x="3206774" y="31750"/>
                </a:cubicBezTo>
                <a:cubicBezTo>
                  <a:pt x="3198483" y="38659"/>
                  <a:pt x="3185495" y="35482"/>
                  <a:pt x="3175024" y="38100"/>
                </a:cubicBezTo>
                <a:cubicBezTo>
                  <a:pt x="3138753" y="47168"/>
                  <a:pt x="3174126" y="42882"/>
                  <a:pt x="3130574" y="50800"/>
                </a:cubicBezTo>
                <a:cubicBezTo>
                  <a:pt x="3115848" y="53477"/>
                  <a:pt x="3100887" y="54689"/>
                  <a:pt x="3086124" y="57150"/>
                </a:cubicBezTo>
                <a:cubicBezTo>
                  <a:pt x="3075478" y="58924"/>
                  <a:pt x="3065020" y="61726"/>
                  <a:pt x="3054374" y="63500"/>
                </a:cubicBezTo>
                <a:cubicBezTo>
                  <a:pt x="3034568" y="66801"/>
                  <a:pt x="2999125" y="70214"/>
                  <a:pt x="2978174" y="76200"/>
                </a:cubicBezTo>
                <a:cubicBezTo>
                  <a:pt x="2958866" y="81717"/>
                  <a:pt x="2940505" y="90380"/>
                  <a:pt x="2921024" y="95250"/>
                </a:cubicBezTo>
                <a:cubicBezTo>
                  <a:pt x="2912557" y="97367"/>
                  <a:pt x="2903727" y="98359"/>
                  <a:pt x="2895624" y="101600"/>
                </a:cubicBezTo>
                <a:cubicBezTo>
                  <a:pt x="2770440" y="151674"/>
                  <a:pt x="2941809" y="92555"/>
                  <a:pt x="2819424" y="133350"/>
                </a:cubicBezTo>
                <a:cubicBezTo>
                  <a:pt x="2759508" y="183280"/>
                  <a:pt x="2796110" y="157707"/>
                  <a:pt x="2705124" y="203200"/>
                </a:cubicBezTo>
                <a:lnTo>
                  <a:pt x="2705124" y="203200"/>
                </a:lnTo>
                <a:cubicBezTo>
                  <a:pt x="2685992" y="215955"/>
                  <a:pt x="2683232" y="218932"/>
                  <a:pt x="2660674" y="228600"/>
                </a:cubicBezTo>
                <a:cubicBezTo>
                  <a:pt x="2654522" y="231237"/>
                  <a:pt x="2647611" y="231957"/>
                  <a:pt x="2641624" y="234950"/>
                </a:cubicBezTo>
                <a:cubicBezTo>
                  <a:pt x="2597771" y="256876"/>
                  <a:pt x="2650037" y="240784"/>
                  <a:pt x="2597174" y="254000"/>
                </a:cubicBezTo>
                <a:cubicBezTo>
                  <a:pt x="2588707" y="260350"/>
                  <a:pt x="2579641" y="265970"/>
                  <a:pt x="2571774" y="273050"/>
                </a:cubicBezTo>
                <a:cubicBezTo>
                  <a:pt x="2521382" y="318403"/>
                  <a:pt x="2553530" y="304531"/>
                  <a:pt x="2514624" y="317500"/>
                </a:cubicBezTo>
                <a:cubicBezTo>
                  <a:pt x="2516741" y="323850"/>
                  <a:pt x="2516241" y="331817"/>
                  <a:pt x="2520974" y="336550"/>
                </a:cubicBezTo>
                <a:cubicBezTo>
                  <a:pt x="2525707" y="341283"/>
                  <a:pt x="2534037" y="339907"/>
                  <a:pt x="2540024" y="342900"/>
                </a:cubicBezTo>
                <a:cubicBezTo>
                  <a:pt x="2546850" y="346313"/>
                  <a:pt x="2552724" y="351367"/>
                  <a:pt x="2559074" y="355600"/>
                </a:cubicBezTo>
                <a:cubicBezTo>
                  <a:pt x="2565843" y="375907"/>
                  <a:pt x="2571077" y="404995"/>
                  <a:pt x="2590824" y="419100"/>
                </a:cubicBezTo>
                <a:cubicBezTo>
                  <a:pt x="2597926" y="424173"/>
                  <a:pt x="2607865" y="422942"/>
                  <a:pt x="2616224" y="425450"/>
                </a:cubicBezTo>
                <a:cubicBezTo>
                  <a:pt x="2679117" y="444318"/>
                  <a:pt x="2629021" y="433933"/>
                  <a:pt x="2692424" y="444500"/>
                </a:cubicBezTo>
                <a:cubicBezTo>
                  <a:pt x="2694541" y="452967"/>
                  <a:pt x="2698774" y="461173"/>
                  <a:pt x="2698774" y="469900"/>
                </a:cubicBezTo>
                <a:cubicBezTo>
                  <a:pt x="2698774" y="480693"/>
                  <a:pt x="2697251" y="491997"/>
                  <a:pt x="2692424" y="501650"/>
                </a:cubicBezTo>
                <a:cubicBezTo>
                  <a:pt x="2687117" y="512263"/>
                  <a:pt x="2655542" y="534074"/>
                  <a:pt x="2647974" y="539750"/>
                </a:cubicBezTo>
                <a:cubicBezTo>
                  <a:pt x="2645857" y="548217"/>
                  <a:pt x="2634223" y="560525"/>
                  <a:pt x="2641624" y="565150"/>
                </a:cubicBezTo>
                <a:cubicBezTo>
                  <a:pt x="2657878" y="575309"/>
                  <a:pt x="2679738" y="569260"/>
                  <a:pt x="2698774" y="571500"/>
                </a:cubicBezTo>
                <a:cubicBezTo>
                  <a:pt x="2715722" y="573494"/>
                  <a:pt x="2732741" y="575045"/>
                  <a:pt x="2749574" y="577850"/>
                </a:cubicBezTo>
                <a:cubicBezTo>
                  <a:pt x="2765521" y="580508"/>
                  <a:pt x="2778925" y="585517"/>
                  <a:pt x="2794024" y="590550"/>
                </a:cubicBezTo>
                <a:cubicBezTo>
                  <a:pt x="2749753" y="634821"/>
                  <a:pt x="2773348" y="624294"/>
                  <a:pt x="2730524" y="635000"/>
                </a:cubicBezTo>
                <a:cubicBezTo>
                  <a:pt x="2719412" y="642408"/>
                  <a:pt x="2701420" y="650875"/>
                  <a:pt x="2698774" y="666750"/>
                </a:cubicBezTo>
                <a:cubicBezTo>
                  <a:pt x="2697674" y="673352"/>
                  <a:pt x="2703007" y="679450"/>
                  <a:pt x="2705124" y="685800"/>
                </a:cubicBezTo>
                <a:cubicBezTo>
                  <a:pt x="2681968" y="703167"/>
                  <a:pt x="2667683" y="714615"/>
                  <a:pt x="2641624" y="730250"/>
                </a:cubicBezTo>
                <a:cubicBezTo>
                  <a:pt x="2633507" y="735120"/>
                  <a:pt x="2624691" y="738717"/>
                  <a:pt x="2616224" y="742950"/>
                </a:cubicBezTo>
                <a:cubicBezTo>
                  <a:pt x="2614107" y="749300"/>
                  <a:pt x="2612867" y="756013"/>
                  <a:pt x="2609874" y="762000"/>
                </a:cubicBezTo>
                <a:cubicBezTo>
                  <a:pt x="2606461" y="768826"/>
                  <a:pt x="2599587" y="773810"/>
                  <a:pt x="2597174" y="781050"/>
                </a:cubicBezTo>
                <a:cubicBezTo>
                  <a:pt x="2565549" y="875924"/>
                  <a:pt x="2614020" y="772758"/>
                  <a:pt x="2578124" y="844550"/>
                </a:cubicBezTo>
                <a:cubicBezTo>
                  <a:pt x="2559074" y="842433"/>
                  <a:pt x="2539769" y="841959"/>
                  <a:pt x="2520974" y="838200"/>
                </a:cubicBezTo>
                <a:cubicBezTo>
                  <a:pt x="2507847" y="835575"/>
                  <a:pt x="2482874" y="825500"/>
                  <a:pt x="2482874" y="825500"/>
                </a:cubicBezTo>
                <a:cubicBezTo>
                  <a:pt x="2478641" y="819150"/>
                  <a:pt x="2475570" y="811846"/>
                  <a:pt x="2470174" y="806450"/>
                </a:cubicBezTo>
                <a:cubicBezTo>
                  <a:pt x="2457492" y="793768"/>
                  <a:pt x="2434533" y="787114"/>
                  <a:pt x="2419374" y="781050"/>
                </a:cubicBezTo>
                <a:cubicBezTo>
                  <a:pt x="2413024" y="774700"/>
                  <a:pt x="2407223" y="767749"/>
                  <a:pt x="2400324" y="762000"/>
                </a:cubicBezTo>
                <a:cubicBezTo>
                  <a:pt x="2383447" y="747936"/>
                  <a:pt x="2375636" y="747892"/>
                  <a:pt x="2355874" y="736600"/>
                </a:cubicBezTo>
                <a:cubicBezTo>
                  <a:pt x="2321407" y="716905"/>
                  <a:pt x="2352701" y="729192"/>
                  <a:pt x="2317774" y="717550"/>
                </a:cubicBezTo>
                <a:cubicBezTo>
                  <a:pt x="2315657" y="711200"/>
                  <a:pt x="2316157" y="703233"/>
                  <a:pt x="2311424" y="698500"/>
                </a:cubicBezTo>
                <a:cubicBezTo>
                  <a:pt x="2306691" y="693767"/>
                  <a:pt x="2299067" y="692150"/>
                  <a:pt x="2292374" y="692150"/>
                </a:cubicBezTo>
                <a:cubicBezTo>
                  <a:pt x="2271102" y="692150"/>
                  <a:pt x="2250084" y="696868"/>
                  <a:pt x="2228874" y="698500"/>
                </a:cubicBezTo>
                <a:cubicBezTo>
                  <a:pt x="2195041" y="701103"/>
                  <a:pt x="2161141" y="702733"/>
                  <a:pt x="2127274" y="704850"/>
                </a:cubicBezTo>
                <a:cubicBezTo>
                  <a:pt x="2125714" y="706410"/>
                  <a:pt x="2093756" y="735877"/>
                  <a:pt x="2095524" y="742950"/>
                </a:cubicBezTo>
                <a:cubicBezTo>
                  <a:pt x="2097147" y="749444"/>
                  <a:pt x="2108224" y="747183"/>
                  <a:pt x="2114574" y="749300"/>
                </a:cubicBezTo>
                <a:cubicBezTo>
                  <a:pt x="2120924" y="757767"/>
                  <a:pt x="2125494" y="767925"/>
                  <a:pt x="2133624" y="774700"/>
                </a:cubicBezTo>
                <a:cubicBezTo>
                  <a:pt x="2138766" y="778985"/>
                  <a:pt x="2146110" y="779737"/>
                  <a:pt x="2152674" y="781050"/>
                </a:cubicBezTo>
                <a:cubicBezTo>
                  <a:pt x="2167350" y="783985"/>
                  <a:pt x="2182307" y="785283"/>
                  <a:pt x="2197124" y="787400"/>
                </a:cubicBezTo>
                <a:cubicBezTo>
                  <a:pt x="2209824" y="785283"/>
                  <a:pt x="2222655" y="783843"/>
                  <a:pt x="2235224" y="781050"/>
                </a:cubicBezTo>
                <a:cubicBezTo>
                  <a:pt x="2241758" y="779598"/>
                  <a:pt x="2247581" y="774700"/>
                  <a:pt x="2254274" y="774700"/>
                </a:cubicBezTo>
                <a:cubicBezTo>
                  <a:pt x="2279762" y="774700"/>
                  <a:pt x="2305074" y="778933"/>
                  <a:pt x="2330474" y="781050"/>
                </a:cubicBezTo>
                <a:cubicBezTo>
                  <a:pt x="2332591" y="793750"/>
                  <a:pt x="2335003" y="806404"/>
                  <a:pt x="2336824" y="819150"/>
                </a:cubicBezTo>
                <a:cubicBezTo>
                  <a:pt x="2339237" y="836044"/>
                  <a:pt x="2334575" y="855210"/>
                  <a:pt x="2343174" y="869950"/>
                </a:cubicBezTo>
                <a:cubicBezTo>
                  <a:pt x="2350865" y="883134"/>
                  <a:pt x="2381274" y="895350"/>
                  <a:pt x="2381274" y="895350"/>
                </a:cubicBezTo>
                <a:cubicBezTo>
                  <a:pt x="2383391" y="914400"/>
                  <a:pt x="2372657" y="940526"/>
                  <a:pt x="2387624" y="952500"/>
                </a:cubicBezTo>
                <a:cubicBezTo>
                  <a:pt x="2402591" y="964474"/>
                  <a:pt x="2426032" y="950166"/>
                  <a:pt x="2444774" y="946150"/>
                </a:cubicBezTo>
                <a:cubicBezTo>
                  <a:pt x="2474780" y="939720"/>
                  <a:pt x="2472952" y="933677"/>
                  <a:pt x="2495574" y="920750"/>
                </a:cubicBezTo>
                <a:cubicBezTo>
                  <a:pt x="2516338" y="908885"/>
                  <a:pt x="2530044" y="904422"/>
                  <a:pt x="2552724" y="895350"/>
                </a:cubicBezTo>
                <a:cubicBezTo>
                  <a:pt x="2638006" y="923777"/>
                  <a:pt x="2551888" y="888451"/>
                  <a:pt x="2578124" y="1104900"/>
                </a:cubicBezTo>
                <a:cubicBezTo>
                  <a:pt x="2578929" y="1111545"/>
                  <a:pt x="2590738" y="1109411"/>
                  <a:pt x="2597174" y="1111250"/>
                </a:cubicBezTo>
                <a:cubicBezTo>
                  <a:pt x="2605565" y="1113648"/>
                  <a:pt x="2614154" y="1115304"/>
                  <a:pt x="2622574" y="1117600"/>
                </a:cubicBezTo>
                <a:cubicBezTo>
                  <a:pt x="2662556" y="1128504"/>
                  <a:pt x="2657142" y="1127006"/>
                  <a:pt x="2686074" y="1136650"/>
                </a:cubicBezTo>
                <a:cubicBezTo>
                  <a:pt x="2682208" y="1202374"/>
                  <a:pt x="2699098" y="1225162"/>
                  <a:pt x="2667024" y="1263650"/>
                </a:cubicBezTo>
                <a:cubicBezTo>
                  <a:pt x="2661275" y="1270549"/>
                  <a:pt x="2654324" y="1276350"/>
                  <a:pt x="2647974" y="1282700"/>
                </a:cubicBezTo>
                <a:cubicBezTo>
                  <a:pt x="2654324" y="1289050"/>
                  <a:pt x="2662043" y="1294278"/>
                  <a:pt x="2667024" y="1301750"/>
                </a:cubicBezTo>
                <a:cubicBezTo>
                  <a:pt x="2670737" y="1307319"/>
                  <a:pt x="2670381" y="1314813"/>
                  <a:pt x="2673374" y="1320800"/>
                </a:cubicBezTo>
                <a:cubicBezTo>
                  <a:pt x="2676787" y="1327626"/>
                  <a:pt x="2682661" y="1333024"/>
                  <a:pt x="2686074" y="1339850"/>
                </a:cubicBezTo>
                <a:cubicBezTo>
                  <a:pt x="2689067" y="1345837"/>
                  <a:pt x="2689173" y="1353049"/>
                  <a:pt x="2692424" y="1358900"/>
                </a:cubicBezTo>
                <a:cubicBezTo>
                  <a:pt x="2699837" y="1372243"/>
                  <a:pt x="2709357" y="1384300"/>
                  <a:pt x="2717824" y="1397000"/>
                </a:cubicBezTo>
                <a:cubicBezTo>
                  <a:pt x="2722057" y="1403350"/>
                  <a:pt x="2728111" y="1408810"/>
                  <a:pt x="2730524" y="1416050"/>
                </a:cubicBezTo>
                <a:lnTo>
                  <a:pt x="2736874" y="1435100"/>
                </a:lnTo>
                <a:cubicBezTo>
                  <a:pt x="2734757" y="1443567"/>
                  <a:pt x="2735976" y="1453685"/>
                  <a:pt x="2730524" y="1460500"/>
                </a:cubicBezTo>
                <a:cubicBezTo>
                  <a:pt x="2726343" y="1465727"/>
                  <a:pt x="2717461" y="1463857"/>
                  <a:pt x="2711474" y="1466850"/>
                </a:cubicBezTo>
                <a:cubicBezTo>
                  <a:pt x="2704648" y="1470263"/>
                  <a:pt x="2698774" y="1475317"/>
                  <a:pt x="2692424" y="1479550"/>
                </a:cubicBezTo>
                <a:cubicBezTo>
                  <a:pt x="2654324" y="1477433"/>
                  <a:pt x="2616151" y="1476369"/>
                  <a:pt x="2578124" y="1473200"/>
                </a:cubicBezTo>
                <a:cubicBezTo>
                  <a:pt x="2565293" y="1472131"/>
                  <a:pt x="2552238" y="1470921"/>
                  <a:pt x="2540024" y="1466850"/>
                </a:cubicBezTo>
                <a:cubicBezTo>
                  <a:pt x="2532784" y="1464437"/>
                  <a:pt x="2527948" y="1457250"/>
                  <a:pt x="2520974" y="1454150"/>
                </a:cubicBezTo>
                <a:cubicBezTo>
                  <a:pt x="2508741" y="1448713"/>
                  <a:pt x="2482874" y="1441450"/>
                  <a:pt x="2482874" y="1441450"/>
                </a:cubicBezTo>
                <a:cubicBezTo>
                  <a:pt x="2480757" y="1435100"/>
                  <a:pt x="2474038" y="1428615"/>
                  <a:pt x="2476524" y="1422400"/>
                </a:cubicBezTo>
                <a:cubicBezTo>
                  <a:pt x="2481397" y="1410219"/>
                  <a:pt x="2512687" y="1405422"/>
                  <a:pt x="2520974" y="1403350"/>
                </a:cubicBezTo>
                <a:cubicBezTo>
                  <a:pt x="2533674" y="1394883"/>
                  <a:pt x="2547587" y="1388001"/>
                  <a:pt x="2559074" y="1377950"/>
                </a:cubicBezTo>
                <a:cubicBezTo>
                  <a:pt x="2564817" y="1372924"/>
                  <a:pt x="2566378" y="1364296"/>
                  <a:pt x="2571774" y="1358900"/>
                </a:cubicBezTo>
                <a:cubicBezTo>
                  <a:pt x="2580749" y="1349925"/>
                  <a:pt x="2606263" y="1338480"/>
                  <a:pt x="2616224" y="1333500"/>
                </a:cubicBezTo>
                <a:cubicBezTo>
                  <a:pt x="2576951" y="1320409"/>
                  <a:pt x="2617271" y="1330694"/>
                  <a:pt x="2552724" y="1333500"/>
                </a:cubicBezTo>
                <a:cubicBezTo>
                  <a:pt x="2470225" y="1337087"/>
                  <a:pt x="2387624" y="1337733"/>
                  <a:pt x="2305074" y="1339850"/>
                </a:cubicBezTo>
                <a:cubicBezTo>
                  <a:pt x="2297143" y="1347781"/>
                  <a:pt x="2277048" y="1362196"/>
                  <a:pt x="2279674" y="1377950"/>
                </a:cubicBezTo>
                <a:cubicBezTo>
                  <a:pt x="2280929" y="1385478"/>
                  <a:pt x="2288141" y="1390650"/>
                  <a:pt x="2292374" y="1397000"/>
                </a:cubicBezTo>
                <a:cubicBezTo>
                  <a:pt x="2294491" y="1407583"/>
                  <a:pt x="2298724" y="1417957"/>
                  <a:pt x="2298724" y="1428750"/>
                </a:cubicBezTo>
                <a:cubicBezTo>
                  <a:pt x="2298724" y="1457936"/>
                  <a:pt x="2293844" y="1468790"/>
                  <a:pt x="2286024" y="1492250"/>
                </a:cubicBezTo>
                <a:cubicBezTo>
                  <a:pt x="2290257" y="1504950"/>
                  <a:pt x="2287831" y="1522569"/>
                  <a:pt x="2298724" y="1530350"/>
                </a:cubicBezTo>
                <a:cubicBezTo>
                  <a:pt x="2307507" y="1536623"/>
                  <a:pt x="2320003" y="1526618"/>
                  <a:pt x="2330474" y="1524000"/>
                </a:cubicBezTo>
                <a:cubicBezTo>
                  <a:pt x="2353909" y="1518141"/>
                  <a:pt x="2357288" y="1512991"/>
                  <a:pt x="2381274" y="1498600"/>
                </a:cubicBezTo>
                <a:cubicBezTo>
                  <a:pt x="2389741" y="1502833"/>
                  <a:pt x="2405118" y="1501963"/>
                  <a:pt x="2406674" y="1511300"/>
                </a:cubicBezTo>
                <a:cubicBezTo>
                  <a:pt x="2416478" y="1570125"/>
                  <a:pt x="2403449" y="1567125"/>
                  <a:pt x="2374924" y="1587500"/>
                </a:cubicBezTo>
                <a:cubicBezTo>
                  <a:pt x="2366312" y="1593651"/>
                  <a:pt x="2358713" y="1601299"/>
                  <a:pt x="2349524" y="1606550"/>
                </a:cubicBezTo>
                <a:cubicBezTo>
                  <a:pt x="2342439" y="1610599"/>
                  <a:pt x="2310573" y="1617875"/>
                  <a:pt x="2305074" y="1619250"/>
                </a:cubicBezTo>
                <a:cubicBezTo>
                  <a:pt x="2266974" y="1617133"/>
                  <a:pt x="2223798" y="1632019"/>
                  <a:pt x="2190774" y="1612900"/>
                </a:cubicBezTo>
                <a:cubicBezTo>
                  <a:pt x="2172364" y="1602242"/>
                  <a:pt x="2202575" y="1560492"/>
                  <a:pt x="2184424" y="1549400"/>
                </a:cubicBezTo>
                <a:cubicBezTo>
                  <a:pt x="2153667" y="1530604"/>
                  <a:pt x="2112457" y="1545167"/>
                  <a:pt x="2076474" y="1543050"/>
                </a:cubicBezTo>
                <a:cubicBezTo>
                  <a:pt x="2033512" y="1528729"/>
                  <a:pt x="2054739" y="1533067"/>
                  <a:pt x="1974874" y="1543050"/>
                </a:cubicBezTo>
                <a:cubicBezTo>
                  <a:pt x="1968232" y="1543880"/>
                  <a:pt x="1962466" y="1548570"/>
                  <a:pt x="1955824" y="1549400"/>
                </a:cubicBezTo>
                <a:cubicBezTo>
                  <a:pt x="1928439" y="1552823"/>
                  <a:pt x="1900791" y="1553633"/>
                  <a:pt x="1873274" y="1555750"/>
                </a:cubicBezTo>
                <a:lnTo>
                  <a:pt x="1835174" y="1568450"/>
                </a:lnTo>
                <a:cubicBezTo>
                  <a:pt x="1828824" y="1570567"/>
                  <a:pt x="1821693" y="1571087"/>
                  <a:pt x="1816124" y="1574800"/>
                </a:cubicBezTo>
                <a:cubicBezTo>
                  <a:pt x="1789812" y="1592341"/>
                  <a:pt x="1804478" y="1585649"/>
                  <a:pt x="1771674" y="1593850"/>
                </a:cubicBezTo>
                <a:cubicBezTo>
                  <a:pt x="1748333" y="1612522"/>
                  <a:pt x="1741010" y="1622018"/>
                  <a:pt x="1714524" y="1631950"/>
                </a:cubicBezTo>
                <a:cubicBezTo>
                  <a:pt x="1706352" y="1635014"/>
                  <a:pt x="1697591" y="1636183"/>
                  <a:pt x="1689124" y="1638300"/>
                </a:cubicBezTo>
                <a:cubicBezTo>
                  <a:pt x="1676424" y="1646767"/>
                  <a:pt x="1665504" y="1658873"/>
                  <a:pt x="1651024" y="1663700"/>
                </a:cubicBezTo>
                <a:lnTo>
                  <a:pt x="1612924" y="1676400"/>
                </a:lnTo>
                <a:cubicBezTo>
                  <a:pt x="1606574" y="1678517"/>
                  <a:pt x="1600527" y="1682011"/>
                  <a:pt x="1593874" y="1682750"/>
                </a:cubicBezTo>
                <a:lnTo>
                  <a:pt x="1536724" y="1689100"/>
                </a:lnTo>
                <a:cubicBezTo>
                  <a:pt x="1528257" y="1686983"/>
                  <a:pt x="1517495" y="1688921"/>
                  <a:pt x="1511324" y="1682750"/>
                </a:cubicBezTo>
                <a:cubicBezTo>
                  <a:pt x="1505153" y="1676579"/>
                  <a:pt x="1507372" y="1665741"/>
                  <a:pt x="1504974" y="1657350"/>
                </a:cubicBezTo>
                <a:cubicBezTo>
                  <a:pt x="1503135" y="1650914"/>
                  <a:pt x="1500741" y="1644650"/>
                  <a:pt x="1498624" y="1638300"/>
                </a:cubicBezTo>
                <a:cubicBezTo>
                  <a:pt x="1496507" y="1606550"/>
                  <a:pt x="1495788" y="1574676"/>
                  <a:pt x="1492274" y="1543050"/>
                </a:cubicBezTo>
                <a:cubicBezTo>
                  <a:pt x="1491535" y="1536397"/>
                  <a:pt x="1491371" y="1527891"/>
                  <a:pt x="1485924" y="1524000"/>
                </a:cubicBezTo>
                <a:cubicBezTo>
                  <a:pt x="1478775" y="1518894"/>
                  <a:pt x="1435236" y="1507797"/>
                  <a:pt x="1422424" y="1504950"/>
                </a:cubicBezTo>
                <a:lnTo>
                  <a:pt x="1333524" y="1485900"/>
                </a:lnTo>
                <a:cubicBezTo>
                  <a:pt x="1325057" y="1473200"/>
                  <a:pt x="1310283" y="1462910"/>
                  <a:pt x="1308124" y="1447800"/>
                </a:cubicBezTo>
                <a:cubicBezTo>
                  <a:pt x="1306007" y="1432983"/>
                  <a:pt x="1310963" y="1415164"/>
                  <a:pt x="1301774" y="1403350"/>
                </a:cubicBezTo>
                <a:cubicBezTo>
                  <a:pt x="1293555" y="1392783"/>
                  <a:pt x="1277031" y="1391540"/>
                  <a:pt x="1263674" y="1390650"/>
                </a:cubicBezTo>
                <a:cubicBezTo>
                  <a:pt x="1231924" y="1388533"/>
                  <a:pt x="1200243" y="1384654"/>
                  <a:pt x="1168424" y="1384300"/>
                </a:cubicBezTo>
                <a:lnTo>
                  <a:pt x="120674" y="1377950"/>
                </a:lnTo>
                <a:cubicBezTo>
                  <a:pt x="112207" y="1373717"/>
                  <a:pt x="102977" y="1370752"/>
                  <a:pt x="95274" y="1365250"/>
                </a:cubicBezTo>
                <a:cubicBezTo>
                  <a:pt x="85537" y="1358295"/>
                  <a:pt x="68705" y="1338807"/>
                  <a:pt x="63524" y="1327150"/>
                </a:cubicBezTo>
                <a:cubicBezTo>
                  <a:pt x="58087" y="1314917"/>
                  <a:pt x="50824" y="1289050"/>
                  <a:pt x="50824" y="1289050"/>
                </a:cubicBezTo>
                <a:cubicBezTo>
                  <a:pt x="65725" y="1199645"/>
                  <a:pt x="55381" y="1237279"/>
                  <a:pt x="76224" y="1174750"/>
                </a:cubicBezTo>
                <a:lnTo>
                  <a:pt x="82574" y="1155700"/>
                </a:lnTo>
                <a:lnTo>
                  <a:pt x="88924" y="1136650"/>
                </a:lnTo>
                <a:cubicBezTo>
                  <a:pt x="91041" y="1096433"/>
                  <a:pt x="95274" y="1056272"/>
                  <a:pt x="95274" y="1016000"/>
                </a:cubicBezTo>
                <a:cubicBezTo>
                  <a:pt x="95274" y="1001033"/>
                  <a:pt x="95617" y="984937"/>
                  <a:pt x="88924" y="971550"/>
                </a:cubicBezTo>
                <a:cubicBezTo>
                  <a:pt x="84191" y="962084"/>
                  <a:pt x="71008" y="959984"/>
                  <a:pt x="63524" y="952500"/>
                </a:cubicBezTo>
                <a:cubicBezTo>
                  <a:pt x="28925" y="917901"/>
                  <a:pt x="61808" y="932878"/>
                  <a:pt x="25424" y="920750"/>
                </a:cubicBezTo>
                <a:cubicBezTo>
                  <a:pt x="27541" y="895350"/>
                  <a:pt x="27077" y="869601"/>
                  <a:pt x="31774" y="844550"/>
                </a:cubicBezTo>
                <a:cubicBezTo>
                  <a:pt x="33518" y="835246"/>
                  <a:pt x="39778" y="827369"/>
                  <a:pt x="44474" y="819150"/>
                </a:cubicBezTo>
                <a:cubicBezTo>
                  <a:pt x="48260" y="812524"/>
                  <a:pt x="57174" y="792468"/>
                  <a:pt x="57174" y="800100"/>
                </a:cubicBezTo>
                <a:cubicBezTo>
                  <a:pt x="57174" y="809566"/>
                  <a:pt x="48203" y="816799"/>
                  <a:pt x="44474" y="825500"/>
                </a:cubicBezTo>
                <a:cubicBezTo>
                  <a:pt x="32109" y="854351"/>
                  <a:pt x="-1034" y="876300"/>
                  <a:pt x="24" y="876300"/>
                </a:cubicBezTo>
                <a:close/>
              </a:path>
            </a:pathLst>
          </a:custGeom>
          <a:blipFill dpi="0" rotWithShape="1">
            <a:blip r:embed="rId18">
              <a:alphaModFix amt="40000"/>
            </a:blip>
            <a:srcRect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76FE2F-40F5-44FC-BE0B-37CF3ACD0314}"/>
              </a:ext>
            </a:extLst>
          </p:cNvPr>
          <p:cNvSpPr/>
          <p:nvPr/>
        </p:nvSpPr>
        <p:spPr>
          <a:xfrm>
            <a:off x="6623050" y="4441259"/>
            <a:ext cx="315333" cy="619691"/>
          </a:xfrm>
          <a:custGeom>
            <a:avLst/>
            <a:gdLst>
              <a:gd name="connsiteX0" fmla="*/ 254000 w 315333"/>
              <a:gd name="connsiteY0" fmla="*/ 3741 h 619691"/>
              <a:gd name="connsiteX1" fmla="*/ 228600 w 315333"/>
              <a:gd name="connsiteY1" fmla="*/ 60891 h 619691"/>
              <a:gd name="connsiteX2" fmla="*/ 209550 w 315333"/>
              <a:gd name="connsiteY2" fmla="*/ 67241 h 619691"/>
              <a:gd name="connsiteX3" fmla="*/ 196850 w 315333"/>
              <a:gd name="connsiteY3" fmla="*/ 86291 h 619691"/>
              <a:gd name="connsiteX4" fmla="*/ 158750 w 315333"/>
              <a:gd name="connsiteY4" fmla="*/ 105341 h 619691"/>
              <a:gd name="connsiteX5" fmla="*/ 120650 w 315333"/>
              <a:gd name="connsiteY5" fmla="*/ 137091 h 619691"/>
              <a:gd name="connsiteX6" fmla="*/ 101600 w 315333"/>
              <a:gd name="connsiteY6" fmla="*/ 149791 h 619691"/>
              <a:gd name="connsiteX7" fmla="*/ 57150 w 315333"/>
              <a:gd name="connsiteY7" fmla="*/ 162491 h 619691"/>
              <a:gd name="connsiteX8" fmla="*/ 38100 w 315333"/>
              <a:gd name="connsiteY8" fmla="*/ 175191 h 619691"/>
              <a:gd name="connsiteX9" fmla="*/ 31750 w 315333"/>
              <a:gd name="connsiteY9" fmla="*/ 194241 h 619691"/>
              <a:gd name="connsiteX10" fmla="*/ 25400 w 315333"/>
              <a:gd name="connsiteY10" fmla="*/ 365691 h 619691"/>
              <a:gd name="connsiteX11" fmla="*/ 12700 w 315333"/>
              <a:gd name="connsiteY11" fmla="*/ 403791 h 619691"/>
              <a:gd name="connsiteX12" fmla="*/ 0 w 315333"/>
              <a:gd name="connsiteY12" fmla="*/ 441891 h 619691"/>
              <a:gd name="connsiteX13" fmla="*/ 19050 w 315333"/>
              <a:gd name="connsiteY13" fmla="*/ 549841 h 619691"/>
              <a:gd name="connsiteX14" fmla="*/ 25400 w 315333"/>
              <a:gd name="connsiteY14" fmla="*/ 581591 h 619691"/>
              <a:gd name="connsiteX15" fmla="*/ 57150 w 315333"/>
              <a:gd name="connsiteY15" fmla="*/ 613341 h 619691"/>
              <a:gd name="connsiteX16" fmla="*/ 76200 w 315333"/>
              <a:gd name="connsiteY16" fmla="*/ 619691 h 619691"/>
              <a:gd name="connsiteX17" fmla="*/ 120650 w 315333"/>
              <a:gd name="connsiteY17" fmla="*/ 613341 h 619691"/>
              <a:gd name="connsiteX18" fmla="*/ 139700 w 315333"/>
              <a:gd name="connsiteY18" fmla="*/ 606991 h 619691"/>
              <a:gd name="connsiteX19" fmla="*/ 165100 w 315333"/>
              <a:gd name="connsiteY19" fmla="*/ 562541 h 619691"/>
              <a:gd name="connsiteX20" fmla="*/ 177800 w 315333"/>
              <a:gd name="connsiteY20" fmla="*/ 543491 h 619691"/>
              <a:gd name="connsiteX21" fmla="*/ 190500 w 315333"/>
              <a:gd name="connsiteY21" fmla="*/ 505391 h 619691"/>
              <a:gd name="connsiteX22" fmla="*/ 209550 w 315333"/>
              <a:gd name="connsiteY22" fmla="*/ 492691 h 619691"/>
              <a:gd name="connsiteX23" fmla="*/ 234950 w 315333"/>
              <a:gd name="connsiteY23" fmla="*/ 454591 h 619691"/>
              <a:gd name="connsiteX24" fmla="*/ 247650 w 315333"/>
              <a:gd name="connsiteY24" fmla="*/ 429191 h 619691"/>
              <a:gd name="connsiteX25" fmla="*/ 254000 w 315333"/>
              <a:gd name="connsiteY25" fmla="*/ 397441 h 619691"/>
              <a:gd name="connsiteX26" fmla="*/ 266700 w 315333"/>
              <a:gd name="connsiteY26" fmla="*/ 359341 h 619691"/>
              <a:gd name="connsiteX27" fmla="*/ 273050 w 315333"/>
              <a:gd name="connsiteY27" fmla="*/ 333941 h 619691"/>
              <a:gd name="connsiteX28" fmla="*/ 285750 w 315333"/>
              <a:gd name="connsiteY28" fmla="*/ 302191 h 619691"/>
              <a:gd name="connsiteX29" fmla="*/ 304800 w 315333"/>
              <a:gd name="connsiteY29" fmla="*/ 245041 h 619691"/>
              <a:gd name="connsiteX30" fmla="*/ 304800 w 315333"/>
              <a:gd name="connsiteY30" fmla="*/ 16441 h 619691"/>
              <a:gd name="connsiteX31" fmla="*/ 254000 w 315333"/>
              <a:gd name="connsiteY31" fmla="*/ 3741 h 6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5333" h="619691">
                <a:moveTo>
                  <a:pt x="254000" y="3741"/>
                </a:moveTo>
                <a:cubicBezTo>
                  <a:pt x="241300" y="11149"/>
                  <a:pt x="234533" y="54958"/>
                  <a:pt x="228600" y="60891"/>
                </a:cubicBezTo>
                <a:cubicBezTo>
                  <a:pt x="223867" y="65624"/>
                  <a:pt x="215900" y="65124"/>
                  <a:pt x="209550" y="67241"/>
                </a:cubicBezTo>
                <a:cubicBezTo>
                  <a:pt x="205317" y="73591"/>
                  <a:pt x="202246" y="80895"/>
                  <a:pt x="196850" y="86291"/>
                </a:cubicBezTo>
                <a:cubicBezTo>
                  <a:pt x="178652" y="104489"/>
                  <a:pt x="179408" y="95012"/>
                  <a:pt x="158750" y="105341"/>
                </a:cubicBezTo>
                <a:cubicBezTo>
                  <a:pt x="135101" y="117165"/>
                  <a:pt x="141716" y="119536"/>
                  <a:pt x="120650" y="137091"/>
                </a:cubicBezTo>
                <a:cubicBezTo>
                  <a:pt x="114787" y="141977"/>
                  <a:pt x="108426" y="146378"/>
                  <a:pt x="101600" y="149791"/>
                </a:cubicBezTo>
                <a:cubicBezTo>
                  <a:pt x="92490" y="154346"/>
                  <a:pt x="65288" y="160456"/>
                  <a:pt x="57150" y="162491"/>
                </a:cubicBezTo>
                <a:cubicBezTo>
                  <a:pt x="50800" y="166724"/>
                  <a:pt x="42868" y="169232"/>
                  <a:pt x="38100" y="175191"/>
                </a:cubicBezTo>
                <a:cubicBezTo>
                  <a:pt x="33919" y="180418"/>
                  <a:pt x="32195" y="187562"/>
                  <a:pt x="31750" y="194241"/>
                </a:cubicBezTo>
                <a:cubicBezTo>
                  <a:pt x="27946" y="251304"/>
                  <a:pt x="30578" y="308737"/>
                  <a:pt x="25400" y="365691"/>
                </a:cubicBezTo>
                <a:cubicBezTo>
                  <a:pt x="24188" y="379023"/>
                  <a:pt x="16933" y="391091"/>
                  <a:pt x="12700" y="403791"/>
                </a:cubicBezTo>
                <a:lnTo>
                  <a:pt x="0" y="441891"/>
                </a:lnTo>
                <a:cubicBezTo>
                  <a:pt x="12062" y="586640"/>
                  <a:pt x="-5247" y="468850"/>
                  <a:pt x="19050" y="549841"/>
                </a:cubicBezTo>
                <a:cubicBezTo>
                  <a:pt x="22151" y="560179"/>
                  <a:pt x="21610" y="571485"/>
                  <a:pt x="25400" y="581591"/>
                </a:cubicBezTo>
                <a:cubicBezTo>
                  <a:pt x="31262" y="597222"/>
                  <a:pt x="42822" y="606177"/>
                  <a:pt x="57150" y="613341"/>
                </a:cubicBezTo>
                <a:cubicBezTo>
                  <a:pt x="63137" y="616334"/>
                  <a:pt x="69850" y="617574"/>
                  <a:pt x="76200" y="619691"/>
                </a:cubicBezTo>
                <a:cubicBezTo>
                  <a:pt x="91017" y="617574"/>
                  <a:pt x="105974" y="616276"/>
                  <a:pt x="120650" y="613341"/>
                </a:cubicBezTo>
                <a:cubicBezTo>
                  <a:pt x="127214" y="612028"/>
                  <a:pt x="134473" y="611172"/>
                  <a:pt x="139700" y="606991"/>
                </a:cubicBezTo>
                <a:cubicBezTo>
                  <a:pt x="147843" y="600477"/>
                  <a:pt x="161153" y="569449"/>
                  <a:pt x="165100" y="562541"/>
                </a:cubicBezTo>
                <a:cubicBezTo>
                  <a:pt x="168886" y="555915"/>
                  <a:pt x="174700" y="550465"/>
                  <a:pt x="177800" y="543491"/>
                </a:cubicBezTo>
                <a:cubicBezTo>
                  <a:pt x="183237" y="531258"/>
                  <a:pt x="179361" y="512817"/>
                  <a:pt x="190500" y="505391"/>
                </a:cubicBezTo>
                <a:lnTo>
                  <a:pt x="209550" y="492691"/>
                </a:lnTo>
                <a:cubicBezTo>
                  <a:pt x="223172" y="451826"/>
                  <a:pt x="205221" y="496211"/>
                  <a:pt x="234950" y="454591"/>
                </a:cubicBezTo>
                <a:cubicBezTo>
                  <a:pt x="240452" y="446888"/>
                  <a:pt x="243417" y="437658"/>
                  <a:pt x="247650" y="429191"/>
                </a:cubicBezTo>
                <a:cubicBezTo>
                  <a:pt x="249767" y="418608"/>
                  <a:pt x="251160" y="407854"/>
                  <a:pt x="254000" y="397441"/>
                </a:cubicBezTo>
                <a:cubicBezTo>
                  <a:pt x="257522" y="384526"/>
                  <a:pt x="263453" y="372328"/>
                  <a:pt x="266700" y="359341"/>
                </a:cubicBezTo>
                <a:cubicBezTo>
                  <a:pt x="268817" y="350874"/>
                  <a:pt x="270290" y="342220"/>
                  <a:pt x="273050" y="333941"/>
                </a:cubicBezTo>
                <a:cubicBezTo>
                  <a:pt x="276655" y="323127"/>
                  <a:pt x="281916" y="312926"/>
                  <a:pt x="285750" y="302191"/>
                </a:cubicBezTo>
                <a:cubicBezTo>
                  <a:pt x="292504" y="283280"/>
                  <a:pt x="304800" y="245041"/>
                  <a:pt x="304800" y="245041"/>
                </a:cubicBezTo>
                <a:cubicBezTo>
                  <a:pt x="315637" y="158342"/>
                  <a:pt x="321727" y="131548"/>
                  <a:pt x="304800" y="16441"/>
                </a:cubicBezTo>
                <a:cubicBezTo>
                  <a:pt x="302324" y="-395"/>
                  <a:pt x="266700" y="-3667"/>
                  <a:pt x="254000" y="374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F148A2-63B7-4CB7-A24C-83418A52113F}"/>
              </a:ext>
            </a:extLst>
          </p:cNvPr>
          <p:cNvSpPr/>
          <p:nvPr/>
        </p:nvSpPr>
        <p:spPr>
          <a:xfrm>
            <a:off x="6578600" y="1921907"/>
            <a:ext cx="825500" cy="694293"/>
          </a:xfrm>
          <a:custGeom>
            <a:avLst/>
            <a:gdLst>
              <a:gd name="connsiteX0" fmla="*/ 196850 w 825500"/>
              <a:gd name="connsiteY0" fmla="*/ 8493 h 694293"/>
              <a:gd name="connsiteX1" fmla="*/ 177800 w 825500"/>
              <a:gd name="connsiteY1" fmla="*/ 46593 h 694293"/>
              <a:gd name="connsiteX2" fmla="*/ 165100 w 825500"/>
              <a:gd name="connsiteY2" fmla="*/ 97393 h 694293"/>
              <a:gd name="connsiteX3" fmla="*/ 171450 w 825500"/>
              <a:gd name="connsiteY3" fmla="*/ 122793 h 694293"/>
              <a:gd name="connsiteX4" fmla="*/ 190500 w 825500"/>
              <a:gd name="connsiteY4" fmla="*/ 129143 h 694293"/>
              <a:gd name="connsiteX5" fmla="*/ 228600 w 825500"/>
              <a:gd name="connsiteY5" fmla="*/ 154543 h 694293"/>
              <a:gd name="connsiteX6" fmla="*/ 247650 w 825500"/>
              <a:gd name="connsiteY6" fmla="*/ 167243 h 694293"/>
              <a:gd name="connsiteX7" fmla="*/ 285750 w 825500"/>
              <a:gd name="connsiteY7" fmla="*/ 186293 h 694293"/>
              <a:gd name="connsiteX8" fmla="*/ 304800 w 825500"/>
              <a:gd name="connsiteY8" fmla="*/ 192643 h 694293"/>
              <a:gd name="connsiteX9" fmla="*/ 381000 w 825500"/>
              <a:gd name="connsiteY9" fmla="*/ 154543 h 694293"/>
              <a:gd name="connsiteX10" fmla="*/ 387350 w 825500"/>
              <a:gd name="connsiteY10" fmla="*/ 129143 h 694293"/>
              <a:gd name="connsiteX11" fmla="*/ 412750 w 825500"/>
              <a:gd name="connsiteY11" fmla="*/ 122793 h 694293"/>
              <a:gd name="connsiteX12" fmla="*/ 476250 w 825500"/>
              <a:gd name="connsiteY12" fmla="*/ 110093 h 694293"/>
              <a:gd name="connsiteX13" fmla="*/ 609600 w 825500"/>
              <a:gd name="connsiteY13" fmla="*/ 116443 h 694293"/>
              <a:gd name="connsiteX14" fmla="*/ 647700 w 825500"/>
              <a:gd name="connsiteY14" fmla="*/ 141843 h 694293"/>
              <a:gd name="connsiteX15" fmla="*/ 685800 w 825500"/>
              <a:gd name="connsiteY15" fmla="*/ 173593 h 694293"/>
              <a:gd name="connsiteX16" fmla="*/ 698500 w 825500"/>
              <a:gd name="connsiteY16" fmla="*/ 192643 h 694293"/>
              <a:gd name="connsiteX17" fmla="*/ 692150 w 825500"/>
              <a:gd name="connsiteY17" fmla="*/ 224393 h 694293"/>
              <a:gd name="connsiteX18" fmla="*/ 666750 w 825500"/>
              <a:gd name="connsiteY18" fmla="*/ 262493 h 694293"/>
              <a:gd name="connsiteX19" fmla="*/ 673100 w 825500"/>
              <a:gd name="connsiteY19" fmla="*/ 306943 h 694293"/>
              <a:gd name="connsiteX20" fmla="*/ 679450 w 825500"/>
              <a:gd name="connsiteY20" fmla="*/ 395843 h 694293"/>
              <a:gd name="connsiteX21" fmla="*/ 685800 w 825500"/>
              <a:gd name="connsiteY21" fmla="*/ 414893 h 694293"/>
              <a:gd name="connsiteX22" fmla="*/ 730250 w 825500"/>
              <a:gd name="connsiteY22" fmla="*/ 427593 h 694293"/>
              <a:gd name="connsiteX23" fmla="*/ 742950 w 825500"/>
              <a:gd name="connsiteY23" fmla="*/ 472043 h 694293"/>
              <a:gd name="connsiteX24" fmla="*/ 749300 w 825500"/>
              <a:gd name="connsiteY24" fmla="*/ 516493 h 694293"/>
              <a:gd name="connsiteX25" fmla="*/ 755650 w 825500"/>
              <a:gd name="connsiteY25" fmla="*/ 548243 h 694293"/>
              <a:gd name="connsiteX26" fmla="*/ 774700 w 825500"/>
              <a:gd name="connsiteY26" fmla="*/ 560943 h 694293"/>
              <a:gd name="connsiteX27" fmla="*/ 793750 w 825500"/>
              <a:gd name="connsiteY27" fmla="*/ 579993 h 694293"/>
              <a:gd name="connsiteX28" fmla="*/ 800100 w 825500"/>
              <a:gd name="connsiteY28" fmla="*/ 605393 h 694293"/>
              <a:gd name="connsiteX29" fmla="*/ 825500 w 825500"/>
              <a:gd name="connsiteY29" fmla="*/ 643493 h 694293"/>
              <a:gd name="connsiteX30" fmla="*/ 819150 w 825500"/>
              <a:gd name="connsiteY30" fmla="*/ 668893 h 694293"/>
              <a:gd name="connsiteX31" fmla="*/ 781050 w 825500"/>
              <a:gd name="connsiteY31" fmla="*/ 681593 h 694293"/>
              <a:gd name="connsiteX32" fmla="*/ 704850 w 825500"/>
              <a:gd name="connsiteY32" fmla="*/ 694293 h 694293"/>
              <a:gd name="connsiteX33" fmla="*/ 622300 w 825500"/>
              <a:gd name="connsiteY33" fmla="*/ 687943 h 694293"/>
              <a:gd name="connsiteX34" fmla="*/ 603250 w 825500"/>
              <a:gd name="connsiteY34" fmla="*/ 681593 h 694293"/>
              <a:gd name="connsiteX35" fmla="*/ 571500 w 825500"/>
              <a:gd name="connsiteY35" fmla="*/ 637143 h 694293"/>
              <a:gd name="connsiteX36" fmla="*/ 552450 w 825500"/>
              <a:gd name="connsiteY36" fmla="*/ 630793 h 694293"/>
              <a:gd name="connsiteX37" fmla="*/ 400050 w 825500"/>
              <a:gd name="connsiteY37" fmla="*/ 624443 h 694293"/>
              <a:gd name="connsiteX38" fmla="*/ 349250 w 825500"/>
              <a:gd name="connsiteY38" fmla="*/ 611743 h 694293"/>
              <a:gd name="connsiteX39" fmla="*/ 330200 w 825500"/>
              <a:gd name="connsiteY39" fmla="*/ 599043 h 694293"/>
              <a:gd name="connsiteX40" fmla="*/ 304800 w 825500"/>
              <a:gd name="connsiteY40" fmla="*/ 535543 h 694293"/>
              <a:gd name="connsiteX41" fmla="*/ 247650 w 825500"/>
              <a:gd name="connsiteY41" fmla="*/ 484743 h 694293"/>
              <a:gd name="connsiteX42" fmla="*/ 222250 w 825500"/>
              <a:gd name="connsiteY42" fmla="*/ 472043 h 694293"/>
              <a:gd name="connsiteX43" fmla="*/ 184150 w 825500"/>
              <a:gd name="connsiteY43" fmla="*/ 446643 h 694293"/>
              <a:gd name="connsiteX44" fmla="*/ 165100 w 825500"/>
              <a:gd name="connsiteY44" fmla="*/ 395843 h 694293"/>
              <a:gd name="connsiteX45" fmla="*/ 139700 w 825500"/>
              <a:gd name="connsiteY45" fmla="*/ 357743 h 694293"/>
              <a:gd name="connsiteX46" fmla="*/ 107950 w 825500"/>
              <a:gd name="connsiteY46" fmla="*/ 319643 h 694293"/>
              <a:gd name="connsiteX47" fmla="*/ 95250 w 825500"/>
              <a:gd name="connsiteY47" fmla="*/ 262493 h 694293"/>
              <a:gd name="connsiteX48" fmla="*/ 88900 w 825500"/>
              <a:gd name="connsiteY48" fmla="*/ 243443 h 694293"/>
              <a:gd name="connsiteX49" fmla="*/ 82550 w 825500"/>
              <a:gd name="connsiteY49" fmla="*/ 198993 h 694293"/>
              <a:gd name="connsiteX50" fmla="*/ 50800 w 825500"/>
              <a:gd name="connsiteY50" fmla="*/ 160893 h 694293"/>
              <a:gd name="connsiteX51" fmla="*/ 25400 w 825500"/>
              <a:gd name="connsiteY51" fmla="*/ 122793 h 694293"/>
              <a:gd name="connsiteX52" fmla="*/ 12700 w 825500"/>
              <a:gd name="connsiteY52" fmla="*/ 103743 h 694293"/>
              <a:gd name="connsiteX53" fmla="*/ 0 w 825500"/>
              <a:gd name="connsiteY53" fmla="*/ 59293 h 694293"/>
              <a:gd name="connsiteX54" fmla="*/ 6350 w 825500"/>
              <a:gd name="connsiteY54" fmla="*/ 27543 h 694293"/>
              <a:gd name="connsiteX55" fmla="*/ 44450 w 825500"/>
              <a:gd name="connsiteY55" fmla="*/ 2143 h 694293"/>
              <a:gd name="connsiteX56" fmla="*/ 76200 w 825500"/>
              <a:gd name="connsiteY56" fmla="*/ 33893 h 694293"/>
              <a:gd name="connsiteX57" fmla="*/ 133350 w 825500"/>
              <a:gd name="connsiteY57" fmla="*/ 14843 h 694293"/>
              <a:gd name="connsiteX58" fmla="*/ 152400 w 825500"/>
              <a:gd name="connsiteY58" fmla="*/ 8493 h 694293"/>
              <a:gd name="connsiteX59" fmla="*/ 171450 w 825500"/>
              <a:gd name="connsiteY59" fmla="*/ 2143 h 694293"/>
              <a:gd name="connsiteX60" fmla="*/ 196850 w 825500"/>
              <a:gd name="connsiteY60" fmla="*/ 8493 h 6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5500" h="694293">
                <a:moveTo>
                  <a:pt x="196850" y="8493"/>
                </a:moveTo>
                <a:cubicBezTo>
                  <a:pt x="190500" y="21193"/>
                  <a:pt x="183567" y="33618"/>
                  <a:pt x="177800" y="46593"/>
                </a:cubicBezTo>
                <a:cubicBezTo>
                  <a:pt x="170700" y="62569"/>
                  <a:pt x="168469" y="80546"/>
                  <a:pt x="165100" y="97393"/>
                </a:cubicBezTo>
                <a:cubicBezTo>
                  <a:pt x="167217" y="105860"/>
                  <a:pt x="165998" y="115978"/>
                  <a:pt x="171450" y="122793"/>
                </a:cubicBezTo>
                <a:cubicBezTo>
                  <a:pt x="175631" y="128020"/>
                  <a:pt x="184649" y="125892"/>
                  <a:pt x="190500" y="129143"/>
                </a:cubicBezTo>
                <a:cubicBezTo>
                  <a:pt x="203843" y="136556"/>
                  <a:pt x="215900" y="146076"/>
                  <a:pt x="228600" y="154543"/>
                </a:cubicBezTo>
                <a:cubicBezTo>
                  <a:pt x="234950" y="158776"/>
                  <a:pt x="240410" y="164830"/>
                  <a:pt x="247650" y="167243"/>
                </a:cubicBezTo>
                <a:cubicBezTo>
                  <a:pt x="295533" y="183204"/>
                  <a:pt x="236511" y="161674"/>
                  <a:pt x="285750" y="186293"/>
                </a:cubicBezTo>
                <a:cubicBezTo>
                  <a:pt x="291737" y="189286"/>
                  <a:pt x="298450" y="190526"/>
                  <a:pt x="304800" y="192643"/>
                </a:cubicBezTo>
                <a:cubicBezTo>
                  <a:pt x="388085" y="185072"/>
                  <a:pt x="368825" y="209331"/>
                  <a:pt x="381000" y="154543"/>
                </a:cubicBezTo>
                <a:cubicBezTo>
                  <a:pt x="382893" y="146024"/>
                  <a:pt x="381179" y="135314"/>
                  <a:pt x="387350" y="129143"/>
                </a:cubicBezTo>
                <a:cubicBezTo>
                  <a:pt x="393521" y="122972"/>
                  <a:pt x="404359" y="125191"/>
                  <a:pt x="412750" y="122793"/>
                </a:cubicBezTo>
                <a:cubicBezTo>
                  <a:pt x="457082" y="110127"/>
                  <a:pt x="400391" y="120930"/>
                  <a:pt x="476250" y="110093"/>
                </a:cubicBezTo>
                <a:cubicBezTo>
                  <a:pt x="520700" y="112210"/>
                  <a:pt x="565844" y="108340"/>
                  <a:pt x="609600" y="116443"/>
                </a:cubicBezTo>
                <a:cubicBezTo>
                  <a:pt x="624608" y="119222"/>
                  <a:pt x="635000" y="133376"/>
                  <a:pt x="647700" y="141843"/>
                </a:cubicBezTo>
                <a:cubicBezTo>
                  <a:pt x="666431" y="154330"/>
                  <a:pt x="670521" y="155258"/>
                  <a:pt x="685800" y="173593"/>
                </a:cubicBezTo>
                <a:cubicBezTo>
                  <a:pt x="690686" y="179456"/>
                  <a:pt x="694267" y="186293"/>
                  <a:pt x="698500" y="192643"/>
                </a:cubicBezTo>
                <a:cubicBezTo>
                  <a:pt x="696383" y="203226"/>
                  <a:pt x="696616" y="214567"/>
                  <a:pt x="692150" y="224393"/>
                </a:cubicBezTo>
                <a:cubicBezTo>
                  <a:pt x="685834" y="238288"/>
                  <a:pt x="666750" y="262493"/>
                  <a:pt x="666750" y="262493"/>
                </a:cubicBezTo>
                <a:cubicBezTo>
                  <a:pt x="668867" y="277310"/>
                  <a:pt x="671681" y="292043"/>
                  <a:pt x="673100" y="306943"/>
                </a:cubicBezTo>
                <a:cubicBezTo>
                  <a:pt x="675917" y="336518"/>
                  <a:pt x="675979" y="366338"/>
                  <a:pt x="679450" y="395843"/>
                </a:cubicBezTo>
                <a:cubicBezTo>
                  <a:pt x="680232" y="402491"/>
                  <a:pt x="681067" y="410160"/>
                  <a:pt x="685800" y="414893"/>
                </a:cubicBezTo>
                <a:cubicBezTo>
                  <a:pt x="688837" y="417930"/>
                  <a:pt x="730030" y="427538"/>
                  <a:pt x="730250" y="427593"/>
                </a:cubicBezTo>
                <a:cubicBezTo>
                  <a:pt x="735691" y="443915"/>
                  <a:pt x="739761" y="454501"/>
                  <a:pt x="742950" y="472043"/>
                </a:cubicBezTo>
                <a:cubicBezTo>
                  <a:pt x="745627" y="486769"/>
                  <a:pt x="746839" y="501730"/>
                  <a:pt x="749300" y="516493"/>
                </a:cubicBezTo>
                <a:cubicBezTo>
                  <a:pt x="751074" y="527139"/>
                  <a:pt x="750295" y="538872"/>
                  <a:pt x="755650" y="548243"/>
                </a:cubicBezTo>
                <a:cubicBezTo>
                  <a:pt x="759436" y="554869"/>
                  <a:pt x="768837" y="556057"/>
                  <a:pt x="774700" y="560943"/>
                </a:cubicBezTo>
                <a:cubicBezTo>
                  <a:pt x="781599" y="566692"/>
                  <a:pt x="787400" y="573643"/>
                  <a:pt x="793750" y="579993"/>
                </a:cubicBezTo>
                <a:cubicBezTo>
                  <a:pt x="795867" y="588460"/>
                  <a:pt x="795259" y="598131"/>
                  <a:pt x="800100" y="605393"/>
                </a:cubicBezTo>
                <a:cubicBezTo>
                  <a:pt x="835182" y="658016"/>
                  <a:pt x="807270" y="570571"/>
                  <a:pt x="825500" y="643493"/>
                </a:cubicBezTo>
                <a:cubicBezTo>
                  <a:pt x="823383" y="651960"/>
                  <a:pt x="825776" y="663213"/>
                  <a:pt x="819150" y="668893"/>
                </a:cubicBezTo>
                <a:cubicBezTo>
                  <a:pt x="808986" y="677605"/>
                  <a:pt x="793750" y="677360"/>
                  <a:pt x="781050" y="681593"/>
                </a:cubicBezTo>
                <a:cubicBezTo>
                  <a:pt x="743816" y="694004"/>
                  <a:pt x="768653" y="687204"/>
                  <a:pt x="704850" y="694293"/>
                </a:cubicBezTo>
                <a:cubicBezTo>
                  <a:pt x="677333" y="692176"/>
                  <a:pt x="649685" y="691366"/>
                  <a:pt x="622300" y="687943"/>
                </a:cubicBezTo>
                <a:cubicBezTo>
                  <a:pt x="615658" y="687113"/>
                  <a:pt x="608819" y="685306"/>
                  <a:pt x="603250" y="681593"/>
                </a:cubicBezTo>
                <a:cubicBezTo>
                  <a:pt x="555675" y="649876"/>
                  <a:pt x="611228" y="676871"/>
                  <a:pt x="571500" y="637143"/>
                </a:cubicBezTo>
                <a:cubicBezTo>
                  <a:pt x="566767" y="632410"/>
                  <a:pt x="558800" y="632910"/>
                  <a:pt x="552450" y="630793"/>
                </a:cubicBezTo>
                <a:cubicBezTo>
                  <a:pt x="487280" y="647085"/>
                  <a:pt x="528400" y="639845"/>
                  <a:pt x="400050" y="624443"/>
                </a:cubicBezTo>
                <a:cubicBezTo>
                  <a:pt x="390516" y="623299"/>
                  <a:pt x="360691" y="617463"/>
                  <a:pt x="349250" y="611743"/>
                </a:cubicBezTo>
                <a:cubicBezTo>
                  <a:pt x="342424" y="608330"/>
                  <a:pt x="336550" y="603276"/>
                  <a:pt x="330200" y="599043"/>
                </a:cubicBezTo>
                <a:cubicBezTo>
                  <a:pt x="325833" y="585941"/>
                  <a:pt x="315478" y="548891"/>
                  <a:pt x="304800" y="535543"/>
                </a:cubicBezTo>
                <a:cubicBezTo>
                  <a:pt x="288557" y="515239"/>
                  <a:pt x="270064" y="497551"/>
                  <a:pt x="247650" y="484743"/>
                </a:cubicBezTo>
                <a:cubicBezTo>
                  <a:pt x="239431" y="480047"/>
                  <a:pt x="230367" y="476913"/>
                  <a:pt x="222250" y="472043"/>
                </a:cubicBezTo>
                <a:cubicBezTo>
                  <a:pt x="209162" y="464190"/>
                  <a:pt x="184150" y="446643"/>
                  <a:pt x="184150" y="446643"/>
                </a:cubicBezTo>
                <a:cubicBezTo>
                  <a:pt x="179291" y="432066"/>
                  <a:pt x="171608" y="407775"/>
                  <a:pt x="165100" y="395843"/>
                </a:cubicBezTo>
                <a:cubicBezTo>
                  <a:pt x="157791" y="382443"/>
                  <a:pt x="150493" y="368536"/>
                  <a:pt x="139700" y="357743"/>
                </a:cubicBezTo>
                <a:cubicBezTo>
                  <a:pt x="125656" y="343699"/>
                  <a:pt x="116791" y="337324"/>
                  <a:pt x="107950" y="319643"/>
                </a:cubicBezTo>
                <a:cubicBezTo>
                  <a:pt x="99373" y="302489"/>
                  <a:pt x="99152" y="280053"/>
                  <a:pt x="95250" y="262493"/>
                </a:cubicBezTo>
                <a:cubicBezTo>
                  <a:pt x="93798" y="255959"/>
                  <a:pt x="91017" y="249793"/>
                  <a:pt x="88900" y="243443"/>
                </a:cubicBezTo>
                <a:cubicBezTo>
                  <a:pt x="86783" y="228626"/>
                  <a:pt x="86851" y="213329"/>
                  <a:pt x="82550" y="198993"/>
                </a:cubicBezTo>
                <a:cubicBezTo>
                  <a:pt x="77801" y="183162"/>
                  <a:pt x="60029" y="172759"/>
                  <a:pt x="50800" y="160893"/>
                </a:cubicBezTo>
                <a:cubicBezTo>
                  <a:pt x="41429" y="148845"/>
                  <a:pt x="33867" y="135493"/>
                  <a:pt x="25400" y="122793"/>
                </a:cubicBezTo>
                <a:cubicBezTo>
                  <a:pt x="21167" y="116443"/>
                  <a:pt x="15113" y="110983"/>
                  <a:pt x="12700" y="103743"/>
                </a:cubicBezTo>
                <a:cubicBezTo>
                  <a:pt x="3590" y="76414"/>
                  <a:pt x="7973" y="91187"/>
                  <a:pt x="0" y="59293"/>
                </a:cubicBezTo>
                <a:cubicBezTo>
                  <a:pt x="2117" y="48710"/>
                  <a:pt x="1523" y="37196"/>
                  <a:pt x="6350" y="27543"/>
                </a:cubicBezTo>
                <a:cubicBezTo>
                  <a:pt x="15863" y="8517"/>
                  <a:pt x="27517" y="7787"/>
                  <a:pt x="44450" y="2143"/>
                </a:cubicBezTo>
                <a:cubicBezTo>
                  <a:pt x="50094" y="10610"/>
                  <a:pt x="62089" y="33893"/>
                  <a:pt x="76200" y="33893"/>
                </a:cubicBezTo>
                <a:lnTo>
                  <a:pt x="133350" y="14843"/>
                </a:lnTo>
                <a:lnTo>
                  <a:pt x="152400" y="8493"/>
                </a:lnTo>
                <a:cubicBezTo>
                  <a:pt x="158750" y="6376"/>
                  <a:pt x="171450" y="-4550"/>
                  <a:pt x="171450" y="2143"/>
                </a:cubicBezTo>
                <a:lnTo>
                  <a:pt x="196850" y="8493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4027F7-01F8-47AE-8082-FCA847F4D638}"/>
              </a:ext>
            </a:extLst>
          </p:cNvPr>
          <p:cNvSpPr/>
          <p:nvPr/>
        </p:nvSpPr>
        <p:spPr>
          <a:xfrm>
            <a:off x="5463521" y="404358"/>
            <a:ext cx="451630" cy="621684"/>
          </a:xfrm>
          <a:custGeom>
            <a:avLst/>
            <a:gdLst>
              <a:gd name="connsiteX0" fmla="*/ 69850 w 323850"/>
              <a:gd name="connsiteY0" fmla="*/ 178841 h 445790"/>
              <a:gd name="connsiteX1" fmla="*/ 63500 w 323850"/>
              <a:gd name="connsiteY1" fmla="*/ 96291 h 445790"/>
              <a:gd name="connsiteX2" fmla="*/ 25400 w 323850"/>
              <a:gd name="connsiteY2" fmla="*/ 83591 h 445790"/>
              <a:gd name="connsiteX3" fmla="*/ 50800 w 323850"/>
              <a:gd name="connsiteY3" fmla="*/ 77241 h 445790"/>
              <a:gd name="connsiteX4" fmla="*/ 88900 w 323850"/>
              <a:gd name="connsiteY4" fmla="*/ 70891 h 445790"/>
              <a:gd name="connsiteX5" fmla="*/ 107950 w 323850"/>
              <a:gd name="connsiteY5" fmla="*/ 58191 h 445790"/>
              <a:gd name="connsiteX6" fmla="*/ 133350 w 323850"/>
              <a:gd name="connsiteY6" fmla="*/ 51841 h 445790"/>
              <a:gd name="connsiteX7" fmla="*/ 152400 w 323850"/>
              <a:gd name="connsiteY7" fmla="*/ 39141 h 445790"/>
              <a:gd name="connsiteX8" fmla="*/ 146050 w 323850"/>
              <a:gd name="connsiteY8" fmla="*/ 1041 h 445790"/>
              <a:gd name="connsiteX9" fmla="*/ 139700 w 323850"/>
              <a:gd name="connsiteY9" fmla="*/ 20091 h 445790"/>
              <a:gd name="connsiteX10" fmla="*/ 165100 w 323850"/>
              <a:gd name="connsiteY10" fmla="*/ 32791 h 445790"/>
              <a:gd name="connsiteX11" fmla="*/ 209550 w 323850"/>
              <a:gd name="connsiteY11" fmla="*/ 39141 h 445790"/>
              <a:gd name="connsiteX12" fmla="*/ 215900 w 323850"/>
              <a:gd name="connsiteY12" fmla="*/ 102641 h 445790"/>
              <a:gd name="connsiteX13" fmla="*/ 228600 w 323850"/>
              <a:gd name="connsiteY13" fmla="*/ 121691 h 445790"/>
              <a:gd name="connsiteX14" fmla="*/ 234950 w 323850"/>
              <a:gd name="connsiteY14" fmla="*/ 140741 h 445790"/>
              <a:gd name="connsiteX15" fmla="*/ 241300 w 323850"/>
              <a:gd name="connsiteY15" fmla="*/ 216941 h 445790"/>
              <a:gd name="connsiteX16" fmla="*/ 260350 w 323850"/>
              <a:gd name="connsiteY16" fmla="*/ 223291 h 445790"/>
              <a:gd name="connsiteX17" fmla="*/ 266700 w 323850"/>
              <a:gd name="connsiteY17" fmla="*/ 242341 h 445790"/>
              <a:gd name="connsiteX18" fmla="*/ 279400 w 323850"/>
              <a:gd name="connsiteY18" fmla="*/ 286791 h 445790"/>
              <a:gd name="connsiteX19" fmla="*/ 317500 w 323850"/>
              <a:gd name="connsiteY19" fmla="*/ 305841 h 445790"/>
              <a:gd name="connsiteX20" fmla="*/ 323850 w 323850"/>
              <a:gd name="connsiteY20" fmla="*/ 324891 h 445790"/>
              <a:gd name="connsiteX21" fmla="*/ 298450 w 323850"/>
              <a:gd name="connsiteY21" fmla="*/ 362991 h 445790"/>
              <a:gd name="connsiteX22" fmla="*/ 273050 w 323850"/>
              <a:gd name="connsiteY22" fmla="*/ 382041 h 445790"/>
              <a:gd name="connsiteX23" fmla="*/ 241300 w 323850"/>
              <a:gd name="connsiteY23" fmla="*/ 388391 h 445790"/>
              <a:gd name="connsiteX24" fmla="*/ 209550 w 323850"/>
              <a:gd name="connsiteY24" fmla="*/ 401091 h 445790"/>
              <a:gd name="connsiteX25" fmla="*/ 177800 w 323850"/>
              <a:gd name="connsiteY25" fmla="*/ 407441 h 445790"/>
              <a:gd name="connsiteX26" fmla="*/ 152400 w 323850"/>
              <a:gd name="connsiteY26" fmla="*/ 413791 h 445790"/>
              <a:gd name="connsiteX27" fmla="*/ 114300 w 323850"/>
              <a:gd name="connsiteY27" fmla="*/ 445541 h 445790"/>
              <a:gd name="connsiteX28" fmla="*/ 57150 w 323850"/>
              <a:gd name="connsiteY28" fmla="*/ 432841 h 445790"/>
              <a:gd name="connsiteX29" fmla="*/ 0 w 323850"/>
              <a:gd name="connsiteY29" fmla="*/ 369341 h 445790"/>
              <a:gd name="connsiteX30" fmla="*/ 6350 w 323850"/>
              <a:gd name="connsiteY30" fmla="*/ 293141 h 445790"/>
              <a:gd name="connsiteX31" fmla="*/ 25400 w 323850"/>
              <a:gd name="connsiteY31" fmla="*/ 280441 h 445790"/>
              <a:gd name="connsiteX32" fmla="*/ 63500 w 323850"/>
              <a:gd name="connsiteY32" fmla="*/ 267741 h 445790"/>
              <a:gd name="connsiteX33" fmla="*/ 82550 w 323850"/>
              <a:gd name="connsiteY33" fmla="*/ 261391 h 445790"/>
              <a:gd name="connsiteX34" fmla="*/ 69850 w 323850"/>
              <a:gd name="connsiteY34" fmla="*/ 178841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850" h="445790">
                <a:moveTo>
                  <a:pt x="69850" y="178841"/>
                </a:moveTo>
                <a:cubicBezTo>
                  <a:pt x="66675" y="151324"/>
                  <a:pt x="75171" y="121300"/>
                  <a:pt x="63500" y="96291"/>
                </a:cubicBezTo>
                <a:cubicBezTo>
                  <a:pt x="57839" y="84160"/>
                  <a:pt x="25400" y="83591"/>
                  <a:pt x="25400" y="83591"/>
                </a:cubicBezTo>
                <a:cubicBezTo>
                  <a:pt x="33867" y="81474"/>
                  <a:pt x="42242" y="78953"/>
                  <a:pt x="50800" y="77241"/>
                </a:cubicBezTo>
                <a:cubicBezTo>
                  <a:pt x="63425" y="74716"/>
                  <a:pt x="76686" y="74962"/>
                  <a:pt x="88900" y="70891"/>
                </a:cubicBezTo>
                <a:cubicBezTo>
                  <a:pt x="96140" y="68478"/>
                  <a:pt x="100935" y="61197"/>
                  <a:pt x="107950" y="58191"/>
                </a:cubicBezTo>
                <a:cubicBezTo>
                  <a:pt x="115972" y="54753"/>
                  <a:pt x="124883" y="53958"/>
                  <a:pt x="133350" y="51841"/>
                </a:cubicBezTo>
                <a:cubicBezTo>
                  <a:pt x="139700" y="47608"/>
                  <a:pt x="150549" y="46545"/>
                  <a:pt x="152400" y="39141"/>
                </a:cubicBezTo>
                <a:cubicBezTo>
                  <a:pt x="155523" y="26650"/>
                  <a:pt x="153192" y="11754"/>
                  <a:pt x="146050" y="1041"/>
                </a:cubicBezTo>
                <a:cubicBezTo>
                  <a:pt x="142337" y="-4528"/>
                  <a:pt x="141817" y="13741"/>
                  <a:pt x="139700" y="20091"/>
                </a:cubicBezTo>
                <a:cubicBezTo>
                  <a:pt x="148167" y="24324"/>
                  <a:pt x="155968" y="30300"/>
                  <a:pt x="165100" y="32791"/>
                </a:cubicBezTo>
                <a:cubicBezTo>
                  <a:pt x="179540" y="36729"/>
                  <a:pt x="200747" y="27037"/>
                  <a:pt x="209550" y="39141"/>
                </a:cubicBezTo>
                <a:cubicBezTo>
                  <a:pt x="222062" y="56345"/>
                  <a:pt x="211117" y="81914"/>
                  <a:pt x="215900" y="102641"/>
                </a:cubicBezTo>
                <a:cubicBezTo>
                  <a:pt x="217616" y="110077"/>
                  <a:pt x="225187" y="114865"/>
                  <a:pt x="228600" y="121691"/>
                </a:cubicBezTo>
                <a:cubicBezTo>
                  <a:pt x="231593" y="127678"/>
                  <a:pt x="232833" y="134391"/>
                  <a:pt x="234950" y="140741"/>
                </a:cubicBezTo>
                <a:cubicBezTo>
                  <a:pt x="237067" y="166141"/>
                  <a:pt x="233804" y="192580"/>
                  <a:pt x="241300" y="216941"/>
                </a:cubicBezTo>
                <a:cubicBezTo>
                  <a:pt x="243268" y="223338"/>
                  <a:pt x="255617" y="218558"/>
                  <a:pt x="260350" y="223291"/>
                </a:cubicBezTo>
                <a:cubicBezTo>
                  <a:pt x="265083" y="228024"/>
                  <a:pt x="264861" y="235905"/>
                  <a:pt x="266700" y="242341"/>
                </a:cubicBezTo>
                <a:cubicBezTo>
                  <a:pt x="267207" y="244116"/>
                  <a:pt x="276017" y="282562"/>
                  <a:pt x="279400" y="286791"/>
                </a:cubicBezTo>
                <a:cubicBezTo>
                  <a:pt x="288352" y="297982"/>
                  <a:pt x="304951" y="301658"/>
                  <a:pt x="317500" y="305841"/>
                </a:cubicBezTo>
                <a:cubicBezTo>
                  <a:pt x="319617" y="312191"/>
                  <a:pt x="323850" y="318198"/>
                  <a:pt x="323850" y="324891"/>
                </a:cubicBezTo>
                <a:cubicBezTo>
                  <a:pt x="323850" y="342051"/>
                  <a:pt x="309904" y="353174"/>
                  <a:pt x="298450" y="362991"/>
                </a:cubicBezTo>
                <a:cubicBezTo>
                  <a:pt x="290415" y="369879"/>
                  <a:pt x="282721" y="377743"/>
                  <a:pt x="273050" y="382041"/>
                </a:cubicBezTo>
                <a:cubicBezTo>
                  <a:pt x="263187" y="386424"/>
                  <a:pt x="251638" y="385290"/>
                  <a:pt x="241300" y="388391"/>
                </a:cubicBezTo>
                <a:cubicBezTo>
                  <a:pt x="230382" y="391666"/>
                  <a:pt x="220468" y="397816"/>
                  <a:pt x="209550" y="401091"/>
                </a:cubicBezTo>
                <a:cubicBezTo>
                  <a:pt x="199212" y="404192"/>
                  <a:pt x="188336" y="405100"/>
                  <a:pt x="177800" y="407441"/>
                </a:cubicBezTo>
                <a:cubicBezTo>
                  <a:pt x="169281" y="409334"/>
                  <a:pt x="160867" y="411674"/>
                  <a:pt x="152400" y="413791"/>
                </a:cubicBezTo>
                <a:cubicBezTo>
                  <a:pt x="147459" y="418732"/>
                  <a:pt x="124246" y="444436"/>
                  <a:pt x="114300" y="445541"/>
                </a:cubicBezTo>
                <a:cubicBezTo>
                  <a:pt x="97537" y="447404"/>
                  <a:pt x="73890" y="438421"/>
                  <a:pt x="57150" y="432841"/>
                </a:cubicBezTo>
                <a:cubicBezTo>
                  <a:pt x="11566" y="387257"/>
                  <a:pt x="29826" y="409109"/>
                  <a:pt x="0" y="369341"/>
                </a:cubicBezTo>
                <a:cubicBezTo>
                  <a:pt x="2117" y="343941"/>
                  <a:pt x="-652" y="317648"/>
                  <a:pt x="6350" y="293141"/>
                </a:cubicBezTo>
                <a:cubicBezTo>
                  <a:pt x="8447" y="285803"/>
                  <a:pt x="18426" y="283541"/>
                  <a:pt x="25400" y="280441"/>
                </a:cubicBezTo>
                <a:cubicBezTo>
                  <a:pt x="37633" y="275004"/>
                  <a:pt x="50800" y="271974"/>
                  <a:pt x="63500" y="267741"/>
                </a:cubicBezTo>
                <a:lnTo>
                  <a:pt x="82550" y="261391"/>
                </a:lnTo>
                <a:cubicBezTo>
                  <a:pt x="105817" y="226490"/>
                  <a:pt x="73025" y="206358"/>
                  <a:pt x="69850" y="178841"/>
                </a:cubicBezTo>
                <a:close/>
              </a:path>
            </a:pathLst>
          </a:custGeom>
          <a:blipFill dpi="0" rotWithShape="0">
            <a:blip r:embed="rId19"/>
            <a:srcRect/>
            <a:stretch>
              <a:fillRect l="-7000" t="-5000" b="-2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6D48A7-D5DB-419C-A9FC-3E6AFC3D9233}"/>
              </a:ext>
            </a:extLst>
          </p:cNvPr>
          <p:cNvSpPr/>
          <p:nvPr/>
        </p:nvSpPr>
        <p:spPr>
          <a:xfrm>
            <a:off x="5242579" y="209550"/>
            <a:ext cx="421621" cy="146050"/>
          </a:xfrm>
          <a:custGeom>
            <a:avLst/>
            <a:gdLst>
              <a:gd name="connsiteX0" fmla="*/ 2521 w 421621"/>
              <a:gd name="connsiteY0" fmla="*/ 38100 h 146050"/>
              <a:gd name="connsiteX1" fmla="*/ 53321 w 421621"/>
              <a:gd name="connsiteY1" fmla="*/ 82550 h 146050"/>
              <a:gd name="connsiteX2" fmla="*/ 78721 w 421621"/>
              <a:gd name="connsiteY2" fmla="*/ 88900 h 146050"/>
              <a:gd name="connsiteX3" fmla="*/ 85071 w 421621"/>
              <a:gd name="connsiteY3" fmla="*/ 133350 h 146050"/>
              <a:gd name="connsiteX4" fmla="*/ 123171 w 421621"/>
              <a:gd name="connsiteY4" fmla="*/ 146050 h 146050"/>
              <a:gd name="connsiteX5" fmla="*/ 167621 w 421621"/>
              <a:gd name="connsiteY5" fmla="*/ 139700 h 146050"/>
              <a:gd name="connsiteX6" fmla="*/ 186671 w 421621"/>
              <a:gd name="connsiteY6" fmla="*/ 95250 h 146050"/>
              <a:gd name="connsiteX7" fmla="*/ 218421 w 421621"/>
              <a:gd name="connsiteY7" fmla="*/ 63500 h 146050"/>
              <a:gd name="connsiteX8" fmla="*/ 275571 w 421621"/>
              <a:gd name="connsiteY8" fmla="*/ 88900 h 146050"/>
              <a:gd name="connsiteX9" fmla="*/ 294621 w 421621"/>
              <a:gd name="connsiteY9" fmla="*/ 95250 h 146050"/>
              <a:gd name="connsiteX10" fmla="*/ 332721 w 421621"/>
              <a:gd name="connsiteY10" fmla="*/ 114300 h 146050"/>
              <a:gd name="connsiteX11" fmla="*/ 313671 w 421621"/>
              <a:gd name="connsiteY11" fmla="*/ 95250 h 146050"/>
              <a:gd name="connsiteX12" fmla="*/ 294621 w 421621"/>
              <a:gd name="connsiteY12" fmla="*/ 88900 h 146050"/>
              <a:gd name="connsiteX13" fmla="*/ 256521 w 421621"/>
              <a:gd name="connsiteY13" fmla="*/ 69850 h 146050"/>
              <a:gd name="connsiteX14" fmla="*/ 300971 w 421621"/>
              <a:gd name="connsiteY14" fmla="*/ 44450 h 146050"/>
              <a:gd name="connsiteX15" fmla="*/ 339071 w 421621"/>
              <a:gd name="connsiteY15" fmla="*/ 31750 h 146050"/>
              <a:gd name="connsiteX16" fmla="*/ 421621 w 421621"/>
              <a:gd name="connsiteY16" fmla="*/ 25400 h 146050"/>
              <a:gd name="connsiteX17" fmla="*/ 415271 w 421621"/>
              <a:gd name="connsiteY17" fmla="*/ 6350 h 146050"/>
              <a:gd name="connsiteX18" fmla="*/ 396221 w 421621"/>
              <a:gd name="connsiteY18" fmla="*/ 0 h 146050"/>
              <a:gd name="connsiteX19" fmla="*/ 193021 w 421621"/>
              <a:gd name="connsiteY19" fmla="*/ 6350 h 146050"/>
              <a:gd name="connsiteX20" fmla="*/ 135871 w 421621"/>
              <a:gd name="connsiteY20" fmla="*/ 19050 h 146050"/>
              <a:gd name="connsiteX21" fmla="*/ 2521 w 421621"/>
              <a:gd name="connsiteY21" fmla="*/ 3810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621" h="146050">
                <a:moveTo>
                  <a:pt x="2521" y="38100"/>
                </a:moveTo>
                <a:cubicBezTo>
                  <a:pt x="-11237" y="48683"/>
                  <a:pt x="34944" y="74674"/>
                  <a:pt x="53321" y="82550"/>
                </a:cubicBezTo>
                <a:cubicBezTo>
                  <a:pt x="61343" y="85988"/>
                  <a:pt x="70254" y="86783"/>
                  <a:pt x="78721" y="88900"/>
                </a:cubicBezTo>
                <a:cubicBezTo>
                  <a:pt x="80838" y="103717"/>
                  <a:pt x="75882" y="121536"/>
                  <a:pt x="85071" y="133350"/>
                </a:cubicBezTo>
                <a:cubicBezTo>
                  <a:pt x="93290" y="143917"/>
                  <a:pt x="123171" y="146050"/>
                  <a:pt x="123171" y="146050"/>
                </a:cubicBezTo>
                <a:cubicBezTo>
                  <a:pt x="137988" y="143933"/>
                  <a:pt x="154537" y="146969"/>
                  <a:pt x="167621" y="139700"/>
                </a:cubicBezTo>
                <a:cubicBezTo>
                  <a:pt x="176769" y="134618"/>
                  <a:pt x="181956" y="104680"/>
                  <a:pt x="186671" y="95250"/>
                </a:cubicBezTo>
                <a:cubicBezTo>
                  <a:pt x="197254" y="74083"/>
                  <a:pt x="199371" y="76200"/>
                  <a:pt x="218421" y="63500"/>
                </a:cubicBezTo>
                <a:cubicBezTo>
                  <a:pt x="248610" y="83626"/>
                  <a:pt x="230231" y="73787"/>
                  <a:pt x="275571" y="88900"/>
                </a:cubicBezTo>
                <a:cubicBezTo>
                  <a:pt x="281921" y="91017"/>
                  <a:pt x="289052" y="91537"/>
                  <a:pt x="294621" y="95250"/>
                </a:cubicBezTo>
                <a:cubicBezTo>
                  <a:pt x="319240" y="111663"/>
                  <a:pt x="306431" y="105537"/>
                  <a:pt x="332721" y="114300"/>
                </a:cubicBezTo>
                <a:cubicBezTo>
                  <a:pt x="389005" y="95539"/>
                  <a:pt x="384126" y="103078"/>
                  <a:pt x="313671" y="95250"/>
                </a:cubicBezTo>
                <a:cubicBezTo>
                  <a:pt x="307321" y="93133"/>
                  <a:pt x="300608" y="91893"/>
                  <a:pt x="294621" y="88900"/>
                </a:cubicBezTo>
                <a:cubicBezTo>
                  <a:pt x="245382" y="64281"/>
                  <a:pt x="304404" y="85811"/>
                  <a:pt x="256521" y="69850"/>
                </a:cubicBezTo>
                <a:cubicBezTo>
                  <a:pt x="273704" y="58395"/>
                  <a:pt x="280830" y="52507"/>
                  <a:pt x="300971" y="44450"/>
                </a:cubicBezTo>
                <a:cubicBezTo>
                  <a:pt x="313400" y="39478"/>
                  <a:pt x="325723" y="32777"/>
                  <a:pt x="339071" y="31750"/>
                </a:cubicBezTo>
                <a:lnTo>
                  <a:pt x="421621" y="25400"/>
                </a:lnTo>
                <a:cubicBezTo>
                  <a:pt x="419504" y="19050"/>
                  <a:pt x="420004" y="11083"/>
                  <a:pt x="415271" y="6350"/>
                </a:cubicBezTo>
                <a:cubicBezTo>
                  <a:pt x="410538" y="1617"/>
                  <a:pt x="402914" y="0"/>
                  <a:pt x="396221" y="0"/>
                </a:cubicBezTo>
                <a:cubicBezTo>
                  <a:pt x="328455" y="0"/>
                  <a:pt x="260754" y="4233"/>
                  <a:pt x="193021" y="6350"/>
                </a:cubicBezTo>
                <a:cubicBezTo>
                  <a:pt x="181983" y="9109"/>
                  <a:pt x="145468" y="18666"/>
                  <a:pt x="135871" y="19050"/>
                </a:cubicBezTo>
                <a:cubicBezTo>
                  <a:pt x="93571" y="20742"/>
                  <a:pt x="16279" y="27517"/>
                  <a:pt x="2521" y="381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DC5A3-7959-4561-80D3-3BE5B7F79CCF}"/>
              </a:ext>
            </a:extLst>
          </p:cNvPr>
          <p:cNvSpPr/>
          <p:nvPr/>
        </p:nvSpPr>
        <p:spPr>
          <a:xfrm>
            <a:off x="5193939" y="480044"/>
            <a:ext cx="505111" cy="805010"/>
          </a:xfrm>
          <a:custGeom>
            <a:avLst/>
            <a:gdLst>
              <a:gd name="connsiteX0" fmla="*/ 292100 w 394452"/>
              <a:gd name="connsiteY0" fmla="*/ 50800 h 628650"/>
              <a:gd name="connsiteX1" fmla="*/ 171450 w 394452"/>
              <a:gd name="connsiteY1" fmla="*/ 57150 h 628650"/>
              <a:gd name="connsiteX2" fmla="*/ 152400 w 394452"/>
              <a:gd name="connsiteY2" fmla="*/ 69850 h 628650"/>
              <a:gd name="connsiteX3" fmla="*/ 107950 w 394452"/>
              <a:gd name="connsiteY3" fmla="*/ 107950 h 628650"/>
              <a:gd name="connsiteX4" fmla="*/ 69850 w 394452"/>
              <a:gd name="connsiteY4" fmla="*/ 196850 h 628650"/>
              <a:gd name="connsiteX5" fmla="*/ 50800 w 394452"/>
              <a:gd name="connsiteY5" fmla="*/ 209550 h 628650"/>
              <a:gd name="connsiteX6" fmla="*/ 38100 w 394452"/>
              <a:gd name="connsiteY6" fmla="*/ 228600 h 628650"/>
              <a:gd name="connsiteX7" fmla="*/ 19050 w 394452"/>
              <a:gd name="connsiteY7" fmla="*/ 292100 h 628650"/>
              <a:gd name="connsiteX8" fmla="*/ 31750 w 394452"/>
              <a:gd name="connsiteY8" fmla="*/ 330200 h 628650"/>
              <a:gd name="connsiteX9" fmla="*/ 19050 w 394452"/>
              <a:gd name="connsiteY9" fmla="*/ 393700 h 628650"/>
              <a:gd name="connsiteX10" fmla="*/ 0 w 394452"/>
              <a:gd name="connsiteY10" fmla="*/ 431800 h 628650"/>
              <a:gd name="connsiteX11" fmla="*/ 6350 w 394452"/>
              <a:gd name="connsiteY11" fmla="*/ 488950 h 628650"/>
              <a:gd name="connsiteX12" fmla="*/ 31750 w 394452"/>
              <a:gd name="connsiteY12" fmla="*/ 527050 h 628650"/>
              <a:gd name="connsiteX13" fmla="*/ 50800 w 394452"/>
              <a:gd name="connsiteY13" fmla="*/ 590550 h 628650"/>
              <a:gd name="connsiteX14" fmla="*/ 57150 w 394452"/>
              <a:gd name="connsiteY14" fmla="*/ 609600 h 628650"/>
              <a:gd name="connsiteX15" fmla="*/ 63500 w 394452"/>
              <a:gd name="connsiteY15" fmla="*/ 628650 h 628650"/>
              <a:gd name="connsiteX16" fmla="*/ 88900 w 394452"/>
              <a:gd name="connsiteY16" fmla="*/ 622300 h 628650"/>
              <a:gd name="connsiteX17" fmla="*/ 120650 w 394452"/>
              <a:gd name="connsiteY17" fmla="*/ 584200 h 628650"/>
              <a:gd name="connsiteX18" fmla="*/ 139700 w 394452"/>
              <a:gd name="connsiteY18" fmla="*/ 577850 h 628650"/>
              <a:gd name="connsiteX19" fmla="*/ 184150 w 394452"/>
              <a:gd name="connsiteY19" fmla="*/ 558800 h 628650"/>
              <a:gd name="connsiteX20" fmla="*/ 190500 w 394452"/>
              <a:gd name="connsiteY20" fmla="*/ 539750 h 628650"/>
              <a:gd name="connsiteX21" fmla="*/ 209550 w 394452"/>
              <a:gd name="connsiteY21" fmla="*/ 425450 h 628650"/>
              <a:gd name="connsiteX22" fmla="*/ 234950 w 394452"/>
              <a:gd name="connsiteY22" fmla="*/ 412750 h 628650"/>
              <a:gd name="connsiteX23" fmla="*/ 254000 w 394452"/>
              <a:gd name="connsiteY23" fmla="*/ 400050 h 628650"/>
              <a:gd name="connsiteX24" fmla="*/ 241300 w 394452"/>
              <a:gd name="connsiteY24" fmla="*/ 368300 h 628650"/>
              <a:gd name="connsiteX25" fmla="*/ 203200 w 394452"/>
              <a:gd name="connsiteY25" fmla="*/ 355600 h 628650"/>
              <a:gd name="connsiteX26" fmla="*/ 203200 w 394452"/>
              <a:gd name="connsiteY26" fmla="*/ 285750 h 628650"/>
              <a:gd name="connsiteX27" fmla="*/ 209550 w 394452"/>
              <a:gd name="connsiteY27" fmla="*/ 266700 h 628650"/>
              <a:gd name="connsiteX28" fmla="*/ 228600 w 394452"/>
              <a:gd name="connsiteY28" fmla="*/ 247650 h 628650"/>
              <a:gd name="connsiteX29" fmla="*/ 260350 w 394452"/>
              <a:gd name="connsiteY29" fmla="*/ 215900 h 628650"/>
              <a:gd name="connsiteX30" fmla="*/ 317500 w 394452"/>
              <a:gd name="connsiteY30" fmla="*/ 190500 h 628650"/>
              <a:gd name="connsiteX31" fmla="*/ 323850 w 394452"/>
              <a:gd name="connsiteY31" fmla="*/ 152400 h 628650"/>
              <a:gd name="connsiteX32" fmla="*/ 342900 w 394452"/>
              <a:gd name="connsiteY32" fmla="*/ 146050 h 628650"/>
              <a:gd name="connsiteX33" fmla="*/ 381000 w 394452"/>
              <a:gd name="connsiteY33" fmla="*/ 127000 h 628650"/>
              <a:gd name="connsiteX34" fmla="*/ 393700 w 394452"/>
              <a:gd name="connsiteY34" fmla="*/ 107950 h 628650"/>
              <a:gd name="connsiteX35" fmla="*/ 387350 w 394452"/>
              <a:gd name="connsiteY35" fmla="*/ 57150 h 628650"/>
              <a:gd name="connsiteX36" fmla="*/ 323850 w 394452"/>
              <a:gd name="connsiteY36" fmla="*/ 12700 h 628650"/>
              <a:gd name="connsiteX37" fmla="*/ 254000 w 394452"/>
              <a:gd name="connsiteY37" fmla="*/ 0 h 628650"/>
              <a:gd name="connsiteX38" fmla="*/ 292100 w 394452"/>
              <a:gd name="connsiteY38" fmla="*/ 5080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452" h="628650">
                <a:moveTo>
                  <a:pt x="292100" y="50800"/>
                </a:moveTo>
                <a:cubicBezTo>
                  <a:pt x="251883" y="52917"/>
                  <a:pt x="211353" y="51709"/>
                  <a:pt x="171450" y="57150"/>
                </a:cubicBezTo>
                <a:cubicBezTo>
                  <a:pt x="163888" y="58181"/>
                  <a:pt x="158610" y="65414"/>
                  <a:pt x="152400" y="69850"/>
                </a:cubicBezTo>
                <a:cubicBezTo>
                  <a:pt x="123889" y="90215"/>
                  <a:pt x="131027" y="84873"/>
                  <a:pt x="107950" y="107950"/>
                </a:cubicBezTo>
                <a:cubicBezTo>
                  <a:pt x="101945" y="125964"/>
                  <a:pt x="83302" y="187882"/>
                  <a:pt x="69850" y="196850"/>
                </a:cubicBezTo>
                <a:lnTo>
                  <a:pt x="50800" y="209550"/>
                </a:lnTo>
                <a:cubicBezTo>
                  <a:pt x="46567" y="215900"/>
                  <a:pt x="41513" y="221774"/>
                  <a:pt x="38100" y="228600"/>
                </a:cubicBezTo>
                <a:cubicBezTo>
                  <a:pt x="24176" y="256447"/>
                  <a:pt x="24999" y="262357"/>
                  <a:pt x="19050" y="292100"/>
                </a:cubicBezTo>
                <a:cubicBezTo>
                  <a:pt x="23283" y="304800"/>
                  <a:pt x="33643" y="316948"/>
                  <a:pt x="31750" y="330200"/>
                </a:cubicBezTo>
                <a:cubicBezTo>
                  <a:pt x="29410" y="346581"/>
                  <a:pt x="27916" y="375967"/>
                  <a:pt x="19050" y="393700"/>
                </a:cubicBezTo>
                <a:cubicBezTo>
                  <a:pt x="-5569" y="442939"/>
                  <a:pt x="15961" y="383917"/>
                  <a:pt x="0" y="431800"/>
                </a:cubicBezTo>
                <a:cubicBezTo>
                  <a:pt x="2117" y="450850"/>
                  <a:pt x="289" y="470766"/>
                  <a:pt x="6350" y="488950"/>
                </a:cubicBezTo>
                <a:cubicBezTo>
                  <a:pt x="11177" y="503430"/>
                  <a:pt x="31750" y="527050"/>
                  <a:pt x="31750" y="527050"/>
                </a:cubicBezTo>
                <a:cubicBezTo>
                  <a:pt x="41347" y="565437"/>
                  <a:pt x="35340" y="544171"/>
                  <a:pt x="50800" y="590550"/>
                </a:cubicBezTo>
                <a:lnTo>
                  <a:pt x="57150" y="609600"/>
                </a:lnTo>
                <a:lnTo>
                  <a:pt x="63500" y="628650"/>
                </a:lnTo>
                <a:cubicBezTo>
                  <a:pt x="71967" y="626533"/>
                  <a:pt x="81323" y="626630"/>
                  <a:pt x="88900" y="622300"/>
                </a:cubicBezTo>
                <a:cubicBezTo>
                  <a:pt x="131226" y="598113"/>
                  <a:pt x="87774" y="610501"/>
                  <a:pt x="120650" y="584200"/>
                </a:cubicBezTo>
                <a:cubicBezTo>
                  <a:pt x="125877" y="580019"/>
                  <a:pt x="133713" y="580843"/>
                  <a:pt x="139700" y="577850"/>
                </a:cubicBezTo>
                <a:cubicBezTo>
                  <a:pt x="183553" y="555924"/>
                  <a:pt x="131287" y="572016"/>
                  <a:pt x="184150" y="558800"/>
                </a:cubicBezTo>
                <a:cubicBezTo>
                  <a:pt x="186267" y="552450"/>
                  <a:pt x="189761" y="546403"/>
                  <a:pt x="190500" y="539750"/>
                </a:cubicBezTo>
                <a:cubicBezTo>
                  <a:pt x="192066" y="525660"/>
                  <a:pt x="180468" y="449685"/>
                  <a:pt x="209550" y="425450"/>
                </a:cubicBezTo>
                <a:cubicBezTo>
                  <a:pt x="216822" y="419390"/>
                  <a:pt x="226731" y="417446"/>
                  <a:pt x="234950" y="412750"/>
                </a:cubicBezTo>
                <a:cubicBezTo>
                  <a:pt x="241576" y="408964"/>
                  <a:pt x="247650" y="404283"/>
                  <a:pt x="254000" y="400050"/>
                </a:cubicBezTo>
                <a:cubicBezTo>
                  <a:pt x="261370" y="377939"/>
                  <a:pt x="267508" y="379948"/>
                  <a:pt x="241300" y="368300"/>
                </a:cubicBezTo>
                <a:cubicBezTo>
                  <a:pt x="229067" y="362863"/>
                  <a:pt x="203200" y="355600"/>
                  <a:pt x="203200" y="355600"/>
                </a:cubicBezTo>
                <a:cubicBezTo>
                  <a:pt x="194203" y="319611"/>
                  <a:pt x="193930" y="332098"/>
                  <a:pt x="203200" y="285750"/>
                </a:cubicBezTo>
                <a:cubicBezTo>
                  <a:pt x="204513" y="279186"/>
                  <a:pt x="205837" y="272269"/>
                  <a:pt x="209550" y="266700"/>
                </a:cubicBezTo>
                <a:cubicBezTo>
                  <a:pt x="214531" y="259228"/>
                  <a:pt x="222851" y="254549"/>
                  <a:pt x="228600" y="247650"/>
                </a:cubicBezTo>
                <a:cubicBezTo>
                  <a:pt x="244786" y="228226"/>
                  <a:pt x="235697" y="226857"/>
                  <a:pt x="260350" y="215900"/>
                </a:cubicBezTo>
                <a:cubicBezTo>
                  <a:pt x="328360" y="185673"/>
                  <a:pt x="274387" y="219242"/>
                  <a:pt x="317500" y="190500"/>
                </a:cubicBezTo>
                <a:cubicBezTo>
                  <a:pt x="319617" y="177800"/>
                  <a:pt x="317462" y="163579"/>
                  <a:pt x="323850" y="152400"/>
                </a:cubicBezTo>
                <a:cubicBezTo>
                  <a:pt x="327171" y="146588"/>
                  <a:pt x="336913" y="149043"/>
                  <a:pt x="342900" y="146050"/>
                </a:cubicBezTo>
                <a:cubicBezTo>
                  <a:pt x="392139" y="121431"/>
                  <a:pt x="333117" y="142961"/>
                  <a:pt x="381000" y="127000"/>
                </a:cubicBezTo>
                <a:cubicBezTo>
                  <a:pt x="385233" y="120650"/>
                  <a:pt x="393009" y="115550"/>
                  <a:pt x="393700" y="107950"/>
                </a:cubicBezTo>
                <a:cubicBezTo>
                  <a:pt x="395245" y="90955"/>
                  <a:pt x="394982" y="72414"/>
                  <a:pt x="387350" y="57150"/>
                </a:cubicBezTo>
                <a:cubicBezTo>
                  <a:pt x="367068" y="16585"/>
                  <a:pt x="355018" y="21605"/>
                  <a:pt x="323850" y="12700"/>
                </a:cubicBezTo>
                <a:cubicBezTo>
                  <a:pt x="278169" y="-352"/>
                  <a:pt x="338062" y="10508"/>
                  <a:pt x="254000" y="0"/>
                </a:cubicBezTo>
                <a:lnTo>
                  <a:pt x="292100" y="50800"/>
                </a:lnTo>
                <a:close/>
              </a:path>
            </a:pathLst>
          </a:custGeom>
          <a:blipFill dpi="0" rotWithShape="1">
            <a:blip r:embed="rId20"/>
            <a:srcRect/>
            <a:stretch>
              <a:fillRect r="-22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47C1251-1F91-492F-B39C-BAF4D7748910}"/>
              </a:ext>
            </a:extLst>
          </p:cNvPr>
          <p:cNvSpPr/>
          <p:nvPr/>
        </p:nvSpPr>
        <p:spPr>
          <a:xfrm>
            <a:off x="5861050" y="1835150"/>
            <a:ext cx="903097" cy="292100"/>
          </a:xfrm>
          <a:custGeom>
            <a:avLst/>
            <a:gdLst>
              <a:gd name="connsiteX0" fmla="*/ 482600 w 903097"/>
              <a:gd name="connsiteY0" fmla="*/ 50800 h 292100"/>
              <a:gd name="connsiteX1" fmla="*/ 349250 w 903097"/>
              <a:gd name="connsiteY1" fmla="*/ 44450 h 292100"/>
              <a:gd name="connsiteX2" fmla="*/ 304800 w 903097"/>
              <a:gd name="connsiteY2" fmla="*/ 12700 h 292100"/>
              <a:gd name="connsiteX3" fmla="*/ 285750 w 903097"/>
              <a:gd name="connsiteY3" fmla="*/ 0 h 292100"/>
              <a:gd name="connsiteX4" fmla="*/ 241300 w 903097"/>
              <a:gd name="connsiteY4" fmla="*/ 6350 h 292100"/>
              <a:gd name="connsiteX5" fmla="*/ 184150 w 903097"/>
              <a:gd name="connsiteY5" fmla="*/ 12700 h 292100"/>
              <a:gd name="connsiteX6" fmla="*/ 165100 w 903097"/>
              <a:gd name="connsiteY6" fmla="*/ 25400 h 292100"/>
              <a:gd name="connsiteX7" fmla="*/ 127000 w 903097"/>
              <a:gd name="connsiteY7" fmla="*/ 38100 h 292100"/>
              <a:gd name="connsiteX8" fmla="*/ 82550 w 903097"/>
              <a:gd name="connsiteY8" fmla="*/ 50800 h 292100"/>
              <a:gd name="connsiteX9" fmla="*/ 57150 w 903097"/>
              <a:gd name="connsiteY9" fmla="*/ 44450 h 292100"/>
              <a:gd name="connsiteX10" fmla="*/ 25400 w 903097"/>
              <a:gd name="connsiteY10" fmla="*/ 6350 h 292100"/>
              <a:gd name="connsiteX11" fmla="*/ 12700 w 903097"/>
              <a:gd name="connsiteY11" fmla="*/ 25400 h 292100"/>
              <a:gd name="connsiteX12" fmla="*/ 6350 w 903097"/>
              <a:gd name="connsiteY12" fmla="*/ 50800 h 292100"/>
              <a:gd name="connsiteX13" fmla="*/ 0 w 903097"/>
              <a:gd name="connsiteY13" fmla="*/ 69850 h 292100"/>
              <a:gd name="connsiteX14" fmla="*/ 6350 w 903097"/>
              <a:gd name="connsiteY14" fmla="*/ 101600 h 292100"/>
              <a:gd name="connsiteX15" fmla="*/ 12700 w 903097"/>
              <a:gd name="connsiteY15" fmla="*/ 120650 h 292100"/>
              <a:gd name="connsiteX16" fmla="*/ 31750 w 903097"/>
              <a:gd name="connsiteY16" fmla="*/ 127000 h 292100"/>
              <a:gd name="connsiteX17" fmla="*/ 31750 w 903097"/>
              <a:gd name="connsiteY17" fmla="*/ 215900 h 292100"/>
              <a:gd name="connsiteX18" fmla="*/ 50800 w 903097"/>
              <a:gd name="connsiteY18" fmla="*/ 222250 h 292100"/>
              <a:gd name="connsiteX19" fmla="*/ 88900 w 903097"/>
              <a:gd name="connsiteY19" fmla="*/ 254000 h 292100"/>
              <a:gd name="connsiteX20" fmla="*/ 120650 w 903097"/>
              <a:gd name="connsiteY20" fmla="*/ 292100 h 292100"/>
              <a:gd name="connsiteX21" fmla="*/ 171450 w 903097"/>
              <a:gd name="connsiteY21" fmla="*/ 285750 h 292100"/>
              <a:gd name="connsiteX22" fmla="*/ 203200 w 903097"/>
              <a:gd name="connsiteY22" fmla="*/ 279400 h 292100"/>
              <a:gd name="connsiteX23" fmla="*/ 209550 w 903097"/>
              <a:gd name="connsiteY23" fmla="*/ 260350 h 292100"/>
              <a:gd name="connsiteX24" fmla="*/ 247650 w 903097"/>
              <a:gd name="connsiteY24" fmla="*/ 254000 h 292100"/>
              <a:gd name="connsiteX25" fmla="*/ 266700 w 903097"/>
              <a:gd name="connsiteY25" fmla="*/ 273050 h 292100"/>
              <a:gd name="connsiteX26" fmla="*/ 317500 w 903097"/>
              <a:gd name="connsiteY26" fmla="*/ 266700 h 292100"/>
              <a:gd name="connsiteX27" fmla="*/ 336550 w 903097"/>
              <a:gd name="connsiteY27" fmla="*/ 254000 h 292100"/>
              <a:gd name="connsiteX28" fmla="*/ 355600 w 903097"/>
              <a:gd name="connsiteY28" fmla="*/ 247650 h 292100"/>
              <a:gd name="connsiteX29" fmla="*/ 381000 w 903097"/>
              <a:gd name="connsiteY29" fmla="*/ 234950 h 292100"/>
              <a:gd name="connsiteX30" fmla="*/ 685800 w 903097"/>
              <a:gd name="connsiteY30" fmla="*/ 247650 h 292100"/>
              <a:gd name="connsiteX31" fmla="*/ 711200 w 903097"/>
              <a:gd name="connsiteY31" fmla="*/ 241300 h 292100"/>
              <a:gd name="connsiteX32" fmla="*/ 723900 w 903097"/>
              <a:gd name="connsiteY32" fmla="*/ 222250 h 292100"/>
              <a:gd name="connsiteX33" fmla="*/ 704850 w 903097"/>
              <a:gd name="connsiteY33" fmla="*/ 152400 h 292100"/>
              <a:gd name="connsiteX34" fmla="*/ 711200 w 903097"/>
              <a:gd name="connsiteY34" fmla="*/ 88900 h 292100"/>
              <a:gd name="connsiteX35" fmla="*/ 901700 w 903097"/>
              <a:gd name="connsiteY35" fmla="*/ 82550 h 292100"/>
              <a:gd name="connsiteX36" fmla="*/ 882650 w 903097"/>
              <a:gd name="connsiteY36" fmla="*/ 76200 h 292100"/>
              <a:gd name="connsiteX37" fmla="*/ 673100 w 903097"/>
              <a:gd name="connsiteY37" fmla="*/ 69850 h 292100"/>
              <a:gd name="connsiteX38" fmla="*/ 482600 w 903097"/>
              <a:gd name="connsiteY38" fmla="*/ 508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03097" h="292100">
                <a:moveTo>
                  <a:pt x="482600" y="50800"/>
                </a:moveTo>
                <a:cubicBezTo>
                  <a:pt x="428625" y="46567"/>
                  <a:pt x="393433" y="49752"/>
                  <a:pt x="349250" y="44450"/>
                </a:cubicBezTo>
                <a:cubicBezTo>
                  <a:pt x="327287" y="41814"/>
                  <a:pt x="319663" y="25085"/>
                  <a:pt x="304800" y="12700"/>
                </a:cubicBezTo>
                <a:cubicBezTo>
                  <a:pt x="298937" y="7814"/>
                  <a:pt x="292100" y="4233"/>
                  <a:pt x="285750" y="0"/>
                </a:cubicBezTo>
                <a:lnTo>
                  <a:pt x="241300" y="6350"/>
                </a:lnTo>
                <a:cubicBezTo>
                  <a:pt x="222281" y="8727"/>
                  <a:pt x="202745" y="8051"/>
                  <a:pt x="184150" y="12700"/>
                </a:cubicBezTo>
                <a:cubicBezTo>
                  <a:pt x="176746" y="14551"/>
                  <a:pt x="172074" y="22300"/>
                  <a:pt x="165100" y="25400"/>
                </a:cubicBezTo>
                <a:cubicBezTo>
                  <a:pt x="152867" y="30837"/>
                  <a:pt x="139700" y="33867"/>
                  <a:pt x="127000" y="38100"/>
                </a:cubicBezTo>
                <a:cubicBezTo>
                  <a:pt x="99671" y="47210"/>
                  <a:pt x="114444" y="42827"/>
                  <a:pt x="82550" y="50800"/>
                </a:cubicBezTo>
                <a:cubicBezTo>
                  <a:pt x="74083" y="48683"/>
                  <a:pt x="64727" y="48780"/>
                  <a:pt x="57150" y="44450"/>
                </a:cubicBezTo>
                <a:cubicBezTo>
                  <a:pt x="43987" y="36928"/>
                  <a:pt x="33493" y="18489"/>
                  <a:pt x="25400" y="6350"/>
                </a:cubicBezTo>
                <a:cubicBezTo>
                  <a:pt x="21167" y="12700"/>
                  <a:pt x="15706" y="18385"/>
                  <a:pt x="12700" y="25400"/>
                </a:cubicBezTo>
                <a:cubicBezTo>
                  <a:pt x="9262" y="33422"/>
                  <a:pt x="8748" y="42409"/>
                  <a:pt x="6350" y="50800"/>
                </a:cubicBezTo>
                <a:cubicBezTo>
                  <a:pt x="4511" y="57236"/>
                  <a:pt x="2117" y="63500"/>
                  <a:pt x="0" y="69850"/>
                </a:cubicBezTo>
                <a:cubicBezTo>
                  <a:pt x="2117" y="80433"/>
                  <a:pt x="3732" y="91129"/>
                  <a:pt x="6350" y="101600"/>
                </a:cubicBezTo>
                <a:cubicBezTo>
                  <a:pt x="7973" y="108094"/>
                  <a:pt x="7967" y="115917"/>
                  <a:pt x="12700" y="120650"/>
                </a:cubicBezTo>
                <a:cubicBezTo>
                  <a:pt x="17433" y="125383"/>
                  <a:pt x="25400" y="124883"/>
                  <a:pt x="31750" y="127000"/>
                </a:cubicBezTo>
                <a:cubicBezTo>
                  <a:pt x="30192" y="141019"/>
                  <a:pt x="18271" y="195682"/>
                  <a:pt x="31750" y="215900"/>
                </a:cubicBezTo>
                <a:cubicBezTo>
                  <a:pt x="35463" y="221469"/>
                  <a:pt x="44450" y="220133"/>
                  <a:pt x="50800" y="222250"/>
                </a:cubicBezTo>
                <a:cubicBezTo>
                  <a:pt x="106455" y="277905"/>
                  <a:pt x="35856" y="209797"/>
                  <a:pt x="88900" y="254000"/>
                </a:cubicBezTo>
                <a:cubicBezTo>
                  <a:pt x="107235" y="269279"/>
                  <a:pt x="108163" y="273369"/>
                  <a:pt x="120650" y="292100"/>
                </a:cubicBezTo>
                <a:cubicBezTo>
                  <a:pt x="137583" y="289983"/>
                  <a:pt x="154583" y="288345"/>
                  <a:pt x="171450" y="285750"/>
                </a:cubicBezTo>
                <a:cubicBezTo>
                  <a:pt x="182117" y="284109"/>
                  <a:pt x="194220" y="285387"/>
                  <a:pt x="203200" y="279400"/>
                </a:cubicBezTo>
                <a:cubicBezTo>
                  <a:pt x="208769" y="275687"/>
                  <a:pt x="207433" y="266700"/>
                  <a:pt x="209550" y="260350"/>
                </a:cubicBezTo>
                <a:cubicBezTo>
                  <a:pt x="191735" y="248474"/>
                  <a:pt x="139758" y="218036"/>
                  <a:pt x="247650" y="254000"/>
                </a:cubicBezTo>
                <a:cubicBezTo>
                  <a:pt x="256169" y="256840"/>
                  <a:pt x="260350" y="266700"/>
                  <a:pt x="266700" y="273050"/>
                </a:cubicBezTo>
                <a:cubicBezTo>
                  <a:pt x="283633" y="270933"/>
                  <a:pt x="301036" y="271190"/>
                  <a:pt x="317500" y="266700"/>
                </a:cubicBezTo>
                <a:cubicBezTo>
                  <a:pt x="324863" y="264692"/>
                  <a:pt x="329724" y="257413"/>
                  <a:pt x="336550" y="254000"/>
                </a:cubicBezTo>
                <a:cubicBezTo>
                  <a:pt x="342537" y="251007"/>
                  <a:pt x="349448" y="250287"/>
                  <a:pt x="355600" y="247650"/>
                </a:cubicBezTo>
                <a:cubicBezTo>
                  <a:pt x="364301" y="243921"/>
                  <a:pt x="372533" y="239183"/>
                  <a:pt x="381000" y="234950"/>
                </a:cubicBezTo>
                <a:cubicBezTo>
                  <a:pt x="531153" y="272488"/>
                  <a:pt x="431028" y="254727"/>
                  <a:pt x="685800" y="247650"/>
                </a:cubicBezTo>
                <a:cubicBezTo>
                  <a:pt x="694267" y="245533"/>
                  <a:pt x="703938" y="246141"/>
                  <a:pt x="711200" y="241300"/>
                </a:cubicBezTo>
                <a:cubicBezTo>
                  <a:pt x="717550" y="237067"/>
                  <a:pt x="723900" y="229882"/>
                  <a:pt x="723900" y="222250"/>
                </a:cubicBezTo>
                <a:cubicBezTo>
                  <a:pt x="723900" y="207927"/>
                  <a:pt x="711227" y="171530"/>
                  <a:pt x="704850" y="152400"/>
                </a:cubicBezTo>
                <a:cubicBezTo>
                  <a:pt x="706967" y="131233"/>
                  <a:pt x="691152" y="96014"/>
                  <a:pt x="711200" y="88900"/>
                </a:cubicBezTo>
                <a:cubicBezTo>
                  <a:pt x="771077" y="67653"/>
                  <a:pt x="838338" y="87243"/>
                  <a:pt x="901700" y="82550"/>
                </a:cubicBezTo>
                <a:cubicBezTo>
                  <a:pt x="908375" y="82056"/>
                  <a:pt x="889333" y="76571"/>
                  <a:pt x="882650" y="76200"/>
                </a:cubicBezTo>
                <a:cubicBezTo>
                  <a:pt x="812876" y="72324"/>
                  <a:pt x="742942" y="72218"/>
                  <a:pt x="673100" y="69850"/>
                </a:cubicBezTo>
                <a:cubicBezTo>
                  <a:pt x="476176" y="63175"/>
                  <a:pt x="536575" y="55033"/>
                  <a:pt x="482600" y="508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EED5B9-E9A3-4DA3-A247-5062E51A7404}"/>
              </a:ext>
            </a:extLst>
          </p:cNvPr>
          <p:cNvSpPr/>
          <p:nvPr/>
        </p:nvSpPr>
        <p:spPr>
          <a:xfrm>
            <a:off x="1949380" y="4893451"/>
            <a:ext cx="644833" cy="1416914"/>
          </a:xfrm>
          <a:custGeom>
            <a:avLst/>
            <a:gdLst>
              <a:gd name="connsiteX0" fmla="*/ 457200 w 644833"/>
              <a:gd name="connsiteY0" fmla="*/ 140773 h 1416914"/>
              <a:gd name="connsiteX1" fmla="*/ 341644 w 644833"/>
              <a:gd name="connsiteY1" fmla="*/ 65411 h 1416914"/>
              <a:gd name="connsiteX2" fmla="*/ 296427 w 644833"/>
              <a:gd name="connsiteY2" fmla="*/ 30241 h 1416914"/>
              <a:gd name="connsiteX3" fmla="*/ 281354 w 644833"/>
              <a:gd name="connsiteY3" fmla="*/ 25217 h 1416914"/>
              <a:gd name="connsiteX4" fmla="*/ 266282 w 644833"/>
              <a:gd name="connsiteY4" fmla="*/ 15169 h 1416914"/>
              <a:gd name="connsiteX5" fmla="*/ 236136 w 644833"/>
              <a:gd name="connsiteY5" fmla="*/ 5120 h 1416914"/>
              <a:gd name="connsiteX6" fmla="*/ 211016 w 644833"/>
              <a:gd name="connsiteY6" fmla="*/ 10145 h 1416914"/>
              <a:gd name="connsiteX7" fmla="*/ 180871 w 644833"/>
              <a:gd name="connsiteY7" fmla="*/ 40290 h 1416914"/>
              <a:gd name="connsiteX8" fmla="*/ 165798 w 644833"/>
              <a:gd name="connsiteY8" fmla="*/ 5120 h 1416914"/>
              <a:gd name="connsiteX9" fmla="*/ 150725 w 644833"/>
              <a:gd name="connsiteY9" fmla="*/ 96 h 1416914"/>
              <a:gd name="connsiteX10" fmla="*/ 85411 w 644833"/>
              <a:gd name="connsiteY10" fmla="*/ 10145 h 1416914"/>
              <a:gd name="connsiteX11" fmla="*/ 65315 w 644833"/>
              <a:gd name="connsiteY11" fmla="*/ 95556 h 1416914"/>
              <a:gd name="connsiteX12" fmla="*/ 45218 w 644833"/>
              <a:gd name="connsiteY12" fmla="*/ 100580 h 1416914"/>
              <a:gd name="connsiteX13" fmla="*/ 50242 w 644833"/>
              <a:gd name="connsiteY13" fmla="*/ 135749 h 1416914"/>
              <a:gd name="connsiteX14" fmla="*/ 55266 w 644833"/>
              <a:gd name="connsiteY14" fmla="*/ 155846 h 1416914"/>
              <a:gd name="connsiteX15" fmla="*/ 45218 w 644833"/>
              <a:gd name="connsiteY15" fmla="*/ 261353 h 1416914"/>
              <a:gd name="connsiteX16" fmla="*/ 30145 w 644833"/>
              <a:gd name="connsiteY16" fmla="*/ 266378 h 1416914"/>
              <a:gd name="connsiteX17" fmla="*/ 5024 w 644833"/>
              <a:gd name="connsiteY17" fmla="*/ 311595 h 1416914"/>
              <a:gd name="connsiteX18" fmla="*/ 0 w 644833"/>
              <a:gd name="connsiteY18" fmla="*/ 326668 h 1416914"/>
              <a:gd name="connsiteX19" fmla="*/ 10049 w 644833"/>
              <a:gd name="connsiteY19" fmla="*/ 452272 h 1416914"/>
              <a:gd name="connsiteX20" fmla="*/ 15073 w 644833"/>
              <a:gd name="connsiteY20" fmla="*/ 467345 h 1416914"/>
              <a:gd name="connsiteX21" fmla="*/ 25121 w 644833"/>
              <a:gd name="connsiteY21" fmla="*/ 502514 h 1416914"/>
              <a:gd name="connsiteX22" fmla="*/ 45218 w 644833"/>
              <a:gd name="connsiteY22" fmla="*/ 522611 h 1416914"/>
              <a:gd name="connsiteX23" fmla="*/ 55266 w 644833"/>
              <a:gd name="connsiteY23" fmla="*/ 552756 h 1416914"/>
              <a:gd name="connsiteX24" fmla="*/ 60290 w 644833"/>
              <a:gd name="connsiteY24" fmla="*/ 567828 h 1416914"/>
              <a:gd name="connsiteX25" fmla="*/ 55266 w 644833"/>
              <a:gd name="connsiteY25" fmla="*/ 673336 h 1416914"/>
              <a:gd name="connsiteX26" fmla="*/ 55266 w 644833"/>
              <a:gd name="connsiteY26" fmla="*/ 728602 h 1416914"/>
              <a:gd name="connsiteX27" fmla="*/ 65315 w 644833"/>
              <a:gd name="connsiteY27" fmla="*/ 738650 h 1416914"/>
              <a:gd name="connsiteX28" fmla="*/ 70339 w 644833"/>
              <a:gd name="connsiteY28" fmla="*/ 788892 h 1416914"/>
              <a:gd name="connsiteX29" fmla="*/ 90435 w 644833"/>
              <a:gd name="connsiteY29" fmla="*/ 919520 h 1416914"/>
              <a:gd name="connsiteX30" fmla="*/ 105508 w 644833"/>
              <a:gd name="connsiteY30" fmla="*/ 949665 h 1416914"/>
              <a:gd name="connsiteX31" fmla="*/ 115556 w 644833"/>
              <a:gd name="connsiteY31" fmla="*/ 979811 h 1416914"/>
              <a:gd name="connsiteX32" fmla="*/ 120580 w 644833"/>
              <a:gd name="connsiteY32" fmla="*/ 994883 h 1416914"/>
              <a:gd name="connsiteX33" fmla="*/ 135653 w 644833"/>
              <a:gd name="connsiteY33" fmla="*/ 1025028 h 1416914"/>
              <a:gd name="connsiteX34" fmla="*/ 150725 w 644833"/>
              <a:gd name="connsiteY34" fmla="*/ 1035076 h 1416914"/>
              <a:gd name="connsiteX35" fmla="*/ 165798 w 644833"/>
              <a:gd name="connsiteY35" fmla="*/ 1085318 h 1416914"/>
              <a:gd name="connsiteX36" fmla="*/ 170822 w 644833"/>
              <a:gd name="connsiteY36" fmla="*/ 1105415 h 1416914"/>
              <a:gd name="connsiteX37" fmla="*/ 180871 w 644833"/>
              <a:gd name="connsiteY37" fmla="*/ 1135560 h 1416914"/>
              <a:gd name="connsiteX38" fmla="*/ 185895 w 644833"/>
              <a:gd name="connsiteY38" fmla="*/ 1150633 h 1416914"/>
              <a:gd name="connsiteX39" fmla="*/ 190919 w 644833"/>
              <a:gd name="connsiteY39" fmla="*/ 1271213 h 1416914"/>
              <a:gd name="connsiteX40" fmla="*/ 200967 w 644833"/>
              <a:gd name="connsiteY40" fmla="*/ 1316430 h 1416914"/>
              <a:gd name="connsiteX41" fmla="*/ 226088 w 644833"/>
              <a:gd name="connsiteY41" fmla="*/ 1341551 h 1416914"/>
              <a:gd name="connsiteX42" fmla="*/ 236136 w 644833"/>
              <a:gd name="connsiteY42" fmla="*/ 1351600 h 1416914"/>
              <a:gd name="connsiteX43" fmla="*/ 261257 w 644833"/>
              <a:gd name="connsiteY43" fmla="*/ 1371696 h 1416914"/>
              <a:gd name="connsiteX44" fmla="*/ 286378 w 644833"/>
              <a:gd name="connsiteY44" fmla="*/ 1376720 h 1416914"/>
              <a:gd name="connsiteX45" fmla="*/ 316523 w 644833"/>
              <a:gd name="connsiteY45" fmla="*/ 1391793 h 1416914"/>
              <a:gd name="connsiteX46" fmla="*/ 331596 w 644833"/>
              <a:gd name="connsiteY46" fmla="*/ 1401841 h 1416914"/>
              <a:gd name="connsiteX47" fmla="*/ 356717 w 644833"/>
              <a:gd name="connsiteY47" fmla="*/ 1406865 h 1416914"/>
              <a:gd name="connsiteX48" fmla="*/ 371789 w 644833"/>
              <a:gd name="connsiteY48" fmla="*/ 1411890 h 1416914"/>
              <a:gd name="connsiteX49" fmla="*/ 391886 w 644833"/>
              <a:gd name="connsiteY49" fmla="*/ 1416914 h 1416914"/>
              <a:gd name="connsiteX50" fmla="*/ 406958 w 644833"/>
              <a:gd name="connsiteY50" fmla="*/ 1411890 h 1416914"/>
              <a:gd name="connsiteX51" fmla="*/ 391886 w 644833"/>
              <a:gd name="connsiteY51" fmla="*/ 1361648 h 1416914"/>
              <a:gd name="connsiteX52" fmla="*/ 386862 w 644833"/>
              <a:gd name="connsiteY52" fmla="*/ 1346575 h 1416914"/>
              <a:gd name="connsiteX53" fmla="*/ 401934 w 644833"/>
              <a:gd name="connsiteY53" fmla="*/ 1321454 h 1416914"/>
              <a:gd name="connsiteX54" fmla="*/ 406958 w 644833"/>
              <a:gd name="connsiteY54" fmla="*/ 1306382 h 1416914"/>
              <a:gd name="connsiteX55" fmla="*/ 411983 w 644833"/>
              <a:gd name="connsiteY55" fmla="*/ 1286285 h 1416914"/>
              <a:gd name="connsiteX56" fmla="*/ 422031 w 644833"/>
              <a:gd name="connsiteY56" fmla="*/ 1271213 h 1416914"/>
              <a:gd name="connsiteX57" fmla="*/ 432079 w 644833"/>
              <a:gd name="connsiteY57" fmla="*/ 1241068 h 1416914"/>
              <a:gd name="connsiteX58" fmla="*/ 447152 w 644833"/>
              <a:gd name="connsiteY58" fmla="*/ 1231019 h 1416914"/>
              <a:gd name="connsiteX59" fmla="*/ 442128 w 644833"/>
              <a:gd name="connsiteY59" fmla="*/ 1200874 h 1416914"/>
              <a:gd name="connsiteX60" fmla="*/ 411983 w 644833"/>
              <a:gd name="connsiteY60" fmla="*/ 1185802 h 1416914"/>
              <a:gd name="connsiteX61" fmla="*/ 376813 w 644833"/>
              <a:gd name="connsiteY61" fmla="*/ 1145608 h 1416914"/>
              <a:gd name="connsiteX62" fmla="*/ 371789 w 644833"/>
              <a:gd name="connsiteY62" fmla="*/ 1130536 h 1416914"/>
              <a:gd name="connsiteX63" fmla="*/ 386862 w 644833"/>
              <a:gd name="connsiteY63" fmla="*/ 1070246 h 1416914"/>
              <a:gd name="connsiteX64" fmla="*/ 391886 w 644833"/>
              <a:gd name="connsiteY64" fmla="*/ 1050149 h 1416914"/>
              <a:gd name="connsiteX65" fmla="*/ 396910 w 644833"/>
              <a:gd name="connsiteY65" fmla="*/ 1025028 h 1416914"/>
              <a:gd name="connsiteX66" fmla="*/ 411983 w 644833"/>
              <a:gd name="connsiteY66" fmla="*/ 1020004 h 1416914"/>
              <a:gd name="connsiteX67" fmla="*/ 432079 w 644833"/>
              <a:gd name="connsiteY67" fmla="*/ 979811 h 1416914"/>
              <a:gd name="connsiteX68" fmla="*/ 417007 w 644833"/>
              <a:gd name="connsiteY68" fmla="*/ 974786 h 1416914"/>
              <a:gd name="connsiteX69" fmla="*/ 406958 w 644833"/>
              <a:gd name="connsiteY69" fmla="*/ 964738 h 1416914"/>
              <a:gd name="connsiteX70" fmla="*/ 391886 w 644833"/>
              <a:gd name="connsiteY70" fmla="*/ 959714 h 1416914"/>
              <a:gd name="connsiteX71" fmla="*/ 386862 w 644833"/>
              <a:gd name="connsiteY71" fmla="*/ 944641 h 1416914"/>
              <a:gd name="connsiteX72" fmla="*/ 391886 w 644833"/>
              <a:gd name="connsiteY72" fmla="*/ 909472 h 1416914"/>
              <a:gd name="connsiteX73" fmla="*/ 406958 w 644833"/>
              <a:gd name="connsiteY73" fmla="*/ 904448 h 1416914"/>
              <a:gd name="connsiteX74" fmla="*/ 447152 w 644833"/>
              <a:gd name="connsiteY74" fmla="*/ 894400 h 1416914"/>
              <a:gd name="connsiteX75" fmla="*/ 452176 w 644833"/>
              <a:gd name="connsiteY75" fmla="*/ 879327 h 1416914"/>
              <a:gd name="connsiteX76" fmla="*/ 457200 w 644833"/>
              <a:gd name="connsiteY76" fmla="*/ 814013 h 1416914"/>
              <a:gd name="connsiteX77" fmla="*/ 477297 w 644833"/>
              <a:gd name="connsiteY77" fmla="*/ 808989 h 1416914"/>
              <a:gd name="connsiteX78" fmla="*/ 502418 w 644833"/>
              <a:gd name="connsiteY78" fmla="*/ 803964 h 1416914"/>
              <a:gd name="connsiteX79" fmla="*/ 562708 w 644833"/>
              <a:gd name="connsiteY79" fmla="*/ 793916 h 1416914"/>
              <a:gd name="connsiteX80" fmla="*/ 582805 w 644833"/>
              <a:gd name="connsiteY80" fmla="*/ 783868 h 1416914"/>
              <a:gd name="connsiteX81" fmla="*/ 597877 w 644833"/>
              <a:gd name="connsiteY81" fmla="*/ 778844 h 1416914"/>
              <a:gd name="connsiteX82" fmla="*/ 602901 w 644833"/>
              <a:gd name="connsiteY82" fmla="*/ 763771 h 1416914"/>
              <a:gd name="connsiteX83" fmla="*/ 612950 w 644833"/>
              <a:gd name="connsiteY83" fmla="*/ 753723 h 1416914"/>
              <a:gd name="connsiteX84" fmla="*/ 617974 w 644833"/>
              <a:gd name="connsiteY84" fmla="*/ 678360 h 1416914"/>
              <a:gd name="connsiteX85" fmla="*/ 592853 w 644833"/>
              <a:gd name="connsiteY85" fmla="*/ 658263 h 1416914"/>
              <a:gd name="connsiteX86" fmla="*/ 567732 w 644833"/>
              <a:gd name="connsiteY86" fmla="*/ 633142 h 1416914"/>
              <a:gd name="connsiteX87" fmla="*/ 542611 w 644833"/>
              <a:gd name="connsiteY87" fmla="*/ 592949 h 1416914"/>
              <a:gd name="connsiteX88" fmla="*/ 522515 w 644833"/>
              <a:gd name="connsiteY88" fmla="*/ 562804 h 1416914"/>
              <a:gd name="connsiteX89" fmla="*/ 527539 w 644833"/>
              <a:gd name="connsiteY89" fmla="*/ 407054 h 1416914"/>
              <a:gd name="connsiteX90" fmla="*/ 542611 w 644833"/>
              <a:gd name="connsiteY90" fmla="*/ 376909 h 1416914"/>
              <a:gd name="connsiteX91" fmla="*/ 547635 w 644833"/>
              <a:gd name="connsiteY91" fmla="*/ 361837 h 1416914"/>
              <a:gd name="connsiteX92" fmla="*/ 557684 w 644833"/>
              <a:gd name="connsiteY92" fmla="*/ 341740 h 1416914"/>
              <a:gd name="connsiteX93" fmla="*/ 562708 w 644833"/>
              <a:gd name="connsiteY93" fmla="*/ 326668 h 1416914"/>
              <a:gd name="connsiteX94" fmla="*/ 592853 w 644833"/>
              <a:gd name="connsiteY94" fmla="*/ 286474 h 1416914"/>
              <a:gd name="connsiteX95" fmla="*/ 602901 w 644833"/>
              <a:gd name="connsiteY95" fmla="*/ 271402 h 1416914"/>
              <a:gd name="connsiteX96" fmla="*/ 643095 w 644833"/>
              <a:gd name="connsiteY96" fmla="*/ 241257 h 1416914"/>
              <a:gd name="connsiteX97" fmla="*/ 638071 w 644833"/>
              <a:gd name="connsiteY97" fmla="*/ 191015 h 1416914"/>
              <a:gd name="connsiteX98" fmla="*/ 633046 w 644833"/>
              <a:gd name="connsiteY98" fmla="*/ 175942 h 1416914"/>
              <a:gd name="connsiteX99" fmla="*/ 607925 w 644833"/>
              <a:gd name="connsiteY99" fmla="*/ 180967 h 1416914"/>
              <a:gd name="connsiteX100" fmla="*/ 602901 w 644833"/>
              <a:gd name="connsiteY100" fmla="*/ 236233 h 1416914"/>
              <a:gd name="connsiteX101" fmla="*/ 572756 w 644833"/>
              <a:gd name="connsiteY101" fmla="*/ 246281 h 1416914"/>
              <a:gd name="connsiteX102" fmla="*/ 462224 w 644833"/>
              <a:gd name="connsiteY102" fmla="*/ 251305 h 1416914"/>
              <a:gd name="connsiteX103" fmla="*/ 472273 w 644833"/>
              <a:gd name="connsiteY103" fmla="*/ 211112 h 1416914"/>
              <a:gd name="connsiteX104" fmla="*/ 482321 w 644833"/>
              <a:gd name="connsiteY104" fmla="*/ 180967 h 1416914"/>
              <a:gd name="connsiteX105" fmla="*/ 457200 w 644833"/>
              <a:gd name="connsiteY105" fmla="*/ 140773 h 14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44833" h="1416914">
                <a:moveTo>
                  <a:pt x="457200" y="140773"/>
                </a:moveTo>
                <a:cubicBezTo>
                  <a:pt x="418681" y="115652"/>
                  <a:pt x="379501" y="91519"/>
                  <a:pt x="341644" y="65411"/>
                </a:cubicBezTo>
                <a:cubicBezTo>
                  <a:pt x="329933" y="57334"/>
                  <a:pt x="311731" y="37893"/>
                  <a:pt x="296427" y="30241"/>
                </a:cubicBezTo>
                <a:cubicBezTo>
                  <a:pt x="291690" y="27872"/>
                  <a:pt x="286378" y="26892"/>
                  <a:pt x="281354" y="25217"/>
                </a:cubicBezTo>
                <a:cubicBezTo>
                  <a:pt x="276330" y="21868"/>
                  <a:pt x="271800" y="17621"/>
                  <a:pt x="266282" y="15169"/>
                </a:cubicBezTo>
                <a:cubicBezTo>
                  <a:pt x="256603" y="10867"/>
                  <a:pt x="236136" y="5120"/>
                  <a:pt x="236136" y="5120"/>
                </a:cubicBezTo>
                <a:cubicBezTo>
                  <a:pt x="227763" y="6795"/>
                  <a:pt x="216139" y="3314"/>
                  <a:pt x="211016" y="10145"/>
                </a:cubicBezTo>
                <a:cubicBezTo>
                  <a:pt x="181754" y="49161"/>
                  <a:pt x="234209" y="50958"/>
                  <a:pt x="180871" y="40290"/>
                </a:cubicBezTo>
                <a:cubicBezTo>
                  <a:pt x="177854" y="28224"/>
                  <a:pt x="176639" y="13793"/>
                  <a:pt x="165798" y="5120"/>
                </a:cubicBezTo>
                <a:cubicBezTo>
                  <a:pt x="161662" y="1812"/>
                  <a:pt x="155749" y="1771"/>
                  <a:pt x="150725" y="96"/>
                </a:cubicBezTo>
                <a:cubicBezTo>
                  <a:pt x="128954" y="3446"/>
                  <a:pt x="99414" y="-6859"/>
                  <a:pt x="85411" y="10145"/>
                </a:cubicBezTo>
                <a:cubicBezTo>
                  <a:pt x="30306" y="77059"/>
                  <a:pt x="113249" y="75012"/>
                  <a:pt x="65315" y="95556"/>
                </a:cubicBezTo>
                <a:cubicBezTo>
                  <a:pt x="58968" y="98276"/>
                  <a:pt x="51917" y="98905"/>
                  <a:pt x="45218" y="100580"/>
                </a:cubicBezTo>
                <a:cubicBezTo>
                  <a:pt x="46893" y="112303"/>
                  <a:pt x="48124" y="124098"/>
                  <a:pt x="50242" y="135749"/>
                </a:cubicBezTo>
                <a:cubicBezTo>
                  <a:pt x="51477" y="142543"/>
                  <a:pt x="55542" y="148946"/>
                  <a:pt x="55266" y="155846"/>
                </a:cubicBezTo>
                <a:cubicBezTo>
                  <a:pt x="53854" y="191146"/>
                  <a:pt x="53047" y="226903"/>
                  <a:pt x="45218" y="261353"/>
                </a:cubicBezTo>
                <a:cubicBezTo>
                  <a:pt x="44044" y="266517"/>
                  <a:pt x="35169" y="264703"/>
                  <a:pt x="30145" y="266378"/>
                </a:cubicBezTo>
                <a:cubicBezTo>
                  <a:pt x="7584" y="288939"/>
                  <a:pt x="17319" y="274710"/>
                  <a:pt x="5024" y="311595"/>
                </a:cubicBezTo>
                <a:lnTo>
                  <a:pt x="0" y="326668"/>
                </a:lnTo>
                <a:cubicBezTo>
                  <a:pt x="1728" y="354320"/>
                  <a:pt x="4455" y="418708"/>
                  <a:pt x="10049" y="452272"/>
                </a:cubicBezTo>
                <a:cubicBezTo>
                  <a:pt x="10920" y="457496"/>
                  <a:pt x="13618" y="462253"/>
                  <a:pt x="15073" y="467345"/>
                </a:cubicBezTo>
                <a:cubicBezTo>
                  <a:pt x="15723" y="469621"/>
                  <a:pt x="22254" y="498500"/>
                  <a:pt x="25121" y="502514"/>
                </a:cubicBezTo>
                <a:cubicBezTo>
                  <a:pt x="30627" y="510223"/>
                  <a:pt x="38519" y="515912"/>
                  <a:pt x="45218" y="522611"/>
                </a:cubicBezTo>
                <a:lnTo>
                  <a:pt x="55266" y="552756"/>
                </a:lnTo>
                <a:lnTo>
                  <a:pt x="60290" y="567828"/>
                </a:lnTo>
                <a:cubicBezTo>
                  <a:pt x="58615" y="602997"/>
                  <a:pt x="57966" y="638231"/>
                  <a:pt x="55266" y="673336"/>
                </a:cubicBezTo>
                <a:cubicBezTo>
                  <a:pt x="52976" y="703102"/>
                  <a:pt x="43193" y="696409"/>
                  <a:pt x="55266" y="728602"/>
                </a:cubicBezTo>
                <a:cubicBezTo>
                  <a:pt x="56929" y="733037"/>
                  <a:pt x="61965" y="735301"/>
                  <a:pt x="65315" y="738650"/>
                </a:cubicBezTo>
                <a:cubicBezTo>
                  <a:pt x="66990" y="755397"/>
                  <a:pt x="69351" y="772090"/>
                  <a:pt x="70339" y="788892"/>
                </a:cubicBezTo>
                <a:cubicBezTo>
                  <a:pt x="77875" y="917012"/>
                  <a:pt x="41552" y="886931"/>
                  <a:pt x="90435" y="919520"/>
                </a:cubicBezTo>
                <a:cubicBezTo>
                  <a:pt x="108769" y="974514"/>
                  <a:pt x="79526" y="891203"/>
                  <a:pt x="105508" y="949665"/>
                </a:cubicBezTo>
                <a:cubicBezTo>
                  <a:pt x="109810" y="959344"/>
                  <a:pt x="112207" y="969762"/>
                  <a:pt x="115556" y="979811"/>
                </a:cubicBezTo>
                <a:lnTo>
                  <a:pt x="120580" y="994883"/>
                </a:lnTo>
                <a:cubicBezTo>
                  <a:pt x="124666" y="1007141"/>
                  <a:pt x="125915" y="1015290"/>
                  <a:pt x="135653" y="1025028"/>
                </a:cubicBezTo>
                <a:cubicBezTo>
                  <a:pt x="139923" y="1029298"/>
                  <a:pt x="145701" y="1031727"/>
                  <a:pt x="150725" y="1035076"/>
                </a:cubicBezTo>
                <a:cubicBezTo>
                  <a:pt x="162311" y="1081414"/>
                  <a:pt x="147443" y="1024133"/>
                  <a:pt x="165798" y="1085318"/>
                </a:cubicBezTo>
                <a:cubicBezTo>
                  <a:pt x="167782" y="1091932"/>
                  <a:pt x="168838" y="1098801"/>
                  <a:pt x="170822" y="1105415"/>
                </a:cubicBezTo>
                <a:cubicBezTo>
                  <a:pt x="173866" y="1115560"/>
                  <a:pt x="177521" y="1125512"/>
                  <a:pt x="180871" y="1135560"/>
                </a:cubicBezTo>
                <a:lnTo>
                  <a:pt x="185895" y="1150633"/>
                </a:lnTo>
                <a:cubicBezTo>
                  <a:pt x="187570" y="1190826"/>
                  <a:pt x="188151" y="1231080"/>
                  <a:pt x="190919" y="1271213"/>
                </a:cubicBezTo>
                <a:cubicBezTo>
                  <a:pt x="190949" y="1271645"/>
                  <a:pt x="199005" y="1313487"/>
                  <a:pt x="200967" y="1316430"/>
                </a:cubicBezTo>
                <a:cubicBezTo>
                  <a:pt x="207536" y="1326283"/>
                  <a:pt x="217714" y="1333177"/>
                  <a:pt x="226088" y="1341551"/>
                </a:cubicBezTo>
                <a:lnTo>
                  <a:pt x="236136" y="1351600"/>
                </a:lnTo>
                <a:cubicBezTo>
                  <a:pt x="243492" y="1358956"/>
                  <a:pt x="251120" y="1367895"/>
                  <a:pt x="261257" y="1371696"/>
                </a:cubicBezTo>
                <a:cubicBezTo>
                  <a:pt x="269253" y="1374694"/>
                  <a:pt x="278004" y="1375045"/>
                  <a:pt x="286378" y="1376720"/>
                </a:cubicBezTo>
                <a:cubicBezTo>
                  <a:pt x="329568" y="1405514"/>
                  <a:pt x="274929" y="1370996"/>
                  <a:pt x="316523" y="1391793"/>
                </a:cubicBezTo>
                <a:cubicBezTo>
                  <a:pt x="321924" y="1394493"/>
                  <a:pt x="325942" y="1399721"/>
                  <a:pt x="331596" y="1401841"/>
                </a:cubicBezTo>
                <a:cubicBezTo>
                  <a:pt x="339592" y="1404839"/>
                  <a:pt x="348433" y="1404794"/>
                  <a:pt x="356717" y="1406865"/>
                </a:cubicBezTo>
                <a:cubicBezTo>
                  <a:pt x="361855" y="1408150"/>
                  <a:pt x="366697" y="1410435"/>
                  <a:pt x="371789" y="1411890"/>
                </a:cubicBezTo>
                <a:cubicBezTo>
                  <a:pt x="378428" y="1413787"/>
                  <a:pt x="385187" y="1415239"/>
                  <a:pt x="391886" y="1416914"/>
                </a:cubicBezTo>
                <a:cubicBezTo>
                  <a:pt x="396910" y="1415239"/>
                  <a:pt x="405674" y="1417028"/>
                  <a:pt x="406958" y="1411890"/>
                </a:cubicBezTo>
                <a:cubicBezTo>
                  <a:pt x="412836" y="1388377"/>
                  <a:pt x="402509" y="1377582"/>
                  <a:pt x="391886" y="1361648"/>
                </a:cubicBezTo>
                <a:cubicBezTo>
                  <a:pt x="390211" y="1356624"/>
                  <a:pt x="386862" y="1351871"/>
                  <a:pt x="386862" y="1346575"/>
                </a:cubicBezTo>
                <a:cubicBezTo>
                  <a:pt x="386862" y="1333532"/>
                  <a:pt x="393975" y="1329414"/>
                  <a:pt x="401934" y="1321454"/>
                </a:cubicBezTo>
                <a:cubicBezTo>
                  <a:pt x="403609" y="1316430"/>
                  <a:pt x="407829" y="1311606"/>
                  <a:pt x="406958" y="1306382"/>
                </a:cubicBezTo>
                <a:cubicBezTo>
                  <a:pt x="403199" y="1283827"/>
                  <a:pt x="383089" y="1295916"/>
                  <a:pt x="411983" y="1286285"/>
                </a:cubicBezTo>
                <a:cubicBezTo>
                  <a:pt x="415332" y="1281261"/>
                  <a:pt x="419579" y="1276731"/>
                  <a:pt x="422031" y="1271213"/>
                </a:cubicBezTo>
                <a:cubicBezTo>
                  <a:pt x="426333" y="1261534"/>
                  <a:pt x="423266" y="1246943"/>
                  <a:pt x="432079" y="1241068"/>
                </a:cubicBezTo>
                <a:lnTo>
                  <a:pt x="447152" y="1231019"/>
                </a:lnTo>
                <a:cubicBezTo>
                  <a:pt x="445477" y="1220971"/>
                  <a:pt x="446684" y="1209985"/>
                  <a:pt x="442128" y="1200874"/>
                </a:cubicBezTo>
                <a:cubicBezTo>
                  <a:pt x="438233" y="1193083"/>
                  <a:pt x="419116" y="1188180"/>
                  <a:pt x="411983" y="1185802"/>
                </a:cubicBezTo>
                <a:cubicBezTo>
                  <a:pt x="382592" y="1156411"/>
                  <a:pt x="393431" y="1170534"/>
                  <a:pt x="376813" y="1145608"/>
                </a:cubicBezTo>
                <a:cubicBezTo>
                  <a:pt x="375138" y="1140584"/>
                  <a:pt x="371789" y="1135832"/>
                  <a:pt x="371789" y="1130536"/>
                </a:cubicBezTo>
                <a:cubicBezTo>
                  <a:pt x="371789" y="1104237"/>
                  <a:pt x="380626" y="1095193"/>
                  <a:pt x="386862" y="1070246"/>
                </a:cubicBezTo>
                <a:cubicBezTo>
                  <a:pt x="388537" y="1063547"/>
                  <a:pt x="390388" y="1056890"/>
                  <a:pt x="391886" y="1050149"/>
                </a:cubicBezTo>
                <a:cubicBezTo>
                  <a:pt x="393738" y="1041813"/>
                  <a:pt x="392173" y="1032133"/>
                  <a:pt x="396910" y="1025028"/>
                </a:cubicBezTo>
                <a:cubicBezTo>
                  <a:pt x="399848" y="1020621"/>
                  <a:pt x="406959" y="1021679"/>
                  <a:pt x="411983" y="1020004"/>
                </a:cubicBezTo>
                <a:cubicBezTo>
                  <a:pt x="421243" y="1010744"/>
                  <a:pt x="449617" y="997349"/>
                  <a:pt x="432079" y="979811"/>
                </a:cubicBezTo>
                <a:cubicBezTo>
                  <a:pt x="428334" y="976066"/>
                  <a:pt x="422031" y="976461"/>
                  <a:pt x="417007" y="974786"/>
                </a:cubicBezTo>
                <a:cubicBezTo>
                  <a:pt x="413657" y="971437"/>
                  <a:pt x="411020" y="967175"/>
                  <a:pt x="406958" y="964738"/>
                </a:cubicBezTo>
                <a:cubicBezTo>
                  <a:pt x="402417" y="962013"/>
                  <a:pt x="395631" y="963459"/>
                  <a:pt x="391886" y="959714"/>
                </a:cubicBezTo>
                <a:cubicBezTo>
                  <a:pt x="388141" y="955969"/>
                  <a:pt x="388537" y="949665"/>
                  <a:pt x="386862" y="944641"/>
                </a:cubicBezTo>
                <a:cubicBezTo>
                  <a:pt x="388537" y="932918"/>
                  <a:pt x="386590" y="920064"/>
                  <a:pt x="391886" y="909472"/>
                </a:cubicBezTo>
                <a:cubicBezTo>
                  <a:pt x="394254" y="904735"/>
                  <a:pt x="401820" y="905732"/>
                  <a:pt x="406958" y="904448"/>
                </a:cubicBezTo>
                <a:lnTo>
                  <a:pt x="447152" y="894400"/>
                </a:lnTo>
                <a:cubicBezTo>
                  <a:pt x="448827" y="889376"/>
                  <a:pt x="451519" y="884582"/>
                  <a:pt x="452176" y="879327"/>
                </a:cubicBezTo>
                <a:cubicBezTo>
                  <a:pt x="454884" y="857660"/>
                  <a:pt x="449856" y="834577"/>
                  <a:pt x="457200" y="814013"/>
                </a:cubicBezTo>
                <a:cubicBezTo>
                  <a:pt x="459522" y="807510"/>
                  <a:pt x="470556" y="810487"/>
                  <a:pt x="477297" y="808989"/>
                </a:cubicBezTo>
                <a:cubicBezTo>
                  <a:pt x="485633" y="807136"/>
                  <a:pt x="494008" y="805448"/>
                  <a:pt x="502418" y="803964"/>
                </a:cubicBezTo>
                <a:lnTo>
                  <a:pt x="562708" y="793916"/>
                </a:lnTo>
                <a:cubicBezTo>
                  <a:pt x="569407" y="790567"/>
                  <a:pt x="575921" y="786818"/>
                  <a:pt x="582805" y="783868"/>
                </a:cubicBezTo>
                <a:cubicBezTo>
                  <a:pt x="587673" y="781782"/>
                  <a:pt x="594132" y="782589"/>
                  <a:pt x="597877" y="778844"/>
                </a:cubicBezTo>
                <a:cubicBezTo>
                  <a:pt x="601622" y="775099"/>
                  <a:pt x="600176" y="768312"/>
                  <a:pt x="602901" y="763771"/>
                </a:cubicBezTo>
                <a:cubicBezTo>
                  <a:pt x="605338" y="759709"/>
                  <a:pt x="609600" y="757072"/>
                  <a:pt x="612950" y="753723"/>
                </a:cubicBezTo>
                <a:cubicBezTo>
                  <a:pt x="624333" y="719574"/>
                  <a:pt x="629123" y="719238"/>
                  <a:pt x="617974" y="678360"/>
                </a:cubicBezTo>
                <a:cubicBezTo>
                  <a:pt x="616221" y="671931"/>
                  <a:pt x="595849" y="660884"/>
                  <a:pt x="592853" y="658263"/>
                </a:cubicBezTo>
                <a:cubicBezTo>
                  <a:pt x="583941" y="650465"/>
                  <a:pt x="567732" y="633142"/>
                  <a:pt x="567732" y="633142"/>
                </a:cubicBezTo>
                <a:cubicBezTo>
                  <a:pt x="556769" y="589289"/>
                  <a:pt x="572587" y="637914"/>
                  <a:pt x="542611" y="592949"/>
                </a:cubicBezTo>
                <a:lnTo>
                  <a:pt x="522515" y="562804"/>
                </a:lnTo>
                <a:cubicBezTo>
                  <a:pt x="524190" y="510887"/>
                  <a:pt x="524489" y="458908"/>
                  <a:pt x="527539" y="407054"/>
                </a:cubicBezTo>
                <a:cubicBezTo>
                  <a:pt x="528381" y="392744"/>
                  <a:pt x="536572" y="388988"/>
                  <a:pt x="542611" y="376909"/>
                </a:cubicBezTo>
                <a:cubicBezTo>
                  <a:pt x="544979" y="372172"/>
                  <a:pt x="545549" y="366705"/>
                  <a:pt x="547635" y="361837"/>
                </a:cubicBezTo>
                <a:cubicBezTo>
                  <a:pt x="550585" y="354953"/>
                  <a:pt x="554734" y="348624"/>
                  <a:pt x="557684" y="341740"/>
                </a:cubicBezTo>
                <a:cubicBezTo>
                  <a:pt x="559770" y="336872"/>
                  <a:pt x="560136" y="331297"/>
                  <a:pt x="562708" y="326668"/>
                </a:cubicBezTo>
                <a:cubicBezTo>
                  <a:pt x="594574" y="269309"/>
                  <a:pt x="570680" y="314191"/>
                  <a:pt x="592853" y="286474"/>
                </a:cubicBezTo>
                <a:cubicBezTo>
                  <a:pt x="596625" y="281759"/>
                  <a:pt x="598357" y="275378"/>
                  <a:pt x="602901" y="271402"/>
                </a:cubicBezTo>
                <a:cubicBezTo>
                  <a:pt x="693842" y="191828"/>
                  <a:pt x="602205" y="282142"/>
                  <a:pt x="643095" y="241257"/>
                </a:cubicBezTo>
                <a:cubicBezTo>
                  <a:pt x="641420" y="224510"/>
                  <a:pt x="640630" y="207650"/>
                  <a:pt x="638071" y="191015"/>
                </a:cubicBezTo>
                <a:cubicBezTo>
                  <a:pt x="637266" y="185780"/>
                  <a:pt x="638070" y="177617"/>
                  <a:pt x="633046" y="175942"/>
                </a:cubicBezTo>
                <a:cubicBezTo>
                  <a:pt x="624945" y="173242"/>
                  <a:pt x="616299" y="179292"/>
                  <a:pt x="607925" y="180967"/>
                </a:cubicBezTo>
                <a:cubicBezTo>
                  <a:pt x="606250" y="199389"/>
                  <a:pt x="611671" y="219946"/>
                  <a:pt x="602901" y="236233"/>
                </a:cubicBezTo>
                <a:cubicBezTo>
                  <a:pt x="597879" y="245559"/>
                  <a:pt x="572756" y="246281"/>
                  <a:pt x="572756" y="246281"/>
                </a:cubicBezTo>
                <a:cubicBezTo>
                  <a:pt x="538838" y="268893"/>
                  <a:pt x="523258" y="283617"/>
                  <a:pt x="462224" y="251305"/>
                </a:cubicBezTo>
                <a:cubicBezTo>
                  <a:pt x="450019" y="244844"/>
                  <a:pt x="467906" y="224213"/>
                  <a:pt x="472273" y="211112"/>
                </a:cubicBezTo>
                <a:lnTo>
                  <a:pt x="482321" y="180967"/>
                </a:lnTo>
                <a:lnTo>
                  <a:pt x="457200" y="140773"/>
                </a:lnTo>
                <a:close/>
              </a:path>
            </a:pathLst>
          </a:custGeom>
          <a:blipFill>
            <a:blip r:embed="rId21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C1C7D-9DAD-40FB-8DA1-7DD3D73F5AE2}"/>
              </a:ext>
            </a:extLst>
          </p:cNvPr>
          <p:cNvSpPr/>
          <p:nvPr/>
        </p:nvSpPr>
        <p:spPr>
          <a:xfrm>
            <a:off x="1837838" y="4662462"/>
            <a:ext cx="652950" cy="1813818"/>
          </a:xfrm>
          <a:custGeom>
            <a:avLst/>
            <a:gdLst>
              <a:gd name="connsiteX0" fmla="*/ 67162 w 652950"/>
              <a:gd name="connsiteY0" fmla="*/ 28601 h 1813818"/>
              <a:gd name="connsiteX1" fmla="*/ 86212 w 652950"/>
              <a:gd name="connsiteY1" fmla="*/ 80988 h 1813818"/>
              <a:gd name="connsiteX2" fmla="*/ 100500 w 652950"/>
              <a:gd name="connsiteY2" fmla="*/ 128613 h 1813818"/>
              <a:gd name="connsiteX3" fmla="*/ 110025 w 652950"/>
              <a:gd name="connsiteY3" fmla="*/ 142901 h 1813818"/>
              <a:gd name="connsiteX4" fmla="*/ 129075 w 652950"/>
              <a:gd name="connsiteY4" fmla="*/ 190526 h 1813818"/>
              <a:gd name="connsiteX5" fmla="*/ 133837 w 652950"/>
              <a:gd name="connsiteY5" fmla="*/ 209576 h 1813818"/>
              <a:gd name="connsiteX6" fmla="*/ 143362 w 652950"/>
              <a:gd name="connsiteY6" fmla="*/ 247676 h 1813818"/>
              <a:gd name="connsiteX7" fmla="*/ 152887 w 652950"/>
              <a:gd name="connsiteY7" fmla="*/ 261963 h 1813818"/>
              <a:gd name="connsiteX8" fmla="*/ 167175 w 652950"/>
              <a:gd name="connsiteY8" fmla="*/ 290538 h 1813818"/>
              <a:gd name="connsiteX9" fmla="*/ 162412 w 652950"/>
              <a:gd name="connsiteY9" fmla="*/ 342926 h 1813818"/>
              <a:gd name="connsiteX10" fmla="*/ 157650 w 652950"/>
              <a:gd name="connsiteY10" fmla="*/ 357213 h 1813818"/>
              <a:gd name="connsiteX11" fmla="*/ 152887 w 652950"/>
              <a:gd name="connsiteY11" fmla="*/ 476276 h 1813818"/>
              <a:gd name="connsiteX12" fmla="*/ 143362 w 652950"/>
              <a:gd name="connsiteY12" fmla="*/ 504851 h 1813818"/>
              <a:gd name="connsiteX13" fmla="*/ 133837 w 652950"/>
              <a:gd name="connsiteY13" fmla="*/ 519138 h 1813818"/>
              <a:gd name="connsiteX14" fmla="*/ 133837 w 652950"/>
              <a:gd name="connsiteY14" fmla="*/ 733451 h 1813818"/>
              <a:gd name="connsiteX15" fmla="*/ 152887 w 652950"/>
              <a:gd name="connsiteY15" fmla="*/ 762026 h 1813818"/>
              <a:gd name="connsiteX16" fmla="*/ 162412 w 652950"/>
              <a:gd name="connsiteY16" fmla="*/ 919188 h 1813818"/>
              <a:gd name="connsiteX17" fmla="*/ 167175 w 652950"/>
              <a:gd name="connsiteY17" fmla="*/ 1023963 h 1813818"/>
              <a:gd name="connsiteX18" fmla="*/ 176700 w 652950"/>
              <a:gd name="connsiteY18" fmla="*/ 1057301 h 1813818"/>
              <a:gd name="connsiteX19" fmla="*/ 200512 w 652950"/>
              <a:gd name="connsiteY19" fmla="*/ 1171601 h 1813818"/>
              <a:gd name="connsiteX20" fmla="*/ 219562 w 652950"/>
              <a:gd name="connsiteY20" fmla="*/ 1176363 h 1813818"/>
              <a:gd name="connsiteX21" fmla="*/ 238612 w 652950"/>
              <a:gd name="connsiteY21" fmla="*/ 1204938 h 1813818"/>
              <a:gd name="connsiteX22" fmla="*/ 248137 w 652950"/>
              <a:gd name="connsiteY22" fmla="*/ 1219226 h 1813818"/>
              <a:gd name="connsiteX23" fmla="*/ 252900 w 652950"/>
              <a:gd name="connsiteY23" fmla="*/ 1233513 h 1813818"/>
              <a:gd name="connsiteX24" fmla="*/ 267187 w 652950"/>
              <a:gd name="connsiteY24" fmla="*/ 1247801 h 1813818"/>
              <a:gd name="connsiteX25" fmla="*/ 286237 w 652950"/>
              <a:gd name="connsiteY25" fmla="*/ 1295426 h 1813818"/>
              <a:gd name="connsiteX26" fmla="*/ 295762 w 652950"/>
              <a:gd name="connsiteY26" fmla="*/ 1328763 h 1813818"/>
              <a:gd name="connsiteX27" fmla="*/ 305287 w 652950"/>
              <a:gd name="connsiteY27" fmla="*/ 1362101 h 1813818"/>
              <a:gd name="connsiteX28" fmla="*/ 310050 w 652950"/>
              <a:gd name="connsiteY28" fmla="*/ 1390676 h 1813818"/>
              <a:gd name="connsiteX29" fmla="*/ 314812 w 652950"/>
              <a:gd name="connsiteY29" fmla="*/ 1504976 h 1813818"/>
              <a:gd name="connsiteX30" fmla="*/ 324337 w 652950"/>
              <a:gd name="connsiteY30" fmla="*/ 1557363 h 1813818"/>
              <a:gd name="connsiteX31" fmla="*/ 343387 w 652950"/>
              <a:gd name="connsiteY31" fmla="*/ 1581176 h 1813818"/>
              <a:gd name="connsiteX32" fmla="*/ 371962 w 652950"/>
              <a:gd name="connsiteY32" fmla="*/ 1609751 h 1813818"/>
              <a:gd name="connsiteX33" fmla="*/ 376725 w 652950"/>
              <a:gd name="connsiteY33" fmla="*/ 1624038 h 1813818"/>
              <a:gd name="connsiteX34" fmla="*/ 410062 w 652950"/>
              <a:gd name="connsiteY34" fmla="*/ 1643088 h 1813818"/>
              <a:gd name="connsiteX35" fmla="*/ 424350 w 652950"/>
              <a:gd name="connsiteY35" fmla="*/ 1657376 h 1813818"/>
              <a:gd name="connsiteX36" fmla="*/ 438637 w 652950"/>
              <a:gd name="connsiteY36" fmla="*/ 1666901 h 1813818"/>
              <a:gd name="connsiteX37" fmla="*/ 486262 w 652950"/>
              <a:gd name="connsiteY37" fmla="*/ 1676426 h 1813818"/>
              <a:gd name="connsiteX38" fmla="*/ 514837 w 652950"/>
              <a:gd name="connsiteY38" fmla="*/ 1685951 h 1813818"/>
              <a:gd name="connsiteX39" fmla="*/ 543412 w 652950"/>
              <a:gd name="connsiteY39" fmla="*/ 1700238 h 1813818"/>
              <a:gd name="connsiteX40" fmla="*/ 576750 w 652950"/>
              <a:gd name="connsiteY40" fmla="*/ 1743101 h 1813818"/>
              <a:gd name="connsiteX41" fmla="*/ 600562 w 652950"/>
              <a:gd name="connsiteY41" fmla="*/ 1771676 h 1813818"/>
              <a:gd name="connsiteX42" fmla="*/ 624375 w 652950"/>
              <a:gd name="connsiteY42" fmla="*/ 1795488 h 1813818"/>
              <a:gd name="connsiteX43" fmla="*/ 652950 w 652950"/>
              <a:gd name="connsiteY43" fmla="*/ 1805013 h 1813818"/>
              <a:gd name="connsiteX44" fmla="*/ 552937 w 652950"/>
              <a:gd name="connsiteY44" fmla="*/ 1805013 h 1813818"/>
              <a:gd name="connsiteX45" fmla="*/ 538650 w 652950"/>
              <a:gd name="connsiteY45" fmla="*/ 1795488 h 1813818"/>
              <a:gd name="connsiteX46" fmla="*/ 500550 w 652950"/>
              <a:gd name="connsiteY46" fmla="*/ 1766913 h 1813818"/>
              <a:gd name="connsiteX47" fmla="*/ 462450 w 652950"/>
              <a:gd name="connsiteY47" fmla="*/ 1757388 h 1813818"/>
              <a:gd name="connsiteX48" fmla="*/ 448162 w 652950"/>
              <a:gd name="connsiteY48" fmla="*/ 1747863 h 1813818"/>
              <a:gd name="connsiteX49" fmla="*/ 424350 w 652950"/>
              <a:gd name="connsiteY49" fmla="*/ 1724051 h 1813818"/>
              <a:gd name="connsiteX50" fmla="*/ 391012 w 652950"/>
              <a:gd name="connsiteY50" fmla="*/ 1705001 h 1813818"/>
              <a:gd name="connsiteX51" fmla="*/ 362437 w 652950"/>
              <a:gd name="connsiteY51" fmla="*/ 1676426 h 1813818"/>
              <a:gd name="connsiteX52" fmla="*/ 348150 w 652950"/>
              <a:gd name="connsiteY52" fmla="*/ 1666901 h 1813818"/>
              <a:gd name="connsiteX53" fmla="*/ 314812 w 652950"/>
              <a:gd name="connsiteY53" fmla="*/ 1633563 h 1813818"/>
              <a:gd name="connsiteX54" fmla="*/ 281475 w 652950"/>
              <a:gd name="connsiteY54" fmla="*/ 1595463 h 1813818"/>
              <a:gd name="connsiteX55" fmla="*/ 262425 w 652950"/>
              <a:gd name="connsiteY55" fmla="*/ 1552601 h 1813818"/>
              <a:gd name="connsiteX56" fmla="*/ 252900 w 652950"/>
              <a:gd name="connsiteY56" fmla="*/ 1533551 h 1813818"/>
              <a:gd name="connsiteX57" fmla="*/ 243375 w 652950"/>
              <a:gd name="connsiteY57" fmla="*/ 1504976 h 1813818"/>
              <a:gd name="connsiteX58" fmla="*/ 229087 w 652950"/>
              <a:gd name="connsiteY58" fmla="*/ 1485926 h 1813818"/>
              <a:gd name="connsiteX59" fmla="*/ 219562 w 652950"/>
              <a:gd name="connsiteY59" fmla="*/ 1257326 h 1813818"/>
              <a:gd name="connsiteX60" fmla="*/ 210037 w 652950"/>
              <a:gd name="connsiteY60" fmla="*/ 1243038 h 1813818"/>
              <a:gd name="connsiteX61" fmla="*/ 190987 w 652950"/>
              <a:gd name="connsiteY61" fmla="*/ 1228751 h 1813818"/>
              <a:gd name="connsiteX62" fmla="*/ 176700 w 652950"/>
              <a:gd name="connsiteY62" fmla="*/ 1238276 h 1813818"/>
              <a:gd name="connsiteX63" fmla="*/ 143362 w 652950"/>
              <a:gd name="connsiteY63" fmla="*/ 1233513 h 1813818"/>
              <a:gd name="connsiteX64" fmla="*/ 138600 w 652950"/>
              <a:gd name="connsiteY64" fmla="*/ 1200176 h 1813818"/>
              <a:gd name="connsiteX65" fmla="*/ 129075 w 652950"/>
              <a:gd name="connsiteY65" fmla="*/ 1166838 h 1813818"/>
              <a:gd name="connsiteX66" fmla="*/ 124312 w 652950"/>
              <a:gd name="connsiteY66" fmla="*/ 1147788 h 1813818"/>
              <a:gd name="connsiteX67" fmla="*/ 110025 w 652950"/>
              <a:gd name="connsiteY67" fmla="*/ 1128738 h 1813818"/>
              <a:gd name="connsiteX68" fmla="*/ 100500 w 652950"/>
              <a:gd name="connsiteY68" fmla="*/ 1090638 h 1813818"/>
              <a:gd name="connsiteX69" fmla="*/ 95737 w 652950"/>
              <a:gd name="connsiteY69" fmla="*/ 1071588 h 1813818"/>
              <a:gd name="connsiteX70" fmla="*/ 90975 w 652950"/>
              <a:gd name="connsiteY70" fmla="*/ 985863 h 1813818"/>
              <a:gd name="connsiteX71" fmla="*/ 81450 w 652950"/>
              <a:gd name="connsiteY71" fmla="*/ 957288 h 1813818"/>
              <a:gd name="connsiteX72" fmla="*/ 76687 w 652950"/>
              <a:gd name="connsiteY72" fmla="*/ 904901 h 1813818"/>
              <a:gd name="connsiteX73" fmla="*/ 71925 w 652950"/>
              <a:gd name="connsiteY73" fmla="*/ 876326 h 1813818"/>
              <a:gd name="connsiteX74" fmla="*/ 62400 w 652950"/>
              <a:gd name="connsiteY74" fmla="*/ 690588 h 1813818"/>
              <a:gd name="connsiteX75" fmla="*/ 52875 w 652950"/>
              <a:gd name="connsiteY75" fmla="*/ 662013 h 1813818"/>
              <a:gd name="connsiteX76" fmla="*/ 43350 w 652950"/>
              <a:gd name="connsiteY76" fmla="*/ 609626 h 1813818"/>
              <a:gd name="connsiteX77" fmla="*/ 57637 w 652950"/>
              <a:gd name="connsiteY77" fmla="*/ 476276 h 1813818"/>
              <a:gd name="connsiteX78" fmla="*/ 71925 w 652950"/>
              <a:gd name="connsiteY78" fmla="*/ 461988 h 1813818"/>
              <a:gd name="connsiteX79" fmla="*/ 76687 w 652950"/>
              <a:gd name="connsiteY79" fmla="*/ 447701 h 1813818"/>
              <a:gd name="connsiteX80" fmla="*/ 67162 w 652950"/>
              <a:gd name="connsiteY80" fmla="*/ 395313 h 1813818"/>
              <a:gd name="connsiteX81" fmla="*/ 57637 w 652950"/>
              <a:gd name="connsiteY81" fmla="*/ 357213 h 1813818"/>
              <a:gd name="connsiteX82" fmla="*/ 52875 w 652950"/>
              <a:gd name="connsiteY82" fmla="*/ 328638 h 1813818"/>
              <a:gd name="connsiteX83" fmla="*/ 43350 w 652950"/>
              <a:gd name="connsiteY83" fmla="*/ 304826 h 1813818"/>
              <a:gd name="connsiteX84" fmla="*/ 33825 w 652950"/>
              <a:gd name="connsiteY84" fmla="*/ 242913 h 1813818"/>
              <a:gd name="connsiteX85" fmla="*/ 29062 w 652950"/>
              <a:gd name="connsiteY85" fmla="*/ 228626 h 1813818"/>
              <a:gd name="connsiteX86" fmla="*/ 24300 w 652950"/>
              <a:gd name="connsiteY86" fmla="*/ 195288 h 1813818"/>
              <a:gd name="connsiteX87" fmla="*/ 19537 w 652950"/>
              <a:gd name="connsiteY87" fmla="*/ 147663 h 1813818"/>
              <a:gd name="connsiteX88" fmla="*/ 14775 w 652950"/>
              <a:gd name="connsiteY88" fmla="*/ 123851 h 1813818"/>
              <a:gd name="connsiteX89" fmla="*/ 487 w 652950"/>
              <a:gd name="connsiteY89" fmla="*/ 71463 h 1813818"/>
              <a:gd name="connsiteX90" fmla="*/ 5250 w 652950"/>
              <a:gd name="connsiteY90" fmla="*/ 19076 h 1813818"/>
              <a:gd name="connsiteX91" fmla="*/ 38587 w 652950"/>
              <a:gd name="connsiteY91" fmla="*/ 9551 h 1813818"/>
              <a:gd name="connsiteX92" fmla="*/ 67162 w 652950"/>
              <a:gd name="connsiteY92" fmla="*/ 26 h 1813818"/>
              <a:gd name="connsiteX93" fmla="*/ 67162 w 652950"/>
              <a:gd name="connsiteY93" fmla="*/ 28601 h 181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52950" h="1813818">
                <a:moveTo>
                  <a:pt x="67162" y="28601"/>
                </a:moveTo>
                <a:cubicBezTo>
                  <a:pt x="70337" y="42095"/>
                  <a:pt x="82134" y="64680"/>
                  <a:pt x="86212" y="80988"/>
                </a:cubicBezTo>
                <a:cubicBezTo>
                  <a:pt x="88874" y="91636"/>
                  <a:pt x="95863" y="121657"/>
                  <a:pt x="100500" y="128613"/>
                </a:cubicBezTo>
                <a:lnTo>
                  <a:pt x="110025" y="142901"/>
                </a:lnTo>
                <a:cubicBezTo>
                  <a:pt x="121795" y="178211"/>
                  <a:pt x="115060" y="162496"/>
                  <a:pt x="129075" y="190526"/>
                </a:cubicBezTo>
                <a:cubicBezTo>
                  <a:pt x="130662" y="196876"/>
                  <a:pt x="132417" y="203186"/>
                  <a:pt x="133837" y="209576"/>
                </a:cubicBezTo>
                <a:cubicBezTo>
                  <a:pt x="136009" y="219350"/>
                  <a:pt x="138258" y="237468"/>
                  <a:pt x="143362" y="247676"/>
                </a:cubicBezTo>
                <a:cubicBezTo>
                  <a:pt x="145922" y="252795"/>
                  <a:pt x="150327" y="256844"/>
                  <a:pt x="152887" y="261963"/>
                </a:cubicBezTo>
                <a:cubicBezTo>
                  <a:pt x="172605" y="301397"/>
                  <a:pt x="139879" y="249595"/>
                  <a:pt x="167175" y="290538"/>
                </a:cubicBezTo>
                <a:cubicBezTo>
                  <a:pt x="165587" y="308001"/>
                  <a:pt x="164892" y="325568"/>
                  <a:pt x="162412" y="342926"/>
                </a:cubicBezTo>
                <a:cubicBezTo>
                  <a:pt x="161702" y="347895"/>
                  <a:pt x="158008" y="352206"/>
                  <a:pt x="157650" y="357213"/>
                </a:cubicBezTo>
                <a:cubicBezTo>
                  <a:pt x="154820" y="396831"/>
                  <a:pt x="156713" y="436741"/>
                  <a:pt x="152887" y="476276"/>
                </a:cubicBezTo>
                <a:cubicBezTo>
                  <a:pt x="151920" y="486270"/>
                  <a:pt x="148931" y="496497"/>
                  <a:pt x="143362" y="504851"/>
                </a:cubicBezTo>
                <a:lnTo>
                  <a:pt x="133837" y="519138"/>
                </a:lnTo>
                <a:cubicBezTo>
                  <a:pt x="108268" y="595855"/>
                  <a:pt x="125222" y="539610"/>
                  <a:pt x="133837" y="733451"/>
                </a:cubicBezTo>
                <a:cubicBezTo>
                  <a:pt x="134478" y="747875"/>
                  <a:pt x="143439" y="752577"/>
                  <a:pt x="152887" y="762026"/>
                </a:cubicBezTo>
                <a:cubicBezTo>
                  <a:pt x="172811" y="821790"/>
                  <a:pt x="156625" y="768722"/>
                  <a:pt x="162412" y="919188"/>
                </a:cubicBezTo>
                <a:cubicBezTo>
                  <a:pt x="163756" y="954123"/>
                  <a:pt x="164494" y="989105"/>
                  <a:pt x="167175" y="1023963"/>
                </a:cubicBezTo>
                <a:cubicBezTo>
                  <a:pt x="167773" y="1031741"/>
                  <a:pt x="173994" y="1049185"/>
                  <a:pt x="176700" y="1057301"/>
                </a:cubicBezTo>
                <a:cubicBezTo>
                  <a:pt x="180352" y="1137653"/>
                  <a:pt x="150483" y="1152841"/>
                  <a:pt x="200512" y="1171601"/>
                </a:cubicBezTo>
                <a:cubicBezTo>
                  <a:pt x="206641" y="1173899"/>
                  <a:pt x="213212" y="1174776"/>
                  <a:pt x="219562" y="1176363"/>
                </a:cubicBezTo>
                <a:cubicBezTo>
                  <a:pt x="246647" y="1203448"/>
                  <a:pt x="224828" y="1177369"/>
                  <a:pt x="238612" y="1204938"/>
                </a:cubicBezTo>
                <a:cubicBezTo>
                  <a:pt x="241172" y="1210058"/>
                  <a:pt x="245577" y="1214106"/>
                  <a:pt x="248137" y="1219226"/>
                </a:cubicBezTo>
                <a:cubicBezTo>
                  <a:pt x="250382" y="1223716"/>
                  <a:pt x="250115" y="1229336"/>
                  <a:pt x="252900" y="1233513"/>
                </a:cubicBezTo>
                <a:cubicBezTo>
                  <a:pt x="256636" y="1239117"/>
                  <a:pt x="263272" y="1242320"/>
                  <a:pt x="267187" y="1247801"/>
                </a:cubicBezTo>
                <a:cubicBezTo>
                  <a:pt x="275947" y="1260065"/>
                  <a:pt x="281899" y="1282412"/>
                  <a:pt x="286237" y="1295426"/>
                </a:cubicBezTo>
                <a:cubicBezTo>
                  <a:pt x="297661" y="1329698"/>
                  <a:pt x="283796" y="1286882"/>
                  <a:pt x="295762" y="1328763"/>
                </a:cubicBezTo>
                <a:cubicBezTo>
                  <a:pt x="301818" y="1349958"/>
                  <a:pt x="300321" y="1337271"/>
                  <a:pt x="305287" y="1362101"/>
                </a:cubicBezTo>
                <a:cubicBezTo>
                  <a:pt x="307181" y="1371570"/>
                  <a:pt x="308462" y="1381151"/>
                  <a:pt x="310050" y="1390676"/>
                </a:cubicBezTo>
                <a:cubicBezTo>
                  <a:pt x="311637" y="1428776"/>
                  <a:pt x="312275" y="1466927"/>
                  <a:pt x="314812" y="1504976"/>
                </a:cubicBezTo>
                <a:cubicBezTo>
                  <a:pt x="315198" y="1510759"/>
                  <a:pt x="322466" y="1549881"/>
                  <a:pt x="324337" y="1557363"/>
                </a:cubicBezTo>
                <a:cubicBezTo>
                  <a:pt x="329954" y="1579829"/>
                  <a:pt x="326013" y="1565733"/>
                  <a:pt x="343387" y="1581176"/>
                </a:cubicBezTo>
                <a:cubicBezTo>
                  <a:pt x="353455" y="1590125"/>
                  <a:pt x="371962" y="1609751"/>
                  <a:pt x="371962" y="1609751"/>
                </a:cubicBezTo>
                <a:cubicBezTo>
                  <a:pt x="373550" y="1614513"/>
                  <a:pt x="373511" y="1620182"/>
                  <a:pt x="376725" y="1624038"/>
                </a:cubicBezTo>
                <a:cubicBezTo>
                  <a:pt x="387816" y="1637347"/>
                  <a:pt x="395818" y="1638340"/>
                  <a:pt x="410062" y="1643088"/>
                </a:cubicBezTo>
                <a:cubicBezTo>
                  <a:pt x="414825" y="1647851"/>
                  <a:pt x="419176" y="1653064"/>
                  <a:pt x="424350" y="1657376"/>
                </a:cubicBezTo>
                <a:cubicBezTo>
                  <a:pt x="428747" y="1661040"/>
                  <a:pt x="433518" y="1664341"/>
                  <a:pt x="438637" y="1666901"/>
                </a:cubicBezTo>
                <a:cubicBezTo>
                  <a:pt x="451934" y="1673549"/>
                  <a:pt x="473983" y="1674672"/>
                  <a:pt x="486262" y="1676426"/>
                </a:cubicBezTo>
                <a:cubicBezTo>
                  <a:pt x="495787" y="1679601"/>
                  <a:pt x="506483" y="1680382"/>
                  <a:pt x="514837" y="1685951"/>
                </a:cubicBezTo>
                <a:cubicBezTo>
                  <a:pt x="533302" y="1698260"/>
                  <a:pt x="523695" y="1693666"/>
                  <a:pt x="543412" y="1700238"/>
                </a:cubicBezTo>
                <a:cubicBezTo>
                  <a:pt x="566198" y="1734417"/>
                  <a:pt x="554367" y="1720718"/>
                  <a:pt x="576750" y="1743101"/>
                </a:cubicBezTo>
                <a:cubicBezTo>
                  <a:pt x="585845" y="1770388"/>
                  <a:pt x="574613" y="1745727"/>
                  <a:pt x="600562" y="1771676"/>
                </a:cubicBezTo>
                <a:cubicBezTo>
                  <a:pt x="617072" y="1788186"/>
                  <a:pt x="601515" y="1785328"/>
                  <a:pt x="624375" y="1795488"/>
                </a:cubicBezTo>
                <a:cubicBezTo>
                  <a:pt x="633550" y="1799566"/>
                  <a:pt x="652950" y="1805013"/>
                  <a:pt x="652950" y="1805013"/>
                </a:cubicBezTo>
                <a:cubicBezTo>
                  <a:pt x="614430" y="1817854"/>
                  <a:pt x="627040" y="1815600"/>
                  <a:pt x="552937" y="1805013"/>
                </a:cubicBezTo>
                <a:cubicBezTo>
                  <a:pt x="547271" y="1804204"/>
                  <a:pt x="543279" y="1798855"/>
                  <a:pt x="538650" y="1795488"/>
                </a:cubicBezTo>
                <a:cubicBezTo>
                  <a:pt x="525811" y="1786151"/>
                  <a:pt x="515611" y="1771932"/>
                  <a:pt x="500550" y="1766913"/>
                </a:cubicBezTo>
                <a:cubicBezTo>
                  <a:pt x="478583" y="1759592"/>
                  <a:pt x="491185" y="1763136"/>
                  <a:pt x="462450" y="1757388"/>
                </a:cubicBezTo>
                <a:cubicBezTo>
                  <a:pt x="457687" y="1754213"/>
                  <a:pt x="452470" y="1751632"/>
                  <a:pt x="448162" y="1747863"/>
                </a:cubicBezTo>
                <a:cubicBezTo>
                  <a:pt x="439714" y="1740471"/>
                  <a:pt x="433330" y="1730786"/>
                  <a:pt x="424350" y="1724051"/>
                </a:cubicBezTo>
                <a:cubicBezTo>
                  <a:pt x="414111" y="1716372"/>
                  <a:pt x="401810" y="1711872"/>
                  <a:pt x="391012" y="1705001"/>
                </a:cubicBezTo>
                <a:cubicBezTo>
                  <a:pt x="348212" y="1677765"/>
                  <a:pt x="390189" y="1704178"/>
                  <a:pt x="362437" y="1676426"/>
                </a:cubicBezTo>
                <a:cubicBezTo>
                  <a:pt x="358390" y="1672379"/>
                  <a:pt x="352404" y="1670730"/>
                  <a:pt x="348150" y="1666901"/>
                </a:cubicBezTo>
                <a:cubicBezTo>
                  <a:pt x="336469" y="1656388"/>
                  <a:pt x="325925" y="1644676"/>
                  <a:pt x="314812" y="1633563"/>
                </a:cubicBezTo>
                <a:cubicBezTo>
                  <a:pt x="302004" y="1620755"/>
                  <a:pt x="291651" y="1611454"/>
                  <a:pt x="281475" y="1595463"/>
                </a:cubicBezTo>
                <a:cubicBezTo>
                  <a:pt x="259147" y="1560376"/>
                  <a:pt x="273286" y="1577944"/>
                  <a:pt x="262425" y="1552601"/>
                </a:cubicBezTo>
                <a:cubicBezTo>
                  <a:pt x="259628" y="1546075"/>
                  <a:pt x="255537" y="1540143"/>
                  <a:pt x="252900" y="1533551"/>
                </a:cubicBezTo>
                <a:cubicBezTo>
                  <a:pt x="249171" y="1524229"/>
                  <a:pt x="247865" y="1513956"/>
                  <a:pt x="243375" y="1504976"/>
                </a:cubicBezTo>
                <a:cubicBezTo>
                  <a:pt x="239825" y="1497876"/>
                  <a:pt x="233850" y="1492276"/>
                  <a:pt x="229087" y="1485926"/>
                </a:cubicBezTo>
                <a:cubicBezTo>
                  <a:pt x="200968" y="1401557"/>
                  <a:pt x="235310" y="1509281"/>
                  <a:pt x="219562" y="1257326"/>
                </a:cubicBezTo>
                <a:cubicBezTo>
                  <a:pt x="219205" y="1251613"/>
                  <a:pt x="213212" y="1247801"/>
                  <a:pt x="210037" y="1243038"/>
                </a:cubicBezTo>
                <a:cubicBezTo>
                  <a:pt x="195392" y="1199104"/>
                  <a:pt x="207968" y="1211769"/>
                  <a:pt x="190987" y="1228751"/>
                </a:cubicBezTo>
                <a:cubicBezTo>
                  <a:pt x="186940" y="1232798"/>
                  <a:pt x="181462" y="1235101"/>
                  <a:pt x="176700" y="1238276"/>
                </a:cubicBezTo>
                <a:cubicBezTo>
                  <a:pt x="165587" y="1236688"/>
                  <a:pt x="151300" y="1241451"/>
                  <a:pt x="143362" y="1233513"/>
                </a:cubicBezTo>
                <a:cubicBezTo>
                  <a:pt x="135425" y="1225576"/>
                  <a:pt x="140952" y="1211152"/>
                  <a:pt x="138600" y="1200176"/>
                </a:cubicBezTo>
                <a:cubicBezTo>
                  <a:pt x="136178" y="1188875"/>
                  <a:pt x="132116" y="1177988"/>
                  <a:pt x="129075" y="1166838"/>
                </a:cubicBezTo>
                <a:cubicBezTo>
                  <a:pt x="127353" y="1160523"/>
                  <a:pt x="127239" y="1153642"/>
                  <a:pt x="124312" y="1147788"/>
                </a:cubicBezTo>
                <a:cubicBezTo>
                  <a:pt x="120762" y="1140689"/>
                  <a:pt x="114787" y="1135088"/>
                  <a:pt x="110025" y="1128738"/>
                </a:cubicBezTo>
                <a:lnTo>
                  <a:pt x="100500" y="1090638"/>
                </a:lnTo>
                <a:lnTo>
                  <a:pt x="95737" y="1071588"/>
                </a:lnTo>
                <a:cubicBezTo>
                  <a:pt x="94150" y="1043013"/>
                  <a:pt x="94525" y="1014261"/>
                  <a:pt x="90975" y="985863"/>
                </a:cubicBezTo>
                <a:cubicBezTo>
                  <a:pt x="89730" y="975900"/>
                  <a:pt x="81450" y="957288"/>
                  <a:pt x="81450" y="957288"/>
                </a:cubicBezTo>
                <a:cubicBezTo>
                  <a:pt x="79862" y="939826"/>
                  <a:pt x="78736" y="922315"/>
                  <a:pt x="76687" y="904901"/>
                </a:cubicBezTo>
                <a:cubicBezTo>
                  <a:pt x="75559" y="895311"/>
                  <a:pt x="72567" y="885961"/>
                  <a:pt x="71925" y="876326"/>
                </a:cubicBezTo>
                <a:cubicBezTo>
                  <a:pt x="67801" y="814469"/>
                  <a:pt x="67889" y="752339"/>
                  <a:pt x="62400" y="690588"/>
                </a:cubicBezTo>
                <a:cubicBezTo>
                  <a:pt x="61511" y="680587"/>
                  <a:pt x="54671" y="671891"/>
                  <a:pt x="52875" y="662013"/>
                </a:cubicBezTo>
                <a:lnTo>
                  <a:pt x="43350" y="609626"/>
                </a:lnTo>
                <a:cubicBezTo>
                  <a:pt x="44618" y="579195"/>
                  <a:pt x="31764" y="512498"/>
                  <a:pt x="57637" y="476276"/>
                </a:cubicBezTo>
                <a:cubicBezTo>
                  <a:pt x="61552" y="470795"/>
                  <a:pt x="67162" y="466751"/>
                  <a:pt x="71925" y="461988"/>
                </a:cubicBezTo>
                <a:cubicBezTo>
                  <a:pt x="73512" y="457226"/>
                  <a:pt x="76687" y="452721"/>
                  <a:pt x="76687" y="447701"/>
                </a:cubicBezTo>
                <a:cubicBezTo>
                  <a:pt x="76687" y="442834"/>
                  <a:pt x="68711" y="402027"/>
                  <a:pt x="67162" y="395313"/>
                </a:cubicBezTo>
                <a:cubicBezTo>
                  <a:pt x="64218" y="382557"/>
                  <a:pt x="59789" y="370126"/>
                  <a:pt x="57637" y="357213"/>
                </a:cubicBezTo>
                <a:cubicBezTo>
                  <a:pt x="56050" y="347688"/>
                  <a:pt x="55416" y="337954"/>
                  <a:pt x="52875" y="328638"/>
                </a:cubicBezTo>
                <a:cubicBezTo>
                  <a:pt x="50626" y="320390"/>
                  <a:pt x="46525" y="312763"/>
                  <a:pt x="43350" y="304826"/>
                </a:cubicBezTo>
                <a:cubicBezTo>
                  <a:pt x="41833" y="294208"/>
                  <a:pt x="36465" y="254794"/>
                  <a:pt x="33825" y="242913"/>
                </a:cubicBezTo>
                <a:cubicBezTo>
                  <a:pt x="32736" y="238013"/>
                  <a:pt x="30650" y="233388"/>
                  <a:pt x="29062" y="228626"/>
                </a:cubicBezTo>
                <a:cubicBezTo>
                  <a:pt x="27475" y="217513"/>
                  <a:pt x="25612" y="206437"/>
                  <a:pt x="24300" y="195288"/>
                </a:cubicBezTo>
                <a:cubicBezTo>
                  <a:pt x="22436" y="179443"/>
                  <a:pt x="21646" y="163477"/>
                  <a:pt x="19537" y="147663"/>
                </a:cubicBezTo>
                <a:cubicBezTo>
                  <a:pt x="18467" y="139640"/>
                  <a:pt x="16531" y="131753"/>
                  <a:pt x="14775" y="123851"/>
                </a:cubicBezTo>
                <a:cubicBezTo>
                  <a:pt x="10995" y="106841"/>
                  <a:pt x="5125" y="87695"/>
                  <a:pt x="487" y="71463"/>
                </a:cubicBezTo>
                <a:cubicBezTo>
                  <a:pt x="2075" y="54001"/>
                  <a:pt x="-3940" y="34009"/>
                  <a:pt x="5250" y="19076"/>
                </a:cubicBezTo>
                <a:cubicBezTo>
                  <a:pt x="11307" y="9233"/>
                  <a:pt x="27541" y="12950"/>
                  <a:pt x="38587" y="9551"/>
                </a:cubicBezTo>
                <a:cubicBezTo>
                  <a:pt x="48183" y="6598"/>
                  <a:pt x="57422" y="2461"/>
                  <a:pt x="67162" y="26"/>
                </a:cubicBezTo>
                <a:cubicBezTo>
                  <a:pt x="70242" y="-744"/>
                  <a:pt x="63987" y="15107"/>
                  <a:pt x="67162" y="28601"/>
                </a:cubicBezTo>
                <a:close/>
              </a:path>
            </a:pathLst>
          </a:custGeom>
          <a:blipFill>
            <a:blip r:embed="rId2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9F50A-C8D9-4993-86D8-DF829C4C4CA0}"/>
              </a:ext>
            </a:extLst>
          </p:cNvPr>
          <p:cNvSpPr/>
          <p:nvPr/>
        </p:nvSpPr>
        <p:spPr>
          <a:xfrm>
            <a:off x="2486025" y="5276850"/>
            <a:ext cx="284103" cy="238125"/>
          </a:xfrm>
          <a:custGeom>
            <a:avLst/>
            <a:gdLst>
              <a:gd name="connsiteX0" fmla="*/ 0 w 284103"/>
              <a:gd name="connsiteY0" fmla="*/ 228600 h 238125"/>
              <a:gd name="connsiteX1" fmla="*/ 23813 w 284103"/>
              <a:gd name="connsiteY1" fmla="*/ 219075 h 238125"/>
              <a:gd name="connsiteX2" fmla="*/ 95250 w 284103"/>
              <a:gd name="connsiteY2" fmla="*/ 233363 h 238125"/>
              <a:gd name="connsiteX3" fmla="*/ 114300 w 284103"/>
              <a:gd name="connsiteY3" fmla="*/ 238125 h 238125"/>
              <a:gd name="connsiteX4" fmla="*/ 157163 w 284103"/>
              <a:gd name="connsiteY4" fmla="*/ 233363 h 238125"/>
              <a:gd name="connsiteX5" fmla="*/ 185738 w 284103"/>
              <a:gd name="connsiteY5" fmla="*/ 223838 h 238125"/>
              <a:gd name="connsiteX6" fmla="*/ 200025 w 284103"/>
              <a:gd name="connsiteY6" fmla="*/ 214313 h 238125"/>
              <a:gd name="connsiteX7" fmla="*/ 204788 w 284103"/>
              <a:gd name="connsiteY7" fmla="*/ 190500 h 238125"/>
              <a:gd name="connsiteX8" fmla="*/ 209550 w 284103"/>
              <a:gd name="connsiteY8" fmla="*/ 157163 h 238125"/>
              <a:gd name="connsiteX9" fmla="*/ 223838 w 284103"/>
              <a:gd name="connsiteY9" fmla="*/ 128588 h 238125"/>
              <a:gd name="connsiteX10" fmla="*/ 242888 w 284103"/>
              <a:gd name="connsiteY10" fmla="*/ 85725 h 238125"/>
              <a:gd name="connsiteX11" fmla="*/ 257175 w 284103"/>
              <a:gd name="connsiteY11" fmla="*/ 71438 h 238125"/>
              <a:gd name="connsiteX12" fmla="*/ 271463 w 284103"/>
              <a:gd name="connsiteY12" fmla="*/ 61913 h 238125"/>
              <a:gd name="connsiteX13" fmla="*/ 276225 w 284103"/>
              <a:gd name="connsiteY13" fmla="*/ 23813 h 238125"/>
              <a:gd name="connsiteX14" fmla="*/ 252413 w 284103"/>
              <a:gd name="connsiteY14" fmla="*/ 28575 h 238125"/>
              <a:gd name="connsiteX15" fmla="*/ 242888 w 284103"/>
              <a:gd name="connsiteY15" fmla="*/ 57150 h 238125"/>
              <a:gd name="connsiteX16" fmla="*/ 233363 w 284103"/>
              <a:gd name="connsiteY16" fmla="*/ 95250 h 238125"/>
              <a:gd name="connsiteX17" fmla="*/ 228600 w 284103"/>
              <a:gd name="connsiteY17" fmla="*/ 114300 h 238125"/>
              <a:gd name="connsiteX18" fmla="*/ 219075 w 284103"/>
              <a:gd name="connsiteY18" fmla="*/ 128588 h 238125"/>
              <a:gd name="connsiteX19" fmla="*/ 200025 w 284103"/>
              <a:gd name="connsiteY19" fmla="*/ 157163 h 238125"/>
              <a:gd name="connsiteX20" fmla="*/ 185738 w 284103"/>
              <a:gd name="connsiteY20" fmla="*/ 142875 h 238125"/>
              <a:gd name="connsiteX21" fmla="*/ 166688 w 284103"/>
              <a:gd name="connsiteY21" fmla="*/ 114300 h 238125"/>
              <a:gd name="connsiteX22" fmla="*/ 147638 w 284103"/>
              <a:gd name="connsiteY22" fmla="*/ 85725 h 238125"/>
              <a:gd name="connsiteX23" fmla="*/ 109538 w 284103"/>
              <a:gd name="connsiteY23" fmla="*/ 52388 h 238125"/>
              <a:gd name="connsiteX24" fmla="*/ 80963 w 284103"/>
              <a:gd name="connsiteY24" fmla="*/ 38100 h 238125"/>
              <a:gd name="connsiteX25" fmla="*/ 38100 w 284103"/>
              <a:gd name="connsiteY25" fmla="*/ 4763 h 238125"/>
              <a:gd name="connsiteX26" fmla="*/ 19050 w 284103"/>
              <a:gd name="connsiteY26" fmla="*/ 0 h 238125"/>
              <a:gd name="connsiteX27" fmla="*/ 9525 w 284103"/>
              <a:gd name="connsiteY27" fmla="*/ 19050 h 238125"/>
              <a:gd name="connsiteX28" fmla="*/ 4763 w 284103"/>
              <a:gd name="connsiteY28" fmla="*/ 42863 h 238125"/>
              <a:gd name="connsiteX29" fmla="*/ 0 w 284103"/>
              <a:gd name="connsiteY29" fmla="*/ 61913 h 238125"/>
              <a:gd name="connsiteX30" fmla="*/ 0 w 284103"/>
              <a:gd name="connsiteY30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103" h="238125">
                <a:moveTo>
                  <a:pt x="0" y="228600"/>
                </a:moveTo>
                <a:cubicBezTo>
                  <a:pt x="7938" y="225425"/>
                  <a:pt x="15286" y="219684"/>
                  <a:pt x="23813" y="219075"/>
                </a:cubicBezTo>
                <a:cubicBezTo>
                  <a:pt x="62317" y="216325"/>
                  <a:pt x="63051" y="225314"/>
                  <a:pt x="95250" y="233363"/>
                </a:cubicBezTo>
                <a:lnTo>
                  <a:pt x="114300" y="238125"/>
                </a:lnTo>
                <a:cubicBezTo>
                  <a:pt x="128588" y="236538"/>
                  <a:pt x="143067" y="236182"/>
                  <a:pt x="157163" y="233363"/>
                </a:cubicBezTo>
                <a:cubicBezTo>
                  <a:pt x="167008" y="231394"/>
                  <a:pt x="185738" y="223838"/>
                  <a:pt x="185738" y="223838"/>
                </a:cubicBezTo>
                <a:cubicBezTo>
                  <a:pt x="190500" y="220663"/>
                  <a:pt x="197185" y="219283"/>
                  <a:pt x="200025" y="214313"/>
                </a:cubicBezTo>
                <a:cubicBezTo>
                  <a:pt x="204041" y="207285"/>
                  <a:pt x="203457" y="198485"/>
                  <a:pt x="204788" y="190500"/>
                </a:cubicBezTo>
                <a:cubicBezTo>
                  <a:pt x="206633" y="179428"/>
                  <a:pt x="207349" y="168170"/>
                  <a:pt x="209550" y="157163"/>
                </a:cubicBezTo>
                <a:cubicBezTo>
                  <a:pt x="212367" y="143079"/>
                  <a:pt x="215811" y="140628"/>
                  <a:pt x="223838" y="128588"/>
                </a:cubicBezTo>
                <a:cubicBezTo>
                  <a:pt x="230760" y="107822"/>
                  <a:pt x="230310" y="100819"/>
                  <a:pt x="242888" y="85725"/>
                </a:cubicBezTo>
                <a:cubicBezTo>
                  <a:pt x="247200" y="80551"/>
                  <a:pt x="252001" y="75750"/>
                  <a:pt x="257175" y="71438"/>
                </a:cubicBezTo>
                <a:cubicBezTo>
                  <a:pt x="261572" y="67774"/>
                  <a:pt x="266700" y="65088"/>
                  <a:pt x="271463" y="61913"/>
                </a:cubicBezTo>
                <a:cubicBezTo>
                  <a:pt x="277155" y="53374"/>
                  <a:pt x="293880" y="35583"/>
                  <a:pt x="276225" y="23813"/>
                </a:cubicBezTo>
                <a:cubicBezTo>
                  <a:pt x="269490" y="19323"/>
                  <a:pt x="260350" y="26988"/>
                  <a:pt x="252413" y="28575"/>
                </a:cubicBezTo>
                <a:cubicBezTo>
                  <a:pt x="249238" y="38100"/>
                  <a:pt x="244857" y="47305"/>
                  <a:pt x="242888" y="57150"/>
                </a:cubicBezTo>
                <a:cubicBezTo>
                  <a:pt x="233206" y="105556"/>
                  <a:pt x="243125" y="61085"/>
                  <a:pt x="233363" y="95250"/>
                </a:cubicBezTo>
                <a:cubicBezTo>
                  <a:pt x="231565" y="101544"/>
                  <a:pt x="231178" y="108284"/>
                  <a:pt x="228600" y="114300"/>
                </a:cubicBezTo>
                <a:cubicBezTo>
                  <a:pt x="226345" y="119561"/>
                  <a:pt x="222250" y="123825"/>
                  <a:pt x="219075" y="128588"/>
                </a:cubicBezTo>
                <a:cubicBezTo>
                  <a:pt x="216614" y="135970"/>
                  <a:pt x="211917" y="157163"/>
                  <a:pt x="200025" y="157163"/>
                </a:cubicBezTo>
                <a:cubicBezTo>
                  <a:pt x="193290" y="157163"/>
                  <a:pt x="189873" y="148191"/>
                  <a:pt x="185738" y="142875"/>
                </a:cubicBezTo>
                <a:cubicBezTo>
                  <a:pt x="178710" y="133839"/>
                  <a:pt x="173038" y="123825"/>
                  <a:pt x="166688" y="114300"/>
                </a:cubicBezTo>
                <a:lnTo>
                  <a:pt x="147638" y="85725"/>
                </a:lnTo>
                <a:cubicBezTo>
                  <a:pt x="136526" y="69057"/>
                  <a:pt x="133349" y="60326"/>
                  <a:pt x="109538" y="52388"/>
                </a:cubicBezTo>
                <a:cubicBezTo>
                  <a:pt x="95218" y="47614"/>
                  <a:pt x="93273" y="48358"/>
                  <a:pt x="80963" y="38100"/>
                </a:cubicBezTo>
                <a:cubicBezTo>
                  <a:pt x="66550" y="26090"/>
                  <a:pt x="58732" y="9922"/>
                  <a:pt x="38100" y="4763"/>
                </a:cubicBezTo>
                <a:lnTo>
                  <a:pt x="19050" y="0"/>
                </a:lnTo>
                <a:cubicBezTo>
                  <a:pt x="15875" y="6350"/>
                  <a:pt x="11770" y="12315"/>
                  <a:pt x="9525" y="19050"/>
                </a:cubicBezTo>
                <a:cubicBezTo>
                  <a:pt x="6965" y="26729"/>
                  <a:pt x="6519" y="34961"/>
                  <a:pt x="4763" y="42863"/>
                </a:cubicBezTo>
                <a:cubicBezTo>
                  <a:pt x="3343" y="49253"/>
                  <a:pt x="1588" y="55563"/>
                  <a:pt x="0" y="61913"/>
                </a:cubicBezTo>
                <a:lnTo>
                  <a:pt x="0" y="22860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2BEB36-D5A4-459C-A384-97F74E39703C}"/>
              </a:ext>
            </a:extLst>
          </p:cNvPr>
          <p:cNvSpPr/>
          <p:nvPr/>
        </p:nvSpPr>
        <p:spPr>
          <a:xfrm>
            <a:off x="1695450" y="3667125"/>
            <a:ext cx="1638599" cy="1757363"/>
          </a:xfrm>
          <a:custGeom>
            <a:avLst/>
            <a:gdLst>
              <a:gd name="connsiteX0" fmla="*/ 280988 w 1638599"/>
              <a:gd name="connsiteY0" fmla="*/ 133350 h 1757363"/>
              <a:gd name="connsiteX1" fmla="*/ 190500 w 1638599"/>
              <a:gd name="connsiteY1" fmla="*/ 138113 h 1757363"/>
              <a:gd name="connsiteX2" fmla="*/ 176213 w 1638599"/>
              <a:gd name="connsiteY2" fmla="*/ 147638 h 1757363"/>
              <a:gd name="connsiteX3" fmla="*/ 161925 w 1638599"/>
              <a:gd name="connsiteY3" fmla="*/ 152400 h 1757363"/>
              <a:gd name="connsiteX4" fmla="*/ 147638 w 1638599"/>
              <a:gd name="connsiteY4" fmla="*/ 166688 h 1757363"/>
              <a:gd name="connsiteX5" fmla="*/ 119063 w 1638599"/>
              <a:gd name="connsiteY5" fmla="*/ 185738 h 1757363"/>
              <a:gd name="connsiteX6" fmla="*/ 133350 w 1638599"/>
              <a:gd name="connsiteY6" fmla="*/ 228600 h 1757363"/>
              <a:gd name="connsiteX7" fmla="*/ 147638 w 1638599"/>
              <a:gd name="connsiteY7" fmla="*/ 233363 h 1757363"/>
              <a:gd name="connsiteX8" fmla="*/ 152400 w 1638599"/>
              <a:gd name="connsiteY8" fmla="*/ 247650 h 1757363"/>
              <a:gd name="connsiteX9" fmla="*/ 142875 w 1638599"/>
              <a:gd name="connsiteY9" fmla="*/ 357188 h 1757363"/>
              <a:gd name="connsiteX10" fmla="*/ 133350 w 1638599"/>
              <a:gd name="connsiteY10" fmla="*/ 376238 h 1757363"/>
              <a:gd name="connsiteX11" fmla="*/ 123825 w 1638599"/>
              <a:gd name="connsiteY11" fmla="*/ 390525 h 1757363"/>
              <a:gd name="connsiteX12" fmla="*/ 90488 w 1638599"/>
              <a:gd name="connsiteY12" fmla="*/ 400050 h 1757363"/>
              <a:gd name="connsiteX13" fmla="*/ 76200 w 1638599"/>
              <a:gd name="connsiteY13" fmla="*/ 409575 h 1757363"/>
              <a:gd name="connsiteX14" fmla="*/ 47625 w 1638599"/>
              <a:gd name="connsiteY14" fmla="*/ 438150 h 1757363"/>
              <a:gd name="connsiteX15" fmla="*/ 42863 w 1638599"/>
              <a:gd name="connsiteY15" fmla="*/ 452438 h 1757363"/>
              <a:gd name="connsiteX16" fmla="*/ 28575 w 1638599"/>
              <a:gd name="connsiteY16" fmla="*/ 466725 h 1757363"/>
              <a:gd name="connsiteX17" fmla="*/ 19050 w 1638599"/>
              <a:gd name="connsiteY17" fmla="*/ 481013 h 1757363"/>
              <a:gd name="connsiteX18" fmla="*/ 9525 w 1638599"/>
              <a:gd name="connsiteY18" fmla="*/ 509588 h 1757363"/>
              <a:gd name="connsiteX19" fmla="*/ 4763 w 1638599"/>
              <a:gd name="connsiteY19" fmla="*/ 523875 h 1757363"/>
              <a:gd name="connsiteX20" fmla="*/ 0 w 1638599"/>
              <a:gd name="connsiteY20" fmla="*/ 542925 h 1757363"/>
              <a:gd name="connsiteX21" fmla="*/ 19050 w 1638599"/>
              <a:gd name="connsiteY21" fmla="*/ 600075 h 1757363"/>
              <a:gd name="connsiteX22" fmla="*/ 38100 w 1638599"/>
              <a:gd name="connsiteY22" fmla="*/ 628650 h 1757363"/>
              <a:gd name="connsiteX23" fmla="*/ 42863 w 1638599"/>
              <a:gd name="connsiteY23" fmla="*/ 647700 h 1757363"/>
              <a:gd name="connsiteX24" fmla="*/ 57150 w 1638599"/>
              <a:gd name="connsiteY24" fmla="*/ 657225 h 1757363"/>
              <a:gd name="connsiteX25" fmla="*/ 133350 w 1638599"/>
              <a:gd name="connsiteY25" fmla="*/ 652463 h 1757363"/>
              <a:gd name="connsiteX26" fmla="*/ 152400 w 1638599"/>
              <a:gd name="connsiteY26" fmla="*/ 695325 h 1757363"/>
              <a:gd name="connsiteX27" fmla="*/ 204788 w 1638599"/>
              <a:gd name="connsiteY27" fmla="*/ 690563 h 1757363"/>
              <a:gd name="connsiteX28" fmla="*/ 247650 w 1638599"/>
              <a:gd name="connsiteY28" fmla="*/ 676275 h 1757363"/>
              <a:gd name="connsiteX29" fmla="*/ 276225 w 1638599"/>
              <a:gd name="connsiteY29" fmla="*/ 671513 h 1757363"/>
              <a:gd name="connsiteX30" fmla="*/ 304800 w 1638599"/>
              <a:gd name="connsiteY30" fmla="*/ 661988 h 1757363"/>
              <a:gd name="connsiteX31" fmla="*/ 319088 w 1638599"/>
              <a:gd name="connsiteY31" fmla="*/ 657225 h 1757363"/>
              <a:gd name="connsiteX32" fmla="*/ 342900 w 1638599"/>
              <a:gd name="connsiteY32" fmla="*/ 661988 h 1757363"/>
              <a:gd name="connsiteX33" fmla="*/ 347663 w 1638599"/>
              <a:gd name="connsiteY33" fmla="*/ 676275 h 1757363"/>
              <a:gd name="connsiteX34" fmla="*/ 357188 w 1638599"/>
              <a:gd name="connsiteY34" fmla="*/ 747713 h 1757363"/>
              <a:gd name="connsiteX35" fmla="*/ 376238 w 1638599"/>
              <a:gd name="connsiteY35" fmla="*/ 776288 h 1757363"/>
              <a:gd name="connsiteX36" fmla="*/ 409575 w 1638599"/>
              <a:gd name="connsiteY36" fmla="*/ 795338 h 1757363"/>
              <a:gd name="connsiteX37" fmla="*/ 442913 w 1638599"/>
              <a:gd name="connsiteY37" fmla="*/ 819150 h 1757363"/>
              <a:gd name="connsiteX38" fmla="*/ 476250 w 1638599"/>
              <a:gd name="connsiteY38" fmla="*/ 823913 h 1757363"/>
              <a:gd name="connsiteX39" fmla="*/ 495300 w 1638599"/>
              <a:gd name="connsiteY39" fmla="*/ 828675 h 1757363"/>
              <a:gd name="connsiteX40" fmla="*/ 509588 w 1638599"/>
              <a:gd name="connsiteY40" fmla="*/ 833438 h 1757363"/>
              <a:gd name="connsiteX41" fmla="*/ 571500 w 1638599"/>
              <a:gd name="connsiteY41" fmla="*/ 838200 h 1757363"/>
              <a:gd name="connsiteX42" fmla="*/ 585788 w 1638599"/>
              <a:gd name="connsiteY42" fmla="*/ 885825 h 1757363"/>
              <a:gd name="connsiteX43" fmla="*/ 590550 w 1638599"/>
              <a:gd name="connsiteY43" fmla="*/ 900113 h 1757363"/>
              <a:gd name="connsiteX44" fmla="*/ 623888 w 1638599"/>
              <a:gd name="connsiteY44" fmla="*/ 919163 h 1757363"/>
              <a:gd name="connsiteX45" fmla="*/ 628650 w 1638599"/>
              <a:gd name="connsiteY45" fmla="*/ 933450 h 1757363"/>
              <a:gd name="connsiteX46" fmla="*/ 642938 w 1638599"/>
              <a:gd name="connsiteY46" fmla="*/ 947738 h 1757363"/>
              <a:gd name="connsiteX47" fmla="*/ 676275 w 1638599"/>
              <a:gd name="connsiteY47" fmla="*/ 966788 h 1757363"/>
              <a:gd name="connsiteX48" fmla="*/ 690563 w 1638599"/>
              <a:gd name="connsiteY48" fmla="*/ 981075 h 1757363"/>
              <a:gd name="connsiteX49" fmla="*/ 709613 w 1638599"/>
              <a:gd name="connsiteY49" fmla="*/ 1009650 h 1757363"/>
              <a:gd name="connsiteX50" fmla="*/ 719138 w 1638599"/>
              <a:gd name="connsiteY50" fmla="*/ 1204913 h 1757363"/>
              <a:gd name="connsiteX51" fmla="*/ 728663 w 1638599"/>
              <a:gd name="connsiteY51" fmla="*/ 1233488 h 1757363"/>
              <a:gd name="connsiteX52" fmla="*/ 800100 w 1638599"/>
              <a:gd name="connsiteY52" fmla="*/ 1238250 h 1757363"/>
              <a:gd name="connsiteX53" fmla="*/ 809625 w 1638599"/>
              <a:gd name="connsiteY53" fmla="*/ 1257300 h 1757363"/>
              <a:gd name="connsiteX54" fmla="*/ 814388 w 1638599"/>
              <a:gd name="connsiteY54" fmla="*/ 1300163 h 1757363"/>
              <a:gd name="connsiteX55" fmla="*/ 828675 w 1638599"/>
              <a:gd name="connsiteY55" fmla="*/ 1304925 h 1757363"/>
              <a:gd name="connsiteX56" fmla="*/ 866775 w 1638599"/>
              <a:gd name="connsiteY56" fmla="*/ 1309688 h 1757363"/>
              <a:gd name="connsiteX57" fmla="*/ 881063 w 1638599"/>
              <a:gd name="connsiteY57" fmla="*/ 1362075 h 1757363"/>
              <a:gd name="connsiteX58" fmla="*/ 885825 w 1638599"/>
              <a:gd name="connsiteY58" fmla="*/ 1376363 h 1757363"/>
              <a:gd name="connsiteX59" fmla="*/ 890588 w 1638599"/>
              <a:gd name="connsiteY59" fmla="*/ 1390650 h 1757363"/>
              <a:gd name="connsiteX60" fmla="*/ 890588 w 1638599"/>
              <a:gd name="connsiteY60" fmla="*/ 1504950 h 1757363"/>
              <a:gd name="connsiteX61" fmla="*/ 876300 w 1638599"/>
              <a:gd name="connsiteY61" fmla="*/ 1509713 h 1757363"/>
              <a:gd name="connsiteX62" fmla="*/ 862013 w 1638599"/>
              <a:gd name="connsiteY62" fmla="*/ 1519238 h 1757363"/>
              <a:gd name="connsiteX63" fmla="*/ 833438 w 1638599"/>
              <a:gd name="connsiteY63" fmla="*/ 1576388 h 1757363"/>
              <a:gd name="connsiteX64" fmla="*/ 828675 w 1638599"/>
              <a:gd name="connsiteY64" fmla="*/ 1590675 h 1757363"/>
              <a:gd name="connsiteX65" fmla="*/ 823913 w 1638599"/>
              <a:gd name="connsiteY65" fmla="*/ 1604963 h 1757363"/>
              <a:gd name="connsiteX66" fmla="*/ 833438 w 1638599"/>
              <a:gd name="connsiteY66" fmla="*/ 1624013 h 1757363"/>
              <a:gd name="connsiteX67" fmla="*/ 862013 w 1638599"/>
              <a:gd name="connsiteY67" fmla="*/ 1643063 h 1757363"/>
              <a:gd name="connsiteX68" fmla="*/ 890588 w 1638599"/>
              <a:gd name="connsiteY68" fmla="*/ 1666875 h 1757363"/>
              <a:gd name="connsiteX69" fmla="*/ 919163 w 1638599"/>
              <a:gd name="connsiteY69" fmla="*/ 1681163 h 1757363"/>
              <a:gd name="connsiteX70" fmla="*/ 933450 w 1638599"/>
              <a:gd name="connsiteY70" fmla="*/ 1695450 h 1757363"/>
              <a:gd name="connsiteX71" fmla="*/ 962025 w 1638599"/>
              <a:gd name="connsiteY71" fmla="*/ 1714500 h 1757363"/>
              <a:gd name="connsiteX72" fmla="*/ 976313 w 1638599"/>
              <a:gd name="connsiteY72" fmla="*/ 1747838 h 1757363"/>
              <a:gd name="connsiteX73" fmla="*/ 990600 w 1638599"/>
              <a:gd name="connsiteY73" fmla="*/ 1757363 h 1757363"/>
              <a:gd name="connsiteX74" fmla="*/ 1000125 w 1638599"/>
              <a:gd name="connsiteY74" fmla="*/ 1743075 h 1757363"/>
              <a:gd name="connsiteX75" fmla="*/ 1028700 w 1638599"/>
              <a:gd name="connsiteY75" fmla="*/ 1676400 h 1757363"/>
              <a:gd name="connsiteX76" fmla="*/ 1047750 w 1638599"/>
              <a:gd name="connsiteY76" fmla="*/ 1662113 h 1757363"/>
              <a:gd name="connsiteX77" fmla="*/ 1071563 w 1638599"/>
              <a:gd name="connsiteY77" fmla="*/ 1643063 h 1757363"/>
              <a:gd name="connsiteX78" fmla="*/ 1085850 w 1638599"/>
              <a:gd name="connsiteY78" fmla="*/ 1628775 h 1757363"/>
              <a:gd name="connsiteX79" fmla="*/ 1104900 w 1638599"/>
              <a:gd name="connsiteY79" fmla="*/ 1614488 h 1757363"/>
              <a:gd name="connsiteX80" fmla="*/ 1119188 w 1638599"/>
              <a:gd name="connsiteY80" fmla="*/ 1585913 h 1757363"/>
              <a:gd name="connsiteX81" fmla="*/ 1128713 w 1638599"/>
              <a:gd name="connsiteY81" fmla="*/ 1571625 h 1757363"/>
              <a:gd name="connsiteX82" fmla="*/ 1138238 w 1638599"/>
              <a:gd name="connsiteY82" fmla="*/ 1543050 h 1757363"/>
              <a:gd name="connsiteX83" fmla="*/ 1128713 w 1638599"/>
              <a:gd name="connsiteY83" fmla="*/ 1462088 h 1757363"/>
              <a:gd name="connsiteX84" fmla="*/ 1133475 w 1638599"/>
              <a:gd name="connsiteY84" fmla="*/ 1366838 h 1757363"/>
              <a:gd name="connsiteX85" fmla="*/ 1143000 w 1638599"/>
              <a:gd name="connsiteY85" fmla="*/ 1352550 h 1757363"/>
              <a:gd name="connsiteX86" fmla="*/ 1176338 w 1638599"/>
              <a:gd name="connsiteY86" fmla="*/ 1328738 h 1757363"/>
              <a:gd name="connsiteX87" fmla="*/ 1190625 w 1638599"/>
              <a:gd name="connsiteY87" fmla="*/ 1319213 h 1757363"/>
              <a:gd name="connsiteX88" fmla="*/ 1204913 w 1638599"/>
              <a:gd name="connsiteY88" fmla="*/ 1314450 h 1757363"/>
              <a:gd name="connsiteX89" fmla="*/ 1223963 w 1638599"/>
              <a:gd name="connsiteY89" fmla="*/ 1304925 h 1757363"/>
              <a:gd name="connsiteX90" fmla="*/ 1257300 w 1638599"/>
              <a:gd name="connsiteY90" fmla="*/ 1295400 h 1757363"/>
              <a:gd name="connsiteX91" fmla="*/ 1271588 w 1638599"/>
              <a:gd name="connsiteY91" fmla="*/ 1290638 h 1757363"/>
              <a:gd name="connsiteX92" fmla="*/ 1314450 w 1638599"/>
              <a:gd name="connsiteY92" fmla="*/ 1271588 h 1757363"/>
              <a:gd name="connsiteX93" fmla="*/ 1357313 w 1638599"/>
              <a:gd name="connsiteY93" fmla="*/ 1257300 h 1757363"/>
              <a:gd name="connsiteX94" fmla="*/ 1366838 w 1638599"/>
              <a:gd name="connsiteY94" fmla="*/ 1243013 h 1757363"/>
              <a:gd name="connsiteX95" fmla="*/ 1390650 w 1638599"/>
              <a:gd name="connsiteY95" fmla="*/ 1223963 h 1757363"/>
              <a:gd name="connsiteX96" fmla="*/ 1395413 w 1638599"/>
              <a:gd name="connsiteY96" fmla="*/ 1209675 h 1757363"/>
              <a:gd name="connsiteX97" fmla="*/ 1404938 w 1638599"/>
              <a:gd name="connsiteY97" fmla="*/ 1190625 h 1757363"/>
              <a:gd name="connsiteX98" fmla="*/ 1414463 w 1638599"/>
              <a:gd name="connsiteY98" fmla="*/ 1162050 h 1757363"/>
              <a:gd name="connsiteX99" fmla="*/ 1419225 w 1638599"/>
              <a:gd name="connsiteY99" fmla="*/ 1147763 h 1757363"/>
              <a:gd name="connsiteX100" fmla="*/ 1423988 w 1638599"/>
              <a:gd name="connsiteY100" fmla="*/ 1133475 h 1757363"/>
              <a:gd name="connsiteX101" fmla="*/ 1438275 w 1638599"/>
              <a:gd name="connsiteY101" fmla="*/ 1085850 h 1757363"/>
              <a:gd name="connsiteX102" fmla="*/ 1443038 w 1638599"/>
              <a:gd name="connsiteY102" fmla="*/ 1071563 h 1757363"/>
              <a:gd name="connsiteX103" fmla="*/ 1452563 w 1638599"/>
              <a:gd name="connsiteY103" fmla="*/ 1057275 h 1757363"/>
              <a:gd name="connsiteX104" fmla="*/ 1457325 w 1638599"/>
              <a:gd name="connsiteY104" fmla="*/ 1033463 h 1757363"/>
              <a:gd name="connsiteX105" fmla="*/ 1466850 w 1638599"/>
              <a:gd name="connsiteY105" fmla="*/ 1004888 h 1757363"/>
              <a:gd name="connsiteX106" fmla="*/ 1476375 w 1638599"/>
              <a:gd name="connsiteY106" fmla="*/ 871538 h 1757363"/>
              <a:gd name="connsiteX107" fmla="*/ 1485900 w 1638599"/>
              <a:gd name="connsiteY107" fmla="*/ 804863 h 1757363"/>
              <a:gd name="connsiteX108" fmla="*/ 1514475 w 1638599"/>
              <a:gd name="connsiteY108" fmla="*/ 738188 h 1757363"/>
              <a:gd name="connsiteX109" fmla="*/ 1528763 w 1638599"/>
              <a:gd name="connsiteY109" fmla="*/ 723900 h 1757363"/>
              <a:gd name="connsiteX110" fmla="*/ 1547813 w 1638599"/>
              <a:gd name="connsiteY110" fmla="*/ 695325 h 1757363"/>
              <a:gd name="connsiteX111" fmla="*/ 1552575 w 1638599"/>
              <a:gd name="connsiteY111" fmla="*/ 681038 h 1757363"/>
              <a:gd name="connsiteX112" fmla="*/ 1571625 w 1638599"/>
              <a:gd name="connsiteY112" fmla="*/ 652463 h 1757363"/>
              <a:gd name="connsiteX113" fmla="*/ 1585913 w 1638599"/>
              <a:gd name="connsiteY113" fmla="*/ 623888 h 1757363"/>
              <a:gd name="connsiteX114" fmla="*/ 1619250 w 1638599"/>
              <a:gd name="connsiteY114" fmla="*/ 604838 h 1757363"/>
              <a:gd name="connsiteX115" fmla="*/ 1638300 w 1638599"/>
              <a:gd name="connsiteY115" fmla="*/ 519113 h 1757363"/>
              <a:gd name="connsiteX116" fmla="*/ 1619250 w 1638599"/>
              <a:gd name="connsiteY116" fmla="*/ 452438 h 1757363"/>
              <a:gd name="connsiteX117" fmla="*/ 1604963 w 1638599"/>
              <a:gd name="connsiteY117" fmla="*/ 447675 h 1757363"/>
              <a:gd name="connsiteX118" fmla="*/ 1590675 w 1638599"/>
              <a:gd name="connsiteY118" fmla="*/ 438150 h 1757363"/>
              <a:gd name="connsiteX119" fmla="*/ 1566863 w 1638599"/>
              <a:gd name="connsiteY119" fmla="*/ 433388 h 1757363"/>
              <a:gd name="connsiteX120" fmla="*/ 1538288 w 1638599"/>
              <a:gd name="connsiteY120" fmla="*/ 423863 h 1757363"/>
              <a:gd name="connsiteX121" fmla="*/ 1500188 w 1638599"/>
              <a:gd name="connsiteY121" fmla="*/ 395288 h 1757363"/>
              <a:gd name="connsiteX122" fmla="*/ 1481138 w 1638599"/>
              <a:gd name="connsiteY122" fmla="*/ 366713 h 1757363"/>
              <a:gd name="connsiteX123" fmla="*/ 1471613 w 1638599"/>
              <a:gd name="connsiteY123" fmla="*/ 352425 h 1757363"/>
              <a:gd name="connsiteX124" fmla="*/ 1452563 w 1638599"/>
              <a:gd name="connsiteY124" fmla="*/ 342900 h 1757363"/>
              <a:gd name="connsiteX125" fmla="*/ 1438275 w 1638599"/>
              <a:gd name="connsiteY125" fmla="*/ 338138 h 1757363"/>
              <a:gd name="connsiteX126" fmla="*/ 1423988 w 1638599"/>
              <a:gd name="connsiteY126" fmla="*/ 328613 h 1757363"/>
              <a:gd name="connsiteX127" fmla="*/ 1404938 w 1638599"/>
              <a:gd name="connsiteY127" fmla="*/ 314325 h 1757363"/>
              <a:gd name="connsiteX128" fmla="*/ 1385888 w 1638599"/>
              <a:gd name="connsiteY128" fmla="*/ 309563 h 1757363"/>
              <a:gd name="connsiteX129" fmla="*/ 1247775 w 1638599"/>
              <a:gd name="connsiteY129" fmla="*/ 300038 h 1757363"/>
              <a:gd name="connsiteX130" fmla="*/ 1233488 w 1638599"/>
              <a:gd name="connsiteY130" fmla="*/ 295275 h 1757363"/>
              <a:gd name="connsiteX131" fmla="*/ 1223963 w 1638599"/>
              <a:gd name="connsiteY131" fmla="*/ 309563 h 1757363"/>
              <a:gd name="connsiteX132" fmla="*/ 1204913 w 1638599"/>
              <a:gd name="connsiteY132" fmla="*/ 266700 h 1757363"/>
              <a:gd name="connsiteX133" fmla="*/ 1176338 w 1638599"/>
              <a:gd name="connsiteY133" fmla="*/ 257175 h 1757363"/>
              <a:gd name="connsiteX134" fmla="*/ 1143000 w 1638599"/>
              <a:gd name="connsiteY134" fmla="*/ 247650 h 1757363"/>
              <a:gd name="connsiteX135" fmla="*/ 1128713 w 1638599"/>
              <a:gd name="connsiteY135" fmla="*/ 242888 h 1757363"/>
              <a:gd name="connsiteX136" fmla="*/ 1042988 w 1638599"/>
              <a:gd name="connsiteY136" fmla="*/ 233363 h 1757363"/>
              <a:gd name="connsiteX137" fmla="*/ 1028700 w 1638599"/>
              <a:gd name="connsiteY137" fmla="*/ 238125 h 1757363"/>
              <a:gd name="connsiteX138" fmla="*/ 1014413 w 1638599"/>
              <a:gd name="connsiteY138" fmla="*/ 247650 h 1757363"/>
              <a:gd name="connsiteX139" fmla="*/ 981075 w 1638599"/>
              <a:gd name="connsiteY139" fmla="*/ 242888 h 1757363"/>
              <a:gd name="connsiteX140" fmla="*/ 966788 w 1638599"/>
              <a:gd name="connsiteY140" fmla="*/ 238125 h 1757363"/>
              <a:gd name="connsiteX141" fmla="*/ 962025 w 1638599"/>
              <a:gd name="connsiteY141" fmla="*/ 190500 h 1757363"/>
              <a:gd name="connsiteX142" fmla="*/ 981075 w 1638599"/>
              <a:gd name="connsiteY142" fmla="*/ 147638 h 1757363"/>
              <a:gd name="connsiteX143" fmla="*/ 976313 w 1638599"/>
              <a:gd name="connsiteY143" fmla="*/ 85725 h 1757363"/>
              <a:gd name="connsiteX144" fmla="*/ 966788 w 1638599"/>
              <a:gd name="connsiteY144" fmla="*/ 66675 h 1757363"/>
              <a:gd name="connsiteX145" fmla="*/ 962025 w 1638599"/>
              <a:gd name="connsiteY145" fmla="*/ 52388 h 1757363"/>
              <a:gd name="connsiteX146" fmla="*/ 947738 w 1638599"/>
              <a:gd name="connsiteY146" fmla="*/ 38100 h 1757363"/>
              <a:gd name="connsiteX147" fmla="*/ 933450 w 1638599"/>
              <a:gd name="connsiteY147" fmla="*/ 0 h 1757363"/>
              <a:gd name="connsiteX148" fmla="*/ 900113 w 1638599"/>
              <a:gd name="connsiteY148" fmla="*/ 4763 h 1757363"/>
              <a:gd name="connsiteX149" fmla="*/ 881063 w 1638599"/>
              <a:gd name="connsiteY149" fmla="*/ 33338 h 1757363"/>
              <a:gd name="connsiteX150" fmla="*/ 842963 w 1638599"/>
              <a:gd name="connsiteY150" fmla="*/ 76200 h 1757363"/>
              <a:gd name="connsiteX151" fmla="*/ 742950 w 1638599"/>
              <a:gd name="connsiteY151" fmla="*/ 90488 h 1757363"/>
              <a:gd name="connsiteX152" fmla="*/ 700088 w 1638599"/>
              <a:gd name="connsiteY152" fmla="*/ 100013 h 1757363"/>
              <a:gd name="connsiteX153" fmla="*/ 657225 w 1638599"/>
              <a:gd name="connsiteY153" fmla="*/ 114300 h 1757363"/>
              <a:gd name="connsiteX154" fmla="*/ 642938 w 1638599"/>
              <a:gd name="connsiteY154" fmla="*/ 119063 h 1757363"/>
              <a:gd name="connsiteX155" fmla="*/ 600075 w 1638599"/>
              <a:gd name="connsiteY155" fmla="*/ 128588 h 1757363"/>
              <a:gd name="connsiteX156" fmla="*/ 557213 w 1638599"/>
              <a:gd name="connsiteY156" fmla="*/ 123825 h 1757363"/>
              <a:gd name="connsiteX157" fmla="*/ 528638 w 1638599"/>
              <a:gd name="connsiteY157" fmla="*/ 85725 h 1757363"/>
              <a:gd name="connsiteX158" fmla="*/ 514350 w 1638599"/>
              <a:gd name="connsiteY158" fmla="*/ 80963 h 1757363"/>
              <a:gd name="connsiteX159" fmla="*/ 495300 w 1638599"/>
              <a:gd name="connsiteY159" fmla="*/ 71438 h 1757363"/>
              <a:gd name="connsiteX160" fmla="*/ 471488 w 1638599"/>
              <a:gd name="connsiteY160" fmla="*/ 66675 h 1757363"/>
              <a:gd name="connsiteX161" fmla="*/ 423863 w 1638599"/>
              <a:gd name="connsiteY161" fmla="*/ 76200 h 1757363"/>
              <a:gd name="connsiteX162" fmla="*/ 371475 w 1638599"/>
              <a:gd name="connsiteY162" fmla="*/ 104775 h 1757363"/>
              <a:gd name="connsiteX163" fmla="*/ 357188 w 1638599"/>
              <a:gd name="connsiteY163" fmla="*/ 114300 h 1757363"/>
              <a:gd name="connsiteX164" fmla="*/ 338138 w 1638599"/>
              <a:gd name="connsiteY164" fmla="*/ 128588 h 1757363"/>
              <a:gd name="connsiteX165" fmla="*/ 319088 w 1638599"/>
              <a:gd name="connsiteY165" fmla="*/ 133350 h 1757363"/>
              <a:gd name="connsiteX166" fmla="*/ 209550 w 1638599"/>
              <a:gd name="connsiteY166" fmla="*/ 147638 h 1757363"/>
              <a:gd name="connsiteX167" fmla="*/ 280988 w 1638599"/>
              <a:gd name="connsiteY167" fmla="*/ 133350 h 175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638599" h="1757363">
                <a:moveTo>
                  <a:pt x="280988" y="133350"/>
                </a:moveTo>
                <a:cubicBezTo>
                  <a:pt x="277813" y="131763"/>
                  <a:pt x="220427" y="134032"/>
                  <a:pt x="190500" y="138113"/>
                </a:cubicBezTo>
                <a:cubicBezTo>
                  <a:pt x="184829" y="138886"/>
                  <a:pt x="181332" y="145078"/>
                  <a:pt x="176213" y="147638"/>
                </a:cubicBezTo>
                <a:cubicBezTo>
                  <a:pt x="171723" y="149883"/>
                  <a:pt x="166688" y="150813"/>
                  <a:pt x="161925" y="152400"/>
                </a:cubicBezTo>
                <a:cubicBezTo>
                  <a:pt x="157163" y="157163"/>
                  <a:pt x="152954" y="162553"/>
                  <a:pt x="147638" y="166688"/>
                </a:cubicBezTo>
                <a:cubicBezTo>
                  <a:pt x="138602" y="173716"/>
                  <a:pt x="119063" y="185738"/>
                  <a:pt x="119063" y="185738"/>
                </a:cubicBezTo>
                <a:cubicBezTo>
                  <a:pt x="121387" y="199682"/>
                  <a:pt x="120471" y="218297"/>
                  <a:pt x="133350" y="228600"/>
                </a:cubicBezTo>
                <a:cubicBezTo>
                  <a:pt x="137270" y="231736"/>
                  <a:pt x="142875" y="231775"/>
                  <a:pt x="147638" y="233363"/>
                </a:cubicBezTo>
                <a:cubicBezTo>
                  <a:pt x="149225" y="238125"/>
                  <a:pt x="152400" y="242630"/>
                  <a:pt x="152400" y="247650"/>
                </a:cubicBezTo>
                <a:cubicBezTo>
                  <a:pt x="152400" y="252469"/>
                  <a:pt x="151777" y="330482"/>
                  <a:pt x="142875" y="357188"/>
                </a:cubicBezTo>
                <a:cubicBezTo>
                  <a:pt x="140630" y="363923"/>
                  <a:pt x="136872" y="370074"/>
                  <a:pt x="133350" y="376238"/>
                </a:cubicBezTo>
                <a:cubicBezTo>
                  <a:pt x="130510" y="381208"/>
                  <a:pt x="128294" y="386949"/>
                  <a:pt x="123825" y="390525"/>
                </a:cubicBezTo>
                <a:cubicBezTo>
                  <a:pt x="120717" y="393011"/>
                  <a:pt x="91736" y="399738"/>
                  <a:pt x="90488" y="400050"/>
                </a:cubicBezTo>
                <a:cubicBezTo>
                  <a:pt x="85725" y="403225"/>
                  <a:pt x="80478" y="405772"/>
                  <a:pt x="76200" y="409575"/>
                </a:cubicBezTo>
                <a:cubicBezTo>
                  <a:pt x="66132" y="418524"/>
                  <a:pt x="47625" y="438150"/>
                  <a:pt x="47625" y="438150"/>
                </a:cubicBezTo>
                <a:cubicBezTo>
                  <a:pt x="46038" y="442913"/>
                  <a:pt x="45648" y="448261"/>
                  <a:pt x="42863" y="452438"/>
                </a:cubicBezTo>
                <a:cubicBezTo>
                  <a:pt x="39127" y="458042"/>
                  <a:pt x="32887" y="461551"/>
                  <a:pt x="28575" y="466725"/>
                </a:cubicBezTo>
                <a:cubicBezTo>
                  <a:pt x="24911" y="471122"/>
                  <a:pt x="22225" y="476250"/>
                  <a:pt x="19050" y="481013"/>
                </a:cubicBezTo>
                <a:lnTo>
                  <a:pt x="9525" y="509588"/>
                </a:lnTo>
                <a:cubicBezTo>
                  <a:pt x="7938" y="514350"/>
                  <a:pt x="5981" y="519005"/>
                  <a:pt x="4763" y="523875"/>
                </a:cubicBezTo>
                <a:lnTo>
                  <a:pt x="0" y="542925"/>
                </a:lnTo>
                <a:cubicBezTo>
                  <a:pt x="7440" y="609880"/>
                  <a:pt x="-6308" y="567472"/>
                  <a:pt x="19050" y="600075"/>
                </a:cubicBezTo>
                <a:cubicBezTo>
                  <a:pt x="26078" y="609111"/>
                  <a:pt x="38100" y="628650"/>
                  <a:pt x="38100" y="628650"/>
                </a:cubicBezTo>
                <a:cubicBezTo>
                  <a:pt x="39688" y="635000"/>
                  <a:pt x="39232" y="642254"/>
                  <a:pt x="42863" y="647700"/>
                </a:cubicBezTo>
                <a:cubicBezTo>
                  <a:pt x="46038" y="652462"/>
                  <a:pt x="51434" y="656924"/>
                  <a:pt x="57150" y="657225"/>
                </a:cubicBezTo>
                <a:lnTo>
                  <a:pt x="133350" y="652463"/>
                </a:lnTo>
                <a:cubicBezTo>
                  <a:pt x="144685" y="686468"/>
                  <a:pt x="137306" y="672684"/>
                  <a:pt x="152400" y="695325"/>
                </a:cubicBezTo>
                <a:cubicBezTo>
                  <a:pt x="169863" y="693738"/>
                  <a:pt x="187594" y="694002"/>
                  <a:pt x="204788" y="690563"/>
                </a:cubicBezTo>
                <a:cubicBezTo>
                  <a:pt x="219556" y="687609"/>
                  <a:pt x="232795" y="678751"/>
                  <a:pt x="247650" y="676275"/>
                </a:cubicBezTo>
                <a:lnTo>
                  <a:pt x="276225" y="671513"/>
                </a:lnTo>
                <a:lnTo>
                  <a:pt x="304800" y="661988"/>
                </a:lnTo>
                <a:lnTo>
                  <a:pt x="319088" y="657225"/>
                </a:lnTo>
                <a:cubicBezTo>
                  <a:pt x="327025" y="658813"/>
                  <a:pt x="336165" y="657498"/>
                  <a:pt x="342900" y="661988"/>
                </a:cubicBezTo>
                <a:cubicBezTo>
                  <a:pt x="347077" y="664773"/>
                  <a:pt x="347000" y="671299"/>
                  <a:pt x="347663" y="676275"/>
                </a:cubicBezTo>
                <a:cubicBezTo>
                  <a:pt x="348269" y="680818"/>
                  <a:pt x="347581" y="730420"/>
                  <a:pt x="357188" y="747713"/>
                </a:cubicBezTo>
                <a:cubicBezTo>
                  <a:pt x="362747" y="757720"/>
                  <a:pt x="365999" y="771168"/>
                  <a:pt x="376238" y="776288"/>
                </a:cubicBezTo>
                <a:cubicBezTo>
                  <a:pt x="394844" y="785591"/>
                  <a:pt x="393866" y="784117"/>
                  <a:pt x="409575" y="795338"/>
                </a:cubicBezTo>
                <a:cubicBezTo>
                  <a:pt x="409600" y="795356"/>
                  <a:pt x="439042" y="817989"/>
                  <a:pt x="442913" y="819150"/>
                </a:cubicBezTo>
                <a:cubicBezTo>
                  <a:pt x="453665" y="822376"/>
                  <a:pt x="465206" y="821905"/>
                  <a:pt x="476250" y="823913"/>
                </a:cubicBezTo>
                <a:cubicBezTo>
                  <a:pt x="482690" y="825084"/>
                  <a:pt x="489006" y="826877"/>
                  <a:pt x="495300" y="828675"/>
                </a:cubicBezTo>
                <a:cubicBezTo>
                  <a:pt x="500127" y="830054"/>
                  <a:pt x="504606" y="832815"/>
                  <a:pt x="509588" y="833438"/>
                </a:cubicBezTo>
                <a:cubicBezTo>
                  <a:pt x="530126" y="836005"/>
                  <a:pt x="550863" y="836613"/>
                  <a:pt x="571500" y="838200"/>
                </a:cubicBezTo>
                <a:cubicBezTo>
                  <a:pt x="594125" y="906075"/>
                  <a:pt x="571399" y="835462"/>
                  <a:pt x="585788" y="885825"/>
                </a:cubicBezTo>
                <a:cubicBezTo>
                  <a:pt x="587167" y="890652"/>
                  <a:pt x="587414" y="896193"/>
                  <a:pt x="590550" y="900113"/>
                </a:cubicBezTo>
                <a:cubicBezTo>
                  <a:pt x="595037" y="905722"/>
                  <a:pt x="619201" y="916820"/>
                  <a:pt x="623888" y="919163"/>
                </a:cubicBezTo>
                <a:cubicBezTo>
                  <a:pt x="625475" y="923925"/>
                  <a:pt x="625865" y="929273"/>
                  <a:pt x="628650" y="933450"/>
                </a:cubicBezTo>
                <a:cubicBezTo>
                  <a:pt x="632386" y="939054"/>
                  <a:pt x="637457" y="943823"/>
                  <a:pt x="642938" y="947738"/>
                </a:cubicBezTo>
                <a:cubicBezTo>
                  <a:pt x="675556" y="971037"/>
                  <a:pt x="649270" y="944284"/>
                  <a:pt x="676275" y="966788"/>
                </a:cubicBezTo>
                <a:cubicBezTo>
                  <a:pt x="681449" y="971100"/>
                  <a:pt x="686428" y="975759"/>
                  <a:pt x="690563" y="981075"/>
                </a:cubicBezTo>
                <a:cubicBezTo>
                  <a:pt x="697591" y="990111"/>
                  <a:pt x="709613" y="1009650"/>
                  <a:pt x="709613" y="1009650"/>
                </a:cubicBezTo>
                <a:cubicBezTo>
                  <a:pt x="709785" y="1013442"/>
                  <a:pt x="717687" y="1192824"/>
                  <a:pt x="719138" y="1204913"/>
                </a:cubicBezTo>
                <a:cubicBezTo>
                  <a:pt x="720334" y="1214882"/>
                  <a:pt x="718645" y="1232820"/>
                  <a:pt x="728663" y="1233488"/>
                </a:cubicBezTo>
                <a:lnTo>
                  <a:pt x="800100" y="1238250"/>
                </a:lnTo>
                <a:cubicBezTo>
                  <a:pt x="803275" y="1244600"/>
                  <a:pt x="808029" y="1250382"/>
                  <a:pt x="809625" y="1257300"/>
                </a:cubicBezTo>
                <a:cubicBezTo>
                  <a:pt x="812858" y="1271307"/>
                  <a:pt x="809049" y="1286816"/>
                  <a:pt x="814388" y="1300163"/>
                </a:cubicBezTo>
                <a:cubicBezTo>
                  <a:pt x="816252" y="1304824"/>
                  <a:pt x="823736" y="1304027"/>
                  <a:pt x="828675" y="1304925"/>
                </a:cubicBezTo>
                <a:cubicBezTo>
                  <a:pt x="841267" y="1307215"/>
                  <a:pt x="854075" y="1308100"/>
                  <a:pt x="866775" y="1309688"/>
                </a:cubicBezTo>
                <a:cubicBezTo>
                  <a:pt x="873508" y="1343349"/>
                  <a:pt x="868977" y="1325817"/>
                  <a:pt x="881063" y="1362075"/>
                </a:cubicBezTo>
                <a:lnTo>
                  <a:pt x="885825" y="1376363"/>
                </a:lnTo>
                <a:lnTo>
                  <a:pt x="890588" y="1390650"/>
                </a:lnTo>
                <a:cubicBezTo>
                  <a:pt x="895070" y="1430997"/>
                  <a:pt x="901145" y="1462723"/>
                  <a:pt x="890588" y="1504950"/>
                </a:cubicBezTo>
                <a:cubicBezTo>
                  <a:pt x="889370" y="1509820"/>
                  <a:pt x="880790" y="1507468"/>
                  <a:pt x="876300" y="1509713"/>
                </a:cubicBezTo>
                <a:cubicBezTo>
                  <a:pt x="871181" y="1512273"/>
                  <a:pt x="866775" y="1516063"/>
                  <a:pt x="862013" y="1519238"/>
                </a:cubicBezTo>
                <a:cubicBezTo>
                  <a:pt x="837392" y="1556169"/>
                  <a:pt x="846584" y="1536951"/>
                  <a:pt x="833438" y="1576388"/>
                </a:cubicBezTo>
                <a:lnTo>
                  <a:pt x="828675" y="1590675"/>
                </a:lnTo>
                <a:lnTo>
                  <a:pt x="823913" y="1604963"/>
                </a:lnTo>
                <a:cubicBezTo>
                  <a:pt x="827088" y="1611313"/>
                  <a:pt x="828418" y="1618993"/>
                  <a:pt x="833438" y="1624013"/>
                </a:cubicBezTo>
                <a:cubicBezTo>
                  <a:pt x="841533" y="1632108"/>
                  <a:pt x="853918" y="1634968"/>
                  <a:pt x="862013" y="1643063"/>
                </a:cubicBezTo>
                <a:cubicBezTo>
                  <a:pt x="872547" y="1653597"/>
                  <a:pt x="877325" y="1660243"/>
                  <a:pt x="890588" y="1666875"/>
                </a:cubicBezTo>
                <a:cubicBezTo>
                  <a:pt x="912065" y="1677614"/>
                  <a:pt x="898692" y="1664104"/>
                  <a:pt x="919163" y="1681163"/>
                </a:cubicBezTo>
                <a:cubicBezTo>
                  <a:pt x="924337" y="1685475"/>
                  <a:pt x="928134" y="1691315"/>
                  <a:pt x="933450" y="1695450"/>
                </a:cubicBezTo>
                <a:cubicBezTo>
                  <a:pt x="942486" y="1702478"/>
                  <a:pt x="962025" y="1714500"/>
                  <a:pt x="962025" y="1714500"/>
                </a:cubicBezTo>
                <a:cubicBezTo>
                  <a:pt x="965334" y="1724425"/>
                  <a:pt x="969775" y="1739992"/>
                  <a:pt x="976313" y="1747838"/>
                </a:cubicBezTo>
                <a:cubicBezTo>
                  <a:pt x="979977" y="1752235"/>
                  <a:pt x="985838" y="1754188"/>
                  <a:pt x="990600" y="1757363"/>
                </a:cubicBezTo>
                <a:cubicBezTo>
                  <a:pt x="993775" y="1752600"/>
                  <a:pt x="997800" y="1748306"/>
                  <a:pt x="1000125" y="1743075"/>
                </a:cubicBezTo>
                <a:cubicBezTo>
                  <a:pt x="1007276" y="1726985"/>
                  <a:pt x="1014867" y="1686774"/>
                  <a:pt x="1028700" y="1676400"/>
                </a:cubicBezTo>
                <a:lnTo>
                  <a:pt x="1047750" y="1662113"/>
                </a:lnTo>
                <a:cubicBezTo>
                  <a:pt x="1069053" y="1630157"/>
                  <a:pt x="1043957" y="1661467"/>
                  <a:pt x="1071563" y="1643063"/>
                </a:cubicBezTo>
                <a:cubicBezTo>
                  <a:pt x="1077167" y="1639327"/>
                  <a:pt x="1080736" y="1633158"/>
                  <a:pt x="1085850" y="1628775"/>
                </a:cubicBezTo>
                <a:cubicBezTo>
                  <a:pt x="1091876" y="1623609"/>
                  <a:pt x="1098550" y="1619250"/>
                  <a:pt x="1104900" y="1614488"/>
                </a:cubicBezTo>
                <a:cubicBezTo>
                  <a:pt x="1132198" y="1573539"/>
                  <a:pt x="1099469" y="1625349"/>
                  <a:pt x="1119188" y="1585913"/>
                </a:cubicBezTo>
                <a:cubicBezTo>
                  <a:pt x="1121748" y="1580793"/>
                  <a:pt x="1125538" y="1576388"/>
                  <a:pt x="1128713" y="1571625"/>
                </a:cubicBezTo>
                <a:cubicBezTo>
                  <a:pt x="1131888" y="1562100"/>
                  <a:pt x="1138953" y="1553065"/>
                  <a:pt x="1138238" y="1543050"/>
                </a:cubicBezTo>
                <a:cubicBezTo>
                  <a:pt x="1133117" y="1471368"/>
                  <a:pt x="1140521" y="1497513"/>
                  <a:pt x="1128713" y="1462088"/>
                </a:cubicBezTo>
                <a:cubicBezTo>
                  <a:pt x="1130300" y="1430338"/>
                  <a:pt x="1129364" y="1398361"/>
                  <a:pt x="1133475" y="1366838"/>
                </a:cubicBezTo>
                <a:cubicBezTo>
                  <a:pt x="1134215" y="1361162"/>
                  <a:pt x="1139336" y="1356947"/>
                  <a:pt x="1143000" y="1352550"/>
                </a:cubicBezTo>
                <a:cubicBezTo>
                  <a:pt x="1158867" y="1333510"/>
                  <a:pt x="1154892" y="1340993"/>
                  <a:pt x="1176338" y="1328738"/>
                </a:cubicBezTo>
                <a:cubicBezTo>
                  <a:pt x="1181308" y="1325898"/>
                  <a:pt x="1185506" y="1321773"/>
                  <a:pt x="1190625" y="1319213"/>
                </a:cubicBezTo>
                <a:cubicBezTo>
                  <a:pt x="1195115" y="1316968"/>
                  <a:pt x="1200299" y="1316428"/>
                  <a:pt x="1204913" y="1314450"/>
                </a:cubicBezTo>
                <a:cubicBezTo>
                  <a:pt x="1211438" y="1311653"/>
                  <a:pt x="1217437" y="1307722"/>
                  <a:pt x="1223963" y="1304925"/>
                </a:cubicBezTo>
                <a:cubicBezTo>
                  <a:pt x="1235375" y="1300034"/>
                  <a:pt x="1245225" y="1298850"/>
                  <a:pt x="1257300" y="1295400"/>
                </a:cubicBezTo>
                <a:cubicBezTo>
                  <a:pt x="1262127" y="1294021"/>
                  <a:pt x="1266825" y="1292225"/>
                  <a:pt x="1271588" y="1290638"/>
                </a:cubicBezTo>
                <a:cubicBezTo>
                  <a:pt x="1299074" y="1272313"/>
                  <a:pt x="1271946" y="1288589"/>
                  <a:pt x="1314450" y="1271588"/>
                </a:cubicBezTo>
                <a:cubicBezTo>
                  <a:pt x="1344340" y="1259632"/>
                  <a:pt x="1329969" y="1264137"/>
                  <a:pt x="1357313" y="1257300"/>
                </a:cubicBezTo>
                <a:cubicBezTo>
                  <a:pt x="1360488" y="1252538"/>
                  <a:pt x="1362369" y="1246589"/>
                  <a:pt x="1366838" y="1243013"/>
                </a:cubicBezTo>
                <a:cubicBezTo>
                  <a:pt x="1389724" y="1224704"/>
                  <a:pt x="1374727" y="1255808"/>
                  <a:pt x="1390650" y="1223963"/>
                </a:cubicBezTo>
                <a:cubicBezTo>
                  <a:pt x="1392895" y="1219473"/>
                  <a:pt x="1393435" y="1214289"/>
                  <a:pt x="1395413" y="1209675"/>
                </a:cubicBezTo>
                <a:cubicBezTo>
                  <a:pt x="1398210" y="1203150"/>
                  <a:pt x="1402301" y="1197217"/>
                  <a:pt x="1404938" y="1190625"/>
                </a:cubicBezTo>
                <a:cubicBezTo>
                  <a:pt x="1408667" y="1181303"/>
                  <a:pt x="1411288" y="1171575"/>
                  <a:pt x="1414463" y="1162050"/>
                </a:cubicBezTo>
                <a:lnTo>
                  <a:pt x="1419225" y="1147763"/>
                </a:lnTo>
                <a:cubicBezTo>
                  <a:pt x="1420813" y="1143000"/>
                  <a:pt x="1422771" y="1138345"/>
                  <a:pt x="1423988" y="1133475"/>
                </a:cubicBezTo>
                <a:cubicBezTo>
                  <a:pt x="1431184" y="1104689"/>
                  <a:pt x="1426682" y="1120628"/>
                  <a:pt x="1438275" y="1085850"/>
                </a:cubicBezTo>
                <a:cubicBezTo>
                  <a:pt x="1439863" y="1081088"/>
                  <a:pt x="1440253" y="1075740"/>
                  <a:pt x="1443038" y="1071563"/>
                </a:cubicBezTo>
                <a:lnTo>
                  <a:pt x="1452563" y="1057275"/>
                </a:lnTo>
                <a:cubicBezTo>
                  <a:pt x="1454150" y="1049338"/>
                  <a:pt x="1455195" y="1041272"/>
                  <a:pt x="1457325" y="1033463"/>
                </a:cubicBezTo>
                <a:cubicBezTo>
                  <a:pt x="1459967" y="1023777"/>
                  <a:pt x="1466850" y="1004888"/>
                  <a:pt x="1466850" y="1004888"/>
                </a:cubicBezTo>
                <a:cubicBezTo>
                  <a:pt x="1470025" y="960438"/>
                  <a:pt x="1472773" y="915955"/>
                  <a:pt x="1476375" y="871538"/>
                </a:cubicBezTo>
                <a:cubicBezTo>
                  <a:pt x="1477784" y="854163"/>
                  <a:pt x="1480711" y="823890"/>
                  <a:pt x="1485900" y="804863"/>
                </a:cubicBezTo>
                <a:cubicBezTo>
                  <a:pt x="1490169" y="789209"/>
                  <a:pt x="1504718" y="747945"/>
                  <a:pt x="1514475" y="738188"/>
                </a:cubicBezTo>
                <a:cubicBezTo>
                  <a:pt x="1519238" y="733425"/>
                  <a:pt x="1524628" y="729217"/>
                  <a:pt x="1528763" y="723900"/>
                </a:cubicBezTo>
                <a:cubicBezTo>
                  <a:pt x="1535791" y="714864"/>
                  <a:pt x="1547813" y="695325"/>
                  <a:pt x="1547813" y="695325"/>
                </a:cubicBezTo>
                <a:cubicBezTo>
                  <a:pt x="1549400" y="690563"/>
                  <a:pt x="1550137" y="685426"/>
                  <a:pt x="1552575" y="681038"/>
                </a:cubicBezTo>
                <a:cubicBezTo>
                  <a:pt x="1558134" y="671031"/>
                  <a:pt x="1568005" y="663323"/>
                  <a:pt x="1571625" y="652463"/>
                </a:cubicBezTo>
                <a:cubicBezTo>
                  <a:pt x="1575499" y="640842"/>
                  <a:pt x="1576681" y="633120"/>
                  <a:pt x="1585913" y="623888"/>
                </a:cubicBezTo>
                <a:cubicBezTo>
                  <a:pt x="1592645" y="617156"/>
                  <a:pt x="1611778" y="608574"/>
                  <a:pt x="1619250" y="604838"/>
                </a:cubicBezTo>
                <a:cubicBezTo>
                  <a:pt x="1638084" y="548337"/>
                  <a:pt x="1631875" y="576943"/>
                  <a:pt x="1638300" y="519113"/>
                </a:cubicBezTo>
                <a:cubicBezTo>
                  <a:pt x="1634524" y="473791"/>
                  <a:pt x="1649006" y="467317"/>
                  <a:pt x="1619250" y="452438"/>
                </a:cubicBezTo>
                <a:cubicBezTo>
                  <a:pt x="1614760" y="450193"/>
                  <a:pt x="1609453" y="449920"/>
                  <a:pt x="1604963" y="447675"/>
                </a:cubicBezTo>
                <a:cubicBezTo>
                  <a:pt x="1599843" y="445115"/>
                  <a:pt x="1596035" y="440160"/>
                  <a:pt x="1590675" y="438150"/>
                </a:cubicBezTo>
                <a:cubicBezTo>
                  <a:pt x="1583096" y="435308"/>
                  <a:pt x="1574672" y="435518"/>
                  <a:pt x="1566863" y="433388"/>
                </a:cubicBezTo>
                <a:cubicBezTo>
                  <a:pt x="1557177" y="430746"/>
                  <a:pt x="1538288" y="423863"/>
                  <a:pt x="1538288" y="423863"/>
                </a:cubicBezTo>
                <a:cubicBezTo>
                  <a:pt x="1526689" y="416131"/>
                  <a:pt x="1508674" y="404717"/>
                  <a:pt x="1500188" y="395288"/>
                </a:cubicBezTo>
                <a:cubicBezTo>
                  <a:pt x="1492530" y="386779"/>
                  <a:pt x="1487488" y="376238"/>
                  <a:pt x="1481138" y="366713"/>
                </a:cubicBezTo>
                <a:cubicBezTo>
                  <a:pt x="1477963" y="361950"/>
                  <a:pt x="1476733" y="354985"/>
                  <a:pt x="1471613" y="352425"/>
                </a:cubicBezTo>
                <a:cubicBezTo>
                  <a:pt x="1465263" y="349250"/>
                  <a:pt x="1459089" y="345697"/>
                  <a:pt x="1452563" y="342900"/>
                </a:cubicBezTo>
                <a:cubicBezTo>
                  <a:pt x="1447949" y="340923"/>
                  <a:pt x="1443038" y="339725"/>
                  <a:pt x="1438275" y="338138"/>
                </a:cubicBezTo>
                <a:cubicBezTo>
                  <a:pt x="1433513" y="334963"/>
                  <a:pt x="1428645" y="331940"/>
                  <a:pt x="1423988" y="328613"/>
                </a:cubicBezTo>
                <a:cubicBezTo>
                  <a:pt x="1417529" y="323999"/>
                  <a:pt x="1412038" y="317875"/>
                  <a:pt x="1404938" y="314325"/>
                </a:cubicBezTo>
                <a:cubicBezTo>
                  <a:pt x="1399084" y="311398"/>
                  <a:pt x="1392407" y="310156"/>
                  <a:pt x="1385888" y="309563"/>
                </a:cubicBezTo>
                <a:cubicBezTo>
                  <a:pt x="1339930" y="305385"/>
                  <a:pt x="1293813" y="303213"/>
                  <a:pt x="1247775" y="300038"/>
                </a:cubicBezTo>
                <a:cubicBezTo>
                  <a:pt x="1243013" y="298450"/>
                  <a:pt x="1238149" y="293411"/>
                  <a:pt x="1233488" y="295275"/>
                </a:cubicBezTo>
                <a:cubicBezTo>
                  <a:pt x="1228173" y="297401"/>
                  <a:pt x="1228542" y="312997"/>
                  <a:pt x="1223963" y="309563"/>
                </a:cubicBezTo>
                <a:cubicBezTo>
                  <a:pt x="1193931" y="287040"/>
                  <a:pt x="1230666" y="282796"/>
                  <a:pt x="1204913" y="266700"/>
                </a:cubicBezTo>
                <a:cubicBezTo>
                  <a:pt x="1196399" y="261379"/>
                  <a:pt x="1185863" y="260350"/>
                  <a:pt x="1176338" y="257175"/>
                </a:cubicBezTo>
                <a:cubicBezTo>
                  <a:pt x="1142097" y="245762"/>
                  <a:pt x="1184840" y="259604"/>
                  <a:pt x="1143000" y="247650"/>
                </a:cubicBezTo>
                <a:cubicBezTo>
                  <a:pt x="1138173" y="246271"/>
                  <a:pt x="1133652" y="243786"/>
                  <a:pt x="1128713" y="242888"/>
                </a:cubicBezTo>
                <a:cubicBezTo>
                  <a:pt x="1112221" y="239889"/>
                  <a:pt x="1056680" y="234732"/>
                  <a:pt x="1042988" y="233363"/>
                </a:cubicBezTo>
                <a:cubicBezTo>
                  <a:pt x="1038225" y="234950"/>
                  <a:pt x="1033190" y="235880"/>
                  <a:pt x="1028700" y="238125"/>
                </a:cubicBezTo>
                <a:cubicBezTo>
                  <a:pt x="1023581" y="240685"/>
                  <a:pt x="1020108" y="247080"/>
                  <a:pt x="1014413" y="247650"/>
                </a:cubicBezTo>
                <a:cubicBezTo>
                  <a:pt x="1003243" y="248767"/>
                  <a:pt x="992188" y="244475"/>
                  <a:pt x="981075" y="242888"/>
                </a:cubicBezTo>
                <a:cubicBezTo>
                  <a:pt x="976313" y="241300"/>
                  <a:pt x="970708" y="241261"/>
                  <a:pt x="966788" y="238125"/>
                </a:cubicBezTo>
                <a:cubicBezTo>
                  <a:pt x="950364" y="224986"/>
                  <a:pt x="957771" y="208935"/>
                  <a:pt x="962025" y="190500"/>
                </a:cubicBezTo>
                <a:cubicBezTo>
                  <a:pt x="968026" y="164496"/>
                  <a:pt x="969022" y="165718"/>
                  <a:pt x="981075" y="147638"/>
                </a:cubicBezTo>
                <a:cubicBezTo>
                  <a:pt x="979488" y="127000"/>
                  <a:pt x="979910" y="106109"/>
                  <a:pt x="976313" y="85725"/>
                </a:cubicBezTo>
                <a:cubicBezTo>
                  <a:pt x="975079" y="78734"/>
                  <a:pt x="969585" y="73200"/>
                  <a:pt x="966788" y="66675"/>
                </a:cubicBezTo>
                <a:cubicBezTo>
                  <a:pt x="964810" y="62061"/>
                  <a:pt x="964810" y="56565"/>
                  <a:pt x="962025" y="52388"/>
                </a:cubicBezTo>
                <a:cubicBezTo>
                  <a:pt x="958289" y="46784"/>
                  <a:pt x="951653" y="43581"/>
                  <a:pt x="947738" y="38100"/>
                </a:cubicBezTo>
                <a:cubicBezTo>
                  <a:pt x="938160" y="24690"/>
                  <a:pt x="937285" y="15340"/>
                  <a:pt x="933450" y="0"/>
                </a:cubicBezTo>
                <a:cubicBezTo>
                  <a:pt x="922338" y="1588"/>
                  <a:pt x="910535" y="594"/>
                  <a:pt x="900113" y="4763"/>
                </a:cubicBezTo>
                <a:cubicBezTo>
                  <a:pt x="881992" y="12012"/>
                  <a:pt x="888166" y="20552"/>
                  <a:pt x="881063" y="33338"/>
                </a:cubicBezTo>
                <a:cubicBezTo>
                  <a:pt x="870846" y="51729"/>
                  <a:pt x="861994" y="66685"/>
                  <a:pt x="842963" y="76200"/>
                </a:cubicBezTo>
                <a:cubicBezTo>
                  <a:pt x="811445" y="91959"/>
                  <a:pt x="777584" y="88179"/>
                  <a:pt x="742950" y="90488"/>
                </a:cubicBezTo>
                <a:cubicBezTo>
                  <a:pt x="729345" y="93209"/>
                  <a:pt x="713547" y="95975"/>
                  <a:pt x="700088" y="100013"/>
                </a:cubicBezTo>
                <a:cubicBezTo>
                  <a:pt x="685663" y="104341"/>
                  <a:pt x="671513" y="109537"/>
                  <a:pt x="657225" y="114300"/>
                </a:cubicBezTo>
                <a:cubicBezTo>
                  <a:pt x="652463" y="115887"/>
                  <a:pt x="647808" y="117846"/>
                  <a:pt x="642938" y="119063"/>
                </a:cubicBezTo>
                <a:cubicBezTo>
                  <a:pt x="616035" y="125788"/>
                  <a:pt x="630306" y="122541"/>
                  <a:pt x="600075" y="128588"/>
                </a:cubicBezTo>
                <a:cubicBezTo>
                  <a:pt x="585788" y="127000"/>
                  <a:pt x="569540" y="131221"/>
                  <a:pt x="557213" y="123825"/>
                </a:cubicBezTo>
                <a:cubicBezTo>
                  <a:pt x="543600" y="115657"/>
                  <a:pt x="543699" y="90744"/>
                  <a:pt x="528638" y="85725"/>
                </a:cubicBezTo>
                <a:cubicBezTo>
                  <a:pt x="523875" y="84138"/>
                  <a:pt x="518964" y="82940"/>
                  <a:pt x="514350" y="80963"/>
                </a:cubicBezTo>
                <a:cubicBezTo>
                  <a:pt x="507824" y="78166"/>
                  <a:pt x="502035" y="73683"/>
                  <a:pt x="495300" y="71438"/>
                </a:cubicBezTo>
                <a:cubicBezTo>
                  <a:pt x="487621" y="68878"/>
                  <a:pt x="479425" y="68263"/>
                  <a:pt x="471488" y="66675"/>
                </a:cubicBezTo>
                <a:cubicBezTo>
                  <a:pt x="467906" y="67272"/>
                  <a:pt x="430964" y="72649"/>
                  <a:pt x="423863" y="76200"/>
                </a:cubicBezTo>
                <a:cubicBezTo>
                  <a:pt x="349744" y="113260"/>
                  <a:pt x="410618" y="91729"/>
                  <a:pt x="371475" y="104775"/>
                </a:cubicBezTo>
                <a:cubicBezTo>
                  <a:pt x="366713" y="107950"/>
                  <a:pt x="361845" y="110973"/>
                  <a:pt x="357188" y="114300"/>
                </a:cubicBezTo>
                <a:cubicBezTo>
                  <a:pt x="350729" y="118914"/>
                  <a:pt x="345238" y="125038"/>
                  <a:pt x="338138" y="128588"/>
                </a:cubicBezTo>
                <a:cubicBezTo>
                  <a:pt x="332284" y="131515"/>
                  <a:pt x="325438" y="131763"/>
                  <a:pt x="319088" y="133350"/>
                </a:cubicBezTo>
                <a:cubicBezTo>
                  <a:pt x="275437" y="155176"/>
                  <a:pt x="296855" y="147638"/>
                  <a:pt x="209550" y="147638"/>
                </a:cubicBezTo>
                <a:cubicBezTo>
                  <a:pt x="195174" y="147638"/>
                  <a:pt x="284163" y="134937"/>
                  <a:pt x="280988" y="133350"/>
                </a:cubicBezTo>
                <a:close/>
              </a:path>
            </a:pathLst>
          </a:custGeom>
          <a:blipFill>
            <a:blip r:embed="rId23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DB9470-ED31-40B5-9AC8-693327A83CF4}"/>
              </a:ext>
            </a:extLst>
          </p:cNvPr>
          <p:cNvSpPr/>
          <p:nvPr/>
        </p:nvSpPr>
        <p:spPr>
          <a:xfrm>
            <a:off x="1887279" y="4321240"/>
            <a:ext cx="533144" cy="606951"/>
          </a:xfrm>
          <a:custGeom>
            <a:avLst/>
            <a:gdLst>
              <a:gd name="connsiteX0" fmla="*/ 5316 w 533144"/>
              <a:gd name="connsiteY0" fmla="*/ 43425 h 606951"/>
              <a:gd name="connsiteX1" fmla="*/ 79744 w 533144"/>
              <a:gd name="connsiteY1" fmla="*/ 27476 h 606951"/>
              <a:gd name="connsiteX2" fmla="*/ 95693 w 533144"/>
              <a:gd name="connsiteY2" fmla="*/ 22160 h 606951"/>
              <a:gd name="connsiteX3" fmla="*/ 122274 w 533144"/>
              <a:gd name="connsiteY3" fmla="*/ 895 h 606951"/>
              <a:gd name="connsiteX4" fmla="*/ 132907 w 533144"/>
              <a:gd name="connsiteY4" fmla="*/ 16844 h 606951"/>
              <a:gd name="connsiteX5" fmla="*/ 138223 w 533144"/>
              <a:gd name="connsiteY5" fmla="*/ 54058 h 606951"/>
              <a:gd name="connsiteX6" fmla="*/ 170121 w 533144"/>
              <a:gd name="connsiteY6" fmla="*/ 70007 h 606951"/>
              <a:gd name="connsiteX7" fmla="*/ 186070 w 533144"/>
              <a:gd name="connsiteY7" fmla="*/ 101904 h 606951"/>
              <a:gd name="connsiteX8" fmla="*/ 191386 w 533144"/>
              <a:gd name="connsiteY8" fmla="*/ 123169 h 606951"/>
              <a:gd name="connsiteX9" fmla="*/ 207335 w 533144"/>
              <a:gd name="connsiteY9" fmla="*/ 128486 h 606951"/>
              <a:gd name="connsiteX10" fmla="*/ 223284 w 533144"/>
              <a:gd name="connsiteY10" fmla="*/ 139118 h 606951"/>
              <a:gd name="connsiteX11" fmla="*/ 271130 w 533144"/>
              <a:gd name="connsiteY11" fmla="*/ 155067 h 606951"/>
              <a:gd name="connsiteX12" fmla="*/ 287079 w 533144"/>
              <a:gd name="connsiteY12" fmla="*/ 160383 h 606951"/>
              <a:gd name="connsiteX13" fmla="*/ 334926 w 533144"/>
              <a:gd name="connsiteY13" fmla="*/ 165700 h 606951"/>
              <a:gd name="connsiteX14" fmla="*/ 361507 w 533144"/>
              <a:gd name="connsiteY14" fmla="*/ 202913 h 606951"/>
              <a:gd name="connsiteX15" fmla="*/ 372140 w 533144"/>
              <a:gd name="connsiteY15" fmla="*/ 234811 h 606951"/>
              <a:gd name="connsiteX16" fmla="*/ 377456 w 533144"/>
              <a:gd name="connsiteY16" fmla="*/ 256076 h 606951"/>
              <a:gd name="connsiteX17" fmla="*/ 409354 w 533144"/>
              <a:gd name="connsiteY17" fmla="*/ 272025 h 606951"/>
              <a:gd name="connsiteX18" fmla="*/ 435935 w 533144"/>
              <a:gd name="connsiteY18" fmla="*/ 303923 h 606951"/>
              <a:gd name="connsiteX19" fmla="*/ 451884 w 533144"/>
              <a:gd name="connsiteY19" fmla="*/ 335820 h 606951"/>
              <a:gd name="connsiteX20" fmla="*/ 478465 w 533144"/>
              <a:gd name="connsiteY20" fmla="*/ 383667 h 606951"/>
              <a:gd name="connsiteX21" fmla="*/ 494414 w 533144"/>
              <a:gd name="connsiteY21" fmla="*/ 388983 h 606951"/>
              <a:gd name="connsiteX22" fmla="*/ 505047 w 533144"/>
              <a:gd name="connsiteY22" fmla="*/ 410248 h 606951"/>
              <a:gd name="connsiteX23" fmla="*/ 510363 w 533144"/>
              <a:gd name="connsiteY23" fmla="*/ 431513 h 606951"/>
              <a:gd name="connsiteX24" fmla="*/ 520995 w 533144"/>
              <a:gd name="connsiteY24" fmla="*/ 463411 h 606951"/>
              <a:gd name="connsiteX25" fmla="*/ 526312 w 533144"/>
              <a:gd name="connsiteY25" fmla="*/ 479360 h 606951"/>
              <a:gd name="connsiteX26" fmla="*/ 526312 w 533144"/>
              <a:gd name="connsiteY26" fmla="*/ 569737 h 606951"/>
              <a:gd name="connsiteX27" fmla="*/ 515679 w 533144"/>
              <a:gd name="connsiteY27" fmla="*/ 553788 h 606951"/>
              <a:gd name="connsiteX28" fmla="*/ 494414 w 533144"/>
              <a:gd name="connsiteY28" fmla="*/ 495309 h 606951"/>
              <a:gd name="connsiteX29" fmla="*/ 473149 w 533144"/>
              <a:gd name="connsiteY29" fmla="*/ 474044 h 606951"/>
              <a:gd name="connsiteX30" fmla="*/ 382772 w 533144"/>
              <a:gd name="connsiteY30" fmla="*/ 479360 h 606951"/>
              <a:gd name="connsiteX31" fmla="*/ 366823 w 533144"/>
              <a:gd name="connsiteY31" fmla="*/ 484676 h 606951"/>
              <a:gd name="connsiteX32" fmla="*/ 356191 w 533144"/>
              <a:gd name="connsiteY32" fmla="*/ 500625 h 606951"/>
              <a:gd name="connsiteX33" fmla="*/ 350874 w 533144"/>
              <a:gd name="connsiteY33" fmla="*/ 521890 h 606951"/>
              <a:gd name="connsiteX34" fmla="*/ 334926 w 533144"/>
              <a:gd name="connsiteY34" fmla="*/ 543155 h 606951"/>
              <a:gd name="connsiteX35" fmla="*/ 324293 w 533144"/>
              <a:gd name="connsiteY35" fmla="*/ 559104 h 606951"/>
              <a:gd name="connsiteX36" fmla="*/ 313661 w 533144"/>
              <a:gd name="connsiteY36" fmla="*/ 591002 h 606951"/>
              <a:gd name="connsiteX37" fmla="*/ 308344 w 533144"/>
              <a:gd name="connsiteY37" fmla="*/ 606951 h 606951"/>
              <a:gd name="connsiteX38" fmla="*/ 223284 w 533144"/>
              <a:gd name="connsiteY38" fmla="*/ 596318 h 606951"/>
              <a:gd name="connsiteX39" fmla="*/ 207335 w 533144"/>
              <a:gd name="connsiteY39" fmla="*/ 585686 h 606951"/>
              <a:gd name="connsiteX40" fmla="*/ 111642 w 533144"/>
              <a:gd name="connsiteY40" fmla="*/ 585686 h 606951"/>
              <a:gd name="connsiteX41" fmla="*/ 90377 w 533144"/>
              <a:gd name="connsiteY41" fmla="*/ 553788 h 606951"/>
              <a:gd name="connsiteX42" fmla="*/ 79744 w 533144"/>
              <a:gd name="connsiteY42" fmla="*/ 537839 h 606951"/>
              <a:gd name="connsiteX43" fmla="*/ 53163 w 533144"/>
              <a:gd name="connsiteY43" fmla="*/ 484676 h 606951"/>
              <a:gd name="connsiteX44" fmla="*/ 42530 w 533144"/>
              <a:gd name="connsiteY44" fmla="*/ 468727 h 606951"/>
              <a:gd name="connsiteX45" fmla="*/ 37214 w 533144"/>
              <a:gd name="connsiteY45" fmla="*/ 452779 h 606951"/>
              <a:gd name="connsiteX46" fmla="*/ 31898 w 533144"/>
              <a:gd name="connsiteY46" fmla="*/ 431513 h 606951"/>
              <a:gd name="connsiteX47" fmla="*/ 21265 w 533144"/>
              <a:gd name="connsiteY47" fmla="*/ 399616 h 606951"/>
              <a:gd name="connsiteX48" fmla="*/ 15949 w 533144"/>
              <a:gd name="connsiteY48" fmla="*/ 272025 h 606951"/>
              <a:gd name="connsiteX49" fmla="*/ 10633 w 533144"/>
              <a:gd name="connsiteY49" fmla="*/ 256076 h 606951"/>
              <a:gd name="connsiteX50" fmla="*/ 0 w 533144"/>
              <a:gd name="connsiteY50" fmla="*/ 112537 h 606951"/>
              <a:gd name="connsiteX51" fmla="*/ 5316 w 533144"/>
              <a:gd name="connsiteY51" fmla="*/ 59374 h 606951"/>
              <a:gd name="connsiteX52" fmla="*/ 5316 w 533144"/>
              <a:gd name="connsiteY52" fmla="*/ 43425 h 60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3144" h="606951">
                <a:moveTo>
                  <a:pt x="5316" y="43425"/>
                </a:moveTo>
                <a:cubicBezTo>
                  <a:pt x="58972" y="36718"/>
                  <a:pt x="34290" y="42628"/>
                  <a:pt x="79744" y="27476"/>
                </a:cubicBezTo>
                <a:lnTo>
                  <a:pt x="95693" y="22160"/>
                </a:lnTo>
                <a:cubicBezTo>
                  <a:pt x="99748" y="16078"/>
                  <a:pt x="108760" y="-4511"/>
                  <a:pt x="122274" y="895"/>
                </a:cubicBezTo>
                <a:cubicBezTo>
                  <a:pt x="128206" y="3268"/>
                  <a:pt x="129363" y="11528"/>
                  <a:pt x="132907" y="16844"/>
                </a:cubicBezTo>
                <a:cubicBezTo>
                  <a:pt x="134679" y="29249"/>
                  <a:pt x="133134" y="42607"/>
                  <a:pt x="138223" y="54058"/>
                </a:cubicBezTo>
                <a:cubicBezTo>
                  <a:pt x="141807" y="62122"/>
                  <a:pt x="163046" y="67648"/>
                  <a:pt x="170121" y="70007"/>
                </a:cubicBezTo>
                <a:cubicBezTo>
                  <a:pt x="181772" y="87482"/>
                  <a:pt x="180567" y="82644"/>
                  <a:pt x="186070" y="101904"/>
                </a:cubicBezTo>
                <a:cubicBezTo>
                  <a:pt x="188077" y="108929"/>
                  <a:pt x="186822" y="117464"/>
                  <a:pt x="191386" y="123169"/>
                </a:cubicBezTo>
                <a:cubicBezTo>
                  <a:pt x="194887" y="127545"/>
                  <a:pt x="202323" y="125980"/>
                  <a:pt x="207335" y="128486"/>
                </a:cubicBezTo>
                <a:cubicBezTo>
                  <a:pt x="213050" y="131343"/>
                  <a:pt x="217445" y="136523"/>
                  <a:pt x="223284" y="139118"/>
                </a:cubicBezTo>
                <a:cubicBezTo>
                  <a:pt x="223298" y="139124"/>
                  <a:pt x="263149" y="152407"/>
                  <a:pt x="271130" y="155067"/>
                </a:cubicBezTo>
                <a:cubicBezTo>
                  <a:pt x="276446" y="156839"/>
                  <a:pt x="281509" y="159764"/>
                  <a:pt x="287079" y="160383"/>
                </a:cubicBezTo>
                <a:lnTo>
                  <a:pt x="334926" y="165700"/>
                </a:lnTo>
                <a:cubicBezTo>
                  <a:pt x="337062" y="168548"/>
                  <a:pt x="358683" y="196559"/>
                  <a:pt x="361507" y="202913"/>
                </a:cubicBezTo>
                <a:cubicBezTo>
                  <a:pt x="366059" y="213155"/>
                  <a:pt x="369422" y="223938"/>
                  <a:pt x="372140" y="234811"/>
                </a:cubicBezTo>
                <a:cubicBezTo>
                  <a:pt x="373912" y="241899"/>
                  <a:pt x="373403" y="249997"/>
                  <a:pt x="377456" y="256076"/>
                </a:cubicBezTo>
                <a:cubicBezTo>
                  <a:pt x="383346" y="264910"/>
                  <a:pt x="400255" y="268992"/>
                  <a:pt x="409354" y="272025"/>
                </a:cubicBezTo>
                <a:cubicBezTo>
                  <a:pt x="421109" y="283781"/>
                  <a:pt x="428534" y="289122"/>
                  <a:pt x="435935" y="303923"/>
                </a:cubicBezTo>
                <a:cubicBezTo>
                  <a:pt x="457943" y="347938"/>
                  <a:pt x="421415" y="290121"/>
                  <a:pt x="451884" y="335820"/>
                </a:cubicBezTo>
                <a:cubicBezTo>
                  <a:pt x="456565" y="349863"/>
                  <a:pt x="464755" y="379097"/>
                  <a:pt x="478465" y="383667"/>
                </a:cubicBezTo>
                <a:lnTo>
                  <a:pt x="494414" y="388983"/>
                </a:lnTo>
                <a:cubicBezTo>
                  <a:pt x="497958" y="396071"/>
                  <a:pt x="502264" y="402828"/>
                  <a:pt x="505047" y="410248"/>
                </a:cubicBezTo>
                <a:cubicBezTo>
                  <a:pt x="507613" y="417089"/>
                  <a:pt x="508264" y="424515"/>
                  <a:pt x="510363" y="431513"/>
                </a:cubicBezTo>
                <a:cubicBezTo>
                  <a:pt x="513583" y="442248"/>
                  <a:pt x="517451" y="452778"/>
                  <a:pt x="520995" y="463411"/>
                </a:cubicBezTo>
                <a:lnTo>
                  <a:pt x="526312" y="479360"/>
                </a:lnTo>
                <a:cubicBezTo>
                  <a:pt x="531514" y="510573"/>
                  <a:pt x="538654" y="536826"/>
                  <a:pt x="526312" y="569737"/>
                </a:cubicBezTo>
                <a:cubicBezTo>
                  <a:pt x="524068" y="575720"/>
                  <a:pt x="519223" y="559104"/>
                  <a:pt x="515679" y="553788"/>
                </a:cubicBezTo>
                <a:cubicBezTo>
                  <a:pt x="505622" y="473332"/>
                  <a:pt x="522469" y="537393"/>
                  <a:pt x="494414" y="495309"/>
                </a:cubicBezTo>
                <a:cubicBezTo>
                  <a:pt x="478212" y="471006"/>
                  <a:pt x="503528" y="484170"/>
                  <a:pt x="473149" y="474044"/>
                </a:cubicBezTo>
                <a:cubicBezTo>
                  <a:pt x="443023" y="475816"/>
                  <a:pt x="412800" y="476357"/>
                  <a:pt x="382772" y="479360"/>
                </a:cubicBezTo>
                <a:cubicBezTo>
                  <a:pt x="377196" y="479918"/>
                  <a:pt x="371199" y="481175"/>
                  <a:pt x="366823" y="484676"/>
                </a:cubicBezTo>
                <a:cubicBezTo>
                  <a:pt x="361834" y="488667"/>
                  <a:pt x="359735" y="495309"/>
                  <a:pt x="356191" y="500625"/>
                </a:cubicBezTo>
                <a:cubicBezTo>
                  <a:pt x="354419" y="507713"/>
                  <a:pt x="354142" y="515355"/>
                  <a:pt x="350874" y="521890"/>
                </a:cubicBezTo>
                <a:cubicBezTo>
                  <a:pt x="346912" y="529815"/>
                  <a:pt x="340076" y="535945"/>
                  <a:pt x="334926" y="543155"/>
                </a:cubicBezTo>
                <a:cubicBezTo>
                  <a:pt x="331212" y="548354"/>
                  <a:pt x="327837" y="553788"/>
                  <a:pt x="324293" y="559104"/>
                </a:cubicBezTo>
                <a:lnTo>
                  <a:pt x="313661" y="591002"/>
                </a:lnTo>
                <a:lnTo>
                  <a:pt x="308344" y="606951"/>
                </a:lnTo>
                <a:cubicBezTo>
                  <a:pt x="295155" y="605936"/>
                  <a:pt x="246234" y="607792"/>
                  <a:pt x="223284" y="596318"/>
                </a:cubicBezTo>
                <a:cubicBezTo>
                  <a:pt x="217569" y="593461"/>
                  <a:pt x="212651" y="589230"/>
                  <a:pt x="207335" y="585686"/>
                </a:cubicBezTo>
                <a:cubicBezTo>
                  <a:pt x="190292" y="587390"/>
                  <a:pt x="131464" y="597249"/>
                  <a:pt x="111642" y="585686"/>
                </a:cubicBezTo>
                <a:cubicBezTo>
                  <a:pt x="100604" y="579247"/>
                  <a:pt x="97465" y="564421"/>
                  <a:pt x="90377" y="553788"/>
                </a:cubicBezTo>
                <a:lnTo>
                  <a:pt x="79744" y="537839"/>
                </a:lnTo>
                <a:cubicBezTo>
                  <a:pt x="71329" y="504177"/>
                  <a:pt x="78481" y="522652"/>
                  <a:pt x="53163" y="484676"/>
                </a:cubicBezTo>
                <a:lnTo>
                  <a:pt x="42530" y="468727"/>
                </a:lnTo>
                <a:cubicBezTo>
                  <a:pt x="40758" y="463411"/>
                  <a:pt x="38753" y="458167"/>
                  <a:pt x="37214" y="452779"/>
                </a:cubicBezTo>
                <a:cubicBezTo>
                  <a:pt x="35207" y="445753"/>
                  <a:pt x="33998" y="438512"/>
                  <a:pt x="31898" y="431513"/>
                </a:cubicBezTo>
                <a:cubicBezTo>
                  <a:pt x="28678" y="420778"/>
                  <a:pt x="21265" y="399616"/>
                  <a:pt x="21265" y="399616"/>
                </a:cubicBezTo>
                <a:cubicBezTo>
                  <a:pt x="19493" y="357086"/>
                  <a:pt x="19093" y="314476"/>
                  <a:pt x="15949" y="272025"/>
                </a:cubicBezTo>
                <a:cubicBezTo>
                  <a:pt x="15535" y="266436"/>
                  <a:pt x="11047" y="261665"/>
                  <a:pt x="10633" y="256076"/>
                </a:cubicBezTo>
                <a:cubicBezTo>
                  <a:pt x="-467" y="106238"/>
                  <a:pt x="19507" y="171061"/>
                  <a:pt x="0" y="112537"/>
                </a:cubicBezTo>
                <a:cubicBezTo>
                  <a:pt x="1772" y="94816"/>
                  <a:pt x="1311" y="76727"/>
                  <a:pt x="5316" y="59374"/>
                </a:cubicBezTo>
                <a:cubicBezTo>
                  <a:pt x="6753" y="53148"/>
                  <a:pt x="15949" y="43425"/>
                  <a:pt x="5316" y="4342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315177-A713-4011-AEB1-AF8139233F26}"/>
              </a:ext>
            </a:extLst>
          </p:cNvPr>
          <p:cNvSpPr/>
          <p:nvPr/>
        </p:nvSpPr>
        <p:spPr>
          <a:xfrm>
            <a:off x="1355651" y="3859322"/>
            <a:ext cx="531628" cy="819004"/>
          </a:xfrm>
          <a:custGeom>
            <a:avLst/>
            <a:gdLst>
              <a:gd name="connsiteX0" fmla="*/ 53163 w 531628"/>
              <a:gd name="connsiteY0" fmla="*/ 149152 h 819004"/>
              <a:gd name="connsiteX1" fmla="*/ 116958 w 531628"/>
              <a:gd name="connsiteY1" fmla="*/ 149152 h 819004"/>
              <a:gd name="connsiteX2" fmla="*/ 148856 w 531628"/>
              <a:gd name="connsiteY2" fmla="*/ 138520 h 819004"/>
              <a:gd name="connsiteX3" fmla="*/ 180754 w 531628"/>
              <a:gd name="connsiteY3" fmla="*/ 111938 h 819004"/>
              <a:gd name="connsiteX4" fmla="*/ 196702 w 531628"/>
              <a:gd name="connsiteY4" fmla="*/ 95990 h 819004"/>
              <a:gd name="connsiteX5" fmla="*/ 212651 w 531628"/>
              <a:gd name="connsiteY5" fmla="*/ 85357 h 819004"/>
              <a:gd name="connsiteX6" fmla="*/ 239233 w 531628"/>
              <a:gd name="connsiteY6" fmla="*/ 53459 h 819004"/>
              <a:gd name="connsiteX7" fmla="*/ 244549 w 531628"/>
              <a:gd name="connsiteY7" fmla="*/ 37511 h 819004"/>
              <a:gd name="connsiteX8" fmla="*/ 249865 w 531628"/>
              <a:gd name="connsiteY8" fmla="*/ 297 h 819004"/>
              <a:gd name="connsiteX9" fmla="*/ 260498 w 531628"/>
              <a:gd name="connsiteY9" fmla="*/ 32194 h 819004"/>
              <a:gd name="connsiteX10" fmla="*/ 276447 w 531628"/>
              <a:gd name="connsiteY10" fmla="*/ 42827 h 819004"/>
              <a:gd name="connsiteX11" fmla="*/ 303028 w 531628"/>
              <a:gd name="connsiteY11" fmla="*/ 64092 h 819004"/>
              <a:gd name="connsiteX12" fmla="*/ 334926 w 531628"/>
              <a:gd name="connsiteY12" fmla="*/ 85357 h 819004"/>
              <a:gd name="connsiteX13" fmla="*/ 372140 w 531628"/>
              <a:gd name="connsiteY13" fmla="*/ 101306 h 819004"/>
              <a:gd name="connsiteX14" fmla="*/ 404037 w 531628"/>
              <a:gd name="connsiteY14" fmla="*/ 117255 h 819004"/>
              <a:gd name="connsiteX15" fmla="*/ 451884 w 531628"/>
              <a:gd name="connsiteY15" fmla="*/ 127887 h 819004"/>
              <a:gd name="connsiteX16" fmla="*/ 457200 w 531628"/>
              <a:gd name="connsiteY16" fmla="*/ 159785 h 819004"/>
              <a:gd name="connsiteX17" fmla="*/ 441251 w 531628"/>
              <a:gd name="connsiteY17" fmla="*/ 165101 h 819004"/>
              <a:gd name="connsiteX18" fmla="*/ 430619 w 531628"/>
              <a:gd name="connsiteY18" fmla="*/ 181050 h 819004"/>
              <a:gd name="connsiteX19" fmla="*/ 398721 w 531628"/>
              <a:gd name="connsiteY19" fmla="*/ 202315 h 819004"/>
              <a:gd name="connsiteX20" fmla="*/ 377456 w 531628"/>
              <a:gd name="connsiteY20" fmla="*/ 234213 h 819004"/>
              <a:gd name="connsiteX21" fmla="*/ 356191 w 531628"/>
              <a:gd name="connsiteY21" fmla="*/ 282059 h 819004"/>
              <a:gd name="connsiteX22" fmla="*/ 356191 w 531628"/>
              <a:gd name="connsiteY22" fmla="*/ 399018 h 819004"/>
              <a:gd name="connsiteX23" fmla="*/ 372140 w 531628"/>
              <a:gd name="connsiteY23" fmla="*/ 409650 h 819004"/>
              <a:gd name="connsiteX24" fmla="*/ 388089 w 531628"/>
              <a:gd name="connsiteY24" fmla="*/ 425599 h 819004"/>
              <a:gd name="connsiteX25" fmla="*/ 398721 w 531628"/>
              <a:gd name="connsiteY25" fmla="*/ 441548 h 819004"/>
              <a:gd name="connsiteX26" fmla="*/ 425302 w 531628"/>
              <a:gd name="connsiteY26" fmla="*/ 489394 h 819004"/>
              <a:gd name="connsiteX27" fmla="*/ 457200 w 531628"/>
              <a:gd name="connsiteY27" fmla="*/ 505343 h 819004"/>
              <a:gd name="connsiteX28" fmla="*/ 473149 w 531628"/>
              <a:gd name="connsiteY28" fmla="*/ 510659 h 819004"/>
              <a:gd name="connsiteX29" fmla="*/ 483782 w 531628"/>
              <a:gd name="connsiteY29" fmla="*/ 526608 h 819004"/>
              <a:gd name="connsiteX30" fmla="*/ 499730 w 531628"/>
              <a:gd name="connsiteY30" fmla="*/ 537241 h 819004"/>
              <a:gd name="connsiteX31" fmla="*/ 515679 w 531628"/>
              <a:gd name="connsiteY31" fmla="*/ 585087 h 819004"/>
              <a:gd name="connsiteX32" fmla="*/ 526312 w 531628"/>
              <a:gd name="connsiteY32" fmla="*/ 616985 h 819004"/>
              <a:gd name="connsiteX33" fmla="*/ 531628 w 531628"/>
              <a:gd name="connsiteY33" fmla="*/ 632934 h 819004"/>
              <a:gd name="connsiteX34" fmla="*/ 526312 w 531628"/>
              <a:gd name="connsiteY34" fmla="*/ 771157 h 819004"/>
              <a:gd name="connsiteX35" fmla="*/ 489098 w 531628"/>
              <a:gd name="connsiteY35" fmla="*/ 813687 h 819004"/>
              <a:gd name="connsiteX36" fmla="*/ 473149 w 531628"/>
              <a:gd name="connsiteY36" fmla="*/ 819004 h 819004"/>
              <a:gd name="connsiteX37" fmla="*/ 425302 w 531628"/>
              <a:gd name="connsiteY37" fmla="*/ 813687 h 819004"/>
              <a:gd name="connsiteX38" fmla="*/ 409354 w 531628"/>
              <a:gd name="connsiteY38" fmla="*/ 803055 h 819004"/>
              <a:gd name="connsiteX39" fmla="*/ 356191 w 531628"/>
              <a:gd name="connsiteY39" fmla="*/ 792422 h 819004"/>
              <a:gd name="connsiteX40" fmla="*/ 318977 w 531628"/>
              <a:gd name="connsiteY40" fmla="*/ 771157 h 819004"/>
              <a:gd name="connsiteX41" fmla="*/ 292396 w 531628"/>
              <a:gd name="connsiteY41" fmla="*/ 739259 h 819004"/>
              <a:gd name="connsiteX42" fmla="*/ 276447 w 531628"/>
              <a:gd name="connsiteY42" fmla="*/ 728627 h 819004"/>
              <a:gd name="connsiteX43" fmla="*/ 255182 w 531628"/>
              <a:gd name="connsiteY43" fmla="*/ 680780 h 819004"/>
              <a:gd name="connsiteX44" fmla="*/ 233916 w 531628"/>
              <a:gd name="connsiteY44" fmla="*/ 616985 h 819004"/>
              <a:gd name="connsiteX45" fmla="*/ 217968 w 531628"/>
              <a:gd name="connsiteY45" fmla="*/ 601036 h 819004"/>
              <a:gd name="connsiteX46" fmla="*/ 207335 w 531628"/>
              <a:gd name="connsiteY46" fmla="*/ 569138 h 819004"/>
              <a:gd name="connsiteX47" fmla="*/ 186070 w 531628"/>
              <a:gd name="connsiteY47" fmla="*/ 537241 h 819004"/>
              <a:gd name="connsiteX48" fmla="*/ 159489 w 531628"/>
              <a:gd name="connsiteY48" fmla="*/ 489394 h 819004"/>
              <a:gd name="connsiteX49" fmla="*/ 143540 w 531628"/>
              <a:gd name="connsiteY49" fmla="*/ 473445 h 819004"/>
              <a:gd name="connsiteX50" fmla="*/ 122275 w 531628"/>
              <a:gd name="connsiteY50" fmla="*/ 441548 h 819004"/>
              <a:gd name="connsiteX51" fmla="*/ 111642 w 531628"/>
              <a:gd name="connsiteY51" fmla="*/ 425599 h 819004"/>
              <a:gd name="connsiteX52" fmla="*/ 101009 w 531628"/>
              <a:gd name="connsiteY52" fmla="*/ 409650 h 819004"/>
              <a:gd name="connsiteX53" fmla="*/ 74428 w 531628"/>
              <a:gd name="connsiteY53" fmla="*/ 377752 h 819004"/>
              <a:gd name="connsiteX54" fmla="*/ 53163 w 531628"/>
              <a:gd name="connsiteY54" fmla="*/ 356487 h 819004"/>
              <a:gd name="connsiteX55" fmla="*/ 31898 w 531628"/>
              <a:gd name="connsiteY55" fmla="*/ 324590 h 819004"/>
              <a:gd name="connsiteX56" fmla="*/ 15949 w 531628"/>
              <a:gd name="connsiteY56" fmla="*/ 287376 h 819004"/>
              <a:gd name="connsiteX57" fmla="*/ 0 w 531628"/>
              <a:gd name="connsiteY57" fmla="*/ 228897 h 819004"/>
              <a:gd name="connsiteX58" fmla="*/ 21265 w 531628"/>
              <a:gd name="connsiteY58" fmla="*/ 159785 h 819004"/>
              <a:gd name="connsiteX59" fmla="*/ 53163 w 531628"/>
              <a:gd name="connsiteY59" fmla="*/ 149152 h 8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1628" h="819004">
                <a:moveTo>
                  <a:pt x="53163" y="149152"/>
                </a:moveTo>
                <a:cubicBezTo>
                  <a:pt x="69112" y="147380"/>
                  <a:pt x="80217" y="157631"/>
                  <a:pt x="116958" y="149152"/>
                </a:cubicBezTo>
                <a:cubicBezTo>
                  <a:pt x="127879" y="146632"/>
                  <a:pt x="148856" y="138520"/>
                  <a:pt x="148856" y="138520"/>
                </a:cubicBezTo>
                <a:cubicBezTo>
                  <a:pt x="195449" y="91927"/>
                  <a:pt x="136346" y="148945"/>
                  <a:pt x="180754" y="111938"/>
                </a:cubicBezTo>
                <a:cubicBezTo>
                  <a:pt x="186529" y="107125"/>
                  <a:pt x="190927" y="100803"/>
                  <a:pt x="196702" y="95990"/>
                </a:cubicBezTo>
                <a:cubicBezTo>
                  <a:pt x="201611" y="91900"/>
                  <a:pt x="207742" y="89447"/>
                  <a:pt x="212651" y="85357"/>
                </a:cubicBezTo>
                <a:cubicBezTo>
                  <a:pt x="228001" y="72565"/>
                  <a:pt x="228778" y="69141"/>
                  <a:pt x="239233" y="53459"/>
                </a:cubicBezTo>
                <a:cubicBezTo>
                  <a:pt x="241005" y="48143"/>
                  <a:pt x="243450" y="43006"/>
                  <a:pt x="244549" y="37511"/>
                </a:cubicBezTo>
                <a:cubicBezTo>
                  <a:pt x="247006" y="25224"/>
                  <a:pt x="237978" y="4260"/>
                  <a:pt x="249865" y="297"/>
                </a:cubicBezTo>
                <a:cubicBezTo>
                  <a:pt x="260497" y="-3248"/>
                  <a:pt x="251173" y="25977"/>
                  <a:pt x="260498" y="32194"/>
                </a:cubicBezTo>
                <a:lnTo>
                  <a:pt x="276447" y="42827"/>
                </a:lnTo>
                <a:cubicBezTo>
                  <a:pt x="306915" y="88532"/>
                  <a:pt x="266346" y="34748"/>
                  <a:pt x="303028" y="64092"/>
                </a:cubicBezTo>
                <a:cubicBezTo>
                  <a:pt x="336405" y="90793"/>
                  <a:pt x="286089" y="73148"/>
                  <a:pt x="334926" y="85357"/>
                </a:cubicBezTo>
                <a:cubicBezTo>
                  <a:pt x="374963" y="112049"/>
                  <a:pt x="324084" y="80711"/>
                  <a:pt x="372140" y="101306"/>
                </a:cubicBezTo>
                <a:cubicBezTo>
                  <a:pt x="403015" y="114537"/>
                  <a:pt x="373026" y="110363"/>
                  <a:pt x="404037" y="117255"/>
                </a:cubicBezTo>
                <a:cubicBezTo>
                  <a:pt x="460188" y="129734"/>
                  <a:pt x="415974" y="115918"/>
                  <a:pt x="451884" y="127887"/>
                </a:cubicBezTo>
                <a:cubicBezTo>
                  <a:pt x="458932" y="138460"/>
                  <a:pt x="470406" y="146579"/>
                  <a:pt x="457200" y="159785"/>
                </a:cubicBezTo>
                <a:cubicBezTo>
                  <a:pt x="453237" y="163748"/>
                  <a:pt x="446567" y="163329"/>
                  <a:pt x="441251" y="165101"/>
                </a:cubicBezTo>
                <a:cubicBezTo>
                  <a:pt x="437707" y="170417"/>
                  <a:pt x="435608" y="177059"/>
                  <a:pt x="430619" y="181050"/>
                </a:cubicBezTo>
                <a:cubicBezTo>
                  <a:pt x="394090" y="210273"/>
                  <a:pt x="436674" y="153518"/>
                  <a:pt x="398721" y="202315"/>
                </a:cubicBezTo>
                <a:cubicBezTo>
                  <a:pt x="390876" y="212402"/>
                  <a:pt x="377456" y="234213"/>
                  <a:pt x="377456" y="234213"/>
                </a:cubicBezTo>
                <a:cubicBezTo>
                  <a:pt x="364803" y="272172"/>
                  <a:pt x="373040" y="256786"/>
                  <a:pt x="356191" y="282059"/>
                </a:cubicBezTo>
                <a:cubicBezTo>
                  <a:pt x="341768" y="325332"/>
                  <a:pt x="341229" y="320468"/>
                  <a:pt x="356191" y="399018"/>
                </a:cubicBezTo>
                <a:cubicBezTo>
                  <a:pt x="357387" y="405294"/>
                  <a:pt x="367232" y="405560"/>
                  <a:pt x="372140" y="409650"/>
                </a:cubicBezTo>
                <a:cubicBezTo>
                  <a:pt x="377916" y="414463"/>
                  <a:pt x="383276" y="419823"/>
                  <a:pt x="388089" y="425599"/>
                </a:cubicBezTo>
                <a:cubicBezTo>
                  <a:pt x="392179" y="430507"/>
                  <a:pt x="395864" y="435833"/>
                  <a:pt x="398721" y="441548"/>
                </a:cubicBezTo>
                <a:cubicBezTo>
                  <a:pt x="406210" y="456528"/>
                  <a:pt x="405186" y="482688"/>
                  <a:pt x="425302" y="489394"/>
                </a:cubicBezTo>
                <a:cubicBezTo>
                  <a:pt x="465398" y="502761"/>
                  <a:pt x="415968" y="484729"/>
                  <a:pt x="457200" y="505343"/>
                </a:cubicBezTo>
                <a:cubicBezTo>
                  <a:pt x="462212" y="507849"/>
                  <a:pt x="467833" y="508887"/>
                  <a:pt x="473149" y="510659"/>
                </a:cubicBezTo>
                <a:cubicBezTo>
                  <a:pt x="476693" y="515975"/>
                  <a:pt x="479264" y="522090"/>
                  <a:pt x="483782" y="526608"/>
                </a:cubicBezTo>
                <a:cubicBezTo>
                  <a:pt x="488300" y="531126"/>
                  <a:pt x="496344" y="531823"/>
                  <a:pt x="499730" y="537241"/>
                </a:cubicBezTo>
                <a:cubicBezTo>
                  <a:pt x="499734" y="537248"/>
                  <a:pt x="513020" y="577109"/>
                  <a:pt x="515679" y="585087"/>
                </a:cubicBezTo>
                <a:lnTo>
                  <a:pt x="526312" y="616985"/>
                </a:lnTo>
                <a:lnTo>
                  <a:pt x="531628" y="632934"/>
                </a:lnTo>
                <a:cubicBezTo>
                  <a:pt x="529856" y="679008"/>
                  <a:pt x="533430" y="725601"/>
                  <a:pt x="526312" y="771157"/>
                </a:cubicBezTo>
                <a:cubicBezTo>
                  <a:pt x="523608" y="788460"/>
                  <a:pt x="504627" y="805922"/>
                  <a:pt x="489098" y="813687"/>
                </a:cubicBezTo>
                <a:cubicBezTo>
                  <a:pt x="484086" y="816193"/>
                  <a:pt x="478465" y="817232"/>
                  <a:pt x="473149" y="819004"/>
                </a:cubicBezTo>
                <a:cubicBezTo>
                  <a:pt x="457200" y="817232"/>
                  <a:pt x="440870" y="817579"/>
                  <a:pt x="425302" y="813687"/>
                </a:cubicBezTo>
                <a:cubicBezTo>
                  <a:pt x="419104" y="812137"/>
                  <a:pt x="415461" y="804934"/>
                  <a:pt x="409354" y="803055"/>
                </a:cubicBezTo>
                <a:cubicBezTo>
                  <a:pt x="392081" y="797740"/>
                  <a:pt x="356191" y="792422"/>
                  <a:pt x="356191" y="792422"/>
                </a:cubicBezTo>
                <a:cubicBezTo>
                  <a:pt x="343189" y="785921"/>
                  <a:pt x="330250" y="780552"/>
                  <a:pt x="318977" y="771157"/>
                </a:cubicBezTo>
                <a:cubicBezTo>
                  <a:pt x="266709" y="727600"/>
                  <a:pt x="334223" y="781086"/>
                  <a:pt x="292396" y="739259"/>
                </a:cubicBezTo>
                <a:cubicBezTo>
                  <a:pt x="287878" y="734741"/>
                  <a:pt x="281763" y="732171"/>
                  <a:pt x="276447" y="728627"/>
                </a:cubicBezTo>
                <a:cubicBezTo>
                  <a:pt x="263793" y="690668"/>
                  <a:pt x="272031" y="706055"/>
                  <a:pt x="255182" y="680780"/>
                </a:cubicBezTo>
                <a:cubicBezTo>
                  <a:pt x="249931" y="659778"/>
                  <a:pt x="247123" y="635475"/>
                  <a:pt x="233916" y="616985"/>
                </a:cubicBezTo>
                <a:cubicBezTo>
                  <a:pt x="229546" y="610867"/>
                  <a:pt x="223284" y="606352"/>
                  <a:pt x="217968" y="601036"/>
                </a:cubicBezTo>
                <a:cubicBezTo>
                  <a:pt x="214424" y="590403"/>
                  <a:pt x="213552" y="578463"/>
                  <a:pt x="207335" y="569138"/>
                </a:cubicBezTo>
                <a:cubicBezTo>
                  <a:pt x="200247" y="558506"/>
                  <a:pt x="190111" y="549364"/>
                  <a:pt x="186070" y="537241"/>
                </a:cubicBezTo>
                <a:cubicBezTo>
                  <a:pt x="179385" y="517185"/>
                  <a:pt x="177769" y="507674"/>
                  <a:pt x="159489" y="489394"/>
                </a:cubicBezTo>
                <a:cubicBezTo>
                  <a:pt x="154173" y="484078"/>
                  <a:pt x="148156" y="479380"/>
                  <a:pt x="143540" y="473445"/>
                </a:cubicBezTo>
                <a:cubicBezTo>
                  <a:pt x="135695" y="463358"/>
                  <a:pt x="129363" y="452180"/>
                  <a:pt x="122275" y="441548"/>
                </a:cubicBezTo>
                <a:lnTo>
                  <a:pt x="111642" y="425599"/>
                </a:lnTo>
                <a:cubicBezTo>
                  <a:pt x="108098" y="420283"/>
                  <a:pt x="105527" y="414168"/>
                  <a:pt x="101009" y="409650"/>
                </a:cubicBezTo>
                <a:cubicBezTo>
                  <a:pt x="45695" y="354332"/>
                  <a:pt x="118848" y="429575"/>
                  <a:pt x="74428" y="377752"/>
                </a:cubicBezTo>
                <a:cubicBezTo>
                  <a:pt x="67904" y="370141"/>
                  <a:pt x="59425" y="364315"/>
                  <a:pt x="53163" y="356487"/>
                </a:cubicBezTo>
                <a:cubicBezTo>
                  <a:pt x="45180" y="346509"/>
                  <a:pt x="31898" y="324590"/>
                  <a:pt x="31898" y="324590"/>
                </a:cubicBezTo>
                <a:cubicBezTo>
                  <a:pt x="14790" y="273264"/>
                  <a:pt x="42220" y="353051"/>
                  <a:pt x="15949" y="287376"/>
                </a:cubicBezTo>
                <a:cubicBezTo>
                  <a:pt x="5156" y="260395"/>
                  <a:pt x="5339" y="255593"/>
                  <a:pt x="0" y="228897"/>
                </a:cubicBezTo>
                <a:cubicBezTo>
                  <a:pt x="4835" y="180545"/>
                  <a:pt x="-6758" y="183138"/>
                  <a:pt x="21265" y="159785"/>
                </a:cubicBezTo>
                <a:cubicBezTo>
                  <a:pt x="35204" y="148169"/>
                  <a:pt x="37214" y="150924"/>
                  <a:pt x="53163" y="14915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F49FF1-C5F6-4E30-9817-0CC8A55B009E}"/>
              </a:ext>
            </a:extLst>
          </p:cNvPr>
          <p:cNvSpPr/>
          <p:nvPr/>
        </p:nvSpPr>
        <p:spPr>
          <a:xfrm>
            <a:off x="2216888" y="4800600"/>
            <a:ext cx="358312" cy="382772"/>
          </a:xfrm>
          <a:custGeom>
            <a:avLst/>
            <a:gdLst>
              <a:gd name="connsiteX0" fmla="*/ 207335 w 358312"/>
              <a:gd name="connsiteY0" fmla="*/ 85060 h 382772"/>
              <a:gd name="connsiteX1" fmla="*/ 191386 w 358312"/>
              <a:gd name="connsiteY1" fmla="*/ 58479 h 382772"/>
              <a:gd name="connsiteX2" fmla="*/ 154172 w 358312"/>
              <a:gd name="connsiteY2" fmla="*/ 42530 h 382772"/>
              <a:gd name="connsiteX3" fmla="*/ 138224 w 358312"/>
              <a:gd name="connsiteY3" fmla="*/ 26581 h 382772"/>
              <a:gd name="connsiteX4" fmla="*/ 122275 w 358312"/>
              <a:gd name="connsiteY4" fmla="*/ 15949 h 382772"/>
              <a:gd name="connsiteX5" fmla="*/ 111642 w 358312"/>
              <a:gd name="connsiteY5" fmla="*/ 0 h 382772"/>
              <a:gd name="connsiteX6" fmla="*/ 63796 w 358312"/>
              <a:gd name="connsiteY6" fmla="*/ 5316 h 382772"/>
              <a:gd name="connsiteX7" fmla="*/ 47847 w 358312"/>
              <a:gd name="connsiteY7" fmla="*/ 10633 h 382772"/>
              <a:gd name="connsiteX8" fmla="*/ 37214 w 358312"/>
              <a:gd name="connsiteY8" fmla="*/ 26581 h 382772"/>
              <a:gd name="connsiteX9" fmla="*/ 21265 w 358312"/>
              <a:gd name="connsiteY9" fmla="*/ 47847 h 382772"/>
              <a:gd name="connsiteX10" fmla="*/ 0 w 358312"/>
              <a:gd name="connsiteY10" fmla="*/ 79744 h 382772"/>
              <a:gd name="connsiteX11" fmla="*/ 5317 w 358312"/>
              <a:gd name="connsiteY11" fmla="*/ 106326 h 382772"/>
              <a:gd name="connsiteX12" fmla="*/ 21265 w 358312"/>
              <a:gd name="connsiteY12" fmla="*/ 111642 h 382772"/>
              <a:gd name="connsiteX13" fmla="*/ 42531 w 358312"/>
              <a:gd name="connsiteY13" fmla="*/ 116958 h 382772"/>
              <a:gd name="connsiteX14" fmla="*/ 53163 w 358312"/>
              <a:gd name="connsiteY14" fmla="*/ 132907 h 382772"/>
              <a:gd name="connsiteX15" fmla="*/ 69112 w 358312"/>
              <a:gd name="connsiteY15" fmla="*/ 148856 h 382772"/>
              <a:gd name="connsiteX16" fmla="*/ 90377 w 358312"/>
              <a:gd name="connsiteY16" fmla="*/ 175437 h 382772"/>
              <a:gd name="connsiteX17" fmla="*/ 116959 w 358312"/>
              <a:gd name="connsiteY17" fmla="*/ 202019 h 382772"/>
              <a:gd name="connsiteX18" fmla="*/ 143540 w 358312"/>
              <a:gd name="connsiteY18" fmla="*/ 233916 h 382772"/>
              <a:gd name="connsiteX19" fmla="*/ 159489 w 358312"/>
              <a:gd name="connsiteY19" fmla="*/ 244549 h 382772"/>
              <a:gd name="connsiteX20" fmla="*/ 175438 w 358312"/>
              <a:gd name="connsiteY20" fmla="*/ 297712 h 382772"/>
              <a:gd name="connsiteX21" fmla="*/ 186070 w 358312"/>
              <a:gd name="connsiteY21" fmla="*/ 350874 h 382772"/>
              <a:gd name="connsiteX22" fmla="*/ 212652 w 358312"/>
              <a:gd name="connsiteY22" fmla="*/ 382772 h 382772"/>
              <a:gd name="connsiteX23" fmla="*/ 313661 w 358312"/>
              <a:gd name="connsiteY23" fmla="*/ 377456 h 382772"/>
              <a:gd name="connsiteX24" fmla="*/ 340242 w 358312"/>
              <a:gd name="connsiteY24" fmla="*/ 329609 h 382772"/>
              <a:gd name="connsiteX25" fmla="*/ 345559 w 358312"/>
              <a:gd name="connsiteY25" fmla="*/ 313660 h 382772"/>
              <a:gd name="connsiteX26" fmla="*/ 350875 w 358312"/>
              <a:gd name="connsiteY26" fmla="*/ 297712 h 382772"/>
              <a:gd name="connsiteX27" fmla="*/ 350875 w 358312"/>
              <a:gd name="connsiteY27" fmla="*/ 186070 h 382772"/>
              <a:gd name="connsiteX28" fmla="*/ 318977 w 358312"/>
              <a:gd name="connsiteY28" fmla="*/ 170121 h 382772"/>
              <a:gd name="connsiteX29" fmla="*/ 303028 w 358312"/>
              <a:gd name="connsiteY29" fmla="*/ 159488 h 382772"/>
              <a:gd name="connsiteX30" fmla="*/ 271131 w 358312"/>
              <a:gd name="connsiteY30" fmla="*/ 138223 h 382772"/>
              <a:gd name="connsiteX31" fmla="*/ 239233 w 358312"/>
              <a:gd name="connsiteY31" fmla="*/ 90377 h 382772"/>
              <a:gd name="connsiteX32" fmla="*/ 212652 w 358312"/>
              <a:gd name="connsiteY32" fmla="*/ 69112 h 382772"/>
              <a:gd name="connsiteX33" fmla="*/ 207335 w 358312"/>
              <a:gd name="connsiteY33" fmla="*/ 85060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312" h="382772">
                <a:moveTo>
                  <a:pt x="207335" y="85060"/>
                </a:moveTo>
                <a:cubicBezTo>
                  <a:pt x="203791" y="83288"/>
                  <a:pt x="198111" y="66324"/>
                  <a:pt x="191386" y="58479"/>
                </a:cubicBezTo>
                <a:cubicBezTo>
                  <a:pt x="181374" y="46798"/>
                  <a:pt x="167895" y="45961"/>
                  <a:pt x="154172" y="42530"/>
                </a:cubicBezTo>
                <a:cubicBezTo>
                  <a:pt x="148856" y="37214"/>
                  <a:pt x="144000" y="31394"/>
                  <a:pt x="138224" y="26581"/>
                </a:cubicBezTo>
                <a:cubicBezTo>
                  <a:pt x="133316" y="22491"/>
                  <a:pt x="126793" y="20467"/>
                  <a:pt x="122275" y="15949"/>
                </a:cubicBezTo>
                <a:cubicBezTo>
                  <a:pt x="117757" y="11431"/>
                  <a:pt x="115186" y="5316"/>
                  <a:pt x="111642" y="0"/>
                </a:cubicBezTo>
                <a:cubicBezTo>
                  <a:pt x="95693" y="1772"/>
                  <a:pt x="79624" y="2678"/>
                  <a:pt x="63796" y="5316"/>
                </a:cubicBezTo>
                <a:cubicBezTo>
                  <a:pt x="58268" y="6237"/>
                  <a:pt x="52223" y="7132"/>
                  <a:pt x="47847" y="10633"/>
                </a:cubicBezTo>
                <a:cubicBezTo>
                  <a:pt x="42858" y="14624"/>
                  <a:pt x="40928" y="21382"/>
                  <a:pt x="37214" y="26581"/>
                </a:cubicBezTo>
                <a:cubicBezTo>
                  <a:pt x="32064" y="33791"/>
                  <a:pt x="26346" y="40588"/>
                  <a:pt x="21265" y="47847"/>
                </a:cubicBezTo>
                <a:cubicBezTo>
                  <a:pt x="13937" y="58316"/>
                  <a:pt x="0" y="79744"/>
                  <a:pt x="0" y="79744"/>
                </a:cubicBezTo>
                <a:cubicBezTo>
                  <a:pt x="1772" y="88605"/>
                  <a:pt x="305" y="98807"/>
                  <a:pt x="5317" y="106326"/>
                </a:cubicBezTo>
                <a:cubicBezTo>
                  <a:pt x="8425" y="110988"/>
                  <a:pt x="15877" y="110103"/>
                  <a:pt x="21265" y="111642"/>
                </a:cubicBezTo>
                <a:cubicBezTo>
                  <a:pt x="28291" y="113649"/>
                  <a:pt x="35442" y="115186"/>
                  <a:pt x="42531" y="116958"/>
                </a:cubicBezTo>
                <a:cubicBezTo>
                  <a:pt x="46075" y="122274"/>
                  <a:pt x="49073" y="127999"/>
                  <a:pt x="53163" y="132907"/>
                </a:cubicBezTo>
                <a:cubicBezTo>
                  <a:pt x="57976" y="138683"/>
                  <a:pt x="64942" y="142600"/>
                  <a:pt x="69112" y="148856"/>
                </a:cubicBezTo>
                <a:cubicBezTo>
                  <a:pt x="89654" y="179670"/>
                  <a:pt x="54708" y="151659"/>
                  <a:pt x="90377" y="175437"/>
                </a:cubicBezTo>
                <a:cubicBezTo>
                  <a:pt x="109871" y="204676"/>
                  <a:pt x="90377" y="179868"/>
                  <a:pt x="116959" y="202019"/>
                </a:cubicBezTo>
                <a:cubicBezTo>
                  <a:pt x="169209" y="245561"/>
                  <a:pt x="101724" y="192100"/>
                  <a:pt x="143540" y="233916"/>
                </a:cubicBezTo>
                <a:cubicBezTo>
                  <a:pt x="148058" y="238434"/>
                  <a:pt x="154173" y="241005"/>
                  <a:pt x="159489" y="244549"/>
                </a:cubicBezTo>
                <a:cubicBezTo>
                  <a:pt x="165033" y="261182"/>
                  <a:pt x="172226" y="280045"/>
                  <a:pt x="175438" y="297712"/>
                </a:cubicBezTo>
                <a:cubicBezTo>
                  <a:pt x="178237" y="313104"/>
                  <a:pt x="178272" y="335278"/>
                  <a:pt x="186070" y="350874"/>
                </a:cubicBezTo>
                <a:cubicBezTo>
                  <a:pt x="193472" y="365677"/>
                  <a:pt x="200895" y="371015"/>
                  <a:pt x="212652" y="382772"/>
                </a:cubicBezTo>
                <a:cubicBezTo>
                  <a:pt x="246322" y="381000"/>
                  <a:pt x="280489" y="383487"/>
                  <a:pt x="313661" y="377456"/>
                </a:cubicBezTo>
                <a:cubicBezTo>
                  <a:pt x="330604" y="374375"/>
                  <a:pt x="337564" y="337643"/>
                  <a:pt x="340242" y="329609"/>
                </a:cubicBezTo>
                <a:lnTo>
                  <a:pt x="345559" y="313660"/>
                </a:lnTo>
                <a:lnTo>
                  <a:pt x="350875" y="297712"/>
                </a:lnTo>
                <a:cubicBezTo>
                  <a:pt x="358010" y="254898"/>
                  <a:pt x="363235" y="238602"/>
                  <a:pt x="350875" y="186070"/>
                </a:cubicBezTo>
                <a:cubicBezTo>
                  <a:pt x="349121" y="178614"/>
                  <a:pt x="324449" y="171945"/>
                  <a:pt x="318977" y="170121"/>
                </a:cubicBezTo>
                <a:cubicBezTo>
                  <a:pt x="313661" y="166577"/>
                  <a:pt x="308743" y="162345"/>
                  <a:pt x="303028" y="159488"/>
                </a:cubicBezTo>
                <a:cubicBezTo>
                  <a:pt x="280445" y="148197"/>
                  <a:pt x="290373" y="162962"/>
                  <a:pt x="271131" y="138223"/>
                </a:cubicBezTo>
                <a:cubicBezTo>
                  <a:pt x="271106" y="138191"/>
                  <a:pt x="244561" y="98369"/>
                  <a:pt x="239233" y="90377"/>
                </a:cubicBezTo>
                <a:cubicBezTo>
                  <a:pt x="227166" y="72276"/>
                  <a:pt x="233193" y="74247"/>
                  <a:pt x="212652" y="69112"/>
                </a:cubicBezTo>
                <a:cubicBezTo>
                  <a:pt x="210933" y="68682"/>
                  <a:pt x="210879" y="86832"/>
                  <a:pt x="207335" y="8506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35C8DC-34B2-4864-B16F-ECC72F88BF0E}"/>
              </a:ext>
            </a:extLst>
          </p:cNvPr>
          <p:cNvSpPr/>
          <p:nvPr/>
        </p:nvSpPr>
        <p:spPr>
          <a:xfrm>
            <a:off x="1376916" y="3779874"/>
            <a:ext cx="233917" cy="233917"/>
          </a:xfrm>
          <a:custGeom>
            <a:avLst/>
            <a:gdLst>
              <a:gd name="connsiteX0" fmla="*/ 58479 w 233917"/>
              <a:gd name="connsiteY0" fmla="*/ 233917 h 233917"/>
              <a:gd name="connsiteX1" fmla="*/ 31898 w 233917"/>
              <a:gd name="connsiteY1" fmla="*/ 207335 h 233917"/>
              <a:gd name="connsiteX2" fmla="*/ 15949 w 233917"/>
              <a:gd name="connsiteY2" fmla="*/ 154173 h 233917"/>
              <a:gd name="connsiteX3" fmla="*/ 5317 w 233917"/>
              <a:gd name="connsiteY3" fmla="*/ 132907 h 233917"/>
              <a:gd name="connsiteX4" fmla="*/ 0 w 233917"/>
              <a:gd name="connsiteY4" fmla="*/ 116959 h 233917"/>
              <a:gd name="connsiteX5" fmla="*/ 5317 w 233917"/>
              <a:gd name="connsiteY5" fmla="*/ 63796 h 233917"/>
              <a:gd name="connsiteX6" fmla="*/ 31898 w 233917"/>
              <a:gd name="connsiteY6" fmla="*/ 31898 h 233917"/>
              <a:gd name="connsiteX7" fmla="*/ 47847 w 233917"/>
              <a:gd name="connsiteY7" fmla="*/ 26582 h 233917"/>
              <a:gd name="connsiteX8" fmla="*/ 95693 w 233917"/>
              <a:gd name="connsiteY8" fmla="*/ 0 h 233917"/>
              <a:gd name="connsiteX9" fmla="*/ 148856 w 233917"/>
              <a:gd name="connsiteY9" fmla="*/ 5317 h 233917"/>
              <a:gd name="connsiteX10" fmla="*/ 170121 w 233917"/>
              <a:gd name="connsiteY10" fmla="*/ 37214 h 233917"/>
              <a:gd name="connsiteX11" fmla="*/ 212651 w 233917"/>
              <a:gd name="connsiteY11" fmla="*/ 47847 h 233917"/>
              <a:gd name="connsiteX12" fmla="*/ 233917 w 233917"/>
              <a:gd name="connsiteY12" fmla="*/ 79745 h 233917"/>
              <a:gd name="connsiteX13" fmla="*/ 223284 w 233917"/>
              <a:gd name="connsiteY13" fmla="*/ 122275 h 233917"/>
              <a:gd name="connsiteX14" fmla="*/ 212651 w 233917"/>
              <a:gd name="connsiteY14" fmla="*/ 159489 h 233917"/>
              <a:gd name="connsiteX15" fmla="*/ 196703 w 233917"/>
              <a:gd name="connsiteY15" fmla="*/ 175438 h 233917"/>
              <a:gd name="connsiteX16" fmla="*/ 180754 w 233917"/>
              <a:gd name="connsiteY16" fmla="*/ 180754 h 233917"/>
              <a:gd name="connsiteX17" fmla="*/ 148856 w 233917"/>
              <a:gd name="connsiteY17" fmla="*/ 202019 h 233917"/>
              <a:gd name="connsiteX18" fmla="*/ 132907 w 233917"/>
              <a:gd name="connsiteY18" fmla="*/ 212652 h 233917"/>
              <a:gd name="connsiteX19" fmla="*/ 101010 w 233917"/>
              <a:gd name="connsiteY19" fmla="*/ 223284 h 233917"/>
              <a:gd name="connsiteX20" fmla="*/ 58479 w 233917"/>
              <a:gd name="connsiteY20" fmla="*/ 233917 h 23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3917" h="233917">
                <a:moveTo>
                  <a:pt x="58479" y="233917"/>
                </a:moveTo>
                <a:cubicBezTo>
                  <a:pt x="49619" y="225056"/>
                  <a:pt x="38625" y="217907"/>
                  <a:pt x="31898" y="207335"/>
                </a:cubicBezTo>
                <a:cubicBezTo>
                  <a:pt x="20832" y="189946"/>
                  <a:pt x="22759" y="172334"/>
                  <a:pt x="15949" y="154173"/>
                </a:cubicBezTo>
                <a:cubicBezTo>
                  <a:pt x="13166" y="146752"/>
                  <a:pt x="8439" y="140191"/>
                  <a:pt x="5317" y="132907"/>
                </a:cubicBezTo>
                <a:cubicBezTo>
                  <a:pt x="3110" y="127756"/>
                  <a:pt x="1772" y="122275"/>
                  <a:pt x="0" y="116959"/>
                </a:cubicBezTo>
                <a:cubicBezTo>
                  <a:pt x="1772" y="99238"/>
                  <a:pt x="1312" y="81149"/>
                  <a:pt x="5317" y="63796"/>
                </a:cubicBezTo>
                <a:cubicBezTo>
                  <a:pt x="7100" y="56068"/>
                  <a:pt x="26751" y="35329"/>
                  <a:pt x="31898" y="31898"/>
                </a:cubicBezTo>
                <a:cubicBezTo>
                  <a:pt x="36561" y="28790"/>
                  <a:pt x="42531" y="28354"/>
                  <a:pt x="47847" y="26582"/>
                </a:cubicBezTo>
                <a:cubicBezTo>
                  <a:pt x="84407" y="2208"/>
                  <a:pt x="67621" y="9358"/>
                  <a:pt x="95693" y="0"/>
                </a:cubicBezTo>
                <a:cubicBezTo>
                  <a:pt x="113414" y="1772"/>
                  <a:pt x="132927" y="-2648"/>
                  <a:pt x="148856" y="5317"/>
                </a:cubicBezTo>
                <a:cubicBezTo>
                  <a:pt x="160285" y="11032"/>
                  <a:pt x="157591" y="34708"/>
                  <a:pt x="170121" y="37214"/>
                </a:cubicBezTo>
                <a:cubicBezTo>
                  <a:pt x="202198" y="43630"/>
                  <a:pt x="188131" y="39674"/>
                  <a:pt x="212651" y="47847"/>
                </a:cubicBezTo>
                <a:cubicBezTo>
                  <a:pt x="222239" y="57435"/>
                  <a:pt x="233917" y="64358"/>
                  <a:pt x="233917" y="79745"/>
                </a:cubicBezTo>
                <a:cubicBezTo>
                  <a:pt x="233917" y="95953"/>
                  <a:pt x="227478" y="107595"/>
                  <a:pt x="223284" y="122275"/>
                </a:cubicBezTo>
                <a:cubicBezTo>
                  <a:pt x="222396" y="125382"/>
                  <a:pt x="215840" y="154706"/>
                  <a:pt x="212651" y="159489"/>
                </a:cubicBezTo>
                <a:cubicBezTo>
                  <a:pt x="208481" y="165745"/>
                  <a:pt x="202958" y="171268"/>
                  <a:pt x="196703" y="175438"/>
                </a:cubicBezTo>
                <a:cubicBezTo>
                  <a:pt x="192040" y="178547"/>
                  <a:pt x="186070" y="178982"/>
                  <a:pt x="180754" y="180754"/>
                </a:cubicBezTo>
                <a:cubicBezTo>
                  <a:pt x="150519" y="210989"/>
                  <a:pt x="179633" y="186631"/>
                  <a:pt x="148856" y="202019"/>
                </a:cubicBezTo>
                <a:cubicBezTo>
                  <a:pt x="143141" y="204876"/>
                  <a:pt x="138746" y="210057"/>
                  <a:pt x="132907" y="212652"/>
                </a:cubicBezTo>
                <a:cubicBezTo>
                  <a:pt x="122666" y="217204"/>
                  <a:pt x="111642" y="219740"/>
                  <a:pt x="101010" y="223284"/>
                </a:cubicBezTo>
                <a:lnTo>
                  <a:pt x="58479" y="233917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EF3F3CE-4774-4D38-B2B5-BA484E8CEB94}"/>
              </a:ext>
            </a:extLst>
          </p:cNvPr>
          <p:cNvSpPr/>
          <p:nvPr/>
        </p:nvSpPr>
        <p:spPr>
          <a:xfrm>
            <a:off x="1461885" y="3253563"/>
            <a:ext cx="505138" cy="770860"/>
          </a:xfrm>
          <a:custGeom>
            <a:avLst/>
            <a:gdLst>
              <a:gd name="connsiteX0" fmla="*/ 308436 w 505138"/>
              <a:gd name="connsiteY0" fmla="*/ 58479 h 770860"/>
              <a:gd name="connsiteX1" fmla="*/ 297803 w 505138"/>
              <a:gd name="connsiteY1" fmla="*/ 85060 h 770860"/>
              <a:gd name="connsiteX2" fmla="*/ 292487 w 505138"/>
              <a:gd name="connsiteY2" fmla="*/ 101009 h 770860"/>
              <a:gd name="connsiteX3" fmla="*/ 281855 w 505138"/>
              <a:gd name="connsiteY3" fmla="*/ 122274 h 770860"/>
              <a:gd name="connsiteX4" fmla="*/ 276538 w 505138"/>
              <a:gd name="connsiteY4" fmla="*/ 154172 h 770860"/>
              <a:gd name="connsiteX5" fmla="*/ 271222 w 505138"/>
              <a:gd name="connsiteY5" fmla="*/ 170121 h 770860"/>
              <a:gd name="connsiteX6" fmla="*/ 276538 w 505138"/>
              <a:gd name="connsiteY6" fmla="*/ 212651 h 770860"/>
              <a:gd name="connsiteX7" fmla="*/ 287171 w 505138"/>
              <a:gd name="connsiteY7" fmla="*/ 228600 h 770860"/>
              <a:gd name="connsiteX8" fmla="*/ 377548 w 505138"/>
              <a:gd name="connsiteY8" fmla="*/ 271130 h 770860"/>
              <a:gd name="connsiteX9" fmla="*/ 382864 w 505138"/>
              <a:gd name="connsiteY9" fmla="*/ 287079 h 770860"/>
              <a:gd name="connsiteX10" fmla="*/ 398813 w 505138"/>
              <a:gd name="connsiteY10" fmla="*/ 292395 h 770860"/>
              <a:gd name="connsiteX11" fmla="*/ 462608 w 505138"/>
              <a:gd name="connsiteY11" fmla="*/ 297711 h 770860"/>
              <a:gd name="connsiteX12" fmla="*/ 467924 w 505138"/>
              <a:gd name="connsiteY12" fmla="*/ 409353 h 770860"/>
              <a:gd name="connsiteX13" fmla="*/ 478557 w 505138"/>
              <a:gd name="connsiteY13" fmla="*/ 441251 h 770860"/>
              <a:gd name="connsiteX14" fmla="*/ 483873 w 505138"/>
              <a:gd name="connsiteY14" fmla="*/ 499730 h 770860"/>
              <a:gd name="connsiteX15" fmla="*/ 494506 w 505138"/>
              <a:gd name="connsiteY15" fmla="*/ 515679 h 770860"/>
              <a:gd name="connsiteX16" fmla="*/ 505138 w 505138"/>
              <a:gd name="connsiteY16" fmla="*/ 547577 h 770860"/>
              <a:gd name="connsiteX17" fmla="*/ 499822 w 505138"/>
              <a:gd name="connsiteY17" fmla="*/ 568842 h 770860"/>
              <a:gd name="connsiteX18" fmla="*/ 467924 w 505138"/>
              <a:gd name="connsiteY18" fmla="*/ 579474 h 770860"/>
              <a:gd name="connsiteX19" fmla="*/ 436027 w 505138"/>
              <a:gd name="connsiteY19" fmla="*/ 590107 h 770860"/>
              <a:gd name="connsiteX20" fmla="*/ 420078 w 505138"/>
              <a:gd name="connsiteY20" fmla="*/ 595423 h 770860"/>
              <a:gd name="connsiteX21" fmla="*/ 398813 w 505138"/>
              <a:gd name="connsiteY21" fmla="*/ 600739 h 770860"/>
              <a:gd name="connsiteX22" fmla="*/ 377548 w 505138"/>
              <a:gd name="connsiteY22" fmla="*/ 611372 h 770860"/>
              <a:gd name="connsiteX23" fmla="*/ 372231 w 505138"/>
              <a:gd name="connsiteY23" fmla="*/ 648586 h 770860"/>
              <a:gd name="connsiteX24" fmla="*/ 366915 w 505138"/>
              <a:gd name="connsiteY24" fmla="*/ 664535 h 770860"/>
              <a:gd name="connsiteX25" fmla="*/ 366915 w 505138"/>
              <a:gd name="connsiteY25" fmla="*/ 749595 h 770860"/>
              <a:gd name="connsiteX26" fmla="*/ 356282 w 505138"/>
              <a:gd name="connsiteY26" fmla="*/ 765544 h 770860"/>
              <a:gd name="connsiteX27" fmla="*/ 340334 w 505138"/>
              <a:gd name="connsiteY27" fmla="*/ 770860 h 770860"/>
              <a:gd name="connsiteX28" fmla="*/ 297803 w 505138"/>
              <a:gd name="connsiteY28" fmla="*/ 765544 h 770860"/>
              <a:gd name="connsiteX29" fmla="*/ 287171 w 505138"/>
              <a:gd name="connsiteY29" fmla="*/ 749595 h 770860"/>
              <a:gd name="connsiteX30" fmla="*/ 271222 w 505138"/>
              <a:gd name="connsiteY30" fmla="*/ 738963 h 770860"/>
              <a:gd name="connsiteX31" fmla="*/ 228692 w 505138"/>
              <a:gd name="connsiteY31" fmla="*/ 691116 h 770860"/>
              <a:gd name="connsiteX32" fmla="*/ 212743 w 505138"/>
              <a:gd name="connsiteY32" fmla="*/ 685800 h 770860"/>
              <a:gd name="connsiteX33" fmla="*/ 202110 w 505138"/>
              <a:gd name="connsiteY33" fmla="*/ 669851 h 770860"/>
              <a:gd name="connsiteX34" fmla="*/ 186162 w 505138"/>
              <a:gd name="connsiteY34" fmla="*/ 653902 h 770860"/>
              <a:gd name="connsiteX35" fmla="*/ 180845 w 505138"/>
              <a:gd name="connsiteY35" fmla="*/ 637953 h 770860"/>
              <a:gd name="connsiteX36" fmla="*/ 164896 w 505138"/>
              <a:gd name="connsiteY36" fmla="*/ 622004 h 770860"/>
              <a:gd name="connsiteX37" fmla="*/ 143631 w 505138"/>
              <a:gd name="connsiteY37" fmla="*/ 590107 h 770860"/>
              <a:gd name="connsiteX38" fmla="*/ 132999 w 505138"/>
              <a:gd name="connsiteY38" fmla="*/ 574158 h 770860"/>
              <a:gd name="connsiteX39" fmla="*/ 101101 w 505138"/>
              <a:gd name="connsiteY39" fmla="*/ 558209 h 770860"/>
              <a:gd name="connsiteX40" fmla="*/ 63887 w 505138"/>
              <a:gd name="connsiteY40" fmla="*/ 542260 h 770860"/>
              <a:gd name="connsiteX41" fmla="*/ 47938 w 505138"/>
              <a:gd name="connsiteY41" fmla="*/ 531628 h 770860"/>
              <a:gd name="connsiteX42" fmla="*/ 31989 w 505138"/>
              <a:gd name="connsiteY42" fmla="*/ 526311 h 770860"/>
              <a:gd name="connsiteX43" fmla="*/ 10724 w 505138"/>
              <a:gd name="connsiteY43" fmla="*/ 510363 h 770860"/>
              <a:gd name="connsiteX44" fmla="*/ 92 w 505138"/>
              <a:gd name="connsiteY44" fmla="*/ 494414 h 770860"/>
              <a:gd name="connsiteX45" fmla="*/ 31989 w 505138"/>
              <a:gd name="connsiteY45" fmla="*/ 473149 h 770860"/>
              <a:gd name="connsiteX46" fmla="*/ 47938 w 505138"/>
              <a:gd name="connsiteY46" fmla="*/ 462516 h 770860"/>
              <a:gd name="connsiteX47" fmla="*/ 63887 w 505138"/>
              <a:gd name="connsiteY47" fmla="*/ 457200 h 770860"/>
              <a:gd name="connsiteX48" fmla="*/ 74520 w 505138"/>
              <a:gd name="connsiteY48" fmla="*/ 441251 h 770860"/>
              <a:gd name="connsiteX49" fmla="*/ 69203 w 505138"/>
              <a:gd name="connsiteY49" fmla="*/ 297711 h 770860"/>
              <a:gd name="connsiteX50" fmla="*/ 74520 w 505138"/>
              <a:gd name="connsiteY50" fmla="*/ 180753 h 770860"/>
              <a:gd name="connsiteX51" fmla="*/ 85152 w 505138"/>
              <a:gd name="connsiteY51" fmla="*/ 164804 h 770860"/>
              <a:gd name="connsiteX52" fmla="*/ 101101 w 505138"/>
              <a:gd name="connsiteY52" fmla="*/ 148856 h 770860"/>
              <a:gd name="connsiteX53" fmla="*/ 132999 w 505138"/>
              <a:gd name="connsiteY53" fmla="*/ 132907 h 770860"/>
              <a:gd name="connsiteX54" fmla="*/ 159580 w 505138"/>
              <a:gd name="connsiteY54" fmla="*/ 101009 h 770860"/>
              <a:gd name="connsiteX55" fmla="*/ 175529 w 505138"/>
              <a:gd name="connsiteY55" fmla="*/ 90377 h 770860"/>
              <a:gd name="connsiteX56" fmla="*/ 196794 w 505138"/>
              <a:gd name="connsiteY56" fmla="*/ 58479 h 770860"/>
              <a:gd name="connsiteX57" fmla="*/ 207427 w 505138"/>
              <a:gd name="connsiteY57" fmla="*/ 42530 h 770860"/>
              <a:gd name="connsiteX58" fmla="*/ 228692 w 505138"/>
              <a:gd name="connsiteY58" fmla="*/ 37214 h 770860"/>
              <a:gd name="connsiteX59" fmla="*/ 244641 w 505138"/>
              <a:gd name="connsiteY59" fmla="*/ 31897 h 770860"/>
              <a:gd name="connsiteX60" fmla="*/ 265906 w 505138"/>
              <a:gd name="connsiteY60" fmla="*/ 21265 h 770860"/>
              <a:gd name="connsiteX61" fmla="*/ 297803 w 505138"/>
              <a:gd name="connsiteY61" fmla="*/ 10632 h 770860"/>
              <a:gd name="connsiteX62" fmla="*/ 335017 w 505138"/>
              <a:gd name="connsiteY62" fmla="*/ 0 h 770860"/>
              <a:gd name="connsiteX63" fmla="*/ 292487 w 505138"/>
              <a:gd name="connsiteY63" fmla="*/ 15949 h 770860"/>
              <a:gd name="connsiteX64" fmla="*/ 276538 w 505138"/>
              <a:gd name="connsiteY64" fmla="*/ 21265 h 770860"/>
              <a:gd name="connsiteX65" fmla="*/ 308436 w 505138"/>
              <a:gd name="connsiteY65" fmla="*/ 58479 h 7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5138" h="770860">
                <a:moveTo>
                  <a:pt x="308436" y="58479"/>
                </a:moveTo>
                <a:cubicBezTo>
                  <a:pt x="311980" y="69111"/>
                  <a:pt x="301154" y="76125"/>
                  <a:pt x="297803" y="85060"/>
                </a:cubicBezTo>
                <a:cubicBezTo>
                  <a:pt x="295835" y="90307"/>
                  <a:pt x="294694" y="95858"/>
                  <a:pt x="292487" y="101009"/>
                </a:cubicBezTo>
                <a:cubicBezTo>
                  <a:pt x="289365" y="108293"/>
                  <a:pt x="285399" y="115186"/>
                  <a:pt x="281855" y="122274"/>
                </a:cubicBezTo>
                <a:cubicBezTo>
                  <a:pt x="280083" y="132907"/>
                  <a:pt x="278876" y="143649"/>
                  <a:pt x="276538" y="154172"/>
                </a:cubicBezTo>
                <a:cubicBezTo>
                  <a:pt x="275322" y="159642"/>
                  <a:pt x="271222" y="164517"/>
                  <a:pt x="271222" y="170121"/>
                </a:cubicBezTo>
                <a:cubicBezTo>
                  <a:pt x="271222" y="184408"/>
                  <a:pt x="272779" y="198867"/>
                  <a:pt x="276538" y="212651"/>
                </a:cubicBezTo>
                <a:cubicBezTo>
                  <a:pt x="278219" y="218815"/>
                  <a:pt x="283627" y="223284"/>
                  <a:pt x="287171" y="228600"/>
                </a:cubicBezTo>
                <a:cubicBezTo>
                  <a:pt x="276425" y="303825"/>
                  <a:pt x="271669" y="248840"/>
                  <a:pt x="377548" y="271130"/>
                </a:cubicBezTo>
                <a:cubicBezTo>
                  <a:pt x="383032" y="272284"/>
                  <a:pt x="378901" y="283116"/>
                  <a:pt x="382864" y="287079"/>
                </a:cubicBezTo>
                <a:cubicBezTo>
                  <a:pt x="386827" y="291042"/>
                  <a:pt x="393258" y="291654"/>
                  <a:pt x="398813" y="292395"/>
                </a:cubicBezTo>
                <a:cubicBezTo>
                  <a:pt x="419965" y="295215"/>
                  <a:pt x="441343" y="295939"/>
                  <a:pt x="462608" y="297711"/>
                </a:cubicBezTo>
                <a:cubicBezTo>
                  <a:pt x="464380" y="334925"/>
                  <a:pt x="463810" y="372325"/>
                  <a:pt x="467924" y="409353"/>
                </a:cubicBezTo>
                <a:cubicBezTo>
                  <a:pt x="469162" y="420492"/>
                  <a:pt x="478557" y="441251"/>
                  <a:pt x="478557" y="441251"/>
                </a:cubicBezTo>
                <a:cubicBezTo>
                  <a:pt x="480329" y="460744"/>
                  <a:pt x="479772" y="480591"/>
                  <a:pt x="483873" y="499730"/>
                </a:cubicBezTo>
                <a:cubicBezTo>
                  <a:pt x="485212" y="505978"/>
                  <a:pt x="491911" y="509840"/>
                  <a:pt x="494506" y="515679"/>
                </a:cubicBezTo>
                <a:cubicBezTo>
                  <a:pt x="499058" y="525921"/>
                  <a:pt x="505138" y="547577"/>
                  <a:pt x="505138" y="547577"/>
                </a:cubicBezTo>
                <a:cubicBezTo>
                  <a:pt x="503366" y="554665"/>
                  <a:pt x="505370" y="564087"/>
                  <a:pt x="499822" y="568842"/>
                </a:cubicBezTo>
                <a:cubicBezTo>
                  <a:pt x="491312" y="576136"/>
                  <a:pt x="478557" y="575930"/>
                  <a:pt x="467924" y="579474"/>
                </a:cubicBezTo>
                <a:lnTo>
                  <a:pt x="436027" y="590107"/>
                </a:lnTo>
                <a:cubicBezTo>
                  <a:pt x="430711" y="591879"/>
                  <a:pt x="425515" y="594064"/>
                  <a:pt x="420078" y="595423"/>
                </a:cubicBezTo>
                <a:lnTo>
                  <a:pt x="398813" y="600739"/>
                </a:lnTo>
                <a:cubicBezTo>
                  <a:pt x="391725" y="604283"/>
                  <a:pt x="381397" y="604444"/>
                  <a:pt x="377548" y="611372"/>
                </a:cubicBezTo>
                <a:cubicBezTo>
                  <a:pt x="371463" y="622326"/>
                  <a:pt x="374689" y="636299"/>
                  <a:pt x="372231" y="648586"/>
                </a:cubicBezTo>
                <a:cubicBezTo>
                  <a:pt x="371132" y="654081"/>
                  <a:pt x="368687" y="659219"/>
                  <a:pt x="366915" y="664535"/>
                </a:cubicBezTo>
                <a:cubicBezTo>
                  <a:pt x="374214" y="701032"/>
                  <a:pt x="377068" y="702214"/>
                  <a:pt x="366915" y="749595"/>
                </a:cubicBezTo>
                <a:cubicBezTo>
                  <a:pt x="365576" y="755843"/>
                  <a:pt x="361271" y="761552"/>
                  <a:pt x="356282" y="765544"/>
                </a:cubicBezTo>
                <a:cubicBezTo>
                  <a:pt x="351906" y="769045"/>
                  <a:pt x="345650" y="769088"/>
                  <a:pt x="340334" y="770860"/>
                </a:cubicBezTo>
                <a:cubicBezTo>
                  <a:pt x="326157" y="769088"/>
                  <a:pt x="311068" y="770850"/>
                  <a:pt x="297803" y="765544"/>
                </a:cubicBezTo>
                <a:cubicBezTo>
                  <a:pt x="291871" y="763171"/>
                  <a:pt x="291689" y="754113"/>
                  <a:pt x="287171" y="749595"/>
                </a:cubicBezTo>
                <a:cubicBezTo>
                  <a:pt x="282653" y="745077"/>
                  <a:pt x="276538" y="742507"/>
                  <a:pt x="271222" y="738963"/>
                </a:cubicBezTo>
                <a:cubicBezTo>
                  <a:pt x="253776" y="712793"/>
                  <a:pt x="254124" y="705649"/>
                  <a:pt x="228692" y="691116"/>
                </a:cubicBezTo>
                <a:cubicBezTo>
                  <a:pt x="223826" y="688336"/>
                  <a:pt x="218059" y="687572"/>
                  <a:pt x="212743" y="685800"/>
                </a:cubicBezTo>
                <a:cubicBezTo>
                  <a:pt x="209199" y="680484"/>
                  <a:pt x="206200" y="674760"/>
                  <a:pt x="202110" y="669851"/>
                </a:cubicBezTo>
                <a:cubicBezTo>
                  <a:pt x="197297" y="664075"/>
                  <a:pt x="190332" y="660158"/>
                  <a:pt x="186162" y="653902"/>
                </a:cubicBezTo>
                <a:cubicBezTo>
                  <a:pt x="183054" y="649239"/>
                  <a:pt x="183954" y="642616"/>
                  <a:pt x="180845" y="637953"/>
                </a:cubicBezTo>
                <a:cubicBezTo>
                  <a:pt x="176674" y="631697"/>
                  <a:pt x="169512" y="627939"/>
                  <a:pt x="164896" y="622004"/>
                </a:cubicBezTo>
                <a:cubicBezTo>
                  <a:pt x="157051" y="611917"/>
                  <a:pt x="150719" y="600739"/>
                  <a:pt x="143631" y="590107"/>
                </a:cubicBezTo>
                <a:cubicBezTo>
                  <a:pt x="140087" y="584791"/>
                  <a:pt x="138315" y="577702"/>
                  <a:pt x="132999" y="574158"/>
                </a:cubicBezTo>
                <a:cubicBezTo>
                  <a:pt x="87300" y="543691"/>
                  <a:pt x="145114" y="580214"/>
                  <a:pt x="101101" y="558209"/>
                </a:cubicBezTo>
                <a:cubicBezTo>
                  <a:pt x="64384" y="539852"/>
                  <a:pt x="108148" y="553327"/>
                  <a:pt x="63887" y="542260"/>
                </a:cubicBezTo>
                <a:cubicBezTo>
                  <a:pt x="58571" y="538716"/>
                  <a:pt x="53653" y="534485"/>
                  <a:pt x="47938" y="531628"/>
                </a:cubicBezTo>
                <a:cubicBezTo>
                  <a:pt x="42926" y="529122"/>
                  <a:pt x="36855" y="529091"/>
                  <a:pt x="31989" y="526311"/>
                </a:cubicBezTo>
                <a:cubicBezTo>
                  <a:pt x="24296" y="521915"/>
                  <a:pt x="17812" y="515679"/>
                  <a:pt x="10724" y="510363"/>
                </a:cubicBezTo>
                <a:cubicBezTo>
                  <a:pt x="7180" y="505047"/>
                  <a:pt x="-959" y="500716"/>
                  <a:pt x="92" y="494414"/>
                </a:cubicBezTo>
                <a:cubicBezTo>
                  <a:pt x="2435" y="480359"/>
                  <a:pt x="22002" y="476478"/>
                  <a:pt x="31989" y="473149"/>
                </a:cubicBezTo>
                <a:cubicBezTo>
                  <a:pt x="37305" y="469605"/>
                  <a:pt x="42223" y="465373"/>
                  <a:pt x="47938" y="462516"/>
                </a:cubicBezTo>
                <a:cubicBezTo>
                  <a:pt x="52950" y="460010"/>
                  <a:pt x="59511" y="460701"/>
                  <a:pt x="63887" y="457200"/>
                </a:cubicBezTo>
                <a:cubicBezTo>
                  <a:pt x="68876" y="453209"/>
                  <a:pt x="70976" y="446567"/>
                  <a:pt x="74520" y="441251"/>
                </a:cubicBezTo>
                <a:cubicBezTo>
                  <a:pt x="94342" y="381780"/>
                  <a:pt x="72600" y="453991"/>
                  <a:pt x="69203" y="297711"/>
                </a:cubicBezTo>
                <a:cubicBezTo>
                  <a:pt x="68355" y="258694"/>
                  <a:pt x="69870" y="219501"/>
                  <a:pt x="74520" y="180753"/>
                </a:cubicBezTo>
                <a:cubicBezTo>
                  <a:pt x="75281" y="174409"/>
                  <a:pt x="81062" y="169712"/>
                  <a:pt x="85152" y="164804"/>
                </a:cubicBezTo>
                <a:cubicBezTo>
                  <a:pt x="89965" y="159028"/>
                  <a:pt x="94845" y="153026"/>
                  <a:pt x="101101" y="148856"/>
                </a:cubicBezTo>
                <a:cubicBezTo>
                  <a:pt x="149046" y="116893"/>
                  <a:pt x="82818" y="174724"/>
                  <a:pt x="132999" y="132907"/>
                </a:cubicBezTo>
                <a:cubicBezTo>
                  <a:pt x="185257" y="89360"/>
                  <a:pt x="117761" y="142828"/>
                  <a:pt x="159580" y="101009"/>
                </a:cubicBezTo>
                <a:cubicBezTo>
                  <a:pt x="164098" y="96491"/>
                  <a:pt x="170213" y="93921"/>
                  <a:pt x="175529" y="90377"/>
                </a:cubicBezTo>
                <a:cubicBezTo>
                  <a:pt x="184871" y="62349"/>
                  <a:pt x="174670" y="85027"/>
                  <a:pt x="196794" y="58479"/>
                </a:cubicBezTo>
                <a:cubicBezTo>
                  <a:pt x="200884" y="53570"/>
                  <a:pt x="202111" y="46074"/>
                  <a:pt x="207427" y="42530"/>
                </a:cubicBezTo>
                <a:cubicBezTo>
                  <a:pt x="213506" y="38477"/>
                  <a:pt x="221667" y="39221"/>
                  <a:pt x="228692" y="37214"/>
                </a:cubicBezTo>
                <a:cubicBezTo>
                  <a:pt x="234080" y="35674"/>
                  <a:pt x="239490" y="34105"/>
                  <a:pt x="244641" y="31897"/>
                </a:cubicBezTo>
                <a:cubicBezTo>
                  <a:pt x="251925" y="28775"/>
                  <a:pt x="258548" y="24208"/>
                  <a:pt x="265906" y="21265"/>
                </a:cubicBezTo>
                <a:cubicBezTo>
                  <a:pt x="276312" y="17103"/>
                  <a:pt x="287171" y="14176"/>
                  <a:pt x="297803" y="10632"/>
                </a:cubicBezTo>
                <a:cubicBezTo>
                  <a:pt x="320676" y="3008"/>
                  <a:pt x="308325" y="6673"/>
                  <a:pt x="335017" y="0"/>
                </a:cubicBezTo>
                <a:cubicBezTo>
                  <a:pt x="308763" y="17501"/>
                  <a:pt x="329274" y="6752"/>
                  <a:pt x="292487" y="15949"/>
                </a:cubicBezTo>
                <a:cubicBezTo>
                  <a:pt x="287050" y="17308"/>
                  <a:pt x="276538" y="15661"/>
                  <a:pt x="276538" y="21265"/>
                </a:cubicBezTo>
                <a:cubicBezTo>
                  <a:pt x="276538" y="26581"/>
                  <a:pt x="304892" y="47847"/>
                  <a:pt x="308436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3B352A-97E7-4EC4-AB63-67C5611860F9}"/>
              </a:ext>
            </a:extLst>
          </p:cNvPr>
          <p:cNvSpPr/>
          <p:nvPr/>
        </p:nvSpPr>
        <p:spPr>
          <a:xfrm>
            <a:off x="1731655" y="3290777"/>
            <a:ext cx="517131" cy="505587"/>
          </a:xfrm>
          <a:custGeom>
            <a:avLst/>
            <a:gdLst>
              <a:gd name="connsiteX0" fmla="*/ 38666 w 517131"/>
              <a:gd name="connsiteY0" fmla="*/ 42530 h 505587"/>
              <a:gd name="connsiteX1" fmla="*/ 17401 w 517131"/>
              <a:gd name="connsiteY1" fmla="*/ 69111 h 505587"/>
              <a:gd name="connsiteX2" fmla="*/ 12085 w 517131"/>
              <a:gd name="connsiteY2" fmla="*/ 85060 h 505587"/>
              <a:gd name="connsiteX3" fmla="*/ 1452 w 517131"/>
              <a:gd name="connsiteY3" fmla="*/ 132907 h 505587"/>
              <a:gd name="connsiteX4" fmla="*/ 22717 w 517131"/>
              <a:gd name="connsiteY4" fmla="*/ 217967 h 505587"/>
              <a:gd name="connsiteX5" fmla="*/ 38666 w 517131"/>
              <a:gd name="connsiteY5" fmla="*/ 223283 h 505587"/>
              <a:gd name="connsiteX6" fmla="*/ 129043 w 517131"/>
              <a:gd name="connsiteY6" fmla="*/ 223283 h 505587"/>
              <a:gd name="connsiteX7" fmla="*/ 176889 w 517131"/>
              <a:gd name="connsiteY7" fmla="*/ 260497 h 505587"/>
              <a:gd name="connsiteX8" fmla="*/ 187522 w 517131"/>
              <a:gd name="connsiteY8" fmla="*/ 292395 h 505587"/>
              <a:gd name="connsiteX9" fmla="*/ 198154 w 517131"/>
              <a:gd name="connsiteY9" fmla="*/ 372139 h 505587"/>
              <a:gd name="connsiteX10" fmla="*/ 208787 w 517131"/>
              <a:gd name="connsiteY10" fmla="*/ 441251 h 505587"/>
              <a:gd name="connsiteX11" fmla="*/ 219419 w 517131"/>
              <a:gd name="connsiteY11" fmla="*/ 457200 h 505587"/>
              <a:gd name="connsiteX12" fmla="*/ 235368 w 517131"/>
              <a:gd name="connsiteY12" fmla="*/ 473149 h 505587"/>
              <a:gd name="connsiteX13" fmla="*/ 256633 w 517131"/>
              <a:gd name="connsiteY13" fmla="*/ 505046 h 505587"/>
              <a:gd name="connsiteX14" fmla="*/ 288531 w 517131"/>
              <a:gd name="connsiteY14" fmla="*/ 499730 h 505587"/>
              <a:gd name="connsiteX15" fmla="*/ 336378 w 517131"/>
              <a:gd name="connsiteY15" fmla="*/ 478465 h 505587"/>
              <a:gd name="connsiteX16" fmla="*/ 352326 w 517131"/>
              <a:gd name="connsiteY16" fmla="*/ 473149 h 505587"/>
              <a:gd name="connsiteX17" fmla="*/ 368275 w 517131"/>
              <a:gd name="connsiteY17" fmla="*/ 462516 h 505587"/>
              <a:gd name="connsiteX18" fmla="*/ 368275 w 517131"/>
              <a:gd name="connsiteY18" fmla="*/ 425302 h 505587"/>
              <a:gd name="connsiteX19" fmla="*/ 347010 w 517131"/>
              <a:gd name="connsiteY19" fmla="*/ 419986 h 505587"/>
              <a:gd name="connsiteX20" fmla="*/ 347010 w 517131"/>
              <a:gd name="connsiteY20" fmla="*/ 345558 h 505587"/>
              <a:gd name="connsiteX21" fmla="*/ 421438 w 517131"/>
              <a:gd name="connsiteY21" fmla="*/ 356190 h 505587"/>
              <a:gd name="connsiteX22" fmla="*/ 501182 w 517131"/>
              <a:gd name="connsiteY22" fmla="*/ 334925 h 505587"/>
              <a:gd name="connsiteX23" fmla="*/ 511815 w 517131"/>
              <a:gd name="connsiteY23" fmla="*/ 318976 h 505587"/>
              <a:gd name="connsiteX24" fmla="*/ 506498 w 517131"/>
              <a:gd name="connsiteY24" fmla="*/ 297711 h 505587"/>
              <a:gd name="connsiteX25" fmla="*/ 490550 w 517131"/>
              <a:gd name="connsiteY25" fmla="*/ 292395 h 505587"/>
              <a:gd name="connsiteX26" fmla="*/ 474601 w 517131"/>
              <a:gd name="connsiteY26" fmla="*/ 276446 h 505587"/>
              <a:gd name="connsiteX27" fmla="*/ 479917 w 517131"/>
              <a:gd name="connsiteY27" fmla="*/ 233916 h 505587"/>
              <a:gd name="connsiteX28" fmla="*/ 495866 w 517131"/>
              <a:gd name="connsiteY28" fmla="*/ 217967 h 505587"/>
              <a:gd name="connsiteX29" fmla="*/ 506498 w 517131"/>
              <a:gd name="connsiteY29" fmla="*/ 202018 h 505587"/>
              <a:gd name="connsiteX30" fmla="*/ 517131 w 517131"/>
              <a:gd name="connsiteY30" fmla="*/ 170121 h 505587"/>
              <a:gd name="connsiteX31" fmla="*/ 501182 w 517131"/>
              <a:gd name="connsiteY31" fmla="*/ 159488 h 505587"/>
              <a:gd name="connsiteX32" fmla="*/ 511815 w 517131"/>
              <a:gd name="connsiteY32" fmla="*/ 111642 h 505587"/>
              <a:gd name="connsiteX33" fmla="*/ 474601 w 517131"/>
              <a:gd name="connsiteY33" fmla="*/ 101009 h 505587"/>
              <a:gd name="connsiteX34" fmla="*/ 437387 w 517131"/>
              <a:gd name="connsiteY34" fmla="*/ 95693 h 505587"/>
              <a:gd name="connsiteX35" fmla="*/ 426754 w 517131"/>
              <a:gd name="connsiteY35" fmla="*/ 79744 h 505587"/>
              <a:gd name="connsiteX36" fmla="*/ 315112 w 517131"/>
              <a:gd name="connsiteY36" fmla="*/ 63795 h 505587"/>
              <a:gd name="connsiteX37" fmla="*/ 288531 w 517131"/>
              <a:gd name="connsiteY37" fmla="*/ 69111 h 505587"/>
              <a:gd name="connsiteX38" fmla="*/ 224736 w 517131"/>
              <a:gd name="connsiteY38" fmla="*/ 58479 h 505587"/>
              <a:gd name="connsiteX39" fmla="*/ 192838 w 517131"/>
              <a:gd name="connsiteY39" fmla="*/ 53163 h 505587"/>
              <a:gd name="connsiteX40" fmla="*/ 176889 w 517131"/>
              <a:gd name="connsiteY40" fmla="*/ 42530 h 505587"/>
              <a:gd name="connsiteX41" fmla="*/ 144992 w 517131"/>
              <a:gd name="connsiteY41" fmla="*/ 15949 h 505587"/>
              <a:gd name="connsiteX42" fmla="*/ 113094 w 517131"/>
              <a:gd name="connsiteY42" fmla="*/ 0 h 505587"/>
              <a:gd name="connsiteX43" fmla="*/ 59931 w 517131"/>
              <a:gd name="connsiteY43" fmla="*/ 10632 h 505587"/>
              <a:gd name="connsiteX44" fmla="*/ 43982 w 517131"/>
              <a:gd name="connsiteY44" fmla="*/ 21265 h 505587"/>
              <a:gd name="connsiteX45" fmla="*/ 38666 w 517131"/>
              <a:gd name="connsiteY45" fmla="*/ 42530 h 50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7131" h="505587">
                <a:moveTo>
                  <a:pt x="38666" y="42530"/>
                </a:moveTo>
                <a:cubicBezTo>
                  <a:pt x="34236" y="50504"/>
                  <a:pt x="23415" y="59489"/>
                  <a:pt x="17401" y="69111"/>
                </a:cubicBezTo>
                <a:cubicBezTo>
                  <a:pt x="14431" y="73863"/>
                  <a:pt x="13625" y="79672"/>
                  <a:pt x="12085" y="85060"/>
                </a:cubicBezTo>
                <a:cubicBezTo>
                  <a:pt x="7076" y="102590"/>
                  <a:pt x="5109" y="114620"/>
                  <a:pt x="1452" y="132907"/>
                </a:cubicBezTo>
                <a:cubicBezTo>
                  <a:pt x="5462" y="189054"/>
                  <a:pt x="-13475" y="199872"/>
                  <a:pt x="22717" y="217967"/>
                </a:cubicBezTo>
                <a:cubicBezTo>
                  <a:pt x="27729" y="220473"/>
                  <a:pt x="33350" y="221511"/>
                  <a:pt x="38666" y="223283"/>
                </a:cubicBezTo>
                <a:cubicBezTo>
                  <a:pt x="68162" y="220006"/>
                  <a:pt x="99570" y="212757"/>
                  <a:pt x="129043" y="223283"/>
                </a:cubicBezTo>
                <a:cubicBezTo>
                  <a:pt x="148822" y="230347"/>
                  <a:pt x="162714" y="246323"/>
                  <a:pt x="176889" y="260497"/>
                </a:cubicBezTo>
                <a:cubicBezTo>
                  <a:pt x="180433" y="271130"/>
                  <a:pt x="185680" y="281340"/>
                  <a:pt x="187522" y="292395"/>
                </a:cubicBezTo>
                <a:cubicBezTo>
                  <a:pt x="194852" y="336380"/>
                  <a:pt x="192576" y="319149"/>
                  <a:pt x="198154" y="372139"/>
                </a:cubicBezTo>
                <a:cubicBezTo>
                  <a:pt x="199780" y="387586"/>
                  <a:pt x="199176" y="422028"/>
                  <a:pt x="208787" y="441251"/>
                </a:cubicBezTo>
                <a:cubicBezTo>
                  <a:pt x="211644" y="446966"/>
                  <a:pt x="215329" y="452292"/>
                  <a:pt x="219419" y="457200"/>
                </a:cubicBezTo>
                <a:cubicBezTo>
                  <a:pt x="224232" y="462976"/>
                  <a:pt x="230052" y="467833"/>
                  <a:pt x="235368" y="473149"/>
                </a:cubicBezTo>
                <a:cubicBezTo>
                  <a:pt x="238907" y="483763"/>
                  <a:pt x="242299" y="501861"/>
                  <a:pt x="256633" y="505046"/>
                </a:cubicBezTo>
                <a:cubicBezTo>
                  <a:pt x="267156" y="507384"/>
                  <a:pt x="277898" y="501502"/>
                  <a:pt x="288531" y="499730"/>
                </a:cubicBezTo>
                <a:cubicBezTo>
                  <a:pt x="313806" y="482880"/>
                  <a:pt x="298418" y="491118"/>
                  <a:pt x="336378" y="478465"/>
                </a:cubicBezTo>
                <a:lnTo>
                  <a:pt x="352326" y="473149"/>
                </a:lnTo>
                <a:cubicBezTo>
                  <a:pt x="357642" y="469605"/>
                  <a:pt x="364731" y="467832"/>
                  <a:pt x="368275" y="462516"/>
                </a:cubicBezTo>
                <a:cubicBezTo>
                  <a:pt x="372695" y="455886"/>
                  <a:pt x="377633" y="432788"/>
                  <a:pt x="368275" y="425302"/>
                </a:cubicBezTo>
                <a:cubicBezTo>
                  <a:pt x="362570" y="420738"/>
                  <a:pt x="354098" y="421758"/>
                  <a:pt x="347010" y="419986"/>
                </a:cubicBezTo>
                <a:cubicBezTo>
                  <a:pt x="334479" y="401188"/>
                  <a:pt x="307047" y="368038"/>
                  <a:pt x="347010" y="345558"/>
                </a:cubicBezTo>
                <a:cubicBezTo>
                  <a:pt x="368853" y="333271"/>
                  <a:pt x="421438" y="356190"/>
                  <a:pt x="421438" y="356190"/>
                </a:cubicBezTo>
                <a:cubicBezTo>
                  <a:pt x="466311" y="352111"/>
                  <a:pt x="474412" y="361695"/>
                  <a:pt x="501182" y="334925"/>
                </a:cubicBezTo>
                <a:cubicBezTo>
                  <a:pt x="505700" y="330407"/>
                  <a:pt x="508271" y="324292"/>
                  <a:pt x="511815" y="318976"/>
                </a:cubicBezTo>
                <a:cubicBezTo>
                  <a:pt x="510043" y="311888"/>
                  <a:pt x="511062" y="303416"/>
                  <a:pt x="506498" y="297711"/>
                </a:cubicBezTo>
                <a:cubicBezTo>
                  <a:pt x="502997" y="293335"/>
                  <a:pt x="495212" y="295503"/>
                  <a:pt x="490550" y="292395"/>
                </a:cubicBezTo>
                <a:cubicBezTo>
                  <a:pt x="484294" y="288224"/>
                  <a:pt x="479917" y="281762"/>
                  <a:pt x="474601" y="276446"/>
                </a:cubicBezTo>
                <a:cubicBezTo>
                  <a:pt x="476373" y="262269"/>
                  <a:pt x="475035" y="247343"/>
                  <a:pt x="479917" y="233916"/>
                </a:cubicBezTo>
                <a:cubicBezTo>
                  <a:pt x="482486" y="226850"/>
                  <a:pt x="491053" y="223743"/>
                  <a:pt x="495866" y="217967"/>
                </a:cubicBezTo>
                <a:cubicBezTo>
                  <a:pt x="499956" y="213059"/>
                  <a:pt x="503903" y="207857"/>
                  <a:pt x="506498" y="202018"/>
                </a:cubicBezTo>
                <a:cubicBezTo>
                  <a:pt x="511050" y="191776"/>
                  <a:pt x="517131" y="170121"/>
                  <a:pt x="517131" y="170121"/>
                </a:cubicBezTo>
                <a:cubicBezTo>
                  <a:pt x="511815" y="166577"/>
                  <a:pt x="505173" y="164477"/>
                  <a:pt x="501182" y="159488"/>
                </a:cubicBezTo>
                <a:cubicBezTo>
                  <a:pt x="487653" y="142576"/>
                  <a:pt x="502758" y="125227"/>
                  <a:pt x="511815" y="111642"/>
                </a:cubicBezTo>
                <a:cubicBezTo>
                  <a:pt x="498147" y="107085"/>
                  <a:pt x="489291" y="103680"/>
                  <a:pt x="474601" y="101009"/>
                </a:cubicBezTo>
                <a:cubicBezTo>
                  <a:pt x="462273" y="98768"/>
                  <a:pt x="449792" y="97465"/>
                  <a:pt x="437387" y="95693"/>
                </a:cubicBezTo>
                <a:cubicBezTo>
                  <a:pt x="433843" y="90377"/>
                  <a:pt x="428998" y="85727"/>
                  <a:pt x="426754" y="79744"/>
                </a:cubicBezTo>
                <a:cubicBezTo>
                  <a:pt x="404077" y="19273"/>
                  <a:pt x="471329" y="48174"/>
                  <a:pt x="315112" y="63795"/>
                </a:cubicBezTo>
                <a:cubicBezTo>
                  <a:pt x="306252" y="65567"/>
                  <a:pt x="297567" y="69111"/>
                  <a:pt x="288531" y="69111"/>
                </a:cubicBezTo>
                <a:cubicBezTo>
                  <a:pt x="217192" y="69111"/>
                  <a:pt x="262168" y="66797"/>
                  <a:pt x="224736" y="58479"/>
                </a:cubicBezTo>
                <a:cubicBezTo>
                  <a:pt x="214213" y="56141"/>
                  <a:pt x="203471" y="54935"/>
                  <a:pt x="192838" y="53163"/>
                </a:cubicBezTo>
                <a:cubicBezTo>
                  <a:pt x="187522" y="49619"/>
                  <a:pt x="181798" y="46620"/>
                  <a:pt x="176889" y="42530"/>
                </a:cubicBezTo>
                <a:cubicBezTo>
                  <a:pt x="159253" y="27833"/>
                  <a:pt x="164790" y="25849"/>
                  <a:pt x="144992" y="15949"/>
                </a:cubicBezTo>
                <a:cubicBezTo>
                  <a:pt x="100967" y="-6064"/>
                  <a:pt x="158805" y="30472"/>
                  <a:pt x="113094" y="0"/>
                </a:cubicBezTo>
                <a:cubicBezTo>
                  <a:pt x="99383" y="1959"/>
                  <a:pt x="74776" y="3210"/>
                  <a:pt x="59931" y="10632"/>
                </a:cubicBezTo>
                <a:cubicBezTo>
                  <a:pt x="54216" y="13489"/>
                  <a:pt x="49697" y="18408"/>
                  <a:pt x="43982" y="21265"/>
                </a:cubicBezTo>
                <a:cubicBezTo>
                  <a:pt x="16377" y="35067"/>
                  <a:pt x="43096" y="34556"/>
                  <a:pt x="38666" y="4253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B128F1-AA5E-45B7-A9AA-EC15BA678ED6}"/>
              </a:ext>
            </a:extLst>
          </p:cNvPr>
          <p:cNvSpPr/>
          <p:nvPr/>
        </p:nvSpPr>
        <p:spPr>
          <a:xfrm>
            <a:off x="2073349" y="3460898"/>
            <a:ext cx="299194" cy="350874"/>
          </a:xfrm>
          <a:custGeom>
            <a:avLst/>
            <a:gdLst>
              <a:gd name="connsiteX0" fmla="*/ 180753 w 299194"/>
              <a:gd name="connsiteY0" fmla="*/ 0 h 350874"/>
              <a:gd name="connsiteX1" fmla="*/ 207335 w 299194"/>
              <a:gd name="connsiteY1" fmla="*/ 15949 h 350874"/>
              <a:gd name="connsiteX2" fmla="*/ 228600 w 299194"/>
              <a:gd name="connsiteY2" fmla="*/ 47846 h 350874"/>
              <a:gd name="connsiteX3" fmla="*/ 233916 w 299194"/>
              <a:gd name="connsiteY3" fmla="*/ 63795 h 350874"/>
              <a:gd name="connsiteX4" fmla="*/ 281763 w 299194"/>
              <a:gd name="connsiteY4" fmla="*/ 79744 h 350874"/>
              <a:gd name="connsiteX5" fmla="*/ 292395 w 299194"/>
              <a:gd name="connsiteY5" fmla="*/ 95693 h 350874"/>
              <a:gd name="connsiteX6" fmla="*/ 297711 w 299194"/>
              <a:gd name="connsiteY6" fmla="*/ 111642 h 350874"/>
              <a:gd name="connsiteX7" fmla="*/ 292395 w 299194"/>
              <a:gd name="connsiteY7" fmla="*/ 308344 h 350874"/>
              <a:gd name="connsiteX8" fmla="*/ 244549 w 299194"/>
              <a:gd name="connsiteY8" fmla="*/ 334925 h 350874"/>
              <a:gd name="connsiteX9" fmla="*/ 217967 w 299194"/>
              <a:gd name="connsiteY9" fmla="*/ 340242 h 350874"/>
              <a:gd name="connsiteX10" fmla="*/ 186070 w 299194"/>
              <a:gd name="connsiteY10" fmla="*/ 350874 h 350874"/>
              <a:gd name="connsiteX11" fmla="*/ 164804 w 299194"/>
              <a:gd name="connsiteY11" fmla="*/ 345558 h 350874"/>
              <a:gd name="connsiteX12" fmla="*/ 159488 w 299194"/>
              <a:gd name="connsiteY12" fmla="*/ 329609 h 350874"/>
              <a:gd name="connsiteX13" fmla="*/ 138223 w 299194"/>
              <a:gd name="connsiteY13" fmla="*/ 297711 h 350874"/>
              <a:gd name="connsiteX14" fmla="*/ 122274 w 299194"/>
              <a:gd name="connsiteY14" fmla="*/ 287079 h 350874"/>
              <a:gd name="connsiteX15" fmla="*/ 42530 w 299194"/>
              <a:gd name="connsiteY15" fmla="*/ 276446 h 350874"/>
              <a:gd name="connsiteX16" fmla="*/ 26581 w 299194"/>
              <a:gd name="connsiteY16" fmla="*/ 260497 h 350874"/>
              <a:gd name="connsiteX17" fmla="*/ 21265 w 299194"/>
              <a:gd name="connsiteY17" fmla="*/ 244549 h 350874"/>
              <a:gd name="connsiteX18" fmla="*/ 10632 w 299194"/>
              <a:gd name="connsiteY18" fmla="*/ 228600 h 350874"/>
              <a:gd name="connsiteX19" fmla="*/ 0 w 299194"/>
              <a:gd name="connsiteY19" fmla="*/ 207335 h 350874"/>
              <a:gd name="connsiteX20" fmla="*/ 10632 w 299194"/>
              <a:gd name="connsiteY20" fmla="*/ 186069 h 350874"/>
              <a:gd name="connsiteX21" fmla="*/ 37214 w 299194"/>
              <a:gd name="connsiteY21" fmla="*/ 180753 h 350874"/>
              <a:gd name="connsiteX22" fmla="*/ 74428 w 299194"/>
              <a:gd name="connsiteY22" fmla="*/ 175437 h 350874"/>
              <a:gd name="connsiteX23" fmla="*/ 106325 w 299194"/>
              <a:gd name="connsiteY23" fmla="*/ 164804 h 350874"/>
              <a:gd name="connsiteX24" fmla="*/ 122274 w 299194"/>
              <a:gd name="connsiteY24" fmla="*/ 159488 h 350874"/>
              <a:gd name="connsiteX25" fmla="*/ 159488 w 299194"/>
              <a:gd name="connsiteY25" fmla="*/ 148855 h 350874"/>
              <a:gd name="connsiteX26" fmla="*/ 143539 w 299194"/>
              <a:gd name="connsiteY26" fmla="*/ 116958 h 350874"/>
              <a:gd name="connsiteX27" fmla="*/ 138223 w 299194"/>
              <a:gd name="connsiteY27" fmla="*/ 101009 h 350874"/>
              <a:gd name="connsiteX28" fmla="*/ 143539 w 299194"/>
              <a:gd name="connsiteY28" fmla="*/ 69111 h 350874"/>
              <a:gd name="connsiteX29" fmla="*/ 148856 w 299194"/>
              <a:gd name="connsiteY29" fmla="*/ 53162 h 350874"/>
              <a:gd name="connsiteX30" fmla="*/ 164804 w 299194"/>
              <a:gd name="connsiteY30" fmla="*/ 47846 h 350874"/>
              <a:gd name="connsiteX31" fmla="*/ 180753 w 299194"/>
              <a:gd name="connsiteY31" fmla="*/ 0 h 35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9194" h="350874">
                <a:moveTo>
                  <a:pt x="180753" y="0"/>
                </a:moveTo>
                <a:cubicBezTo>
                  <a:pt x="189614" y="5316"/>
                  <a:pt x="200028" y="8642"/>
                  <a:pt x="207335" y="15949"/>
                </a:cubicBezTo>
                <a:cubicBezTo>
                  <a:pt x="216371" y="24985"/>
                  <a:pt x="228600" y="47846"/>
                  <a:pt x="228600" y="47846"/>
                </a:cubicBezTo>
                <a:cubicBezTo>
                  <a:pt x="230372" y="53162"/>
                  <a:pt x="232377" y="58407"/>
                  <a:pt x="233916" y="63795"/>
                </a:cubicBezTo>
                <a:cubicBezTo>
                  <a:pt x="243908" y="98769"/>
                  <a:pt x="229614" y="86262"/>
                  <a:pt x="281763" y="79744"/>
                </a:cubicBezTo>
                <a:cubicBezTo>
                  <a:pt x="285307" y="85060"/>
                  <a:pt x="289538" y="89978"/>
                  <a:pt x="292395" y="95693"/>
                </a:cubicBezTo>
                <a:cubicBezTo>
                  <a:pt x="294901" y="100705"/>
                  <a:pt x="297711" y="106038"/>
                  <a:pt x="297711" y="111642"/>
                </a:cubicBezTo>
                <a:cubicBezTo>
                  <a:pt x="297711" y="177233"/>
                  <a:pt x="303434" y="243688"/>
                  <a:pt x="292395" y="308344"/>
                </a:cubicBezTo>
                <a:cubicBezTo>
                  <a:pt x="290629" y="318686"/>
                  <a:pt x="257362" y="331722"/>
                  <a:pt x="244549" y="334925"/>
                </a:cubicBezTo>
                <a:cubicBezTo>
                  <a:pt x="235783" y="337117"/>
                  <a:pt x="226685" y="337864"/>
                  <a:pt x="217967" y="340242"/>
                </a:cubicBezTo>
                <a:cubicBezTo>
                  <a:pt x="207154" y="343191"/>
                  <a:pt x="186070" y="350874"/>
                  <a:pt x="186070" y="350874"/>
                </a:cubicBezTo>
                <a:cubicBezTo>
                  <a:pt x="178981" y="349102"/>
                  <a:pt x="170510" y="350122"/>
                  <a:pt x="164804" y="345558"/>
                </a:cubicBezTo>
                <a:cubicBezTo>
                  <a:pt x="160428" y="342057"/>
                  <a:pt x="162209" y="334508"/>
                  <a:pt x="159488" y="329609"/>
                </a:cubicBezTo>
                <a:cubicBezTo>
                  <a:pt x="153282" y="318438"/>
                  <a:pt x="148856" y="304799"/>
                  <a:pt x="138223" y="297711"/>
                </a:cubicBezTo>
                <a:cubicBezTo>
                  <a:pt x="132907" y="294167"/>
                  <a:pt x="128147" y="289596"/>
                  <a:pt x="122274" y="287079"/>
                </a:cubicBezTo>
                <a:cubicBezTo>
                  <a:pt x="103304" y="278949"/>
                  <a:pt x="51269" y="277240"/>
                  <a:pt x="42530" y="276446"/>
                </a:cubicBezTo>
                <a:cubicBezTo>
                  <a:pt x="37214" y="271130"/>
                  <a:pt x="30752" y="266753"/>
                  <a:pt x="26581" y="260497"/>
                </a:cubicBezTo>
                <a:cubicBezTo>
                  <a:pt x="23473" y="255835"/>
                  <a:pt x="23771" y="249561"/>
                  <a:pt x="21265" y="244549"/>
                </a:cubicBezTo>
                <a:cubicBezTo>
                  <a:pt x="18407" y="238834"/>
                  <a:pt x="13802" y="234148"/>
                  <a:pt x="10632" y="228600"/>
                </a:cubicBezTo>
                <a:cubicBezTo>
                  <a:pt x="6700" y="221719"/>
                  <a:pt x="3544" y="214423"/>
                  <a:pt x="0" y="207335"/>
                </a:cubicBezTo>
                <a:cubicBezTo>
                  <a:pt x="3544" y="200246"/>
                  <a:pt x="4183" y="190676"/>
                  <a:pt x="10632" y="186069"/>
                </a:cubicBezTo>
                <a:cubicBezTo>
                  <a:pt x="17985" y="180817"/>
                  <a:pt x="28301" y="182238"/>
                  <a:pt x="37214" y="180753"/>
                </a:cubicBezTo>
                <a:cubicBezTo>
                  <a:pt x="49574" y="178693"/>
                  <a:pt x="62023" y="177209"/>
                  <a:pt x="74428" y="175437"/>
                </a:cubicBezTo>
                <a:lnTo>
                  <a:pt x="106325" y="164804"/>
                </a:lnTo>
                <a:cubicBezTo>
                  <a:pt x="111641" y="163032"/>
                  <a:pt x="116837" y="160847"/>
                  <a:pt x="122274" y="159488"/>
                </a:cubicBezTo>
                <a:cubicBezTo>
                  <a:pt x="148976" y="152813"/>
                  <a:pt x="136608" y="156483"/>
                  <a:pt x="159488" y="148855"/>
                </a:cubicBezTo>
                <a:cubicBezTo>
                  <a:pt x="146125" y="108767"/>
                  <a:pt x="164152" y="158183"/>
                  <a:pt x="143539" y="116958"/>
                </a:cubicBezTo>
                <a:cubicBezTo>
                  <a:pt x="141033" y="111946"/>
                  <a:pt x="139995" y="106325"/>
                  <a:pt x="138223" y="101009"/>
                </a:cubicBezTo>
                <a:cubicBezTo>
                  <a:pt x="139995" y="90376"/>
                  <a:pt x="141201" y="79634"/>
                  <a:pt x="143539" y="69111"/>
                </a:cubicBezTo>
                <a:cubicBezTo>
                  <a:pt x="144755" y="63640"/>
                  <a:pt x="144893" y="57125"/>
                  <a:pt x="148856" y="53162"/>
                </a:cubicBezTo>
                <a:cubicBezTo>
                  <a:pt x="152818" y="49200"/>
                  <a:pt x="159488" y="49618"/>
                  <a:pt x="164804" y="47846"/>
                </a:cubicBezTo>
                <a:lnTo>
                  <a:pt x="18075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B9C6FE7-0E63-4998-B9AE-63A969632346}"/>
              </a:ext>
            </a:extLst>
          </p:cNvPr>
          <p:cNvSpPr/>
          <p:nvPr/>
        </p:nvSpPr>
        <p:spPr>
          <a:xfrm>
            <a:off x="2371172" y="3536797"/>
            <a:ext cx="250428" cy="222103"/>
          </a:xfrm>
          <a:custGeom>
            <a:avLst/>
            <a:gdLst>
              <a:gd name="connsiteX0" fmla="*/ 10521 w 250428"/>
              <a:gd name="connsiteY0" fmla="*/ 9161 h 222103"/>
              <a:gd name="connsiteX1" fmla="*/ 84949 w 250428"/>
              <a:gd name="connsiteY1" fmla="*/ 3845 h 222103"/>
              <a:gd name="connsiteX2" fmla="*/ 132795 w 250428"/>
              <a:gd name="connsiteY2" fmla="*/ 14477 h 222103"/>
              <a:gd name="connsiteX3" fmla="*/ 148744 w 250428"/>
              <a:gd name="connsiteY3" fmla="*/ 25110 h 222103"/>
              <a:gd name="connsiteX4" fmla="*/ 159377 w 250428"/>
              <a:gd name="connsiteY4" fmla="*/ 41059 h 222103"/>
              <a:gd name="connsiteX5" fmla="*/ 180642 w 250428"/>
              <a:gd name="connsiteY5" fmla="*/ 51691 h 222103"/>
              <a:gd name="connsiteX6" fmla="*/ 196591 w 250428"/>
              <a:gd name="connsiteY6" fmla="*/ 62324 h 222103"/>
              <a:gd name="connsiteX7" fmla="*/ 233805 w 250428"/>
              <a:gd name="connsiteY7" fmla="*/ 72956 h 222103"/>
              <a:gd name="connsiteX8" fmla="*/ 239121 w 250428"/>
              <a:gd name="connsiteY8" fmla="*/ 88905 h 222103"/>
              <a:gd name="connsiteX9" fmla="*/ 249754 w 250428"/>
              <a:gd name="connsiteY9" fmla="*/ 104854 h 222103"/>
              <a:gd name="connsiteX10" fmla="*/ 244437 w 250428"/>
              <a:gd name="connsiteY10" fmla="*/ 142068 h 222103"/>
              <a:gd name="connsiteX11" fmla="*/ 212540 w 250428"/>
              <a:gd name="connsiteY11" fmla="*/ 163333 h 222103"/>
              <a:gd name="connsiteX12" fmla="*/ 180642 w 250428"/>
              <a:gd name="connsiteY12" fmla="*/ 179282 h 222103"/>
              <a:gd name="connsiteX13" fmla="*/ 154061 w 250428"/>
              <a:gd name="connsiteY13" fmla="*/ 200547 h 222103"/>
              <a:gd name="connsiteX14" fmla="*/ 116847 w 250428"/>
              <a:gd name="connsiteY14" fmla="*/ 221812 h 222103"/>
              <a:gd name="connsiteX15" fmla="*/ 21154 w 250428"/>
              <a:gd name="connsiteY15" fmla="*/ 216496 h 222103"/>
              <a:gd name="connsiteX16" fmla="*/ 15837 w 250428"/>
              <a:gd name="connsiteY16" fmla="*/ 189915 h 222103"/>
              <a:gd name="connsiteX17" fmla="*/ 5205 w 250428"/>
              <a:gd name="connsiteY17" fmla="*/ 104854 h 222103"/>
              <a:gd name="connsiteX18" fmla="*/ 10521 w 250428"/>
              <a:gd name="connsiteY18" fmla="*/ 9161 h 22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428" h="222103">
                <a:moveTo>
                  <a:pt x="10521" y="9161"/>
                </a:moveTo>
                <a:cubicBezTo>
                  <a:pt x="23812" y="-7674"/>
                  <a:pt x="60076" y="3845"/>
                  <a:pt x="84949" y="3845"/>
                </a:cubicBezTo>
                <a:cubicBezTo>
                  <a:pt x="103663" y="3845"/>
                  <a:pt x="116348" y="8995"/>
                  <a:pt x="132795" y="14477"/>
                </a:cubicBezTo>
                <a:cubicBezTo>
                  <a:pt x="138111" y="18021"/>
                  <a:pt x="144226" y="20592"/>
                  <a:pt x="148744" y="25110"/>
                </a:cubicBezTo>
                <a:cubicBezTo>
                  <a:pt x="153262" y="29628"/>
                  <a:pt x="154468" y="36969"/>
                  <a:pt x="159377" y="41059"/>
                </a:cubicBezTo>
                <a:cubicBezTo>
                  <a:pt x="165465" y="46132"/>
                  <a:pt x="173761" y="47759"/>
                  <a:pt x="180642" y="51691"/>
                </a:cubicBezTo>
                <a:cubicBezTo>
                  <a:pt x="186190" y="54861"/>
                  <a:pt x="190876" y="59467"/>
                  <a:pt x="196591" y="62324"/>
                </a:cubicBezTo>
                <a:cubicBezTo>
                  <a:pt x="204217" y="66137"/>
                  <a:pt x="226993" y="71253"/>
                  <a:pt x="233805" y="72956"/>
                </a:cubicBezTo>
                <a:cubicBezTo>
                  <a:pt x="235577" y="78272"/>
                  <a:pt x="236615" y="83893"/>
                  <a:pt x="239121" y="88905"/>
                </a:cubicBezTo>
                <a:cubicBezTo>
                  <a:pt x="241978" y="94620"/>
                  <a:pt x="249118" y="98496"/>
                  <a:pt x="249754" y="104854"/>
                </a:cubicBezTo>
                <a:cubicBezTo>
                  <a:pt x="251001" y="117322"/>
                  <a:pt x="251164" y="131496"/>
                  <a:pt x="244437" y="142068"/>
                </a:cubicBezTo>
                <a:cubicBezTo>
                  <a:pt x="237577" y="152849"/>
                  <a:pt x="223172" y="156245"/>
                  <a:pt x="212540" y="163333"/>
                </a:cubicBezTo>
                <a:cubicBezTo>
                  <a:pt x="191928" y="177075"/>
                  <a:pt x="202653" y="171945"/>
                  <a:pt x="180642" y="179282"/>
                </a:cubicBezTo>
                <a:cubicBezTo>
                  <a:pt x="160465" y="209546"/>
                  <a:pt x="181714" y="184745"/>
                  <a:pt x="154061" y="200547"/>
                </a:cubicBezTo>
                <a:cubicBezTo>
                  <a:pt x="109002" y="226295"/>
                  <a:pt x="153413" y="209623"/>
                  <a:pt x="116847" y="221812"/>
                </a:cubicBezTo>
                <a:cubicBezTo>
                  <a:pt x="84949" y="220040"/>
                  <a:pt x="51618" y="226116"/>
                  <a:pt x="21154" y="216496"/>
                </a:cubicBezTo>
                <a:cubicBezTo>
                  <a:pt x="12538" y="213775"/>
                  <a:pt x="17115" y="198860"/>
                  <a:pt x="15837" y="189915"/>
                </a:cubicBezTo>
                <a:cubicBezTo>
                  <a:pt x="11796" y="161628"/>
                  <a:pt x="9246" y="133141"/>
                  <a:pt x="5205" y="104854"/>
                </a:cubicBezTo>
                <a:cubicBezTo>
                  <a:pt x="-2198" y="53037"/>
                  <a:pt x="-2770" y="25996"/>
                  <a:pt x="10521" y="916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1BD891E-CCCD-4884-AC3C-D840B5F345D8}"/>
              </a:ext>
            </a:extLst>
          </p:cNvPr>
          <p:cNvSpPr/>
          <p:nvPr/>
        </p:nvSpPr>
        <p:spPr>
          <a:xfrm>
            <a:off x="77895" y="2258832"/>
            <a:ext cx="1129906" cy="877773"/>
          </a:xfrm>
          <a:custGeom>
            <a:avLst/>
            <a:gdLst>
              <a:gd name="connsiteX0" fmla="*/ 1849 w 1129906"/>
              <a:gd name="connsiteY0" fmla="*/ 587 h 877773"/>
              <a:gd name="connsiteX1" fmla="*/ 12482 w 1129906"/>
              <a:gd name="connsiteY1" fmla="*/ 27168 h 877773"/>
              <a:gd name="connsiteX2" fmla="*/ 17798 w 1129906"/>
              <a:gd name="connsiteY2" fmla="*/ 64382 h 877773"/>
              <a:gd name="connsiteX3" fmla="*/ 28431 w 1129906"/>
              <a:gd name="connsiteY3" fmla="*/ 122861 h 877773"/>
              <a:gd name="connsiteX4" fmla="*/ 44379 w 1129906"/>
              <a:gd name="connsiteY4" fmla="*/ 160075 h 877773"/>
              <a:gd name="connsiteX5" fmla="*/ 55012 w 1129906"/>
              <a:gd name="connsiteY5" fmla="*/ 197289 h 877773"/>
              <a:gd name="connsiteX6" fmla="*/ 60328 w 1129906"/>
              <a:gd name="connsiteY6" fmla="*/ 213238 h 877773"/>
              <a:gd name="connsiteX7" fmla="*/ 55012 w 1129906"/>
              <a:gd name="connsiteY7" fmla="*/ 234503 h 877773"/>
              <a:gd name="connsiteX8" fmla="*/ 23114 w 1129906"/>
              <a:gd name="connsiteY8" fmla="*/ 250452 h 877773"/>
              <a:gd name="connsiteX9" fmla="*/ 33747 w 1129906"/>
              <a:gd name="connsiteY9" fmla="*/ 266401 h 877773"/>
              <a:gd name="connsiteX10" fmla="*/ 39063 w 1129906"/>
              <a:gd name="connsiteY10" fmla="*/ 282349 h 877773"/>
              <a:gd name="connsiteX11" fmla="*/ 76277 w 1129906"/>
              <a:gd name="connsiteY11" fmla="*/ 335512 h 877773"/>
              <a:gd name="connsiteX12" fmla="*/ 86910 w 1129906"/>
              <a:gd name="connsiteY12" fmla="*/ 351461 h 877773"/>
              <a:gd name="connsiteX13" fmla="*/ 102858 w 1129906"/>
              <a:gd name="connsiteY13" fmla="*/ 362094 h 877773"/>
              <a:gd name="connsiteX14" fmla="*/ 108175 w 1129906"/>
              <a:gd name="connsiteY14" fmla="*/ 378042 h 877773"/>
              <a:gd name="connsiteX15" fmla="*/ 92226 w 1129906"/>
              <a:gd name="connsiteY15" fmla="*/ 415256 h 877773"/>
              <a:gd name="connsiteX16" fmla="*/ 108175 w 1129906"/>
              <a:gd name="connsiteY16" fmla="*/ 425889 h 877773"/>
              <a:gd name="connsiteX17" fmla="*/ 166654 w 1129906"/>
              <a:gd name="connsiteY17" fmla="*/ 441838 h 877773"/>
              <a:gd name="connsiteX18" fmla="*/ 177286 w 1129906"/>
              <a:gd name="connsiteY18" fmla="*/ 457787 h 877773"/>
              <a:gd name="connsiteX19" fmla="*/ 193235 w 1129906"/>
              <a:gd name="connsiteY19" fmla="*/ 473735 h 877773"/>
              <a:gd name="connsiteX20" fmla="*/ 214500 w 1129906"/>
              <a:gd name="connsiteY20" fmla="*/ 505633 h 877773"/>
              <a:gd name="connsiteX21" fmla="*/ 214500 w 1129906"/>
              <a:gd name="connsiteY21" fmla="*/ 468419 h 877773"/>
              <a:gd name="connsiteX22" fmla="*/ 198552 w 1129906"/>
              <a:gd name="connsiteY22" fmla="*/ 457787 h 877773"/>
              <a:gd name="connsiteX23" fmla="*/ 193235 w 1129906"/>
              <a:gd name="connsiteY23" fmla="*/ 441838 h 877773"/>
              <a:gd name="connsiteX24" fmla="*/ 187919 w 1129906"/>
              <a:gd name="connsiteY24" fmla="*/ 378042 h 877773"/>
              <a:gd name="connsiteX25" fmla="*/ 171970 w 1129906"/>
              <a:gd name="connsiteY25" fmla="*/ 372726 h 877773"/>
              <a:gd name="connsiteX26" fmla="*/ 161338 w 1129906"/>
              <a:gd name="connsiteY26" fmla="*/ 314247 h 877773"/>
              <a:gd name="connsiteX27" fmla="*/ 156021 w 1129906"/>
              <a:gd name="connsiteY27" fmla="*/ 298298 h 877773"/>
              <a:gd name="connsiteX28" fmla="*/ 145389 w 1129906"/>
              <a:gd name="connsiteY28" fmla="*/ 239819 h 877773"/>
              <a:gd name="connsiteX29" fmla="*/ 124124 w 1129906"/>
              <a:gd name="connsiteY29" fmla="*/ 207921 h 877773"/>
              <a:gd name="connsiteX30" fmla="*/ 108175 w 1129906"/>
              <a:gd name="connsiteY30" fmla="*/ 176024 h 877773"/>
              <a:gd name="connsiteX31" fmla="*/ 108175 w 1129906"/>
              <a:gd name="connsiteY31" fmla="*/ 117545 h 877773"/>
              <a:gd name="connsiteX32" fmla="*/ 124124 w 1129906"/>
              <a:gd name="connsiteY32" fmla="*/ 112228 h 877773"/>
              <a:gd name="connsiteX33" fmla="*/ 145389 w 1129906"/>
              <a:gd name="connsiteY33" fmla="*/ 117545 h 877773"/>
              <a:gd name="connsiteX34" fmla="*/ 140072 w 1129906"/>
              <a:gd name="connsiteY34" fmla="*/ 133494 h 877773"/>
              <a:gd name="connsiteX35" fmla="*/ 129440 w 1129906"/>
              <a:gd name="connsiteY35" fmla="*/ 176024 h 877773"/>
              <a:gd name="connsiteX36" fmla="*/ 140072 w 1129906"/>
              <a:gd name="connsiteY36" fmla="*/ 207921 h 877773"/>
              <a:gd name="connsiteX37" fmla="*/ 166654 w 1129906"/>
              <a:gd name="connsiteY37" fmla="*/ 239819 h 877773"/>
              <a:gd name="connsiteX38" fmla="*/ 171970 w 1129906"/>
              <a:gd name="connsiteY38" fmla="*/ 261084 h 877773"/>
              <a:gd name="connsiteX39" fmla="*/ 193235 w 1129906"/>
              <a:gd name="connsiteY39" fmla="*/ 292982 h 877773"/>
              <a:gd name="connsiteX40" fmla="*/ 209184 w 1129906"/>
              <a:gd name="connsiteY40" fmla="*/ 324880 h 877773"/>
              <a:gd name="connsiteX41" fmla="*/ 214500 w 1129906"/>
              <a:gd name="connsiteY41" fmla="*/ 340828 h 877773"/>
              <a:gd name="connsiteX42" fmla="*/ 209184 w 1129906"/>
              <a:gd name="connsiteY42" fmla="*/ 356777 h 877773"/>
              <a:gd name="connsiteX43" fmla="*/ 241082 w 1129906"/>
              <a:gd name="connsiteY43" fmla="*/ 383359 h 877773"/>
              <a:gd name="connsiteX44" fmla="*/ 267663 w 1129906"/>
              <a:gd name="connsiteY44" fmla="*/ 415256 h 877773"/>
              <a:gd name="connsiteX45" fmla="*/ 283612 w 1129906"/>
              <a:gd name="connsiteY45" fmla="*/ 420573 h 877773"/>
              <a:gd name="connsiteX46" fmla="*/ 304877 w 1129906"/>
              <a:gd name="connsiteY46" fmla="*/ 452470 h 877773"/>
              <a:gd name="connsiteX47" fmla="*/ 315510 w 1129906"/>
              <a:gd name="connsiteY47" fmla="*/ 484368 h 877773"/>
              <a:gd name="connsiteX48" fmla="*/ 336775 w 1129906"/>
              <a:gd name="connsiteY48" fmla="*/ 521582 h 877773"/>
              <a:gd name="connsiteX49" fmla="*/ 347407 w 1129906"/>
              <a:gd name="connsiteY49" fmla="*/ 665121 h 877773"/>
              <a:gd name="connsiteX50" fmla="*/ 352724 w 1129906"/>
              <a:gd name="connsiteY50" fmla="*/ 681070 h 877773"/>
              <a:gd name="connsiteX51" fmla="*/ 379305 w 1129906"/>
              <a:gd name="connsiteY51" fmla="*/ 712968 h 877773"/>
              <a:gd name="connsiteX52" fmla="*/ 416519 w 1129906"/>
              <a:gd name="connsiteY52" fmla="*/ 734233 h 877773"/>
              <a:gd name="connsiteX53" fmla="*/ 448417 w 1129906"/>
              <a:gd name="connsiteY53" fmla="*/ 755498 h 877773"/>
              <a:gd name="connsiteX54" fmla="*/ 464365 w 1129906"/>
              <a:gd name="connsiteY54" fmla="*/ 760815 h 877773"/>
              <a:gd name="connsiteX55" fmla="*/ 480314 w 1129906"/>
              <a:gd name="connsiteY55" fmla="*/ 771447 h 877773"/>
              <a:gd name="connsiteX56" fmla="*/ 533477 w 1129906"/>
              <a:gd name="connsiteY56" fmla="*/ 782080 h 877773"/>
              <a:gd name="connsiteX57" fmla="*/ 581324 w 1129906"/>
              <a:gd name="connsiteY57" fmla="*/ 798028 h 877773"/>
              <a:gd name="connsiteX58" fmla="*/ 613221 w 1129906"/>
              <a:gd name="connsiteY58" fmla="*/ 808661 h 877773"/>
              <a:gd name="connsiteX59" fmla="*/ 629170 w 1129906"/>
              <a:gd name="connsiteY59" fmla="*/ 813977 h 877773"/>
              <a:gd name="connsiteX60" fmla="*/ 687649 w 1129906"/>
              <a:gd name="connsiteY60" fmla="*/ 824610 h 877773"/>
              <a:gd name="connsiteX61" fmla="*/ 772710 w 1129906"/>
              <a:gd name="connsiteY61" fmla="*/ 824610 h 877773"/>
              <a:gd name="connsiteX62" fmla="*/ 788658 w 1129906"/>
              <a:gd name="connsiteY62" fmla="*/ 835242 h 877773"/>
              <a:gd name="connsiteX63" fmla="*/ 799291 w 1129906"/>
              <a:gd name="connsiteY63" fmla="*/ 851191 h 877773"/>
              <a:gd name="connsiteX64" fmla="*/ 836505 w 1129906"/>
              <a:gd name="connsiteY64" fmla="*/ 867140 h 877773"/>
              <a:gd name="connsiteX65" fmla="*/ 868403 w 1129906"/>
              <a:gd name="connsiteY65" fmla="*/ 877773 h 877773"/>
              <a:gd name="connsiteX66" fmla="*/ 884352 w 1129906"/>
              <a:gd name="connsiteY66" fmla="*/ 872456 h 877773"/>
              <a:gd name="connsiteX67" fmla="*/ 905617 w 1129906"/>
              <a:gd name="connsiteY67" fmla="*/ 840559 h 877773"/>
              <a:gd name="connsiteX68" fmla="*/ 926882 w 1129906"/>
              <a:gd name="connsiteY68" fmla="*/ 835242 h 877773"/>
              <a:gd name="connsiteX69" fmla="*/ 942831 w 1129906"/>
              <a:gd name="connsiteY69" fmla="*/ 824610 h 877773"/>
              <a:gd name="connsiteX70" fmla="*/ 964096 w 1129906"/>
              <a:gd name="connsiteY70" fmla="*/ 819294 h 877773"/>
              <a:gd name="connsiteX71" fmla="*/ 958779 w 1129906"/>
              <a:gd name="connsiteY71" fmla="*/ 792712 h 877773"/>
              <a:gd name="connsiteX72" fmla="*/ 937514 w 1129906"/>
              <a:gd name="connsiteY72" fmla="*/ 760815 h 877773"/>
              <a:gd name="connsiteX73" fmla="*/ 942831 w 1129906"/>
              <a:gd name="connsiteY73" fmla="*/ 734233 h 877773"/>
              <a:gd name="connsiteX74" fmla="*/ 964096 w 1129906"/>
              <a:gd name="connsiteY74" fmla="*/ 728917 h 877773"/>
              <a:gd name="connsiteX75" fmla="*/ 990677 w 1129906"/>
              <a:gd name="connsiteY75" fmla="*/ 718284 h 877773"/>
              <a:gd name="connsiteX76" fmla="*/ 1022575 w 1129906"/>
              <a:gd name="connsiteY76" fmla="*/ 712968 h 877773"/>
              <a:gd name="connsiteX77" fmla="*/ 1054472 w 1129906"/>
              <a:gd name="connsiteY77" fmla="*/ 702335 h 877773"/>
              <a:gd name="connsiteX78" fmla="*/ 1097003 w 1129906"/>
              <a:gd name="connsiteY78" fmla="*/ 654489 h 877773"/>
              <a:gd name="connsiteX79" fmla="*/ 1102319 w 1129906"/>
              <a:gd name="connsiteY79" fmla="*/ 638540 h 877773"/>
              <a:gd name="connsiteX80" fmla="*/ 1107635 w 1129906"/>
              <a:gd name="connsiteY80" fmla="*/ 606642 h 877773"/>
              <a:gd name="connsiteX81" fmla="*/ 1118268 w 1129906"/>
              <a:gd name="connsiteY81" fmla="*/ 585377 h 877773"/>
              <a:gd name="connsiteX82" fmla="*/ 1128900 w 1129906"/>
              <a:gd name="connsiteY82" fmla="*/ 569428 h 877773"/>
              <a:gd name="connsiteX83" fmla="*/ 1107635 w 1129906"/>
              <a:gd name="connsiteY83" fmla="*/ 574745 h 877773"/>
              <a:gd name="connsiteX84" fmla="*/ 974728 w 1129906"/>
              <a:gd name="connsiteY84" fmla="*/ 580061 h 877773"/>
              <a:gd name="connsiteX85" fmla="*/ 964096 w 1129906"/>
              <a:gd name="connsiteY85" fmla="*/ 617275 h 877773"/>
              <a:gd name="connsiteX86" fmla="*/ 958779 w 1129906"/>
              <a:gd name="connsiteY86" fmla="*/ 633224 h 877773"/>
              <a:gd name="connsiteX87" fmla="*/ 926882 w 1129906"/>
              <a:gd name="connsiteY87" fmla="*/ 654489 h 877773"/>
              <a:gd name="connsiteX88" fmla="*/ 910933 w 1129906"/>
              <a:gd name="connsiteY88" fmla="*/ 670438 h 877773"/>
              <a:gd name="connsiteX89" fmla="*/ 879035 w 1129906"/>
              <a:gd name="connsiteY89" fmla="*/ 691703 h 877773"/>
              <a:gd name="connsiteX90" fmla="*/ 804607 w 1129906"/>
              <a:gd name="connsiteY90" fmla="*/ 702335 h 877773"/>
              <a:gd name="connsiteX91" fmla="*/ 783342 w 1129906"/>
              <a:gd name="connsiteY91" fmla="*/ 707652 h 877773"/>
              <a:gd name="connsiteX92" fmla="*/ 730179 w 1129906"/>
              <a:gd name="connsiteY92" fmla="*/ 697019 h 877773"/>
              <a:gd name="connsiteX93" fmla="*/ 698282 w 1129906"/>
              <a:gd name="connsiteY93" fmla="*/ 670438 h 877773"/>
              <a:gd name="connsiteX94" fmla="*/ 687649 w 1129906"/>
              <a:gd name="connsiteY94" fmla="*/ 638540 h 877773"/>
              <a:gd name="connsiteX95" fmla="*/ 682333 w 1129906"/>
              <a:gd name="connsiteY95" fmla="*/ 622591 h 877773"/>
              <a:gd name="connsiteX96" fmla="*/ 677017 w 1129906"/>
              <a:gd name="connsiteY96" fmla="*/ 606642 h 877773"/>
              <a:gd name="connsiteX97" fmla="*/ 671700 w 1129906"/>
              <a:gd name="connsiteY97" fmla="*/ 574745 h 877773"/>
              <a:gd name="connsiteX98" fmla="*/ 682333 w 1129906"/>
              <a:gd name="connsiteY98" fmla="*/ 484368 h 877773"/>
              <a:gd name="connsiteX99" fmla="*/ 698282 w 1129906"/>
              <a:gd name="connsiteY99" fmla="*/ 452470 h 877773"/>
              <a:gd name="connsiteX100" fmla="*/ 703598 w 1129906"/>
              <a:gd name="connsiteY100" fmla="*/ 431205 h 877773"/>
              <a:gd name="connsiteX101" fmla="*/ 708914 w 1129906"/>
              <a:gd name="connsiteY101" fmla="*/ 415256 h 877773"/>
              <a:gd name="connsiteX102" fmla="*/ 724863 w 1129906"/>
              <a:gd name="connsiteY102" fmla="*/ 362094 h 877773"/>
              <a:gd name="connsiteX103" fmla="*/ 735496 w 1129906"/>
              <a:gd name="connsiteY103" fmla="*/ 340828 h 877773"/>
              <a:gd name="connsiteX104" fmla="*/ 735496 w 1129906"/>
              <a:gd name="connsiteY104" fmla="*/ 287666 h 877773"/>
              <a:gd name="connsiteX105" fmla="*/ 719547 w 1129906"/>
              <a:gd name="connsiteY105" fmla="*/ 282349 h 877773"/>
              <a:gd name="connsiteX106" fmla="*/ 687649 w 1129906"/>
              <a:gd name="connsiteY106" fmla="*/ 261084 h 877773"/>
              <a:gd name="connsiteX107" fmla="*/ 634486 w 1129906"/>
              <a:gd name="connsiteY107" fmla="*/ 245135 h 877773"/>
              <a:gd name="connsiteX108" fmla="*/ 618538 w 1129906"/>
              <a:gd name="connsiteY108" fmla="*/ 229187 h 877773"/>
              <a:gd name="connsiteX109" fmla="*/ 613221 w 1129906"/>
              <a:gd name="connsiteY109" fmla="*/ 213238 h 877773"/>
              <a:gd name="connsiteX110" fmla="*/ 581324 w 1129906"/>
              <a:gd name="connsiteY110" fmla="*/ 191973 h 877773"/>
              <a:gd name="connsiteX111" fmla="*/ 565375 w 1129906"/>
              <a:gd name="connsiteY111" fmla="*/ 176024 h 877773"/>
              <a:gd name="connsiteX112" fmla="*/ 533477 w 1129906"/>
              <a:gd name="connsiteY112" fmla="*/ 170708 h 877773"/>
              <a:gd name="connsiteX113" fmla="*/ 485631 w 1129906"/>
              <a:gd name="connsiteY113" fmla="*/ 154759 h 877773"/>
              <a:gd name="connsiteX114" fmla="*/ 469682 w 1129906"/>
              <a:gd name="connsiteY114" fmla="*/ 149442 h 877773"/>
              <a:gd name="connsiteX115" fmla="*/ 437784 w 1129906"/>
              <a:gd name="connsiteY115" fmla="*/ 128177 h 877773"/>
              <a:gd name="connsiteX116" fmla="*/ 427152 w 1129906"/>
              <a:gd name="connsiteY116" fmla="*/ 112228 h 877773"/>
              <a:gd name="connsiteX117" fmla="*/ 405886 w 1129906"/>
              <a:gd name="connsiteY117" fmla="*/ 96280 h 877773"/>
              <a:gd name="connsiteX118" fmla="*/ 331458 w 1129906"/>
              <a:gd name="connsiteY118" fmla="*/ 80331 h 877773"/>
              <a:gd name="connsiteX119" fmla="*/ 294245 w 1129906"/>
              <a:gd name="connsiteY119" fmla="*/ 75015 h 877773"/>
              <a:gd name="connsiteX120" fmla="*/ 267663 w 1129906"/>
              <a:gd name="connsiteY120" fmla="*/ 69698 h 877773"/>
              <a:gd name="connsiteX121" fmla="*/ 235765 w 1129906"/>
              <a:gd name="connsiteY121" fmla="*/ 59066 h 877773"/>
              <a:gd name="connsiteX122" fmla="*/ 219817 w 1129906"/>
              <a:gd name="connsiteY122" fmla="*/ 53749 h 877773"/>
              <a:gd name="connsiteX123" fmla="*/ 198552 w 1129906"/>
              <a:gd name="connsiteY123" fmla="*/ 48433 h 877773"/>
              <a:gd name="connsiteX124" fmla="*/ 150705 w 1129906"/>
              <a:gd name="connsiteY124" fmla="*/ 37801 h 877773"/>
              <a:gd name="connsiteX125" fmla="*/ 134756 w 1129906"/>
              <a:gd name="connsiteY125" fmla="*/ 32484 h 877773"/>
              <a:gd name="connsiteX126" fmla="*/ 108175 w 1129906"/>
              <a:gd name="connsiteY126" fmla="*/ 27168 h 877773"/>
              <a:gd name="connsiteX127" fmla="*/ 76277 w 1129906"/>
              <a:gd name="connsiteY127" fmla="*/ 16535 h 877773"/>
              <a:gd name="connsiteX128" fmla="*/ 55012 w 1129906"/>
              <a:gd name="connsiteY128" fmla="*/ 11219 h 877773"/>
              <a:gd name="connsiteX129" fmla="*/ 1849 w 1129906"/>
              <a:gd name="connsiteY129" fmla="*/ 587 h 87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129906" h="877773">
                <a:moveTo>
                  <a:pt x="1849" y="587"/>
                </a:moveTo>
                <a:cubicBezTo>
                  <a:pt x="-5239" y="3245"/>
                  <a:pt x="10167" y="17910"/>
                  <a:pt x="12482" y="27168"/>
                </a:cubicBezTo>
                <a:cubicBezTo>
                  <a:pt x="15521" y="39324"/>
                  <a:pt x="15893" y="51997"/>
                  <a:pt x="17798" y="64382"/>
                </a:cubicBezTo>
                <a:cubicBezTo>
                  <a:pt x="19696" y="76721"/>
                  <a:pt x="25110" y="109577"/>
                  <a:pt x="28431" y="122861"/>
                </a:cubicBezTo>
                <a:cubicBezTo>
                  <a:pt x="33419" y="142811"/>
                  <a:pt x="35249" y="138772"/>
                  <a:pt x="44379" y="160075"/>
                </a:cubicBezTo>
                <a:cubicBezTo>
                  <a:pt x="49845" y="172829"/>
                  <a:pt x="51156" y="183791"/>
                  <a:pt x="55012" y="197289"/>
                </a:cubicBezTo>
                <a:cubicBezTo>
                  <a:pt x="56551" y="202677"/>
                  <a:pt x="58556" y="207922"/>
                  <a:pt x="60328" y="213238"/>
                </a:cubicBezTo>
                <a:cubicBezTo>
                  <a:pt x="58556" y="220326"/>
                  <a:pt x="59065" y="228424"/>
                  <a:pt x="55012" y="234503"/>
                </a:cubicBezTo>
                <a:cubicBezTo>
                  <a:pt x="49124" y="243335"/>
                  <a:pt x="32210" y="247420"/>
                  <a:pt x="23114" y="250452"/>
                </a:cubicBezTo>
                <a:cubicBezTo>
                  <a:pt x="26658" y="255768"/>
                  <a:pt x="30889" y="260686"/>
                  <a:pt x="33747" y="266401"/>
                </a:cubicBezTo>
                <a:cubicBezTo>
                  <a:pt x="36253" y="271413"/>
                  <a:pt x="36342" y="277451"/>
                  <a:pt x="39063" y="282349"/>
                </a:cubicBezTo>
                <a:cubicBezTo>
                  <a:pt x="51286" y="304351"/>
                  <a:pt x="62338" y="315997"/>
                  <a:pt x="76277" y="335512"/>
                </a:cubicBezTo>
                <a:cubicBezTo>
                  <a:pt x="79991" y="340711"/>
                  <a:pt x="82392" y="346943"/>
                  <a:pt x="86910" y="351461"/>
                </a:cubicBezTo>
                <a:cubicBezTo>
                  <a:pt x="91428" y="355979"/>
                  <a:pt x="97542" y="358550"/>
                  <a:pt x="102858" y="362094"/>
                </a:cubicBezTo>
                <a:cubicBezTo>
                  <a:pt x="104630" y="367410"/>
                  <a:pt x="108175" y="372438"/>
                  <a:pt x="108175" y="378042"/>
                </a:cubicBezTo>
                <a:cubicBezTo>
                  <a:pt x="108175" y="395206"/>
                  <a:pt x="100907" y="402235"/>
                  <a:pt x="92226" y="415256"/>
                </a:cubicBezTo>
                <a:cubicBezTo>
                  <a:pt x="97542" y="418800"/>
                  <a:pt x="102011" y="424208"/>
                  <a:pt x="108175" y="425889"/>
                </a:cubicBezTo>
                <a:cubicBezTo>
                  <a:pt x="175372" y="444216"/>
                  <a:pt x="130622" y="417816"/>
                  <a:pt x="166654" y="441838"/>
                </a:cubicBezTo>
                <a:cubicBezTo>
                  <a:pt x="170198" y="447154"/>
                  <a:pt x="173196" y="452879"/>
                  <a:pt x="177286" y="457787"/>
                </a:cubicBezTo>
                <a:cubicBezTo>
                  <a:pt x="182099" y="463563"/>
                  <a:pt x="189505" y="467207"/>
                  <a:pt x="193235" y="473735"/>
                </a:cubicBezTo>
                <a:cubicBezTo>
                  <a:pt x="214362" y="510706"/>
                  <a:pt x="180003" y="482635"/>
                  <a:pt x="214500" y="505633"/>
                </a:cubicBezTo>
                <a:cubicBezTo>
                  <a:pt x="219283" y="491285"/>
                  <a:pt x="224885" y="483996"/>
                  <a:pt x="214500" y="468419"/>
                </a:cubicBezTo>
                <a:cubicBezTo>
                  <a:pt x="210956" y="463103"/>
                  <a:pt x="203868" y="461331"/>
                  <a:pt x="198552" y="457787"/>
                </a:cubicBezTo>
                <a:cubicBezTo>
                  <a:pt x="196780" y="452471"/>
                  <a:pt x="193976" y="447393"/>
                  <a:pt x="193235" y="441838"/>
                </a:cubicBezTo>
                <a:cubicBezTo>
                  <a:pt x="190415" y="420686"/>
                  <a:pt x="194194" y="398437"/>
                  <a:pt x="187919" y="378042"/>
                </a:cubicBezTo>
                <a:cubicBezTo>
                  <a:pt x="186271" y="372686"/>
                  <a:pt x="177286" y="374498"/>
                  <a:pt x="171970" y="372726"/>
                </a:cubicBezTo>
                <a:cubicBezTo>
                  <a:pt x="169601" y="358510"/>
                  <a:pt x="165053" y="329105"/>
                  <a:pt x="161338" y="314247"/>
                </a:cubicBezTo>
                <a:cubicBezTo>
                  <a:pt x="159979" y="308810"/>
                  <a:pt x="157793" y="303614"/>
                  <a:pt x="156021" y="298298"/>
                </a:cubicBezTo>
                <a:cubicBezTo>
                  <a:pt x="155751" y="296675"/>
                  <a:pt x="147344" y="244120"/>
                  <a:pt x="145389" y="239819"/>
                </a:cubicBezTo>
                <a:cubicBezTo>
                  <a:pt x="140101" y="228186"/>
                  <a:pt x="128166" y="220044"/>
                  <a:pt x="124124" y="207921"/>
                </a:cubicBezTo>
                <a:cubicBezTo>
                  <a:pt x="116786" y="185912"/>
                  <a:pt x="121915" y="196636"/>
                  <a:pt x="108175" y="176024"/>
                </a:cubicBezTo>
                <a:cubicBezTo>
                  <a:pt x="102904" y="154943"/>
                  <a:pt x="96533" y="140829"/>
                  <a:pt x="108175" y="117545"/>
                </a:cubicBezTo>
                <a:cubicBezTo>
                  <a:pt x="110681" y="112533"/>
                  <a:pt x="118808" y="114000"/>
                  <a:pt x="124124" y="112228"/>
                </a:cubicBezTo>
                <a:cubicBezTo>
                  <a:pt x="131212" y="114000"/>
                  <a:pt x="141005" y="111700"/>
                  <a:pt x="145389" y="117545"/>
                </a:cubicBezTo>
                <a:cubicBezTo>
                  <a:pt x="148751" y="122028"/>
                  <a:pt x="141431" y="128057"/>
                  <a:pt x="140072" y="133494"/>
                </a:cubicBezTo>
                <a:cubicBezTo>
                  <a:pt x="127237" y="184831"/>
                  <a:pt x="141595" y="139558"/>
                  <a:pt x="129440" y="176024"/>
                </a:cubicBezTo>
                <a:cubicBezTo>
                  <a:pt x="132984" y="186656"/>
                  <a:pt x="132147" y="199996"/>
                  <a:pt x="140072" y="207921"/>
                </a:cubicBezTo>
                <a:cubicBezTo>
                  <a:pt x="160539" y="228388"/>
                  <a:pt x="151850" y="217614"/>
                  <a:pt x="166654" y="239819"/>
                </a:cubicBezTo>
                <a:cubicBezTo>
                  <a:pt x="168426" y="246907"/>
                  <a:pt x="168702" y="254549"/>
                  <a:pt x="171970" y="261084"/>
                </a:cubicBezTo>
                <a:cubicBezTo>
                  <a:pt x="177685" y="272514"/>
                  <a:pt x="189194" y="280859"/>
                  <a:pt x="193235" y="292982"/>
                </a:cubicBezTo>
                <a:cubicBezTo>
                  <a:pt x="206601" y="333074"/>
                  <a:pt x="188571" y="283652"/>
                  <a:pt x="209184" y="324880"/>
                </a:cubicBezTo>
                <a:cubicBezTo>
                  <a:pt x="211690" y="329892"/>
                  <a:pt x="212728" y="335512"/>
                  <a:pt x="214500" y="340828"/>
                </a:cubicBezTo>
                <a:cubicBezTo>
                  <a:pt x="212728" y="346144"/>
                  <a:pt x="207412" y="351461"/>
                  <a:pt x="209184" y="356777"/>
                </a:cubicBezTo>
                <a:cubicBezTo>
                  <a:pt x="212108" y="365548"/>
                  <a:pt x="233786" y="378495"/>
                  <a:pt x="241082" y="383359"/>
                </a:cubicBezTo>
                <a:cubicBezTo>
                  <a:pt x="248929" y="395130"/>
                  <a:pt x="255380" y="407068"/>
                  <a:pt x="267663" y="415256"/>
                </a:cubicBezTo>
                <a:cubicBezTo>
                  <a:pt x="272326" y="418364"/>
                  <a:pt x="278296" y="418801"/>
                  <a:pt x="283612" y="420573"/>
                </a:cubicBezTo>
                <a:cubicBezTo>
                  <a:pt x="290700" y="431205"/>
                  <a:pt x="300836" y="440347"/>
                  <a:pt x="304877" y="452470"/>
                </a:cubicBezTo>
                <a:cubicBezTo>
                  <a:pt x="308421" y="463103"/>
                  <a:pt x="309293" y="475042"/>
                  <a:pt x="315510" y="484368"/>
                </a:cubicBezTo>
                <a:cubicBezTo>
                  <a:pt x="330538" y="506911"/>
                  <a:pt x="323285" y="494602"/>
                  <a:pt x="336775" y="521582"/>
                </a:cubicBezTo>
                <a:cubicBezTo>
                  <a:pt x="339388" y="579078"/>
                  <a:pt x="335158" y="616129"/>
                  <a:pt x="347407" y="665121"/>
                </a:cubicBezTo>
                <a:cubicBezTo>
                  <a:pt x="348766" y="670558"/>
                  <a:pt x="350218" y="676058"/>
                  <a:pt x="352724" y="681070"/>
                </a:cubicBezTo>
                <a:cubicBezTo>
                  <a:pt x="358877" y="693377"/>
                  <a:pt x="369015" y="704148"/>
                  <a:pt x="379305" y="712968"/>
                </a:cubicBezTo>
                <a:cubicBezTo>
                  <a:pt x="399787" y="730524"/>
                  <a:pt x="395495" y="727225"/>
                  <a:pt x="416519" y="734233"/>
                </a:cubicBezTo>
                <a:cubicBezTo>
                  <a:pt x="427152" y="741321"/>
                  <a:pt x="436294" y="751456"/>
                  <a:pt x="448417" y="755498"/>
                </a:cubicBezTo>
                <a:cubicBezTo>
                  <a:pt x="453733" y="757270"/>
                  <a:pt x="459353" y="758309"/>
                  <a:pt x="464365" y="760815"/>
                </a:cubicBezTo>
                <a:cubicBezTo>
                  <a:pt x="470080" y="763672"/>
                  <a:pt x="474441" y="768930"/>
                  <a:pt x="480314" y="771447"/>
                </a:cubicBezTo>
                <a:cubicBezTo>
                  <a:pt x="490405" y="775772"/>
                  <a:pt x="526285" y="780881"/>
                  <a:pt x="533477" y="782080"/>
                </a:cubicBezTo>
                <a:cubicBezTo>
                  <a:pt x="586788" y="803404"/>
                  <a:pt x="535528" y="784289"/>
                  <a:pt x="581324" y="798028"/>
                </a:cubicBezTo>
                <a:cubicBezTo>
                  <a:pt x="592059" y="801248"/>
                  <a:pt x="602589" y="805117"/>
                  <a:pt x="613221" y="808661"/>
                </a:cubicBezTo>
                <a:cubicBezTo>
                  <a:pt x="618537" y="810433"/>
                  <a:pt x="623675" y="812878"/>
                  <a:pt x="629170" y="813977"/>
                </a:cubicBezTo>
                <a:cubicBezTo>
                  <a:pt x="666322" y="821408"/>
                  <a:pt x="646839" y="817809"/>
                  <a:pt x="687649" y="824610"/>
                </a:cubicBezTo>
                <a:cubicBezTo>
                  <a:pt x="717882" y="821862"/>
                  <a:pt x="744129" y="813893"/>
                  <a:pt x="772710" y="824610"/>
                </a:cubicBezTo>
                <a:cubicBezTo>
                  <a:pt x="778692" y="826853"/>
                  <a:pt x="783342" y="831698"/>
                  <a:pt x="788658" y="835242"/>
                </a:cubicBezTo>
                <a:cubicBezTo>
                  <a:pt x="792202" y="840558"/>
                  <a:pt x="794773" y="846673"/>
                  <a:pt x="799291" y="851191"/>
                </a:cubicBezTo>
                <a:cubicBezTo>
                  <a:pt x="812546" y="864446"/>
                  <a:pt x="819073" y="861910"/>
                  <a:pt x="836505" y="867140"/>
                </a:cubicBezTo>
                <a:cubicBezTo>
                  <a:pt x="847240" y="870361"/>
                  <a:pt x="868403" y="877773"/>
                  <a:pt x="868403" y="877773"/>
                </a:cubicBezTo>
                <a:cubicBezTo>
                  <a:pt x="873719" y="876001"/>
                  <a:pt x="880389" y="876419"/>
                  <a:pt x="884352" y="872456"/>
                </a:cubicBezTo>
                <a:cubicBezTo>
                  <a:pt x="893388" y="863420"/>
                  <a:pt x="893220" y="843659"/>
                  <a:pt x="905617" y="840559"/>
                </a:cubicBezTo>
                <a:lnTo>
                  <a:pt x="926882" y="835242"/>
                </a:lnTo>
                <a:cubicBezTo>
                  <a:pt x="932198" y="831698"/>
                  <a:pt x="936958" y="827127"/>
                  <a:pt x="942831" y="824610"/>
                </a:cubicBezTo>
                <a:cubicBezTo>
                  <a:pt x="949547" y="821732"/>
                  <a:pt x="960829" y="825829"/>
                  <a:pt x="964096" y="819294"/>
                </a:cubicBezTo>
                <a:cubicBezTo>
                  <a:pt x="968137" y="811212"/>
                  <a:pt x="960971" y="801478"/>
                  <a:pt x="958779" y="792712"/>
                </a:cubicBezTo>
                <a:cubicBezTo>
                  <a:pt x="953649" y="772194"/>
                  <a:pt x="953986" y="777286"/>
                  <a:pt x="937514" y="760815"/>
                </a:cubicBezTo>
                <a:cubicBezTo>
                  <a:pt x="939286" y="751954"/>
                  <a:pt x="937046" y="741175"/>
                  <a:pt x="942831" y="734233"/>
                </a:cubicBezTo>
                <a:cubicBezTo>
                  <a:pt x="947509" y="728620"/>
                  <a:pt x="957164" y="731228"/>
                  <a:pt x="964096" y="728917"/>
                </a:cubicBezTo>
                <a:cubicBezTo>
                  <a:pt x="973149" y="725899"/>
                  <a:pt x="981470" y="720795"/>
                  <a:pt x="990677" y="718284"/>
                </a:cubicBezTo>
                <a:cubicBezTo>
                  <a:pt x="1001076" y="715448"/>
                  <a:pt x="1012118" y="715582"/>
                  <a:pt x="1022575" y="712968"/>
                </a:cubicBezTo>
                <a:cubicBezTo>
                  <a:pt x="1033448" y="710250"/>
                  <a:pt x="1054472" y="702335"/>
                  <a:pt x="1054472" y="702335"/>
                </a:cubicBezTo>
                <a:cubicBezTo>
                  <a:pt x="1090888" y="665920"/>
                  <a:pt x="1078029" y="682949"/>
                  <a:pt x="1097003" y="654489"/>
                </a:cubicBezTo>
                <a:cubicBezTo>
                  <a:pt x="1098775" y="649173"/>
                  <a:pt x="1101103" y="644010"/>
                  <a:pt x="1102319" y="638540"/>
                </a:cubicBezTo>
                <a:cubicBezTo>
                  <a:pt x="1104657" y="628017"/>
                  <a:pt x="1104538" y="616967"/>
                  <a:pt x="1107635" y="606642"/>
                </a:cubicBezTo>
                <a:cubicBezTo>
                  <a:pt x="1109912" y="599051"/>
                  <a:pt x="1114336" y="592258"/>
                  <a:pt x="1118268" y="585377"/>
                </a:cubicBezTo>
                <a:cubicBezTo>
                  <a:pt x="1121438" y="579830"/>
                  <a:pt x="1133418" y="573946"/>
                  <a:pt x="1128900" y="569428"/>
                </a:cubicBezTo>
                <a:cubicBezTo>
                  <a:pt x="1123733" y="564262"/>
                  <a:pt x="1114924" y="574242"/>
                  <a:pt x="1107635" y="574745"/>
                </a:cubicBezTo>
                <a:cubicBezTo>
                  <a:pt x="1063402" y="577796"/>
                  <a:pt x="1019030" y="578289"/>
                  <a:pt x="974728" y="580061"/>
                </a:cubicBezTo>
                <a:cubicBezTo>
                  <a:pt x="961975" y="618322"/>
                  <a:pt x="977455" y="570521"/>
                  <a:pt x="964096" y="617275"/>
                </a:cubicBezTo>
                <a:cubicBezTo>
                  <a:pt x="962556" y="622663"/>
                  <a:pt x="962742" y="629261"/>
                  <a:pt x="958779" y="633224"/>
                </a:cubicBezTo>
                <a:cubicBezTo>
                  <a:pt x="949743" y="642260"/>
                  <a:pt x="935918" y="645453"/>
                  <a:pt x="926882" y="654489"/>
                </a:cubicBezTo>
                <a:cubicBezTo>
                  <a:pt x="921566" y="659805"/>
                  <a:pt x="916868" y="665822"/>
                  <a:pt x="910933" y="670438"/>
                </a:cubicBezTo>
                <a:cubicBezTo>
                  <a:pt x="900846" y="678283"/>
                  <a:pt x="891640" y="689602"/>
                  <a:pt x="879035" y="691703"/>
                </a:cubicBezTo>
                <a:cubicBezTo>
                  <a:pt x="833045" y="699368"/>
                  <a:pt x="857834" y="695682"/>
                  <a:pt x="804607" y="702335"/>
                </a:cubicBezTo>
                <a:cubicBezTo>
                  <a:pt x="797519" y="704107"/>
                  <a:pt x="790649" y="707652"/>
                  <a:pt x="783342" y="707652"/>
                </a:cubicBezTo>
                <a:cubicBezTo>
                  <a:pt x="758910" y="707652"/>
                  <a:pt x="749818" y="703565"/>
                  <a:pt x="730179" y="697019"/>
                </a:cubicBezTo>
                <a:cubicBezTo>
                  <a:pt x="720252" y="690401"/>
                  <a:pt x="704302" y="681273"/>
                  <a:pt x="698282" y="670438"/>
                </a:cubicBezTo>
                <a:cubicBezTo>
                  <a:pt x="692839" y="660641"/>
                  <a:pt x="691193" y="649173"/>
                  <a:pt x="687649" y="638540"/>
                </a:cubicBezTo>
                <a:lnTo>
                  <a:pt x="682333" y="622591"/>
                </a:lnTo>
                <a:cubicBezTo>
                  <a:pt x="680561" y="617275"/>
                  <a:pt x="677938" y="612170"/>
                  <a:pt x="677017" y="606642"/>
                </a:cubicBezTo>
                <a:lnTo>
                  <a:pt x="671700" y="574745"/>
                </a:lnTo>
                <a:cubicBezTo>
                  <a:pt x="672157" y="569261"/>
                  <a:pt x="675208" y="503369"/>
                  <a:pt x="682333" y="484368"/>
                </a:cubicBezTo>
                <a:cubicBezTo>
                  <a:pt x="710293" y="409804"/>
                  <a:pt x="678472" y="521801"/>
                  <a:pt x="698282" y="452470"/>
                </a:cubicBezTo>
                <a:cubicBezTo>
                  <a:pt x="700289" y="445445"/>
                  <a:pt x="701591" y="438230"/>
                  <a:pt x="703598" y="431205"/>
                </a:cubicBezTo>
                <a:cubicBezTo>
                  <a:pt x="705137" y="425817"/>
                  <a:pt x="707374" y="420644"/>
                  <a:pt x="708914" y="415256"/>
                </a:cubicBezTo>
                <a:cubicBezTo>
                  <a:pt x="714000" y="397456"/>
                  <a:pt x="716445" y="378930"/>
                  <a:pt x="724863" y="362094"/>
                </a:cubicBezTo>
                <a:lnTo>
                  <a:pt x="735496" y="340828"/>
                </a:lnTo>
                <a:cubicBezTo>
                  <a:pt x="738767" y="324471"/>
                  <a:pt x="746401" y="304023"/>
                  <a:pt x="735496" y="287666"/>
                </a:cubicBezTo>
                <a:cubicBezTo>
                  <a:pt x="732388" y="283003"/>
                  <a:pt x="724446" y="285071"/>
                  <a:pt x="719547" y="282349"/>
                </a:cubicBezTo>
                <a:cubicBezTo>
                  <a:pt x="708376" y="276143"/>
                  <a:pt x="699772" y="265125"/>
                  <a:pt x="687649" y="261084"/>
                </a:cubicBezTo>
                <a:cubicBezTo>
                  <a:pt x="648820" y="248141"/>
                  <a:pt x="666625" y="253170"/>
                  <a:pt x="634486" y="245135"/>
                </a:cubicBezTo>
                <a:cubicBezTo>
                  <a:pt x="629170" y="239819"/>
                  <a:pt x="622708" y="235442"/>
                  <a:pt x="618538" y="229187"/>
                </a:cubicBezTo>
                <a:cubicBezTo>
                  <a:pt x="615429" y="224524"/>
                  <a:pt x="617184" y="217201"/>
                  <a:pt x="613221" y="213238"/>
                </a:cubicBezTo>
                <a:cubicBezTo>
                  <a:pt x="604185" y="204202"/>
                  <a:pt x="590360" y="201009"/>
                  <a:pt x="581324" y="191973"/>
                </a:cubicBezTo>
                <a:cubicBezTo>
                  <a:pt x="576008" y="186657"/>
                  <a:pt x="572245" y="179077"/>
                  <a:pt x="565375" y="176024"/>
                </a:cubicBezTo>
                <a:cubicBezTo>
                  <a:pt x="555525" y="171646"/>
                  <a:pt x="544110" y="172480"/>
                  <a:pt x="533477" y="170708"/>
                </a:cubicBezTo>
                <a:lnTo>
                  <a:pt x="485631" y="154759"/>
                </a:lnTo>
                <a:cubicBezTo>
                  <a:pt x="480315" y="152987"/>
                  <a:pt x="474345" y="152550"/>
                  <a:pt x="469682" y="149442"/>
                </a:cubicBezTo>
                <a:lnTo>
                  <a:pt x="437784" y="128177"/>
                </a:lnTo>
                <a:cubicBezTo>
                  <a:pt x="434240" y="122861"/>
                  <a:pt x="431670" y="116746"/>
                  <a:pt x="427152" y="112228"/>
                </a:cubicBezTo>
                <a:cubicBezTo>
                  <a:pt x="420887" y="105963"/>
                  <a:pt x="413811" y="100242"/>
                  <a:pt x="405886" y="96280"/>
                </a:cubicBezTo>
                <a:cubicBezTo>
                  <a:pt x="380134" y="83404"/>
                  <a:pt x="359998" y="84136"/>
                  <a:pt x="331458" y="80331"/>
                </a:cubicBezTo>
                <a:cubicBezTo>
                  <a:pt x="319038" y="78675"/>
                  <a:pt x="306605" y="77075"/>
                  <a:pt x="294245" y="75015"/>
                </a:cubicBezTo>
                <a:cubicBezTo>
                  <a:pt x="285332" y="73529"/>
                  <a:pt x="276381" y="72076"/>
                  <a:pt x="267663" y="69698"/>
                </a:cubicBezTo>
                <a:cubicBezTo>
                  <a:pt x="256850" y="66749"/>
                  <a:pt x="246398" y="62610"/>
                  <a:pt x="235765" y="59066"/>
                </a:cubicBezTo>
                <a:cubicBezTo>
                  <a:pt x="230449" y="57294"/>
                  <a:pt x="225253" y="55108"/>
                  <a:pt x="219817" y="53749"/>
                </a:cubicBezTo>
                <a:lnTo>
                  <a:pt x="198552" y="48433"/>
                </a:lnTo>
                <a:cubicBezTo>
                  <a:pt x="182632" y="44759"/>
                  <a:pt x="166555" y="41764"/>
                  <a:pt x="150705" y="37801"/>
                </a:cubicBezTo>
                <a:cubicBezTo>
                  <a:pt x="145268" y="36442"/>
                  <a:pt x="140193" y="33843"/>
                  <a:pt x="134756" y="32484"/>
                </a:cubicBezTo>
                <a:cubicBezTo>
                  <a:pt x="125990" y="30292"/>
                  <a:pt x="116892" y="29545"/>
                  <a:pt x="108175" y="27168"/>
                </a:cubicBezTo>
                <a:cubicBezTo>
                  <a:pt x="97362" y="24219"/>
                  <a:pt x="87150" y="19253"/>
                  <a:pt x="76277" y="16535"/>
                </a:cubicBezTo>
                <a:cubicBezTo>
                  <a:pt x="69189" y="14763"/>
                  <a:pt x="62037" y="13226"/>
                  <a:pt x="55012" y="11219"/>
                </a:cubicBezTo>
                <a:cubicBezTo>
                  <a:pt x="32483" y="4782"/>
                  <a:pt x="8937" y="-2071"/>
                  <a:pt x="1849" y="587"/>
                </a:cubicBezTo>
                <a:close/>
              </a:path>
            </a:pathLst>
          </a:custGeom>
          <a:blipFill>
            <a:blip r:embed="rId24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14E64C2-9795-40B1-B37A-258C7C67DB20}"/>
              </a:ext>
            </a:extLst>
          </p:cNvPr>
          <p:cNvSpPr/>
          <p:nvPr/>
        </p:nvSpPr>
        <p:spPr>
          <a:xfrm>
            <a:off x="4141351" y="728330"/>
            <a:ext cx="330090" cy="164805"/>
          </a:xfrm>
          <a:custGeom>
            <a:avLst/>
            <a:gdLst>
              <a:gd name="connsiteX0" fmla="*/ 30 w 330090"/>
              <a:gd name="connsiteY0" fmla="*/ 26582 h 164805"/>
              <a:gd name="connsiteX1" fmla="*/ 26612 w 330090"/>
              <a:gd name="connsiteY1" fmla="*/ 21265 h 164805"/>
              <a:gd name="connsiteX2" fmla="*/ 58509 w 330090"/>
              <a:gd name="connsiteY2" fmla="*/ 10633 h 164805"/>
              <a:gd name="connsiteX3" fmla="*/ 111672 w 330090"/>
              <a:gd name="connsiteY3" fmla="*/ 15949 h 164805"/>
              <a:gd name="connsiteX4" fmla="*/ 127621 w 330090"/>
              <a:gd name="connsiteY4" fmla="*/ 26582 h 164805"/>
              <a:gd name="connsiteX5" fmla="*/ 159519 w 330090"/>
              <a:gd name="connsiteY5" fmla="*/ 15949 h 164805"/>
              <a:gd name="connsiteX6" fmla="*/ 186100 w 330090"/>
              <a:gd name="connsiteY6" fmla="*/ 10633 h 164805"/>
              <a:gd name="connsiteX7" fmla="*/ 202049 w 330090"/>
              <a:gd name="connsiteY7" fmla="*/ 5317 h 164805"/>
              <a:gd name="connsiteX8" fmla="*/ 223314 w 330090"/>
              <a:gd name="connsiteY8" fmla="*/ 0 h 164805"/>
              <a:gd name="connsiteX9" fmla="*/ 303058 w 330090"/>
              <a:gd name="connsiteY9" fmla="*/ 21265 h 164805"/>
              <a:gd name="connsiteX10" fmla="*/ 313691 w 330090"/>
              <a:gd name="connsiteY10" fmla="*/ 37214 h 164805"/>
              <a:gd name="connsiteX11" fmla="*/ 319007 w 330090"/>
              <a:gd name="connsiteY11" fmla="*/ 53163 h 164805"/>
              <a:gd name="connsiteX12" fmla="*/ 319007 w 330090"/>
              <a:gd name="connsiteY12" fmla="*/ 85061 h 164805"/>
              <a:gd name="connsiteX13" fmla="*/ 303058 w 330090"/>
              <a:gd name="connsiteY13" fmla="*/ 90377 h 164805"/>
              <a:gd name="connsiteX14" fmla="*/ 287109 w 330090"/>
              <a:gd name="connsiteY14" fmla="*/ 101010 h 164805"/>
              <a:gd name="connsiteX15" fmla="*/ 265844 w 330090"/>
              <a:gd name="connsiteY15" fmla="*/ 106326 h 164805"/>
              <a:gd name="connsiteX16" fmla="*/ 249896 w 330090"/>
              <a:gd name="connsiteY16" fmla="*/ 111642 h 164805"/>
              <a:gd name="connsiteX17" fmla="*/ 202049 w 330090"/>
              <a:gd name="connsiteY17" fmla="*/ 138223 h 164805"/>
              <a:gd name="connsiteX18" fmla="*/ 186100 w 330090"/>
              <a:gd name="connsiteY18" fmla="*/ 148856 h 164805"/>
              <a:gd name="connsiteX19" fmla="*/ 106356 w 330090"/>
              <a:gd name="connsiteY19" fmla="*/ 159489 h 164805"/>
              <a:gd name="connsiteX20" fmla="*/ 90407 w 330090"/>
              <a:gd name="connsiteY20" fmla="*/ 164805 h 164805"/>
              <a:gd name="connsiteX21" fmla="*/ 37244 w 330090"/>
              <a:gd name="connsiteY21" fmla="*/ 154172 h 164805"/>
              <a:gd name="connsiteX22" fmla="*/ 21296 w 330090"/>
              <a:gd name="connsiteY22" fmla="*/ 143540 h 164805"/>
              <a:gd name="connsiteX23" fmla="*/ 26612 w 330090"/>
              <a:gd name="connsiteY23" fmla="*/ 95693 h 164805"/>
              <a:gd name="connsiteX24" fmla="*/ 42561 w 330090"/>
              <a:gd name="connsiteY24" fmla="*/ 90377 h 164805"/>
              <a:gd name="connsiteX25" fmla="*/ 53193 w 330090"/>
              <a:gd name="connsiteY25" fmla="*/ 74428 h 164805"/>
              <a:gd name="connsiteX26" fmla="*/ 31928 w 330090"/>
              <a:gd name="connsiteY26" fmla="*/ 63796 h 164805"/>
              <a:gd name="connsiteX27" fmla="*/ 30 w 330090"/>
              <a:gd name="connsiteY27" fmla="*/ 26582 h 16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0090" h="164805">
                <a:moveTo>
                  <a:pt x="30" y="26582"/>
                </a:moveTo>
                <a:cubicBezTo>
                  <a:pt x="-856" y="19494"/>
                  <a:pt x="17894" y="23643"/>
                  <a:pt x="26612" y="21265"/>
                </a:cubicBezTo>
                <a:cubicBezTo>
                  <a:pt x="37425" y="18316"/>
                  <a:pt x="58509" y="10633"/>
                  <a:pt x="58509" y="10633"/>
                </a:cubicBezTo>
                <a:cubicBezTo>
                  <a:pt x="76230" y="12405"/>
                  <a:pt x="94319" y="11944"/>
                  <a:pt x="111672" y="15949"/>
                </a:cubicBezTo>
                <a:cubicBezTo>
                  <a:pt x="117898" y="17386"/>
                  <a:pt x="121232" y="26582"/>
                  <a:pt x="127621" y="26582"/>
                </a:cubicBezTo>
                <a:cubicBezTo>
                  <a:pt x="138829" y="26582"/>
                  <a:pt x="148529" y="18147"/>
                  <a:pt x="159519" y="15949"/>
                </a:cubicBezTo>
                <a:cubicBezTo>
                  <a:pt x="168379" y="14177"/>
                  <a:pt x="177334" y="12824"/>
                  <a:pt x="186100" y="10633"/>
                </a:cubicBezTo>
                <a:cubicBezTo>
                  <a:pt x="191537" y="9274"/>
                  <a:pt x="196661" y="6857"/>
                  <a:pt x="202049" y="5317"/>
                </a:cubicBezTo>
                <a:cubicBezTo>
                  <a:pt x="209074" y="3310"/>
                  <a:pt x="216226" y="1772"/>
                  <a:pt x="223314" y="0"/>
                </a:cubicBezTo>
                <a:cubicBezTo>
                  <a:pt x="278821" y="4626"/>
                  <a:pt x="277579" y="-9308"/>
                  <a:pt x="303058" y="21265"/>
                </a:cubicBezTo>
                <a:cubicBezTo>
                  <a:pt x="307149" y="26173"/>
                  <a:pt x="310147" y="31898"/>
                  <a:pt x="313691" y="37214"/>
                </a:cubicBezTo>
                <a:cubicBezTo>
                  <a:pt x="315463" y="42530"/>
                  <a:pt x="316501" y="48151"/>
                  <a:pt x="319007" y="53163"/>
                </a:cubicBezTo>
                <a:cubicBezTo>
                  <a:pt x="327108" y="69365"/>
                  <a:pt x="339260" y="68859"/>
                  <a:pt x="319007" y="85061"/>
                </a:cubicBezTo>
                <a:cubicBezTo>
                  <a:pt x="314631" y="88562"/>
                  <a:pt x="308374" y="88605"/>
                  <a:pt x="303058" y="90377"/>
                </a:cubicBezTo>
                <a:cubicBezTo>
                  <a:pt x="297742" y="93921"/>
                  <a:pt x="292982" y="98493"/>
                  <a:pt x="287109" y="101010"/>
                </a:cubicBezTo>
                <a:cubicBezTo>
                  <a:pt x="280393" y="103888"/>
                  <a:pt x="272869" y="104319"/>
                  <a:pt x="265844" y="106326"/>
                </a:cubicBezTo>
                <a:cubicBezTo>
                  <a:pt x="260456" y="107865"/>
                  <a:pt x="255212" y="109870"/>
                  <a:pt x="249896" y="111642"/>
                </a:cubicBezTo>
                <a:cubicBezTo>
                  <a:pt x="213335" y="136015"/>
                  <a:pt x="230121" y="128866"/>
                  <a:pt x="202049" y="138223"/>
                </a:cubicBezTo>
                <a:cubicBezTo>
                  <a:pt x="196733" y="141767"/>
                  <a:pt x="191815" y="145999"/>
                  <a:pt x="186100" y="148856"/>
                </a:cubicBezTo>
                <a:cubicBezTo>
                  <a:pt x="164387" y="159713"/>
                  <a:pt x="120600" y="158302"/>
                  <a:pt x="106356" y="159489"/>
                </a:cubicBezTo>
                <a:cubicBezTo>
                  <a:pt x="101040" y="161261"/>
                  <a:pt x="96011" y="164805"/>
                  <a:pt x="90407" y="164805"/>
                </a:cubicBezTo>
                <a:cubicBezTo>
                  <a:pt x="80606" y="164805"/>
                  <a:pt x="50340" y="160720"/>
                  <a:pt x="37244" y="154172"/>
                </a:cubicBezTo>
                <a:cubicBezTo>
                  <a:pt x="31530" y="151315"/>
                  <a:pt x="26612" y="147084"/>
                  <a:pt x="21296" y="143540"/>
                </a:cubicBezTo>
                <a:cubicBezTo>
                  <a:pt x="11521" y="114216"/>
                  <a:pt x="567" y="113056"/>
                  <a:pt x="26612" y="95693"/>
                </a:cubicBezTo>
                <a:cubicBezTo>
                  <a:pt x="31275" y="92585"/>
                  <a:pt x="37245" y="92149"/>
                  <a:pt x="42561" y="90377"/>
                </a:cubicBezTo>
                <a:cubicBezTo>
                  <a:pt x="46105" y="85061"/>
                  <a:pt x="55566" y="80360"/>
                  <a:pt x="53193" y="74428"/>
                </a:cubicBezTo>
                <a:cubicBezTo>
                  <a:pt x="50250" y="67070"/>
                  <a:pt x="38809" y="67728"/>
                  <a:pt x="31928" y="63796"/>
                </a:cubicBezTo>
                <a:cubicBezTo>
                  <a:pt x="9880" y="51197"/>
                  <a:pt x="916" y="33670"/>
                  <a:pt x="30" y="2658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DF0034C-5BD1-483C-8D1F-D4E01816248F}"/>
              </a:ext>
            </a:extLst>
          </p:cNvPr>
          <p:cNvSpPr/>
          <p:nvPr/>
        </p:nvSpPr>
        <p:spPr>
          <a:xfrm>
            <a:off x="1280454" y="2743138"/>
            <a:ext cx="442147" cy="164867"/>
          </a:xfrm>
          <a:custGeom>
            <a:avLst/>
            <a:gdLst>
              <a:gd name="connsiteX0" fmla="*/ 769 w 442147"/>
              <a:gd name="connsiteY0" fmla="*/ 63857 h 164867"/>
              <a:gd name="connsiteX1" fmla="*/ 27351 w 442147"/>
              <a:gd name="connsiteY1" fmla="*/ 58541 h 164867"/>
              <a:gd name="connsiteX2" fmla="*/ 75197 w 442147"/>
              <a:gd name="connsiteY2" fmla="*/ 26643 h 164867"/>
              <a:gd name="connsiteX3" fmla="*/ 91146 w 442147"/>
              <a:gd name="connsiteY3" fmla="*/ 16011 h 164867"/>
              <a:gd name="connsiteX4" fmla="*/ 144309 w 442147"/>
              <a:gd name="connsiteY4" fmla="*/ 5378 h 164867"/>
              <a:gd name="connsiteX5" fmla="*/ 160258 w 442147"/>
              <a:gd name="connsiteY5" fmla="*/ 62 h 164867"/>
              <a:gd name="connsiteX6" fmla="*/ 192155 w 442147"/>
              <a:gd name="connsiteY6" fmla="*/ 10695 h 164867"/>
              <a:gd name="connsiteX7" fmla="*/ 224053 w 442147"/>
              <a:gd name="connsiteY7" fmla="*/ 21327 h 164867"/>
              <a:gd name="connsiteX8" fmla="*/ 255951 w 442147"/>
              <a:gd name="connsiteY8" fmla="*/ 31960 h 164867"/>
              <a:gd name="connsiteX9" fmla="*/ 271899 w 442147"/>
              <a:gd name="connsiteY9" fmla="*/ 37276 h 164867"/>
              <a:gd name="connsiteX10" fmla="*/ 287848 w 442147"/>
              <a:gd name="connsiteY10" fmla="*/ 47909 h 164867"/>
              <a:gd name="connsiteX11" fmla="*/ 303797 w 442147"/>
              <a:gd name="connsiteY11" fmla="*/ 53225 h 164867"/>
              <a:gd name="connsiteX12" fmla="*/ 335695 w 442147"/>
              <a:gd name="connsiteY12" fmla="*/ 74490 h 164867"/>
              <a:gd name="connsiteX13" fmla="*/ 351644 w 442147"/>
              <a:gd name="connsiteY13" fmla="*/ 85122 h 164867"/>
              <a:gd name="connsiteX14" fmla="*/ 367593 w 442147"/>
              <a:gd name="connsiteY14" fmla="*/ 90439 h 164867"/>
              <a:gd name="connsiteX15" fmla="*/ 383541 w 442147"/>
              <a:gd name="connsiteY15" fmla="*/ 101071 h 164867"/>
              <a:gd name="connsiteX16" fmla="*/ 415439 w 442147"/>
              <a:gd name="connsiteY16" fmla="*/ 111704 h 164867"/>
              <a:gd name="connsiteX17" fmla="*/ 431388 w 442147"/>
              <a:gd name="connsiteY17" fmla="*/ 117020 h 164867"/>
              <a:gd name="connsiteX18" fmla="*/ 442020 w 442147"/>
              <a:gd name="connsiteY18" fmla="*/ 132969 h 164867"/>
              <a:gd name="connsiteX19" fmla="*/ 426072 w 442147"/>
              <a:gd name="connsiteY19" fmla="*/ 143602 h 164867"/>
              <a:gd name="connsiteX20" fmla="*/ 394174 w 442147"/>
              <a:gd name="connsiteY20" fmla="*/ 154234 h 164867"/>
              <a:gd name="connsiteX21" fmla="*/ 378225 w 442147"/>
              <a:gd name="connsiteY21" fmla="*/ 159550 h 164867"/>
              <a:gd name="connsiteX22" fmla="*/ 362276 w 442147"/>
              <a:gd name="connsiteY22" fmla="*/ 164867 h 164867"/>
              <a:gd name="connsiteX23" fmla="*/ 303797 w 442147"/>
              <a:gd name="connsiteY23" fmla="*/ 159550 h 164867"/>
              <a:gd name="connsiteX24" fmla="*/ 298481 w 442147"/>
              <a:gd name="connsiteY24" fmla="*/ 143602 h 164867"/>
              <a:gd name="connsiteX25" fmla="*/ 314430 w 442147"/>
              <a:gd name="connsiteY25" fmla="*/ 127653 h 164867"/>
              <a:gd name="connsiteX26" fmla="*/ 277216 w 442147"/>
              <a:gd name="connsiteY26" fmla="*/ 122336 h 164867"/>
              <a:gd name="connsiteX27" fmla="*/ 261267 w 442147"/>
              <a:gd name="connsiteY27" fmla="*/ 117020 h 164867"/>
              <a:gd name="connsiteX28" fmla="*/ 255951 w 442147"/>
              <a:gd name="connsiteY28" fmla="*/ 101071 h 164867"/>
              <a:gd name="connsiteX29" fmla="*/ 250634 w 442147"/>
              <a:gd name="connsiteY29" fmla="*/ 69174 h 164867"/>
              <a:gd name="connsiteX30" fmla="*/ 165574 w 442147"/>
              <a:gd name="connsiteY30" fmla="*/ 53225 h 164867"/>
              <a:gd name="connsiteX31" fmla="*/ 149625 w 442147"/>
              <a:gd name="connsiteY31" fmla="*/ 42592 h 164867"/>
              <a:gd name="connsiteX32" fmla="*/ 133676 w 442147"/>
              <a:gd name="connsiteY32" fmla="*/ 26643 h 164867"/>
              <a:gd name="connsiteX33" fmla="*/ 59248 w 442147"/>
              <a:gd name="connsiteY33" fmla="*/ 31960 h 164867"/>
              <a:gd name="connsiteX34" fmla="*/ 769 w 442147"/>
              <a:gd name="connsiteY34" fmla="*/ 63857 h 16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147" h="164867">
                <a:moveTo>
                  <a:pt x="769" y="63857"/>
                </a:moveTo>
                <a:cubicBezTo>
                  <a:pt x="-4547" y="68287"/>
                  <a:pt x="19125" y="62280"/>
                  <a:pt x="27351" y="58541"/>
                </a:cubicBezTo>
                <a:cubicBezTo>
                  <a:pt x="27355" y="58539"/>
                  <a:pt x="67221" y="31960"/>
                  <a:pt x="75197" y="26643"/>
                </a:cubicBezTo>
                <a:cubicBezTo>
                  <a:pt x="80513" y="23099"/>
                  <a:pt x="85085" y="18031"/>
                  <a:pt x="91146" y="16011"/>
                </a:cubicBezTo>
                <a:cubicBezTo>
                  <a:pt x="118983" y="6733"/>
                  <a:pt x="101547" y="11488"/>
                  <a:pt x="144309" y="5378"/>
                </a:cubicBezTo>
                <a:cubicBezTo>
                  <a:pt x="149625" y="3606"/>
                  <a:pt x="154688" y="-557"/>
                  <a:pt x="160258" y="62"/>
                </a:cubicBezTo>
                <a:cubicBezTo>
                  <a:pt x="171397" y="1300"/>
                  <a:pt x="181523" y="7151"/>
                  <a:pt x="192155" y="10695"/>
                </a:cubicBezTo>
                <a:lnTo>
                  <a:pt x="224053" y="21327"/>
                </a:lnTo>
                <a:lnTo>
                  <a:pt x="255951" y="31960"/>
                </a:lnTo>
                <a:lnTo>
                  <a:pt x="271899" y="37276"/>
                </a:lnTo>
                <a:cubicBezTo>
                  <a:pt x="277215" y="40820"/>
                  <a:pt x="282133" y="45052"/>
                  <a:pt x="287848" y="47909"/>
                </a:cubicBezTo>
                <a:cubicBezTo>
                  <a:pt x="292860" y="50415"/>
                  <a:pt x="298898" y="50504"/>
                  <a:pt x="303797" y="53225"/>
                </a:cubicBezTo>
                <a:cubicBezTo>
                  <a:pt x="314968" y="59431"/>
                  <a:pt x="325062" y="67402"/>
                  <a:pt x="335695" y="74490"/>
                </a:cubicBezTo>
                <a:cubicBezTo>
                  <a:pt x="341011" y="78034"/>
                  <a:pt x="345583" y="83101"/>
                  <a:pt x="351644" y="85122"/>
                </a:cubicBezTo>
                <a:cubicBezTo>
                  <a:pt x="356960" y="86894"/>
                  <a:pt x="362581" y="87933"/>
                  <a:pt x="367593" y="90439"/>
                </a:cubicBezTo>
                <a:cubicBezTo>
                  <a:pt x="373307" y="93296"/>
                  <a:pt x="377703" y="98476"/>
                  <a:pt x="383541" y="101071"/>
                </a:cubicBezTo>
                <a:cubicBezTo>
                  <a:pt x="393783" y="105623"/>
                  <a:pt x="404806" y="108160"/>
                  <a:pt x="415439" y="111704"/>
                </a:cubicBezTo>
                <a:lnTo>
                  <a:pt x="431388" y="117020"/>
                </a:lnTo>
                <a:cubicBezTo>
                  <a:pt x="434932" y="122336"/>
                  <a:pt x="443273" y="126704"/>
                  <a:pt x="442020" y="132969"/>
                </a:cubicBezTo>
                <a:cubicBezTo>
                  <a:pt x="440767" y="139234"/>
                  <a:pt x="431911" y="141007"/>
                  <a:pt x="426072" y="143602"/>
                </a:cubicBezTo>
                <a:cubicBezTo>
                  <a:pt x="415830" y="148154"/>
                  <a:pt x="404807" y="150690"/>
                  <a:pt x="394174" y="154234"/>
                </a:cubicBezTo>
                <a:lnTo>
                  <a:pt x="378225" y="159550"/>
                </a:lnTo>
                <a:lnTo>
                  <a:pt x="362276" y="164867"/>
                </a:lnTo>
                <a:cubicBezTo>
                  <a:pt x="342783" y="163095"/>
                  <a:pt x="322366" y="165740"/>
                  <a:pt x="303797" y="159550"/>
                </a:cubicBezTo>
                <a:cubicBezTo>
                  <a:pt x="298481" y="157778"/>
                  <a:pt x="296709" y="148918"/>
                  <a:pt x="298481" y="143602"/>
                </a:cubicBezTo>
                <a:cubicBezTo>
                  <a:pt x="300859" y="136469"/>
                  <a:pt x="309114" y="132969"/>
                  <a:pt x="314430" y="127653"/>
                </a:cubicBezTo>
                <a:cubicBezTo>
                  <a:pt x="302025" y="125881"/>
                  <a:pt x="289503" y="124794"/>
                  <a:pt x="277216" y="122336"/>
                </a:cubicBezTo>
                <a:cubicBezTo>
                  <a:pt x="271721" y="121237"/>
                  <a:pt x="265230" y="120983"/>
                  <a:pt x="261267" y="117020"/>
                </a:cubicBezTo>
                <a:cubicBezTo>
                  <a:pt x="257304" y="113057"/>
                  <a:pt x="257167" y="106541"/>
                  <a:pt x="255951" y="101071"/>
                </a:cubicBezTo>
                <a:cubicBezTo>
                  <a:pt x="253613" y="90549"/>
                  <a:pt x="257732" y="77286"/>
                  <a:pt x="250634" y="69174"/>
                </a:cubicBezTo>
                <a:cubicBezTo>
                  <a:pt x="239716" y="56696"/>
                  <a:pt x="169705" y="53638"/>
                  <a:pt x="165574" y="53225"/>
                </a:cubicBezTo>
                <a:cubicBezTo>
                  <a:pt x="160258" y="49681"/>
                  <a:pt x="154534" y="46682"/>
                  <a:pt x="149625" y="42592"/>
                </a:cubicBezTo>
                <a:cubicBezTo>
                  <a:pt x="143849" y="37779"/>
                  <a:pt x="141143" y="27521"/>
                  <a:pt x="133676" y="26643"/>
                </a:cubicBezTo>
                <a:cubicBezTo>
                  <a:pt x="108974" y="23737"/>
                  <a:pt x="84057" y="30188"/>
                  <a:pt x="59248" y="31960"/>
                </a:cubicBezTo>
                <a:cubicBezTo>
                  <a:pt x="41618" y="37836"/>
                  <a:pt x="6085" y="59427"/>
                  <a:pt x="769" y="6385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D6A88C3-59A4-4388-ACF0-93C7C53341CE}"/>
              </a:ext>
            </a:extLst>
          </p:cNvPr>
          <p:cNvSpPr/>
          <p:nvPr/>
        </p:nvSpPr>
        <p:spPr>
          <a:xfrm>
            <a:off x="940730" y="3007955"/>
            <a:ext cx="188188" cy="171442"/>
          </a:xfrm>
          <a:custGeom>
            <a:avLst/>
            <a:gdLst>
              <a:gd name="connsiteX0" fmla="*/ 251 w 188188"/>
              <a:gd name="connsiteY0" fmla="*/ 155231 h 171442"/>
              <a:gd name="connsiteX1" fmla="*/ 26833 w 188188"/>
              <a:gd name="connsiteY1" fmla="*/ 171180 h 171442"/>
              <a:gd name="connsiteX2" fmla="*/ 85312 w 188188"/>
              <a:gd name="connsiteY2" fmla="*/ 160547 h 171442"/>
              <a:gd name="connsiteX3" fmla="*/ 111893 w 188188"/>
              <a:gd name="connsiteY3" fmla="*/ 128650 h 171442"/>
              <a:gd name="connsiteX4" fmla="*/ 133158 w 188188"/>
              <a:gd name="connsiteY4" fmla="*/ 96752 h 171442"/>
              <a:gd name="connsiteX5" fmla="*/ 143791 w 188188"/>
              <a:gd name="connsiteY5" fmla="*/ 80803 h 171442"/>
              <a:gd name="connsiteX6" fmla="*/ 154423 w 188188"/>
              <a:gd name="connsiteY6" fmla="*/ 64854 h 171442"/>
              <a:gd name="connsiteX7" fmla="*/ 165056 w 188188"/>
              <a:gd name="connsiteY7" fmla="*/ 48905 h 171442"/>
              <a:gd name="connsiteX8" fmla="*/ 181005 w 188188"/>
              <a:gd name="connsiteY8" fmla="*/ 17008 h 171442"/>
              <a:gd name="connsiteX9" fmla="*/ 186321 w 188188"/>
              <a:gd name="connsiteY9" fmla="*/ 1059 h 171442"/>
              <a:gd name="connsiteX10" fmla="*/ 101261 w 188188"/>
              <a:gd name="connsiteY10" fmla="*/ 6375 h 171442"/>
              <a:gd name="connsiteX11" fmla="*/ 111893 w 188188"/>
              <a:gd name="connsiteY11" fmla="*/ 38273 h 171442"/>
              <a:gd name="connsiteX12" fmla="*/ 117210 w 188188"/>
              <a:gd name="connsiteY12" fmla="*/ 54222 h 171442"/>
              <a:gd name="connsiteX13" fmla="*/ 64047 w 188188"/>
              <a:gd name="connsiteY13" fmla="*/ 70171 h 171442"/>
              <a:gd name="connsiteX14" fmla="*/ 53414 w 188188"/>
              <a:gd name="connsiteY14" fmla="*/ 107385 h 171442"/>
              <a:gd name="connsiteX15" fmla="*/ 42782 w 188188"/>
              <a:gd name="connsiteY15" fmla="*/ 123333 h 171442"/>
              <a:gd name="connsiteX16" fmla="*/ 251 w 188188"/>
              <a:gd name="connsiteY16" fmla="*/ 155231 h 17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8188" h="171442">
                <a:moveTo>
                  <a:pt x="251" y="155231"/>
                </a:moveTo>
                <a:cubicBezTo>
                  <a:pt x="-2407" y="163206"/>
                  <a:pt x="16640" y="169481"/>
                  <a:pt x="26833" y="171180"/>
                </a:cubicBezTo>
                <a:cubicBezTo>
                  <a:pt x="38266" y="173086"/>
                  <a:pt x="71141" y="164090"/>
                  <a:pt x="85312" y="160547"/>
                </a:cubicBezTo>
                <a:cubicBezTo>
                  <a:pt x="123298" y="103564"/>
                  <a:pt x="64146" y="190038"/>
                  <a:pt x="111893" y="128650"/>
                </a:cubicBezTo>
                <a:cubicBezTo>
                  <a:pt x="119738" y="118563"/>
                  <a:pt x="126070" y="107385"/>
                  <a:pt x="133158" y="96752"/>
                </a:cubicBezTo>
                <a:lnTo>
                  <a:pt x="143791" y="80803"/>
                </a:lnTo>
                <a:lnTo>
                  <a:pt x="154423" y="64854"/>
                </a:lnTo>
                <a:lnTo>
                  <a:pt x="165056" y="48905"/>
                </a:lnTo>
                <a:cubicBezTo>
                  <a:pt x="178419" y="8817"/>
                  <a:pt x="160392" y="58233"/>
                  <a:pt x="181005" y="17008"/>
                </a:cubicBezTo>
                <a:cubicBezTo>
                  <a:pt x="183511" y="11996"/>
                  <a:pt x="191876" y="1800"/>
                  <a:pt x="186321" y="1059"/>
                </a:cubicBezTo>
                <a:cubicBezTo>
                  <a:pt x="158162" y="-2696"/>
                  <a:pt x="129614" y="4603"/>
                  <a:pt x="101261" y="6375"/>
                </a:cubicBezTo>
                <a:lnTo>
                  <a:pt x="111893" y="38273"/>
                </a:lnTo>
                <a:lnTo>
                  <a:pt x="117210" y="54222"/>
                </a:lnTo>
                <a:cubicBezTo>
                  <a:pt x="100921" y="56549"/>
                  <a:pt x="76527" y="54572"/>
                  <a:pt x="64047" y="70171"/>
                </a:cubicBezTo>
                <a:cubicBezTo>
                  <a:pt x="60860" y="74154"/>
                  <a:pt x="54298" y="105322"/>
                  <a:pt x="53414" y="107385"/>
                </a:cubicBezTo>
                <a:cubicBezTo>
                  <a:pt x="50897" y="113258"/>
                  <a:pt x="45639" y="117619"/>
                  <a:pt x="42782" y="123333"/>
                </a:cubicBezTo>
                <a:cubicBezTo>
                  <a:pt x="31833" y="145230"/>
                  <a:pt x="2909" y="147256"/>
                  <a:pt x="251" y="15523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B10F669-D3D5-4D85-BE27-EF2D81D3E645}"/>
              </a:ext>
            </a:extLst>
          </p:cNvPr>
          <p:cNvSpPr/>
          <p:nvPr/>
        </p:nvSpPr>
        <p:spPr>
          <a:xfrm>
            <a:off x="1044017" y="3056615"/>
            <a:ext cx="258471" cy="180999"/>
          </a:xfrm>
          <a:custGeom>
            <a:avLst/>
            <a:gdLst>
              <a:gd name="connsiteX0" fmla="*/ 8606 w 258471"/>
              <a:gd name="connsiteY0" fmla="*/ 42776 h 180999"/>
              <a:gd name="connsiteX1" fmla="*/ 8606 w 258471"/>
              <a:gd name="connsiteY1" fmla="*/ 95938 h 180999"/>
              <a:gd name="connsiteX2" fmla="*/ 29871 w 258471"/>
              <a:gd name="connsiteY2" fmla="*/ 101255 h 180999"/>
              <a:gd name="connsiteX3" fmla="*/ 61769 w 258471"/>
              <a:gd name="connsiteY3" fmla="*/ 122520 h 180999"/>
              <a:gd name="connsiteX4" fmla="*/ 72402 w 258471"/>
              <a:gd name="connsiteY4" fmla="*/ 138469 h 180999"/>
              <a:gd name="connsiteX5" fmla="*/ 93667 w 258471"/>
              <a:gd name="connsiteY5" fmla="*/ 143785 h 180999"/>
              <a:gd name="connsiteX6" fmla="*/ 114932 w 258471"/>
              <a:gd name="connsiteY6" fmla="*/ 180999 h 180999"/>
              <a:gd name="connsiteX7" fmla="*/ 120248 w 258471"/>
              <a:gd name="connsiteY7" fmla="*/ 165050 h 180999"/>
              <a:gd name="connsiteX8" fmla="*/ 125564 w 258471"/>
              <a:gd name="connsiteY8" fmla="*/ 143785 h 180999"/>
              <a:gd name="connsiteX9" fmla="*/ 189360 w 258471"/>
              <a:gd name="connsiteY9" fmla="*/ 101255 h 180999"/>
              <a:gd name="connsiteX10" fmla="*/ 215941 w 258471"/>
              <a:gd name="connsiteY10" fmla="*/ 95938 h 180999"/>
              <a:gd name="connsiteX11" fmla="*/ 231890 w 258471"/>
              <a:gd name="connsiteY11" fmla="*/ 85306 h 180999"/>
              <a:gd name="connsiteX12" fmla="*/ 247839 w 258471"/>
              <a:gd name="connsiteY12" fmla="*/ 79990 h 180999"/>
              <a:gd name="connsiteX13" fmla="*/ 258471 w 258471"/>
              <a:gd name="connsiteY13" fmla="*/ 64041 h 180999"/>
              <a:gd name="connsiteX14" fmla="*/ 253155 w 258471"/>
              <a:gd name="connsiteY14" fmla="*/ 48092 h 180999"/>
              <a:gd name="connsiteX15" fmla="*/ 199992 w 258471"/>
              <a:gd name="connsiteY15" fmla="*/ 42776 h 180999"/>
              <a:gd name="connsiteX16" fmla="*/ 152146 w 258471"/>
              <a:gd name="connsiteY16" fmla="*/ 21511 h 180999"/>
              <a:gd name="connsiteX17" fmla="*/ 130881 w 258471"/>
              <a:gd name="connsiteY17" fmla="*/ 16194 h 180999"/>
              <a:gd name="connsiteX18" fmla="*/ 77718 w 258471"/>
              <a:gd name="connsiteY18" fmla="*/ 245 h 180999"/>
              <a:gd name="connsiteX19" fmla="*/ 8606 w 258471"/>
              <a:gd name="connsiteY19" fmla="*/ 42776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71" h="180999">
                <a:moveTo>
                  <a:pt x="8606" y="42776"/>
                </a:moveTo>
                <a:cubicBezTo>
                  <a:pt x="-2913" y="58725"/>
                  <a:pt x="-2826" y="82219"/>
                  <a:pt x="8606" y="95938"/>
                </a:cubicBezTo>
                <a:cubicBezTo>
                  <a:pt x="13283" y="101551"/>
                  <a:pt x="22783" y="99483"/>
                  <a:pt x="29871" y="101255"/>
                </a:cubicBezTo>
                <a:cubicBezTo>
                  <a:pt x="40504" y="108343"/>
                  <a:pt x="54680" y="111887"/>
                  <a:pt x="61769" y="122520"/>
                </a:cubicBezTo>
                <a:cubicBezTo>
                  <a:pt x="65313" y="127836"/>
                  <a:pt x="67086" y="134925"/>
                  <a:pt x="72402" y="138469"/>
                </a:cubicBezTo>
                <a:cubicBezTo>
                  <a:pt x="78481" y="142522"/>
                  <a:pt x="86579" y="142013"/>
                  <a:pt x="93667" y="143785"/>
                </a:cubicBezTo>
                <a:cubicBezTo>
                  <a:pt x="95677" y="151824"/>
                  <a:pt x="99095" y="180999"/>
                  <a:pt x="114932" y="180999"/>
                </a:cubicBezTo>
                <a:cubicBezTo>
                  <a:pt x="120536" y="180999"/>
                  <a:pt x="118709" y="170438"/>
                  <a:pt x="120248" y="165050"/>
                </a:cubicBezTo>
                <a:cubicBezTo>
                  <a:pt x="122255" y="158025"/>
                  <a:pt x="121374" y="149771"/>
                  <a:pt x="125564" y="143785"/>
                </a:cubicBezTo>
                <a:cubicBezTo>
                  <a:pt x="147375" y="112627"/>
                  <a:pt x="156622" y="110184"/>
                  <a:pt x="189360" y="101255"/>
                </a:cubicBezTo>
                <a:cubicBezTo>
                  <a:pt x="198077" y="98877"/>
                  <a:pt x="207081" y="97710"/>
                  <a:pt x="215941" y="95938"/>
                </a:cubicBezTo>
                <a:cubicBezTo>
                  <a:pt x="221257" y="92394"/>
                  <a:pt x="226175" y="88163"/>
                  <a:pt x="231890" y="85306"/>
                </a:cubicBezTo>
                <a:cubicBezTo>
                  <a:pt x="236902" y="82800"/>
                  <a:pt x="243463" y="83491"/>
                  <a:pt x="247839" y="79990"/>
                </a:cubicBezTo>
                <a:cubicBezTo>
                  <a:pt x="252828" y="75999"/>
                  <a:pt x="254927" y="69357"/>
                  <a:pt x="258471" y="64041"/>
                </a:cubicBezTo>
                <a:cubicBezTo>
                  <a:pt x="256699" y="58725"/>
                  <a:pt x="258421" y="50007"/>
                  <a:pt x="253155" y="48092"/>
                </a:cubicBezTo>
                <a:cubicBezTo>
                  <a:pt x="236418" y="42006"/>
                  <a:pt x="217496" y="46058"/>
                  <a:pt x="199992" y="42776"/>
                </a:cubicBezTo>
                <a:cubicBezTo>
                  <a:pt x="141221" y="31756"/>
                  <a:pt x="189286" y="37428"/>
                  <a:pt x="152146" y="21511"/>
                </a:cubicBezTo>
                <a:cubicBezTo>
                  <a:pt x="145430" y="18633"/>
                  <a:pt x="137906" y="18201"/>
                  <a:pt x="130881" y="16194"/>
                </a:cubicBezTo>
                <a:cubicBezTo>
                  <a:pt x="113092" y="11111"/>
                  <a:pt x="96097" y="2366"/>
                  <a:pt x="77718" y="245"/>
                </a:cubicBezTo>
                <a:cubicBezTo>
                  <a:pt x="49551" y="-3005"/>
                  <a:pt x="20125" y="26827"/>
                  <a:pt x="8606" y="4277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5FDD63-00ED-4A9F-BC32-9F4BCC732775}"/>
              </a:ext>
            </a:extLst>
          </p:cNvPr>
          <p:cNvSpPr/>
          <p:nvPr/>
        </p:nvSpPr>
        <p:spPr>
          <a:xfrm>
            <a:off x="1137684" y="3194913"/>
            <a:ext cx="155849" cy="143710"/>
          </a:xfrm>
          <a:custGeom>
            <a:avLst/>
            <a:gdLst>
              <a:gd name="connsiteX0" fmla="*/ 0 w 155849"/>
              <a:gd name="connsiteY0" fmla="*/ 53334 h 143710"/>
              <a:gd name="connsiteX1" fmla="*/ 10632 w 155849"/>
              <a:gd name="connsiteY1" fmla="*/ 79915 h 143710"/>
              <a:gd name="connsiteX2" fmla="*/ 21265 w 155849"/>
              <a:gd name="connsiteY2" fmla="*/ 95864 h 143710"/>
              <a:gd name="connsiteX3" fmla="*/ 26581 w 155849"/>
              <a:gd name="connsiteY3" fmla="*/ 117129 h 143710"/>
              <a:gd name="connsiteX4" fmla="*/ 53163 w 155849"/>
              <a:gd name="connsiteY4" fmla="*/ 143710 h 143710"/>
              <a:gd name="connsiteX5" fmla="*/ 122274 w 155849"/>
              <a:gd name="connsiteY5" fmla="*/ 138394 h 143710"/>
              <a:gd name="connsiteX6" fmla="*/ 127590 w 155849"/>
              <a:gd name="connsiteY6" fmla="*/ 117129 h 143710"/>
              <a:gd name="connsiteX7" fmla="*/ 132907 w 155849"/>
              <a:gd name="connsiteY7" fmla="*/ 63966 h 143710"/>
              <a:gd name="connsiteX8" fmla="*/ 148856 w 155849"/>
              <a:gd name="connsiteY8" fmla="*/ 16120 h 143710"/>
              <a:gd name="connsiteX9" fmla="*/ 154172 w 155849"/>
              <a:gd name="connsiteY9" fmla="*/ 171 h 143710"/>
              <a:gd name="connsiteX10" fmla="*/ 85060 w 155849"/>
              <a:gd name="connsiteY10" fmla="*/ 16120 h 143710"/>
              <a:gd name="connsiteX11" fmla="*/ 0 w 155849"/>
              <a:gd name="connsiteY11" fmla="*/ 53334 h 1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849" h="143710">
                <a:moveTo>
                  <a:pt x="0" y="53334"/>
                </a:moveTo>
                <a:cubicBezTo>
                  <a:pt x="3544" y="62194"/>
                  <a:pt x="6364" y="71380"/>
                  <a:pt x="10632" y="79915"/>
                </a:cubicBezTo>
                <a:cubicBezTo>
                  <a:pt x="13489" y="85630"/>
                  <a:pt x="18748" y="89991"/>
                  <a:pt x="21265" y="95864"/>
                </a:cubicBezTo>
                <a:cubicBezTo>
                  <a:pt x="24143" y="102580"/>
                  <a:pt x="23703" y="110413"/>
                  <a:pt x="26581" y="117129"/>
                </a:cubicBezTo>
                <a:cubicBezTo>
                  <a:pt x="33669" y="133669"/>
                  <a:pt x="38986" y="134259"/>
                  <a:pt x="53163" y="143710"/>
                </a:cubicBezTo>
                <a:cubicBezTo>
                  <a:pt x="76200" y="141938"/>
                  <a:pt x="100515" y="146165"/>
                  <a:pt x="122274" y="138394"/>
                </a:cubicBezTo>
                <a:cubicBezTo>
                  <a:pt x="129155" y="135937"/>
                  <a:pt x="126557" y="124362"/>
                  <a:pt x="127590" y="117129"/>
                </a:cubicBezTo>
                <a:cubicBezTo>
                  <a:pt x="130109" y="99499"/>
                  <a:pt x="129625" y="81470"/>
                  <a:pt x="132907" y="63966"/>
                </a:cubicBezTo>
                <a:cubicBezTo>
                  <a:pt x="132912" y="63940"/>
                  <a:pt x="146194" y="24107"/>
                  <a:pt x="148856" y="16120"/>
                </a:cubicBezTo>
                <a:cubicBezTo>
                  <a:pt x="150628" y="10804"/>
                  <a:pt x="159488" y="-1601"/>
                  <a:pt x="154172" y="171"/>
                </a:cubicBezTo>
                <a:cubicBezTo>
                  <a:pt x="129265" y="8473"/>
                  <a:pt x="117317" y="13188"/>
                  <a:pt x="85060" y="16120"/>
                </a:cubicBezTo>
                <a:lnTo>
                  <a:pt x="0" y="53334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6C2684A-4C45-4B38-8C9F-A7D4811C5BA9}"/>
              </a:ext>
            </a:extLst>
          </p:cNvPr>
          <p:cNvSpPr/>
          <p:nvPr/>
        </p:nvSpPr>
        <p:spPr>
          <a:xfrm>
            <a:off x="1186860" y="3326658"/>
            <a:ext cx="354861" cy="206247"/>
          </a:xfrm>
          <a:custGeom>
            <a:avLst/>
            <a:gdLst>
              <a:gd name="connsiteX0" fmla="*/ 3987 w 354861"/>
              <a:gd name="connsiteY0" fmla="*/ 1333 h 206247"/>
              <a:gd name="connsiteX1" fmla="*/ 35884 w 354861"/>
              <a:gd name="connsiteY1" fmla="*/ 54495 h 206247"/>
              <a:gd name="connsiteX2" fmla="*/ 51833 w 354861"/>
              <a:gd name="connsiteY2" fmla="*/ 65128 h 206247"/>
              <a:gd name="connsiteX3" fmla="*/ 73098 w 354861"/>
              <a:gd name="connsiteY3" fmla="*/ 70444 h 206247"/>
              <a:gd name="connsiteX4" fmla="*/ 78414 w 354861"/>
              <a:gd name="connsiteY4" fmla="*/ 86393 h 206247"/>
              <a:gd name="connsiteX5" fmla="*/ 83731 w 354861"/>
              <a:gd name="connsiteY5" fmla="*/ 91709 h 206247"/>
              <a:gd name="connsiteX6" fmla="*/ 67782 w 354861"/>
              <a:gd name="connsiteY6" fmla="*/ 97026 h 206247"/>
              <a:gd name="connsiteX7" fmla="*/ 104996 w 354861"/>
              <a:gd name="connsiteY7" fmla="*/ 128923 h 206247"/>
              <a:gd name="connsiteX8" fmla="*/ 120945 w 354861"/>
              <a:gd name="connsiteY8" fmla="*/ 139556 h 206247"/>
              <a:gd name="connsiteX9" fmla="*/ 136893 w 354861"/>
              <a:gd name="connsiteY9" fmla="*/ 144872 h 206247"/>
              <a:gd name="connsiteX10" fmla="*/ 206005 w 354861"/>
              <a:gd name="connsiteY10" fmla="*/ 155505 h 206247"/>
              <a:gd name="connsiteX11" fmla="*/ 211321 w 354861"/>
              <a:gd name="connsiteY11" fmla="*/ 203351 h 206247"/>
              <a:gd name="connsiteX12" fmla="*/ 232587 w 354861"/>
              <a:gd name="connsiteY12" fmla="*/ 198035 h 206247"/>
              <a:gd name="connsiteX13" fmla="*/ 221954 w 354861"/>
              <a:gd name="connsiteY13" fmla="*/ 144872 h 206247"/>
              <a:gd name="connsiteX14" fmla="*/ 232587 w 354861"/>
              <a:gd name="connsiteY14" fmla="*/ 128923 h 206247"/>
              <a:gd name="connsiteX15" fmla="*/ 248535 w 354861"/>
              <a:gd name="connsiteY15" fmla="*/ 123607 h 206247"/>
              <a:gd name="connsiteX16" fmla="*/ 317647 w 354861"/>
              <a:gd name="connsiteY16" fmla="*/ 128923 h 206247"/>
              <a:gd name="connsiteX17" fmla="*/ 322963 w 354861"/>
              <a:gd name="connsiteY17" fmla="*/ 150189 h 206247"/>
              <a:gd name="connsiteX18" fmla="*/ 354861 w 354861"/>
              <a:gd name="connsiteY18" fmla="*/ 123607 h 206247"/>
              <a:gd name="connsiteX19" fmla="*/ 338912 w 354861"/>
              <a:gd name="connsiteY19" fmla="*/ 75761 h 206247"/>
              <a:gd name="connsiteX20" fmla="*/ 322963 w 354861"/>
              <a:gd name="connsiteY20" fmla="*/ 70444 h 206247"/>
              <a:gd name="connsiteX21" fmla="*/ 285749 w 354861"/>
              <a:gd name="connsiteY21" fmla="*/ 54495 h 206247"/>
              <a:gd name="connsiteX22" fmla="*/ 253852 w 354861"/>
              <a:gd name="connsiteY22" fmla="*/ 59812 h 206247"/>
              <a:gd name="connsiteX23" fmla="*/ 237903 w 354861"/>
              <a:gd name="connsiteY23" fmla="*/ 75761 h 206247"/>
              <a:gd name="connsiteX24" fmla="*/ 221954 w 354861"/>
              <a:gd name="connsiteY24" fmla="*/ 86393 h 206247"/>
              <a:gd name="connsiteX25" fmla="*/ 158159 w 354861"/>
              <a:gd name="connsiteY25" fmla="*/ 81077 h 206247"/>
              <a:gd name="connsiteX26" fmla="*/ 142210 w 354861"/>
              <a:gd name="connsiteY26" fmla="*/ 38547 h 206247"/>
              <a:gd name="connsiteX27" fmla="*/ 99680 w 354861"/>
              <a:gd name="connsiteY27" fmla="*/ 11965 h 206247"/>
              <a:gd name="connsiteX28" fmla="*/ 3987 w 354861"/>
              <a:gd name="connsiteY28" fmla="*/ 1333 h 2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4861" h="206247">
                <a:moveTo>
                  <a:pt x="3987" y="1333"/>
                </a:moveTo>
                <a:cubicBezTo>
                  <a:pt x="-6646" y="8421"/>
                  <a:pt x="3986" y="43863"/>
                  <a:pt x="35884" y="54495"/>
                </a:cubicBezTo>
                <a:cubicBezTo>
                  <a:pt x="41200" y="58039"/>
                  <a:pt x="45960" y="62611"/>
                  <a:pt x="51833" y="65128"/>
                </a:cubicBezTo>
                <a:cubicBezTo>
                  <a:pt x="58549" y="68006"/>
                  <a:pt x="67393" y="65880"/>
                  <a:pt x="73098" y="70444"/>
                </a:cubicBezTo>
                <a:cubicBezTo>
                  <a:pt x="77474" y="73945"/>
                  <a:pt x="74826" y="82088"/>
                  <a:pt x="78414" y="86393"/>
                </a:cubicBezTo>
                <a:cubicBezTo>
                  <a:pt x="82534" y="91336"/>
                  <a:pt x="123103" y="117958"/>
                  <a:pt x="83731" y="91709"/>
                </a:cubicBezTo>
                <a:cubicBezTo>
                  <a:pt x="78415" y="93481"/>
                  <a:pt x="67782" y="91422"/>
                  <a:pt x="67782" y="97026"/>
                </a:cubicBezTo>
                <a:cubicBezTo>
                  <a:pt x="67782" y="102547"/>
                  <a:pt x="103895" y="128137"/>
                  <a:pt x="104996" y="128923"/>
                </a:cubicBezTo>
                <a:cubicBezTo>
                  <a:pt x="110195" y="132637"/>
                  <a:pt x="115230" y="136698"/>
                  <a:pt x="120945" y="139556"/>
                </a:cubicBezTo>
                <a:cubicBezTo>
                  <a:pt x="125957" y="142062"/>
                  <a:pt x="131385" y="143839"/>
                  <a:pt x="136893" y="144872"/>
                </a:cubicBezTo>
                <a:cubicBezTo>
                  <a:pt x="159802" y="149168"/>
                  <a:pt x="182968" y="151961"/>
                  <a:pt x="206005" y="155505"/>
                </a:cubicBezTo>
                <a:cubicBezTo>
                  <a:pt x="207777" y="171454"/>
                  <a:pt x="202816" y="189743"/>
                  <a:pt x="211321" y="203351"/>
                </a:cubicBezTo>
                <a:cubicBezTo>
                  <a:pt x="215194" y="209547"/>
                  <a:pt x="230021" y="204877"/>
                  <a:pt x="232587" y="198035"/>
                </a:cubicBezTo>
                <a:cubicBezTo>
                  <a:pt x="236898" y="186538"/>
                  <a:pt x="226572" y="158727"/>
                  <a:pt x="221954" y="144872"/>
                </a:cubicBezTo>
                <a:cubicBezTo>
                  <a:pt x="225498" y="139556"/>
                  <a:pt x="227598" y="132915"/>
                  <a:pt x="232587" y="128923"/>
                </a:cubicBezTo>
                <a:cubicBezTo>
                  <a:pt x="236963" y="125422"/>
                  <a:pt x="242931" y="123607"/>
                  <a:pt x="248535" y="123607"/>
                </a:cubicBezTo>
                <a:cubicBezTo>
                  <a:pt x="271640" y="123607"/>
                  <a:pt x="294610" y="127151"/>
                  <a:pt x="317647" y="128923"/>
                </a:cubicBezTo>
                <a:cubicBezTo>
                  <a:pt x="319419" y="136012"/>
                  <a:pt x="316428" y="146921"/>
                  <a:pt x="322963" y="150189"/>
                </a:cubicBezTo>
                <a:cubicBezTo>
                  <a:pt x="327897" y="152656"/>
                  <a:pt x="354716" y="123752"/>
                  <a:pt x="354861" y="123607"/>
                </a:cubicBezTo>
                <a:cubicBezTo>
                  <a:pt x="352173" y="110166"/>
                  <a:pt x="349918" y="86767"/>
                  <a:pt x="338912" y="75761"/>
                </a:cubicBezTo>
                <a:cubicBezTo>
                  <a:pt x="334949" y="71798"/>
                  <a:pt x="327975" y="72950"/>
                  <a:pt x="322963" y="70444"/>
                </a:cubicBezTo>
                <a:cubicBezTo>
                  <a:pt x="286250" y="52088"/>
                  <a:pt x="330005" y="65560"/>
                  <a:pt x="285749" y="54495"/>
                </a:cubicBezTo>
                <a:cubicBezTo>
                  <a:pt x="275117" y="56267"/>
                  <a:pt x="263702" y="55434"/>
                  <a:pt x="253852" y="59812"/>
                </a:cubicBezTo>
                <a:cubicBezTo>
                  <a:pt x="246982" y="62866"/>
                  <a:pt x="243679" y="70948"/>
                  <a:pt x="237903" y="75761"/>
                </a:cubicBezTo>
                <a:cubicBezTo>
                  <a:pt x="232995" y="79851"/>
                  <a:pt x="227270" y="82849"/>
                  <a:pt x="221954" y="86393"/>
                </a:cubicBezTo>
                <a:cubicBezTo>
                  <a:pt x="200689" y="84621"/>
                  <a:pt x="178677" y="86939"/>
                  <a:pt x="158159" y="81077"/>
                </a:cubicBezTo>
                <a:cubicBezTo>
                  <a:pt x="145940" y="77586"/>
                  <a:pt x="143934" y="43144"/>
                  <a:pt x="142210" y="38547"/>
                </a:cubicBezTo>
                <a:cubicBezTo>
                  <a:pt x="133785" y="16081"/>
                  <a:pt x="122860" y="19692"/>
                  <a:pt x="99680" y="11965"/>
                </a:cubicBezTo>
                <a:cubicBezTo>
                  <a:pt x="27054" y="18018"/>
                  <a:pt x="14620" y="-5755"/>
                  <a:pt x="3987" y="133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AD490-5537-4893-AA03-7914B8259E10}"/>
              </a:ext>
            </a:extLst>
          </p:cNvPr>
          <p:cNvSpPr/>
          <p:nvPr/>
        </p:nvSpPr>
        <p:spPr>
          <a:xfrm>
            <a:off x="1697478" y="2892056"/>
            <a:ext cx="258913" cy="139802"/>
          </a:xfrm>
          <a:custGeom>
            <a:avLst/>
            <a:gdLst>
              <a:gd name="connsiteX0" fmla="*/ 72843 w 258913"/>
              <a:gd name="connsiteY0" fmla="*/ 37214 h 139802"/>
              <a:gd name="connsiteX1" fmla="*/ 51578 w 258913"/>
              <a:gd name="connsiteY1" fmla="*/ 10632 h 139802"/>
              <a:gd name="connsiteX2" fmla="*/ 67527 w 258913"/>
              <a:gd name="connsiteY2" fmla="*/ 0 h 139802"/>
              <a:gd name="connsiteX3" fmla="*/ 200434 w 258913"/>
              <a:gd name="connsiteY3" fmla="*/ 5316 h 139802"/>
              <a:gd name="connsiteX4" fmla="*/ 232331 w 258913"/>
              <a:gd name="connsiteY4" fmla="*/ 31897 h 139802"/>
              <a:gd name="connsiteX5" fmla="*/ 258913 w 258913"/>
              <a:gd name="connsiteY5" fmla="*/ 74428 h 139802"/>
              <a:gd name="connsiteX6" fmla="*/ 253596 w 258913"/>
              <a:gd name="connsiteY6" fmla="*/ 90377 h 139802"/>
              <a:gd name="connsiteX7" fmla="*/ 195117 w 258913"/>
              <a:gd name="connsiteY7" fmla="*/ 95693 h 139802"/>
              <a:gd name="connsiteX8" fmla="*/ 179169 w 258913"/>
              <a:gd name="connsiteY8" fmla="*/ 101009 h 139802"/>
              <a:gd name="connsiteX9" fmla="*/ 131322 w 258913"/>
              <a:gd name="connsiteY9" fmla="*/ 116958 h 139802"/>
              <a:gd name="connsiteX10" fmla="*/ 126006 w 258913"/>
              <a:gd name="connsiteY10" fmla="*/ 138223 h 139802"/>
              <a:gd name="connsiteX11" fmla="*/ 94108 w 258913"/>
              <a:gd name="connsiteY11" fmla="*/ 132907 h 139802"/>
              <a:gd name="connsiteX12" fmla="*/ 67527 w 258913"/>
              <a:gd name="connsiteY12" fmla="*/ 101009 h 139802"/>
              <a:gd name="connsiteX13" fmla="*/ 83475 w 258913"/>
              <a:gd name="connsiteY13" fmla="*/ 95693 h 139802"/>
              <a:gd name="connsiteX14" fmla="*/ 46262 w 258913"/>
              <a:gd name="connsiteY14" fmla="*/ 79744 h 139802"/>
              <a:gd name="connsiteX15" fmla="*/ 3731 w 258913"/>
              <a:gd name="connsiteY15" fmla="*/ 85060 h 139802"/>
              <a:gd name="connsiteX16" fmla="*/ 9048 w 258913"/>
              <a:gd name="connsiteY16" fmla="*/ 53163 h 139802"/>
              <a:gd name="connsiteX17" fmla="*/ 72843 w 258913"/>
              <a:gd name="connsiteY17" fmla="*/ 37214 h 13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913" h="139802">
                <a:moveTo>
                  <a:pt x="72843" y="37214"/>
                </a:moveTo>
                <a:cubicBezTo>
                  <a:pt x="79931" y="30125"/>
                  <a:pt x="53183" y="21865"/>
                  <a:pt x="51578" y="10632"/>
                </a:cubicBezTo>
                <a:cubicBezTo>
                  <a:pt x="50674" y="4307"/>
                  <a:pt x="61142" y="228"/>
                  <a:pt x="67527" y="0"/>
                </a:cubicBezTo>
                <a:lnTo>
                  <a:pt x="200434" y="5316"/>
                </a:lnTo>
                <a:cubicBezTo>
                  <a:pt x="210358" y="11933"/>
                  <a:pt x="226313" y="21065"/>
                  <a:pt x="232331" y="31897"/>
                </a:cubicBezTo>
                <a:cubicBezTo>
                  <a:pt x="258383" y="78789"/>
                  <a:pt x="226000" y="52485"/>
                  <a:pt x="258913" y="74428"/>
                </a:cubicBezTo>
                <a:cubicBezTo>
                  <a:pt x="257141" y="79744"/>
                  <a:pt x="258912" y="88605"/>
                  <a:pt x="253596" y="90377"/>
                </a:cubicBezTo>
                <a:cubicBezTo>
                  <a:pt x="235027" y="96567"/>
                  <a:pt x="214494" y="92925"/>
                  <a:pt x="195117" y="95693"/>
                </a:cubicBezTo>
                <a:cubicBezTo>
                  <a:pt x="189570" y="96485"/>
                  <a:pt x="184557" y="99470"/>
                  <a:pt x="179169" y="101009"/>
                </a:cubicBezTo>
                <a:cubicBezTo>
                  <a:pt x="139107" y="112455"/>
                  <a:pt x="177144" y="98628"/>
                  <a:pt x="131322" y="116958"/>
                </a:cubicBezTo>
                <a:cubicBezTo>
                  <a:pt x="129550" y="124046"/>
                  <a:pt x="132722" y="135345"/>
                  <a:pt x="126006" y="138223"/>
                </a:cubicBezTo>
                <a:cubicBezTo>
                  <a:pt x="116098" y="142469"/>
                  <a:pt x="103958" y="137285"/>
                  <a:pt x="94108" y="132907"/>
                </a:cubicBezTo>
                <a:cubicBezTo>
                  <a:pt x="84412" y="128598"/>
                  <a:pt x="73176" y="109483"/>
                  <a:pt x="67527" y="101009"/>
                </a:cubicBezTo>
                <a:cubicBezTo>
                  <a:pt x="72843" y="99237"/>
                  <a:pt x="85247" y="101009"/>
                  <a:pt x="83475" y="95693"/>
                </a:cubicBezTo>
                <a:cubicBezTo>
                  <a:pt x="81832" y="90765"/>
                  <a:pt x="52310" y="81760"/>
                  <a:pt x="46262" y="79744"/>
                </a:cubicBezTo>
                <a:cubicBezTo>
                  <a:pt x="32085" y="81516"/>
                  <a:pt x="15357" y="93364"/>
                  <a:pt x="3731" y="85060"/>
                </a:cubicBezTo>
                <a:cubicBezTo>
                  <a:pt x="-5040" y="78795"/>
                  <a:pt x="3700" y="62522"/>
                  <a:pt x="9048" y="53163"/>
                </a:cubicBezTo>
                <a:cubicBezTo>
                  <a:pt x="13688" y="45044"/>
                  <a:pt x="65755" y="44303"/>
                  <a:pt x="72843" y="37214"/>
                </a:cubicBezTo>
                <a:close/>
              </a:path>
            </a:pathLst>
          </a:custGeom>
          <a:blipFill>
            <a:blip r:embed="rId2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DE2CB8E-8F68-4921-9C2D-975A13BA5EEA}"/>
              </a:ext>
            </a:extLst>
          </p:cNvPr>
          <p:cNvSpPr/>
          <p:nvPr/>
        </p:nvSpPr>
        <p:spPr>
          <a:xfrm>
            <a:off x="1529037" y="2953669"/>
            <a:ext cx="92428" cy="57679"/>
          </a:xfrm>
          <a:custGeom>
            <a:avLst/>
            <a:gdLst>
              <a:gd name="connsiteX0" fmla="*/ 2051 w 92428"/>
              <a:gd name="connsiteY0" fmla="*/ 2182 h 57679"/>
              <a:gd name="connsiteX1" fmla="*/ 65847 w 92428"/>
              <a:gd name="connsiteY1" fmla="*/ 7498 h 57679"/>
              <a:gd name="connsiteX2" fmla="*/ 81796 w 92428"/>
              <a:gd name="connsiteY2" fmla="*/ 12815 h 57679"/>
              <a:gd name="connsiteX3" fmla="*/ 92428 w 92428"/>
              <a:gd name="connsiteY3" fmla="*/ 28764 h 57679"/>
              <a:gd name="connsiteX4" fmla="*/ 87112 w 92428"/>
              <a:gd name="connsiteY4" fmla="*/ 55345 h 57679"/>
              <a:gd name="connsiteX5" fmla="*/ 18000 w 92428"/>
              <a:gd name="connsiteY5" fmla="*/ 44712 h 57679"/>
              <a:gd name="connsiteX6" fmla="*/ 2051 w 92428"/>
              <a:gd name="connsiteY6" fmla="*/ 2182 h 5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28" h="57679">
                <a:moveTo>
                  <a:pt x="2051" y="2182"/>
                </a:moveTo>
                <a:cubicBezTo>
                  <a:pt x="10025" y="-4020"/>
                  <a:pt x="44695" y="4678"/>
                  <a:pt x="65847" y="7498"/>
                </a:cubicBezTo>
                <a:cubicBezTo>
                  <a:pt x="71402" y="8239"/>
                  <a:pt x="77420" y="9314"/>
                  <a:pt x="81796" y="12815"/>
                </a:cubicBezTo>
                <a:cubicBezTo>
                  <a:pt x="86785" y="16807"/>
                  <a:pt x="88884" y="23448"/>
                  <a:pt x="92428" y="28764"/>
                </a:cubicBezTo>
                <a:cubicBezTo>
                  <a:pt x="90656" y="37624"/>
                  <a:pt x="95604" y="52257"/>
                  <a:pt x="87112" y="55345"/>
                </a:cubicBezTo>
                <a:cubicBezTo>
                  <a:pt x="67444" y="62497"/>
                  <a:pt x="38550" y="51563"/>
                  <a:pt x="18000" y="44712"/>
                </a:cubicBezTo>
                <a:cubicBezTo>
                  <a:pt x="11468" y="18584"/>
                  <a:pt x="-5923" y="8384"/>
                  <a:pt x="2051" y="21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9EB9FD-8268-4A08-90B3-1F526DD508C0}"/>
              </a:ext>
            </a:extLst>
          </p:cNvPr>
          <p:cNvSpPr/>
          <p:nvPr/>
        </p:nvSpPr>
        <p:spPr>
          <a:xfrm>
            <a:off x="2926308" y="106326"/>
            <a:ext cx="1720120" cy="893134"/>
          </a:xfrm>
          <a:custGeom>
            <a:avLst/>
            <a:gdLst>
              <a:gd name="connsiteX0" fmla="*/ 454845 w 1720120"/>
              <a:gd name="connsiteY0" fmla="*/ 58479 h 893134"/>
              <a:gd name="connsiteX1" fmla="*/ 428264 w 1720120"/>
              <a:gd name="connsiteY1" fmla="*/ 74427 h 893134"/>
              <a:gd name="connsiteX2" fmla="*/ 396366 w 1720120"/>
              <a:gd name="connsiteY2" fmla="*/ 95693 h 893134"/>
              <a:gd name="connsiteX3" fmla="*/ 364469 w 1720120"/>
              <a:gd name="connsiteY3" fmla="*/ 106325 h 893134"/>
              <a:gd name="connsiteX4" fmla="*/ 337887 w 1720120"/>
              <a:gd name="connsiteY4" fmla="*/ 116958 h 893134"/>
              <a:gd name="connsiteX5" fmla="*/ 311306 w 1720120"/>
              <a:gd name="connsiteY5" fmla="*/ 122274 h 893134"/>
              <a:gd name="connsiteX6" fmla="*/ 279408 w 1720120"/>
              <a:gd name="connsiteY6" fmla="*/ 132907 h 893134"/>
              <a:gd name="connsiteX7" fmla="*/ 242194 w 1720120"/>
              <a:gd name="connsiteY7" fmla="*/ 148855 h 893134"/>
              <a:gd name="connsiteX8" fmla="*/ 199664 w 1720120"/>
              <a:gd name="connsiteY8" fmla="*/ 154172 h 893134"/>
              <a:gd name="connsiteX9" fmla="*/ 45492 w 1720120"/>
              <a:gd name="connsiteY9" fmla="*/ 164804 h 893134"/>
              <a:gd name="connsiteX10" fmla="*/ 24227 w 1720120"/>
              <a:gd name="connsiteY10" fmla="*/ 223283 h 893134"/>
              <a:gd name="connsiteX11" fmla="*/ 72073 w 1720120"/>
              <a:gd name="connsiteY11" fmla="*/ 217967 h 893134"/>
              <a:gd name="connsiteX12" fmla="*/ 93339 w 1720120"/>
              <a:gd name="connsiteY12" fmla="*/ 212651 h 893134"/>
              <a:gd name="connsiteX13" fmla="*/ 77390 w 1720120"/>
              <a:gd name="connsiteY13" fmla="*/ 223283 h 893134"/>
              <a:gd name="connsiteX14" fmla="*/ 50808 w 1720120"/>
              <a:gd name="connsiteY14" fmla="*/ 233916 h 893134"/>
              <a:gd name="connsiteX15" fmla="*/ 61441 w 1720120"/>
              <a:gd name="connsiteY15" fmla="*/ 249865 h 893134"/>
              <a:gd name="connsiteX16" fmla="*/ 77390 w 1720120"/>
              <a:gd name="connsiteY16" fmla="*/ 255181 h 893134"/>
              <a:gd name="connsiteX17" fmla="*/ 157134 w 1720120"/>
              <a:gd name="connsiteY17" fmla="*/ 260497 h 893134"/>
              <a:gd name="connsiteX18" fmla="*/ 199664 w 1720120"/>
              <a:gd name="connsiteY18" fmla="*/ 271130 h 893134"/>
              <a:gd name="connsiteX19" fmla="*/ 231562 w 1720120"/>
              <a:gd name="connsiteY19" fmla="*/ 281762 h 893134"/>
              <a:gd name="connsiteX20" fmla="*/ 274092 w 1720120"/>
              <a:gd name="connsiteY20" fmla="*/ 287079 h 893134"/>
              <a:gd name="connsiteX21" fmla="*/ 305990 w 1720120"/>
              <a:gd name="connsiteY21" fmla="*/ 297711 h 893134"/>
              <a:gd name="connsiteX22" fmla="*/ 348520 w 1720120"/>
              <a:gd name="connsiteY22" fmla="*/ 345558 h 893134"/>
              <a:gd name="connsiteX23" fmla="*/ 353836 w 1720120"/>
              <a:gd name="connsiteY23" fmla="*/ 361507 h 893134"/>
              <a:gd name="connsiteX24" fmla="*/ 375101 w 1720120"/>
              <a:gd name="connsiteY24" fmla="*/ 425302 h 893134"/>
              <a:gd name="connsiteX25" fmla="*/ 406999 w 1720120"/>
              <a:gd name="connsiteY25" fmla="*/ 430618 h 893134"/>
              <a:gd name="connsiteX26" fmla="*/ 417632 w 1720120"/>
              <a:gd name="connsiteY26" fmla="*/ 451883 h 893134"/>
              <a:gd name="connsiteX27" fmla="*/ 422948 w 1720120"/>
              <a:gd name="connsiteY27" fmla="*/ 473148 h 893134"/>
              <a:gd name="connsiteX28" fmla="*/ 428264 w 1720120"/>
              <a:gd name="connsiteY28" fmla="*/ 489097 h 893134"/>
              <a:gd name="connsiteX29" fmla="*/ 422948 w 1720120"/>
              <a:gd name="connsiteY29" fmla="*/ 531627 h 893134"/>
              <a:gd name="connsiteX30" fmla="*/ 417632 w 1720120"/>
              <a:gd name="connsiteY30" fmla="*/ 547576 h 893134"/>
              <a:gd name="connsiteX31" fmla="*/ 364469 w 1720120"/>
              <a:gd name="connsiteY31" fmla="*/ 574158 h 893134"/>
              <a:gd name="connsiteX32" fmla="*/ 343204 w 1720120"/>
              <a:gd name="connsiteY32" fmla="*/ 584790 h 893134"/>
              <a:gd name="connsiteX33" fmla="*/ 327255 w 1720120"/>
              <a:gd name="connsiteY33" fmla="*/ 600739 h 893134"/>
              <a:gd name="connsiteX34" fmla="*/ 295357 w 1720120"/>
              <a:gd name="connsiteY34" fmla="*/ 643269 h 893134"/>
              <a:gd name="connsiteX35" fmla="*/ 295357 w 1720120"/>
              <a:gd name="connsiteY35" fmla="*/ 781493 h 893134"/>
              <a:gd name="connsiteX36" fmla="*/ 305990 w 1720120"/>
              <a:gd name="connsiteY36" fmla="*/ 797441 h 893134"/>
              <a:gd name="connsiteX37" fmla="*/ 332571 w 1720120"/>
              <a:gd name="connsiteY37" fmla="*/ 845288 h 893134"/>
              <a:gd name="connsiteX38" fmla="*/ 343204 w 1720120"/>
              <a:gd name="connsiteY38" fmla="*/ 877186 h 893134"/>
              <a:gd name="connsiteX39" fmla="*/ 375101 w 1720120"/>
              <a:gd name="connsiteY39" fmla="*/ 887818 h 893134"/>
              <a:gd name="connsiteX40" fmla="*/ 391050 w 1720120"/>
              <a:gd name="connsiteY40" fmla="*/ 893134 h 893134"/>
              <a:gd name="connsiteX41" fmla="*/ 502692 w 1720120"/>
              <a:gd name="connsiteY41" fmla="*/ 887818 h 893134"/>
              <a:gd name="connsiteX42" fmla="*/ 529273 w 1720120"/>
              <a:gd name="connsiteY42" fmla="*/ 866553 h 893134"/>
              <a:gd name="connsiteX43" fmla="*/ 561171 w 1720120"/>
              <a:gd name="connsiteY43" fmla="*/ 850604 h 893134"/>
              <a:gd name="connsiteX44" fmla="*/ 571804 w 1720120"/>
              <a:gd name="connsiteY44" fmla="*/ 834655 h 893134"/>
              <a:gd name="connsiteX45" fmla="*/ 609018 w 1720120"/>
              <a:gd name="connsiteY45" fmla="*/ 808074 h 893134"/>
              <a:gd name="connsiteX46" fmla="*/ 624966 w 1720120"/>
              <a:gd name="connsiteY46" fmla="*/ 802758 h 893134"/>
              <a:gd name="connsiteX47" fmla="*/ 640915 w 1720120"/>
              <a:gd name="connsiteY47" fmla="*/ 792125 h 893134"/>
              <a:gd name="connsiteX48" fmla="*/ 683445 w 1720120"/>
              <a:gd name="connsiteY48" fmla="*/ 765544 h 893134"/>
              <a:gd name="connsiteX49" fmla="*/ 694078 w 1720120"/>
              <a:gd name="connsiteY49" fmla="*/ 749595 h 893134"/>
              <a:gd name="connsiteX50" fmla="*/ 752557 w 1720120"/>
              <a:gd name="connsiteY50" fmla="*/ 707065 h 893134"/>
              <a:gd name="connsiteX51" fmla="*/ 773822 w 1720120"/>
              <a:gd name="connsiteY51" fmla="*/ 696432 h 893134"/>
              <a:gd name="connsiteX52" fmla="*/ 805720 w 1720120"/>
              <a:gd name="connsiteY52" fmla="*/ 669851 h 893134"/>
              <a:gd name="connsiteX53" fmla="*/ 821669 w 1720120"/>
              <a:gd name="connsiteY53" fmla="*/ 664534 h 893134"/>
              <a:gd name="connsiteX54" fmla="*/ 842934 w 1720120"/>
              <a:gd name="connsiteY54" fmla="*/ 653902 h 893134"/>
              <a:gd name="connsiteX55" fmla="*/ 858883 w 1720120"/>
              <a:gd name="connsiteY55" fmla="*/ 648586 h 893134"/>
              <a:gd name="connsiteX56" fmla="*/ 917362 w 1720120"/>
              <a:gd name="connsiteY56" fmla="*/ 632637 h 893134"/>
              <a:gd name="connsiteX57" fmla="*/ 975841 w 1720120"/>
              <a:gd name="connsiteY57" fmla="*/ 616688 h 893134"/>
              <a:gd name="connsiteX58" fmla="*/ 1013055 w 1720120"/>
              <a:gd name="connsiteY58" fmla="*/ 611372 h 893134"/>
              <a:gd name="connsiteX59" fmla="*/ 1050269 w 1720120"/>
              <a:gd name="connsiteY59" fmla="*/ 595423 h 893134"/>
              <a:gd name="connsiteX60" fmla="*/ 1103432 w 1720120"/>
              <a:gd name="connsiteY60" fmla="*/ 574158 h 893134"/>
              <a:gd name="connsiteX61" fmla="*/ 1124697 w 1720120"/>
              <a:gd name="connsiteY61" fmla="*/ 563525 h 893134"/>
              <a:gd name="connsiteX62" fmla="*/ 1161911 w 1720120"/>
              <a:gd name="connsiteY62" fmla="*/ 558209 h 893134"/>
              <a:gd name="connsiteX63" fmla="*/ 1215073 w 1720120"/>
              <a:gd name="connsiteY63" fmla="*/ 542260 h 893134"/>
              <a:gd name="connsiteX64" fmla="*/ 1252287 w 1720120"/>
              <a:gd name="connsiteY64" fmla="*/ 526311 h 893134"/>
              <a:gd name="connsiteX65" fmla="*/ 1273552 w 1720120"/>
              <a:gd name="connsiteY65" fmla="*/ 520995 h 893134"/>
              <a:gd name="connsiteX66" fmla="*/ 1321399 w 1720120"/>
              <a:gd name="connsiteY66" fmla="*/ 505046 h 893134"/>
              <a:gd name="connsiteX67" fmla="*/ 1363929 w 1720120"/>
              <a:gd name="connsiteY67" fmla="*/ 489097 h 893134"/>
              <a:gd name="connsiteX68" fmla="*/ 1369245 w 1720120"/>
              <a:gd name="connsiteY68" fmla="*/ 467832 h 893134"/>
              <a:gd name="connsiteX69" fmla="*/ 1347980 w 1720120"/>
              <a:gd name="connsiteY69" fmla="*/ 435934 h 893134"/>
              <a:gd name="connsiteX70" fmla="*/ 1358613 w 1720120"/>
              <a:gd name="connsiteY70" fmla="*/ 419986 h 893134"/>
              <a:gd name="connsiteX71" fmla="*/ 1379878 w 1720120"/>
              <a:gd name="connsiteY71" fmla="*/ 382772 h 893134"/>
              <a:gd name="connsiteX72" fmla="*/ 1401143 w 1720120"/>
              <a:gd name="connsiteY72" fmla="*/ 345558 h 893134"/>
              <a:gd name="connsiteX73" fmla="*/ 1406459 w 1720120"/>
              <a:gd name="connsiteY73" fmla="*/ 329609 h 893134"/>
              <a:gd name="connsiteX74" fmla="*/ 1438357 w 1720120"/>
              <a:gd name="connsiteY74" fmla="*/ 318976 h 893134"/>
              <a:gd name="connsiteX75" fmla="*/ 1454306 w 1720120"/>
              <a:gd name="connsiteY75" fmla="*/ 308344 h 893134"/>
              <a:gd name="connsiteX76" fmla="*/ 1475571 w 1720120"/>
              <a:gd name="connsiteY76" fmla="*/ 303027 h 893134"/>
              <a:gd name="connsiteX77" fmla="*/ 1507469 w 1720120"/>
              <a:gd name="connsiteY77" fmla="*/ 292395 h 893134"/>
              <a:gd name="connsiteX78" fmla="*/ 1512785 w 1720120"/>
              <a:gd name="connsiteY78" fmla="*/ 255181 h 893134"/>
              <a:gd name="connsiteX79" fmla="*/ 1496836 w 1720120"/>
              <a:gd name="connsiteY79" fmla="*/ 207334 h 893134"/>
              <a:gd name="connsiteX80" fmla="*/ 1512785 w 1720120"/>
              <a:gd name="connsiteY80" fmla="*/ 170121 h 893134"/>
              <a:gd name="connsiteX81" fmla="*/ 1555315 w 1720120"/>
              <a:gd name="connsiteY81" fmla="*/ 154172 h 893134"/>
              <a:gd name="connsiteX82" fmla="*/ 1613794 w 1720120"/>
              <a:gd name="connsiteY82" fmla="*/ 122274 h 893134"/>
              <a:gd name="connsiteX83" fmla="*/ 1645692 w 1720120"/>
              <a:gd name="connsiteY83" fmla="*/ 106325 h 893134"/>
              <a:gd name="connsiteX84" fmla="*/ 1698855 w 1720120"/>
              <a:gd name="connsiteY84" fmla="*/ 69111 h 893134"/>
              <a:gd name="connsiteX85" fmla="*/ 1720120 w 1720120"/>
              <a:gd name="connsiteY85" fmla="*/ 58479 h 893134"/>
              <a:gd name="connsiteX86" fmla="*/ 1677590 w 1720120"/>
              <a:gd name="connsiteY86" fmla="*/ 42530 h 893134"/>
              <a:gd name="connsiteX87" fmla="*/ 1374562 w 1720120"/>
              <a:gd name="connsiteY87" fmla="*/ 31897 h 893134"/>
              <a:gd name="connsiteX88" fmla="*/ 1316083 w 1720120"/>
              <a:gd name="connsiteY88" fmla="*/ 26581 h 893134"/>
              <a:gd name="connsiteX89" fmla="*/ 1300134 w 1720120"/>
              <a:gd name="connsiteY89" fmla="*/ 21265 h 893134"/>
              <a:gd name="connsiteX90" fmla="*/ 1268236 w 1720120"/>
              <a:gd name="connsiteY90" fmla="*/ 15948 h 893134"/>
              <a:gd name="connsiteX91" fmla="*/ 1241655 w 1720120"/>
              <a:gd name="connsiteY91" fmla="*/ 10632 h 893134"/>
              <a:gd name="connsiteX92" fmla="*/ 1092799 w 1720120"/>
              <a:gd name="connsiteY92" fmla="*/ 0 h 893134"/>
              <a:gd name="connsiteX93" fmla="*/ 747241 w 1720120"/>
              <a:gd name="connsiteY93" fmla="*/ 5316 h 893134"/>
              <a:gd name="connsiteX94" fmla="*/ 630283 w 1720120"/>
              <a:gd name="connsiteY94" fmla="*/ 21265 h 893134"/>
              <a:gd name="connsiteX95" fmla="*/ 561171 w 1720120"/>
              <a:gd name="connsiteY95" fmla="*/ 26581 h 893134"/>
              <a:gd name="connsiteX96" fmla="*/ 518641 w 1720120"/>
              <a:gd name="connsiteY96" fmla="*/ 37214 h 893134"/>
              <a:gd name="connsiteX97" fmla="*/ 444213 w 1720120"/>
              <a:gd name="connsiteY97" fmla="*/ 47846 h 893134"/>
              <a:gd name="connsiteX98" fmla="*/ 412315 w 1720120"/>
              <a:gd name="connsiteY98" fmla="*/ 53162 h 893134"/>
              <a:gd name="connsiteX99" fmla="*/ 375101 w 1720120"/>
              <a:gd name="connsiteY99" fmla="*/ 63795 h 893134"/>
              <a:gd name="connsiteX100" fmla="*/ 332571 w 1720120"/>
              <a:gd name="connsiteY100" fmla="*/ 74427 h 893134"/>
              <a:gd name="connsiteX101" fmla="*/ 311306 w 1720120"/>
              <a:gd name="connsiteY101" fmla="*/ 85060 h 893134"/>
              <a:gd name="connsiteX102" fmla="*/ 327255 w 1720120"/>
              <a:gd name="connsiteY102" fmla="*/ 79744 h 893134"/>
              <a:gd name="connsiteX103" fmla="*/ 353836 w 1720120"/>
              <a:gd name="connsiteY103" fmla="*/ 74427 h 893134"/>
              <a:gd name="connsiteX104" fmla="*/ 385734 w 1720120"/>
              <a:gd name="connsiteY104" fmla="*/ 63795 h 893134"/>
              <a:gd name="connsiteX105" fmla="*/ 486743 w 1720120"/>
              <a:gd name="connsiteY105" fmla="*/ 47846 h 893134"/>
              <a:gd name="connsiteX106" fmla="*/ 523957 w 1720120"/>
              <a:gd name="connsiteY106" fmla="*/ 58479 h 893134"/>
              <a:gd name="connsiteX107" fmla="*/ 502692 w 1720120"/>
              <a:gd name="connsiteY107" fmla="*/ 63795 h 893134"/>
              <a:gd name="connsiteX108" fmla="*/ 486743 w 1720120"/>
              <a:gd name="connsiteY108" fmla="*/ 69111 h 893134"/>
              <a:gd name="connsiteX109" fmla="*/ 454845 w 1720120"/>
              <a:gd name="connsiteY109" fmla="*/ 58479 h 8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720120" h="893134">
                <a:moveTo>
                  <a:pt x="454845" y="58479"/>
                </a:moveTo>
                <a:cubicBezTo>
                  <a:pt x="445099" y="59365"/>
                  <a:pt x="436981" y="68880"/>
                  <a:pt x="428264" y="74427"/>
                </a:cubicBezTo>
                <a:cubicBezTo>
                  <a:pt x="417483" y="81288"/>
                  <a:pt x="408489" y="91652"/>
                  <a:pt x="396366" y="95693"/>
                </a:cubicBezTo>
                <a:cubicBezTo>
                  <a:pt x="385734" y="99237"/>
                  <a:pt x="374875" y="102163"/>
                  <a:pt x="364469" y="106325"/>
                </a:cubicBezTo>
                <a:cubicBezTo>
                  <a:pt x="355608" y="109869"/>
                  <a:pt x="347028" y="114216"/>
                  <a:pt x="337887" y="116958"/>
                </a:cubicBezTo>
                <a:cubicBezTo>
                  <a:pt x="329232" y="119554"/>
                  <a:pt x="320023" y="119897"/>
                  <a:pt x="311306" y="122274"/>
                </a:cubicBezTo>
                <a:cubicBezTo>
                  <a:pt x="300493" y="125223"/>
                  <a:pt x="289433" y="127895"/>
                  <a:pt x="279408" y="132907"/>
                </a:cubicBezTo>
                <a:cubicBezTo>
                  <a:pt x="268933" y="138144"/>
                  <a:pt x="254487" y="146620"/>
                  <a:pt x="242194" y="148855"/>
                </a:cubicBezTo>
                <a:cubicBezTo>
                  <a:pt x="228137" y="151411"/>
                  <a:pt x="213904" y="153017"/>
                  <a:pt x="199664" y="154172"/>
                </a:cubicBezTo>
                <a:cubicBezTo>
                  <a:pt x="148320" y="158335"/>
                  <a:pt x="96883" y="161260"/>
                  <a:pt x="45492" y="164804"/>
                </a:cubicBezTo>
                <a:cubicBezTo>
                  <a:pt x="27535" y="168396"/>
                  <a:pt x="-33404" y="171415"/>
                  <a:pt x="24227" y="223283"/>
                </a:cubicBezTo>
                <a:cubicBezTo>
                  <a:pt x="36154" y="234018"/>
                  <a:pt x="56124" y="219739"/>
                  <a:pt x="72073" y="217967"/>
                </a:cubicBezTo>
                <a:cubicBezTo>
                  <a:pt x="79162" y="216195"/>
                  <a:pt x="88172" y="207485"/>
                  <a:pt x="93339" y="212651"/>
                </a:cubicBezTo>
                <a:cubicBezTo>
                  <a:pt x="97857" y="217169"/>
                  <a:pt x="83105" y="220426"/>
                  <a:pt x="77390" y="223283"/>
                </a:cubicBezTo>
                <a:cubicBezTo>
                  <a:pt x="68854" y="227551"/>
                  <a:pt x="59669" y="230372"/>
                  <a:pt x="50808" y="233916"/>
                </a:cubicBezTo>
                <a:cubicBezTo>
                  <a:pt x="54352" y="239232"/>
                  <a:pt x="56452" y="245874"/>
                  <a:pt x="61441" y="249865"/>
                </a:cubicBezTo>
                <a:cubicBezTo>
                  <a:pt x="65817" y="253366"/>
                  <a:pt x="71820" y="254562"/>
                  <a:pt x="77390" y="255181"/>
                </a:cubicBezTo>
                <a:cubicBezTo>
                  <a:pt x="103867" y="258123"/>
                  <a:pt x="130553" y="258725"/>
                  <a:pt x="157134" y="260497"/>
                </a:cubicBezTo>
                <a:cubicBezTo>
                  <a:pt x="171311" y="264041"/>
                  <a:pt x="185801" y="266509"/>
                  <a:pt x="199664" y="271130"/>
                </a:cubicBezTo>
                <a:cubicBezTo>
                  <a:pt x="210297" y="274674"/>
                  <a:pt x="220441" y="280372"/>
                  <a:pt x="231562" y="281762"/>
                </a:cubicBezTo>
                <a:lnTo>
                  <a:pt x="274092" y="287079"/>
                </a:lnTo>
                <a:cubicBezTo>
                  <a:pt x="284725" y="290623"/>
                  <a:pt x="298065" y="289786"/>
                  <a:pt x="305990" y="297711"/>
                </a:cubicBezTo>
                <a:cubicBezTo>
                  <a:pt x="342405" y="334127"/>
                  <a:pt x="329546" y="317098"/>
                  <a:pt x="348520" y="345558"/>
                </a:cubicBezTo>
                <a:cubicBezTo>
                  <a:pt x="350292" y="350874"/>
                  <a:pt x="352984" y="355968"/>
                  <a:pt x="353836" y="361507"/>
                </a:cubicBezTo>
                <a:cubicBezTo>
                  <a:pt x="358530" y="392021"/>
                  <a:pt x="344785" y="415197"/>
                  <a:pt x="375101" y="425302"/>
                </a:cubicBezTo>
                <a:cubicBezTo>
                  <a:pt x="385327" y="428711"/>
                  <a:pt x="396366" y="428846"/>
                  <a:pt x="406999" y="430618"/>
                </a:cubicBezTo>
                <a:cubicBezTo>
                  <a:pt x="410543" y="437706"/>
                  <a:pt x="414849" y="444463"/>
                  <a:pt x="417632" y="451883"/>
                </a:cubicBezTo>
                <a:cubicBezTo>
                  <a:pt x="420198" y="458724"/>
                  <a:pt x="420941" y="466123"/>
                  <a:pt x="422948" y="473148"/>
                </a:cubicBezTo>
                <a:cubicBezTo>
                  <a:pt x="424487" y="478536"/>
                  <a:pt x="426492" y="483781"/>
                  <a:pt x="428264" y="489097"/>
                </a:cubicBezTo>
                <a:cubicBezTo>
                  <a:pt x="426492" y="503274"/>
                  <a:pt x="425504" y="517570"/>
                  <a:pt x="422948" y="531627"/>
                </a:cubicBezTo>
                <a:cubicBezTo>
                  <a:pt x="421946" y="537140"/>
                  <a:pt x="421595" y="543613"/>
                  <a:pt x="417632" y="547576"/>
                </a:cubicBezTo>
                <a:cubicBezTo>
                  <a:pt x="388138" y="577070"/>
                  <a:pt x="393281" y="563353"/>
                  <a:pt x="364469" y="574158"/>
                </a:cubicBezTo>
                <a:cubicBezTo>
                  <a:pt x="357049" y="576941"/>
                  <a:pt x="350292" y="581246"/>
                  <a:pt x="343204" y="584790"/>
                </a:cubicBezTo>
                <a:cubicBezTo>
                  <a:pt x="337888" y="590106"/>
                  <a:pt x="332016" y="594920"/>
                  <a:pt x="327255" y="600739"/>
                </a:cubicBezTo>
                <a:cubicBezTo>
                  <a:pt x="316033" y="614454"/>
                  <a:pt x="295357" y="643269"/>
                  <a:pt x="295357" y="643269"/>
                </a:cubicBezTo>
                <a:cubicBezTo>
                  <a:pt x="278079" y="695107"/>
                  <a:pt x="282967" y="674113"/>
                  <a:pt x="295357" y="781493"/>
                </a:cubicBezTo>
                <a:cubicBezTo>
                  <a:pt x="296089" y="787840"/>
                  <a:pt x="302446" y="792125"/>
                  <a:pt x="305990" y="797441"/>
                </a:cubicBezTo>
                <a:cubicBezTo>
                  <a:pt x="318999" y="836472"/>
                  <a:pt x="308697" y="821414"/>
                  <a:pt x="332571" y="845288"/>
                </a:cubicBezTo>
                <a:cubicBezTo>
                  <a:pt x="336115" y="855921"/>
                  <a:pt x="332571" y="873642"/>
                  <a:pt x="343204" y="877186"/>
                </a:cubicBezTo>
                <a:lnTo>
                  <a:pt x="375101" y="887818"/>
                </a:lnTo>
                <a:lnTo>
                  <a:pt x="391050" y="893134"/>
                </a:lnTo>
                <a:cubicBezTo>
                  <a:pt x="428264" y="891362"/>
                  <a:pt x="465565" y="890912"/>
                  <a:pt x="502692" y="887818"/>
                </a:cubicBezTo>
                <a:cubicBezTo>
                  <a:pt x="525275" y="885936"/>
                  <a:pt x="514880" y="880946"/>
                  <a:pt x="529273" y="866553"/>
                </a:cubicBezTo>
                <a:cubicBezTo>
                  <a:pt x="539577" y="856249"/>
                  <a:pt x="548202" y="854928"/>
                  <a:pt x="561171" y="850604"/>
                </a:cubicBezTo>
                <a:cubicBezTo>
                  <a:pt x="564715" y="845288"/>
                  <a:pt x="567286" y="839173"/>
                  <a:pt x="571804" y="834655"/>
                </a:cubicBezTo>
                <a:cubicBezTo>
                  <a:pt x="574210" y="832249"/>
                  <a:pt x="602983" y="811091"/>
                  <a:pt x="609018" y="808074"/>
                </a:cubicBezTo>
                <a:cubicBezTo>
                  <a:pt x="614030" y="805568"/>
                  <a:pt x="619650" y="804530"/>
                  <a:pt x="624966" y="802758"/>
                </a:cubicBezTo>
                <a:cubicBezTo>
                  <a:pt x="630282" y="799214"/>
                  <a:pt x="635497" y="795511"/>
                  <a:pt x="640915" y="792125"/>
                </a:cubicBezTo>
                <a:cubicBezTo>
                  <a:pt x="692221" y="760058"/>
                  <a:pt x="647000" y="789841"/>
                  <a:pt x="683445" y="765544"/>
                </a:cubicBezTo>
                <a:cubicBezTo>
                  <a:pt x="686989" y="760228"/>
                  <a:pt x="689329" y="753869"/>
                  <a:pt x="694078" y="749595"/>
                </a:cubicBezTo>
                <a:cubicBezTo>
                  <a:pt x="695307" y="748489"/>
                  <a:pt x="738597" y="715042"/>
                  <a:pt x="752557" y="707065"/>
                </a:cubicBezTo>
                <a:cubicBezTo>
                  <a:pt x="759438" y="703133"/>
                  <a:pt x="767373" y="701038"/>
                  <a:pt x="773822" y="696432"/>
                </a:cubicBezTo>
                <a:cubicBezTo>
                  <a:pt x="801259" y="676834"/>
                  <a:pt x="777592" y="683915"/>
                  <a:pt x="805720" y="669851"/>
                </a:cubicBezTo>
                <a:cubicBezTo>
                  <a:pt x="810732" y="667345"/>
                  <a:pt x="816518" y="666742"/>
                  <a:pt x="821669" y="664534"/>
                </a:cubicBezTo>
                <a:cubicBezTo>
                  <a:pt x="828953" y="661412"/>
                  <a:pt x="835650" y="657024"/>
                  <a:pt x="842934" y="653902"/>
                </a:cubicBezTo>
                <a:cubicBezTo>
                  <a:pt x="848085" y="651695"/>
                  <a:pt x="853515" y="650196"/>
                  <a:pt x="858883" y="648586"/>
                </a:cubicBezTo>
                <a:cubicBezTo>
                  <a:pt x="929705" y="627339"/>
                  <a:pt x="868526" y="645956"/>
                  <a:pt x="917362" y="632637"/>
                </a:cubicBezTo>
                <a:cubicBezTo>
                  <a:pt x="923197" y="631046"/>
                  <a:pt x="963810" y="618875"/>
                  <a:pt x="975841" y="616688"/>
                </a:cubicBezTo>
                <a:cubicBezTo>
                  <a:pt x="988169" y="614447"/>
                  <a:pt x="1000650" y="613144"/>
                  <a:pt x="1013055" y="611372"/>
                </a:cubicBezTo>
                <a:cubicBezTo>
                  <a:pt x="1043397" y="591144"/>
                  <a:pt x="1013299" y="608626"/>
                  <a:pt x="1050269" y="595423"/>
                </a:cubicBezTo>
                <a:cubicBezTo>
                  <a:pt x="1068243" y="589004"/>
                  <a:pt x="1086361" y="582694"/>
                  <a:pt x="1103432" y="574158"/>
                </a:cubicBezTo>
                <a:cubicBezTo>
                  <a:pt x="1110520" y="570614"/>
                  <a:pt x="1117051" y="565610"/>
                  <a:pt x="1124697" y="563525"/>
                </a:cubicBezTo>
                <a:cubicBezTo>
                  <a:pt x="1136786" y="560228"/>
                  <a:pt x="1149506" y="559981"/>
                  <a:pt x="1161911" y="558209"/>
                </a:cubicBezTo>
                <a:cubicBezTo>
                  <a:pt x="1209529" y="539161"/>
                  <a:pt x="1167159" y="554238"/>
                  <a:pt x="1215073" y="542260"/>
                </a:cubicBezTo>
                <a:cubicBezTo>
                  <a:pt x="1241480" y="535659"/>
                  <a:pt x="1221852" y="537724"/>
                  <a:pt x="1252287" y="526311"/>
                </a:cubicBezTo>
                <a:cubicBezTo>
                  <a:pt x="1259128" y="523745"/>
                  <a:pt x="1266464" y="522767"/>
                  <a:pt x="1273552" y="520995"/>
                </a:cubicBezTo>
                <a:cubicBezTo>
                  <a:pt x="1301300" y="502496"/>
                  <a:pt x="1278424" y="514595"/>
                  <a:pt x="1321399" y="505046"/>
                </a:cubicBezTo>
                <a:cubicBezTo>
                  <a:pt x="1330779" y="502962"/>
                  <a:pt x="1358748" y="491169"/>
                  <a:pt x="1363929" y="489097"/>
                </a:cubicBezTo>
                <a:cubicBezTo>
                  <a:pt x="1365701" y="482009"/>
                  <a:pt x="1371345" y="474830"/>
                  <a:pt x="1369245" y="467832"/>
                </a:cubicBezTo>
                <a:cubicBezTo>
                  <a:pt x="1365573" y="455592"/>
                  <a:pt x="1347980" y="435934"/>
                  <a:pt x="1347980" y="435934"/>
                </a:cubicBezTo>
                <a:cubicBezTo>
                  <a:pt x="1351524" y="430618"/>
                  <a:pt x="1355443" y="425533"/>
                  <a:pt x="1358613" y="419986"/>
                </a:cubicBezTo>
                <a:cubicBezTo>
                  <a:pt x="1385598" y="372763"/>
                  <a:pt x="1353968" y="421636"/>
                  <a:pt x="1379878" y="382772"/>
                </a:cubicBezTo>
                <a:cubicBezTo>
                  <a:pt x="1392067" y="346204"/>
                  <a:pt x="1375395" y="390617"/>
                  <a:pt x="1401143" y="345558"/>
                </a:cubicBezTo>
                <a:cubicBezTo>
                  <a:pt x="1403923" y="340692"/>
                  <a:pt x="1401899" y="332866"/>
                  <a:pt x="1406459" y="329609"/>
                </a:cubicBezTo>
                <a:cubicBezTo>
                  <a:pt x="1415579" y="323094"/>
                  <a:pt x="1429031" y="325193"/>
                  <a:pt x="1438357" y="318976"/>
                </a:cubicBezTo>
                <a:cubicBezTo>
                  <a:pt x="1443673" y="315432"/>
                  <a:pt x="1448433" y="310861"/>
                  <a:pt x="1454306" y="308344"/>
                </a:cubicBezTo>
                <a:cubicBezTo>
                  <a:pt x="1461022" y="305466"/>
                  <a:pt x="1468573" y="305127"/>
                  <a:pt x="1475571" y="303027"/>
                </a:cubicBezTo>
                <a:cubicBezTo>
                  <a:pt x="1486306" y="299806"/>
                  <a:pt x="1496836" y="295939"/>
                  <a:pt x="1507469" y="292395"/>
                </a:cubicBezTo>
                <a:cubicBezTo>
                  <a:pt x="1521206" y="271789"/>
                  <a:pt x="1520735" y="281018"/>
                  <a:pt x="1512785" y="255181"/>
                </a:cubicBezTo>
                <a:cubicBezTo>
                  <a:pt x="1507841" y="239113"/>
                  <a:pt x="1496836" y="207334"/>
                  <a:pt x="1496836" y="207334"/>
                </a:cubicBezTo>
                <a:cubicBezTo>
                  <a:pt x="1502152" y="194930"/>
                  <a:pt x="1504499" y="180774"/>
                  <a:pt x="1512785" y="170121"/>
                </a:cubicBezTo>
                <a:cubicBezTo>
                  <a:pt x="1519496" y="161492"/>
                  <a:pt x="1545804" y="156550"/>
                  <a:pt x="1555315" y="154172"/>
                </a:cubicBezTo>
                <a:cubicBezTo>
                  <a:pt x="1647226" y="108217"/>
                  <a:pt x="1532889" y="166405"/>
                  <a:pt x="1613794" y="122274"/>
                </a:cubicBezTo>
                <a:cubicBezTo>
                  <a:pt x="1624230" y="116582"/>
                  <a:pt x="1635424" y="112315"/>
                  <a:pt x="1645692" y="106325"/>
                </a:cubicBezTo>
                <a:cubicBezTo>
                  <a:pt x="1742685" y="49746"/>
                  <a:pt x="1627344" y="113805"/>
                  <a:pt x="1698855" y="69111"/>
                </a:cubicBezTo>
                <a:cubicBezTo>
                  <a:pt x="1705575" y="64911"/>
                  <a:pt x="1713032" y="62023"/>
                  <a:pt x="1720120" y="58479"/>
                </a:cubicBezTo>
                <a:cubicBezTo>
                  <a:pt x="1702348" y="46631"/>
                  <a:pt x="1702383" y="43730"/>
                  <a:pt x="1677590" y="42530"/>
                </a:cubicBezTo>
                <a:cubicBezTo>
                  <a:pt x="1576637" y="37645"/>
                  <a:pt x="1475571" y="35441"/>
                  <a:pt x="1374562" y="31897"/>
                </a:cubicBezTo>
                <a:cubicBezTo>
                  <a:pt x="1355069" y="30125"/>
                  <a:pt x="1335460" y="29349"/>
                  <a:pt x="1316083" y="26581"/>
                </a:cubicBezTo>
                <a:cubicBezTo>
                  <a:pt x="1310535" y="25789"/>
                  <a:pt x="1305604" y="22481"/>
                  <a:pt x="1300134" y="21265"/>
                </a:cubicBezTo>
                <a:cubicBezTo>
                  <a:pt x="1289611" y="18927"/>
                  <a:pt x="1278841" y="17876"/>
                  <a:pt x="1268236" y="15948"/>
                </a:cubicBezTo>
                <a:cubicBezTo>
                  <a:pt x="1259346" y="14332"/>
                  <a:pt x="1250586" y="12006"/>
                  <a:pt x="1241655" y="10632"/>
                </a:cubicBezTo>
                <a:cubicBezTo>
                  <a:pt x="1185508" y="1994"/>
                  <a:pt x="1159755" y="3348"/>
                  <a:pt x="1092799" y="0"/>
                </a:cubicBezTo>
                <a:cubicBezTo>
                  <a:pt x="977613" y="1772"/>
                  <a:pt x="862364" y="1104"/>
                  <a:pt x="747241" y="5316"/>
                </a:cubicBezTo>
                <a:cubicBezTo>
                  <a:pt x="530368" y="13250"/>
                  <a:pt x="721616" y="11116"/>
                  <a:pt x="630283" y="21265"/>
                </a:cubicBezTo>
                <a:cubicBezTo>
                  <a:pt x="607319" y="23817"/>
                  <a:pt x="584208" y="24809"/>
                  <a:pt x="561171" y="26581"/>
                </a:cubicBezTo>
                <a:cubicBezTo>
                  <a:pt x="546994" y="30125"/>
                  <a:pt x="533107" y="35148"/>
                  <a:pt x="518641" y="37214"/>
                </a:cubicBezTo>
                <a:lnTo>
                  <a:pt x="444213" y="47846"/>
                </a:lnTo>
                <a:cubicBezTo>
                  <a:pt x="433553" y="49445"/>
                  <a:pt x="422818" y="50738"/>
                  <a:pt x="412315" y="53162"/>
                </a:cubicBezTo>
                <a:cubicBezTo>
                  <a:pt x="399744" y="56063"/>
                  <a:pt x="387566" y="60471"/>
                  <a:pt x="375101" y="63795"/>
                </a:cubicBezTo>
                <a:cubicBezTo>
                  <a:pt x="360981" y="67560"/>
                  <a:pt x="332571" y="74427"/>
                  <a:pt x="332571" y="74427"/>
                </a:cubicBezTo>
                <a:cubicBezTo>
                  <a:pt x="325483" y="77971"/>
                  <a:pt x="316909" y="79456"/>
                  <a:pt x="311306" y="85060"/>
                </a:cubicBezTo>
                <a:cubicBezTo>
                  <a:pt x="307344" y="89023"/>
                  <a:pt x="321818" y="81103"/>
                  <a:pt x="327255" y="79744"/>
                </a:cubicBezTo>
                <a:cubicBezTo>
                  <a:pt x="336021" y="77552"/>
                  <a:pt x="345119" y="76805"/>
                  <a:pt x="353836" y="74427"/>
                </a:cubicBezTo>
                <a:cubicBezTo>
                  <a:pt x="364649" y="71478"/>
                  <a:pt x="374707" y="65800"/>
                  <a:pt x="385734" y="63795"/>
                </a:cubicBezTo>
                <a:cubicBezTo>
                  <a:pt x="458270" y="50606"/>
                  <a:pt x="424553" y="55619"/>
                  <a:pt x="486743" y="47846"/>
                </a:cubicBezTo>
                <a:cubicBezTo>
                  <a:pt x="499148" y="51390"/>
                  <a:pt x="514835" y="49357"/>
                  <a:pt x="523957" y="58479"/>
                </a:cubicBezTo>
                <a:cubicBezTo>
                  <a:pt x="529123" y="63645"/>
                  <a:pt x="509717" y="61788"/>
                  <a:pt x="502692" y="63795"/>
                </a:cubicBezTo>
                <a:cubicBezTo>
                  <a:pt x="497304" y="65334"/>
                  <a:pt x="492149" y="67637"/>
                  <a:pt x="486743" y="69111"/>
                </a:cubicBezTo>
                <a:cubicBezTo>
                  <a:pt x="435732" y="83023"/>
                  <a:pt x="464591" y="57593"/>
                  <a:pt x="454845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34FAA7-ACD2-4E3A-B81E-9BD8032DE5D4}"/>
              </a:ext>
            </a:extLst>
          </p:cNvPr>
          <p:cNvSpPr/>
          <p:nvPr/>
        </p:nvSpPr>
        <p:spPr>
          <a:xfrm>
            <a:off x="6230286" y="2344479"/>
            <a:ext cx="877579" cy="717698"/>
          </a:xfrm>
          <a:custGeom>
            <a:avLst/>
            <a:gdLst>
              <a:gd name="connsiteX0" fmla="*/ 5709 w 877579"/>
              <a:gd name="connsiteY0" fmla="*/ 116958 h 717698"/>
              <a:gd name="connsiteX1" fmla="*/ 393 w 877579"/>
              <a:gd name="connsiteY1" fmla="*/ 143540 h 717698"/>
              <a:gd name="connsiteX2" fmla="*/ 11026 w 877579"/>
              <a:gd name="connsiteY2" fmla="*/ 159488 h 717698"/>
              <a:gd name="connsiteX3" fmla="*/ 37607 w 877579"/>
              <a:gd name="connsiteY3" fmla="*/ 191386 h 717698"/>
              <a:gd name="connsiteX4" fmla="*/ 85454 w 877579"/>
              <a:gd name="connsiteY4" fmla="*/ 260498 h 717698"/>
              <a:gd name="connsiteX5" fmla="*/ 101402 w 877579"/>
              <a:gd name="connsiteY5" fmla="*/ 281763 h 717698"/>
              <a:gd name="connsiteX6" fmla="*/ 133300 w 877579"/>
              <a:gd name="connsiteY6" fmla="*/ 297712 h 717698"/>
              <a:gd name="connsiteX7" fmla="*/ 143933 w 877579"/>
              <a:gd name="connsiteY7" fmla="*/ 324293 h 717698"/>
              <a:gd name="connsiteX8" fmla="*/ 149249 w 877579"/>
              <a:gd name="connsiteY8" fmla="*/ 345558 h 717698"/>
              <a:gd name="connsiteX9" fmla="*/ 159881 w 877579"/>
              <a:gd name="connsiteY9" fmla="*/ 361507 h 717698"/>
              <a:gd name="connsiteX10" fmla="*/ 165198 w 877579"/>
              <a:gd name="connsiteY10" fmla="*/ 377456 h 717698"/>
              <a:gd name="connsiteX11" fmla="*/ 175830 w 877579"/>
              <a:gd name="connsiteY11" fmla="*/ 393405 h 717698"/>
              <a:gd name="connsiteX12" fmla="*/ 197095 w 877579"/>
              <a:gd name="connsiteY12" fmla="*/ 462516 h 717698"/>
              <a:gd name="connsiteX13" fmla="*/ 202412 w 877579"/>
              <a:gd name="connsiteY13" fmla="*/ 478465 h 717698"/>
              <a:gd name="connsiteX14" fmla="*/ 218361 w 877579"/>
              <a:gd name="connsiteY14" fmla="*/ 494414 h 717698"/>
              <a:gd name="connsiteX15" fmla="*/ 228993 w 877579"/>
              <a:gd name="connsiteY15" fmla="*/ 510363 h 717698"/>
              <a:gd name="connsiteX16" fmla="*/ 234309 w 877579"/>
              <a:gd name="connsiteY16" fmla="*/ 542261 h 717698"/>
              <a:gd name="connsiteX17" fmla="*/ 250258 w 877579"/>
              <a:gd name="connsiteY17" fmla="*/ 558209 h 717698"/>
              <a:gd name="connsiteX18" fmla="*/ 260891 w 877579"/>
              <a:gd name="connsiteY18" fmla="*/ 574158 h 717698"/>
              <a:gd name="connsiteX19" fmla="*/ 276840 w 877579"/>
              <a:gd name="connsiteY19" fmla="*/ 584791 h 717698"/>
              <a:gd name="connsiteX20" fmla="*/ 292788 w 877579"/>
              <a:gd name="connsiteY20" fmla="*/ 600740 h 717698"/>
              <a:gd name="connsiteX21" fmla="*/ 298105 w 877579"/>
              <a:gd name="connsiteY21" fmla="*/ 616688 h 717698"/>
              <a:gd name="connsiteX22" fmla="*/ 330002 w 877579"/>
              <a:gd name="connsiteY22" fmla="*/ 648586 h 717698"/>
              <a:gd name="connsiteX23" fmla="*/ 345951 w 877579"/>
              <a:gd name="connsiteY23" fmla="*/ 664535 h 717698"/>
              <a:gd name="connsiteX24" fmla="*/ 356584 w 877579"/>
              <a:gd name="connsiteY24" fmla="*/ 680484 h 717698"/>
              <a:gd name="connsiteX25" fmla="*/ 361900 w 877579"/>
              <a:gd name="connsiteY25" fmla="*/ 696433 h 717698"/>
              <a:gd name="connsiteX26" fmla="*/ 393798 w 877579"/>
              <a:gd name="connsiteY26" fmla="*/ 717698 h 717698"/>
              <a:gd name="connsiteX27" fmla="*/ 436328 w 877579"/>
              <a:gd name="connsiteY27" fmla="*/ 701749 h 717698"/>
              <a:gd name="connsiteX28" fmla="*/ 489491 w 877579"/>
              <a:gd name="connsiteY28" fmla="*/ 696433 h 717698"/>
              <a:gd name="connsiteX29" fmla="*/ 516072 w 877579"/>
              <a:gd name="connsiteY29" fmla="*/ 691116 h 717698"/>
              <a:gd name="connsiteX30" fmla="*/ 553286 w 877579"/>
              <a:gd name="connsiteY30" fmla="*/ 680484 h 717698"/>
              <a:gd name="connsiteX31" fmla="*/ 627714 w 877579"/>
              <a:gd name="connsiteY31" fmla="*/ 675168 h 717698"/>
              <a:gd name="connsiteX32" fmla="*/ 670244 w 877579"/>
              <a:gd name="connsiteY32" fmla="*/ 653902 h 717698"/>
              <a:gd name="connsiteX33" fmla="*/ 702142 w 877579"/>
              <a:gd name="connsiteY33" fmla="*/ 643270 h 717698"/>
              <a:gd name="connsiteX34" fmla="*/ 749988 w 877579"/>
              <a:gd name="connsiteY34" fmla="*/ 622005 h 717698"/>
              <a:gd name="connsiteX35" fmla="*/ 765937 w 877579"/>
              <a:gd name="connsiteY35" fmla="*/ 616688 h 717698"/>
              <a:gd name="connsiteX36" fmla="*/ 808467 w 877579"/>
              <a:gd name="connsiteY36" fmla="*/ 595423 h 717698"/>
              <a:gd name="connsiteX37" fmla="*/ 824416 w 877579"/>
              <a:gd name="connsiteY37" fmla="*/ 579474 h 717698"/>
              <a:gd name="connsiteX38" fmla="*/ 840365 w 877579"/>
              <a:gd name="connsiteY38" fmla="*/ 568842 h 717698"/>
              <a:gd name="connsiteX39" fmla="*/ 861630 w 877579"/>
              <a:gd name="connsiteY39" fmla="*/ 536944 h 717698"/>
              <a:gd name="connsiteX40" fmla="*/ 872263 w 877579"/>
              <a:gd name="connsiteY40" fmla="*/ 505047 h 717698"/>
              <a:gd name="connsiteX41" fmla="*/ 877579 w 877579"/>
              <a:gd name="connsiteY41" fmla="*/ 489098 h 717698"/>
              <a:gd name="connsiteX42" fmla="*/ 872263 w 877579"/>
              <a:gd name="connsiteY42" fmla="*/ 414670 h 717698"/>
              <a:gd name="connsiteX43" fmla="*/ 856314 w 877579"/>
              <a:gd name="connsiteY43" fmla="*/ 409354 h 717698"/>
              <a:gd name="connsiteX44" fmla="*/ 787202 w 877579"/>
              <a:gd name="connsiteY44" fmla="*/ 404037 h 717698"/>
              <a:gd name="connsiteX45" fmla="*/ 771254 w 877579"/>
              <a:gd name="connsiteY45" fmla="*/ 398721 h 717698"/>
              <a:gd name="connsiteX46" fmla="*/ 739356 w 877579"/>
              <a:gd name="connsiteY46" fmla="*/ 372140 h 717698"/>
              <a:gd name="connsiteX47" fmla="*/ 728723 w 877579"/>
              <a:gd name="connsiteY47" fmla="*/ 356191 h 717698"/>
              <a:gd name="connsiteX48" fmla="*/ 707458 w 877579"/>
              <a:gd name="connsiteY48" fmla="*/ 318977 h 717698"/>
              <a:gd name="connsiteX49" fmla="*/ 686193 w 877579"/>
              <a:gd name="connsiteY49" fmla="*/ 281763 h 717698"/>
              <a:gd name="connsiteX50" fmla="*/ 654295 w 877579"/>
              <a:gd name="connsiteY50" fmla="*/ 249865 h 717698"/>
              <a:gd name="connsiteX51" fmla="*/ 622398 w 877579"/>
              <a:gd name="connsiteY51" fmla="*/ 223284 h 717698"/>
              <a:gd name="connsiteX52" fmla="*/ 595816 w 877579"/>
              <a:gd name="connsiteY52" fmla="*/ 191386 h 717698"/>
              <a:gd name="connsiteX53" fmla="*/ 574551 w 877579"/>
              <a:gd name="connsiteY53" fmla="*/ 175437 h 717698"/>
              <a:gd name="connsiteX54" fmla="*/ 542654 w 877579"/>
              <a:gd name="connsiteY54" fmla="*/ 148856 h 717698"/>
              <a:gd name="connsiteX55" fmla="*/ 516072 w 877579"/>
              <a:gd name="connsiteY55" fmla="*/ 127591 h 717698"/>
              <a:gd name="connsiteX56" fmla="*/ 468226 w 877579"/>
              <a:gd name="connsiteY56" fmla="*/ 106326 h 717698"/>
              <a:gd name="connsiteX57" fmla="*/ 415063 w 877579"/>
              <a:gd name="connsiteY57" fmla="*/ 95693 h 717698"/>
              <a:gd name="connsiteX58" fmla="*/ 351267 w 877579"/>
              <a:gd name="connsiteY58" fmla="*/ 53163 h 717698"/>
              <a:gd name="connsiteX59" fmla="*/ 319370 w 877579"/>
              <a:gd name="connsiteY59" fmla="*/ 31898 h 717698"/>
              <a:gd name="connsiteX60" fmla="*/ 271523 w 877579"/>
              <a:gd name="connsiteY60" fmla="*/ 15949 h 717698"/>
              <a:gd name="connsiteX61" fmla="*/ 255574 w 877579"/>
              <a:gd name="connsiteY61" fmla="*/ 10633 h 717698"/>
              <a:gd name="connsiteX62" fmla="*/ 239626 w 877579"/>
              <a:gd name="connsiteY62" fmla="*/ 5316 h 717698"/>
              <a:gd name="connsiteX63" fmla="*/ 207728 w 877579"/>
              <a:gd name="connsiteY63" fmla="*/ 0 h 717698"/>
              <a:gd name="connsiteX64" fmla="*/ 127984 w 877579"/>
              <a:gd name="connsiteY64" fmla="*/ 5316 h 717698"/>
              <a:gd name="connsiteX65" fmla="*/ 90770 w 877579"/>
              <a:gd name="connsiteY65" fmla="*/ 31898 h 717698"/>
              <a:gd name="connsiteX66" fmla="*/ 74821 w 877579"/>
              <a:gd name="connsiteY66" fmla="*/ 42530 h 717698"/>
              <a:gd name="connsiteX67" fmla="*/ 48240 w 877579"/>
              <a:gd name="connsiteY67" fmla="*/ 74428 h 717698"/>
              <a:gd name="connsiteX68" fmla="*/ 32291 w 877579"/>
              <a:gd name="connsiteY68" fmla="*/ 85061 h 717698"/>
              <a:gd name="connsiteX69" fmla="*/ 5709 w 877579"/>
              <a:gd name="connsiteY69" fmla="*/ 116958 h 71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77579" h="717698">
                <a:moveTo>
                  <a:pt x="5709" y="116958"/>
                </a:moveTo>
                <a:cubicBezTo>
                  <a:pt x="393" y="126704"/>
                  <a:pt x="-728" y="134574"/>
                  <a:pt x="393" y="143540"/>
                </a:cubicBezTo>
                <a:cubicBezTo>
                  <a:pt x="1186" y="149880"/>
                  <a:pt x="7103" y="154445"/>
                  <a:pt x="11026" y="159488"/>
                </a:cubicBezTo>
                <a:cubicBezTo>
                  <a:pt x="19523" y="170413"/>
                  <a:pt x="29397" y="180244"/>
                  <a:pt x="37607" y="191386"/>
                </a:cubicBezTo>
                <a:cubicBezTo>
                  <a:pt x="54228" y="213943"/>
                  <a:pt x="68643" y="238082"/>
                  <a:pt x="85454" y="260498"/>
                </a:cubicBezTo>
                <a:cubicBezTo>
                  <a:pt x="90770" y="267586"/>
                  <a:pt x="95137" y="275498"/>
                  <a:pt x="101402" y="281763"/>
                </a:cubicBezTo>
                <a:cubicBezTo>
                  <a:pt x="111706" y="292067"/>
                  <a:pt x="120331" y="293388"/>
                  <a:pt x="133300" y="297712"/>
                </a:cubicBezTo>
                <a:cubicBezTo>
                  <a:pt x="136844" y="306572"/>
                  <a:pt x="140915" y="315240"/>
                  <a:pt x="143933" y="324293"/>
                </a:cubicBezTo>
                <a:cubicBezTo>
                  <a:pt x="146244" y="331225"/>
                  <a:pt x="146371" y="338842"/>
                  <a:pt x="149249" y="345558"/>
                </a:cubicBezTo>
                <a:cubicBezTo>
                  <a:pt x="151766" y="351431"/>
                  <a:pt x="157024" y="355792"/>
                  <a:pt x="159881" y="361507"/>
                </a:cubicBezTo>
                <a:cubicBezTo>
                  <a:pt x="162387" y="366519"/>
                  <a:pt x="162692" y="372444"/>
                  <a:pt x="165198" y="377456"/>
                </a:cubicBezTo>
                <a:cubicBezTo>
                  <a:pt x="168055" y="383171"/>
                  <a:pt x="173235" y="387566"/>
                  <a:pt x="175830" y="393405"/>
                </a:cubicBezTo>
                <a:cubicBezTo>
                  <a:pt x="182194" y="407724"/>
                  <a:pt x="192994" y="448848"/>
                  <a:pt x="197095" y="462516"/>
                </a:cubicBezTo>
                <a:cubicBezTo>
                  <a:pt x="198705" y="467884"/>
                  <a:pt x="199303" y="473802"/>
                  <a:pt x="202412" y="478465"/>
                </a:cubicBezTo>
                <a:cubicBezTo>
                  <a:pt x="206583" y="484721"/>
                  <a:pt x="213548" y="488638"/>
                  <a:pt x="218361" y="494414"/>
                </a:cubicBezTo>
                <a:cubicBezTo>
                  <a:pt x="222451" y="499322"/>
                  <a:pt x="225449" y="505047"/>
                  <a:pt x="228993" y="510363"/>
                </a:cubicBezTo>
                <a:cubicBezTo>
                  <a:pt x="230765" y="520996"/>
                  <a:pt x="229931" y="532411"/>
                  <a:pt x="234309" y="542261"/>
                </a:cubicBezTo>
                <a:cubicBezTo>
                  <a:pt x="237362" y="549131"/>
                  <a:pt x="245445" y="552433"/>
                  <a:pt x="250258" y="558209"/>
                </a:cubicBezTo>
                <a:cubicBezTo>
                  <a:pt x="254349" y="563117"/>
                  <a:pt x="256373" y="569640"/>
                  <a:pt x="260891" y="574158"/>
                </a:cubicBezTo>
                <a:cubicBezTo>
                  <a:pt x="265409" y="578676"/>
                  <a:pt x="271932" y="580700"/>
                  <a:pt x="276840" y="584791"/>
                </a:cubicBezTo>
                <a:cubicBezTo>
                  <a:pt x="282616" y="589604"/>
                  <a:pt x="287472" y="595424"/>
                  <a:pt x="292788" y="600740"/>
                </a:cubicBezTo>
                <a:cubicBezTo>
                  <a:pt x="294560" y="606056"/>
                  <a:pt x="294665" y="612265"/>
                  <a:pt x="298105" y="616688"/>
                </a:cubicBezTo>
                <a:cubicBezTo>
                  <a:pt x="307337" y="628557"/>
                  <a:pt x="319370" y="637953"/>
                  <a:pt x="330002" y="648586"/>
                </a:cubicBezTo>
                <a:cubicBezTo>
                  <a:pt x="335318" y="653902"/>
                  <a:pt x="341780" y="658279"/>
                  <a:pt x="345951" y="664535"/>
                </a:cubicBezTo>
                <a:lnTo>
                  <a:pt x="356584" y="680484"/>
                </a:lnTo>
                <a:cubicBezTo>
                  <a:pt x="358356" y="685800"/>
                  <a:pt x="358791" y="691770"/>
                  <a:pt x="361900" y="696433"/>
                </a:cubicBezTo>
                <a:cubicBezTo>
                  <a:pt x="373277" y="713498"/>
                  <a:pt x="377078" y="712124"/>
                  <a:pt x="393798" y="717698"/>
                </a:cubicBezTo>
                <a:cubicBezTo>
                  <a:pt x="394542" y="717400"/>
                  <a:pt x="429553" y="702791"/>
                  <a:pt x="436328" y="701749"/>
                </a:cubicBezTo>
                <a:cubicBezTo>
                  <a:pt x="453930" y="699041"/>
                  <a:pt x="471770" y="698205"/>
                  <a:pt x="489491" y="696433"/>
                </a:cubicBezTo>
                <a:cubicBezTo>
                  <a:pt x="498351" y="694661"/>
                  <a:pt x="507306" y="693308"/>
                  <a:pt x="516072" y="691116"/>
                </a:cubicBezTo>
                <a:cubicBezTo>
                  <a:pt x="532198" y="687084"/>
                  <a:pt x="535391" y="682472"/>
                  <a:pt x="553286" y="680484"/>
                </a:cubicBezTo>
                <a:cubicBezTo>
                  <a:pt x="578006" y="677737"/>
                  <a:pt x="602905" y="676940"/>
                  <a:pt x="627714" y="675168"/>
                </a:cubicBezTo>
                <a:cubicBezTo>
                  <a:pt x="648989" y="660984"/>
                  <a:pt x="641634" y="664305"/>
                  <a:pt x="670244" y="653902"/>
                </a:cubicBezTo>
                <a:cubicBezTo>
                  <a:pt x="680777" y="650072"/>
                  <a:pt x="702142" y="643270"/>
                  <a:pt x="702142" y="643270"/>
                </a:cubicBezTo>
                <a:cubicBezTo>
                  <a:pt x="727417" y="626419"/>
                  <a:pt x="712027" y="634659"/>
                  <a:pt x="749988" y="622005"/>
                </a:cubicBezTo>
                <a:cubicBezTo>
                  <a:pt x="755304" y="620233"/>
                  <a:pt x="761274" y="619796"/>
                  <a:pt x="765937" y="616688"/>
                </a:cubicBezTo>
                <a:cubicBezTo>
                  <a:pt x="789826" y="600763"/>
                  <a:pt x="775954" y="608429"/>
                  <a:pt x="808467" y="595423"/>
                </a:cubicBezTo>
                <a:cubicBezTo>
                  <a:pt x="813783" y="590107"/>
                  <a:pt x="818640" y="584287"/>
                  <a:pt x="824416" y="579474"/>
                </a:cubicBezTo>
                <a:cubicBezTo>
                  <a:pt x="829324" y="575384"/>
                  <a:pt x="836821" y="574158"/>
                  <a:pt x="840365" y="568842"/>
                </a:cubicBezTo>
                <a:cubicBezTo>
                  <a:pt x="867830" y="527645"/>
                  <a:pt x="821587" y="563640"/>
                  <a:pt x="861630" y="536944"/>
                </a:cubicBezTo>
                <a:lnTo>
                  <a:pt x="872263" y="505047"/>
                </a:lnTo>
                <a:lnTo>
                  <a:pt x="877579" y="489098"/>
                </a:lnTo>
                <a:cubicBezTo>
                  <a:pt x="875807" y="464289"/>
                  <a:pt x="878672" y="438703"/>
                  <a:pt x="872263" y="414670"/>
                </a:cubicBezTo>
                <a:cubicBezTo>
                  <a:pt x="870819" y="409255"/>
                  <a:pt x="861875" y="410049"/>
                  <a:pt x="856314" y="409354"/>
                </a:cubicBezTo>
                <a:cubicBezTo>
                  <a:pt x="833387" y="406488"/>
                  <a:pt x="810239" y="405809"/>
                  <a:pt x="787202" y="404037"/>
                </a:cubicBezTo>
                <a:cubicBezTo>
                  <a:pt x="781886" y="402265"/>
                  <a:pt x="776266" y="401227"/>
                  <a:pt x="771254" y="398721"/>
                </a:cubicBezTo>
                <a:cubicBezTo>
                  <a:pt x="759308" y="392748"/>
                  <a:pt x="747753" y="382216"/>
                  <a:pt x="739356" y="372140"/>
                </a:cubicBezTo>
                <a:cubicBezTo>
                  <a:pt x="735265" y="367232"/>
                  <a:pt x="732267" y="361507"/>
                  <a:pt x="728723" y="356191"/>
                </a:cubicBezTo>
                <a:cubicBezTo>
                  <a:pt x="718279" y="324856"/>
                  <a:pt x="730448" y="355761"/>
                  <a:pt x="707458" y="318977"/>
                </a:cubicBezTo>
                <a:cubicBezTo>
                  <a:pt x="697322" y="302758"/>
                  <a:pt x="698519" y="295629"/>
                  <a:pt x="686193" y="281763"/>
                </a:cubicBezTo>
                <a:cubicBezTo>
                  <a:pt x="676203" y="270524"/>
                  <a:pt x="664928" y="260498"/>
                  <a:pt x="654295" y="249865"/>
                </a:cubicBezTo>
                <a:cubicBezTo>
                  <a:pt x="633827" y="229396"/>
                  <a:pt x="644605" y="238088"/>
                  <a:pt x="622398" y="223284"/>
                </a:cubicBezTo>
                <a:cubicBezTo>
                  <a:pt x="611460" y="206877"/>
                  <a:pt x="611735" y="205031"/>
                  <a:pt x="595816" y="191386"/>
                </a:cubicBezTo>
                <a:cubicBezTo>
                  <a:pt x="589089" y="185620"/>
                  <a:pt x="581278" y="181203"/>
                  <a:pt x="574551" y="175437"/>
                </a:cubicBezTo>
                <a:cubicBezTo>
                  <a:pt x="538736" y="144738"/>
                  <a:pt x="577901" y="172354"/>
                  <a:pt x="542654" y="148856"/>
                </a:cubicBezTo>
                <a:cubicBezTo>
                  <a:pt x="518873" y="113186"/>
                  <a:pt x="546888" y="148134"/>
                  <a:pt x="516072" y="127591"/>
                </a:cubicBezTo>
                <a:cubicBezTo>
                  <a:pt x="474910" y="100150"/>
                  <a:pt x="532759" y="118426"/>
                  <a:pt x="468226" y="106326"/>
                </a:cubicBezTo>
                <a:cubicBezTo>
                  <a:pt x="450464" y="102995"/>
                  <a:pt x="415063" y="95693"/>
                  <a:pt x="415063" y="95693"/>
                </a:cubicBezTo>
                <a:cubicBezTo>
                  <a:pt x="367024" y="71675"/>
                  <a:pt x="424564" y="102028"/>
                  <a:pt x="351267" y="53163"/>
                </a:cubicBezTo>
                <a:cubicBezTo>
                  <a:pt x="340635" y="46075"/>
                  <a:pt x="331493" y="35939"/>
                  <a:pt x="319370" y="31898"/>
                </a:cubicBezTo>
                <a:lnTo>
                  <a:pt x="271523" y="15949"/>
                </a:lnTo>
                <a:lnTo>
                  <a:pt x="255574" y="10633"/>
                </a:lnTo>
                <a:cubicBezTo>
                  <a:pt x="250258" y="8861"/>
                  <a:pt x="245153" y="6237"/>
                  <a:pt x="239626" y="5316"/>
                </a:cubicBezTo>
                <a:lnTo>
                  <a:pt x="207728" y="0"/>
                </a:lnTo>
                <a:cubicBezTo>
                  <a:pt x="181147" y="1772"/>
                  <a:pt x="154298" y="1161"/>
                  <a:pt x="127984" y="5316"/>
                </a:cubicBezTo>
                <a:cubicBezTo>
                  <a:pt x="108566" y="8382"/>
                  <a:pt x="104192" y="20714"/>
                  <a:pt x="90770" y="31898"/>
                </a:cubicBezTo>
                <a:cubicBezTo>
                  <a:pt x="85862" y="35988"/>
                  <a:pt x="80137" y="38986"/>
                  <a:pt x="74821" y="42530"/>
                </a:cubicBezTo>
                <a:cubicBezTo>
                  <a:pt x="64367" y="58210"/>
                  <a:pt x="63588" y="61637"/>
                  <a:pt x="48240" y="74428"/>
                </a:cubicBezTo>
                <a:cubicBezTo>
                  <a:pt x="43332" y="78519"/>
                  <a:pt x="34808" y="79188"/>
                  <a:pt x="32291" y="85061"/>
                </a:cubicBezTo>
                <a:cubicBezTo>
                  <a:pt x="28801" y="93205"/>
                  <a:pt x="11025" y="107212"/>
                  <a:pt x="5709" y="116958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4CA0F91-C10B-4378-972D-FC6C421866EA}"/>
              </a:ext>
            </a:extLst>
          </p:cNvPr>
          <p:cNvSpPr/>
          <p:nvPr/>
        </p:nvSpPr>
        <p:spPr>
          <a:xfrm>
            <a:off x="6608135" y="2966484"/>
            <a:ext cx="414670" cy="294936"/>
          </a:xfrm>
          <a:custGeom>
            <a:avLst/>
            <a:gdLst>
              <a:gd name="connsiteX0" fmla="*/ 26581 w 414670"/>
              <a:gd name="connsiteY0" fmla="*/ 292395 h 294936"/>
              <a:gd name="connsiteX1" fmla="*/ 42530 w 414670"/>
              <a:gd name="connsiteY1" fmla="*/ 228600 h 294936"/>
              <a:gd name="connsiteX2" fmla="*/ 37214 w 414670"/>
              <a:gd name="connsiteY2" fmla="*/ 207335 h 294936"/>
              <a:gd name="connsiteX3" fmla="*/ 15949 w 414670"/>
              <a:gd name="connsiteY3" fmla="*/ 154172 h 294936"/>
              <a:gd name="connsiteX4" fmla="*/ 0 w 414670"/>
              <a:gd name="connsiteY4" fmla="*/ 148856 h 294936"/>
              <a:gd name="connsiteX5" fmla="*/ 5316 w 414670"/>
              <a:gd name="connsiteY5" fmla="*/ 101009 h 294936"/>
              <a:gd name="connsiteX6" fmla="*/ 21265 w 414670"/>
              <a:gd name="connsiteY6" fmla="*/ 85060 h 294936"/>
              <a:gd name="connsiteX7" fmla="*/ 53163 w 414670"/>
              <a:gd name="connsiteY7" fmla="*/ 74428 h 294936"/>
              <a:gd name="connsiteX8" fmla="*/ 74428 w 414670"/>
              <a:gd name="connsiteY8" fmla="*/ 63795 h 294936"/>
              <a:gd name="connsiteX9" fmla="*/ 101009 w 414670"/>
              <a:gd name="connsiteY9" fmla="*/ 53163 h 294936"/>
              <a:gd name="connsiteX10" fmla="*/ 127591 w 414670"/>
              <a:gd name="connsiteY10" fmla="*/ 47846 h 294936"/>
              <a:gd name="connsiteX11" fmla="*/ 212651 w 414670"/>
              <a:gd name="connsiteY11" fmla="*/ 37214 h 294936"/>
              <a:gd name="connsiteX12" fmla="*/ 244549 w 414670"/>
              <a:gd name="connsiteY12" fmla="*/ 31897 h 294936"/>
              <a:gd name="connsiteX13" fmla="*/ 287079 w 414670"/>
              <a:gd name="connsiteY13" fmla="*/ 26581 h 294936"/>
              <a:gd name="connsiteX14" fmla="*/ 308344 w 414670"/>
              <a:gd name="connsiteY14" fmla="*/ 21265 h 294936"/>
              <a:gd name="connsiteX15" fmla="*/ 366823 w 414670"/>
              <a:gd name="connsiteY15" fmla="*/ 0 h 294936"/>
              <a:gd name="connsiteX16" fmla="*/ 398721 w 414670"/>
              <a:gd name="connsiteY16" fmla="*/ 5316 h 294936"/>
              <a:gd name="connsiteX17" fmla="*/ 404037 w 414670"/>
              <a:gd name="connsiteY17" fmla="*/ 37214 h 294936"/>
              <a:gd name="connsiteX18" fmla="*/ 414670 w 414670"/>
              <a:gd name="connsiteY18" fmla="*/ 69111 h 294936"/>
              <a:gd name="connsiteX19" fmla="*/ 409353 w 414670"/>
              <a:gd name="connsiteY19" fmla="*/ 90376 h 294936"/>
              <a:gd name="connsiteX20" fmla="*/ 377456 w 414670"/>
              <a:gd name="connsiteY20" fmla="*/ 106325 h 294936"/>
              <a:gd name="connsiteX21" fmla="*/ 350874 w 414670"/>
              <a:gd name="connsiteY21" fmla="*/ 138223 h 294936"/>
              <a:gd name="connsiteX22" fmla="*/ 334925 w 414670"/>
              <a:gd name="connsiteY22" fmla="*/ 154172 h 294936"/>
              <a:gd name="connsiteX23" fmla="*/ 324293 w 414670"/>
              <a:gd name="connsiteY23" fmla="*/ 170121 h 294936"/>
              <a:gd name="connsiteX24" fmla="*/ 276446 w 414670"/>
              <a:gd name="connsiteY24" fmla="*/ 202018 h 294936"/>
              <a:gd name="connsiteX25" fmla="*/ 260498 w 414670"/>
              <a:gd name="connsiteY25" fmla="*/ 212651 h 294936"/>
              <a:gd name="connsiteX26" fmla="*/ 244549 w 414670"/>
              <a:gd name="connsiteY26" fmla="*/ 217967 h 294936"/>
              <a:gd name="connsiteX27" fmla="*/ 202018 w 414670"/>
              <a:gd name="connsiteY27" fmla="*/ 228600 h 294936"/>
              <a:gd name="connsiteX28" fmla="*/ 186070 w 414670"/>
              <a:gd name="connsiteY28" fmla="*/ 239232 h 294936"/>
              <a:gd name="connsiteX29" fmla="*/ 143539 w 414670"/>
              <a:gd name="connsiteY29" fmla="*/ 249865 h 294936"/>
              <a:gd name="connsiteX30" fmla="*/ 101009 w 414670"/>
              <a:gd name="connsiteY30" fmla="*/ 265814 h 294936"/>
              <a:gd name="connsiteX31" fmla="*/ 69112 w 414670"/>
              <a:gd name="connsiteY31" fmla="*/ 276446 h 294936"/>
              <a:gd name="connsiteX32" fmla="*/ 26581 w 414670"/>
              <a:gd name="connsiteY32" fmla="*/ 292395 h 29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4670" h="294936">
                <a:moveTo>
                  <a:pt x="26581" y="292395"/>
                </a:moveTo>
                <a:cubicBezTo>
                  <a:pt x="22151" y="284421"/>
                  <a:pt x="42530" y="258598"/>
                  <a:pt x="42530" y="228600"/>
                </a:cubicBezTo>
                <a:cubicBezTo>
                  <a:pt x="42530" y="221294"/>
                  <a:pt x="38521" y="214524"/>
                  <a:pt x="37214" y="207335"/>
                </a:cubicBezTo>
                <a:cubicBezTo>
                  <a:pt x="31707" y="177043"/>
                  <a:pt x="40235" y="170363"/>
                  <a:pt x="15949" y="154172"/>
                </a:cubicBezTo>
                <a:cubicBezTo>
                  <a:pt x="11286" y="151064"/>
                  <a:pt x="5316" y="150628"/>
                  <a:pt x="0" y="148856"/>
                </a:cubicBezTo>
                <a:cubicBezTo>
                  <a:pt x="1772" y="132907"/>
                  <a:pt x="242" y="116233"/>
                  <a:pt x="5316" y="101009"/>
                </a:cubicBezTo>
                <a:cubicBezTo>
                  <a:pt x="7694" y="93876"/>
                  <a:pt x="14693" y="88711"/>
                  <a:pt x="21265" y="85060"/>
                </a:cubicBezTo>
                <a:cubicBezTo>
                  <a:pt x="31062" y="79617"/>
                  <a:pt x="43139" y="79440"/>
                  <a:pt x="53163" y="74428"/>
                </a:cubicBezTo>
                <a:cubicBezTo>
                  <a:pt x="60251" y="70884"/>
                  <a:pt x="67186" y="67014"/>
                  <a:pt x="74428" y="63795"/>
                </a:cubicBezTo>
                <a:cubicBezTo>
                  <a:pt x="83148" y="59919"/>
                  <a:pt x="91869" y="55905"/>
                  <a:pt x="101009" y="53163"/>
                </a:cubicBezTo>
                <a:cubicBezTo>
                  <a:pt x="109664" y="50566"/>
                  <a:pt x="118701" y="49463"/>
                  <a:pt x="127591" y="47846"/>
                </a:cubicBezTo>
                <a:cubicBezTo>
                  <a:pt x="180874" y="38158"/>
                  <a:pt x="142453" y="45989"/>
                  <a:pt x="212651" y="37214"/>
                </a:cubicBezTo>
                <a:cubicBezTo>
                  <a:pt x="223347" y="35877"/>
                  <a:pt x="233878" y="33421"/>
                  <a:pt x="244549" y="31897"/>
                </a:cubicBezTo>
                <a:cubicBezTo>
                  <a:pt x="258692" y="29876"/>
                  <a:pt x="272986" y="28930"/>
                  <a:pt x="287079" y="26581"/>
                </a:cubicBezTo>
                <a:cubicBezTo>
                  <a:pt x="294286" y="25380"/>
                  <a:pt x="301346" y="23365"/>
                  <a:pt x="308344" y="21265"/>
                </a:cubicBezTo>
                <a:cubicBezTo>
                  <a:pt x="335639" y="13076"/>
                  <a:pt x="341463" y="10144"/>
                  <a:pt x="366823" y="0"/>
                </a:cubicBezTo>
                <a:cubicBezTo>
                  <a:pt x="377456" y="1772"/>
                  <a:pt x="391099" y="-2306"/>
                  <a:pt x="398721" y="5316"/>
                </a:cubicBezTo>
                <a:cubicBezTo>
                  <a:pt x="406343" y="12938"/>
                  <a:pt x="401423" y="26757"/>
                  <a:pt x="404037" y="37214"/>
                </a:cubicBezTo>
                <a:cubicBezTo>
                  <a:pt x="406755" y="48087"/>
                  <a:pt x="414670" y="69111"/>
                  <a:pt x="414670" y="69111"/>
                </a:cubicBezTo>
                <a:cubicBezTo>
                  <a:pt x="412898" y="76199"/>
                  <a:pt x="413406" y="84297"/>
                  <a:pt x="409353" y="90376"/>
                </a:cubicBezTo>
                <a:cubicBezTo>
                  <a:pt x="403463" y="99211"/>
                  <a:pt x="386555" y="103292"/>
                  <a:pt x="377456" y="106325"/>
                </a:cubicBezTo>
                <a:cubicBezTo>
                  <a:pt x="330861" y="152920"/>
                  <a:pt x="387882" y="93814"/>
                  <a:pt x="350874" y="138223"/>
                </a:cubicBezTo>
                <a:cubicBezTo>
                  <a:pt x="346061" y="143999"/>
                  <a:pt x="339738" y="148396"/>
                  <a:pt x="334925" y="154172"/>
                </a:cubicBezTo>
                <a:cubicBezTo>
                  <a:pt x="330835" y="159080"/>
                  <a:pt x="329101" y="165914"/>
                  <a:pt x="324293" y="170121"/>
                </a:cubicBezTo>
                <a:cubicBezTo>
                  <a:pt x="324283" y="170129"/>
                  <a:pt x="284426" y="196698"/>
                  <a:pt x="276446" y="202018"/>
                </a:cubicBezTo>
                <a:cubicBezTo>
                  <a:pt x="271130" y="205562"/>
                  <a:pt x="266559" y="210631"/>
                  <a:pt x="260498" y="212651"/>
                </a:cubicBezTo>
                <a:cubicBezTo>
                  <a:pt x="255182" y="214423"/>
                  <a:pt x="249986" y="216608"/>
                  <a:pt x="244549" y="217967"/>
                </a:cubicBezTo>
                <a:cubicBezTo>
                  <a:pt x="232409" y="221002"/>
                  <a:pt x="214174" y="222522"/>
                  <a:pt x="202018" y="228600"/>
                </a:cubicBezTo>
                <a:cubicBezTo>
                  <a:pt x="196304" y="231457"/>
                  <a:pt x="191784" y="236375"/>
                  <a:pt x="186070" y="239232"/>
                </a:cubicBezTo>
                <a:cubicBezTo>
                  <a:pt x="175168" y="244683"/>
                  <a:pt x="153656" y="247842"/>
                  <a:pt x="143539" y="249865"/>
                </a:cubicBezTo>
                <a:cubicBezTo>
                  <a:pt x="115786" y="268367"/>
                  <a:pt x="139918" y="255202"/>
                  <a:pt x="101009" y="265814"/>
                </a:cubicBezTo>
                <a:cubicBezTo>
                  <a:pt x="90196" y="268763"/>
                  <a:pt x="69112" y="276446"/>
                  <a:pt x="69112" y="276446"/>
                </a:cubicBezTo>
                <a:cubicBezTo>
                  <a:pt x="51688" y="288062"/>
                  <a:pt x="31011" y="300369"/>
                  <a:pt x="26581" y="29239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8AA169-B4B7-4335-9434-97DF1B6362ED}"/>
              </a:ext>
            </a:extLst>
          </p:cNvPr>
          <p:cNvSpPr/>
          <p:nvPr/>
        </p:nvSpPr>
        <p:spPr>
          <a:xfrm>
            <a:off x="6995328" y="2594344"/>
            <a:ext cx="309239" cy="467833"/>
          </a:xfrm>
          <a:custGeom>
            <a:avLst/>
            <a:gdLst>
              <a:gd name="connsiteX0" fmla="*/ 70007 w 309239"/>
              <a:gd name="connsiteY0" fmla="*/ 467833 h 467833"/>
              <a:gd name="connsiteX1" fmla="*/ 43425 w 309239"/>
              <a:gd name="connsiteY1" fmla="*/ 441251 h 467833"/>
              <a:gd name="connsiteX2" fmla="*/ 27477 w 309239"/>
              <a:gd name="connsiteY2" fmla="*/ 430619 h 467833"/>
              <a:gd name="connsiteX3" fmla="*/ 22160 w 309239"/>
              <a:gd name="connsiteY3" fmla="*/ 414670 h 467833"/>
              <a:gd name="connsiteX4" fmla="*/ 27477 w 309239"/>
              <a:gd name="connsiteY4" fmla="*/ 388089 h 467833"/>
              <a:gd name="connsiteX5" fmla="*/ 38109 w 309239"/>
              <a:gd name="connsiteY5" fmla="*/ 372140 h 467833"/>
              <a:gd name="connsiteX6" fmla="*/ 70007 w 309239"/>
              <a:gd name="connsiteY6" fmla="*/ 334926 h 467833"/>
              <a:gd name="connsiteX7" fmla="*/ 96588 w 309239"/>
              <a:gd name="connsiteY7" fmla="*/ 303028 h 467833"/>
              <a:gd name="connsiteX8" fmla="*/ 107221 w 309239"/>
              <a:gd name="connsiteY8" fmla="*/ 260498 h 467833"/>
              <a:gd name="connsiteX9" fmla="*/ 112537 w 309239"/>
              <a:gd name="connsiteY9" fmla="*/ 239233 h 467833"/>
              <a:gd name="connsiteX10" fmla="*/ 123170 w 309239"/>
              <a:gd name="connsiteY10" fmla="*/ 223284 h 467833"/>
              <a:gd name="connsiteX11" fmla="*/ 128486 w 309239"/>
              <a:gd name="connsiteY11" fmla="*/ 170121 h 467833"/>
              <a:gd name="connsiteX12" fmla="*/ 107221 w 309239"/>
              <a:gd name="connsiteY12" fmla="*/ 159489 h 467833"/>
              <a:gd name="connsiteX13" fmla="*/ 91272 w 309239"/>
              <a:gd name="connsiteY13" fmla="*/ 148856 h 467833"/>
              <a:gd name="connsiteX14" fmla="*/ 43425 w 309239"/>
              <a:gd name="connsiteY14" fmla="*/ 138223 h 467833"/>
              <a:gd name="connsiteX15" fmla="*/ 11528 w 309239"/>
              <a:gd name="connsiteY15" fmla="*/ 127591 h 467833"/>
              <a:gd name="connsiteX16" fmla="*/ 895 w 309239"/>
              <a:gd name="connsiteY16" fmla="*/ 111642 h 467833"/>
              <a:gd name="connsiteX17" fmla="*/ 6212 w 309239"/>
              <a:gd name="connsiteY17" fmla="*/ 74428 h 467833"/>
              <a:gd name="connsiteX18" fmla="*/ 80639 w 309239"/>
              <a:gd name="connsiteY18" fmla="*/ 58479 h 467833"/>
              <a:gd name="connsiteX19" fmla="*/ 112537 w 309239"/>
              <a:gd name="connsiteY19" fmla="*/ 42530 h 467833"/>
              <a:gd name="connsiteX20" fmla="*/ 139119 w 309239"/>
              <a:gd name="connsiteY20" fmla="*/ 15949 h 467833"/>
              <a:gd name="connsiteX21" fmla="*/ 144435 w 309239"/>
              <a:gd name="connsiteY21" fmla="*/ 0 h 467833"/>
              <a:gd name="connsiteX22" fmla="*/ 155067 w 309239"/>
              <a:gd name="connsiteY22" fmla="*/ 15949 h 467833"/>
              <a:gd name="connsiteX23" fmla="*/ 176332 w 309239"/>
              <a:gd name="connsiteY23" fmla="*/ 58479 h 467833"/>
              <a:gd name="connsiteX24" fmla="*/ 186965 w 309239"/>
              <a:gd name="connsiteY24" fmla="*/ 79744 h 467833"/>
              <a:gd name="connsiteX25" fmla="*/ 202914 w 309239"/>
              <a:gd name="connsiteY25" fmla="*/ 101009 h 467833"/>
              <a:gd name="connsiteX26" fmla="*/ 224179 w 309239"/>
              <a:gd name="connsiteY26" fmla="*/ 122275 h 467833"/>
              <a:gd name="connsiteX27" fmla="*/ 245444 w 309239"/>
              <a:gd name="connsiteY27" fmla="*/ 154172 h 467833"/>
              <a:gd name="connsiteX28" fmla="*/ 277342 w 309239"/>
              <a:gd name="connsiteY28" fmla="*/ 175437 h 467833"/>
              <a:gd name="connsiteX29" fmla="*/ 293291 w 309239"/>
              <a:gd name="connsiteY29" fmla="*/ 207335 h 467833"/>
              <a:gd name="connsiteX30" fmla="*/ 309239 w 309239"/>
              <a:gd name="connsiteY30" fmla="*/ 217968 h 467833"/>
              <a:gd name="connsiteX31" fmla="*/ 261393 w 309239"/>
              <a:gd name="connsiteY31" fmla="*/ 244549 h 467833"/>
              <a:gd name="connsiteX32" fmla="*/ 245444 w 309239"/>
              <a:gd name="connsiteY32" fmla="*/ 249865 h 467833"/>
              <a:gd name="connsiteX33" fmla="*/ 250760 w 309239"/>
              <a:gd name="connsiteY33" fmla="*/ 281763 h 467833"/>
              <a:gd name="connsiteX34" fmla="*/ 229495 w 309239"/>
              <a:gd name="connsiteY34" fmla="*/ 345558 h 467833"/>
              <a:gd name="connsiteX35" fmla="*/ 213546 w 309239"/>
              <a:gd name="connsiteY35" fmla="*/ 356191 h 467833"/>
              <a:gd name="connsiteX36" fmla="*/ 181649 w 309239"/>
              <a:gd name="connsiteY36" fmla="*/ 361507 h 467833"/>
              <a:gd name="connsiteX37" fmla="*/ 176332 w 309239"/>
              <a:gd name="connsiteY37" fmla="*/ 409354 h 467833"/>
              <a:gd name="connsiteX38" fmla="*/ 144435 w 309239"/>
              <a:gd name="connsiteY38" fmla="*/ 430619 h 467833"/>
              <a:gd name="connsiteX39" fmla="*/ 112537 w 309239"/>
              <a:gd name="connsiteY39" fmla="*/ 441251 h 467833"/>
              <a:gd name="connsiteX40" fmla="*/ 96588 w 309239"/>
              <a:gd name="connsiteY40" fmla="*/ 451884 h 467833"/>
              <a:gd name="connsiteX41" fmla="*/ 64691 w 309239"/>
              <a:gd name="connsiteY41" fmla="*/ 462516 h 467833"/>
              <a:gd name="connsiteX42" fmla="*/ 70007 w 309239"/>
              <a:gd name="connsiteY42" fmla="*/ 467833 h 4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239" h="467833">
                <a:moveTo>
                  <a:pt x="70007" y="467833"/>
                </a:moveTo>
                <a:cubicBezTo>
                  <a:pt x="61146" y="458972"/>
                  <a:pt x="52855" y="449503"/>
                  <a:pt x="43425" y="441251"/>
                </a:cubicBezTo>
                <a:cubicBezTo>
                  <a:pt x="38617" y="437044"/>
                  <a:pt x="31468" y="435608"/>
                  <a:pt x="27477" y="430619"/>
                </a:cubicBezTo>
                <a:cubicBezTo>
                  <a:pt x="23976" y="426243"/>
                  <a:pt x="23932" y="419986"/>
                  <a:pt x="22160" y="414670"/>
                </a:cubicBezTo>
                <a:cubicBezTo>
                  <a:pt x="23932" y="405810"/>
                  <a:pt x="24304" y="396550"/>
                  <a:pt x="27477" y="388089"/>
                </a:cubicBezTo>
                <a:cubicBezTo>
                  <a:pt x="29720" y="382107"/>
                  <a:pt x="34395" y="377339"/>
                  <a:pt x="38109" y="372140"/>
                </a:cubicBezTo>
                <a:cubicBezTo>
                  <a:pt x="77929" y="316391"/>
                  <a:pt x="31365" y="381297"/>
                  <a:pt x="70007" y="334926"/>
                </a:cubicBezTo>
                <a:cubicBezTo>
                  <a:pt x="107014" y="290516"/>
                  <a:pt x="49992" y="349624"/>
                  <a:pt x="96588" y="303028"/>
                </a:cubicBezTo>
                <a:cubicBezTo>
                  <a:pt x="107400" y="248977"/>
                  <a:pt x="96322" y="298648"/>
                  <a:pt x="107221" y="260498"/>
                </a:cubicBezTo>
                <a:cubicBezTo>
                  <a:pt x="109228" y="253473"/>
                  <a:pt x="109659" y="245949"/>
                  <a:pt x="112537" y="239233"/>
                </a:cubicBezTo>
                <a:cubicBezTo>
                  <a:pt x="115054" y="233360"/>
                  <a:pt x="119626" y="228600"/>
                  <a:pt x="123170" y="223284"/>
                </a:cubicBezTo>
                <a:cubicBezTo>
                  <a:pt x="127896" y="209105"/>
                  <a:pt x="141876" y="186189"/>
                  <a:pt x="128486" y="170121"/>
                </a:cubicBezTo>
                <a:cubicBezTo>
                  <a:pt x="123413" y="164033"/>
                  <a:pt x="114102" y="163421"/>
                  <a:pt x="107221" y="159489"/>
                </a:cubicBezTo>
                <a:cubicBezTo>
                  <a:pt x="101673" y="156319"/>
                  <a:pt x="97145" y="151373"/>
                  <a:pt x="91272" y="148856"/>
                </a:cubicBezTo>
                <a:cubicBezTo>
                  <a:pt x="82924" y="145278"/>
                  <a:pt x="50355" y="140113"/>
                  <a:pt x="43425" y="138223"/>
                </a:cubicBezTo>
                <a:cubicBezTo>
                  <a:pt x="32612" y="135274"/>
                  <a:pt x="11528" y="127591"/>
                  <a:pt x="11528" y="127591"/>
                </a:cubicBezTo>
                <a:cubicBezTo>
                  <a:pt x="7984" y="122275"/>
                  <a:pt x="1531" y="118000"/>
                  <a:pt x="895" y="111642"/>
                </a:cubicBezTo>
                <a:cubicBezTo>
                  <a:pt x="-352" y="99174"/>
                  <a:pt x="-1481" y="84319"/>
                  <a:pt x="6212" y="74428"/>
                </a:cubicBezTo>
                <a:cubicBezTo>
                  <a:pt x="14369" y="63941"/>
                  <a:pt x="74530" y="59243"/>
                  <a:pt x="80639" y="58479"/>
                </a:cubicBezTo>
                <a:cubicBezTo>
                  <a:pt x="93612" y="54155"/>
                  <a:pt x="102230" y="52837"/>
                  <a:pt x="112537" y="42530"/>
                </a:cubicBezTo>
                <a:cubicBezTo>
                  <a:pt x="147980" y="7088"/>
                  <a:pt x="96587" y="44304"/>
                  <a:pt x="139119" y="15949"/>
                </a:cubicBezTo>
                <a:cubicBezTo>
                  <a:pt x="140891" y="10633"/>
                  <a:pt x="138831" y="0"/>
                  <a:pt x="144435" y="0"/>
                </a:cubicBezTo>
                <a:cubicBezTo>
                  <a:pt x="150824" y="0"/>
                  <a:pt x="152008" y="10340"/>
                  <a:pt x="155067" y="15949"/>
                </a:cubicBezTo>
                <a:cubicBezTo>
                  <a:pt x="162657" y="29864"/>
                  <a:pt x="169244" y="44302"/>
                  <a:pt x="176332" y="58479"/>
                </a:cubicBezTo>
                <a:cubicBezTo>
                  <a:pt x="179876" y="65567"/>
                  <a:pt x="182210" y="73404"/>
                  <a:pt x="186965" y="79744"/>
                </a:cubicBezTo>
                <a:lnTo>
                  <a:pt x="202914" y="101009"/>
                </a:lnTo>
                <a:cubicBezTo>
                  <a:pt x="217089" y="143537"/>
                  <a:pt x="195826" y="93922"/>
                  <a:pt x="224179" y="122275"/>
                </a:cubicBezTo>
                <a:cubicBezTo>
                  <a:pt x="233215" y="131311"/>
                  <a:pt x="234812" y="147084"/>
                  <a:pt x="245444" y="154172"/>
                </a:cubicBezTo>
                <a:lnTo>
                  <a:pt x="277342" y="175437"/>
                </a:lnTo>
                <a:cubicBezTo>
                  <a:pt x="281666" y="188410"/>
                  <a:pt x="282984" y="197028"/>
                  <a:pt x="293291" y="207335"/>
                </a:cubicBezTo>
                <a:cubicBezTo>
                  <a:pt x="297809" y="211853"/>
                  <a:pt x="303923" y="214424"/>
                  <a:pt x="309239" y="217968"/>
                </a:cubicBezTo>
                <a:cubicBezTo>
                  <a:pt x="285366" y="241841"/>
                  <a:pt x="300423" y="231539"/>
                  <a:pt x="261393" y="244549"/>
                </a:cubicBezTo>
                <a:lnTo>
                  <a:pt x="245444" y="249865"/>
                </a:lnTo>
                <a:cubicBezTo>
                  <a:pt x="229672" y="297185"/>
                  <a:pt x="246638" y="232295"/>
                  <a:pt x="250760" y="281763"/>
                </a:cubicBezTo>
                <a:cubicBezTo>
                  <a:pt x="253915" y="319621"/>
                  <a:pt x="252433" y="326443"/>
                  <a:pt x="229495" y="345558"/>
                </a:cubicBezTo>
                <a:cubicBezTo>
                  <a:pt x="224586" y="349648"/>
                  <a:pt x="219608" y="354170"/>
                  <a:pt x="213546" y="356191"/>
                </a:cubicBezTo>
                <a:cubicBezTo>
                  <a:pt x="203320" y="359600"/>
                  <a:pt x="192281" y="359735"/>
                  <a:pt x="181649" y="361507"/>
                </a:cubicBezTo>
                <a:cubicBezTo>
                  <a:pt x="179877" y="377456"/>
                  <a:pt x="183940" y="395225"/>
                  <a:pt x="176332" y="409354"/>
                </a:cubicBezTo>
                <a:cubicBezTo>
                  <a:pt x="170274" y="420605"/>
                  <a:pt x="156558" y="426578"/>
                  <a:pt x="144435" y="430619"/>
                </a:cubicBezTo>
                <a:lnTo>
                  <a:pt x="112537" y="441251"/>
                </a:lnTo>
                <a:cubicBezTo>
                  <a:pt x="107221" y="444795"/>
                  <a:pt x="102427" y="449289"/>
                  <a:pt x="96588" y="451884"/>
                </a:cubicBezTo>
                <a:cubicBezTo>
                  <a:pt x="86347" y="456436"/>
                  <a:pt x="74715" y="457504"/>
                  <a:pt x="64691" y="462516"/>
                </a:cubicBezTo>
                <a:lnTo>
                  <a:pt x="70007" y="46783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D822895-4F97-46BC-8BC3-5E97E99458F7}"/>
              </a:ext>
            </a:extLst>
          </p:cNvPr>
          <p:cNvSpPr/>
          <p:nvPr/>
        </p:nvSpPr>
        <p:spPr>
          <a:xfrm>
            <a:off x="4846074" y="387048"/>
            <a:ext cx="1133236" cy="753317"/>
          </a:xfrm>
          <a:custGeom>
            <a:avLst/>
            <a:gdLst>
              <a:gd name="connsiteX0" fmla="*/ 815737 w 815737"/>
              <a:gd name="connsiteY0" fmla="*/ 21265 h 542260"/>
              <a:gd name="connsiteX1" fmla="*/ 730677 w 815737"/>
              <a:gd name="connsiteY1" fmla="*/ 10632 h 542260"/>
              <a:gd name="connsiteX2" fmla="*/ 704096 w 815737"/>
              <a:gd name="connsiteY2" fmla="*/ 5316 h 542260"/>
              <a:gd name="connsiteX3" fmla="*/ 672198 w 815737"/>
              <a:gd name="connsiteY3" fmla="*/ 0 h 542260"/>
              <a:gd name="connsiteX4" fmla="*/ 603086 w 815737"/>
              <a:gd name="connsiteY4" fmla="*/ 5316 h 542260"/>
              <a:gd name="connsiteX5" fmla="*/ 549923 w 815737"/>
              <a:gd name="connsiteY5" fmla="*/ 15949 h 542260"/>
              <a:gd name="connsiteX6" fmla="*/ 512710 w 815737"/>
              <a:gd name="connsiteY6" fmla="*/ 31898 h 542260"/>
              <a:gd name="connsiteX7" fmla="*/ 475496 w 815737"/>
              <a:gd name="connsiteY7" fmla="*/ 53163 h 542260"/>
              <a:gd name="connsiteX8" fmla="*/ 459547 w 815737"/>
              <a:gd name="connsiteY8" fmla="*/ 58479 h 542260"/>
              <a:gd name="connsiteX9" fmla="*/ 432965 w 815737"/>
              <a:gd name="connsiteY9" fmla="*/ 69111 h 542260"/>
              <a:gd name="connsiteX10" fmla="*/ 385119 w 815737"/>
              <a:gd name="connsiteY10" fmla="*/ 79744 h 542260"/>
              <a:gd name="connsiteX11" fmla="*/ 369170 w 815737"/>
              <a:gd name="connsiteY11" fmla="*/ 85060 h 542260"/>
              <a:gd name="connsiteX12" fmla="*/ 353221 w 815737"/>
              <a:gd name="connsiteY12" fmla="*/ 101009 h 542260"/>
              <a:gd name="connsiteX13" fmla="*/ 337272 w 815737"/>
              <a:gd name="connsiteY13" fmla="*/ 111642 h 542260"/>
              <a:gd name="connsiteX14" fmla="*/ 305375 w 815737"/>
              <a:gd name="connsiteY14" fmla="*/ 143539 h 542260"/>
              <a:gd name="connsiteX15" fmla="*/ 294742 w 815737"/>
              <a:gd name="connsiteY15" fmla="*/ 164805 h 542260"/>
              <a:gd name="connsiteX16" fmla="*/ 278793 w 815737"/>
              <a:gd name="connsiteY16" fmla="*/ 170121 h 542260"/>
              <a:gd name="connsiteX17" fmla="*/ 246896 w 815737"/>
              <a:gd name="connsiteY17" fmla="*/ 191386 h 542260"/>
              <a:gd name="connsiteX18" fmla="*/ 214998 w 815737"/>
              <a:gd name="connsiteY18" fmla="*/ 212651 h 542260"/>
              <a:gd name="connsiteX19" fmla="*/ 199049 w 815737"/>
              <a:gd name="connsiteY19" fmla="*/ 223284 h 542260"/>
              <a:gd name="connsiteX20" fmla="*/ 167151 w 815737"/>
              <a:gd name="connsiteY20" fmla="*/ 244549 h 542260"/>
              <a:gd name="connsiteX21" fmla="*/ 129937 w 815737"/>
              <a:gd name="connsiteY21" fmla="*/ 276446 h 542260"/>
              <a:gd name="connsiteX22" fmla="*/ 113989 w 815737"/>
              <a:gd name="connsiteY22" fmla="*/ 281763 h 542260"/>
              <a:gd name="connsiteX23" fmla="*/ 103356 w 815737"/>
              <a:gd name="connsiteY23" fmla="*/ 297711 h 542260"/>
              <a:gd name="connsiteX24" fmla="*/ 71458 w 815737"/>
              <a:gd name="connsiteY24" fmla="*/ 313660 h 542260"/>
              <a:gd name="connsiteX25" fmla="*/ 55510 w 815737"/>
              <a:gd name="connsiteY25" fmla="*/ 329609 h 542260"/>
              <a:gd name="connsiteX26" fmla="*/ 23612 w 815737"/>
              <a:gd name="connsiteY26" fmla="*/ 350874 h 542260"/>
              <a:gd name="connsiteX27" fmla="*/ 7663 w 815737"/>
              <a:gd name="connsiteY27" fmla="*/ 435935 h 542260"/>
              <a:gd name="connsiteX28" fmla="*/ 18296 w 815737"/>
              <a:gd name="connsiteY28" fmla="*/ 451884 h 542260"/>
              <a:gd name="connsiteX29" fmla="*/ 34244 w 815737"/>
              <a:gd name="connsiteY29" fmla="*/ 483781 h 542260"/>
              <a:gd name="connsiteX30" fmla="*/ 39561 w 815737"/>
              <a:gd name="connsiteY30" fmla="*/ 499730 h 542260"/>
              <a:gd name="connsiteX31" fmla="*/ 76775 w 815737"/>
              <a:gd name="connsiteY31" fmla="*/ 542260 h 542260"/>
              <a:gd name="connsiteX32" fmla="*/ 161835 w 815737"/>
              <a:gd name="connsiteY32" fmla="*/ 531628 h 542260"/>
              <a:gd name="connsiteX33" fmla="*/ 193733 w 815737"/>
              <a:gd name="connsiteY33" fmla="*/ 520995 h 542260"/>
              <a:gd name="connsiteX34" fmla="*/ 209682 w 815737"/>
              <a:gd name="connsiteY34" fmla="*/ 510363 h 542260"/>
              <a:gd name="connsiteX35" fmla="*/ 230947 w 815737"/>
              <a:gd name="connsiteY35" fmla="*/ 478465 h 542260"/>
              <a:gd name="connsiteX36" fmla="*/ 257528 w 815737"/>
              <a:gd name="connsiteY36" fmla="*/ 441251 h 542260"/>
              <a:gd name="connsiteX37" fmla="*/ 268161 w 815737"/>
              <a:gd name="connsiteY37" fmla="*/ 404037 h 542260"/>
              <a:gd name="connsiteX38" fmla="*/ 284110 w 815737"/>
              <a:gd name="connsiteY38" fmla="*/ 303028 h 542260"/>
              <a:gd name="connsiteX39" fmla="*/ 305375 w 815737"/>
              <a:gd name="connsiteY39" fmla="*/ 271130 h 542260"/>
              <a:gd name="connsiteX40" fmla="*/ 326640 w 815737"/>
              <a:gd name="connsiteY40" fmla="*/ 223284 h 542260"/>
              <a:gd name="connsiteX41" fmla="*/ 337272 w 815737"/>
              <a:gd name="connsiteY41" fmla="*/ 191386 h 542260"/>
              <a:gd name="connsiteX42" fmla="*/ 358537 w 815737"/>
              <a:gd name="connsiteY42" fmla="*/ 159488 h 542260"/>
              <a:gd name="connsiteX43" fmla="*/ 379803 w 815737"/>
              <a:gd name="connsiteY43" fmla="*/ 127591 h 542260"/>
              <a:gd name="connsiteX44" fmla="*/ 395751 w 815737"/>
              <a:gd name="connsiteY44" fmla="*/ 122274 h 542260"/>
              <a:gd name="connsiteX45" fmla="*/ 411700 w 815737"/>
              <a:gd name="connsiteY45" fmla="*/ 111642 h 542260"/>
              <a:gd name="connsiteX46" fmla="*/ 480812 w 815737"/>
              <a:gd name="connsiteY46" fmla="*/ 106325 h 542260"/>
              <a:gd name="connsiteX47" fmla="*/ 512710 w 815737"/>
              <a:gd name="connsiteY47" fmla="*/ 85060 h 542260"/>
              <a:gd name="connsiteX48" fmla="*/ 533975 w 815737"/>
              <a:gd name="connsiteY48" fmla="*/ 58479 h 542260"/>
              <a:gd name="connsiteX49" fmla="*/ 688147 w 815737"/>
              <a:gd name="connsiteY49" fmla="*/ 58479 h 542260"/>
              <a:gd name="connsiteX50" fmla="*/ 725361 w 815737"/>
              <a:gd name="connsiteY50" fmla="*/ 47846 h 542260"/>
              <a:gd name="connsiteX51" fmla="*/ 783840 w 815737"/>
              <a:gd name="connsiteY51" fmla="*/ 31898 h 542260"/>
              <a:gd name="connsiteX52" fmla="*/ 815737 w 815737"/>
              <a:gd name="connsiteY52" fmla="*/ 21265 h 54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15737" h="542260">
                <a:moveTo>
                  <a:pt x="815737" y="21265"/>
                </a:moveTo>
                <a:cubicBezTo>
                  <a:pt x="755804" y="9279"/>
                  <a:pt x="828826" y="22901"/>
                  <a:pt x="730677" y="10632"/>
                </a:cubicBezTo>
                <a:cubicBezTo>
                  <a:pt x="721711" y="9511"/>
                  <a:pt x="712986" y="6932"/>
                  <a:pt x="704096" y="5316"/>
                </a:cubicBezTo>
                <a:cubicBezTo>
                  <a:pt x="693491" y="3388"/>
                  <a:pt x="682831" y="1772"/>
                  <a:pt x="672198" y="0"/>
                </a:cubicBezTo>
                <a:cubicBezTo>
                  <a:pt x="649161" y="1772"/>
                  <a:pt x="626064" y="2897"/>
                  <a:pt x="603086" y="5316"/>
                </a:cubicBezTo>
                <a:cubicBezTo>
                  <a:pt x="586545" y="7057"/>
                  <a:pt x="566351" y="11255"/>
                  <a:pt x="549923" y="15949"/>
                </a:cubicBezTo>
                <a:cubicBezTo>
                  <a:pt x="535010" y="20210"/>
                  <a:pt x="526890" y="23795"/>
                  <a:pt x="512710" y="31898"/>
                </a:cubicBezTo>
                <a:cubicBezTo>
                  <a:pt x="486023" y="47148"/>
                  <a:pt x="507616" y="39397"/>
                  <a:pt x="475496" y="53163"/>
                </a:cubicBezTo>
                <a:cubicBezTo>
                  <a:pt x="470345" y="55370"/>
                  <a:pt x="464794" y="56511"/>
                  <a:pt x="459547" y="58479"/>
                </a:cubicBezTo>
                <a:cubicBezTo>
                  <a:pt x="450611" y="61830"/>
                  <a:pt x="442018" y="66093"/>
                  <a:pt x="432965" y="69111"/>
                </a:cubicBezTo>
                <a:cubicBezTo>
                  <a:pt x="416579" y="74573"/>
                  <a:pt x="401990" y="75526"/>
                  <a:pt x="385119" y="79744"/>
                </a:cubicBezTo>
                <a:cubicBezTo>
                  <a:pt x="379682" y="81103"/>
                  <a:pt x="374486" y="83288"/>
                  <a:pt x="369170" y="85060"/>
                </a:cubicBezTo>
                <a:cubicBezTo>
                  <a:pt x="363854" y="90376"/>
                  <a:pt x="358997" y="96196"/>
                  <a:pt x="353221" y="101009"/>
                </a:cubicBezTo>
                <a:cubicBezTo>
                  <a:pt x="348312" y="105099"/>
                  <a:pt x="341790" y="107124"/>
                  <a:pt x="337272" y="111642"/>
                </a:cubicBezTo>
                <a:cubicBezTo>
                  <a:pt x="297708" y="151206"/>
                  <a:pt x="342959" y="118483"/>
                  <a:pt x="305375" y="143539"/>
                </a:cubicBezTo>
                <a:cubicBezTo>
                  <a:pt x="301831" y="150628"/>
                  <a:pt x="300346" y="159201"/>
                  <a:pt x="294742" y="164805"/>
                </a:cubicBezTo>
                <a:cubicBezTo>
                  <a:pt x="290779" y="168768"/>
                  <a:pt x="283692" y="167400"/>
                  <a:pt x="278793" y="170121"/>
                </a:cubicBezTo>
                <a:cubicBezTo>
                  <a:pt x="267623" y="176327"/>
                  <a:pt x="257528" y="184298"/>
                  <a:pt x="246896" y="191386"/>
                </a:cubicBezTo>
                <a:lnTo>
                  <a:pt x="214998" y="212651"/>
                </a:lnTo>
                <a:cubicBezTo>
                  <a:pt x="209682" y="216195"/>
                  <a:pt x="203567" y="218766"/>
                  <a:pt x="199049" y="223284"/>
                </a:cubicBezTo>
                <a:cubicBezTo>
                  <a:pt x="179137" y="243194"/>
                  <a:pt x="190232" y="236854"/>
                  <a:pt x="167151" y="244549"/>
                </a:cubicBezTo>
                <a:cubicBezTo>
                  <a:pt x="154578" y="257123"/>
                  <a:pt x="145857" y="267349"/>
                  <a:pt x="129937" y="276446"/>
                </a:cubicBezTo>
                <a:cubicBezTo>
                  <a:pt x="125072" y="279226"/>
                  <a:pt x="119305" y="279991"/>
                  <a:pt x="113989" y="281763"/>
                </a:cubicBezTo>
                <a:cubicBezTo>
                  <a:pt x="110445" y="287079"/>
                  <a:pt x="107874" y="293193"/>
                  <a:pt x="103356" y="297711"/>
                </a:cubicBezTo>
                <a:cubicBezTo>
                  <a:pt x="93049" y="308018"/>
                  <a:pt x="84431" y="309336"/>
                  <a:pt x="71458" y="313660"/>
                </a:cubicBezTo>
                <a:cubicBezTo>
                  <a:pt x="66142" y="318976"/>
                  <a:pt x="61444" y="324993"/>
                  <a:pt x="55510" y="329609"/>
                </a:cubicBezTo>
                <a:cubicBezTo>
                  <a:pt x="45423" y="337454"/>
                  <a:pt x="23612" y="350874"/>
                  <a:pt x="23612" y="350874"/>
                </a:cubicBezTo>
                <a:cubicBezTo>
                  <a:pt x="-2940" y="390702"/>
                  <a:pt x="-5324" y="379657"/>
                  <a:pt x="7663" y="435935"/>
                </a:cubicBezTo>
                <a:cubicBezTo>
                  <a:pt x="9100" y="442161"/>
                  <a:pt x="14752" y="446568"/>
                  <a:pt x="18296" y="451884"/>
                </a:cubicBezTo>
                <a:cubicBezTo>
                  <a:pt x="31657" y="491966"/>
                  <a:pt x="13635" y="442563"/>
                  <a:pt x="34244" y="483781"/>
                </a:cubicBezTo>
                <a:cubicBezTo>
                  <a:pt x="36750" y="488793"/>
                  <a:pt x="36839" y="494831"/>
                  <a:pt x="39561" y="499730"/>
                </a:cubicBezTo>
                <a:cubicBezTo>
                  <a:pt x="57804" y="532567"/>
                  <a:pt x="53476" y="526728"/>
                  <a:pt x="76775" y="542260"/>
                </a:cubicBezTo>
                <a:cubicBezTo>
                  <a:pt x="119560" y="538695"/>
                  <a:pt x="129555" y="541312"/>
                  <a:pt x="161835" y="531628"/>
                </a:cubicBezTo>
                <a:cubicBezTo>
                  <a:pt x="172570" y="528407"/>
                  <a:pt x="184407" y="527212"/>
                  <a:pt x="193733" y="520995"/>
                </a:cubicBezTo>
                <a:lnTo>
                  <a:pt x="209682" y="510363"/>
                </a:lnTo>
                <a:cubicBezTo>
                  <a:pt x="216770" y="499730"/>
                  <a:pt x="223280" y="488688"/>
                  <a:pt x="230947" y="478465"/>
                </a:cubicBezTo>
                <a:cubicBezTo>
                  <a:pt x="234562" y="473644"/>
                  <a:pt x="253640" y="449028"/>
                  <a:pt x="257528" y="441251"/>
                </a:cubicBezTo>
                <a:cubicBezTo>
                  <a:pt x="261340" y="433627"/>
                  <a:pt x="266459" y="410846"/>
                  <a:pt x="268161" y="404037"/>
                </a:cubicBezTo>
                <a:cubicBezTo>
                  <a:pt x="269513" y="386455"/>
                  <a:pt x="268510" y="326429"/>
                  <a:pt x="284110" y="303028"/>
                </a:cubicBezTo>
                <a:lnTo>
                  <a:pt x="305375" y="271130"/>
                </a:lnTo>
                <a:cubicBezTo>
                  <a:pt x="318027" y="233171"/>
                  <a:pt x="309790" y="248557"/>
                  <a:pt x="326640" y="223284"/>
                </a:cubicBezTo>
                <a:cubicBezTo>
                  <a:pt x="330184" y="212651"/>
                  <a:pt x="331055" y="200711"/>
                  <a:pt x="337272" y="191386"/>
                </a:cubicBezTo>
                <a:cubicBezTo>
                  <a:pt x="344360" y="180753"/>
                  <a:pt x="354496" y="171611"/>
                  <a:pt x="358537" y="159488"/>
                </a:cubicBezTo>
                <a:cubicBezTo>
                  <a:pt x="364112" y="142766"/>
                  <a:pt x="362736" y="138969"/>
                  <a:pt x="379803" y="127591"/>
                </a:cubicBezTo>
                <a:cubicBezTo>
                  <a:pt x="384466" y="124483"/>
                  <a:pt x="390739" y="124780"/>
                  <a:pt x="395751" y="122274"/>
                </a:cubicBezTo>
                <a:cubicBezTo>
                  <a:pt x="401466" y="119417"/>
                  <a:pt x="405420" y="112819"/>
                  <a:pt x="411700" y="111642"/>
                </a:cubicBezTo>
                <a:cubicBezTo>
                  <a:pt x="434410" y="107384"/>
                  <a:pt x="457775" y="108097"/>
                  <a:pt x="480812" y="106325"/>
                </a:cubicBezTo>
                <a:cubicBezTo>
                  <a:pt x="491445" y="99237"/>
                  <a:pt x="508669" y="97183"/>
                  <a:pt x="512710" y="85060"/>
                </a:cubicBezTo>
                <a:cubicBezTo>
                  <a:pt x="520046" y="63050"/>
                  <a:pt x="513363" y="72219"/>
                  <a:pt x="533975" y="58479"/>
                </a:cubicBezTo>
                <a:cubicBezTo>
                  <a:pt x="592433" y="77965"/>
                  <a:pt x="554465" y="67391"/>
                  <a:pt x="688147" y="58479"/>
                </a:cubicBezTo>
                <a:cubicBezTo>
                  <a:pt x="701714" y="57575"/>
                  <a:pt x="712555" y="51048"/>
                  <a:pt x="725361" y="47846"/>
                </a:cubicBezTo>
                <a:cubicBezTo>
                  <a:pt x="748692" y="42013"/>
                  <a:pt x="761032" y="43302"/>
                  <a:pt x="783840" y="31898"/>
                </a:cubicBezTo>
                <a:lnTo>
                  <a:pt x="815737" y="21265"/>
                </a:lnTo>
                <a:close/>
              </a:path>
            </a:pathLst>
          </a:custGeom>
          <a:blipFill dpi="0" rotWithShape="1">
            <a:blip r:embed="rId26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B078A5C-78DB-4B67-BF00-1FEEC720B8BB}"/>
              </a:ext>
            </a:extLst>
          </p:cNvPr>
          <p:cNvSpPr/>
          <p:nvPr/>
        </p:nvSpPr>
        <p:spPr>
          <a:xfrm>
            <a:off x="4629973" y="1047048"/>
            <a:ext cx="288176" cy="420386"/>
          </a:xfrm>
          <a:custGeom>
            <a:avLst/>
            <a:gdLst>
              <a:gd name="connsiteX0" fmla="*/ 165311 w 288176"/>
              <a:gd name="connsiteY0" fmla="*/ 259 h 420386"/>
              <a:gd name="connsiteX1" fmla="*/ 138729 w 288176"/>
              <a:gd name="connsiteY1" fmla="*/ 21524 h 420386"/>
              <a:gd name="connsiteX2" fmla="*/ 106832 w 288176"/>
              <a:gd name="connsiteY2" fmla="*/ 32157 h 420386"/>
              <a:gd name="connsiteX3" fmla="*/ 74934 w 288176"/>
              <a:gd name="connsiteY3" fmla="*/ 48105 h 420386"/>
              <a:gd name="connsiteX4" fmla="*/ 37720 w 288176"/>
              <a:gd name="connsiteY4" fmla="*/ 69371 h 420386"/>
              <a:gd name="connsiteX5" fmla="*/ 21771 w 288176"/>
              <a:gd name="connsiteY5" fmla="*/ 74687 h 420386"/>
              <a:gd name="connsiteX6" fmla="*/ 21771 w 288176"/>
              <a:gd name="connsiteY6" fmla="*/ 117217 h 420386"/>
              <a:gd name="connsiteX7" fmla="*/ 37720 w 288176"/>
              <a:gd name="connsiteY7" fmla="*/ 122533 h 420386"/>
              <a:gd name="connsiteX8" fmla="*/ 5822 w 288176"/>
              <a:gd name="connsiteY8" fmla="*/ 154431 h 420386"/>
              <a:gd name="connsiteX9" fmla="*/ 11139 w 288176"/>
              <a:gd name="connsiteY9" fmla="*/ 186329 h 420386"/>
              <a:gd name="connsiteX10" fmla="*/ 48353 w 288176"/>
              <a:gd name="connsiteY10" fmla="*/ 181012 h 420386"/>
              <a:gd name="connsiteX11" fmla="*/ 64301 w 288176"/>
              <a:gd name="connsiteY11" fmla="*/ 175696 h 420386"/>
              <a:gd name="connsiteX12" fmla="*/ 74934 w 288176"/>
              <a:gd name="connsiteY12" fmla="*/ 218226 h 420386"/>
              <a:gd name="connsiteX13" fmla="*/ 122780 w 288176"/>
              <a:gd name="connsiteY13" fmla="*/ 228859 h 420386"/>
              <a:gd name="connsiteX14" fmla="*/ 80250 w 288176"/>
              <a:gd name="connsiteY14" fmla="*/ 287338 h 420386"/>
              <a:gd name="connsiteX15" fmla="*/ 90883 w 288176"/>
              <a:gd name="connsiteY15" fmla="*/ 303287 h 420386"/>
              <a:gd name="connsiteX16" fmla="*/ 53669 w 288176"/>
              <a:gd name="connsiteY16" fmla="*/ 324552 h 420386"/>
              <a:gd name="connsiteX17" fmla="*/ 43036 w 288176"/>
              <a:gd name="connsiteY17" fmla="*/ 340501 h 420386"/>
              <a:gd name="connsiteX18" fmla="*/ 74934 w 288176"/>
              <a:gd name="connsiteY18" fmla="*/ 356450 h 420386"/>
              <a:gd name="connsiteX19" fmla="*/ 80250 w 288176"/>
              <a:gd name="connsiteY19" fmla="*/ 372399 h 420386"/>
              <a:gd name="connsiteX20" fmla="*/ 32404 w 288176"/>
              <a:gd name="connsiteY20" fmla="*/ 398980 h 420386"/>
              <a:gd name="connsiteX21" fmla="*/ 64301 w 288176"/>
              <a:gd name="connsiteY21" fmla="*/ 420245 h 420386"/>
              <a:gd name="connsiteX22" fmla="*/ 122780 w 288176"/>
              <a:gd name="connsiteY22" fmla="*/ 409612 h 420386"/>
              <a:gd name="connsiteX23" fmla="*/ 154678 w 288176"/>
              <a:gd name="connsiteY23" fmla="*/ 398980 h 420386"/>
              <a:gd name="connsiteX24" fmla="*/ 234422 w 288176"/>
              <a:gd name="connsiteY24" fmla="*/ 393664 h 420386"/>
              <a:gd name="connsiteX25" fmla="*/ 266320 w 288176"/>
              <a:gd name="connsiteY25" fmla="*/ 367082 h 420386"/>
              <a:gd name="connsiteX26" fmla="*/ 271636 w 288176"/>
              <a:gd name="connsiteY26" fmla="*/ 351133 h 420386"/>
              <a:gd name="connsiteX27" fmla="*/ 282269 w 288176"/>
              <a:gd name="connsiteY27" fmla="*/ 335185 h 420386"/>
              <a:gd name="connsiteX28" fmla="*/ 287585 w 288176"/>
              <a:gd name="connsiteY28" fmla="*/ 308603 h 420386"/>
              <a:gd name="connsiteX29" fmla="*/ 255687 w 288176"/>
              <a:gd name="connsiteY29" fmla="*/ 292654 h 420386"/>
              <a:gd name="connsiteX30" fmla="*/ 250371 w 288176"/>
              <a:gd name="connsiteY30" fmla="*/ 239492 h 420386"/>
              <a:gd name="connsiteX31" fmla="*/ 234422 w 288176"/>
              <a:gd name="connsiteY31" fmla="*/ 228859 h 420386"/>
              <a:gd name="connsiteX32" fmla="*/ 213157 w 288176"/>
              <a:gd name="connsiteY32" fmla="*/ 191645 h 420386"/>
              <a:gd name="connsiteX33" fmla="*/ 207841 w 288176"/>
              <a:gd name="connsiteY33" fmla="*/ 175696 h 420386"/>
              <a:gd name="connsiteX34" fmla="*/ 197208 w 288176"/>
              <a:gd name="connsiteY34" fmla="*/ 159747 h 420386"/>
              <a:gd name="connsiteX35" fmla="*/ 165311 w 288176"/>
              <a:gd name="connsiteY35" fmla="*/ 127850 h 420386"/>
              <a:gd name="connsiteX36" fmla="*/ 170627 w 288176"/>
              <a:gd name="connsiteY36" fmla="*/ 90636 h 420386"/>
              <a:gd name="connsiteX37" fmla="*/ 197208 w 288176"/>
              <a:gd name="connsiteY37" fmla="*/ 58738 h 420386"/>
              <a:gd name="connsiteX38" fmla="*/ 202525 w 288176"/>
              <a:gd name="connsiteY38" fmla="*/ 42789 h 420386"/>
              <a:gd name="connsiteX39" fmla="*/ 181260 w 288176"/>
              <a:gd name="connsiteY39" fmla="*/ 48105 h 420386"/>
              <a:gd name="connsiteX40" fmla="*/ 149362 w 288176"/>
              <a:gd name="connsiteY40" fmla="*/ 64054 h 420386"/>
              <a:gd name="connsiteX41" fmla="*/ 154678 w 288176"/>
              <a:gd name="connsiteY41" fmla="*/ 37473 h 420386"/>
              <a:gd name="connsiteX42" fmla="*/ 165311 w 288176"/>
              <a:gd name="connsiteY42" fmla="*/ 25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8176" h="420386">
                <a:moveTo>
                  <a:pt x="165311" y="259"/>
                </a:moveTo>
                <a:cubicBezTo>
                  <a:pt x="162653" y="-2399"/>
                  <a:pt x="148691" y="16090"/>
                  <a:pt x="138729" y="21524"/>
                </a:cubicBezTo>
                <a:cubicBezTo>
                  <a:pt x="128890" y="26891"/>
                  <a:pt x="116157" y="25940"/>
                  <a:pt x="106832" y="32157"/>
                </a:cubicBezTo>
                <a:cubicBezTo>
                  <a:pt x="86220" y="45897"/>
                  <a:pt x="96944" y="40769"/>
                  <a:pt x="74934" y="48105"/>
                </a:cubicBezTo>
                <a:cubicBezTo>
                  <a:pt x="58918" y="58783"/>
                  <a:pt x="56604" y="61278"/>
                  <a:pt x="37720" y="69371"/>
                </a:cubicBezTo>
                <a:cubicBezTo>
                  <a:pt x="32569" y="71578"/>
                  <a:pt x="27087" y="72915"/>
                  <a:pt x="21771" y="74687"/>
                </a:cubicBezTo>
                <a:cubicBezTo>
                  <a:pt x="-1937" y="110250"/>
                  <a:pt x="-12135" y="102687"/>
                  <a:pt x="21771" y="117217"/>
                </a:cubicBezTo>
                <a:cubicBezTo>
                  <a:pt x="26922" y="119424"/>
                  <a:pt x="32404" y="120761"/>
                  <a:pt x="37720" y="122533"/>
                </a:cubicBezTo>
                <a:cubicBezTo>
                  <a:pt x="26470" y="130033"/>
                  <a:pt x="8865" y="139215"/>
                  <a:pt x="5822" y="154431"/>
                </a:cubicBezTo>
                <a:cubicBezTo>
                  <a:pt x="3708" y="165001"/>
                  <a:pt x="9367" y="175696"/>
                  <a:pt x="11139" y="186329"/>
                </a:cubicBezTo>
                <a:cubicBezTo>
                  <a:pt x="23544" y="184557"/>
                  <a:pt x="36066" y="183470"/>
                  <a:pt x="48353" y="181012"/>
                </a:cubicBezTo>
                <a:cubicBezTo>
                  <a:pt x="53848" y="179913"/>
                  <a:pt x="61044" y="171136"/>
                  <a:pt x="64301" y="175696"/>
                </a:cubicBezTo>
                <a:cubicBezTo>
                  <a:pt x="72795" y="187587"/>
                  <a:pt x="74934" y="218226"/>
                  <a:pt x="74934" y="218226"/>
                </a:cubicBezTo>
                <a:cubicBezTo>
                  <a:pt x="44704" y="263570"/>
                  <a:pt x="84710" y="194596"/>
                  <a:pt x="122780" y="228859"/>
                </a:cubicBezTo>
                <a:cubicBezTo>
                  <a:pt x="184815" y="284691"/>
                  <a:pt x="86829" y="286398"/>
                  <a:pt x="80250" y="287338"/>
                </a:cubicBezTo>
                <a:cubicBezTo>
                  <a:pt x="83794" y="292654"/>
                  <a:pt x="90883" y="296898"/>
                  <a:pt x="90883" y="303287"/>
                </a:cubicBezTo>
                <a:cubicBezTo>
                  <a:pt x="90883" y="323625"/>
                  <a:pt x="64390" y="322408"/>
                  <a:pt x="53669" y="324552"/>
                </a:cubicBezTo>
                <a:cubicBezTo>
                  <a:pt x="50125" y="329868"/>
                  <a:pt x="41783" y="334236"/>
                  <a:pt x="43036" y="340501"/>
                </a:cubicBezTo>
                <a:cubicBezTo>
                  <a:pt x="44508" y="347861"/>
                  <a:pt x="69711" y="354709"/>
                  <a:pt x="74934" y="356450"/>
                </a:cubicBezTo>
                <a:cubicBezTo>
                  <a:pt x="76706" y="361766"/>
                  <a:pt x="83507" y="367839"/>
                  <a:pt x="80250" y="372399"/>
                </a:cubicBezTo>
                <a:cubicBezTo>
                  <a:pt x="68824" y="388395"/>
                  <a:pt x="49454" y="393297"/>
                  <a:pt x="32404" y="398980"/>
                </a:cubicBezTo>
                <a:cubicBezTo>
                  <a:pt x="43036" y="406068"/>
                  <a:pt x="51651" y="422052"/>
                  <a:pt x="64301" y="420245"/>
                </a:cubicBezTo>
                <a:cubicBezTo>
                  <a:pt x="90524" y="416499"/>
                  <a:pt x="99985" y="416451"/>
                  <a:pt x="122780" y="409612"/>
                </a:cubicBezTo>
                <a:cubicBezTo>
                  <a:pt x="133515" y="406391"/>
                  <a:pt x="143495" y="399725"/>
                  <a:pt x="154678" y="398980"/>
                </a:cubicBezTo>
                <a:lnTo>
                  <a:pt x="234422" y="393664"/>
                </a:lnTo>
                <a:cubicBezTo>
                  <a:pt x="246190" y="385818"/>
                  <a:pt x="258134" y="379362"/>
                  <a:pt x="266320" y="367082"/>
                </a:cubicBezTo>
                <a:cubicBezTo>
                  <a:pt x="269428" y="362419"/>
                  <a:pt x="269130" y="356145"/>
                  <a:pt x="271636" y="351133"/>
                </a:cubicBezTo>
                <a:cubicBezTo>
                  <a:pt x="274493" y="345418"/>
                  <a:pt x="278725" y="340501"/>
                  <a:pt x="282269" y="335185"/>
                </a:cubicBezTo>
                <a:cubicBezTo>
                  <a:pt x="284041" y="326324"/>
                  <a:pt x="290068" y="317291"/>
                  <a:pt x="287585" y="308603"/>
                </a:cubicBezTo>
                <a:cubicBezTo>
                  <a:pt x="285416" y="301011"/>
                  <a:pt x="261522" y="294599"/>
                  <a:pt x="255687" y="292654"/>
                </a:cubicBezTo>
                <a:cubicBezTo>
                  <a:pt x="253915" y="274933"/>
                  <a:pt x="256003" y="256387"/>
                  <a:pt x="250371" y="239492"/>
                </a:cubicBezTo>
                <a:cubicBezTo>
                  <a:pt x="248350" y="233430"/>
                  <a:pt x="238940" y="233377"/>
                  <a:pt x="234422" y="228859"/>
                </a:cubicBezTo>
                <a:cubicBezTo>
                  <a:pt x="227750" y="222187"/>
                  <a:pt x="216283" y="198939"/>
                  <a:pt x="213157" y="191645"/>
                </a:cubicBezTo>
                <a:cubicBezTo>
                  <a:pt x="210950" y="186494"/>
                  <a:pt x="210347" y="180708"/>
                  <a:pt x="207841" y="175696"/>
                </a:cubicBezTo>
                <a:cubicBezTo>
                  <a:pt x="204984" y="169981"/>
                  <a:pt x="201453" y="164523"/>
                  <a:pt x="197208" y="159747"/>
                </a:cubicBezTo>
                <a:cubicBezTo>
                  <a:pt x="187218" y="148509"/>
                  <a:pt x="165311" y="127850"/>
                  <a:pt x="165311" y="127850"/>
                </a:cubicBezTo>
                <a:cubicBezTo>
                  <a:pt x="167083" y="115445"/>
                  <a:pt x="167026" y="102638"/>
                  <a:pt x="170627" y="90636"/>
                </a:cubicBezTo>
                <a:cubicBezTo>
                  <a:pt x="173799" y="80064"/>
                  <a:pt x="190429" y="65518"/>
                  <a:pt x="197208" y="58738"/>
                </a:cubicBezTo>
                <a:cubicBezTo>
                  <a:pt x="198980" y="53422"/>
                  <a:pt x="207188" y="45898"/>
                  <a:pt x="202525" y="42789"/>
                </a:cubicBezTo>
                <a:cubicBezTo>
                  <a:pt x="196446" y="38736"/>
                  <a:pt x="188285" y="46098"/>
                  <a:pt x="181260" y="48105"/>
                </a:cubicBezTo>
                <a:cubicBezTo>
                  <a:pt x="162003" y="53607"/>
                  <a:pt x="166835" y="52406"/>
                  <a:pt x="149362" y="64054"/>
                </a:cubicBezTo>
                <a:cubicBezTo>
                  <a:pt x="151134" y="55194"/>
                  <a:pt x="151505" y="45933"/>
                  <a:pt x="154678" y="37473"/>
                </a:cubicBezTo>
                <a:cubicBezTo>
                  <a:pt x="166294" y="6498"/>
                  <a:pt x="167969" y="2917"/>
                  <a:pt x="165311" y="259"/>
                </a:cubicBezTo>
                <a:close/>
              </a:path>
            </a:pathLst>
          </a:custGeom>
          <a:blipFill>
            <a:blip r:embed="rId27"/>
            <a:stretch>
              <a:fillRect r="1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8B60CA8-E7A0-4BA3-BD26-D590ED85C721}"/>
              </a:ext>
            </a:extLst>
          </p:cNvPr>
          <p:cNvSpPr/>
          <p:nvPr/>
        </p:nvSpPr>
        <p:spPr>
          <a:xfrm>
            <a:off x="4492256" y="1231437"/>
            <a:ext cx="154176" cy="156894"/>
          </a:xfrm>
          <a:custGeom>
            <a:avLst/>
            <a:gdLst>
              <a:gd name="connsiteX0" fmla="*/ 132907 w 154176"/>
              <a:gd name="connsiteY0" fmla="*/ 1940 h 156894"/>
              <a:gd name="connsiteX1" fmla="*/ 106325 w 154176"/>
              <a:gd name="connsiteY1" fmla="*/ 7256 h 156894"/>
              <a:gd name="connsiteX2" fmla="*/ 74428 w 154176"/>
              <a:gd name="connsiteY2" fmla="*/ 28521 h 156894"/>
              <a:gd name="connsiteX3" fmla="*/ 42530 w 154176"/>
              <a:gd name="connsiteY3" fmla="*/ 39154 h 156894"/>
              <a:gd name="connsiteX4" fmla="*/ 31897 w 154176"/>
              <a:gd name="connsiteY4" fmla="*/ 55103 h 156894"/>
              <a:gd name="connsiteX5" fmla="*/ 15949 w 154176"/>
              <a:gd name="connsiteY5" fmla="*/ 60419 h 156894"/>
              <a:gd name="connsiteX6" fmla="*/ 10632 w 154176"/>
              <a:gd name="connsiteY6" fmla="*/ 81684 h 156894"/>
              <a:gd name="connsiteX7" fmla="*/ 15949 w 154176"/>
              <a:gd name="connsiteY7" fmla="*/ 97633 h 156894"/>
              <a:gd name="connsiteX8" fmla="*/ 26581 w 154176"/>
              <a:gd name="connsiteY8" fmla="*/ 113582 h 156894"/>
              <a:gd name="connsiteX9" fmla="*/ 10632 w 154176"/>
              <a:gd name="connsiteY9" fmla="*/ 124214 h 156894"/>
              <a:gd name="connsiteX10" fmla="*/ 0 w 154176"/>
              <a:gd name="connsiteY10" fmla="*/ 140163 h 156894"/>
              <a:gd name="connsiteX11" fmla="*/ 10632 w 154176"/>
              <a:gd name="connsiteY11" fmla="*/ 156112 h 156894"/>
              <a:gd name="connsiteX12" fmla="*/ 74428 w 154176"/>
              <a:gd name="connsiteY12" fmla="*/ 150796 h 156894"/>
              <a:gd name="connsiteX13" fmla="*/ 90377 w 154176"/>
              <a:gd name="connsiteY13" fmla="*/ 145479 h 156894"/>
              <a:gd name="connsiteX14" fmla="*/ 111642 w 154176"/>
              <a:gd name="connsiteY14" fmla="*/ 140163 h 156894"/>
              <a:gd name="connsiteX15" fmla="*/ 132907 w 154176"/>
              <a:gd name="connsiteY15" fmla="*/ 124214 h 156894"/>
              <a:gd name="connsiteX16" fmla="*/ 148856 w 154176"/>
              <a:gd name="connsiteY16" fmla="*/ 113582 h 156894"/>
              <a:gd name="connsiteX17" fmla="*/ 148856 w 154176"/>
              <a:gd name="connsiteY17" fmla="*/ 76368 h 156894"/>
              <a:gd name="connsiteX18" fmla="*/ 143539 w 154176"/>
              <a:gd name="connsiteY18" fmla="*/ 39154 h 156894"/>
              <a:gd name="connsiteX19" fmla="*/ 132907 w 154176"/>
              <a:gd name="connsiteY19" fmla="*/ 1940 h 15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176" h="156894">
                <a:moveTo>
                  <a:pt x="132907" y="1940"/>
                </a:moveTo>
                <a:cubicBezTo>
                  <a:pt x="126705" y="-3376"/>
                  <a:pt x="114551" y="3517"/>
                  <a:pt x="106325" y="7256"/>
                </a:cubicBezTo>
                <a:cubicBezTo>
                  <a:pt x="94692" y="12544"/>
                  <a:pt x="86551" y="24480"/>
                  <a:pt x="74428" y="28521"/>
                </a:cubicBezTo>
                <a:lnTo>
                  <a:pt x="42530" y="39154"/>
                </a:lnTo>
                <a:cubicBezTo>
                  <a:pt x="38986" y="44470"/>
                  <a:pt x="36886" y="51111"/>
                  <a:pt x="31897" y="55103"/>
                </a:cubicBezTo>
                <a:cubicBezTo>
                  <a:pt x="27521" y="58604"/>
                  <a:pt x="19450" y="56043"/>
                  <a:pt x="15949" y="60419"/>
                </a:cubicBezTo>
                <a:cubicBezTo>
                  <a:pt x="11385" y="66124"/>
                  <a:pt x="12404" y="74596"/>
                  <a:pt x="10632" y="81684"/>
                </a:cubicBezTo>
                <a:cubicBezTo>
                  <a:pt x="12404" y="87000"/>
                  <a:pt x="13443" y="92621"/>
                  <a:pt x="15949" y="97633"/>
                </a:cubicBezTo>
                <a:cubicBezTo>
                  <a:pt x="18806" y="103348"/>
                  <a:pt x="27834" y="107317"/>
                  <a:pt x="26581" y="113582"/>
                </a:cubicBezTo>
                <a:cubicBezTo>
                  <a:pt x="25328" y="119847"/>
                  <a:pt x="15948" y="120670"/>
                  <a:pt x="10632" y="124214"/>
                </a:cubicBezTo>
                <a:cubicBezTo>
                  <a:pt x="7088" y="129530"/>
                  <a:pt x="0" y="133774"/>
                  <a:pt x="0" y="140163"/>
                </a:cubicBezTo>
                <a:cubicBezTo>
                  <a:pt x="0" y="146552"/>
                  <a:pt x="4307" y="155208"/>
                  <a:pt x="10632" y="156112"/>
                </a:cubicBezTo>
                <a:cubicBezTo>
                  <a:pt x="31757" y="159130"/>
                  <a:pt x="53163" y="152568"/>
                  <a:pt x="74428" y="150796"/>
                </a:cubicBezTo>
                <a:cubicBezTo>
                  <a:pt x="79744" y="149024"/>
                  <a:pt x="84989" y="147019"/>
                  <a:pt x="90377" y="145479"/>
                </a:cubicBezTo>
                <a:cubicBezTo>
                  <a:pt x="97402" y="143472"/>
                  <a:pt x="105107" y="143431"/>
                  <a:pt x="111642" y="140163"/>
                </a:cubicBezTo>
                <a:cubicBezTo>
                  <a:pt x="119567" y="136200"/>
                  <a:pt x="125697" y="129364"/>
                  <a:pt x="132907" y="124214"/>
                </a:cubicBezTo>
                <a:cubicBezTo>
                  <a:pt x="138106" y="120500"/>
                  <a:pt x="143540" y="117126"/>
                  <a:pt x="148856" y="113582"/>
                </a:cubicBezTo>
                <a:cubicBezTo>
                  <a:pt x="157386" y="87992"/>
                  <a:pt x="154353" y="106603"/>
                  <a:pt x="148856" y="76368"/>
                </a:cubicBezTo>
                <a:cubicBezTo>
                  <a:pt x="146614" y="64039"/>
                  <a:pt x="149143" y="50362"/>
                  <a:pt x="143539" y="39154"/>
                </a:cubicBezTo>
                <a:cubicBezTo>
                  <a:pt x="139479" y="31035"/>
                  <a:pt x="139109" y="7256"/>
                  <a:pt x="132907" y="194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9A9374-BEE8-4AAB-AD3E-AAECCEEBC06D}"/>
              </a:ext>
            </a:extLst>
          </p:cNvPr>
          <p:cNvSpPr/>
          <p:nvPr/>
        </p:nvSpPr>
        <p:spPr>
          <a:xfrm>
            <a:off x="4679870" y="1418214"/>
            <a:ext cx="476921" cy="410586"/>
          </a:xfrm>
          <a:custGeom>
            <a:avLst/>
            <a:gdLst>
              <a:gd name="connsiteX0" fmla="*/ 269586 w 476921"/>
              <a:gd name="connsiteY0" fmla="*/ 1233 h 410586"/>
              <a:gd name="connsiteX1" fmla="*/ 243004 w 476921"/>
              <a:gd name="connsiteY1" fmla="*/ 6549 h 410586"/>
              <a:gd name="connsiteX2" fmla="*/ 227056 w 476921"/>
              <a:gd name="connsiteY2" fmla="*/ 22498 h 410586"/>
              <a:gd name="connsiteX3" fmla="*/ 211107 w 476921"/>
              <a:gd name="connsiteY3" fmla="*/ 33130 h 410586"/>
              <a:gd name="connsiteX4" fmla="*/ 200474 w 476921"/>
              <a:gd name="connsiteY4" fmla="*/ 49079 h 410586"/>
              <a:gd name="connsiteX5" fmla="*/ 184525 w 476921"/>
              <a:gd name="connsiteY5" fmla="*/ 59712 h 410586"/>
              <a:gd name="connsiteX6" fmla="*/ 131363 w 476921"/>
              <a:gd name="connsiteY6" fmla="*/ 75660 h 410586"/>
              <a:gd name="connsiteX7" fmla="*/ 115414 w 476921"/>
              <a:gd name="connsiteY7" fmla="*/ 80977 h 410586"/>
              <a:gd name="connsiteX8" fmla="*/ 120730 w 476921"/>
              <a:gd name="connsiteY8" fmla="*/ 96926 h 410586"/>
              <a:gd name="connsiteX9" fmla="*/ 56935 w 476921"/>
              <a:gd name="connsiteY9" fmla="*/ 118191 h 410586"/>
              <a:gd name="connsiteX10" fmla="*/ 3772 w 476921"/>
              <a:gd name="connsiteY10" fmla="*/ 118191 h 410586"/>
              <a:gd name="connsiteX11" fmla="*/ 9088 w 476921"/>
              <a:gd name="connsiteY11" fmla="*/ 171353 h 410586"/>
              <a:gd name="connsiteX12" fmla="*/ 25037 w 476921"/>
              <a:gd name="connsiteY12" fmla="*/ 176670 h 410586"/>
              <a:gd name="connsiteX13" fmla="*/ 94149 w 476921"/>
              <a:gd name="connsiteY13" fmla="*/ 181986 h 410586"/>
              <a:gd name="connsiteX14" fmla="*/ 88832 w 476921"/>
              <a:gd name="connsiteY14" fmla="*/ 325526 h 410586"/>
              <a:gd name="connsiteX15" fmla="*/ 83516 w 476921"/>
              <a:gd name="connsiteY15" fmla="*/ 341474 h 410586"/>
              <a:gd name="connsiteX16" fmla="*/ 152628 w 476921"/>
              <a:gd name="connsiteY16" fmla="*/ 384005 h 410586"/>
              <a:gd name="connsiteX17" fmla="*/ 195158 w 476921"/>
              <a:gd name="connsiteY17" fmla="*/ 389321 h 410586"/>
              <a:gd name="connsiteX18" fmla="*/ 211107 w 476921"/>
              <a:gd name="connsiteY18" fmla="*/ 399953 h 410586"/>
              <a:gd name="connsiteX19" fmla="*/ 232372 w 476921"/>
              <a:gd name="connsiteY19" fmla="*/ 405270 h 410586"/>
              <a:gd name="connsiteX20" fmla="*/ 248321 w 476921"/>
              <a:gd name="connsiteY20" fmla="*/ 410586 h 410586"/>
              <a:gd name="connsiteX21" fmla="*/ 264270 w 476921"/>
              <a:gd name="connsiteY21" fmla="*/ 405270 h 410586"/>
              <a:gd name="connsiteX22" fmla="*/ 269586 w 476921"/>
              <a:gd name="connsiteY22" fmla="*/ 389321 h 410586"/>
              <a:gd name="connsiteX23" fmla="*/ 285535 w 476921"/>
              <a:gd name="connsiteY23" fmla="*/ 373372 h 410586"/>
              <a:gd name="connsiteX24" fmla="*/ 290851 w 476921"/>
              <a:gd name="connsiteY24" fmla="*/ 357423 h 410586"/>
              <a:gd name="connsiteX25" fmla="*/ 322749 w 476921"/>
              <a:gd name="connsiteY25" fmla="*/ 346791 h 410586"/>
              <a:gd name="connsiteX26" fmla="*/ 375911 w 476921"/>
              <a:gd name="connsiteY26" fmla="*/ 352107 h 410586"/>
              <a:gd name="connsiteX27" fmla="*/ 391860 w 476921"/>
              <a:gd name="connsiteY27" fmla="*/ 362739 h 410586"/>
              <a:gd name="connsiteX28" fmla="*/ 407809 w 476921"/>
              <a:gd name="connsiteY28" fmla="*/ 368056 h 410586"/>
              <a:gd name="connsiteX29" fmla="*/ 455656 w 476921"/>
              <a:gd name="connsiteY29" fmla="*/ 362739 h 410586"/>
              <a:gd name="connsiteX30" fmla="*/ 471604 w 476921"/>
              <a:gd name="connsiteY30" fmla="*/ 357423 h 410586"/>
              <a:gd name="connsiteX31" fmla="*/ 476921 w 476921"/>
              <a:gd name="connsiteY31" fmla="*/ 341474 h 410586"/>
              <a:gd name="connsiteX32" fmla="*/ 439707 w 476921"/>
              <a:gd name="connsiteY32" fmla="*/ 314893 h 410586"/>
              <a:gd name="connsiteX33" fmla="*/ 429074 w 476921"/>
              <a:gd name="connsiteY33" fmla="*/ 298944 h 410586"/>
              <a:gd name="connsiteX34" fmla="*/ 434390 w 476921"/>
              <a:gd name="connsiteY34" fmla="*/ 272363 h 410586"/>
              <a:gd name="connsiteX35" fmla="*/ 450339 w 476921"/>
              <a:gd name="connsiteY35" fmla="*/ 224516 h 410586"/>
              <a:gd name="connsiteX36" fmla="*/ 450339 w 476921"/>
              <a:gd name="connsiteY36" fmla="*/ 128823 h 410586"/>
              <a:gd name="connsiteX37" fmla="*/ 460972 w 476921"/>
              <a:gd name="connsiteY37" fmla="*/ 112874 h 410586"/>
              <a:gd name="connsiteX38" fmla="*/ 397177 w 476921"/>
              <a:gd name="connsiteY38" fmla="*/ 96926 h 410586"/>
              <a:gd name="connsiteX39" fmla="*/ 386544 w 476921"/>
              <a:gd name="connsiteY39" fmla="*/ 80977 h 410586"/>
              <a:gd name="connsiteX40" fmla="*/ 381228 w 476921"/>
              <a:gd name="connsiteY40" fmla="*/ 65028 h 410586"/>
              <a:gd name="connsiteX41" fmla="*/ 349330 w 476921"/>
              <a:gd name="connsiteY41" fmla="*/ 43763 h 410586"/>
              <a:gd name="connsiteX42" fmla="*/ 333381 w 476921"/>
              <a:gd name="connsiteY42" fmla="*/ 33130 h 410586"/>
              <a:gd name="connsiteX43" fmla="*/ 317432 w 476921"/>
              <a:gd name="connsiteY43" fmla="*/ 27814 h 410586"/>
              <a:gd name="connsiteX44" fmla="*/ 269586 w 476921"/>
              <a:gd name="connsiteY44" fmla="*/ 1233 h 41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76921" h="410586">
                <a:moveTo>
                  <a:pt x="269586" y="1233"/>
                </a:moveTo>
                <a:cubicBezTo>
                  <a:pt x="257181" y="-2311"/>
                  <a:pt x="251086" y="2508"/>
                  <a:pt x="243004" y="6549"/>
                </a:cubicBezTo>
                <a:cubicBezTo>
                  <a:pt x="236280" y="9911"/>
                  <a:pt x="232832" y="17685"/>
                  <a:pt x="227056" y="22498"/>
                </a:cubicBezTo>
                <a:cubicBezTo>
                  <a:pt x="222148" y="26588"/>
                  <a:pt x="216423" y="29586"/>
                  <a:pt x="211107" y="33130"/>
                </a:cubicBezTo>
                <a:cubicBezTo>
                  <a:pt x="207563" y="38446"/>
                  <a:pt x="204992" y="44561"/>
                  <a:pt x="200474" y="49079"/>
                </a:cubicBezTo>
                <a:cubicBezTo>
                  <a:pt x="195956" y="53597"/>
                  <a:pt x="190364" y="57117"/>
                  <a:pt x="184525" y="59712"/>
                </a:cubicBezTo>
                <a:cubicBezTo>
                  <a:pt x="161782" y="69820"/>
                  <a:pt x="153014" y="69474"/>
                  <a:pt x="131363" y="75660"/>
                </a:cubicBezTo>
                <a:cubicBezTo>
                  <a:pt x="125975" y="77200"/>
                  <a:pt x="120730" y="79205"/>
                  <a:pt x="115414" y="80977"/>
                </a:cubicBezTo>
                <a:cubicBezTo>
                  <a:pt x="117186" y="86293"/>
                  <a:pt x="120730" y="91322"/>
                  <a:pt x="120730" y="96926"/>
                </a:cubicBezTo>
                <a:cubicBezTo>
                  <a:pt x="120730" y="143532"/>
                  <a:pt x="104582" y="122522"/>
                  <a:pt x="56935" y="118191"/>
                </a:cubicBezTo>
                <a:cubicBezTo>
                  <a:pt x="44019" y="113885"/>
                  <a:pt x="13171" y="100959"/>
                  <a:pt x="3772" y="118191"/>
                </a:cubicBezTo>
                <a:cubicBezTo>
                  <a:pt x="-4756" y="133825"/>
                  <a:pt x="3002" y="154616"/>
                  <a:pt x="9088" y="171353"/>
                </a:cubicBezTo>
                <a:cubicBezTo>
                  <a:pt x="11003" y="176620"/>
                  <a:pt x="19476" y="175975"/>
                  <a:pt x="25037" y="176670"/>
                </a:cubicBezTo>
                <a:cubicBezTo>
                  <a:pt x="47964" y="179536"/>
                  <a:pt x="71112" y="180214"/>
                  <a:pt x="94149" y="181986"/>
                </a:cubicBezTo>
                <a:cubicBezTo>
                  <a:pt x="92377" y="229833"/>
                  <a:pt x="92017" y="277753"/>
                  <a:pt x="88832" y="325526"/>
                </a:cubicBezTo>
                <a:cubicBezTo>
                  <a:pt x="88459" y="331117"/>
                  <a:pt x="80633" y="336669"/>
                  <a:pt x="83516" y="341474"/>
                </a:cubicBezTo>
                <a:cubicBezTo>
                  <a:pt x="107485" y="381421"/>
                  <a:pt x="116248" y="378808"/>
                  <a:pt x="152628" y="384005"/>
                </a:cubicBezTo>
                <a:cubicBezTo>
                  <a:pt x="166771" y="386026"/>
                  <a:pt x="180981" y="387549"/>
                  <a:pt x="195158" y="389321"/>
                </a:cubicBezTo>
                <a:cubicBezTo>
                  <a:pt x="200474" y="392865"/>
                  <a:pt x="205234" y="397436"/>
                  <a:pt x="211107" y="399953"/>
                </a:cubicBezTo>
                <a:cubicBezTo>
                  <a:pt x="217823" y="402831"/>
                  <a:pt x="225347" y="403263"/>
                  <a:pt x="232372" y="405270"/>
                </a:cubicBezTo>
                <a:cubicBezTo>
                  <a:pt x="237760" y="406810"/>
                  <a:pt x="243005" y="408814"/>
                  <a:pt x="248321" y="410586"/>
                </a:cubicBezTo>
                <a:cubicBezTo>
                  <a:pt x="253637" y="408814"/>
                  <a:pt x="260307" y="409233"/>
                  <a:pt x="264270" y="405270"/>
                </a:cubicBezTo>
                <a:cubicBezTo>
                  <a:pt x="268233" y="401307"/>
                  <a:pt x="266478" y="393984"/>
                  <a:pt x="269586" y="389321"/>
                </a:cubicBezTo>
                <a:cubicBezTo>
                  <a:pt x="273756" y="383065"/>
                  <a:pt x="280219" y="378688"/>
                  <a:pt x="285535" y="373372"/>
                </a:cubicBezTo>
                <a:cubicBezTo>
                  <a:pt x="287307" y="368056"/>
                  <a:pt x="286291" y="360680"/>
                  <a:pt x="290851" y="357423"/>
                </a:cubicBezTo>
                <a:cubicBezTo>
                  <a:pt x="299971" y="350909"/>
                  <a:pt x="322749" y="346791"/>
                  <a:pt x="322749" y="346791"/>
                </a:cubicBezTo>
                <a:cubicBezTo>
                  <a:pt x="340470" y="348563"/>
                  <a:pt x="358558" y="348103"/>
                  <a:pt x="375911" y="352107"/>
                </a:cubicBezTo>
                <a:cubicBezTo>
                  <a:pt x="382137" y="353544"/>
                  <a:pt x="386145" y="359882"/>
                  <a:pt x="391860" y="362739"/>
                </a:cubicBezTo>
                <a:cubicBezTo>
                  <a:pt x="396872" y="365245"/>
                  <a:pt x="402493" y="366284"/>
                  <a:pt x="407809" y="368056"/>
                </a:cubicBezTo>
                <a:cubicBezTo>
                  <a:pt x="423758" y="366284"/>
                  <a:pt x="439827" y="365377"/>
                  <a:pt x="455656" y="362739"/>
                </a:cubicBezTo>
                <a:cubicBezTo>
                  <a:pt x="461183" y="361818"/>
                  <a:pt x="467642" y="361385"/>
                  <a:pt x="471604" y="357423"/>
                </a:cubicBezTo>
                <a:cubicBezTo>
                  <a:pt x="475567" y="353460"/>
                  <a:pt x="475149" y="346790"/>
                  <a:pt x="476921" y="341474"/>
                </a:cubicBezTo>
                <a:cubicBezTo>
                  <a:pt x="429073" y="325526"/>
                  <a:pt x="453884" y="343247"/>
                  <a:pt x="439707" y="314893"/>
                </a:cubicBezTo>
                <a:cubicBezTo>
                  <a:pt x="436850" y="309178"/>
                  <a:pt x="432618" y="304260"/>
                  <a:pt x="429074" y="298944"/>
                </a:cubicBezTo>
                <a:cubicBezTo>
                  <a:pt x="430846" y="290084"/>
                  <a:pt x="431908" y="281051"/>
                  <a:pt x="434390" y="272363"/>
                </a:cubicBezTo>
                <a:cubicBezTo>
                  <a:pt x="439009" y="256198"/>
                  <a:pt x="450339" y="224516"/>
                  <a:pt x="450339" y="224516"/>
                </a:cubicBezTo>
                <a:cubicBezTo>
                  <a:pt x="437796" y="186884"/>
                  <a:pt x="438961" y="197090"/>
                  <a:pt x="450339" y="128823"/>
                </a:cubicBezTo>
                <a:cubicBezTo>
                  <a:pt x="451389" y="122520"/>
                  <a:pt x="457428" y="118190"/>
                  <a:pt x="460972" y="112874"/>
                </a:cubicBezTo>
                <a:cubicBezTo>
                  <a:pt x="413686" y="81352"/>
                  <a:pt x="496543" y="133059"/>
                  <a:pt x="397177" y="96926"/>
                </a:cubicBezTo>
                <a:cubicBezTo>
                  <a:pt x="391172" y="94742"/>
                  <a:pt x="390088" y="86293"/>
                  <a:pt x="386544" y="80977"/>
                </a:cubicBezTo>
                <a:cubicBezTo>
                  <a:pt x="384772" y="75661"/>
                  <a:pt x="385191" y="68991"/>
                  <a:pt x="381228" y="65028"/>
                </a:cubicBezTo>
                <a:cubicBezTo>
                  <a:pt x="372192" y="55992"/>
                  <a:pt x="359963" y="50851"/>
                  <a:pt x="349330" y="43763"/>
                </a:cubicBezTo>
                <a:cubicBezTo>
                  <a:pt x="344014" y="40219"/>
                  <a:pt x="339443" y="35150"/>
                  <a:pt x="333381" y="33130"/>
                </a:cubicBezTo>
                <a:cubicBezTo>
                  <a:pt x="328065" y="31358"/>
                  <a:pt x="322583" y="30021"/>
                  <a:pt x="317432" y="27814"/>
                </a:cubicBezTo>
                <a:cubicBezTo>
                  <a:pt x="288924" y="15596"/>
                  <a:pt x="281991" y="4777"/>
                  <a:pt x="269586" y="1233"/>
                </a:cubicBezTo>
                <a:close/>
              </a:path>
            </a:pathLst>
          </a:custGeom>
          <a:blipFill>
            <a:blip r:embed="rId2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DA910DA-0A5D-44DF-B9B3-67D056E3C7FF}"/>
              </a:ext>
            </a:extLst>
          </p:cNvPr>
          <p:cNvSpPr/>
          <p:nvPr/>
        </p:nvSpPr>
        <p:spPr>
          <a:xfrm>
            <a:off x="4465674" y="1806366"/>
            <a:ext cx="111642" cy="272573"/>
          </a:xfrm>
          <a:custGeom>
            <a:avLst/>
            <a:gdLst>
              <a:gd name="connsiteX0" fmla="*/ 37214 w 111642"/>
              <a:gd name="connsiteY0" fmla="*/ 6485 h 272573"/>
              <a:gd name="connsiteX1" fmla="*/ 63796 w 111642"/>
              <a:gd name="connsiteY1" fmla="*/ 11801 h 272573"/>
              <a:gd name="connsiteX2" fmla="*/ 79745 w 111642"/>
              <a:gd name="connsiteY2" fmla="*/ 22434 h 272573"/>
              <a:gd name="connsiteX3" fmla="*/ 106326 w 111642"/>
              <a:gd name="connsiteY3" fmla="*/ 54332 h 272573"/>
              <a:gd name="connsiteX4" fmla="*/ 111642 w 111642"/>
              <a:gd name="connsiteY4" fmla="*/ 70281 h 272573"/>
              <a:gd name="connsiteX5" fmla="*/ 106326 w 111642"/>
              <a:gd name="connsiteY5" fmla="*/ 91546 h 272573"/>
              <a:gd name="connsiteX6" fmla="*/ 90377 w 111642"/>
              <a:gd name="connsiteY6" fmla="*/ 123443 h 272573"/>
              <a:gd name="connsiteX7" fmla="*/ 90377 w 111642"/>
              <a:gd name="connsiteY7" fmla="*/ 171290 h 272573"/>
              <a:gd name="connsiteX8" fmla="*/ 74428 w 111642"/>
              <a:gd name="connsiteY8" fmla="*/ 245718 h 272573"/>
              <a:gd name="connsiteX9" fmla="*/ 69112 w 111642"/>
              <a:gd name="connsiteY9" fmla="*/ 261667 h 272573"/>
              <a:gd name="connsiteX10" fmla="*/ 21266 w 111642"/>
              <a:gd name="connsiteY10" fmla="*/ 266983 h 272573"/>
              <a:gd name="connsiteX11" fmla="*/ 15949 w 111642"/>
              <a:gd name="connsiteY11" fmla="*/ 251034 h 272573"/>
              <a:gd name="connsiteX12" fmla="*/ 10633 w 111642"/>
              <a:gd name="connsiteY12" fmla="*/ 229769 h 272573"/>
              <a:gd name="connsiteX13" fmla="*/ 0 w 111642"/>
              <a:gd name="connsiteY13" fmla="*/ 213820 h 272573"/>
              <a:gd name="connsiteX14" fmla="*/ 10633 w 111642"/>
              <a:gd name="connsiteY14" fmla="*/ 160657 h 272573"/>
              <a:gd name="connsiteX15" fmla="*/ 15949 w 111642"/>
              <a:gd name="connsiteY15" fmla="*/ 134076 h 272573"/>
              <a:gd name="connsiteX16" fmla="*/ 26582 w 111642"/>
              <a:gd name="connsiteY16" fmla="*/ 107494 h 272573"/>
              <a:gd name="connsiteX17" fmla="*/ 37214 w 111642"/>
              <a:gd name="connsiteY17" fmla="*/ 6485 h 2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642" h="272573">
                <a:moveTo>
                  <a:pt x="37214" y="6485"/>
                </a:moveTo>
                <a:cubicBezTo>
                  <a:pt x="43416" y="-9464"/>
                  <a:pt x="55335" y="8628"/>
                  <a:pt x="63796" y="11801"/>
                </a:cubicBezTo>
                <a:cubicBezTo>
                  <a:pt x="69779" y="14044"/>
                  <a:pt x="74837" y="18343"/>
                  <a:pt x="79745" y="22434"/>
                </a:cubicBezTo>
                <a:cubicBezTo>
                  <a:pt x="95093" y="35225"/>
                  <a:pt x="95872" y="38652"/>
                  <a:pt x="106326" y="54332"/>
                </a:cubicBezTo>
                <a:cubicBezTo>
                  <a:pt x="108098" y="59648"/>
                  <a:pt x="111642" y="64677"/>
                  <a:pt x="111642" y="70281"/>
                </a:cubicBezTo>
                <a:cubicBezTo>
                  <a:pt x="111642" y="77587"/>
                  <a:pt x="108333" y="84521"/>
                  <a:pt x="106326" y="91546"/>
                </a:cubicBezTo>
                <a:cubicBezTo>
                  <a:pt x="100824" y="110804"/>
                  <a:pt x="102027" y="105969"/>
                  <a:pt x="90377" y="123443"/>
                </a:cubicBezTo>
                <a:cubicBezTo>
                  <a:pt x="78410" y="159347"/>
                  <a:pt x="90377" y="115152"/>
                  <a:pt x="90377" y="171290"/>
                </a:cubicBezTo>
                <a:cubicBezTo>
                  <a:pt x="90377" y="227291"/>
                  <a:pt x="93994" y="216369"/>
                  <a:pt x="74428" y="245718"/>
                </a:cubicBezTo>
                <a:cubicBezTo>
                  <a:pt x="72656" y="251034"/>
                  <a:pt x="72613" y="257291"/>
                  <a:pt x="69112" y="261667"/>
                </a:cubicBezTo>
                <a:cubicBezTo>
                  <a:pt x="54455" y="279988"/>
                  <a:pt x="42155" y="270464"/>
                  <a:pt x="21266" y="266983"/>
                </a:cubicBezTo>
                <a:cubicBezTo>
                  <a:pt x="19494" y="261667"/>
                  <a:pt x="17489" y="256422"/>
                  <a:pt x="15949" y="251034"/>
                </a:cubicBezTo>
                <a:cubicBezTo>
                  <a:pt x="13942" y="244009"/>
                  <a:pt x="13511" y="236485"/>
                  <a:pt x="10633" y="229769"/>
                </a:cubicBezTo>
                <a:cubicBezTo>
                  <a:pt x="8116" y="223896"/>
                  <a:pt x="3544" y="219136"/>
                  <a:pt x="0" y="213820"/>
                </a:cubicBezTo>
                <a:cubicBezTo>
                  <a:pt x="13028" y="122637"/>
                  <a:pt x="-1739" y="210148"/>
                  <a:pt x="10633" y="160657"/>
                </a:cubicBezTo>
                <a:cubicBezTo>
                  <a:pt x="12824" y="151891"/>
                  <a:pt x="13353" y="142731"/>
                  <a:pt x="15949" y="134076"/>
                </a:cubicBezTo>
                <a:cubicBezTo>
                  <a:pt x="18691" y="124935"/>
                  <a:pt x="23038" y="116355"/>
                  <a:pt x="26582" y="107494"/>
                </a:cubicBezTo>
                <a:cubicBezTo>
                  <a:pt x="39545" y="29715"/>
                  <a:pt x="31012" y="22434"/>
                  <a:pt x="37214" y="6485"/>
                </a:cubicBezTo>
                <a:close/>
              </a:path>
            </a:pathLst>
          </a:custGeom>
          <a:blipFill>
            <a:blip r:embed="rId29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CD84D6-174A-4AB4-B755-C8587C315B70}"/>
              </a:ext>
            </a:extLst>
          </p:cNvPr>
          <p:cNvSpPr/>
          <p:nvPr/>
        </p:nvSpPr>
        <p:spPr>
          <a:xfrm>
            <a:off x="4476276" y="1754372"/>
            <a:ext cx="511111" cy="357962"/>
          </a:xfrm>
          <a:custGeom>
            <a:avLst/>
            <a:gdLst>
              <a:gd name="connsiteX0" fmla="*/ 31 w 511111"/>
              <a:gd name="connsiteY0" fmla="*/ 47847 h 357962"/>
              <a:gd name="connsiteX1" fmla="*/ 26612 w 511111"/>
              <a:gd name="connsiteY1" fmla="*/ 58479 h 357962"/>
              <a:gd name="connsiteX2" fmla="*/ 58510 w 511111"/>
              <a:gd name="connsiteY2" fmla="*/ 63795 h 357962"/>
              <a:gd name="connsiteX3" fmla="*/ 74459 w 511111"/>
              <a:gd name="connsiteY3" fmla="*/ 69112 h 357962"/>
              <a:gd name="connsiteX4" fmla="*/ 79775 w 511111"/>
              <a:gd name="connsiteY4" fmla="*/ 95693 h 357962"/>
              <a:gd name="connsiteX5" fmla="*/ 101040 w 511111"/>
              <a:gd name="connsiteY5" fmla="*/ 340242 h 357962"/>
              <a:gd name="connsiteX6" fmla="*/ 116989 w 511111"/>
              <a:gd name="connsiteY6" fmla="*/ 350875 h 357962"/>
              <a:gd name="connsiteX7" fmla="*/ 217998 w 511111"/>
              <a:gd name="connsiteY7" fmla="*/ 350875 h 357962"/>
              <a:gd name="connsiteX8" fmla="*/ 271161 w 511111"/>
              <a:gd name="connsiteY8" fmla="*/ 334926 h 357962"/>
              <a:gd name="connsiteX9" fmla="*/ 303059 w 511111"/>
              <a:gd name="connsiteY9" fmla="*/ 324293 h 357962"/>
              <a:gd name="connsiteX10" fmla="*/ 340273 w 511111"/>
              <a:gd name="connsiteY10" fmla="*/ 281763 h 357962"/>
              <a:gd name="connsiteX11" fmla="*/ 356222 w 511111"/>
              <a:gd name="connsiteY11" fmla="*/ 276447 h 357962"/>
              <a:gd name="connsiteX12" fmla="*/ 361538 w 511111"/>
              <a:gd name="connsiteY12" fmla="*/ 239233 h 357962"/>
              <a:gd name="connsiteX13" fmla="*/ 350905 w 511111"/>
              <a:gd name="connsiteY13" fmla="*/ 207335 h 357962"/>
              <a:gd name="connsiteX14" fmla="*/ 356222 w 511111"/>
              <a:gd name="connsiteY14" fmla="*/ 175437 h 357962"/>
              <a:gd name="connsiteX15" fmla="*/ 366854 w 511111"/>
              <a:gd name="connsiteY15" fmla="*/ 159488 h 357962"/>
              <a:gd name="connsiteX16" fmla="*/ 398752 w 511111"/>
              <a:gd name="connsiteY16" fmla="*/ 132907 h 357962"/>
              <a:gd name="connsiteX17" fmla="*/ 420017 w 511111"/>
              <a:gd name="connsiteY17" fmla="*/ 127591 h 357962"/>
              <a:gd name="connsiteX18" fmla="*/ 467864 w 511111"/>
              <a:gd name="connsiteY18" fmla="*/ 111642 h 357962"/>
              <a:gd name="connsiteX19" fmla="*/ 483812 w 511111"/>
              <a:gd name="connsiteY19" fmla="*/ 106326 h 357962"/>
              <a:gd name="connsiteX20" fmla="*/ 499761 w 511111"/>
              <a:gd name="connsiteY20" fmla="*/ 90377 h 357962"/>
              <a:gd name="connsiteX21" fmla="*/ 414701 w 511111"/>
              <a:gd name="connsiteY21" fmla="*/ 63795 h 357962"/>
              <a:gd name="connsiteX22" fmla="*/ 377487 w 511111"/>
              <a:gd name="connsiteY22" fmla="*/ 53163 h 357962"/>
              <a:gd name="connsiteX23" fmla="*/ 345589 w 511111"/>
              <a:gd name="connsiteY23" fmla="*/ 42530 h 357962"/>
              <a:gd name="connsiteX24" fmla="*/ 308375 w 511111"/>
              <a:gd name="connsiteY24" fmla="*/ 37214 h 357962"/>
              <a:gd name="connsiteX25" fmla="*/ 260529 w 511111"/>
              <a:gd name="connsiteY25" fmla="*/ 26581 h 357962"/>
              <a:gd name="connsiteX26" fmla="*/ 233947 w 511111"/>
              <a:gd name="connsiteY26" fmla="*/ 21265 h 357962"/>
              <a:gd name="connsiteX27" fmla="*/ 143571 w 511111"/>
              <a:gd name="connsiteY27" fmla="*/ 10633 h 357962"/>
              <a:gd name="connsiteX28" fmla="*/ 101040 w 511111"/>
              <a:gd name="connsiteY28" fmla="*/ 0 h 357962"/>
              <a:gd name="connsiteX29" fmla="*/ 31929 w 511111"/>
              <a:gd name="connsiteY29" fmla="*/ 5316 h 357962"/>
              <a:gd name="connsiteX30" fmla="*/ 31 w 511111"/>
              <a:gd name="connsiteY30" fmla="*/ 47847 h 3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111" h="357962">
                <a:moveTo>
                  <a:pt x="31" y="47847"/>
                </a:moveTo>
                <a:cubicBezTo>
                  <a:pt x="-855" y="56707"/>
                  <a:pt x="17405" y="55968"/>
                  <a:pt x="26612" y="58479"/>
                </a:cubicBezTo>
                <a:cubicBezTo>
                  <a:pt x="37012" y="61315"/>
                  <a:pt x="47987" y="61457"/>
                  <a:pt x="58510" y="63795"/>
                </a:cubicBezTo>
                <a:cubicBezTo>
                  <a:pt x="63981" y="65011"/>
                  <a:pt x="69143" y="67340"/>
                  <a:pt x="74459" y="69112"/>
                </a:cubicBezTo>
                <a:cubicBezTo>
                  <a:pt x="76231" y="77972"/>
                  <a:pt x="79414" y="86664"/>
                  <a:pt x="79775" y="95693"/>
                </a:cubicBezTo>
                <a:cubicBezTo>
                  <a:pt x="89627" y="341999"/>
                  <a:pt x="9110" y="309601"/>
                  <a:pt x="101040" y="340242"/>
                </a:cubicBezTo>
                <a:cubicBezTo>
                  <a:pt x="106356" y="343786"/>
                  <a:pt x="111274" y="348018"/>
                  <a:pt x="116989" y="350875"/>
                </a:cubicBezTo>
                <a:cubicBezTo>
                  <a:pt x="147176" y="365969"/>
                  <a:pt x="191792" y="352513"/>
                  <a:pt x="217998" y="350875"/>
                </a:cubicBezTo>
                <a:cubicBezTo>
                  <a:pt x="275728" y="341252"/>
                  <a:pt x="227010" y="352586"/>
                  <a:pt x="271161" y="334926"/>
                </a:cubicBezTo>
                <a:cubicBezTo>
                  <a:pt x="281567" y="330764"/>
                  <a:pt x="303059" y="324293"/>
                  <a:pt x="303059" y="324293"/>
                </a:cubicBezTo>
                <a:cubicBezTo>
                  <a:pt x="319008" y="300368"/>
                  <a:pt x="318121" y="292838"/>
                  <a:pt x="340273" y="281763"/>
                </a:cubicBezTo>
                <a:cubicBezTo>
                  <a:pt x="345285" y="279257"/>
                  <a:pt x="350906" y="278219"/>
                  <a:pt x="356222" y="276447"/>
                </a:cubicBezTo>
                <a:cubicBezTo>
                  <a:pt x="370078" y="255661"/>
                  <a:pt x="369351" y="265276"/>
                  <a:pt x="361538" y="239233"/>
                </a:cubicBezTo>
                <a:cubicBezTo>
                  <a:pt x="358317" y="228498"/>
                  <a:pt x="350905" y="207335"/>
                  <a:pt x="350905" y="207335"/>
                </a:cubicBezTo>
                <a:cubicBezTo>
                  <a:pt x="352677" y="196702"/>
                  <a:pt x="352813" y="185663"/>
                  <a:pt x="356222" y="175437"/>
                </a:cubicBezTo>
                <a:cubicBezTo>
                  <a:pt x="358242" y="169376"/>
                  <a:pt x="362764" y="164396"/>
                  <a:pt x="366854" y="159488"/>
                </a:cubicBezTo>
                <a:cubicBezTo>
                  <a:pt x="373949" y="150974"/>
                  <a:pt x="387912" y="137553"/>
                  <a:pt x="398752" y="132907"/>
                </a:cubicBezTo>
                <a:cubicBezTo>
                  <a:pt x="405468" y="130029"/>
                  <a:pt x="413019" y="129691"/>
                  <a:pt x="420017" y="127591"/>
                </a:cubicBezTo>
                <a:cubicBezTo>
                  <a:pt x="436120" y="122760"/>
                  <a:pt x="451915" y="116958"/>
                  <a:pt x="467864" y="111642"/>
                </a:cubicBezTo>
                <a:lnTo>
                  <a:pt x="483812" y="106326"/>
                </a:lnTo>
                <a:cubicBezTo>
                  <a:pt x="489128" y="101010"/>
                  <a:pt x="494948" y="96153"/>
                  <a:pt x="499761" y="90377"/>
                </a:cubicBezTo>
                <a:cubicBezTo>
                  <a:pt x="534703" y="48447"/>
                  <a:pt x="484066" y="71503"/>
                  <a:pt x="414701" y="63795"/>
                </a:cubicBezTo>
                <a:cubicBezTo>
                  <a:pt x="361072" y="45920"/>
                  <a:pt x="444279" y="73201"/>
                  <a:pt x="377487" y="53163"/>
                </a:cubicBezTo>
                <a:cubicBezTo>
                  <a:pt x="366752" y="49942"/>
                  <a:pt x="356684" y="44115"/>
                  <a:pt x="345589" y="42530"/>
                </a:cubicBezTo>
                <a:lnTo>
                  <a:pt x="308375" y="37214"/>
                </a:lnTo>
                <a:cubicBezTo>
                  <a:pt x="280256" y="27842"/>
                  <a:pt x="301692" y="34066"/>
                  <a:pt x="260529" y="26581"/>
                </a:cubicBezTo>
                <a:cubicBezTo>
                  <a:pt x="251639" y="24965"/>
                  <a:pt x="242913" y="22386"/>
                  <a:pt x="233947" y="21265"/>
                </a:cubicBezTo>
                <a:cubicBezTo>
                  <a:pt x="108111" y="5536"/>
                  <a:pt x="225957" y="24364"/>
                  <a:pt x="143571" y="10633"/>
                </a:cubicBezTo>
                <a:cubicBezTo>
                  <a:pt x="130983" y="6437"/>
                  <a:pt x="113875" y="0"/>
                  <a:pt x="101040" y="0"/>
                </a:cubicBezTo>
                <a:cubicBezTo>
                  <a:pt x="77935" y="0"/>
                  <a:pt x="54966" y="3544"/>
                  <a:pt x="31929" y="5316"/>
                </a:cubicBezTo>
                <a:cubicBezTo>
                  <a:pt x="12683" y="18147"/>
                  <a:pt x="917" y="38987"/>
                  <a:pt x="31" y="47847"/>
                </a:cubicBezTo>
                <a:close/>
              </a:path>
            </a:pathLst>
          </a:custGeom>
          <a:blipFill>
            <a:blip r:embed="rId3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AB4C1CB-B37A-4204-91C4-3C2156AEDCC6}"/>
              </a:ext>
            </a:extLst>
          </p:cNvPr>
          <p:cNvSpPr/>
          <p:nvPr/>
        </p:nvSpPr>
        <p:spPr>
          <a:xfrm>
            <a:off x="5376566" y="1254642"/>
            <a:ext cx="365015" cy="233916"/>
          </a:xfrm>
          <a:custGeom>
            <a:avLst/>
            <a:gdLst>
              <a:gd name="connsiteX0" fmla="*/ 19457 w 365015"/>
              <a:gd name="connsiteY0" fmla="*/ 37214 h 233916"/>
              <a:gd name="connsiteX1" fmla="*/ 46039 w 365015"/>
              <a:gd name="connsiteY1" fmla="*/ 42530 h 233916"/>
              <a:gd name="connsiteX2" fmla="*/ 61987 w 365015"/>
              <a:gd name="connsiteY2" fmla="*/ 26581 h 233916"/>
              <a:gd name="connsiteX3" fmla="*/ 93885 w 365015"/>
              <a:gd name="connsiteY3" fmla="*/ 10632 h 233916"/>
              <a:gd name="connsiteX4" fmla="*/ 115150 w 365015"/>
              <a:gd name="connsiteY4" fmla="*/ 0 h 233916"/>
              <a:gd name="connsiteX5" fmla="*/ 152364 w 365015"/>
              <a:gd name="connsiteY5" fmla="*/ 5316 h 233916"/>
              <a:gd name="connsiteX6" fmla="*/ 157681 w 365015"/>
              <a:gd name="connsiteY6" fmla="*/ 26581 h 233916"/>
              <a:gd name="connsiteX7" fmla="*/ 173629 w 365015"/>
              <a:gd name="connsiteY7" fmla="*/ 31898 h 233916"/>
              <a:gd name="connsiteX8" fmla="*/ 290587 w 365015"/>
              <a:gd name="connsiteY8" fmla="*/ 21265 h 233916"/>
              <a:gd name="connsiteX9" fmla="*/ 333118 w 365015"/>
              <a:gd name="connsiteY9" fmla="*/ 26581 h 233916"/>
              <a:gd name="connsiteX10" fmla="*/ 349067 w 365015"/>
              <a:gd name="connsiteY10" fmla="*/ 31898 h 233916"/>
              <a:gd name="connsiteX11" fmla="*/ 338434 w 365015"/>
              <a:gd name="connsiteY11" fmla="*/ 95693 h 233916"/>
              <a:gd name="connsiteX12" fmla="*/ 343750 w 365015"/>
              <a:gd name="connsiteY12" fmla="*/ 116958 h 233916"/>
              <a:gd name="connsiteX13" fmla="*/ 365015 w 365015"/>
              <a:gd name="connsiteY13" fmla="*/ 143539 h 233916"/>
              <a:gd name="connsiteX14" fmla="*/ 359699 w 365015"/>
              <a:gd name="connsiteY14" fmla="*/ 186070 h 233916"/>
              <a:gd name="connsiteX15" fmla="*/ 311853 w 365015"/>
              <a:gd name="connsiteY15" fmla="*/ 212651 h 233916"/>
              <a:gd name="connsiteX16" fmla="*/ 301220 w 365015"/>
              <a:gd name="connsiteY16" fmla="*/ 228600 h 233916"/>
              <a:gd name="connsiteX17" fmla="*/ 285271 w 365015"/>
              <a:gd name="connsiteY17" fmla="*/ 233916 h 233916"/>
              <a:gd name="connsiteX18" fmla="*/ 189578 w 365015"/>
              <a:gd name="connsiteY18" fmla="*/ 228600 h 233916"/>
              <a:gd name="connsiteX19" fmla="*/ 157681 w 365015"/>
              <a:gd name="connsiteY19" fmla="*/ 223284 h 233916"/>
              <a:gd name="connsiteX20" fmla="*/ 104518 w 365015"/>
              <a:gd name="connsiteY20" fmla="*/ 217967 h 233916"/>
              <a:gd name="connsiteX21" fmla="*/ 77936 w 365015"/>
              <a:gd name="connsiteY21" fmla="*/ 180753 h 233916"/>
              <a:gd name="connsiteX22" fmla="*/ 46039 w 365015"/>
              <a:gd name="connsiteY22" fmla="*/ 164805 h 233916"/>
              <a:gd name="connsiteX23" fmla="*/ 8825 w 365015"/>
              <a:gd name="connsiteY23" fmla="*/ 154172 h 233916"/>
              <a:gd name="connsiteX24" fmla="*/ 8825 w 365015"/>
              <a:gd name="connsiteY24" fmla="*/ 74428 h 233916"/>
              <a:gd name="connsiteX25" fmla="*/ 19457 w 365015"/>
              <a:gd name="connsiteY25" fmla="*/ 37214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5015" h="233916">
                <a:moveTo>
                  <a:pt x="19457" y="37214"/>
                </a:moveTo>
                <a:cubicBezTo>
                  <a:pt x="25659" y="31898"/>
                  <a:pt x="37273" y="44722"/>
                  <a:pt x="46039" y="42530"/>
                </a:cubicBezTo>
                <a:cubicBezTo>
                  <a:pt x="53333" y="40706"/>
                  <a:pt x="56211" y="31394"/>
                  <a:pt x="61987" y="26581"/>
                </a:cubicBezTo>
                <a:cubicBezTo>
                  <a:pt x="80012" y="11560"/>
                  <a:pt x="74144" y="19093"/>
                  <a:pt x="93885" y="10632"/>
                </a:cubicBezTo>
                <a:cubicBezTo>
                  <a:pt x="101169" y="7510"/>
                  <a:pt x="108062" y="3544"/>
                  <a:pt x="115150" y="0"/>
                </a:cubicBezTo>
                <a:cubicBezTo>
                  <a:pt x="127555" y="1772"/>
                  <a:pt x="141738" y="-1325"/>
                  <a:pt x="152364" y="5316"/>
                </a:cubicBezTo>
                <a:cubicBezTo>
                  <a:pt x="158560" y="9188"/>
                  <a:pt x="153117" y="20875"/>
                  <a:pt x="157681" y="26581"/>
                </a:cubicBezTo>
                <a:cubicBezTo>
                  <a:pt x="161182" y="30957"/>
                  <a:pt x="168313" y="30126"/>
                  <a:pt x="173629" y="31898"/>
                </a:cubicBezTo>
                <a:cubicBezTo>
                  <a:pt x="203523" y="28576"/>
                  <a:pt x="264389" y="21265"/>
                  <a:pt x="290587" y="21265"/>
                </a:cubicBezTo>
                <a:cubicBezTo>
                  <a:pt x="304874" y="21265"/>
                  <a:pt x="318941" y="24809"/>
                  <a:pt x="333118" y="26581"/>
                </a:cubicBezTo>
                <a:cubicBezTo>
                  <a:pt x="338434" y="28353"/>
                  <a:pt x="347968" y="26403"/>
                  <a:pt x="349067" y="31898"/>
                </a:cubicBezTo>
                <a:cubicBezTo>
                  <a:pt x="353518" y="54152"/>
                  <a:pt x="345197" y="75403"/>
                  <a:pt x="338434" y="95693"/>
                </a:cubicBezTo>
                <a:cubicBezTo>
                  <a:pt x="340206" y="102781"/>
                  <a:pt x="339697" y="110879"/>
                  <a:pt x="343750" y="116958"/>
                </a:cubicBezTo>
                <a:cubicBezTo>
                  <a:pt x="375812" y="165052"/>
                  <a:pt x="347636" y="91402"/>
                  <a:pt x="365015" y="143539"/>
                </a:cubicBezTo>
                <a:cubicBezTo>
                  <a:pt x="363243" y="157716"/>
                  <a:pt x="366898" y="173729"/>
                  <a:pt x="359699" y="186070"/>
                </a:cubicBezTo>
                <a:cubicBezTo>
                  <a:pt x="350874" y="201198"/>
                  <a:pt x="327762" y="207348"/>
                  <a:pt x="311853" y="212651"/>
                </a:cubicBezTo>
                <a:cubicBezTo>
                  <a:pt x="308309" y="217967"/>
                  <a:pt x="306209" y="224609"/>
                  <a:pt x="301220" y="228600"/>
                </a:cubicBezTo>
                <a:cubicBezTo>
                  <a:pt x="296844" y="232101"/>
                  <a:pt x="290875" y="233916"/>
                  <a:pt x="285271" y="233916"/>
                </a:cubicBezTo>
                <a:cubicBezTo>
                  <a:pt x="253324" y="233916"/>
                  <a:pt x="221476" y="230372"/>
                  <a:pt x="189578" y="228600"/>
                </a:cubicBezTo>
                <a:cubicBezTo>
                  <a:pt x="178946" y="226828"/>
                  <a:pt x="168377" y="224621"/>
                  <a:pt x="157681" y="223284"/>
                </a:cubicBezTo>
                <a:cubicBezTo>
                  <a:pt x="140009" y="221075"/>
                  <a:pt x="121540" y="223205"/>
                  <a:pt x="104518" y="217967"/>
                </a:cubicBezTo>
                <a:cubicBezTo>
                  <a:pt x="87784" y="212818"/>
                  <a:pt x="86852" y="191452"/>
                  <a:pt x="77936" y="180753"/>
                </a:cubicBezTo>
                <a:cubicBezTo>
                  <a:pt x="70655" y="172016"/>
                  <a:pt x="56357" y="167753"/>
                  <a:pt x="46039" y="164805"/>
                </a:cubicBezTo>
                <a:cubicBezTo>
                  <a:pt x="-696" y="151451"/>
                  <a:pt x="47071" y="166920"/>
                  <a:pt x="8825" y="154172"/>
                </a:cubicBezTo>
                <a:cubicBezTo>
                  <a:pt x="-1255" y="123936"/>
                  <a:pt x="-4518" y="121128"/>
                  <a:pt x="8825" y="74428"/>
                </a:cubicBezTo>
                <a:cubicBezTo>
                  <a:pt x="10580" y="68284"/>
                  <a:pt x="13255" y="42530"/>
                  <a:pt x="19457" y="37214"/>
                </a:cubicBezTo>
                <a:close/>
              </a:path>
            </a:pathLst>
          </a:custGeom>
          <a:blipFill>
            <a:blip r:embed="rId31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9E008D7-BCF4-48F4-BA47-2CDE8B31ED44}"/>
              </a:ext>
            </a:extLst>
          </p:cNvPr>
          <p:cNvSpPr/>
          <p:nvPr/>
        </p:nvSpPr>
        <p:spPr>
          <a:xfrm>
            <a:off x="5080302" y="1255807"/>
            <a:ext cx="354997" cy="391592"/>
          </a:xfrm>
          <a:custGeom>
            <a:avLst/>
            <a:gdLst>
              <a:gd name="connsiteX0" fmla="*/ 303141 w 308457"/>
              <a:gd name="connsiteY0" fmla="*/ 21277 h 340254"/>
              <a:gd name="connsiteX1" fmla="*/ 271243 w 308457"/>
              <a:gd name="connsiteY1" fmla="*/ 15961 h 340254"/>
              <a:gd name="connsiteX2" fmla="*/ 255294 w 308457"/>
              <a:gd name="connsiteY2" fmla="*/ 5328 h 340254"/>
              <a:gd name="connsiteX3" fmla="*/ 239345 w 308457"/>
              <a:gd name="connsiteY3" fmla="*/ 12 h 340254"/>
              <a:gd name="connsiteX4" fmla="*/ 196815 w 308457"/>
              <a:gd name="connsiteY4" fmla="*/ 10645 h 340254"/>
              <a:gd name="connsiteX5" fmla="*/ 164917 w 308457"/>
              <a:gd name="connsiteY5" fmla="*/ 21277 h 340254"/>
              <a:gd name="connsiteX6" fmla="*/ 111755 w 308457"/>
              <a:gd name="connsiteY6" fmla="*/ 5328 h 340254"/>
              <a:gd name="connsiteX7" fmla="*/ 95806 w 308457"/>
              <a:gd name="connsiteY7" fmla="*/ 37226 h 340254"/>
              <a:gd name="connsiteX8" fmla="*/ 79857 w 308457"/>
              <a:gd name="connsiteY8" fmla="*/ 53175 h 340254"/>
              <a:gd name="connsiteX9" fmla="*/ 37327 w 308457"/>
              <a:gd name="connsiteY9" fmla="*/ 58491 h 340254"/>
              <a:gd name="connsiteX10" fmla="*/ 26694 w 308457"/>
              <a:gd name="connsiteY10" fmla="*/ 116970 h 340254"/>
              <a:gd name="connsiteX11" fmla="*/ 21378 w 308457"/>
              <a:gd name="connsiteY11" fmla="*/ 132919 h 340254"/>
              <a:gd name="connsiteX12" fmla="*/ 113 w 308457"/>
              <a:gd name="connsiteY12" fmla="*/ 164817 h 340254"/>
              <a:gd name="connsiteX13" fmla="*/ 5429 w 308457"/>
              <a:gd name="connsiteY13" fmla="*/ 191398 h 340254"/>
              <a:gd name="connsiteX14" fmla="*/ 113 w 308457"/>
              <a:gd name="connsiteY14" fmla="*/ 212663 h 340254"/>
              <a:gd name="connsiteX15" fmla="*/ 26694 w 308457"/>
              <a:gd name="connsiteY15" fmla="*/ 233928 h 340254"/>
              <a:gd name="connsiteX16" fmla="*/ 53276 w 308457"/>
              <a:gd name="connsiteY16" fmla="*/ 239245 h 340254"/>
              <a:gd name="connsiteX17" fmla="*/ 58592 w 308457"/>
              <a:gd name="connsiteY17" fmla="*/ 292407 h 340254"/>
              <a:gd name="connsiteX18" fmla="*/ 74541 w 308457"/>
              <a:gd name="connsiteY18" fmla="*/ 297724 h 340254"/>
              <a:gd name="connsiteX19" fmla="*/ 133020 w 308457"/>
              <a:gd name="connsiteY19" fmla="*/ 313672 h 340254"/>
              <a:gd name="connsiteX20" fmla="*/ 180866 w 308457"/>
              <a:gd name="connsiteY20" fmla="*/ 334938 h 340254"/>
              <a:gd name="connsiteX21" fmla="*/ 196815 w 308457"/>
              <a:gd name="connsiteY21" fmla="*/ 340254 h 340254"/>
              <a:gd name="connsiteX22" fmla="*/ 255294 w 308457"/>
              <a:gd name="connsiteY22" fmla="*/ 334938 h 340254"/>
              <a:gd name="connsiteX23" fmla="*/ 265927 w 308457"/>
              <a:gd name="connsiteY23" fmla="*/ 318989 h 340254"/>
              <a:gd name="connsiteX24" fmla="*/ 276559 w 308457"/>
              <a:gd name="connsiteY24" fmla="*/ 287091 h 340254"/>
              <a:gd name="connsiteX25" fmla="*/ 271243 w 308457"/>
              <a:gd name="connsiteY25" fmla="*/ 265826 h 340254"/>
              <a:gd name="connsiteX26" fmla="*/ 255294 w 308457"/>
              <a:gd name="connsiteY26" fmla="*/ 255193 h 340254"/>
              <a:gd name="connsiteX27" fmla="*/ 244662 w 308457"/>
              <a:gd name="connsiteY27" fmla="*/ 223296 h 340254"/>
              <a:gd name="connsiteX28" fmla="*/ 271243 w 308457"/>
              <a:gd name="connsiteY28" fmla="*/ 180765 h 340254"/>
              <a:gd name="connsiteX29" fmla="*/ 303141 w 308457"/>
              <a:gd name="connsiteY29" fmla="*/ 159500 h 340254"/>
              <a:gd name="connsiteX30" fmla="*/ 308457 w 308457"/>
              <a:gd name="connsiteY30" fmla="*/ 143552 h 340254"/>
              <a:gd name="connsiteX31" fmla="*/ 297824 w 308457"/>
              <a:gd name="connsiteY31" fmla="*/ 90389 h 340254"/>
              <a:gd name="connsiteX32" fmla="*/ 292508 w 308457"/>
              <a:gd name="connsiteY32" fmla="*/ 74440 h 340254"/>
              <a:gd name="connsiteX33" fmla="*/ 303141 w 308457"/>
              <a:gd name="connsiteY33" fmla="*/ 21277 h 34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8457" h="340254">
                <a:moveTo>
                  <a:pt x="303141" y="21277"/>
                </a:moveTo>
                <a:cubicBezTo>
                  <a:pt x="299597" y="11530"/>
                  <a:pt x="281469" y="19370"/>
                  <a:pt x="271243" y="15961"/>
                </a:cubicBezTo>
                <a:cubicBezTo>
                  <a:pt x="265181" y="13940"/>
                  <a:pt x="261009" y="8185"/>
                  <a:pt x="255294" y="5328"/>
                </a:cubicBezTo>
                <a:cubicBezTo>
                  <a:pt x="250282" y="2822"/>
                  <a:pt x="244661" y="1784"/>
                  <a:pt x="239345" y="12"/>
                </a:cubicBezTo>
                <a:cubicBezTo>
                  <a:pt x="225168" y="3556"/>
                  <a:pt x="209885" y="4110"/>
                  <a:pt x="196815" y="10645"/>
                </a:cubicBezTo>
                <a:cubicBezTo>
                  <a:pt x="162549" y="27778"/>
                  <a:pt x="214775" y="33740"/>
                  <a:pt x="164917" y="21277"/>
                </a:cubicBezTo>
                <a:cubicBezTo>
                  <a:pt x="126941" y="-4041"/>
                  <a:pt x="145417" y="-3087"/>
                  <a:pt x="111755" y="5328"/>
                </a:cubicBezTo>
                <a:cubicBezTo>
                  <a:pt x="106427" y="21311"/>
                  <a:pt x="107255" y="23486"/>
                  <a:pt x="95806" y="37226"/>
                </a:cubicBezTo>
                <a:cubicBezTo>
                  <a:pt x="90993" y="43002"/>
                  <a:pt x="86923" y="50606"/>
                  <a:pt x="79857" y="53175"/>
                </a:cubicBezTo>
                <a:cubicBezTo>
                  <a:pt x="66430" y="58057"/>
                  <a:pt x="51504" y="56719"/>
                  <a:pt x="37327" y="58491"/>
                </a:cubicBezTo>
                <a:cubicBezTo>
                  <a:pt x="7987" y="87831"/>
                  <a:pt x="26694" y="60731"/>
                  <a:pt x="26694" y="116970"/>
                </a:cubicBezTo>
                <a:cubicBezTo>
                  <a:pt x="26694" y="122574"/>
                  <a:pt x="24099" y="128020"/>
                  <a:pt x="21378" y="132919"/>
                </a:cubicBezTo>
                <a:cubicBezTo>
                  <a:pt x="15172" y="144090"/>
                  <a:pt x="113" y="164817"/>
                  <a:pt x="113" y="164817"/>
                </a:cubicBezTo>
                <a:cubicBezTo>
                  <a:pt x="1885" y="173677"/>
                  <a:pt x="5429" y="182362"/>
                  <a:pt x="5429" y="191398"/>
                </a:cubicBezTo>
                <a:cubicBezTo>
                  <a:pt x="5429" y="198704"/>
                  <a:pt x="-920" y="205430"/>
                  <a:pt x="113" y="212663"/>
                </a:cubicBezTo>
                <a:cubicBezTo>
                  <a:pt x="2348" y="228308"/>
                  <a:pt x="14775" y="230948"/>
                  <a:pt x="26694" y="233928"/>
                </a:cubicBezTo>
                <a:cubicBezTo>
                  <a:pt x="35460" y="236120"/>
                  <a:pt x="44415" y="237473"/>
                  <a:pt x="53276" y="239245"/>
                </a:cubicBezTo>
                <a:cubicBezTo>
                  <a:pt x="55048" y="256966"/>
                  <a:pt x="52506" y="275670"/>
                  <a:pt x="58592" y="292407"/>
                </a:cubicBezTo>
                <a:cubicBezTo>
                  <a:pt x="60507" y="297674"/>
                  <a:pt x="69529" y="295218"/>
                  <a:pt x="74541" y="297724"/>
                </a:cubicBezTo>
                <a:cubicBezTo>
                  <a:pt x="114746" y="317827"/>
                  <a:pt x="56493" y="304107"/>
                  <a:pt x="133020" y="313672"/>
                </a:cubicBezTo>
                <a:cubicBezTo>
                  <a:pt x="158293" y="330521"/>
                  <a:pt x="142909" y="322285"/>
                  <a:pt x="180866" y="334938"/>
                </a:cubicBezTo>
                <a:lnTo>
                  <a:pt x="196815" y="340254"/>
                </a:lnTo>
                <a:cubicBezTo>
                  <a:pt x="216308" y="338482"/>
                  <a:pt x="236586" y="340694"/>
                  <a:pt x="255294" y="334938"/>
                </a:cubicBezTo>
                <a:cubicBezTo>
                  <a:pt x="261401" y="333059"/>
                  <a:pt x="263332" y="324828"/>
                  <a:pt x="265927" y="318989"/>
                </a:cubicBezTo>
                <a:cubicBezTo>
                  <a:pt x="270479" y="308747"/>
                  <a:pt x="276559" y="287091"/>
                  <a:pt x="276559" y="287091"/>
                </a:cubicBezTo>
                <a:cubicBezTo>
                  <a:pt x="274787" y="280003"/>
                  <a:pt x="275296" y="271905"/>
                  <a:pt x="271243" y="265826"/>
                </a:cubicBezTo>
                <a:cubicBezTo>
                  <a:pt x="267699" y="260510"/>
                  <a:pt x="258680" y="260611"/>
                  <a:pt x="255294" y="255193"/>
                </a:cubicBezTo>
                <a:cubicBezTo>
                  <a:pt x="249354" y="245689"/>
                  <a:pt x="244662" y="223296"/>
                  <a:pt x="244662" y="223296"/>
                </a:cubicBezTo>
                <a:cubicBezTo>
                  <a:pt x="252059" y="178911"/>
                  <a:pt x="239765" y="199652"/>
                  <a:pt x="271243" y="180765"/>
                </a:cubicBezTo>
                <a:cubicBezTo>
                  <a:pt x="282201" y="174190"/>
                  <a:pt x="303141" y="159500"/>
                  <a:pt x="303141" y="159500"/>
                </a:cubicBezTo>
                <a:cubicBezTo>
                  <a:pt x="304913" y="154184"/>
                  <a:pt x="308457" y="149156"/>
                  <a:pt x="308457" y="143552"/>
                </a:cubicBezTo>
                <a:cubicBezTo>
                  <a:pt x="308457" y="133102"/>
                  <a:pt x="301338" y="102688"/>
                  <a:pt x="297824" y="90389"/>
                </a:cubicBezTo>
                <a:cubicBezTo>
                  <a:pt x="296284" y="85001"/>
                  <a:pt x="293066" y="80016"/>
                  <a:pt x="292508" y="74440"/>
                </a:cubicBezTo>
                <a:cubicBezTo>
                  <a:pt x="291274" y="62097"/>
                  <a:pt x="306685" y="31024"/>
                  <a:pt x="303141" y="21277"/>
                </a:cubicBezTo>
                <a:close/>
              </a:path>
            </a:pathLst>
          </a:custGeom>
          <a:blipFill>
            <a:blip r:embed="rId3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4DC1640-4687-4875-8E02-22D189E9B2B0}"/>
              </a:ext>
            </a:extLst>
          </p:cNvPr>
          <p:cNvSpPr/>
          <p:nvPr/>
        </p:nvSpPr>
        <p:spPr>
          <a:xfrm>
            <a:off x="5162107" y="1132224"/>
            <a:ext cx="79744" cy="112730"/>
          </a:xfrm>
          <a:custGeom>
            <a:avLst/>
            <a:gdLst>
              <a:gd name="connsiteX0" fmla="*/ 69112 w 79744"/>
              <a:gd name="connsiteY0" fmla="*/ 143 h 112730"/>
              <a:gd name="connsiteX1" fmla="*/ 31898 w 79744"/>
              <a:gd name="connsiteY1" fmla="*/ 5460 h 112730"/>
              <a:gd name="connsiteX2" fmla="*/ 0 w 79744"/>
              <a:gd name="connsiteY2" fmla="*/ 16092 h 112730"/>
              <a:gd name="connsiteX3" fmla="*/ 5316 w 79744"/>
              <a:gd name="connsiteY3" fmla="*/ 85204 h 112730"/>
              <a:gd name="connsiteX4" fmla="*/ 10633 w 79744"/>
              <a:gd name="connsiteY4" fmla="*/ 111785 h 112730"/>
              <a:gd name="connsiteX5" fmla="*/ 37214 w 79744"/>
              <a:gd name="connsiteY5" fmla="*/ 101153 h 112730"/>
              <a:gd name="connsiteX6" fmla="*/ 42530 w 79744"/>
              <a:gd name="connsiteY6" fmla="*/ 79888 h 112730"/>
              <a:gd name="connsiteX7" fmla="*/ 74428 w 79744"/>
              <a:gd name="connsiteY7" fmla="*/ 58623 h 112730"/>
              <a:gd name="connsiteX8" fmla="*/ 79744 w 79744"/>
              <a:gd name="connsiteY8" fmla="*/ 37357 h 112730"/>
              <a:gd name="connsiteX9" fmla="*/ 74428 w 79744"/>
              <a:gd name="connsiteY9" fmla="*/ 10776 h 112730"/>
              <a:gd name="connsiteX10" fmla="*/ 69112 w 79744"/>
              <a:gd name="connsiteY10" fmla="*/ 143 h 11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744" h="112730">
                <a:moveTo>
                  <a:pt x="69112" y="143"/>
                </a:moveTo>
                <a:cubicBezTo>
                  <a:pt x="62024" y="-743"/>
                  <a:pt x="44108" y="2642"/>
                  <a:pt x="31898" y="5460"/>
                </a:cubicBezTo>
                <a:cubicBezTo>
                  <a:pt x="20977" y="7980"/>
                  <a:pt x="0" y="16092"/>
                  <a:pt x="0" y="16092"/>
                </a:cubicBezTo>
                <a:cubicBezTo>
                  <a:pt x="1772" y="39129"/>
                  <a:pt x="2764" y="62240"/>
                  <a:pt x="5316" y="85204"/>
                </a:cubicBezTo>
                <a:cubicBezTo>
                  <a:pt x="6314" y="94185"/>
                  <a:pt x="2551" y="107744"/>
                  <a:pt x="10633" y="111785"/>
                </a:cubicBezTo>
                <a:cubicBezTo>
                  <a:pt x="19168" y="116053"/>
                  <a:pt x="28354" y="104697"/>
                  <a:pt x="37214" y="101153"/>
                </a:cubicBezTo>
                <a:cubicBezTo>
                  <a:pt x="38986" y="94065"/>
                  <a:pt x="38905" y="86232"/>
                  <a:pt x="42530" y="79888"/>
                </a:cubicBezTo>
                <a:cubicBezTo>
                  <a:pt x="51900" y="63490"/>
                  <a:pt x="59203" y="63698"/>
                  <a:pt x="74428" y="58623"/>
                </a:cubicBezTo>
                <a:cubicBezTo>
                  <a:pt x="76200" y="51534"/>
                  <a:pt x="79744" y="44664"/>
                  <a:pt x="79744" y="37357"/>
                </a:cubicBezTo>
                <a:cubicBezTo>
                  <a:pt x="79744" y="28321"/>
                  <a:pt x="75706" y="19721"/>
                  <a:pt x="74428" y="10776"/>
                </a:cubicBezTo>
                <a:cubicBezTo>
                  <a:pt x="73927" y="7267"/>
                  <a:pt x="76200" y="1029"/>
                  <a:pt x="69112" y="14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36FCF6-0345-4DD8-A23E-CBBD18D5AE3F}"/>
              </a:ext>
            </a:extLst>
          </p:cNvPr>
          <p:cNvSpPr/>
          <p:nvPr/>
        </p:nvSpPr>
        <p:spPr>
          <a:xfrm>
            <a:off x="4913186" y="1365357"/>
            <a:ext cx="199670" cy="129443"/>
          </a:xfrm>
          <a:custGeom>
            <a:avLst/>
            <a:gdLst>
              <a:gd name="connsiteX0" fmla="*/ 101683 w 104556"/>
              <a:gd name="connsiteY0" fmla="*/ 3987 h 67782"/>
              <a:gd name="connsiteX1" fmla="*/ 16623 w 104556"/>
              <a:gd name="connsiteY1" fmla="*/ 9303 h 67782"/>
              <a:gd name="connsiteX2" fmla="*/ 674 w 104556"/>
              <a:gd name="connsiteY2" fmla="*/ 19936 h 67782"/>
              <a:gd name="connsiteX3" fmla="*/ 32572 w 104556"/>
              <a:gd name="connsiteY3" fmla="*/ 30568 h 67782"/>
              <a:gd name="connsiteX4" fmla="*/ 64469 w 104556"/>
              <a:gd name="connsiteY4" fmla="*/ 57150 h 67782"/>
              <a:gd name="connsiteX5" fmla="*/ 80418 w 104556"/>
              <a:gd name="connsiteY5" fmla="*/ 67782 h 67782"/>
              <a:gd name="connsiteX6" fmla="*/ 101683 w 104556"/>
              <a:gd name="connsiteY6" fmla="*/ 3987 h 6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556" h="67782">
                <a:moveTo>
                  <a:pt x="101683" y="3987"/>
                </a:moveTo>
                <a:cubicBezTo>
                  <a:pt x="91051" y="-5759"/>
                  <a:pt x="44684" y="4872"/>
                  <a:pt x="16623" y="9303"/>
                </a:cubicBezTo>
                <a:cubicBezTo>
                  <a:pt x="10312" y="10300"/>
                  <a:pt x="-3160" y="14824"/>
                  <a:pt x="674" y="19936"/>
                </a:cubicBezTo>
                <a:cubicBezTo>
                  <a:pt x="7399" y="28902"/>
                  <a:pt x="32572" y="30568"/>
                  <a:pt x="32572" y="30568"/>
                </a:cubicBezTo>
                <a:cubicBezTo>
                  <a:pt x="72177" y="56972"/>
                  <a:pt x="23528" y="23032"/>
                  <a:pt x="64469" y="57150"/>
                </a:cubicBezTo>
                <a:cubicBezTo>
                  <a:pt x="69377" y="61240"/>
                  <a:pt x="75102" y="64238"/>
                  <a:pt x="80418" y="67782"/>
                </a:cubicBezTo>
                <a:cubicBezTo>
                  <a:pt x="90779" y="36703"/>
                  <a:pt x="112315" y="13733"/>
                  <a:pt x="101683" y="3987"/>
                </a:cubicBezTo>
                <a:close/>
              </a:path>
            </a:pathLst>
          </a:custGeom>
          <a:blipFill>
            <a:blip r:embed="rId3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8D883B7-AA2F-465D-97B2-B60658A7F2BF}"/>
              </a:ext>
            </a:extLst>
          </p:cNvPr>
          <p:cNvSpPr/>
          <p:nvPr/>
        </p:nvSpPr>
        <p:spPr>
          <a:xfrm>
            <a:off x="5709684" y="1371600"/>
            <a:ext cx="526311" cy="255181"/>
          </a:xfrm>
          <a:custGeom>
            <a:avLst/>
            <a:gdLst>
              <a:gd name="connsiteX0" fmla="*/ 58479 w 526311"/>
              <a:gd name="connsiteY0" fmla="*/ 26581 h 255181"/>
              <a:gd name="connsiteX1" fmla="*/ 85060 w 526311"/>
              <a:gd name="connsiteY1" fmla="*/ 21265 h 255181"/>
              <a:gd name="connsiteX2" fmla="*/ 116958 w 526311"/>
              <a:gd name="connsiteY2" fmla="*/ 31898 h 255181"/>
              <a:gd name="connsiteX3" fmla="*/ 154172 w 526311"/>
              <a:gd name="connsiteY3" fmla="*/ 42530 h 255181"/>
              <a:gd name="connsiteX4" fmla="*/ 287079 w 526311"/>
              <a:gd name="connsiteY4" fmla="*/ 37214 h 255181"/>
              <a:gd name="connsiteX5" fmla="*/ 318976 w 526311"/>
              <a:gd name="connsiteY5" fmla="*/ 15949 h 255181"/>
              <a:gd name="connsiteX6" fmla="*/ 350874 w 526311"/>
              <a:gd name="connsiteY6" fmla="*/ 0 h 255181"/>
              <a:gd name="connsiteX7" fmla="*/ 388088 w 526311"/>
              <a:gd name="connsiteY7" fmla="*/ 15949 h 255181"/>
              <a:gd name="connsiteX8" fmla="*/ 409353 w 526311"/>
              <a:gd name="connsiteY8" fmla="*/ 47847 h 255181"/>
              <a:gd name="connsiteX9" fmla="*/ 425302 w 526311"/>
              <a:gd name="connsiteY9" fmla="*/ 58479 h 255181"/>
              <a:gd name="connsiteX10" fmla="*/ 473149 w 526311"/>
              <a:gd name="connsiteY10" fmla="*/ 101009 h 255181"/>
              <a:gd name="connsiteX11" fmla="*/ 489097 w 526311"/>
              <a:gd name="connsiteY11" fmla="*/ 106326 h 255181"/>
              <a:gd name="connsiteX12" fmla="*/ 515679 w 526311"/>
              <a:gd name="connsiteY12" fmla="*/ 138223 h 255181"/>
              <a:gd name="connsiteX13" fmla="*/ 526311 w 526311"/>
              <a:gd name="connsiteY13" fmla="*/ 154172 h 255181"/>
              <a:gd name="connsiteX14" fmla="*/ 520995 w 526311"/>
              <a:gd name="connsiteY14" fmla="*/ 180753 h 255181"/>
              <a:gd name="connsiteX15" fmla="*/ 489097 w 526311"/>
              <a:gd name="connsiteY15" fmla="*/ 191386 h 255181"/>
              <a:gd name="connsiteX16" fmla="*/ 473149 w 526311"/>
              <a:gd name="connsiteY16" fmla="*/ 196702 h 255181"/>
              <a:gd name="connsiteX17" fmla="*/ 457200 w 526311"/>
              <a:gd name="connsiteY17" fmla="*/ 207335 h 255181"/>
              <a:gd name="connsiteX18" fmla="*/ 435935 w 526311"/>
              <a:gd name="connsiteY18" fmla="*/ 217967 h 255181"/>
              <a:gd name="connsiteX19" fmla="*/ 425302 w 526311"/>
              <a:gd name="connsiteY19" fmla="*/ 239233 h 255181"/>
              <a:gd name="connsiteX20" fmla="*/ 377456 w 526311"/>
              <a:gd name="connsiteY20" fmla="*/ 255181 h 255181"/>
              <a:gd name="connsiteX21" fmla="*/ 308344 w 526311"/>
              <a:gd name="connsiteY21" fmla="*/ 249865 h 255181"/>
              <a:gd name="connsiteX22" fmla="*/ 292395 w 526311"/>
              <a:gd name="connsiteY22" fmla="*/ 233916 h 255181"/>
              <a:gd name="connsiteX23" fmla="*/ 276446 w 526311"/>
              <a:gd name="connsiteY23" fmla="*/ 223284 h 255181"/>
              <a:gd name="connsiteX24" fmla="*/ 265814 w 526311"/>
              <a:gd name="connsiteY24" fmla="*/ 207335 h 255181"/>
              <a:gd name="connsiteX25" fmla="*/ 207335 w 526311"/>
              <a:gd name="connsiteY25" fmla="*/ 186070 h 255181"/>
              <a:gd name="connsiteX26" fmla="*/ 191386 w 526311"/>
              <a:gd name="connsiteY26" fmla="*/ 180753 h 255181"/>
              <a:gd name="connsiteX27" fmla="*/ 111642 w 526311"/>
              <a:gd name="connsiteY27" fmla="*/ 175437 h 255181"/>
              <a:gd name="connsiteX28" fmla="*/ 21265 w 526311"/>
              <a:gd name="connsiteY28" fmla="*/ 170121 h 255181"/>
              <a:gd name="connsiteX29" fmla="*/ 5316 w 526311"/>
              <a:gd name="connsiteY29" fmla="*/ 164805 h 255181"/>
              <a:gd name="connsiteX30" fmla="*/ 0 w 526311"/>
              <a:gd name="connsiteY30" fmla="*/ 148856 h 255181"/>
              <a:gd name="connsiteX31" fmla="*/ 10632 w 526311"/>
              <a:gd name="connsiteY31" fmla="*/ 90377 h 255181"/>
              <a:gd name="connsiteX32" fmla="*/ 21265 w 526311"/>
              <a:gd name="connsiteY32" fmla="*/ 74428 h 255181"/>
              <a:gd name="connsiteX33" fmla="*/ 37214 w 526311"/>
              <a:gd name="connsiteY33" fmla="*/ 53163 h 255181"/>
              <a:gd name="connsiteX34" fmla="*/ 47846 w 526311"/>
              <a:gd name="connsiteY34" fmla="*/ 37214 h 255181"/>
              <a:gd name="connsiteX35" fmla="*/ 58479 w 526311"/>
              <a:gd name="connsiteY35" fmla="*/ 265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311" h="255181">
                <a:moveTo>
                  <a:pt x="58479" y="26581"/>
                </a:moveTo>
                <a:cubicBezTo>
                  <a:pt x="64681" y="23923"/>
                  <a:pt x="76061" y="20447"/>
                  <a:pt x="85060" y="21265"/>
                </a:cubicBezTo>
                <a:cubicBezTo>
                  <a:pt x="96222" y="22280"/>
                  <a:pt x="106325" y="28354"/>
                  <a:pt x="116958" y="31898"/>
                </a:cubicBezTo>
                <a:cubicBezTo>
                  <a:pt x="139833" y="39523"/>
                  <a:pt x="127478" y="35857"/>
                  <a:pt x="154172" y="42530"/>
                </a:cubicBezTo>
                <a:cubicBezTo>
                  <a:pt x="198474" y="40758"/>
                  <a:pt x="243307" y="44274"/>
                  <a:pt x="287079" y="37214"/>
                </a:cubicBezTo>
                <a:cubicBezTo>
                  <a:pt x="299694" y="35179"/>
                  <a:pt x="308344" y="23037"/>
                  <a:pt x="318976" y="15949"/>
                </a:cubicBezTo>
                <a:cubicBezTo>
                  <a:pt x="339588" y="2207"/>
                  <a:pt x="328863" y="7337"/>
                  <a:pt x="350874" y="0"/>
                </a:cubicBezTo>
                <a:cubicBezTo>
                  <a:pt x="364904" y="3507"/>
                  <a:pt x="377808" y="4200"/>
                  <a:pt x="388088" y="15949"/>
                </a:cubicBezTo>
                <a:cubicBezTo>
                  <a:pt x="396503" y="25566"/>
                  <a:pt x="398720" y="40759"/>
                  <a:pt x="409353" y="47847"/>
                </a:cubicBezTo>
                <a:cubicBezTo>
                  <a:pt x="414669" y="51391"/>
                  <a:pt x="420527" y="54234"/>
                  <a:pt x="425302" y="58479"/>
                </a:cubicBezTo>
                <a:cubicBezTo>
                  <a:pt x="443426" y="74589"/>
                  <a:pt x="452461" y="90664"/>
                  <a:pt x="473149" y="101009"/>
                </a:cubicBezTo>
                <a:cubicBezTo>
                  <a:pt x="478161" y="103515"/>
                  <a:pt x="483781" y="104554"/>
                  <a:pt x="489097" y="106326"/>
                </a:cubicBezTo>
                <a:cubicBezTo>
                  <a:pt x="515504" y="145933"/>
                  <a:pt x="481558" y="97276"/>
                  <a:pt x="515679" y="138223"/>
                </a:cubicBezTo>
                <a:cubicBezTo>
                  <a:pt x="519769" y="143131"/>
                  <a:pt x="522767" y="148856"/>
                  <a:pt x="526311" y="154172"/>
                </a:cubicBezTo>
                <a:cubicBezTo>
                  <a:pt x="524539" y="163032"/>
                  <a:pt x="527384" y="174364"/>
                  <a:pt x="520995" y="180753"/>
                </a:cubicBezTo>
                <a:cubicBezTo>
                  <a:pt x="513070" y="188678"/>
                  <a:pt x="499730" y="187842"/>
                  <a:pt x="489097" y="191386"/>
                </a:cubicBezTo>
                <a:lnTo>
                  <a:pt x="473149" y="196702"/>
                </a:lnTo>
                <a:cubicBezTo>
                  <a:pt x="467833" y="200246"/>
                  <a:pt x="462748" y="204165"/>
                  <a:pt x="457200" y="207335"/>
                </a:cubicBezTo>
                <a:cubicBezTo>
                  <a:pt x="450319" y="211267"/>
                  <a:pt x="441539" y="212363"/>
                  <a:pt x="435935" y="217967"/>
                </a:cubicBezTo>
                <a:cubicBezTo>
                  <a:pt x="430331" y="223571"/>
                  <a:pt x="431988" y="234978"/>
                  <a:pt x="425302" y="239233"/>
                </a:cubicBezTo>
                <a:cubicBezTo>
                  <a:pt x="411119" y="248259"/>
                  <a:pt x="377456" y="255181"/>
                  <a:pt x="377456" y="255181"/>
                </a:cubicBezTo>
                <a:cubicBezTo>
                  <a:pt x="354419" y="253409"/>
                  <a:pt x="330760" y="255469"/>
                  <a:pt x="308344" y="249865"/>
                </a:cubicBezTo>
                <a:cubicBezTo>
                  <a:pt x="301050" y="248042"/>
                  <a:pt x="298171" y="238729"/>
                  <a:pt x="292395" y="233916"/>
                </a:cubicBezTo>
                <a:cubicBezTo>
                  <a:pt x="287487" y="229826"/>
                  <a:pt x="281762" y="226828"/>
                  <a:pt x="276446" y="223284"/>
                </a:cubicBezTo>
                <a:cubicBezTo>
                  <a:pt x="272902" y="217968"/>
                  <a:pt x="270332" y="211853"/>
                  <a:pt x="265814" y="207335"/>
                </a:cubicBezTo>
                <a:cubicBezTo>
                  <a:pt x="249875" y="191396"/>
                  <a:pt x="227631" y="191144"/>
                  <a:pt x="207335" y="186070"/>
                </a:cubicBezTo>
                <a:cubicBezTo>
                  <a:pt x="201898" y="184711"/>
                  <a:pt x="196956" y="181372"/>
                  <a:pt x="191386" y="180753"/>
                </a:cubicBezTo>
                <a:cubicBezTo>
                  <a:pt x="164909" y="177811"/>
                  <a:pt x="138230" y="177099"/>
                  <a:pt x="111642" y="175437"/>
                </a:cubicBezTo>
                <a:lnTo>
                  <a:pt x="21265" y="170121"/>
                </a:lnTo>
                <a:cubicBezTo>
                  <a:pt x="15949" y="168349"/>
                  <a:pt x="9279" y="168768"/>
                  <a:pt x="5316" y="164805"/>
                </a:cubicBezTo>
                <a:cubicBezTo>
                  <a:pt x="1353" y="160842"/>
                  <a:pt x="0" y="154460"/>
                  <a:pt x="0" y="148856"/>
                </a:cubicBezTo>
                <a:cubicBezTo>
                  <a:pt x="0" y="137863"/>
                  <a:pt x="3156" y="105329"/>
                  <a:pt x="10632" y="90377"/>
                </a:cubicBezTo>
                <a:cubicBezTo>
                  <a:pt x="13489" y="84662"/>
                  <a:pt x="17551" y="79627"/>
                  <a:pt x="21265" y="74428"/>
                </a:cubicBezTo>
                <a:cubicBezTo>
                  <a:pt x="26415" y="67218"/>
                  <a:pt x="32064" y="60373"/>
                  <a:pt x="37214" y="53163"/>
                </a:cubicBezTo>
                <a:cubicBezTo>
                  <a:pt x="40928" y="47964"/>
                  <a:pt x="43328" y="41732"/>
                  <a:pt x="47846" y="37214"/>
                </a:cubicBezTo>
                <a:cubicBezTo>
                  <a:pt x="49099" y="35961"/>
                  <a:pt x="52277" y="29239"/>
                  <a:pt x="58479" y="26581"/>
                </a:cubicBezTo>
                <a:close/>
              </a:path>
            </a:pathLst>
          </a:custGeom>
          <a:blipFill>
            <a:blip r:embed="rId3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723C28D-9123-4D33-BE51-383079481425}"/>
              </a:ext>
            </a:extLst>
          </p:cNvPr>
          <p:cNvSpPr/>
          <p:nvPr/>
        </p:nvSpPr>
        <p:spPr>
          <a:xfrm>
            <a:off x="5613991" y="1174868"/>
            <a:ext cx="191386" cy="74458"/>
          </a:xfrm>
          <a:custGeom>
            <a:avLst/>
            <a:gdLst>
              <a:gd name="connsiteX0" fmla="*/ 0 w 191386"/>
              <a:gd name="connsiteY0" fmla="*/ 5346 h 74458"/>
              <a:gd name="connsiteX1" fmla="*/ 58479 w 191386"/>
              <a:gd name="connsiteY1" fmla="*/ 5346 h 74458"/>
              <a:gd name="connsiteX2" fmla="*/ 148856 w 191386"/>
              <a:gd name="connsiteY2" fmla="*/ 10662 h 74458"/>
              <a:gd name="connsiteX3" fmla="*/ 170121 w 191386"/>
              <a:gd name="connsiteY3" fmla="*/ 15979 h 74458"/>
              <a:gd name="connsiteX4" fmla="*/ 191386 w 191386"/>
              <a:gd name="connsiteY4" fmla="*/ 47876 h 74458"/>
              <a:gd name="connsiteX5" fmla="*/ 186069 w 191386"/>
              <a:gd name="connsiteY5" fmla="*/ 69141 h 74458"/>
              <a:gd name="connsiteX6" fmla="*/ 170121 w 191386"/>
              <a:gd name="connsiteY6" fmla="*/ 74458 h 74458"/>
              <a:gd name="connsiteX7" fmla="*/ 116958 w 191386"/>
              <a:gd name="connsiteY7" fmla="*/ 69141 h 74458"/>
              <a:gd name="connsiteX8" fmla="*/ 85060 w 191386"/>
              <a:gd name="connsiteY8" fmla="*/ 53192 h 74458"/>
              <a:gd name="connsiteX9" fmla="*/ 53162 w 191386"/>
              <a:gd name="connsiteY9" fmla="*/ 42560 h 74458"/>
              <a:gd name="connsiteX10" fmla="*/ 15949 w 191386"/>
              <a:gd name="connsiteY10" fmla="*/ 31927 h 74458"/>
              <a:gd name="connsiteX11" fmla="*/ 0 w 191386"/>
              <a:gd name="connsiteY11" fmla="*/ 5346 h 7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386" h="74458">
                <a:moveTo>
                  <a:pt x="0" y="5346"/>
                </a:moveTo>
                <a:cubicBezTo>
                  <a:pt x="46653" y="-3984"/>
                  <a:pt x="6332" y="812"/>
                  <a:pt x="58479" y="5346"/>
                </a:cubicBezTo>
                <a:cubicBezTo>
                  <a:pt x="88543" y="7960"/>
                  <a:pt x="118730" y="8890"/>
                  <a:pt x="148856" y="10662"/>
                </a:cubicBezTo>
                <a:cubicBezTo>
                  <a:pt x="155944" y="12434"/>
                  <a:pt x="164622" y="11168"/>
                  <a:pt x="170121" y="15979"/>
                </a:cubicBezTo>
                <a:cubicBezTo>
                  <a:pt x="179738" y="24394"/>
                  <a:pt x="191386" y="47876"/>
                  <a:pt x="191386" y="47876"/>
                </a:cubicBezTo>
                <a:cubicBezTo>
                  <a:pt x="189614" y="54964"/>
                  <a:pt x="190633" y="63435"/>
                  <a:pt x="186069" y="69141"/>
                </a:cubicBezTo>
                <a:cubicBezTo>
                  <a:pt x="182568" y="73517"/>
                  <a:pt x="175725" y="74458"/>
                  <a:pt x="170121" y="74458"/>
                </a:cubicBezTo>
                <a:cubicBezTo>
                  <a:pt x="152312" y="74458"/>
                  <a:pt x="134679" y="70913"/>
                  <a:pt x="116958" y="69141"/>
                </a:cubicBezTo>
                <a:cubicBezTo>
                  <a:pt x="58793" y="49754"/>
                  <a:pt x="146895" y="80674"/>
                  <a:pt x="85060" y="53192"/>
                </a:cubicBezTo>
                <a:cubicBezTo>
                  <a:pt x="74818" y="48640"/>
                  <a:pt x="63795" y="46104"/>
                  <a:pt x="53162" y="42560"/>
                </a:cubicBezTo>
                <a:cubicBezTo>
                  <a:pt x="30279" y="34933"/>
                  <a:pt x="42655" y="38604"/>
                  <a:pt x="15949" y="31927"/>
                </a:cubicBezTo>
                <a:lnTo>
                  <a:pt x="0" y="534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28D7328-82DE-4A5E-BA4A-3AD372E8D225}"/>
              </a:ext>
            </a:extLst>
          </p:cNvPr>
          <p:cNvSpPr/>
          <p:nvPr/>
        </p:nvSpPr>
        <p:spPr>
          <a:xfrm>
            <a:off x="5661837" y="1569794"/>
            <a:ext cx="308344" cy="184578"/>
          </a:xfrm>
          <a:custGeom>
            <a:avLst/>
            <a:gdLst>
              <a:gd name="connsiteX0" fmla="*/ 31898 w 308344"/>
              <a:gd name="connsiteY0" fmla="*/ 3825 h 184578"/>
              <a:gd name="connsiteX1" fmla="*/ 69112 w 308344"/>
              <a:gd name="connsiteY1" fmla="*/ 9141 h 184578"/>
              <a:gd name="connsiteX2" fmla="*/ 223284 w 308344"/>
              <a:gd name="connsiteY2" fmla="*/ 9141 h 184578"/>
              <a:gd name="connsiteX3" fmla="*/ 233916 w 308344"/>
              <a:gd name="connsiteY3" fmla="*/ 41039 h 184578"/>
              <a:gd name="connsiteX4" fmla="*/ 276447 w 308344"/>
              <a:gd name="connsiteY4" fmla="*/ 62304 h 184578"/>
              <a:gd name="connsiteX5" fmla="*/ 281763 w 308344"/>
              <a:gd name="connsiteY5" fmla="*/ 78253 h 184578"/>
              <a:gd name="connsiteX6" fmla="*/ 287079 w 308344"/>
              <a:gd name="connsiteY6" fmla="*/ 115466 h 184578"/>
              <a:gd name="connsiteX7" fmla="*/ 303028 w 308344"/>
              <a:gd name="connsiteY7" fmla="*/ 126099 h 184578"/>
              <a:gd name="connsiteX8" fmla="*/ 308344 w 308344"/>
              <a:gd name="connsiteY8" fmla="*/ 142048 h 184578"/>
              <a:gd name="connsiteX9" fmla="*/ 292396 w 308344"/>
              <a:gd name="connsiteY9" fmla="*/ 173946 h 184578"/>
              <a:gd name="connsiteX10" fmla="*/ 276447 w 308344"/>
              <a:gd name="connsiteY10" fmla="*/ 184578 h 184578"/>
              <a:gd name="connsiteX11" fmla="*/ 180754 w 308344"/>
              <a:gd name="connsiteY11" fmla="*/ 179262 h 184578"/>
              <a:gd name="connsiteX12" fmla="*/ 159489 w 308344"/>
              <a:gd name="connsiteY12" fmla="*/ 173946 h 184578"/>
              <a:gd name="connsiteX13" fmla="*/ 111642 w 308344"/>
              <a:gd name="connsiteY13" fmla="*/ 184578 h 184578"/>
              <a:gd name="connsiteX14" fmla="*/ 42530 w 308344"/>
              <a:gd name="connsiteY14" fmla="*/ 179262 h 184578"/>
              <a:gd name="connsiteX15" fmla="*/ 26582 w 308344"/>
              <a:gd name="connsiteY15" fmla="*/ 163313 h 184578"/>
              <a:gd name="connsiteX16" fmla="*/ 5316 w 308344"/>
              <a:gd name="connsiteY16" fmla="*/ 131415 h 184578"/>
              <a:gd name="connsiteX17" fmla="*/ 0 w 308344"/>
              <a:gd name="connsiteY17" fmla="*/ 110150 h 184578"/>
              <a:gd name="connsiteX18" fmla="*/ 10633 w 308344"/>
              <a:gd name="connsiteY18" fmla="*/ 62304 h 184578"/>
              <a:gd name="connsiteX19" fmla="*/ 21265 w 308344"/>
              <a:gd name="connsiteY19" fmla="*/ 46355 h 184578"/>
              <a:gd name="connsiteX20" fmla="*/ 31898 w 308344"/>
              <a:gd name="connsiteY20" fmla="*/ 3825 h 1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8344" h="184578">
                <a:moveTo>
                  <a:pt x="31898" y="3825"/>
                </a:moveTo>
                <a:cubicBezTo>
                  <a:pt x="39872" y="-2377"/>
                  <a:pt x="56581" y="9141"/>
                  <a:pt x="69112" y="9141"/>
                </a:cubicBezTo>
                <a:cubicBezTo>
                  <a:pt x="229530" y="9141"/>
                  <a:pt x="161576" y="-11427"/>
                  <a:pt x="223284" y="9141"/>
                </a:cubicBezTo>
                <a:lnTo>
                  <a:pt x="233916" y="41039"/>
                </a:lnTo>
                <a:cubicBezTo>
                  <a:pt x="243195" y="68874"/>
                  <a:pt x="233689" y="56195"/>
                  <a:pt x="276447" y="62304"/>
                </a:cubicBezTo>
                <a:cubicBezTo>
                  <a:pt x="278219" y="67620"/>
                  <a:pt x="280664" y="72758"/>
                  <a:pt x="281763" y="78253"/>
                </a:cubicBezTo>
                <a:cubicBezTo>
                  <a:pt x="284220" y="90540"/>
                  <a:pt x="281990" y="104016"/>
                  <a:pt x="287079" y="115466"/>
                </a:cubicBezTo>
                <a:cubicBezTo>
                  <a:pt x="289674" y="121305"/>
                  <a:pt x="297712" y="122555"/>
                  <a:pt x="303028" y="126099"/>
                </a:cubicBezTo>
                <a:cubicBezTo>
                  <a:pt x="304800" y="131415"/>
                  <a:pt x="308344" y="136444"/>
                  <a:pt x="308344" y="142048"/>
                </a:cubicBezTo>
                <a:cubicBezTo>
                  <a:pt x="308344" y="150695"/>
                  <a:pt x="297772" y="168570"/>
                  <a:pt x="292396" y="173946"/>
                </a:cubicBezTo>
                <a:cubicBezTo>
                  <a:pt x="287878" y="178464"/>
                  <a:pt x="281763" y="181034"/>
                  <a:pt x="276447" y="184578"/>
                </a:cubicBezTo>
                <a:cubicBezTo>
                  <a:pt x="244549" y="182806"/>
                  <a:pt x="212570" y="182154"/>
                  <a:pt x="180754" y="179262"/>
                </a:cubicBezTo>
                <a:cubicBezTo>
                  <a:pt x="173478" y="178601"/>
                  <a:pt x="166795" y="173946"/>
                  <a:pt x="159489" y="173946"/>
                </a:cubicBezTo>
                <a:cubicBezTo>
                  <a:pt x="140776" y="173946"/>
                  <a:pt x="128089" y="179096"/>
                  <a:pt x="111642" y="184578"/>
                </a:cubicBezTo>
                <a:cubicBezTo>
                  <a:pt x="88605" y="182806"/>
                  <a:pt x="64946" y="184866"/>
                  <a:pt x="42530" y="179262"/>
                </a:cubicBezTo>
                <a:cubicBezTo>
                  <a:pt x="35236" y="177439"/>
                  <a:pt x="31198" y="169248"/>
                  <a:pt x="26582" y="163313"/>
                </a:cubicBezTo>
                <a:cubicBezTo>
                  <a:pt x="18736" y="153226"/>
                  <a:pt x="5316" y="131415"/>
                  <a:pt x="5316" y="131415"/>
                </a:cubicBezTo>
                <a:cubicBezTo>
                  <a:pt x="3544" y="124327"/>
                  <a:pt x="0" y="117456"/>
                  <a:pt x="0" y="110150"/>
                </a:cubicBezTo>
                <a:cubicBezTo>
                  <a:pt x="0" y="101978"/>
                  <a:pt x="5150" y="73271"/>
                  <a:pt x="10633" y="62304"/>
                </a:cubicBezTo>
                <a:cubicBezTo>
                  <a:pt x="13490" y="56589"/>
                  <a:pt x="17978" y="51834"/>
                  <a:pt x="21265" y="46355"/>
                </a:cubicBezTo>
                <a:cubicBezTo>
                  <a:pt x="23304" y="42957"/>
                  <a:pt x="23924" y="10027"/>
                  <a:pt x="31898" y="38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B17A188-42E8-438D-BDED-E13E6B42741C}"/>
              </a:ext>
            </a:extLst>
          </p:cNvPr>
          <p:cNvSpPr/>
          <p:nvPr/>
        </p:nvSpPr>
        <p:spPr>
          <a:xfrm>
            <a:off x="5462953" y="1541721"/>
            <a:ext cx="247413" cy="100581"/>
          </a:xfrm>
          <a:custGeom>
            <a:avLst/>
            <a:gdLst>
              <a:gd name="connsiteX0" fmla="*/ 7498 w 247413"/>
              <a:gd name="connsiteY0" fmla="*/ 79744 h 100581"/>
              <a:gd name="connsiteX1" fmla="*/ 34080 w 247413"/>
              <a:gd name="connsiteY1" fmla="*/ 63795 h 100581"/>
              <a:gd name="connsiteX2" fmla="*/ 44712 w 247413"/>
              <a:gd name="connsiteY2" fmla="*/ 26581 h 100581"/>
              <a:gd name="connsiteX3" fmla="*/ 97875 w 247413"/>
              <a:gd name="connsiteY3" fmla="*/ 10632 h 100581"/>
              <a:gd name="connsiteX4" fmla="*/ 140405 w 247413"/>
              <a:gd name="connsiteY4" fmla="*/ 0 h 100581"/>
              <a:gd name="connsiteX5" fmla="*/ 214833 w 247413"/>
              <a:gd name="connsiteY5" fmla="*/ 5316 h 100581"/>
              <a:gd name="connsiteX6" fmla="*/ 246731 w 247413"/>
              <a:gd name="connsiteY6" fmla="*/ 15949 h 100581"/>
              <a:gd name="connsiteX7" fmla="*/ 230782 w 247413"/>
              <a:gd name="connsiteY7" fmla="*/ 31898 h 100581"/>
              <a:gd name="connsiteX8" fmla="*/ 214833 w 247413"/>
              <a:gd name="connsiteY8" fmla="*/ 37214 h 100581"/>
              <a:gd name="connsiteX9" fmla="*/ 198884 w 247413"/>
              <a:gd name="connsiteY9" fmla="*/ 79744 h 100581"/>
              <a:gd name="connsiteX10" fmla="*/ 182935 w 247413"/>
              <a:gd name="connsiteY10" fmla="*/ 85060 h 100581"/>
              <a:gd name="connsiteX11" fmla="*/ 7498 w 247413"/>
              <a:gd name="connsiteY11" fmla="*/ 79744 h 10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413" h="100581">
                <a:moveTo>
                  <a:pt x="7498" y="79744"/>
                </a:moveTo>
                <a:cubicBezTo>
                  <a:pt x="-17311" y="76200"/>
                  <a:pt x="26773" y="71102"/>
                  <a:pt x="34080" y="63795"/>
                </a:cubicBezTo>
                <a:cubicBezTo>
                  <a:pt x="36798" y="61077"/>
                  <a:pt x="44437" y="26994"/>
                  <a:pt x="44712" y="26581"/>
                </a:cubicBezTo>
                <a:cubicBezTo>
                  <a:pt x="54998" y="11152"/>
                  <a:pt x="85890" y="12630"/>
                  <a:pt x="97875" y="10632"/>
                </a:cubicBezTo>
                <a:cubicBezTo>
                  <a:pt x="123538" y="6355"/>
                  <a:pt x="119861" y="6847"/>
                  <a:pt x="140405" y="0"/>
                </a:cubicBezTo>
                <a:cubicBezTo>
                  <a:pt x="165214" y="1772"/>
                  <a:pt x="190236" y="1626"/>
                  <a:pt x="214833" y="5316"/>
                </a:cubicBezTo>
                <a:cubicBezTo>
                  <a:pt x="225917" y="6979"/>
                  <a:pt x="240965" y="6338"/>
                  <a:pt x="246731" y="15949"/>
                </a:cubicBezTo>
                <a:cubicBezTo>
                  <a:pt x="250599" y="22396"/>
                  <a:pt x="237038" y="27728"/>
                  <a:pt x="230782" y="31898"/>
                </a:cubicBezTo>
                <a:cubicBezTo>
                  <a:pt x="226119" y="35006"/>
                  <a:pt x="220149" y="35442"/>
                  <a:pt x="214833" y="37214"/>
                </a:cubicBezTo>
                <a:cubicBezTo>
                  <a:pt x="211951" y="51624"/>
                  <a:pt x="211922" y="69314"/>
                  <a:pt x="198884" y="79744"/>
                </a:cubicBezTo>
                <a:cubicBezTo>
                  <a:pt x="194508" y="83245"/>
                  <a:pt x="188251" y="83288"/>
                  <a:pt x="182935" y="85060"/>
                </a:cubicBezTo>
                <a:cubicBezTo>
                  <a:pt x="128652" y="121252"/>
                  <a:pt x="32307" y="83288"/>
                  <a:pt x="7498" y="797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0D03DCE-707C-41FA-9932-8CB3B71909D0}"/>
              </a:ext>
            </a:extLst>
          </p:cNvPr>
          <p:cNvSpPr/>
          <p:nvPr/>
        </p:nvSpPr>
        <p:spPr>
          <a:xfrm>
            <a:off x="5075165" y="1605516"/>
            <a:ext cx="508366" cy="561135"/>
          </a:xfrm>
          <a:custGeom>
            <a:avLst/>
            <a:gdLst>
              <a:gd name="connsiteX0" fmla="*/ 281763 w 447919"/>
              <a:gd name="connsiteY0" fmla="*/ 63796 h 494414"/>
              <a:gd name="connsiteX1" fmla="*/ 212652 w 447919"/>
              <a:gd name="connsiteY1" fmla="*/ 79744 h 494414"/>
              <a:gd name="connsiteX2" fmla="*/ 212652 w 447919"/>
              <a:gd name="connsiteY2" fmla="*/ 186070 h 494414"/>
              <a:gd name="connsiteX3" fmla="*/ 249866 w 447919"/>
              <a:gd name="connsiteY3" fmla="*/ 191386 h 494414"/>
              <a:gd name="connsiteX4" fmla="*/ 281763 w 447919"/>
              <a:gd name="connsiteY4" fmla="*/ 223284 h 494414"/>
              <a:gd name="connsiteX5" fmla="*/ 287080 w 447919"/>
              <a:gd name="connsiteY5" fmla="*/ 239233 h 494414"/>
              <a:gd name="connsiteX6" fmla="*/ 361507 w 447919"/>
              <a:gd name="connsiteY6" fmla="*/ 255182 h 494414"/>
              <a:gd name="connsiteX7" fmla="*/ 382773 w 447919"/>
              <a:gd name="connsiteY7" fmla="*/ 287079 h 494414"/>
              <a:gd name="connsiteX8" fmla="*/ 419987 w 447919"/>
              <a:gd name="connsiteY8" fmla="*/ 308344 h 494414"/>
              <a:gd name="connsiteX9" fmla="*/ 435935 w 447919"/>
              <a:gd name="connsiteY9" fmla="*/ 313661 h 494414"/>
              <a:gd name="connsiteX10" fmla="*/ 441252 w 447919"/>
              <a:gd name="connsiteY10" fmla="*/ 350875 h 494414"/>
              <a:gd name="connsiteX11" fmla="*/ 425303 w 447919"/>
              <a:gd name="connsiteY11" fmla="*/ 356191 h 494414"/>
              <a:gd name="connsiteX12" fmla="*/ 404038 w 447919"/>
              <a:gd name="connsiteY12" fmla="*/ 350875 h 494414"/>
              <a:gd name="connsiteX13" fmla="*/ 393405 w 447919"/>
              <a:gd name="connsiteY13" fmla="*/ 334926 h 494414"/>
              <a:gd name="connsiteX14" fmla="*/ 388089 w 447919"/>
              <a:gd name="connsiteY14" fmla="*/ 414670 h 494414"/>
              <a:gd name="connsiteX15" fmla="*/ 356191 w 447919"/>
              <a:gd name="connsiteY15" fmla="*/ 425303 h 494414"/>
              <a:gd name="connsiteX16" fmla="*/ 345559 w 447919"/>
              <a:gd name="connsiteY16" fmla="*/ 467833 h 494414"/>
              <a:gd name="connsiteX17" fmla="*/ 340242 w 447919"/>
              <a:gd name="connsiteY17" fmla="*/ 483782 h 494414"/>
              <a:gd name="connsiteX18" fmla="*/ 308345 w 447919"/>
              <a:gd name="connsiteY18" fmla="*/ 494414 h 494414"/>
              <a:gd name="connsiteX19" fmla="*/ 271131 w 447919"/>
              <a:gd name="connsiteY19" fmla="*/ 489098 h 494414"/>
              <a:gd name="connsiteX20" fmla="*/ 239233 w 447919"/>
              <a:gd name="connsiteY20" fmla="*/ 467833 h 494414"/>
              <a:gd name="connsiteX21" fmla="*/ 207335 w 447919"/>
              <a:gd name="connsiteY21" fmla="*/ 457200 h 494414"/>
              <a:gd name="connsiteX22" fmla="*/ 228600 w 447919"/>
              <a:gd name="connsiteY22" fmla="*/ 446568 h 494414"/>
              <a:gd name="connsiteX23" fmla="*/ 244549 w 447919"/>
              <a:gd name="connsiteY23" fmla="*/ 441251 h 494414"/>
              <a:gd name="connsiteX24" fmla="*/ 260498 w 447919"/>
              <a:gd name="connsiteY24" fmla="*/ 430619 h 494414"/>
              <a:gd name="connsiteX25" fmla="*/ 308345 w 447919"/>
              <a:gd name="connsiteY25" fmla="*/ 425303 h 494414"/>
              <a:gd name="connsiteX26" fmla="*/ 324293 w 447919"/>
              <a:gd name="connsiteY26" fmla="*/ 382772 h 494414"/>
              <a:gd name="connsiteX27" fmla="*/ 318977 w 447919"/>
              <a:gd name="connsiteY27" fmla="*/ 356191 h 494414"/>
              <a:gd name="connsiteX28" fmla="*/ 287080 w 447919"/>
              <a:gd name="connsiteY28" fmla="*/ 345558 h 494414"/>
              <a:gd name="connsiteX29" fmla="*/ 260498 w 447919"/>
              <a:gd name="connsiteY29" fmla="*/ 308344 h 494414"/>
              <a:gd name="connsiteX30" fmla="*/ 244549 w 447919"/>
              <a:gd name="connsiteY30" fmla="*/ 292396 h 494414"/>
              <a:gd name="connsiteX31" fmla="*/ 233917 w 447919"/>
              <a:gd name="connsiteY31" fmla="*/ 276447 h 494414"/>
              <a:gd name="connsiteX32" fmla="*/ 217968 w 447919"/>
              <a:gd name="connsiteY32" fmla="*/ 271131 h 494414"/>
              <a:gd name="connsiteX33" fmla="*/ 202019 w 447919"/>
              <a:gd name="connsiteY33" fmla="*/ 255182 h 494414"/>
              <a:gd name="connsiteX34" fmla="*/ 186070 w 447919"/>
              <a:gd name="connsiteY34" fmla="*/ 244549 h 494414"/>
              <a:gd name="connsiteX35" fmla="*/ 154173 w 447919"/>
              <a:gd name="connsiteY35" fmla="*/ 212651 h 494414"/>
              <a:gd name="connsiteX36" fmla="*/ 127591 w 447919"/>
              <a:gd name="connsiteY36" fmla="*/ 164805 h 494414"/>
              <a:gd name="connsiteX37" fmla="*/ 74428 w 447919"/>
              <a:gd name="connsiteY37" fmla="*/ 148856 h 494414"/>
              <a:gd name="connsiteX38" fmla="*/ 26582 w 447919"/>
              <a:gd name="connsiteY38" fmla="*/ 143540 h 494414"/>
              <a:gd name="connsiteX39" fmla="*/ 10633 w 447919"/>
              <a:gd name="connsiteY39" fmla="*/ 127591 h 494414"/>
              <a:gd name="connsiteX40" fmla="*/ 0 w 447919"/>
              <a:gd name="connsiteY40" fmla="*/ 95693 h 494414"/>
              <a:gd name="connsiteX41" fmla="*/ 10633 w 447919"/>
              <a:gd name="connsiteY41" fmla="*/ 63796 h 494414"/>
              <a:gd name="connsiteX42" fmla="*/ 26582 w 447919"/>
              <a:gd name="connsiteY42" fmla="*/ 58479 h 494414"/>
              <a:gd name="connsiteX43" fmla="*/ 42531 w 447919"/>
              <a:gd name="connsiteY43" fmla="*/ 47847 h 494414"/>
              <a:gd name="connsiteX44" fmla="*/ 95693 w 447919"/>
              <a:gd name="connsiteY44" fmla="*/ 31898 h 494414"/>
              <a:gd name="connsiteX45" fmla="*/ 138224 w 447919"/>
              <a:gd name="connsiteY45" fmla="*/ 15949 h 494414"/>
              <a:gd name="connsiteX46" fmla="*/ 180754 w 447919"/>
              <a:gd name="connsiteY46" fmla="*/ 0 h 494414"/>
              <a:gd name="connsiteX47" fmla="*/ 196703 w 447919"/>
              <a:gd name="connsiteY47" fmla="*/ 5317 h 494414"/>
              <a:gd name="connsiteX48" fmla="*/ 223284 w 447919"/>
              <a:gd name="connsiteY48" fmla="*/ 37214 h 494414"/>
              <a:gd name="connsiteX49" fmla="*/ 244549 w 447919"/>
              <a:gd name="connsiteY49" fmla="*/ 63796 h 494414"/>
              <a:gd name="connsiteX50" fmla="*/ 281763 w 447919"/>
              <a:gd name="connsiteY50" fmla="*/ 63796 h 4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47919" h="494414">
                <a:moveTo>
                  <a:pt x="281763" y="63796"/>
                </a:moveTo>
                <a:cubicBezTo>
                  <a:pt x="276447" y="66454"/>
                  <a:pt x="245745" y="68713"/>
                  <a:pt x="212652" y="79744"/>
                </a:cubicBezTo>
                <a:cubicBezTo>
                  <a:pt x="200736" y="115486"/>
                  <a:pt x="191144" y="137678"/>
                  <a:pt x="212652" y="186070"/>
                </a:cubicBezTo>
                <a:cubicBezTo>
                  <a:pt x="217741" y="197521"/>
                  <a:pt x="237461" y="189614"/>
                  <a:pt x="249866" y="191386"/>
                </a:cubicBezTo>
                <a:cubicBezTo>
                  <a:pt x="260498" y="202019"/>
                  <a:pt x="277007" y="209019"/>
                  <a:pt x="281763" y="223284"/>
                </a:cubicBezTo>
                <a:cubicBezTo>
                  <a:pt x="283535" y="228600"/>
                  <a:pt x="282181" y="236512"/>
                  <a:pt x="287080" y="239233"/>
                </a:cubicBezTo>
                <a:cubicBezTo>
                  <a:pt x="298430" y="245539"/>
                  <a:pt x="345909" y="252582"/>
                  <a:pt x="361507" y="255182"/>
                </a:cubicBezTo>
                <a:cubicBezTo>
                  <a:pt x="368596" y="265814"/>
                  <a:pt x="372141" y="279990"/>
                  <a:pt x="382773" y="287079"/>
                </a:cubicBezTo>
                <a:cubicBezTo>
                  <a:pt x="398796" y="297762"/>
                  <a:pt x="401093" y="300246"/>
                  <a:pt x="419987" y="308344"/>
                </a:cubicBezTo>
                <a:cubicBezTo>
                  <a:pt x="425138" y="310551"/>
                  <a:pt x="430619" y="311889"/>
                  <a:pt x="435935" y="313661"/>
                </a:cubicBezTo>
                <a:cubicBezTo>
                  <a:pt x="444616" y="326683"/>
                  <a:pt x="454984" y="333710"/>
                  <a:pt x="441252" y="350875"/>
                </a:cubicBezTo>
                <a:cubicBezTo>
                  <a:pt x="437751" y="355251"/>
                  <a:pt x="430619" y="354419"/>
                  <a:pt x="425303" y="356191"/>
                </a:cubicBezTo>
                <a:cubicBezTo>
                  <a:pt x="418215" y="354419"/>
                  <a:pt x="410117" y="354928"/>
                  <a:pt x="404038" y="350875"/>
                </a:cubicBezTo>
                <a:cubicBezTo>
                  <a:pt x="398722" y="347331"/>
                  <a:pt x="394955" y="328727"/>
                  <a:pt x="393405" y="334926"/>
                </a:cubicBezTo>
                <a:cubicBezTo>
                  <a:pt x="386944" y="360771"/>
                  <a:pt x="398232" y="390036"/>
                  <a:pt x="388089" y="414670"/>
                </a:cubicBezTo>
                <a:cubicBezTo>
                  <a:pt x="383822" y="425034"/>
                  <a:pt x="356191" y="425303"/>
                  <a:pt x="356191" y="425303"/>
                </a:cubicBezTo>
                <a:cubicBezTo>
                  <a:pt x="344037" y="461764"/>
                  <a:pt x="358392" y="416501"/>
                  <a:pt x="345559" y="467833"/>
                </a:cubicBezTo>
                <a:cubicBezTo>
                  <a:pt x="344200" y="473270"/>
                  <a:pt x="344802" y="480525"/>
                  <a:pt x="340242" y="483782"/>
                </a:cubicBezTo>
                <a:cubicBezTo>
                  <a:pt x="331122" y="490296"/>
                  <a:pt x="308345" y="494414"/>
                  <a:pt x="308345" y="494414"/>
                </a:cubicBezTo>
                <a:cubicBezTo>
                  <a:pt x="295940" y="492642"/>
                  <a:pt x="282826" y="493596"/>
                  <a:pt x="271131" y="489098"/>
                </a:cubicBezTo>
                <a:cubicBezTo>
                  <a:pt x="259204" y="484511"/>
                  <a:pt x="251356" y="471874"/>
                  <a:pt x="239233" y="467833"/>
                </a:cubicBezTo>
                <a:lnTo>
                  <a:pt x="207335" y="457200"/>
                </a:lnTo>
                <a:cubicBezTo>
                  <a:pt x="214423" y="453656"/>
                  <a:pt x="221316" y="449690"/>
                  <a:pt x="228600" y="446568"/>
                </a:cubicBezTo>
                <a:cubicBezTo>
                  <a:pt x="233751" y="444360"/>
                  <a:pt x="239537" y="443757"/>
                  <a:pt x="244549" y="441251"/>
                </a:cubicBezTo>
                <a:cubicBezTo>
                  <a:pt x="250264" y="438394"/>
                  <a:pt x="254299" y="432169"/>
                  <a:pt x="260498" y="430619"/>
                </a:cubicBezTo>
                <a:cubicBezTo>
                  <a:pt x="276066" y="426727"/>
                  <a:pt x="292396" y="427075"/>
                  <a:pt x="308345" y="425303"/>
                </a:cubicBezTo>
                <a:cubicBezTo>
                  <a:pt x="314393" y="413205"/>
                  <a:pt x="324293" y="397248"/>
                  <a:pt x="324293" y="382772"/>
                </a:cubicBezTo>
                <a:cubicBezTo>
                  <a:pt x="324293" y="373736"/>
                  <a:pt x="325366" y="362580"/>
                  <a:pt x="318977" y="356191"/>
                </a:cubicBezTo>
                <a:cubicBezTo>
                  <a:pt x="311052" y="348266"/>
                  <a:pt x="287080" y="345558"/>
                  <a:pt x="287080" y="345558"/>
                </a:cubicBezTo>
                <a:cubicBezTo>
                  <a:pt x="245613" y="304094"/>
                  <a:pt x="295485" y="357325"/>
                  <a:pt x="260498" y="308344"/>
                </a:cubicBezTo>
                <a:cubicBezTo>
                  <a:pt x="256128" y="302226"/>
                  <a:pt x="249362" y="298172"/>
                  <a:pt x="244549" y="292396"/>
                </a:cubicBezTo>
                <a:cubicBezTo>
                  <a:pt x="240459" y="287488"/>
                  <a:pt x="238906" y="280438"/>
                  <a:pt x="233917" y="276447"/>
                </a:cubicBezTo>
                <a:cubicBezTo>
                  <a:pt x="229541" y="272946"/>
                  <a:pt x="223284" y="272903"/>
                  <a:pt x="217968" y="271131"/>
                </a:cubicBezTo>
                <a:cubicBezTo>
                  <a:pt x="212652" y="265815"/>
                  <a:pt x="207795" y="259995"/>
                  <a:pt x="202019" y="255182"/>
                </a:cubicBezTo>
                <a:cubicBezTo>
                  <a:pt x="197110" y="251092"/>
                  <a:pt x="190846" y="248794"/>
                  <a:pt x="186070" y="244549"/>
                </a:cubicBezTo>
                <a:cubicBezTo>
                  <a:pt x="174832" y="234559"/>
                  <a:pt x="154173" y="212651"/>
                  <a:pt x="154173" y="212651"/>
                </a:cubicBezTo>
                <a:cubicBezTo>
                  <a:pt x="149491" y="198609"/>
                  <a:pt x="141299" y="169374"/>
                  <a:pt x="127591" y="164805"/>
                </a:cubicBezTo>
                <a:cubicBezTo>
                  <a:pt x="115168" y="160664"/>
                  <a:pt x="89352" y="151152"/>
                  <a:pt x="74428" y="148856"/>
                </a:cubicBezTo>
                <a:cubicBezTo>
                  <a:pt x="58568" y="146416"/>
                  <a:pt x="42531" y="145312"/>
                  <a:pt x="26582" y="143540"/>
                </a:cubicBezTo>
                <a:cubicBezTo>
                  <a:pt x="21266" y="138224"/>
                  <a:pt x="14284" y="134163"/>
                  <a:pt x="10633" y="127591"/>
                </a:cubicBezTo>
                <a:cubicBezTo>
                  <a:pt x="5190" y="117794"/>
                  <a:pt x="0" y="95693"/>
                  <a:pt x="0" y="95693"/>
                </a:cubicBezTo>
                <a:cubicBezTo>
                  <a:pt x="3544" y="85061"/>
                  <a:pt x="1" y="67341"/>
                  <a:pt x="10633" y="63796"/>
                </a:cubicBezTo>
                <a:cubicBezTo>
                  <a:pt x="15949" y="62024"/>
                  <a:pt x="21570" y="60985"/>
                  <a:pt x="26582" y="58479"/>
                </a:cubicBezTo>
                <a:cubicBezTo>
                  <a:pt x="32297" y="55622"/>
                  <a:pt x="36658" y="50364"/>
                  <a:pt x="42531" y="47847"/>
                </a:cubicBezTo>
                <a:cubicBezTo>
                  <a:pt x="95945" y="24957"/>
                  <a:pt x="24229" y="67630"/>
                  <a:pt x="95693" y="31898"/>
                </a:cubicBezTo>
                <a:cubicBezTo>
                  <a:pt x="123494" y="17997"/>
                  <a:pt x="109270" y="23187"/>
                  <a:pt x="138224" y="15949"/>
                </a:cubicBezTo>
                <a:cubicBezTo>
                  <a:pt x="154722" y="4951"/>
                  <a:pt x="157764" y="0"/>
                  <a:pt x="180754" y="0"/>
                </a:cubicBezTo>
                <a:cubicBezTo>
                  <a:pt x="186358" y="0"/>
                  <a:pt x="191387" y="3545"/>
                  <a:pt x="196703" y="5317"/>
                </a:cubicBezTo>
                <a:cubicBezTo>
                  <a:pt x="208462" y="17076"/>
                  <a:pt x="215882" y="22409"/>
                  <a:pt x="223284" y="37214"/>
                </a:cubicBezTo>
                <a:cubicBezTo>
                  <a:pt x="230009" y="50666"/>
                  <a:pt x="224634" y="59813"/>
                  <a:pt x="244549" y="63796"/>
                </a:cubicBezTo>
                <a:cubicBezTo>
                  <a:pt x="248435" y="64573"/>
                  <a:pt x="287079" y="61138"/>
                  <a:pt x="281763" y="63796"/>
                </a:cubicBezTo>
                <a:close/>
              </a:path>
            </a:pathLst>
          </a:custGeom>
          <a:blipFill>
            <a:blip r:embed="rId3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AC0F610-FA68-4887-A815-9A5249BE8EB5}"/>
              </a:ext>
            </a:extLst>
          </p:cNvPr>
          <p:cNvSpPr/>
          <p:nvPr/>
        </p:nvSpPr>
        <p:spPr>
          <a:xfrm>
            <a:off x="5129368" y="1565211"/>
            <a:ext cx="112483" cy="89181"/>
          </a:xfrm>
          <a:custGeom>
            <a:avLst/>
            <a:gdLst>
              <a:gd name="connsiteX0" fmla="*/ 841 w 112483"/>
              <a:gd name="connsiteY0" fmla="*/ 3091 h 89181"/>
              <a:gd name="connsiteX1" fmla="*/ 43372 w 112483"/>
              <a:gd name="connsiteY1" fmla="*/ 8408 h 89181"/>
              <a:gd name="connsiteX2" fmla="*/ 59320 w 112483"/>
              <a:gd name="connsiteY2" fmla="*/ 19040 h 89181"/>
              <a:gd name="connsiteX3" fmla="*/ 75269 w 112483"/>
              <a:gd name="connsiteY3" fmla="*/ 24356 h 89181"/>
              <a:gd name="connsiteX4" fmla="*/ 112483 w 112483"/>
              <a:gd name="connsiteY4" fmla="*/ 45622 h 89181"/>
              <a:gd name="connsiteX5" fmla="*/ 69953 w 112483"/>
              <a:gd name="connsiteY5" fmla="*/ 66887 h 89181"/>
              <a:gd name="connsiteX6" fmla="*/ 38055 w 112483"/>
              <a:gd name="connsiteY6" fmla="*/ 77519 h 89181"/>
              <a:gd name="connsiteX7" fmla="*/ 22106 w 112483"/>
              <a:gd name="connsiteY7" fmla="*/ 88152 h 89181"/>
              <a:gd name="connsiteX8" fmla="*/ 16790 w 112483"/>
              <a:gd name="connsiteY8" fmla="*/ 56254 h 89181"/>
              <a:gd name="connsiteX9" fmla="*/ 841 w 112483"/>
              <a:gd name="connsiteY9" fmla="*/ 3091 h 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483" h="89181">
                <a:moveTo>
                  <a:pt x="841" y="3091"/>
                </a:moveTo>
                <a:cubicBezTo>
                  <a:pt x="5271" y="-4883"/>
                  <a:pt x="29588" y="4649"/>
                  <a:pt x="43372" y="8408"/>
                </a:cubicBezTo>
                <a:cubicBezTo>
                  <a:pt x="49536" y="10089"/>
                  <a:pt x="53605" y="16183"/>
                  <a:pt x="59320" y="19040"/>
                </a:cubicBezTo>
                <a:cubicBezTo>
                  <a:pt x="64332" y="21546"/>
                  <a:pt x="70118" y="22149"/>
                  <a:pt x="75269" y="24356"/>
                </a:cubicBezTo>
                <a:cubicBezTo>
                  <a:pt x="94153" y="32449"/>
                  <a:pt x="96467" y="34944"/>
                  <a:pt x="112483" y="45622"/>
                </a:cubicBezTo>
                <a:cubicBezTo>
                  <a:pt x="102598" y="75278"/>
                  <a:pt x="114071" y="56706"/>
                  <a:pt x="69953" y="66887"/>
                </a:cubicBezTo>
                <a:cubicBezTo>
                  <a:pt x="59032" y="69407"/>
                  <a:pt x="38055" y="77519"/>
                  <a:pt x="38055" y="77519"/>
                </a:cubicBezTo>
                <a:cubicBezTo>
                  <a:pt x="32739" y="81063"/>
                  <a:pt x="26624" y="92670"/>
                  <a:pt x="22106" y="88152"/>
                </a:cubicBezTo>
                <a:cubicBezTo>
                  <a:pt x="14484" y="80530"/>
                  <a:pt x="18904" y="66824"/>
                  <a:pt x="16790" y="56254"/>
                </a:cubicBezTo>
                <a:cubicBezTo>
                  <a:pt x="10614" y="25374"/>
                  <a:pt x="-3589" y="11065"/>
                  <a:pt x="841" y="30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61DE4E9-A8DB-4418-B81B-7C2778C7FC02}"/>
              </a:ext>
            </a:extLst>
          </p:cNvPr>
          <p:cNvSpPr/>
          <p:nvPr/>
        </p:nvSpPr>
        <p:spPr>
          <a:xfrm>
            <a:off x="5762847" y="1196163"/>
            <a:ext cx="271130" cy="223284"/>
          </a:xfrm>
          <a:custGeom>
            <a:avLst/>
            <a:gdLst>
              <a:gd name="connsiteX0" fmla="*/ 116958 w 271130"/>
              <a:gd name="connsiteY0" fmla="*/ 5316 h 223284"/>
              <a:gd name="connsiteX1" fmla="*/ 69111 w 271130"/>
              <a:gd name="connsiteY1" fmla="*/ 10632 h 223284"/>
              <a:gd name="connsiteX2" fmla="*/ 31897 w 271130"/>
              <a:gd name="connsiteY2" fmla="*/ 58479 h 223284"/>
              <a:gd name="connsiteX3" fmla="*/ 10632 w 271130"/>
              <a:gd name="connsiteY3" fmla="*/ 90377 h 223284"/>
              <a:gd name="connsiteX4" fmla="*/ 0 w 271130"/>
              <a:gd name="connsiteY4" fmla="*/ 106325 h 223284"/>
              <a:gd name="connsiteX5" fmla="*/ 5316 w 271130"/>
              <a:gd name="connsiteY5" fmla="*/ 175437 h 223284"/>
              <a:gd name="connsiteX6" fmla="*/ 26581 w 271130"/>
              <a:gd name="connsiteY6" fmla="*/ 191386 h 223284"/>
              <a:gd name="connsiteX7" fmla="*/ 106325 w 271130"/>
              <a:gd name="connsiteY7" fmla="*/ 202018 h 223284"/>
              <a:gd name="connsiteX8" fmla="*/ 138223 w 271130"/>
              <a:gd name="connsiteY8" fmla="*/ 212651 h 223284"/>
              <a:gd name="connsiteX9" fmla="*/ 180753 w 271130"/>
              <a:gd name="connsiteY9" fmla="*/ 223284 h 223284"/>
              <a:gd name="connsiteX10" fmla="*/ 239232 w 271130"/>
              <a:gd name="connsiteY10" fmla="*/ 207335 h 223284"/>
              <a:gd name="connsiteX11" fmla="*/ 249865 w 271130"/>
              <a:gd name="connsiteY11" fmla="*/ 191386 h 223284"/>
              <a:gd name="connsiteX12" fmla="*/ 260497 w 271130"/>
              <a:gd name="connsiteY12" fmla="*/ 159488 h 223284"/>
              <a:gd name="connsiteX13" fmla="*/ 271130 w 271130"/>
              <a:gd name="connsiteY13" fmla="*/ 122274 h 223284"/>
              <a:gd name="connsiteX14" fmla="*/ 260497 w 271130"/>
              <a:gd name="connsiteY14" fmla="*/ 79744 h 223284"/>
              <a:gd name="connsiteX15" fmla="*/ 244548 w 271130"/>
              <a:gd name="connsiteY15" fmla="*/ 63795 h 223284"/>
              <a:gd name="connsiteX16" fmla="*/ 217967 w 271130"/>
              <a:gd name="connsiteY16" fmla="*/ 42530 h 223284"/>
              <a:gd name="connsiteX17" fmla="*/ 170120 w 271130"/>
              <a:gd name="connsiteY17" fmla="*/ 10632 h 223284"/>
              <a:gd name="connsiteX18" fmla="*/ 154172 w 271130"/>
              <a:gd name="connsiteY18" fmla="*/ 0 h 223284"/>
              <a:gd name="connsiteX19" fmla="*/ 116958 w 271130"/>
              <a:gd name="connsiteY19" fmla="*/ 5316 h 2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1130" h="223284">
                <a:moveTo>
                  <a:pt x="116958" y="5316"/>
                </a:moveTo>
                <a:cubicBezTo>
                  <a:pt x="101009" y="7088"/>
                  <a:pt x="84335" y="5558"/>
                  <a:pt x="69111" y="10632"/>
                </a:cubicBezTo>
                <a:cubicBezTo>
                  <a:pt x="58403" y="14201"/>
                  <a:pt x="33066" y="56725"/>
                  <a:pt x="31897" y="58479"/>
                </a:cubicBezTo>
                <a:lnTo>
                  <a:pt x="10632" y="90377"/>
                </a:lnTo>
                <a:lnTo>
                  <a:pt x="0" y="106325"/>
                </a:lnTo>
                <a:cubicBezTo>
                  <a:pt x="1772" y="129362"/>
                  <a:pt x="-1576" y="153383"/>
                  <a:pt x="5316" y="175437"/>
                </a:cubicBezTo>
                <a:cubicBezTo>
                  <a:pt x="7959" y="183894"/>
                  <a:pt x="18888" y="186990"/>
                  <a:pt x="26581" y="191386"/>
                </a:cubicBezTo>
                <a:cubicBezTo>
                  <a:pt x="45118" y="201978"/>
                  <a:pt x="104178" y="201839"/>
                  <a:pt x="106325" y="202018"/>
                </a:cubicBezTo>
                <a:cubicBezTo>
                  <a:pt x="116958" y="205562"/>
                  <a:pt x="127233" y="210453"/>
                  <a:pt x="138223" y="212651"/>
                </a:cubicBezTo>
                <a:cubicBezTo>
                  <a:pt x="170299" y="219066"/>
                  <a:pt x="156232" y="215109"/>
                  <a:pt x="180753" y="223284"/>
                </a:cubicBezTo>
                <a:cubicBezTo>
                  <a:pt x="205909" y="220139"/>
                  <a:pt x="222001" y="224566"/>
                  <a:pt x="239232" y="207335"/>
                </a:cubicBezTo>
                <a:cubicBezTo>
                  <a:pt x="243750" y="202817"/>
                  <a:pt x="246321" y="196702"/>
                  <a:pt x="249865" y="191386"/>
                </a:cubicBezTo>
                <a:cubicBezTo>
                  <a:pt x="253409" y="180753"/>
                  <a:pt x="257779" y="170361"/>
                  <a:pt x="260497" y="159488"/>
                </a:cubicBezTo>
                <a:cubicBezTo>
                  <a:pt x="267172" y="132786"/>
                  <a:pt x="263502" y="145154"/>
                  <a:pt x="271130" y="122274"/>
                </a:cubicBezTo>
                <a:cubicBezTo>
                  <a:pt x="270364" y="118443"/>
                  <a:pt x="265166" y="86748"/>
                  <a:pt x="260497" y="79744"/>
                </a:cubicBezTo>
                <a:cubicBezTo>
                  <a:pt x="256327" y="73488"/>
                  <a:pt x="249361" y="69571"/>
                  <a:pt x="244548" y="63795"/>
                </a:cubicBezTo>
                <a:cubicBezTo>
                  <a:pt x="226051" y="41598"/>
                  <a:pt x="244150" y="51257"/>
                  <a:pt x="217967" y="42530"/>
                </a:cubicBezTo>
                <a:lnTo>
                  <a:pt x="170120" y="10632"/>
                </a:lnTo>
                <a:cubicBezTo>
                  <a:pt x="164804" y="7088"/>
                  <a:pt x="160561" y="0"/>
                  <a:pt x="154172" y="0"/>
                </a:cubicBezTo>
                <a:lnTo>
                  <a:pt x="116958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6C124A-607D-44D6-913C-B0BAD093C242}"/>
              </a:ext>
            </a:extLst>
          </p:cNvPr>
          <p:cNvSpPr/>
          <p:nvPr/>
        </p:nvSpPr>
        <p:spPr>
          <a:xfrm>
            <a:off x="5629940" y="1105786"/>
            <a:ext cx="233943" cy="113593"/>
          </a:xfrm>
          <a:custGeom>
            <a:avLst/>
            <a:gdLst>
              <a:gd name="connsiteX0" fmla="*/ 233916 w 233943"/>
              <a:gd name="connsiteY0" fmla="*/ 47847 h 113593"/>
              <a:gd name="connsiteX1" fmla="*/ 207334 w 233943"/>
              <a:gd name="connsiteY1" fmla="*/ 37214 h 113593"/>
              <a:gd name="connsiteX2" fmla="*/ 164804 w 233943"/>
              <a:gd name="connsiteY2" fmla="*/ 31898 h 113593"/>
              <a:gd name="connsiteX3" fmla="*/ 127590 w 233943"/>
              <a:gd name="connsiteY3" fmla="*/ 26581 h 113593"/>
              <a:gd name="connsiteX4" fmla="*/ 95693 w 233943"/>
              <a:gd name="connsiteY4" fmla="*/ 31898 h 113593"/>
              <a:gd name="connsiteX5" fmla="*/ 63795 w 233943"/>
              <a:gd name="connsiteY5" fmla="*/ 42530 h 113593"/>
              <a:gd name="connsiteX6" fmla="*/ 53162 w 233943"/>
              <a:gd name="connsiteY6" fmla="*/ 26581 h 113593"/>
              <a:gd name="connsiteX7" fmla="*/ 21265 w 233943"/>
              <a:gd name="connsiteY7" fmla="*/ 0 h 113593"/>
              <a:gd name="connsiteX8" fmla="*/ 15948 w 233943"/>
              <a:gd name="connsiteY8" fmla="*/ 15949 h 113593"/>
              <a:gd name="connsiteX9" fmla="*/ 10632 w 233943"/>
              <a:gd name="connsiteY9" fmla="*/ 37214 h 113593"/>
              <a:gd name="connsiteX10" fmla="*/ 0 w 233943"/>
              <a:gd name="connsiteY10" fmla="*/ 53163 h 113593"/>
              <a:gd name="connsiteX11" fmla="*/ 143539 w 233943"/>
              <a:gd name="connsiteY11" fmla="*/ 79744 h 113593"/>
              <a:gd name="connsiteX12" fmla="*/ 175437 w 233943"/>
              <a:gd name="connsiteY12" fmla="*/ 95693 h 113593"/>
              <a:gd name="connsiteX13" fmla="*/ 180753 w 233943"/>
              <a:gd name="connsiteY13" fmla="*/ 111642 h 113593"/>
              <a:gd name="connsiteX14" fmla="*/ 212651 w 233943"/>
              <a:gd name="connsiteY14" fmla="*/ 85061 h 113593"/>
              <a:gd name="connsiteX15" fmla="*/ 233916 w 233943"/>
              <a:gd name="connsiteY15" fmla="*/ 47847 h 11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3943" h="113593">
                <a:moveTo>
                  <a:pt x="233916" y="47847"/>
                </a:moveTo>
                <a:cubicBezTo>
                  <a:pt x="233030" y="39873"/>
                  <a:pt x="216633" y="39360"/>
                  <a:pt x="207334" y="37214"/>
                </a:cubicBezTo>
                <a:cubicBezTo>
                  <a:pt x="193413" y="34001"/>
                  <a:pt x="178966" y="33786"/>
                  <a:pt x="164804" y="31898"/>
                </a:cubicBezTo>
                <a:lnTo>
                  <a:pt x="127590" y="26581"/>
                </a:lnTo>
                <a:cubicBezTo>
                  <a:pt x="100413" y="17523"/>
                  <a:pt x="122194" y="20120"/>
                  <a:pt x="95693" y="31898"/>
                </a:cubicBezTo>
                <a:cubicBezTo>
                  <a:pt x="85451" y="36450"/>
                  <a:pt x="63795" y="42530"/>
                  <a:pt x="63795" y="42530"/>
                </a:cubicBezTo>
                <a:cubicBezTo>
                  <a:pt x="60251" y="37214"/>
                  <a:pt x="57253" y="31489"/>
                  <a:pt x="53162" y="26581"/>
                </a:cubicBezTo>
                <a:cubicBezTo>
                  <a:pt x="40372" y="11234"/>
                  <a:pt x="36944" y="10454"/>
                  <a:pt x="21265" y="0"/>
                </a:cubicBezTo>
                <a:cubicBezTo>
                  <a:pt x="19493" y="5316"/>
                  <a:pt x="17488" y="10561"/>
                  <a:pt x="15948" y="15949"/>
                </a:cubicBezTo>
                <a:cubicBezTo>
                  <a:pt x="13941" y="22974"/>
                  <a:pt x="13510" y="30498"/>
                  <a:pt x="10632" y="37214"/>
                </a:cubicBezTo>
                <a:cubicBezTo>
                  <a:pt x="8115" y="43087"/>
                  <a:pt x="3544" y="47847"/>
                  <a:pt x="0" y="53163"/>
                </a:cubicBezTo>
                <a:cubicBezTo>
                  <a:pt x="16677" y="119876"/>
                  <a:pt x="-3114" y="69630"/>
                  <a:pt x="143539" y="79744"/>
                </a:cubicBezTo>
                <a:cubicBezTo>
                  <a:pt x="155812" y="80590"/>
                  <a:pt x="165927" y="89354"/>
                  <a:pt x="175437" y="95693"/>
                </a:cubicBezTo>
                <a:cubicBezTo>
                  <a:pt x="177209" y="101009"/>
                  <a:pt x="175550" y="109561"/>
                  <a:pt x="180753" y="111642"/>
                </a:cubicBezTo>
                <a:cubicBezTo>
                  <a:pt x="203777" y="120852"/>
                  <a:pt x="205182" y="95020"/>
                  <a:pt x="212651" y="85061"/>
                </a:cubicBezTo>
                <a:cubicBezTo>
                  <a:pt x="213714" y="83643"/>
                  <a:pt x="234802" y="55821"/>
                  <a:pt x="233916" y="4784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3A6C4FC-5A7F-435F-8E0F-BBD96FC15C00}"/>
              </a:ext>
            </a:extLst>
          </p:cNvPr>
          <p:cNvSpPr/>
          <p:nvPr/>
        </p:nvSpPr>
        <p:spPr>
          <a:xfrm>
            <a:off x="5332228" y="1430079"/>
            <a:ext cx="235055" cy="106771"/>
          </a:xfrm>
          <a:custGeom>
            <a:avLst/>
            <a:gdLst>
              <a:gd name="connsiteX0" fmla="*/ 0 w 235055"/>
              <a:gd name="connsiteY0" fmla="*/ 63795 h 106771"/>
              <a:gd name="connsiteX1" fmla="*/ 15949 w 235055"/>
              <a:gd name="connsiteY1" fmla="*/ 90377 h 106771"/>
              <a:gd name="connsiteX2" fmla="*/ 47846 w 235055"/>
              <a:gd name="connsiteY2" fmla="*/ 106326 h 106771"/>
              <a:gd name="connsiteX3" fmla="*/ 196702 w 235055"/>
              <a:gd name="connsiteY3" fmla="*/ 101009 h 106771"/>
              <a:gd name="connsiteX4" fmla="*/ 228600 w 235055"/>
              <a:gd name="connsiteY4" fmla="*/ 69112 h 106771"/>
              <a:gd name="connsiteX5" fmla="*/ 233916 w 235055"/>
              <a:gd name="connsiteY5" fmla="*/ 53163 h 106771"/>
              <a:gd name="connsiteX6" fmla="*/ 202019 w 235055"/>
              <a:gd name="connsiteY6" fmla="*/ 42530 h 106771"/>
              <a:gd name="connsiteX7" fmla="*/ 170121 w 235055"/>
              <a:gd name="connsiteY7" fmla="*/ 31898 h 106771"/>
              <a:gd name="connsiteX8" fmla="*/ 154172 w 235055"/>
              <a:gd name="connsiteY8" fmla="*/ 26581 h 106771"/>
              <a:gd name="connsiteX9" fmla="*/ 116958 w 235055"/>
              <a:gd name="connsiteY9" fmla="*/ 5316 h 106771"/>
              <a:gd name="connsiteX10" fmla="*/ 90377 w 235055"/>
              <a:gd name="connsiteY10" fmla="*/ 0 h 106771"/>
              <a:gd name="connsiteX11" fmla="*/ 26581 w 235055"/>
              <a:gd name="connsiteY11" fmla="*/ 5316 h 106771"/>
              <a:gd name="connsiteX12" fmla="*/ 15949 w 235055"/>
              <a:gd name="connsiteY12" fmla="*/ 21265 h 106771"/>
              <a:gd name="connsiteX13" fmla="*/ 0 w 235055"/>
              <a:gd name="connsiteY13" fmla="*/ 63795 h 10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5055" h="106771">
                <a:moveTo>
                  <a:pt x="0" y="63795"/>
                </a:moveTo>
                <a:cubicBezTo>
                  <a:pt x="0" y="75314"/>
                  <a:pt x="9224" y="82531"/>
                  <a:pt x="15949" y="90377"/>
                </a:cubicBezTo>
                <a:cubicBezTo>
                  <a:pt x="24192" y="99993"/>
                  <a:pt x="36685" y="102605"/>
                  <a:pt x="47846" y="106326"/>
                </a:cubicBezTo>
                <a:cubicBezTo>
                  <a:pt x="97465" y="104554"/>
                  <a:pt x="148072" y="111021"/>
                  <a:pt x="196702" y="101009"/>
                </a:cubicBezTo>
                <a:cubicBezTo>
                  <a:pt x="211430" y="97977"/>
                  <a:pt x="228600" y="69112"/>
                  <a:pt x="228600" y="69112"/>
                </a:cubicBezTo>
                <a:cubicBezTo>
                  <a:pt x="230372" y="63796"/>
                  <a:pt x="237878" y="57126"/>
                  <a:pt x="233916" y="53163"/>
                </a:cubicBezTo>
                <a:cubicBezTo>
                  <a:pt x="225991" y="45238"/>
                  <a:pt x="212651" y="46074"/>
                  <a:pt x="202019" y="42530"/>
                </a:cubicBezTo>
                <a:lnTo>
                  <a:pt x="170121" y="31898"/>
                </a:lnTo>
                <a:cubicBezTo>
                  <a:pt x="164805" y="30126"/>
                  <a:pt x="158835" y="29689"/>
                  <a:pt x="154172" y="26581"/>
                </a:cubicBezTo>
                <a:cubicBezTo>
                  <a:pt x="142507" y="18805"/>
                  <a:pt x="130445" y="9812"/>
                  <a:pt x="116958" y="5316"/>
                </a:cubicBezTo>
                <a:cubicBezTo>
                  <a:pt x="108386" y="2459"/>
                  <a:pt x="99237" y="1772"/>
                  <a:pt x="90377" y="0"/>
                </a:cubicBezTo>
                <a:cubicBezTo>
                  <a:pt x="69112" y="1772"/>
                  <a:pt x="47099" y="-546"/>
                  <a:pt x="26581" y="5316"/>
                </a:cubicBezTo>
                <a:cubicBezTo>
                  <a:pt x="20438" y="7071"/>
                  <a:pt x="18806" y="15550"/>
                  <a:pt x="15949" y="21265"/>
                </a:cubicBezTo>
                <a:cubicBezTo>
                  <a:pt x="8951" y="35262"/>
                  <a:pt x="0" y="52276"/>
                  <a:pt x="0" y="637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6176CC1-8207-47BC-B5F1-36197C1E853B}"/>
              </a:ext>
            </a:extLst>
          </p:cNvPr>
          <p:cNvSpPr/>
          <p:nvPr/>
        </p:nvSpPr>
        <p:spPr>
          <a:xfrm>
            <a:off x="5322886" y="1531088"/>
            <a:ext cx="179613" cy="98523"/>
          </a:xfrm>
          <a:custGeom>
            <a:avLst/>
            <a:gdLst>
              <a:gd name="connsiteX0" fmla="*/ 9342 w 179613"/>
              <a:gd name="connsiteY0" fmla="*/ 90377 h 98523"/>
              <a:gd name="connsiteX1" fmla="*/ 131616 w 179613"/>
              <a:gd name="connsiteY1" fmla="*/ 90377 h 98523"/>
              <a:gd name="connsiteX2" fmla="*/ 163514 w 179613"/>
              <a:gd name="connsiteY2" fmla="*/ 58479 h 98523"/>
              <a:gd name="connsiteX3" fmla="*/ 168830 w 179613"/>
              <a:gd name="connsiteY3" fmla="*/ 37214 h 98523"/>
              <a:gd name="connsiteX4" fmla="*/ 179463 w 179613"/>
              <a:gd name="connsiteY4" fmla="*/ 21265 h 98523"/>
              <a:gd name="connsiteX5" fmla="*/ 174147 w 179613"/>
              <a:gd name="connsiteY5" fmla="*/ 0 h 98523"/>
              <a:gd name="connsiteX6" fmla="*/ 126300 w 179613"/>
              <a:gd name="connsiteY6" fmla="*/ 5317 h 98523"/>
              <a:gd name="connsiteX7" fmla="*/ 19974 w 179613"/>
              <a:gd name="connsiteY7" fmla="*/ 26582 h 98523"/>
              <a:gd name="connsiteX8" fmla="*/ 14658 w 179613"/>
              <a:gd name="connsiteY8" fmla="*/ 42531 h 98523"/>
              <a:gd name="connsiteX9" fmla="*/ 9342 w 179613"/>
              <a:gd name="connsiteY9" fmla="*/ 63796 h 98523"/>
              <a:gd name="connsiteX10" fmla="*/ 9342 w 179613"/>
              <a:gd name="connsiteY10" fmla="*/ 90377 h 9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613" h="98523">
                <a:moveTo>
                  <a:pt x="9342" y="90377"/>
                </a:moveTo>
                <a:cubicBezTo>
                  <a:pt x="29721" y="94807"/>
                  <a:pt x="77189" y="106251"/>
                  <a:pt x="131616" y="90377"/>
                </a:cubicBezTo>
                <a:cubicBezTo>
                  <a:pt x="146051" y="86167"/>
                  <a:pt x="163514" y="58479"/>
                  <a:pt x="163514" y="58479"/>
                </a:cubicBezTo>
                <a:cubicBezTo>
                  <a:pt x="165286" y="51391"/>
                  <a:pt x="165952" y="43930"/>
                  <a:pt x="168830" y="37214"/>
                </a:cubicBezTo>
                <a:cubicBezTo>
                  <a:pt x="171347" y="31341"/>
                  <a:pt x="178559" y="27590"/>
                  <a:pt x="179463" y="21265"/>
                </a:cubicBezTo>
                <a:cubicBezTo>
                  <a:pt x="180496" y="14032"/>
                  <a:pt x="175919" y="7088"/>
                  <a:pt x="174147" y="0"/>
                </a:cubicBezTo>
                <a:cubicBezTo>
                  <a:pt x="158198" y="1772"/>
                  <a:pt x="142303" y="4132"/>
                  <a:pt x="126300" y="5317"/>
                </a:cubicBezTo>
                <a:cubicBezTo>
                  <a:pt x="22901" y="12976"/>
                  <a:pt x="48594" y="-16346"/>
                  <a:pt x="19974" y="26582"/>
                </a:cubicBezTo>
                <a:cubicBezTo>
                  <a:pt x="18202" y="31898"/>
                  <a:pt x="16197" y="37143"/>
                  <a:pt x="14658" y="42531"/>
                </a:cubicBezTo>
                <a:cubicBezTo>
                  <a:pt x="12651" y="49556"/>
                  <a:pt x="11652" y="56864"/>
                  <a:pt x="9342" y="63796"/>
                </a:cubicBezTo>
                <a:cubicBezTo>
                  <a:pt x="8089" y="67555"/>
                  <a:pt x="-11037" y="85947"/>
                  <a:pt x="9342" y="9037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8CCC9EE-3BD4-4451-BE35-7C852C8BB95F}"/>
              </a:ext>
            </a:extLst>
          </p:cNvPr>
          <p:cNvSpPr/>
          <p:nvPr/>
        </p:nvSpPr>
        <p:spPr>
          <a:xfrm>
            <a:off x="5708674" y="1534407"/>
            <a:ext cx="299320" cy="161486"/>
          </a:xfrm>
          <a:custGeom>
            <a:avLst/>
            <a:gdLst>
              <a:gd name="connsiteX0" fmla="*/ 229610 w 299320"/>
              <a:gd name="connsiteY0" fmla="*/ 161486 h 161486"/>
              <a:gd name="connsiteX1" fmla="*/ 277456 w 299320"/>
              <a:gd name="connsiteY1" fmla="*/ 129588 h 161486"/>
              <a:gd name="connsiteX2" fmla="*/ 293405 w 299320"/>
              <a:gd name="connsiteY2" fmla="*/ 118956 h 161486"/>
              <a:gd name="connsiteX3" fmla="*/ 298721 w 299320"/>
              <a:gd name="connsiteY3" fmla="*/ 103007 h 161486"/>
              <a:gd name="connsiteX4" fmla="*/ 282773 w 299320"/>
              <a:gd name="connsiteY4" fmla="*/ 97691 h 161486"/>
              <a:gd name="connsiteX5" fmla="*/ 261507 w 299320"/>
              <a:gd name="connsiteY5" fmla="*/ 81742 h 161486"/>
              <a:gd name="connsiteX6" fmla="*/ 234926 w 299320"/>
              <a:gd name="connsiteY6" fmla="*/ 39212 h 161486"/>
              <a:gd name="connsiteX7" fmla="*/ 218977 w 299320"/>
              <a:gd name="connsiteY7" fmla="*/ 33895 h 161486"/>
              <a:gd name="connsiteX8" fmla="*/ 181763 w 299320"/>
              <a:gd name="connsiteY8" fmla="*/ 39212 h 161486"/>
              <a:gd name="connsiteX9" fmla="*/ 165814 w 299320"/>
              <a:gd name="connsiteY9" fmla="*/ 44528 h 161486"/>
              <a:gd name="connsiteX10" fmla="*/ 139233 w 299320"/>
              <a:gd name="connsiteY10" fmla="*/ 17946 h 161486"/>
              <a:gd name="connsiteX11" fmla="*/ 91386 w 299320"/>
              <a:gd name="connsiteY11" fmla="*/ 12630 h 161486"/>
              <a:gd name="connsiteX12" fmla="*/ 48856 w 299320"/>
              <a:gd name="connsiteY12" fmla="*/ 1998 h 161486"/>
              <a:gd name="connsiteX13" fmla="*/ 1010 w 299320"/>
              <a:gd name="connsiteY13" fmla="*/ 7314 h 161486"/>
              <a:gd name="connsiteX14" fmla="*/ 59489 w 299320"/>
              <a:gd name="connsiteY14" fmla="*/ 33895 h 161486"/>
              <a:gd name="connsiteX15" fmla="*/ 171131 w 299320"/>
              <a:gd name="connsiteY15" fmla="*/ 44528 h 161486"/>
              <a:gd name="connsiteX16" fmla="*/ 203028 w 299320"/>
              <a:gd name="connsiteY16" fmla="*/ 92374 h 161486"/>
              <a:gd name="connsiteX17" fmla="*/ 213661 w 299320"/>
              <a:gd name="connsiteY17" fmla="*/ 108323 h 161486"/>
              <a:gd name="connsiteX18" fmla="*/ 234926 w 299320"/>
              <a:gd name="connsiteY18" fmla="*/ 134905 h 161486"/>
              <a:gd name="connsiteX19" fmla="*/ 229610 w 299320"/>
              <a:gd name="connsiteY19" fmla="*/ 161486 h 16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9320" h="161486">
                <a:moveTo>
                  <a:pt x="229610" y="161486"/>
                </a:moveTo>
                <a:lnTo>
                  <a:pt x="277456" y="129588"/>
                </a:lnTo>
                <a:lnTo>
                  <a:pt x="293405" y="118956"/>
                </a:lnTo>
                <a:cubicBezTo>
                  <a:pt x="295177" y="113640"/>
                  <a:pt x="301227" y="108019"/>
                  <a:pt x="298721" y="103007"/>
                </a:cubicBezTo>
                <a:cubicBezTo>
                  <a:pt x="296215" y="97995"/>
                  <a:pt x="287638" y="100471"/>
                  <a:pt x="282773" y="97691"/>
                </a:cubicBezTo>
                <a:cubicBezTo>
                  <a:pt x="275080" y="93295"/>
                  <a:pt x="268596" y="87058"/>
                  <a:pt x="261507" y="81742"/>
                </a:cubicBezTo>
                <a:cubicBezTo>
                  <a:pt x="251809" y="52647"/>
                  <a:pt x="258516" y="51007"/>
                  <a:pt x="234926" y="39212"/>
                </a:cubicBezTo>
                <a:cubicBezTo>
                  <a:pt x="229914" y="36706"/>
                  <a:pt x="224293" y="35667"/>
                  <a:pt x="218977" y="33895"/>
                </a:cubicBezTo>
                <a:cubicBezTo>
                  <a:pt x="206572" y="35667"/>
                  <a:pt x="194050" y="36754"/>
                  <a:pt x="181763" y="39212"/>
                </a:cubicBezTo>
                <a:cubicBezTo>
                  <a:pt x="176268" y="40311"/>
                  <a:pt x="171017" y="46609"/>
                  <a:pt x="165814" y="44528"/>
                </a:cubicBezTo>
                <a:cubicBezTo>
                  <a:pt x="106751" y="20901"/>
                  <a:pt x="205386" y="34484"/>
                  <a:pt x="139233" y="17946"/>
                </a:cubicBezTo>
                <a:cubicBezTo>
                  <a:pt x="123665" y="14054"/>
                  <a:pt x="107272" y="14899"/>
                  <a:pt x="91386" y="12630"/>
                </a:cubicBezTo>
                <a:cubicBezTo>
                  <a:pt x="68933" y="9423"/>
                  <a:pt x="67409" y="8182"/>
                  <a:pt x="48856" y="1998"/>
                </a:cubicBezTo>
                <a:cubicBezTo>
                  <a:pt x="32907" y="3770"/>
                  <a:pt x="9266" y="-6446"/>
                  <a:pt x="1010" y="7314"/>
                </a:cubicBezTo>
                <a:cubicBezTo>
                  <a:pt x="-8735" y="23555"/>
                  <a:pt x="55139" y="33170"/>
                  <a:pt x="59489" y="33895"/>
                </a:cubicBezTo>
                <a:cubicBezTo>
                  <a:pt x="105877" y="41627"/>
                  <a:pt x="114869" y="40509"/>
                  <a:pt x="171131" y="44528"/>
                </a:cubicBezTo>
                <a:lnTo>
                  <a:pt x="203028" y="92374"/>
                </a:lnTo>
                <a:lnTo>
                  <a:pt x="213661" y="108323"/>
                </a:lnTo>
                <a:cubicBezTo>
                  <a:pt x="218989" y="124308"/>
                  <a:pt x="216604" y="128034"/>
                  <a:pt x="234926" y="134905"/>
                </a:cubicBezTo>
                <a:cubicBezTo>
                  <a:pt x="243386" y="138078"/>
                  <a:pt x="261507" y="140221"/>
                  <a:pt x="229610" y="16148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EA57A10-909B-44B5-AE56-7CCBE9C1CB6C}"/>
              </a:ext>
            </a:extLst>
          </p:cNvPr>
          <p:cNvSpPr/>
          <p:nvPr/>
        </p:nvSpPr>
        <p:spPr>
          <a:xfrm>
            <a:off x="5380074" y="1637414"/>
            <a:ext cx="217968" cy="180753"/>
          </a:xfrm>
          <a:custGeom>
            <a:avLst/>
            <a:gdLst>
              <a:gd name="connsiteX0" fmla="*/ 0 w 217968"/>
              <a:gd name="connsiteY0" fmla="*/ 31898 h 180753"/>
              <a:gd name="connsiteX1" fmla="*/ 15949 w 217968"/>
              <a:gd name="connsiteY1" fmla="*/ 63795 h 180753"/>
              <a:gd name="connsiteX2" fmla="*/ 47847 w 217968"/>
              <a:gd name="connsiteY2" fmla="*/ 95693 h 180753"/>
              <a:gd name="connsiteX3" fmla="*/ 53163 w 217968"/>
              <a:gd name="connsiteY3" fmla="*/ 111642 h 180753"/>
              <a:gd name="connsiteX4" fmla="*/ 85061 w 217968"/>
              <a:gd name="connsiteY4" fmla="*/ 138223 h 180753"/>
              <a:gd name="connsiteX5" fmla="*/ 101010 w 217968"/>
              <a:gd name="connsiteY5" fmla="*/ 143539 h 180753"/>
              <a:gd name="connsiteX6" fmla="*/ 116959 w 217968"/>
              <a:gd name="connsiteY6" fmla="*/ 154172 h 180753"/>
              <a:gd name="connsiteX7" fmla="*/ 132907 w 217968"/>
              <a:gd name="connsiteY7" fmla="*/ 159488 h 180753"/>
              <a:gd name="connsiteX8" fmla="*/ 164805 w 217968"/>
              <a:gd name="connsiteY8" fmla="*/ 180753 h 180753"/>
              <a:gd name="connsiteX9" fmla="*/ 180754 w 217968"/>
              <a:gd name="connsiteY9" fmla="*/ 170121 h 180753"/>
              <a:gd name="connsiteX10" fmla="*/ 202019 w 217968"/>
              <a:gd name="connsiteY10" fmla="*/ 159488 h 180753"/>
              <a:gd name="connsiteX11" fmla="*/ 217968 w 217968"/>
              <a:gd name="connsiteY11" fmla="*/ 143539 h 180753"/>
              <a:gd name="connsiteX12" fmla="*/ 212652 w 217968"/>
              <a:gd name="connsiteY12" fmla="*/ 116958 h 180753"/>
              <a:gd name="connsiteX13" fmla="*/ 207335 w 217968"/>
              <a:gd name="connsiteY13" fmla="*/ 101009 h 180753"/>
              <a:gd name="connsiteX14" fmla="*/ 217968 w 217968"/>
              <a:gd name="connsiteY14" fmla="*/ 63795 h 180753"/>
              <a:gd name="connsiteX15" fmla="*/ 202019 w 217968"/>
              <a:gd name="connsiteY15" fmla="*/ 53163 h 180753"/>
              <a:gd name="connsiteX16" fmla="*/ 154173 w 217968"/>
              <a:gd name="connsiteY16" fmla="*/ 47846 h 180753"/>
              <a:gd name="connsiteX17" fmla="*/ 148856 w 217968"/>
              <a:gd name="connsiteY17" fmla="*/ 31898 h 180753"/>
              <a:gd name="connsiteX18" fmla="*/ 132907 w 217968"/>
              <a:gd name="connsiteY18" fmla="*/ 21265 h 180753"/>
              <a:gd name="connsiteX19" fmla="*/ 127591 w 217968"/>
              <a:gd name="connsiteY19" fmla="*/ 5316 h 180753"/>
              <a:gd name="connsiteX20" fmla="*/ 111642 w 217968"/>
              <a:gd name="connsiteY20" fmla="*/ 0 h 180753"/>
              <a:gd name="connsiteX21" fmla="*/ 63796 w 217968"/>
              <a:gd name="connsiteY21" fmla="*/ 5316 h 180753"/>
              <a:gd name="connsiteX22" fmla="*/ 0 w 217968"/>
              <a:gd name="connsiteY22" fmla="*/ 31898 h 18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7968" h="180753">
                <a:moveTo>
                  <a:pt x="0" y="31898"/>
                </a:moveTo>
                <a:cubicBezTo>
                  <a:pt x="5316" y="42530"/>
                  <a:pt x="8816" y="54285"/>
                  <a:pt x="15949" y="63795"/>
                </a:cubicBezTo>
                <a:cubicBezTo>
                  <a:pt x="24971" y="75824"/>
                  <a:pt x="47847" y="95693"/>
                  <a:pt x="47847" y="95693"/>
                </a:cubicBezTo>
                <a:cubicBezTo>
                  <a:pt x="49619" y="101009"/>
                  <a:pt x="50055" y="106979"/>
                  <a:pt x="53163" y="111642"/>
                </a:cubicBezTo>
                <a:cubicBezTo>
                  <a:pt x="59042" y="120461"/>
                  <a:pt x="75253" y="133319"/>
                  <a:pt x="85061" y="138223"/>
                </a:cubicBezTo>
                <a:cubicBezTo>
                  <a:pt x="90073" y="140729"/>
                  <a:pt x="95694" y="141767"/>
                  <a:pt x="101010" y="143539"/>
                </a:cubicBezTo>
                <a:cubicBezTo>
                  <a:pt x="106326" y="147083"/>
                  <a:pt x="111244" y="151314"/>
                  <a:pt x="116959" y="154172"/>
                </a:cubicBezTo>
                <a:cubicBezTo>
                  <a:pt x="121971" y="156678"/>
                  <a:pt x="128009" y="156767"/>
                  <a:pt x="132907" y="159488"/>
                </a:cubicBezTo>
                <a:cubicBezTo>
                  <a:pt x="144078" y="165694"/>
                  <a:pt x="164805" y="180753"/>
                  <a:pt x="164805" y="180753"/>
                </a:cubicBezTo>
                <a:cubicBezTo>
                  <a:pt x="170121" y="177209"/>
                  <a:pt x="175207" y="173291"/>
                  <a:pt x="180754" y="170121"/>
                </a:cubicBezTo>
                <a:cubicBezTo>
                  <a:pt x="187635" y="166189"/>
                  <a:pt x="195570" y="164094"/>
                  <a:pt x="202019" y="159488"/>
                </a:cubicBezTo>
                <a:cubicBezTo>
                  <a:pt x="208137" y="155118"/>
                  <a:pt x="212652" y="148855"/>
                  <a:pt x="217968" y="143539"/>
                </a:cubicBezTo>
                <a:cubicBezTo>
                  <a:pt x="216196" y="134679"/>
                  <a:pt x="214844" y="125724"/>
                  <a:pt x="212652" y="116958"/>
                </a:cubicBezTo>
                <a:cubicBezTo>
                  <a:pt x="211293" y="111521"/>
                  <a:pt x="206777" y="106585"/>
                  <a:pt x="207335" y="101009"/>
                </a:cubicBezTo>
                <a:cubicBezTo>
                  <a:pt x="208619" y="88172"/>
                  <a:pt x="214424" y="76200"/>
                  <a:pt x="217968" y="63795"/>
                </a:cubicBezTo>
                <a:cubicBezTo>
                  <a:pt x="212652" y="60251"/>
                  <a:pt x="208218" y="54713"/>
                  <a:pt x="202019" y="53163"/>
                </a:cubicBezTo>
                <a:cubicBezTo>
                  <a:pt x="186451" y="49271"/>
                  <a:pt x="169072" y="53806"/>
                  <a:pt x="154173" y="47846"/>
                </a:cubicBezTo>
                <a:cubicBezTo>
                  <a:pt x="148970" y="45765"/>
                  <a:pt x="152357" y="36274"/>
                  <a:pt x="148856" y="31898"/>
                </a:cubicBezTo>
                <a:cubicBezTo>
                  <a:pt x="144864" y="26909"/>
                  <a:pt x="138223" y="24809"/>
                  <a:pt x="132907" y="21265"/>
                </a:cubicBezTo>
                <a:cubicBezTo>
                  <a:pt x="131135" y="15949"/>
                  <a:pt x="131554" y="9279"/>
                  <a:pt x="127591" y="5316"/>
                </a:cubicBezTo>
                <a:cubicBezTo>
                  <a:pt x="123628" y="1353"/>
                  <a:pt x="117246" y="0"/>
                  <a:pt x="111642" y="0"/>
                </a:cubicBezTo>
                <a:cubicBezTo>
                  <a:pt x="95595" y="0"/>
                  <a:pt x="79745" y="3544"/>
                  <a:pt x="63796" y="5316"/>
                </a:cubicBezTo>
                <a:lnTo>
                  <a:pt x="0" y="3189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04329B6-4FC9-4005-A4DE-DB7A09F608A2}"/>
              </a:ext>
            </a:extLst>
          </p:cNvPr>
          <p:cNvSpPr/>
          <p:nvPr/>
        </p:nvSpPr>
        <p:spPr>
          <a:xfrm>
            <a:off x="6230679" y="2104908"/>
            <a:ext cx="260498" cy="226865"/>
          </a:xfrm>
          <a:custGeom>
            <a:avLst/>
            <a:gdLst>
              <a:gd name="connsiteX0" fmla="*/ 42530 w 260498"/>
              <a:gd name="connsiteY0" fmla="*/ 26920 h 226865"/>
              <a:gd name="connsiteX1" fmla="*/ 31898 w 260498"/>
              <a:gd name="connsiteY1" fmla="*/ 53501 h 226865"/>
              <a:gd name="connsiteX2" fmla="*/ 26581 w 260498"/>
              <a:gd name="connsiteY2" fmla="*/ 101348 h 226865"/>
              <a:gd name="connsiteX3" fmla="*/ 15949 w 260498"/>
              <a:gd name="connsiteY3" fmla="*/ 175776 h 226865"/>
              <a:gd name="connsiteX4" fmla="*/ 5316 w 260498"/>
              <a:gd name="connsiteY4" fmla="*/ 191725 h 226865"/>
              <a:gd name="connsiteX5" fmla="*/ 0 w 260498"/>
              <a:gd name="connsiteY5" fmla="*/ 207673 h 226865"/>
              <a:gd name="connsiteX6" fmla="*/ 58479 w 260498"/>
              <a:gd name="connsiteY6" fmla="*/ 218306 h 226865"/>
              <a:gd name="connsiteX7" fmla="*/ 90377 w 260498"/>
              <a:gd name="connsiteY7" fmla="*/ 207673 h 226865"/>
              <a:gd name="connsiteX8" fmla="*/ 106326 w 260498"/>
              <a:gd name="connsiteY8" fmla="*/ 202357 h 226865"/>
              <a:gd name="connsiteX9" fmla="*/ 138223 w 260498"/>
              <a:gd name="connsiteY9" fmla="*/ 181092 h 226865"/>
              <a:gd name="connsiteX10" fmla="*/ 170121 w 260498"/>
              <a:gd name="connsiteY10" fmla="*/ 159827 h 226865"/>
              <a:gd name="connsiteX11" fmla="*/ 202019 w 260498"/>
              <a:gd name="connsiteY11" fmla="*/ 133245 h 226865"/>
              <a:gd name="connsiteX12" fmla="*/ 217968 w 260498"/>
              <a:gd name="connsiteY12" fmla="*/ 117297 h 226865"/>
              <a:gd name="connsiteX13" fmla="*/ 233916 w 260498"/>
              <a:gd name="connsiteY13" fmla="*/ 106664 h 226865"/>
              <a:gd name="connsiteX14" fmla="*/ 255181 w 260498"/>
              <a:gd name="connsiteY14" fmla="*/ 69450 h 226865"/>
              <a:gd name="connsiteX15" fmla="*/ 260498 w 260498"/>
              <a:gd name="connsiteY15" fmla="*/ 53501 h 226865"/>
              <a:gd name="connsiteX16" fmla="*/ 239233 w 260498"/>
              <a:gd name="connsiteY16" fmla="*/ 5655 h 226865"/>
              <a:gd name="connsiteX17" fmla="*/ 223284 w 260498"/>
              <a:gd name="connsiteY17" fmla="*/ 339 h 226865"/>
              <a:gd name="connsiteX18" fmla="*/ 42530 w 260498"/>
              <a:gd name="connsiteY18" fmla="*/ 26920 h 2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0498" h="226865">
                <a:moveTo>
                  <a:pt x="42530" y="26920"/>
                </a:moveTo>
                <a:cubicBezTo>
                  <a:pt x="10632" y="35780"/>
                  <a:pt x="33898" y="44170"/>
                  <a:pt x="31898" y="53501"/>
                </a:cubicBezTo>
                <a:cubicBezTo>
                  <a:pt x="28536" y="69192"/>
                  <a:pt x="28178" y="85380"/>
                  <a:pt x="26581" y="101348"/>
                </a:cubicBezTo>
                <a:cubicBezTo>
                  <a:pt x="25053" y="116623"/>
                  <a:pt x="26224" y="155225"/>
                  <a:pt x="15949" y="175776"/>
                </a:cubicBezTo>
                <a:cubicBezTo>
                  <a:pt x="13092" y="181491"/>
                  <a:pt x="8860" y="186409"/>
                  <a:pt x="5316" y="191725"/>
                </a:cubicBezTo>
                <a:cubicBezTo>
                  <a:pt x="3544" y="197041"/>
                  <a:pt x="0" y="202069"/>
                  <a:pt x="0" y="207673"/>
                </a:cubicBezTo>
                <a:cubicBezTo>
                  <a:pt x="0" y="241612"/>
                  <a:pt x="34532" y="220701"/>
                  <a:pt x="58479" y="218306"/>
                </a:cubicBezTo>
                <a:lnTo>
                  <a:pt x="90377" y="207673"/>
                </a:lnTo>
                <a:lnTo>
                  <a:pt x="106326" y="202357"/>
                </a:lnTo>
                <a:cubicBezTo>
                  <a:pt x="141717" y="166963"/>
                  <a:pt x="103602" y="200325"/>
                  <a:pt x="138223" y="181092"/>
                </a:cubicBezTo>
                <a:cubicBezTo>
                  <a:pt x="149394" y="174886"/>
                  <a:pt x="170121" y="159827"/>
                  <a:pt x="170121" y="159827"/>
                </a:cubicBezTo>
                <a:cubicBezTo>
                  <a:pt x="191082" y="128387"/>
                  <a:pt x="167682" y="157771"/>
                  <a:pt x="202019" y="133245"/>
                </a:cubicBezTo>
                <a:cubicBezTo>
                  <a:pt x="208137" y="128875"/>
                  <a:pt x="212192" y="122110"/>
                  <a:pt x="217968" y="117297"/>
                </a:cubicBezTo>
                <a:cubicBezTo>
                  <a:pt x="222876" y="113207"/>
                  <a:pt x="228600" y="110208"/>
                  <a:pt x="233916" y="106664"/>
                </a:cubicBezTo>
                <a:cubicBezTo>
                  <a:pt x="244596" y="90644"/>
                  <a:pt x="247085" y="88340"/>
                  <a:pt x="255181" y="69450"/>
                </a:cubicBezTo>
                <a:cubicBezTo>
                  <a:pt x="257389" y="64299"/>
                  <a:pt x="258726" y="58817"/>
                  <a:pt x="260498" y="53501"/>
                </a:cubicBezTo>
                <a:cubicBezTo>
                  <a:pt x="256058" y="26863"/>
                  <a:pt x="261329" y="20386"/>
                  <a:pt x="239233" y="5655"/>
                </a:cubicBezTo>
                <a:cubicBezTo>
                  <a:pt x="234570" y="2546"/>
                  <a:pt x="228880" y="641"/>
                  <a:pt x="223284" y="339"/>
                </a:cubicBezTo>
                <a:cubicBezTo>
                  <a:pt x="163094" y="-2915"/>
                  <a:pt x="74428" y="18060"/>
                  <a:pt x="42530" y="2692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16F5332-369B-44DF-8780-BE04EA644894}"/>
              </a:ext>
            </a:extLst>
          </p:cNvPr>
          <p:cNvSpPr/>
          <p:nvPr/>
        </p:nvSpPr>
        <p:spPr>
          <a:xfrm>
            <a:off x="6358270" y="2078665"/>
            <a:ext cx="451883" cy="404037"/>
          </a:xfrm>
          <a:custGeom>
            <a:avLst/>
            <a:gdLst>
              <a:gd name="connsiteX0" fmla="*/ 101009 w 451883"/>
              <a:gd name="connsiteY0" fmla="*/ 15949 h 404037"/>
              <a:gd name="connsiteX1" fmla="*/ 132907 w 451883"/>
              <a:gd name="connsiteY1" fmla="*/ 63795 h 404037"/>
              <a:gd name="connsiteX2" fmla="*/ 122274 w 451883"/>
              <a:gd name="connsiteY2" fmla="*/ 122275 h 404037"/>
              <a:gd name="connsiteX3" fmla="*/ 106325 w 451883"/>
              <a:gd name="connsiteY3" fmla="*/ 138223 h 404037"/>
              <a:gd name="connsiteX4" fmla="*/ 85060 w 451883"/>
              <a:gd name="connsiteY4" fmla="*/ 170121 h 404037"/>
              <a:gd name="connsiteX5" fmla="*/ 79744 w 451883"/>
              <a:gd name="connsiteY5" fmla="*/ 186070 h 404037"/>
              <a:gd name="connsiteX6" fmla="*/ 47846 w 451883"/>
              <a:gd name="connsiteY6" fmla="*/ 207335 h 404037"/>
              <a:gd name="connsiteX7" fmla="*/ 31897 w 451883"/>
              <a:gd name="connsiteY7" fmla="*/ 217968 h 404037"/>
              <a:gd name="connsiteX8" fmla="*/ 0 w 451883"/>
              <a:gd name="connsiteY8" fmla="*/ 228600 h 404037"/>
              <a:gd name="connsiteX9" fmla="*/ 5316 w 451883"/>
              <a:gd name="connsiteY9" fmla="*/ 249865 h 404037"/>
              <a:gd name="connsiteX10" fmla="*/ 53163 w 451883"/>
              <a:gd name="connsiteY10" fmla="*/ 233916 h 404037"/>
              <a:gd name="connsiteX11" fmla="*/ 79744 w 451883"/>
              <a:gd name="connsiteY11" fmla="*/ 228600 h 404037"/>
              <a:gd name="connsiteX12" fmla="*/ 95693 w 451883"/>
              <a:gd name="connsiteY12" fmla="*/ 223284 h 404037"/>
              <a:gd name="connsiteX13" fmla="*/ 111642 w 451883"/>
              <a:gd name="connsiteY13" fmla="*/ 239233 h 404037"/>
              <a:gd name="connsiteX14" fmla="*/ 122274 w 451883"/>
              <a:gd name="connsiteY14" fmla="*/ 271130 h 404037"/>
              <a:gd name="connsiteX15" fmla="*/ 143539 w 451883"/>
              <a:gd name="connsiteY15" fmla="*/ 276447 h 404037"/>
              <a:gd name="connsiteX16" fmla="*/ 170121 w 451883"/>
              <a:gd name="connsiteY16" fmla="*/ 297712 h 404037"/>
              <a:gd name="connsiteX17" fmla="*/ 202018 w 451883"/>
              <a:gd name="connsiteY17" fmla="*/ 318977 h 404037"/>
              <a:gd name="connsiteX18" fmla="*/ 223283 w 451883"/>
              <a:gd name="connsiteY18" fmla="*/ 334926 h 404037"/>
              <a:gd name="connsiteX19" fmla="*/ 239232 w 451883"/>
              <a:gd name="connsiteY19" fmla="*/ 340242 h 404037"/>
              <a:gd name="connsiteX20" fmla="*/ 271130 w 451883"/>
              <a:gd name="connsiteY20" fmla="*/ 372140 h 404037"/>
              <a:gd name="connsiteX21" fmla="*/ 297711 w 451883"/>
              <a:gd name="connsiteY21" fmla="*/ 404037 h 404037"/>
              <a:gd name="connsiteX22" fmla="*/ 388088 w 451883"/>
              <a:gd name="connsiteY22" fmla="*/ 398721 h 404037"/>
              <a:gd name="connsiteX23" fmla="*/ 404037 w 451883"/>
              <a:gd name="connsiteY23" fmla="*/ 388088 h 404037"/>
              <a:gd name="connsiteX24" fmla="*/ 425302 w 451883"/>
              <a:gd name="connsiteY24" fmla="*/ 382772 h 404037"/>
              <a:gd name="connsiteX25" fmla="*/ 451883 w 451883"/>
              <a:gd name="connsiteY25" fmla="*/ 372140 h 404037"/>
              <a:gd name="connsiteX26" fmla="*/ 425302 w 451883"/>
              <a:gd name="connsiteY26" fmla="*/ 345558 h 404037"/>
              <a:gd name="connsiteX27" fmla="*/ 409353 w 451883"/>
              <a:gd name="connsiteY27" fmla="*/ 313661 h 404037"/>
              <a:gd name="connsiteX28" fmla="*/ 398721 w 451883"/>
              <a:gd name="connsiteY28" fmla="*/ 292395 h 404037"/>
              <a:gd name="connsiteX29" fmla="*/ 382772 w 451883"/>
              <a:gd name="connsiteY29" fmla="*/ 239233 h 404037"/>
              <a:gd name="connsiteX30" fmla="*/ 350874 w 451883"/>
              <a:gd name="connsiteY30" fmla="*/ 217968 h 404037"/>
              <a:gd name="connsiteX31" fmla="*/ 318977 w 451883"/>
              <a:gd name="connsiteY31" fmla="*/ 154172 h 404037"/>
              <a:gd name="connsiteX32" fmla="*/ 313660 w 451883"/>
              <a:gd name="connsiteY32" fmla="*/ 132907 h 404037"/>
              <a:gd name="connsiteX33" fmla="*/ 303028 w 451883"/>
              <a:gd name="connsiteY33" fmla="*/ 90377 h 404037"/>
              <a:gd name="connsiteX34" fmla="*/ 292395 w 451883"/>
              <a:gd name="connsiteY34" fmla="*/ 74428 h 404037"/>
              <a:gd name="connsiteX35" fmla="*/ 287079 w 451883"/>
              <a:gd name="connsiteY35" fmla="*/ 58479 h 404037"/>
              <a:gd name="connsiteX36" fmla="*/ 249865 w 451883"/>
              <a:gd name="connsiteY36" fmla="*/ 31898 h 404037"/>
              <a:gd name="connsiteX37" fmla="*/ 228600 w 451883"/>
              <a:gd name="connsiteY37" fmla="*/ 0 h 404037"/>
              <a:gd name="connsiteX38" fmla="*/ 186070 w 451883"/>
              <a:gd name="connsiteY38" fmla="*/ 5316 h 404037"/>
              <a:gd name="connsiteX39" fmla="*/ 154172 w 451883"/>
              <a:gd name="connsiteY39" fmla="*/ 15949 h 404037"/>
              <a:gd name="connsiteX40" fmla="*/ 101009 w 451883"/>
              <a:gd name="connsiteY40" fmla="*/ 15949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883" h="404037">
                <a:moveTo>
                  <a:pt x="101009" y="15949"/>
                </a:moveTo>
                <a:cubicBezTo>
                  <a:pt x="111642" y="31898"/>
                  <a:pt x="135285" y="44775"/>
                  <a:pt x="132907" y="63795"/>
                </a:cubicBezTo>
                <a:cubicBezTo>
                  <a:pt x="132682" y="65593"/>
                  <a:pt x="129838" y="110929"/>
                  <a:pt x="122274" y="122275"/>
                </a:cubicBezTo>
                <a:cubicBezTo>
                  <a:pt x="118104" y="128530"/>
                  <a:pt x="111641" y="132907"/>
                  <a:pt x="106325" y="138223"/>
                </a:cubicBezTo>
                <a:cubicBezTo>
                  <a:pt x="93685" y="176146"/>
                  <a:pt x="111608" y="130298"/>
                  <a:pt x="85060" y="170121"/>
                </a:cubicBezTo>
                <a:cubicBezTo>
                  <a:pt x="81952" y="174784"/>
                  <a:pt x="83707" y="182107"/>
                  <a:pt x="79744" y="186070"/>
                </a:cubicBezTo>
                <a:cubicBezTo>
                  <a:pt x="70708" y="195106"/>
                  <a:pt x="58479" y="200247"/>
                  <a:pt x="47846" y="207335"/>
                </a:cubicBezTo>
                <a:cubicBezTo>
                  <a:pt x="42530" y="210879"/>
                  <a:pt x="37959" y="215948"/>
                  <a:pt x="31897" y="217968"/>
                </a:cubicBezTo>
                <a:lnTo>
                  <a:pt x="0" y="228600"/>
                </a:lnTo>
                <a:cubicBezTo>
                  <a:pt x="1772" y="235688"/>
                  <a:pt x="-1400" y="246987"/>
                  <a:pt x="5316" y="249865"/>
                </a:cubicBezTo>
                <a:cubicBezTo>
                  <a:pt x="30479" y="260649"/>
                  <a:pt x="35973" y="240362"/>
                  <a:pt x="53163" y="233916"/>
                </a:cubicBezTo>
                <a:cubicBezTo>
                  <a:pt x="61623" y="230743"/>
                  <a:pt x="70978" y="230791"/>
                  <a:pt x="79744" y="228600"/>
                </a:cubicBezTo>
                <a:cubicBezTo>
                  <a:pt x="85181" y="227241"/>
                  <a:pt x="90377" y="225056"/>
                  <a:pt x="95693" y="223284"/>
                </a:cubicBezTo>
                <a:cubicBezTo>
                  <a:pt x="101009" y="228600"/>
                  <a:pt x="107991" y="232661"/>
                  <a:pt x="111642" y="239233"/>
                </a:cubicBezTo>
                <a:cubicBezTo>
                  <a:pt x="117085" y="249030"/>
                  <a:pt x="111401" y="268411"/>
                  <a:pt x="122274" y="271130"/>
                </a:cubicBezTo>
                <a:lnTo>
                  <a:pt x="143539" y="276447"/>
                </a:lnTo>
                <a:cubicBezTo>
                  <a:pt x="163186" y="305914"/>
                  <a:pt x="142932" y="282606"/>
                  <a:pt x="170121" y="297712"/>
                </a:cubicBezTo>
                <a:cubicBezTo>
                  <a:pt x="181291" y="303918"/>
                  <a:pt x="191795" y="311310"/>
                  <a:pt x="202018" y="318977"/>
                </a:cubicBezTo>
                <a:cubicBezTo>
                  <a:pt x="209106" y="324293"/>
                  <a:pt x="215590" y="330530"/>
                  <a:pt x="223283" y="334926"/>
                </a:cubicBezTo>
                <a:cubicBezTo>
                  <a:pt x="228149" y="337706"/>
                  <a:pt x="233916" y="338470"/>
                  <a:pt x="239232" y="340242"/>
                </a:cubicBezTo>
                <a:cubicBezTo>
                  <a:pt x="249865" y="350875"/>
                  <a:pt x="264405" y="358691"/>
                  <a:pt x="271130" y="372140"/>
                </a:cubicBezTo>
                <a:cubicBezTo>
                  <a:pt x="284620" y="399119"/>
                  <a:pt x="275169" y="389009"/>
                  <a:pt x="297711" y="404037"/>
                </a:cubicBezTo>
                <a:cubicBezTo>
                  <a:pt x="327837" y="402265"/>
                  <a:pt x="358244" y="403198"/>
                  <a:pt x="388088" y="398721"/>
                </a:cubicBezTo>
                <a:cubicBezTo>
                  <a:pt x="394407" y="397773"/>
                  <a:pt x="398164" y="390605"/>
                  <a:pt x="404037" y="388088"/>
                </a:cubicBezTo>
                <a:cubicBezTo>
                  <a:pt x="410753" y="385210"/>
                  <a:pt x="418370" y="385082"/>
                  <a:pt x="425302" y="382772"/>
                </a:cubicBezTo>
                <a:cubicBezTo>
                  <a:pt x="434355" y="379754"/>
                  <a:pt x="443023" y="375684"/>
                  <a:pt x="451883" y="372140"/>
                </a:cubicBezTo>
                <a:cubicBezTo>
                  <a:pt x="423531" y="329610"/>
                  <a:pt x="460743" y="381000"/>
                  <a:pt x="425302" y="345558"/>
                </a:cubicBezTo>
                <a:cubicBezTo>
                  <a:pt x="412535" y="332791"/>
                  <a:pt x="415837" y="328791"/>
                  <a:pt x="409353" y="313661"/>
                </a:cubicBezTo>
                <a:cubicBezTo>
                  <a:pt x="406231" y="306377"/>
                  <a:pt x="401504" y="299816"/>
                  <a:pt x="398721" y="292395"/>
                </a:cubicBezTo>
                <a:cubicBezTo>
                  <a:pt x="395175" y="282939"/>
                  <a:pt x="388828" y="243270"/>
                  <a:pt x="382772" y="239233"/>
                </a:cubicBezTo>
                <a:lnTo>
                  <a:pt x="350874" y="217968"/>
                </a:lnTo>
                <a:cubicBezTo>
                  <a:pt x="330080" y="186777"/>
                  <a:pt x="327784" y="189394"/>
                  <a:pt x="318977" y="154172"/>
                </a:cubicBezTo>
                <a:cubicBezTo>
                  <a:pt x="317205" y="147084"/>
                  <a:pt x="315245" y="140040"/>
                  <a:pt x="313660" y="132907"/>
                </a:cubicBezTo>
                <a:cubicBezTo>
                  <a:pt x="311234" y="121990"/>
                  <a:pt x="308727" y="101776"/>
                  <a:pt x="303028" y="90377"/>
                </a:cubicBezTo>
                <a:cubicBezTo>
                  <a:pt x="300171" y="84662"/>
                  <a:pt x="295939" y="79744"/>
                  <a:pt x="292395" y="74428"/>
                </a:cubicBezTo>
                <a:cubicBezTo>
                  <a:pt x="290623" y="69112"/>
                  <a:pt x="291042" y="62442"/>
                  <a:pt x="287079" y="58479"/>
                </a:cubicBezTo>
                <a:cubicBezTo>
                  <a:pt x="232825" y="4225"/>
                  <a:pt x="296335" y="91646"/>
                  <a:pt x="249865" y="31898"/>
                </a:cubicBezTo>
                <a:cubicBezTo>
                  <a:pt x="242020" y="21811"/>
                  <a:pt x="228600" y="0"/>
                  <a:pt x="228600" y="0"/>
                </a:cubicBezTo>
                <a:cubicBezTo>
                  <a:pt x="214423" y="1772"/>
                  <a:pt x="200040" y="2322"/>
                  <a:pt x="186070" y="5316"/>
                </a:cubicBezTo>
                <a:cubicBezTo>
                  <a:pt x="175111" y="7664"/>
                  <a:pt x="165380" y="15949"/>
                  <a:pt x="154172" y="15949"/>
                </a:cubicBezTo>
                <a:lnTo>
                  <a:pt x="101009" y="15949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9EAF81F-F8C2-4068-9B8D-B02FD228EEF9}"/>
              </a:ext>
            </a:extLst>
          </p:cNvPr>
          <p:cNvSpPr/>
          <p:nvPr/>
        </p:nvSpPr>
        <p:spPr>
          <a:xfrm>
            <a:off x="5635256" y="1876647"/>
            <a:ext cx="155217" cy="170120"/>
          </a:xfrm>
          <a:custGeom>
            <a:avLst/>
            <a:gdLst>
              <a:gd name="connsiteX0" fmla="*/ 69111 w 155217"/>
              <a:gd name="connsiteY0" fmla="*/ 0 h 170120"/>
              <a:gd name="connsiteX1" fmla="*/ 42530 w 155217"/>
              <a:gd name="connsiteY1" fmla="*/ 15948 h 170120"/>
              <a:gd name="connsiteX2" fmla="*/ 26581 w 155217"/>
              <a:gd name="connsiteY2" fmla="*/ 47846 h 170120"/>
              <a:gd name="connsiteX3" fmla="*/ 15949 w 155217"/>
              <a:gd name="connsiteY3" fmla="*/ 63795 h 170120"/>
              <a:gd name="connsiteX4" fmla="*/ 10632 w 155217"/>
              <a:gd name="connsiteY4" fmla="*/ 79744 h 170120"/>
              <a:gd name="connsiteX5" fmla="*/ 0 w 155217"/>
              <a:gd name="connsiteY5" fmla="*/ 101009 h 170120"/>
              <a:gd name="connsiteX6" fmla="*/ 15949 w 155217"/>
              <a:gd name="connsiteY6" fmla="*/ 132906 h 170120"/>
              <a:gd name="connsiteX7" fmla="*/ 21265 w 155217"/>
              <a:gd name="connsiteY7" fmla="*/ 148855 h 170120"/>
              <a:gd name="connsiteX8" fmla="*/ 37214 w 155217"/>
              <a:gd name="connsiteY8" fmla="*/ 154172 h 170120"/>
              <a:gd name="connsiteX9" fmla="*/ 116958 w 155217"/>
              <a:gd name="connsiteY9" fmla="*/ 170120 h 170120"/>
              <a:gd name="connsiteX10" fmla="*/ 154172 w 155217"/>
              <a:gd name="connsiteY10" fmla="*/ 164804 h 170120"/>
              <a:gd name="connsiteX11" fmla="*/ 138223 w 155217"/>
              <a:gd name="connsiteY11" fmla="*/ 148855 h 170120"/>
              <a:gd name="connsiteX12" fmla="*/ 127591 w 155217"/>
              <a:gd name="connsiteY12" fmla="*/ 132906 h 170120"/>
              <a:gd name="connsiteX13" fmla="*/ 90377 w 155217"/>
              <a:gd name="connsiteY13" fmla="*/ 116958 h 170120"/>
              <a:gd name="connsiteX14" fmla="*/ 101009 w 155217"/>
              <a:gd name="connsiteY14" fmla="*/ 79744 h 170120"/>
              <a:gd name="connsiteX15" fmla="*/ 106325 w 155217"/>
              <a:gd name="connsiteY15" fmla="*/ 63795 h 170120"/>
              <a:gd name="connsiteX16" fmla="*/ 122274 w 155217"/>
              <a:gd name="connsiteY16" fmla="*/ 58479 h 170120"/>
              <a:gd name="connsiteX17" fmla="*/ 127591 w 155217"/>
              <a:gd name="connsiteY17" fmla="*/ 42530 h 170120"/>
              <a:gd name="connsiteX18" fmla="*/ 106325 w 155217"/>
              <a:gd name="connsiteY18" fmla="*/ 15948 h 170120"/>
              <a:gd name="connsiteX19" fmla="*/ 69111 w 155217"/>
              <a:gd name="connsiteY19" fmla="*/ 0 h 1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217" h="170120">
                <a:moveTo>
                  <a:pt x="69111" y="0"/>
                </a:moveTo>
                <a:cubicBezTo>
                  <a:pt x="58479" y="0"/>
                  <a:pt x="50375" y="9224"/>
                  <a:pt x="42530" y="15948"/>
                </a:cubicBezTo>
                <a:cubicBezTo>
                  <a:pt x="29198" y="27375"/>
                  <a:pt x="33558" y="33890"/>
                  <a:pt x="26581" y="47846"/>
                </a:cubicBezTo>
                <a:cubicBezTo>
                  <a:pt x="23724" y="53561"/>
                  <a:pt x="18806" y="58080"/>
                  <a:pt x="15949" y="63795"/>
                </a:cubicBezTo>
                <a:cubicBezTo>
                  <a:pt x="13443" y="68807"/>
                  <a:pt x="12840" y="74593"/>
                  <a:pt x="10632" y="79744"/>
                </a:cubicBezTo>
                <a:cubicBezTo>
                  <a:pt x="7510" y="87028"/>
                  <a:pt x="3544" y="93921"/>
                  <a:pt x="0" y="101009"/>
                </a:cubicBezTo>
                <a:cubicBezTo>
                  <a:pt x="13362" y="141098"/>
                  <a:pt x="-4663" y="91684"/>
                  <a:pt x="15949" y="132906"/>
                </a:cubicBezTo>
                <a:cubicBezTo>
                  <a:pt x="18455" y="137918"/>
                  <a:pt x="17303" y="144892"/>
                  <a:pt x="21265" y="148855"/>
                </a:cubicBezTo>
                <a:cubicBezTo>
                  <a:pt x="25228" y="152818"/>
                  <a:pt x="32202" y="151666"/>
                  <a:pt x="37214" y="154172"/>
                </a:cubicBezTo>
                <a:cubicBezTo>
                  <a:pt x="84396" y="177763"/>
                  <a:pt x="1782" y="160522"/>
                  <a:pt x="116958" y="170120"/>
                </a:cubicBezTo>
                <a:cubicBezTo>
                  <a:pt x="129363" y="168348"/>
                  <a:pt x="145312" y="173664"/>
                  <a:pt x="154172" y="164804"/>
                </a:cubicBezTo>
                <a:cubicBezTo>
                  <a:pt x="159488" y="159488"/>
                  <a:pt x="143036" y="154631"/>
                  <a:pt x="138223" y="148855"/>
                </a:cubicBezTo>
                <a:cubicBezTo>
                  <a:pt x="134133" y="143947"/>
                  <a:pt x="132109" y="137424"/>
                  <a:pt x="127591" y="132906"/>
                </a:cubicBezTo>
                <a:cubicBezTo>
                  <a:pt x="115354" y="120669"/>
                  <a:pt x="106644" y="121024"/>
                  <a:pt x="90377" y="116958"/>
                </a:cubicBezTo>
                <a:cubicBezTo>
                  <a:pt x="103123" y="78718"/>
                  <a:pt x="87659" y="126472"/>
                  <a:pt x="101009" y="79744"/>
                </a:cubicBezTo>
                <a:cubicBezTo>
                  <a:pt x="102548" y="74356"/>
                  <a:pt x="102362" y="67758"/>
                  <a:pt x="106325" y="63795"/>
                </a:cubicBezTo>
                <a:cubicBezTo>
                  <a:pt x="110288" y="59832"/>
                  <a:pt x="116958" y="60251"/>
                  <a:pt x="122274" y="58479"/>
                </a:cubicBezTo>
                <a:cubicBezTo>
                  <a:pt x="124046" y="53163"/>
                  <a:pt x="127591" y="48134"/>
                  <a:pt x="127591" y="42530"/>
                </a:cubicBezTo>
                <a:cubicBezTo>
                  <a:pt x="127591" y="28991"/>
                  <a:pt x="118570" y="20030"/>
                  <a:pt x="106325" y="15948"/>
                </a:cubicBezTo>
                <a:cubicBezTo>
                  <a:pt x="101282" y="14267"/>
                  <a:pt x="79743" y="0"/>
                  <a:pt x="6911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88A85E4-9A0B-4884-BD55-288B90013710}"/>
              </a:ext>
            </a:extLst>
          </p:cNvPr>
          <p:cNvSpPr/>
          <p:nvPr/>
        </p:nvSpPr>
        <p:spPr>
          <a:xfrm>
            <a:off x="5683102" y="1759392"/>
            <a:ext cx="249865" cy="138520"/>
          </a:xfrm>
          <a:custGeom>
            <a:avLst/>
            <a:gdLst>
              <a:gd name="connsiteX0" fmla="*/ 47847 w 249865"/>
              <a:gd name="connsiteY0" fmla="*/ 10929 h 138520"/>
              <a:gd name="connsiteX1" fmla="*/ 37214 w 249865"/>
              <a:gd name="connsiteY1" fmla="*/ 58775 h 138520"/>
              <a:gd name="connsiteX2" fmla="*/ 31898 w 249865"/>
              <a:gd name="connsiteY2" fmla="*/ 74724 h 138520"/>
              <a:gd name="connsiteX3" fmla="*/ 21265 w 249865"/>
              <a:gd name="connsiteY3" fmla="*/ 90673 h 138520"/>
              <a:gd name="connsiteX4" fmla="*/ 0 w 249865"/>
              <a:gd name="connsiteY4" fmla="*/ 95989 h 138520"/>
              <a:gd name="connsiteX5" fmla="*/ 47847 w 249865"/>
              <a:gd name="connsiteY5" fmla="*/ 101306 h 138520"/>
              <a:gd name="connsiteX6" fmla="*/ 63796 w 249865"/>
              <a:gd name="connsiteY6" fmla="*/ 106622 h 138520"/>
              <a:gd name="connsiteX7" fmla="*/ 111642 w 249865"/>
              <a:gd name="connsiteY7" fmla="*/ 111938 h 138520"/>
              <a:gd name="connsiteX8" fmla="*/ 148856 w 249865"/>
              <a:gd name="connsiteY8" fmla="*/ 122571 h 138520"/>
              <a:gd name="connsiteX9" fmla="*/ 180754 w 249865"/>
              <a:gd name="connsiteY9" fmla="*/ 138520 h 138520"/>
              <a:gd name="connsiteX10" fmla="*/ 212651 w 249865"/>
              <a:gd name="connsiteY10" fmla="*/ 127887 h 138520"/>
              <a:gd name="connsiteX11" fmla="*/ 228600 w 249865"/>
              <a:gd name="connsiteY11" fmla="*/ 122571 h 138520"/>
              <a:gd name="connsiteX12" fmla="*/ 249865 w 249865"/>
              <a:gd name="connsiteY12" fmla="*/ 117255 h 138520"/>
              <a:gd name="connsiteX13" fmla="*/ 228600 w 249865"/>
              <a:gd name="connsiteY13" fmla="*/ 80041 h 138520"/>
              <a:gd name="connsiteX14" fmla="*/ 223284 w 249865"/>
              <a:gd name="connsiteY14" fmla="*/ 64092 h 138520"/>
              <a:gd name="connsiteX15" fmla="*/ 212651 w 249865"/>
              <a:gd name="connsiteY15" fmla="*/ 48143 h 138520"/>
              <a:gd name="connsiteX16" fmla="*/ 207335 w 249865"/>
              <a:gd name="connsiteY16" fmla="*/ 26878 h 138520"/>
              <a:gd name="connsiteX17" fmla="*/ 186070 w 249865"/>
              <a:gd name="connsiteY17" fmla="*/ 21561 h 138520"/>
              <a:gd name="connsiteX18" fmla="*/ 170121 w 249865"/>
              <a:gd name="connsiteY18" fmla="*/ 16245 h 138520"/>
              <a:gd name="connsiteX19" fmla="*/ 111642 w 249865"/>
              <a:gd name="connsiteY19" fmla="*/ 5613 h 138520"/>
              <a:gd name="connsiteX20" fmla="*/ 95693 w 249865"/>
              <a:gd name="connsiteY20" fmla="*/ 296 h 138520"/>
              <a:gd name="connsiteX21" fmla="*/ 47847 w 249865"/>
              <a:gd name="connsiteY21" fmla="*/ 10929 h 13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865" h="138520">
                <a:moveTo>
                  <a:pt x="47847" y="10929"/>
                </a:moveTo>
                <a:cubicBezTo>
                  <a:pt x="38101" y="20675"/>
                  <a:pt x="42223" y="41246"/>
                  <a:pt x="37214" y="58775"/>
                </a:cubicBezTo>
                <a:cubicBezTo>
                  <a:pt x="35674" y="64163"/>
                  <a:pt x="34404" y="69712"/>
                  <a:pt x="31898" y="74724"/>
                </a:cubicBezTo>
                <a:cubicBezTo>
                  <a:pt x="29041" y="80439"/>
                  <a:pt x="26581" y="87129"/>
                  <a:pt x="21265" y="90673"/>
                </a:cubicBezTo>
                <a:cubicBezTo>
                  <a:pt x="15186" y="94726"/>
                  <a:pt x="7088" y="94217"/>
                  <a:pt x="0" y="95989"/>
                </a:cubicBezTo>
                <a:cubicBezTo>
                  <a:pt x="15949" y="97761"/>
                  <a:pt x="32018" y="98668"/>
                  <a:pt x="47847" y="101306"/>
                </a:cubicBezTo>
                <a:cubicBezTo>
                  <a:pt x="53375" y="102227"/>
                  <a:pt x="58268" y="105701"/>
                  <a:pt x="63796" y="106622"/>
                </a:cubicBezTo>
                <a:cubicBezTo>
                  <a:pt x="79624" y="109260"/>
                  <a:pt x="95693" y="110166"/>
                  <a:pt x="111642" y="111938"/>
                </a:cubicBezTo>
                <a:cubicBezTo>
                  <a:pt x="118451" y="113640"/>
                  <a:pt x="141232" y="118759"/>
                  <a:pt x="148856" y="122571"/>
                </a:cubicBezTo>
                <a:cubicBezTo>
                  <a:pt x="190088" y="143185"/>
                  <a:pt x="140658" y="125153"/>
                  <a:pt x="180754" y="138520"/>
                </a:cubicBezTo>
                <a:lnTo>
                  <a:pt x="212651" y="127887"/>
                </a:lnTo>
                <a:cubicBezTo>
                  <a:pt x="217967" y="126115"/>
                  <a:pt x="223163" y="123930"/>
                  <a:pt x="228600" y="122571"/>
                </a:cubicBezTo>
                <a:lnTo>
                  <a:pt x="249865" y="117255"/>
                </a:lnTo>
                <a:cubicBezTo>
                  <a:pt x="237676" y="80687"/>
                  <a:pt x="254348" y="125100"/>
                  <a:pt x="228600" y="80041"/>
                </a:cubicBezTo>
                <a:cubicBezTo>
                  <a:pt x="225820" y="75175"/>
                  <a:pt x="225790" y="69104"/>
                  <a:pt x="223284" y="64092"/>
                </a:cubicBezTo>
                <a:cubicBezTo>
                  <a:pt x="220427" y="58377"/>
                  <a:pt x="216195" y="53459"/>
                  <a:pt x="212651" y="48143"/>
                </a:cubicBezTo>
                <a:cubicBezTo>
                  <a:pt x="210879" y="41055"/>
                  <a:pt x="212501" y="32045"/>
                  <a:pt x="207335" y="26878"/>
                </a:cubicBezTo>
                <a:cubicBezTo>
                  <a:pt x="202169" y="21711"/>
                  <a:pt x="193095" y="23568"/>
                  <a:pt x="186070" y="21561"/>
                </a:cubicBezTo>
                <a:cubicBezTo>
                  <a:pt x="180682" y="20021"/>
                  <a:pt x="175591" y="17461"/>
                  <a:pt x="170121" y="16245"/>
                </a:cubicBezTo>
                <a:cubicBezTo>
                  <a:pt x="127502" y="6775"/>
                  <a:pt x="150310" y="15280"/>
                  <a:pt x="111642" y="5613"/>
                </a:cubicBezTo>
                <a:cubicBezTo>
                  <a:pt x="106205" y="4254"/>
                  <a:pt x="101263" y="915"/>
                  <a:pt x="95693" y="296"/>
                </a:cubicBezTo>
                <a:cubicBezTo>
                  <a:pt x="85126" y="-878"/>
                  <a:pt x="57593" y="1183"/>
                  <a:pt x="47847" y="1092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5DF2EB9-5319-4FAC-8618-D13724A0BD1B}"/>
              </a:ext>
            </a:extLst>
          </p:cNvPr>
          <p:cNvSpPr/>
          <p:nvPr/>
        </p:nvSpPr>
        <p:spPr>
          <a:xfrm>
            <a:off x="5565643" y="1770132"/>
            <a:ext cx="133408" cy="175753"/>
          </a:xfrm>
          <a:custGeom>
            <a:avLst/>
            <a:gdLst>
              <a:gd name="connsiteX0" fmla="*/ 501 w 133408"/>
              <a:gd name="connsiteY0" fmla="*/ 53352 h 175753"/>
              <a:gd name="connsiteX1" fmla="*/ 32399 w 133408"/>
              <a:gd name="connsiteY1" fmla="*/ 63984 h 175753"/>
              <a:gd name="connsiteX2" fmla="*/ 48348 w 133408"/>
              <a:gd name="connsiteY2" fmla="*/ 74617 h 175753"/>
              <a:gd name="connsiteX3" fmla="*/ 53664 w 133408"/>
              <a:gd name="connsiteY3" fmla="*/ 90566 h 175753"/>
              <a:gd name="connsiteX4" fmla="*/ 64297 w 133408"/>
              <a:gd name="connsiteY4" fmla="*/ 133096 h 175753"/>
              <a:gd name="connsiteX5" fmla="*/ 69613 w 133408"/>
              <a:gd name="connsiteY5" fmla="*/ 175626 h 175753"/>
              <a:gd name="connsiteX6" fmla="*/ 85562 w 133408"/>
              <a:gd name="connsiteY6" fmla="*/ 164994 h 175753"/>
              <a:gd name="connsiteX7" fmla="*/ 101510 w 133408"/>
              <a:gd name="connsiteY7" fmla="*/ 106515 h 175753"/>
              <a:gd name="connsiteX8" fmla="*/ 106827 w 133408"/>
              <a:gd name="connsiteY8" fmla="*/ 79933 h 175753"/>
              <a:gd name="connsiteX9" fmla="*/ 133408 w 133408"/>
              <a:gd name="connsiteY9" fmla="*/ 53352 h 175753"/>
              <a:gd name="connsiteX10" fmla="*/ 112143 w 133408"/>
              <a:gd name="connsiteY10" fmla="*/ 189 h 175753"/>
              <a:gd name="connsiteX11" fmla="*/ 80245 w 133408"/>
              <a:gd name="connsiteY11" fmla="*/ 5505 h 175753"/>
              <a:gd name="connsiteX12" fmla="*/ 74929 w 133408"/>
              <a:gd name="connsiteY12" fmla="*/ 21454 h 175753"/>
              <a:gd name="connsiteX13" fmla="*/ 58980 w 133408"/>
              <a:gd name="connsiteY13" fmla="*/ 26770 h 175753"/>
              <a:gd name="connsiteX14" fmla="*/ 501 w 133408"/>
              <a:gd name="connsiteY14" fmla="*/ 53352 h 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408" h="175753">
                <a:moveTo>
                  <a:pt x="501" y="53352"/>
                </a:moveTo>
                <a:cubicBezTo>
                  <a:pt x="-3929" y="59554"/>
                  <a:pt x="22157" y="59432"/>
                  <a:pt x="32399" y="63984"/>
                </a:cubicBezTo>
                <a:cubicBezTo>
                  <a:pt x="38238" y="66579"/>
                  <a:pt x="44357" y="69628"/>
                  <a:pt x="48348" y="74617"/>
                </a:cubicBezTo>
                <a:cubicBezTo>
                  <a:pt x="51849" y="78993"/>
                  <a:pt x="52305" y="85129"/>
                  <a:pt x="53664" y="90566"/>
                </a:cubicBezTo>
                <a:lnTo>
                  <a:pt x="64297" y="133096"/>
                </a:lnTo>
                <a:cubicBezTo>
                  <a:pt x="63259" y="138288"/>
                  <a:pt x="50056" y="171714"/>
                  <a:pt x="69613" y="175626"/>
                </a:cubicBezTo>
                <a:cubicBezTo>
                  <a:pt x="75878" y="176879"/>
                  <a:pt x="80246" y="168538"/>
                  <a:pt x="85562" y="164994"/>
                </a:cubicBezTo>
                <a:cubicBezTo>
                  <a:pt x="93200" y="142077"/>
                  <a:pt x="95512" y="136501"/>
                  <a:pt x="101510" y="106515"/>
                </a:cubicBezTo>
                <a:cubicBezTo>
                  <a:pt x="103282" y="97654"/>
                  <a:pt x="103654" y="88394"/>
                  <a:pt x="106827" y="79933"/>
                </a:cubicBezTo>
                <a:cubicBezTo>
                  <a:pt x="112734" y="64180"/>
                  <a:pt x="120411" y="62016"/>
                  <a:pt x="133408" y="53352"/>
                </a:cubicBezTo>
                <a:cubicBezTo>
                  <a:pt x="131683" y="39548"/>
                  <a:pt x="138020" y="3064"/>
                  <a:pt x="112143" y="189"/>
                </a:cubicBezTo>
                <a:cubicBezTo>
                  <a:pt x="101430" y="-1001"/>
                  <a:pt x="90878" y="3733"/>
                  <a:pt x="80245" y="5505"/>
                </a:cubicBezTo>
                <a:cubicBezTo>
                  <a:pt x="78473" y="10821"/>
                  <a:pt x="78892" y="17491"/>
                  <a:pt x="74929" y="21454"/>
                </a:cubicBezTo>
                <a:cubicBezTo>
                  <a:pt x="70966" y="25417"/>
                  <a:pt x="64368" y="25230"/>
                  <a:pt x="58980" y="26770"/>
                </a:cubicBezTo>
                <a:cubicBezTo>
                  <a:pt x="37363" y="32947"/>
                  <a:pt x="4931" y="47150"/>
                  <a:pt x="501" y="533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A457D9-526C-41D7-8215-6A72D5104549}"/>
              </a:ext>
            </a:extLst>
          </p:cNvPr>
          <p:cNvSpPr/>
          <p:nvPr/>
        </p:nvSpPr>
        <p:spPr>
          <a:xfrm>
            <a:off x="5571397" y="1679944"/>
            <a:ext cx="93196" cy="106326"/>
          </a:xfrm>
          <a:custGeom>
            <a:avLst/>
            <a:gdLst>
              <a:gd name="connsiteX0" fmla="*/ 31961 w 93196"/>
              <a:gd name="connsiteY0" fmla="*/ 5316 h 106326"/>
              <a:gd name="connsiteX1" fmla="*/ 5380 w 93196"/>
              <a:gd name="connsiteY1" fmla="*/ 10633 h 106326"/>
              <a:gd name="connsiteX2" fmla="*/ 63 w 93196"/>
              <a:gd name="connsiteY2" fmla="*/ 26582 h 106326"/>
              <a:gd name="connsiteX3" fmla="*/ 10696 w 93196"/>
              <a:gd name="connsiteY3" fmla="*/ 95693 h 106326"/>
              <a:gd name="connsiteX4" fmla="*/ 26645 w 93196"/>
              <a:gd name="connsiteY4" fmla="*/ 101009 h 106326"/>
              <a:gd name="connsiteX5" fmla="*/ 58543 w 93196"/>
              <a:gd name="connsiteY5" fmla="*/ 106326 h 106326"/>
              <a:gd name="connsiteX6" fmla="*/ 79808 w 93196"/>
              <a:gd name="connsiteY6" fmla="*/ 101009 h 106326"/>
              <a:gd name="connsiteX7" fmla="*/ 85124 w 93196"/>
              <a:gd name="connsiteY7" fmla="*/ 10633 h 106326"/>
              <a:gd name="connsiteX8" fmla="*/ 53226 w 93196"/>
              <a:gd name="connsiteY8" fmla="*/ 0 h 106326"/>
              <a:gd name="connsiteX9" fmla="*/ 31961 w 93196"/>
              <a:gd name="connsiteY9" fmla="*/ 5316 h 10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96" h="106326">
                <a:moveTo>
                  <a:pt x="31961" y="5316"/>
                </a:moveTo>
                <a:cubicBezTo>
                  <a:pt x="23101" y="7088"/>
                  <a:pt x="12898" y="5621"/>
                  <a:pt x="5380" y="10633"/>
                </a:cubicBezTo>
                <a:cubicBezTo>
                  <a:pt x="717" y="13742"/>
                  <a:pt x="-287" y="20989"/>
                  <a:pt x="63" y="26582"/>
                </a:cubicBezTo>
                <a:cubicBezTo>
                  <a:pt x="1517" y="49845"/>
                  <a:pt x="2856" y="73743"/>
                  <a:pt x="10696" y="95693"/>
                </a:cubicBezTo>
                <a:cubicBezTo>
                  <a:pt x="12581" y="100970"/>
                  <a:pt x="21175" y="99793"/>
                  <a:pt x="26645" y="101009"/>
                </a:cubicBezTo>
                <a:cubicBezTo>
                  <a:pt x="37168" y="103347"/>
                  <a:pt x="47910" y="104554"/>
                  <a:pt x="58543" y="106326"/>
                </a:cubicBezTo>
                <a:cubicBezTo>
                  <a:pt x="65631" y="104554"/>
                  <a:pt x="73729" y="105062"/>
                  <a:pt x="79808" y="101009"/>
                </a:cubicBezTo>
                <a:cubicBezTo>
                  <a:pt x="105250" y="84048"/>
                  <a:pt x="86952" y="14812"/>
                  <a:pt x="85124" y="10633"/>
                </a:cubicBezTo>
                <a:cubicBezTo>
                  <a:pt x="80632" y="365"/>
                  <a:pt x="61151" y="7925"/>
                  <a:pt x="53226" y="0"/>
                </a:cubicBezTo>
                <a:lnTo>
                  <a:pt x="31961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88AB572-7258-487B-A5F7-6550A6874FB7}"/>
              </a:ext>
            </a:extLst>
          </p:cNvPr>
          <p:cNvSpPr/>
          <p:nvPr/>
        </p:nvSpPr>
        <p:spPr>
          <a:xfrm>
            <a:off x="9512300" y="3028933"/>
            <a:ext cx="14503" cy="17517"/>
          </a:xfrm>
          <a:custGeom>
            <a:avLst/>
            <a:gdLst>
              <a:gd name="connsiteX0" fmla="*/ 12700 w 14503"/>
              <a:gd name="connsiteY0" fmla="*/ 17 h 17517"/>
              <a:gd name="connsiteX1" fmla="*/ 0 w 14503"/>
              <a:gd name="connsiteY1" fmla="*/ 15892 h 17517"/>
              <a:gd name="connsiteX2" fmla="*/ 12700 w 14503"/>
              <a:gd name="connsiteY2" fmla="*/ 12717 h 17517"/>
              <a:gd name="connsiteX3" fmla="*/ 12700 w 14503"/>
              <a:gd name="connsiteY3" fmla="*/ 17 h 1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3" h="17517">
                <a:moveTo>
                  <a:pt x="12700" y="17"/>
                </a:moveTo>
                <a:cubicBezTo>
                  <a:pt x="10583" y="546"/>
                  <a:pt x="0" y="9115"/>
                  <a:pt x="0" y="15892"/>
                </a:cubicBezTo>
                <a:cubicBezTo>
                  <a:pt x="0" y="20256"/>
                  <a:pt x="8797" y="14668"/>
                  <a:pt x="12700" y="12717"/>
                </a:cubicBezTo>
                <a:cubicBezTo>
                  <a:pt x="15377" y="11378"/>
                  <a:pt x="14817" y="-512"/>
                  <a:pt x="12700" y="1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ECF9005-1977-466E-A1EC-0169A97F8F74}"/>
              </a:ext>
            </a:extLst>
          </p:cNvPr>
          <p:cNvSpPr/>
          <p:nvPr/>
        </p:nvSpPr>
        <p:spPr>
          <a:xfrm>
            <a:off x="9505812" y="3057525"/>
            <a:ext cx="19188" cy="19123"/>
          </a:xfrm>
          <a:custGeom>
            <a:avLst/>
            <a:gdLst>
              <a:gd name="connsiteX0" fmla="*/ 16013 w 19188"/>
              <a:gd name="connsiteY0" fmla="*/ 0 h 19123"/>
              <a:gd name="connsiteX1" fmla="*/ 138 w 19188"/>
              <a:gd name="connsiteY1" fmla="*/ 12700 h 19123"/>
              <a:gd name="connsiteX2" fmla="*/ 9663 w 19188"/>
              <a:gd name="connsiteY2" fmla="*/ 19050 h 19123"/>
              <a:gd name="connsiteX3" fmla="*/ 19188 w 19188"/>
              <a:gd name="connsiteY3" fmla="*/ 15875 h 19123"/>
              <a:gd name="connsiteX4" fmla="*/ 16013 w 19188"/>
              <a:gd name="connsiteY4" fmla="*/ 0 h 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" h="19123">
                <a:moveTo>
                  <a:pt x="16013" y="0"/>
                </a:moveTo>
                <a:cubicBezTo>
                  <a:pt x="10721" y="4233"/>
                  <a:pt x="2281" y="6271"/>
                  <a:pt x="138" y="12700"/>
                </a:cubicBezTo>
                <a:cubicBezTo>
                  <a:pt x="-1069" y="16320"/>
                  <a:pt x="5899" y="18423"/>
                  <a:pt x="9663" y="19050"/>
                </a:cubicBezTo>
                <a:cubicBezTo>
                  <a:pt x="12964" y="19600"/>
                  <a:pt x="16013" y="16933"/>
                  <a:pt x="19188" y="15875"/>
                </a:cubicBezTo>
                <a:lnTo>
                  <a:pt x="1601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05F7EB-C072-485E-B0C5-BACBCD29D83D}"/>
              </a:ext>
            </a:extLst>
          </p:cNvPr>
          <p:cNvSpPr/>
          <p:nvPr/>
        </p:nvSpPr>
        <p:spPr>
          <a:xfrm>
            <a:off x="9071715" y="2745776"/>
            <a:ext cx="350469" cy="698244"/>
          </a:xfrm>
          <a:custGeom>
            <a:avLst/>
            <a:gdLst>
              <a:gd name="connsiteX0" fmla="*/ 224256 w 350469"/>
              <a:gd name="connsiteY0" fmla="*/ 82425 h 698244"/>
              <a:gd name="connsiteX1" fmla="*/ 221680 w 350469"/>
              <a:gd name="connsiteY1" fmla="*/ 69546 h 698244"/>
              <a:gd name="connsiteX2" fmla="*/ 213953 w 350469"/>
              <a:gd name="connsiteY2" fmla="*/ 61818 h 698244"/>
              <a:gd name="connsiteX3" fmla="*/ 183043 w 350469"/>
              <a:gd name="connsiteY3" fmla="*/ 54091 h 698244"/>
              <a:gd name="connsiteX4" fmla="*/ 167589 w 350469"/>
              <a:gd name="connsiteY4" fmla="*/ 46364 h 698244"/>
              <a:gd name="connsiteX5" fmla="*/ 154710 w 350469"/>
              <a:gd name="connsiteY5" fmla="*/ 30909 h 698244"/>
              <a:gd name="connsiteX6" fmla="*/ 146982 w 350469"/>
              <a:gd name="connsiteY6" fmla="*/ 25758 h 698244"/>
              <a:gd name="connsiteX7" fmla="*/ 144407 w 350469"/>
              <a:gd name="connsiteY7" fmla="*/ 18030 h 698244"/>
              <a:gd name="connsiteX8" fmla="*/ 128952 w 350469"/>
              <a:gd name="connsiteY8" fmla="*/ 5151 h 698244"/>
              <a:gd name="connsiteX9" fmla="*/ 110922 w 350469"/>
              <a:gd name="connsiteY9" fmla="*/ 0 h 698244"/>
              <a:gd name="connsiteX10" fmla="*/ 74861 w 350469"/>
              <a:gd name="connsiteY10" fmla="*/ 5151 h 698244"/>
              <a:gd name="connsiteX11" fmla="*/ 59406 w 350469"/>
              <a:gd name="connsiteY11" fmla="*/ 10303 h 698244"/>
              <a:gd name="connsiteX12" fmla="*/ 51679 w 350469"/>
              <a:gd name="connsiteY12" fmla="*/ 12879 h 698244"/>
              <a:gd name="connsiteX13" fmla="*/ 36224 w 350469"/>
              <a:gd name="connsiteY13" fmla="*/ 25758 h 698244"/>
              <a:gd name="connsiteX14" fmla="*/ 28497 w 350469"/>
              <a:gd name="connsiteY14" fmla="*/ 28333 h 698244"/>
              <a:gd name="connsiteX15" fmla="*/ 20770 w 350469"/>
              <a:gd name="connsiteY15" fmla="*/ 33485 h 698244"/>
              <a:gd name="connsiteX16" fmla="*/ 5315 w 350469"/>
              <a:gd name="connsiteY16" fmla="*/ 41212 h 698244"/>
              <a:gd name="connsiteX17" fmla="*/ 2739 w 350469"/>
              <a:gd name="connsiteY17" fmla="*/ 54091 h 698244"/>
              <a:gd name="connsiteX18" fmla="*/ 163 w 350469"/>
              <a:gd name="connsiteY18" fmla="*/ 61818 h 698244"/>
              <a:gd name="connsiteX19" fmla="*/ 20770 w 350469"/>
              <a:gd name="connsiteY19" fmla="*/ 79849 h 698244"/>
              <a:gd name="connsiteX20" fmla="*/ 28497 w 350469"/>
              <a:gd name="connsiteY20" fmla="*/ 82425 h 698244"/>
              <a:gd name="connsiteX21" fmla="*/ 31073 w 350469"/>
              <a:gd name="connsiteY21" fmla="*/ 90152 h 698244"/>
              <a:gd name="connsiteX22" fmla="*/ 41376 w 350469"/>
              <a:gd name="connsiteY22" fmla="*/ 97879 h 698244"/>
              <a:gd name="connsiteX23" fmla="*/ 61982 w 350469"/>
              <a:gd name="connsiteY23" fmla="*/ 108182 h 698244"/>
              <a:gd name="connsiteX24" fmla="*/ 69709 w 350469"/>
              <a:gd name="connsiteY24" fmla="*/ 110758 h 698244"/>
              <a:gd name="connsiteX25" fmla="*/ 87740 w 350469"/>
              <a:gd name="connsiteY25" fmla="*/ 113334 h 698244"/>
              <a:gd name="connsiteX26" fmla="*/ 98043 w 350469"/>
              <a:gd name="connsiteY26" fmla="*/ 131364 h 698244"/>
              <a:gd name="connsiteX27" fmla="*/ 103194 w 350469"/>
              <a:gd name="connsiteY27" fmla="*/ 146819 h 698244"/>
              <a:gd name="connsiteX28" fmla="*/ 100619 w 350469"/>
              <a:gd name="connsiteY28" fmla="*/ 162274 h 698244"/>
              <a:gd name="connsiteX29" fmla="*/ 82588 w 350469"/>
              <a:gd name="connsiteY29" fmla="*/ 175152 h 698244"/>
              <a:gd name="connsiteX30" fmla="*/ 80012 w 350469"/>
              <a:gd name="connsiteY30" fmla="*/ 193183 h 698244"/>
              <a:gd name="connsiteX31" fmla="*/ 92891 w 350469"/>
              <a:gd name="connsiteY31" fmla="*/ 195759 h 698244"/>
              <a:gd name="connsiteX32" fmla="*/ 100619 w 350469"/>
              <a:gd name="connsiteY32" fmla="*/ 200910 h 698244"/>
              <a:gd name="connsiteX33" fmla="*/ 108346 w 350469"/>
              <a:gd name="connsiteY33" fmla="*/ 208638 h 698244"/>
              <a:gd name="connsiteX34" fmla="*/ 116073 w 350469"/>
              <a:gd name="connsiteY34" fmla="*/ 211213 h 698244"/>
              <a:gd name="connsiteX35" fmla="*/ 136679 w 350469"/>
              <a:gd name="connsiteY35" fmla="*/ 234395 h 698244"/>
              <a:gd name="connsiteX36" fmla="*/ 152134 w 350469"/>
              <a:gd name="connsiteY36" fmla="*/ 244698 h 698244"/>
              <a:gd name="connsiteX37" fmla="*/ 159861 w 350469"/>
              <a:gd name="connsiteY37" fmla="*/ 247274 h 698244"/>
              <a:gd name="connsiteX38" fmla="*/ 172740 w 350469"/>
              <a:gd name="connsiteY38" fmla="*/ 262729 h 698244"/>
              <a:gd name="connsiteX39" fmla="*/ 177892 w 350469"/>
              <a:gd name="connsiteY39" fmla="*/ 270456 h 698244"/>
              <a:gd name="connsiteX40" fmla="*/ 188195 w 350469"/>
              <a:gd name="connsiteY40" fmla="*/ 273032 h 698244"/>
              <a:gd name="connsiteX41" fmla="*/ 206225 w 350469"/>
              <a:gd name="connsiteY41" fmla="*/ 293638 h 698244"/>
              <a:gd name="connsiteX42" fmla="*/ 208801 w 350469"/>
              <a:gd name="connsiteY42" fmla="*/ 301365 h 698244"/>
              <a:gd name="connsiteX43" fmla="*/ 224256 w 350469"/>
              <a:gd name="connsiteY43" fmla="*/ 324547 h 698244"/>
              <a:gd name="connsiteX44" fmla="*/ 229407 w 350469"/>
              <a:gd name="connsiteY44" fmla="*/ 332275 h 698244"/>
              <a:gd name="connsiteX45" fmla="*/ 234559 w 350469"/>
              <a:gd name="connsiteY45" fmla="*/ 340002 h 698244"/>
              <a:gd name="connsiteX46" fmla="*/ 237135 w 350469"/>
              <a:gd name="connsiteY46" fmla="*/ 347729 h 698244"/>
              <a:gd name="connsiteX47" fmla="*/ 250013 w 350469"/>
              <a:gd name="connsiteY47" fmla="*/ 363184 h 698244"/>
              <a:gd name="connsiteX48" fmla="*/ 257741 w 350469"/>
              <a:gd name="connsiteY48" fmla="*/ 381214 h 698244"/>
              <a:gd name="connsiteX49" fmla="*/ 260317 w 350469"/>
              <a:gd name="connsiteY49" fmla="*/ 388942 h 698244"/>
              <a:gd name="connsiteX50" fmla="*/ 262892 w 350469"/>
              <a:gd name="connsiteY50" fmla="*/ 427578 h 698244"/>
              <a:gd name="connsiteX51" fmla="*/ 265468 w 350469"/>
              <a:gd name="connsiteY51" fmla="*/ 437881 h 698244"/>
              <a:gd name="connsiteX52" fmla="*/ 262892 w 350469"/>
              <a:gd name="connsiteY52" fmla="*/ 507427 h 698244"/>
              <a:gd name="connsiteX53" fmla="*/ 257741 w 350469"/>
              <a:gd name="connsiteY53" fmla="*/ 522882 h 698244"/>
              <a:gd name="connsiteX54" fmla="*/ 255165 w 350469"/>
              <a:gd name="connsiteY54" fmla="*/ 533185 h 698244"/>
              <a:gd name="connsiteX55" fmla="*/ 247438 w 350469"/>
              <a:gd name="connsiteY55" fmla="*/ 540912 h 698244"/>
              <a:gd name="connsiteX56" fmla="*/ 237135 w 350469"/>
              <a:gd name="connsiteY56" fmla="*/ 556367 h 698244"/>
              <a:gd name="connsiteX57" fmla="*/ 231983 w 350469"/>
              <a:gd name="connsiteY57" fmla="*/ 564094 h 698244"/>
              <a:gd name="connsiteX58" fmla="*/ 224256 w 350469"/>
              <a:gd name="connsiteY58" fmla="*/ 569246 h 698244"/>
              <a:gd name="connsiteX59" fmla="*/ 211377 w 350469"/>
              <a:gd name="connsiteY59" fmla="*/ 584701 h 698244"/>
              <a:gd name="connsiteX60" fmla="*/ 206225 w 350469"/>
              <a:gd name="connsiteY60" fmla="*/ 595004 h 698244"/>
              <a:gd name="connsiteX61" fmla="*/ 170164 w 350469"/>
              <a:gd name="connsiteY61" fmla="*/ 605307 h 698244"/>
              <a:gd name="connsiteX62" fmla="*/ 167589 w 350469"/>
              <a:gd name="connsiteY62" fmla="*/ 618186 h 698244"/>
              <a:gd name="connsiteX63" fmla="*/ 162437 w 350469"/>
              <a:gd name="connsiteY63" fmla="*/ 672277 h 698244"/>
              <a:gd name="connsiteX64" fmla="*/ 159861 w 350469"/>
              <a:gd name="connsiteY64" fmla="*/ 682580 h 698244"/>
              <a:gd name="connsiteX65" fmla="*/ 170164 w 350469"/>
              <a:gd name="connsiteY65" fmla="*/ 698035 h 698244"/>
              <a:gd name="connsiteX66" fmla="*/ 180468 w 350469"/>
              <a:gd name="connsiteY66" fmla="*/ 695459 h 698244"/>
              <a:gd name="connsiteX67" fmla="*/ 198498 w 350469"/>
              <a:gd name="connsiteY67" fmla="*/ 682580 h 698244"/>
              <a:gd name="connsiteX68" fmla="*/ 208801 w 350469"/>
              <a:gd name="connsiteY68" fmla="*/ 674853 h 698244"/>
              <a:gd name="connsiteX69" fmla="*/ 216528 w 350469"/>
              <a:gd name="connsiteY69" fmla="*/ 672277 h 698244"/>
              <a:gd name="connsiteX70" fmla="*/ 224256 w 350469"/>
              <a:gd name="connsiteY70" fmla="*/ 667125 h 698244"/>
              <a:gd name="connsiteX71" fmla="*/ 231983 w 350469"/>
              <a:gd name="connsiteY71" fmla="*/ 656822 h 698244"/>
              <a:gd name="connsiteX72" fmla="*/ 237135 w 350469"/>
              <a:gd name="connsiteY72" fmla="*/ 649095 h 698244"/>
              <a:gd name="connsiteX73" fmla="*/ 231983 w 350469"/>
              <a:gd name="connsiteY73" fmla="*/ 633640 h 698244"/>
              <a:gd name="connsiteX74" fmla="*/ 234559 w 350469"/>
              <a:gd name="connsiteY74" fmla="*/ 615610 h 698244"/>
              <a:gd name="connsiteX75" fmla="*/ 250013 w 350469"/>
              <a:gd name="connsiteY75" fmla="*/ 605307 h 698244"/>
              <a:gd name="connsiteX76" fmla="*/ 262892 w 350469"/>
              <a:gd name="connsiteY76" fmla="*/ 600155 h 698244"/>
              <a:gd name="connsiteX77" fmla="*/ 275771 w 350469"/>
              <a:gd name="connsiteY77" fmla="*/ 597579 h 698244"/>
              <a:gd name="connsiteX78" fmla="*/ 283499 w 350469"/>
              <a:gd name="connsiteY78" fmla="*/ 595004 h 698244"/>
              <a:gd name="connsiteX79" fmla="*/ 304105 w 350469"/>
              <a:gd name="connsiteY79" fmla="*/ 587276 h 698244"/>
              <a:gd name="connsiteX80" fmla="*/ 314408 w 350469"/>
              <a:gd name="connsiteY80" fmla="*/ 582125 h 698244"/>
              <a:gd name="connsiteX81" fmla="*/ 332438 w 350469"/>
              <a:gd name="connsiteY81" fmla="*/ 558943 h 698244"/>
              <a:gd name="connsiteX82" fmla="*/ 335014 w 350469"/>
              <a:gd name="connsiteY82" fmla="*/ 551216 h 698244"/>
              <a:gd name="connsiteX83" fmla="*/ 340166 w 350469"/>
              <a:gd name="connsiteY83" fmla="*/ 538337 h 698244"/>
              <a:gd name="connsiteX84" fmla="*/ 342741 w 350469"/>
              <a:gd name="connsiteY84" fmla="*/ 528034 h 698244"/>
              <a:gd name="connsiteX85" fmla="*/ 345317 w 350469"/>
              <a:gd name="connsiteY85" fmla="*/ 520306 h 698244"/>
              <a:gd name="connsiteX86" fmla="*/ 350469 w 350469"/>
              <a:gd name="connsiteY86" fmla="*/ 502276 h 698244"/>
              <a:gd name="connsiteX87" fmla="*/ 347893 w 350469"/>
              <a:gd name="connsiteY87" fmla="*/ 419851 h 698244"/>
              <a:gd name="connsiteX88" fmla="*/ 340166 w 350469"/>
              <a:gd name="connsiteY88" fmla="*/ 409548 h 698244"/>
              <a:gd name="connsiteX89" fmla="*/ 335014 w 350469"/>
              <a:gd name="connsiteY89" fmla="*/ 401821 h 698244"/>
              <a:gd name="connsiteX90" fmla="*/ 327287 w 350469"/>
              <a:gd name="connsiteY90" fmla="*/ 394093 h 698244"/>
              <a:gd name="connsiteX91" fmla="*/ 322135 w 350469"/>
              <a:gd name="connsiteY91" fmla="*/ 383790 h 698244"/>
              <a:gd name="connsiteX92" fmla="*/ 309256 w 350469"/>
              <a:gd name="connsiteY92" fmla="*/ 368336 h 698244"/>
              <a:gd name="connsiteX93" fmla="*/ 296377 w 350469"/>
              <a:gd name="connsiteY93" fmla="*/ 347729 h 698244"/>
              <a:gd name="connsiteX94" fmla="*/ 291226 w 350469"/>
              <a:gd name="connsiteY94" fmla="*/ 337426 h 698244"/>
              <a:gd name="connsiteX95" fmla="*/ 283499 w 350469"/>
              <a:gd name="connsiteY95" fmla="*/ 327123 h 698244"/>
              <a:gd name="connsiteX96" fmla="*/ 275771 w 350469"/>
              <a:gd name="connsiteY96" fmla="*/ 314244 h 698244"/>
              <a:gd name="connsiteX97" fmla="*/ 265468 w 350469"/>
              <a:gd name="connsiteY97" fmla="*/ 306517 h 698244"/>
              <a:gd name="connsiteX98" fmla="*/ 260317 w 350469"/>
              <a:gd name="connsiteY98" fmla="*/ 298790 h 698244"/>
              <a:gd name="connsiteX99" fmla="*/ 239710 w 350469"/>
              <a:gd name="connsiteY99" fmla="*/ 278183 h 698244"/>
              <a:gd name="connsiteX100" fmla="*/ 221680 w 350469"/>
              <a:gd name="connsiteY100" fmla="*/ 265305 h 698244"/>
              <a:gd name="connsiteX101" fmla="*/ 211377 w 350469"/>
              <a:gd name="connsiteY101" fmla="*/ 257577 h 698244"/>
              <a:gd name="connsiteX102" fmla="*/ 195922 w 350469"/>
              <a:gd name="connsiteY102" fmla="*/ 247274 h 698244"/>
              <a:gd name="connsiteX103" fmla="*/ 188195 w 350469"/>
              <a:gd name="connsiteY103" fmla="*/ 242123 h 698244"/>
              <a:gd name="connsiteX104" fmla="*/ 180468 w 350469"/>
              <a:gd name="connsiteY104" fmla="*/ 234395 h 698244"/>
              <a:gd name="connsiteX105" fmla="*/ 170164 w 350469"/>
              <a:gd name="connsiteY105" fmla="*/ 218941 h 698244"/>
              <a:gd name="connsiteX106" fmla="*/ 157286 w 350469"/>
              <a:gd name="connsiteY106" fmla="*/ 200910 h 698244"/>
              <a:gd name="connsiteX107" fmla="*/ 159861 w 350469"/>
              <a:gd name="connsiteY107" fmla="*/ 133940 h 698244"/>
              <a:gd name="connsiteX108" fmla="*/ 165013 w 350469"/>
              <a:gd name="connsiteY108" fmla="*/ 126213 h 698244"/>
              <a:gd name="connsiteX109" fmla="*/ 167589 w 350469"/>
              <a:gd name="connsiteY109" fmla="*/ 118485 h 698244"/>
              <a:gd name="connsiteX110" fmla="*/ 195922 w 350469"/>
              <a:gd name="connsiteY110" fmla="*/ 95303 h 698244"/>
              <a:gd name="connsiteX111" fmla="*/ 224256 w 350469"/>
              <a:gd name="connsiteY111" fmla="*/ 82425 h 6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50469" h="698244">
                <a:moveTo>
                  <a:pt x="224256" y="82425"/>
                </a:moveTo>
                <a:cubicBezTo>
                  <a:pt x="228549" y="78132"/>
                  <a:pt x="223638" y="73462"/>
                  <a:pt x="221680" y="69546"/>
                </a:cubicBezTo>
                <a:cubicBezTo>
                  <a:pt x="220051" y="66288"/>
                  <a:pt x="216751" y="64150"/>
                  <a:pt x="213953" y="61818"/>
                </a:cubicBezTo>
                <a:cubicBezTo>
                  <a:pt x="203034" y="52719"/>
                  <a:pt x="201067" y="56094"/>
                  <a:pt x="183043" y="54091"/>
                </a:cubicBezTo>
                <a:cubicBezTo>
                  <a:pt x="175300" y="51510"/>
                  <a:pt x="174245" y="51911"/>
                  <a:pt x="167589" y="46364"/>
                </a:cubicBezTo>
                <a:cubicBezTo>
                  <a:pt x="142254" y="25252"/>
                  <a:pt x="174983" y="51180"/>
                  <a:pt x="154710" y="30909"/>
                </a:cubicBezTo>
                <a:cubicBezTo>
                  <a:pt x="152521" y="28720"/>
                  <a:pt x="149558" y="27475"/>
                  <a:pt x="146982" y="25758"/>
                </a:cubicBezTo>
                <a:cubicBezTo>
                  <a:pt x="146124" y="23182"/>
                  <a:pt x="145913" y="20289"/>
                  <a:pt x="144407" y="18030"/>
                </a:cubicBezTo>
                <a:cubicBezTo>
                  <a:pt x="141561" y="13761"/>
                  <a:pt x="133701" y="7525"/>
                  <a:pt x="128952" y="5151"/>
                </a:cubicBezTo>
                <a:cubicBezTo>
                  <a:pt x="125261" y="3306"/>
                  <a:pt x="114217" y="824"/>
                  <a:pt x="110922" y="0"/>
                </a:cubicBezTo>
                <a:cubicBezTo>
                  <a:pt x="98902" y="1717"/>
                  <a:pt x="86768" y="2770"/>
                  <a:pt x="74861" y="5151"/>
                </a:cubicBezTo>
                <a:cubicBezTo>
                  <a:pt x="69536" y="6216"/>
                  <a:pt x="64558" y="8586"/>
                  <a:pt x="59406" y="10303"/>
                </a:cubicBezTo>
                <a:lnTo>
                  <a:pt x="51679" y="12879"/>
                </a:lnTo>
                <a:cubicBezTo>
                  <a:pt x="45985" y="18572"/>
                  <a:pt x="43393" y="22173"/>
                  <a:pt x="36224" y="25758"/>
                </a:cubicBezTo>
                <a:cubicBezTo>
                  <a:pt x="33796" y="26972"/>
                  <a:pt x="31073" y="27475"/>
                  <a:pt x="28497" y="28333"/>
                </a:cubicBezTo>
                <a:cubicBezTo>
                  <a:pt x="25921" y="30050"/>
                  <a:pt x="23539" y="32100"/>
                  <a:pt x="20770" y="33485"/>
                </a:cubicBezTo>
                <a:cubicBezTo>
                  <a:pt x="-566" y="44154"/>
                  <a:pt x="27467" y="26445"/>
                  <a:pt x="5315" y="41212"/>
                </a:cubicBezTo>
                <a:cubicBezTo>
                  <a:pt x="4456" y="45505"/>
                  <a:pt x="3801" y="49844"/>
                  <a:pt x="2739" y="54091"/>
                </a:cubicBezTo>
                <a:cubicBezTo>
                  <a:pt x="2080" y="56725"/>
                  <a:pt x="-696" y="59242"/>
                  <a:pt x="163" y="61818"/>
                </a:cubicBezTo>
                <a:cubicBezTo>
                  <a:pt x="6026" y="79408"/>
                  <a:pt x="8121" y="76235"/>
                  <a:pt x="20770" y="79849"/>
                </a:cubicBezTo>
                <a:cubicBezTo>
                  <a:pt x="23381" y="80595"/>
                  <a:pt x="25921" y="81566"/>
                  <a:pt x="28497" y="82425"/>
                </a:cubicBezTo>
                <a:cubicBezTo>
                  <a:pt x="29356" y="85001"/>
                  <a:pt x="29335" y="88066"/>
                  <a:pt x="31073" y="90152"/>
                </a:cubicBezTo>
                <a:cubicBezTo>
                  <a:pt x="33821" y="93450"/>
                  <a:pt x="37883" y="95384"/>
                  <a:pt x="41376" y="97879"/>
                </a:cubicBezTo>
                <a:cubicBezTo>
                  <a:pt x="50552" y="104433"/>
                  <a:pt x="49810" y="103618"/>
                  <a:pt x="61982" y="108182"/>
                </a:cubicBezTo>
                <a:cubicBezTo>
                  <a:pt x="64524" y="109135"/>
                  <a:pt x="67047" y="110225"/>
                  <a:pt x="69709" y="110758"/>
                </a:cubicBezTo>
                <a:cubicBezTo>
                  <a:pt x="75662" y="111949"/>
                  <a:pt x="81730" y="112475"/>
                  <a:pt x="87740" y="113334"/>
                </a:cubicBezTo>
                <a:cubicBezTo>
                  <a:pt x="98986" y="124580"/>
                  <a:pt x="93596" y="116540"/>
                  <a:pt x="98043" y="131364"/>
                </a:cubicBezTo>
                <a:cubicBezTo>
                  <a:pt x="99603" y="136565"/>
                  <a:pt x="103194" y="146819"/>
                  <a:pt x="103194" y="146819"/>
                </a:cubicBezTo>
                <a:cubicBezTo>
                  <a:pt x="102336" y="151971"/>
                  <a:pt x="102740" y="157501"/>
                  <a:pt x="100619" y="162274"/>
                </a:cubicBezTo>
                <a:cubicBezTo>
                  <a:pt x="97636" y="168986"/>
                  <a:pt x="88286" y="172303"/>
                  <a:pt x="82588" y="175152"/>
                </a:cubicBezTo>
                <a:cubicBezTo>
                  <a:pt x="79422" y="179903"/>
                  <a:pt x="72172" y="186649"/>
                  <a:pt x="80012" y="193183"/>
                </a:cubicBezTo>
                <a:cubicBezTo>
                  <a:pt x="83375" y="195986"/>
                  <a:pt x="88598" y="194900"/>
                  <a:pt x="92891" y="195759"/>
                </a:cubicBezTo>
                <a:cubicBezTo>
                  <a:pt x="95467" y="197476"/>
                  <a:pt x="98241" y="198928"/>
                  <a:pt x="100619" y="200910"/>
                </a:cubicBezTo>
                <a:cubicBezTo>
                  <a:pt x="103417" y="203242"/>
                  <a:pt x="105315" y="206617"/>
                  <a:pt x="108346" y="208638"/>
                </a:cubicBezTo>
                <a:cubicBezTo>
                  <a:pt x="110605" y="210144"/>
                  <a:pt x="113497" y="210355"/>
                  <a:pt x="116073" y="211213"/>
                </a:cubicBezTo>
                <a:cubicBezTo>
                  <a:pt x="122267" y="220504"/>
                  <a:pt x="126093" y="227338"/>
                  <a:pt x="136679" y="234395"/>
                </a:cubicBezTo>
                <a:cubicBezTo>
                  <a:pt x="141831" y="237829"/>
                  <a:pt x="146260" y="242740"/>
                  <a:pt x="152134" y="244698"/>
                </a:cubicBezTo>
                <a:lnTo>
                  <a:pt x="159861" y="247274"/>
                </a:lnTo>
                <a:cubicBezTo>
                  <a:pt x="172652" y="266458"/>
                  <a:pt x="156213" y="242896"/>
                  <a:pt x="172740" y="262729"/>
                </a:cubicBezTo>
                <a:cubicBezTo>
                  <a:pt x="174722" y="265107"/>
                  <a:pt x="175316" y="268739"/>
                  <a:pt x="177892" y="270456"/>
                </a:cubicBezTo>
                <a:cubicBezTo>
                  <a:pt x="180838" y="272420"/>
                  <a:pt x="184761" y="272173"/>
                  <a:pt x="188195" y="273032"/>
                </a:cubicBezTo>
                <a:cubicBezTo>
                  <a:pt x="200215" y="291063"/>
                  <a:pt x="193346" y="285053"/>
                  <a:pt x="206225" y="293638"/>
                </a:cubicBezTo>
                <a:cubicBezTo>
                  <a:pt x="207084" y="296214"/>
                  <a:pt x="207482" y="298992"/>
                  <a:pt x="208801" y="301365"/>
                </a:cubicBezTo>
                <a:cubicBezTo>
                  <a:pt x="208815" y="301390"/>
                  <a:pt x="221672" y="320671"/>
                  <a:pt x="224256" y="324547"/>
                </a:cubicBezTo>
                <a:lnTo>
                  <a:pt x="229407" y="332275"/>
                </a:lnTo>
                <a:cubicBezTo>
                  <a:pt x="231124" y="334851"/>
                  <a:pt x="233580" y="337065"/>
                  <a:pt x="234559" y="340002"/>
                </a:cubicBezTo>
                <a:cubicBezTo>
                  <a:pt x="235418" y="342578"/>
                  <a:pt x="235921" y="345301"/>
                  <a:pt x="237135" y="347729"/>
                </a:cubicBezTo>
                <a:cubicBezTo>
                  <a:pt x="240722" y="354904"/>
                  <a:pt x="244314" y="357485"/>
                  <a:pt x="250013" y="363184"/>
                </a:cubicBezTo>
                <a:cubicBezTo>
                  <a:pt x="256055" y="381309"/>
                  <a:pt x="248190" y="358929"/>
                  <a:pt x="257741" y="381214"/>
                </a:cubicBezTo>
                <a:cubicBezTo>
                  <a:pt x="258811" y="383710"/>
                  <a:pt x="259458" y="386366"/>
                  <a:pt x="260317" y="388942"/>
                </a:cubicBezTo>
                <a:cubicBezTo>
                  <a:pt x="261175" y="401821"/>
                  <a:pt x="261541" y="414742"/>
                  <a:pt x="262892" y="427578"/>
                </a:cubicBezTo>
                <a:cubicBezTo>
                  <a:pt x="263263" y="431099"/>
                  <a:pt x="265468" y="434341"/>
                  <a:pt x="265468" y="437881"/>
                </a:cubicBezTo>
                <a:cubicBezTo>
                  <a:pt x="265468" y="461079"/>
                  <a:pt x="264992" y="484324"/>
                  <a:pt x="262892" y="507427"/>
                </a:cubicBezTo>
                <a:cubicBezTo>
                  <a:pt x="262400" y="512835"/>
                  <a:pt x="259058" y="517614"/>
                  <a:pt x="257741" y="522882"/>
                </a:cubicBezTo>
                <a:cubicBezTo>
                  <a:pt x="256882" y="526316"/>
                  <a:pt x="256921" y="530111"/>
                  <a:pt x="255165" y="533185"/>
                </a:cubicBezTo>
                <a:cubicBezTo>
                  <a:pt x="253358" y="536348"/>
                  <a:pt x="249674" y="538037"/>
                  <a:pt x="247438" y="540912"/>
                </a:cubicBezTo>
                <a:cubicBezTo>
                  <a:pt x="243637" y="545799"/>
                  <a:pt x="240569" y="551215"/>
                  <a:pt x="237135" y="556367"/>
                </a:cubicBezTo>
                <a:cubicBezTo>
                  <a:pt x="235418" y="558943"/>
                  <a:pt x="234559" y="562377"/>
                  <a:pt x="231983" y="564094"/>
                </a:cubicBezTo>
                <a:cubicBezTo>
                  <a:pt x="229407" y="565811"/>
                  <a:pt x="226634" y="567264"/>
                  <a:pt x="224256" y="569246"/>
                </a:cubicBezTo>
                <a:cubicBezTo>
                  <a:pt x="218440" y="574093"/>
                  <a:pt x="215063" y="578250"/>
                  <a:pt x="211377" y="584701"/>
                </a:cubicBezTo>
                <a:cubicBezTo>
                  <a:pt x="209472" y="588035"/>
                  <a:pt x="207942" y="591570"/>
                  <a:pt x="206225" y="595004"/>
                </a:cubicBezTo>
                <a:cubicBezTo>
                  <a:pt x="213678" y="617360"/>
                  <a:pt x="207732" y="591218"/>
                  <a:pt x="170164" y="605307"/>
                </a:cubicBezTo>
                <a:cubicBezTo>
                  <a:pt x="166065" y="606844"/>
                  <a:pt x="168255" y="613859"/>
                  <a:pt x="167589" y="618186"/>
                </a:cubicBezTo>
                <a:cubicBezTo>
                  <a:pt x="162272" y="652752"/>
                  <a:pt x="167731" y="627278"/>
                  <a:pt x="162437" y="672277"/>
                </a:cubicBezTo>
                <a:cubicBezTo>
                  <a:pt x="162023" y="675793"/>
                  <a:pt x="160720" y="679146"/>
                  <a:pt x="159861" y="682580"/>
                </a:cubicBezTo>
                <a:cubicBezTo>
                  <a:pt x="161696" y="688086"/>
                  <a:pt x="163057" y="696004"/>
                  <a:pt x="170164" y="698035"/>
                </a:cubicBezTo>
                <a:cubicBezTo>
                  <a:pt x="173568" y="699008"/>
                  <a:pt x="177033" y="696318"/>
                  <a:pt x="180468" y="695459"/>
                </a:cubicBezTo>
                <a:cubicBezTo>
                  <a:pt x="214139" y="670206"/>
                  <a:pt x="172134" y="701412"/>
                  <a:pt x="198498" y="682580"/>
                </a:cubicBezTo>
                <a:cubicBezTo>
                  <a:pt x="201991" y="680085"/>
                  <a:pt x="205074" y="676983"/>
                  <a:pt x="208801" y="674853"/>
                </a:cubicBezTo>
                <a:cubicBezTo>
                  <a:pt x="211158" y="673506"/>
                  <a:pt x="214100" y="673491"/>
                  <a:pt x="216528" y="672277"/>
                </a:cubicBezTo>
                <a:cubicBezTo>
                  <a:pt x="219297" y="670892"/>
                  <a:pt x="221680" y="668842"/>
                  <a:pt x="224256" y="667125"/>
                </a:cubicBezTo>
                <a:cubicBezTo>
                  <a:pt x="226832" y="663691"/>
                  <a:pt x="229488" y="660315"/>
                  <a:pt x="231983" y="656822"/>
                </a:cubicBezTo>
                <a:cubicBezTo>
                  <a:pt x="233782" y="654303"/>
                  <a:pt x="237135" y="652191"/>
                  <a:pt x="237135" y="649095"/>
                </a:cubicBezTo>
                <a:cubicBezTo>
                  <a:pt x="237135" y="643665"/>
                  <a:pt x="233700" y="638792"/>
                  <a:pt x="231983" y="633640"/>
                </a:cubicBezTo>
                <a:cubicBezTo>
                  <a:pt x="232842" y="627630"/>
                  <a:pt x="231300" y="620732"/>
                  <a:pt x="234559" y="615610"/>
                </a:cubicBezTo>
                <a:cubicBezTo>
                  <a:pt x="237883" y="610387"/>
                  <a:pt x="244265" y="607607"/>
                  <a:pt x="250013" y="605307"/>
                </a:cubicBezTo>
                <a:cubicBezTo>
                  <a:pt x="254306" y="603590"/>
                  <a:pt x="258463" y="601484"/>
                  <a:pt x="262892" y="600155"/>
                </a:cubicBezTo>
                <a:cubicBezTo>
                  <a:pt x="267085" y="598897"/>
                  <a:pt x="271524" y="598641"/>
                  <a:pt x="275771" y="597579"/>
                </a:cubicBezTo>
                <a:cubicBezTo>
                  <a:pt x="278405" y="596921"/>
                  <a:pt x="280923" y="595862"/>
                  <a:pt x="283499" y="595004"/>
                </a:cubicBezTo>
                <a:cubicBezTo>
                  <a:pt x="299367" y="584424"/>
                  <a:pt x="281828" y="594701"/>
                  <a:pt x="304105" y="587276"/>
                </a:cubicBezTo>
                <a:cubicBezTo>
                  <a:pt x="307748" y="586062"/>
                  <a:pt x="310974" y="583842"/>
                  <a:pt x="314408" y="582125"/>
                </a:cubicBezTo>
                <a:cubicBezTo>
                  <a:pt x="321076" y="575457"/>
                  <a:pt x="329356" y="568187"/>
                  <a:pt x="332438" y="558943"/>
                </a:cubicBezTo>
                <a:cubicBezTo>
                  <a:pt x="333297" y="556367"/>
                  <a:pt x="334061" y="553758"/>
                  <a:pt x="335014" y="551216"/>
                </a:cubicBezTo>
                <a:cubicBezTo>
                  <a:pt x="336638" y="546887"/>
                  <a:pt x="338704" y="542723"/>
                  <a:pt x="340166" y="538337"/>
                </a:cubicBezTo>
                <a:cubicBezTo>
                  <a:pt x="341285" y="534979"/>
                  <a:pt x="341769" y="531438"/>
                  <a:pt x="342741" y="528034"/>
                </a:cubicBezTo>
                <a:cubicBezTo>
                  <a:pt x="343487" y="525423"/>
                  <a:pt x="344537" y="522907"/>
                  <a:pt x="345317" y="520306"/>
                </a:cubicBezTo>
                <a:cubicBezTo>
                  <a:pt x="347113" y="514319"/>
                  <a:pt x="348752" y="508286"/>
                  <a:pt x="350469" y="502276"/>
                </a:cubicBezTo>
                <a:cubicBezTo>
                  <a:pt x="349610" y="474801"/>
                  <a:pt x="350929" y="447171"/>
                  <a:pt x="347893" y="419851"/>
                </a:cubicBezTo>
                <a:cubicBezTo>
                  <a:pt x="347419" y="415584"/>
                  <a:pt x="342661" y="413041"/>
                  <a:pt x="340166" y="409548"/>
                </a:cubicBezTo>
                <a:cubicBezTo>
                  <a:pt x="338367" y="407029"/>
                  <a:pt x="336996" y="404199"/>
                  <a:pt x="335014" y="401821"/>
                </a:cubicBezTo>
                <a:cubicBezTo>
                  <a:pt x="332682" y="399023"/>
                  <a:pt x="329404" y="397057"/>
                  <a:pt x="327287" y="394093"/>
                </a:cubicBezTo>
                <a:cubicBezTo>
                  <a:pt x="325055" y="390968"/>
                  <a:pt x="324040" y="387124"/>
                  <a:pt x="322135" y="383790"/>
                </a:cubicBezTo>
                <a:cubicBezTo>
                  <a:pt x="317352" y="375421"/>
                  <a:pt x="316362" y="375441"/>
                  <a:pt x="309256" y="368336"/>
                </a:cubicBezTo>
                <a:cubicBezTo>
                  <a:pt x="303954" y="352429"/>
                  <a:pt x="310377" y="368729"/>
                  <a:pt x="296377" y="347729"/>
                </a:cubicBezTo>
                <a:cubicBezTo>
                  <a:pt x="294247" y="344534"/>
                  <a:pt x="293261" y="340682"/>
                  <a:pt x="291226" y="337426"/>
                </a:cubicBezTo>
                <a:cubicBezTo>
                  <a:pt x="288951" y="333786"/>
                  <a:pt x="285880" y="330695"/>
                  <a:pt x="283499" y="327123"/>
                </a:cubicBezTo>
                <a:cubicBezTo>
                  <a:pt x="280722" y="322957"/>
                  <a:pt x="279068" y="318012"/>
                  <a:pt x="275771" y="314244"/>
                </a:cubicBezTo>
                <a:cubicBezTo>
                  <a:pt x="272944" y="311013"/>
                  <a:pt x="268902" y="309093"/>
                  <a:pt x="265468" y="306517"/>
                </a:cubicBezTo>
                <a:cubicBezTo>
                  <a:pt x="263751" y="303941"/>
                  <a:pt x="262399" y="301080"/>
                  <a:pt x="260317" y="298790"/>
                </a:cubicBezTo>
                <a:cubicBezTo>
                  <a:pt x="253783" y="291602"/>
                  <a:pt x="247481" y="284011"/>
                  <a:pt x="239710" y="278183"/>
                </a:cubicBezTo>
                <a:cubicBezTo>
                  <a:pt x="205980" y="252887"/>
                  <a:pt x="248086" y="284167"/>
                  <a:pt x="221680" y="265305"/>
                </a:cubicBezTo>
                <a:cubicBezTo>
                  <a:pt x="218187" y="262810"/>
                  <a:pt x="214894" y="260039"/>
                  <a:pt x="211377" y="257577"/>
                </a:cubicBezTo>
                <a:cubicBezTo>
                  <a:pt x="206305" y="254026"/>
                  <a:pt x="201074" y="250708"/>
                  <a:pt x="195922" y="247274"/>
                </a:cubicBezTo>
                <a:cubicBezTo>
                  <a:pt x="193346" y="245557"/>
                  <a:pt x="190384" y="244312"/>
                  <a:pt x="188195" y="242123"/>
                </a:cubicBezTo>
                <a:cubicBezTo>
                  <a:pt x="185619" y="239547"/>
                  <a:pt x="182704" y="237270"/>
                  <a:pt x="180468" y="234395"/>
                </a:cubicBezTo>
                <a:cubicBezTo>
                  <a:pt x="176667" y="229508"/>
                  <a:pt x="173598" y="224093"/>
                  <a:pt x="170164" y="218941"/>
                </a:cubicBezTo>
                <a:cubicBezTo>
                  <a:pt x="162617" y="207621"/>
                  <a:pt x="166891" y="213717"/>
                  <a:pt x="157286" y="200910"/>
                </a:cubicBezTo>
                <a:cubicBezTo>
                  <a:pt x="158144" y="178587"/>
                  <a:pt x="157562" y="156161"/>
                  <a:pt x="159861" y="133940"/>
                </a:cubicBezTo>
                <a:cubicBezTo>
                  <a:pt x="160180" y="130861"/>
                  <a:pt x="163628" y="128982"/>
                  <a:pt x="165013" y="126213"/>
                </a:cubicBezTo>
                <a:cubicBezTo>
                  <a:pt x="166227" y="123784"/>
                  <a:pt x="166011" y="120695"/>
                  <a:pt x="167589" y="118485"/>
                </a:cubicBezTo>
                <a:cubicBezTo>
                  <a:pt x="175369" y="107593"/>
                  <a:pt x="186364" y="103905"/>
                  <a:pt x="195922" y="95303"/>
                </a:cubicBezTo>
                <a:cubicBezTo>
                  <a:pt x="195966" y="95263"/>
                  <a:pt x="219963" y="86718"/>
                  <a:pt x="224256" y="82425"/>
                </a:cubicBezTo>
                <a:close/>
              </a:path>
            </a:pathLst>
          </a:custGeom>
          <a:blipFill dpi="0" rotWithShape="1">
            <a:blip r:embed="rId36"/>
            <a:srcRect/>
            <a:stretch>
              <a:fillRect r="-9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9D0AC6-2D4E-40F5-90E5-0334FC92D8D9}"/>
              </a:ext>
            </a:extLst>
          </p:cNvPr>
          <p:cNvSpPr/>
          <p:nvPr/>
        </p:nvSpPr>
        <p:spPr>
          <a:xfrm>
            <a:off x="8997181" y="2830776"/>
            <a:ext cx="332275" cy="358033"/>
          </a:xfrm>
          <a:custGeom>
            <a:avLst/>
            <a:gdLst>
              <a:gd name="connsiteX0" fmla="*/ 164849 w 332275"/>
              <a:gd name="connsiteY0" fmla="*/ 69546 h 358033"/>
              <a:gd name="connsiteX1" fmla="*/ 167425 w 332275"/>
              <a:gd name="connsiteY1" fmla="*/ 56667 h 358033"/>
              <a:gd name="connsiteX2" fmla="*/ 159698 w 332275"/>
              <a:gd name="connsiteY2" fmla="*/ 41213 h 358033"/>
              <a:gd name="connsiteX3" fmla="*/ 151971 w 332275"/>
              <a:gd name="connsiteY3" fmla="*/ 38637 h 358033"/>
              <a:gd name="connsiteX4" fmla="*/ 144243 w 332275"/>
              <a:gd name="connsiteY4" fmla="*/ 28334 h 358033"/>
              <a:gd name="connsiteX5" fmla="*/ 136516 w 332275"/>
              <a:gd name="connsiteY5" fmla="*/ 25758 h 358033"/>
              <a:gd name="connsiteX6" fmla="*/ 126213 w 332275"/>
              <a:gd name="connsiteY6" fmla="*/ 23182 h 358033"/>
              <a:gd name="connsiteX7" fmla="*/ 108182 w 332275"/>
              <a:gd name="connsiteY7" fmla="*/ 18031 h 358033"/>
              <a:gd name="connsiteX8" fmla="*/ 92728 w 332275"/>
              <a:gd name="connsiteY8" fmla="*/ 10303 h 358033"/>
              <a:gd name="connsiteX9" fmla="*/ 85000 w 332275"/>
              <a:gd name="connsiteY9" fmla="*/ 5152 h 358033"/>
              <a:gd name="connsiteX10" fmla="*/ 66970 w 332275"/>
              <a:gd name="connsiteY10" fmla="*/ 0 h 358033"/>
              <a:gd name="connsiteX11" fmla="*/ 30909 w 332275"/>
              <a:gd name="connsiteY11" fmla="*/ 5152 h 358033"/>
              <a:gd name="connsiteX12" fmla="*/ 15454 w 332275"/>
              <a:gd name="connsiteY12" fmla="*/ 15455 h 358033"/>
              <a:gd name="connsiteX13" fmla="*/ 12879 w 332275"/>
              <a:gd name="connsiteY13" fmla="*/ 23182 h 358033"/>
              <a:gd name="connsiteX14" fmla="*/ 0 w 332275"/>
              <a:gd name="connsiteY14" fmla="*/ 38637 h 358033"/>
              <a:gd name="connsiteX15" fmla="*/ 2576 w 332275"/>
              <a:gd name="connsiteY15" fmla="*/ 59243 h 358033"/>
              <a:gd name="connsiteX16" fmla="*/ 5151 w 332275"/>
              <a:gd name="connsiteY16" fmla="*/ 66970 h 358033"/>
              <a:gd name="connsiteX17" fmla="*/ 7727 w 332275"/>
              <a:gd name="connsiteY17" fmla="*/ 77274 h 358033"/>
              <a:gd name="connsiteX18" fmla="*/ 15454 w 332275"/>
              <a:gd name="connsiteY18" fmla="*/ 97880 h 358033"/>
              <a:gd name="connsiteX19" fmla="*/ 18030 w 332275"/>
              <a:gd name="connsiteY19" fmla="*/ 149395 h 358033"/>
              <a:gd name="connsiteX20" fmla="*/ 20606 w 332275"/>
              <a:gd name="connsiteY20" fmla="*/ 159698 h 358033"/>
              <a:gd name="connsiteX21" fmla="*/ 41212 w 332275"/>
              <a:gd name="connsiteY21" fmla="*/ 177729 h 358033"/>
              <a:gd name="connsiteX22" fmla="*/ 48940 w 332275"/>
              <a:gd name="connsiteY22" fmla="*/ 182880 h 358033"/>
              <a:gd name="connsiteX23" fmla="*/ 136516 w 332275"/>
              <a:gd name="connsiteY23" fmla="*/ 180305 h 358033"/>
              <a:gd name="connsiteX24" fmla="*/ 167425 w 332275"/>
              <a:gd name="connsiteY24" fmla="*/ 175153 h 358033"/>
              <a:gd name="connsiteX25" fmla="*/ 185456 w 332275"/>
              <a:gd name="connsiteY25" fmla="*/ 177729 h 358033"/>
              <a:gd name="connsiteX26" fmla="*/ 190607 w 332275"/>
              <a:gd name="connsiteY26" fmla="*/ 185456 h 358033"/>
              <a:gd name="connsiteX27" fmla="*/ 195759 w 332275"/>
              <a:gd name="connsiteY27" fmla="*/ 200911 h 358033"/>
              <a:gd name="connsiteX28" fmla="*/ 198334 w 332275"/>
              <a:gd name="connsiteY28" fmla="*/ 231820 h 358033"/>
              <a:gd name="connsiteX29" fmla="*/ 200910 w 332275"/>
              <a:gd name="connsiteY29" fmla="*/ 239547 h 358033"/>
              <a:gd name="connsiteX30" fmla="*/ 208638 w 332275"/>
              <a:gd name="connsiteY30" fmla="*/ 247275 h 358033"/>
              <a:gd name="connsiteX31" fmla="*/ 218941 w 332275"/>
              <a:gd name="connsiteY31" fmla="*/ 270457 h 358033"/>
              <a:gd name="connsiteX32" fmla="*/ 224092 w 332275"/>
              <a:gd name="connsiteY32" fmla="*/ 296214 h 358033"/>
              <a:gd name="connsiteX33" fmla="*/ 239547 w 332275"/>
              <a:gd name="connsiteY33" fmla="*/ 311669 h 358033"/>
              <a:gd name="connsiteX34" fmla="*/ 242123 w 332275"/>
              <a:gd name="connsiteY34" fmla="*/ 319396 h 358033"/>
              <a:gd name="connsiteX35" fmla="*/ 244698 w 332275"/>
              <a:gd name="connsiteY35" fmla="*/ 350306 h 358033"/>
              <a:gd name="connsiteX36" fmla="*/ 255002 w 332275"/>
              <a:gd name="connsiteY36" fmla="*/ 352881 h 358033"/>
              <a:gd name="connsiteX37" fmla="*/ 273032 w 332275"/>
              <a:gd name="connsiteY37" fmla="*/ 358033 h 358033"/>
              <a:gd name="connsiteX38" fmla="*/ 309093 w 332275"/>
              <a:gd name="connsiteY38" fmla="*/ 352881 h 358033"/>
              <a:gd name="connsiteX39" fmla="*/ 324547 w 332275"/>
              <a:gd name="connsiteY39" fmla="*/ 347730 h 358033"/>
              <a:gd name="connsiteX40" fmla="*/ 332275 w 332275"/>
              <a:gd name="connsiteY40" fmla="*/ 345154 h 358033"/>
              <a:gd name="connsiteX41" fmla="*/ 327123 w 332275"/>
              <a:gd name="connsiteY41" fmla="*/ 319396 h 358033"/>
              <a:gd name="connsiteX42" fmla="*/ 321972 w 332275"/>
              <a:gd name="connsiteY42" fmla="*/ 301366 h 358033"/>
              <a:gd name="connsiteX43" fmla="*/ 316820 w 332275"/>
              <a:gd name="connsiteY43" fmla="*/ 285911 h 358033"/>
              <a:gd name="connsiteX44" fmla="*/ 311669 w 332275"/>
              <a:gd name="connsiteY44" fmla="*/ 278184 h 358033"/>
              <a:gd name="connsiteX45" fmla="*/ 309093 w 332275"/>
              <a:gd name="connsiteY45" fmla="*/ 270457 h 358033"/>
              <a:gd name="connsiteX46" fmla="*/ 298790 w 332275"/>
              <a:gd name="connsiteY46" fmla="*/ 255002 h 358033"/>
              <a:gd name="connsiteX47" fmla="*/ 283335 w 332275"/>
              <a:gd name="connsiteY47" fmla="*/ 224093 h 358033"/>
              <a:gd name="connsiteX48" fmla="*/ 278184 w 332275"/>
              <a:gd name="connsiteY48" fmla="*/ 216365 h 358033"/>
              <a:gd name="connsiteX49" fmla="*/ 270456 w 332275"/>
              <a:gd name="connsiteY49" fmla="*/ 208638 h 358033"/>
              <a:gd name="connsiteX50" fmla="*/ 262729 w 332275"/>
              <a:gd name="connsiteY50" fmla="*/ 203487 h 358033"/>
              <a:gd name="connsiteX51" fmla="*/ 247274 w 332275"/>
              <a:gd name="connsiteY51" fmla="*/ 188032 h 358033"/>
              <a:gd name="connsiteX52" fmla="*/ 242123 w 332275"/>
              <a:gd name="connsiteY52" fmla="*/ 180305 h 358033"/>
              <a:gd name="connsiteX53" fmla="*/ 226668 w 332275"/>
              <a:gd name="connsiteY53" fmla="*/ 172577 h 358033"/>
              <a:gd name="connsiteX54" fmla="*/ 216365 w 332275"/>
              <a:gd name="connsiteY54" fmla="*/ 162274 h 358033"/>
              <a:gd name="connsiteX55" fmla="*/ 200910 w 332275"/>
              <a:gd name="connsiteY55" fmla="*/ 151971 h 358033"/>
              <a:gd name="connsiteX56" fmla="*/ 193183 w 332275"/>
              <a:gd name="connsiteY56" fmla="*/ 146819 h 358033"/>
              <a:gd name="connsiteX57" fmla="*/ 177728 w 332275"/>
              <a:gd name="connsiteY57" fmla="*/ 133941 h 358033"/>
              <a:gd name="connsiteX58" fmla="*/ 157122 w 332275"/>
              <a:gd name="connsiteY58" fmla="*/ 118486 h 358033"/>
              <a:gd name="connsiteX59" fmla="*/ 164849 w 332275"/>
              <a:gd name="connsiteY59" fmla="*/ 69546 h 35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2275" h="358033">
                <a:moveTo>
                  <a:pt x="164849" y="69546"/>
                </a:moveTo>
                <a:cubicBezTo>
                  <a:pt x="166566" y="59243"/>
                  <a:pt x="167425" y="61045"/>
                  <a:pt x="167425" y="56667"/>
                </a:cubicBezTo>
                <a:cubicBezTo>
                  <a:pt x="167425" y="52935"/>
                  <a:pt x="162302" y="43296"/>
                  <a:pt x="159698" y="41213"/>
                </a:cubicBezTo>
                <a:cubicBezTo>
                  <a:pt x="157578" y="39517"/>
                  <a:pt x="154547" y="39496"/>
                  <a:pt x="151971" y="38637"/>
                </a:cubicBezTo>
                <a:cubicBezTo>
                  <a:pt x="149395" y="35203"/>
                  <a:pt x="147541" y="31082"/>
                  <a:pt x="144243" y="28334"/>
                </a:cubicBezTo>
                <a:cubicBezTo>
                  <a:pt x="142157" y="26596"/>
                  <a:pt x="139127" y="26504"/>
                  <a:pt x="136516" y="25758"/>
                </a:cubicBezTo>
                <a:cubicBezTo>
                  <a:pt x="133112" y="24785"/>
                  <a:pt x="129617" y="24154"/>
                  <a:pt x="126213" y="23182"/>
                </a:cubicBezTo>
                <a:cubicBezTo>
                  <a:pt x="100346" y="15792"/>
                  <a:pt x="140390" y="26084"/>
                  <a:pt x="108182" y="18031"/>
                </a:cubicBezTo>
                <a:cubicBezTo>
                  <a:pt x="86051" y="3275"/>
                  <a:pt x="114043" y="20960"/>
                  <a:pt x="92728" y="10303"/>
                </a:cubicBezTo>
                <a:cubicBezTo>
                  <a:pt x="89959" y="8919"/>
                  <a:pt x="87769" y="6536"/>
                  <a:pt x="85000" y="5152"/>
                </a:cubicBezTo>
                <a:cubicBezTo>
                  <a:pt x="81303" y="3304"/>
                  <a:pt x="70273" y="826"/>
                  <a:pt x="66970" y="0"/>
                </a:cubicBezTo>
                <a:cubicBezTo>
                  <a:pt x="54950" y="1717"/>
                  <a:pt x="42539" y="1663"/>
                  <a:pt x="30909" y="5152"/>
                </a:cubicBezTo>
                <a:cubicBezTo>
                  <a:pt x="24979" y="6931"/>
                  <a:pt x="15454" y="15455"/>
                  <a:pt x="15454" y="15455"/>
                </a:cubicBezTo>
                <a:cubicBezTo>
                  <a:pt x="14596" y="18031"/>
                  <a:pt x="14093" y="20754"/>
                  <a:pt x="12879" y="23182"/>
                </a:cubicBezTo>
                <a:cubicBezTo>
                  <a:pt x="9293" y="30354"/>
                  <a:pt x="5696" y="32941"/>
                  <a:pt x="0" y="38637"/>
                </a:cubicBezTo>
                <a:cubicBezTo>
                  <a:pt x="859" y="45506"/>
                  <a:pt x="1338" y="52433"/>
                  <a:pt x="2576" y="59243"/>
                </a:cubicBezTo>
                <a:cubicBezTo>
                  <a:pt x="3062" y="61914"/>
                  <a:pt x="4405" y="64360"/>
                  <a:pt x="5151" y="66970"/>
                </a:cubicBezTo>
                <a:cubicBezTo>
                  <a:pt x="6123" y="70374"/>
                  <a:pt x="6754" y="73870"/>
                  <a:pt x="7727" y="77274"/>
                </a:cubicBezTo>
                <a:cubicBezTo>
                  <a:pt x="9744" y="84334"/>
                  <a:pt x="12736" y="91085"/>
                  <a:pt x="15454" y="97880"/>
                </a:cubicBezTo>
                <a:cubicBezTo>
                  <a:pt x="16313" y="115052"/>
                  <a:pt x="16602" y="132261"/>
                  <a:pt x="18030" y="149395"/>
                </a:cubicBezTo>
                <a:cubicBezTo>
                  <a:pt x="18324" y="152923"/>
                  <a:pt x="19211" y="156444"/>
                  <a:pt x="20606" y="159698"/>
                </a:cubicBezTo>
                <a:cubicBezTo>
                  <a:pt x="24899" y="169715"/>
                  <a:pt x="31767" y="171433"/>
                  <a:pt x="41212" y="177729"/>
                </a:cubicBezTo>
                <a:lnTo>
                  <a:pt x="48940" y="182880"/>
                </a:lnTo>
                <a:lnTo>
                  <a:pt x="136516" y="180305"/>
                </a:lnTo>
                <a:cubicBezTo>
                  <a:pt x="144966" y="179893"/>
                  <a:pt x="158627" y="176913"/>
                  <a:pt x="167425" y="175153"/>
                </a:cubicBezTo>
                <a:cubicBezTo>
                  <a:pt x="173435" y="176012"/>
                  <a:pt x="179908" y="175263"/>
                  <a:pt x="185456" y="177729"/>
                </a:cubicBezTo>
                <a:cubicBezTo>
                  <a:pt x="188285" y="178986"/>
                  <a:pt x="189350" y="182627"/>
                  <a:pt x="190607" y="185456"/>
                </a:cubicBezTo>
                <a:cubicBezTo>
                  <a:pt x="192812" y="190418"/>
                  <a:pt x="195759" y="200911"/>
                  <a:pt x="195759" y="200911"/>
                </a:cubicBezTo>
                <a:cubicBezTo>
                  <a:pt x="196617" y="211214"/>
                  <a:pt x="196968" y="221572"/>
                  <a:pt x="198334" y="231820"/>
                </a:cubicBezTo>
                <a:cubicBezTo>
                  <a:pt x="198693" y="234511"/>
                  <a:pt x="199404" y="237288"/>
                  <a:pt x="200910" y="239547"/>
                </a:cubicBezTo>
                <a:cubicBezTo>
                  <a:pt x="202931" y="242578"/>
                  <a:pt x="206306" y="244476"/>
                  <a:pt x="208638" y="247275"/>
                </a:cubicBezTo>
                <a:cubicBezTo>
                  <a:pt x="214317" y="254090"/>
                  <a:pt x="217168" y="261593"/>
                  <a:pt x="218941" y="270457"/>
                </a:cubicBezTo>
                <a:cubicBezTo>
                  <a:pt x="220658" y="279043"/>
                  <a:pt x="220176" y="288383"/>
                  <a:pt x="224092" y="296214"/>
                </a:cubicBezTo>
                <a:cubicBezTo>
                  <a:pt x="227350" y="302730"/>
                  <a:pt x="239547" y="311669"/>
                  <a:pt x="239547" y="311669"/>
                </a:cubicBezTo>
                <a:cubicBezTo>
                  <a:pt x="240406" y="314245"/>
                  <a:pt x="241764" y="316705"/>
                  <a:pt x="242123" y="319396"/>
                </a:cubicBezTo>
                <a:cubicBezTo>
                  <a:pt x="243489" y="329644"/>
                  <a:pt x="240986" y="340656"/>
                  <a:pt x="244698" y="350306"/>
                </a:cubicBezTo>
                <a:cubicBezTo>
                  <a:pt x="245969" y="353610"/>
                  <a:pt x="251586" y="351950"/>
                  <a:pt x="255002" y="352881"/>
                </a:cubicBezTo>
                <a:cubicBezTo>
                  <a:pt x="261032" y="354526"/>
                  <a:pt x="267022" y="356316"/>
                  <a:pt x="273032" y="358033"/>
                </a:cubicBezTo>
                <a:cubicBezTo>
                  <a:pt x="285052" y="356316"/>
                  <a:pt x="297186" y="355262"/>
                  <a:pt x="309093" y="352881"/>
                </a:cubicBezTo>
                <a:cubicBezTo>
                  <a:pt x="314418" y="351816"/>
                  <a:pt x="319396" y="349447"/>
                  <a:pt x="324547" y="347730"/>
                </a:cubicBezTo>
                <a:lnTo>
                  <a:pt x="332275" y="345154"/>
                </a:lnTo>
                <a:cubicBezTo>
                  <a:pt x="330558" y="336568"/>
                  <a:pt x="329892" y="327703"/>
                  <a:pt x="327123" y="319396"/>
                </a:cubicBezTo>
                <a:cubicBezTo>
                  <a:pt x="318469" y="293437"/>
                  <a:pt x="331671" y="333697"/>
                  <a:pt x="321972" y="301366"/>
                </a:cubicBezTo>
                <a:cubicBezTo>
                  <a:pt x="320412" y="296165"/>
                  <a:pt x="319832" y="290429"/>
                  <a:pt x="316820" y="285911"/>
                </a:cubicBezTo>
                <a:cubicBezTo>
                  <a:pt x="315103" y="283335"/>
                  <a:pt x="313053" y="280953"/>
                  <a:pt x="311669" y="278184"/>
                </a:cubicBezTo>
                <a:cubicBezTo>
                  <a:pt x="310455" y="275756"/>
                  <a:pt x="310412" y="272830"/>
                  <a:pt x="309093" y="270457"/>
                </a:cubicBezTo>
                <a:cubicBezTo>
                  <a:pt x="306086" y="265045"/>
                  <a:pt x="300748" y="260876"/>
                  <a:pt x="298790" y="255002"/>
                </a:cubicBezTo>
                <a:cubicBezTo>
                  <a:pt x="291679" y="233671"/>
                  <a:pt x="296651" y="244068"/>
                  <a:pt x="283335" y="224093"/>
                </a:cubicBezTo>
                <a:cubicBezTo>
                  <a:pt x="281618" y="221517"/>
                  <a:pt x="280373" y="218554"/>
                  <a:pt x="278184" y="216365"/>
                </a:cubicBezTo>
                <a:cubicBezTo>
                  <a:pt x="275608" y="213789"/>
                  <a:pt x="273255" y="210970"/>
                  <a:pt x="270456" y="208638"/>
                </a:cubicBezTo>
                <a:cubicBezTo>
                  <a:pt x="268078" y="206656"/>
                  <a:pt x="265043" y="205544"/>
                  <a:pt x="262729" y="203487"/>
                </a:cubicBezTo>
                <a:cubicBezTo>
                  <a:pt x="257284" y="198647"/>
                  <a:pt x="251315" y="194094"/>
                  <a:pt x="247274" y="188032"/>
                </a:cubicBezTo>
                <a:cubicBezTo>
                  <a:pt x="245557" y="185456"/>
                  <a:pt x="244312" y="182494"/>
                  <a:pt x="242123" y="180305"/>
                </a:cubicBezTo>
                <a:cubicBezTo>
                  <a:pt x="237130" y="175312"/>
                  <a:pt x="232953" y="174672"/>
                  <a:pt x="226668" y="172577"/>
                </a:cubicBezTo>
                <a:cubicBezTo>
                  <a:pt x="223234" y="169143"/>
                  <a:pt x="220158" y="165308"/>
                  <a:pt x="216365" y="162274"/>
                </a:cubicBezTo>
                <a:cubicBezTo>
                  <a:pt x="211530" y="158406"/>
                  <a:pt x="206062" y="155405"/>
                  <a:pt x="200910" y="151971"/>
                </a:cubicBezTo>
                <a:cubicBezTo>
                  <a:pt x="198334" y="150254"/>
                  <a:pt x="195372" y="149008"/>
                  <a:pt x="193183" y="146819"/>
                </a:cubicBezTo>
                <a:cubicBezTo>
                  <a:pt x="180449" y="134085"/>
                  <a:pt x="190882" y="143507"/>
                  <a:pt x="177728" y="133941"/>
                </a:cubicBezTo>
                <a:cubicBezTo>
                  <a:pt x="170784" y="128891"/>
                  <a:pt x="157122" y="118486"/>
                  <a:pt x="157122" y="118486"/>
                </a:cubicBezTo>
                <a:cubicBezTo>
                  <a:pt x="149113" y="106472"/>
                  <a:pt x="163132" y="79849"/>
                  <a:pt x="164849" y="69546"/>
                </a:cubicBezTo>
                <a:close/>
              </a:path>
            </a:pathLst>
          </a:custGeom>
          <a:blipFill>
            <a:blip r:embed="rId37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7665F7F-927C-4A9E-8938-955FCE1C5B27}"/>
              </a:ext>
            </a:extLst>
          </p:cNvPr>
          <p:cNvSpPr/>
          <p:nvPr/>
        </p:nvSpPr>
        <p:spPr>
          <a:xfrm>
            <a:off x="4905375" y="3314700"/>
            <a:ext cx="438150" cy="381000"/>
          </a:xfrm>
          <a:custGeom>
            <a:avLst/>
            <a:gdLst>
              <a:gd name="connsiteX0" fmla="*/ 47625 w 438150"/>
              <a:gd name="connsiteY0" fmla="*/ 257175 h 381000"/>
              <a:gd name="connsiteX1" fmla="*/ 9525 w 438150"/>
              <a:gd name="connsiteY1" fmla="*/ 209550 h 381000"/>
              <a:gd name="connsiteX2" fmla="*/ 0 w 438150"/>
              <a:gd name="connsiteY2" fmla="*/ 180975 h 381000"/>
              <a:gd name="connsiteX3" fmla="*/ 9525 w 438150"/>
              <a:gd name="connsiteY3" fmla="*/ 76200 h 381000"/>
              <a:gd name="connsiteX4" fmla="*/ 28575 w 438150"/>
              <a:gd name="connsiteY4" fmla="*/ 47625 h 381000"/>
              <a:gd name="connsiteX5" fmla="*/ 85725 w 438150"/>
              <a:gd name="connsiteY5" fmla="*/ 0 h 381000"/>
              <a:gd name="connsiteX6" fmla="*/ 361950 w 438150"/>
              <a:gd name="connsiteY6" fmla="*/ 9525 h 381000"/>
              <a:gd name="connsiteX7" fmla="*/ 390525 w 438150"/>
              <a:gd name="connsiteY7" fmla="*/ 19050 h 381000"/>
              <a:gd name="connsiteX8" fmla="*/ 400050 w 438150"/>
              <a:gd name="connsiteY8" fmla="*/ 57150 h 381000"/>
              <a:gd name="connsiteX9" fmla="*/ 409575 w 438150"/>
              <a:gd name="connsiteY9" fmla="*/ 104775 h 381000"/>
              <a:gd name="connsiteX10" fmla="*/ 428625 w 438150"/>
              <a:gd name="connsiteY10" fmla="*/ 133350 h 381000"/>
              <a:gd name="connsiteX11" fmla="*/ 438150 w 438150"/>
              <a:gd name="connsiteY11" fmla="*/ 161925 h 381000"/>
              <a:gd name="connsiteX12" fmla="*/ 419100 w 438150"/>
              <a:gd name="connsiteY12" fmla="*/ 304800 h 381000"/>
              <a:gd name="connsiteX13" fmla="*/ 400050 w 438150"/>
              <a:gd name="connsiteY13" fmla="*/ 333375 h 381000"/>
              <a:gd name="connsiteX14" fmla="*/ 333375 w 438150"/>
              <a:gd name="connsiteY14" fmla="*/ 381000 h 381000"/>
              <a:gd name="connsiteX15" fmla="*/ 276225 w 438150"/>
              <a:gd name="connsiteY15" fmla="*/ 371475 h 381000"/>
              <a:gd name="connsiteX16" fmla="*/ 190500 w 438150"/>
              <a:gd name="connsiteY16" fmla="*/ 361950 h 381000"/>
              <a:gd name="connsiteX17" fmla="*/ 161925 w 438150"/>
              <a:gd name="connsiteY17" fmla="*/ 342900 h 381000"/>
              <a:gd name="connsiteX18" fmla="*/ 142875 w 438150"/>
              <a:gd name="connsiteY18" fmla="*/ 314325 h 381000"/>
              <a:gd name="connsiteX19" fmla="*/ 114300 w 438150"/>
              <a:gd name="connsiteY19" fmla="*/ 295275 h 381000"/>
              <a:gd name="connsiteX20" fmla="*/ 104775 w 438150"/>
              <a:gd name="connsiteY20" fmla="*/ 266700 h 381000"/>
              <a:gd name="connsiteX21" fmla="*/ 47625 w 438150"/>
              <a:gd name="connsiteY21" fmla="*/ 25717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8150" h="381000">
                <a:moveTo>
                  <a:pt x="47625" y="257175"/>
                </a:moveTo>
                <a:cubicBezTo>
                  <a:pt x="31750" y="247650"/>
                  <a:pt x="20300" y="226790"/>
                  <a:pt x="9525" y="209550"/>
                </a:cubicBezTo>
                <a:cubicBezTo>
                  <a:pt x="4204" y="201036"/>
                  <a:pt x="0" y="191015"/>
                  <a:pt x="0" y="180975"/>
                </a:cubicBezTo>
                <a:cubicBezTo>
                  <a:pt x="0" y="145906"/>
                  <a:pt x="2177" y="110491"/>
                  <a:pt x="9525" y="76200"/>
                </a:cubicBezTo>
                <a:cubicBezTo>
                  <a:pt x="11924" y="65006"/>
                  <a:pt x="21246" y="56419"/>
                  <a:pt x="28575" y="47625"/>
                </a:cubicBezTo>
                <a:cubicBezTo>
                  <a:pt x="51494" y="20123"/>
                  <a:pt x="57628" y="18731"/>
                  <a:pt x="85725" y="0"/>
                </a:cubicBezTo>
                <a:cubicBezTo>
                  <a:pt x="177800" y="3175"/>
                  <a:pt x="270000" y="3778"/>
                  <a:pt x="361950" y="9525"/>
                </a:cubicBezTo>
                <a:cubicBezTo>
                  <a:pt x="371971" y="10151"/>
                  <a:pt x="384253" y="11210"/>
                  <a:pt x="390525" y="19050"/>
                </a:cubicBezTo>
                <a:cubicBezTo>
                  <a:pt x="398703" y="29272"/>
                  <a:pt x="397210" y="44371"/>
                  <a:pt x="400050" y="57150"/>
                </a:cubicBezTo>
                <a:cubicBezTo>
                  <a:pt x="403562" y="72954"/>
                  <a:pt x="403891" y="89616"/>
                  <a:pt x="409575" y="104775"/>
                </a:cubicBezTo>
                <a:cubicBezTo>
                  <a:pt x="413595" y="115494"/>
                  <a:pt x="423505" y="123111"/>
                  <a:pt x="428625" y="133350"/>
                </a:cubicBezTo>
                <a:cubicBezTo>
                  <a:pt x="433115" y="142330"/>
                  <a:pt x="434975" y="152400"/>
                  <a:pt x="438150" y="161925"/>
                </a:cubicBezTo>
                <a:cubicBezTo>
                  <a:pt x="436022" y="187461"/>
                  <a:pt x="438554" y="265893"/>
                  <a:pt x="419100" y="304800"/>
                </a:cubicBezTo>
                <a:cubicBezTo>
                  <a:pt x="413980" y="315039"/>
                  <a:pt x="408844" y="326046"/>
                  <a:pt x="400050" y="333375"/>
                </a:cubicBezTo>
                <a:cubicBezTo>
                  <a:pt x="249605" y="458746"/>
                  <a:pt x="467140" y="247235"/>
                  <a:pt x="333375" y="381000"/>
                </a:cubicBezTo>
                <a:cubicBezTo>
                  <a:pt x="314325" y="377825"/>
                  <a:pt x="295368" y="374027"/>
                  <a:pt x="276225" y="371475"/>
                </a:cubicBezTo>
                <a:cubicBezTo>
                  <a:pt x="247726" y="367675"/>
                  <a:pt x="218392" y="368923"/>
                  <a:pt x="190500" y="361950"/>
                </a:cubicBezTo>
                <a:cubicBezTo>
                  <a:pt x="179394" y="359174"/>
                  <a:pt x="171450" y="349250"/>
                  <a:pt x="161925" y="342900"/>
                </a:cubicBezTo>
                <a:cubicBezTo>
                  <a:pt x="155575" y="333375"/>
                  <a:pt x="150970" y="322420"/>
                  <a:pt x="142875" y="314325"/>
                </a:cubicBezTo>
                <a:cubicBezTo>
                  <a:pt x="134780" y="306230"/>
                  <a:pt x="121451" y="304214"/>
                  <a:pt x="114300" y="295275"/>
                </a:cubicBezTo>
                <a:cubicBezTo>
                  <a:pt x="108028" y="287435"/>
                  <a:pt x="113129" y="272269"/>
                  <a:pt x="104775" y="266700"/>
                </a:cubicBezTo>
                <a:cubicBezTo>
                  <a:pt x="91305" y="257720"/>
                  <a:pt x="63500" y="266700"/>
                  <a:pt x="47625" y="257175"/>
                </a:cubicBezTo>
                <a:close/>
              </a:path>
            </a:pathLst>
          </a:custGeom>
          <a:blipFill>
            <a:blip r:embed="rId38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AC1E142-C0D5-4516-BD05-122DA627162A}"/>
              </a:ext>
            </a:extLst>
          </p:cNvPr>
          <p:cNvSpPr/>
          <p:nvPr/>
        </p:nvSpPr>
        <p:spPr>
          <a:xfrm>
            <a:off x="6115050" y="3552825"/>
            <a:ext cx="382570" cy="495300"/>
          </a:xfrm>
          <a:custGeom>
            <a:avLst/>
            <a:gdLst>
              <a:gd name="connsiteX0" fmla="*/ 381000 w 382570"/>
              <a:gd name="connsiteY0" fmla="*/ 438150 h 495300"/>
              <a:gd name="connsiteX1" fmla="*/ 295275 w 382570"/>
              <a:gd name="connsiteY1" fmla="*/ 485775 h 495300"/>
              <a:gd name="connsiteX2" fmla="*/ 266700 w 382570"/>
              <a:gd name="connsiteY2" fmla="*/ 495300 h 495300"/>
              <a:gd name="connsiteX3" fmla="*/ 114300 w 382570"/>
              <a:gd name="connsiteY3" fmla="*/ 485775 h 495300"/>
              <a:gd name="connsiteX4" fmla="*/ 85725 w 382570"/>
              <a:gd name="connsiteY4" fmla="*/ 476250 h 495300"/>
              <a:gd name="connsiteX5" fmla="*/ 28575 w 382570"/>
              <a:gd name="connsiteY5" fmla="*/ 419100 h 495300"/>
              <a:gd name="connsiteX6" fmla="*/ 9525 w 382570"/>
              <a:gd name="connsiteY6" fmla="*/ 276225 h 495300"/>
              <a:gd name="connsiteX7" fmla="*/ 0 w 382570"/>
              <a:gd name="connsiteY7" fmla="*/ 247650 h 495300"/>
              <a:gd name="connsiteX8" fmla="*/ 9525 w 382570"/>
              <a:gd name="connsiteY8" fmla="*/ 161925 h 495300"/>
              <a:gd name="connsiteX9" fmla="*/ 28575 w 382570"/>
              <a:gd name="connsiteY9" fmla="*/ 133350 h 495300"/>
              <a:gd name="connsiteX10" fmla="*/ 38100 w 382570"/>
              <a:gd name="connsiteY10" fmla="*/ 104775 h 495300"/>
              <a:gd name="connsiteX11" fmla="*/ 104775 w 382570"/>
              <a:gd name="connsiteY11" fmla="*/ 28575 h 495300"/>
              <a:gd name="connsiteX12" fmla="*/ 180975 w 382570"/>
              <a:gd name="connsiteY12" fmla="*/ 9525 h 495300"/>
              <a:gd name="connsiteX13" fmla="*/ 209550 w 382570"/>
              <a:gd name="connsiteY13" fmla="*/ 0 h 495300"/>
              <a:gd name="connsiteX14" fmla="*/ 247650 w 382570"/>
              <a:gd name="connsiteY14" fmla="*/ 9525 h 495300"/>
              <a:gd name="connsiteX15" fmla="*/ 266700 w 382570"/>
              <a:gd name="connsiteY15" fmla="*/ 66675 h 495300"/>
              <a:gd name="connsiteX16" fmla="*/ 295275 w 382570"/>
              <a:gd name="connsiteY16" fmla="*/ 123825 h 495300"/>
              <a:gd name="connsiteX17" fmla="*/ 304800 w 382570"/>
              <a:gd name="connsiteY17" fmla="*/ 190500 h 495300"/>
              <a:gd name="connsiteX18" fmla="*/ 342900 w 382570"/>
              <a:gd name="connsiteY18" fmla="*/ 247650 h 495300"/>
              <a:gd name="connsiteX19" fmla="*/ 361950 w 382570"/>
              <a:gd name="connsiteY19" fmla="*/ 304800 h 495300"/>
              <a:gd name="connsiteX20" fmla="*/ 352425 w 382570"/>
              <a:gd name="connsiteY20" fmla="*/ 371475 h 495300"/>
              <a:gd name="connsiteX21" fmla="*/ 342900 w 382570"/>
              <a:gd name="connsiteY21" fmla="*/ 400050 h 495300"/>
              <a:gd name="connsiteX22" fmla="*/ 352425 w 382570"/>
              <a:gd name="connsiteY22" fmla="*/ 428625 h 495300"/>
              <a:gd name="connsiteX23" fmla="*/ 381000 w 382570"/>
              <a:gd name="connsiteY23" fmla="*/ 438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2570" h="495300">
                <a:moveTo>
                  <a:pt x="381000" y="438150"/>
                </a:moveTo>
                <a:cubicBezTo>
                  <a:pt x="371475" y="447675"/>
                  <a:pt x="327159" y="472110"/>
                  <a:pt x="295275" y="485775"/>
                </a:cubicBezTo>
                <a:cubicBezTo>
                  <a:pt x="286047" y="489730"/>
                  <a:pt x="276225" y="492125"/>
                  <a:pt x="266700" y="495300"/>
                </a:cubicBezTo>
                <a:cubicBezTo>
                  <a:pt x="215900" y="492125"/>
                  <a:pt x="164919" y="491103"/>
                  <a:pt x="114300" y="485775"/>
                </a:cubicBezTo>
                <a:cubicBezTo>
                  <a:pt x="104315" y="484724"/>
                  <a:pt x="93650" y="482414"/>
                  <a:pt x="85725" y="476250"/>
                </a:cubicBezTo>
                <a:cubicBezTo>
                  <a:pt x="64459" y="459710"/>
                  <a:pt x="28575" y="419100"/>
                  <a:pt x="28575" y="419100"/>
                </a:cubicBezTo>
                <a:cubicBezTo>
                  <a:pt x="4240" y="346094"/>
                  <a:pt x="30243" y="431607"/>
                  <a:pt x="9525" y="276225"/>
                </a:cubicBezTo>
                <a:cubicBezTo>
                  <a:pt x="8198" y="266273"/>
                  <a:pt x="3175" y="257175"/>
                  <a:pt x="0" y="247650"/>
                </a:cubicBezTo>
                <a:cubicBezTo>
                  <a:pt x="3175" y="219075"/>
                  <a:pt x="2552" y="189817"/>
                  <a:pt x="9525" y="161925"/>
                </a:cubicBezTo>
                <a:cubicBezTo>
                  <a:pt x="12301" y="150819"/>
                  <a:pt x="23455" y="143589"/>
                  <a:pt x="28575" y="133350"/>
                </a:cubicBezTo>
                <a:cubicBezTo>
                  <a:pt x="33065" y="124370"/>
                  <a:pt x="33224" y="113552"/>
                  <a:pt x="38100" y="104775"/>
                </a:cubicBezTo>
                <a:cubicBezTo>
                  <a:pt x="60081" y="65210"/>
                  <a:pt x="68385" y="46770"/>
                  <a:pt x="104775" y="28575"/>
                </a:cubicBezTo>
                <a:cubicBezTo>
                  <a:pt x="126548" y="17689"/>
                  <a:pt x="159238" y="14959"/>
                  <a:pt x="180975" y="9525"/>
                </a:cubicBezTo>
                <a:cubicBezTo>
                  <a:pt x="190715" y="7090"/>
                  <a:pt x="200025" y="3175"/>
                  <a:pt x="209550" y="0"/>
                </a:cubicBezTo>
                <a:cubicBezTo>
                  <a:pt x="222250" y="3175"/>
                  <a:pt x="239131" y="-414"/>
                  <a:pt x="247650" y="9525"/>
                </a:cubicBezTo>
                <a:cubicBezTo>
                  <a:pt x="260718" y="24771"/>
                  <a:pt x="255561" y="49967"/>
                  <a:pt x="266700" y="66675"/>
                </a:cubicBezTo>
                <a:cubicBezTo>
                  <a:pt x="291319" y="103604"/>
                  <a:pt x="282130" y="84390"/>
                  <a:pt x="295275" y="123825"/>
                </a:cubicBezTo>
                <a:cubicBezTo>
                  <a:pt x="298450" y="146050"/>
                  <a:pt x="296741" y="169546"/>
                  <a:pt x="304800" y="190500"/>
                </a:cubicBezTo>
                <a:cubicBezTo>
                  <a:pt x="313019" y="211869"/>
                  <a:pt x="335660" y="225930"/>
                  <a:pt x="342900" y="247650"/>
                </a:cubicBezTo>
                <a:lnTo>
                  <a:pt x="361950" y="304800"/>
                </a:lnTo>
                <a:cubicBezTo>
                  <a:pt x="358775" y="327025"/>
                  <a:pt x="356828" y="349460"/>
                  <a:pt x="352425" y="371475"/>
                </a:cubicBezTo>
                <a:cubicBezTo>
                  <a:pt x="350456" y="381320"/>
                  <a:pt x="342900" y="390010"/>
                  <a:pt x="342900" y="400050"/>
                </a:cubicBezTo>
                <a:cubicBezTo>
                  <a:pt x="342900" y="410090"/>
                  <a:pt x="350456" y="418780"/>
                  <a:pt x="352425" y="428625"/>
                </a:cubicBezTo>
                <a:cubicBezTo>
                  <a:pt x="353670" y="434852"/>
                  <a:pt x="390525" y="428625"/>
                  <a:pt x="381000" y="438150"/>
                </a:cubicBezTo>
                <a:close/>
              </a:path>
            </a:pathLst>
          </a:custGeom>
          <a:blipFill>
            <a:blip r:embed="rId39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4852B3F-881C-4C4D-AA28-B9760E1F580E}"/>
              </a:ext>
            </a:extLst>
          </p:cNvPr>
          <p:cNvSpPr/>
          <p:nvPr/>
        </p:nvSpPr>
        <p:spPr>
          <a:xfrm>
            <a:off x="5425702" y="4928192"/>
            <a:ext cx="821085" cy="586784"/>
          </a:xfrm>
          <a:custGeom>
            <a:avLst/>
            <a:gdLst>
              <a:gd name="connsiteX0" fmla="*/ 6560 w 606635"/>
              <a:gd name="connsiteY0" fmla="*/ 114300 h 504825"/>
              <a:gd name="connsiteX1" fmla="*/ 178010 w 606635"/>
              <a:gd name="connsiteY1" fmla="*/ 104775 h 504825"/>
              <a:gd name="connsiteX2" fmla="*/ 216110 w 606635"/>
              <a:gd name="connsiteY2" fmla="*/ 85725 h 504825"/>
              <a:gd name="connsiteX3" fmla="*/ 254210 w 606635"/>
              <a:gd name="connsiteY3" fmla="*/ 76200 h 504825"/>
              <a:gd name="connsiteX4" fmla="*/ 311360 w 606635"/>
              <a:gd name="connsiteY4" fmla="*/ 57150 h 504825"/>
              <a:gd name="connsiteX5" fmla="*/ 406610 w 606635"/>
              <a:gd name="connsiteY5" fmla="*/ 38100 h 504825"/>
              <a:gd name="connsiteX6" fmla="*/ 501860 w 606635"/>
              <a:gd name="connsiteY6" fmla="*/ 0 h 504825"/>
              <a:gd name="connsiteX7" fmla="*/ 587585 w 606635"/>
              <a:gd name="connsiteY7" fmla="*/ 9525 h 504825"/>
              <a:gd name="connsiteX8" fmla="*/ 606635 w 606635"/>
              <a:gd name="connsiteY8" fmla="*/ 38100 h 504825"/>
              <a:gd name="connsiteX9" fmla="*/ 587585 w 606635"/>
              <a:gd name="connsiteY9" fmla="*/ 238125 h 504825"/>
              <a:gd name="connsiteX10" fmla="*/ 559010 w 606635"/>
              <a:gd name="connsiteY10" fmla="*/ 323850 h 504825"/>
              <a:gd name="connsiteX11" fmla="*/ 539960 w 606635"/>
              <a:gd name="connsiteY11" fmla="*/ 400050 h 504825"/>
              <a:gd name="connsiteX12" fmla="*/ 501860 w 606635"/>
              <a:gd name="connsiteY12" fmla="*/ 457200 h 504825"/>
              <a:gd name="connsiteX13" fmla="*/ 416135 w 606635"/>
              <a:gd name="connsiteY13" fmla="*/ 504825 h 504825"/>
              <a:gd name="connsiteX14" fmla="*/ 130385 w 606635"/>
              <a:gd name="connsiteY14" fmla="*/ 495300 h 504825"/>
              <a:gd name="connsiteX15" fmla="*/ 120860 w 606635"/>
              <a:gd name="connsiteY15" fmla="*/ 466725 h 504825"/>
              <a:gd name="connsiteX16" fmla="*/ 111335 w 606635"/>
              <a:gd name="connsiteY16" fmla="*/ 352425 h 504825"/>
              <a:gd name="connsiteX17" fmla="*/ 63710 w 606635"/>
              <a:gd name="connsiteY17" fmla="*/ 247650 h 504825"/>
              <a:gd name="connsiteX18" fmla="*/ 44660 w 606635"/>
              <a:gd name="connsiteY18" fmla="*/ 219075 h 504825"/>
              <a:gd name="connsiteX19" fmla="*/ 35135 w 606635"/>
              <a:gd name="connsiteY19" fmla="*/ 171450 h 504825"/>
              <a:gd name="connsiteX20" fmla="*/ 6560 w 606635"/>
              <a:gd name="connsiteY20" fmla="*/ 114300 h 504825"/>
              <a:gd name="connsiteX0" fmla="*/ 6560 w 732689"/>
              <a:gd name="connsiteY0" fmla="*/ 114300 h 504825"/>
              <a:gd name="connsiteX1" fmla="*/ 178010 w 732689"/>
              <a:gd name="connsiteY1" fmla="*/ 104775 h 504825"/>
              <a:gd name="connsiteX2" fmla="*/ 216110 w 732689"/>
              <a:gd name="connsiteY2" fmla="*/ 85725 h 504825"/>
              <a:gd name="connsiteX3" fmla="*/ 254210 w 732689"/>
              <a:gd name="connsiteY3" fmla="*/ 76200 h 504825"/>
              <a:gd name="connsiteX4" fmla="*/ 311360 w 732689"/>
              <a:gd name="connsiteY4" fmla="*/ 57150 h 504825"/>
              <a:gd name="connsiteX5" fmla="*/ 406610 w 732689"/>
              <a:gd name="connsiteY5" fmla="*/ 38100 h 504825"/>
              <a:gd name="connsiteX6" fmla="*/ 501860 w 732689"/>
              <a:gd name="connsiteY6" fmla="*/ 0 h 504825"/>
              <a:gd name="connsiteX7" fmla="*/ 587585 w 732689"/>
              <a:gd name="connsiteY7" fmla="*/ 9525 h 504825"/>
              <a:gd name="connsiteX8" fmla="*/ 606635 w 732689"/>
              <a:gd name="connsiteY8" fmla="*/ 38100 h 504825"/>
              <a:gd name="connsiteX9" fmla="*/ 732078 w 732689"/>
              <a:gd name="connsiteY9" fmla="*/ 41455 h 504825"/>
              <a:gd name="connsiteX10" fmla="*/ 559010 w 732689"/>
              <a:gd name="connsiteY10" fmla="*/ 323850 h 504825"/>
              <a:gd name="connsiteX11" fmla="*/ 539960 w 732689"/>
              <a:gd name="connsiteY11" fmla="*/ 400050 h 504825"/>
              <a:gd name="connsiteX12" fmla="*/ 501860 w 732689"/>
              <a:gd name="connsiteY12" fmla="*/ 457200 h 504825"/>
              <a:gd name="connsiteX13" fmla="*/ 416135 w 732689"/>
              <a:gd name="connsiteY13" fmla="*/ 504825 h 504825"/>
              <a:gd name="connsiteX14" fmla="*/ 130385 w 732689"/>
              <a:gd name="connsiteY14" fmla="*/ 495300 h 504825"/>
              <a:gd name="connsiteX15" fmla="*/ 120860 w 732689"/>
              <a:gd name="connsiteY15" fmla="*/ 466725 h 504825"/>
              <a:gd name="connsiteX16" fmla="*/ 111335 w 732689"/>
              <a:gd name="connsiteY16" fmla="*/ 352425 h 504825"/>
              <a:gd name="connsiteX17" fmla="*/ 63710 w 732689"/>
              <a:gd name="connsiteY17" fmla="*/ 247650 h 504825"/>
              <a:gd name="connsiteX18" fmla="*/ 44660 w 732689"/>
              <a:gd name="connsiteY18" fmla="*/ 219075 h 504825"/>
              <a:gd name="connsiteX19" fmla="*/ 35135 w 732689"/>
              <a:gd name="connsiteY19" fmla="*/ 171450 h 504825"/>
              <a:gd name="connsiteX20" fmla="*/ 6560 w 732689"/>
              <a:gd name="connsiteY20" fmla="*/ 11430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32689" h="504825">
                <a:moveTo>
                  <a:pt x="6560" y="114300"/>
                </a:moveTo>
                <a:cubicBezTo>
                  <a:pt x="30373" y="103187"/>
                  <a:pt x="121297" y="112509"/>
                  <a:pt x="178010" y="104775"/>
                </a:cubicBezTo>
                <a:cubicBezTo>
                  <a:pt x="192079" y="102857"/>
                  <a:pt x="202815" y="90711"/>
                  <a:pt x="216110" y="85725"/>
                </a:cubicBezTo>
                <a:cubicBezTo>
                  <a:pt x="228367" y="81128"/>
                  <a:pt x="241671" y="79962"/>
                  <a:pt x="254210" y="76200"/>
                </a:cubicBezTo>
                <a:cubicBezTo>
                  <a:pt x="273444" y="70430"/>
                  <a:pt x="292126" y="62920"/>
                  <a:pt x="311360" y="57150"/>
                </a:cubicBezTo>
                <a:cubicBezTo>
                  <a:pt x="390512" y="33405"/>
                  <a:pt x="303626" y="63846"/>
                  <a:pt x="406610" y="38100"/>
                </a:cubicBezTo>
                <a:cubicBezTo>
                  <a:pt x="453690" y="26330"/>
                  <a:pt x="462445" y="19708"/>
                  <a:pt x="501860" y="0"/>
                </a:cubicBezTo>
                <a:cubicBezTo>
                  <a:pt x="530435" y="3175"/>
                  <a:pt x="560565" y="-300"/>
                  <a:pt x="587585" y="9525"/>
                </a:cubicBezTo>
                <a:cubicBezTo>
                  <a:pt x="598343" y="13437"/>
                  <a:pt x="582553" y="32778"/>
                  <a:pt x="606635" y="38100"/>
                </a:cubicBezTo>
                <a:cubicBezTo>
                  <a:pt x="630717" y="43422"/>
                  <a:pt x="741893" y="-24799"/>
                  <a:pt x="732078" y="41455"/>
                </a:cubicBezTo>
                <a:cubicBezTo>
                  <a:pt x="721192" y="114934"/>
                  <a:pt x="591030" y="264084"/>
                  <a:pt x="559010" y="323850"/>
                </a:cubicBezTo>
                <a:cubicBezTo>
                  <a:pt x="526990" y="383616"/>
                  <a:pt x="549113" y="383575"/>
                  <a:pt x="539960" y="400050"/>
                </a:cubicBezTo>
                <a:cubicBezTo>
                  <a:pt x="528841" y="420064"/>
                  <a:pt x="520910" y="444500"/>
                  <a:pt x="501860" y="457200"/>
                </a:cubicBezTo>
                <a:cubicBezTo>
                  <a:pt x="436356" y="500869"/>
                  <a:pt x="466430" y="488060"/>
                  <a:pt x="416135" y="504825"/>
                </a:cubicBezTo>
                <a:cubicBezTo>
                  <a:pt x="320885" y="501650"/>
                  <a:pt x="224904" y="507496"/>
                  <a:pt x="130385" y="495300"/>
                </a:cubicBezTo>
                <a:cubicBezTo>
                  <a:pt x="120427" y="494015"/>
                  <a:pt x="122187" y="476677"/>
                  <a:pt x="120860" y="466725"/>
                </a:cubicBezTo>
                <a:cubicBezTo>
                  <a:pt x="115807" y="428828"/>
                  <a:pt x="115802" y="390395"/>
                  <a:pt x="111335" y="352425"/>
                </a:cubicBezTo>
                <a:cubicBezTo>
                  <a:pt x="104327" y="292861"/>
                  <a:pt x="100880" y="303405"/>
                  <a:pt x="63710" y="247650"/>
                </a:cubicBezTo>
                <a:lnTo>
                  <a:pt x="44660" y="219075"/>
                </a:lnTo>
                <a:cubicBezTo>
                  <a:pt x="41485" y="203200"/>
                  <a:pt x="40819" y="186609"/>
                  <a:pt x="35135" y="171450"/>
                </a:cubicBezTo>
                <a:cubicBezTo>
                  <a:pt x="31115" y="160731"/>
                  <a:pt x="-17253" y="125413"/>
                  <a:pt x="6560" y="114300"/>
                </a:cubicBezTo>
                <a:close/>
              </a:path>
            </a:pathLst>
          </a:custGeom>
          <a:blipFill>
            <a:blip r:embed="rId40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84D350F-DE3E-4EB9-9B49-F3BFE6414A05}"/>
              </a:ext>
            </a:extLst>
          </p:cNvPr>
          <p:cNvSpPr/>
          <p:nvPr/>
        </p:nvSpPr>
        <p:spPr>
          <a:xfrm>
            <a:off x="5813946" y="3821135"/>
            <a:ext cx="655115" cy="696321"/>
          </a:xfrm>
          <a:custGeom>
            <a:avLst/>
            <a:gdLst>
              <a:gd name="connsiteX0" fmla="*/ 300251 w 655115"/>
              <a:gd name="connsiteY0" fmla="*/ 27534 h 696321"/>
              <a:gd name="connsiteX1" fmla="*/ 232012 w 655115"/>
              <a:gd name="connsiteY1" fmla="*/ 238 h 696321"/>
              <a:gd name="connsiteX2" fmla="*/ 150126 w 655115"/>
              <a:gd name="connsiteY2" fmla="*/ 41181 h 696321"/>
              <a:gd name="connsiteX3" fmla="*/ 109182 w 655115"/>
              <a:gd name="connsiteY3" fmla="*/ 54829 h 696321"/>
              <a:gd name="connsiteX4" fmla="*/ 27296 w 655115"/>
              <a:gd name="connsiteY4" fmla="*/ 123068 h 696321"/>
              <a:gd name="connsiteX5" fmla="*/ 0 w 655115"/>
              <a:gd name="connsiteY5" fmla="*/ 204955 h 696321"/>
              <a:gd name="connsiteX6" fmla="*/ 27296 w 655115"/>
              <a:gd name="connsiteY6" fmla="*/ 245898 h 696321"/>
              <a:gd name="connsiteX7" fmla="*/ 68239 w 655115"/>
              <a:gd name="connsiteY7" fmla="*/ 273193 h 696321"/>
              <a:gd name="connsiteX8" fmla="*/ 136478 w 655115"/>
              <a:gd name="connsiteY8" fmla="*/ 409671 h 696321"/>
              <a:gd name="connsiteX9" fmla="*/ 150126 w 655115"/>
              <a:gd name="connsiteY9" fmla="*/ 450614 h 696321"/>
              <a:gd name="connsiteX10" fmla="*/ 204717 w 655115"/>
              <a:gd name="connsiteY10" fmla="*/ 546149 h 696321"/>
              <a:gd name="connsiteX11" fmla="*/ 218364 w 655115"/>
              <a:gd name="connsiteY11" fmla="*/ 587092 h 696321"/>
              <a:gd name="connsiteX12" fmla="*/ 259308 w 655115"/>
              <a:gd name="connsiteY12" fmla="*/ 614387 h 696321"/>
              <a:gd name="connsiteX13" fmla="*/ 477672 w 655115"/>
              <a:gd name="connsiteY13" fmla="*/ 641683 h 696321"/>
              <a:gd name="connsiteX14" fmla="*/ 627797 w 655115"/>
              <a:gd name="connsiteY14" fmla="*/ 682626 h 696321"/>
              <a:gd name="connsiteX15" fmla="*/ 641445 w 655115"/>
              <a:gd name="connsiteY15" fmla="*/ 614387 h 696321"/>
              <a:gd name="connsiteX16" fmla="*/ 655093 w 655115"/>
              <a:gd name="connsiteY16" fmla="*/ 573444 h 696321"/>
              <a:gd name="connsiteX17" fmla="*/ 627797 w 655115"/>
              <a:gd name="connsiteY17" fmla="*/ 273193 h 696321"/>
              <a:gd name="connsiteX18" fmla="*/ 436729 w 655115"/>
              <a:gd name="connsiteY18" fmla="*/ 286841 h 696321"/>
              <a:gd name="connsiteX19" fmla="*/ 382138 w 655115"/>
              <a:gd name="connsiteY19" fmla="*/ 218602 h 696321"/>
              <a:gd name="connsiteX20" fmla="*/ 341194 w 655115"/>
              <a:gd name="connsiteY20" fmla="*/ 191307 h 696321"/>
              <a:gd name="connsiteX21" fmla="*/ 327547 w 655115"/>
              <a:gd name="connsiteY21" fmla="*/ 150364 h 696321"/>
              <a:gd name="connsiteX22" fmla="*/ 286603 w 655115"/>
              <a:gd name="connsiteY22" fmla="*/ 54829 h 696321"/>
              <a:gd name="connsiteX23" fmla="*/ 300251 w 655115"/>
              <a:gd name="connsiteY23" fmla="*/ 27534 h 6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115" h="696321">
                <a:moveTo>
                  <a:pt x="300251" y="27534"/>
                </a:moveTo>
                <a:cubicBezTo>
                  <a:pt x="291153" y="18436"/>
                  <a:pt x="256321" y="3277"/>
                  <a:pt x="232012" y="238"/>
                </a:cubicBezTo>
                <a:cubicBezTo>
                  <a:pt x="204570" y="-3192"/>
                  <a:pt x="169904" y="31292"/>
                  <a:pt x="150126" y="41181"/>
                </a:cubicBezTo>
                <a:cubicBezTo>
                  <a:pt x="137259" y="47615"/>
                  <a:pt x="122830" y="50280"/>
                  <a:pt x="109182" y="54829"/>
                </a:cubicBezTo>
                <a:cubicBezTo>
                  <a:pt x="83699" y="71818"/>
                  <a:pt x="42749" y="95253"/>
                  <a:pt x="27296" y="123068"/>
                </a:cubicBezTo>
                <a:cubicBezTo>
                  <a:pt x="13323" y="148219"/>
                  <a:pt x="0" y="204955"/>
                  <a:pt x="0" y="204955"/>
                </a:cubicBezTo>
                <a:cubicBezTo>
                  <a:pt x="9099" y="218603"/>
                  <a:pt x="15698" y="234300"/>
                  <a:pt x="27296" y="245898"/>
                </a:cubicBezTo>
                <a:cubicBezTo>
                  <a:pt x="38894" y="257496"/>
                  <a:pt x="61577" y="258204"/>
                  <a:pt x="68239" y="273193"/>
                </a:cubicBezTo>
                <a:cubicBezTo>
                  <a:pt x="138508" y="431298"/>
                  <a:pt x="18390" y="321106"/>
                  <a:pt x="136478" y="409671"/>
                </a:cubicBezTo>
                <a:cubicBezTo>
                  <a:pt x="141027" y="423319"/>
                  <a:pt x="144459" y="437391"/>
                  <a:pt x="150126" y="450614"/>
                </a:cubicBezTo>
                <a:cubicBezTo>
                  <a:pt x="170906" y="499100"/>
                  <a:pt x="177303" y="505028"/>
                  <a:pt x="204717" y="546149"/>
                </a:cubicBezTo>
                <a:cubicBezTo>
                  <a:pt x="209266" y="559797"/>
                  <a:pt x="209377" y="575859"/>
                  <a:pt x="218364" y="587092"/>
                </a:cubicBezTo>
                <a:cubicBezTo>
                  <a:pt x="228611" y="599900"/>
                  <a:pt x="244637" y="607052"/>
                  <a:pt x="259308" y="614387"/>
                </a:cubicBezTo>
                <a:cubicBezTo>
                  <a:pt x="318228" y="643847"/>
                  <a:pt x="443798" y="639077"/>
                  <a:pt x="477672" y="641683"/>
                </a:cubicBezTo>
                <a:cubicBezTo>
                  <a:pt x="578859" y="709141"/>
                  <a:pt x="527390" y="702708"/>
                  <a:pt x="627797" y="682626"/>
                </a:cubicBezTo>
                <a:cubicBezTo>
                  <a:pt x="632346" y="659880"/>
                  <a:pt x="635819" y="636891"/>
                  <a:pt x="641445" y="614387"/>
                </a:cubicBezTo>
                <a:cubicBezTo>
                  <a:pt x="644934" y="600431"/>
                  <a:pt x="655668" y="587818"/>
                  <a:pt x="655093" y="573444"/>
                </a:cubicBezTo>
                <a:cubicBezTo>
                  <a:pt x="651076" y="473028"/>
                  <a:pt x="636896" y="373277"/>
                  <a:pt x="627797" y="273193"/>
                </a:cubicBezTo>
                <a:cubicBezTo>
                  <a:pt x="564108" y="277742"/>
                  <a:pt x="500470" y="290590"/>
                  <a:pt x="436729" y="286841"/>
                </a:cubicBezTo>
                <a:cubicBezTo>
                  <a:pt x="379264" y="283461"/>
                  <a:pt x="404963" y="247133"/>
                  <a:pt x="382138" y="218602"/>
                </a:cubicBezTo>
                <a:cubicBezTo>
                  <a:pt x="371891" y="205794"/>
                  <a:pt x="354842" y="200405"/>
                  <a:pt x="341194" y="191307"/>
                </a:cubicBezTo>
                <a:cubicBezTo>
                  <a:pt x="336645" y="177659"/>
                  <a:pt x="333214" y="163587"/>
                  <a:pt x="327547" y="150364"/>
                </a:cubicBezTo>
                <a:cubicBezTo>
                  <a:pt x="313988" y="118726"/>
                  <a:pt x="292422" y="89744"/>
                  <a:pt x="286603" y="54829"/>
                </a:cubicBezTo>
                <a:cubicBezTo>
                  <a:pt x="284359" y="41367"/>
                  <a:pt x="309349" y="36632"/>
                  <a:pt x="300251" y="27534"/>
                </a:cubicBezTo>
                <a:close/>
              </a:path>
            </a:pathLst>
          </a:custGeom>
          <a:blipFill>
            <a:blip r:embed="rId41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F5BA62C-47EF-4990-B555-1D0D78217913}"/>
              </a:ext>
            </a:extLst>
          </p:cNvPr>
          <p:cNvSpPr/>
          <p:nvPr/>
        </p:nvSpPr>
        <p:spPr>
          <a:xfrm>
            <a:off x="-62023" y="-67900"/>
            <a:ext cx="12192000" cy="71461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3000"/>
                </a:schemeClr>
              </a:gs>
              <a:gs pos="31000">
                <a:schemeClr val="tx1">
                  <a:lumMod val="95000"/>
                  <a:lumOff val="5000"/>
                  <a:alpha val="32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5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84DC7862-AA5D-4927-9748-954A860D8C3C}"/>
              </a:ext>
            </a:extLst>
          </p:cNvPr>
          <p:cNvSpPr/>
          <p:nvPr/>
        </p:nvSpPr>
        <p:spPr>
          <a:xfrm>
            <a:off x="1295229" y="628604"/>
            <a:ext cx="746172" cy="76123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6" name="Partial Circle 115">
            <a:extLst>
              <a:ext uri="{FF2B5EF4-FFF2-40B4-BE49-F238E27FC236}">
                <a16:creationId xmlns:a16="http://schemas.microsoft.com/office/drawing/2014/main" id="{1E123432-0395-4449-915B-FA3EEB018EEB}"/>
              </a:ext>
            </a:extLst>
          </p:cNvPr>
          <p:cNvSpPr/>
          <p:nvPr/>
        </p:nvSpPr>
        <p:spPr>
          <a:xfrm rot="10800000">
            <a:off x="1947576" y="1414988"/>
            <a:ext cx="1004209" cy="1004209"/>
          </a:xfrm>
          <a:prstGeom prst="pie">
            <a:avLst>
              <a:gd name="adj1" fmla="val 0"/>
              <a:gd name="adj2" fmla="val 10830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8DAAB876-F971-44E6-8993-01A6C1E0EE3A}"/>
              </a:ext>
            </a:extLst>
          </p:cNvPr>
          <p:cNvSpPr/>
          <p:nvPr/>
        </p:nvSpPr>
        <p:spPr>
          <a:xfrm>
            <a:off x="2151532" y="695906"/>
            <a:ext cx="589147" cy="58914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06613211-0C42-476D-9B78-F4994D2650C0}"/>
              </a:ext>
            </a:extLst>
          </p:cNvPr>
          <p:cNvSpPr/>
          <p:nvPr/>
        </p:nvSpPr>
        <p:spPr>
          <a:xfrm rot="10800000">
            <a:off x="333165" y="1555630"/>
            <a:ext cx="885237" cy="901511"/>
          </a:xfrm>
          <a:prstGeom prst="pie">
            <a:avLst>
              <a:gd name="adj1" fmla="val 0"/>
              <a:gd name="adj2" fmla="val 10830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45046C61-2F09-4E05-BA24-17A29C5D061D}"/>
              </a:ext>
            </a:extLst>
          </p:cNvPr>
          <p:cNvSpPr/>
          <p:nvPr/>
        </p:nvSpPr>
        <p:spPr>
          <a:xfrm>
            <a:off x="440932" y="866792"/>
            <a:ext cx="619748" cy="6197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3F429-EE1C-49CD-884E-39B032139335}"/>
              </a:ext>
            </a:extLst>
          </p:cNvPr>
          <p:cNvSpPr/>
          <p:nvPr/>
        </p:nvSpPr>
        <p:spPr>
          <a:xfrm>
            <a:off x="3205886" y="1091602"/>
            <a:ext cx="6841938" cy="707886"/>
          </a:xfrm>
          <a:prstGeom prst="rect">
            <a:avLst/>
          </a:prstGeom>
          <a:effectLst>
            <a:outerShdw blurRad="63500" sx="102000" sy="102000" algn="ctr" rotWithShape="0">
              <a:schemeClr val="bg1"/>
            </a:outerShdw>
          </a:effec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More than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63500" sx="102000" sy="102000" algn="ctr" rotWithShape="0">
                    <a:schemeClr val="tx1"/>
                  </a:outerShdw>
                </a:effectLst>
              </a:rPr>
              <a:t>1.5 billion people </a:t>
            </a:r>
            <a:r>
              <a:rPr lang="en-US" sz="2000" dirty="0">
                <a:solidFill>
                  <a:schemeClr val="bg1"/>
                </a:solidFill>
              </a:rPr>
              <a:t>can speak English</a:t>
            </a:r>
            <a:endParaRPr lang="vi-VN" sz="2000" dirty="0">
              <a:solidFill>
                <a:schemeClr val="bg1"/>
              </a:solidFill>
            </a:endParaRPr>
          </a:p>
        </p:txBody>
      </p:sp>
      <p:sp>
        <p:nvSpPr>
          <p:cNvPr id="114" name="Partial Circle 113">
            <a:extLst>
              <a:ext uri="{FF2B5EF4-FFF2-40B4-BE49-F238E27FC236}">
                <a16:creationId xmlns:a16="http://schemas.microsoft.com/office/drawing/2014/main" id="{2D070DA7-2862-4905-A97C-8BD01F6D002A}"/>
              </a:ext>
            </a:extLst>
          </p:cNvPr>
          <p:cNvSpPr/>
          <p:nvPr/>
        </p:nvSpPr>
        <p:spPr>
          <a:xfrm rot="10800000">
            <a:off x="1068376" y="1485320"/>
            <a:ext cx="1220003" cy="1184717"/>
          </a:xfrm>
          <a:prstGeom prst="pie">
            <a:avLst>
              <a:gd name="adj1" fmla="val 0"/>
              <a:gd name="adj2" fmla="val 10830155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E0B4A9-4B1D-4C69-B1C1-F946F8A4D6E4}"/>
              </a:ext>
            </a:extLst>
          </p:cNvPr>
          <p:cNvGrpSpPr/>
          <p:nvPr/>
        </p:nvGrpSpPr>
        <p:grpSpPr>
          <a:xfrm>
            <a:off x="1951279" y="700149"/>
            <a:ext cx="1004209" cy="1723291"/>
            <a:chOff x="-1041092" y="700524"/>
            <a:chExt cx="1004209" cy="1723291"/>
          </a:xfrm>
          <a:effectLst/>
        </p:grpSpPr>
        <p:sp>
          <p:nvSpPr>
            <p:cNvPr id="143" name="Partial Circle 142">
              <a:extLst>
                <a:ext uri="{FF2B5EF4-FFF2-40B4-BE49-F238E27FC236}">
                  <a16:creationId xmlns:a16="http://schemas.microsoft.com/office/drawing/2014/main" id="{2E7EBC5B-2AE8-4135-91E1-9E389FEADB83}"/>
                </a:ext>
              </a:extLst>
            </p:cNvPr>
            <p:cNvSpPr/>
            <p:nvPr/>
          </p:nvSpPr>
          <p:spPr>
            <a:xfrm rot="10800000">
              <a:off x="-1041092" y="1419606"/>
              <a:ext cx="1004209" cy="100420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1E06FC80-DA90-45FC-8D40-6D3A2FC123F4}"/>
                </a:ext>
              </a:extLst>
            </p:cNvPr>
            <p:cNvSpPr/>
            <p:nvPr/>
          </p:nvSpPr>
          <p:spPr>
            <a:xfrm>
              <a:off x="-837136" y="700524"/>
              <a:ext cx="589147" cy="589148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2" name="Flowchart: Merge 161">
              <a:extLst>
                <a:ext uri="{FF2B5EF4-FFF2-40B4-BE49-F238E27FC236}">
                  <a16:creationId xmlns:a16="http://schemas.microsoft.com/office/drawing/2014/main" id="{BC6AF329-7215-49BF-86B7-F055B8BDF49E}"/>
                </a:ext>
              </a:extLst>
            </p:cNvPr>
            <p:cNvSpPr/>
            <p:nvPr/>
          </p:nvSpPr>
          <p:spPr>
            <a:xfrm>
              <a:off x="-689538" y="1415597"/>
              <a:ext cx="290882" cy="566488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D1498942-1AF1-443F-AAE9-3821D666E0DC}"/>
                </a:ext>
              </a:extLst>
            </p:cNvPr>
            <p:cNvSpPr/>
            <p:nvPr/>
          </p:nvSpPr>
          <p:spPr>
            <a:xfrm>
              <a:off x="-619578" y="1379392"/>
              <a:ext cx="141437" cy="611583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525D71D-4AAD-4817-82D6-D43F87BAFD96}"/>
              </a:ext>
            </a:extLst>
          </p:cNvPr>
          <p:cNvGrpSpPr/>
          <p:nvPr/>
        </p:nvGrpSpPr>
        <p:grpSpPr>
          <a:xfrm>
            <a:off x="190698" y="871643"/>
            <a:ext cx="1038360" cy="1590349"/>
            <a:chOff x="190698" y="871643"/>
            <a:chExt cx="1038360" cy="1590349"/>
          </a:xfrm>
          <a:effectLst/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0F2175-0ED2-4CB2-A10C-29EF3A783321}"/>
                </a:ext>
              </a:extLst>
            </p:cNvPr>
            <p:cNvGrpSpPr/>
            <p:nvPr/>
          </p:nvGrpSpPr>
          <p:grpSpPr>
            <a:xfrm>
              <a:off x="340803" y="871643"/>
              <a:ext cx="885237" cy="1590349"/>
              <a:chOff x="-2655503" y="871410"/>
              <a:chExt cx="885237" cy="1590349"/>
            </a:xfrm>
          </p:grpSpPr>
          <p:sp>
            <p:nvSpPr>
              <p:cNvPr id="145" name="Partial Circle 144">
                <a:extLst>
                  <a:ext uri="{FF2B5EF4-FFF2-40B4-BE49-F238E27FC236}">
                    <a16:creationId xmlns:a16="http://schemas.microsoft.com/office/drawing/2014/main" id="{173C9E79-C7A0-4BF0-A4FD-AD3DC679084B}"/>
                  </a:ext>
                </a:extLst>
              </p:cNvPr>
              <p:cNvSpPr/>
              <p:nvPr/>
            </p:nvSpPr>
            <p:spPr>
              <a:xfrm rot="10800000">
                <a:off x="-2655503" y="1560248"/>
                <a:ext cx="885237" cy="901511"/>
              </a:xfrm>
              <a:prstGeom prst="pie">
                <a:avLst>
                  <a:gd name="adj1" fmla="val 0"/>
                  <a:gd name="adj2" fmla="val 10830155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D98F96FC-05D8-4313-B4B6-09EA7C98C6AA}"/>
                  </a:ext>
                </a:extLst>
              </p:cNvPr>
              <p:cNvSpPr/>
              <p:nvPr/>
            </p:nvSpPr>
            <p:spPr>
              <a:xfrm>
                <a:off x="-2547736" y="871410"/>
                <a:ext cx="636434" cy="636435"/>
              </a:xfrm>
              <a:prstGeom prst="flowChartConnector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4" name="Flowchart: Merge 163">
                <a:extLst>
                  <a:ext uri="{FF2B5EF4-FFF2-40B4-BE49-F238E27FC236}">
                    <a16:creationId xmlns:a16="http://schemas.microsoft.com/office/drawing/2014/main" id="{BA38A866-E2E0-449F-9056-DAEF0A34105A}"/>
                  </a:ext>
                </a:extLst>
              </p:cNvPr>
              <p:cNvSpPr/>
              <p:nvPr/>
            </p:nvSpPr>
            <p:spPr>
              <a:xfrm>
                <a:off x="-2364634" y="1560248"/>
                <a:ext cx="295823" cy="491635"/>
              </a:xfrm>
              <a:prstGeom prst="flowChartMerg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BA9184BB-8A40-47B7-80EB-7B19D1479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778" b="95556" l="9778" r="89778">
                          <a14:foregroundMark x1="18222" y1="11111" x2="18222" y2="11111"/>
                          <a14:foregroundMark x1="19111" y1="4889" x2="19111" y2="4889"/>
                          <a14:foregroundMark x1="30667" y1="3111" x2="30667" y2="3111"/>
                          <a14:foregroundMark x1="25778" y1="2222" x2="25778" y2="2222"/>
                          <a14:foregroundMark x1="38222" y1="2667" x2="38222" y2="2667"/>
                          <a14:foregroundMark x1="60000" y1="30667" x2="60000" y2="30667"/>
                          <a14:foregroundMark x1="46222" y1="95556" x2="46222" y2="9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9320" flipH="1">
              <a:off x="190698" y="1479043"/>
              <a:ext cx="1038360" cy="792630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60AD8C-2397-479F-AFF9-AACCED5D03B4}"/>
              </a:ext>
            </a:extLst>
          </p:cNvPr>
          <p:cNvGrpSpPr/>
          <p:nvPr/>
        </p:nvGrpSpPr>
        <p:grpSpPr>
          <a:xfrm>
            <a:off x="930548" y="480245"/>
            <a:ext cx="1360999" cy="2262894"/>
            <a:chOff x="-1691257" y="2914779"/>
            <a:chExt cx="1236725" cy="2084243"/>
          </a:xfrm>
          <a:effectLst/>
        </p:grpSpPr>
        <p:sp>
          <p:nvSpPr>
            <p:cNvPr id="167" name="Partial Circle 166">
              <a:extLst>
                <a:ext uri="{FF2B5EF4-FFF2-40B4-BE49-F238E27FC236}">
                  <a16:creationId xmlns:a16="http://schemas.microsoft.com/office/drawing/2014/main" id="{AAD9E555-FABF-4F94-9E5E-666C07565747}"/>
                </a:ext>
              </a:extLst>
            </p:cNvPr>
            <p:cNvSpPr/>
            <p:nvPr/>
          </p:nvSpPr>
          <p:spPr>
            <a:xfrm rot="10800000">
              <a:off x="-1691257" y="3770233"/>
              <a:ext cx="1236725" cy="122878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rgbClr val="F8F8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475BB12-C0AE-4157-931D-8AFCD9120C3A}"/>
                </a:ext>
              </a:extLst>
            </p:cNvPr>
            <p:cNvGrpSpPr/>
            <p:nvPr/>
          </p:nvGrpSpPr>
          <p:grpSpPr>
            <a:xfrm>
              <a:off x="-1664337" y="2914779"/>
              <a:ext cx="1027346" cy="1556554"/>
              <a:chOff x="-1936218" y="586044"/>
              <a:chExt cx="1027346" cy="1556554"/>
            </a:xfrm>
          </p:grpSpPr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E156586B-F09D-42F4-9A08-536012FCA410}"/>
                  </a:ext>
                </a:extLst>
              </p:cNvPr>
              <p:cNvSpPr/>
              <p:nvPr/>
            </p:nvSpPr>
            <p:spPr>
              <a:xfrm>
                <a:off x="-1700139" y="644472"/>
                <a:ext cx="765450" cy="798728"/>
              </a:xfrm>
              <a:prstGeom prst="flowChartConnector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7" name="Partial Circle 146">
                <a:extLst>
                  <a:ext uri="{FF2B5EF4-FFF2-40B4-BE49-F238E27FC236}">
                    <a16:creationId xmlns:a16="http://schemas.microsoft.com/office/drawing/2014/main" id="{515A6B37-0653-4335-8ABF-679B0D63EB50}"/>
                  </a:ext>
                </a:extLst>
              </p:cNvPr>
              <p:cNvSpPr/>
              <p:nvPr/>
            </p:nvSpPr>
            <p:spPr>
              <a:xfrm rot="7793316">
                <a:off x="-1679042" y="557871"/>
                <a:ext cx="741998" cy="798343"/>
              </a:xfrm>
              <a:prstGeom prst="pie">
                <a:avLst>
                  <a:gd name="adj1" fmla="val 2943576"/>
                  <a:gd name="adj2" fmla="val 1391774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F38D2462-8C47-47A5-8058-793460ADC4CD}"/>
                  </a:ext>
                </a:extLst>
              </p:cNvPr>
              <p:cNvGrpSpPr/>
              <p:nvPr/>
            </p:nvGrpSpPr>
            <p:grpSpPr>
              <a:xfrm>
                <a:off x="-1700139" y="929242"/>
                <a:ext cx="751292" cy="281740"/>
                <a:chOff x="9184363" y="-1276352"/>
                <a:chExt cx="1178649" cy="442002"/>
              </a:xfrm>
            </p:grpSpPr>
            <p:sp>
              <p:nvSpPr>
                <p:cNvPr id="149" name="Flowchart: Connector 148">
                  <a:extLst>
                    <a:ext uri="{FF2B5EF4-FFF2-40B4-BE49-F238E27FC236}">
                      <a16:creationId xmlns:a16="http://schemas.microsoft.com/office/drawing/2014/main" id="{E8249A6D-209D-42E8-BAE7-F53175C6E1CC}"/>
                    </a:ext>
                  </a:extLst>
                </p:cNvPr>
                <p:cNvSpPr/>
                <p:nvPr/>
              </p:nvSpPr>
              <p:spPr>
                <a:xfrm>
                  <a:off x="9184363" y="-1276351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7AA15367-373D-43C2-AC37-5313346FC932}"/>
                    </a:ext>
                  </a:extLst>
                </p:cNvPr>
                <p:cNvCxnSpPr/>
                <p:nvPr/>
              </p:nvCxnSpPr>
              <p:spPr>
                <a:xfrm>
                  <a:off x="9603606" y="-1047750"/>
                  <a:ext cx="317405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Flowchart: Connector 150">
                  <a:extLst>
                    <a:ext uri="{FF2B5EF4-FFF2-40B4-BE49-F238E27FC236}">
                      <a16:creationId xmlns:a16="http://schemas.microsoft.com/office/drawing/2014/main" id="{37800582-E1D3-4949-9EB2-022C70179C3A}"/>
                    </a:ext>
                  </a:extLst>
                </p:cNvPr>
                <p:cNvSpPr/>
                <p:nvPr/>
              </p:nvSpPr>
              <p:spPr>
                <a:xfrm>
                  <a:off x="9921011" y="-1276352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EB83F83-7190-4999-805B-E792BC774E81}"/>
                  </a:ext>
                </a:extLst>
              </p:cNvPr>
              <p:cNvGrpSpPr/>
              <p:nvPr/>
            </p:nvGrpSpPr>
            <p:grpSpPr>
              <a:xfrm>
                <a:off x="-1554216" y="1489938"/>
                <a:ext cx="485971" cy="652660"/>
                <a:chOff x="9330461" y="-720535"/>
                <a:chExt cx="819150" cy="1359280"/>
              </a:xfrm>
            </p:grpSpPr>
            <p:sp>
              <p:nvSpPr>
                <p:cNvPr id="153" name="Rectangle: Diagonal Corners Snipped 152">
                  <a:extLst>
                    <a:ext uri="{FF2B5EF4-FFF2-40B4-BE49-F238E27FC236}">
                      <a16:creationId xmlns:a16="http://schemas.microsoft.com/office/drawing/2014/main" id="{CE2EE285-CC69-4043-8B53-28A12B72D862}"/>
                    </a:ext>
                  </a:extLst>
                </p:cNvPr>
                <p:cNvSpPr/>
                <p:nvPr/>
              </p:nvSpPr>
              <p:spPr>
                <a:xfrm>
                  <a:off x="9330461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4" name="Rectangle: Diagonal Corners Snipped 153">
                  <a:extLst>
                    <a:ext uri="{FF2B5EF4-FFF2-40B4-BE49-F238E27FC236}">
                      <a16:creationId xmlns:a16="http://schemas.microsoft.com/office/drawing/2014/main" id="{D8C6CCF6-773F-4203-B0C5-86C818D5CF70}"/>
                    </a:ext>
                  </a:extLst>
                </p:cNvPr>
                <p:cNvSpPr/>
                <p:nvPr/>
              </p:nvSpPr>
              <p:spPr>
                <a:xfrm flipH="1">
                  <a:off x="9764572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5" name="Diamond 154">
                  <a:extLst>
                    <a:ext uri="{FF2B5EF4-FFF2-40B4-BE49-F238E27FC236}">
                      <a16:creationId xmlns:a16="http://schemas.microsoft.com/office/drawing/2014/main" id="{7D4C0F09-BB21-4AE3-9DB7-4897F8F18FEC}"/>
                    </a:ext>
                  </a:extLst>
                </p:cNvPr>
                <p:cNvSpPr/>
                <p:nvPr/>
              </p:nvSpPr>
              <p:spPr>
                <a:xfrm>
                  <a:off x="9556063" y="-720535"/>
                  <a:ext cx="381981" cy="135928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1BA4BC7-C322-4905-9FCE-F510AE6698F4}"/>
                  </a:ext>
                </a:extLst>
              </p:cNvPr>
              <p:cNvGrpSpPr/>
              <p:nvPr/>
            </p:nvGrpSpPr>
            <p:grpSpPr>
              <a:xfrm rot="19852732">
                <a:off x="-1936218" y="1568488"/>
                <a:ext cx="347295" cy="529907"/>
                <a:chOff x="13374332" y="3154277"/>
                <a:chExt cx="1170977" cy="1786691"/>
              </a:xfrm>
            </p:grpSpPr>
            <p:sp>
              <p:nvSpPr>
                <p:cNvPr id="157" name="Flowchart: Process 156">
                  <a:extLst>
                    <a:ext uri="{FF2B5EF4-FFF2-40B4-BE49-F238E27FC236}">
                      <a16:creationId xmlns:a16="http://schemas.microsoft.com/office/drawing/2014/main" id="{ED339D72-D05A-4205-BA33-2F22D3438CB2}"/>
                    </a:ext>
                  </a:extLst>
                </p:cNvPr>
                <p:cNvSpPr/>
                <p:nvPr/>
              </p:nvSpPr>
              <p:spPr>
                <a:xfrm>
                  <a:off x="13583732" y="3154277"/>
                  <a:ext cx="961577" cy="1786691"/>
                </a:xfrm>
                <a:prstGeom prst="flowChartProcess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8" name="Flowchart: Process 157">
                  <a:extLst>
                    <a:ext uri="{FF2B5EF4-FFF2-40B4-BE49-F238E27FC236}">
                      <a16:creationId xmlns:a16="http://schemas.microsoft.com/office/drawing/2014/main" id="{47E9EC5F-657F-4772-BE60-869EDD7D9C46}"/>
                    </a:ext>
                  </a:extLst>
                </p:cNvPr>
                <p:cNvSpPr/>
                <p:nvPr/>
              </p:nvSpPr>
              <p:spPr>
                <a:xfrm>
                  <a:off x="13387886" y="3154277"/>
                  <a:ext cx="198925" cy="1786691"/>
                </a:xfrm>
                <a:prstGeom prst="flowChartProcess">
                  <a:avLst/>
                </a:prstGeom>
                <a:solidFill>
                  <a:srgbClr val="7B38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DB58D99E-1A25-4E63-B90E-850750D4A520}"/>
                    </a:ext>
                  </a:extLst>
                </p:cNvPr>
                <p:cNvSpPr/>
                <p:nvPr/>
              </p:nvSpPr>
              <p:spPr>
                <a:xfrm>
                  <a:off x="13748084" y="3639406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9993E3B9-DFC0-4719-9B7A-536EBB0F8A21}"/>
                    </a:ext>
                  </a:extLst>
                </p:cNvPr>
                <p:cNvSpPr/>
                <p:nvPr/>
              </p:nvSpPr>
              <p:spPr>
                <a:xfrm>
                  <a:off x="13611580" y="3758863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AE37033E-50AF-4CF2-ACAC-7B658F16459B}"/>
                    </a:ext>
                  </a:extLst>
                </p:cNvPr>
                <p:cNvSpPr/>
                <p:nvPr/>
              </p:nvSpPr>
              <p:spPr>
                <a:xfrm>
                  <a:off x="13374332" y="3201539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8620060-F868-4389-B509-6DA1B1EE5CB5}"/>
              </a:ext>
            </a:extLst>
          </p:cNvPr>
          <p:cNvGrpSpPr/>
          <p:nvPr/>
        </p:nvGrpSpPr>
        <p:grpSpPr>
          <a:xfrm>
            <a:off x="507404" y="2987893"/>
            <a:ext cx="1947146" cy="1225023"/>
            <a:chOff x="-157877" y="2390024"/>
            <a:chExt cx="3797799" cy="2962070"/>
          </a:xfrm>
          <a:effectLst>
            <a:outerShdw blurRad="482600" sx="102000" sy="102000" algn="ctr" rotWithShape="0">
              <a:schemeClr val="bg1">
                <a:alpha val="70000"/>
              </a:schemeClr>
            </a:outerShdw>
          </a:effectLst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F8997FD-C32F-48DD-A262-C80224D080B2}"/>
                </a:ext>
              </a:extLst>
            </p:cNvPr>
            <p:cNvSpPr/>
            <p:nvPr/>
          </p:nvSpPr>
          <p:spPr>
            <a:xfrm>
              <a:off x="-157877" y="2817441"/>
              <a:ext cx="3797799" cy="2534653"/>
            </a:xfrm>
            <a:custGeom>
              <a:avLst/>
              <a:gdLst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613716 w 5866323"/>
                <a:gd name="connsiteY5" fmla="*/ 2498520 h 2534653"/>
                <a:gd name="connsiteX6" fmla="*/ 5435811 w 5866323"/>
                <a:gd name="connsiteY6" fmla="*/ 2454309 h 2534653"/>
                <a:gd name="connsiteX7" fmla="*/ 4398485 w 5866323"/>
                <a:gd name="connsiteY7" fmla="*/ 2366210 h 2534653"/>
                <a:gd name="connsiteX8" fmla="*/ 3182026 w 5866323"/>
                <a:gd name="connsiteY8" fmla="*/ 2498825 h 2534653"/>
                <a:gd name="connsiteX9" fmla="*/ 3087182 w 5866323"/>
                <a:gd name="connsiteY9" fmla="*/ 2534653 h 2534653"/>
                <a:gd name="connsiteX10" fmla="*/ 2778304 w 5866323"/>
                <a:gd name="connsiteY10" fmla="*/ 2534653 h 2534653"/>
                <a:gd name="connsiteX11" fmla="*/ 2683460 w 5866323"/>
                <a:gd name="connsiteY11" fmla="*/ 2498825 h 2534653"/>
                <a:gd name="connsiteX12" fmla="*/ 1467000 w 5866323"/>
                <a:gd name="connsiteY12" fmla="*/ 2366210 h 2534653"/>
                <a:gd name="connsiteX13" fmla="*/ 429675 w 5866323"/>
                <a:gd name="connsiteY13" fmla="*/ 2454309 h 2534653"/>
                <a:gd name="connsiteX14" fmla="*/ 252344 w 5866323"/>
                <a:gd name="connsiteY14" fmla="*/ 2498377 h 2534653"/>
                <a:gd name="connsiteX15" fmla="*/ 186255 w 5866323"/>
                <a:gd name="connsiteY15" fmla="*/ 2462505 h 2534653"/>
                <a:gd name="connsiteX16" fmla="*/ 0 w 5866323"/>
                <a:gd name="connsiteY16" fmla="*/ 2112202 h 2534653"/>
                <a:gd name="connsiteX17" fmla="*/ 0 w 5866323"/>
                <a:gd name="connsiteY17" fmla="*/ 422451 h 2534653"/>
                <a:gd name="connsiteX18" fmla="*/ 422451 w 5866323"/>
                <a:gd name="connsiteY18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86255 w 5866323"/>
                <a:gd name="connsiteY13" fmla="*/ 2462505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93079 w 5866323"/>
                <a:gd name="connsiteY13" fmla="*/ 2407914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66323" h="2534653">
                  <a:moveTo>
                    <a:pt x="422451" y="0"/>
                  </a:moveTo>
                  <a:lnTo>
                    <a:pt x="5443872" y="0"/>
                  </a:lnTo>
                  <a:cubicBezTo>
                    <a:pt x="5677185" y="0"/>
                    <a:pt x="5866323" y="189138"/>
                    <a:pt x="5866323" y="422451"/>
                  </a:cubicBezTo>
                  <a:lnTo>
                    <a:pt x="5866323" y="2112202"/>
                  </a:lnTo>
                  <a:cubicBezTo>
                    <a:pt x="5866323" y="2258023"/>
                    <a:pt x="5778794" y="2359292"/>
                    <a:pt x="5666421" y="2435209"/>
                  </a:cubicBezTo>
                  <a:lnTo>
                    <a:pt x="5435811" y="2454309"/>
                  </a:lnTo>
                  <a:cubicBezTo>
                    <a:pt x="5170336" y="2399877"/>
                    <a:pt x="4803586" y="2366210"/>
                    <a:pt x="4398485" y="2366210"/>
                  </a:cubicBezTo>
                  <a:cubicBezTo>
                    <a:pt x="3892109" y="2366210"/>
                    <a:pt x="3445656" y="2418815"/>
                    <a:pt x="3182026" y="2498825"/>
                  </a:cubicBezTo>
                  <a:lnTo>
                    <a:pt x="3087182" y="2534653"/>
                  </a:lnTo>
                  <a:lnTo>
                    <a:pt x="2778304" y="2534653"/>
                  </a:lnTo>
                  <a:lnTo>
                    <a:pt x="2683460" y="2498825"/>
                  </a:lnTo>
                  <a:cubicBezTo>
                    <a:pt x="2419829" y="2418815"/>
                    <a:pt x="1973377" y="2366210"/>
                    <a:pt x="1467000" y="2366210"/>
                  </a:cubicBezTo>
                  <a:cubicBezTo>
                    <a:pt x="1061899" y="2366210"/>
                    <a:pt x="695149" y="2399877"/>
                    <a:pt x="429675" y="2454309"/>
                  </a:cubicBezTo>
                  <a:lnTo>
                    <a:pt x="193079" y="2407914"/>
                  </a:lnTo>
                  <a:cubicBezTo>
                    <a:pt x="80706" y="2331997"/>
                    <a:pt x="0" y="2258023"/>
                    <a:pt x="0" y="2112202"/>
                  </a:cubicBezTo>
                  <a:lnTo>
                    <a:pt x="0" y="422451"/>
                  </a:lnTo>
                  <a:cubicBezTo>
                    <a:pt x="0" y="189138"/>
                    <a:pt x="189138" y="0"/>
                    <a:pt x="422451" y="0"/>
                  </a:cubicBezTo>
                  <a:close/>
                </a:path>
              </a:pathLst>
            </a:cu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D968A78-851A-4A17-849C-2B4B24AB807C}"/>
                </a:ext>
              </a:extLst>
            </p:cNvPr>
            <p:cNvSpPr/>
            <p:nvPr/>
          </p:nvSpPr>
          <p:spPr>
            <a:xfrm rot="5400000">
              <a:off x="379993" y="2069269"/>
              <a:ext cx="2747302" cy="3388811"/>
            </a:xfrm>
            <a:custGeom>
              <a:avLst/>
              <a:gdLst>
                <a:gd name="connsiteX0" fmla="*/ 0 w 2747302"/>
                <a:gd name="connsiteY0" fmla="*/ 3603411 h 4816550"/>
                <a:gd name="connsiteX1" fmla="*/ 168793 w 2747302"/>
                <a:gd name="connsiteY1" fmla="*/ 2612382 h 4816550"/>
                <a:gd name="connsiteX2" fmla="*/ 212649 w 2747302"/>
                <a:gd name="connsiteY2" fmla="*/ 2538073 h 4816550"/>
                <a:gd name="connsiteX3" fmla="*/ 212649 w 2747302"/>
                <a:gd name="connsiteY3" fmla="*/ 2261406 h 4816550"/>
                <a:gd name="connsiteX4" fmla="*/ 178866 w 2747302"/>
                <a:gd name="connsiteY4" fmla="*/ 2204164 h 4816550"/>
                <a:gd name="connsiteX5" fmla="*/ 10073 w 2747302"/>
                <a:gd name="connsiteY5" fmla="*/ 1213135 h 4816550"/>
                <a:gd name="connsiteX6" fmla="*/ 392918 w 2747302"/>
                <a:gd name="connsiteY6" fmla="*/ 17994 h 4816550"/>
                <a:gd name="connsiteX7" fmla="*/ 392328 w 2747302"/>
                <a:gd name="connsiteY7" fmla="*/ 27757 h 4816550"/>
                <a:gd name="connsiteX8" fmla="*/ 399235 w 2747302"/>
                <a:gd name="connsiteY8" fmla="*/ 24008 h 4816550"/>
                <a:gd name="connsiteX9" fmla="*/ 518151 w 2747302"/>
                <a:gd name="connsiteY9" fmla="*/ 0 h 4816550"/>
                <a:gd name="connsiteX10" fmla="*/ 2441800 w 2747302"/>
                <a:gd name="connsiteY10" fmla="*/ 0 h 4816550"/>
                <a:gd name="connsiteX11" fmla="*/ 2695127 w 2747302"/>
                <a:gd name="connsiteY11" fmla="*/ 134693 h 4816550"/>
                <a:gd name="connsiteX12" fmla="*/ 2697446 w 2747302"/>
                <a:gd name="connsiteY12" fmla="*/ 138965 h 4816550"/>
                <a:gd name="connsiteX13" fmla="*/ 2689490 w 2747302"/>
                <a:gd name="connsiteY13" fmla="*/ 145333 h 4816550"/>
                <a:gd name="connsiteX14" fmla="*/ 2310155 w 2747302"/>
                <a:gd name="connsiteY14" fmla="*/ 1204138 h 4816550"/>
                <a:gd name="connsiteX15" fmla="*/ 2689490 w 2747302"/>
                <a:gd name="connsiteY15" fmla="*/ 2262943 h 4816550"/>
                <a:gd name="connsiteX16" fmla="*/ 2747302 w 2747302"/>
                <a:gd name="connsiteY16" fmla="*/ 2309208 h 4816550"/>
                <a:gd name="connsiteX17" fmla="*/ 2747302 w 2747302"/>
                <a:gd name="connsiteY17" fmla="*/ 2608291 h 4816550"/>
                <a:gd name="connsiteX18" fmla="*/ 2742278 w 2747302"/>
                <a:gd name="connsiteY18" fmla="*/ 2613923 h 4816550"/>
                <a:gd name="connsiteX19" fmla="*/ 2454534 w 2747302"/>
                <a:gd name="connsiteY19" fmla="*/ 3612413 h 4816550"/>
                <a:gd name="connsiteX20" fmla="*/ 2645689 w 2747302"/>
                <a:gd name="connsiteY20" fmla="*/ 4463867 h 4816550"/>
                <a:gd name="connsiteX21" fmla="*/ 2733404 w 2747302"/>
                <a:gd name="connsiteY21" fmla="*/ 4597394 h 4816550"/>
                <a:gd name="connsiteX22" fmla="*/ 2723294 w 2747302"/>
                <a:gd name="connsiteY22" fmla="*/ 4629963 h 4816550"/>
                <a:gd name="connsiteX23" fmla="*/ 2441800 w 2747302"/>
                <a:gd name="connsiteY23" fmla="*/ 4816550 h 4816550"/>
                <a:gd name="connsiteX24" fmla="*/ 518150 w 2747302"/>
                <a:gd name="connsiteY24" fmla="*/ 4816550 h 4816550"/>
                <a:gd name="connsiteX25" fmla="*/ 399235 w 2747302"/>
                <a:gd name="connsiteY25" fmla="*/ 4792542 h 4816550"/>
                <a:gd name="connsiteX26" fmla="*/ 381914 w 2747302"/>
                <a:gd name="connsiteY26" fmla="*/ 4783140 h 4816550"/>
                <a:gd name="connsiteX27" fmla="*/ 382845 w 2747302"/>
                <a:gd name="connsiteY27" fmla="*/ 4798551 h 4816550"/>
                <a:gd name="connsiteX28" fmla="*/ 0 w 2747302"/>
                <a:gd name="connsiteY28" fmla="*/ 3603411 h 481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47302" h="4816550">
                  <a:moveTo>
                    <a:pt x="0" y="3603411"/>
                  </a:moveTo>
                  <a:cubicBezTo>
                    <a:pt x="0" y="3190875"/>
                    <a:pt x="66956" y="2827157"/>
                    <a:pt x="168793" y="2612382"/>
                  </a:cubicBezTo>
                  <a:lnTo>
                    <a:pt x="212649" y="2538073"/>
                  </a:lnTo>
                  <a:lnTo>
                    <a:pt x="212649" y="2261406"/>
                  </a:lnTo>
                  <a:lnTo>
                    <a:pt x="178866" y="2204164"/>
                  </a:lnTo>
                  <a:cubicBezTo>
                    <a:pt x="77029" y="1989389"/>
                    <a:pt x="10073" y="1625671"/>
                    <a:pt x="10073" y="1213135"/>
                  </a:cubicBezTo>
                  <a:cubicBezTo>
                    <a:pt x="10073" y="553076"/>
                    <a:pt x="181479" y="17994"/>
                    <a:pt x="392918" y="17994"/>
                  </a:cubicBezTo>
                  <a:lnTo>
                    <a:pt x="392328" y="27757"/>
                  </a:lnTo>
                  <a:lnTo>
                    <a:pt x="399235" y="24008"/>
                  </a:lnTo>
                  <a:cubicBezTo>
                    <a:pt x="435785" y="8549"/>
                    <a:pt x="475970" y="0"/>
                    <a:pt x="518151" y="0"/>
                  </a:cubicBezTo>
                  <a:lnTo>
                    <a:pt x="2441800" y="0"/>
                  </a:lnTo>
                  <a:cubicBezTo>
                    <a:pt x="2547253" y="0"/>
                    <a:pt x="2640226" y="53429"/>
                    <a:pt x="2695127" y="134693"/>
                  </a:cubicBezTo>
                  <a:lnTo>
                    <a:pt x="2697446" y="138965"/>
                  </a:lnTo>
                  <a:lnTo>
                    <a:pt x="2689490" y="145333"/>
                  </a:lnTo>
                  <a:cubicBezTo>
                    <a:pt x="2463541" y="349241"/>
                    <a:pt x="2310155" y="746932"/>
                    <a:pt x="2310155" y="1204138"/>
                  </a:cubicBezTo>
                  <a:cubicBezTo>
                    <a:pt x="2310155" y="1661344"/>
                    <a:pt x="2463541" y="2059035"/>
                    <a:pt x="2689490" y="2262943"/>
                  </a:cubicBezTo>
                  <a:lnTo>
                    <a:pt x="2747302" y="2309208"/>
                  </a:lnTo>
                  <a:lnTo>
                    <a:pt x="2747302" y="2608291"/>
                  </a:lnTo>
                  <a:lnTo>
                    <a:pt x="2742278" y="2613923"/>
                  </a:lnTo>
                  <a:cubicBezTo>
                    <a:pt x="2568674" y="2830315"/>
                    <a:pt x="2454534" y="3196771"/>
                    <a:pt x="2454534" y="3612413"/>
                  </a:cubicBezTo>
                  <a:cubicBezTo>
                    <a:pt x="2454534" y="3944926"/>
                    <a:pt x="2527584" y="4245961"/>
                    <a:pt x="2645689" y="4463867"/>
                  </a:cubicBezTo>
                  <a:lnTo>
                    <a:pt x="2733404" y="4597394"/>
                  </a:lnTo>
                  <a:lnTo>
                    <a:pt x="2723294" y="4629963"/>
                  </a:lnTo>
                  <a:cubicBezTo>
                    <a:pt x="2676917" y="4739612"/>
                    <a:pt x="2568343" y="4816550"/>
                    <a:pt x="2441800" y="4816550"/>
                  </a:cubicBezTo>
                  <a:lnTo>
                    <a:pt x="518150" y="4816550"/>
                  </a:lnTo>
                  <a:cubicBezTo>
                    <a:pt x="475969" y="4816550"/>
                    <a:pt x="435785" y="4808001"/>
                    <a:pt x="399235" y="4792542"/>
                  </a:cubicBezTo>
                  <a:lnTo>
                    <a:pt x="381914" y="4783140"/>
                  </a:lnTo>
                  <a:lnTo>
                    <a:pt x="382845" y="4798551"/>
                  </a:lnTo>
                  <a:cubicBezTo>
                    <a:pt x="171406" y="4798551"/>
                    <a:pt x="0" y="4263469"/>
                    <a:pt x="0" y="3603411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7EF8AE-E4B2-49FD-A27F-421EFC07F660}"/>
              </a:ext>
            </a:extLst>
          </p:cNvPr>
          <p:cNvSpPr/>
          <p:nvPr/>
        </p:nvSpPr>
        <p:spPr>
          <a:xfrm>
            <a:off x="3304953" y="2991868"/>
            <a:ext cx="9143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About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C000"/>
                </a:solidFill>
              </a:rPr>
              <a:t>142 countries </a:t>
            </a:r>
            <a:r>
              <a:rPr lang="en-US" sz="2000" dirty="0">
                <a:solidFill>
                  <a:schemeClr val="bg1"/>
                </a:solidFill>
              </a:rPr>
              <a:t>widely teach English in their education systems.</a:t>
            </a:r>
            <a:endParaRPr lang="vi-VN" sz="2000" dirty="0">
              <a:solidFill>
                <a:schemeClr val="bg1"/>
              </a:solidFill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2327450-886D-4A0D-920A-779EADD01D5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778" b="97778" l="4889" r="99556">
                        <a14:foregroundMark x1="55111" y1="33333" x2="55111" y2="33333"/>
                        <a14:foregroundMark x1="60000" y1="14222" x2="60000" y2="14222"/>
                        <a14:foregroundMark x1="56444" y1="9333" x2="67111" y2="22222"/>
                        <a14:foregroundMark x1="67111" y1="22222" x2="72444" y2="43556"/>
                        <a14:foregroundMark x1="72444" y1="43556" x2="64889" y2="65333"/>
                        <a14:foregroundMark x1="64889" y1="65333" x2="55556" y2="76000"/>
                        <a14:foregroundMark x1="55556" y1="76000" x2="41333" y2="84444"/>
                        <a14:foregroundMark x1="41333" y1="84444" x2="27111" y2="83556"/>
                        <a14:foregroundMark x1="27111" y1="83556" x2="25778" y2="61333"/>
                        <a14:foregroundMark x1="25778" y1="61333" x2="30667" y2="46222"/>
                        <a14:foregroundMark x1="30667" y1="46222" x2="32889" y2="43556"/>
                        <a14:foregroundMark x1="69778" y1="34667" x2="81333" y2="47111"/>
                        <a14:foregroundMark x1="81333" y1="47111" x2="79556" y2="63556"/>
                        <a14:foregroundMark x1="79556" y1="63556" x2="56444" y2="84444"/>
                        <a14:foregroundMark x1="56444" y1="84444" x2="32889" y2="88889"/>
                        <a14:foregroundMark x1="32889" y1="88889" x2="28444" y2="85333"/>
                        <a14:foregroundMark x1="40889" y1="28000" x2="24000" y2="38222"/>
                        <a14:foregroundMark x1="24000" y1="38222" x2="16889" y2="60000"/>
                        <a14:foregroundMark x1="16889" y1="60000" x2="24000" y2="76000"/>
                        <a14:foregroundMark x1="24000" y1="76000" x2="47556" y2="68444"/>
                        <a14:foregroundMark x1="47556" y1="68444" x2="47556" y2="68444"/>
                        <a14:foregroundMark x1="26667" y1="23556" x2="17333" y2="36444"/>
                        <a14:foregroundMark x1="17333" y1="36444" x2="12444" y2="52000"/>
                        <a14:foregroundMark x1="12444" y1="52000" x2="13333" y2="68889"/>
                        <a14:foregroundMark x1="13333" y1="68889" x2="19111" y2="72444"/>
                        <a14:foregroundMark x1="27556" y1="15556" x2="40000" y2="11111"/>
                        <a14:foregroundMark x1="40000" y1="11111" x2="41333" y2="11111"/>
                        <a14:foregroundMark x1="12000" y1="21778" x2="1333" y2="51111"/>
                        <a14:foregroundMark x1="1333" y1="51111" x2="4000" y2="66667"/>
                        <a14:foregroundMark x1="4000" y1="66667" x2="24444" y2="88444"/>
                        <a14:foregroundMark x1="24444" y1="88444" x2="55556" y2="94222"/>
                        <a14:foregroundMark x1="55556" y1="94222" x2="83556" y2="82667"/>
                        <a14:foregroundMark x1="83556" y1="82667" x2="92444" y2="71111"/>
                        <a14:foregroundMark x1="92444" y1="71111" x2="97778" y2="55111"/>
                        <a14:foregroundMark x1="97778" y1="55111" x2="97778" y2="41778"/>
                        <a14:foregroundMark x1="97778" y1="41778" x2="93333" y2="28444"/>
                        <a14:foregroundMark x1="93333" y1="28444" x2="83556" y2="19111"/>
                        <a14:foregroundMark x1="83556" y1="19111" x2="57778" y2="9333"/>
                        <a14:foregroundMark x1="57778" y1="9333" x2="42667" y2="7556"/>
                        <a14:foregroundMark x1="42667" y1="7556" x2="36889" y2="8444"/>
                        <a14:foregroundMark x1="59556" y1="18222" x2="77333" y2="35111"/>
                        <a14:foregroundMark x1="77333" y1="35111" x2="80889" y2="51556"/>
                        <a14:foregroundMark x1="74222" y1="17333" x2="85778" y2="37778"/>
                        <a14:foregroundMark x1="85778" y1="37778" x2="87111" y2="57333"/>
                        <a14:foregroundMark x1="87111" y1="57333" x2="80889" y2="68444"/>
                        <a14:foregroundMark x1="91556" y1="34222" x2="94667" y2="47556"/>
                        <a14:foregroundMark x1="94667" y1="47556" x2="88444" y2="61778"/>
                        <a14:foregroundMark x1="88444" y1="61778" x2="87111" y2="63111"/>
                        <a14:foregroundMark x1="69333" y1="72000" x2="50667" y2="86222"/>
                        <a14:foregroundMark x1="50667" y1="86222" x2="49333" y2="86222"/>
                        <a14:foregroundMark x1="73778" y1="48889" x2="75111" y2="60889"/>
                        <a14:foregroundMark x1="56444" y1="48889" x2="48444" y2="59111"/>
                        <a14:foregroundMark x1="50222" y1="39556" x2="47556" y2="52889"/>
                        <a14:foregroundMark x1="47556" y1="52889" x2="47111" y2="52000"/>
                        <a14:foregroundMark x1="48889" y1="17778" x2="49333" y2="90222"/>
                        <a14:foregroundMark x1="39556" y1="81778" x2="54667" y2="79111"/>
                        <a14:foregroundMark x1="54667" y1="79111" x2="75556" y2="80889"/>
                        <a14:foregroundMark x1="53778" y1="21333" x2="68889" y2="51556"/>
                        <a14:foregroundMark x1="8000" y1="44000" x2="4889" y2="57778"/>
                        <a14:foregroundMark x1="4889" y1="57778" x2="5778" y2="61778"/>
                        <a14:foregroundMark x1="5778" y1="36444" x2="11111" y2="24000"/>
                        <a14:foregroundMark x1="11111" y1="24000" x2="26222" y2="21333"/>
                        <a14:foregroundMark x1="26222" y1="21333" x2="42222" y2="21333"/>
                        <a14:foregroundMark x1="14667" y1="17778" x2="26667" y2="8889"/>
                        <a14:foregroundMark x1="26667" y1="8889" x2="39111" y2="4444"/>
                        <a14:foregroundMark x1="39111" y1="4444" x2="68889" y2="7556"/>
                        <a14:foregroundMark x1="68889" y1="7556" x2="71556" y2="8444"/>
                        <a14:foregroundMark x1="41333" y1="92444" x2="51556" y2="93778"/>
                        <a14:foregroundMark x1="31111" y1="92889" x2="44889" y2="96444"/>
                        <a14:foregroundMark x1="44889" y1="96444" x2="60889" y2="95556"/>
                        <a14:foregroundMark x1="60889" y1="95556" x2="86667" y2="78667"/>
                        <a14:foregroundMark x1="86667" y1="78667" x2="87111" y2="77333"/>
                        <a14:foregroundMark x1="36444" y1="48444" x2="41333" y2="50222"/>
                        <a14:foregroundMark x1="52889" y1="1778" x2="60000" y2="3556"/>
                        <a14:foregroundMark x1="62222" y1="97778" x2="68000" y2="93333"/>
                        <a14:foregroundMark x1="31111" y1="53778" x2="39556" y2="63556"/>
                        <a14:foregroundMark x1="39556" y1="63556" x2="42222" y2="63556"/>
                        <a14:foregroundMark x1="21778" y1="17333" x2="28000" y2="12889"/>
                        <a14:foregroundMark x1="98667" y1="55556" x2="99556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17" y="7478538"/>
            <a:ext cx="820559" cy="820559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26DA8CFC-8730-49DC-9DB0-408F110574DB}"/>
              </a:ext>
            </a:extLst>
          </p:cNvPr>
          <p:cNvSpPr/>
          <p:nvPr/>
        </p:nvSpPr>
        <p:spPr>
          <a:xfrm>
            <a:off x="3330219" y="7473071"/>
            <a:ext cx="73222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It is the official language in about </a:t>
            </a:r>
            <a:r>
              <a:rPr lang="en-US" sz="4000" b="1" dirty="0">
                <a:solidFill>
                  <a:srgbClr val="FFC000"/>
                </a:solidFill>
              </a:rPr>
              <a:t>58 countries</a:t>
            </a:r>
            <a:endParaRPr lang="vi-VN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1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239DB30-99F9-421C-ACF5-581B7F2C4843}"/>
              </a:ext>
            </a:extLst>
          </p:cNvPr>
          <p:cNvSpPr/>
          <p:nvPr/>
        </p:nvSpPr>
        <p:spPr>
          <a:xfrm>
            <a:off x="4864513" y="1240789"/>
            <a:ext cx="405083" cy="223676"/>
          </a:xfrm>
          <a:custGeom>
            <a:avLst/>
            <a:gdLst>
              <a:gd name="connsiteX0" fmla="*/ 2229 w 122308"/>
              <a:gd name="connsiteY0" fmla="*/ 86497 h 87914"/>
              <a:gd name="connsiteX1" fmla="*/ 23494 w 122308"/>
              <a:gd name="connsiteY1" fmla="*/ 59916 h 87914"/>
              <a:gd name="connsiteX2" fmla="*/ 28811 w 122308"/>
              <a:gd name="connsiteY2" fmla="*/ 43967 h 87914"/>
              <a:gd name="connsiteX3" fmla="*/ 34127 w 122308"/>
              <a:gd name="connsiteY3" fmla="*/ 22702 h 87914"/>
              <a:gd name="connsiteX4" fmla="*/ 50076 w 122308"/>
              <a:gd name="connsiteY4" fmla="*/ 17386 h 87914"/>
              <a:gd name="connsiteX5" fmla="*/ 76657 w 122308"/>
              <a:gd name="connsiteY5" fmla="*/ 12069 h 87914"/>
              <a:gd name="connsiteX6" fmla="*/ 92606 w 122308"/>
              <a:gd name="connsiteY6" fmla="*/ 6753 h 87914"/>
              <a:gd name="connsiteX7" fmla="*/ 103238 w 122308"/>
              <a:gd name="connsiteY7" fmla="*/ 6753 h 87914"/>
              <a:gd name="connsiteX8" fmla="*/ 97922 w 122308"/>
              <a:gd name="connsiteY8" fmla="*/ 22702 h 87914"/>
              <a:gd name="connsiteX9" fmla="*/ 87290 w 122308"/>
              <a:gd name="connsiteY9" fmla="*/ 38651 h 87914"/>
              <a:gd name="connsiteX10" fmla="*/ 81973 w 122308"/>
              <a:gd name="connsiteY10" fmla="*/ 75865 h 87914"/>
              <a:gd name="connsiteX11" fmla="*/ 2229 w 122308"/>
              <a:gd name="connsiteY11" fmla="*/ 86497 h 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08" h="87914">
                <a:moveTo>
                  <a:pt x="2229" y="86497"/>
                </a:moveTo>
                <a:cubicBezTo>
                  <a:pt x="-7517" y="83839"/>
                  <a:pt x="17480" y="69538"/>
                  <a:pt x="23494" y="59916"/>
                </a:cubicBezTo>
                <a:cubicBezTo>
                  <a:pt x="26464" y="55164"/>
                  <a:pt x="27271" y="49355"/>
                  <a:pt x="28811" y="43967"/>
                </a:cubicBezTo>
                <a:cubicBezTo>
                  <a:pt x="30818" y="36942"/>
                  <a:pt x="29563" y="28407"/>
                  <a:pt x="34127" y="22702"/>
                </a:cubicBezTo>
                <a:cubicBezTo>
                  <a:pt x="37628" y="18326"/>
                  <a:pt x="44639" y="18745"/>
                  <a:pt x="50076" y="17386"/>
                </a:cubicBezTo>
                <a:cubicBezTo>
                  <a:pt x="58842" y="15194"/>
                  <a:pt x="67891" y="14261"/>
                  <a:pt x="76657" y="12069"/>
                </a:cubicBezTo>
                <a:cubicBezTo>
                  <a:pt x="82094" y="10710"/>
                  <a:pt x="87169" y="8112"/>
                  <a:pt x="92606" y="6753"/>
                </a:cubicBezTo>
                <a:cubicBezTo>
                  <a:pt x="143928" y="-6077"/>
                  <a:pt x="115823" y="2558"/>
                  <a:pt x="103238" y="6753"/>
                </a:cubicBezTo>
                <a:cubicBezTo>
                  <a:pt x="101466" y="12069"/>
                  <a:pt x="100428" y="17690"/>
                  <a:pt x="97922" y="22702"/>
                </a:cubicBezTo>
                <a:cubicBezTo>
                  <a:pt x="95065" y="28417"/>
                  <a:pt x="89126" y="32531"/>
                  <a:pt x="87290" y="38651"/>
                </a:cubicBezTo>
                <a:cubicBezTo>
                  <a:pt x="83689" y="50653"/>
                  <a:pt x="89666" y="65974"/>
                  <a:pt x="81973" y="75865"/>
                </a:cubicBezTo>
                <a:cubicBezTo>
                  <a:pt x="71524" y="89299"/>
                  <a:pt x="11975" y="89155"/>
                  <a:pt x="2229" y="86497"/>
                </a:cubicBezTo>
                <a:close/>
              </a:path>
            </a:pathLst>
          </a:custGeom>
          <a:blipFill>
            <a:blip r:embed="rId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EBEEF3-7E4A-4262-9F0E-1B61F2A3A7B0}"/>
              </a:ext>
            </a:extLst>
          </p:cNvPr>
          <p:cNvSpPr/>
          <p:nvPr/>
        </p:nvSpPr>
        <p:spPr>
          <a:xfrm>
            <a:off x="9116151" y="3158168"/>
            <a:ext cx="216850" cy="207556"/>
          </a:xfrm>
          <a:custGeom>
            <a:avLst/>
            <a:gdLst>
              <a:gd name="connsiteX0" fmla="*/ 139732 w 216850"/>
              <a:gd name="connsiteY0" fmla="*/ 33051 h 207556"/>
              <a:gd name="connsiteX1" fmla="*/ 106682 w 216850"/>
              <a:gd name="connsiteY1" fmla="*/ 25706 h 207556"/>
              <a:gd name="connsiteX2" fmla="*/ 95665 w 216850"/>
              <a:gd name="connsiteY2" fmla="*/ 14690 h 207556"/>
              <a:gd name="connsiteX3" fmla="*/ 91992 w 216850"/>
              <a:gd name="connsiteY3" fmla="*/ 3673 h 207556"/>
              <a:gd name="connsiteX4" fmla="*/ 80976 w 216850"/>
              <a:gd name="connsiteY4" fmla="*/ 0 h 207556"/>
              <a:gd name="connsiteX5" fmla="*/ 29564 w 216850"/>
              <a:gd name="connsiteY5" fmla="*/ 3673 h 207556"/>
              <a:gd name="connsiteX6" fmla="*/ 11202 w 216850"/>
              <a:gd name="connsiteY6" fmla="*/ 36723 h 207556"/>
              <a:gd name="connsiteX7" fmla="*/ 7530 w 216850"/>
              <a:gd name="connsiteY7" fmla="*/ 95480 h 207556"/>
              <a:gd name="connsiteX8" fmla="*/ 7530 w 216850"/>
              <a:gd name="connsiteY8" fmla="*/ 135875 h 207556"/>
              <a:gd name="connsiteX9" fmla="*/ 18547 w 216850"/>
              <a:gd name="connsiteY9" fmla="*/ 139547 h 207556"/>
              <a:gd name="connsiteX10" fmla="*/ 29564 w 216850"/>
              <a:gd name="connsiteY10" fmla="*/ 172598 h 207556"/>
              <a:gd name="connsiteX11" fmla="*/ 36908 w 216850"/>
              <a:gd name="connsiteY11" fmla="*/ 183615 h 207556"/>
              <a:gd name="connsiteX12" fmla="*/ 58942 w 216850"/>
              <a:gd name="connsiteY12" fmla="*/ 176270 h 207556"/>
              <a:gd name="connsiteX13" fmla="*/ 69959 w 216850"/>
              <a:gd name="connsiteY13" fmla="*/ 179943 h 207556"/>
              <a:gd name="connsiteX14" fmla="*/ 73631 w 216850"/>
              <a:gd name="connsiteY14" fmla="*/ 205649 h 207556"/>
              <a:gd name="connsiteX15" fmla="*/ 103009 w 216850"/>
              <a:gd name="connsiteY15" fmla="*/ 201976 h 207556"/>
              <a:gd name="connsiteX16" fmla="*/ 114026 w 216850"/>
              <a:gd name="connsiteY16" fmla="*/ 190959 h 207556"/>
              <a:gd name="connsiteX17" fmla="*/ 128715 w 216850"/>
              <a:gd name="connsiteY17" fmla="*/ 165253 h 207556"/>
              <a:gd name="connsiteX18" fmla="*/ 147077 w 216850"/>
              <a:gd name="connsiteY18" fmla="*/ 161581 h 207556"/>
              <a:gd name="connsiteX19" fmla="*/ 169111 w 216850"/>
              <a:gd name="connsiteY19" fmla="*/ 154237 h 207556"/>
              <a:gd name="connsiteX20" fmla="*/ 191144 w 216850"/>
              <a:gd name="connsiteY20" fmla="*/ 135875 h 207556"/>
              <a:gd name="connsiteX21" fmla="*/ 202161 w 216850"/>
              <a:gd name="connsiteY21" fmla="*/ 132203 h 207556"/>
              <a:gd name="connsiteX22" fmla="*/ 209506 w 216850"/>
              <a:gd name="connsiteY22" fmla="*/ 99152 h 207556"/>
              <a:gd name="connsiteX23" fmla="*/ 216850 w 216850"/>
              <a:gd name="connsiteY23" fmla="*/ 77118 h 207556"/>
              <a:gd name="connsiteX24" fmla="*/ 209506 w 216850"/>
              <a:gd name="connsiteY24" fmla="*/ 44068 h 207556"/>
              <a:gd name="connsiteX25" fmla="*/ 202161 w 216850"/>
              <a:gd name="connsiteY25" fmla="*/ 33051 h 207556"/>
              <a:gd name="connsiteX26" fmla="*/ 180127 w 216850"/>
              <a:gd name="connsiteY26" fmla="*/ 18362 h 207556"/>
              <a:gd name="connsiteX27" fmla="*/ 139732 w 216850"/>
              <a:gd name="connsiteY27" fmla="*/ 33051 h 20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6850" h="207556">
                <a:moveTo>
                  <a:pt x="139732" y="33051"/>
                </a:moveTo>
                <a:cubicBezTo>
                  <a:pt x="138618" y="32828"/>
                  <a:pt x="109478" y="27304"/>
                  <a:pt x="106682" y="25706"/>
                </a:cubicBezTo>
                <a:cubicBezTo>
                  <a:pt x="102173" y="23129"/>
                  <a:pt x="99337" y="18362"/>
                  <a:pt x="95665" y="14690"/>
                </a:cubicBezTo>
                <a:cubicBezTo>
                  <a:pt x="94441" y="11018"/>
                  <a:pt x="94729" y="6410"/>
                  <a:pt x="91992" y="3673"/>
                </a:cubicBezTo>
                <a:cubicBezTo>
                  <a:pt x="89255" y="936"/>
                  <a:pt x="84847" y="0"/>
                  <a:pt x="80976" y="0"/>
                </a:cubicBezTo>
                <a:cubicBezTo>
                  <a:pt x="63795" y="0"/>
                  <a:pt x="46701" y="2449"/>
                  <a:pt x="29564" y="3673"/>
                </a:cubicBezTo>
                <a:cubicBezTo>
                  <a:pt x="12727" y="28927"/>
                  <a:pt x="17665" y="17332"/>
                  <a:pt x="11202" y="36723"/>
                </a:cubicBezTo>
                <a:cubicBezTo>
                  <a:pt x="9978" y="56309"/>
                  <a:pt x="9584" y="75964"/>
                  <a:pt x="7530" y="95480"/>
                </a:cubicBezTo>
                <a:cubicBezTo>
                  <a:pt x="5292" y="116742"/>
                  <a:pt x="-8234" y="100406"/>
                  <a:pt x="7530" y="135875"/>
                </a:cubicBezTo>
                <a:cubicBezTo>
                  <a:pt x="9102" y="139412"/>
                  <a:pt x="14875" y="138323"/>
                  <a:pt x="18547" y="139547"/>
                </a:cubicBezTo>
                <a:cubicBezTo>
                  <a:pt x="35383" y="164802"/>
                  <a:pt x="36027" y="153207"/>
                  <a:pt x="29564" y="172598"/>
                </a:cubicBezTo>
                <a:cubicBezTo>
                  <a:pt x="32012" y="176270"/>
                  <a:pt x="32529" y="183068"/>
                  <a:pt x="36908" y="183615"/>
                </a:cubicBezTo>
                <a:cubicBezTo>
                  <a:pt x="44590" y="184575"/>
                  <a:pt x="58942" y="176270"/>
                  <a:pt x="58942" y="176270"/>
                </a:cubicBezTo>
                <a:cubicBezTo>
                  <a:pt x="62614" y="177494"/>
                  <a:pt x="68228" y="176481"/>
                  <a:pt x="69959" y="179943"/>
                </a:cubicBezTo>
                <a:cubicBezTo>
                  <a:pt x="73830" y="187685"/>
                  <a:pt x="66429" y="200848"/>
                  <a:pt x="73631" y="205649"/>
                </a:cubicBezTo>
                <a:cubicBezTo>
                  <a:pt x="81842" y="211123"/>
                  <a:pt x="93216" y="203200"/>
                  <a:pt x="103009" y="201976"/>
                </a:cubicBezTo>
                <a:cubicBezTo>
                  <a:pt x="106681" y="198304"/>
                  <a:pt x="111449" y="195468"/>
                  <a:pt x="114026" y="190959"/>
                </a:cubicBezTo>
                <a:cubicBezTo>
                  <a:pt x="122165" y="176717"/>
                  <a:pt x="110832" y="174195"/>
                  <a:pt x="128715" y="165253"/>
                </a:cubicBezTo>
                <a:cubicBezTo>
                  <a:pt x="134298" y="162462"/>
                  <a:pt x="141055" y="163223"/>
                  <a:pt x="147077" y="161581"/>
                </a:cubicBezTo>
                <a:cubicBezTo>
                  <a:pt x="154546" y="159544"/>
                  <a:pt x="169111" y="154237"/>
                  <a:pt x="169111" y="154237"/>
                </a:cubicBezTo>
                <a:cubicBezTo>
                  <a:pt x="177232" y="146115"/>
                  <a:pt x="180919" y="140988"/>
                  <a:pt x="191144" y="135875"/>
                </a:cubicBezTo>
                <a:cubicBezTo>
                  <a:pt x="194606" y="134144"/>
                  <a:pt x="198489" y="133427"/>
                  <a:pt x="202161" y="132203"/>
                </a:cubicBezTo>
                <a:cubicBezTo>
                  <a:pt x="212667" y="100682"/>
                  <a:pt x="196580" y="150857"/>
                  <a:pt x="209506" y="99152"/>
                </a:cubicBezTo>
                <a:cubicBezTo>
                  <a:pt x="211384" y="91641"/>
                  <a:pt x="216850" y="77118"/>
                  <a:pt x="216850" y="77118"/>
                </a:cubicBezTo>
                <a:cubicBezTo>
                  <a:pt x="215440" y="68658"/>
                  <a:pt x="214025" y="53107"/>
                  <a:pt x="209506" y="44068"/>
                </a:cubicBezTo>
                <a:cubicBezTo>
                  <a:pt x="207532" y="40120"/>
                  <a:pt x="205483" y="35957"/>
                  <a:pt x="202161" y="33051"/>
                </a:cubicBezTo>
                <a:cubicBezTo>
                  <a:pt x="195518" y="27238"/>
                  <a:pt x="188954" y="18362"/>
                  <a:pt x="180127" y="18362"/>
                </a:cubicBezTo>
                <a:lnTo>
                  <a:pt x="139732" y="33051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308F53-1918-4324-AFE4-9C8700AAA698}"/>
              </a:ext>
            </a:extLst>
          </p:cNvPr>
          <p:cNvSpPr/>
          <p:nvPr/>
        </p:nvSpPr>
        <p:spPr>
          <a:xfrm>
            <a:off x="8788012" y="3189566"/>
            <a:ext cx="367620" cy="495840"/>
          </a:xfrm>
          <a:custGeom>
            <a:avLst/>
            <a:gdLst>
              <a:gd name="connsiteX0" fmla="*/ 73837 w 367620"/>
              <a:gd name="connsiteY0" fmla="*/ 15 h 495840"/>
              <a:gd name="connsiteX1" fmla="*/ 40786 w 367620"/>
              <a:gd name="connsiteY1" fmla="*/ 22049 h 495840"/>
              <a:gd name="connsiteX2" fmla="*/ 22425 w 367620"/>
              <a:gd name="connsiteY2" fmla="*/ 44082 h 495840"/>
              <a:gd name="connsiteX3" fmla="*/ 11408 w 367620"/>
              <a:gd name="connsiteY3" fmla="*/ 55099 h 495840"/>
              <a:gd name="connsiteX4" fmla="*/ 7736 w 367620"/>
              <a:gd name="connsiteY4" fmla="*/ 66116 h 495840"/>
              <a:gd name="connsiteX5" fmla="*/ 391 w 367620"/>
              <a:gd name="connsiteY5" fmla="*/ 80805 h 495840"/>
              <a:gd name="connsiteX6" fmla="*/ 4063 w 367620"/>
              <a:gd name="connsiteY6" fmla="*/ 117528 h 495840"/>
              <a:gd name="connsiteX7" fmla="*/ 15080 w 367620"/>
              <a:gd name="connsiteY7" fmla="*/ 121200 h 495840"/>
              <a:gd name="connsiteX8" fmla="*/ 33442 w 367620"/>
              <a:gd name="connsiteY8" fmla="*/ 143234 h 495840"/>
              <a:gd name="connsiteX9" fmla="*/ 44458 w 367620"/>
              <a:gd name="connsiteY9" fmla="*/ 165268 h 495840"/>
              <a:gd name="connsiteX10" fmla="*/ 55475 w 367620"/>
              <a:gd name="connsiteY10" fmla="*/ 242386 h 495840"/>
              <a:gd name="connsiteX11" fmla="*/ 66492 w 367620"/>
              <a:gd name="connsiteY11" fmla="*/ 249731 h 495840"/>
              <a:gd name="connsiteX12" fmla="*/ 88526 w 367620"/>
              <a:gd name="connsiteY12" fmla="*/ 246058 h 495840"/>
              <a:gd name="connsiteX13" fmla="*/ 92198 w 367620"/>
              <a:gd name="connsiteY13" fmla="*/ 235041 h 495840"/>
              <a:gd name="connsiteX14" fmla="*/ 103215 w 367620"/>
              <a:gd name="connsiteY14" fmla="*/ 227697 h 495840"/>
              <a:gd name="connsiteX15" fmla="*/ 114232 w 367620"/>
              <a:gd name="connsiteY15" fmla="*/ 216680 h 495840"/>
              <a:gd name="connsiteX16" fmla="*/ 132593 w 367620"/>
              <a:gd name="connsiteY16" fmla="*/ 220352 h 495840"/>
              <a:gd name="connsiteX17" fmla="*/ 143610 w 367620"/>
              <a:gd name="connsiteY17" fmla="*/ 227697 h 495840"/>
              <a:gd name="connsiteX18" fmla="*/ 161972 w 367620"/>
              <a:gd name="connsiteY18" fmla="*/ 224025 h 495840"/>
              <a:gd name="connsiteX19" fmla="*/ 184005 w 367620"/>
              <a:gd name="connsiteY19" fmla="*/ 213008 h 495840"/>
              <a:gd name="connsiteX20" fmla="*/ 206039 w 367620"/>
              <a:gd name="connsiteY20" fmla="*/ 235041 h 495840"/>
              <a:gd name="connsiteX21" fmla="*/ 217056 w 367620"/>
              <a:gd name="connsiteY21" fmla="*/ 246058 h 495840"/>
              <a:gd name="connsiteX22" fmla="*/ 220728 w 367620"/>
              <a:gd name="connsiteY22" fmla="*/ 257075 h 495840"/>
              <a:gd name="connsiteX23" fmla="*/ 224401 w 367620"/>
              <a:gd name="connsiteY23" fmla="*/ 286453 h 495840"/>
              <a:gd name="connsiteX24" fmla="*/ 242762 w 367620"/>
              <a:gd name="connsiteY24" fmla="*/ 304815 h 495840"/>
              <a:gd name="connsiteX25" fmla="*/ 253779 w 367620"/>
              <a:gd name="connsiteY25" fmla="*/ 308487 h 495840"/>
              <a:gd name="connsiteX26" fmla="*/ 264796 w 367620"/>
              <a:gd name="connsiteY26" fmla="*/ 330521 h 495840"/>
              <a:gd name="connsiteX27" fmla="*/ 279485 w 367620"/>
              <a:gd name="connsiteY27" fmla="*/ 385605 h 495840"/>
              <a:gd name="connsiteX28" fmla="*/ 301519 w 367620"/>
              <a:gd name="connsiteY28" fmla="*/ 381933 h 495840"/>
              <a:gd name="connsiteX29" fmla="*/ 327225 w 367620"/>
              <a:gd name="connsiteY29" fmla="*/ 378261 h 495840"/>
              <a:gd name="connsiteX30" fmla="*/ 338242 w 367620"/>
              <a:gd name="connsiteY30" fmla="*/ 374588 h 495840"/>
              <a:gd name="connsiteX31" fmla="*/ 345586 w 367620"/>
              <a:gd name="connsiteY31" fmla="*/ 385605 h 495840"/>
              <a:gd name="connsiteX32" fmla="*/ 356603 w 367620"/>
              <a:gd name="connsiteY32" fmla="*/ 437017 h 495840"/>
              <a:gd name="connsiteX33" fmla="*/ 356603 w 367620"/>
              <a:gd name="connsiteY33" fmla="*/ 495774 h 495840"/>
              <a:gd name="connsiteX34" fmla="*/ 367620 w 367620"/>
              <a:gd name="connsiteY34" fmla="*/ 459051 h 495840"/>
              <a:gd name="connsiteX35" fmla="*/ 363948 w 367620"/>
              <a:gd name="connsiteY35" fmla="*/ 367244 h 495840"/>
              <a:gd name="connsiteX36" fmla="*/ 356603 w 367620"/>
              <a:gd name="connsiteY36" fmla="*/ 356227 h 495840"/>
              <a:gd name="connsiteX37" fmla="*/ 349258 w 367620"/>
              <a:gd name="connsiteY37" fmla="*/ 341538 h 495840"/>
              <a:gd name="connsiteX38" fmla="*/ 327225 w 367620"/>
              <a:gd name="connsiteY38" fmla="*/ 326849 h 495840"/>
              <a:gd name="connsiteX39" fmla="*/ 316208 w 367620"/>
              <a:gd name="connsiteY39" fmla="*/ 304815 h 495840"/>
              <a:gd name="connsiteX40" fmla="*/ 312536 w 367620"/>
              <a:gd name="connsiteY40" fmla="*/ 293798 h 495840"/>
              <a:gd name="connsiteX41" fmla="*/ 294174 w 367620"/>
              <a:gd name="connsiteY41" fmla="*/ 271764 h 495840"/>
              <a:gd name="connsiteX42" fmla="*/ 290502 w 367620"/>
              <a:gd name="connsiteY42" fmla="*/ 260747 h 495840"/>
              <a:gd name="connsiteX43" fmla="*/ 268468 w 367620"/>
              <a:gd name="connsiteY43" fmla="*/ 242386 h 495840"/>
              <a:gd name="connsiteX44" fmla="*/ 264796 w 367620"/>
              <a:gd name="connsiteY44" fmla="*/ 231369 h 495840"/>
              <a:gd name="connsiteX45" fmla="*/ 242762 w 367620"/>
              <a:gd name="connsiteY45" fmla="*/ 213008 h 495840"/>
              <a:gd name="connsiteX46" fmla="*/ 220728 w 367620"/>
              <a:gd name="connsiteY46" fmla="*/ 190974 h 495840"/>
              <a:gd name="connsiteX47" fmla="*/ 213384 w 367620"/>
              <a:gd name="connsiteY47" fmla="*/ 179957 h 495840"/>
              <a:gd name="connsiteX48" fmla="*/ 202367 w 367620"/>
              <a:gd name="connsiteY48" fmla="*/ 157923 h 495840"/>
              <a:gd name="connsiteX49" fmla="*/ 202367 w 367620"/>
              <a:gd name="connsiteY49" fmla="*/ 124873 h 495840"/>
              <a:gd name="connsiteX50" fmla="*/ 191350 w 367620"/>
              <a:gd name="connsiteY50" fmla="*/ 99167 h 495840"/>
              <a:gd name="connsiteX51" fmla="*/ 184005 w 367620"/>
              <a:gd name="connsiteY51" fmla="*/ 77133 h 495840"/>
              <a:gd name="connsiteX52" fmla="*/ 176661 w 367620"/>
              <a:gd name="connsiteY52" fmla="*/ 66116 h 495840"/>
              <a:gd name="connsiteX53" fmla="*/ 110560 w 367620"/>
              <a:gd name="connsiteY53" fmla="*/ 62444 h 495840"/>
              <a:gd name="connsiteX54" fmla="*/ 88526 w 367620"/>
              <a:gd name="connsiteY54" fmla="*/ 55099 h 495840"/>
              <a:gd name="connsiteX55" fmla="*/ 77509 w 367620"/>
              <a:gd name="connsiteY55" fmla="*/ 51427 h 495840"/>
              <a:gd name="connsiteX56" fmla="*/ 77509 w 367620"/>
              <a:gd name="connsiteY56" fmla="*/ 18376 h 495840"/>
              <a:gd name="connsiteX57" fmla="*/ 73837 w 367620"/>
              <a:gd name="connsiteY57" fmla="*/ 15 h 49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67620" h="495840">
                <a:moveTo>
                  <a:pt x="73837" y="15"/>
                </a:moveTo>
                <a:cubicBezTo>
                  <a:pt x="67716" y="627"/>
                  <a:pt x="52689" y="11847"/>
                  <a:pt x="40786" y="22049"/>
                </a:cubicBezTo>
                <a:cubicBezTo>
                  <a:pt x="22007" y="38145"/>
                  <a:pt x="36594" y="27079"/>
                  <a:pt x="22425" y="44082"/>
                </a:cubicBezTo>
                <a:cubicBezTo>
                  <a:pt x="19100" y="48072"/>
                  <a:pt x="15080" y="51427"/>
                  <a:pt x="11408" y="55099"/>
                </a:cubicBezTo>
                <a:cubicBezTo>
                  <a:pt x="10184" y="58771"/>
                  <a:pt x="9261" y="62558"/>
                  <a:pt x="7736" y="66116"/>
                </a:cubicBezTo>
                <a:cubicBezTo>
                  <a:pt x="5580" y="71148"/>
                  <a:pt x="781" y="75345"/>
                  <a:pt x="391" y="80805"/>
                </a:cubicBezTo>
                <a:cubicBezTo>
                  <a:pt x="-486" y="93076"/>
                  <a:pt x="-141" y="105967"/>
                  <a:pt x="4063" y="117528"/>
                </a:cubicBezTo>
                <a:cubicBezTo>
                  <a:pt x="5386" y="121166"/>
                  <a:pt x="11408" y="119976"/>
                  <a:pt x="15080" y="121200"/>
                </a:cubicBezTo>
                <a:cubicBezTo>
                  <a:pt x="23201" y="129321"/>
                  <a:pt x="28330" y="133009"/>
                  <a:pt x="33442" y="143234"/>
                </a:cubicBezTo>
                <a:cubicBezTo>
                  <a:pt x="48650" y="173650"/>
                  <a:pt x="23405" y="133686"/>
                  <a:pt x="44458" y="165268"/>
                </a:cubicBezTo>
                <a:cubicBezTo>
                  <a:pt x="45495" y="183925"/>
                  <a:pt x="36467" y="223377"/>
                  <a:pt x="55475" y="242386"/>
                </a:cubicBezTo>
                <a:cubicBezTo>
                  <a:pt x="58596" y="245507"/>
                  <a:pt x="62820" y="247283"/>
                  <a:pt x="66492" y="249731"/>
                </a:cubicBezTo>
                <a:cubicBezTo>
                  <a:pt x="73837" y="248507"/>
                  <a:pt x="82061" y="249752"/>
                  <a:pt x="88526" y="246058"/>
                </a:cubicBezTo>
                <a:cubicBezTo>
                  <a:pt x="91887" y="244137"/>
                  <a:pt x="89780" y="238064"/>
                  <a:pt x="92198" y="235041"/>
                </a:cubicBezTo>
                <a:cubicBezTo>
                  <a:pt x="94955" y="231595"/>
                  <a:pt x="99824" y="230522"/>
                  <a:pt x="103215" y="227697"/>
                </a:cubicBezTo>
                <a:cubicBezTo>
                  <a:pt x="107205" y="224372"/>
                  <a:pt x="110560" y="220352"/>
                  <a:pt x="114232" y="216680"/>
                </a:cubicBezTo>
                <a:cubicBezTo>
                  <a:pt x="120352" y="217904"/>
                  <a:pt x="126749" y="218160"/>
                  <a:pt x="132593" y="220352"/>
                </a:cubicBezTo>
                <a:cubicBezTo>
                  <a:pt x="136726" y="221902"/>
                  <a:pt x="139230" y="227149"/>
                  <a:pt x="143610" y="227697"/>
                </a:cubicBezTo>
                <a:cubicBezTo>
                  <a:pt x="149804" y="228471"/>
                  <a:pt x="155851" y="225249"/>
                  <a:pt x="161972" y="224025"/>
                </a:cubicBezTo>
                <a:cubicBezTo>
                  <a:pt x="169712" y="213704"/>
                  <a:pt x="170723" y="202678"/>
                  <a:pt x="184005" y="213008"/>
                </a:cubicBezTo>
                <a:cubicBezTo>
                  <a:pt x="192204" y="219385"/>
                  <a:pt x="198694" y="227697"/>
                  <a:pt x="206039" y="235041"/>
                </a:cubicBezTo>
                <a:lnTo>
                  <a:pt x="217056" y="246058"/>
                </a:lnTo>
                <a:cubicBezTo>
                  <a:pt x="218280" y="249730"/>
                  <a:pt x="220036" y="253267"/>
                  <a:pt x="220728" y="257075"/>
                </a:cubicBezTo>
                <a:cubicBezTo>
                  <a:pt x="222494" y="266785"/>
                  <a:pt x="221804" y="276932"/>
                  <a:pt x="224401" y="286453"/>
                </a:cubicBezTo>
                <a:cubicBezTo>
                  <a:pt x="226720" y="294958"/>
                  <a:pt x="235546" y="301207"/>
                  <a:pt x="242762" y="304815"/>
                </a:cubicBezTo>
                <a:cubicBezTo>
                  <a:pt x="246224" y="306546"/>
                  <a:pt x="250107" y="307263"/>
                  <a:pt x="253779" y="308487"/>
                </a:cubicBezTo>
                <a:cubicBezTo>
                  <a:pt x="258731" y="315915"/>
                  <a:pt x="263710" y="321289"/>
                  <a:pt x="264796" y="330521"/>
                </a:cubicBezTo>
                <a:cubicBezTo>
                  <a:pt x="271402" y="386680"/>
                  <a:pt x="251570" y="376301"/>
                  <a:pt x="279485" y="385605"/>
                </a:cubicBezTo>
                <a:lnTo>
                  <a:pt x="301519" y="381933"/>
                </a:lnTo>
                <a:cubicBezTo>
                  <a:pt x="310074" y="380617"/>
                  <a:pt x="318737" y="379959"/>
                  <a:pt x="327225" y="378261"/>
                </a:cubicBezTo>
                <a:cubicBezTo>
                  <a:pt x="331021" y="377502"/>
                  <a:pt x="334570" y="375812"/>
                  <a:pt x="338242" y="374588"/>
                </a:cubicBezTo>
                <a:cubicBezTo>
                  <a:pt x="340690" y="378260"/>
                  <a:pt x="344078" y="381457"/>
                  <a:pt x="345586" y="385605"/>
                </a:cubicBezTo>
                <a:cubicBezTo>
                  <a:pt x="351218" y="401094"/>
                  <a:pt x="353867" y="420600"/>
                  <a:pt x="356603" y="437017"/>
                </a:cubicBezTo>
                <a:cubicBezTo>
                  <a:pt x="354977" y="448398"/>
                  <a:pt x="347347" y="486518"/>
                  <a:pt x="356603" y="495774"/>
                </a:cubicBezTo>
                <a:cubicBezTo>
                  <a:pt x="358392" y="497563"/>
                  <a:pt x="366733" y="462599"/>
                  <a:pt x="367620" y="459051"/>
                </a:cubicBezTo>
                <a:cubicBezTo>
                  <a:pt x="366396" y="428449"/>
                  <a:pt x="367211" y="397697"/>
                  <a:pt x="363948" y="367244"/>
                </a:cubicBezTo>
                <a:cubicBezTo>
                  <a:pt x="363478" y="362855"/>
                  <a:pt x="358793" y="360059"/>
                  <a:pt x="356603" y="356227"/>
                </a:cubicBezTo>
                <a:cubicBezTo>
                  <a:pt x="353887" y="351474"/>
                  <a:pt x="353129" y="345409"/>
                  <a:pt x="349258" y="341538"/>
                </a:cubicBezTo>
                <a:cubicBezTo>
                  <a:pt x="343016" y="335296"/>
                  <a:pt x="327225" y="326849"/>
                  <a:pt x="327225" y="326849"/>
                </a:cubicBezTo>
                <a:cubicBezTo>
                  <a:pt x="317990" y="299150"/>
                  <a:pt x="330449" y="333299"/>
                  <a:pt x="316208" y="304815"/>
                </a:cubicBezTo>
                <a:cubicBezTo>
                  <a:pt x="314477" y="301353"/>
                  <a:pt x="314267" y="297260"/>
                  <a:pt x="312536" y="293798"/>
                </a:cubicBezTo>
                <a:cubicBezTo>
                  <a:pt x="307424" y="283573"/>
                  <a:pt x="302295" y="279885"/>
                  <a:pt x="294174" y="271764"/>
                </a:cubicBezTo>
                <a:cubicBezTo>
                  <a:pt x="292950" y="268092"/>
                  <a:pt x="292649" y="263968"/>
                  <a:pt x="290502" y="260747"/>
                </a:cubicBezTo>
                <a:cubicBezTo>
                  <a:pt x="284848" y="252267"/>
                  <a:pt x="276595" y="247804"/>
                  <a:pt x="268468" y="242386"/>
                </a:cubicBezTo>
                <a:cubicBezTo>
                  <a:pt x="267244" y="238714"/>
                  <a:pt x="266943" y="234590"/>
                  <a:pt x="264796" y="231369"/>
                </a:cubicBezTo>
                <a:cubicBezTo>
                  <a:pt x="255661" y="217667"/>
                  <a:pt x="253849" y="222863"/>
                  <a:pt x="242762" y="213008"/>
                </a:cubicBezTo>
                <a:cubicBezTo>
                  <a:pt x="234999" y="206107"/>
                  <a:pt x="226489" y="199617"/>
                  <a:pt x="220728" y="190974"/>
                </a:cubicBezTo>
                <a:cubicBezTo>
                  <a:pt x="218280" y="187302"/>
                  <a:pt x="215358" y="183905"/>
                  <a:pt x="213384" y="179957"/>
                </a:cubicBezTo>
                <a:cubicBezTo>
                  <a:pt x="198180" y="149549"/>
                  <a:pt x="223413" y="189495"/>
                  <a:pt x="202367" y="157923"/>
                </a:cubicBezTo>
                <a:cubicBezTo>
                  <a:pt x="193412" y="122100"/>
                  <a:pt x="202367" y="166831"/>
                  <a:pt x="202367" y="124873"/>
                </a:cubicBezTo>
                <a:cubicBezTo>
                  <a:pt x="202367" y="118960"/>
                  <a:pt x="192785" y="102755"/>
                  <a:pt x="191350" y="99167"/>
                </a:cubicBezTo>
                <a:cubicBezTo>
                  <a:pt x="188475" y="91979"/>
                  <a:pt x="188299" y="83575"/>
                  <a:pt x="184005" y="77133"/>
                </a:cubicBezTo>
                <a:cubicBezTo>
                  <a:pt x="181557" y="73461"/>
                  <a:pt x="180989" y="66982"/>
                  <a:pt x="176661" y="66116"/>
                </a:cubicBezTo>
                <a:cubicBezTo>
                  <a:pt x="155022" y="61788"/>
                  <a:pt x="132594" y="63668"/>
                  <a:pt x="110560" y="62444"/>
                </a:cubicBezTo>
                <a:lnTo>
                  <a:pt x="88526" y="55099"/>
                </a:lnTo>
                <a:lnTo>
                  <a:pt x="77509" y="51427"/>
                </a:lnTo>
                <a:cubicBezTo>
                  <a:pt x="72344" y="35931"/>
                  <a:pt x="71544" y="39257"/>
                  <a:pt x="77509" y="18376"/>
                </a:cubicBezTo>
                <a:cubicBezTo>
                  <a:pt x="77985" y="16712"/>
                  <a:pt x="79958" y="-597"/>
                  <a:pt x="73837" y="1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57F520-D0DF-4333-BB29-59058A3DA7C4}"/>
              </a:ext>
            </a:extLst>
          </p:cNvPr>
          <p:cNvSpPr/>
          <p:nvPr/>
        </p:nvSpPr>
        <p:spPr>
          <a:xfrm>
            <a:off x="8879595" y="2885931"/>
            <a:ext cx="361896" cy="445306"/>
          </a:xfrm>
          <a:custGeom>
            <a:avLst/>
            <a:gdLst>
              <a:gd name="connsiteX0" fmla="*/ 91807 w 361896"/>
              <a:gd name="connsiteY0" fmla="*/ 488 h 445306"/>
              <a:gd name="connsiteX1" fmla="*/ 44068 w 361896"/>
              <a:gd name="connsiteY1" fmla="*/ 4161 h 445306"/>
              <a:gd name="connsiteX2" fmla="*/ 33051 w 361896"/>
              <a:gd name="connsiteY2" fmla="*/ 15177 h 445306"/>
              <a:gd name="connsiteX3" fmla="*/ 22034 w 361896"/>
              <a:gd name="connsiteY3" fmla="*/ 22522 h 445306"/>
              <a:gd name="connsiteX4" fmla="*/ 14689 w 361896"/>
              <a:gd name="connsiteY4" fmla="*/ 33539 h 445306"/>
              <a:gd name="connsiteX5" fmla="*/ 3672 w 361896"/>
              <a:gd name="connsiteY5" fmla="*/ 44556 h 445306"/>
              <a:gd name="connsiteX6" fmla="*/ 0 w 361896"/>
              <a:gd name="connsiteY6" fmla="*/ 55573 h 445306"/>
              <a:gd name="connsiteX7" fmla="*/ 7345 w 361896"/>
              <a:gd name="connsiteY7" fmla="*/ 95968 h 445306"/>
              <a:gd name="connsiteX8" fmla="*/ 11017 w 361896"/>
              <a:gd name="connsiteY8" fmla="*/ 118002 h 445306"/>
              <a:gd name="connsiteX9" fmla="*/ 18362 w 361896"/>
              <a:gd name="connsiteY9" fmla="*/ 129018 h 445306"/>
              <a:gd name="connsiteX10" fmla="*/ 40395 w 361896"/>
              <a:gd name="connsiteY10" fmla="*/ 136363 h 445306"/>
              <a:gd name="connsiteX11" fmla="*/ 55085 w 361896"/>
              <a:gd name="connsiteY11" fmla="*/ 158397 h 445306"/>
              <a:gd name="connsiteX12" fmla="*/ 62429 w 361896"/>
              <a:gd name="connsiteY12" fmla="*/ 169414 h 445306"/>
              <a:gd name="connsiteX13" fmla="*/ 73446 w 361896"/>
              <a:gd name="connsiteY13" fmla="*/ 191447 h 445306"/>
              <a:gd name="connsiteX14" fmla="*/ 69774 w 361896"/>
              <a:gd name="connsiteY14" fmla="*/ 217153 h 445306"/>
              <a:gd name="connsiteX15" fmla="*/ 62429 w 361896"/>
              <a:gd name="connsiteY15" fmla="*/ 239187 h 445306"/>
              <a:gd name="connsiteX16" fmla="*/ 77118 w 361896"/>
              <a:gd name="connsiteY16" fmla="*/ 272238 h 445306"/>
              <a:gd name="connsiteX17" fmla="*/ 88135 w 361896"/>
              <a:gd name="connsiteY17" fmla="*/ 279582 h 445306"/>
              <a:gd name="connsiteX18" fmla="*/ 113841 w 361896"/>
              <a:gd name="connsiteY18" fmla="*/ 312633 h 445306"/>
              <a:gd name="connsiteX19" fmla="*/ 121186 w 361896"/>
              <a:gd name="connsiteY19" fmla="*/ 334667 h 445306"/>
              <a:gd name="connsiteX20" fmla="*/ 124858 w 361896"/>
              <a:gd name="connsiteY20" fmla="*/ 345683 h 445306"/>
              <a:gd name="connsiteX21" fmla="*/ 121186 w 361896"/>
              <a:gd name="connsiteY21" fmla="*/ 433818 h 445306"/>
              <a:gd name="connsiteX22" fmla="*/ 117513 w 361896"/>
              <a:gd name="connsiteY22" fmla="*/ 444835 h 445306"/>
              <a:gd name="connsiteX23" fmla="*/ 124858 w 361896"/>
              <a:gd name="connsiteY23" fmla="*/ 430146 h 445306"/>
              <a:gd name="connsiteX24" fmla="*/ 132203 w 361896"/>
              <a:gd name="connsiteY24" fmla="*/ 404440 h 445306"/>
              <a:gd name="connsiteX25" fmla="*/ 139547 w 361896"/>
              <a:gd name="connsiteY25" fmla="*/ 382406 h 445306"/>
              <a:gd name="connsiteX26" fmla="*/ 143219 w 361896"/>
              <a:gd name="connsiteY26" fmla="*/ 367717 h 445306"/>
              <a:gd name="connsiteX27" fmla="*/ 150564 w 361896"/>
              <a:gd name="connsiteY27" fmla="*/ 345683 h 445306"/>
              <a:gd name="connsiteX28" fmla="*/ 165253 w 361896"/>
              <a:gd name="connsiteY28" fmla="*/ 312633 h 445306"/>
              <a:gd name="connsiteX29" fmla="*/ 176270 w 361896"/>
              <a:gd name="connsiteY29" fmla="*/ 316305 h 445306"/>
              <a:gd name="connsiteX30" fmla="*/ 179942 w 361896"/>
              <a:gd name="connsiteY30" fmla="*/ 356700 h 445306"/>
              <a:gd name="connsiteX31" fmla="*/ 201976 w 361896"/>
              <a:gd name="connsiteY31" fmla="*/ 353028 h 445306"/>
              <a:gd name="connsiteX32" fmla="*/ 235027 w 361896"/>
              <a:gd name="connsiteY32" fmla="*/ 349356 h 445306"/>
              <a:gd name="connsiteX33" fmla="*/ 238699 w 361896"/>
              <a:gd name="connsiteY33" fmla="*/ 308961 h 445306"/>
              <a:gd name="connsiteX34" fmla="*/ 246044 w 361896"/>
              <a:gd name="connsiteY34" fmla="*/ 297944 h 445306"/>
              <a:gd name="connsiteX35" fmla="*/ 249716 w 361896"/>
              <a:gd name="connsiteY35" fmla="*/ 286927 h 445306"/>
              <a:gd name="connsiteX36" fmla="*/ 260733 w 361896"/>
              <a:gd name="connsiteY36" fmla="*/ 279582 h 445306"/>
              <a:gd name="connsiteX37" fmla="*/ 286439 w 361896"/>
              <a:gd name="connsiteY37" fmla="*/ 272238 h 445306"/>
              <a:gd name="connsiteX38" fmla="*/ 341523 w 361896"/>
              <a:gd name="connsiteY38" fmla="*/ 279582 h 445306"/>
              <a:gd name="connsiteX39" fmla="*/ 352540 w 361896"/>
              <a:gd name="connsiteY39" fmla="*/ 283255 h 445306"/>
              <a:gd name="connsiteX40" fmla="*/ 359885 w 361896"/>
              <a:gd name="connsiteY40" fmla="*/ 294271 h 445306"/>
              <a:gd name="connsiteX41" fmla="*/ 345195 w 361896"/>
              <a:gd name="connsiteY41" fmla="*/ 235515 h 445306"/>
              <a:gd name="connsiteX42" fmla="*/ 330506 w 361896"/>
              <a:gd name="connsiteY42" fmla="*/ 231842 h 445306"/>
              <a:gd name="connsiteX43" fmla="*/ 326834 w 361896"/>
              <a:gd name="connsiteY43" fmla="*/ 220826 h 445306"/>
              <a:gd name="connsiteX44" fmla="*/ 319489 w 361896"/>
              <a:gd name="connsiteY44" fmla="*/ 162069 h 445306"/>
              <a:gd name="connsiteX45" fmla="*/ 308472 w 361896"/>
              <a:gd name="connsiteY45" fmla="*/ 140035 h 445306"/>
              <a:gd name="connsiteX46" fmla="*/ 297456 w 361896"/>
              <a:gd name="connsiteY46" fmla="*/ 110657 h 445306"/>
              <a:gd name="connsiteX47" fmla="*/ 271750 w 361896"/>
              <a:gd name="connsiteY47" fmla="*/ 114329 h 445306"/>
              <a:gd name="connsiteX48" fmla="*/ 249716 w 361896"/>
              <a:gd name="connsiteY48" fmla="*/ 121674 h 445306"/>
              <a:gd name="connsiteX49" fmla="*/ 198304 w 361896"/>
              <a:gd name="connsiteY49" fmla="*/ 125346 h 445306"/>
              <a:gd name="connsiteX50" fmla="*/ 176270 w 361896"/>
              <a:gd name="connsiteY50" fmla="*/ 143708 h 445306"/>
              <a:gd name="connsiteX51" fmla="*/ 150564 w 361896"/>
              <a:gd name="connsiteY51" fmla="*/ 140035 h 445306"/>
              <a:gd name="connsiteX52" fmla="*/ 143219 w 361896"/>
              <a:gd name="connsiteY52" fmla="*/ 129018 h 445306"/>
              <a:gd name="connsiteX53" fmla="*/ 135875 w 361896"/>
              <a:gd name="connsiteY53" fmla="*/ 106985 h 445306"/>
              <a:gd name="connsiteX54" fmla="*/ 124858 w 361896"/>
              <a:gd name="connsiteY54" fmla="*/ 11505 h 445306"/>
              <a:gd name="connsiteX55" fmla="*/ 91807 w 361896"/>
              <a:gd name="connsiteY55" fmla="*/ 488 h 4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1896" h="445306">
                <a:moveTo>
                  <a:pt x="91807" y="488"/>
                </a:moveTo>
                <a:cubicBezTo>
                  <a:pt x="78342" y="-736"/>
                  <a:pt x="59552" y="290"/>
                  <a:pt x="44068" y="4161"/>
                </a:cubicBezTo>
                <a:cubicBezTo>
                  <a:pt x="39030" y="5421"/>
                  <a:pt x="37041" y="11852"/>
                  <a:pt x="33051" y="15177"/>
                </a:cubicBezTo>
                <a:cubicBezTo>
                  <a:pt x="29660" y="18002"/>
                  <a:pt x="25706" y="20074"/>
                  <a:pt x="22034" y="22522"/>
                </a:cubicBezTo>
                <a:cubicBezTo>
                  <a:pt x="19586" y="26194"/>
                  <a:pt x="17515" y="30148"/>
                  <a:pt x="14689" y="33539"/>
                </a:cubicBezTo>
                <a:cubicBezTo>
                  <a:pt x="11364" y="37529"/>
                  <a:pt x="6553" y="40235"/>
                  <a:pt x="3672" y="44556"/>
                </a:cubicBezTo>
                <a:cubicBezTo>
                  <a:pt x="1525" y="47777"/>
                  <a:pt x="1224" y="51901"/>
                  <a:pt x="0" y="55573"/>
                </a:cubicBezTo>
                <a:cubicBezTo>
                  <a:pt x="9336" y="120933"/>
                  <a:pt x="-1314" y="52673"/>
                  <a:pt x="7345" y="95968"/>
                </a:cubicBezTo>
                <a:cubicBezTo>
                  <a:pt x="8805" y="103269"/>
                  <a:pt x="8662" y="110938"/>
                  <a:pt x="11017" y="118002"/>
                </a:cubicBezTo>
                <a:cubicBezTo>
                  <a:pt x="12413" y="122189"/>
                  <a:pt x="14619" y="126679"/>
                  <a:pt x="18362" y="129018"/>
                </a:cubicBezTo>
                <a:cubicBezTo>
                  <a:pt x="24927" y="133121"/>
                  <a:pt x="40395" y="136363"/>
                  <a:pt x="40395" y="136363"/>
                </a:cubicBezTo>
                <a:lnTo>
                  <a:pt x="55085" y="158397"/>
                </a:lnTo>
                <a:cubicBezTo>
                  <a:pt x="57533" y="162069"/>
                  <a:pt x="61033" y="165227"/>
                  <a:pt x="62429" y="169414"/>
                </a:cubicBezTo>
                <a:cubicBezTo>
                  <a:pt x="67497" y="184617"/>
                  <a:pt x="63954" y="177209"/>
                  <a:pt x="73446" y="191447"/>
                </a:cubicBezTo>
                <a:cubicBezTo>
                  <a:pt x="72222" y="200016"/>
                  <a:pt x="71720" y="208719"/>
                  <a:pt x="69774" y="217153"/>
                </a:cubicBezTo>
                <a:cubicBezTo>
                  <a:pt x="68033" y="224697"/>
                  <a:pt x="62429" y="239187"/>
                  <a:pt x="62429" y="239187"/>
                </a:cubicBezTo>
                <a:cubicBezTo>
                  <a:pt x="66064" y="250092"/>
                  <a:pt x="68390" y="263510"/>
                  <a:pt x="77118" y="272238"/>
                </a:cubicBezTo>
                <a:cubicBezTo>
                  <a:pt x="80239" y="275359"/>
                  <a:pt x="84744" y="276757"/>
                  <a:pt x="88135" y="279582"/>
                </a:cubicBezTo>
                <a:cubicBezTo>
                  <a:pt x="96910" y="286894"/>
                  <a:pt x="110691" y="303184"/>
                  <a:pt x="113841" y="312633"/>
                </a:cubicBezTo>
                <a:lnTo>
                  <a:pt x="121186" y="334667"/>
                </a:lnTo>
                <a:lnTo>
                  <a:pt x="124858" y="345683"/>
                </a:lnTo>
                <a:cubicBezTo>
                  <a:pt x="123634" y="375061"/>
                  <a:pt x="123358" y="404495"/>
                  <a:pt x="121186" y="433818"/>
                </a:cubicBezTo>
                <a:cubicBezTo>
                  <a:pt x="120900" y="437678"/>
                  <a:pt x="114776" y="447572"/>
                  <a:pt x="117513" y="444835"/>
                </a:cubicBezTo>
                <a:cubicBezTo>
                  <a:pt x="121384" y="440964"/>
                  <a:pt x="122702" y="435178"/>
                  <a:pt x="124858" y="430146"/>
                </a:cubicBezTo>
                <a:cubicBezTo>
                  <a:pt x="128968" y="420557"/>
                  <a:pt x="129101" y="414780"/>
                  <a:pt x="132203" y="404440"/>
                </a:cubicBezTo>
                <a:cubicBezTo>
                  <a:pt x="134428" y="397025"/>
                  <a:pt x="137669" y="389917"/>
                  <a:pt x="139547" y="382406"/>
                </a:cubicBezTo>
                <a:cubicBezTo>
                  <a:pt x="140771" y="377510"/>
                  <a:pt x="141769" y="372551"/>
                  <a:pt x="143219" y="367717"/>
                </a:cubicBezTo>
                <a:cubicBezTo>
                  <a:pt x="145444" y="360302"/>
                  <a:pt x="150564" y="345683"/>
                  <a:pt x="150564" y="345683"/>
                </a:cubicBezTo>
                <a:cubicBezTo>
                  <a:pt x="152552" y="329781"/>
                  <a:pt x="145722" y="312633"/>
                  <a:pt x="165253" y="312633"/>
                </a:cubicBezTo>
                <a:cubicBezTo>
                  <a:pt x="169124" y="312633"/>
                  <a:pt x="172598" y="315081"/>
                  <a:pt x="176270" y="316305"/>
                </a:cubicBezTo>
                <a:cubicBezTo>
                  <a:pt x="177494" y="329770"/>
                  <a:pt x="172189" y="345624"/>
                  <a:pt x="179942" y="356700"/>
                </a:cubicBezTo>
                <a:cubicBezTo>
                  <a:pt x="184212" y="362800"/>
                  <a:pt x="194595" y="354012"/>
                  <a:pt x="201976" y="353028"/>
                </a:cubicBezTo>
                <a:cubicBezTo>
                  <a:pt x="212964" y="351563"/>
                  <a:pt x="224010" y="350580"/>
                  <a:pt x="235027" y="349356"/>
                </a:cubicBezTo>
                <a:cubicBezTo>
                  <a:pt x="236251" y="335891"/>
                  <a:pt x="235866" y="322181"/>
                  <a:pt x="238699" y="308961"/>
                </a:cubicBezTo>
                <a:cubicBezTo>
                  <a:pt x="239624" y="304645"/>
                  <a:pt x="244070" y="301892"/>
                  <a:pt x="246044" y="297944"/>
                </a:cubicBezTo>
                <a:cubicBezTo>
                  <a:pt x="247775" y="294482"/>
                  <a:pt x="247298" y="289950"/>
                  <a:pt x="249716" y="286927"/>
                </a:cubicBezTo>
                <a:cubicBezTo>
                  <a:pt x="252473" y="283480"/>
                  <a:pt x="256785" y="281556"/>
                  <a:pt x="260733" y="279582"/>
                </a:cubicBezTo>
                <a:cubicBezTo>
                  <a:pt x="266000" y="276948"/>
                  <a:pt x="281734" y="273414"/>
                  <a:pt x="286439" y="272238"/>
                </a:cubicBezTo>
                <a:cubicBezTo>
                  <a:pt x="304800" y="274686"/>
                  <a:pt x="323251" y="276537"/>
                  <a:pt x="341523" y="279582"/>
                </a:cubicBezTo>
                <a:cubicBezTo>
                  <a:pt x="345341" y="280218"/>
                  <a:pt x="349517" y="280837"/>
                  <a:pt x="352540" y="283255"/>
                </a:cubicBezTo>
                <a:cubicBezTo>
                  <a:pt x="355986" y="286012"/>
                  <a:pt x="357437" y="290599"/>
                  <a:pt x="359885" y="294271"/>
                </a:cubicBezTo>
                <a:cubicBezTo>
                  <a:pt x="356392" y="241889"/>
                  <a:pt x="373578" y="243625"/>
                  <a:pt x="345195" y="235515"/>
                </a:cubicBezTo>
                <a:cubicBezTo>
                  <a:pt x="340342" y="234128"/>
                  <a:pt x="335402" y="233066"/>
                  <a:pt x="330506" y="231842"/>
                </a:cubicBezTo>
                <a:cubicBezTo>
                  <a:pt x="329282" y="228170"/>
                  <a:pt x="327470" y="224644"/>
                  <a:pt x="326834" y="220826"/>
                </a:cubicBezTo>
                <a:cubicBezTo>
                  <a:pt x="321737" y="190245"/>
                  <a:pt x="325096" y="190102"/>
                  <a:pt x="319489" y="162069"/>
                </a:cubicBezTo>
                <a:cubicBezTo>
                  <a:pt x="316899" y="149118"/>
                  <a:pt x="315140" y="151704"/>
                  <a:pt x="308472" y="140035"/>
                </a:cubicBezTo>
                <a:cubicBezTo>
                  <a:pt x="299938" y="125101"/>
                  <a:pt x="301472" y="126721"/>
                  <a:pt x="297456" y="110657"/>
                </a:cubicBezTo>
                <a:cubicBezTo>
                  <a:pt x="288887" y="111881"/>
                  <a:pt x="280184" y="112383"/>
                  <a:pt x="271750" y="114329"/>
                </a:cubicBezTo>
                <a:cubicBezTo>
                  <a:pt x="264206" y="116070"/>
                  <a:pt x="257438" y="121122"/>
                  <a:pt x="249716" y="121674"/>
                </a:cubicBezTo>
                <a:lnTo>
                  <a:pt x="198304" y="125346"/>
                </a:lnTo>
                <a:cubicBezTo>
                  <a:pt x="195530" y="128120"/>
                  <a:pt x="181950" y="143140"/>
                  <a:pt x="176270" y="143708"/>
                </a:cubicBezTo>
                <a:cubicBezTo>
                  <a:pt x="167657" y="144569"/>
                  <a:pt x="159133" y="141259"/>
                  <a:pt x="150564" y="140035"/>
                </a:cubicBezTo>
                <a:cubicBezTo>
                  <a:pt x="148116" y="136363"/>
                  <a:pt x="145012" y="133051"/>
                  <a:pt x="143219" y="129018"/>
                </a:cubicBezTo>
                <a:cubicBezTo>
                  <a:pt x="140075" y="121944"/>
                  <a:pt x="135875" y="106985"/>
                  <a:pt x="135875" y="106985"/>
                </a:cubicBezTo>
                <a:cubicBezTo>
                  <a:pt x="135345" y="94799"/>
                  <a:pt x="147313" y="33959"/>
                  <a:pt x="124858" y="11505"/>
                </a:cubicBezTo>
                <a:cubicBezTo>
                  <a:pt x="120430" y="7077"/>
                  <a:pt x="105272" y="1712"/>
                  <a:pt x="91807" y="488"/>
                </a:cubicBezTo>
                <a:close/>
              </a:path>
            </a:pathLst>
          </a:custGeom>
          <a:blipFill>
            <a:blip r:embed="rId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0D151C-CE76-4F4F-8520-F971F017ED8E}"/>
              </a:ext>
            </a:extLst>
          </p:cNvPr>
          <p:cNvSpPr/>
          <p:nvPr/>
        </p:nvSpPr>
        <p:spPr>
          <a:xfrm>
            <a:off x="8658133" y="2497157"/>
            <a:ext cx="338975" cy="874004"/>
          </a:xfrm>
          <a:custGeom>
            <a:avLst/>
            <a:gdLst>
              <a:gd name="connsiteX0" fmla="*/ 148016 w 338975"/>
              <a:gd name="connsiteY0" fmla="*/ 55084 h 874004"/>
              <a:gd name="connsiteX1" fmla="*/ 140672 w 338975"/>
              <a:gd name="connsiteY1" fmla="*/ 14689 h 874004"/>
              <a:gd name="connsiteX2" fmla="*/ 148016 w 338975"/>
              <a:gd name="connsiteY2" fmla="*/ 3672 h 874004"/>
              <a:gd name="connsiteX3" fmla="*/ 166378 w 338975"/>
              <a:gd name="connsiteY3" fmla="*/ 0 h 874004"/>
              <a:gd name="connsiteX4" fmla="*/ 173722 w 338975"/>
              <a:gd name="connsiteY4" fmla="*/ 14689 h 874004"/>
              <a:gd name="connsiteX5" fmla="*/ 184739 w 338975"/>
              <a:gd name="connsiteY5" fmla="*/ 47739 h 874004"/>
              <a:gd name="connsiteX6" fmla="*/ 210445 w 338975"/>
              <a:gd name="connsiteY6" fmla="*/ 51412 h 874004"/>
              <a:gd name="connsiteX7" fmla="*/ 214118 w 338975"/>
              <a:gd name="connsiteY7" fmla="*/ 139547 h 874004"/>
              <a:gd name="connsiteX8" fmla="*/ 203101 w 338975"/>
              <a:gd name="connsiteY8" fmla="*/ 143219 h 874004"/>
              <a:gd name="connsiteX9" fmla="*/ 195756 w 338975"/>
              <a:gd name="connsiteY9" fmla="*/ 154236 h 874004"/>
              <a:gd name="connsiteX10" fmla="*/ 188412 w 338975"/>
              <a:gd name="connsiteY10" fmla="*/ 183614 h 874004"/>
              <a:gd name="connsiteX11" fmla="*/ 232479 w 338975"/>
              <a:gd name="connsiteY11" fmla="*/ 198303 h 874004"/>
              <a:gd name="connsiteX12" fmla="*/ 236151 w 338975"/>
              <a:gd name="connsiteY12" fmla="*/ 216665 h 874004"/>
              <a:gd name="connsiteX13" fmla="*/ 247168 w 338975"/>
              <a:gd name="connsiteY13" fmla="*/ 238698 h 874004"/>
              <a:gd name="connsiteX14" fmla="*/ 254513 w 338975"/>
              <a:gd name="connsiteY14" fmla="*/ 260732 h 874004"/>
              <a:gd name="connsiteX15" fmla="*/ 265530 w 338975"/>
              <a:gd name="connsiteY15" fmla="*/ 282766 h 874004"/>
              <a:gd name="connsiteX16" fmla="*/ 280219 w 338975"/>
              <a:gd name="connsiteY16" fmla="*/ 290110 h 874004"/>
              <a:gd name="connsiteX17" fmla="*/ 298580 w 338975"/>
              <a:gd name="connsiteY17" fmla="*/ 293783 h 874004"/>
              <a:gd name="connsiteX18" fmla="*/ 305925 w 338975"/>
              <a:gd name="connsiteY18" fmla="*/ 304800 h 874004"/>
              <a:gd name="connsiteX19" fmla="*/ 316942 w 338975"/>
              <a:gd name="connsiteY19" fmla="*/ 312144 h 874004"/>
              <a:gd name="connsiteX20" fmla="*/ 331631 w 338975"/>
              <a:gd name="connsiteY20" fmla="*/ 334178 h 874004"/>
              <a:gd name="connsiteX21" fmla="*/ 335303 w 338975"/>
              <a:gd name="connsiteY21" fmla="*/ 345195 h 874004"/>
              <a:gd name="connsiteX22" fmla="*/ 324286 w 338975"/>
              <a:gd name="connsiteY22" fmla="*/ 370901 h 874004"/>
              <a:gd name="connsiteX23" fmla="*/ 309597 w 338975"/>
              <a:gd name="connsiteY23" fmla="*/ 374573 h 874004"/>
              <a:gd name="connsiteX24" fmla="*/ 258185 w 338975"/>
              <a:gd name="connsiteY24" fmla="*/ 385590 h 874004"/>
              <a:gd name="connsiteX25" fmla="*/ 232479 w 338975"/>
              <a:gd name="connsiteY25" fmla="*/ 396607 h 874004"/>
              <a:gd name="connsiteX26" fmla="*/ 221462 w 338975"/>
              <a:gd name="connsiteY26" fmla="*/ 407624 h 874004"/>
              <a:gd name="connsiteX27" fmla="*/ 214118 w 338975"/>
              <a:gd name="connsiteY27" fmla="*/ 422313 h 874004"/>
              <a:gd name="connsiteX28" fmla="*/ 217790 w 338975"/>
              <a:gd name="connsiteY28" fmla="*/ 444347 h 874004"/>
              <a:gd name="connsiteX29" fmla="*/ 225134 w 338975"/>
              <a:gd name="connsiteY29" fmla="*/ 473725 h 874004"/>
              <a:gd name="connsiteX30" fmla="*/ 228807 w 338975"/>
              <a:gd name="connsiteY30" fmla="*/ 532482 h 874004"/>
              <a:gd name="connsiteX31" fmla="*/ 261857 w 338975"/>
              <a:gd name="connsiteY31" fmla="*/ 536154 h 874004"/>
              <a:gd name="connsiteX32" fmla="*/ 276547 w 338975"/>
              <a:gd name="connsiteY32" fmla="*/ 558188 h 874004"/>
              <a:gd name="connsiteX33" fmla="*/ 287563 w 338975"/>
              <a:gd name="connsiteY33" fmla="*/ 569204 h 874004"/>
              <a:gd name="connsiteX34" fmla="*/ 287563 w 338975"/>
              <a:gd name="connsiteY34" fmla="*/ 631633 h 874004"/>
              <a:gd name="connsiteX35" fmla="*/ 283891 w 338975"/>
              <a:gd name="connsiteY35" fmla="*/ 642650 h 874004"/>
              <a:gd name="connsiteX36" fmla="*/ 272874 w 338975"/>
              <a:gd name="connsiteY36" fmla="*/ 649995 h 874004"/>
              <a:gd name="connsiteX37" fmla="*/ 280219 w 338975"/>
              <a:gd name="connsiteY37" fmla="*/ 668356 h 874004"/>
              <a:gd name="connsiteX38" fmla="*/ 294908 w 338975"/>
              <a:gd name="connsiteY38" fmla="*/ 672029 h 874004"/>
              <a:gd name="connsiteX39" fmla="*/ 309597 w 338975"/>
              <a:gd name="connsiteY39" fmla="*/ 694062 h 874004"/>
              <a:gd name="connsiteX40" fmla="*/ 316942 w 338975"/>
              <a:gd name="connsiteY40" fmla="*/ 705079 h 874004"/>
              <a:gd name="connsiteX41" fmla="*/ 327959 w 338975"/>
              <a:gd name="connsiteY41" fmla="*/ 727113 h 874004"/>
              <a:gd name="connsiteX42" fmla="*/ 338975 w 338975"/>
              <a:gd name="connsiteY42" fmla="*/ 763836 h 874004"/>
              <a:gd name="connsiteX43" fmla="*/ 335303 w 338975"/>
              <a:gd name="connsiteY43" fmla="*/ 833609 h 874004"/>
              <a:gd name="connsiteX44" fmla="*/ 327959 w 338975"/>
              <a:gd name="connsiteY44" fmla="*/ 855643 h 874004"/>
              <a:gd name="connsiteX45" fmla="*/ 324286 w 338975"/>
              <a:gd name="connsiteY45" fmla="*/ 866660 h 874004"/>
              <a:gd name="connsiteX46" fmla="*/ 313269 w 338975"/>
              <a:gd name="connsiteY46" fmla="*/ 874004 h 874004"/>
              <a:gd name="connsiteX47" fmla="*/ 305925 w 338975"/>
              <a:gd name="connsiteY47" fmla="*/ 862988 h 874004"/>
              <a:gd name="connsiteX48" fmla="*/ 298580 w 338975"/>
              <a:gd name="connsiteY48" fmla="*/ 818920 h 874004"/>
              <a:gd name="connsiteX49" fmla="*/ 294908 w 338975"/>
              <a:gd name="connsiteY49" fmla="*/ 716096 h 874004"/>
              <a:gd name="connsiteX50" fmla="*/ 280219 w 338975"/>
              <a:gd name="connsiteY50" fmla="*/ 683045 h 874004"/>
              <a:gd name="connsiteX51" fmla="*/ 269202 w 338975"/>
              <a:gd name="connsiteY51" fmla="*/ 661012 h 874004"/>
              <a:gd name="connsiteX52" fmla="*/ 254513 w 338975"/>
              <a:gd name="connsiteY52" fmla="*/ 635306 h 874004"/>
              <a:gd name="connsiteX53" fmla="*/ 247168 w 338975"/>
              <a:gd name="connsiteY53" fmla="*/ 613272 h 874004"/>
              <a:gd name="connsiteX54" fmla="*/ 243496 w 338975"/>
              <a:gd name="connsiteY54" fmla="*/ 602255 h 874004"/>
              <a:gd name="connsiteX55" fmla="*/ 236151 w 338975"/>
              <a:gd name="connsiteY55" fmla="*/ 572877 h 874004"/>
              <a:gd name="connsiteX56" fmla="*/ 228807 w 338975"/>
              <a:gd name="connsiteY56" fmla="*/ 543498 h 874004"/>
              <a:gd name="connsiteX57" fmla="*/ 221462 w 338975"/>
              <a:gd name="connsiteY57" fmla="*/ 532482 h 874004"/>
              <a:gd name="connsiteX58" fmla="*/ 203101 w 338975"/>
              <a:gd name="connsiteY58" fmla="*/ 536154 h 874004"/>
              <a:gd name="connsiteX59" fmla="*/ 188412 w 338975"/>
              <a:gd name="connsiteY59" fmla="*/ 554515 h 874004"/>
              <a:gd name="connsiteX60" fmla="*/ 177395 w 338975"/>
              <a:gd name="connsiteY60" fmla="*/ 565532 h 874004"/>
              <a:gd name="connsiteX61" fmla="*/ 173722 w 338975"/>
              <a:gd name="connsiteY61" fmla="*/ 580221 h 874004"/>
              <a:gd name="connsiteX62" fmla="*/ 166378 w 338975"/>
              <a:gd name="connsiteY62" fmla="*/ 591238 h 874004"/>
              <a:gd name="connsiteX63" fmla="*/ 162706 w 338975"/>
              <a:gd name="connsiteY63" fmla="*/ 602255 h 874004"/>
              <a:gd name="connsiteX64" fmla="*/ 122310 w 338975"/>
              <a:gd name="connsiteY64" fmla="*/ 598583 h 874004"/>
              <a:gd name="connsiteX65" fmla="*/ 100277 w 338975"/>
              <a:gd name="connsiteY65" fmla="*/ 583894 h 874004"/>
              <a:gd name="connsiteX66" fmla="*/ 89260 w 338975"/>
              <a:gd name="connsiteY66" fmla="*/ 561860 h 874004"/>
              <a:gd name="connsiteX67" fmla="*/ 100277 w 338975"/>
              <a:gd name="connsiteY67" fmla="*/ 506776 h 874004"/>
              <a:gd name="connsiteX68" fmla="*/ 96604 w 338975"/>
              <a:gd name="connsiteY68" fmla="*/ 466380 h 874004"/>
              <a:gd name="connsiteX69" fmla="*/ 85587 w 338975"/>
              <a:gd name="connsiteY69" fmla="*/ 455363 h 874004"/>
              <a:gd name="connsiteX70" fmla="*/ 63554 w 338975"/>
              <a:gd name="connsiteY70" fmla="*/ 444347 h 874004"/>
              <a:gd name="connsiteX71" fmla="*/ 41520 w 338975"/>
              <a:gd name="connsiteY71" fmla="*/ 429657 h 874004"/>
              <a:gd name="connsiteX72" fmla="*/ 34175 w 338975"/>
              <a:gd name="connsiteY72" fmla="*/ 400279 h 874004"/>
              <a:gd name="connsiteX73" fmla="*/ 30503 w 338975"/>
              <a:gd name="connsiteY73" fmla="*/ 389262 h 874004"/>
              <a:gd name="connsiteX74" fmla="*/ 26831 w 338975"/>
              <a:gd name="connsiteY74" fmla="*/ 370901 h 874004"/>
              <a:gd name="connsiteX75" fmla="*/ 15814 w 338975"/>
              <a:gd name="connsiteY75" fmla="*/ 363556 h 874004"/>
              <a:gd name="connsiteX76" fmla="*/ 4797 w 338975"/>
              <a:gd name="connsiteY76" fmla="*/ 352539 h 874004"/>
              <a:gd name="connsiteX77" fmla="*/ 4797 w 338975"/>
              <a:gd name="connsiteY77" fmla="*/ 275421 h 874004"/>
              <a:gd name="connsiteX78" fmla="*/ 12142 w 338975"/>
              <a:gd name="connsiteY78" fmla="*/ 264404 h 874004"/>
              <a:gd name="connsiteX79" fmla="*/ 15814 w 338975"/>
              <a:gd name="connsiteY79" fmla="*/ 253388 h 874004"/>
              <a:gd name="connsiteX80" fmla="*/ 26831 w 338975"/>
              <a:gd name="connsiteY80" fmla="*/ 231354 h 874004"/>
              <a:gd name="connsiteX81" fmla="*/ 30503 w 338975"/>
              <a:gd name="connsiteY81" fmla="*/ 209320 h 874004"/>
              <a:gd name="connsiteX82" fmla="*/ 34175 w 338975"/>
              <a:gd name="connsiteY82" fmla="*/ 198303 h 874004"/>
              <a:gd name="connsiteX83" fmla="*/ 45192 w 338975"/>
              <a:gd name="connsiteY83" fmla="*/ 194631 h 874004"/>
              <a:gd name="connsiteX84" fmla="*/ 56209 w 338975"/>
              <a:gd name="connsiteY84" fmla="*/ 187286 h 874004"/>
              <a:gd name="connsiteX85" fmla="*/ 67226 w 338975"/>
              <a:gd name="connsiteY85" fmla="*/ 183614 h 874004"/>
              <a:gd name="connsiteX86" fmla="*/ 70898 w 338975"/>
              <a:gd name="connsiteY86" fmla="*/ 95479 h 874004"/>
              <a:gd name="connsiteX87" fmla="*/ 78243 w 338975"/>
              <a:gd name="connsiteY87" fmla="*/ 84462 h 874004"/>
              <a:gd name="connsiteX88" fmla="*/ 100277 w 338975"/>
              <a:gd name="connsiteY88" fmla="*/ 73445 h 874004"/>
              <a:gd name="connsiteX89" fmla="*/ 129655 w 338975"/>
              <a:gd name="connsiteY89" fmla="*/ 62429 h 874004"/>
              <a:gd name="connsiteX90" fmla="*/ 140672 w 338975"/>
              <a:gd name="connsiteY90" fmla="*/ 55084 h 874004"/>
              <a:gd name="connsiteX91" fmla="*/ 148016 w 338975"/>
              <a:gd name="connsiteY91" fmla="*/ 55084 h 87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38975" h="874004">
                <a:moveTo>
                  <a:pt x="148016" y="55084"/>
                </a:moveTo>
                <a:cubicBezTo>
                  <a:pt x="148016" y="48352"/>
                  <a:pt x="132712" y="38572"/>
                  <a:pt x="140672" y="14689"/>
                </a:cubicBezTo>
                <a:cubicBezTo>
                  <a:pt x="142068" y="10502"/>
                  <a:pt x="144184" y="5862"/>
                  <a:pt x="148016" y="3672"/>
                </a:cubicBezTo>
                <a:cubicBezTo>
                  <a:pt x="153435" y="575"/>
                  <a:pt x="160257" y="1224"/>
                  <a:pt x="166378" y="0"/>
                </a:cubicBezTo>
                <a:cubicBezTo>
                  <a:pt x="168826" y="4896"/>
                  <a:pt x="172149" y="9446"/>
                  <a:pt x="173722" y="14689"/>
                </a:cubicBezTo>
                <a:cubicBezTo>
                  <a:pt x="175106" y="19301"/>
                  <a:pt x="175052" y="43433"/>
                  <a:pt x="184739" y="47739"/>
                </a:cubicBezTo>
                <a:cubicBezTo>
                  <a:pt x="192649" y="51254"/>
                  <a:pt x="201876" y="50188"/>
                  <a:pt x="210445" y="51412"/>
                </a:cubicBezTo>
                <a:cubicBezTo>
                  <a:pt x="222309" y="87000"/>
                  <a:pt x="225232" y="86752"/>
                  <a:pt x="214118" y="139547"/>
                </a:cubicBezTo>
                <a:cubicBezTo>
                  <a:pt x="213321" y="143335"/>
                  <a:pt x="206773" y="141995"/>
                  <a:pt x="203101" y="143219"/>
                </a:cubicBezTo>
                <a:cubicBezTo>
                  <a:pt x="200653" y="146891"/>
                  <a:pt x="197730" y="150288"/>
                  <a:pt x="195756" y="154236"/>
                </a:cubicBezTo>
                <a:cubicBezTo>
                  <a:pt x="191993" y="161763"/>
                  <a:pt x="189808" y="176632"/>
                  <a:pt x="188412" y="183614"/>
                </a:cubicBezTo>
                <a:cubicBezTo>
                  <a:pt x="198432" y="213677"/>
                  <a:pt x="180988" y="172557"/>
                  <a:pt x="232479" y="198303"/>
                </a:cubicBezTo>
                <a:cubicBezTo>
                  <a:pt x="238062" y="201094"/>
                  <a:pt x="234637" y="210610"/>
                  <a:pt x="236151" y="216665"/>
                </a:cubicBezTo>
                <a:cubicBezTo>
                  <a:pt x="239191" y="228826"/>
                  <a:pt x="239989" y="227930"/>
                  <a:pt x="247168" y="238698"/>
                </a:cubicBezTo>
                <a:lnTo>
                  <a:pt x="254513" y="260732"/>
                </a:lnTo>
                <a:cubicBezTo>
                  <a:pt x="257020" y="268253"/>
                  <a:pt x="258957" y="277289"/>
                  <a:pt x="265530" y="282766"/>
                </a:cubicBezTo>
                <a:cubicBezTo>
                  <a:pt x="269735" y="286270"/>
                  <a:pt x="275026" y="288379"/>
                  <a:pt x="280219" y="290110"/>
                </a:cubicBezTo>
                <a:cubicBezTo>
                  <a:pt x="286140" y="292084"/>
                  <a:pt x="292460" y="292559"/>
                  <a:pt x="298580" y="293783"/>
                </a:cubicBezTo>
                <a:cubicBezTo>
                  <a:pt x="301028" y="297455"/>
                  <a:pt x="302804" y="301679"/>
                  <a:pt x="305925" y="304800"/>
                </a:cubicBezTo>
                <a:cubicBezTo>
                  <a:pt x="309046" y="307921"/>
                  <a:pt x="314036" y="308823"/>
                  <a:pt x="316942" y="312144"/>
                </a:cubicBezTo>
                <a:cubicBezTo>
                  <a:pt x="322755" y="318787"/>
                  <a:pt x="331631" y="334178"/>
                  <a:pt x="331631" y="334178"/>
                </a:cubicBezTo>
                <a:cubicBezTo>
                  <a:pt x="332855" y="337850"/>
                  <a:pt x="335303" y="341324"/>
                  <a:pt x="335303" y="345195"/>
                </a:cubicBezTo>
                <a:cubicBezTo>
                  <a:pt x="335303" y="351338"/>
                  <a:pt x="330283" y="366903"/>
                  <a:pt x="324286" y="370901"/>
                </a:cubicBezTo>
                <a:cubicBezTo>
                  <a:pt x="320087" y="373701"/>
                  <a:pt x="314493" y="373349"/>
                  <a:pt x="309597" y="374573"/>
                </a:cubicBezTo>
                <a:cubicBezTo>
                  <a:pt x="285881" y="390385"/>
                  <a:pt x="307417" y="378557"/>
                  <a:pt x="258185" y="385590"/>
                </a:cubicBezTo>
                <a:cubicBezTo>
                  <a:pt x="252190" y="386446"/>
                  <a:pt x="236184" y="393961"/>
                  <a:pt x="232479" y="396607"/>
                </a:cubicBezTo>
                <a:cubicBezTo>
                  <a:pt x="228253" y="399626"/>
                  <a:pt x="225134" y="403952"/>
                  <a:pt x="221462" y="407624"/>
                </a:cubicBezTo>
                <a:cubicBezTo>
                  <a:pt x="219014" y="412520"/>
                  <a:pt x="214663" y="416866"/>
                  <a:pt x="214118" y="422313"/>
                </a:cubicBezTo>
                <a:cubicBezTo>
                  <a:pt x="213377" y="429722"/>
                  <a:pt x="216458" y="437021"/>
                  <a:pt x="217790" y="444347"/>
                </a:cubicBezTo>
                <a:cubicBezTo>
                  <a:pt x="221335" y="463844"/>
                  <a:pt x="220038" y="458436"/>
                  <a:pt x="225134" y="473725"/>
                </a:cubicBezTo>
                <a:cubicBezTo>
                  <a:pt x="226358" y="493311"/>
                  <a:pt x="218857" y="515567"/>
                  <a:pt x="228807" y="532482"/>
                </a:cubicBezTo>
                <a:cubicBezTo>
                  <a:pt x="234427" y="542036"/>
                  <a:pt x="252097" y="530899"/>
                  <a:pt x="261857" y="536154"/>
                </a:cubicBezTo>
                <a:cubicBezTo>
                  <a:pt x="269629" y="540339"/>
                  <a:pt x="270305" y="551946"/>
                  <a:pt x="276547" y="558188"/>
                </a:cubicBezTo>
                <a:lnTo>
                  <a:pt x="287563" y="569204"/>
                </a:lnTo>
                <a:cubicBezTo>
                  <a:pt x="296245" y="595244"/>
                  <a:pt x="293400" y="582023"/>
                  <a:pt x="287563" y="631633"/>
                </a:cubicBezTo>
                <a:cubicBezTo>
                  <a:pt x="287111" y="635477"/>
                  <a:pt x="286309" y="639627"/>
                  <a:pt x="283891" y="642650"/>
                </a:cubicBezTo>
                <a:cubicBezTo>
                  <a:pt x="281134" y="646097"/>
                  <a:pt x="276546" y="647547"/>
                  <a:pt x="272874" y="649995"/>
                </a:cubicBezTo>
                <a:cubicBezTo>
                  <a:pt x="275322" y="656115"/>
                  <a:pt x="275558" y="663695"/>
                  <a:pt x="280219" y="668356"/>
                </a:cubicBezTo>
                <a:cubicBezTo>
                  <a:pt x="283788" y="671925"/>
                  <a:pt x="291110" y="668705"/>
                  <a:pt x="294908" y="672029"/>
                </a:cubicBezTo>
                <a:cubicBezTo>
                  <a:pt x="301551" y="677842"/>
                  <a:pt x="304701" y="686718"/>
                  <a:pt x="309597" y="694062"/>
                </a:cubicBezTo>
                <a:lnTo>
                  <a:pt x="316942" y="705079"/>
                </a:lnTo>
                <a:cubicBezTo>
                  <a:pt x="330334" y="745257"/>
                  <a:pt x="308976" y="684400"/>
                  <a:pt x="327959" y="727113"/>
                </a:cubicBezTo>
                <a:cubicBezTo>
                  <a:pt x="333067" y="738606"/>
                  <a:pt x="335924" y="751629"/>
                  <a:pt x="338975" y="763836"/>
                </a:cubicBezTo>
                <a:cubicBezTo>
                  <a:pt x="337751" y="787094"/>
                  <a:pt x="338078" y="810485"/>
                  <a:pt x="335303" y="833609"/>
                </a:cubicBezTo>
                <a:cubicBezTo>
                  <a:pt x="334381" y="841296"/>
                  <a:pt x="330407" y="848298"/>
                  <a:pt x="327959" y="855643"/>
                </a:cubicBezTo>
                <a:cubicBezTo>
                  <a:pt x="326735" y="859315"/>
                  <a:pt x="327507" y="864513"/>
                  <a:pt x="324286" y="866660"/>
                </a:cubicBezTo>
                <a:lnTo>
                  <a:pt x="313269" y="874004"/>
                </a:lnTo>
                <a:cubicBezTo>
                  <a:pt x="310821" y="870332"/>
                  <a:pt x="307474" y="867120"/>
                  <a:pt x="305925" y="862988"/>
                </a:cubicBezTo>
                <a:cubicBezTo>
                  <a:pt x="303448" y="856383"/>
                  <a:pt x="299125" y="822731"/>
                  <a:pt x="298580" y="818920"/>
                </a:cubicBezTo>
                <a:cubicBezTo>
                  <a:pt x="297356" y="784645"/>
                  <a:pt x="297922" y="750260"/>
                  <a:pt x="294908" y="716096"/>
                </a:cubicBezTo>
                <a:cubicBezTo>
                  <a:pt x="292878" y="693090"/>
                  <a:pt x="288032" y="698671"/>
                  <a:pt x="280219" y="683045"/>
                </a:cubicBezTo>
                <a:cubicBezTo>
                  <a:pt x="265020" y="652646"/>
                  <a:pt x="290247" y="692578"/>
                  <a:pt x="269202" y="661012"/>
                </a:cubicBezTo>
                <a:cubicBezTo>
                  <a:pt x="257972" y="627320"/>
                  <a:pt x="276742" y="679764"/>
                  <a:pt x="254513" y="635306"/>
                </a:cubicBezTo>
                <a:cubicBezTo>
                  <a:pt x="251051" y="628381"/>
                  <a:pt x="249616" y="620617"/>
                  <a:pt x="247168" y="613272"/>
                </a:cubicBezTo>
                <a:cubicBezTo>
                  <a:pt x="245944" y="609600"/>
                  <a:pt x="244435" y="606010"/>
                  <a:pt x="243496" y="602255"/>
                </a:cubicBezTo>
                <a:cubicBezTo>
                  <a:pt x="241048" y="592462"/>
                  <a:pt x="238130" y="582775"/>
                  <a:pt x="236151" y="572877"/>
                </a:cubicBezTo>
                <a:cubicBezTo>
                  <a:pt x="234755" y="565896"/>
                  <a:pt x="232571" y="551025"/>
                  <a:pt x="228807" y="543498"/>
                </a:cubicBezTo>
                <a:cubicBezTo>
                  <a:pt x="226833" y="539551"/>
                  <a:pt x="223910" y="536154"/>
                  <a:pt x="221462" y="532482"/>
                </a:cubicBezTo>
                <a:cubicBezTo>
                  <a:pt x="215342" y="533706"/>
                  <a:pt x="208945" y="533963"/>
                  <a:pt x="203101" y="536154"/>
                </a:cubicBezTo>
                <a:cubicBezTo>
                  <a:pt x="184849" y="542998"/>
                  <a:pt x="197000" y="541633"/>
                  <a:pt x="188412" y="554515"/>
                </a:cubicBezTo>
                <a:cubicBezTo>
                  <a:pt x="185531" y="558836"/>
                  <a:pt x="181067" y="561860"/>
                  <a:pt x="177395" y="565532"/>
                </a:cubicBezTo>
                <a:cubicBezTo>
                  <a:pt x="176171" y="570428"/>
                  <a:pt x="175710" y="575582"/>
                  <a:pt x="173722" y="580221"/>
                </a:cubicBezTo>
                <a:cubicBezTo>
                  <a:pt x="171983" y="584278"/>
                  <a:pt x="168352" y="587290"/>
                  <a:pt x="166378" y="591238"/>
                </a:cubicBezTo>
                <a:cubicBezTo>
                  <a:pt x="164647" y="594700"/>
                  <a:pt x="163930" y="598583"/>
                  <a:pt x="162706" y="602255"/>
                </a:cubicBezTo>
                <a:cubicBezTo>
                  <a:pt x="149241" y="601031"/>
                  <a:pt x="135281" y="602398"/>
                  <a:pt x="122310" y="598583"/>
                </a:cubicBezTo>
                <a:cubicBezTo>
                  <a:pt x="113842" y="596092"/>
                  <a:pt x="100277" y="583894"/>
                  <a:pt x="100277" y="583894"/>
                </a:cubicBezTo>
                <a:cubicBezTo>
                  <a:pt x="96563" y="578323"/>
                  <a:pt x="89260" y="569463"/>
                  <a:pt x="89260" y="561860"/>
                </a:cubicBezTo>
                <a:cubicBezTo>
                  <a:pt x="89260" y="524348"/>
                  <a:pt x="88573" y="530183"/>
                  <a:pt x="100277" y="506776"/>
                </a:cubicBezTo>
                <a:cubicBezTo>
                  <a:pt x="99053" y="493311"/>
                  <a:pt x="100319" y="479381"/>
                  <a:pt x="96604" y="466380"/>
                </a:cubicBezTo>
                <a:cubicBezTo>
                  <a:pt x="95177" y="461386"/>
                  <a:pt x="89577" y="458688"/>
                  <a:pt x="85587" y="455363"/>
                </a:cubicBezTo>
                <a:cubicBezTo>
                  <a:pt x="76096" y="447453"/>
                  <a:pt x="74595" y="448027"/>
                  <a:pt x="63554" y="444347"/>
                </a:cubicBezTo>
                <a:cubicBezTo>
                  <a:pt x="56209" y="439450"/>
                  <a:pt x="44311" y="438031"/>
                  <a:pt x="41520" y="429657"/>
                </a:cubicBezTo>
                <a:cubicBezTo>
                  <a:pt x="33127" y="404479"/>
                  <a:pt x="43037" y="435726"/>
                  <a:pt x="34175" y="400279"/>
                </a:cubicBezTo>
                <a:cubicBezTo>
                  <a:pt x="33236" y="396524"/>
                  <a:pt x="31442" y="393017"/>
                  <a:pt x="30503" y="389262"/>
                </a:cubicBezTo>
                <a:cubicBezTo>
                  <a:pt x="28989" y="383207"/>
                  <a:pt x="29928" y="376320"/>
                  <a:pt x="26831" y="370901"/>
                </a:cubicBezTo>
                <a:cubicBezTo>
                  <a:pt x="24641" y="367069"/>
                  <a:pt x="19205" y="366382"/>
                  <a:pt x="15814" y="363556"/>
                </a:cubicBezTo>
                <a:cubicBezTo>
                  <a:pt x="11824" y="360231"/>
                  <a:pt x="8469" y="356211"/>
                  <a:pt x="4797" y="352539"/>
                </a:cubicBezTo>
                <a:cubicBezTo>
                  <a:pt x="-635" y="319943"/>
                  <a:pt x="-2496" y="319179"/>
                  <a:pt x="4797" y="275421"/>
                </a:cubicBezTo>
                <a:cubicBezTo>
                  <a:pt x="5523" y="271067"/>
                  <a:pt x="9694" y="268076"/>
                  <a:pt x="12142" y="264404"/>
                </a:cubicBezTo>
                <a:cubicBezTo>
                  <a:pt x="13366" y="260732"/>
                  <a:pt x="14083" y="256850"/>
                  <a:pt x="15814" y="253388"/>
                </a:cubicBezTo>
                <a:cubicBezTo>
                  <a:pt x="23738" y="237541"/>
                  <a:pt x="23139" y="247969"/>
                  <a:pt x="26831" y="231354"/>
                </a:cubicBezTo>
                <a:cubicBezTo>
                  <a:pt x="28446" y="224085"/>
                  <a:pt x="28888" y="216589"/>
                  <a:pt x="30503" y="209320"/>
                </a:cubicBezTo>
                <a:cubicBezTo>
                  <a:pt x="31343" y="205541"/>
                  <a:pt x="31438" y="201040"/>
                  <a:pt x="34175" y="198303"/>
                </a:cubicBezTo>
                <a:cubicBezTo>
                  <a:pt x="36912" y="195566"/>
                  <a:pt x="41520" y="195855"/>
                  <a:pt x="45192" y="194631"/>
                </a:cubicBezTo>
                <a:cubicBezTo>
                  <a:pt x="48864" y="192183"/>
                  <a:pt x="52261" y="189260"/>
                  <a:pt x="56209" y="187286"/>
                </a:cubicBezTo>
                <a:cubicBezTo>
                  <a:pt x="59671" y="185555"/>
                  <a:pt x="66614" y="187436"/>
                  <a:pt x="67226" y="183614"/>
                </a:cubicBezTo>
                <a:cubicBezTo>
                  <a:pt x="71871" y="154579"/>
                  <a:pt x="67651" y="124703"/>
                  <a:pt x="70898" y="95479"/>
                </a:cubicBezTo>
                <a:cubicBezTo>
                  <a:pt x="71385" y="91092"/>
                  <a:pt x="75122" y="87583"/>
                  <a:pt x="78243" y="84462"/>
                </a:cubicBezTo>
                <a:cubicBezTo>
                  <a:pt x="87062" y="75643"/>
                  <a:pt x="89826" y="77924"/>
                  <a:pt x="100277" y="73445"/>
                </a:cubicBezTo>
                <a:cubicBezTo>
                  <a:pt x="127156" y="61925"/>
                  <a:pt x="102578" y="69198"/>
                  <a:pt x="129655" y="62429"/>
                </a:cubicBezTo>
                <a:cubicBezTo>
                  <a:pt x="133327" y="59981"/>
                  <a:pt x="136724" y="57058"/>
                  <a:pt x="140672" y="55084"/>
                </a:cubicBezTo>
                <a:cubicBezTo>
                  <a:pt x="157550" y="46645"/>
                  <a:pt x="148016" y="61816"/>
                  <a:pt x="148016" y="5508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0AAE8B-8D18-4212-8DF0-152DCBFCDA58}"/>
              </a:ext>
            </a:extLst>
          </p:cNvPr>
          <p:cNvSpPr/>
          <p:nvPr/>
        </p:nvSpPr>
        <p:spPr>
          <a:xfrm>
            <a:off x="8427904" y="2581619"/>
            <a:ext cx="235195" cy="286526"/>
          </a:xfrm>
          <a:custGeom>
            <a:avLst/>
            <a:gdLst>
              <a:gd name="connsiteX0" fmla="*/ 88135 w 235195"/>
              <a:gd name="connsiteY0" fmla="*/ 249716 h 286526"/>
              <a:gd name="connsiteX1" fmla="*/ 91807 w 235195"/>
              <a:gd name="connsiteY1" fmla="*/ 231354 h 286526"/>
              <a:gd name="connsiteX2" fmla="*/ 84462 w 235195"/>
              <a:gd name="connsiteY2" fmla="*/ 209321 h 286526"/>
              <a:gd name="connsiteX3" fmla="*/ 66101 w 235195"/>
              <a:gd name="connsiteY3" fmla="*/ 176270 h 286526"/>
              <a:gd name="connsiteX4" fmla="*/ 51412 w 235195"/>
              <a:gd name="connsiteY4" fmla="*/ 154236 h 286526"/>
              <a:gd name="connsiteX5" fmla="*/ 44067 w 235195"/>
              <a:gd name="connsiteY5" fmla="*/ 143220 h 286526"/>
              <a:gd name="connsiteX6" fmla="*/ 36723 w 235195"/>
              <a:gd name="connsiteY6" fmla="*/ 121186 h 286526"/>
              <a:gd name="connsiteX7" fmla="*/ 22033 w 235195"/>
              <a:gd name="connsiteY7" fmla="*/ 99152 h 286526"/>
              <a:gd name="connsiteX8" fmla="*/ 14689 w 235195"/>
              <a:gd name="connsiteY8" fmla="*/ 88135 h 286526"/>
              <a:gd name="connsiteX9" fmla="*/ 3672 w 235195"/>
              <a:gd name="connsiteY9" fmla="*/ 73446 h 286526"/>
              <a:gd name="connsiteX10" fmla="*/ 18361 w 235195"/>
              <a:gd name="connsiteY10" fmla="*/ 58757 h 286526"/>
              <a:gd name="connsiteX11" fmla="*/ 36723 w 235195"/>
              <a:gd name="connsiteY11" fmla="*/ 44068 h 286526"/>
              <a:gd name="connsiteX12" fmla="*/ 22033 w 235195"/>
              <a:gd name="connsiteY12" fmla="*/ 33051 h 286526"/>
              <a:gd name="connsiteX13" fmla="*/ 11016 w 235195"/>
              <a:gd name="connsiteY13" fmla="*/ 22034 h 286526"/>
              <a:gd name="connsiteX14" fmla="*/ 0 w 235195"/>
              <a:gd name="connsiteY14" fmla="*/ 18362 h 286526"/>
              <a:gd name="connsiteX15" fmla="*/ 3672 w 235195"/>
              <a:gd name="connsiteY15" fmla="*/ 7345 h 286526"/>
              <a:gd name="connsiteX16" fmla="*/ 14689 w 235195"/>
              <a:gd name="connsiteY16" fmla="*/ 3673 h 286526"/>
              <a:gd name="connsiteX17" fmla="*/ 33050 w 235195"/>
              <a:gd name="connsiteY17" fmla="*/ 0 h 286526"/>
              <a:gd name="connsiteX18" fmla="*/ 47739 w 235195"/>
              <a:gd name="connsiteY18" fmla="*/ 3673 h 286526"/>
              <a:gd name="connsiteX19" fmla="*/ 69773 w 235195"/>
              <a:gd name="connsiteY19" fmla="*/ 18362 h 286526"/>
              <a:gd name="connsiteX20" fmla="*/ 84462 w 235195"/>
              <a:gd name="connsiteY20" fmla="*/ 40395 h 286526"/>
              <a:gd name="connsiteX21" fmla="*/ 88135 w 235195"/>
              <a:gd name="connsiteY21" fmla="*/ 51412 h 286526"/>
              <a:gd name="connsiteX22" fmla="*/ 99151 w 235195"/>
              <a:gd name="connsiteY22" fmla="*/ 55085 h 286526"/>
              <a:gd name="connsiteX23" fmla="*/ 176269 w 235195"/>
              <a:gd name="connsiteY23" fmla="*/ 62429 h 286526"/>
              <a:gd name="connsiteX24" fmla="*/ 187286 w 235195"/>
              <a:gd name="connsiteY24" fmla="*/ 73446 h 286526"/>
              <a:gd name="connsiteX25" fmla="*/ 198303 w 235195"/>
              <a:gd name="connsiteY25" fmla="*/ 77118 h 286526"/>
              <a:gd name="connsiteX26" fmla="*/ 183614 w 235195"/>
              <a:gd name="connsiteY26" fmla="*/ 102824 h 286526"/>
              <a:gd name="connsiteX27" fmla="*/ 172597 w 235195"/>
              <a:gd name="connsiteY27" fmla="*/ 113841 h 286526"/>
              <a:gd name="connsiteX28" fmla="*/ 172597 w 235195"/>
              <a:gd name="connsiteY28" fmla="*/ 154236 h 286526"/>
              <a:gd name="connsiteX29" fmla="*/ 201976 w 235195"/>
              <a:gd name="connsiteY29" fmla="*/ 150564 h 286526"/>
              <a:gd name="connsiteX30" fmla="*/ 205648 w 235195"/>
              <a:gd name="connsiteY30" fmla="*/ 165253 h 286526"/>
              <a:gd name="connsiteX31" fmla="*/ 212992 w 235195"/>
              <a:gd name="connsiteY31" fmla="*/ 187287 h 286526"/>
              <a:gd name="connsiteX32" fmla="*/ 216665 w 235195"/>
              <a:gd name="connsiteY32" fmla="*/ 198304 h 286526"/>
              <a:gd name="connsiteX33" fmla="*/ 224009 w 235195"/>
              <a:gd name="connsiteY33" fmla="*/ 209321 h 286526"/>
              <a:gd name="connsiteX34" fmla="*/ 231354 w 235195"/>
              <a:gd name="connsiteY34" fmla="*/ 235027 h 286526"/>
              <a:gd name="connsiteX35" fmla="*/ 235026 w 235195"/>
              <a:gd name="connsiteY35" fmla="*/ 275422 h 286526"/>
              <a:gd name="connsiteX36" fmla="*/ 227682 w 235195"/>
              <a:gd name="connsiteY36" fmla="*/ 286439 h 286526"/>
              <a:gd name="connsiteX37" fmla="*/ 216665 w 235195"/>
              <a:gd name="connsiteY37" fmla="*/ 279094 h 286526"/>
              <a:gd name="connsiteX38" fmla="*/ 209320 w 235195"/>
              <a:gd name="connsiteY38" fmla="*/ 216665 h 286526"/>
              <a:gd name="connsiteX39" fmla="*/ 201976 w 235195"/>
              <a:gd name="connsiteY39" fmla="*/ 205648 h 286526"/>
              <a:gd name="connsiteX40" fmla="*/ 190959 w 235195"/>
              <a:gd name="connsiteY40" fmla="*/ 201976 h 286526"/>
              <a:gd name="connsiteX41" fmla="*/ 165253 w 235195"/>
              <a:gd name="connsiteY41" fmla="*/ 209321 h 286526"/>
              <a:gd name="connsiteX42" fmla="*/ 154236 w 235195"/>
              <a:gd name="connsiteY42" fmla="*/ 216665 h 286526"/>
              <a:gd name="connsiteX43" fmla="*/ 143219 w 235195"/>
              <a:gd name="connsiteY43" fmla="*/ 220338 h 286526"/>
              <a:gd name="connsiteX44" fmla="*/ 132202 w 235195"/>
              <a:gd name="connsiteY44" fmla="*/ 227682 h 286526"/>
              <a:gd name="connsiteX45" fmla="*/ 121185 w 235195"/>
              <a:gd name="connsiteY45" fmla="*/ 231354 h 286526"/>
              <a:gd name="connsiteX46" fmla="*/ 88135 w 235195"/>
              <a:gd name="connsiteY46" fmla="*/ 249716 h 28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5195" h="286526">
                <a:moveTo>
                  <a:pt x="88135" y="249716"/>
                </a:moveTo>
                <a:cubicBezTo>
                  <a:pt x="83239" y="249716"/>
                  <a:pt x="92372" y="237570"/>
                  <a:pt x="91807" y="231354"/>
                </a:cubicBezTo>
                <a:cubicBezTo>
                  <a:pt x="91106" y="223644"/>
                  <a:pt x="86910" y="216665"/>
                  <a:pt x="84462" y="209321"/>
                </a:cubicBezTo>
                <a:cubicBezTo>
                  <a:pt x="77997" y="189928"/>
                  <a:pt x="82940" y="201529"/>
                  <a:pt x="66101" y="176270"/>
                </a:cubicBezTo>
                <a:lnTo>
                  <a:pt x="51412" y="154236"/>
                </a:lnTo>
                <a:lnTo>
                  <a:pt x="44067" y="143220"/>
                </a:lnTo>
                <a:cubicBezTo>
                  <a:pt x="41619" y="135875"/>
                  <a:pt x="41018" y="127628"/>
                  <a:pt x="36723" y="121186"/>
                </a:cubicBezTo>
                <a:lnTo>
                  <a:pt x="22033" y="99152"/>
                </a:lnTo>
                <a:cubicBezTo>
                  <a:pt x="19585" y="95480"/>
                  <a:pt x="17337" y="91666"/>
                  <a:pt x="14689" y="88135"/>
                </a:cubicBezTo>
                <a:lnTo>
                  <a:pt x="3672" y="73446"/>
                </a:lnTo>
                <a:cubicBezTo>
                  <a:pt x="8568" y="68550"/>
                  <a:pt x="12489" y="62427"/>
                  <a:pt x="18361" y="58757"/>
                </a:cubicBezTo>
                <a:cubicBezTo>
                  <a:pt x="39718" y="45409"/>
                  <a:pt x="29219" y="66575"/>
                  <a:pt x="36723" y="44068"/>
                </a:cubicBezTo>
                <a:cubicBezTo>
                  <a:pt x="31826" y="40396"/>
                  <a:pt x="26680" y="37034"/>
                  <a:pt x="22033" y="33051"/>
                </a:cubicBezTo>
                <a:cubicBezTo>
                  <a:pt x="18090" y="29671"/>
                  <a:pt x="15337" y="24915"/>
                  <a:pt x="11016" y="22034"/>
                </a:cubicBezTo>
                <a:cubicBezTo>
                  <a:pt x="7795" y="19887"/>
                  <a:pt x="3672" y="19586"/>
                  <a:pt x="0" y="18362"/>
                </a:cubicBezTo>
                <a:cubicBezTo>
                  <a:pt x="1224" y="14690"/>
                  <a:pt x="935" y="10082"/>
                  <a:pt x="3672" y="7345"/>
                </a:cubicBezTo>
                <a:cubicBezTo>
                  <a:pt x="6409" y="4608"/>
                  <a:pt x="10934" y="4612"/>
                  <a:pt x="14689" y="3673"/>
                </a:cubicBezTo>
                <a:cubicBezTo>
                  <a:pt x="20744" y="2159"/>
                  <a:pt x="26930" y="1224"/>
                  <a:pt x="33050" y="0"/>
                </a:cubicBezTo>
                <a:cubicBezTo>
                  <a:pt x="37946" y="1224"/>
                  <a:pt x="43357" y="1169"/>
                  <a:pt x="47739" y="3673"/>
                </a:cubicBezTo>
                <a:cubicBezTo>
                  <a:pt x="86253" y="25681"/>
                  <a:pt x="35373" y="6893"/>
                  <a:pt x="69773" y="18362"/>
                </a:cubicBezTo>
                <a:cubicBezTo>
                  <a:pt x="74669" y="25706"/>
                  <a:pt x="81670" y="32021"/>
                  <a:pt x="84462" y="40395"/>
                </a:cubicBezTo>
                <a:cubicBezTo>
                  <a:pt x="85686" y="44067"/>
                  <a:pt x="85398" y="48675"/>
                  <a:pt x="88135" y="51412"/>
                </a:cubicBezTo>
                <a:cubicBezTo>
                  <a:pt x="90872" y="54149"/>
                  <a:pt x="95333" y="54449"/>
                  <a:pt x="99151" y="55085"/>
                </a:cubicBezTo>
                <a:cubicBezTo>
                  <a:pt x="115045" y="57734"/>
                  <a:pt x="163450" y="61361"/>
                  <a:pt x="176269" y="62429"/>
                </a:cubicBezTo>
                <a:cubicBezTo>
                  <a:pt x="179941" y="66101"/>
                  <a:pt x="182965" y="70565"/>
                  <a:pt x="187286" y="73446"/>
                </a:cubicBezTo>
                <a:cubicBezTo>
                  <a:pt x="190507" y="75593"/>
                  <a:pt x="197240" y="73396"/>
                  <a:pt x="198303" y="77118"/>
                </a:cubicBezTo>
                <a:cubicBezTo>
                  <a:pt x="204673" y="99411"/>
                  <a:pt x="196144" y="98648"/>
                  <a:pt x="183614" y="102824"/>
                </a:cubicBezTo>
                <a:cubicBezTo>
                  <a:pt x="179942" y="106496"/>
                  <a:pt x="174706" y="109095"/>
                  <a:pt x="172597" y="113841"/>
                </a:cubicBezTo>
                <a:cubicBezTo>
                  <a:pt x="165469" y="129880"/>
                  <a:pt x="169502" y="138760"/>
                  <a:pt x="172597" y="154236"/>
                </a:cubicBezTo>
                <a:cubicBezTo>
                  <a:pt x="182390" y="153012"/>
                  <a:pt x="192613" y="147443"/>
                  <a:pt x="201976" y="150564"/>
                </a:cubicBezTo>
                <a:cubicBezTo>
                  <a:pt x="206764" y="152160"/>
                  <a:pt x="204198" y="160419"/>
                  <a:pt x="205648" y="165253"/>
                </a:cubicBezTo>
                <a:cubicBezTo>
                  <a:pt x="207872" y="172668"/>
                  <a:pt x="210544" y="179942"/>
                  <a:pt x="212992" y="187287"/>
                </a:cubicBezTo>
                <a:cubicBezTo>
                  <a:pt x="214216" y="190959"/>
                  <a:pt x="214518" y="195083"/>
                  <a:pt x="216665" y="198304"/>
                </a:cubicBezTo>
                <a:cubicBezTo>
                  <a:pt x="219113" y="201976"/>
                  <a:pt x="222035" y="205373"/>
                  <a:pt x="224009" y="209321"/>
                </a:cubicBezTo>
                <a:cubicBezTo>
                  <a:pt x="226645" y="214594"/>
                  <a:pt x="230176" y="230314"/>
                  <a:pt x="231354" y="235027"/>
                </a:cubicBezTo>
                <a:cubicBezTo>
                  <a:pt x="232578" y="248492"/>
                  <a:pt x="235989" y="261936"/>
                  <a:pt x="235026" y="275422"/>
                </a:cubicBezTo>
                <a:cubicBezTo>
                  <a:pt x="234712" y="279824"/>
                  <a:pt x="232010" y="285573"/>
                  <a:pt x="227682" y="286439"/>
                </a:cubicBezTo>
                <a:cubicBezTo>
                  <a:pt x="223354" y="287305"/>
                  <a:pt x="220337" y="281542"/>
                  <a:pt x="216665" y="279094"/>
                </a:cubicBezTo>
                <a:cubicBezTo>
                  <a:pt x="216085" y="270973"/>
                  <a:pt x="217666" y="233358"/>
                  <a:pt x="209320" y="216665"/>
                </a:cubicBezTo>
                <a:cubicBezTo>
                  <a:pt x="207346" y="212717"/>
                  <a:pt x="205422" y="208405"/>
                  <a:pt x="201976" y="205648"/>
                </a:cubicBezTo>
                <a:cubicBezTo>
                  <a:pt x="198953" y="203230"/>
                  <a:pt x="194631" y="203200"/>
                  <a:pt x="190959" y="201976"/>
                </a:cubicBezTo>
                <a:cubicBezTo>
                  <a:pt x="186244" y="203155"/>
                  <a:pt x="170528" y="206684"/>
                  <a:pt x="165253" y="209321"/>
                </a:cubicBezTo>
                <a:cubicBezTo>
                  <a:pt x="161306" y="211295"/>
                  <a:pt x="158184" y="214691"/>
                  <a:pt x="154236" y="216665"/>
                </a:cubicBezTo>
                <a:cubicBezTo>
                  <a:pt x="150774" y="218396"/>
                  <a:pt x="146681" y="218607"/>
                  <a:pt x="143219" y="220338"/>
                </a:cubicBezTo>
                <a:cubicBezTo>
                  <a:pt x="139271" y="222312"/>
                  <a:pt x="136150" y="225708"/>
                  <a:pt x="132202" y="227682"/>
                </a:cubicBezTo>
                <a:cubicBezTo>
                  <a:pt x="128740" y="229413"/>
                  <a:pt x="124907" y="230291"/>
                  <a:pt x="121185" y="231354"/>
                </a:cubicBezTo>
                <a:cubicBezTo>
                  <a:pt x="116332" y="232741"/>
                  <a:pt x="93031" y="249716"/>
                  <a:pt x="88135" y="249716"/>
                </a:cubicBezTo>
                <a:close/>
              </a:path>
            </a:pathLst>
          </a:custGeom>
          <a:blipFill>
            <a:blip r:embed="rId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11BC0D-E845-4F89-BB00-6AA5D1FC8012}"/>
              </a:ext>
            </a:extLst>
          </p:cNvPr>
          <p:cNvSpPr/>
          <p:nvPr/>
        </p:nvSpPr>
        <p:spPr>
          <a:xfrm>
            <a:off x="7645706" y="2166651"/>
            <a:ext cx="1160443" cy="1311118"/>
          </a:xfrm>
          <a:custGeom>
            <a:avLst/>
            <a:gdLst>
              <a:gd name="connsiteX0" fmla="*/ 437002 w 1160443"/>
              <a:gd name="connsiteY0" fmla="*/ 1303662 h 1311118"/>
              <a:gd name="connsiteX1" fmla="*/ 455364 w 1160443"/>
              <a:gd name="connsiteY1" fmla="*/ 1299990 h 1311118"/>
              <a:gd name="connsiteX2" fmla="*/ 473725 w 1160443"/>
              <a:gd name="connsiteY2" fmla="*/ 1281629 h 1311118"/>
              <a:gd name="connsiteX3" fmla="*/ 481070 w 1160443"/>
              <a:gd name="connsiteY3" fmla="*/ 1259595 h 1311118"/>
              <a:gd name="connsiteX4" fmla="*/ 503104 w 1160443"/>
              <a:gd name="connsiteY4" fmla="*/ 1252250 h 1311118"/>
              <a:gd name="connsiteX5" fmla="*/ 514121 w 1160443"/>
              <a:gd name="connsiteY5" fmla="*/ 1248578 h 1311118"/>
              <a:gd name="connsiteX6" fmla="*/ 499431 w 1160443"/>
              <a:gd name="connsiteY6" fmla="*/ 1244906 h 1311118"/>
              <a:gd name="connsiteX7" fmla="*/ 499431 w 1160443"/>
              <a:gd name="connsiteY7" fmla="*/ 1222872 h 1311118"/>
              <a:gd name="connsiteX8" fmla="*/ 521465 w 1160443"/>
              <a:gd name="connsiteY8" fmla="*/ 1204510 h 1311118"/>
              <a:gd name="connsiteX9" fmla="*/ 536154 w 1160443"/>
              <a:gd name="connsiteY9" fmla="*/ 1193494 h 1311118"/>
              <a:gd name="connsiteX10" fmla="*/ 539827 w 1160443"/>
              <a:gd name="connsiteY10" fmla="*/ 1164115 h 1311118"/>
              <a:gd name="connsiteX11" fmla="*/ 532482 w 1160443"/>
              <a:gd name="connsiteY11" fmla="*/ 1112703 h 1311118"/>
              <a:gd name="connsiteX12" fmla="*/ 543499 w 1160443"/>
              <a:gd name="connsiteY12" fmla="*/ 1075980 h 1311118"/>
              <a:gd name="connsiteX13" fmla="*/ 554516 w 1160443"/>
              <a:gd name="connsiteY13" fmla="*/ 1053947 h 1311118"/>
              <a:gd name="connsiteX14" fmla="*/ 547171 w 1160443"/>
              <a:gd name="connsiteY14" fmla="*/ 1042930 h 1311118"/>
              <a:gd name="connsiteX15" fmla="*/ 539827 w 1160443"/>
              <a:gd name="connsiteY15" fmla="*/ 1020896 h 1311118"/>
              <a:gd name="connsiteX16" fmla="*/ 536154 w 1160443"/>
              <a:gd name="connsiteY16" fmla="*/ 962139 h 1311118"/>
              <a:gd name="connsiteX17" fmla="*/ 536154 w 1160443"/>
              <a:gd name="connsiteY17" fmla="*/ 940106 h 1311118"/>
              <a:gd name="connsiteX18" fmla="*/ 550843 w 1160443"/>
              <a:gd name="connsiteY18" fmla="*/ 936433 h 1311118"/>
              <a:gd name="connsiteX19" fmla="*/ 572877 w 1160443"/>
              <a:gd name="connsiteY19" fmla="*/ 929089 h 1311118"/>
              <a:gd name="connsiteX20" fmla="*/ 602255 w 1160443"/>
              <a:gd name="connsiteY20" fmla="*/ 910727 h 1311118"/>
              <a:gd name="connsiteX21" fmla="*/ 613272 w 1160443"/>
              <a:gd name="connsiteY21" fmla="*/ 907055 h 1311118"/>
              <a:gd name="connsiteX22" fmla="*/ 624289 w 1160443"/>
              <a:gd name="connsiteY22" fmla="*/ 899710 h 1311118"/>
              <a:gd name="connsiteX23" fmla="*/ 627961 w 1160443"/>
              <a:gd name="connsiteY23" fmla="*/ 888694 h 1311118"/>
              <a:gd name="connsiteX24" fmla="*/ 635306 w 1160443"/>
              <a:gd name="connsiteY24" fmla="*/ 855643 h 1311118"/>
              <a:gd name="connsiteX25" fmla="*/ 664684 w 1160443"/>
              <a:gd name="connsiteY25" fmla="*/ 829937 h 1311118"/>
              <a:gd name="connsiteX26" fmla="*/ 686718 w 1160443"/>
              <a:gd name="connsiteY26" fmla="*/ 811576 h 1311118"/>
              <a:gd name="connsiteX27" fmla="*/ 705080 w 1160443"/>
              <a:gd name="connsiteY27" fmla="*/ 789542 h 1311118"/>
              <a:gd name="connsiteX28" fmla="*/ 716096 w 1160443"/>
              <a:gd name="connsiteY28" fmla="*/ 782197 h 1311118"/>
              <a:gd name="connsiteX29" fmla="*/ 719769 w 1160443"/>
              <a:gd name="connsiteY29" fmla="*/ 771180 h 1311118"/>
              <a:gd name="connsiteX30" fmla="*/ 727113 w 1160443"/>
              <a:gd name="connsiteY30" fmla="*/ 760163 h 1311118"/>
              <a:gd name="connsiteX31" fmla="*/ 734458 w 1160443"/>
              <a:gd name="connsiteY31" fmla="*/ 738130 h 1311118"/>
              <a:gd name="connsiteX32" fmla="*/ 738130 w 1160443"/>
              <a:gd name="connsiteY32" fmla="*/ 727113 h 1311118"/>
              <a:gd name="connsiteX33" fmla="*/ 749147 w 1160443"/>
              <a:gd name="connsiteY33" fmla="*/ 723441 h 1311118"/>
              <a:gd name="connsiteX34" fmla="*/ 785870 w 1160443"/>
              <a:gd name="connsiteY34" fmla="*/ 723441 h 1311118"/>
              <a:gd name="connsiteX35" fmla="*/ 793214 w 1160443"/>
              <a:gd name="connsiteY35" fmla="*/ 712424 h 1311118"/>
              <a:gd name="connsiteX36" fmla="*/ 789542 w 1160443"/>
              <a:gd name="connsiteY36" fmla="*/ 690390 h 1311118"/>
              <a:gd name="connsiteX37" fmla="*/ 789542 w 1160443"/>
              <a:gd name="connsiteY37" fmla="*/ 653667 h 1311118"/>
              <a:gd name="connsiteX38" fmla="*/ 811576 w 1160443"/>
              <a:gd name="connsiteY38" fmla="*/ 642650 h 1311118"/>
              <a:gd name="connsiteX39" fmla="*/ 833610 w 1160443"/>
              <a:gd name="connsiteY39" fmla="*/ 638978 h 1311118"/>
              <a:gd name="connsiteX40" fmla="*/ 859316 w 1160443"/>
              <a:gd name="connsiteY40" fmla="*/ 627961 h 1311118"/>
              <a:gd name="connsiteX41" fmla="*/ 855643 w 1160443"/>
              <a:gd name="connsiteY41" fmla="*/ 598583 h 1311118"/>
              <a:gd name="connsiteX42" fmla="*/ 833610 w 1160443"/>
              <a:gd name="connsiteY42" fmla="*/ 583894 h 1311118"/>
              <a:gd name="connsiteX43" fmla="*/ 822593 w 1160443"/>
              <a:gd name="connsiteY43" fmla="*/ 572877 h 1311118"/>
              <a:gd name="connsiteX44" fmla="*/ 815248 w 1160443"/>
              <a:gd name="connsiteY44" fmla="*/ 558188 h 1311118"/>
              <a:gd name="connsiteX45" fmla="*/ 800559 w 1160443"/>
              <a:gd name="connsiteY45" fmla="*/ 536154 h 1311118"/>
              <a:gd name="connsiteX46" fmla="*/ 796887 w 1160443"/>
              <a:gd name="connsiteY46" fmla="*/ 525137 h 1311118"/>
              <a:gd name="connsiteX47" fmla="*/ 793214 w 1160443"/>
              <a:gd name="connsiteY47" fmla="*/ 506776 h 1311118"/>
              <a:gd name="connsiteX48" fmla="*/ 778525 w 1160443"/>
              <a:gd name="connsiteY48" fmla="*/ 484742 h 1311118"/>
              <a:gd name="connsiteX49" fmla="*/ 778525 w 1160443"/>
              <a:gd name="connsiteY49" fmla="*/ 459036 h 1311118"/>
              <a:gd name="connsiteX50" fmla="*/ 800559 w 1160443"/>
              <a:gd name="connsiteY50" fmla="*/ 451691 h 1311118"/>
              <a:gd name="connsiteX51" fmla="*/ 811576 w 1160443"/>
              <a:gd name="connsiteY51" fmla="*/ 448019 h 1311118"/>
              <a:gd name="connsiteX52" fmla="*/ 807904 w 1160443"/>
              <a:gd name="connsiteY52" fmla="*/ 414968 h 1311118"/>
              <a:gd name="connsiteX53" fmla="*/ 822593 w 1160443"/>
              <a:gd name="connsiteY53" fmla="*/ 411296 h 1311118"/>
              <a:gd name="connsiteX54" fmla="*/ 833610 w 1160443"/>
              <a:gd name="connsiteY54" fmla="*/ 407624 h 1311118"/>
              <a:gd name="connsiteX55" fmla="*/ 848299 w 1160443"/>
              <a:gd name="connsiteY55" fmla="*/ 411296 h 1311118"/>
              <a:gd name="connsiteX56" fmla="*/ 862988 w 1160443"/>
              <a:gd name="connsiteY56" fmla="*/ 433330 h 1311118"/>
              <a:gd name="connsiteX57" fmla="*/ 877677 w 1160443"/>
              <a:gd name="connsiteY57" fmla="*/ 466380 h 1311118"/>
              <a:gd name="connsiteX58" fmla="*/ 888694 w 1160443"/>
              <a:gd name="connsiteY58" fmla="*/ 470053 h 1311118"/>
              <a:gd name="connsiteX59" fmla="*/ 918072 w 1160443"/>
              <a:gd name="connsiteY59" fmla="*/ 473725 h 1311118"/>
              <a:gd name="connsiteX60" fmla="*/ 958467 w 1160443"/>
              <a:gd name="connsiteY60" fmla="*/ 481069 h 1311118"/>
              <a:gd name="connsiteX61" fmla="*/ 969484 w 1160443"/>
              <a:gd name="connsiteY61" fmla="*/ 484742 h 1311118"/>
              <a:gd name="connsiteX62" fmla="*/ 980501 w 1160443"/>
              <a:gd name="connsiteY62" fmla="*/ 492086 h 1311118"/>
              <a:gd name="connsiteX63" fmla="*/ 984174 w 1160443"/>
              <a:gd name="connsiteY63" fmla="*/ 514120 h 1311118"/>
              <a:gd name="connsiteX64" fmla="*/ 973157 w 1160443"/>
              <a:gd name="connsiteY64" fmla="*/ 517792 h 1311118"/>
              <a:gd name="connsiteX65" fmla="*/ 962140 w 1160443"/>
              <a:gd name="connsiteY65" fmla="*/ 528809 h 1311118"/>
              <a:gd name="connsiteX66" fmla="*/ 958467 w 1160443"/>
              <a:gd name="connsiteY66" fmla="*/ 576549 h 1311118"/>
              <a:gd name="connsiteX67" fmla="*/ 973157 w 1160443"/>
              <a:gd name="connsiteY67" fmla="*/ 583894 h 1311118"/>
              <a:gd name="connsiteX68" fmla="*/ 984174 w 1160443"/>
              <a:gd name="connsiteY68" fmla="*/ 580221 h 1311118"/>
              <a:gd name="connsiteX69" fmla="*/ 1002535 w 1160443"/>
              <a:gd name="connsiteY69" fmla="*/ 620616 h 1311118"/>
              <a:gd name="connsiteX70" fmla="*/ 1020896 w 1160443"/>
              <a:gd name="connsiteY70" fmla="*/ 591238 h 1311118"/>
              <a:gd name="connsiteX71" fmla="*/ 1024569 w 1160443"/>
              <a:gd name="connsiteY71" fmla="*/ 580221 h 1311118"/>
              <a:gd name="connsiteX72" fmla="*/ 1028241 w 1160443"/>
              <a:gd name="connsiteY72" fmla="*/ 539826 h 1311118"/>
              <a:gd name="connsiteX73" fmla="*/ 1053947 w 1160443"/>
              <a:gd name="connsiteY73" fmla="*/ 510448 h 1311118"/>
              <a:gd name="connsiteX74" fmla="*/ 1075981 w 1160443"/>
              <a:gd name="connsiteY74" fmla="*/ 492086 h 1311118"/>
              <a:gd name="connsiteX75" fmla="*/ 1086998 w 1160443"/>
              <a:gd name="connsiteY75" fmla="*/ 418641 h 1311118"/>
              <a:gd name="connsiteX76" fmla="*/ 1090670 w 1160443"/>
              <a:gd name="connsiteY76" fmla="*/ 407624 h 1311118"/>
              <a:gd name="connsiteX77" fmla="*/ 1112704 w 1160443"/>
              <a:gd name="connsiteY77" fmla="*/ 389262 h 1311118"/>
              <a:gd name="connsiteX78" fmla="*/ 1134737 w 1160443"/>
              <a:gd name="connsiteY78" fmla="*/ 381918 h 1311118"/>
              <a:gd name="connsiteX79" fmla="*/ 1160443 w 1160443"/>
              <a:gd name="connsiteY79" fmla="*/ 356212 h 1311118"/>
              <a:gd name="connsiteX80" fmla="*/ 1156771 w 1160443"/>
              <a:gd name="connsiteY80" fmla="*/ 345195 h 1311118"/>
              <a:gd name="connsiteX81" fmla="*/ 1131065 w 1160443"/>
              <a:gd name="connsiteY81" fmla="*/ 337850 h 1311118"/>
              <a:gd name="connsiteX82" fmla="*/ 1120048 w 1160443"/>
              <a:gd name="connsiteY82" fmla="*/ 330506 h 1311118"/>
              <a:gd name="connsiteX83" fmla="*/ 1042930 w 1160443"/>
              <a:gd name="connsiteY83" fmla="*/ 297455 h 1311118"/>
              <a:gd name="connsiteX84" fmla="*/ 1024569 w 1160443"/>
              <a:gd name="connsiteY84" fmla="*/ 301127 h 1311118"/>
              <a:gd name="connsiteX85" fmla="*/ 1002535 w 1160443"/>
              <a:gd name="connsiteY85" fmla="*/ 319489 h 1311118"/>
              <a:gd name="connsiteX86" fmla="*/ 987846 w 1160443"/>
              <a:gd name="connsiteY86" fmla="*/ 341522 h 1311118"/>
              <a:gd name="connsiteX87" fmla="*/ 958467 w 1160443"/>
              <a:gd name="connsiteY87" fmla="*/ 374573 h 1311118"/>
              <a:gd name="connsiteX88" fmla="*/ 954795 w 1160443"/>
              <a:gd name="connsiteY88" fmla="*/ 385590 h 1311118"/>
              <a:gd name="connsiteX89" fmla="*/ 947451 w 1160443"/>
              <a:gd name="connsiteY89" fmla="*/ 400279 h 1311118"/>
              <a:gd name="connsiteX90" fmla="*/ 914400 w 1160443"/>
              <a:gd name="connsiteY90" fmla="*/ 414968 h 1311118"/>
              <a:gd name="connsiteX91" fmla="*/ 892366 w 1160443"/>
              <a:gd name="connsiteY91" fmla="*/ 422313 h 1311118"/>
              <a:gd name="connsiteX92" fmla="*/ 859316 w 1160443"/>
              <a:gd name="connsiteY92" fmla="*/ 429657 h 1311118"/>
              <a:gd name="connsiteX93" fmla="*/ 811576 w 1160443"/>
              <a:gd name="connsiteY93" fmla="*/ 425985 h 1311118"/>
              <a:gd name="connsiteX94" fmla="*/ 800559 w 1160443"/>
              <a:gd name="connsiteY94" fmla="*/ 418641 h 1311118"/>
              <a:gd name="connsiteX95" fmla="*/ 793214 w 1160443"/>
              <a:gd name="connsiteY95" fmla="*/ 396607 h 1311118"/>
              <a:gd name="connsiteX96" fmla="*/ 796887 w 1160443"/>
              <a:gd name="connsiteY96" fmla="*/ 378245 h 1311118"/>
              <a:gd name="connsiteX97" fmla="*/ 804231 w 1160443"/>
              <a:gd name="connsiteY97" fmla="*/ 367229 h 1311118"/>
              <a:gd name="connsiteX98" fmla="*/ 800559 w 1160443"/>
              <a:gd name="connsiteY98" fmla="*/ 356212 h 1311118"/>
              <a:gd name="connsiteX99" fmla="*/ 789542 w 1160443"/>
              <a:gd name="connsiteY99" fmla="*/ 359884 h 1311118"/>
              <a:gd name="connsiteX100" fmla="*/ 778525 w 1160443"/>
              <a:gd name="connsiteY100" fmla="*/ 385590 h 1311118"/>
              <a:gd name="connsiteX101" fmla="*/ 771181 w 1160443"/>
              <a:gd name="connsiteY101" fmla="*/ 400279 h 1311118"/>
              <a:gd name="connsiteX102" fmla="*/ 767508 w 1160443"/>
              <a:gd name="connsiteY102" fmla="*/ 411296 h 1311118"/>
              <a:gd name="connsiteX103" fmla="*/ 752819 w 1160443"/>
              <a:gd name="connsiteY103" fmla="*/ 433330 h 1311118"/>
              <a:gd name="connsiteX104" fmla="*/ 708752 w 1160443"/>
              <a:gd name="connsiteY104" fmla="*/ 429657 h 1311118"/>
              <a:gd name="connsiteX105" fmla="*/ 697735 w 1160443"/>
              <a:gd name="connsiteY105" fmla="*/ 425985 h 1311118"/>
              <a:gd name="connsiteX106" fmla="*/ 664684 w 1160443"/>
              <a:gd name="connsiteY106" fmla="*/ 418641 h 1311118"/>
              <a:gd name="connsiteX107" fmla="*/ 642651 w 1160443"/>
              <a:gd name="connsiteY107" fmla="*/ 403951 h 1311118"/>
              <a:gd name="connsiteX108" fmla="*/ 631634 w 1160443"/>
              <a:gd name="connsiteY108" fmla="*/ 392935 h 1311118"/>
              <a:gd name="connsiteX109" fmla="*/ 561860 w 1160443"/>
              <a:gd name="connsiteY109" fmla="*/ 381918 h 1311118"/>
              <a:gd name="connsiteX110" fmla="*/ 550843 w 1160443"/>
              <a:gd name="connsiteY110" fmla="*/ 374573 h 1311118"/>
              <a:gd name="connsiteX111" fmla="*/ 528810 w 1160443"/>
              <a:gd name="connsiteY111" fmla="*/ 367229 h 1311118"/>
              <a:gd name="connsiteX112" fmla="*/ 517793 w 1160443"/>
              <a:gd name="connsiteY112" fmla="*/ 356212 h 1311118"/>
              <a:gd name="connsiteX113" fmla="*/ 495759 w 1160443"/>
              <a:gd name="connsiteY113" fmla="*/ 348867 h 1311118"/>
              <a:gd name="connsiteX114" fmla="*/ 484742 w 1160443"/>
              <a:gd name="connsiteY114" fmla="*/ 341522 h 1311118"/>
              <a:gd name="connsiteX115" fmla="*/ 462708 w 1160443"/>
              <a:gd name="connsiteY115" fmla="*/ 334178 h 1311118"/>
              <a:gd name="connsiteX116" fmla="*/ 448019 w 1160443"/>
              <a:gd name="connsiteY116" fmla="*/ 326833 h 1311118"/>
              <a:gd name="connsiteX117" fmla="*/ 444347 w 1160443"/>
              <a:gd name="connsiteY117" fmla="*/ 315816 h 1311118"/>
              <a:gd name="connsiteX118" fmla="*/ 455364 w 1160443"/>
              <a:gd name="connsiteY118" fmla="*/ 279094 h 1311118"/>
              <a:gd name="connsiteX119" fmla="*/ 466381 w 1160443"/>
              <a:gd name="connsiteY119" fmla="*/ 271749 h 1311118"/>
              <a:gd name="connsiteX120" fmla="*/ 477398 w 1160443"/>
              <a:gd name="connsiteY120" fmla="*/ 246043 h 1311118"/>
              <a:gd name="connsiteX121" fmla="*/ 466381 w 1160443"/>
              <a:gd name="connsiteY121" fmla="*/ 220337 h 1311118"/>
              <a:gd name="connsiteX122" fmla="*/ 444347 w 1160443"/>
              <a:gd name="connsiteY122" fmla="*/ 212992 h 1311118"/>
              <a:gd name="connsiteX123" fmla="*/ 433330 w 1160443"/>
              <a:gd name="connsiteY123" fmla="*/ 205648 h 1311118"/>
              <a:gd name="connsiteX124" fmla="*/ 418641 w 1160443"/>
              <a:gd name="connsiteY124" fmla="*/ 194631 h 1311118"/>
              <a:gd name="connsiteX125" fmla="*/ 392935 w 1160443"/>
              <a:gd name="connsiteY125" fmla="*/ 187286 h 1311118"/>
              <a:gd name="connsiteX126" fmla="*/ 359884 w 1160443"/>
              <a:gd name="connsiteY126" fmla="*/ 168925 h 1311118"/>
              <a:gd name="connsiteX127" fmla="*/ 352540 w 1160443"/>
              <a:gd name="connsiteY127" fmla="*/ 124857 h 1311118"/>
              <a:gd name="connsiteX128" fmla="*/ 367229 w 1160443"/>
              <a:gd name="connsiteY128" fmla="*/ 121185 h 1311118"/>
              <a:gd name="connsiteX129" fmla="*/ 378246 w 1160443"/>
              <a:gd name="connsiteY129" fmla="*/ 117513 h 1311118"/>
              <a:gd name="connsiteX130" fmla="*/ 374574 w 1160443"/>
              <a:gd name="connsiteY130" fmla="*/ 95479 h 1311118"/>
              <a:gd name="connsiteX131" fmla="*/ 348867 w 1160443"/>
              <a:gd name="connsiteY131" fmla="*/ 80790 h 1311118"/>
              <a:gd name="connsiteX132" fmla="*/ 337851 w 1160443"/>
              <a:gd name="connsiteY132" fmla="*/ 55084 h 1311118"/>
              <a:gd name="connsiteX133" fmla="*/ 319489 w 1160443"/>
              <a:gd name="connsiteY133" fmla="*/ 22033 h 1311118"/>
              <a:gd name="connsiteX134" fmla="*/ 297455 w 1160443"/>
              <a:gd name="connsiteY134" fmla="*/ 7344 h 1311118"/>
              <a:gd name="connsiteX135" fmla="*/ 286439 w 1160443"/>
              <a:gd name="connsiteY135" fmla="*/ 0 h 1311118"/>
              <a:gd name="connsiteX136" fmla="*/ 271749 w 1160443"/>
              <a:gd name="connsiteY136" fmla="*/ 3672 h 1311118"/>
              <a:gd name="connsiteX137" fmla="*/ 249716 w 1160443"/>
              <a:gd name="connsiteY137" fmla="*/ 18361 h 1311118"/>
              <a:gd name="connsiteX138" fmla="*/ 227682 w 1160443"/>
              <a:gd name="connsiteY138" fmla="*/ 25706 h 1311118"/>
              <a:gd name="connsiteX139" fmla="*/ 216665 w 1160443"/>
              <a:gd name="connsiteY139" fmla="*/ 29378 h 1311118"/>
              <a:gd name="connsiteX140" fmla="*/ 205648 w 1160443"/>
              <a:gd name="connsiteY140" fmla="*/ 33050 h 1311118"/>
              <a:gd name="connsiteX141" fmla="*/ 172598 w 1160443"/>
              <a:gd name="connsiteY141" fmla="*/ 25706 h 1311118"/>
              <a:gd name="connsiteX142" fmla="*/ 161581 w 1160443"/>
              <a:gd name="connsiteY142" fmla="*/ 22033 h 1311118"/>
              <a:gd name="connsiteX143" fmla="*/ 146892 w 1160443"/>
              <a:gd name="connsiteY143" fmla="*/ 25706 h 1311118"/>
              <a:gd name="connsiteX144" fmla="*/ 150564 w 1160443"/>
              <a:gd name="connsiteY144" fmla="*/ 40395 h 1311118"/>
              <a:gd name="connsiteX145" fmla="*/ 157908 w 1160443"/>
              <a:gd name="connsiteY145" fmla="*/ 62429 h 1311118"/>
              <a:gd name="connsiteX146" fmla="*/ 161581 w 1160443"/>
              <a:gd name="connsiteY146" fmla="*/ 84462 h 1311118"/>
              <a:gd name="connsiteX147" fmla="*/ 183614 w 1160443"/>
              <a:gd name="connsiteY147" fmla="*/ 99151 h 1311118"/>
              <a:gd name="connsiteX148" fmla="*/ 201976 w 1160443"/>
              <a:gd name="connsiteY148" fmla="*/ 121185 h 1311118"/>
              <a:gd name="connsiteX149" fmla="*/ 216665 w 1160443"/>
              <a:gd name="connsiteY149" fmla="*/ 143219 h 1311118"/>
              <a:gd name="connsiteX150" fmla="*/ 205648 w 1160443"/>
              <a:gd name="connsiteY150" fmla="*/ 176269 h 1311118"/>
              <a:gd name="connsiteX151" fmla="*/ 216665 w 1160443"/>
              <a:gd name="connsiteY151" fmla="*/ 179942 h 1311118"/>
              <a:gd name="connsiteX152" fmla="*/ 224010 w 1160443"/>
              <a:gd name="connsiteY152" fmla="*/ 190959 h 1311118"/>
              <a:gd name="connsiteX153" fmla="*/ 216665 w 1160443"/>
              <a:gd name="connsiteY153" fmla="*/ 216665 h 1311118"/>
              <a:gd name="connsiteX154" fmla="*/ 209321 w 1160443"/>
              <a:gd name="connsiteY154" fmla="*/ 227682 h 1311118"/>
              <a:gd name="connsiteX155" fmla="*/ 201976 w 1160443"/>
              <a:gd name="connsiteY155" fmla="*/ 249715 h 1311118"/>
              <a:gd name="connsiteX156" fmla="*/ 194631 w 1160443"/>
              <a:gd name="connsiteY156" fmla="*/ 271749 h 1311118"/>
              <a:gd name="connsiteX157" fmla="*/ 190959 w 1160443"/>
              <a:gd name="connsiteY157" fmla="*/ 282766 h 1311118"/>
              <a:gd name="connsiteX158" fmla="*/ 183614 w 1160443"/>
              <a:gd name="connsiteY158" fmla="*/ 293783 h 1311118"/>
              <a:gd name="connsiteX159" fmla="*/ 179942 w 1160443"/>
              <a:gd name="connsiteY159" fmla="*/ 304800 h 1311118"/>
              <a:gd name="connsiteX160" fmla="*/ 161581 w 1160443"/>
              <a:gd name="connsiteY160" fmla="*/ 326833 h 1311118"/>
              <a:gd name="connsiteX161" fmla="*/ 154236 w 1160443"/>
              <a:gd name="connsiteY161" fmla="*/ 337850 h 1311118"/>
              <a:gd name="connsiteX162" fmla="*/ 135875 w 1160443"/>
              <a:gd name="connsiteY162" fmla="*/ 370901 h 1311118"/>
              <a:gd name="connsiteX163" fmla="*/ 124858 w 1160443"/>
              <a:gd name="connsiteY163" fmla="*/ 381918 h 1311118"/>
              <a:gd name="connsiteX164" fmla="*/ 110169 w 1160443"/>
              <a:gd name="connsiteY164" fmla="*/ 385590 h 1311118"/>
              <a:gd name="connsiteX165" fmla="*/ 51412 w 1160443"/>
              <a:gd name="connsiteY165" fmla="*/ 389262 h 1311118"/>
              <a:gd name="connsiteX166" fmla="*/ 44067 w 1160443"/>
              <a:gd name="connsiteY166" fmla="*/ 400279 h 1311118"/>
              <a:gd name="connsiteX167" fmla="*/ 62429 w 1160443"/>
              <a:gd name="connsiteY167" fmla="*/ 425985 h 1311118"/>
              <a:gd name="connsiteX168" fmla="*/ 73446 w 1160443"/>
              <a:gd name="connsiteY168" fmla="*/ 429657 h 1311118"/>
              <a:gd name="connsiteX169" fmla="*/ 88135 w 1160443"/>
              <a:gd name="connsiteY169" fmla="*/ 433330 h 1311118"/>
              <a:gd name="connsiteX170" fmla="*/ 91807 w 1160443"/>
              <a:gd name="connsiteY170" fmla="*/ 444347 h 1311118"/>
              <a:gd name="connsiteX171" fmla="*/ 84463 w 1160443"/>
              <a:gd name="connsiteY171" fmla="*/ 455363 h 1311118"/>
              <a:gd name="connsiteX172" fmla="*/ 80790 w 1160443"/>
              <a:gd name="connsiteY172" fmla="*/ 470053 h 1311118"/>
              <a:gd name="connsiteX173" fmla="*/ 88135 w 1160443"/>
              <a:gd name="connsiteY173" fmla="*/ 481069 h 1311118"/>
              <a:gd name="connsiteX174" fmla="*/ 102824 w 1160443"/>
              <a:gd name="connsiteY174" fmla="*/ 495759 h 1311118"/>
              <a:gd name="connsiteX175" fmla="*/ 99152 w 1160443"/>
              <a:gd name="connsiteY175" fmla="*/ 536154 h 1311118"/>
              <a:gd name="connsiteX176" fmla="*/ 77118 w 1160443"/>
              <a:gd name="connsiteY176" fmla="*/ 543498 h 1311118"/>
              <a:gd name="connsiteX177" fmla="*/ 66101 w 1160443"/>
              <a:gd name="connsiteY177" fmla="*/ 547171 h 1311118"/>
              <a:gd name="connsiteX178" fmla="*/ 33051 w 1160443"/>
              <a:gd name="connsiteY178" fmla="*/ 554515 h 1311118"/>
              <a:gd name="connsiteX179" fmla="*/ 22034 w 1160443"/>
              <a:gd name="connsiteY179" fmla="*/ 558188 h 1311118"/>
              <a:gd name="connsiteX180" fmla="*/ 0 w 1160443"/>
              <a:gd name="connsiteY180" fmla="*/ 576549 h 1311118"/>
              <a:gd name="connsiteX181" fmla="*/ 11017 w 1160443"/>
              <a:gd name="connsiteY181" fmla="*/ 580221 h 1311118"/>
              <a:gd name="connsiteX182" fmla="*/ 22034 w 1160443"/>
              <a:gd name="connsiteY182" fmla="*/ 587566 h 1311118"/>
              <a:gd name="connsiteX183" fmla="*/ 47740 w 1160443"/>
              <a:gd name="connsiteY183" fmla="*/ 583894 h 1311118"/>
              <a:gd name="connsiteX184" fmla="*/ 69774 w 1160443"/>
              <a:gd name="connsiteY184" fmla="*/ 576549 h 1311118"/>
              <a:gd name="connsiteX185" fmla="*/ 80790 w 1160443"/>
              <a:gd name="connsiteY185" fmla="*/ 591238 h 1311118"/>
              <a:gd name="connsiteX186" fmla="*/ 47740 w 1160443"/>
              <a:gd name="connsiteY186" fmla="*/ 605927 h 1311118"/>
              <a:gd name="connsiteX187" fmla="*/ 36723 w 1160443"/>
              <a:gd name="connsiteY187" fmla="*/ 609600 h 1311118"/>
              <a:gd name="connsiteX188" fmla="*/ 25706 w 1160443"/>
              <a:gd name="connsiteY188" fmla="*/ 616944 h 1311118"/>
              <a:gd name="connsiteX189" fmla="*/ 22034 w 1160443"/>
              <a:gd name="connsiteY189" fmla="*/ 627961 h 1311118"/>
              <a:gd name="connsiteX190" fmla="*/ 36723 w 1160443"/>
              <a:gd name="connsiteY190" fmla="*/ 649995 h 1311118"/>
              <a:gd name="connsiteX191" fmla="*/ 47740 w 1160443"/>
              <a:gd name="connsiteY191" fmla="*/ 653667 h 1311118"/>
              <a:gd name="connsiteX192" fmla="*/ 62429 w 1160443"/>
              <a:gd name="connsiteY192" fmla="*/ 661012 h 1311118"/>
              <a:gd name="connsiteX193" fmla="*/ 80790 w 1160443"/>
              <a:gd name="connsiteY193" fmla="*/ 683045 h 1311118"/>
              <a:gd name="connsiteX194" fmla="*/ 102824 w 1160443"/>
              <a:gd name="connsiteY194" fmla="*/ 690390 h 1311118"/>
              <a:gd name="connsiteX195" fmla="*/ 168925 w 1160443"/>
              <a:gd name="connsiteY195" fmla="*/ 683045 h 1311118"/>
              <a:gd name="connsiteX196" fmla="*/ 179942 w 1160443"/>
              <a:gd name="connsiteY196" fmla="*/ 675701 h 1311118"/>
              <a:gd name="connsiteX197" fmla="*/ 183614 w 1160443"/>
              <a:gd name="connsiteY197" fmla="*/ 664684 h 1311118"/>
              <a:gd name="connsiteX198" fmla="*/ 179942 w 1160443"/>
              <a:gd name="connsiteY198" fmla="*/ 642650 h 1311118"/>
              <a:gd name="connsiteX199" fmla="*/ 201976 w 1160443"/>
              <a:gd name="connsiteY199" fmla="*/ 649995 h 1311118"/>
              <a:gd name="connsiteX200" fmla="*/ 198304 w 1160443"/>
              <a:gd name="connsiteY200" fmla="*/ 675701 h 1311118"/>
              <a:gd name="connsiteX201" fmla="*/ 194631 w 1160443"/>
              <a:gd name="connsiteY201" fmla="*/ 686718 h 1311118"/>
              <a:gd name="connsiteX202" fmla="*/ 190959 w 1160443"/>
              <a:gd name="connsiteY202" fmla="*/ 705079 h 1311118"/>
              <a:gd name="connsiteX203" fmla="*/ 194631 w 1160443"/>
              <a:gd name="connsiteY203" fmla="*/ 763836 h 1311118"/>
              <a:gd name="connsiteX204" fmla="*/ 201976 w 1160443"/>
              <a:gd name="connsiteY204" fmla="*/ 785869 h 1311118"/>
              <a:gd name="connsiteX205" fmla="*/ 212993 w 1160443"/>
              <a:gd name="connsiteY205" fmla="*/ 807903 h 1311118"/>
              <a:gd name="connsiteX206" fmla="*/ 216665 w 1160443"/>
              <a:gd name="connsiteY206" fmla="*/ 840954 h 1311118"/>
              <a:gd name="connsiteX207" fmla="*/ 224010 w 1160443"/>
              <a:gd name="connsiteY207" fmla="*/ 866660 h 1311118"/>
              <a:gd name="connsiteX208" fmla="*/ 231354 w 1160443"/>
              <a:gd name="connsiteY208" fmla="*/ 877677 h 1311118"/>
              <a:gd name="connsiteX209" fmla="*/ 242371 w 1160443"/>
              <a:gd name="connsiteY209" fmla="*/ 899710 h 1311118"/>
              <a:gd name="connsiteX210" fmla="*/ 249716 w 1160443"/>
              <a:gd name="connsiteY210" fmla="*/ 921744 h 1311118"/>
              <a:gd name="connsiteX211" fmla="*/ 253388 w 1160443"/>
              <a:gd name="connsiteY211" fmla="*/ 932761 h 1311118"/>
              <a:gd name="connsiteX212" fmla="*/ 264405 w 1160443"/>
              <a:gd name="connsiteY212" fmla="*/ 947450 h 1311118"/>
              <a:gd name="connsiteX213" fmla="*/ 282766 w 1160443"/>
              <a:gd name="connsiteY213" fmla="*/ 1002535 h 1311118"/>
              <a:gd name="connsiteX214" fmla="*/ 304800 w 1160443"/>
              <a:gd name="connsiteY214" fmla="*/ 1024568 h 1311118"/>
              <a:gd name="connsiteX215" fmla="*/ 315817 w 1160443"/>
              <a:gd name="connsiteY215" fmla="*/ 1046602 h 1311118"/>
              <a:gd name="connsiteX216" fmla="*/ 323161 w 1160443"/>
              <a:gd name="connsiteY216" fmla="*/ 1068636 h 1311118"/>
              <a:gd name="connsiteX217" fmla="*/ 326834 w 1160443"/>
              <a:gd name="connsiteY217" fmla="*/ 1079653 h 1311118"/>
              <a:gd name="connsiteX218" fmla="*/ 341523 w 1160443"/>
              <a:gd name="connsiteY218" fmla="*/ 1112703 h 1311118"/>
              <a:gd name="connsiteX219" fmla="*/ 348867 w 1160443"/>
              <a:gd name="connsiteY219" fmla="*/ 1138409 h 1311118"/>
              <a:gd name="connsiteX220" fmla="*/ 352540 w 1160443"/>
              <a:gd name="connsiteY220" fmla="*/ 1149426 h 1311118"/>
              <a:gd name="connsiteX221" fmla="*/ 356212 w 1160443"/>
              <a:gd name="connsiteY221" fmla="*/ 1164115 h 1311118"/>
              <a:gd name="connsiteX222" fmla="*/ 359884 w 1160443"/>
              <a:gd name="connsiteY222" fmla="*/ 1175132 h 1311118"/>
              <a:gd name="connsiteX223" fmla="*/ 363557 w 1160443"/>
              <a:gd name="connsiteY223" fmla="*/ 1189821 h 1311118"/>
              <a:gd name="connsiteX224" fmla="*/ 370901 w 1160443"/>
              <a:gd name="connsiteY224" fmla="*/ 1200838 h 1311118"/>
              <a:gd name="connsiteX225" fmla="*/ 378246 w 1160443"/>
              <a:gd name="connsiteY225" fmla="*/ 1222872 h 1311118"/>
              <a:gd name="connsiteX226" fmla="*/ 385590 w 1160443"/>
              <a:gd name="connsiteY226" fmla="*/ 1233889 h 1311118"/>
              <a:gd name="connsiteX227" fmla="*/ 392935 w 1160443"/>
              <a:gd name="connsiteY227" fmla="*/ 1255922 h 1311118"/>
              <a:gd name="connsiteX228" fmla="*/ 407624 w 1160443"/>
              <a:gd name="connsiteY228" fmla="*/ 1277956 h 1311118"/>
              <a:gd name="connsiteX229" fmla="*/ 422313 w 1160443"/>
              <a:gd name="connsiteY229" fmla="*/ 1303662 h 1311118"/>
              <a:gd name="connsiteX230" fmla="*/ 433330 w 1160443"/>
              <a:gd name="connsiteY230" fmla="*/ 1311007 h 1311118"/>
              <a:gd name="connsiteX231" fmla="*/ 437002 w 1160443"/>
              <a:gd name="connsiteY231" fmla="*/ 1303662 h 131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60443" h="1311118">
                <a:moveTo>
                  <a:pt x="437002" y="1303662"/>
                </a:moveTo>
                <a:cubicBezTo>
                  <a:pt x="440674" y="1301826"/>
                  <a:pt x="449520" y="1302182"/>
                  <a:pt x="455364" y="1299990"/>
                </a:cubicBezTo>
                <a:cubicBezTo>
                  <a:pt x="463850" y="1296808"/>
                  <a:pt x="470135" y="1289707"/>
                  <a:pt x="473725" y="1281629"/>
                </a:cubicBezTo>
                <a:cubicBezTo>
                  <a:pt x="476869" y="1274554"/>
                  <a:pt x="473725" y="1262043"/>
                  <a:pt x="481070" y="1259595"/>
                </a:cubicBezTo>
                <a:lnTo>
                  <a:pt x="503104" y="1252250"/>
                </a:lnTo>
                <a:lnTo>
                  <a:pt x="514121" y="1248578"/>
                </a:lnTo>
                <a:cubicBezTo>
                  <a:pt x="509224" y="1247354"/>
                  <a:pt x="503372" y="1248059"/>
                  <a:pt x="499431" y="1244906"/>
                </a:cubicBezTo>
                <a:cubicBezTo>
                  <a:pt x="493045" y="1239797"/>
                  <a:pt x="496025" y="1227981"/>
                  <a:pt x="499431" y="1222872"/>
                </a:cubicBezTo>
                <a:cubicBezTo>
                  <a:pt x="505665" y="1213521"/>
                  <a:pt x="512844" y="1210668"/>
                  <a:pt x="521465" y="1204510"/>
                </a:cubicBezTo>
                <a:cubicBezTo>
                  <a:pt x="526445" y="1200953"/>
                  <a:pt x="531258" y="1197166"/>
                  <a:pt x="536154" y="1193494"/>
                </a:cubicBezTo>
                <a:cubicBezTo>
                  <a:pt x="547974" y="1175764"/>
                  <a:pt x="542932" y="1188954"/>
                  <a:pt x="539827" y="1164115"/>
                </a:cubicBezTo>
                <a:cubicBezTo>
                  <a:pt x="533390" y="1112625"/>
                  <a:pt x="541120" y="1138620"/>
                  <a:pt x="532482" y="1112703"/>
                </a:cubicBezTo>
                <a:cubicBezTo>
                  <a:pt x="534535" y="1104490"/>
                  <a:pt x="539921" y="1081347"/>
                  <a:pt x="543499" y="1075980"/>
                </a:cubicBezTo>
                <a:cubicBezTo>
                  <a:pt x="552990" y="1061742"/>
                  <a:pt x="549447" y="1069150"/>
                  <a:pt x="554516" y="1053947"/>
                </a:cubicBezTo>
                <a:cubicBezTo>
                  <a:pt x="552068" y="1050275"/>
                  <a:pt x="548964" y="1046963"/>
                  <a:pt x="547171" y="1042930"/>
                </a:cubicBezTo>
                <a:cubicBezTo>
                  <a:pt x="544027" y="1035855"/>
                  <a:pt x="539827" y="1020896"/>
                  <a:pt x="539827" y="1020896"/>
                </a:cubicBezTo>
                <a:cubicBezTo>
                  <a:pt x="538603" y="1001310"/>
                  <a:pt x="538208" y="981655"/>
                  <a:pt x="536154" y="962139"/>
                </a:cubicBezTo>
                <a:cubicBezTo>
                  <a:pt x="535393" y="954914"/>
                  <a:pt x="527123" y="947331"/>
                  <a:pt x="536154" y="940106"/>
                </a:cubicBezTo>
                <a:cubicBezTo>
                  <a:pt x="540095" y="936953"/>
                  <a:pt x="546009" y="937883"/>
                  <a:pt x="550843" y="936433"/>
                </a:cubicBezTo>
                <a:cubicBezTo>
                  <a:pt x="558258" y="934208"/>
                  <a:pt x="572877" y="929089"/>
                  <a:pt x="572877" y="929089"/>
                </a:cubicBezTo>
                <a:cubicBezTo>
                  <a:pt x="584516" y="911631"/>
                  <a:pt x="576035" y="919467"/>
                  <a:pt x="602255" y="910727"/>
                </a:cubicBezTo>
                <a:lnTo>
                  <a:pt x="613272" y="907055"/>
                </a:lnTo>
                <a:cubicBezTo>
                  <a:pt x="616944" y="904607"/>
                  <a:pt x="621532" y="903156"/>
                  <a:pt x="624289" y="899710"/>
                </a:cubicBezTo>
                <a:cubicBezTo>
                  <a:pt x="626707" y="896688"/>
                  <a:pt x="627121" y="892472"/>
                  <a:pt x="627961" y="888694"/>
                </a:cubicBezTo>
                <a:cubicBezTo>
                  <a:pt x="630216" y="878545"/>
                  <a:pt x="630347" y="865560"/>
                  <a:pt x="635306" y="855643"/>
                </a:cubicBezTo>
                <a:cubicBezTo>
                  <a:pt x="645710" y="834835"/>
                  <a:pt x="642653" y="851968"/>
                  <a:pt x="664684" y="829937"/>
                </a:cubicBezTo>
                <a:cubicBezTo>
                  <a:pt x="696871" y="797750"/>
                  <a:pt x="656041" y="837139"/>
                  <a:pt x="686718" y="811576"/>
                </a:cubicBezTo>
                <a:cubicBezTo>
                  <a:pt x="722793" y="781514"/>
                  <a:pt x="676211" y="818413"/>
                  <a:pt x="705080" y="789542"/>
                </a:cubicBezTo>
                <a:cubicBezTo>
                  <a:pt x="708201" y="786421"/>
                  <a:pt x="712424" y="784645"/>
                  <a:pt x="716096" y="782197"/>
                </a:cubicBezTo>
                <a:cubicBezTo>
                  <a:pt x="717320" y="778525"/>
                  <a:pt x="718038" y="774642"/>
                  <a:pt x="719769" y="771180"/>
                </a:cubicBezTo>
                <a:cubicBezTo>
                  <a:pt x="721743" y="767232"/>
                  <a:pt x="725321" y="764196"/>
                  <a:pt x="727113" y="760163"/>
                </a:cubicBezTo>
                <a:cubicBezTo>
                  <a:pt x="730257" y="753089"/>
                  <a:pt x="732010" y="745474"/>
                  <a:pt x="734458" y="738130"/>
                </a:cubicBezTo>
                <a:cubicBezTo>
                  <a:pt x="735682" y="734458"/>
                  <a:pt x="734458" y="728337"/>
                  <a:pt x="738130" y="727113"/>
                </a:cubicBezTo>
                <a:lnTo>
                  <a:pt x="749147" y="723441"/>
                </a:lnTo>
                <a:cubicBezTo>
                  <a:pt x="762922" y="726884"/>
                  <a:pt x="770864" y="730944"/>
                  <a:pt x="785870" y="723441"/>
                </a:cubicBezTo>
                <a:cubicBezTo>
                  <a:pt x="789818" y="721467"/>
                  <a:pt x="790766" y="716096"/>
                  <a:pt x="793214" y="712424"/>
                </a:cubicBezTo>
                <a:cubicBezTo>
                  <a:pt x="791990" y="705079"/>
                  <a:pt x="791002" y="697691"/>
                  <a:pt x="789542" y="690390"/>
                </a:cubicBezTo>
                <a:cubicBezTo>
                  <a:pt x="786590" y="675631"/>
                  <a:pt x="781313" y="670125"/>
                  <a:pt x="789542" y="653667"/>
                </a:cubicBezTo>
                <a:cubicBezTo>
                  <a:pt x="792018" y="648714"/>
                  <a:pt x="806687" y="643736"/>
                  <a:pt x="811576" y="642650"/>
                </a:cubicBezTo>
                <a:cubicBezTo>
                  <a:pt x="818845" y="641035"/>
                  <a:pt x="826341" y="640593"/>
                  <a:pt x="833610" y="638978"/>
                </a:cubicBezTo>
                <a:cubicBezTo>
                  <a:pt x="843338" y="636816"/>
                  <a:pt x="850332" y="632453"/>
                  <a:pt x="859316" y="627961"/>
                </a:cubicBezTo>
                <a:cubicBezTo>
                  <a:pt x="858092" y="618168"/>
                  <a:pt x="860616" y="607108"/>
                  <a:pt x="855643" y="598583"/>
                </a:cubicBezTo>
                <a:cubicBezTo>
                  <a:pt x="851195" y="590959"/>
                  <a:pt x="839852" y="590136"/>
                  <a:pt x="833610" y="583894"/>
                </a:cubicBezTo>
                <a:cubicBezTo>
                  <a:pt x="829938" y="580222"/>
                  <a:pt x="825612" y="577103"/>
                  <a:pt x="822593" y="572877"/>
                </a:cubicBezTo>
                <a:cubicBezTo>
                  <a:pt x="819411" y="568422"/>
                  <a:pt x="818065" y="562882"/>
                  <a:pt x="815248" y="558188"/>
                </a:cubicBezTo>
                <a:cubicBezTo>
                  <a:pt x="810706" y="550619"/>
                  <a:pt x="800559" y="536154"/>
                  <a:pt x="800559" y="536154"/>
                </a:cubicBezTo>
                <a:cubicBezTo>
                  <a:pt x="799335" y="532482"/>
                  <a:pt x="797826" y="528892"/>
                  <a:pt x="796887" y="525137"/>
                </a:cubicBezTo>
                <a:cubicBezTo>
                  <a:pt x="795373" y="519082"/>
                  <a:pt x="795797" y="512458"/>
                  <a:pt x="793214" y="506776"/>
                </a:cubicBezTo>
                <a:cubicBezTo>
                  <a:pt x="789561" y="498740"/>
                  <a:pt x="778525" y="484742"/>
                  <a:pt x="778525" y="484742"/>
                </a:cubicBezTo>
                <a:cubicBezTo>
                  <a:pt x="776139" y="477582"/>
                  <a:pt x="770157" y="466208"/>
                  <a:pt x="778525" y="459036"/>
                </a:cubicBezTo>
                <a:cubicBezTo>
                  <a:pt x="784403" y="453998"/>
                  <a:pt x="793214" y="454139"/>
                  <a:pt x="800559" y="451691"/>
                </a:cubicBezTo>
                <a:lnTo>
                  <a:pt x="811576" y="448019"/>
                </a:lnTo>
                <a:cubicBezTo>
                  <a:pt x="810094" y="443572"/>
                  <a:pt x="798239" y="422700"/>
                  <a:pt x="807904" y="414968"/>
                </a:cubicBezTo>
                <a:cubicBezTo>
                  <a:pt x="811845" y="411815"/>
                  <a:pt x="817740" y="412682"/>
                  <a:pt x="822593" y="411296"/>
                </a:cubicBezTo>
                <a:cubicBezTo>
                  <a:pt x="826315" y="410233"/>
                  <a:pt x="829938" y="408848"/>
                  <a:pt x="833610" y="407624"/>
                </a:cubicBezTo>
                <a:cubicBezTo>
                  <a:pt x="838506" y="408848"/>
                  <a:pt x="844501" y="407973"/>
                  <a:pt x="848299" y="411296"/>
                </a:cubicBezTo>
                <a:cubicBezTo>
                  <a:pt x="854942" y="417109"/>
                  <a:pt x="862988" y="433330"/>
                  <a:pt x="862988" y="433330"/>
                </a:cubicBezTo>
                <a:cubicBezTo>
                  <a:pt x="865232" y="440060"/>
                  <a:pt x="869743" y="460032"/>
                  <a:pt x="877677" y="466380"/>
                </a:cubicBezTo>
                <a:cubicBezTo>
                  <a:pt x="880700" y="468798"/>
                  <a:pt x="884885" y="469360"/>
                  <a:pt x="888694" y="470053"/>
                </a:cubicBezTo>
                <a:cubicBezTo>
                  <a:pt x="898404" y="471819"/>
                  <a:pt x="908324" y="472186"/>
                  <a:pt x="918072" y="473725"/>
                </a:cubicBezTo>
                <a:cubicBezTo>
                  <a:pt x="931590" y="475859"/>
                  <a:pt x="945085" y="478201"/>
                  <a:pt x="958467" y="481069"/>
                </a:cubicBezTo>
                <a:cubicBezTo>
                  <a:pt x="962252" y="481880"/>
                  <a:pt x="966022" y="483011"/>
                  <a:pt x="969484" y="484742"/>
                </a:cubicBezTo>
                <a:cubicBezTo>
                  <a:pt x="973432" y="486716"/>
                  <a:pt x="976829" y="489638"/>
                  <a:pt x="980501" y="492086"/>
                </a:cubicBezTo>
                <a:cubicBezTo>
                  <a:pt x="985370" y="499389"/>
                  <a:pt x="993296" y="504998"/>
                  <a:pt x="984174" y="514120"/>
                </a:cubicBezTo>
                <a:cubicBezTo>
                  <a:pt x="981437" y="516857"/>
                  <a:pt x="976829" y="516568"/>
                  <a:pt x="973157" y="517792"/>
                </a:cubicBezTo>
                <a:cubicBezTo>
                  <a:pt x="969485" y="521464"/>
                  <a:pt x="965465" y="524819"/>
                  <a:pt x="962140" y="528809"/>
                </a:cubicBezTo>
                <a:cubicBezTo>
                  <a:pt x="949904" y="543491"/>
                  <a:pt x="948966" y="553748"/>
                  <a:pt x="958467" y="576549"/>
                </a:cubicBezTo>
                <a:cubicBezTo>
                  <a:pt x="960573" y="581603"/>
                  <a:pt x="968260" y="581446"/>
                  <a:pt x="973157" y="583894"/>
                </a:cubicBezTo>
                <a:cubicBezTo>
                  <a:pt x="976829" y="582670"/>
                  <a:pt x="980303" y="580221"/>
                  <a:pt x="984174" y="580221"/>
                </a:cubicBezTo>
                <a:cubicBezTo>
                  <a:pt x="1010132" y="580221"/>
                  <a:pt x="999983" y="595098"/>
                  <a:pt x="1002535" y="620616"/>
                </a:cubicBezTo>
                <a:cubicBezTo>
                  <a:pt x="1019994" y="608977"/>
                  <a:pt x="1012155" y="617460"/>
                  <a:pt x="1020896" y="591238"/>
                </a:cubicBezTo>
                <a:lnTo>
                  <a:pt x="1024569" y="580221"/>
                </a:lnTo>
                <a:cubicBezTo>
                  <a:pt x="1025793" y="566756"/>
                  <a:pt x="1024426" y="552797"/>
                  <a:pt x="1028241" y="539826"/>
                </a:cubicBezTo>
                <a:cubicBezTo>
                  <a:pt x="1035077" y="516581"/>
                  <a:pt x="1040735" y="521457"/>
                  <a:pt x="1053947" y="510448"/>
                </a:cubicBezTo>
                <a:cubicBezTo>
                  <a:pt x="1082231" y="486879"/>
                  <a:pt x="1048621" y="510327"/>
                  <a:pt x="1075981" y="492086"/>
                </a:cubicBezTo>
                <a:cubicBezTo>
                  <a:pt x="1080205" y="432945"/>
                  <a:pt x="1074219" y="456976"/>
                  <a:pt x="1086998" y="418641"/>
                </a:cubicBezTo>
                <a:cubicBezTo>
                  <a:pt x="1088222" y="414969"/>
                  <a:pt x="1087933" y="410361"/>
                  <a:pt x="1090670" y="407624"/>
                </a:cubicBezTo>
                <a:cubicBezTo>
                  <a:pt x="1097588" y="400706"/>
                  <a:pt x="1103502" y="393352"/>
                  <a:pt x="1112704" y="389262"/>
                </a:cubicBezTo>
                <a:cubicBezTo>
                  <a:pt x="1119778" y="386118"/>
                  <a:pt x="1134737" y="381918"/>
                  <a:pt x="1134737" y="381918"/>
                </a:cubicBezTo>
                <a:cubicBezTo>
                  <a:pt x="1159992" y="365082"/>
                  <a:pt x="1153980" y="375603"/>
                  <a:pt x="1160443" y="356212"/>
                </a:cubicBezTo>
                <a:cubicBezTo>
                  <a:pt x="1159219" y="352540"/>
                  <a:pt x="1159508" y="347932"/>
                  <a:pt x="1156771" y="345195"/>
                </a:cubicBezTo>
                <a:cubicBezTo>
                  <a:pt x="1155013" y="343437"/>
                  <a:pt x="1131195" y="337882"/>
                  <a:pt x="1131065" y="337850"/>
                </a:cubicBezTo>
                <a:cubicBezTo>
                  <a:pt x="1127393" y="335402"/>
                  <a:pt x="1121687" y="334604"/>
                  <a:pt x="1120048" y="330506"/>
                </a:cubicBezTo>
                <a:cubicBezTo>
                  <a:pt x="1098266" y="276050"/>
                  <a:pt x="1163663" y="303491"/>
                  <a:pt x="1042930" y="297455"/>
                </a:cubicBezTo>
                <a:cubicBezTo>
                  <a:pt x="1036810" y="298679"/>
                  <a:pt x="1030413" y="298935"/>
                  <a:pt x="1024569" y="301127"/>
                </a:cubicBezTo>
                <a:cubicBezTo>
                  <a:pt x="1017913" y="303623"/>
                  <a:pt x="1006457" y="314447"/>
                  <a:pt x="1002535" y="319489"/>
                </a:cubicBezTo>
                <a:cubicBezTo>
                  <a:pt x="997116" y="326456"/>
                  <a:pt x="994088" y="335280"/>
                  <a:pt x="987846" y="341522"/>
                </a:cubicBezTo>
                <a:cubicBezTo>
                  <a:pt x="962691" y="366677"/>
                  <a:pt x="971574" y="354914"/>
                  <a:pt x="958467" y="374573"/>
                </a:cubicBezTo>
                <a:cubicBezTo>
                  <a:pt x="957243" y="378245"/>
                  <a:pt x="954795" y="381719"/>
                  <a:pt x="954795" y="385590"/>
                </a:cubicBezTo>
                <a:cubicBezTo>
                  <a:pt x="954795" y="401911"/>
                  <a:pt x="967035" y="393751"/>
                  <a:pt x="947451" y="400279"/>
                </a:cubicBezTo>
                <a:cubicBezTo>
                  <a:pt x="929991" y="411919"/>
                  <a:pt x="940624" y="406227"/>
                  <a:pt x="914400" y="414968"/>
                </a:cubicBezTo>
                <a:cubicBezTo>
                  <a:pt x="914389" y="414972"/>
                  <a:pt x="892378" y="422310"/>
                  <a:pt x="892366" y="422313"/>
                </a:cubicBezTo>
                <a:lnTo>
                  <a:pt x="859316" y="429657"/>
                </a:lnTo>
                <a:cubicBezTo>
                  <a:pt x="843403" y="428433"/>
                  <a:pt x="827263" y="428926"/>
                  <a:pt x="811576" y="425985"/>
                </a:cubicBezTo>
                <a:cubicBezTo>
                  <a:pt x="807238" y="425172"/>
                  <a:pt x="802898" y="422384"/>
                  <a:pt x="800559" y="418641"/>
                </a:cubicBezTo>
                <a:cubicBezTo>
                  <a:pt x="796456" y="412076"/>
                  <a:pt x="793214" y="396607"/>
                  <a:pt x="793214" y="396607"/>
                </a:cubicBezTo>
                <a:cubicBezTo>
                  <a:pt x="794438" y="390486"/>
                  <a:pt x="794695" y="384089"/>
                  <a:pt x="796887" y="378245"/>
                </a:cubicBezTo>
                <a:cubicBezTo>
                  <a:pt x="798437" y="374113"/>
                  <a:pt x="803506" y="371582"/>
                  <a:pt x="804231" y="367229"/>
                </a:cubicBezTo>
                <a:cubicBezTo>
                  <a:pt x="804867" y="363411"/>
                  <a:pt x="801783" y="359884"/>
                  <a:pt x="800559" y="356212"/>
                </a:cubicBezTo>
                <a:cubicBezTo>
                  <a:pt x="796887" y="357436"/>
                  <a:pt x="792565" y="357466"/>
                  <a:pt x="789542" y="359884"/>
                </a:cubicBezTo>
                <a:cubicBezTo>
                  <a:pt x="780242" y="367324"/>
                  <a:pt x="782304" y="375512"/>
                  <a:pt x="778525" y="385590"/>
                </a:cubicBezTo>
                <a:cubicBezTo>
                  <a:pt x="776603" y="390716"/>
                  <a:pt x="773337" y="395247"/>
                  <a:pt x="771181" y="400279"/>
                </a:cubicBezTo>
                <a:cubicBezTo>
                  <a:pt x="769656" y="403837"/>
                  <a:pt x="769388" y="407912"/>
                  <a:pt x="767508" y="411296"/>
                </a:cubicBezTo>
                <a:cubicBezTo>
                  <a:pt x="763221" y="419012"/>
                  <a:pt x="752819" y="433330"/>
                  <a:pt x="752819" y="433330"/>
                </a:cubicBezTo>
                <a:cubicBezTo>
                  <a:pt x="738130" y="432106"/>
                  <a:pt x="723363" y="431605"/>
                  <a:pt x="708752" y="429657"/>
                </a:cubicBezTo>
                <a:cubicBezTo>
                  <a:pt x="704915" y="429145"/>
                  <a:pt x="701457" y="427048"/>
                  <a:pt x="697735" y="425985"/>
                </a:cubicBezTo>
                <a:cubicBezTo>
                  <a:pt x="685633" y="422528"/>
                  <a:pt x="677307" y="421165"/>
                  <a:pt x="664684" y="418641"/>
                </a:cubicBezTo>
                <a:cubicBezTo>
                  <a:pt x="657340" y="413744"/>
                  <a:pt x="648893" y="410192"/>
                  <a:pt x="642651" y="403951"/>
                </a:cubicBezTo>
                <a:cubicBezTo>
                  <a:pt x="638979" y="400279"/>
                  <a:pt x="636174" y="395457"/>
                  <a:pt x="631634" y="392935"/>
                </a:cubicBezTo>
                <a:cubicBezTo>
                  <a:pt x="611716" y="381870"/>
                  <a:pt x="581742" y="383447"/>
                  <a:pt x="561860" y="381918"/>
                </a:cubicBezTo>
                <a:cubicBezTo>
                  <a:pt x="558188" y="379470"/>
                  <a:pt x="554876" y="376366"/>
                  <a:pt x="550843" y="374573"/>
                </a:cubicBezTo>
                <a:cubicBezTo>
                  <a:pt x="543769" y="371429"/>
                  <a:pt x="528810" y="367229"/>
                  <a:pt x="528810" y="367229"/>
                </a:cubicBezTo>
                <a:cubicBezTo>
                  <a:pt x="525138" y="363557"/>
                  <a:pt x="522333" y="358734"/>
                  <a:pt x="517793" y="356212"/>
                </a:cubicBezTo>
                <a:cubicBezTo>
                  <a:pt x="511025" y="352452"/>
                  <a:pt x="495759" y="348867"/>
                  <a:pt x="495759" y="348867"/>
                </a:cubicBezTo>
                <a:cubicBezTo>
                  <a:pt x="492087" y="346419"/>
                  <a:pt x="488775" y="343315"/>
                  <a:pt x="484742" y="341522"/>
                </a:cubicBezTo>
                <a:cubicBezTo>
                  <a:pt x="477667" y="338378"/>
                  <a:pt x="469632" y="337640"/>
                  <a:pt x="462708" y="334178"/>
                </a:cubicBezTo>
                <a:lnTo>
                  <a:pt x="448019" y="326833"/>
                </a:lnTo>
                <a:cubicBezTo>
                  <a:pt x="446795" y="323161"/>
                  <a:pt x="444347" y="319687"/>
                  <a:pt x="444347" y="315816"/>
                </a:cubicBezTo>
                <a:cubicBezTo>
                  <a:pt x="444347" y="301945"/>
                  <a:pt x="445408" y="289050"/>
                  <a:pt x="455364" y="279094"/>
                </a:cubicBezTo>
                <a:cubicBezTo>
                  <a:pt x="458485" y="275973"/>
                  <a:pt x="462709" y="274197"/>
                  <a:pt x="466381" y="271749"/>
                </a:cubicBezTo>
                <a:cubicBezTo>
                  <a:pt x="467814" y="268884"/>
                  <a:pt x="477398" y="251444"/>
                  <a:pt x="477398" y="246043"/>
                </a:cubicBezTo>
                <a:cubicBezTo>
                  <a:pt x="477398" y="240188"/>
                  <a:pt x="472376" y="224084"/>
                  <a:pt x="466381" y="220337"/>
                </a:cubicBezTo>
                <a:cubicBezTo>
                  <a:pt x="459816" y="216234"/>
                  <a:pt x="450789" y="217286"/>
                  <a:pt x="444347" y="212992"/>
                </a:cubicBezTo>
                <a:cubicBezTo>
                  <a:pt x="440675" y="210544"/>
                  <a:pt x="436921" y="208213"/>
                  <a:pt x="433330" y="205648"/>
                </a:cubicBezTo>
                <a:cubicBezTo>
                  <a:pt x="428350" y="202091"/>
                  <a:pt x="423955" y="197668"/>
                  <a:pt x="418641" y="194631"/>
                </a:cubicBezTo>
                <a:cubicBezTo>
                  <a:pt x="414547" y="192291"/>
                  <a:pt x="396110" y="188080"/>
                  <a:pt x="392935" y="187286"/>
                </a:cubicBezTo>
                <a:cubicBezTo>
                  <a:pt x="367680" y="170450"/>
                  <a:pt x="379275" y="175388"/>
                  <a:pt x="359884" y="168925"/>
                </a:cubicBezTo>
                <a:cubicBezTo>
                  <a:pt x="345670" y="154711"/>
                  <a:pt x="338387" y="153163"/>
                  <a:pt x="352540" y="124857"/>
                </a:cubicBezTo>
                <a:cubicBezTo>
                  <a:pt x="354797" y="120343"/>
                  <a:pt x="362376" y="122571"/>
                  <a:pt x="367229" y="121185"/>
                </a:cubicBezTo>
                <a:cubicBezTo>
                  <a:pt x="370951" y="120122"/>
                  <a:pt x="374574" y="118737"/>
                  <a:pt x="378246" y="117513"/>
                </a:cubicBezTo>
                <a:cubicBezTo>
                  <a:pt x="377022" y="110168"/>
                  <a:pt x="377904" y="102139"/>
                  <a:pt x="374574" y="95479"/>
                </a:cubicBezTo>
                <a:cubicBezTo>
                  <a:pt x="372844" y="92020"/>
                  <a:pt x="350334" y="81523"/>
                  <a:pt x="348867" y="80790"/>
                </a:cubicBezTo>
                <a:cubicBezTo>
                  <a:pt x="337051" y="45339"/>
                  <a:pt x="355995" y="100444"/>
                  <a:pt x="337851" y="55084"/>
                </a:cubicBezTo>
                <a:cubicBezTo>
                  <a:pt x="329428" y="34025"/>
                  <a:pt x="335602" y="34565"/>
                  <a:pt x="319489" y="22033"/>
                </a:cubicBezTo>
                <a:cubicBezTo>
                  <a:pt x="312521" y="16614"/>
                  <a:pt x="304800" y="12240"/>
                  <a:pt x="297455" y="7344"/>
                </a:cubicBezTo>
                <a:lnTo>
                  <a:pt x="286439" y="0"/>
                </a:lnTo>
                <a:cubicBezTo>
                  <a:pt x="281542" y="1224"/>
                  <a:pt x="276263" y="1415"/>
                  <a:pt x="271749" y="3672"/>
                </a:cubicBezTo>
                <a:cubicBezTo>
                  <a:pt x="263854" y="7619"/>
                  <a:pt x="258090" y="15570"/>
                  <a:pt x="249716" y="18361"/>
                </a:cubicBezTo>
                <a:lnTo>
                  <a:pt x="227682" y="25706"/>
                </a:lnTo>
                <a:lnTo>
                  <a:pt x="216665" y="29378"/>
                </a:lnTo>
                <a:lnTo>
                  <a:pt x="205648" y="33050"/>
                </a:lnTo>
                <a:cubicBezTo>
                  <a:pt x="193034" y="30527"/>
                  <a:pt x="184693" y="29162"/>
                  <a:pt x="172598" y="25706"/>
                </a:cubicBezTo>
                <a:cubicBezTo>
                  <a:pt x="168876" y="24642"/>
                  <a:pt x="165253" y="23257"/>
                  <a:pt x="161581" y="22033"/>
                </a:cubicBezTo>
                <a:cubicBezTo>
                  <a:pt x="156685" y="23257"/>
                  <a:pt x="149489" y="21378"/>
                  <a:pt x="146892" y="25706"/>
                </a:cubicBezTo>
                <a:cubicBezTo>
                  <a:pt x="144295" y="30034"/>
                  <a:pt x="149114" y="35561"/>
                  <a:pt x="150564" y="40395"/>
                </a:cubicBezTo>
                <a:cubicBezTo>
                  <a:pt x="152788" y="47810"/>
                  <a:pt x="156635" y="54792"/>
                  <a:pt x="157908" y="62429"/>
                </a:cubicBezTo>
                <a:cubicBezTo>
                  <a:pt x="159132" y="69773"/>
                  <a:pt x="157311" y="78362"/>
                  <a:pt x="161581" y="84462"/>
                </a:cubicBezTo>
                <a:cubicBezTo>
                  <a:pt x="166643" y="91693"/>
                  <a:pt x="183614" y="99151"/>
                  <a:pt x="183614" y="99151"/>
                </a:cubicBezTo>
                <a:cubicBezTo>
                  <a:pt x="209867" y="138529"/>
                  <a:pt x="168979" y="78760"/>
                  <a:pt x="201976" y="121185"/>
                </a:cubicBezTo>
                <a:cubicBezTo>
                  <a:pt x="207395" y="128153"/>
                  <a:pt x="216665" y="143219"/>
                  <a:pt x="216665" y="143219"/>
                </a:cubicBezTo>
                <a:cubicBezTo>
                  <a:pt x="211621" y="150785"/>
                  <a:pt x="194014" y="164635"/>
                  <a:pt x="205648" y="176269"/>
                </a:cubicBezTo>
                <a:cubicBezTo>
                  <a:pt x="208385" y="179006"/>
                  <a:pt x="212993" y="178718"/>
                  <a:pt x="216665" y="179942"/>
                </a:cubicBezTo>
                <a:cubicBezTo>
                  <a:pt x="219113" y="183614"/>
                  <a:pt x="223386" y="186590"/>
                  <a:pt x="224010" y="190959"/>
                </a:cubicBezTo>
                <a:cubicBezTo>
                  <a:pt x="224271" y="192787"/>
                  <a:pt x="218195" y="213604"/>
                  <a:pt x="216665" y="216665"/>
                </a:cubicBezTo>
                <a:cubicBezTo>
                  <a:pt x="214691" y="220613"/>
                  <a:pt x="211113" y="223649"/>
                  <a:pt x="209321" y="227682"/>
                </a:cubicBezTo>
                <a:cubicBezTo>
                  <a:pt x="206177" y="234756"/>
                  <a:pt x="204424" y="242371"/>
                  <a:pt x="201976" y="249715"/>
                </a:cubicBezTo>
                <a:lnTo>
                  <a:pt x="194631" y="271749"/>
                </a:lnTo>
                <a:cubicBezTo>
                  <a:pt x="193407" y="275421"/>
                  <a:pt x="193106" y="279545"/>
                  <a:pt x="190959" y="282766"/>
                </a:cubicBezTo>
                <a:lnTo>
                  <a:pt x="183614" y="293783"/>
                </a:lnTo>
                <a:cubicBezTo>
                  <a:pt x="182390" y="297455"/>
                  <a:pt x="181673" y="301338"/>
                  <a:pt x="179942" y="304800"/>
                </a:cubicBezTo>
                <a:cubicBezTo>
                  <a:pt x="173105" y="318474"/>
                  <a:pt x="171731" y="314653"/>
                  <a:pt x="161581" y="326833"/>
                </a:cubicBezTo>
                <a:cubicBezTo>
                  <a:pt x="158755" y="330224"/>
                  <a:pt x="156684" y="334178"/>
                  <a:pt x="154236" y="337850"/>
                </a:cubicBezTo>
                <a:cubicBezTo>
                  <a:pt x="149619" y="351704"/>
                  <a:pt x="148502" y="358274"/>
                  <a:pt x="135875" y="370901"/>
                </a:cubicBezTo>
                <a:cubicBezTo>
                  <a:pt x="132203" y="374573"/>
                  <a:pt x="129367" y="379341"/>
                  <a:pt x="124858" y="381918"/>
                </a:cubicBezTo>
                <a:cubicBezTo>
                  <a:pt x="120476" y="384422"/>
                  <a:pt x="115191" y="385088"/>
                  <a:pt x="110169" y="385590"/>
                </a:cubicBezTo>
                <a:cubicBezTo>
                  <a:pt x="90642" y="387542"/>
                  <a:pt x="70998" y="388038"/>
                  <a:pt x="51412" y="389262"/>
                </a:cubicBezTo>
                <a:cubicBezTo>
                  <a:pt x="48964" y="392934"/>
                  <a:pt x="44691" y="395910"/>
                  <a:pt x="44067" y="400279"/>
                </a:cubicBezTo>
                <a:cubicBezTo>
                  <a:pt x="42096" y="414074"/>
                  <a:pt x="52347" y="420224"/>
                  <a:pt x="62429" y="425985"/>
                </a:cubicBezTo>
                <a:cubicBezTo>
                  <a:pt x="65790" y="427906"/>
                  <a:pt x="69724" y="428594"/>
                  <a:pt x="73446" y="429657"/>
                </a:cubicBezTo>
                <a:cubicBezTo>
                  <a:pt x="78299" y="431044"/>
                  <a:pt x="83239" y="432106"/>
                  <a:pt x="88135" y="433330"/>
                </a:cubicBezTo>
                <a:cubicBezTo>
                  <a:pt x="89359" y="437002"/>
                  <a:pt x="92443" y="440529"/>
                  <a:pt x="91807" y="444347"/>
                </a:cubicBezTo>
                <a:cubicBezTo>
                  <a:pt x="91082" y="448700"/>
                  <a:pt x="86201" y="451307"/>
                  <a:pt x="84463" y="455363"/>
                </a:cubicBezTo>
                <a:cubicBezTo>
                  <a:pt x="82475" y="460002"/>
                  <a:pt x="82014" y="465156"/>
                  <a:pt x="80790" y="470053"/>
                </a:cubicBezTo>
                <a:cubicBezTo>
                  <a:pt x="83238" y="473725"/>
                  <a:pt x="84689" y="478312"/>
                  <a:pt x="88135" y="481069"/>
                </a:cubicBezTo>
                <a:cubicBezTo>
                  <a:pt x="105939" y="495312"/>
                  <a:pt x="94813" y="471724"/>
                  <a:pt x="102824" y="495759"/>
                </a:cubicBezTo>
                <a:cubicBezTo>
                  <a:pt x="101600" y="509224"/>
                  <a:pt x="105562" y="524250"/>
                  <a:pt x="99152" y="536154"/>
                </a:cubicBezTo>
                <a:cubicBezTo>
                  <a:pt x="95482" y="542970"/>
                  <a:pt x="84463" y="541050"/>
                  <a:pt x="77118" y="543498"/>
                </a:cubicBezTo>
                <a:cubicBezTo>
                  <a:pt x="73446" y="544722"/>
                  <a:pt x="69897" y="546412"/>
                  <a:pt x="66101" y="547171"/>
                </a:cubicBezTo>
                <a:cubicBezTo>
                  <a:pt x="53487" y="549694"/>
                  <a:pt x="45146" y="551059"/>
                  <a:pt x="33051" y="554515"/>
                </a:cubicBezTo>
                <a:cubicBezTo>
                  <a:pt x="29329" y="555579"/>
                  <a:pt x="25496" y="556457"/>
                  <a:pt x="22034" y="558188"/>
                </a:cubicBezTo>
                <a:cubicBezTo>
                  <a:pt x="11807" y="563302"/>
                  <a:pt x="8124" y="568425"/>
                  <a:pt x="0" y="576549"/>
                </a:cubicBezTo>
                <a:cubicBezTo>
                  <a:pt x="3672" y="577773"/>
                  <a:pt x="7555" y="578490"/>
                  <a:pt x="11017" y="580221"/>
                </a:cubicBezTo>
                <a:cubicBezTo>
                  <a:pt x="14965" y="582195"/>
                  <a:pt x="17642" y="587127"/>
                  <a:pt x="22034" y="587566"/>
                </a:cubicBezTo>
                <a:cubicBezTo>
                  <a:pt x="30647" y="588427"/>
                  <a:pt x="39171" y="585118"/>
                  <a:pt x="47740" y="583894"/>
                </a:cubicBezTo>
                <a:cubicBezTo>
                  <a:pt x="55085" y="581446"/>
                  <a:pt x="62059" y="577192"/>
                  <a:pt x="69774" y="576549"/>
                </a:cubicBezTo>
                <a:cubicBezTo>
                  <a:pt x="100796" y="573963"/>
                  <a:pt x="94375" y="579917"/>
                  <a:pt x="80790" y="591238"/>
                </a:cubicBezTo>
                <a:cubicBezTo>
                  <a:pt x="69149" y="600940"/>
                  <a:pt x="63758" y="600588"/>
                  <a:pt x="47740" y="605927"/>
                </a:cubicBezTo>
                <a:cubicBezTo>
                  <a:pt x="44068" y="607151"/>
                  <a:pt x="39944" y="607453"/>
                  <a:pt x="36723" y="609600"/>
                </a:cubicBezTo>
                <a:lnTo>
                  <a:pt x="25706" y="616944"/>
                </a:lnTo>
                <a:cubicBezTo>
                  <a:pt x="24482" y="620616"/>
                  <a:pt x="22034" y="624090"/>
                  <a:pt x="22034" y="627961"/>
                </a:cubicBezTo>
                <a:cubicBezTo>
                  <a:pt x="22034" y="636945"/>
                  <a:pt x="30099" y="645579"/>
                  <a:pt x="36723" y="649995"/>
                </a:cubicBezTo>
                <a:cubicBezTo>
                  <a:pt x="39944" y="652142"/>
                  <a:pt x="44182" y="652142"/>
                  <a:pt x="47740" y="653667"/>
                </a:cubicBezTo>
                <a:cubicBezTo>
                  <a:pt x="52772" y="655823"/>
                  <a:pt x="57533" y="658564"/>
                  <a:pt x="62429" y="661012"/>
                </a:cubicBezTo>
                <a:cubicBezTo>
                  <a:pt x="67000" y="667868"/>
                  <a:pt x="73306" y="678887"/>
                  <a:pt x="80790" y="683045"/>
                </a:cubicBezTo>
                <a:cubicBezTo>
                  <a:pt x="87558" y="686805"/>
                  <a:pt x="102824" y="690390"/>
                  <a:pt x="102824" y="690390"/>
                </a:cubicBezTo>
                <a:cubicBezTo>
                  <a:pt x="109728" y="689930"/>
                  <a:pt x="151398" y="691808"/>
                  <a:pt x="168925" y="683045"/>
                </a:cubicBezTo>
                <a:cubicBezTo>
                  <a:pt x="172873" y="681071"/>
                  <a:pt x="176270" y="678149"/>
                  <a:pt x="179942" y="675701"/>
                </a:cubicBezTo>
                <a:cubicBezTo>
                  <a:pt x="181166" y="672029"/>
                  <a:pt x="184250" y="668502"/>
                  <a:pt x="183614" y="664684"/>
                </a:cubicBezTo>
                <a:cubicBezTo>
                  <a:pt x="178868" y="636208"/>
                  <a:pt x="170712" y="670342"/>
                  <a:pt x="179942" y="642650"/>
                </a:cubicBezTo>
                <a:cubicBezTo>
                  <a:pt x="187287" y="645098"/>
                  <a:pt x="198216" y="643227"/>
                  <a:pt x="201976" y="649995"/>
                </a:cubicBezTo>
                <a:cubicBezTo>
                  <a:pt x="206180" y="657561"/>
                  <a:pt x="200002" y="667213"/>
                  <a:pt x="198304" y="675701"/>
                </a:cubicBezTo>
                <a:cubicBezTo>
                  <a:pt x="197545" y="679497"/>
                  <a:pt x="195570" y="682963"/>
                  <a:pt x="194631" y="686718"/>
                </a:cubicBezTo>
                <a:cubicBezTo>
                  <a:pt x="193117" y="692773"/>
                  <a:pt x="192183" y="698959"/>
                  <a:pt x="190959" y="705079"/>
                </a:cubicBezTo>
                <a:cubicBezTo>
                  <a:pt x="192183" y="724665"/>
                  <a:pt x="191980" y="744392"/>
                  <a:pt x="194631" y="763836"/>
                </a:cubicBezTo>
                <a:cubicBezTo>
                  <a:pt x="195677" y="771507"/>
                  <a:pt x="199528" y="778525"/>
                  <a:pt x="201976" y="785869"/>
                </a:cubicBezTo>
                <a:cubicBezTo>
                  <a:pt x="207045" y="801075"/>
                  <a:pt x="203499" y="793663"/>
                  <a:pt x="212993" y="807903"/>
                </a:cubicBezTo>
                <a:cubicBezTo>
                  <a:pt x="214217" y="818920"/>
                  <a:pt x="214980" y="829998"/>
                  <a:pt x="216665" y="840954"/>
                </a:cubicBezTo>
                <a:cubicBezTo>
                  <a:pt x="217189" y="844358"/>
                  <a:pt x="221876" y="862391"/>
                  <a:pt x="224010" y="866660"/>
                </a:cubicBezTo>
                <a:cubicBezTo>
                  <a:pt x="225984" y="870608"/>
                  <a:pt x="229380" y="873729"/>
                  <a:pt x="231354" y="877677"/>
                </a:cubicBezTo>
                <a:cubicBezTo>
                  <a:pt x="246555" y="908079"/>
                  <a:pt x="221329" y="868146"/>
                  <a:pt x="242371" y="899710"/>
                </a:cubicBezTo>
                <a:lnTo>
                  <a:pt x="249716" y="921744"/>
                </a:lnTo>
                <a:cubicBezTo>
                  <a:pt x="250940" y="925416"/>
                  <a:pt x="251065" y="929664"/>
                  <a:pt x="253388" y="932761"/>
                </a:cubicBezTo>
                <a:lnTo>
                  <a:pt x="264405" y="947450"/>
                </a:lnTo>
                <a:cubicBezTo>
                  <a:pt x="267416" y="974553"/>
                  <a:pt x="263231" y="983001"/>
                  <a:pt x="282766" y="1002535"/>
                </a:cubicBezTo>
                <a:lnTo>
                  <a:pt x="304800" y="1024568"/>
                </a:lnTo>
                <a:cubicBezTo>
                  <a:pt x="318192" y="1064746"/>
                  <a:pt x="296834" y="1003889"/>
                  <a:pt x="315817" y="1046602"/>
                </a:cubicBezTo>
                <a:cubicBezTo>
                  <a:pt x="318961" y="1053677"/>
                  <a:pt x="320713" y="1061291"/>
                  <a:pt x="323161" y="1068636"/>
                </a:cubicBezTo>
                <a:cubicBezTo>
                  <a:pt x="324385" y="1072308"/>
                  <a:pt x="324687" y="1076432"/>
                  <a:pt x="326834" y="1079653"/>
                </a:cubicBezTo>
                <a:cubicBezTo>
                  <a:pt x="338472" y="1097110"/>
                  <a:pt x="332783" y="1086483"/>
                  <a:pt x="341523" y="1112703"/>
                </a:cubicBezTo>
                <a:cubicBezTo>
                  <a:pt x="350329" y="1139122"/>
                  <a:pt x="339643" y="1106127"/>
                  <a:pt x="348867" y="1138409"/>
                </a:cubicBezTo>
                <a:cubicBezTo>
                  <a:pt x="349931" y="1142131"/>
                  <a:pt x="351476" y="1145704"/>
                  <a:pt x="352540" y="1149426"/>
                </a:cubicBezTo>
                <a:cubicBezTo>
                  <a:pt x="353927" y="1154279"/>
                  <a:pt x="354826" y="1159262"/>
                  <a:pt x="356212" y="1164115"/>
                </a:cubicBezTo>
                <a:cubicBezTo>
                  <a:pt x="357275" y="1167837"/>
                  <a:pt x="358821" y="1171410"/>
                  <a:pt x="359884" y="1175132"/>
                </a:cubicBezTo>
                <a:cubicBezTo>
                  <a:pt x="361271" y="1179985"/>
                  <a:pt x="361569" y="1185182"/>
                  <a:pt x="363557" y="1189821"/>
                </a:cubicBezTo>
                <a:cubicBezTo>
                  <a:pt x="365296" y="1193878"/>
                  <a:pt x="369109" y="1196805"/>
                  <a:pt x="370901" y="1200838"/>
                </a:cubicBezTo>
                <a:cubicBezTo>
                  <a:pt x="374045" y="1207913"/>
                  <a:pt x="373952" y="1216430"/>
                  <a:pt x="378246" y="1222872"/>
                </a:cubicBezTo>
                <a:cubicBezTo>
                  <a:pt x="380694" y="1226544"/>
                  <a:pt x="383798" y="1229856"/>
                  <a:pt x="385590" y="1233889"/>
                </a:cubicBezTo>
                <a:cubicBezTo>
                  <a:pt x="388734" y="1240963"/>
                  <a:pt x="388641" y="1249480"/>
                  <a:pt x="392935" y="1255922"/>
                </a:cubicBezTo>
                <a:cubicBezTo>
                  <a:pt x="397831" y="1263267"/>
                  <a:pt x="403676" y="1270061"/>
                  <a:pt x="407624" y="1277956"/>
                </a:cubicBezTo>
                <a:cubicBezTo>
                  <a:pt x="410503" y="1283713"/>
                  <a:pt x="417125" y="1298473"/>
                  <a:pt x="422313" y="1303662"/>
                </a:cubicBezTo>
                <a:cubicBezTo>
                  <a:pt x="425434" y="1306783"/>
                  <a:pt x="429799" y="1308359"/>
                  <a:pt x="433330" y="1311007"/>
                </a:cubicBezTo>
                <a:cubicBezTo>
                  <a:pt x="434715" y="1312046"/>
                  <a:pt x="433330" y="1305498"/>
                  <a:pt x="437002" y="1303662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 r="17000"/>
            </a:stretch>
          </a:blipFill>
          <a:ln w="3175">
            <a:noFill/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effectLst>
                <a:outerShdw blurRad="1270000" sx="200000" sy="200000" algn="ctr" rotWithShape="0">
                  <a:schemeClr val="bg1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CD54D-3BDF-4222-BF83-F68CDC37DFC0}"/>
              </a:ext>
            </a:extLst>
          </p:cNvPr>
          <p:cNvSpPr/>
          <p:nvPr/>
        </p:nvSpPr>
        <p:spPr>
          <a:xfrm>
            <a:off x="8089527" y="2401674"/>
            <a:ext cx="339283" cy="183618"/>
          </a:xfrm>
          <a:custGeom>
            <a:avLst/>
            <a:gdLst>
              <a:gd name="connsiteX0" fmla="*/ 224536 w 339283"/>
              <a:gd name="connsiteY0" fmla="*/ 102827 h 183618"/>
              <a:gd name="connsiteX1" fmla="*/ 206174 w 339283"/>
              <a:gd name="connsiteY1" fmla="*/ 95483 h 183618"/>
              <a:gd name="connsiteX2" fmla="*/ 184140 w 339283"/>
              <a:gd name="connsiteY2" fmla="*/ 88138 h 183618"/>
              <a:gd name="connsiteX3" fmla="*/ 169451 w 339283"/>
              <a:gd name="connsiteY3" fmla="*/ 62432 h 183618"/>
              <a:gd name="connsiteX4" fmla="*/ 165779 w 339283"/>
              <a:gd name="connsiteY4" fmla="*/ 47743 h 183618"/>
              <a:gd name="connsiteX5" fmla="*/ 143745 w 339283"/>
              <a:gd name="connsiteY5" fmla="*/ 25709 h 183618"/>
              <a:gd name="connsiteX6" fmla="*/ 129056 w 339283"/>
              <a:gd name="connsiteY6" fmla="*/ 22037 h 183618"/>
              <a:gd name="connsiteX7" fmla="*/ 92333 w 339283"/>
              <a:gd name="connsiteY7" fmla="*/ 11020 h 183618"/>
              <a:gd name="connsiteX8" fmla="*/ 81316 w 339283"/>
              <a:gd name="connsiteY8" fmla="*/ 3675 h 183618"/>
              <a:gd name="connsiteX9" fmla="*/ 22560 w 339283"/>
              <a:gd name="connsiteY9" fmla="*/ 3675 h 183618"/>
              <a:gd name="connsiteX10" fmla="*/ 18887 w 339283"/>
              <a:gd name="connsiteY10" fmla="*/ 18365 h 183618"/>
              <a:gd name="connsiteX11" fmla="*/ 15215 w 339283"/>
              <a:gd name="connsiteY11" fmla="*/ 29381 h 183618"/>
              <a:gd name="connsiteX12" fmla="*/ 11543 w 339283"/>
              <a:gd name="connsiteY12" fmla="*/ 47743 h 183618"/>
              <a:gd name="connsiteX13" fmla="*/ 4198 w 339283"/>
              <a:gd name="connsiteY13" fmla="*/ 58760 h 183618"/>
              <a:gd name="connsiteX14" fmla="*/ 526 w 339283"/>
              <a:gd name="connsiteY14" fmla="*/ 80793 h 183618"/>
              <a:gd name="connsiteX15" fmla="*/ 11543 w 339283"/>
              <a:gd name="connsiteY15" fmla="*/ 84466 h 183618"/>
              <a:gd name="connsiteX16" fmla="*/ 48266 w 339283"/>
              <a:gd name="connsiteY16" fmla="*/ 95483 h 183618"/>
              <a:gd name="connsiteX17" fmla="*/ 51938 w 339283"/>
              <a:gd name="connsiteY17" fmla="*/ 106499 h 183618"/>
              <a:gd name="connsiteX18" fmla="*/ 62955 w 339283"/>
              <a:gd name="connsiteY18" fmla="*/ 110172 h 183618"/>
              <a:gd name="connsiteX19" fmla="*/ 77644 w 339283"/>
              <a:gd name="connsiteY19" fmla="*/ 121189 h 183618"/>
              <a:gd name="connsiteX20" fmla="*/ 99678 w 339283"/>
              <a:gd name="connsiteY20" fmla="*/ 128533 h 183618"/>
              <a:gd name="connsiteX21" fmla="*/ 176796 w 339283"/>
              <a:gd name="connsiteY21" fmla="*/ 124861 h 183618"/>
              <a:gd name="connsiteX22" fmla="*/ 187813 w 339283"/>
              <a:gd name="connsiteY22" fmla="*/ 128533 h 183618"/>
              <a:gd name="connsiteX23" fmla="*/ 198830 w 339283"/>
              <a:gd name="connsiteY23" fmla="*/ 161584 h 183618"/>
              <a:gd name="connsiteX24" fmla="*/ 220863 w 339283"/>
              <a:gd name="connsiteY24" fmla="*/ 168928 h 183618"/>
              <a:gd name="connsiteX25" fmla="*/ 231880 w 339283"/>
              <a:gd name="connsiteY25" fmla="*/ 176273 h 183618"/>
              <a:gd name="connsiteX26" fmla="*/ 253914 w 339283"/>
              <a:gd name="connsiteY26" fmla="*/ 183618 h 183618"/>
              <a:gd name="connsiteX27" fmla="*/ 308998 w 339283"/>
              <a:gd name="connsiteY27" fmla="*/ 179945 h 183618"/>
              <a:gd name="connsiteX28" fmla="*/ 331032 w 339283"/>
              <a:gd name="connsiteY28" fmla="*/ 172601 h 183618"/>
              <a:gd name="connsiteX29" fmla="*/ 338377 w 339283"/>
              <a:gd name="connsiteY29" fmla="*/ 161584 h 183618"/>
              <a:gd name="connsiteX30" fmla="*/ 334704 w 339283"/>
              <a:gd name="connsiteY30" fmla="*/ 113844 h 183618"/>
              <a:gd name="connsiteX31" fmla="*/ 320015 w 339283"/>
              <a:gd name="connsiteY31" fmla="*/ 117516 h 183618"/>
              <a:gd name="connsiteX32" fmla="*/ 308998 w 339283"/>
              <a:gd name="connsiteY32" fmla="*/ 121189 h 183618"/>
              <a:gd name="connsiteX33" fmla="*/ 283292 w 339283"/>
              <a:gd name="connsiteY33" fmla="*/ 128533 h 183618"/>
              <a:gd name="connsiteX34" fmla="*/ 257586 w 339283"/>
              <a:gd name="connsiteY34" fmla="*/ 117516 h 183618"/>
              <a:gd name="connsiteX35" fmla="*/ 250242 w 339283"/>
              <a:gd name="connsiteY35" fmla="*/ 102827 h 183618"/>
              <a:gd name="connsiteX36" fmla="*/ 224536 w 339283"/>
              <a:gd name="connsiteY36" fmla="*/ 102827 h 18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283" h="183618">
                <a:moveTo>
                  <a:pt x="224536" y="102827"/>
                </a:moveTo>
                <a:cubicBezTo>
                  <a:pt x="217191" y="101603"/>
                  <a:pt x="212369" y="97736"/>
                  <a:pt x="206174" y="95483"/>
                </a:cubicBezTo>
                <a:cubicBezTo>
                  <a:pt x="198898" y="92837"/>
                  <a:pt x="184140" y="88138"/>
                  <a:pt x="184140" y="88138"/>
                </a:cubicBezTo>
                <a:cubicBezTo>
                  <a:pt x="178054" y="79008"/>
                  <a:pt x="173443" y="73078"/>
                  <a:pt x="169451" y="62432"/>
                </a:cubicBezTo>
                <a:cubicBezTo>
                  <a:pt x="167679" y="57706"/>
                  <a:pt x="168673" y="51878"/>
                  <a:pt x="165779" y="47743"/>
                </a:cubicBezTo>
                <a:cubicBezTo>
                  <a:pt x="159823" y="39234"/>
                  <a:pt x="153822" y="28228"/>
                  <a:pt x="143745" y="25709"/>
                </a:cubicBezTo>
                <a:cubicBezTo>
                  <a:pt x="138849" y="24485"/>
                  <a:pt x="133890" y="23487"/>
                  <a:pt x="129056" y="22037"/>
                </a:cubicBezTo>
                <a:cubicBezTo>
                  <a:pt x="84353" y="8626"/>
                  <a:pt x="126189" y="19484"/>
                  <a:pt x="92333" y="11020"/>
                </a:cubicBezTo>
                <a:cubicBezTo>
                  <a:pt x="88661" y="8572"/>
                  <a:pt x="85503" y="5071"/>
                  <a:pt x="81316" y="3675"/>
                </a:cubicBezTo>
                <a:cubicBezTo>
                  <a:pt x="60291" y="-3334"/>
                  <a:pt x="44977" y="1434"/>
                  <a:pt x="22560" y="3675"/>
                </a:cubicBezTo>
                <a:cubicBezTo>
                  <a:pt x="21336" y="8572"/>
                  <a:pt x="20274" y="13512"/>
                  <a:pt x="18887" y="18365"/>
                </a:cubicBezTo>
                <a:cubicBezTo>
                  <a:pt x="17824" y="22087"/>
                  <a:pt x="16154" y="25626"/>
                  <a:pt x="15215" y="29381"/>
                </a:cubicBezTo>
                <a:cubicBezTo>
                  <a:pt x="13701" y="35437"/>
                  <a:pt x="13735" y="41899"/>
                  <a:pt x="11543" y="47743"/>
                </a:cubicBezTo>
                <a:cubicBezTo>
                  <a:pt x="9993" y="51876"/>
                  <a:pt x="6646" y="55088"/>
                  <a:pt x="4198" y="58760"/>
                </a:cubicBezTo>
                <a:cubicBezTo>
                  <a:pt x="2974" y="66104"/>
                  <a:pt x="-1520" y="73634"/>
                  <a:pt x="526" y="80793"/>
                </a:cubicBezTo>
                <a:cubicBezTo>
                  <a:pt x="1590" y="84515"/>
                  <a:pt x="7835" y="83354"/>
                  <a:pt x="11543" y="84466"/>
                </a:cubicBezTo>
                <a:cubicBezTo>
                  <a:pt x="53583" y="97078"/>
                  <a:pt x="23316" y="87165"/>
                  <a:pt x="48266" y="95483"/>
                </a:cubicBezTo>
                <a:cubicBezTo>
                  <a:pt x="49490" y="99155"/>
                  <a:pt x="49201" y="103762"/>
                  <a:pt x="51938" y="106499"/>
                </a:cubicBezTo>
                <a:cubicBezTo>
                  <a:pt x="54675" y="109236"/>
                  <a:pt x="59594" y="108251"/>
                  <a:pt x="62955" y="110172"/>
                </a:cubicBezTo>
                <a:cubicBezTo>
                  <a:pt x="68269" y="113209"/>
                  <a:pt x="72170" y="118452"/>
                  <a:pt x="77644" y="121189"/>
                </a:cubicBezTo>
                <a:cubicBezTo>
                  <a:pt x="84569" y="124651"/>
                  <a:pt x="99678" y="128533"/>
                  <a:pt x="99678" y="128533"/>
                </a:cubicBezTo>
                <a:cubicBezTo>
                  <a:pt x="125384" y="127309"/>
                  <a:pt x="151061" y="124861"/>
                  <a:pt x="176796" y="124861"/>
                </a:cubicBezTo>
                <a:cubicBezTo>
                  <a:pt x="180667" y="124861"/>
                  <a:pt x="185892" y="125172"/>
                  <a:pt x="187813" y="128533"/>
                </a:cubicBezTo>
                <a:cubicBezTo>
                  <a:pt x="193769" y="138957"/>
                  <a:pt x="186431" y="153835"/>
                  <a:pt x="198830" y="161584"/>
                </a:cubicBezTo>
                <a:cubicBezTo>
                  <a:pt x="205395" y="165687"/>
                  <a:pt x="220863" y="168928"/>
                  <a:pt x="220863" y="168928"/>
                </a:cubicBezTo>
                <a:cubicBezTo>
                  <a:pt x="224535" y="171376"/>
                  <a:pt x="227847" y="174480"/>
                  <a:pt x="231880" y="176273"/>
                </a:cubicBezTo>
                <a:cubicBezTo>
                  <a:pt x="238955" y="179417"/>
                  <a:pt x="253914" y="183618"/>
                  <a:pt x="253914" y="183618"/>
                </a:cubicBezTo>
                <a:cubicBezTo>
                  <a:pt x="272275" y="182394"/>
                  <a:pt x="290781" y="182547"/>
                  <a:pt x="308998" y="179945"/>
                </a:cubicBezTo>
                <a:cubicBezTo>
                  <a:pt x="316662" y="178850"/>
                  <a:pt x="331032" y="172601"/>
                  <a:pt x="331032" y="172601"/>
                </a:cubicBezTo>
                <a:cubicBezTo>
                  <a:pt x="333480" y="168929"/>
                  <a:pt x="338102" y="165989"/>
                  <a:pt x="338377" y="161584"/>
                </a:cubicBezTo>
                <a:cubicBezTo>
                  <a:pt x="339372" y="145655"/>
                  <a:pt x="340843" y="128577"/>
                  <a:pt x="334704" y="113844"/>
                </a:cubicBezTo>
                <a:cubicBezTo>
                  <a:pt x="332763" y="109185"/>
                  <a:pt x="324868" y="116129"/>
                  <a:pt x="320015" y="117516"/>
                </a:cubicBezTo>
                <a:cubicBezTo>
                  <a:pt x="316293" y="118580"/>
                  <a:pt x="312720" y="120125"/>
                  <a:pt x="308998" y="121189"/>
                </a:cubicBezTo>
                <a:cubicBezTo>
                  <a:pt x="276694" y="130419"/>
                  <a:pt x="309727" y="119722"/>
                  <a:pt x="283292" y="128533"/>
                </a:cubicBezTo>
                <a:cubicBezTo>
                  <a:pt x="274089" y="126232"/>
                  <a:pt x="264260" y="125525"/>
                  <a:pt x="257586" y="117516"/>
                </a:cubicBezTo>
                <a:cubicBezTo>
                  <a:pt x="254082" y="113311"/>
                  <a:pt x="254113" y="106698"/>
                  <a:pt x="250242" y="102827"/>
                </a:cubicBezTo>
                <a:cubicBezTo>
                  <a:pt x="247505" y="100090"/>
                  <a:pt x="231881" y="104051"/>
                  <a:pt x="224536" y="10282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366D0-F28B-4DA4-ABD0-7FA37D81D1D0}"/>
              </a:ext>
            </a:extLst>
          </p:cNvPr>
          <p:cNvSpPr/>
          <p:nvPr/>
        </p:nvSpPr>
        <p:spPr>
          <a:xfrm>
            <a:off x="7740262" y="1314680"/>
            <a:ext cx="2152885" cy="1564395"/>
          </a:xfrm>
          <a:custGeom>
            <a:avLst/>
            <a:gdLst>
              <a:gd name="connsiteX0" fmla="*/ 570128 w 2152885"/>
              <a:gd name="connsiteY0" fmla="*/ 370901 h 1564395"/>
              <a:gd name="connsiteX1" fmla="*/ 551767 w 2152885"/>
              <a:gd name="connsiteY1" fmla="*/ 363556 h 1564395"/>
              <a:gd name="connsiteX2" fmla="*/ 544422 w 2152885"/>
              <a:gd name="connsiteY2" fmla="*/ 352539 h 1564395"/>
              <a:gd name="connsiteX3" fmla="*/ 533405 w 2152885"/>
              <a:gd name="connsiteY3" fmla="*/ 341522 h 1564395"/>
              <a:gd name="connsiteX4" fmla="*/ 522389 w 2152885"/>
              <a:gd name="connsiteY4" fmla="*/ 319489 h 1564395"/>
              <a:gd name="connsiteX5" fmla="*/ 518716 w 2152885"/>
              <a:gd name="connsiteY5" fmla="*/ 308472 h 1564395"/>
              <a:gd name="connsiteX6" fmla="*/ 511372 w 2152885"/>
              <a:gd name="connsiteY6" fmla="*/ 297455 h 1564395"/>
              <a:gd name="connsiteX7" fmla="*/ 493010 w 2152885"/>
              <a:gd name="connsiteY7" fmla="*/ 268077 h 1564395"/>
              <a:gd name="connsiteX8" fmla="*/ 485666 w 2152885"/>
              <a:gd name="connsiteY8" fmla="*/ 253387 h 1564395"/>
              <a:gd name="connsiteX9" fmla="*/ 463632 w 2152885"/>
              <a:gd name="connsiteY9" fmla="*/ 246043 h 1564395"/>
              <a:gd name="connsiteX10" fmla="*/ 452615 w 2152885"/>
              <a:gd name="connsiteY10" fmla="*/ 242371 h 1564395"/>
              <a:gd name="connsiteX11" fmla="*/ 441598 w 2152885"/>
              <a:gd name="connsiteY11" fmla="*/ 238698 h 1564395"/>
              <a:gd name="connsiteX12" fmla="*/ 426909 w 2152885"/>
              <a:gd name="connsiteY12" fmla="*/ 235026 h 1564395"/>
              <a:gd name="connsiteX13" fmla="*/ 412220 w 2152885"/>
              <a:gd name="connsiteY13" fmla="*/ 227681 h 1564395"/>
              <a:gd name="connsiteX14" fmla="*/ 401203 w 2152885"/>
              <a:gd name="connsiteY14" fmla="*/ 216665 h 1564395"/>
              <a:gd name="connsiteX15" fmla="*/ 390186 w 2152885"/>
              <a:gd name="connsiteY15" fmla="*/ 212992 h 1564395"/>
              <a:gd name="connsiteX16" fmla="*/ 379169 w 2152885"/>
              <a:gd name="connsiteY16" fmla="*/ 205648 h 1564395"/>
              <a:gd name="connsiteX17" fmla="*/ 357136 w 2152885"/>
              <a:gd name="connsiteY17" fmla="*/ 198303 h 1564395"/>
              <a:gd name="connsiteX18" fmla="*/ 316740 w 2152885"/>
              <a:gd name="connsiteY18" fmla="*/ 201975 h 1564395"/>
              <a:gd name="connsiteX19" fmla="*/ 327757 w 2152885"/>
              <a:gd name="connsiteY19" fmla="*/ 275421 h 1564395"/>
              <a:gd name="connsiteX20" fmla="*/ 324085 w 2152885"/>
              <a:gd name="connsiteY20" fmla="*/ 297455 h 1564395"/>
              <a:gd name="connsiteX21" fmla="*/ 291034 w 2152885"/>
              <a:gd name="connsiteY21" fmla="*/ 312144 h 1564395"/>
              <a:gd name="connsiteX22" fmla="*/ 217589 w 2152885"/>
              <a:gd name="connsiteY22" fmla="*/ 315816 h 1564395"/>
              <a:gd name="connsiteX23" fmla="*/ 228605 w 2152885"/>
              <a:gd name="connsiteY23" fmla="*/ 363556 h 1564395"/>
              <a:gd name="connsiteX24" fmla="*/ 239622 w 2152885"/>
              <a:gd name="connsiteY24" fmla="*/ 370901 h 1564395"/>
              <a:gd name="connsiteX25" fmla="*/ 243295 w 2152885"/>
              <a:gd name="connsiteY25" fmla="*/ 381918 h 1564395"/>
              <a:gd name="connsiteX26" fmla="*/ 232278 w 2152885"/>
              <a:gd name="connsiteY26" fmla="*/ 385590 h 1564395"/>
              <a:gd name="connsiteX27" fmla="*/ 173521 w 2152885"/>
              <a:gd name="connsiteY27" fmla="*/ 396607 h 1564395"/>
              <a:gd name="connsiteX28" fmla="*/ 162504 w 2152885"/>
              <a:gd name="connsiteY28" fmla="*/ 400279 h 1564395"/>
              <a:gd name="connsiteX29" fmla="*/ 151487 w 2152885"/>
              <a:gd name="connsiteY29" fmla="*/ 411296 h 1564395"/>
              <a:gd name="connsiteX30" fmla="*/ 180866 w 2152885"/>
              <a:gd name="connsiteY30" fmla="*/ 429657 h 1564395"/>
              <a:gd name="connsiteX31" fmla="*/ 184538 w 2152885"/>
              <a:gd name="connsiteY31" fmla="*/ 510448 h 1564395"/>
              <a:gd name="connsiteX32" fmla="*/ 180866 w 2152885"/>
              <a:gd name="connsiteY32" fmla="*/ 525137 h 1564395"/>
              <a:gd name="connsiteX33" fmla="*/ 169849 w 2152885"/>
              <a:gd name="connsiteY33" fmla="*/ 532481 h 1564395"/>
              <a:gd name="connsiteX34" fmla="*/ 136798 w 2152885"/>
              <a:gd name="connsiteY34" fmla="*/ 539826 h 1564395"/>
              <a:gd name="connsiteX35" fmla="*/ 129454 w 2152885"/>
              <a:gd name="connsiteY35" fmla="*/ 550843 h 1564395"/>
              <a:gd name="connsiteX36" fmla="*/ 122109 w 2152885"/>
              <a:gd name="connsiteY36" fmla="*/ 565532 h 1564395"/>
              <a:gd name="connsiteX37" fmla="*/ 111092 w 2152885"/>
              <a:gd name="connsiteY37" fmla="*/ 576549 h 1564395"/>
              <a:gd name="connsiteX38" fmla="*/ 78042 w 2152885"/>
              <a:gd name="connsiteY38" fmla="*/ 594910 h 1564395"/>
              <a:gd name="connsiteX39" fmla="*/ 56008 w 2152885"/>
              <a:gd name="connsiteY39" fmla="*/ 605927 h 1564395"/>
              <a:gd name="connsiteX40" fmla="*/ 30302 w 2152885"/>
              <a:gd name="connsiteY40" fmla="*/ 620616 h 1564395"/>
              <a:gd name="connsiteX41" fmla="*/ 11940 w 2152885"/>
              <a:gd name="connsiteY41" fmla="*/ 638978 h 1564395"/>
              <a:gd name="connsiteX42" fmla="*/ 4596 w 2152885"/>
              <a:gd name="connsiteY42" fmla="*/ 649995 h 1564395"/>
              <a:gd name="connsiteX43" fmla="*/ 4596 w 2152885"/>
              <a:gd name="connsiteY43" fmla="*/ 690390 h 1564395"/>
              <a:gd name="connsiteX44" fmla="*/ 33974 w 2152885"/>
              <a:gd name="connsiteY44" fmla="*/ 701407 h 1564395"/>
              <a:gd name="connsiteX45" fmla="*/ 52336 w 2152885"/>
              <a:gd name="connsiteY45" fmla="*/ 723440 h 1564395"/>
              <a:gd name="connsiteX46" fmla="*/ 56008 w 2152885"/>
              <a:gd name="connsiteY46" fmla="*/ 763836 h 1564395"/>
              <a:gd name="connsiteX47" fmla="*/ 85386 w 2152885"/>
              <a:gd name="connsiteY47" fmla="*/ 771180 h 1564395"/>
              <a:gd name="connsiteX48" fmla="*/ 107420 w 2152885"/>
              <a:gd name="connsiteY48" fmla="*/ 789542 h 1564395"/>
              <a:gd name="connsiteX49" fmla="*/ 118437 w 2152885"/>
              <a:gd name="connsiteY49" fmla="*/ 804231 h 1564395"/>
              <a:gd name="connsiteX50" fmla="*/ 144143 w 2152885"/>
              <a:gd name="connsiteY50" fmla="*/ 818920 h 1564395"/>
              <a:gd name="connsiteX51" fmla="*/ 155160 w 2152885"/>
              <a:gd name="connsiteY51" fmla="*/ 829937 h 1564395"/>
              <a:gd name="connsiteX52" fmla="*/ 177193 w 2152885"/>
              <a:gd name="connsiteY52" fmla="*/ 837281 h 1564395"/>
              <a:gd name="connsiteX53" fmla="*/ 199227 w 2152885"/>
              <a:gd name="connsiteY53" fmla="*/ 855643 h 1564395"/>
              <a:gd name="connsiteX54" fmla="*/ 210244 w 2152885"/>
              <a:gd name="connsiteY54" fmla="*/ 862987 h 1564395"/>
              <a:gd name="connsiteX55" fmla="*/ 232278 w 2152885"/>
              <a:gd name="connsiteY55" fmla="*/ 881349 h 1564395"/>
              <a:gd name="connsiteX56" fmla="*/ 254311 w 2152885"/>
              <a:gd name="connsiteY56" fmla="*/ 918072 h 1564395"/>
              <a:gd name="connsiteX57" fmla="*/ 257984 w 2152885"/>
              <a:gd name="connsiteY57" fmla="*/ 929089 h 1564395"/>
              <a:gd name="connsiteX58" fmla="*/ 272673 w 2152885"/>
              <a:gd name="connsiteY58" fmla="*/ 951122 h 1564395"/>
              <a:gd name="connsiteX59" fmla="*/ 276345 w 2152885"/>
              <a:gd name="connsiteY59" fmla="*/ 962139 h 1564395"/>
              <a:gd name="connsiteX60" fmla="*/ 265328 w 2152885"/>
              <a:gd name="connsiteY60" fmla="*/ 984173 h 1564395"/>
              <a:gd name="connsiteX61" fmla="*/ 254311 w 2152885"/>
              <a:gd name="connsiteY61" fmla="*/ 987845 h 1564395"/>
              <a:gd name="connsiteX62" fmla="*/ 261656 w 2152885"/>
              <a:gd name="connsiteY62" fmla="*/ 1024568 h 1564395"/>
              <a:gd name="connsiteX63" fmla="*/ 276345 w 2152885"/>
              <a:gd name="connsiteY63" fmla="*/ 1028240 h 1564395"/>
              <a:gd name="connsiteX64" fmla="*/ 298379 w 2152885"/>
              <a:gd name="connsiteY64" fmla="*/ 1035585 h 1564395"/>
              <a:gd name="connsiteX65" fmla="*/ 309396 w 2152885"/>
              <a:gd name="connsiteY65" fmla="*/ 1042930 h 1564395"/>
              <a:gd name="connsiteX66" fmla="*/ 331430 w 2152885"/>
              <a:gd name="connsiteY66" fmla="*/ 1050274 h 1564395"/>
              <a:gd name="connsiteX67" fmla="*/ 342446 w 2152885"/>
              <a:gd name="connsiteY67" fmla="*/ 1057619 h 1564395"/>
              <a:gd name="connsiteX68" fmla="*/ 357136 w 2152885"/>
              <a:gd name="connsiteY68" fmla="*/ 1061291 h 1564395"/>
              <a:gd name="connsiteX69" fmla="*/ 368152 w 2152885"/>
              <a:gd name="connsiteY69" fmla="*/ 1072308 h 1564395"/>
              <a:gd name="connsiteX70" fmla="*/ 390186 w 2152885"/>
              <a:gd name="connsiteY70" fmla="*/ 1086997 h 1564395"/>
              <a:gd name="connsiteX71" fmla="*/ 401203 w 2152885"/>
              <a:gd name="connsiteY71" fmla="*/ 1094342 h 1564395"/>
              <a:gd name="connsiteX72" fmla="*/ 419565 w 2152885"/>
              <a:gd name="connsiteY72" fmla="*/ 1101686 h 1564395"/>
              <a:gd name="connsiteX73" fmla="*/ 448943 w 2152885"/>
              <a:gd name="connsiteY73" fmla="*/ 1109031 h 1564395"/>
              <a:gd name="connsiteX74" fmla="*/ 481993 w 2152885"/>
              <a:gd name="connsiteY74" fmla="*/ 1116375 h 1564395"/>
              <a:gd name="connsiteX75" fmla="*/ 496683 w 2152885"/>
              <a:gd name="connsiteY75" fmla="*/ 1123720 h 1564395"/>
              <a:gd name="connsiteX76" fmla="*/ 507699 w 2152885"/>
              <a:gd name="connsiteY76" fmla="*/ 1127392 h 1564395"/>
              <a:gd name="connsiteX77" fmla="*/ 529733 w 2152885"/>
              <a:gd name="connsiteY77" fmla="*/ 1138409 h 1564395"/>
              <a:gd name="connsiteX78" fmla="*/ 540750 w 2152885"/>
              <a:gd name="connsiteY78" fmla="*/ 1149426 h 1564395"/>
              <a:gd name="connsiteX79" fmla="*/ 551767 w 2152885"/>
              <a:gd name="connsiteY79" fmla="*/ 1156771 h 1564395"/>
              <a:gd name="connsiteX80" fmla="*/ 559111 w 2152885"/>
              <a:gd name="connsiteY80" fmla="*/ 1167787 h 1564395"/>
              <a:gd name="connsiteX81" fmla="*/ 581145 w 2152885"/>
              <a:gd name="connsiteY81" fmla="*/ 1182477 h 1564395"/>
              <a:gd name="connsiteX82" fmla="*/ 592162 w 2152885"/>
              <a:gd name="connsiteY82" fmla="*/ 1189821 h 1564395"/>
              <a:gd name="connsiteX83" fmla="*/ 603179 w 2152885"/>
              <a:gd name="connsiteY83" fmla="*/ 1197166 h 1564395"/>
              <a:gd name="connsiteX84" fmla="*/ 614196 w 2152885"/>
              <a:gd name="connsiteY84" fmla="*/ 1200838 h 1564395"/>
              <a:gd name="connsiteX85" fmla="*/ 625213 w 2152885"/>
              <a:gd name="connsiteY85" fmla="*/ 1208183 h 1564395"/>
              <a:gd name="connsiteX86" fmla="*/ 650919 w 2152885"/>
              <a:gd name="connsiteY86" fmla="*/ 1215527 h 1564395"/>
              <a:gd name="connsiteX87" fmla="*/ 819844 w 2152885"/>
              <a:gd name="connsiteY87" fmla="*/ 1219200 h 1564395"/>
              <a:gd name="connsiteX88" fmla="*/ 838205 w 2152885"/>
              <a:gd name="connsiteY88" fmla="*/ 1222872 h 1564395"/>
              <a:gd name="connsiteX89" fmla="*/ 885945 w 2152885"/>
              <a:gd name="connsiteY89" fmla="*/ 1215527 h 1564395"/>
              <a:gd name="connsiteX90" fmla="*/ 893290 w 2152885"/>
              <a:gd name="connsiteY90" fmla="*/ 1200838 h 1564395"/>
              <a:gd name="connsiteX91" fmla="*/ 896962 w 2152885"/>
              <a:gd name="connsiteY91" fmla="*/ 1189821 h 1564395"/>
              <a:gd name="connsiteX92" fmla="*/ 907979 w 2152885"/>
              <a:gd name="connsiteY92" fmla="*/ 1182477 h 1564395"/>
              <a:gd name="connsiteX93" fmla="*/ 926340 w 2152885"/>
              <a:gd name="connsiteY93" fmla="*/ 1160443 h 1564395"/>
              <a:gd name="connsiteX94" fmla="*/ 937357 w 2152885"/>
              <a:gd name="connsiteY94" fmla="*/ 1156771 h 1564395"/>
              <a:gd name="connsiteX95" fmla="*/ 944702 w 2152885"/>
              <a:gd name="connsiteY95" fmla="*/ 1145754 h 1564395"/>
              <a:gd name="connsiteX96" fmla="*/ 955719 w 2152885"/>
              <a:gd name="connsiteY96" fmla="*/ 1142081 h 1564395"/>
              <a:gd name="connsiteX97" fmla="*/ 1040181 w 2152885"/>
              <a:gd name="connsiteY97" fmla="*/ 1145754 h 1564395"/>
              <a:gd name="connsiteX98" fmla="*/ 1043854 w 2152885"/>
              <a:gd name="connsiteY98" fmla="*/ 1160443 h 1564395"/>
              <a:gd name="connsiteX99" fmla="*/ 1051198 w 2152885"/>
              <a:gd name="connsiteY99" fmla="*/ 1171460 h 1564395"/>
              <a:gd name="connsiteX100" fmla="*/ 1102610 w 2152885"/>
              <a:gd name="connsiteY100" fmla="*/ 1182477 h 1564395"/>
              <a:gd name="connsiteX101" fmla="*/ 1117299 w 2152885"/>
              <a:gd name="connsiteY101" fmla="*/ 1208183 h 1564395"/>
              <a:gd name="connsiteX102" fmla="*/ 1120972 w 2152885"/>
              <a:gd name="connsiteY102" fmla="*/ 1219200 h 1564395"/>
              <a:gd name="connsiteX103" fmla="*/ 1135661 w 2152885"/>
              <a:gd name="connsiteY103" fmla="*/ 1241233 h 1564395"/>
              <a:gd name="connsiteX104" fmla="*/ 1143005 w 2152885"/>
              <a:gd name="connsiteY104" fmla="*/ 1252250 h 1564395"/>
              <a:gd name="connsiteX105" fmla="*/ 1146678 w 2152885"/>
              <a:gd name="connsiteY105" fmla="*/ 1285301 h 1564395"/>
              <a:gd name="connsiteX106" fmla="*/ 1139333 w 2152885"/>
              <a:gd name="connsiteY106" fmla="*/ 1333040 h 1564395"/>
              <a:gd name="connsiteX107" fmla="*/ 1143005 w 2152885"/>
              <a:gd name="connsiteY107" fmla="*/ 1388125 h 1564395"/>
              <a:gd name="connsiteX108" fmla="*/ 1154022 w 2152885"/>
              <a:gd name="connsiteY108" fmla="*/ 1395469 h 1564395"/>
              <a:gd name="connsiteX109" fmla="*/ 1176056 w 2152885"/>
              <a:gd name="connsiteY109" fmla="*/ 1402814 h 1564395"/>
              <a:gd name="connsiteX110" fmla="*/ 1187073 w 2152885"/>
              <a:gd name="connsiteY110" fmla="*/ 1424848 h 1564395"/>
              <a:gd name="connsiteX111" fmla="*/ 1205434 w 2152885"/>
              <a:gd name="connsiteY111" fmla="*/ 1446881 h 1564395"/>
              <a:gd name="connsiteX112" fmla="*/ 1209107 w 2152885"/>
              <a:gd name="connsiteY112" fmla="*/ 1457898 h 1564395"/>
              <a:gd name="connsiteX113" fmla="*/ 1227468 w 2152885"/>
              <a:gd name="connsiteY113" fmla="*/ 1479932 h 1564395"/>
              <a:gd name="connsiteX114" fmla="*/ 1238485 w 2152885"/>
              <a:gd name="connsiteY114" fmla="*/ 1487277 h 1564395"/>
              <a:gd name="connsiteX115" fmla="*/ 1249502 w 2152885"/>
              <a:gd name="connsiteY115" fmla="*/ 1490949 h 1564395"/>
              <a:gd name="connsiteX116" fmla="*/ 1282552 w 2152885"/>
              <a:gd name="connsiteY116" fmla="*/ 1487277 h 1564395"/>
              <a:gd name="connsiteX117" fmla="*/ 1308258 w 2152885"/>
              <a:gd name="connsiteY117" fmla="*/ 1476260 h 1564395"/>
              <a:gd name="connsiteX118" fmla="*/ 1319275 w 2152885"/>
              <a:gd name="connsiteY118" fmla="*/ 1468915 h 1564395"/>
              <a:gd name="connsiteX119" fmla="*/ 1341309 w 2152885"/>
              <a:gd name="connsiteY119" fmla="*/ 1461571 h 1564395"/>
              <a:gd name="connsiteX120" fmla="*/ 1378032 w 2152885"/>
              <a:gd name="connsiteY120" fmla="*/ 1450554 h 1564395"/>
              <a:gd name="connsiteX121" fmla="*/ 1400066 w 2152885"/>
              <a:gd name="connsiteY121" fmla="*/ 1443209 h 1564395"/>
              <a:gd name="connsiteX122" fmla="*/ 1414755 w 2152885"/>
              <a:gd name="connsiteY122" fmla="*/ 1432192 h 1564395"/>
              <a:gd name="connsiteX123" fmla="*/ 1429444 w 2152885"/>
              <a:gd name="connsiteY123" fmla="*/ 1413831 h 1564395"/>
              <a:gd name="connsiteX124" fmla="*/ 1444133 w 2152885"/>
              <a:gd name="connsiteY124" fmla="*/ 1417503 h 1564395"/>
              <a:gd name="connsiteX125" fmla="*/ 1466167 w 2152885"/>
              <a:gd name="connsiteY125" fmla="*/ 1424848 h 1564395"/>
              <a:gd name="connsiteX126" fmla="*/ 1488201 w 2152885"/>
              <a:gd name="connsiteY126" fmla="*/ 1446881 h 1564395"/>
              <a:gd name="connsiteX127" fmla="*/ 1495545 w 2152885"/>
              <a:gd name="connsiteY127" fmla="*/ 1457898 h 1564395"/>
              <a:gd name="connsiteX128" fmla="*/ 1528596 w 2152885"/>
              <a:gd name="connsiteY128" fmla="*/ 1476260 h 1564395"/>
              <a:gd name="connsiteX129" fmla="*/ 1539613 w 2152885"/>
              <a:gd name="connsiteY129" fmla="*/ 1487277 h 1564395"/>
              <a:gd name="connsiteX130" fmla="*/ 1561646 w 2152885"/>
              <a:gd name="connsiteY130" fmla="*/ 1501966 h 1564395"/>
              <a:gd name="connsiteX131" fmla="*/ 1624075 w 2152885"/>
              <a:gd name="connsiteY131" fmla="*/ 1512983 h 1564395"/>
              <a:gd name="connsiteX132" fmla="*/ 1642437 w 2152885"/>
              <a:gd name="connsiteY132" fmla="*/ 1516655 h 1564395"/>
              <a:gd name="connsiteX133" fmla="*/ 1653454 w 2152885"/>
              <a:gd name="connsiteY133" fmla="*/ 1553378 h 1564395"/>
              <a:gd name="connsiteX134" fmla="*/ 1660798 w 2152885"/>
              <a:gd name="connsiteY134" fmla="*/ 1564395 h 1564395"/>
              <a:gd name="connsiteX135" fmla="*/ 1675487 w 2152885"/>
              <a:gd name="connsiteY135" fmla="*/ 1560722 h 1564395"/>
              <a:gd name="connsiteX136" fmla="*/ 1679160 w 2152885"/>
              <a:gd name="connsiteY136" fmla="*/ 1538689 h 1564395"/>
              <a:gd name="connsiteX137" fmla="*/ 1690177 w 2152885"/>
              <a:gd name="connsiteY137" fmla="*/ 1512983 h 1564395"/>
              <a:gd name="connsiteX138" fmla="*/ 1701193 w 2152885"/>
              <a:gd name="connsiteY138" fmla="*/ 1505638 h 1564395"/>
              <a:gd name="connsiteX139" fmla="*/ 1756278 w 2152885"/>
              <a:gd name="connsiteY139" fmla="*/ 1494621 h 1564395"/>
              <a:gd name="connsiteX140" fmla="*/ 1774639 w 2152885"/>
              <a:gd name="connsiteY140" fmla="*/ 1490949 h 1564395"/>
              <a:gd name="connsiteX141" fmla="*/ 1785656 w 2152885"/>
              <a:gd name="connsiteY141" fmla="*/ 1483604 h 1564395"/>
              <a:gd name="connsiteX142" fmla="*/ 1804018 w 2152885"/>
              <a:gd name="connsiteY142" fmla="*/ 1479932 h 1564395"/>
              <a:gd name="connsiteX143" fmla="*/ 1840740 w 2152885"/>
              <a:gd name="connsiteY143" fmla="*/ 1472587 h 1564395"/>
              <a:gd name="connsiteX144" fmla="*/ 1851757 w 2152885"/>
              <a:gd name="connsiteY144" fmla="*/ 1465243 h 1564395"/>
              <a:gd name="connsiteX145" fmla="*/ 1862774 w 2152885"/>
              <a:gd name="connsiteY145" fmla="*/ 1461571 h 1564395"/>
              <a:gd name="connsiteX146" fmla="*/ 1877463 w 2152885"/>
              <a:gd name="connsiteY146" fmla="*/ 1450554 h 1564395"/>
              <a:gd name="connsiteX147" fmla="*/ 1888480 w 2152885"/>
              <a:gd name="connsiteY147" fmla="*/ 1446881 h 1564395"/>
              <a:gd name="connsiteX148" fmla="*/ 1917858 w 2152885"/>
              <a:gd name="connsiteY148" fmla="*/ 1428520 h 1564395"/>
              <a:gd name="connsiteX149" fmla="*/ 1917858 w 2152885"/>
              <a:gd name="connsiteY149" fmla="*/ 1428520 h 1564395"/>
              <a:gd name="connsiteX150" fmla="*/ 1932548 w 2152885"/>
              <a:gd name="connsiteY150" fmla="*/ 1417503 h 1564395"/>
              <a:gd name="connsiteX151" fmla="*/ 1943565 w 2152885"/>
              <a:gd name="connsiteY151" fmla="*/ 1406486 h 1564395"/>
              <a:gd name="connsiteX152" fmla="*/ 1954581 w 2152885"/>
              <a:gd name="connsiteY152" fmla="*/ 1402814 h 1564395"/>
              <a:gd name="connsiteX153" fmla="*/ 1983960 w 2152885"/>
              <a:gd name="connsiteY153" fmla="*/ 1373436 h 1564395"/>
              <a:gd name="connsiteX154" fmla="*/ 2009666 w 2152885"/>
              <a:gd name="connsiteY154" fmla="*/ 1340385 h 1564395"/>
              <a:gd name="connsiteX155" fmla="*/ 2013338 w 2152885"/>
              <a:gd name="connsiteY155" fmla="*/ 1329368 h 1564395"/>
              <a:gd name="connsiteX156" fmla="*/ 2024355 w 2152885"/>
              <a:gd name="connsiteY156" fmla="*/ 1318351 h 1564395"/>
              <a:gd name="connsiteX157" fmla="*/ 2031699 w 2152885"/>
              <a:gd name="connsiteY157" fmla="*/ 1237561 h 1564395"/>
              <a:gd name="connsiteX158" fmla="*/ 2042716 w 2152885"/>
              <a:gd name="connsiteY158" fmla="*/ 1215527 h 1564395"/>
              <a:gd name="connsiteX159" fmla="*/ 2046389 w 2152885"/>
              <a:gd name="connsiteY159" fmla="*/ 1204510 h 1564395"/>
              <a:gd name="connsiteX160" fmla="*/ 2053733 w 2152885"/>
              <a:gd name="connsiteY160" fmla="*/ 1189821 h 1564395"/>
              <a:gd name="connsiteX161" fmla="*/ 2064750 w 2152885"/>
              <a:gd name="connsiteY161" fmla="*/ 1167787 h 1564395"/>
              <a:gd name="connsiteX162" fmla="*/ 2068422 w 2152885"/>
              <a:gd name="connsiteY162" fmla="*/ 1153098 h 1564395"/>
              <a:gd name="connsiteX163" fmla="*/ 2075767 w 2152885"/>
              <a:gd name="connsiteY163" fmla="*/ 1131065 h 1564395"/>
              <a:gd name="connsiteX164" fmla="*/ 2068422 w 2152885"/>
              <a:gd name="connsiteY164" fmla="*/ 1098014 h 1564395"/>
              <a:gd name="connsiteX165" fmla="*/ 2053733 w 2152885"/>
              <a:gd name="connsiteY165" fmla="*/ 1094342 h 1564395"/>
              <a:gd name="connsiteX166" fmla="*/ 2009666 w 2152885"/>
              <a:gd name="connsiteY166" fmla="*/ 1090669 h 1564395"/>
              <a:gd name="connsiteX167" fmla="*/ 2009666 w 2152885"/>
              <a:gd name="connsiteY167" fmla="*/ 1042930 h 1564395"/>
              <a:gd name="connsiteX168" fmla="*/ 2020683 w 2152885"/>
              <a:gd name="connsiteY168" fmla="*/ 1039257 h 1564395"/>
              <a:gd name="connsiteX169" fmla="*/ 2024355 w 2152885"/>
              <a:gd name="connsiteY169" fmla="*/ 1024568 h 1564395"/>
              <a:gd name="connsiteX170" fmla="*/ 1994977 w 2152885"/>
              <a:gd name="connsiteY170" fmla="*/ 980501 h 1564395"/>
              <a:gd name="connsiteX171" fmla="*/ 1983960 w 2152885"/>
              <a:gd name="connsiteY171" fmla="*/ 976828 h 1564395"/>
              <a:gd name="connsiteX172" fmla="*/ 1976615 w 2152885"/>
              <a:gd name="connsiteY172" fmla="*/ 965812 h 1564395"/>
              <a:gd name="connsiteX173" fmla="*/ 1950909 w 2152885"/>
              <a:gd name="connsiteY173" fmla="*/ 951122 h 1564395"/>
              <a:gd name="connsiteX174" fmla="*/ 1939892 w 2152885"/>
              <a:gd name="connsiteY174" fmla="*/ 943778 h 1564395"/>
              <a:gd name="connsiteX175" fmla="*/ 1928875 w 2152885"/>
              <a:gd name="connsiteY175" fmla="*/ 929089 h 1564395"/>
              <a:gd name="connsiteX176" fmla="*/ 1921531 w 2152885"/>
              <a:gd name="connsiteY176" fmla="*/ 914400 h 1564395"/>
              <a:gd name="connsiteX177" fmla="*/ 1881136 w 2152885"/>
              <a:gd name="connsiteY177" fmla="*/ 877677 h 1564395"/>
              <a:gd name="connsiteX178" fmla="*/ 1866446 w 2152885"/>
              <a:gd name="connsiteY178" fmla="*/ 874004 h 1564395"/>
              <a:gd name="connsiteX179" fmla="*/ 1855430 w 2152885"/>
              <a:gd name="connsiteY179" fmla="*/ 866660 h 1564395"/>
              <a:gd name="connsiteX180" fmla="*/ 1851757 w 2152885"/>
              <a:gd name="connsiteY180" fmla="*/ 833609 h 1564395"/>
              <a:gd name="connsiteX181" fmla="*/ 1859102 w 2152885"/>
              <a:gd name="connsiteY181" fmla="*/ 822592 h 1564395"/>
              <a:gd name="connsiteX182" fmla="*/ 1862774 w 2152885"/>
              <a:gd name="connsiteY182" fmla="*/ 807903 h 1564395"/>
              <a:gd name="connsiteX183" fmla="*/ 1899497 w 2152885"/>
              <a:gd name="connsiteY183" fmla="*/ 789542 h 1564395"/>
              <a:gd name="connsiteX184" fmla="*/ 1914186 w 2152885"/>
              <a:gd name="connsiteY184" fmla="*/ 782197 h 1564395"/>
              <a:gd name="connsiteX185" fmla="*/ 1925203 w 2152885"/>
              <a:gd name="connsiteY185" fmla="*/ 778525 h 1564395"/>
              <a:gd name="connsiteX186" fmla="*/ 1947237 w 2152885"/>
              <a:gd name="connsiteY186" fmla="*/ 756491 h 1564395"/>
              <a:gd name="connsiteX187" fmla="*/ 1943565 w 2152885"/>
              <a:gd name="connsiteY187" fmla="*/ 745474 h 1564395"/>
              <a:gd name="connsiteX188" fmla="*/ 1925203 w 2152885"/>
              <a:gd name="connsiteY188" fmla="*/ 741802 h 1564395"/>
              <a:gd name="connsiteX189" fmla="*/ 1914186 w 2152885"/>
              <a:gd name="connsiteY189" fmla="*/ 734457 h 1564395"/>
              <a:gd name="connsiteX190" fmla="*/ 1855430 w 2152885"/>
              <a:gd name="connsiteY190" fmla="*/ 738130 h 1564395"/>
              <a:gd name="connsiteX191" fmla="*/ 1844413 w 2152885"/>
              <a:gd name="connsiteY191" fmla="*/ 741802 h 1564395"/>
              <a:gd name="connsiteX192" fmla="*/ 1818707 w 2152885"/>
              <a:gd name="connsiteY192" fmla="*/ 749147 h 1564395"/>
              <a:gd name="connsiteX193" fmla="*/ 1793001 w 2152885"/>
              <a:gd name="connsiteY193" fmla="*/ 745474 h 1564395"/>
              <a:gd name="connsiteX194" fmla="*/ 1781984 w 2152885"/>
              <a:gd name="connsiteY194" fmla="*/ 738130 h 1564395"/>
              <a:gd name="connsiteX195" fmla="*/ 1759950 w 2152885"/>
              <a:gd name="connsiteY195" fmla="*/ 719768 h 1564395"/>
              <a:gd name="connsiteX196" fmla="*/ 1745261 w 2152885"/>
              <a:gd name="connsiteY196" fmla="*/ 716096 h 1564395"/>
              <a:gd name="connsiteX197" fmla="*/ 1734244 w 2152885"/>
              <a:gd name="connsiteY197" fmla="*/ 712424 h 1564395"/>
              <a:gd name="connsiteX198" fmla="*/ 1723227 w 2152885"/>
              <a:gd name="connsiteY198" fmla="*/ 705079 h 1564395"/>
              <a:gd name="connsiteX199" fmla="*/ 1719555 w 2152885"/>
              <a:gd name="connsiteY199" fmla="*/ 694062 h 1564395"/>
              <a:gd name="connsiteX200" fmla="*/ 1734244 w 2152885"/>
              <a:gd name="connsiteY200" fmla="*/ 661012 h 1564395"/>
              <a:gd name="connsiteX201" fmla="*/ 1774639 w 2152885"/>
              <a:gd name="connsiteY201" fmla="*/ 649995 h 1564395"/>
              <a:gd name="connsiteX202" fmla="*/ 1785656 w 2152885"/>
              <a:gd name="connsiteY202" fmla="*/ 613272 h 1564395"/>
              <a:gd name="connsiteX203" fmla="*/ 1789328 w 2152885"/>
              <a:gd name="connsiteY203" fmla="*/ 602255 h 1564395"/>
              <a:gd name="connsiteX204" fmla="*/ 1815034 w 2152885"/>
              <a:gd name="connsiteY204" fmla="*/ 591238 h 1564395"/>
              <a:gd name="connsiteX205" fmla="*/ 1826051 w 2152885"/>
              <a:gd name="connsiteY205" fmla="*/ 587566 h 1564395"/>
              <a:gd name="connsiteX206" fmla="*/ 1866446 w 2152885"/>
              <a:gd name="connsiteY206" fmla="*/ 594910 h 1564395"/>
              <a:gd name="connsiteX207" fmla="*/ 1862774 w 2152885"/>
              <a:gd name="connsiteY207" fmla="*/ 605927 h 1564395"/>
              <a:gd name="connsiteX208" fmla="*/ 1848085 w 2152885"/>
              <a:gd name="connsiteY208" fmla="*/ 627961 h 1564395"/>
              <a:gd name="connsiteX209" fmla="*/ 1866446 w 2152885"/>
              <a:gd name="connsiteY209" fmla="*/ 642650 h 1564395"/>
              <a:gd name="connsiteX210" fmla="*/ 1873791 w 2152885"/>
              <a:gd name="connsiteY210" fmla="*/ 653667 h 1564395"/>
              <a:gd name="connsiteX211" fmla="*/ 1877463 w 2152885"/>
              <a:gd name="connsiteY211" fmla="*/ 679373 h 1564395"/>
              <a:gd name="connsiteX212" fmla="*/ 1921531 w 2152885"/>
              <a:gd name="connsiteY212" fmla="*/ 675701 h 1564395"/>
              <a:gd name="connsiteX213" fmla="*/ 1943565 w 2152885"/>
              <a:gd name="connsiteY213" fmla="*/ 661012 h 1564395"/>
              <a:gd name="connsiteX214" fmla="*/ 1950909 w 2152885"/>
              <a:gd name="connsiteY214" fmla="*/ 649995 h 1564395"/>
              <a:gd name="connsiteX215" fmla="*/ 1972943 w 2152885"/>
              <a:gd name="connsiteY215" fmla="*/ 642650 h 1564395"/>
              <a:gd name="connsiteX216" fmla="*/ 2005993 w 2152885"/>
              <a:gd name="connsiteY216" fmla="*/ 635306 h 1564395"/>
              <a:gd name="connsiteX217" fmla="*/ 2020683 w 2152885"/>
              <a:gd name="connsiteY217" fmla="*/ 528809 h 1564395"/>
              <a:gd name="connsiteX218" fmla="*/ 2068422 w 2152885"/>
              <a:gd name="connsiteY218" fmla="*/ 517792 h 1564395"/>
              <a:gd name="connsiteX219" fmla="*/ 2097801 w 2152885"/>
              <a:gd name="connsiteY219" fmla="*/ 506775 h 1564395"/>
              <a:gd name="connsiteX220" fmla="*/ 2119834 w 2152885"/>
              <a:gd name="connsiteY220" fmla="*/ 499431 h 1564395"/>
              <a:gd name="connsiteX221" fmla="*/ 2130851 w 2152885"/>
              <a:gd name="connsiteY221" fmla="*/ 495759 h 1564395"/>
              <a:gd name="connsiteX222" fmla="*/ 2127179 w 2152885"/>
              <a:gd name="connsiteY222" fmla="*/ 440674 h 1564395"/>
              <a:gd name="connsiteX223" fmla="*/ 2105145 w 2152885"/>
              <a:gd name="connsiteY223" fmla="*/ 418640 h 1564395"/>
              <a:gd name="connsiteX224" fmla="*/ 2097801 w 2152885"/>
              <a:gd name="connsiteY224" fmla="*/ 396607 h 1564395"/>
              <a:gd name="connsiteX225" fmla="*/ 2094128 w 2152885"/>
              <a:gd name="connsiteY225" fmla="*/ 385590 h 1564395"/>
              <a:gd name="connsiteX226" fmla="*/ 2097801 w 2152885"/>
              <a:gd name="connsiteY226" fmla="*/ 363556 h 1564395"/>
              <a:gd name="connsiteX227" fmla="*/ 2108818 w 2152885"/>
              <a:gd name="connsiteY227" fmla="*/ 356212 h 1564395"/>
              <a:gd name="connsiteX228" fmla="*/ 2119834 w 2152885"/>
              <a:gd name="connsiteY228" fmla="*/ 352539 h 1564395"/>
              <a:gd name="connsiteX229" fmla="*/ 2152885 w 2152885"/>
              <a:gd name="connsiteY229" fmla="*/ 341522 h 1564395"/>
              <a:gd name="connsiteX230" fmla="*/ 2145540 w 2152885"/>
              <a:gd name="connsiteY230" fmla="*/ 279093 h 1564395"/>
              <a:gd name="connsiteX231" fmla="*/ 2138196 w 2152885"/>
              <a:gd name="connsiteY231" fmla="*/ 268077 h 1564395"/>
              <a:gd name="connsiteX232" fmla="*/ 2134524 w 2152885"/>
              <a:gd name="connsiteY232" fmla="*/ 257060 h 1564395"/>
              <a:gd name="connsiteX233" fmla="*/ 2112490 w 2152885"/>
              <a:gd name="connsiteY233" fmla="*/ 242371 h 1564395"/>
              <a:gd name="connsiteX234" fmla="*/ 2072095 w 2152885"/>
              <a:gd name="connsiteY234" fmla="*/ 246043 h 1564395"/>
              <a:gd name="connsiteX235" fmla="*/ 2061078 w 2152885"/>
              <a:gd name="connsiteY235" fmla="*/ 253387 h 1564395"/>
              <a:gd name="connsiteX236" fmla="*/ 2039044 w 2152885"/>
              <a:gd name="connsiteY236" fmla="*/ 260732 h 1564395"/>
              <a:gd name="connsiteX237" fmla="*/ 2002321 w 2152885"/>
              <a:gd name="connsiteY237" fmla="*/ 257060 h 1564395"/>
              <a:gd name="connsiteX238" fmla="*/ 1980287 w 2152885"/>
              <a:gd name="connsiteY238" fmla="*/ 249715 h 1564395"/>
              <a:gd name="connsiteX239" fmla="*/ 1936220 w 2152885"/>
              <a:gd name="connsiteY239" fmla="*/ 220337 h 1564395"/>
              <a:gd name="connsiteX240" fmla="*/ 1925203 w 2152885"/>
              <a:gd name="connsiteY240" fmla="*/ 212992 h 1564395"/>
              <a:gd name="connsiteX241" fmla="*/ 1899497 w 2152885"/>
              <a:gd name="connsiteY241" fmla="*/ 205648 h 1564395"/>
              <a:gd name="connsiteX242" fmla="*/ 1866446 w 2152885"/>
              <a:gd name="connsiteY242" fmla="*/ 194631 h 1564395"/>
              <a:gd name="connsiteX243" fmla="*/ 1855430 w 2152885"/>
              <a:gd name="connsiteY243" fmla="*/ 190959 h 1564395"/>
              <a:gd name="connsiteX244" fmla="*/ 1829724 w 2152885"/>
              <a:gd name="connsiteY244" fmla="*/ 183614 h 1564395"/>
              <a:gd name="connsiteX245" fmla="*/ 1807690 w 2152885"/>
              <a:gd name="connsiteY245" fmla="*/ 154236 h 1564395"/>
              <a:gd name="connsiteX246" fmla="*/ 1800345 w 2152885"/>
              <a:gd name="connsiteY246" fmla="*/ 143219 h 1564395"/>
              <a:gd name="connsiteX247" fmla="*/ 1756278 w 2152885"/>
              <a:gd name="connsiteY247" fmla="*/ 106496 h 1564395"/>
              <a:gd name="connsiteX248" fmla="*/ 1745261 w 2152885"/>
              <a:gd name="connsiteY248" fmla="*/ 99151 h 1564395"/>
              <a:gd name="connsiteX249" fmla="*/ 1734244 w 2152885"/>
              <a:gd name="connsiteY249" fmla="*/ 95479 h 1564395"/>
              <a:gd name="connsiteX250" fmla="*/ 1708538 w 2152885"/>
              <a:gd name="connsiteY250" fmla="*/ 77118 h 1564395"/>
              <a:gd name="connsiteX251" fmla="*/ 1693849 w 2152885"/>
              <a:gd name="connsiteY251" fmla="*/ 69773 h 1564395"/>
              <a:gd name="connsiteX252" fmla="*/ 1671815 w 2152885"/>
              <a:gd name="connsiteY252" fmla="*/ 55084 h 1564395"/>
              <a:gd name="connsiteX253" fmla="*/ 1664471 w 2152885"/>
              <a:gd name="connsiteY253" fmla="*/ 44067 h 1564395"/>
              <a:gd name="connsiteX254" fmla="*/ 1653454 w 2152885"/>
              <a:gd name="connsiteY254" fmla="*/ 36722 h 1564395"/>
              <a:gd name="connsiteX255" fmla="*/ 1638765 w 2152885"/>
              <a:gd name="connsiteY255" fmla="*/ 25706 h 1564395"/>
              <a:gd name="connsiteX256" fmla="*/ 1627748 w 2152885"/>
              <a:gd name="connsiteY256" fmla="*/ 22033 h 1564395"/>
              <a:gd name="connsiteX257" fmla="*/ 1609386 w 2152885"/>
              <a:gd name="connsiteY257" fmla="*/ 14689 h 1564395"/>
              <a:gd name="connsiteX258" fmla="*/ 1583680 w 2152885"/>
              <a:gd name="connsiteY258" fmla="*/ 7344 h 1564395"/>
              <a:gd name="connsiteX259" fmla="*/ 1539613 w 2152885"/>
              <a:gd name="connsiteY259" fmla="*/ 0 h 1564395"/>
              <a:gd name="connsiteX260" fmla="*/ 1495545 w 2152885"/>
              <a:gd name="connsiteY260" fmla="*/ 3672 h 1564395"/>
              <a:gd name="connsiteX261" fmla="*/ 1484528 w 2152885"/>
              <a:gd name="connsiteY261" fmla="*/ 7344 h 1564395"/>
              <a:gd name="connsiteX262" fmla="*/ 1480856 w 2152885"/>
              <a:gd name="connsiteY262" fmla="*/ 18361 h 1564395"/>
              <a:gd name="connsiteX263" fmla="*/ 1484528 w 2152885"/>
              <a:gd name="connsiteY263" fmla="*/ 44067 h 1564395"/>
              <a:gd name="connsiteX264" fmla="*/ 1495545 w 2152885"/>
              <a:gd name="connsiteY264" fmla="*/ 47739 h 1564395"/>
              <a:gd name="connsiteX265" fmla="*/ 1506562 w 2152885"/>
              <a:gd name="connsiteY265" fmla="*/ 55084 h 1564395"/>
              <a:gd name="connsiteX266" fmla="*/ 1502890 w 2152885"/>
              <a:gd name="connsiteY266" fmla="*/ 77118 h 1564395"/>
              <a:gd name="connsiteX267" fmla="*/ 1495545 w 2152885"/>
              <a:gd name="connsiteY267" fmla="*/ 88134 h 1564395"/>
              <a:gd name="connsiteX268" fmla="*/ 1491873 w 2152885"/>
              <a:gd name="connsiteY268" fmla="*/ 102824 h 1564395"/>
              <a:gd name="connsiteX269" fmla="*/ 1488201 w 2152885"/>
              <a:gd name="connsiteY269" fmla="*/ 143219 h 1564395"/>
              <a:gd name="connsiteX270" fmla="*/ 1477184 w 2152885"/>
              <a:gd name="connsiteY270" fmla="*/ 154236 h 1564395"/>
              <a:gd name="connsiteX271" fmla="*/ 1455150 w 2152885"/>
              <a:gd name="connsiteY271" fmla="*/ 165253 h 1564395"/>
              <a:gd name="connsiteX272" fmla="*/ 1436789 w 2152885"/>
              <a:gd name="connsiteY272" fmla="*/ 183614 h 1564395"/>
              <a:gd name="connsiteX273" fmla="*/ 1429444 w 2152885"/>
              <a:gd name="connsiteY273" fmla="*/ 194631 h 1564395"/>
              <a:gd name="connsiteX274" fmla="*/ 1433116 w 2152885"/>
              <a:gd name="connsiteY274" fmla="*/ 242371 h 1564395"/>
              <a:gd name="connsiteX275" fmla="*/ 1447805 w 2152885"/>
              <a:gd name="connsiteY275" fmla="*/ 246043 h 1564395"/>
              <a:gd name="connsiteX276" fmla="*/ 1466167 w 2152885"/>
              <a:gd name="connsiteY276" fmla="*/ 249715 h 1564395"/>
              <a:gd name="connsiteX277" fmla="*/ 1477184 w 2152885"/>
              <a:gd name="connsiteY277" fmla="*/ 253387 h 1564395"/>
              <a:gd name="connsiteX278" fmla="*/ 1528596 w 2152885"/>
              <a:gd name="connsiteY278" fmla="*/ 260732 h 1564395"/>
              <a:gd name="connsiteX279" fmla="*/ 1546957 w 2152885"/>
              <a:gd name="connsiteY279" fmla="*/ 264404 h 1564395"/>
              <a:gd name="connsiteX280" fmla="*/ 1568991 w 2152885"/>
              <a:gd name="connsiteY280" fmla="*/ 271749 h 1564395"/>
              <a:gd name="connsiteX281" fmla="*/ 1591025 w 2152885"/>
              <a:gd name="connsiteY281" fmla="*/ 290110 h 1564395"/>
              <a:gd name="connsiteX282" fmla="*/ 1613058 w 2152885"/>
              <a:gd name="connsiteY282" fmla="*/ 308472 h 1564395"/>
              <a:gd name="connsiteX283" fmla="*/ 1609386 w 2152885"/>
              <a:gd name="connsiteY283" fmla="*/ 319489 h 1564395"/>
              <a:gd name="connsiteX284" fmla="*/ 1594697 w 2152885"/>
              <a:gd name="connsiteY284" fmla="*/ 326833 h 1564395"/>
              <a:gd name="connsiteX285" fmla="*/ 1565319 w 2152885"/>
              <a:gd name="connsiteY285" fmla="*/ 334178 h 1564395"/>
              <a:gd name="connsiteX286" fmla="*/ 1539613 w 2152885"/>
              <a:gd name="connsiteY286" fmla="*/ 345195 h 1564395"/>
              <a:gd name="connsiteX287" fmla="*/ 1517579 w 2152885"/>
              <a:gd name="connsiteY287" fmla="*/ 359884 h 1564395"/>
              <a:gd name="connsiteX288" fmla="*/ 1506562 w 2152885"/>
              <a:gd name="connsiteY288" fmla="*/ 370901 h 1564395"/>
              <a:gd name="connsiteX289" fmla="*/ 1495545 w 2152885"/>
              <a:gd name="connsiteY289" fmla="*/ 374573 h 1564395"/>
              <a:gd name="connsiteX290" fmla="*/ 1473511 w 2152885"/>
              <a:gd name="connsiteY290" fmla="*/ 385590 h 1564395"/>
              <a:gd name="connsiteX291" fmla="*/ 1462495 w 2152885"/>
              <a:gd name="connsiteY291" fmla="*/ 392934 h 1564395"/>
              <a:gd name="connsiteX292" fmla="*/ 1429444 w 2152885"/>
              <a:gd name="connsiteY292" fmla="*/ 400279 h 1564395"/>
              <a:gd name="connsiteX293" fmla="*/ 1407410 w 2152885"/>
              <a:gd name="connsiteY293" fmla="*/ 407624 h 1564395"/>
              <a:gd name="connsiteX294" fmla="*/ 1392721 w 2152885"/>
              <a:gd name="connsiteY294" fmla="*/ 411296 h 1564395"/>
              <a:gd name="connsiteX295" fmla="*/ 1392721 w 2152885"/>
              <a:gd name="connsiteY295" fmla="*/ 440674 h 1564395"/>
              <a:gd name="connsiteX296" fmla="*/ 1403738 w 2152885"/>
              <a:gd name="connsiteY296" fmla="*/ 444347 h 1564395"/>
              <a:gd name="connsiteX297" fmla="*/ 1407410 w 2152885"/>
              <a:gd name="connsiteY297" fmla="*/ 455363 h 1564395"/>
              <a:gd name="connsiteX298" fmla="*/ 1392721 w 2152885"/>
              <a:gd name="connsiteY298" fmla="*/ 477397 h 1564395"/>
              <a:gd name="connsiteX299" fmla="*/ 1370687 w 2152885"/>
              <a:gd name="connsiteY299" fmla="*/ 492086 h 1564395"/>
              <a:gd name="connsiteX300" fmla="*/ 1359671 w 2152885"/>
              <a:gd name="connsiteY300" fmla="*/ 499431 h 1564395"/>
              <a:gd name="connsiteX301" fmla="*/ 1337637 w 2152885"/>
              <a:gd name="connsiteY301" fmla="*/ 514120 h 1564395"/>
              <a:gd name="connsiteX302" fmla="*/ 1326620 w 2152885"/>
              <a:gd name="connsiteY302" fmla="*/ 521465 h 1564395"/>
              <a:gd name="connsiteX303" fmla="*/ 1304586 w 2152885"/>
              <a:gd name="connsiteY303" fmla="*/ 528809 h 1564395"/>
              <a:gd name="connsiteX304" fmla="*/ 1278880 w 2152885"/>
              <a:gd name="connsiteY304" fmla="*/ 536154 h 1564395"/>
              <a:gd name="connsiteX305" fmla="*/ 1267863 w 2152885"/>
              <a:gd name="connsiteY305" fmla="*/ 539826 h 1564395"/>
              <a:gd name="connsiteX306" fmla="*/ 1220124 w 2152885"/>
              <a:gd name="connsiteY306" fmla="*/ 550843 h 1564395"/>
              <a:gd name="connsiteX307" fmla="*/ 1190745 w 2152885"/>
              <a:gd name="connsiteY307" fmla="*/ 558187 h 1564395"/>
              <a:gd name="connsiteX308" fmla="*/ 1095266 w 2152885"/>
              <a:gd name="connsiteY308" fmla="*/ 550843 h 1564395"/>
              <a:gd name="connsiteX309" fmla="*/ 1073232 w 2152885"/>
              <a:gd name="connsiteY309" fmla="*/ 543498 h 1564395"/>
              <a:gd name="connsiteX310" fmla="*/ 1062215 w 2152885"/>
              <a:gd name="connsiteY310" fmla="*/ 539826 h 1564395"/>
              <a:gd name="connsiteX311" fmla="*/ 1036509 w 2152885"/>
              <a:gd name="connsiteY311" fmla="*/ 528809 h 1564395"/>
              <a:gd name="connsiteX312" fmla="*/ 1007131 w 2152885"/>
              <a:gd name="connsiteY312" fmla="*/ 517792 h 1564395"/>
              <a:gd name="connsiteX313" fmla="*/ 985097 w 2152885"/>
              <a:gd name="connsiteY313" fmla="*/ 506775 h 1564395"/>
              <a:gd name="connsiteX314" fmla="*/ 974080 w 2152885"/>
              <a:gd name="connsiteY314" fmla="*/ 499431 h 1564395"/>
              <a:gd name="connsiteX315" fmla="*/ 955719 w 2152885"/>
              <a:gd name="connsiteY315" fmla="*/ 495759 h 1564395"/>
              <a:gd name="connsiteX316" fmla="*/ 907979 w 2152885"/>
              <a:gd name="connsiteY316" fmla="*/ 488414 h 1564395"/>
              <a:gd name="connsiteX317" fmla="*/ 852895 w 2152885"/>
              <a:gd name="connsiteY317" fmla="*/ 484742 h 1564395"/>
              <a:gd name="connsiteX318" fmla="*/ 812499 w 2152885"/>
              <a:gd name="connsiteY318" fmla="*/ 481069 h 1564395"/>
              <a:gd name="connsiteX319" fmla="*/ 779449 w 2152885"/>
              <a:gd name="connsiteY319" fmla="*/ 462708 h 1564395"/>
              <a:gd name="connsiteX320" fmla="*/ 757415 w 2152885"/>
              <a:gd name="connsiteY320" fmla="*/ 440674 h 1564395"/>
              <a:gd name="connsiteX321" fmla="*/ 746398 w 2152885"/>
              <a:gd name="connsiteY321" fmla="*/ 433330 h 1564395"/>
              <a:gd name="connsiteX322" fmla="*/ 728037 w 2152885"/>
              <a:gd name="connsiteY322" fmla="*/ 418640 h 1564395"/>
              <a:gd name="connsiteX323" fmla="*/ 717020 w 2152885"/>
              <a:gd name="connsiteY323" fmla="*/ 414968 h 1564395"/>
              <a:gd name="connsiteX324" fmla="*/ 683969 w 2152885"/>
              <a:gd name="connsiteY324" fmla="*/ 400279 h 1564395"/>
              <a:gd name="connsiteX325" fmla="*/ 672952 w 2152885"/>
              <a:gd name="connsiteY325" fmla="*/ 396607 h 1564395"/>
              <a:gd name="connsiteX326" fmla="*/ 643574 w 2152885"/>
              <a:gd name="connsiteY326" fmla="*/ 385590 h 1564395"/>
              <a:gd name="connsiteX327" fmla="*/ 632557 w 2152885"/>
              <a:gd name="connsiteY327" fmla="*/ 378245 h 1564395"/>
              <a:gd name="connsiteX328" fmla="*/ 617868 w 2152885"/>
              <a:gd name="connsiteY328" fmla="*/ 374573 h 1564395"/>
              <a:gd name="connsiteX329" fmla="*/ 606851 w 2152885"/>
              <a:gd name="connsiteY329" fmla="*/ 370901 h 1564395"/>
              <a:gd name="connsiteX330" fmla="*/ 577473 w 2152885"/>
              <a:gd name="connsiteY330" fmla="*/ 363556 h 1564395"/>
              <a:gd name="connsiteX331" fmla="*/ 570128 w 2152885"/>
              <a:gd name="connsiteY331" fmla="*/ 370901 h 156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2152885" h="1564395">
                <a:moveTo>
                  <a:pt x="570128" y="370901"/>
                </a:moveTo>
                <a:cubicBezTo>
                  <a:pt x="564008" y="368453"/>
                  <a:pt x="557131" y="367388"/>
                  <a:pt x="551767" y="363556"/>
                </a:cubicBezTo>
                <a:cubicBezTo>
                  <a:pt x="548175" y="360991"/>
                  <a:pt x="547248" y="355930"/>
                  <a:pt x="544422" y="352539"/>
                </a:cubicBezTo>
                <a:cubicBezTo>
                  <a:pt x="541097" y="348549"/>
                  <a:pt x="537077" y="345194"/>
                  <a:pt x="533405" y="341522"/>
                </a:cubicBezTo>
                <a:cubicBezTo>
                  <a:pt x="524177" y="313837"/>
                  <a:pt x="536624" y="347959"/>
                  <a:pt x="522389" y="319489"/>
                </a:cubicBezTo>
                <a:cubicBezTo>
                  <a:pt x="520658" y="316027"/>
                  <a:pt x="520447" y="311934"/>
                  <a:pt x="518716" y="308472"/>
                </a:cubicBezTo>
                <a:cubicBezTo>
                  <a:pt x="516742" y="304524"/>
                  <a:pt x="513164" y="301488"/>
                  <a:pt x="511372" y="297455"/>
                </a:cubicBezTo>
                <a:cubicBezTo>
                  <a:pt x="498492" y="268475"/>
                  <a:pt x="512828" y="281288"/>
                  <a:pt x="493010" y="268077"/>
                </a:cubicBezTo>
                <a:cubicBezTo>
                  <a:pt x="490562" y="263180"/>
                  <a:pt x="490046" y="256672"/>
                  <a:pt x="485666" y="253387"/>
                </a:cubicBezTo>
                <a:cubicBezTo>
                  <a:pt x="479473" y="248742"/>
                  <a:pt x="470977" y="248491"/>
                  <a:pt x="463632" y="246043"/>
                </a:cubicBezTo>
                <a:lnTo>
                  <a:pt x="452615" y="242371"/>
                </a:lnTo>
                <a:cubicBezTo>
                  <a:pt x="448943" y="241147"/>
                  <a:pt x="445353" y="239637"/>
                  <a:pt x="441598" y="238698"/>
                </a:cubicBezTo>
                <a:lnTo>
                  <a:pt x="426909" y="235026"/>
                </a:lnTo>
                <a:cubicBezTo>
                  <a:pt x="422013" y="232578"/>
                  <a:pt x="416675" y="230863"/>
                  <a:pt x="412220" y="227681"/>
                </a:cubicBezTo>
                <a:cubicBezTo>
                  <a:pt x="407994" y="224663"/>
                  <a:pt x="405524" y="219546"/>
                  <a:pt x="401203" y="216665"/>
                </a:cubicBezTo>
                <a:cubicBezTo>
                  <a:pt x="397982" y="214518"/>
                  <a:pt x="393648" y="214723"/>
                  <a:pt x="390186" y="212992"/>
                </a:cubicBezTo>
                <a:cubicBezTo>
                  <a:pt x="386238" y="211018"/>
                  <a:pt x="383202" y="207440"/>
                  <a:pt x="379169" y="205648"/>
                </a:cubicBezTo>
                <a:cubicBezTo>
                  <a:pt x="372095" y="202504"/>
                  <a:pt x="357136" y="198303"/>
                  <a:pt x="357136" y="198303"/>
                </a:cubicBezTo>
                <a:cubicBezTo>
                  <a:pt x="343671" y="199527"/>
                  <a:pt x="323306" y="190156"/>
                  <a:pt x="316740" y="201975"/>
                </a:cubicBezTo>
                <a:cubicBezTo>
                  <a:pt x="298275" y="235211"/>
                  <a:pt x="313593" y="254172"/>
                  <a:pt x="327757" y="275421"/>
                </a:cubicBezTo>
                <a:cubicBezTo>
                  <a:pt x="326533" y="282766"/>
                  <a:pt x="327415" y="290795"/>
                  <a:pt x="324085" y="297455"/>
                </a:cubicBezTo>
                <a:cubicBezTo>
                  <a:pt x="320736" y="304154"/>
                  <a:pt x="292507" y="312070"/>
                  <a:pt x="291034" y="312144"/>
                </a:cubicBezTo>
                <a:lnTo>
                  <a:pt x="217589" y="315816"/>
                </a:lnTo>
                <a:cubicBezTo>
                  <a:pt x="219506" y="334988"/>
                  <a:pt x="215225" y="350175"/>
                  <a:pt x="228605" y="363556"/>
                </a:cubicBezTo>
                <a:cubicBezTo>
                  <a:pt x="231726" y="366677"/>
                  <a:pt x="235950" y="368453"/>
                  <a:pt x="239622" y="370901"/>
                </a:cubicBezTo>
                <a:cubicBezTo>
                  <a:pt x="240846" y="374573"/>
                  <a:pt x="245026" y="378456"/>
                  <a:pt x="243295" y="381918"/>
                </a:cubicBezTo>
                <a:cubicBezTo>
                  <a:pt x="241564" y="385380"/>
                  <a:pt x="235903" y="384231"/>
                  <a:pt x="232278" y="385590"/>
                </a:cubicBezTo>
                <a:cubicBezTo>
                  <a:pt x="198642" y="398202"/>
                  <a:pt x="226061" y="391830"/>
                  <a:pt x="173521" y="396607"/>
                </a:cubicBezTo>
                <a:cubicBezTo>
                  <a:pt x="169849" y="397831"/>
                  <a:pt x="165725" y="398132"/>
                  <a:pt x="162504" y="400279"/>
                </a:cubicBezTo>
                <a:cubicBezTo>
                  <a:pt x="158183" y="403160"/>
                  <a:pt x="150633" y="406173"/>
                  <a:pt x="151487" y="411296"/>
                </a:cubicBezTo>
                <a:cubicBezTo>
                  <a:pt x="152354" y="416497"/>
                  <a:pt x="176982" y="427715"/>
                  <a:pt x="180866" y="429657"/>
                </a:cubicBezTo>
                <a:cubicBezTo>
                  <a:pt x="193659" y="468038"/>
                  <a:pt x="190611" y="449718"/>
                  <a:pt x="184538" y="510448"/>
                </a:cubicBezTo>
                <a:cubicBezTo>
                  <a:pt x="184036" y="515470"/>
                  <a:pt x="183666" y="520938"/>
                  <a:pt x="180866" y="525137"/>
                </a:cubicBezTo>
                <a:cubicBezTo>
                  <a:pt x="178418" y="528809"/>
                  <a:pt x="173797" y="530507"/>
                  <a:pt x="169849" y="532481"/>
                </a:cubicBezTo>
                <a:cubicBezTo>
                  <a:pt x="160805" y="537003"/>
                  <a:pt x="145268" y="538414"/>
                  <a:pt x="136798" y="539826"/>
                </a:cubicBezTo>
                <a:cubicBezTo>
                  <a:pt x="134350" y="543498"/>
                  <a:pt x="131644" y="547011"/>
                  <a:pt x="129454" y="550843"/>
                </a:cubicBezTo>
                <a:cubicBezTo>
                  <a:pt x="126738" y="555596"/>
                  <a:pt x="125291" y="561077"/>
                  <a:pt x="122109" y="565532"/>
                </a:cubicBezTo>
                <a:cubicBezTo>
                  <a:pt x="119090" y="569758"/>
                  <a:pt x="115191" y="573361"/>
                  <a:pt x="111092" y="576549"/>
                </a:cubicBezTo>
                <a:cubicBezTo>
                  <a:pt x="92151" y="591280"/>
                  <a:pt x="94663" y="589370"/>
                  <a:pt x="78042" y="594910"/>
                </a:cubicBezTo>
                <a:cubicBezTo>
                  <a:pt x="56868" y="609027"/>
                  <a:pt x="77296" y="596804"/>
                  <a:pt x="56008" y="605927"/>
                </a:cubicBezTo>
                <a:cubicBezTo>
                  <a:pt x="42966" y="611516"/>
                  <a:pt x="41364" y="613242"/>
                  <a:pt x="30302" y="620616"/>
                </a:cubicBezTo>
                <a:cubicBezTo>
                  <a:pt x="10713" y="649999"/>
                  <a:pt x="36425" y="614491"/>
                  <a:pt x="11940" y="638978"/>
                </a:cubicBezTo>
                <a:cubicBezTo>
                  <a:pt x="8819" y="642099"/>
                  <a:pt x="7044" y="646323"/>
                  <a:pt x="4596" y="649995"/>
                </a:cubicBezTo>
                <a:cubicBezTo>
                  <a:pt x="1118" y="663909"/>
                  <a:pt x="-3722" y="675418"/>
                  <a:pt x="4596" y="690390"/>
                </a:cubicBezTo>
                <a:cubicBezTo>
                  <a:pt x="7692" y="695963"/>
                  <a:pt x="28825" y="700119"/>
                  <a:pt x="33974" y="701407"/>
                </a:cubicBezTo>
                <a:cubicBezTo>
                  <a:pt x="37718" y="705151"/>
                  <a:pt x="50942" y="716935"/>
                  <a:pt x="52336" y="723440"/>
                </a:cubicBezTo>
                <a:cubicBezTo>
                  <a:pt x="55169" y="736661"/>
                  <a:pt x="48312" y="752719"/>
                  <a:pt x="56008" y="763836"/>
                </a:cubicBezTo>
                <a:cubicBezTo>
                  <a:pt x="61754" y="772135"/>
                  <a:pt x="85386" y="771180"/>
                  <a:pt x="85386" y="771180"/>
                </a:cubicBezTo>
                <a:cubicBezTo>
                  <a:pt x="96719" y="778736"/>
                  <a:pt x="97995" y="778546"/>
                  <a:pt x="107420" y="789542"/>
                </a:cubicBezTo>
                <a:cubicBezTo>
                  <a:pt x="111403" y="794189"/>
                  <a:pt x="114109" y="799903"/>
                  <a:pt x="118437" y="804231"/>
                </a:cubicBezTo>
                <a:cubicBezTo>
                  <a:pt x="127107" y="812901"/>
                  <a:pt x="134067" y="811723"/>
                  <a:pt x="144143" y="818920"/>
                </a:cubicBezTo>
                <a:cubicBezTo>
                  <a:pt x="148369" y="821939"/>
                  <a:pt x="150620" y="827415"/>
                  <a:pt x="155160" y="829937"/>
                </a:cubicBezTo>
                <a:cubicBezTo>
                  <a:pt x="161927" y="833697"/>
                  <a:pt x="177193" y="837281"/>
                  <a:pt x="177193" y="837281"/>
                </a:cubicBezTo>
                <a:cubicBezTo>
                  <a:pt x="204553" y="855522"/>
                  <a:pt x="170943" y="832074"/>
                  <a:pt x="199227" y="855643"/>
                </a:cubicBezTo>
                <a:cubicBezTo>
                  <a:pt x="202618" y="858468"/>
                  <a:pt x="206853" y="860162"/>
                  <a:pt x="210244" y="862987"/>
                </a:cubicBezTo>
                <a:cubicBezTo>
                  <a:pt x="238528" y="886556"/>
                  <a:pt x="204918" y="863108"/>
                  <a:pt x="232278" y="881349"/>
                </a:cubicBezTo>
                <a:cubicBezTo>
                  <a:pt x="242724" y="897018"/>
                  <a:pt x="247534" y="902260"/>
                  <a:pt x="254311" y="918072"/>
                </a:cubicBezTo>
                <a:cubicBezTo>
                  <a:pt x="255836" y="921630"/>
                  <a:pt x="256104" y="925705"/>
                  <a:pt x="257984" y="929089"/>
                </a:cubicBezTo>
                <a:cubicBezTo>
                  <a:pt x="262271" y="936805"/>
                  <a:pt x="272673" y="951122"/>
                  <a:pt x="272673" y="951122"/>
                </a:cubicBezTo>
                <a:cubicBezTo>
                  <a:pt x="273897" y="954794"/>
                  <a:pt x="276345" y="958268"/>
                  <a:pt x="276345" y="962139"/>
                </a:cubicBezTo>
                <a:cubicBezTo>
                  <a:pt x="276345" y="967462"/>
                  <a:pt x="269042" y="981202"/>
                  <a:pt x="265328" y="984173"/>
                </a:cubicBezTo>
                <a:cubicBezTo>
                  <a:pt x="262305" y="986591"/>
                  <a:pt x="257983" y="986621"/>
                  <a:pt x="254311" y="987845"/>
                </a:cubicBezTo>
                <a:cubicBezTo>
                  <a:pt x="249127" y="998215"/>
                  <a:pt x="234083" y="1017675"/>
                  <a:pt x="261656" y="1024568"/>
                </a:cubicBezTo>
                <a:cubicBezTo>
                  <a:pt x="266552" y="1025792"/>
                  <a:pt x="271511" y="1026790"/>
                  <a:pt x="276345" y="1028240"/>
                </a:cubicBezTo>
                <a:cubicBezTo>
                  <a:pt x="283760" y="1030465"/>
                  <a:pt x="298379" y="1035585"/>
                  <a:pt x="298379" y="1035585"/>
                </a:cubicBezTo>
                <a:cubicBezTo>
                  <a:pt x="302051" y="1038033"/>
                  <a:pt x="305363" y="1041137"/>
                  <a:pt x="309396" y="1042930"/>
                </a:cubicBezTo>
                <a:cubicBezTo>
                  <a:pt x="316471" y="1046074"/>
                  <a:pt x="331430" y="1050274"/>
                  <a:pt x="331430" y="1050274"/>
                </a:cubicBezTo>
                <a:cubicBezTo>
                  <a:pt x="335102" y="1052722"/>
                  <a:pt x="338389" y="1055880"/>
                  <a:pt x="342446" y="1057619"/>
                </a:cubicBezTo>
                <a:cubicBezTo>
                  <a:pt x="347085" y="1059607"/>
                  <a:pt x="352754" y="1058787"/>
                  <a:pt x="357136" y="1061291"/>
                </a:cubicBezTo>
                <a:cubicBezTo>
                  <a:pt x="361645" y="1063868"/>
                  <a:pt x="364053" y="1069120"/>
                  <a:pt x="368152" y="1072308"/>
                </a:cubicBezTo>
                <a:cubicBezTo>
                  <a:pt x="375120" y="1077727"/>
                  <a:pt x="382841" y="1082101"/>
                  <a:pt x="390186" y="1086997"/>
                </a:cubicBezTo>
                <a:cubicBezTo>
                  <a:pt x="393858" y="1089445"/>
                  <a:pt x="397105" y="1092703"/>
                  <a:pt x="401203" y="1094342"/>
                </a:cubicBezTo>
                <a:cubicBezTo>
                  <a:pt x="407324" y="1096790"/>
                  <a:pt x="413264" y="1099747"/>
                  <a:pt x="419565" y="1101686"/>
                </a:cubicBezTo>
                <a:cubicBezTo>
                  <a:pt x="429213" y="1104654"/>
                  <a:pt x="439367" y="1105839"/>
                  <a:pt x="448943" y="1109031"/>
                </a:cubicBezTo>
                <a:cubicBezTo>
                  <a:pt x="467024" y="1115057"/>
                  <a:pt x="456142" y="1112067"/>
                  <a:pt x="481993" y="1116375"/>
                </a:cubicBezTo>
                <a:cubicBezTo>
                  <a:pt x="486890" y="1118823"/>
                  <a:pt x="491651" y="1121563"/>
                  <a:pt x="496683" y="1123720"/>
                </a:cubicBezTo>
                <a:cubicBezTo>
                  <a:pt x="500241" y="1125245"/>
                  <a:pt x="504237" y="1125661"/>
                  <a:pt x="507699" y="1127392"/>
                </a:cubicBezTo>
                <a:cubicBezTo>
                  <a:pt x="536171" y="1141628"/>
                  <a:pt x="502045" y="1129181"/>
                  <a:pt x="529733" y="1138409"/>
                </a:cubicBezTo>
                <a:cubicBezTo>
                  <a:pt x="533405" y="1142081"/>
                  <a:pt x="536760" y="1146101"/>
                  <a:pt x="540750" y="1149426"/>
                </a:cubicBezTo>
                <a:cubicBezTo>
                  <a:pt x="544141" y="1152252"/>
                  <a:pt x="548646" y="1153650"/>
                  <a:pt x="551767" y="1156771"/>
                </a:cubicBezTo>
                <a:cubicBezTo>
                  <a:pt x="554888" y="1159892"/>
                  <a:pt x="555790" y="1164881"/>
                  <a:pt x="559111" y="1167787"/>
                </a:cubicBezTo>
                <a:cubicBezTo>
                  <a:pt x="565754" y="1173600"/>
                  <a:pt x="573800" y="1177580"/>
                  <a:pt x="581145" y="1182477"/>
                </a:cubicBezTo>
                <a:lnTo>
                  <a:pt x="592162" y="1189821"/>
                </a:lnTo>
                <a:cubicBezTo>
                  <a:pt x="595834" y="1192269"/>
                  <a:pt x="598992" y="1195770"/>
                  <a:pt x="603179" y="1197166"/>
                </a:cubicBezTo>
                <a:lnTo>
                  <a:pt x="614196" y="1200838"/>
                </a:lnTo>
                <a:cubicBezTo>
                  <a:pt x="617868" y="1203286"/>
                  <a:pt x="621265" y="1206209"/>
                  <a:pt x="625213" y="1208183"/>
                </a:cubicBezTo>
                <a:cubicBezTo>
                  <a:pt x="628833" y="1209993"/>
                  <a:pt x="648362" y="1215425"/>
                  <a:pt x="650919" y="1215527"/>
                </a:cubicBezTo>
                <a:cubicBezTo>
                  <a:pt x="707196" y="1217778"/>
                  <a:pt x="763536" y="1217976"/>
                  <a:pt x="819844" y="1219200"/>
                </a:cubicBezTo>
                <a:cubicBezTo>
                  <a:pt x="825964" y="1220424"/>
                  <a:pt x="831963" y="1222872"/>
                  <a:pt x="838205" y="1222872"/>
                </a:cubicBezTo>
                <a:cubicBezTo>
                  <a:pt x="866611" y="1222872"/>
                  <a:pt x="867087" y="1221814"/>
                  <a:pt x="885945" y="1215527"/>
                </a:cubicBezTo>
                <a:cubicBezTo>
                  <a:pt x="888393" y="1210631"/>
                  <a:pt x="891134" y="1205870"/>
                  <a:pt x="893290" y="1200838"/>
                </a:cubicBezTo>
                <a:cubicBezTo>
                  <a:pt x="894815" y="1197280"/>
                  <a:pt x="894544" y="1192844"/>
                  <a:pt x="896962" y="1189821"/>
                </a:cubicBezTo>
                <a:cubicBezTo>
                  <a:pt x="899719" y="1186375"/>
                  <a:pt x="904307" y="1184925"/>
                  <a:pt x="907979" y="1182477"/>
                </a:cubicBezTo>
                <a:cubicBezTo>
                  <a:pt x="913397" y="1174350"/>
                  <a:pt x="917860" y="1166097"/>
                  <a:pt x="926340" y="1160443"/>
                </a:cubicBezTo>
                <a:cubicBezTo>
                  <a:pt x="929561" y="1158296"/>
                  <a:pt x="933685" y="1157995"/>
                  <a:pt x="937357" y="1156771"/>
                </a:cubicBezTo>
                <a:cubicBezTo>
                  <a:pt x="939805" y="1153099"/>
                  <a:pt x="941256" y="1148511"/>
                  <a:pt x="944702" y="1145754"/>
                </a:cubicBezTo>
                <a:cubicBezTo>
                  <a:pt x="947725" y="1143336"/>
                  <a:pt x="951848" y="1142081"/>
                  <a:pt x="955719" y="1142081"/>
                </a:cubicBezTo>
                <a:cubicBezTo>
                  <a:pt x="983900" y="1142081"/>
                  <a:pt x="1012027" y="1144530"/>
                  <a:pt x="1040181" y="1145754"/>
                </a:cubicBezTo>
                <a:cubicBezTo>
                  <a:pt x="1041405" y="1150650"/>
                  <a:pt x="1041866" y="1155804"/>
                  <a:pt x="1043854" y="1160443"/>
                </a:cubicBezTo>
                <a:cubicBezTo>
                  <a:pt x="1045593" y="1164500"/>
                  <a:pt x="1047807" y="1168635"/>
                  <a:pt x="1051198" y="1171460"/>
                </a:cubicBezTo>
                <a:cubicBezTo>
                  <a:pt x="1065210" y="1183137"/>
                  <a:pt x="1086688" y="1180885"/>
                  <a:pt x="1102610" y="1182477"/>
                </a:cubicBezTo>
                <a:cubicBezTo>
                  <a:pt x="1109990" y="1193546"/>
                  <a:pt x="1111705" y="1195130"/>
                  <a:pt x="1117299" y="1208183"/>
                </a:cubicBezTo>
                <a:cubicBezTo>
                  <a:pt x="1118824" y="1211741"/>
                  <a:pt x="1119092" y="1215816"/>
                  <a:pt x="1120972" y="1219200"/>
                </a:cubicBezTo>
                <a:cubicBezTo>
                  <a:pt x="1125259" y="1226916"/>
                  <a:pt x="1130765" y="1233889"/>
                  <a:pt x="1135661" y="1241233"/>
                </a:cubicBezTo>
                <a:lnTo>
                  <a:pt x="1143005" y="1252250"/>
                </a:lnTo>
                <a:cubicBezTo>
                  <a:pt x="1144229" y="1263267"/>
                  <a:pt x="1146678" y="1274216"/>
                  <a:pt x="1146678" y="1285301"/>
                </a:cubicBezTo>
                <a:cubicBezTo>
                  <a:pt x="1146678" y="1313701"/>
                  <a:pt x="1145618" y="1314184"/>
                  <a:pt x="1139333" y="1333040"/>
                </a:cubicBezTo>
                <a:cubicBezTo>
                  <a:pt x="1140557" y="1351402"/>
                  <a:pt x="1138790" y="1370212"/>
                  <a:pt x="1143005" y="1388125"/>
                </a:cubicBezTo>
                <a:cubicBezTo>
                  <a:pt x="1144016" y="1392421"/>
                  <a:pt x="1149989" y="1393677"/>
                  <a:pt x="1154022" y="1395469"/>
                </a:cubicBezTo>
                <a:cubicBezTo>
                  <a:pt x="1161097" y="1398613"/>
                  <a:pt x="1176056" y="1402814"/>
                  <a:pt x="1176056" y="1402814"/>
                </a:cubicBezTo>
                <a:cubicBezTo>
                  <a:pt x="1197106" y="1434388"/>
                  <a:pt x="1171869" y="1394440"/>
                  <a:pt x="1187073" y="1424848"/>
                </a:cubicBezTo>
                <a:cubicBezTo>
                  <a:pt x="1192185" y="1435072"/>
                  <a:pt x="1197314" y="1438761"/>
                  <a:pt x="1205434" y="1446881"/>
                </a:cubicBezTo>
                <a:cubicBezTo>
                  <a:pt x="1206658" y="1450553"/>
                  <a:pt x="1207376" y="1454436"/>
                  <a:pt x="1209107" y="1457898"/>
                </a:cubicBezTo>
                <a:cubicBezTo>
                  <a:pt x="1213235" y="1466153"/>
                  <a:pt x="1220505" y="1474129"/>
                  <a:pt x="1227468" y="1479932"/>
                </a:cubicBezTo>
                <a:cubicBezTo>
                  <a:pt x="1230859" y="1482758"/>
                  <a:pt x="1234537" y="1485303"/>
                  <a:pt x="1238485" y="1487277"/>
                </a:cubicBezTo>
                <a:cubicBezTo>
                  <a:pt x="1241947" y="1489008"/>
                  <a:pt x="1245830" y="1489725"/>
                  <a:pt x="1249502" y="1490949"/>
                </a:cubicBezTo>
                <a:cubicBezTo>
                  <a:pt x="1260519" y="1489725"/>
                  <a:pt x="1271618" y="1489099"/>
                  <a:pt x="1282552" y="1487277"/>
                </a:cubicBezTo>
                <a:cubicBezTo>
                  <a:pt x="1289819" y="1486066"/>
                  <a:pt x="1302753" y="1479405"/>
                  <a:pt x="1308258" y="1476260"/>
                </a:cubicBezTo>
                <a:cubicBezTo>
                  <a:pt x="1312090" y="1474070"/>
                  <a:pt x="1315242" y="1470708"/>
                  <a:pt x="1319275" y="1468915"/>
                </a:cubicBezTo>
                <a:cubicBezTo>
                  <a:pt x="1326350" y="1465771"/>
                  <a:pt x="1341309" y="1461571"/>
                  <a:pt x="1341309" y="1461571"/>
                </a:cubicBezTo>
                <a:cubicBezTo>
                  <a:pt x="1362621" y="1447362"/>
                  <a:pt x="1341891" y="1458894"/>
                  <a:pt x="1378032" y="1450554"/>
                </a:cubicBezTo>
                <a:cubicBezTo>
                  <a:pt x="1385576" y="1448813"/>
                  <a:pt x="1400066" y="1443209"/>
                  <a:pt x="1400066" y="1443209"/>
                </a:cubicBezTo>
                <a:cubicBezTo>
                  <a:pt x="1404962" y="1439537"/>
                  <a:pt x="1411198" y="1437172"/>
                  <a:pt x="1414755" y="1432192"/>
                </a:cubicBezTo>
                <a:cubicBezTo>
                  <a:pt x="1430605" y="1410002"/>
                  <a:pt x="1405019" y="1421972"/>
                  <a:pt x="1429444" y="1413831"/>
                </a:cubicBezTo>
                <a:cubicBezTo>
                  <a:pt x="1434340" y="1415055"/>
                  <a:pt x="1439299" y="1416053"/>
                  <a:pt x="1444133" y="1417503"/>
                </a:cubicBezTo>
                <a:cubicBezTo>
                  <a:pt x="1451548" y="1419728"/>
                  <a:pt x="1466167" y="1424848"/>
                  <a:pt x="1466167" y="1424848"/>
                </a:cubicBezTo>
                <a:cubicBezTo>
                  <a:pt x="1473512" y="1432192"/>
                  <a:pt x="1482440" y="1438239"/>
                  <a:pt x="1488201" y="1446881"/>
                </a:cubicBezTo>
                <a:cubicBezTo>
                  <a:pt x="1490649" y="1450553"/>
                  <a:pt x="1492224" y="1454992"/>
                  <a:pt x="1495545" y="1457898"/>
                </a:cubicBezTo>
                <a:cubicBezTo>
                  <a:pt x="1511084" y="1471495"/>
                  <a:pt x="1513466" y="1471216"/>
                  <a:pt x="1528596" y="1476260"/>
                </a:cubicBezTo>
                <a:cubicBezTo>
                  <a:pt x="1532268" y="1479932"/>
                  <a:pt x="1535514" y="1484088"/>
                  <a:pt x="1539613" y="1487277"/>
                </a:cubicBezTo>
                <a:cubicBezTo>
                  <a:pt x="1546580" y="1492696"/>
                  <a:pt x="1554302" y="1497070"/>
                  <a:pt x="1561646" y="1501966"/>
                </a:cubicBezTo>
                <a:cubicBezTo>
                  <a:pt x="1586957" y="1518840"/>
                  <a:pt x="1568269" y="1508996"/>
                  <a:pt x="1624075" y="1512983"/>
                </a:cubicBezTo>
                <a:cubicBezTo>
                  <a:pt x="1630196" y="1514207"/>
                  <a:pt x="1638023" y="1512241"/>
                  <a:pt x="1642437" y="1516655"/>
                </a:cubicBezTo>
                <a:cubicBezTo>
                  <a:pt x="1648604" y="1522822"/>
                  <a:pt x="1649711" y="1544644"/>
                  <a:pt x="1653454" y="1553378"/>
                </a:cubicBezTo>
                <a:cubicBezTo>
                  <a:pt x="1655193" y="1557435"/>
                  <a:pt x="1658350" y="1560723"/>
                  <a:pt x="1660798" y="1564395"/>
                </a:cubicBezTo>
                <a:cubicBezTo>
                  <a:pt x="1665694" y="1563171"/>
                  <a:pt x="1672553" y="1564829"/>
                  <a:pt x="1675487" y="1560722"/>
                </a:cubicBezTo>
                <a:cubicBezTo>
                  <a:pt x="1679815" y="1554663"/>
                  <a:pt x="1677700" y="1545990"/>
                  <a:pt x="1679160" y="1538689"/>
                </a:cubicBezTo>
                <a:cubicBezTo>
                  <a:pt x="1681268" y="1528152"/>
                  <a:pt x="1682336" y="1520824"/>
                  <a:pt x="1690177" y="1512983"/>
                </a:cubicBezTo>
                <a:cubicBezTo>
                  <a:pt x="1693298" y="1509862"/>
                  <a:pt x="1697160" y="1507431"/>
                  <a:pt x="1701193" y="1505638"/>
                </a:cubicBezTo>
                <a:cubicBezTo>
                  <a:pt x="1724746" y="1495169"/>
                  <a:pt x="1728414" y="1498601"/>
                  <a:pt x="1756278" y="1494621"/>
                </a:cubicBezTo>
                <a:cubicBezTo>
                  <a:pt x="1762457" y="1493738"/>
                  <a:pt x="1768519" y="1492173"/>
                  <a:pt x="1774639" y="1490949"/>
                </a:cubicBezTo>
                <a:cubicBezTo>
                  <a:pt x="1778311" y="1488501"/>
                  <a:pt x="1781523" y="1485154"/>
                  <a:pt x="1785656" y="1483604"/>
                </a:cubicBezTo>
                <a:cubicBezTo>
                  <a:pt x="1791500" y="1481412"/>
                  <a:pt x="1797962" y="1481446"/>
                  <a:pt x="1804018" y="1479932"/>
                </a:cubicBezTo>
                <a:cubicBezTo>
                  <a:pt x="1838210" y="1471385"/>
                  <a:pt x="1777739" y="1481589"/>
                  <a:pt x="1840740" y="1472587"/>
                </a:cubicBezTo>
                <a:cubicBezTo>
                  <a:pt x="1844412" y="1470139"/>
                  <a:pt x="1847809" y="1467217"/>
                  <a:pt x="1851757" y="1465243"/>
                </a:cubicBezTo>
                <a:cubicBezTo>
                  <a:pt x="1855219" y="1463512"/>
                  <a:pt x="1859413" y="1463492"/>
                  <a:pt x="1862774" y="1461571"/>
                </a:cubicBezTo>
                <a:cubicBezTo>
                  <a:pt x="1868088" y="1458534"/>
                  <a:pt x="1872149" y="1453591"/>
                  <a:pt x="1877463" y="1450554"/>
                </a:cubicBezTo>
                <a:cubicBezTo>
                  <a:pt x="1880824" y="1448633"/>
                  <a:pt x="1885082" y="1448735"/>
                  <a:pt x="1888480" y="1446881"/>
                </a:cubicBezTo>
                <a:cubicBezTo>
                  <a:pt x="1898618" y="1441351"/>
                  <a:pt x="1908065" y="1434640"/>
                  <a:pt x="1917858" y="1428520"/>
                </a:cubicBezTo>
                <a:lnTo>
                  <a:pt x="1917858" y="1428520"/>
                </a:lnTo>
                <a:cubicBezTo>
                  <a:pt x="1922755" y="1424848"/>
                  <a:pt x="1927901" y="1421486"/>
                  <a:pt x="1932548" y="1417503"/>
                </a:cubicBezTo>
                <a:cubicBezTo>
                  <a:pt x="1936491" y="1414123"/>
                  <a:pt x="1939244" y="1409367"/>
                  <a:pt x="1943565" y="1406486"/>
                </a:cubicBezTo>
                <a:cubicBezTo>
                  <a:pt x="1946786" y="1404339"/>
                  <a:pt x="1950909" y="1404038"/>
                  <a:pt x="1954581" y="1402814"/>
                </a:cubicBezTo>
                <a:cubicBezTo>
                  <a:pt x="1999952" y="1346105"/>
                  <a:pt x="1942029" y="1415368"/>
                  <a:pt x="1983960" y="1373436"/>
                </a:cubicBezTo>
                <a:cubicBezTo>
                  <a:pt x="1996670" y="1360726"/>
                  <a:pt x="2000931" y="1353487"/>
                  <a:pt x="2009666" y="1340385"/>
                </a:cubicBezTo>
                <a:cubicBezTo>
                  <a:pt x="2010890" y="1336713"/>
                  <a:pt x="2011191" y="1332589"/>
                  <a:pt x="2013338" y="1329368"/>
                </a:cubicBezTo>
                <a:cubicBezTo>
                  <a:pt x="2016219" y="1325047"/>
                  <a:pt x="2023336" y="1323444"/>
                  <a:pt x="2024355" y="1318351"/>
                </a:cubicBezTo>
                <a:cubicBezTo>
                  <a:pt x="2029658" y="1291835"/>
                  <a:pt x="2026946" y="1264181"/>
                  <a:pt x="2031699" y="1237561"/>
                </a:cubicBezTo>
                <a:cubicBezTo>
                  <a:pt x="2033142" y="1229477"/>
                  <a:pt x="2039381" y="1223031"/>
                  <a:pt x="2042716" y="1215527"/>
                </a:cubicBezTo>
                <a:cubicBezTo>
                  <a:pt x="2044288" y="1211990"/>
                  <a:pt x="2044864" y="1208068"/>
                  <a:pt x="2046389" y="1204510"/>
                </a:cubicBezTo>
                <a:cubicBezTo>
                  <a:pt x="2048545" y="1199478"/>
                  <a:pt x="2051577" y="1194853"/>
                  <a:pt x="2053733" y="1189821"/>
                </a:cubicBezTo>
                <a:cubicBezTo>
                  <a:pt x="2062854" y="1168537"/>
                  <a:pt x="2050636" y="1188957"/>
                  <a:pt x="2064750" y="1167787"/>
                </a:cubicBezTo>
                <a:cubicBezTo>
                  <a:pt x="2065974" y="1162891"/>
                  <a:pt x="2066972" y="1157932"/>
                  <a:pt x="2068422" y="1153098"/>
                </a:cubicBezTo>
                <a:cubicBezTo>
                  <a:pt x="2070647" y="1145683"/>
                  <a:pt x="2075767" y="1131065"/>
                  <a:pt x="2075767" y="1131065"/>
                </a:cubicBezTo>
                <a:cubicBezTo>
                  <a:pt x="2073319" y="1120048"/>
                  <a:pt x="2074229" y="1107691"/>
                  <a:pt x="2068422" y="1098014"/>
                </a:cubicBezTo>
                <a:cubicBezTo>
                  <a:pt x="2065825" y="1093686"/>
                  <a:pt x="2058741" y="1094968"/>
                  <a:pt x="2053733" y="1094342"/>
                </a:cubicBezTo>
                <a:cubicBezTo>
                  <a:pt x="2039107" y="1092514"/>
                  <a:pt x="2024355" y="1091893"/>
                  <a:pt x="2009666" y="1090669"/>
                </a:cubicBezTo>
                <a:cubicBezTo>
                  <a:pt x="2003712" y="1072811"/>
                  <a:pt x="2000491" y="1068159"/>
                  <a:pt x="2009666" y="1042930"/>
                </a:cubicBezTo>
                <a:cubicBezTo>
                  <a:pt x="2010989" y="1039292"/>
                  <a:pt x="2017011" y="1040481"/>
                  <a:pt x="2020683" y="1039257"/>
                </a:cubicBezTo>
                <a:cubicBezTo>
                  <a:pt x="2021907" y="1034361"/>
                  <a:pt x="2024857" y="1029590"/>
                  <a:pt x="2024355" y="1024568"/>
                </a:cubicBezTo>
                <a:cubicBezTo>
                  <a:pt x="2022837" y="1009386"/>
                  <a:pt x="2010261" y="985597"/>
                  <a:pt x="1994977" y="980501"/>
                </a:cubicBezTo>
                <a:lnTo>
                  <a:pt x="1983960" y="976828"/>
                </a:lnTo>
                <a:cubicBezTo>
                  <a:pt x="1981512" y="973156"/>
                  <a:pt x="1979736" y="968933"/>
                  <a:pt x="1976615" y="965812"/>
                </a:cubicBezTo>
                <a:cubicBezTo>
                  <a:pt x="1958857" y="948055"/>
                  <a:pt x="1967715" y="959525"/>
                  <a:pt x="1950909" y="951122"/>
                </a:cubicBezTo>
                <a:cubicBezTo>
                  <a:pt x="1946961" y="949148"/>
                  <a:pt x="1943564" y="946226"/>
                  <a:pt x="1939892" y="943778"/>
                </a:cubicBezTo>
                <a:cubicBezTo>
                  <a:pt x="1936220" y="938882"/>
                  <a:pt x="1932119" y="934279"/>
                  <a:pt x="1928875" y="929089"/>
                </a:cubicBezTo>
                <a:cubicBezTo>
                  <a:pt x="1925974" y="924447"/>
                  <a:pt x="1924997" y="918637"/>
                  <a:pt x="1921531" y="914400"/>
                </a:cubicBezTo>
                <a:cubicBezTo>
                  <a:pt x="1917447" y="909408"/>
                  <a:pt x="1892414" y="883316"/>
                  <a:pt x="1881136" y="877677"/>
                </a:cubicBezTo>
                <a:cubicBezTo>
                  <a:pt x="1876621" y="875420"/>
                  <a:pt x="1871343" y="875228"/>
                  <a:pt x="1866446" y="874004"/>
                </a:cubicBezTo>
                <a:cubicBezTo>
                  <a:pt x="1862774" y="871556"/>
                  <a:pt x="1858551" y="869781"/>
                  <a:pt x="1855430" y="866660"/>
                </a:cubicBezTo>
                <a:cubicBezTo>
                  <a:pt x="1844476" y="855706"/>
                  <a:pt x="1846480" y="849439"/>
                  <a:pt x="1851757" y="833609"/>
                </a:cubicBezTo>
                <a:cubicBezTo>
                  <a:pt x="1853153" y="829422"/>
                  <a:pt x="1856654" y="826264"/>
                  <a:pt x="1859102" y="822592"/>
                </a:cubicBezTo>
                <a:cubicBezTo>
                  <a:pt x="1860326" y="817696"/>
                  <a:pt x="1859451" y="811701"/>
                  <a:pt x="1862774" y="807903"/>
                </a:cubicBezTo>
                <a:cubicBezTo>
                  <a:pt x="1875016" y="793912"/>
                  <a:pt x="1884244" y="793355"/>
                  <a:pt x="1899497" y="789542"/>
                </a:cubicBezTo>
                <a:cubicBezTo>
                  <a:pt x="1904393" y="787094"/>
                  <a:pt x="1909154" y="784353"/>
                  <a:pt x="1914186" y="782197"/>
                </a:cubicBezTo>
                <a:cubicBezTo>
                  <a:pt x="1917744" y="780672"/>
                  <a:pt x="1922147" y="780902"/>
                  <a:pt x="1925203" y="778525"/>
                </a:cubicBezTo>
                <a:cubicBezTo>
                  <a:pt x="1933402" y="772148"/>
                  <a:pt x="1947237" y="756491"/>
                  <a:pt x="1947237" y="756491"/>
                </a:cubicBezTo>
                <a:cubicBezTo>
                  <a:pt x="1946013" y="752819"/>
                  <a:pt x="1946786" y="747621"/>
                  <a:pt x="1943565" y="745474"/>
                </a:cubicBezTo>
                <a:cubicBezTo>
                  <a:pt x="1938371" y="742012"/>
                  <a:pt x="1931047" y="743994"/>
                  <a:pt x="1925203" y="741802"/>
                </a:cubicBezTo>
                <a:cubicBezTo>
                  <a:pt x="1921070" y="740252"/>
                  <a:pt x="1917858" y="736905"/>
                  <a:pt x="1914186" y="734457"/>
                </a:cubicBezTo>
                <a:cubicBezTo>
                  <a:pt x="1894601" y="735681"/>
                  <a:pt x="1874946" y="736076"/>
                  <a:pt x="1855430" y="738130"/>
                </a:cubicBezTo>
                <a:cubicBezTo>
                  <a:pt x="1851580" y="738535"/>
                  <a:pt x="1848135" y="740739"/>
                  <a:pt x="1844413" y="741802"/>
                </a:cubicBezTo>
                <a:cubicBezTo>
                  <a:pt x="1812161" y="751016"/>
                  <a:pt x="1845102" y="740347"/>
                  <a:pt x="1818707" y="749147"/>
                </a:cubicBezTo>
                <a:cubicBezTo>
                  <a:pt x="1810138" y="747923"/>
                  <a:pt x="1801292" y="747961"/>
                  <a:pt x="1793001" y="745474"/>
                </a:cubicBezTo>
                <a:cubicBezTo>
                  <a:pt x="1788774" y="744206"/>
                  <a:pt x="1785375" y="740955"/>
                  <a:pt x="1781984" y="738130"/>
                </a:cubicBezTo>
                <a:cubicBezTo>
                  <a:pt x="1772642" y="730345"/>
                  <a:pt x="1771213" y="724595"/>
                  <a:pt x="1759950" y="719768"/>
                </a:cubicBezTo>
                <a:cubicBezTo>
                  <a:pt x="1755311" y="717780"/>
                  <a:pt x="1750114" y="717482"/>
                  <a:pt x="1745261" y="716096"/>
                </a:cubicBezTo>
                <a:cubicBezTo>
                  <a:pt x="1741539" y="715033"/>
                  <a:pt x="1737916" y="713648"/>
                  <a:pt x="1734244" y="712424"/>
                </a:cubicBezTo>
                <a:cubicBezTo>
                  <a:pt x="1730572" y="709976"/>
                  <a:pt x="1725984" y="708526"/>
                  <a:pt x="1723227" y="705079"/>
                </a:cubicBezTo>
                <a:cubicBezTo>
                  <a:pt x="1720809" y="702056"/>
                  <a:pt x="1719555" y="697933"/>
                  <a:pt x="1719555" y="694062"/>
                </a:cubicBezTo>
                <a:cubicBezTo>
                  <a:pt x="1719555" y="679794"/>
                  <a:pt x="1721118" y="668304"/>
                  <a:pt x="1734244" y="661012"/>
                </a:cubicBezTo>
                <a:cubicBezTo>
                  <a:pt x="1744730" y="655187"/>
                  <a:pt x="1762770" y="652369"/>
                  <a:pt x="1774639" y="649995"/>
                </a:cubicBezTo>
                <a:cubicBezTo>
                  <a:pt x="1792086" y="597656"/>
                  <a:pt x="1774561" y="652106"/>
                  <a:pt x="1785656" y="613272"/>
                </a:cubicBezTo>
                <a:cubicBezTo>
                  <a:pt x="1786719" y="609550"/>
                  <a:pt x="1786910" y="605278"/>
                  <a:pt x="1789328" y="602255"/>
                </a:cubicBezTo>
                <a:cubicBezTo>
                  <a:pt x="1795954" y="593972"/>
                  <a:pt x="1805886" y="593852"/>
                  <a:pt x="1815034" y="591238"/>
                </a:cubicBezTo>
                <a:cubicBezTo>
                  <a:pt x="1818756" y="590175"/>
                  <a:pt x="1822379" y="588790"/>
                  <a:pt x="1826051" y="587566"/>
                </a:cubicBezTo>
                <a:cubicBezTo>
                  <a:pt x="1839516" y="590014"/>
                  <a:pt x="1854205" y="588790"/>
                  <a:pt x="1866446" y="594910"/>
                </a:cubicBezTo>
                <a:cubicBezTo>
                  <a:pt x="1869908" y="596641"/>
                  <a:pt x="1864654" y="602543"/>
                  <a:pt x="1862774" y="605927"/>
                </a:cubicBezTo>
                <a:cubicBezTo>
                  <a:pt x="1858487" y="613643"/>
                  <a:pt x="1848085" y="627961"/>
                  <a:pt x="1848085" y="627961"/>
                </a:cubicBezTo>
                <a:cubicBezTo>
                  <a:pt x="1855879" y="651344"/>
                  <a:pt x="1844708" y="628159"/>
                  <a:pt x="1866446" y="642650"/>
                </a:cubicBezTo>
                <a:cubicBezTo>
                  <a:pt x="1870118" y="645098"/>
                  <a:pt x="1871343" y="649995"/>
                  <a:pt x="1873791" y="653667"/>
                </a:cubicBezTo>
                <a:cubicBezTo>
                  <a:pt x="1875015" y="662236"/>
                  <a:pt x="1869604" y="675746"/>
                  <a:pt x="1877463" y="679373"/>
                </a:cubicBezTo>
                <a:cubicBezTo>
                  <a:pt x="1890847" y="685550"/>
                  <a:pt x="1907328" y="679646"/>
                  <a:pt x="1921531" y="675701"/>
                </a:cubicBezTo>
                <a:cubicBezTo>
                  <a:pt x="1930036" y="673339"/>
                  <a:pt x="1943565" y="661012"/>
                  <a:pt x="1943565" y="661012"/>
                </a:cubicBezTo>
                <a:cubicBezTo>
                  <a:pt x="1946013" y="657340"/>
                  <a:pt x="1947166" y="652334"/>
                  <a:pt x="1950909" y="649995"/>
                </a:cubicBezTo>
                <a:cubicBezTo>
                  <a:pt x="1957474" y="645892"/>
                  <a:pt x="1965432" y="644528"/>
                  <a:pt x="1972943" y="642650"/>
                </a:cubicBezTo>
                <a:cubicBezTo>
                  <a:pt x="1993687" y="637464"/>
                  <a:pt x="1982683" y="639968"/>
                  <a:pt x="2005993" y="635306"/>
                </a:cubicBezTo>
                <a:cubicBezTo>
                  <a:pt x="2047894" y="607371"/>
                  <a:pt x="1991626" y="649186"/>
                  <a:pt x="2020683" y="528809"/>
                </a:cubicBezTo>
                <a:cubicBezTo>
                  <a:pt x="2022123" y="522844"/>
                  <a:pt x="2067258" y="517958"/>
                  <a:pt x="2068422" y="517792"/>
                </a:cubicBezTo>
                <a:cubicBezTo>
                  <a:pt x="2087594" y="505012"/>
                  <a:pt x="2070923" y="514105"/>
                  <a:pt x="2097801" y="506775"/>
                </a:cubicBezTo>
                <a:cubicBezTo>
                  <a:pt x="2105270" y="504738"/>
                  <a:pt x="2112490" y="501879"/>
                  <a:pt x="2119834" y="499431"/>
                </a:cubicBezTo>
                <a:lnTo>
                  <a:pt x="2130851" y="495759"/>
                </a:lnTo>
                <a:cubicBezTo>
                  <a:pt x="2129627" y="477397"/>
                  <a:pt x="2132998" y="458132"/>
                  <a:pt x="2127179" y="440674"/>
                </a:cubicBezTo>
                <a:cubicBezTo>
                  <a:pt x="2123894" y="430820"/>
                  <a:pt x="2105145" y="418640"/>
                  <a:pt x="2105145" y="418640"/>
                </a:cubicBezTo>
                <a:lnTo>
                  <a:pt x="2097801" y="396607"/>
                </a:lnTo>
                <a:lnTo>
                  <a:pt x="2094128" y="385590"/>
                </a:lnTo>
                <a:cubicBezTo>
                  <a:pt x="2095352" y="378245"/>
                  <a:pt x="2094471" y="370216"/>
                  <a:pt x="2097801" y="363556"/>
                </a:cubicBezTo>
                <a:cubicBezTo>
                  <a:pt x="2099775" y="359609"/>
                  <a:pt x="2104871" y="358186"/>
                  <a:pt x="2108818" y="356212"/>
                </a:cubicBezTo>
                <a:cubicBezTo>
                  <a:pt x="2112280" y="354481"/>
                  <a:pt x="2116276" y="354064"/>
                  <a:pt x="2119834" y="352539"/>
                </a:cubicBezTo>
                <a:cubicBezTo>
                  <a:pt x="2146437" y="341138"/>
                  <a:pt x="2121939" y="347713"/>
                  <a:pt x="2152885" y="341522"/>
                </a:cubicBezTo>
                <a:cubicBezTo>
                  <a:pt x="2152304" y="333383"/>
                  <a:pt x="2153888" y="295789"/>
                  <a:pt x="2145540" y="279093"/>
                </a:cubicBezTo>
                <a:cubicBezTo>
                  <a:pt x="2143566" y="275146"/>
                  <a:pt x="2140644" y="271749"/>
                  <a:pt x="2138196" y="268077"/>
                </a:cubicBezTo>
                <a:cubicBezTo>
                  <a:pt x="2136972" y="264405"/>
                  <a:pt x="2137261" y="259797"/>
                  <a:pt x="2134524" y="257060"/>
                </a:cubicBezTo>
                <a:cubicBezTo>
                  <a:pt x="2128282" y="250818"/>
                  <a:pt x="2112490" y="242371"/>
                  <a:pt x="2112490" y="242371"/>
                </a:cubicBezTo>
                <a:cubicBezTo>
                  <a:pt x="2099025" y="243595"/>
                  <a:pt x="2085315" y="243210"/>
                  <a:pt x="2072095" y="246043"/>
                </a:cubicBezTo>
                <a:cubicBezTo>
                  <a:pt x="2067779" y="246968"/>
                  <a:pt x="2065111" y="251595"/>
                  <a:pt x="2061078" y="253387"/>
                </a:cubicBezTo>
                <a:cubicBezTo>
                  <a:pt x="2054003" y="256531"/>
                  <a:pt x="2039044" y="260732"/>
                  <a:pt x="2039044" y="260732"/>
                </a:cubicBezTo>
                <a:cubicBezTo>
                  <a:pt x="2026803" y="259508"/>
                  <a:pt x="2014412" y="259327"/>
                  <a:pt x="2002321" y="257060"/>
                </a:cubicBezTo>
                <a:cubicBezTo>
                  <a:pt x="1994712" y="255633"/>
                  <a:pt x="1980287" y="249715"/>
                  <a:pt x="1980287" y="249715"/>
                </a:cubicBezTo>
                <a:lnTo>
                  <a:pt x="1936220" y="220337"/>
                </a:lnTo>
                <a:cubicBezTo>
                  <a:pt x="1932548" y="217889"/>
                  <a:pt x="1929390" y="214388"/>
                  <a:pt x="1925203" y="212992"/>
                </a:cubicBezTo>
                <a:cubicBezTo>
                  <a:pt x="1888149" y="200642"/>
                  <a:pt x="1945646" y="219493"/>
                  <a:pt x="1899497" y="205648"/>
                </a:cubicBezTo>
                <a:cubicBezTo>
                  <a:pt x="1888374" y="202311"/>
                  <a:pt x="1877463" y="198303"/>
                  <a:pt x="1866446" y="194631"/>
                </a:cubicBezTo>
                <a:cubicBezTo>
                  <a:pt x="1862774" y="193407"/>
                  <a:pt x="1859185" y="191898"/>
                  <a:pt x="1855430" y="190959"/>
                </a:cubicBezTo>
                <a:cubicBezTo>
                  <a:pt x="1836985" y="186347"/>
                  <a:pt x="1845528" y="188882"/>
                  <a:pt x="1829724" y="183614"/>
                </a:cubicBezTo>
                <a:cubicBezTo>
                  <a:pt x="1822379" y="173821"/>
                  <a:pt x="1814480" y="164421"/>
                  <a:pt x="1807690" y="154236"/>
                </a:cubicBezTo>
                <a:cubicBezTo>
                  <a:pt x="1805242" y="150564"/>
                  <a:pt x="1803277" y="146518"/>
                  <a:pt x="1800345" y="143219"/>
                </a:cubicBezTo>
                <a:cubicBezTo>
                  <a:pt x="1779780" y="120084"/>
                  <a:pt x="1780401" y="122578"/>
                  <a:pt x="1756278" y="106496"/>
                </a:cubicBezTo>
                <a:cubicBezTo>
                  <a:pt x="1752606" y="104048"/>
                  <a:pt x="1749448" y="100547"/>
                  <a:pt x="1745261" y="99151"/>
                </a:cubicBezTo>
                <a:cubicBezTo>
                  <a:pt x="1741589" y="97927"/>
                  <a:pt x="1737802" y="97004"/>
                  <a:pt x="1734244" y="95479"/>
                </a:cubicBezTo>
                <a:cubicBezTo>
                  <a:pt x="1704055" y="82541"/>
                  <a:pt x="1733724" y="95108"/>
                  <a:pt x="1708538" y="77118"/>
                </a:cubicBezTo>
                <a:cubicBezTo>
                  <a:pt x="1704083" y="73936"/>
                  <a:pt x="1698543" y="72590"/>
                  <a:pt x="1693849" y="69773"/>
                </a:cubicBezTo>
                <a:cubicBezTo>
                  <a:pt x="1686280" y="65231"/>
                  <a:pt x="1671815" y="55084"/>
                  <a:pt x="1671815" y="55084"/>
                </a:cubicBezTo>
                <a:cubicBezTo>
                  <a:pt x="1669367" y="51412"/>
                  <a:pt x="1667592" y="47188"/>
                  <a:pt x="1664471" y="44067"/>
                </a:cubicBezTo>
                <a:cubicBezTo>
                  <a:pt x="1661350" y="40946"/>
                  <a:pt x="1657046" y="39287"/>
                  <a:pt x="1653454" y="36722"/>
                </a:cubicBezTo>
                <a:cubicBezTo>
                  <a:pt x="1648474" y="33165"/>
                  <a:pt x="1644079" y="28742"/>
                  <a:pt x="1638765" y="25706"/>
                </a:cubicBezTo>
                <a:cubicBezTo>
                  <a:pt x="1635404" y="23785"/>
                  <a:pt x="1631373" y="23392"/>
                  <a:pt x="1627748" y="22033"/>
                </a:cubicBezTo>
                <a:cubicBezTo>
                  <a:pt x="1621576" y="19718"/>
                  <a:pt x="1615558" y="17004"/>
                  <a:pt x="1609386" y="14689"/>
                </a:cubicBezTo>
                <a:cubicBezTo>
                  <a:pt x="1601803" y="11845"/>
                  <a:pt x="1591405" y="8792"/>
                  <a:pt x="1583680" y="7344"/>
                </a:cubicBezTo>
                <a:cubicBezTo>
                  <a:pt x="1569043" y="4600"/>
                  <a:pt x="1539613" y="0"/>
                  <a:pt x="1539613" y="0"/>
                </a:cubicBezTo>
                <a:cubicBezTo>
                  <a:pt x="1524924" y="1224"/>
                  <a:pt x="1510156" y="1724"/>
                  <a:pt x="1495545" y="3672"/>
                </a:cubicBezTo>
                <a:cubicBezTo>
                  <a:pt x="1491708" y="4184"/>
                  <a:pt x="1487265" y="4607"/>
                  <a:pt x="1484528" y="7344"/>
                </a:cubicBezTo>
                <a:cubicBezTo>
                  <a:pt x="1481791" y="10081"/>
                  <a:pt x="1482080" y="14689"/>
                  <a:pt x="1480856" y="18361"/>
                </a:cubicBezTo>
                <a:cubicBezTo>
                  <a:pt x="1482080" y="26930"/>
                  <a:pt x="1480657" y="36325"/>
                  <a:pt x="1484528" y="44067"/>
                </a:cubicBezTo>
                <a:cubicBezTo>
                  <a:pt x="1486259" y="47529"/>
                  <a:pt x="1492083" y="46008"/>
                  <a:pt x="1495545" y="47739"/>
                </a:cubicBezTo>
                <a:cubicBezTo>
                  <a:pt x="1499493" y="49713"/>
                  <a:pt x="1502890" y="52636"/>
                  <a:pt x="1506562" y="55084"/>
                </a:cubicBezTo>
                <a:cubicBezTo>
                  <a:pt x="1505338" y="62429"/>
                  <a:pt x="1505245" y="70054"/>
                  <a:pt x="1502890" y="77118"/>
                </a:cubicBezTo>
                <a:cubicBezTo>
                  <a:pt x="1501494" y="81305"/>
                  <a:pt x="1497284" y="84077"/>
                  <a:pt x="1495545" y="88134"/>
                </a:cubicBezTo>
                <a:cubicBezTo>
                  <a:pt x="1493557" y="92773"/>
                  <a:pt x="1493097" y="97927"/>
                  <a:pt x="1491873" y="102824"/>
                </a:cubicBezTo>
                <a:cubicBezTo>
                  <a:pt x="1490649" y="116289"/>
                  <a:pt x="1491915" y="130219"/>
                  <a:pt x="1488201" y="143219"/>
                </a:cubicBezTo>
                <a:cubicBezTo>
                  <a:pt x="1486774" y="148213"/>
                  <a:pt x="1481174" y="150911"/>
                  <a:pt x="1477184" y="154236"/>
                </a:cubicBezTo>
                <a:cubicBezTo>
                  <a:pt x="1467694" y="162144"/>
                  <a:pt x="1466190" y="161572"/>
                  <a:pt x="1455150" y="165253"/>
                </a:cubicBezTo>
                <a:cubicBezTo>
                  <a:pt x="1435561" y="194633"/>
                  <a:pt x="1461273" y="159129"/>
                  <a:pt x="1436789" y="183614"/>
                </a:cubicBezTo>
                <a:cubicBezTo>
                  <a:pt x="1433668" y="186735"/>
                  <a:pt x="1431892" y="190959"/>
                  <a:pt x="1429444" y="194631"/>
                </a:cubicBezTo>
                <a:cubicBezTo>
                  <a:pt x="1430668" y="210544"/>
                  <a:pt x="1427748" y="227340"/>
                  <a:pt x="1433116" y="242371"/>
                </a:cubicBezTo>
                <a:cubicBezTo>
                  <a:pt x="1434813" y="247124"/>
                  <a:pt x="1442878" y="244948"/>
                  <a:pt x="1447805" y="246043"/>
                </a:cubicBezTo>
                <a:cubicBezTo>
                  <a:pt x="1453898" y="247397"/>
                  <a:pt x="1460111" y="248201"/>
                  <a:pt x="1466167" y="249715"/>
                </a:cubicBezTo>
                <a:cubicBezTo>
                  <a:pt x="1469922" y="250654"/>
                  <a:pt x="1473372" y="252714"/>
                  <a:pt x="1477184" y="253387"/>
                </a:cubicBezTo>
                <a:cubicBezTo>
                  <a:pt x="1494232" y="256395"/>
                  <a:pt x="1511621" y="257337"/>
                  <a:pt x="1528596" y="260732"/>
                </a:cubicBezTo>
                <a:cubicBezTo>
                  <a:pt x="1534716" y="261956"/>
                  <a:pt x="1540935" y="262762"/>
                  <a:pt x="1546957" y="264404"/>
                </a:cubicBezTo>
                <a:cubicBezTo>
                  <a:pt x="1554426" y="266441"/>
                  <a:pt x="1568991" y="271749"/>
                  <a:pt x="1568991" y="271749"/>
                </a:cubicBezTo>
                <a:cubicBezTo>
                  <a:pt x="1601178" y="303936"/>
                  <a:pt x="1560348" y="264547"/>
                  <a:pt x="1591025" y="290110"/>
                </a:cubicBezTo>
                <a:cubicBezTo>
                  <a:pt x="1619313" y="313683"/>
                  <a:pt x="1585696" y="290228"/>
                  <a:pt x="1613058" y="308472"/>
                </a:cubicBezTo>
                <a:cubicBezTo>
                  <a:pt x="1611834" y="312144"/>
                  <a:pt x="1612123" y="316752"/>
                  <a:pt x="1609386" y="319489"/>
                </a:cubicBezTo>
                <a:cubicBezTo>
                  <a:pt x="1605515" y="323360"/>
                  <a:pt x="1599729" y="324677"/>
                  <a:pt x="1594697" y="326833"/>
                </a:cubicBezTo>
                <a:cubicBezTo>
                  <a:pt x="1582939" y="331872"/>
                  <a:pt x="1579123" y="330727"/>
                  <a:pt x="1565319" y="334178"/>
                </a:cubicBezTo>
                <a:cubicBezTo>
                  <a:pt x="1556633" y="336349"/>
                  <a:pt x="1547123" y="340689"/>
                  <a:pt x="1539613" y="345195"/>
                </a:cubicBezTo>
                <a:cubicBezTo>
                  <a:pt x="1532044" y="349737"/>
                  <a:pt x="1523821" y="353642"/>
                  <a:pt x="1517579" y="359884"/>
                </a:cubicBezTo>
                <a:cubicBezTo>
                  <a:pt x="1513907" y="363556"/>
                  <a:pt x="1510883" y="368020"/>
                  <a:pt x="1506562" y="370901"/>
                </a:cubicBezTo>
                <a:cubicBezTo>
                  <a:pt x="1503341" y="373048"/>
                  <a:pt x="1499217" y="373349"/>
                  <a:pt x="1495545" y="374573"/>
                </a:cubicBezTo>
                <a:cubicBezTo>
                  <a:pt x="1463976" y="395620"/>
                  <a:pt x="1503915" y="370389"/>
                  <a:pt x="1473511" y="385590"/>
                </a:cubicBezTo>
                <a:cubicBezTo>
                  <a:pt x="1469564" y="387564"/>
                  <a:pt x="1466551" y="391196"/>
                  <a:pt x="1462495" y="392934"/>
                </a:cubicBezTo>
                <a:cubicBezTo>
                  <a:pt x="1456718" y="395410"/>
                  <a:pt x="1434246" y="398969"/>
                  <a:pt x="1429444" y="400279"/>
                </a:cubicBezTo>
                <a:cubicBezTo>
                  <a:pt x="1421975" y="402316"/>
                  <a:pt x="1414921" y="405746"/>
                  <a:pt x="1407410" y="407624"/>
                </a:cubicBezTo>
                <a:lnTo>
                  <a:pt x="1392721" y="411296"/>
                </a:lnTo>
                <a:cubicBezTo>
                  <a:pt x="1389213" y="421821"/>
                  <a:pt x="1384843" y="428857"/>
                  <a:pt x="1392721" y="440674"/>
                </a:cubicBezTo>
                <a:cubicBezTo>
                  <a:pt x="1394868" y="443895"/>
                  <a:pt x="1400066" y="443123"/>
                  <a:pt x="1403738" y="444347"/>
                </a:cubicBezTo>
                <a:cubicBezTo>
                  <a:pt x="1404962" y="448019"/>
                  <a:pt x="1407410" y="451492"/>
                  <a:pt x="1407410" y="455363"/>
                </a:cubicBezTo>
                <a:cubicBezTo>
                  <a:pt x="1407410" y="464896"/>
                  <a:pt x="1399345" y="472245"/>
                  <a:pt x="1392721" y="477397"/>
                </a:cubicBezTo>
                <a:cubicBezTo>
                  <a:pt x="1385753" y="482816"/>
                  <a:pt x="1378032" y="487189"/>
                  <a:pt x="1370687" y="492086"/>
                </a:cubicBezTo>
                <a:cubicBezTo>
                  <a:pt x="1367015" y="494534"/>
                  <a:pt x="1362792" y="496310"/>
                  <a:pt x="1359671" y="499431"/>
                </a:cubicBezTo>
                <a:cubicBezTo>
                  <a:pt x="1345917" y="513185"/>
                  <a:pt x="1353581" y="508806"/>
                  <a:pt x="1337637" y="514120"/>
                </a:cubicBezTo>
                <a:cubicBezTo>
                  <a:pt x="1333965" y="516568"/>
                  <a:pt x="1330653" y="519672"/>
                  <a:pt x="1326620" y="521465"/>
                </a:cubicBezTo>
                <a:cubicBezTo>
                  <a:pt x="1319545" y="524609"/>
                  <a:pt x="1311931" y="526361"/>
                  <a:pt x="1304586" y="528809"/>
                </a:cubicBezTo>
                <a:cubicBezTo>
                  <a:pt x="1278171" y="537613"/>
                  <a:pt x="1311158" y="526931"/>
                  <a:pt x="1278880" y="536154"/>
                </a:cubicBezTo>
                <a:cubicBezTo>
                  <a:pt x="1275158" y="537217"/>
                  <a:pt x="1271618" y="538887"/>
                  <a:pt x="1267863" y="539826"/>
                </a:cubicBezTo>
                <a:cubicBezTo>
                  <a:pt x="1244548" y="545654"/>
                  <a:pt x="1247561" y="541698"/>
                  <a:pt x="1220124" y="550843"/>
                </a:cubicBezTo>
                <a:cubicBezTo>
                  <a:pt x="1203185" y="556489"/>
                  <a:pt x="1212903" y="553756"/>
                  <a:pt x="1190745" y="558187"/>
                </a:cubicBezTo>
                <a:cubicBezTo>
                  <a:pt x="1177086" y="557468"/>
                  <a:pt x="1119961" y="556542"/>
                  <a:pt x="1095266" y="550843"/>
                </a:cubicBezTo>
                <a:cubicBezTo>
                  <a:pt x="1087722" y="549102"/>
                  <a:pt x="1080577" y="545946"/>
                  <a:pt x="1073232" y="543498"/>
                </a:cubicBezTo>
                <a:lnTo>
                  <a:pt x="1062215" y="539826"/>
                </a:lnTo>
                <a:cubicBezTo>
                  <a:pt x="1039890" y="524942"/>
                  <a:pt x="1063608" y="538970"/>
                  <a:pt x="1036509" y="528809"/>
                </a:cubicBezTo>
                <a:cubicBezTo>
                  <a:pt x="998092" y="514404"/>
                  <a:pt x="1044845" y="527223"/>
                  <a:pt x="1007131" y="517792"/>
                </a:cubicBezTo>
                <a:cubicBezTo>
                  <a:pt x="975559" y="496746"/>
                  <a:pt x="1015505" y="521979"/>
                  <a:pt x="985097" y="506775"/>
                </a:cubicBezTo>
                <a:cubicBezTo>
                  <a:pt x="981149" y="504801"/>
                  <a:pt x="978212" y="500981"/>
                  <a:pt x="974080" y="499431"/>
                </a:cubicBezTo>
                <a:cubicBezTo>
                  <a:pt x="968236" y="497240"/>
                  <a:pt x="961876" y="496785"/>
                  <a:pt x="955719" y="495759"/>
                </a:cubicBezTo>
                <a:cubicBezTo>
                  <a:pt x="939837" y="493112"/>
                  <a:pt x="923988" y="490129"/>
                  <a:pt x="907979" y="488414"/>
                </a:cubicBezTo>
                <a:cubicBezTo>
                  <a:pt x="889682" y="486454"/>
                  <a:pt x="871243" y="486153"/>
                  <a:pt x="852895" y="484742"/>
                </a:cubicBezTo>
                <a:cubicBezTo>
                  <a:pt x="839414" y="483705"/>
                  <a:pt x="825964" y="482293"/>
                  <a:pt x="812499" y="481069"/>
                </a:cubicBezTo>
                <a:cubicBezTo>
                  <a:pt x="798646" y="476451"/>
                  <a:pt x="792076" y="475335"/>
                  <a:pt x="779449" y="462708"/>
                </a:cubicBezTo>
                <a:cubicBezTo>
                  <a:pt x="772104" y="455363"/>
                  <a:pt x="766058" y="446435"/>
                  <a:pt x="757415" y="440674"/>
                </a:cubicBezTo>
                <a:cubicBezTo>
                  <a:pt x="753743" y="438226"/>
                  <a:pt x="749929" y="435978"/>
                  <a:pt x="746398" y="433330"/>
                </a:cubicBezTo>
                <a:cubicBezTo>
                  <a:pt x="740128" y="428627"/>
                  <a:pt x="734684" y="422794"/>
                  <a:pt x="728037" y="418640"/>
                </a:cubicBezTo>
                <a:cubicBezTo>
                  <a:pt x="724754" y="416588"/>
                  <a:pt x="720482" y="416699"/>
                  <a:pt x="717020" y="414968"/>
                </a:cubicBezTo>
                <a:cubicBezTo>
                  <a:pt x="682100" y="397510"/>
                  <a:pt x="740819" y="419229"/>
                  <a:pt x="683969" y="400279"/>
                </a:cubicBezTo>
                <a:lnTo>
                  <a:pt x="672952" y="396607"/>
                </a:lnTo>
                <a:cubicBezTo>
                  <a:pt x="647119" y="379383"/>
                  <a:pt x="679874" y="399203"/>
                  <a:pt x="643574" y="385590"/>
                </a:cubicBezTo>
                <a:cubicBezTo>
                  <a:pt x="639441" y="384040"/>
                  <a:pt x="636614" y="379984"/>
                  <a:pt x="632557" y="378245"/>
                </a:cubicBezTo>
                <a:cubicBezTo>
                  <a:pt x="627918" y="376257"/>
                  <a:pt x="622721" y="375959"/>
                  <a:pt x="617868" y="374573"/>
                </a:cubicBezTo>
                <a:cubicBezTo>
                  <a:pt x="614146" y="373510"/>
                  <a:pt x="610586" y="371920"/>
                  <a:pt x="606851" y="370901"/>
                </a:cubicBezTo>
                <a:cubicBezTo>
                  <a:pt x="597113" y="368245"/>
                  <a:pt x="587266" y="366004"/>
                  <a:pt x="577473" y="363556"/>
                </a:cubicBezTo>
                <a:lnTo>
                  <a:pt x="570128" y="370901"/>
                </a:lnTo>
                <a:close/>
              </a:path>
            </a:pathLst>
          </a:custGeom>
          <a:blipFill dpi="0" rotWithShape="1">
            <a:blip r:embed="rId7">
              <a:alphaModFix amt="60000"/>
            </a:blip>
            <a:srcRect/>
            <a:stretch>
              <a:fillRect r="-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04CCB-86C1-4DB3-BB29-A2CAD654948F}"/>
              </a:ext>
            </a:extLst>
          </p:cNvPr>
          <p:cNvSpPr/>
          <p:nvPr/>
        </p:nvSpPr>
        <p:spPr>
          <a:xfrm>
            <a:off x="8101070" y="1401349"/>
            <a:ext cx="1237582" cy="471518"/>
          </a:xfrm>
          <a:custGeom>
            <a:avLst/>
            <a:gdLst>
              <a:gd name="connsiteX0" fmla="*/ 1072308 w 1237582"/>
              <a:gd name="connsiteY0" fmla="*/ 96945 h 471518"/>
              <a:gd name="connsiteX1" fmla="*/ 1050275 w 1237582"/>
              <a:gd name="connsiteY1" fmla="*/ 93273 h 471518"/>
              <a:gd name="connsiteX2" fmla="*/ 1028241 w 1237582"/>
              <a:gd name="connsiteY2" fmla="*/ 78584 h 471518"/>
              <a:gd name="connsiteX3" fmla="*/ 1006207 w 1237582"/>
              <a:gd name="connsiteY3" fmla="*/ 71239 h 471518"/>
              <a:gd name="connsiteX4" fmla="*/ 995190 w 1237582"/>
              <a:gd name="connsiteY4" fmla="*/ 67567 h 471518"/>
              <a:gd name="connsiteX5" fmla="*/ 958467 w 1237582"/>
              <a:gd name="connsiteY5" fmla="*/ 63894 h 471518"/>
              <a:gd name="connsiteX6" fmla="*/ 914400 w 1237582"/>
              <a:gd name="connsiteY6" fmla="*/ 100617 h 471518"/>
              <a:gd name="connsiteX7" fmla="*/ 888694 w 1237582"/>
              <a:gd name="connsiteY7" fmla="*/ 107962 h 471518"/>
              <a:gd name="connsiteX8" fmla="*/ 848299 w 1237582"/>
              <a:gd name="connsiteY8" fmla="*/ 118979 h 471518"/>
              <a:gd name="connsiteX9" fmla="*/ 763836 w 1237582"/>
              <a:gd name="connsiteY9" fmla="*/ 115306 h 471518"/>
              <a:gd name="connsiteX10" fmla="*/ 738130 w 1237582"/>
              <a:gd name="connsiteY10" fmla="*/ 107962 h 471518"/>
              <a:gd name="connsiteX11" fmla="*/ 727113 w 1237582"/>
              <a:gd name="connsiteY11" fmla="*/ 100617 h 471518"/>
              <a:gd name="connsiteX12" fmla="*/ 705079 w 1237582"/>
              <a:gd name="connsiteY12" fmla="*/ 82256 h 471518"/>
              <a:gd name="connsiteX13" fmla="*/ 686718 w 1237582"/>
              <a:gd name="connsiteY13" fmla="*/ 78584 h 471518"/>
              <a:gd name="connsiteX14" fmla="*/ 661012 w 1237582"/>
              <a:gd name="connsiteY14" fmla="*/ 71239 h 471518"/>
              <a:gd name="connsiteX15" fmla="*/ 572877 w 1237582"/>
              <a:gd name="connsiteY15" fmla="*/ 63894 h 471518"/>
              <a:gd name="connsiteX16" fmla="*/ 539826 w 1237582"/>
              <a:gd name="connsiteY16" fmla="*/ 45533 h 471518"/>
              <a:gd name="connsiteX17" fmla="*/ 528810 w 1237582"/>
              <a:gd name="connsiteY17" fmla="*/ 38188 h 471518"/>
              <a:gd name="connsiteX18" fmla="*/ 506776 w 1237582"/>
              <a:gd name="connsiteY18" fmla="*/ 30844 h 471518"/>
              <a:gd name="connsiteX19" fmla="*/ 495759 w 1237582"/>
              <a:gd name="connsiteY19" fmla="*/ 23499 h 471518"/>
              <a:gd name="connsiteX20" fmla="*/ 473725 w 1237582"/>
              <a:gd name="connsiteY20" fmla="*/ 16155 h 471518"/>
              <a:gd name="connsiteX21" fmla="*/ 462708 w 1237582"/>
              <a:gd name="connsiteY21" fmla="*/ 12482 h 471518"/>
              <a:gd name="connsiteX22" fmla="*/ 451691 w 1237582"/>
              <a:gd name="connsiteY22" fmla="*/ 8810 h 471518"/>
              <a:gd name="connsiteX23" fmla="*/ 437002 w 1237582"/>
              <a:gd name="connsiteY23" fmla="*/ 1465 h 471518"/>
              <a:gd name="connsiteX24" fmla="*/ 341523 w 1237582"/>
              <a:gd name="connsiteY24" fmla="*/ 5138 h 471518"/>
              <a:gd name="connsiteX25" fmla="*/ 345195 w 1237582"/>
              <a:gd name="connsiteY25" fmla="*/ 30844 h 471518"/>
              <a:gd name="connsiteX26" fmla="*/ 356212 w 1237582"/>
              <a:gd name="connsiteY26" fmla="*/ 52878 h 471518"/>
              <a:gd name="connsiteX27" fmla="*/ 352540 w 1237582"/>
              <a:gd name="connsiteY27" fmla="*/ 67567 h 471518"/>
              <a:gd name="connsiteX28" fmla="*/ 235026 w 1237582"/>
              <a:gd name="connsiteY28" fmla="*/ 60222 h 471518"/>
              <a:gd name="connsiteX29" fmla="*/ 212993 w 1237582"/>
              <a:gd name="connsiteY29" fmla="*/ 52878 h 471518"/>
              <a:gd name="connsiteX30" fmla="*/ 201976 w 1237582"/>
              <a:gd name="connsiteY30" fmla="*/ 49205 h 471518"/>
              <a:gd name="connsiteX31" fmla="*/ 187287 w 1237582"/>
              <a:gd name="connsiteY31" fmla="*/ 45533 h 471518"/>
              <a:gd name="connsiteX32" fmla="*/ 95479 w 1237582"/>
              <a:gd name="connsiteY32" fmla="*/ 49205 h 471518"/>
              <a:gd name="connsiteX33" fmla="*/ 69773 w 1237582"/>
              <a:gd name="connsiteY33" fmla="*/ 56550 h 471518"/>
              <a:gd name="connsiteX34" fmla="*/ 44067 w 1237582"/>
              <a:gd name="connsiteY34" fmla="*/ 71239 h 471518"/>
              <a:gd name="connsiteX35" fmla="*/ 22034 w 1237582"/>
              <a:gd name="connsiteY35" fmla="*/ 78584 h 471518"/>
              <a:gd name="connsiteX36" fmla="*/ 0 w 1237582"/>
              <a:gd name="connsiteY36" fmla="*/ 93273 h 471518"/>
              <a:gd name="connsiteX37" fmla="*/ 3672 w 1237582"/>
              <a:gd name="connsiteY37" fmla="*/ 118979 h 471518"/>
              <a:gd name="connsiteX38" fmla="*/ 22034 w 1237582"/>
              <a:gd name="connsiteY38" fmla="*/ 137340 h 471518"/>
              <a:gd name="connsiteX39" fmla="*/ 58757 w 1237582"/>
              <a:gd name="connsiteY39" fmla="*/ 144685 h 471518"/>
              <a:gd name="connsiteX40" fmla="*/ 69773 w 1237582"/>
              <a:gd name="connsiteY40" fmla="*/ 148357 h 471518"/>
              <a:gd name="connsiteX41" fmla="*/ 91807 w 1237582"/>
              <a:gd name="connsiteY41" fmla="*/ 163046 h 471518"/>
              <a:gd name="connsiteX42" fmla="*/ 102824 w 1237582"/>
              <a:gd name="connsiteY42" fmla="*/ 170391 h 471518"/>
              <a:gd name="connsiteX43" fmla="*/ 124858 w 1237582"/>
              <a:gd name="connsiteY43" fmla="*/ 177735 h 471518"/>
              <a:gd name="connsiteX44" fmla="*/ 135875 w 1237582"/>
              <a:gd name="connsiteY44" fmla="*/ 181408 h 471518"/>
              <a:gd name="connsiteX45" fmla="*/ 139547 w 1237582"/>
              <a:gd name="connsiteY45" fmla="*/ 192424 h 471518"/>
              <a:gd name="connsiteX46" fmla="*/ 146891 w 1237582"/>
              <a:gd name="connsiteY46" fmla="*/ 203441 h 471518"/>
              <a:gd name="connsiteX47" fmla="*/ 150564 w 1237582"/>
              <a:gd name="connsiteY47" fmla="*/ 225475 h 471518"/>
              <a:gd name="connsiteX48" fmla="*/ 157908 w 1237582"/>
              <a:gd name="connsiteY48" fmla="*/ 236492 h 471518"/>
              <a:gd name="connsiteX49" fmla="*/ 165253 w 1237582"/>
              <a:gd name="connsiteY49" fmla="*/ 251181 h 471518"/>
              <a:gd name="connsiteX50" fmla="*/ 190959 w 1237582"/>
              <a:gd name="connsiteY50" fmla="*/ 280559 h 471518"/>
              <a:gd name="connsiteX51" fmla="*/ 246043 w 1237582"/>
              <a:gd name="connsiteY51" fmla="*/ 287904 h 471518"/>
              <a:gd name="connsiteX52" fmla="*/ 268077 w 1237582"/>
              <a:gd name="connsiteY52" fmla="*/ 295249 h 471518"/>
              <a:gd name="connsiteX53" fmla="*/ 279094 w 1237582"/>
              <a:gd name="connsiteY53" fmla="*/ 298921 h 471518"/>
              <a:gd name="connsiteX54" fmla="*/ 319489 w 1237582"/>
              <a:gd name="connsiteY54" fmla="*/ 324627 h 471518"/>
              <a:gd name="connsiteX55" fmla="*/ 348867 w 1237582"/>
              <a:gd name="connsiteY55" fmla="*/ 331971 h 471518"/>
              <a:gd name="connsiteX56" fmla="*/ 370901 w 1237582"/>
              <a:gd name="connsiteY56" fmla="*/ 339316 h 471518"/>
              <a:gd name="connsiteX57" fmla="*/ 381918 w 1237582"/>
              <a:gd name="connsiteY57" fmla="*/ 342988 h 471518"/>
              <a:gd name="connsiteX58" fmla="*/ 403952 w 1237582"/>
              <a:gd name="connsiteY58" fmla="*/ 354005 h 471518"/>
              <a:gd name="connsiteX59" fmla="*/ 425985 w 1237582"/>
              <a:gd name="connsiteY59" fmla="*/ 368694 h 471518"/>
              <a:gd name="connsiteX60" fmla="*/ 470053 w 1237582"/>
              <a:gd name="connsiteY60" fmla="*/ 383384 h 471518"/>
              <a:gd name="connsiteX61" fmla="*/ 481070 w 1237582"/>
              <a:gd name="connsiteY61" fmla="*/ 387056 h 471518"/>
              <a:gd name="connsiteX62" fmla="*/ 492087 w 1237582"/>
              <a:gd name="connsiteY62" fmla="*/ 390728 h 471518"/>
              <a:gd name="connsiteX63" fmla="*/ 532482 w 1237582"/>
              <a:gd name="connsiteY63" fmla="*/ 398073 h 471518"/>
              <a:gd name="connsiteX64" fmla="*/ 547171 w 1237582"/>
              <a:gd name="connsiteY64" fmla="*/ 401745 h 471518"/>
              <a:gd name="connsiteX65" fmla="*/ 572877 w 1237582"/>
              <a:gd name="connsiteY65" fmla="*/ 405417 h 471518"/>
              <a:gd name="connsiteX66" fmla="*/ 594911 w 1237582"/>
              <a:gd name="connsiteY66" fmla="*/ 416434 h 471518"/>
              <a:gd name="connsiteX67" fmla="*/ 616944 w 1237582"/>
              <a:gd name="connsiteY67" fmla="*/ 431123 h 471518"/>
              <a:gd name="connsiteX68" fmla="*/ 642650 w 1237582"/>
              <a:gd name="connsiteY68" fmla="*/ 445812 h 471518"/>
              <a:gd name="connsiteX69" fmla="*/ 664684 w 1237582"/>
              <a:gd name="connsiteY69" fmla="*/ 453157 h 471518"/>
              <a:gd name="connsiteX70" fmla="*/ 741802 w 1237582"/>
              <a:gd name="connsiteY70" fmla="*/ 464174 h 471518"/>
              <a:gd name="connsiteX71" fmla="*/ 760164 w 1237582"/>
              <a:gd name="connsiteY71" fmla="*/ 467846 h 471518"/>
              <a:gd name="connsiteX72" fmla="*/ 796887 w 1237582"/>
              <a:gd name="connsiteY72" fmla="*/ 471518 h 471518"/>
              <a:gd name="connsiteX73" fmla="*/ 925417 w 1237582"/>
              <a:gd name="connsiteY73" fmla="*/ 464174 h 471518"/>
              <a:gd name="connsiteX74" fmla="*/ 962140 w 1237582"/>
              <a:gd name="connsiteY74" fmla="*/ 453157 h 471518"/>
              <a:gd name="connsiteX75" fmla="*/ 984173 w 1237582"/>
              <a:gd name="connsiteY75" fmla="*/ 438468 h 471518"/>
              <a:gd name="connsiteX76" fmla="*/ 995190 w 1237582"/>
              <a:gd name="connsiteY76" fmla="*/ 431123 h 471518"/>
              <a:gd name="connsiteX77" fmla="*/ 1002535 w 1237582"/>
              <a:gd name="connsiteY77" fmla="*/ 420106 h 471518"/>
              <a:gd name="connsiteX78" fmla="*/ 1013552 w 1237582"/>
              <a:gd name="connsiteY78" fmla="*/ 416434 h 471518"/>
              <a:gd name="connsiteX79" fmla="*/ 1024569 w 1237582"/>
              <a:gd name="connsiteY79" fmla="*/ 409090 h 471518"/>
              <a:gd name="connsiteX80" fmla="*/ 1028241 w 1237582"/>
              <a:gd name="connsiteY80" fmla="*/ 313610 h 471518"/>
              <a:gd name="connsiteX81" fmla="*/ 1050275 w 1237582"/>
              <a:gd name="connsiteY81" fmla="*/ 302593 h 471518"/>
              <a:gd name="connsiteX82" fmla="*/ 1123720 w 1237582"/>
              <a:gd name="connsiteY82" fmla="*/ 298921 h 471518"/>
              <a:gd name="connsiteX83" fmla="*/ 1145754 w 1237582"/>
              <a:gd name="connsiteY83" fmla="*/ 295249 h 471518"/>
              <a:gd name="connsiteX84" fmla="*/ 1167788 w 1237582"/>
              <a:gd name="connsiteY84" fmla="*/ 287904 h 471518"/>
              <a:gd name="connsiteX85" fmla="*/ 1178805 w 1237582"/>
              <a:gd name="connsiteY85" fmla="*/ 280559 h 471518"/>
              <a:gd name="connsiteX86" fmla="*/ 1193494 w 1237582"/>
              <a:gd name="connsiteY86" fmla="*/ 258526 h 471518"/>
              <a:gd name="connsiteX87" fmla="*/ 1204511 w 1237582"/>
              <a:gd name="connsiteY87" fmla="*/ 251181 h 471518"/>
              <a:gd name="connsiteX88" fmla="*/ 1222872 w 1237582"/>
              <a:gd name="connsiteY88" fmla="*/ 247509 h 471518"/>
              <a:gd name="connsiteX89" fmla="*/ 1233889 w 1237582"/>
              <a:gd name="connsiteY89" fmla="*/ 243837 h 471518"/>
              <a:gd name="connsiteX90" fmla="*/ 1237561 w 1237582"/>
              <a:gd name="connsiteY90" fmla="*/ 232820 h 471518"/>
              <a:gd name="connsiteX91" fmla="*/ 1233889 w 1237582"/>
              <a:gd name="connsiteY91" fmla="*/ 196097 h 471518"/>
              <a:gd name="connsiteX92" fmla="*/ 1222872 w 1237582"/>
              <a:gd name="connsiteY92" fmla="*/ 192424 h 471518"/>
              <a:gd name="connsiteX93" fmla="*/ 1200838 w 1237582"/>
              <a:gd name="connsiteY93" fmla="*/ 188752 h 471518"/>
              <a:gd name="connsiteX94" fmla="*/ 1164116 w 1237582"/>
              <a:gd name="connsiteY94" fmla="*/ 170391 h 471518"/>
              <a:gd name="connsiteX95" fmla="*/ 1098014 w 1237582"/>
              <a:gd name="connsiteY95" fmla="*/ 163046 h 471518"/>
              <a:gd name="connsiteX96" fmla="*/ 1083325 w 1237582"/>
              <a:gd name="connsiteY96" fmla="*/ 155702 h 471518"/>
              <a:gd name="connsiteX97" fmla="*/ 1061291 w 1237582"/>
              <a:gd name="connsiteY97" fmla="*/ 126323 h 471518"/>
              <a:gd name="connsiteX98" fmla="*/ 1072308 w 1237582"/>
              <a:gd name="connsiteY98" fmla="*/ 96945 h 47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37582" h="471518">
                <a:moveTo>
                  <a:pt x="1072308" y="96945"/>
                </a:moveTo>
                <a:cubicBezTo>
                  <a:pt x="1064964" y="95721"/>
                  <a:pt x="1057148" y="96137"/>
                  <a:pt x="1050275" y="93273"/>
                </a:cubicBezTo>
                <a:cubicBezTo>
                  <a:pt x="1042127" y="89878"/>
                  <a:pt x="1036615" y="81375"/>
                  <a:pt x="1028241" y="78584"/>
                </a:cubicBezTo>
                <a:lnTo>
                  <a:pt x="1006207" y="71239"/>
                </a:lnTo>
                <a:lnTo>
                  <a:pt x="995190" y="67567"/>
                </a:lnTo>
                <a:cubicBezTo>
                  <a:pt x="982006" y="58777"/>
                  <a:pt x="978669" y="53016"/>
                  <a:pt x="958467" y="63894"/>
                </a:cubicBezTo>
                <a:cubicBezTo>
                  <a:pt x="925211" y="81801"/>
                  <a:pt x="949310" y="88978"/>
                  <a:pt x="914400" y="100617"/>
                </a:cubicBezTo>
                <a:cubicBezTo>
                  <a:pt x="877432" y="112942"/>
                  <a:pt x="934731" y="94152"/>
                  <a:pt x="888694" y="107962"/>
                </a:cubicBezTo>
                <a:cubicBezTo>
                  <a:pt x="851415" y="119145"/>
                  <a:pt x="881768" y="112284"/>
                  <a:pt x="848299" y="118979"/>
                </a:cubicBezTo>
                <a:cubicBezTo>
                  <a:pt x="820145" y="117755"/>
                  <a:pt x="791940" y="117388"/>
                  <a:pt x="763836" y="115306"/>
                </a:cubicBezTo>
                <a:cubicBezTo>
                  <a:pt x="757908" y="114867"/>
                  <a:pt x="744336" y="110030"/>
                  <a:pt x="738130" y="107962"/>
                </a:cubicBezTo>
                <a:cubicBezTo>
                  <a:pt x="734458" y="105514"/>
                  <a:pt x="730504" y="103443"/>
                  <a:pt x="727113" y="100617"/>
                </a:cubicBezTo>
                <a:cubicBezTo>
                  <a:pt x="719318" y="94121"/>
                  <a:pt x="715027" y="85986"/>
                  <a:pt x="705079" y="82256"/>
                </a:cubicBezTo>
                <a:cubicBezTo>
                  <a:pt x="699235" y="80065"/>
                  <a:pt x="692773" y="80098"/>
                  <a:pt x="686718" y="78584"/>
                </a:cubicBezTo>
                <a:cubicBezTo>
                  <a:pt x="665734" y="73338"/>
                  <a:pt x="686208" y="75820"/>
                  <a:pt x="661012" y="71239"/>
                </a:cubicBezTo>
                <a:cubicBezTo>
                  <a:pt x="629352" y="65483"/>
                  <a:pt x="608588" y="65995"/>
                  <a:pt x="572877" y="63894"/>
                </a:cubicBezTo>
                <a:cubicBezTo>
                  <a:pt x="553487" y="57431"/>
                  <a:pt x="565078" y="62368"/>
                  <a:pt x="539826" y="45533"/>
                </a:cubicBezTo>
                <a:cubicBezTo>
                  <a:pt x="536154" y="43085"/>
                  <a:pt x="532997" y="39584"/>
                  <a:pt x="528810" y="38188"/>
                </a:cubicBezTo>
                <a:lnTo>
                  <a:pt x="506776" y="30844"/>
                </a:lnTo>
                <a:cubicBezTo>
                  <a:pt x="503104" y="28396"/>
                  <a:pt x="499792" y="25292"/>
                  <a:pt x="495759" y="23499"/>
                </a:cubicBezTo>
                <a:cubicBezTo>
                  <a:pt x="488684" y="20355"/>
                  <a:pt x="481070" y="18603"/>
                  <a:pt x="473725" y="16155"/>
                </a:cubicBezTo>
                <a:lnTo>
                  <a:pt x="462708" y="12482"/>
                </a:lnTo>
                <a:cubicBezTo>
                  <a:pt x="459036" y="11258"/>
                  <a:pt x="455153" y="10541"/>
                  <a:pt x="451691" y="8810"/>
                </a:cubicBezTo>
                <a:lnTo>
                  <a:pt x="437002" y="1465"/>
                </a:lnTo>
                <a:cubicBezTo>
                  <a:pt x="405176" y="2689"/>
                  <a:pt x="371858" y="-4569"/>
                  <a:pt x="341523" y="5138"/>
                </a:cubicBezTo>
                <a:cubicBezTo>
                  <a:pt x="333279" y="7776"/>
                  <a:pt x="343498" y="22356"/>
                  <a:pt x="345195" y="30844"/>
                </a:cubicBezTo>
                <a:cubicBezTo>
                  <a:pt x="347367" y="41705"/>
                  <a:pt x="350021" y="43592"/>
                  <a:pt x="356212" y="52878"/>
                </a:cubicBezTo>
                <a:cubicBezTo>
                  <a:pt x="354988" y="57774"/>
                  <a:pt x="357556" y="67010"/>
                  <a:pt x="352540" y="67567"/>
                </a:cubicBezTo>
                <a:cubicBezTo>
                  <a:pt x="305042" y="72844"/>
                  <a:pt x="275520" y="66970"/>
                  <a:pt x="235026" y="60222"/>
                </a:cubicBezTo>
                <a:lnTo>
                  <a:pt x="212993" y="52878"/>
                </a:lnTo>
                <a:cubicBezTo>
                  <a:pt x="209321" y="51654"/>
                  <a:pt x="205731" y="50144"/>
                  <a:pt x="201976" y="49205"/>
                </a:cubicBezTo>
                <a:lnTo>
                  <a:pt x="187287" y="45533"/>
                </a:lnTo>
                <a:cubicBezTo>
                  <a:pt x="156684" y="46757"/>
                  <a:pt x="126034" y="47098"/>
                  <a:pt x="95479" y="49205"/>
                </a:cubicBezTo>
                <a:cubicBezTo>
                  <a:pt x="89670" y="49606"/>
                  <a:pt x="75887" y="54512"/>
                  <a:pt x="69773" y="56550"/>
                </a:cubicBezTo>
                <a:cubicBezTo>
                  <a:pt x="59835" y="63175"/>
                  <a:pt x="55716" y="66579"/>
                  <a:pt x="44067" y="71239"/>
                </a:cubicBezTo>
                <a:cubicBezTo>
                  <a:pt x="36879" y="74114"/>
                  <a:pt x="28476" y="74290"/>
                  <a:pt x="22034" y="78584"/>
                </a:cubicBezTo>
                <a:lnTo>
                  <a:pt x="0" y="93273"/>
                </a:lnTo>
                <a:cubicBezTo>
                  <a:pt x="1224" y="101842"/>
                  <a:pt x="1185" y="110688"/>
                  <a:pt x="3672" y="118979"/>
                </a:cubicBezTo>
                <a:cubicBezTo>
                  <a:pt x="5788" y="126034"/>
                  <a:pt x="15021" y="135182"/>
                  <a:pt x="22034" y="137340"/>
                </a:cubicBezTo>
                <a:cubicBezTo>
                  <a:pt x="33965" y="141011"/>
                  <a:pt x="46914" y="140737"/>
                  <a:pt x="58757" y="144685"/>
                </a:cubicBezTo>
                <a:lnTo>
                  <a:pt x="69773" y="148357"/>
                </a:lnTo>
                <a:lnTo>
                  <a:pt x="91807" y="163046"/>
                </a:lnTo>
                <a:cubicBezTo>
                  <a:pt x="95479" y="165494"/>
                  <a:pt x="98637" y="168995"/>
                  <a:pt x="102824" y="170391"/>
                </a:cubicBezTo>
                <a:lnTo>
                  <a:pt x="124858" y="177735"/>
                </a:lnTo>
                <a:lnTo>
                  <a:pt x="135875" y="181408"/>
                </a:lnTo>
                <a:cubicBezTo>
                  <a:pt x="137099" y="185080"/>
                  <a:pt x="137816" y="188962"/>
                  <a:pt x="139547" y="192424"/>
                </a:cubicBezTo>
                <a:cubicBezTo>
                  <a:pt x="141521" y="196372"/>
                  <a:pt x="145495" y="199254"/>
                  <a:pt x="146891" y="203441"/>
                </a:cubicBezTo>
                <a:cubicBezTo>
                  <a:pt x="149246" y="210505"/>
                  <a:pt x="148209" y="218411"/>
                  <a:pt x="150564" y="225475"/>
                </a:cubicBezTo>
                <a:cubicBezTo>
                  <a:pt x="151960" y="229662"/>
                  <a:pt x="155718" y="232660"/>
                  <a:pt x="157908" y="236492"/>
                </a:cubicBezTo>
                <a:cubicBezTo>
                  <a:pt x="160624" y="241245"/>
                  <a:pt x="162436" y="246487"/>
                  <a:pt x="165253" y="251181"/>
                </a:cubicBezTo>
                <a:cubicBezTo>
                  <a:pt x="169115" y="257617"/>
                  <a:pt x="179235" y="277954"/>
                  <a:pt x="190959" y="280559"/>
                </a:cubicBezTo>
                <a:cubicBezTo>
                  <a:pt x="209042" y="284577"/>
                  <a:pt x="227682" y="285456"/>
                  <a:pt x="246043" y="287904"/>
                </a:cubicBezTo>
                <a:lnTo>
                  <a:pt x="268077" y="295249"/>
                </a:lnTo>
                <a:lnTo>
                  <a:pt x="279094" y="298921"/>
                </a:lnTo>
                <a:cubicBezTo>
                  <a:pt x="292256" y="308793"/>
                  <a:pt x="303662" y="318296"/>
                  <a:pt x="319489" y="324627"/>
                </a:cubicBezTo>
                <a:cubicBezTo>
                  <a:pt x="328861" y="328376"/>
                  <a:pt x="339291" y="328779"/>
                  <a:pt x="348867" y="331971"/>
                </a:cubicBezTo>
                <a:lnTo>
                  <a:pt x="370901" y="339316"/>
                </a:lnTo>
                <a:lnTo>
                  <a:pt x="381918" y="342988"/>
                </a:lnTo>
                <a:cubicBezTo>
                  <a:pt x="430821" y="375592"/>
                  <a:pt x="358345" y="328668"/>
                  <a:pt x="403952" y="354005"/>
                </a:cubicBezTo>
                <a:cubicBezTo>
                  <a:pt x="411668" y="358292"/>
                  <a:pt x="417611" y="365903"/>
                  <a:pt x="425985" y="368694"/>
                </a:cubicBezTo>
                <a:lnTo>
                  <a:pt x="470053" y="383384"/>
                </a:lnTo>
                <a:lnTo>
                  <a:pt x="481070" y="387056"/>
                </a:lnTo>
                <a:cubicBezTo>
                  <a:pt x="484742" y="388280"/>
                  <a:pt x="488279" y="390036"/>
                  <a:pt x="492087" y="390728"/>
                </a:cubicBezTo>
                <a:lnTo>
                  <a:pt x="532482" y="398073"/>
                </a:lnTo>
                <a:cubicBezTo>
                  <a:pt x="537431" y="399063"/>
                  <a:pt x="542205" y="400842"/>
                  <a:pt x="547171" y="401745"/>
                </a:cubicBezTo>
                <a:cubicBezTo>
                  <a:pt x="555687" y="403293"/>
                  <a:pt x="564308" y="404193"/>
                  <a:pt x="572877" y="405417"/>
                </a:cubicBezTo>
                <a:cubicBezTo>
                  <a:pt x="583917" y="409098"/>
                  <a:pt x="585421" y="408526"/>
                  <a:pt x="594911" y="416434"/>
                </a:cubicBezTo>
                <a:cubicBezTo>
                  <a:pt x="613251" y="431717"/>
                  <a:pt x="597583" y="424669"/>
                  <a:pt x="616944" y="431123"/>
                </a:cubicBezTo>
                <a:cubicBezTo>
                  <a:pt x="626883" y="437749"/>
                  <a:pt x="630999" y="441152"/>
                  <a:pt x="642650" y="445812"/>
                </a:cubicBezTo>
                <a:cubicBezTo>
                  <a:pt x="649838" y="448687"/>
                  <a:pt x="664684" y="453157"/>
                  <a:pt x="664684" y="453157"/>
                </a:cubicBezTo>
                <a:cubicBezTo>
                  <a:pt x="694826" y="473252"/>
                  <a:pt x="667476" y="457711"/>
                  <a:pt x="741802" y="464174"/>
                </a:cubicBezTo>
                <a:cubicBezTo>
                  <a:pt x="748020" y="464715"/>
                  <a:pt x="753977" y="467021"/>
                  <a:pt x="760164" y="467846"/>
                </a:cubicBezTo>
                <a:cubicBezTo>
                  <a:pt x="772358" y="469472"/>
                  <a:pt x="784646" y="470294"/>
                  <a:pt x="796887" y="471518"/>
                </a:cubicBezTo>
                <a:cubicBezTo>
                  <a:pt x="806686" y="471110"/>
                  <a:pt x="897971" y="468748"/>
                  <a:pt x="925417" y="464174"/>
                </a:cubicBezTo>
                <a:cubicBezTo>
                  <a:pt x="933818" y="462774"/>
                  <a:pt x="951802" y="456603"/>
                  <a:pt x="962140" y="453157"/>
                </a:cubicBezTo>
                <a:lnTo>
                  <a:pt x="984173" y="438468"/>
                </a:lnTo>
                <a:lnTo>
                  <a:pt x="995190" y="431123"/>
                </a:lnTo>
                <a:cubicBezTo>
                  <a:pt x="997638" y="427451"/>
                  <a:pt x="999088" y="422863"/>
                  <a:pt x="1002535" y="420106"/>
                </a:cubicBezTo>
                <a:cubicBezTo>
                  <a:pt x="1005558" y="417688"/>
                  <a:pt x="1010090" y="418165"/>
                  <a:pt x="1013552" y="416434"/>
                </a:cubicBezTo>
                <a:cubicBezTo>
                  <a:pt x="1017500" y="414460"/>
                  <a:pt x="1020897" y="411538"/>
                  <a:pt x="1024569" y="409090"/>
                </a:cubicBezTo>
                <a:cubicBezTo>
                  <a:pt x="1025793" y="377263"/>
                  <a:pt x="1023737" y="345140"/>
                  <a:pt x="1028241" y="313610"/>
                </a:cubicBezTo>
                <a:cubicBezTo>
                  <a:pt x="1028817" y="309576"/>
                  <a:pt x="1047052" y="302873"/>
                  <a:pt x="1050275" y="302593"/>
                </a:cubicBezTo>
                <a:cubicBezTo>
                  <a:pt x="1074695" y="300470"/>
                  <a:pt x="1099238" y="300145"/>
                  <a:pt x="1123720" y="298921"/>
                </a:cubicBezTo>
                <a:cubicBezTo>
                  <a:pt x="1131065" y="297697"/>
                  <a:pt x="1138530" y="297055"/>
                  <a:pt x="1145754" y="295249"/>
                </a:cubicBezTo>
                <a:cubicBezTo>
                  <a:pt x="1153265" y="293371"/>
                  <a:pt x="1167788" y="287904"/>
                  <a:pt x="1167788" y="287904"/>
                </a:cubicBezTo>
                <a:cubicBezTo>
                  <a:pt x="1171460" y="285456"/>
                  <a:pt x="1176048" y="284005"/>
                  <a:pt x="1178805" y="280559"/>
                </a:cubicBezTo>
                <a:cubicBezTo>
                  <a:pt x="1202341" y="251139"/>
                  <a:pt x="1155291" y="290363"/>
                  <a:pt x="1193494" y="258526"/>
                </a:cubicBezTo>
                <a:cubicBezTo>
                  <a:pt x="1196885" y="255700"/>
                  <a:pt x="1200378" y="252731"/>
                  <a:pt x="1204511" y="251181"/>
                </a:cubicBezTo>
                <a:cubicBezTo>
                  <a:pt x="1210355" y="248989"/>
                  <a:pt x="1216817" y="249023"/>
                  <a:pt x="1222872" y="247509"/>
                </a:cubicBezTo>
                <a:cubicBezTo>
                  <a:pt x="1226627" y="246570"/>
                  <a:pt x="1230217" y="245061"/>
                  <a:pt x="1233889" y="243837"/>
                </a:cubicBezTo>
                <a:cubicBezTo>
                  <a:pt x="1235113" y="240165"/>
                  <a:pt x="1237561" y="236691"/>
                  <a:pt x="1237561" y="232820"/>
                </a:cubicBezTo>
                <a:cubicBezTo>
                  <a:pt x="1237561" y="220518"/>
                  <a:pt x="1238093" y="207658"/>
                  <a:pt x="1233889" y="196097"/>
                </a:cubicBezTo>
                <a:cubicBezTo>
                  <a:pt x="1232566" y="192459"/>
                  <a:pt x="1226651" y="193264"/>
                  <a:pt x="1222872" y="192424"/>
                </a:cubicBezTo>
                <a:cubicBezTo>
                  <a:pt x="1215603" y="190809"/>
                  <a:pt x="1208183" y="189976"/>
                  <a:pt x="1200838" y="188752"/>
                </a:cubicBezTo>
                <a:cubicBezTo>
                  <a:pt x="1188597" y="182632"/>
                  <a:pt x="1177664" y="172327"/>
                  <a:pt x="1164116" y="170391"/>
                </a:cubicBezTo>
                <a:cubicBezTo>
                  <a:pt x="1125025" y="164805"/>
                  <a:pt x="1147030" y="167502"/>
                  <a:pt x="1098014" y="163046"/>
                </a:cubicBezTo>
                <a:cubicBezTo>
                  <a:pt x="1093118" y="160598"/>
                  <a:pt x="1087704" y="158987"/>
                  <a:pt x="1083325" y="155702"/>
                </a:cubicBezTo>
                <a:cubicBezTo>
                  <a:pt x="1068478" y="144567"/>
                  <a:pt x="1068798" y="141335"/>
                  <a:pt x="1061291" y="126323"/>
                </a:cubicBezTo>
                <a:lnTo>
                  <a:pt x="1072308" y="9694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E4067-8BB7-43B9-B400-EF7EC6CE34E5}"/>
              </a:ext>
            </a:extLst>
          </p:cNvPr>
          <p:cNvSpPr/>
          <p:nvPr/>
        </p:nvSpPr>
        <p:spPr>
          <a:xfrm>
            <a:off x="9749928" y="1659855"/>
            <a:ext cx="168925" cy="389473"/>
          </a:xfrm>
          <a:custGeom>
            <a:avLst/>
            <a:gdLst>
              <a:gd name="connsiteX0" fmla="*/ 150564 w 168925"/>
              <a:gd name="connsiteY0" fmla="*/ 20 h 389473"/>
              <a:gd name="connsiteX1" fmla="*/ 154236 w 168925"/>
              <a:gd name="connsiteY1" fmla="*/ 18381 h 389473"/>
              <a:gd name="connsiteX2" fmla="*/ 161580 w 168925"/>
              <a:gd name="connsiteY2" fmla="*/ 29398 h 389473"/>
              <a:gd name="connsiteX3" fmla="*/ 165253 w 168925"/>
              <a:gd name="connsiteY3" fmla="*/ 47759 h 389473"/>
              <a:gd name="connsiteX4" fmla="*/ 168925 w 168925"/>
              <a:gd name="connsiteY4" fmla="*/ 58776 h 389473"/>
              <a:gd name="connsiteX5" fmla="*/ 161580 w 168925"/>
              <a:gd name="connsiteY5" fmla="*/ 102844 h 389473"/>
              <a:gd name="connsiteX6" fmla="*/ 154236 w 168925"/>
              <a:gd name="connsiteY6" fmla="*/ 113861 h 389473"/>
              <a:gd name="connsiteX7" fmla="*/ 146891 w 168925"/>
              <a:gd name="connsiteY7" fmla="*/ 135894 h 389473"/>
              <a:gd name="connsiteX8" fmla="*/ 143219 w 168925"/>
              <a:gd name="connsiteY8" fmla="*/ 146911 h 389473"/>
              <a:gd name="connsiteX9" fmla="*/ 146891 w 168925"/>
              <a:gd name="connsiteY9" fmla="*/ 161600 h 389473"/>
              <a:gd name="connsiteX10" fmla="*/ 150564 w 168925"/>
              <a:gd name="connsiteY10" fmla="*/ 172617 h 389473"/>
              <a:gd name="connsiteX11" fmla="*/ 146891 w 168925"/>
              <a:gd name="connsiteY11" fmla="*/ 194651 h 389473"/>
              <a:gd name="connsiteX12" fmla="*/ 143219 w 168925"/>
              <a:gd name="connsiteY12" fmla="*/ 205668 h 389473"/>
              <a:gd name="connsiteX13" fmla="*/ 132202 w 168925"/>
              <a:gd name="connsiteY13" fmla="*/ 213012 h 389473"/>
              <a:gd name="connsiteX14" fmla="*/ 135874 w 168925"/>
              <a:gd name="connsiteY14" fmla="*/ 238718 h 389473"/>
              <a:gd name="connsiteX15" fmla="*/ 124858 w 168925"/>
              <a:gd name="connsiteY15" fmla="*/ 275441 h 389473"/>
              <a:gd name="connsiteX16" fmla="*/ 110168 w 168925"/>
              <a:gd name="connsiteY16" fmla="*/ 282786 h 389473"/>
              <a:gd name="connsiteX17" fmla="*/ 91807 w 168925"/>
              <a:gd name="connsiteY17" fmla="*/ 304820 h 389473"/>
              <a:gd name="connsiteX18" fmla="*/ 102824 w 168925"/>
              <a:gd name="connsiteY18" fmla="*/ 312164 h 389473"/>
              <a:gd name="connsiteX19" fmla="*/ 124858 w 168925"/>
              <a:gd name="connsiteY19" fmla="*/ 323181 h 389473"/>
              <a:gd name="connsiteX20" fmla="*/ 128530 w 168925"/>
              <a:gd name="connsiteY20" fmla="*/ 334198 h 389473"/>
              <a:gd name="connsiteX21" fmla="*/ 110168 w 168925"/>
              <a:gd name="connsiteY21" fmla="*/ 367249 h 389473"/>
              <a:gd name="connsiteX22" fmla="*/ 95479 w 168925"/>
              <a:gd name="connsiteY22" fmla="*/ 370921 h 389473"/>
              <a:gd name="connsiteX23" fmla="*/ 73445 w 168925"/>
              <a:gd name="connsiteY23" fmla="*/ 378265 h 389473"/>
              <a:gd name="connsiteX24" fmla="*/ 62429 w 168925"/>
              <a:gd name="connsiteY24" fmla="*/ 385610 h 389473"/>
              <a:gd name="connsiteX25" fmla="*/ 22033 w 168925"/>
              <a:gd name="connsiteY25" fmla="*/ 385610 h 389473"/>
              <a:gd name="connsiteX26" fmla="*/ 7344 w 168925"/>
              <a:gd name="connsiteY26" fmla="*/ 363576 h 389473"/>
              <a:gd name="connsiteX27" fmla="*/ 0 w 168925"/>
              <a:gd name="connsiteY27" fmla="*/ 297475 h 389473"/>
              <a:gd name="connsiteX28" fmla="*/ 3672 w 168925"/>
              <a:gd name="connsiteY28" fmla="*/ 275441 h 389473"/>
              <a:gd name="connsiteX29" fmla="*/ 11017 w 168925"/>
              <a:gd name="connsiteY29" fmla="*/ 264425 h 389473"/>
              <a:gd name="connsiteX30" fmla="*/ 14689 w 168925"/>
              <a:gd name="connsiteY30" fmla="*/ 201996 h 389473"/>
              <a:gd name="connsiteX31" fmla="*/ 18361 w 168925"/>
              <a:gd name="connsiteY31" fmla="*/ 190979 h 389473"/>
              <a:gd name="connsiteX32" fmla="*/ 58756 w 168925"/>
              <a:gd name="connsiteY32" fmla="*/ 172617 h 389473"/>
              <a:gd name="connsiteX33" fmla="*/ 88135 w 168925"/>
              <a:gd name="connsiteY33" fmla="*/ 165273 h 389473"/>
              <a:gd name="connsiteX34" fmla="*/ 110168 w 168925"/>
              <a:gd name="connsiteY34" fmla="*/ 150584 h 389473"/>
              <a:gd name="connsiteX35" fmla="*/ 124858 w 168925"/>
              <a:gd name="connsiteY35" fmla="*/ 128550 h 389473"/>
              <a:gd name="connsiteX36" fmla="*/ 117513 w 168925"/>
              <a:gd name="connsiteY36" fmla="*/ 88155 h 389473"/>
              <a:gd name="connsiteX37" fmla="*/ 113841 w 168925"/>
              <a:gd name="connsiteY37" fmla="*/ 73465 h 389473"/>
              <a:gd name="connsiteX38" fmla="*/ 95479 w 168925"/>
              <a:gd name="connsiteY38" fmla="*/ 51432 h 389473"/>
              <a:gd name="connsiteX39" fmla="*/ 88135 w 168925"/>
              <a:gd name="connsiteY39" fmla="*/ 40415 h 389473"/>
              <a:gd name="connsiteX40" fmla="*/ 91807 w 168925"/>
              <a:gd name="connsiteY40" fmla="*/ 29398 h 389473"/>
              <a:gd name="connsiteX41" fmla="*/ 117513 w 168925"/>
              <a:gd name="connsiteY41" fmla="*/ 14709 h 389473"/>
              <a:gd name="connsiteX42" fmla="*/ 150564 w 168925"/>
              <a:gd name="connsiteY42" fmla="*/ 20 h 38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925" h="389473">
                <a:moveTo>
                  <a:pt x="150564" y="20"/>
                </a:moveTo>
                <a:cubicBezTo>
                  <a:pt x="156684" y="632"/>
                  <a:pt x="152045" y="12537"/>
                  <a:pt x="154236" y="18381"/>
                </a:cubicBezTo>
                <a:cubicBezTo>
                  <a:pt x="155786" y="22513"/>
                  <a:pt x="160030" y="25266"/>
                  <a:pt x="161580" y="29398"/>
                </a:cubicBezTo>
                <a:cubicBezTo>
                  <a:pt x="163772" y="35242"/>
                  <a:pt x="163739" y="41704"/>
                  <a:pt x="165253" y="47759"/>
                </a:cubicBezTo>
                <a:cubicBezTo>
                  <a:pt x="166192" y="51514"/>
                  <a:pt x="167701" y="55104"/>
                  <a:pt x="168925" y="58776"/>
                </a:cubicBezTo>
                <a:cubicBezTo>
                  <a:pt x="167760" y="69259"/>
                  <a:pt x="167734" y="90536"/>
                  <a:pt x="161580" y="102844"/>
                </a:cubicBezTo>
                <a:cubicBezTo>
                  <a:pt x="159606" y="106792"/>
                  <a:pt x="156028" y="109828"/>
                  <a:pt x="154236" y="113861"/>
                </a:cubicBezTo>
                <a:cubicBezTo>
                  <a:pt x="151092" y="120935"/>
                  <a:pt x="149339" y="128550"/>
                  <a:pt x="146891" y="135894"/>
                </a:cubicBezTo>
                <a:lnTo>
                  <a:pt x="143219" y="146911"/>
                </a:lnTo>
                <a:cubicBezTo>
                  <a:pt x="144443" y="151807"/>
                  <a:pt x="145504" y="156747"/>
                  <a:pt x="146891" y="161600"/>
                </a:cubicBezTo>
                <a:cubicBezTo>
                  <a:pt x="147955" y="165322"/>
                  <a:pt x="150564" y="168746"/>
                  <a:pt x="150564" y="172617"/>
                </a:cubicBezTo>
                <a:cubicBezTo>
                  <a:pt x="150564" y="180063"/>
                  <a:pt x="148506" y="187382"/>
                  <a:pt x="146891" y="194651"/>
                </a:cubicBezTo>
                <a:cubicBezTo>
                  <a:pt x="146051" y="198430"/>
                  <a:pt x="145637" y="202645"/>
                  <a:pt x="143219" y="205668"/>
                </a:cubicBezTo>
                <a:cubicBezTo>
                  <a:pt x="140462" y="209114"/>
                  <a:pt x="135874" y="210564"/>
                  <a:pt x="132202" y="213012"/>
                </a:cubicBezTo>
                <a:cubicBezTo>
                  <a:pt x="120416" y="260162"/>
                  <a:pt x="131889" y="198864"/>
                  <a:pt x="135874" y="238718"/>
                </a:cubicBezTo>
                <a:cubicBezTo>
                  <a:pt x="136854" y="248516"/>
                  <a:pt x="134314" y="267562"/>
                  <a:pt x="124858" y="275441"/>
                </a:cubicBezTo>
                <a:cubicBezTo>
                  <a:pt x="120652" y="278946"/>
                  <a:pt x="115065" y="280338"/>
                  <a:pt x="110168" y="282786"/>
                </a:cubicBezTo>
                <a:cubicBezTo>
                  <a:pt x="109065" y="283889"/>
                  <a:pt x="90955" y="300561"/>
                  <a:pt x="91807" y="304820"/>
                </a:cubicBezTo>
                <a:cubicBezTo>
                  <a:pt x="92673" y="309148"/>
                  <a:pt x="98876" y="310190"/>
                  <a:pt x="102824" y="312164"/>
                </a:cubicBezTo>
                <a:cubicBezTo>
                  <a:pt x="133232" y="327368"/>
                  <a:pt x="93286" y="302135"/>
                  <a:pt x="124858" y="323181"/>
                </a:cubicBezTo>
                <a:cubicBezTo>
                  <a:pt x="126082" y="326853"/>
                  <a:pt x="128915" y="330346"/>
                  <a:pt x="128530" y="334198"/>
                </a:cubicBezTo>
                <a:cubicBezTo>
                  <a:pt x="126710" y="352399"/>
                  <a:pt x="125263" y="360780"/>
                  <a:pt x="110168" y="367249"/>
                </a:cubicBezTo>
                <a:cubicBezTo>
                  <a:pt x="105529" y="369237"/>
                  <a:pt x="100313" y="369471"/>
                  <a:pt x="95479" y="370921"/>
                </a:cubicBezTo>
                <a:cubicBezTo>
                  <a:pt x="88064" y="373145"/>
                  <a:pt x="73445" y="378265"/>
                  <a:pt x="73445" y="378265"/>
                </a:cubicBezTo>
                <a:cubicBezTo>
                  <a:pt x="69773" y="380713"/>
                  <a:pt x="66616" y="384214"/>
                  <a:pt x="62429" y="385610"/>
                </a:cubicBezTo>
                <a:cubicBezTo>
                  <a:pt x="43049" y="392070"/>
                  <a:pt x="40310" y="389265"/>
                  <a:pt x="22033" y="385610"/>
                </a:cubicBezTo>
                <a:cubicBezTo>
                  <a:pt x="17137" y="378265"/>
                  <a:pt x="7931" y="372384"/>
                  <a:pt x="7344" y="363576"/>
                </a:cubicBezTo>
                <a:cubicBezTo>
                  <a:pt x="3415" y="304630"/>
                  <a:pt x="9491" y="325950"/>
                  <a:pt x="0" y="297475"/>
                </a:cubicBezTo>
                <a:cubicBezTo>
                  <a:pt x="1224" y="290130"/>
                  <a:pt x="1317" y="282505"/>
                  <a:pt x="3672" y="275441"/>
                </a:cubicBezTo>
                <a:cubicBezTo>
                  <a:pt x="5068" y="271254"/>
                  <a:pt x="10362" y="268790"/>
                  <a:pt x="11017" y="264425"/>
                </a:cubicBezTo>
                <a:cubicBezTo>
                  <a:pt x="14109" y="243810"/>
                  <a:pt x="12615" y="222738"/>
                  <a:pt x="14689" y="201996"/>
                </a:cubicBezTo>
                <a:cubicBezTo>
                  <a:pt x="15074" y="198144"/>
                  <a:pt x="15624" y="193716"/>
                  <a:pt x="18361" y="190979"/>
                </a:cubicBezTo>
                <a:cubicBezTo>
                  <a:pt x="35316" y="174024"/>
                  <a:pt x="39003" y="177175"/>
                  <a:pt x="58756" y="172617"/>
                </a:cubicBezTo>
                <a:cubicBezTo>
                  <a:pt x="68592" y="170347"/>
                  <a:pt x="88135" y="165273"/>
                  <a:pt x="88135" y="165273"/>
                </a:cubicBezTo>
                <a:cubicBezTo>
                  <a:pt x="95479" y="160377"/>
                  <a:pt x="105272" y="157928"/>
                  <a:pt x="110168" y="150584"/>
                </a:cubicBezTo>
                <a:lnTo>
                  <a:pt x="124858" y="128550"/>
                </a:lnTo>
                <a:cubicBezTo>
                  <a:pt x="118779" y="79930"/>
                  <a:pt x="125061" y="114576"/>
                  <a:pt x="117513" y="88155"/>
                </a:cubicBezTo>
                <a:cubicBezTo>
                  <a:pt x="116127" y="83302"/>
                  <a:pt x="115829" y="78104"/>
                  <a:pt x="113841" y="73465"/>
                </a:cubicBezTo>
                <a:cubicBezTo>
                  <a:pt x="109015" y="62205"/>
                  <a:pt x="103262" y="60772"/>
                  <a:pt x="95479" y="51432"/>
                </a:cubicBezTo>
                <a:cubicBezTo>
                  <a:pt x="92654" y="48041"/>
                  <a:pt x="90583" y="44087"/>
                  <a:pt x="88135" y="40415"/>
                </a:cubicBezTo>
                <a:cubicBezTo>
                  <a:pt x="89359" y="36743"/>
                  <a:pt x="89329" y="32372"/>
                  <a:pt x="91807" y="29398"/>
                </a:cubicBezTo>
                <a:cubicBezTo>
                  <a:pt x="108076" y="9875"/>
                  <a:pt x="101649" y="24227"/>
                  <a:pt x="117513" y="14709"/>
                </a:cubicBezTo>
                <a:cubicBezTo>
                  <a:pt x="120482" y="12928"/>
                  <a:pt x="144444" y="-592"/>
                  <a:pt x="150564" y="20"/>
                </a:cubicBezTo>
                <a:close/>
              </a:path>
            </a:pathLst>
          </a:custGeom>
          <a:blipFill>
            <a:blip r:embed="rId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F12D96-A019-4936-BE0F-635D4086AC0B}"/>
              </a:ext>
            </a:extLst>
          </p:cNvPr>
          <p:cNvSpPr/>
          <p:nvPr/>
        </p:nvSpPr>
        <p:spPr>
          <a:xfrm>
            <a:off x="9838839" y="2006595"/>
            <a:ext cx="171713" cy="215021"/>
          </a:xfrm>
          <a:custGeom>
            <a:avLst/>
            <a:gdLst>
              <a:gd name="connsiteX0" fmla="*/ 48933 w 155430"/>
              <a:gd name="connsiteY0" fmla="*/ 0 h 194632"/>
              <a:gd name="connsiteX1" fmla="*/ 30572 w 155430"/>
              <a:gd name="connsiteY1" fmla="*/ 11017 h 194632"/>
              <a:gd name="connsiteX2" fmla="*/ 19555 w 155430"/>
              <a:gd name="connsiteY2" fmla="*/ 18362 h 194632"/>
              <a:gd name="connsiteX3" fmla="*/ 4866 w 155430"/>
              <a:gd name="connsiteY3" fmla="*/ 22034 h 194632"/>
              <a:gd name="connsiteX4" fmla="*/ 4866 w 155430"/>
              <a:gd name="connsiteY4" fmla="*/ 66102 h 194632"/>
              <a:gd name="connsiteX5" fmla="*/ 12210 w 155430"/>
              <a:gd name="connsiteY5" fmla="*/ 80791 h 194632"/>
              <a:gd name="connsiteX6" fmla="*/ 19555 w 155430"/>
              <a:gd name="connsiteY6" fmla="*/ 102824 h 194632"/>
              <a:gd name="connsiteX7" fmla="*/ 23227 w 155430"/>
              <a:gd name="connsiteY7" fmla="*/ 113841 h 194632"/>
              <a:gd name="connsiteX8" fmla="*/ 30572 w 155430"/>
              <a:gd name="connsiteY8" fmla="*/ 150564 h 194632"/>
              <a:gd name="connsiteX9" fmla="*/ 34244 w 155430"/>
              <a:gd name="connsiteY9" fmla="*/ 165253 h 194632"/>
              <a:gd name="connsiteX10" fmla="*/ 41589 w 155430"/>
              <a:gd name="connsiteY10" fmla="*/ 179942 h 194632"/>
              <a:gd name="connsiteX11" fmla="*/ 45261 w 155430"/>
              <a:gd name="connsiteY11" fmla="*/ 190959 h 194632"/>
              <a:gd name="connsiteX12" fmla="*/ 56278 w 155430"/>
              <a:gd name="connsiteY12" fmla="*/ 194632 h 194632"/>
              <a:gd name="connsiteX13" fmla="*/ 70967 w 155430"/>
              <a:gd name="connsiteY13" fmla="*/ 190959 h 194632"/>
              <a:gd name="connsiteX14" fmla="*/ 96673 w 155430"/>
              <a:gd name="connsiteY14" fmla="*/ 176270 h 194632"/>
              <a:gd name="connsiteX15" fmla="*/ 122379 w 155430"/>
              <a:gd name="connsiteY15" fmla="*/ 168926 h 194632"/>
              <a:gd name="connsiteX16" fmla="*/ 137068 w 155430"/>
              <a:gd name="connsiteY16" fmla="*/ 161581 h 194632"/>
              <a:gd name="connsiteX17" fmla="*/ 148085 w 155430"/>
              <a:gd name="connsiteY17" fmla="*/ 157909 h 194632"/>
              <a:gd name="connsiteX18" fmla="*/ 155430 w 155430"/>
              <a:gd name="connsiteY18" fmla="*/ 146892 h 194632"/>
              <a:gd name="connsiteX19" fmla="*/ 144413 w 155430"/>
              <a:gd name="connsiteY19" fmla="*/ 117514 h 194632"/>
              <a:gd name="connsiteX20" fmla="*/ 137068 w 155430"/>
              <a:gd name="connsiteY20" fmla="*/ 95480 h 194632"/>
              <a:gd name="connsiteX21" fmla="*/ 129724 w 155430"/>
              <a:gd name="connsiteY21" fmla="*/ 84463 h 194632"/>
              <a:gd name="connsiteX22" fmla="*/ 118707 w 155430"/>
              <a:gd name="connsiteY22" fmla="*/ 62429 h 194632"/>
              <a:gd name="connsiteX23" fmla="*/ 96673 w 155430"/>
              <a:gd name="connsiteY23" fmla="*/ 44068 h 194632"/>
              <a:gd name="connsiteX24" fmla="*/ 89328 w 155430"/>
              <a:gd name="connsiteY24" fmla="*/ 33051 h 194632"/>
              <a:gd name="connsiteX25" fmla="*/ 67295 w 155430"/>
              <a:gd name="connsiteY25" fmla="*/ 18362 h 194632"/>
              <a:gd name="connsiteX26" fmla="*/ 48933 w 155430"/>
              <a:gd name="connsiteY26" fmla="*/ 0 h 19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5430" h="194632">
                <a:moveTo>
                  <a:pt x="48933" y="0"/>
                </a:moveTo>
                <a:cubicBezTo>
                  <a:pt x="42813" y="3672"/>
                  <a:pt x="36625" y="7234"/>
                  <a:pt x="30572" y="11017"/>
                </a:cubicBezTo>
                <a:cubicBezTo>
                  <a:pt x="26829" y="13356"/>
                  <a:pt x="23612" y="16623"/>
                  <a:pt x="19555" y="18362"/>
                </a:cubicBezTo>
                <a:cubicBezTo>
                  <a:pt x="14916" y="20350"/>
                  <a:pt x="9762" y="20810"/>
                  <a:pt x="4866" y="22034"/>
                </a:cubicBezTo>
                <a:cubicBezTo>
                  <a:pt x="-1400" y="40834"/>
                  <a:pt x="-1842" y="37031"/>
                  <a:pt x="4866" y="66102"/>
                </a:cubicBezTo>
                <a:cubicBezTo>
                  <a:pt x="6097" y="71436"/>
                  <a:pt x="10177" y="75708"/>
                  <a:pt x="12210" y="80791"/>
                </a:cubicBezTo>
                <a:cubicBezTo>
                  <a:pt x="15085" y="87979"/>
                  <a:pt x="17107" y="95480"/>
                  <a:pt x="19555" y="102824"/>
                </a:cubicBezTo>
                <a:cubicBezTo>
                  <a:pt x="20779" y="106496"/>
                  <a:pt x="22468" y="110045"/>
                  <a:pt x="23227" y="113841"/>
                </a:cubicBezTo>
                <a:cubicBezTo>
                  <a:pt x="25675" y="126082"/>
                  <a:pt x="27956" y="138358"/>
                  <a:pt x="30572" y="150564"/>
                </a:cubicBezTo>
                <a:cubicBezTo>
                  <a:pt x="31630" y="155499"/>
                  <a:pt x="32472" y="160527"/>
                  <a:pt x="34244" y="165253"/>
                </a:cubicBezTo>
                <a:cubicBezTo>
                  <a:pt x="36166" y="170379"/>
                  <a:pt x="39433" y="174910"/>
                  <a:pt x="41589" y="179942"/>
                </a:cubicBezTo>
                <a:cubicBezTo>
                  <a:pt x="43114" y="183500"/>
                  <a:pt x="42524" y="188222"/>
                  <a:pt x="45261" y="190959"/>
                </a:cubicBezTo>
                <a:cubicBezTo>
                  <a:pt x="47998" y="193696"/>
                  <a:pt x="52606" y="193408"/>
                  <a:pt x="56278" y="194632"/>
                </a:cubicBezTo>
                <a:cubicBezTo>
                  <a:pt x="61174" y="193408"/>
                  <a:pt x="66241" y="192731"/>
                  <a:pt x="70967" y="190959"/>
                </a:cubicBezTo>
                <a:cubicBezTo>
                  <a:pt x="96730" y="181298"/>
                  <a:pt x="75356" y="186929"/>
                  <a:pt x="96673" y="176270"/>
                </a:cubicBezTo>
                <a:cubicBezTo>
                  <a:pt x="101940" y="173636"/>
                  <a:pt x="117674" y="170102"/>
                  <a:pt x="122379" y="168926"/>
                </a:cubicBezTo>
                <a:cubicBezTo>
                  <a:pt x="127275" y="166478"/>
                  <a:pt x="132036" y="163737"/>
                  <a:pt x="137068" y="161581"/>
                </a:cubicBezTo>
                <a:cubicBezTo>
                  <a:pt x="140626" y="160056"/>
                  <a:pt x="145062" y="160327"/>
                  <a:pt x="148085" y="157909"/>
                </a:cubicBezTo>
                <a:cubicBezTo>
                  <a:pt x="151532" y="155152"/>
                  <a:pt x="152982" y="150564"/>
                  <a:pt x="155430" y="146892"/>
                </a:cubicBezTo>
                <a:cubicBezTo>
                  <a:pt x="147477" y="115088"/>
                  <a:pt x="157215" y="149521"/>
                  <a:pt x="144413" y="117514"/>
                </a:cubicBezTo>
                <a:cubicBezTo>
                  <a:pt x="141538" y="110326"/>
                  <a:pt x="141362" y="101922"/>
                  <a:pt x="137068" y="95480"/>
                </a:cubicBezTo>
                <a:cubicBezTo>
                  <a:pt x="134620" y="91808"/>
                  <a:pt x="131698" y="88411"/>
                  <a:pt x="129724" y="84463"/>
                </a:cubicBezTo>
                <a:cubicBezTo>
                  <a:pt x="121445" y="67905"/>
                  <a:pt x="131858" y="78211"/>
                  <a:pt x="118707" y="62429"/>
                </a:cubicBezTo>
                <a:cubicBezTo>
                  <a:pt x="109871" y="51825"/>
                  <a:pt x="107506" y="51289"/>
                  <a:pt x="96673" y="44068"/>
                </a:cubicBezTo>
                <a:cubicBezTo>
                  <a:pt x="94225" y="40396"/>
                  <a:pt x="92650" y="35957"/>
                  <a:pt x="89328" y="33051"/>
                </a:cubicBezTo>
                <a:cubicBezTo>
                  <a:pt x="82685" y="27238"/>
                  <a:pt x="67295" y="18362"/>
                  <a:pt x="67295" y="18362"/>
                </a:cubicBezTo>
                <a:lnTo>
                  <a:pt x="48933" y="0"/>
                </a:lnTo>
                <a:close/>
              </a:path>
            </a:pathLst>
          </a:custGeom>
          <a:blipFill dpi="0" rotWithShape="1">
            <a:blip r:embed="rId9"/>
            <a:srcRect/>
            <a:stretch>
              <a:fillRect r="-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E4D72A-5442-4D91-9009-BDCA1359EECF}"/>
              </a:ext>
            </a:extLst>
          </p:cNvPr>
          <p:cNvSpPr/>
          <p:nvPr/>
        </p:nvSpPr>
        <p:spPr>
          <a:xfrm>
            <a:off x="9772889" y="2644002"/>
            <a:ext cx="75416" cy="150610"/>
          </a:xfrm>
          <a:custGeom>
            <a:avLst/>
            <a:gdLst>
              <a:gd name="connsiteX0" fmla="*/ 68846 w 75416"/>
              <a:gd name="connsiteY0" fmla="*/ 7391 h 150610"/>
              <a:gd name="connsiteX1" fmla="*/ 32123 w 75416"/>
              <a:gd name="connsiteY1" fmla="*/ 11063 h 150610"/>
              <a:gd name="connsiteX2" fmla="*/ 21106 w 75416"/>
              <a:gd name="connsiteY2" fmla="*/ 14735 h 150610"/>
              <a:gd name="connsiteX3" fmla="*/ 13762 w 75416"/>
              <a:gd name="connsiteY3" fmla="*/ 29425 h 150610"/>
              <a:gd name="connsiteX4" fmla="*/ 6417 w 75416"/>
              <a:gd name="connsiteY4" fmla="*/ 40441 h 150610"/>
              <a:gd name="connsiteX5" fmla="*/ 6417 w 75416"/>
              <a:gd name="connsiteY5" fmla="*/ 117559 h 150610"/>
              <a:gd name="connsiteX6" fmla="*/ 21106 w 75416"/>
              <a:gd name="connsiteY6" fmla="*/ 139593 h 150610"/>
              <a:gd name="connsiteX7" fmla="*/ 24778 w 75416"/>
              <a:gd name="connsiteY7" fmla="*/ 150610 h 150610"/>
              <a:gd name="connsiteX8" fmla="*/ 54157 w 75416"/>
              <a:gd name="connsiteY8" fmla="*/ 146938 h 150610"/>
              <a:gd name="connsiteX9" fmla="*/ 65174 w 75416"/>
              <a:gd name="connsiteY9" fmla="*/ 143265 h 150610"/>
              <a:gd name="connsiteX10" fmla="*/ 68846 w 75416"/>
              <a:gd name="connsiteY10" fmla="*/ 128576 h 150610"/>
              <a:gd name="connsiteX11" fmla="*/ 72518 w 75416"/>
              <a:gd name="connsiteY11" fmla="*/ 117559 h 150610"/>
              <a:gd name="connsiteX12" fmla="*/ 68846 w 75416"/>
              <a:gd name="connsiteY12" fmla="*/ 7391 h 15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416" h="150610">
                <a:moveTo>
                  <a:pt x="68846" y="7391"/>
                </a:moveTo>
                <a:cubicBezTo>
                  <a:pt x="62114" y="-10358"/>
                  <a:pt x="44282" y="9193"/>
                  <a:pt x="32123" y="11063"/>
                </a:cubicBezTo>
                <a:cubicBezTo>
                  <a:pt x="28297" y="11652"/>
                  <a:pt x="23843" y="11998"/>
                  <a:pt x="21106" y="14735"/>
                </a:cubicBezTo>
                <a:cubicBezTo>
                  <a:pt x="17235" y="18606"/>
                  <a:pt x="16478" y="24672"/>
                  <a:pt x="13762" y="29425"/>
                </a:cubicBezTo>
                <a:cubicBezTo>
                  <a:pt x="11572" y="33257"/>
                  <a:pt x="8865" y="36769"/>
                  <a:pt x="6417" y="40441"/>
                </a:cubicBezTo>
                <a:cubicBezTo>
                  <a:pt x="-925" y="69811"/>
                  <a:pt x="-3273" y="72983"/>
                  <a:pt x="6417" y="117559"/>
                </a:cubicBezTo>
                <a:cubicBezTo>
                  <a:pt x="8292" y="126185"/>
                  <a:pt x="18315" y="131219"/>
                  <a:pt x="21106" y="139593"/>
                </a:cubicBezTo>
                <a:lnTo>
                  <a:pt x="24778" y="150610"/>
                </a:lnTo>
                <a:cubicBezTo>
                  <a:pt x="34571" y="149386"/>
                  <a:pt x="44447" y="148704"/>
                  <a:pt x="54157" y="146938"/>
                </a:cubicBezTo>
                <a:cubicBezTo>
                  <a:pt x="57966" y="146246"/>
                  <a:pt x="62756" y="146288"/>
                  <a:pt x="65174" y="143265"/>
                </a:cubicBezTo>
                <a:cubicBezTo>
                  <a:pt x="68327" y="139324"/>
                  <a:pt x="67460" y="133429"/>
                  <a:pt x="68846" y="128576"/>
                </a:cubicBezTo>
                <a:cubicBezTo>
                  <a:pt x="69909" y="124854"/>
                  <a:pt x="71294" y="121231"/>
                  <a:pt x="72518" y="117559"/>
                </a:cubicBezTo>
                <a:cubicBezTo>
                  <a:pt x="77716" y="55194"/>
                  <a:pt x="75578" y="25140"/>
                  <a:pt x="68846" y="73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239795-0716-41FF-BEFB-05A16A74ECDB}"/>
              </a:ext>
            </a:extLst>
          </p:cNvPr>
          <p:cNvSpPr/>
          <p:nvPr/>
        </p:nvSpPr>
        <p:spPr>
          <a:xfrm>
            <a:off x="10036210" y="1626824"/>
            <a:ext cx="507246" cy="745475"/>
          </a:xfrm>
          <a:custGeom>
            <a:avLst/>
            <a:gdLst>
              <a:gd name="connsiteX0" fmla="*/ 156 w 507246"/>
              <a:gd name="connsiteY0" fmla="*/ 642651 h 745475"/>
              <a:gd name="connsiteX1" fmla="*/ 18518 w 507246"/>
              <a:gd name="connsiteY1" fmla="*/ 635306 h 745475"/>
              <a:gd name="connsiteX2" fmla="*/ 29535 w 507246"/>
              <a:gd name="connsiteY2" fmla="*/ 613272 h 745475"/>
              <a:gd name="connsiteX3" fmla="*/ 55241 w 507246"/>
              <a:gd name="connsiteY3" fmla="*/ 580222 h 745475"/>
              <a:gd name="connsiteX4" fmla="*/ 66257 w 507246"/>
              <a:gd name="connsiteY4" fmla="*/ 572877 h 745475"/>
              <a:gd name="connsiteX5" fmla="*/ 80947 w 507246"/>
              <a:gd name="connsiteY5" fmla="*/ 550843 h 745475"/>
              <a:gd name="connsiteX6" fmla="*/ 110325 w 507246"/>
              <a:gd name="connsiteY6" fmla="*/ 539827 h 745475"/>
              <a:gd name="connsiteX7" fmla="*/ 121342 w 507246"/>
              <a:gd name="connsiteY7" fmla="*/ 536154 h 745475"/>
              <a:gd name="connsiteX8" fmla="*/ 132359 w 507246"/>
              <a:gd name="connsiteY8" fmla="*/ 528810 h 745475"/>
              <a:gd name="connsiteX9" fmla="*/ 165409 w 507246"/>
              <a:gd name="connsiteY9" fmla="*/ 521465 h 745475"/>
              <a:gd name="connsiteX10" fmla="*/ 176426 w 507246"/>
              <a:gd name="connsiteY10" fmla="*/ 517793 h 745475"/>
              <a:gd name="connsiteX11" fmla="*/ 202132 w 507246"/>
              <a:gd name="connsiteY11" fmla="*/ 514121 h 745475"/>
              <a:gd name="connsiteX12" fmla="*/ 209477 w 507246"/>
              <a:gd name="connsiteY12" fmla="*/ 462709 h 745475"/>
              <a:gd name="connsiteX13" fmla="*/ 224166 w 507246"/>
              <a:gd name="connsiteY13" fmla="*/ 418641 h 745475"/>
              <a:gd name="connsiteX14" fmla="*/ 235183 w 507246"/>
              <a:gd name="connsiteY14" fmla="*/ 422313 h 745475"/>
              <a:gd name="connsiteX15" fmla="*/ 246200 w 507246"/>
              <a:gd name="connsiteY15" fmla="*/ 459036 h 745475"/>
              <a:gd name="connsiteX16" fmla="*/ 271906 w 507246"/>
              <a:gd name="connsiteY16" fmla="*/ 451692 h 745475"/>
              <a:gd name="connsiteX17" fmla="*/ 282923 w 507246"/>
              <a:gd name="connsiteY17" fmla="*/ 444347 h 745475"/>
              <a:gd name="connsiteX18" fmla="*/ 290267 w 507246"/>
              <a:gd name="connsiteY18" fmla="*/ 422313 h 745475"/>
              <a:gd name="connsiteX19" fmla="*/ 293939 w 507246"/>
              <a:gd name="connsiteY19" fmla="*/ 411296 h 745475"/>
              <a:gd name="connsiteX20" fmla="*/ 297612 w 507246"/>
              <a:gd name="connsiteY20" fmla="*/ 396607 h 745475"/>
              <a:gd name="connsiteX21" fmla="*/ 293939 w 507246"/>
              <a:gd name="connsiteY21" fmla="*/ 348868 h 745475"/>
              <a:gd name="connsiteX22" fmla="*/ 286595 w 507246"/>
              <a:gd name="connsiteY22" fmla="*/ 326834 h 745475"/>
              <a:gd name="connsiteX23" fmla="*/ 275578 w 507246"/>
              <a:gd name="connsiteY23" fmla="*/ 304800 h 745475"/>
              <a:gd name="connsiteX24" fmla="*/ 271906 w 507246"/>
              <a:gd name="connsiteY24" fmla="*/ 293783 h 745475"/>
              <a:gd name="connsiteX25" fmla="*/ 264561 w 507246"/>
              <a:gd name="connsiteY25" fmla="*/ 282766 h 745475"/>
              <a:gd name="connsiteX26" fmla="*/ 268233 w 507246"/>
              <a:gd name="connsiteY26" fmla="*/ 246043 h 745475"/>
              <a:gd name="connsiteX27" fmla="*/ 235183 w 507246"/>
              <a:gd name="connsiteY27" fmla="*/ 238699 h 745475"/>
              <a:gd name="connsiteX28" fmla="*/ 224166 w 507246"/>
              <a:gd name="connsiteY28" fmla="*/ 235027 h 745475"/>
              <a:gd name="connsiteX29" fmla="*/ 220494 w 507246"/>
              <a:gd name="connsiteY29" fmla="*/ 224010 h 745475"/>
              <a:gd name="connsiteX30" fmla="*/ 209477 w 507246"/>
              <a:gd name="connsiteY30" fmla="*/ 209321 h 745475"/>
              <a:gd name="connsiteX31" fmla="*/ 202132 w 507246"/>
              <a:gd name="connsiteY31" fmla="*/ 198304 h 745475"/>
              <a:gd name="connsiteX32" fmla="*/ 202132 w 507246"/>
              <a:gd name="connsiteY32" fmla="*/ 165253 h 745475"/>
              <a:gd name="connsiteX33" fmla="*/ 213149 w 507246"/>
              <a:gd name="connsiteY33" fmla="*/ 157909 h 745475"/>
              <a:gd name="connsiteX34" fmla="*/ 235183 w 507246"/>
              <a:gd name="connsiteY34" fmla="*/ 150564 h 745475"/>
              <a:gd name="connsiteX35" fmla="*/ 227838 w 507246"/>
              <a:gd name="connsiteY35" fmla="*/ 117513 h 745475"/>
              <a:gd name="connsiteX36" fmla="*/ 220494 w 507246"/>
              <a:gd name="connsiteY36" fmla="*/ 106496 h 745475"/>
              <a:gd name="connsiteX37" fmla="*/ 216821 w 507246"/>
              <a:gd name="connsiteY37" fmla="*/ 95480 h 745475"/>
              <a:gd name="connsiteX38" fmla="*/ 205804 w 507246"/>
              <a:gd name="connsiteY38" fmla="*/ 88135 h 745475"/>
              <a:gd name="connsiteX39" fmla="*/ 202132 w 507246"/>
              <a:gd name="connsiteY39" fmla="*/ 77118 h 745475"/>
              <a:gd name="connsiteX40" fmla="*/ 180098 w 507246"/>
              <a:gd name="connsiteY40" fmla="*/ 66101 h 745475"/>
              <a:gd name="connsiteX41" fmla="*/ 191115 w 507246"/>
              <a:gd name="connsiteY41" fmla="*/ 58757 h 745475"/>
              <a:gd name="connsiteX42" fmla="*/ 202132 w 507246"/>
              <a:gd name="connsiteY42" fmla="*/ 62429 h 745475"/>
              <a:gd name="connsiteX43" fmla="*/ 227838 w 507246"/>
              <a:gd name="connsiteY43" fmla="*/ 69774 h 745475"/>
              <a:gd name="connsiteX44" fmla="*/ 249872 w 507246"/>
              <a:gd name="connsiteY44" fmla="*/ 80790 h 745475"/>
              <a:gd name="connsiteX45" fmla="*/ 282923 w 507246"/>
              <a:gd name="connsiteY45" fmla="*/ 102824 h 745475"/>
              <a:gd name="connsiteX46" fmla="*/ 293939 w 507246"/>
              <a:gd name="connsiteY46" fmla="*/ 110169 h 745475"/>
              <a:gd name="connsiteX47" fmla="*/ 304956 w 507246"/>
              <a:gd name="connsiteY47" fmla="*/ 113841 h 745475"/>
              <a:gd name="connsiteX48" fmla="*/ 315973 w 507246"/>
              <a:gd name="connsiteY48" fmla="*/ 121186 h 745475"/>
              <a:gd name="connsiteX49" fmla="*/ 374730 w 507246"/>
              <a:gd name="connsiteY49" fmla="*/ 128530 h 745475"/>
              <a:gd name="connsiteX50" fmla="*/ 393091 w 507246"/>
              <a:gd name="connsiteY50" fmla="*/ 124858 h 745475"/>
              <a:gd name="connsiteX51" fmla="*/ 404108 w 507246"/>
              <a:gd name="connsiteY51" fmla="*/ 99152 h 745475"/>
              <a:gd name="connsiteX52" fmla="*/ 418797 w 507246"/>
              <a:gd name="connsiteY52" fmla="*/ 77118 h 745475"/>
              <a:gd name="connsiteX53" fmla="*/ 462865 w 507246"/>
              <a:gd name="connsiteY53" fmla="*/ 47740 h 745475"/>
              <a:gd name="connsiteX54" fmla="*/ 473882 w 507246"/>
              <a:gd name="connsiteY54" fmla="*/ 40395 h 745475"/>
              <a:gd name="connsiteX55" fmla="*/ 484898 w 507246"/>
              <a:gd name="connsiteY55" fmla="*/ 33051 h 745475"/>
              <a:gd name="connsiteX56" fmla="*/ 503260 w 507246"/>
              <a:gd name="connsiteY56" fmla="*/ 0 h 745475"/>
              <a:gd name="connsiteX57" fmla="*/ 506932 w 507246"/>
              <a:gd name="connsiteY57" fmla="*/ 11017 h 745475"/>
              <a:gd name="connsiteX58" fmla="*/ 495915 w 507246"/>
              <a:gd name="connsiteY58" fmla="*/ 18362 h 745475"/>
              <a:gd name="connsiteX59" fmla="*/ 488571 w 507246"/>
              <a:gd name="connsiteY59" fmla="*/ 29378 h 745475"/>
              <a:gd name="connsiteX60" fmla="*/ 481226 w 507246"/>
              <a:gd name="connsiteY60" fmla="*/ 55084 h 745475"/>
              <a:gd name="connsiteX61" fmla="*/ 470209 w 507246"/>
              <a:gd name="connsiteY61" fmla="*/ 58757 h 745475"/>
              <a:gd name="connsiteX62" fmla="*/ 448176 w 507246"/>
              <a:gd name="connsiteY62" fmla="*/ 73446 h 745475"/>
              <a:gd name="connsiteX63" fmla="*/ 433486 w 507246"/>
              <a:gd name="connsiteY63" fmla="*/ 80790 h 745475"/>
              <a:gd name="connsiteX64" fmla="*/ 400436 w 507246"/>
              <a:gd name="connsiteY64" fmla="*/ 113841 h 745475"/>
              <a:gd name="connsiteX65" fmla="*/ 389419 w 507246"/>
              <a:gd name="connsiteY65" fmla="*/ 124858 h 745475"/>
              <a:gd name="connsiteX66" fmla="*/ 389419 w 507246"/>
              <a:gd name="connsiteY66" fmla="*/ 146892 h 745475"/>
              <a:gd name="connsiteX67" fmla="*/ 393091 w 507246"/>
              <a:gd name="connsiteY67" fmla="*/ 161581 h 745475"/>
              <a:gd name="connsiteX68" fmla="*/ 407780 w 507246"/>
              <a:gd name="connsiteY68" fmla="*/ 165253 h 745475"/>
              <a:gd name="connsiteX69" fmla="*/ 411453 w 507246"/>
              <a:gd name="connsiteY69" fmla="*/ 176270 h 745475"/>
              <a:gd name="connsiteX70" fmla="*/ 389419 w 507246"/>
              <a:gd name="connsiteY70" fmla="*/ 179942 h 745475"/>
              <a:gd name="connsiteX71" fmla="*/ 378402 w 507246"/>
              <a:gd name="connsiteY71" fmla="*/ 183615 h 745475"/>
              <a:gd name="connsiteX72" fmla="*/ 363713 w 507246"/>
              <a:gd name="connsiteY72" fmla="*/ 187287 h 745475"/>
              <a:gd name="connsiteX73" fmla="*/ 360041 w 507246"/>
              <a:gd name="connsiteY73" fmla="*/ 220337 h 745475"/>
              <a:gd name="connsiteX74" fmla="*/ 349024 w 507246"/>
              <a:gd name="connsiteY74" fmla="*/ 224010 h 745475"/>
              <a:gd name="connsiteX75" fmla="*/ 323318 w 507246"/>
              <a:gd name="connsiteY75" fmla="*/ 220337 h 745475"/>
              <a:gd name="connsiteX76" fmla="*/ 301284 w 507246"/>
              <a:gd name="connsiteY76" fmla="*/ 205648 h 745475"/>
              <a:gd name="connsiteX77" fmla="*/ 290267 w 507246"/>
              <a:gd name="connsiteY77" fmla="*/ 198304 h 745475"/>
              <a:gd name="connsiteX78" fmla="*/ 279250 w 507246"/>
              <a:gd name="connsiteY78" fmla="*/ 194631 h 745475"/>
              <a:gd name="connsiteX79" fmla="*/ 253544 w 507246"/>
              <a:gd name="connsiteY79" fmla="*/ 198304 h 745475"/>
              <a:gd name="connsiteX80" fmla="*/ 260889 w 507246"/>
              <a:gd name="connsiteY80" fmla="*/ 209321 h 745475"/>
              <a:gd name="connsiteX81" fmla="*/ 271906 w 507246"/>
              <a:gd name="connsiteY81" fmla="*/ 212993 h 745475"/>
              <a:gd name="connsiteX82" fmla="*/ 282923 w 507246"/>
              <a:gd name="connsiteY82" fmla="*/ 220337 h 745475"/>
              <a:gd name="connsiteX83" fmla="*/ 286595 w 507246"/>
              <a:gd name="connsiteY83" fmla="*/ 249716 h 745475"/>
              <a:gd name="connsiteX84" fmla="*/ 297612 w 507246"/>
              <a:gd name="connsiteY84" fmla="*/ 271749 h 745475"/>
              <a:gd name="connsiteX85" fmla="*/ 308629 w 507246"/>
              <a:gd name="connsiteY85" fmla="*/ 286439 h 745475"/>
              <a:gd name="connsiteX86" fmla="*/ 323318 w 507246"/>
              <a:gd name="connsiteY86" fmla="*/ 308472 h 745475"/>
              <a:gd name="connsiteX87" fmla="*/ 341679 w 507246"/>
              <a:gd name="connsiteY87" fmla="*/ 312145 h 745475"/>
              <a:gd name="connsiteX88" fmla="*/ 352696 w 507246"/>
              <a:gd name="connsiteY88" fmla="*/ 319489 h 745475"/>
              <a:gd name="connsiteX89" fmla="*/ 356368 w 507246"/>
              <a:gd name="connsiteY89" fmla="*/ 334178 h 745475"/>
              <a:gd name="connsiteX90" fmla="*/ 367385 w 507246"/>
              <a:gd name="connsiteY90" fmla="*/ 370901 h 745475"/>
              <a:gd name="connsiteX91" fmla="*/ 371057 w 507246"/>
              <a:gd name="connsiteY91" fmla="*/ 418641 h 745475"/>
              <a:gd name="connsiteX92" fmla="*/ 378402 w 507246"/>
              <a:gd name="connsiteY92" fmla="*/ 440675 h 745475"/>
              <a:gd name="connsiteX93" fmla="*/ 389419 w 507246"/>
              <a:gd name="connsiteY93" fmla="*/ 462709 h 745475"/>
              <a:gd name="connsiteX94" fmla="*/ 393091 w 507246"/>
              <a:gd name="connsiteY94" fmla="*/ 510448 h 745475"/>
              <a:gd name="connsiteX95" fmla="*/ 393091 w 507246"/>
              <a:gd name="connsiteY95" fmla="*/ 554516 h 745475"/>
              <a:gd name="connsiteX96" fmla="*/ 374730 w 507246"/>
              <a:gd name="connsiteY96" fmla="*/ 558188 h 745475"/>
              <a:gd name="connsiteX97" fmla="*/ 352696 w 507246"/>
              <a:gd name="connsiteY97" fmla="*/ 565533 h 745475"/>
              <a:gd name="connsiteX98" fmla="*/ 338007 w 507246"/>
              <a:gd name="connsiteY98" fmla="*/ 569205 h 745475"/>
              <a:gd name="connsiteX99" fmla="*/ 301284 w 507246"/>
              <a:gd name="connsiteY99" fmla="*/ 580222 h 745475"/>
              <a:gd name="connsiteX100" fmla="*/ 282923 w 507246"/>
              <a:gd name="connsiteY100" fmla="*/ 602256 h 745475"/>
              <a:gd name="connsiteX101" fmla="*/ 279250 w 507246"/>
              <a:gd name="connsiteY101" fmla="*/ 613272 h 745475"/>
              <a:gd name="connsiteX102" fmla="*/ 264561 w 507246"/>
              <a:gd name="connsiteY102" fmla="*/ 616945 h 745475"/>
              <a:gd name="connsiteX103" fmla="*/ 242527 w 507246"/>
              <a:gd name="connsiteY103" fmla="*/ 624289 h 745475"/>
              <a:gd name="connsiteX104" fmla="*/ 209477 w 507246"/>
              <a:gd name="connsiteY104" fmla="*/ 613272 h 745475"/>
              <a:gd name="connsiteX105" fmla="*/ 191115 w 507246"/>
              <a:gd name="connsiteY105" fmla="*/ 635306 h 745475"/>
              <a:gd name="connsiteX106" fmla="*/ 183771 w 507246"/>
              <a:gd name="connsiteY106" fmla="*/ 646323 h 745475"/>
              <a:gd name="connsiteX107" fmla="*/ 154392 w 507246"/>
              <a:gd name="connsiteY107" fmla="*/ 653668 h 745475"/>
              <a:gd name="connsiteX108" fmla="*/ 136031 w 507246"/>
              <a:gd name="connsiteY108" fmla="*/ 668357 h 745475"/>
              <a:gd name="connsiteX109" fmla="*/ 128686 w 507246"/>
              <a:gd name="connsiteY109" fmla="*/ 657340 h 745475"/>
              <a:gd name="connsiteX110" fmla="*/ 113997 w 507246"/>
              <a:gd name="connsiteY110" fmla="*/ 638978 h 745475"/>
              <a:gd name="connsiteX111" fmla="*/ 102980 w 507246"/>
              <a:gd name="connsiteY111" fmla="*/ 642651 h 745475"/>
              <a:gd name="connsiteX112" fmla="*/ 91963 w 507246"/>
              <a:gd name="connsiteY112" fmla="*/ 653668 h 745475"/>
              <a:gd name="connsiteX113" fmla="*/ 106653 w 507246"/>
              <a:gd name="connsiteY113" fmla="*/ 672029 h 745475"/>
              <a:gd name="connsiteX114" fmla="*/ 106653 w 507246"/>
              <a:gd name="connsiteY114" fmla="*/ 734458 h 745475"/>
              <a:gd name="connsiteX115" fmla="*/ 99308 w 507246"/>
              <a:gd name="connsiteY115" fmla="*/ 745475 h 745475"/>
              <a:gd name="connsiteX116" fmla="*/ 73602 w 507246"/>
              <a:gd name="connsiteY116" fmla="*/ 741803 h 745475"/>
              <a:gd name="connsiteX117" fmla="*/ 62585 w 507246"/>
              <a:gd name="connsiteY117" fmla="*/ 716096 h 745475"/>
              <a:gd name="connsiteX118" fmla="*/ 47896 w 507246"/>
              <a:gd name="connsiteY118" fmla="*/ 668357 h 745475"/>
              <a:gd name="connsiteX119" fmla="*/ 36879 w 507246"/>
              <a:gd name="connsiteY119" fmla="*/ 661012 h 745475"/>
              <a:gd name="connsiteX120" fmla="*/ 29535 w 507246"/>
              <a:gd name="connsiteY120" fmla="*/ 649995 h 745475"/>
              <a:gd name="connsiteX121" fmla="*/ 156 w 507246"/>
              <a:gd name="connsiteY121" fmla="*/ 642651 h 7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7246" h="745475">
                <a:moveTo>
                  <a:pt x="156" y="642651"/>
                </a:moveTo>
                <a:cubicBezTo>
                  <a:pt x="-1680" y="640203"/>
                  <a:pt x="13154" y="639138"/>
                  <a:pt x="18518" y="635306"/>
                </a:cubicBezTo>
                <a:cubicBezTo>
                  <a:pt x="27525" y="628873"/>
                  <a:pt x="24891" y="621631"/>
                  <a:pt x="29535" y="613272"/>
                </a:cubicBezTo>
                <a:cubicBezTo>
                  <a:pt x="36596" y="600563"/>
                  <a:pt x="44166" y="589452"/>
                  <a:pt x="55241" y="580222"/>
                </a:cubicBezTo>
                <a:cubicBezTo>
                  <a:pt x="58631" y="577397"/>
                  <a:pt x="62585" y="575325"/>
                  <a:pt x="66257" y="572877"/>
                </a:cubicBezTo>
                <a:cubicBezTo>
                  <a:pt x="71154" y="565532"/>
                  <a:pt x="72383" y="552984"/>
                  <a:pt x="80947" y="550843"/>
                </a:cubicBezTo>
                <a:cubicBezTo>
                  <a:pt x="108024" y="544074"/>
                  <a:pt x="83446" y="551347"/>
                  <a:pt x="110325" y="539827"/>
                </a:cubicBezTo>
                <a:cubicBezTo>
                  <a:pt x="113883" y="538302"/>
                  <a:pt x="117880" y="537885"/>
                  <a:pt x="121342" y="536154"/>
                </a:cubicBezTo>
                <a:cubicBezTo>
                  <a:pt x="125290" y="534180"/>
                  <a:pt x="128411" y="530784"/>
                  <a:pt x="132359" y="528810"/>
                </a:cubicBezTo>
                <a:cubicBezTo>
                  <a:pt x="142283" y="523848"/>
                  <a:pt x="155245" y="523723"/>
                  <a:pt x="165409" y="521465"/>
                </a:cubicBezTo>
                <a:cubicBezTo>
                  <a:pt x="169188" y="520625"/>
                  <a:pt x="172630" y="518552"/>
                  <a:pt x="176426" y="517793"/>
                </a:cubicBezTo>
                <a:cubicBezTo>
                  <a:pt x="184914" y="516096"/>
                  <a:pt x="193563" y="515345"/>
                  <a:pt x="202132" y="514121"/>
                </a:cubicBezTo>
                <a:cubicBezTo>
                  <a:pt x="229252" y="505079"/>
                  <a:pt x="209477" y="515631"/>
                  <a:pt x="209477" y="462709"/>
                </a:cubicBezTo>
                <a:cubicBezTo>
                  <a:pt x="209477" y="424335"/>
                  <a:pt x="204388" y="431827"/>
                  <a:pt x="224166" y="418641"/>
                </a:cubicBezTo>
                <a:cubicBezTo>
                  <a:pt x="227838" y="419865"/>
                  <a:pt x="232160" y="419895"/>
                  <a:pt x="235183" y="422313"/>
                </a:cubicBezTo>
                <a:cubicBezTo>
                  <a:pt x="245956" y="430932"/>
                  <a:pt x="244593" y="447789"/>
                  <a:pt x="246200" y="459036"/>
                </a:cubicBezTo>
                <a:cubicBezTo>
                  <a:pt x="250905" y="457860"/>
                  <a:pt x="266639" y="454326"/>
                  <a:pt x="271906" y="451692"/>
                </a:cubicBezTo>
                <a:cubicBezTo>
                  <a:pt x="275854" y="449718"/>
                  <a:pt x="279251" y="446795"/>
                  <a:pt x="282923" y="444347"/>
                </a:cubicBezTo>
                <a:lnTo>
                  <a:pt x="290267" y="422313"/>
                </a:lnTo>
                <a:cubicBezTo>
                  <a:pt x="291491" y="418641"/>
                  <a:pt x="293000" y="415051"/>
                  <a:pt x="293939" y="411296"/>
                </a:cubicBezTo>
                <a:lnTo>
                  <a:pt x="297612" y="396607"/>
                </a:lnTo>
                <a:cubicBezTo>
                  <a:pt x="296388" y="380694"/>
                  <a:pt x="296428" y="364633"/>
                  <a:pt x="293939" y="348868"/>
                </a:cubicBezTo>
                <a:cubicBezTo>
                  <a:pt x="292732" y="341221"/>
                  <a:pt x="289043" y="334179"/>
                  <a:pt x="286595" y="326834"/>
                </a:cubicBezTo>
                <a:cubicBezTo>
                  <a:pt x="281527" y="311630"/>
                  <a:pt x="285070" y="319038"/>
                  <a:pt x="275578" y="304800"/>
                </a:cubicBezTo>
                <a:cubicBezTo>
                  <a:pt x="274354" y="301128"/>
                  <a:pt x="273637" y="297245"/>
                  <a:pt x="271906" y="293783"/>
                </a:cubicBezTo>
                <a:cubicBezTo>
                  <a:pt x="269932" y="289835"/>
                  <a:pt x="264900" y="287167"/>
                  <a:pt x="264561" y="282766"/>
                </a:cubicBezTo>
                <a:cubicBezTo>
                  <a:pt x="263617" y="270500"/>
                  <a:pt x="267009" y="258284"/>
                  <a:pt x="268233" y="246043"/>
                </a:cubicBezTo>
                <a:cubicBezTo>
                  <a:pt x="255612" y="243519"/>
                  <a:pt x="247284" y="242156"/>
                  <a:pt x="235183" y="238699"/>
                </a:cubicBezTo>
                <a:cubicBezTo>
                  <a:pt x="231461" y="237636"/>
                  <a:pt x="227838" y="236251"/>
                  <a:pt x="224166" y="235027"/>
                </a:cubicBezTo>
                <a:cubicBezTo>
                  <a:pt x="222942" y="231355"/>
                  <a:pt x="222415" y="227371"/>
                  <a:pt x="220494" y="224010"/>
                </a:cubicBezTo>
                <a:cubicBezTo>
                  <a:pt x="217457" y="218696"/>
                  <a:pt x="213035" y="214301"/>
                  <a:pt x="209477" y="209321"/>
                </a:cubicBezTo>
                <a:cubicBezTo>
                  <a:pt x="206912" y="205729"/>
                  <a:pt x="204580" y="201976"/>
                  <a:pt x="202132" y="198304"/>
                </a:cubicBezTo>
                <a:cubicBezTo>
                  <a:pt x="197898" y="185599"/>
                  <a:pt x="194377" y="180764"/>
                  <a:pt x="202132" y="165253"/>
                </a:cubicBezTo>
                <a:cubicBezTo>
                  <a:pt x="204106" y="161305"/>
                  <a:pt x="209116" y="159701"/>
                  <a:pt x="213149" y="157909"/>
                </a:cubicBezTo>
                <a:cubicBezTo>
                  <a:pt x="220224" y="154765"/>
                  <a:pt x="235183" y="150564"/>
                  <a:pt x="235183" y="150564"/>
                </a:cubicBezTo>
                <a:cubicBezTo>
                  <a:pt x="233773" y="142104"/>
                  <a:pt x="232357" y="126552"/>
                  <a:pt x="227838" y="117513"/>
                </a:cubicBezTo>
                <a:cubicBezTo>
                  <a:pt x="225864" y="113565"/>
                  <a:pt x="222468" y="110443"/>
                  <a:pt x="220494" y="106496"/>
                </a:cubicBezTo>
                <a:cubicBezTo>
                  <a:pt x="218763" y="103034"/>
                  <a:pt x="219239" y="98502"/>
                  <a:pt x="216821" y="95480"/>
                </a:cubicBezTo>
                <a:cubicBezTo>
                  <a:pt x="214064" y="92034"/>
                  <a:pt x="209476" y="90583"/>
                  <a:pt x="205804" y="88135"/>
                </a:cubicBezTo>
                <a:cubicBezTo>
                  <a:pt x="204580" y="84463"/>
                  <a:pt x="204550" y="80141"/>
                  <a:pt x="202132" y="77118"/>
                </a:cubicBezTo>
                <a:cubicBezTo>
                  <a:pt x="196956" y="70648"/>
                  <a:pt x="187354" y="68520"/>
                  <a:pt x="180098" y="66101"/>
                </a:cubicBezTo>
                <a:cubicBezTo>
                  <a:pt x="183770" y="63653"/>
                  <a:pt x="186762" y="59483"/>
                  <a:pt x="191115" y="58757"/>
                </a:cubicBezTo>
                <a:cubicBezTo>
                  <a:pt x="194933" y="58121"/>
                  <a:pt x="198410" y="61366"/>
                  <a:pt x="202132" y="62429"/>
                </a:cubicBezTo>
                <a:cubicBezTo>
                  <a:pt x="207630" y="64000"/>
                  <a:pt x="221963" y="66836"/>
                  <a:pt x="227838" y="69774"/>
                </a:cubicBezTo>
                <a:cubicBezTo>
                  <a:pt x="256306" y="84008"/>
                  <a:pt x="222187" y="71563"/>
                  <a:pt x="249872" y="80790"/>
                </a:cubicBezTo>
                <a:lnTo>
                  <a:pt x="282923" y="102824"/>
                </a:lnTo>
                <a:cubicBezTo>
                  <a:pt x="286595" y="105272"/>
                  <a:pt x="289752" y="108773"/>
                  <a:pt x="293939" y="110169"/>
                </a:cubicBezTo>
                <a:lnTo>
                  <a:pt x="304956" y="113841"/>
                </a:lnTo>
                <a:cubicBezTo>
                  <a:pt x="308628" y="116289"/>
                  <a:pt x="312025" y="119212"/>
                  <a:pt x="315973" y="121186"/>
                </a:cubicBezTo>
                <a:cubicBezTo>
                  <a:pt x="331825" y="129112"/>
                  <a:pt x="365626" y="127830"/>
                  <a:pt x="374730" y="128530"/>
                </a:cubicBezTo>
                <a:cubicBezTo>
                  <a:pt x="380850" y="127306"/>
                  <a:pt x="387672" y="127955"/>
                  <a:pt x="393091" y="124858"/>
                </a:cubicBezTo>
                <a:cubicBezTo>
                  <a:pt x="402449" y="119511"/>
                  <a:pt x="400265" y="106838"/>
                  <a:pt x="404108" y="99152"/>
                </a:cubicBezTo>
                <a:cubicBezTo>
                  <a:pt x="408056" y="91257"/>
                  <a:pt x="411452" y="82014"/>
                  <a:pt x="418797" y="77118"/>
                </a:cubicBezTo>
                <a:lnTo>
                  <a:pt x="462865" y="47740"/>
                </a:lnTo>
                <a:lnTo>
                  <a:pt x="473882" y="40395"/>
                </a:lnTo>
                <a:lnTo>
                  <a:pt x="484898" y="33051"/>
                </a:lnTo>
                <a:cubicBezTo>
                  <a:pt x="501735" y="7796"/>
                  <a:pt x="496797" y="19391"/>
                  <a:pt x="503260" y="0"/>
                </a:cubicBezTo>
                <a:cubicBezTo>
                  <a:pt x="504484" y="3672"/>
                  <a:pt x="508370" y="7423"/>
                  <a:pt x="506932" y="11017"/>
                </a:cubicBezTo>
                <a:cubicBezTo>
                  <a:pt x="505293" y="15115"/>
                  <a:pt x="499036" y="15241"/>
                  <a:pt x="495915" y="18362"/>
                </a:cubicBezTo>
                <a:cubicBezTo>
                  <a:pt x="492794" y="21483"/>
                  <a:pt x="491019" y="25706"/>
                  <a:pt x="488571" y="29378"/>
                </a:cubicBezTo>
                <a:cubicBezTo>
                  <a:pt x="488540" y="29503"/>
                  <a:pt x="482981" y="53329"/>
                  <a:pt x="481226" y="55084"/>
                </a:cubicBezTo>
                <a:cubicBezTo>
                  <a:pt x="478489" y="57821"/>
                  <a:pt x="473593" y="56877"/>
                  <a:pt x="470209" y="58757"/>
                </a:cubicBezTo>
                <a:cubicBezTo>
                  <a:pt x="462493" y="63044"/>
                  <a:pt x="456071" y="69499"/>
                  <a:pt x="448176" y="73446"/>
                </a:cubicBezTo>
                <a:lnTo>
                  <a:pt x="433486" y="80790"/>
                </a:lnTo>
                <a:lnTo>
                  <a:pt x="400436" y="113841"/>
                </a:lnTo>
                <a:lnTo>
                  <a:pt x="389419" y="124858"/>
                </a:lnTo>
                <a:cubicBezTo>
                  <a:pt x="384146" y="140677"/>
                  <a:pt x="384900" y="131073"/>
                  <a:pt x="389419" y="146892"/>
                </a:cubicBezTo>
                <a:cubicBezTo>
                  <a:pt x="390805" y="151745"/>
                  <a:pt x="389522" y="158012"/>
                  <a:pt x="393091" y="161581"/>
                </a:cubicBezTo>
                <a:cubicBezTo>
                  <a:pt x="396660" y="165150"/>
                  <a:pt x="402884" y="164029"/>
                  <a:pt x="407780" y="165253"/>
                </a:cubicBezTo>
                <a:cubicBezTo>
                  <a:pt x="409004" y="168925"/>
                  <a:pt x="414476" y="173852"/>
                  <a:pt x="411453" y="176270"/>
                </a:cubicBezTo>
                <a:cubicBezTo>
                  <a:pt x="405639" y="180921"/>
                  <a:pt x="396688" y="178327"/>
                  <a:pt x="389419" y="179942"/>
                </a:cubicBezTo>
                <a:cubicBezTo>
                  <a:pt x="385640" y="180782"/>
                  <a:pt x="382124" y="182551"/>
                  <a:pt x="378402" y="183615"/>
                </a:cubicBezTo>
                <a:cubicBezTo>
                  <a:pt x="373549" y="185002"/>
                  <a:pt x="368609" y="186063"/>
                  <a:pt x="363713" y="187287"/>
                </a:cubicBezTo>
                <a:cubicBezTo>
                  <a:pt x="362489" y="198304"/>
                  <a:pt x="364158" y="210045"/>
                  <a:pt x="360041" y="220337"/>
                </a:cubicBezTo>
                <a:cubicBezTo>
                  <a:pt x="358603" y="223931"/>
                  <a:pt x="352895" y="224010"/>
                  <a:pt x="349024" y="224010"/>
                </a:cubicBezTo>
                <a:cubicBezTo>
                  <a:pt x="340368" y="224010"/>
                  <a:pt x="331887" y="221561"/>
                  <a:pt x="323318" y="220337"/>
                </a:cubicBezTo>
                <a:lnTo>
                  <a:pt x="301284" y="205648"/>
                </a:lnTo>
                <a:cubicBezTo>
                  <a:pt x="297612" y="203200"/>
                  <a:pt x="294454" y="199700"/>
                  <a:pt x="290267" y="198304"/>
                </a:cubicBezTo>
                <a:lnTo>
                  <a:pt x="279250" y="194631"/>
                </a:lnTo>
                <a:cubicBezTo>
                  <a:pt x="270681" y="195855"/>
                  <a:pt x="260303" y="192897"/>
                  <a:pt x="253544" y="198304"/>
                </a:cubicBezTo>
                <a:cubicBezTo>
                  <a:pt x="250098" y="201061"/>
                  <a:pt x="257442" y="206564"/>
                  <a:pt x="260889" y="209321"/>
                </a:cubicBezTo>
                <a:cubicBezTo>
                  <a:pt x="263912" y="211739"/>
                  <a:pt x="268444" y="211262"/>
                  <a:pt x="271906" y="212993"/>
                </a:cubicBezTo>
                <a:cubicBezTo>
                  <a:pt x="275854" y="214967"/>
                  <a:pt x="279251" y="217889"/>
                  <a:pt x="282923" y="220337"/>
                </a:cubicBezTo>
                <a:cubicBezTo>
                  <a:pt x="284147" y="230130"/>
                  <a:pt x="284830" y="240006"/>
                  <a:pt x="286595" y="249716"/>
                </a:cubicBezTo>
                <a:cubicBezTo>
                  <a:pt x="288370" y="259479"/>
                  <a:pt x="291874" y="263715"/>
                  <a:pt x="297612" y="271749"/>
                </a:cubicBezTo>
                <a:cubicBezTo>
                  <a:pt x="301170" y="276730"/>
                  <a:pt x="305119" y="281425"/>
                  <a:pt x="308629" y="286439"/>
                </a:cubicBezTo>
                <a:cubicBezTo>
                  <a:pt x="313691" y="293670"/>
                  <a:pt x="314663" y="306741"/>
                  <a:pt x="323318" y="308472"/>
                </a:cubicBezTo>
                <a:lnTo>
                  <a:pt x="341679" y="312145"/>
                </a:lnTo>
                <a:cubicBezTo>
                  <a:pt x="345351" y="314593"/>
                  <a:pt x="350248" y="315817"/>
                  <a:pt x="352696" y="319489"/>
                </a:cubicBezTo>
                <a:cubicBezTo>
                  <a:pt x="355496" y="323688"/>
                  <a:pt x="354918" y="329344"/>
                  <a:pt x="356368" y="334178"/>
                </a:cubicBezTo>
                <a:cubicBezTo>
                  <a:pt x="369779" y="378881"/>
                  <a:pt x="358921" y="337045"/>
                  <a:pt x="367385" y="370901"/>
                </a:cubicBezTo>
                <a:cubicBezTo>
                  <a:pt x="368609" y="386814"/>
                  <a:pt x="368568" y="402876"/>
                  <a:pt x="371057" y="418641"/>
                </a:cubicBezTo>
                <a:cubicBezTo>
                  <a:pt x="372264" y="426288"/>
                  <a:pt x="375954" y="433330"/>
                  <a:pt x="378402" y="440675"/>
                </a:cubicBezTo>
                <a:cubicBezTo>
                  <a:pt x="383471" y="455881"/>
                  <a:pt x="379926" y="448470"/>
                  <a:pt x="389419" y="462709"/>
                </a:cubicBezTo>
                <a:cubicBezTo>
                  <a:pt x="390643" y="478622"/>
                  <a:pt x="391112" y="494611"/>
                  <a:pt x="393091" y="510448"/>
                </a:cubicBezTo>
                <a:cubicBezTo>
                  <a:pt x="395470" y="529479"/>
                  <a:pt x="410931" y="524782"/>
                  <a:pt x="393091" y="554516"/>
                </a:cubicBezTo>
                <a:cubicBezTo>
                  <a:pt x="389880" y="559868"/>
                  <a:pt x="380752" y="556546"/>
                  <a:pt x="374730" y="558188"/>
                </a:cubicBezTo>
                <a:cubicBezTo>
                  <a:pt x="367261" y="560225"/>
                  <a:pt x="360207" y="563655"/>
                  <a:pt x="352696" y="565533"/>
                </a:cubicBezTo>
                <a:cubicBezTo>
                  <a:pt x="347800" y="566757"/>
                  <a:pt x="342841" y="567755"/>
                  <a:pt x="338007" y="569205"/>
                </a:cubicBezTo>
                <a:cubicBezTo>
                  <a:pt x="293279" y="582622"/>
                  <a:pt x="335157" y="571752"/>
                  <a:pt x="301284" y="580222"/>
                </a:cubicBezTo>
                <a:cubicBezTo>
                  <a:pt x="287213" y="589602"/>
                  <a:pt x="290379" y="584859"/>
                  <a:pt x="282923" y="602256"/>
                </a:cubicBezTo>
                <a:cubicBezTo>
                  <a:pt x="281398" y="605814"/>
                  <a:pt x="282273" y="610854"/>
                  <a:pt x="279250" y="613272"/>
                </a:cubicBezTo>
                <a:cubicBezTo>
                  <a:pt x="275309" y="616425"/>
                  <a:pt x="269395" y="615495"/>
                  <a:pt x="264561" y="616945"/>
                </a:cubicBezTo>
                <a:cubicBezTo>
                  <a:pt x="257146" y="619170"/>
                  <a:pt x="242527" y="624289"/>
                  <a:pt x="242527" y="624289"/>
                </a:cubicBezTo>
                <a:cubicBezTo>
                  <a:pt x="217273" y="607453"/>
                  <a:pt x="228868" y="606809"/>
                  <a:pt x="209477" y="613272"/>
                </a:cubicBezTo>
                <a:cubicBezTo>
                  <a:pt x="191236" y="640632"/>
                  <a:pt x="214684" y="607022"/>
                  <a:pt x="191115" y="635306"/>
                </a:cubicBezTo>
                <a:cubicBezTo>
                  <a:pt x="188290" y="638697"/>
                  <a:pt x="187217" y="643566"/>
                  <a:pt x="183771" y="646323"/>
                </a:cubicBezTo>
                <a:cubicBezTo>
                  <a:pt x="180008" y="649333"/>
                  <a:pt x="155303" y="653486"/>
                  <a:pt x="154392" y="653668"/>
                </a:cubicBezTo>
                <a:cubicBezTo>
                  <a:pt x="151591" y="657870"/>
                  <a:pt x="145366" y="672091"/>
                  <a:pt x="136031" y="668357"/>
                </a:cubicBezTo>
                <a:cubicBezTo>
                  <a:pt x="131933" y="666718"/>
                  <a:pt x="131134" y="661012"/>
                  <a:pt x="128686" y="657340"/>
                </a:cubicBezTo>
                <a:cubicBezTo>
                  <a:pt x="125822" y="648747"/>
                  <a:pt x="125722" y="640932"/>
                  <a:pt x="113997" y="638978"/>
                </a:cubicBezTo>
                <a:cubicBezTo>
                  <a:pt x="110179" y="638342"/>
                  <a:pt x="106652" y="641427"/>
                  <a:pt x="102980" y="642651"/>
                </a:cubicBezTo>
                <a:cubicBezTo>
                  <a:pt x="99308" y="646323"/>
                  <a:pt x="93605" y="648741"/>
                  <a:pt x="91963" y="653668"/>
                </a:cubicBezTo>
                <a:cubicBezTo>
                  <a:pt x="88739" y="663342"/>
                  <a:pt x="101872" y="668842"/>
                  <a:pt x="106653" y="672029"/>
                </a:cubicBezTo>
                <a:cubicBezTo>
                  <a:pt x="114902" y="696779"/>
                  <a:pt x="114397" y="690575"/>
                  <a:pt x="106653" y="734458"/>
                </a:cubicBezTo>
                <a:cubicBezTo>
                  <a:pt x="105886" y="738804"/>
                  <a:pt x="101756" y="741803"/>
                  <a:pt x="99308" y="745475"/>
                </a:cubicBezTo>
                <a:cubicBezTo>
                  <a:pt x="90739" y="744251"/>
                  <a:pt x="81512" y="745318"/>
                  <a:pt x="73602" y="741803"/>
                </a:cubicBezTo>
                <a:cubicBezTo>
                  <a:pt x="66805" y="738782"/>
                  <a:pt x="63499" y="721121"/>
                  <a:pt x="62585" y="716096"/>
                </a:cubicBezTo>
                <a:cubicBezTo>
                  <a:pt x="59650" y="699951"/>
                  <a:pt x="60620" y="681081"/>
                  <a:pt x="47896" y="668357"/>
                </a:cubicBezTo>
                <a:cubicBezTo>
                  <a:pt x="44775" y="665236"/>
                  <a:pt x="40551" y="663460"/>
                  <a:pt x="36879" y="661012"/>
                </a:cubicBezTo>
                <a:cubicBezTo>
                  <a:pt x="34431" y="657340"/>
                  <a:pt x="32981" y="652752"/>
                  <a:pt x="29535" y="649995"/>
                </a:cubicBezTo>
                <a:cubicBezTo>
                  <a:pt x="17357" y="640252"/>
                  <a:pt x="1992" y="645099"/>
                  <a:pt x="156" y="642651"/>
                </a:cubicBezTo>
                <a:close/>
              </a:path>
            </a:pathLst>
          </a:custGeom>
          <a:blipFill>
            <a:blip r:embed="rId1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4E9DBE7-3DE2-438C-9335-C81039256C5B}"/>
              </a:ext>
            </a:extLst>
          </p:cNvPr>
          <p:cNvSpPr/>
          <p:nvPr/>
        </p:nvSpPr>
        <p:spPr>
          <a:xfrm>
            <a:off x="5855110" y="309716"/>
            <a:ext cx="5154561" cy="1555955"/>
          </a:xfrm>
          <a:custGeom>
            <a:avLst/>
            <a:gdLst>
              <a:gd name="connsiteX0" fmla="*/ 2809567 w 5154561"/>
              <a:gd name="connsiteY0" fmla="*/ 1150374 h 1555955"/>
              <a:gd name="connsiteX1" fmla="*/ 2927555 w 5154561"/>
              <a:gd name="connsiteY1" fmla="*/ 1143000 h 1555955"/>
              <a:gd name="connsiteX2" fmla="*/ 2964425 w 5154561"/>
              <a:gd name="connsiteY2" fmla="*/ 1165123 h 1555955"/>
              <a:gd name="connsiteX3" fmla="*/ 2986548 w 5154561"/>
              <a:gd name="connsiteY3" fmla="*/ 1172497 h 1555955"/>
              <a:gd name="connsiteX4" fmla="*/ 3008671 w 5154561"/>
              <a:gd name="connsiteY4" fmla="*/ 1187245 h 1555955"/>
              <a:gd name="connsiteX5" fmla="*/ 3052916 w 5154561"/>
              <a:gd name="connsiteY5" fmla="*/ 1201994 h 1555955"/>
              <a:gd name="connsiteX6" fmla="*/ 3141406 w 5154561"/>
              <a:gd name="connsiteY6" fmla="*/ 1194619 h 1555955"/>
              <a:gd name="connsiteX7" fmla="*/ 3200400 w 5154561"/>
              <a:gd name="connsiteY7" fmla="*/ 1172497 h 1555955"/>
              <a:gd name="connsiteX8" fmla="*/ 3325761 w 5154561"/>
              <a:gd name="connsiteY8" fmla="*/ 1165123 h 1555955"/>
              <a:gd name="connsiteX9" fmla="*/ 3355258 w 5154561"/>
              <a:gd name="connsiteY9" fmla="*/ 1128252 h 1555955"/>
              <a:gd name="connsiteX10" fmla="*/ 3370006 w 5154561"/>
              <a:gd name="connsiteY10" fmla="*/ 1032387 h 1555955"/>
              <a:gd name="connsiteX11" fmla="*/ 3384755 w 5154561"/>
              <a:gd name="connsiteY11" fmla="*/ 1010265 h 1555955"/>
              <a:gd name="connsiteX12" fmla="*/ 3429000 w 5154561"/>
              <a:gd name="connsiteY12" fmla="*/ 995516 h 1555955"/>
              <a:gd name="connsiteX13" fmla="*/ 3487993 w 5154561"/>
              <a:gd name="connsiteY13" fmla="*/ 1002890 h 1555955"/>
              <a:gd name="connsiteX14" fmla="*/ 3532238 w 5154561"/>
              <a:gd name="connsiteY14" fmla="*/ 1047136 h 1555955"/>
              <a:gd name="connsiteX15" fmla="*/ 3569109 w 5154561"/>
              <a:gd name="connsiteY15" fmla="*/ 1076632 h 1555955"/>
              <a:gd name="connsiteX16" fmla="*/ 3613355 w 5154561"/>
              <a:gd name="connsiteY16" fmla="*/ 1091381 h 1555955"/>
              <a:gd name="connsiteX17" fmla="*/ 3635477 w 5154561"/>
              <a:gd name="connsiteY17" fmla="*/ 1098755 h 1555955"/>
              <a:gd name="connsiteX18" fmla="*/ 3672348 w 5154561"/>
              <a:gd name="connsiteY18" fmla="*/ 1128252 h 1555955"/>
              <a:gd name="connsiteX19" fmla="*/ 3687096 w 5154561"/>
              <a:gd name="connsiteY19" fmla="*/ 1150374 h 1555955"/>
              <a:gd name="connsiteX20" fmla="*/ 3775587 w 5154561"/>
              <a:gd name="connsiteY20" fmla="*/ 1194619 h 1555955"/>
              <a:gd name="connsiteX21" fmla="*/ 3797709 w 5154561"/>
              <a:gd name="connsiteY21" fmla="*/ 1201994 h 1555955"/>
              <a:gd name="connsiteX22" fmla="*/ 3841955 w 5154561"/>
              <a:gd name="connsiteY22" fmla="*/ 1209368 h 1555955"/>
              <a:gd name="connsiteX23" fmla="*/ 3923071 w 5154561"/>
              <a:gd name="connsiteY23" fmla="*/ 1231490 h 1555955"/>
              <a:gd name="connsiteX24" fmla="*/ 3967316 w 5154561"/>
              <a:gd name="connsiteY24" fmla="*/ 1246239 h 1555955"/>
              <a:gd name="connsiteX25" fmla="*/ 4033684 w 5154561"/>
              <a:gd name="connsiteY25" fmla="*/ 1253613 h 1555955"/>
              <a:gd name="connsiteX26" fmla="*/ 4055806 w 5154561"/>
              <a:gd name="connsiteY26" fmla="*/ 1371600 h 1555955"/>
              <a:gd name="connsiteX27" fmla="*/ 4077929 w 5154561"/>
              <a:gd name="connsiteY27" fmla="*/ 1415845 h 1555955"/>
              <a:gd name="connsiteX28" fmla="*/ 4092677 w 5154561"/>
              <a:gd name="connsiteY28" fmla="*/ 1430594 h 1555955"/>
              <a:gd name="connsiteX29" fmla="*/ 4114800 w 5154561"/>
              <a:gd name="connsiteY29" fmla="*/ 1437968 h 1555955"/>
              <a:gd name="connsiteX30" fmla="*/ 4144296 w 5154561"/>
              <a:gd name="connsiteY30" fmla="*/ 1452716 h 1555955"/>
              <a:gd name="connsiteX31" fmla="*/ 4166419 w 5154561"/>
              <a:gd name="connsiteY31" fmla="*/ 1445342 h 1555955"/>
              <a:gd name="connsiteX32" fmla="*/ 4173793 w 5154561"/>
              <a:gd name="connsiteY32" fmla="*/ 1415845 h 1555955"/>
              <a:gd name="connsiteX33" fmla="*/ 4195916 w 5154561"/>
              <a:gd name="connsiteY33" fmla="*/ 1378974 h 1555955"/>
              <a:gd name="connsiteX34" fmla="*/ 4203290 w 5154561"/>
              <a:gd name="connsiteY34" fmla="*/ 1201994 h 1555955"/>
              <a:gd name="connsiteX35" fmla="*/ 4181167 w 5154561"/>
              <a:gd name="connsiteY35" fmla="*/ 1194619 h 1555955"/>
              <a:gd name="connsiteX36" fmla="*/ 4159045 w 5154561"/>
              <a:gd name="connsiteY36" fmla="*/ 1172497 h 1555955"/>
              <a:gd name="connsiteX37" fmla="*/ 4144296 w 5154561"/>
              <a:gd name="connsiteY37" fmla="*/ 1128252 h 1555955"/>
              <a:gd name="connsiteX38" fmla="*/ 4136922 w 5154561"/>
              <a:gd name="connsiteY38" fmla="*/ 1106129 h 1555955"/>
              <a:gd name="connsiteX39" fmla="*/ 4129548 w 5154561"/>
              <a:gd name="connsiteY39" fmla="*/ 1084007 h 1555955"/>
              <a:gd name="connsiteX40" fmla="*/ 4122174 w 5154561"/>
              <a:gd name="connsiteY40" fmla="*/ 1054510 h 1555955"/>
              <a:gd name="connsiteX41" fmla="*/ 4151671 w 5154561"/>
              <a:gd name="connsiteY41" fmla="*/ 1047136 h 1555955"/>
              <a:gd name="connsiteX42" fmla="*/ 4159045 w 5154561"/>
              <a:gd name="connsiteY42" fmla="*/ 1069258 h 1555955"/>
              <a:gd name="connsiteX43" fmla="*/ 4173793 w 5154561"/>
              <a:gd name="connsiteY43" fmla="*/ 1084007 h 1555955"/>
              <a:gd name="connsiteX44" fmla="*/ 4195916 w 5154561"/>
              <a:gd name="connsiteY44" fmla="*/ 1157749 h 1555955"/>
              <a:gd name="connsiteX45" fmla="*/ 4232787 w 5154561"/>
              <a:gd name="connsiteY45" fmla="*/ 1201994 h 1555955"/>
              <a:gd name="connsiteX46" fmla="*/ 4254909 w 5154561"/>
              <a:gd name="connsiteY46" fmla="*/ 1216742 h 1555955"/>
              <a:gd name="connsiteX47" fmla="*/ 4284406 w 5154561"/>
              <a:gd name="connsiteY47" fmla="*/ 1246239 h 1555955"/>
              <a:gd name="connsiteX48" fmla="*/ 4306529 w 5154561"/>
              <a:gd name="connsiteY48" fmla="*/ 1283110 h 1555955"/>
              <a:gd name="connsiteX49" fmla="*/ 4321277 w 5154561"/>
              <a:gd name="connsiteY49" fmla="*/ 1305232 h 1555955"/>
              <a:gd name="connsiteX50" fmla="*/ 4350774 w 5154561"/>
              <a:gd name="connsiteY50" fmla="*/ 1334729 h 1555955"/>
              <a:gd name="connsiteX51" fmla="*/ 4380271 w 5154561"/>
              <a:gd name="connsiteY51" fmla="*/ 1327355 h 1555955"/>
              <a:gd name="connsiteX52" fmla="*/ 4365522 w 5154561"/>
              <a:gd name="connsiteY52" fmla="*/ 1305232 h 1555955"/>
              <a:gd name="connsiteX53" fmla="*/ 4336025 w 5154561"/>
              <a:gd name="connsiteY53" fmla="*/ 1268361 h 1555955"/>
              <a:gd name="connsiteX54" fmla="*/ 4336025 w 5154561"/>
              <a:gd name="connsiteY54" fmla="*/ 1194619 h 1555955"/>
              <a:gd name="connsiteX55" fmla="*/ 4372896 w 5154561"/>
              <a:gd name="connsiteY55" fmla="*/ 1201994 h 1555955"/>
              <a:gd name="connsiteX56" fmla="*/ 4350774 w 5154561"/>
              <a:gd name="connsiteY56" fmla="*/ 1194619 h 1555955"/>
              <a:gd name="connsiteX57" fmla="*/ 4321277 w 5154561"/>
              <a:gd name="connsiteY57" fmla="*/ 1150374 h 1555955"/>
              <a:gd name="connsiteX58" fmla="*/ 4313903 w 5154561"/>
              <a:gd name="connsiteY58" fmla="*/ 1128252 h 1555955"/>
              <a:gd name="connsiteX59" fmla="*/ 4277032 w 5154561"/>
              <a:gd name="connsiteY59" fmla="*/ 1106129 h 1555955"/>
              <a:gd name="connsiteX60" fmla="*/ 4240161 w 5154561"/>
              <a:gd name="connsiteY60" fmla="*/ 1076632 h 1555955"/>
              <a:gd name="connsiteX61" fmla="*/ 4232787 w 5154561"/>
              <a:gd name="connsiteY61" fmla="*/ 1054510 h 1555955"/>
              <a:gd name="connsiteX62" fmla="*/ 4195916 w 5154561"/>
              <a:gd name="connsiteY62" fmla="*/ 1032387 h 1555955"/>
              <a:gd name="connsiteX63" fmla="*/ 4166419 w 5154561"/>
              <a:gd name="connsiteY63" fmla="*/ 1002890 h 1555955"/>
              <a:gd name="connsiteX64" fmla="*/ 4107425 w 5154561"/>
              <a:gd name="connsiteY64" fmla="*/ 958645 h 1555955"/>
              <a:gd name="connsiteX65" fmla="*/ 4070555 w 5154561"/>
              <a:gd name="connsiteY65" fmla="*/ 966019 h 1555955"/>
              <a:gd name="connsiteX66" fmla="*/ 4114800 w 5154561"/>
              <a:gd name="connsiteY66" fmla="*/ 988142 h 1555955"/>
              <a:gd name="connsiteX67" fmla="*/ 4122174 w 5154561"/>
              <a:gd name="connsiteY67" fmla="*/ 1010265 h 1555955"/>
              <a:gd name="connsiteX68" fmla="*/ 4026309 w 5154561"/>
              <a:gd name="connsiteY68" fmla="*/ 988142 h 1555955"/>
              <a:gd name="connsiteX69" fmla="*/ 4018935 w 5154561"/>
              <a:gd name="connsiteY69" fmla="*/ 966019 h 1555955"/>
              <a:gd name="connsiteX70" fmla="*/ 3959942 w 5154561"/>
              <a:gd name="connsiteY70" fmla="*/ 973394 h 1555955"/>
              <a:gd name="connsiteX71" fmla="*/ 3945193 w 5154561"/>
              <a:gd name="connsiteY71" fmla="*/ 995516 h 1555955"/>
              <a:gd name="connsiteX72" fmla="*/ 3893574 w 5154561"/>
              <a:gd name="connsiteY72" fmla="*/ 973394 h 1555955"/>
              <a:gd name="connsiteX73" fmla="*/ 3827206 w 5154561"/>
              <a:gd name="connsiteY73" fmla="*/ 943897 h 1555955"/>
              <a:gd name="connsiteX74" fmla="*/ 3827206 w 5154561"/>
              <a:gd name="connsiteY74" fmla="*/ 877529 h 1555955"/>
              <a:gd name="connsiteX75" fmla="*/ 3841955 w 5154561"/>
              <a:gd name="connsiteY75" fmla="*/ 862781 h 1555955"/>
              <a:gd name="connsiteX76" fmla="*/ 3864077 w 5154561"/>
              <a:gd name="connsiteY76" fmla="*/ 789039 h 1555955"/>
              <a:gd name="connsiteX77" fmla="*/ 3871451 w 5154561"/>
              <a:gd name="connsiteY77" fmla="*/ 766916 h 1555955"/>
              <a:gd name="connsiteX78" fmla="*/ 3923071 w 5154561"/>
              <a:gd name="connsiteY78" fmla="*/ 744794 h 1555955"/>
              <a:gd name="connsiteX79" fmla="*/ 3967316 w 5154561"/>
              <a:gd name="connsiteY79" fmla="*/ 730045 h 1555955"/>
              <a:gd name="connsiteX80" fmla="*/ 3989438 w 5154561"/>
              <a:gd name="connsiteY80" fmla="*/ 722671 h 1555955"/>
              <a:gd name="connsiteX81" fmla="*/ 4018935 w 5154561"/>
              <a:gd name="connsiteY81" fmla="*/ 752168 h 1555955"/>
              <a:gd name="connsiteX82" fmla="*/ 4033684 w 5154561"/>
              <a:gd name="connsiteY82" fmla="*/ 766916 h 1555955"/>
              <a:gd name="connsiteX83" fmla="*/ 4077929 w 5154561"/>
              <a:gd name="connsiteY83" fmla="*/ 759542 h 1555955"/>
              <a:gd name="connsiteX84" fmla="*/ 4100051 w 5154561"/>
              <a:gd name="connsiteY84" fmla="*/ 744794 h 1555955"/>
              <a:gd name="connsiteX85" fmla="*/ 4122174 w 5154561"/>
              <a:gd name="connsiteY85" fmla="*/ 737419 h 1555955"/>
              <a:gd name="connsiteX86" fmla="*/ 4151671 w 5154561"/>
              <a:gd name="connsiteY86" fmla="*/ 744794 h 1555955"/>
              <a:gd name="connsiteX87" fmla="*/ 4195916 w 5154561"/>
              <a:gd name="connsiteY87" fmla="*/ 759542 h 1555955"/>
              <a:gd name="connsiteX88" fmla="*/ 4306529 w 5154561"/>
              <a:gd name="connsiteY88" fmla="*/ 752168 h 1555955"/>
              <a:gd name="connsiteX89" fmla="*/ 4299155 w 5154561"/>
              <a:gd name="connsiteY89" fmla="*/ 715297 h 1555955"/>
              <a:gd name="connsiteX90" fmla="*/ 4262284 w 5154561"/>
              <a:gd name="connsiteY90" fmla="*/ 693174 h 1555955"/>
              <a:gd name="connsiteX91" fmla="*/ 4269658 w 5154561"/>
              <a:gd name="connsiteY91" fmla="*/ 671052 h 1555955"/>
              <a:gd name="connsiteX92" fmla="*/ 4328651 w 5154561"/>
              <a:gd name="connsiteY92" fmla="*/ 634181 h 1555955"/>
              <a:gd name="connsiteX93" fmla="*/ 4402393 w 5154561"/>
              <a:gd name="connsiteY93" fmla="*/ 641555 h 1555955"/>
              <a:gd name="connsiteX94" fmla="*/ 4409767 w 5154561"/>
              <a:gd name="connsiteY94" fmla="*/ 663678 h 1555955"/>
              <a:gd name="connsiteX95" fmla="*/ 4431890 w 5154561"/>
              <a:gd name="connsiteY95" fmla="*/ 671052 h 1555955"/>
              <a:gd name="connsiteX96" fmla="*/ 4476135 w 5154561"/>
              <a:gd name="connsiteY96" fmla="*/ 634181 h 1555955"/>
              <a:gd name="connsiteX97" fmla="*/ 4513006 w 5154561"/>
              <a:gd name="connsiteY97" fmla="*/ 678426 h 1555955"/>
              <a:gd name="connsiteX98" fmla="*/ 4505632 w 5154561"/>
              <a:gd name="connsiteY98" fmla="*/ 730045 h 1555955"/>
              <a:gd name="connsiteX99" fmla="*/ 4483509 w 5154561"/>
              <a:gd name="connsiteY99" fmla="*/ 796413 h 1555955"/>
              <a:gd name="connsiteX100" fmla="*/ 4476135 w 5154561"/>
              <a:gd name="connsiteY100" fmla="*/ 818536 h 1555955"/>
              <a:gd name="connsiteX101" fmla="*/ 4483509 w 5154561"/>
              <a:gd name="connsiteY101" fmla="*/ 892278 h 1555955"/>
              <a:gd name="connsiteX102" fmla="*/ 4498258 w 5154561"/>
              <a:gd name="connsiteY102" fmla="*/ 936523 h 1555955"/>
              <a:gd name="connsiteX103" fmla="*/ 4549877 w 5154561"/>
              <a:gd name="connsiteY103" fmla="*/ 966019 h 1555955"/>
              <a:gd name="connsiteX104" fmla="*/ 4572000 w 5154561"/>
              <a:gd name="connsiteY104" fmla="*/ 973394 h 1555955"/>
              <a:gd name="connsiteX105" fmla="*/ 4616245 w 5154561"/>
              <a:gd name="connsiteY105" fmla="*/ 1002890 h 1555955"/>
              <a:gd name="connsiteX106" fmla="*/ 4645742 w 5154561"/>
              <a:gd name="connsiteY106" fmla="*/ 1047136 h 1555955"/>
              <a:gd name="connsiteX107" fmla="*/ 4653116 w 5154561"/>
              <a:gd name="connsiteY107" fmla="*/ 1069258 h 1555955"/>
              <a:gd name="connsiteX108" fmla="*/ 4675238 w 5154561"/>
              <a:gd name="connsiteY108" fmla="*/ 1084007 h 1555955"/>
              <a:gd name="connsiteX109" fmla="*/ 4697361 w 5154561"/>
              <a:gd name="connsiteY109" fmla="*/ 1106129 h 1555955"/>
              <a:gd name="connsiteX110" fmla="*/ 4741606 w 5154561"/>
              <a:gd name="connsiteY110" fmla="*/ 1098755 h 1555955"/>
              <a:gd name="connsiteX111" fmla="*/ 4748980 w 5154561"/>
              <a:gd name="connsiteY111" fmla="*/ 1061884 h 1555955"/>
              <a:gd name="connsiteX112" fmla="*/ 4763729 w 5154561"/>
              <a:gd name="connsiteY112" fmla="*/ 1010265 h 1555955"/>
              <a:gd name="connsiteX113" fmla="*/ 4748980 w 5154561"/>
              <a:gd name="connsiteY113" fmla="*/ 892278 h 1555955"/>
              <a:gd name="connsiteX114" fmla="*/ 4741606 w 5154561"/>
              <a:gd name="connsiteY114" fmla="*/ 862781 h 1555955"/>
              <a:gd name="connsiteX115" fmla="*/ 4689987 w 5154561"/>
              <a:gd name="connsiteY115" fmla="*/ 818536 h 1555955"/>
              <a:gd name="connsiteX116" fmla="*/ 4645742 w 5154561"/>
              <a:gd name="connsiteY116" fmla="*/ 803787 h 1555955"/>
              <a:gd name="connsiteX117" fmla="*/ 4630993 w 5154561"/>
              <a:gd name="connsiteY117" fmla="*/ 789039 h 1555955"/>
              <a:gd name="connsiteX118" fmla="*/ 4638367 w 5154561"/>
              <a:gd name="connsiteY118" fmla="*/ 737419 h 1555955"/>
              <a:gd name="connsiteX119" fmla="*/ 4653116 w 5154561"/>
              <a:gd name="connsiteY119" fmla="*/ 715297 h 1555955"/>
              <a:gd name="connsiteX120" fmla="*/ 4793225 w 5154561"/>
              <a:gd name="connsiteY120" fmla="*/ 693174 h 1555955"/>
              <a:gd name="connsiteX121" fmla="*/ 4859593 w 5154561"/>
              <a:gd name="connsiteY121" fmla="*/ 663678 h 1555955"/>
              <a:gd name="connsiteX122" fmla="*/ 4874342 w 5154561"/>
              <a:gd name="connsiteY122" fmla="*/ 648929 h 1555955"/>
              <a:gd name="connsiteX123" fmla="*/ 4889090 w 5154561"/>
              <a:gd name="connsiteY123" fmla="*/ 626807 h 1555955"/>
              <a:gd name="connsiteX124" fmla="*/ 4911213 w 5154561"/>
              <a:gd name="connsiteY124" fmla="*/ 612058 h 1555955"/>
              <a:gd name="connsiteX125" fmla="*/ 4955458 w 5154561"/>
              <a:gd name="connsiteY125" fmla="*/ 597310 h 1555955"/>
              <a:gd name="connsiteX126" fmla="*/ 4933335 w 5154561"/>
              <a:gd name="connsiteY126" fmla="*/ 553065 h 1555955"/>
              <a:gd name="connsiteX127" fmla="*/ 4874342 w 5154561"/>
              <a:gd name="connsiteY127" fmla="*/ 538316 h 1555955"/>
              <a:gd name="connsiteX128" fmla="*/ 4874342 w 5154561"/>
              <a:gd name="connsiteY128" fmla="*/ 471949 h 1555955"/>
              <a:gd name="connsiteX129" fmla="*/ 5014451 w 5154561"/>
              <a:gd name="connsiteY129" fmla="*/ 486697 h 1555955"/>
              <a:gd name="connsiteX130" fmla="*/ 5154561 w 5154561"/>
              <a:gd name="connsiteY130" fmla="*/ 494071 h 1555955"/>
              <a:gd name="connsiteX131" fmla="*/ 5147187 w 5154561"/>
              <a:gd name="connsiteY131" fmla="*/ 435078 h 1555955"/>
              <a:gd name="connsiteX132" fmla="*/ 5125064 w 5154561"/>
              <a:gd name="connsiteY132" fmla="*/ 427703 h 1555955"/>
              <a:gd name="connsiteX133" fmla="*/ 5058696 w 5154561"/>
              <a:gd name="connsiteY133" fmla="*/ 412955 h 1555955"/>
              <a:gd name="connsiteX134" fmla="*/ 4866967 w 5154561"/>
              <a:gd name="connsiteY134" fmla="*/ 398207 h 1555955"/>
              <a:gd name="connsiteX135" fmla="*/ 4852219 w 5154561"/>
              <a:gd name="connsiteY135" fmla="*/ 376084 h 1555955"/>
              <a:gd name="connsiteX136" fmla="*/ 4807974 w 5154561"/>
              <a:gd name="connsiteY136" fmla="*/ 361336 h 1555955"/>
              <a:gd name="connsiteX137" fmla="*/ 4793225 w 5154561"/>
              <a:gd name="connsiteY137" fmla="*/ 346587 h 1555955"/>
              <a:gd name="connsiteX138" fmla="*/ 4771103 w 5154561"/>
              <a:gd name="connsiteY138" fmla="*/ 339213 h 1555955"/>
              <a:gd name="connsiteX139" fmla="*/ 4734232 w 5154561"/>
              <a:gd name="connsiteY139" fmla="*/ 324465 h 1555955"/>
              <a:gd name="connsiteX140" fmla="*/ 4660490 w 5154561"/>
              <a:gd name="connsiteY140" fmla="*/ 302342 h 1555955"/>
              <a:gd name="connsiteX141" fmla="*/ 4572000 w 5154561"/>
              <a:gd name="connsiteY141" fmla="*/ 294968 h 1555955"/>
              <a:gd name="connsiteX142" fmla="*/ 4513006 w 5154561"/>
              <a:gd name="connsiteY142" fmla="*/ 280219 h 1555955"/>
              <a:gd name="connsiteX143" fmla="*/ 4490884 w 5154561"/>
              <a:gd name="connsiteY143" fmla="*/ 272845 h 1555955"/>
              <a:gd name="connsiteX144" fmla="*/ 4424516 w 5154561"/>
              <a:gd name="connsiteY144" fmla="*/ 265471 h 1555955"/>
              <a:gd name="connsiteX145" fmla="*/ 4395019 w 5154561"/>
              <a:gd name="connsiteY145" fmla="*/ 258097 h 1555955"/>
              <a:gd name="connsiteX146" fmla="*/ 3878825 w 5154561"/>
              <a:gd name="connsiteY146" fmla="*/ 243349 h 1555955"/>
              <a:gd name="connsiteX147" fmla="*/ 3812458 w 5154561"/>
              <a:gd name="connsiteY147" fmla="*/ 235974 h 1555955"/>
              <a:gd name="connsiteX148" fmla="*/ 3790335 w 5154561"/>
              <a:gd name="connsiteY148" fmla="*/ 228600 h 1555955"/>
              <a:gd name="connsiteX149" fmla="*/ 3709219 w 5154561"/>
              <a:gd name="connsiteY149" fmla="*/ 221226 h 1555955"/>
              <a:gd name="connsiteX150" fmla="*/ 3613355 w 5154561"/>
              <a:gd name="connsiteY150" fmla="*/ 206478 h 1555955"/>
              <a:gd name="connsiteX151" fmla="*/ 3546987 w 5154561"/>
              <a:gd name="connsiteY151" fmla="*/ 199103 h 1555955"/>
              <a:gd name="connsiteX152" fmla="*/ 3384755 w 5154561"/>
              <a:gd name="connsiteY152" fmla="*/ 176981 h 1555955"/>
              <a:gd name="connsiteX153" fmla="*/ 3207774 w 5154561"/>
              <a:gd name="connsiteY153" fmla="*/ 169607 h 1555955"/>
              <a:gd name="connsiteX154" fmla="*/ 3185651 w 5154561"/>
              <a:gd name="connsiteY154" fmla="*/ 184355 h 1555955"/>
              <a:gd name="connsiteX155" fmla="*/ 3156155 w 5154561"/>
              <a:gd name="connsiteY155" fmla="*/ 250723 h 1555955"/>
              <a:gd name="connsiteX156" fmla="*/ 3141406 w 5154561"/>
              <a:gd name="connsiteY156" fmla="*/ 265471 h 1555955"/>
              <a:gd name="connsiteX157" fmla="*/ 3030793 w 5154561"/>
              <a:gd name="connsiteY157" fmla="*/ 258097 h 1555955"/>
              <a:gd name="connsiteX158" fmla="*/ 2986548 w 5154561"/>
              <a:gd name="connsiteY158" fmla="*/ 243349 h 1555955"/>
              <a:gd name="connsiteX159" fmla="*/ 2964425 w 5154561"/>
              <a:gd name="connsiteY159" fmla="*/ 235974 h 1555955"/>
              <a:gd name="connsiteX160" fmla="*/ 2920180 w 5154561"/>
              <a:gd name="connsiteY160" fmla="*/ 213852 h 1555955"/>
              <a:gd name="connsiteX161" fmla="*/ 2898058 w 5154561"/>
              <a:gd name="connsiteY161" fmla="*/ 199103 h 1555955"/>
              <a:gd name="connsiteX162" fmla="*/ 2824316 w 5154561"/>
              <a:gd name="connsiteY162" fmla="*/ 176981 h 1555955"/>
              <a:gd name="connsiteX163" fmla="*/ 2802193 w 5154561"/>
              <a:gd name="connsiteY163" fmla="*/ 169607 h 1555955"/>
              <a:gd name="connsiteX164" fmla="*/ 2780071 w 5154561"/>
              <a:gd name="connsiteY164" fmla="*/ 154858 h 1555955"/>
              <a:gd name="connsiteX165" fmla="*/ 2595716 w 5154561"/>
              <a:gd name="connsiteY165" fmla="*/ 154858 h 1555955"/>
              <a:gd name="connsiteX166" fmla="*/ 2381864 w 5154561"/>
              <a:gd name="connsiteY166" fmla="*/ 147484 h 1555955"/>
              <a:gd name="connsiteX167" fmla="*/ 2227006 w 5154561"/>
              <a:gd name="connsiteY167" fmla="*/ 140110 h 1555955"/>
              <a:gd name="connsiteX168" fmla="*/ 2212258 w 5154561"/>
              <a:gd name="connsiteY168" fmla="*/ 125361 h 1555955"/>
              <a:gd name="connsiteX169" fmla="*/ 2241755 w 5154561"/>
              <a:gd name="connsiteY169" fmla="*/ 117987 h 1555955"/>
              <a:gd name="connsiteX170" fmla="*/ 2286000 w 5154561"/>
              <a:gd name="connsiteY170" fmla="*/ 103239 h 1555955"/>
              <a:gd name="connsiteX171" fmla="*/ 2293374 w 5154561"/>
              <a:gd name="connsiteY171" fmla="*/ 81116 h 1555955"/>
              <a:gd name="connsiteX172" fmla="*/ 2249129 w 5154561"/>
              <a:gd name="connsiteY172" fmla="*/ 66368 h 1555955"/>
              <a:gd name="connsiteX173" fmla="*/ 2094271 w 5154561"/>
              <a:gd name="connsiteY173" fmla="*/ 51619 h 1555955"/>
              <a:gd name="connsiteX174" fmla="*/ 2072148 w 5154561"/>
              <a:gd name="connsiteY174" fmla="*/ 44245 h 1555955"/>
              <a:gd name="connsiteX175" fmla="*/ 2035277 w 5154561"/>
              <a:gd name="connsiteY175" fmla="*/ 36871 h 1555955"/>
              <a:gd name="connsiteX176" fmla="*/ 2013155 w 5154561"/>
              <a:gd name="connsiteY176" fmla="*/ 22123 h 1555955"/>
              <a:gd name="connsiteX177" fmla="*/ 1961535 w 5154561"/>
              <a:gd name="connsiteY177" fmla="*/ 7374 h 1555955"/>
              <a:gd name="connsiteX178" fmla="*/ 1939413 w 5154561"/>
              <a:gd name="connsiteY178" fmla="*/ 0 h 1555955"/>
              <a:gd name="connsiteX179" fmla="*/ 1902542 w 5154561"/>
              <a:gd name="connsiteY179" fmla="*/ 22123 h 1555955"/>
              <a:gd name="connsiteX180" fmla="*/ 1880419 w 5154561"/>
              <a:gd name="connsiteY180" fmla="*/ 29497 h 1555955"/>
              <a:gd name="connsiteX181" fmla="*/ 1858296 w 5154561"/>
              <a:gd name="connsiteY181" fmla="*/ 44245 h 1555955"/>
              <a:gd name="connsiteX182" fmla="*/ 1806677 w 5154561"/>
              <a:gd name="connsiteY182" fmla="*/ 51619 h 1555955"/>
              <a:gd name="connsiteX183" fmla="*/ 1747684 w 5154561"/>
              <a:gd name="connsiteY183" fmla="*/ 66368 h 1555955"/>
              <a:gd name="connsiteX184" fmla="*/ 1710813 w 5154561"/>
              <a:gd name="connsiteY184" fmla="*/ 73742 h 1555955"/>
              <a:gd name="connsiteX185" fmla="*/ 1666567 w 5154561"/>
              <a:gd name="connsiteY185" fmla="*/ 88490 h 1555955"/>
              <a:gd name="connsiteX186" fmla="*/ 1570703 w 5154561"/>
              <a:gd name="connsiteY186" fmla="*/ 103239 h 1555955"/>
              <a:gd name="connsiteX187" fmla="*/ 1578077 w 5154561"/>
              <a:gd name="connsiteY187" fmla="*/ 132736 h 1555955"/>
              <a:gd name="connsiteX188" fmla="*/ 1585451 w 5154561"/>
              <a:gd name="connsiteY188" fmla="*/ 154858 h 1555955"/>
              <a:gd name="connsiteX189" fmla="*/ 1541206 w 5154561"/>
              <a:gd name="connsiteY189" fmla="*/ 162232 h 1555955"/>
              <a:gd name="connsiteX190" fmla="*/ 1371600 w 5154561"/>
              <a:gd name="connsiteY190" fmla="*/ 184355 h 1555955"/>
              <a:gd name="connsiteX191" fmla="*/ 1364225 w 5154561"/>
              <a:gd name="connsiteY191" fmla="*/ 243349 h 1555955"/>
              <a:gd name="connsiteX192" fmla="*/ 1319980 w 5154561"/>
              <a:gd name="connsiteY192" fmla="*/ 258097 h 1555955"/>
              <a:gd name="connsiteX193" fmla="*/ 1327355 w 5154561"/>
              <a:gd name="connsiteY193" fmla="*/ 280219 h 1555955"/>
              <a:gd name="connsiteX194" fmla="*/ 1342103 w 5154561"/>
              <a:gd name="connsiteY194" fmla="*/ 294968 h 1555955"/>
              <a:gd name="connsiteX195" fmla="*/ 1371600 w 5154561"/>
              <a:gd name="connsiteY195" fmla="*/ 339213 h 1555955"/>
              <a:gd name="connsiteX196" fmla="*/ 1327355 w 5154561"/>
              <a:gd name="connsiteY196" fmla="*/ 353961 h 1555955"/>
              <a:gd name="connsiteX197" fmla="*/ 1312606 w 5154561"/>
              <a:gd name="connsiteY197" fmla="*/ 309716 h 1555955"/>
              <a:gd name="connsiteX198" fmla="*/ 1305232 w 5154561"/>
              <a:gd name="connsiteY198" fmla="*/ 287594 h 1555955"/>
              <a:gd name="connsiteX199" fmla="*/ 1290484 w 5154561"/>
              <a:gd name="connsiteY199" fmla="*/ 265471 h 1555955"/>
              <a:gd name="connsiteX200" fmla="*/ 1260987 w 5154561"/>
              <a:gd name="connsiteY200" fmla="*/ 199103 h 1555955"/>
              <a:gd name="connsiteX201" fmla="*/ 1246238 w 5154561"/>
              <a:gd name="connsiteY201" fmla="*/ 184355 h 1555955"/>
              <a:gd name="connsiteX202" fmla="*/ 1201993 w 5154561"/>
              <a:gd name="connsiteY202" fmla="*/ 169607 h 1555955"/>
              <a:gd name="connsiteX203" fmla="*/ 1128251 w 5154561"/>
              <a:gd name="connsiteY203" fmla="*/ 176981 h 1555955"/>
              <a:gd name="connsiteX204" fmla="*/ 1120877 w 5154561"/>
              <a:gd name="connsiteY204" fmla="*/ 213852 h 1555955"/>
              <a:gd name="connsiteX205" fmla="*/ 1106129 w 5154561"/>
              <a:gd name="connsiteY205" fmla="*/ 287594 h 1555955"/>
              <a:gd name="connsiteX206" fmla="*/ 1179871 w 5154561"/>
              <a:gd name="connsiteY206" fmla="*/ 294968 h 1555955"/>
              <a:gd name="connsiteX207" fmla="*/ 1187245 w 5154561"/>
              <a:gd name="connsiteY207" fmla="*/ 317090 h 1555955"/>
              <a:gd name="connsiteX208" fmla="*/ 1165122 w 5154561"/>
              <a:gd name="connsiteY208" fmla="*/ 361336 h 1555955"/>
              <a:gd name="connsiteX209" fmla="*/ 1010264 w 5154561"/>
              <a:gd name="connsiteY209" fmla="*/ 353961 h 1555955"/>
              <a:gd name="connsiteX210" fmla="*/ 943896 w 5154561"/>
              <a:gd name="connsiteY210" fmla="*/ 331839 h 1555955"/>
              <a:gd name="connsiteX211" fmla="*/ 870155 w 5154561"/>
              <a:gd name="connsiteY211" fmla="*/ 346587 h 1555955"/>
              <a:gd name="connsiteX212" fmla="*/ 855406 w 5154561"/>
              <a:gd name="connsiteY212" fmla="*/ 361336 h 1555955"/>
              <a:gd name="connsiteX213" fmla="*/ 818535 w 5154561"/>
              <a:gd name="connsiteY213" fmla="*/ 368710 h 1555955"/>
              <a:gd name="connsiteX214" fmla="*/ 604684 w 5154561"/>
              <a:gd name="connsiteY214" fmla="*/ 383458 h 1555955"/>
              <a:gd name="connsiteX215" fmla="*/ 560438 w 5154561"/>
              <a:gd name="connsiteY215" fmla="*/ 405581 h 1555955"/>
              <a:gd name="connsiteX216" fmla="*/ 530942 w 5154561"/>
              <a:gd name="connsiteY216" fmla="*/ 420329 h 1555955"/>
              <a:gd name="connsiteX217" fmla="*/ 486696 w 5154561"/>
              <a:gd name="connsiteY217" fmla="*/ 427703 h 1555955"/>
              <a:gd name="connsiteX218" fmla="*/ 398206 w 5154561"/>
              <a:gd name="connsiteY218" fmla="*/ 457200 h 1555955"/>
              <a:gd name="connsiteX219" fmla="*/ 353961 w 5154561"/>
              <a:gd name="connsiteY219" fmla="*/ 471949 h 1555955"/>
              <a:gd name="connsiteX220" fmla="*/ 280219 w 5154561"/>
              <a:gd name="connsiteY220" fmla="*/ 501445 h 1555955"/>
              <a:gd name="connsiteX221" fmla="*/ 258096 w 5154561"/>
              <a:gd name="connsiteY221" fmla="*/ 508819 h 1555955"/>
              <a:gd name="connsiteX222" fmla="*/ 235974 w 5154561"/>
              <a:gd name="connsiteY222" fmla="*/ 516194 h 1555955"/>
              <a:gd name="connsiteX223" fmla="*/ 125361 w 5154561"/>
              <a:gd name="connsiteY223" fmla="*/ 523568 h 1555955"/>
              <a:gd name="connsiteX224" fmla="*/ 95864 w 5154561"/>
              <a:gd name="connsiteY224" fmla="*/ 604684 h 1555955"/>
              <a:gd name="connsiteX225" fmla="*/ 66367 w 5154561"/>
              <a:gd name="connsiteY225" fmla="*/ 641555 h 1555955"/>
              <a:gd name="connsiteX226" fmla="*/ 22122 w 5154561"/>
              <a:gd name="connsiteY226" fmla="*/ 700549 h 1555955"/>
              <a:gd name="connsiteX227" fmla="*/ 7374 w 5154561"/>
              <a:gd name="connsiteY227" fmla="*/ 744794 h 1555955"/>
              <a:gd name="connsiteX228" fmla="*/ 0 w 5154561"/>
              <a:gd name="connsiteY228" fmla="*/ 766916 h 1555955"/>
              <a:gd name="connsiteX229" fmla="*/ 14748 w 5154561"/>
              <a:gd name="connsiteY229" fmla="*/ 781665 h 1555955"/>
              <a:gd name="connsiteX230" fmla="*/ 29496 w 5154561"/>
              <a:gd name="connsiteY230" fmla="*/ 825910 h 1555955"/>
              <a:gd name="connsiteX231" fmla="*/ 36871 w 5154561"/>
              <a:gd name="connsiteY231" fmla="*/ 848032 h 1555955"/>
              <a:gd name="connsiteX232" fmla="*/ 44245 w 5154561"/>
              <a:gd name="connsiteY232" fmla="*/ 884903 h 1555955"/>
              <a:gd name="connsiteX233" fmla="*/ 95864 w 5154561"/>
              <a:gd name="connsiteY233" fmla="*/ 943897 h 1555955"/>
              <a:gd name="connsiteX234" fmla="*/ 117987 w 5154561"/>
              <a:gd name="connsiteY234" fmla="*/ 951271 h 1555955"/>
              <a:gd name="connsiteX235" fmla="*/ 147484 w 5154561"/>
              <a:gd name="connsiteY235" fmla="*/ 958645 h 1555955"/>
              <a:gd name="connsiteX236" fmla="*/ 162232 w 5154561"/>
              <a:gd name="connsiteY236" fmla="*/ 973394 h 1555955"/>
              <a:gd name="connsiteX237" fmla="*/ 176980 w 5154561"/>
              <a:gd name="connsiteY237" fmla="*/ 1017639 h 1555955"/>
              <a:gd name="connsiteX238" fmla="*/ 191729 w 5154561"/>
              <a:gd name="connsiteY238" fmla="*/ 1032387 h 1555955"/>
              <a:gd name="connsiteX239" fmla="*/ 206477 w 5154561"/>
              <a:gd name="connsiteY239" fmla="*/ 1061884 h 1555955"/>
              <a:gd name="connsiteX240" fmla="*/ 228600 w 5154561"/>
              <a:gd name="connsiteY240" fmla="*/ 1069258 h 1555955"/>
              <a:gd name="connsiteX241" fmla="*/ 250722 w 5154561"/>
              <a:gd name="connsiteY241" fmla="*/ 1084007 h 1555955"/>
              <a:gd name="connsiteX242" fmla="*/ 265471 w 5154561"/>
              <a:gd name="connsiteY242" fmla="*/ 1106129 h 1555955"/>
              <a:gd name="connsiteX243" fmla="*/ 287593 w 5154561"/>
              <a:gd name="connsiteY243" fmla="*/ 1113503 h 1555955"/>
              <a:gd name="connsiteX244" fmla="*/ 294967 w 5154561"/>
              <a:gd name="connsiteY244" fmla="*/ 1135626 h 1555955"/>
              <a:gd name="connsiteX245" fmla="*/ 368709 w 5154561"/>
              <a:gd name="connsiteY245" fmla="*/ 1194619 h 1555955"/>
              <a:gd name="connsiteX246" fmla="*/ 383458 w 5154561"/>
              <a:gd name="connsiteY246" fmla="*/ 1209368 h 1555955"/>
              <a:gd name="connsiteX247" fmla="*/ 361335 w 5154561"/>
              <a:gd name="connsiteY247" fmla="*/ 1253613 h 1555955"/>
              <a:gd name="connsiteX248" fmla="*/ 339213 w 5154561"/>
              <a:gd name="connsiteY248" fmla="*/ 1260987 h 1555955"/>
              <a:gd name="connsiteX249" fmla="*/ 302342 w 5154561"/>
              <a:gd name="connsiteY249" fmla="*/ 1297858 h 1555955"/>
              <a:gd name="connsiteX250" fmla="*/ 287593 w 5154561"/>
              <a:gd name="connsiteY250" fmla="*/ 1342103 h 1555955"/>
              <a:gd name="connsiteX251" fmla="*/ 302342 w 5154561"/>
              <a:gd name="connsiteY251" fmla="*/ 1356852 h 1555955"/>
              <a:gd name="connsiteX252" fmla="*/ 390832 w 5154561"/>
              <a:gd name="connsiteY252" fmla="*/ 1364226 h 1555955"/>
              <a:gd name="connsiteX253" fmla="*/ 435077 w 5154561"/>
              <a:gd name="connsiteY253" fmla="*/ 1334729 h 1555955"/>
              <a:gd name="connsiteX254" fmla="*/ 442451 w 5154561"/>
              <a:gd name="connsiteY254" fmla="*/ 1386349 h 1555955"/>
              <a:gd name="connsiteX255" fmla="*/ 486696 w 5154561"/>
              <a:gd name="connsiteY255" fmla="*/ 1401097 h 1555955"/>
              <a:gd name="connsiteX256" fmla="*/ 516193 w 5154561"/>
              <a:gd name="connsiteY256" fmla="*/ 1430594 h 1555955"/>
              <a:gd name="connsiteX257" fmla="*/ 560438 w 5154561"/>
              <a:gd name="connsiteY257" fmla="*/ 1445342 h 1555955"/>
              <a:gd name="connsiteX258" fmla="*/ 582561 w 5154561"/>
              <a:gd name="connsiteY258" fmla="*/ 1467465 h 1555955"/>
              <a:gd name="connsiteX259" fmla="*/ 626806 w 5154561"/>
              <a:gd name="connsiteY259" fmla="*/ 1482213 h 1555955"/>
              <a:gd name="connsiteX260" fmla="*/ 811161 w 5154561"/>
              <a:gd name="connsiteY260" fmla="*/ 1482213 h 1555955"/>
              <a:gd name="connsiteX261" fmla="*/ 833284 w 5154561"/>
              <a:gd name="connsiteY261" fmla="*/ 1496961 h 1555955"/>
              <a:gd name="connsiteX262" fmla="*/ 825909 w 5154561"/>
              <a:gd name="connsiteY262" fmla="*/ 1519084 h 1555955"/>
              <a:gd name="connsiteX263" fmla="*/ 833284 w 5154561"/>
              <a:gd name="connsiteY263" fmla="*/ 1555955 h 1555955"/>
              <a:gd name="connsiteX264" fmla="*/ 862780 w 5154561"/>
              <a:gd name="connsiteY264" fmla="*/ 1548581 h 1555955"/>
              <a:gd name="connsiteX265" fmla="*/ 848032 w 5154561"/>
              <a:gd name="connsiteY265" fmla="*/ 1533832 h 1555955"/>
              <a:gd name="connsiteX266" fmla="*/ 825909 w 5154561"/>
              <a:gd name="connsiteY266" fmla="*/ 1526458 h 1555955"/>
              <a:gd name="connsiteX267" fmla="*/ 803787 w 5154561"/>
              <a:gd name="connsiteY267" fmla="*/ 1511710 h 1555955"/>
              <a:gd name="connsiteX268" fmla="*/ 796413 w 5154561"/>
              <a:gd name="connsiteY268" fmla="*/ 1489587 h 1555955"/>
              <a:gd name="connsiteX269" fmla="*/ 781664 w 5154561"/>
              <a:gd name="connsiteY269" fmla="*/ 1460090 h 1555955"/>
              <a:gd name="connsiteX270" fmla="*/ 796413 w 5154561"/>
              <a:gd name="connsiteY270" fmla="*/ 1356852 h 1555955"/>
              <a:gd name="connsiteX271" fmla="*/ 825909 w 5154561"/>
              <a:gd name="connsiteY271" fmla="*/ 1312607 h 1555955"/>
              <a:gd name="connsiteX272" fmla="*/ 796413 w 5154561"/>
              <a:gd name="connsiteY272" fmla="*/ 1305232 h 1555955"/>
              <a:gd name="connsiteX273" fmla="*/ 774290 w 5154561"/>
              <a:gd name="connsiteY273" fmla="*/ 1268361 h 1555955"/>
              <a:gd name="connsiteX274" fmla="*/ 752167 w 5154561"/>
              <a:gd name="connsiteY274" fmla="*/ 1224116 h 1555955"/>
              <a:gd name="connsiteX275" fmla="*/ 759542 w 5154561"/>
              <a:gd name="connsiteY275" fmla="*/ 1143000 h 1555955"/>
              <a:gd name="connsiteX276" fmla="*/ 766916 w 5154561"/>
              <a:gd name="connsiteY276" fmla="*/ 1120878 h 1555955"/>
              <a:gd name="connsiteX277" fmla="*/ 825909 w 5154561"/>
              <a:gd name="connsiteY277" fmla="*/ 1091381 h 1555955"/>
              <a:gd name="connsiteX278" fmla="*/ 855406 w 5154561"/>
              <a:gd name="connsiteY278" fmla="*/ 1084007 h 1555955"/>
              <a:gd name="connsiteX279" fmla="*/ 899651 w 5154561"/>
              <a:gd name="connsiteY279" fmla="*/ 1054510 h 1555955"/>
              <a:gd name="connsiteX280" fmla="*/ 943896 w 5154561"/>
              <a:gd name="connsiteY280" fmla="*/ 1039761 h 1555955"/>
              <a:gd name="connsiteX281" fmla="*/ 973393 w 5154561"/>
              <a:gd name="connsiteY281" fmla="*/ 1054510 h 1555955"/>
              <a:gd name="connsiteX282" fmla="*/ 1002890 w 5154561"/>
              <a:gd name="connsiteY282" fmla="*/ 1084007 h 1555955"/>
              <a:gd name="connsiteX283" fmla="*/ 1010264 w 5154561"/>
              <a:gd name="connsiteY283" fmla="*/ 1113503 h 1555955"/>
              <a:gd name="connsiteX284" fmla="*/ 1032387 w 5154561"/>
              <a:gd name="connsiteY284" fmla="*/ 1120878 h 1555955"/>
              <a:gd name="connsiteX285" fmla="*/ 1143000 w 5154561"/>
              <a:gd name="connsiteY285" fmla="*/ 1128252 h 1555955"/>
              <a:gd name="connsiteX286" fmla="*/ 1216742 w 5154561"/>
              <a:gd name="connsiteY286" fmla="*/ 1120878 h 1555955"/>
              <a:gd name="connsiteX287" fmla="*/ 1209367 w 5154561"/>
              <a:gd name="connsiteY287" fmla="*/ 1098755 h 1555955"/>
              <a:gd name="connsiteX288" fmla="*/ 1187245 w 5154561"/>
              <a:gd name="connsiteY288" fmla="*/ 1047136 h 1555955"/>
              <a:gd name="connsiteX289" fmla="*/ 1194619 w 5154561"/>
              <a:gd name="connsiteY289" fmla="*/ 988142 h 1555955"/>
              <a:gd name="connsiteX290" fmla="*/ 1224116 w 5154561"/>
              <a:gd name="connsiteY290" fmla="*/ 973394 h 1555955"/>
              <a:gd name="connsiteX291" fmla="*/ 1268361 w 5154561"/>
              <a:gd name="connsiteY291" fmla="*/ 958645 h 1555955"/>
              <a:gd name="connsiteX292" fmla="*/ 1312606 w 5154561"/>
              <a:gd name="connsiteY292" fmla="*/ 943897 h 1555955"/>
              <a:gd name="connsiteX293" fmla="*/ 1334729 w 5154561"/>
              <a:gd name="connsiteY293" fmla="*/ 936523 h 1555955"/>
              <a:gd name="connsiteX294" fmla="*/ 1415845 w 5154561"/>
              <a:gd name="connsiteY294" fmla="*/ 929149 h 1555955"/>
              <a:gd name="connsiteX295" fmla="*/ 1452716 w 5154561"/>
              <a:gd name="connsiteY295" fmla="*/ 921774 h 1555955"/>
              <a:gd name="connsiteX296" fmla="*/ 1541206 w 5154561"/>
              <a:gd name="connsiteY296" fmla="*/ 907026 h 1555955"/>
              <a:gd name="connsiteX297" fmla="*/ 1563329 w 5154561"/>
              <a:gd name="connsiteY297" fmla="*/ 943897 h 1555955"/>
              <a:gd name="connsiteX298" fmla="*/ 1585451 w 5154561"/>
              <a:gd name="connsiteY298" fmla="*/ 958645 h 1555955"/>
              <a:gd name="connsiteX299" fmla="*/ 1718187 w 5154561"/>
              <a:gd name="connsiteY299" fmla="*/ 980768 h 1555955"/>
              <a:gd name="connsiteX300" fmla="*/ 1747684 w 5154561"/>
              <a:gd name="connsiteY300" fmla="*/ 995516 h 1555955"/>
              <a:gd name="connsiteX301" fmla="*/ 1769806 w 5154561"/>
              <a:gd name="connsiteY301" fmla="*/ 1010265 h 1555955"/>
              <a:gd name="connsiteX302" fmla="*/ 1791929 w 5154561"/>
              <a:gd name="connsiteY302" fmla="*/ 1017639 h 1555955"/>
              <a:gd name="connsiteX303" fmla="*/ 1814051 w 5154561"/>
              <a:gd name="connsiteY303" fmla="*/ 1039761 h 1555955"/>
              <a:gd name="connsiteX304" fmla="*/ 1836174 w 5154561"/>
              <a:gd name="connsiteY304" fmla="*/ 1047136 h 1555955"/>
              <a:gd name="connsiteX305" fmla="*/ 1887793 w 5154561"/>
              <a:gd name="connsiteY305" fmla="*/ 1069258 h 1555955"/>
              <a:gd name="connsiteX306" fmla="*/ 1924664 w 5154561"/>
              <a:gd name="connsiteY306" fmla="*/ 1091381 h 1555955"/>
              <a:gd name="connsiteX307" fmla="*/ 1939413 w 5154561"/>
              <a:gd name="connsiteY307" fmla="*/ 1106129 h 1555955"/>
              <a:gd name="connsiteX308" fmla="*/ 2005780 w 5154561"/>
              <a:gd name="connsiteY308" fmla="*/ 1120878 h 1555955"/>
              <a:gd name="connsiteX309" fmla="*/ 2109019 w 5154561"/>
              <a:gd name="connsiteY309" fmla="*/ 1143000 h 1555955"/>
              <a:gd name="connsiteX310" fmla="*/ 2204884 w 5154561"/>
              <a:gd name="connsiteY310" fmla="*/ 1165123 h 1555955"/>
              <a:gd name="connsiteX311" fmla="*/ 2330245 w 5154561"/>
              <a:gd name="connsiteY311" fmla="*/ 1150374 h 1555955"/>
              <a:gd name="connsiteX312" fmla="*/ 2352367 w 5154561"/>
              <a:gd name="connsiteY312" fmla="*/ 1143000 h 1555955"/>
              <a:gd name="connsiteX313" fmla="*/ 2403987 w 5154561"/>
              <a:gd name="connsiteY313" fmla="*/ 1135626 h 1555955"/>
              <a:gd name="connsiteX314" fmla="*/ 2544096 w 5154561"/>
              <a:gd name="connsiteY314" fmla="*/ 1143000 h 1555955"/>
              <a:gd name="connsiteX315" fmla="*/ 2566219 w 5154561"/>
              <a:gd name="connsiteY315" fmla="*/ 1135626 h 1555955"/>
              <a:gd name="connsiteX316" fmla="*/ 2558845 w 5154561"/>
              <a:gd name="connsiteY316" fmla="*/ 1113503 h 1555955"/>
              <a:gd name="connsiteX317" fmla="*/ 2566219 w 5154561"/>
              <a:gd name="connsiteY317" fmla="*/ 1076632 h 1555955"/>
              <a:gd name="connsiteX318" fmla="*/ 2595716 w 5154561"/>
              <a:gd name="connsiteY318" fmla="*/ 1061884 h 1555955"/>
              <a:gd name="connsiteX319" fmla="*/ 2706329 w 5154561"/>
              <a:gd name="connsiteY319" fmla="*/ 1069258 h 1555955"/>
              <a:gd name="connsiteX320" fmla="*/ 2721077 w 5154561"/>
              <a:gd name="connsiteY320" fmla="*/ 1084007 h 1555955"/>
              <a:gd name="connsiteX321" fmla="*/ 2743200 w 5154561"/>
              <a:gd name="connsiteY321" fmla="*/ 1091381 h 1555955"/>
              <a:gd name="connsiteX322" fmla="*/ 2772696 w 5154561"/>
              <a:gd name="connsiteY322" fmla="*/ 1106129 h 1555955"/>
              <a:gd name="connsiteX323" fmla="*/ 2809567 w 5154561"/>
              <a:gd name="connsiteY323" fmla="*/ 1150374 h 155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5154561" h="1555955">
                <a:moveTo>
                  <a:pt x="2809567" y="1150374"/>
                </a:moveTo>
                <a:cubicBezTo>
                  <a:pt x="2835377" y="1156519"/>
                  <a:pt x="2858583" y="1131505"/>
                  <a:pt x="2927555" y="1143000"/>
                </a:cubicBezTo>
                <a:cubicBezTo>
                  <a:pt x="2990225" y="1163890"/>
                  <a:pt x="2913812" y="1134754"/>
                  <a:pt x="2964425" y="1165123"/>
                </a:cubicBezTo>
                <a:cubicBezTo>
                  <a:pt x="2971090" y="1169122"/>
                  <a:pt x="2979595" y="1169021"/>
                  <a:pt x="2986548" y="1172497"/>
                </a:cubicBezTo>
                <a:cubicBezTo>
                  <a:pt x="2994475" y="1176460"/>
                  <a:pt x="3000572" y="1183645"/>
                  <a:pt x="3008671" y="1187245"/>
                </a:cubicBezTo>
                <a:cubicBezTo>
                  <a:pt x="3022877" y="1193559"/>
                  <a:pt x="3052916" y="1201994"/>
                  <a:pt x="3052916" y="1201994"/>
                </a:cubicBezTo>
                <a:cubicBezTo>
                  <a:pt x="3082413" y="1199536"/>
                  <a:pt x="3112314" y="1200074"/>
                  <a:pt x="3141406" y="1194619"/>
                </a:cubicBezTo>
                <a:cubicBezTo>
                  <a:pt x="3237501" y="1176601"/>
                  <a:pt x="3107195" y="1181373"/>
                  <a:pt x="3200400" y="1172497"/>
                </a:cubicBezTo>
                <a:cubicBezTo>
                  <a:pt x="3242071" y="1168528"/>
                  <a:pt x="3283974" y="1167581"/>
                  <a:pt x="3325761" y="1165123"/>
                </a:cubicBezTo>
                <a:cubicBezTo>
                  <a:pt x="3334612" y="1156272"/>
                  <a:pt x="3352158" y="1140652"/>
                  <a:pt x="3355258" y="1128252"/>
                </a:cubicBezTo>
                <a:cubicBezTo>
                  <a:pt x="3361178" y="1104573"/>
                  <a:pt x="3358405" y="1059455"/>
                  <a:pt x="3370006" y="1032387"/>
                </a:cubicBezTo>
                <a:cubicBezTo>
                  <a:pt x="3373497" y="1024241"/>
                  <a:pt x="3377239" y="1014962"/>
                  <a:pt x="3384755" y="1010265"/>
                </a:cubicBezTo>
                <a:cubicBezTo>
                  <a:pt x="3397938" y="1002026"/>
                  <a:pt x="3429000" y="995516"/>
                  <a:pt x="3429000" y="995516"/>
                </a:cubicBezTo>
                <a:cubicBezTo>
                  <a:pt x="3448664" y="997974"/>
                  <a:pt x="3470268" y="994027"/>
                  <a:pt x="3487993" y="1002890"/>
                </a:cubicBezTo>
                <a:cubicBezTo>
                  <a:pt x="3506648" y="1012218"/>
                  <a:pt x="3517489" y="1032387"/>
                  <a:pt x="3532238" y="1047136"/>
                </a:cubicBezTo>
                <a:cubicBezTo>
                  <a:pt x="3544494" y="1059392"/>
                  <a:pt x="3552368" y="1069192"/>
                  <a:pt x="3569109" y="1076632"/>
                </a:cubicBezTo>
                <a:cubicBezTo>
                  <a:pt x="3583316" y="1082946"/>
                  <a:pt x="3598606" y="1086465"/>
                  <a:pt x="3613355" y="1091381"/>
                </a:cubicBezTo>
                <a:cubicBezTo>
                  <a:pt x="3620729" y="1093839"/>
                  <a:pt x="3629009" y="1094444"/>
                  <a:pt x="3635477" y="1098755"/>
                </a:cubicBezTo>
                <a:cubicBezTo>
                  <a:pt x="3651907" y="1109708"/>
                  <a:pt x="3660337" y="1113238"/>
                  <a:pt x="3672348" y="1128252"/>
                </a:cubicBezTo>
                <a:cubicBezTo>
                  <a:pt x="3677884" y="1135172"/>
                  <a:pt x="3680426" y="1144538"/>
                  <a:pt x="3687096" y="1150374"/>
                </a:cubicBezTo>
                <a:cubicBezTo>
                  <a:pt x="3722286" y="1181165"/>
                  <a:pt x="3733813" y="1180694"/>
                  <a:pt x="3775587" y="1194619"/>
                </a:cubicBezTo>
                <a:cubicBezTo>
                  <a:pt x="3782961" y="1197077"/>
                  <a:pt x="3790042" y="1200716"/>
                  <a:pt x="3797709" y="1201994"/>
                </a:cubicBezTo>
                <a:lnTo>
                  <a:pt x="3841955" y="1209368"/>
                </a:lnTo>
                <a:cubicBezTo>
                  <a:pt x="3975688" y="1253945"/>
                  <a:pt x="3808395" y="1200214"/>
                  <a:pt x="3923071" y="1231490"/>
                </a:cubicBezTo>
                <a:cubicBezTo>
                  <a:pt x="3938069" y="1235581"/>
                  <a:pt x="3951865" y="1244522"/>
                  <a:pt x="3967316" y="1246239"/>
                </a:cubicBezTo>
                <a:lnTo>
                  <a:pt x="4033684" y="1253613"/>
                </a:lnTo>
                <a:cubicBezTo>
                  <a:pt x="4067922" y="1304973"/>
                  <a:pt x="4041557" y="1257606"/>
                  <a:pt x="4055806" y="1371600"/>
                </a:cubicBezTo>
                <a:cubicBezTo>
                  <a:pt x="4057826" y="1387757"/>
                  <a:pt x="4068168" y="1403644"/>
                  <a:pt x="4077929" y="1415845"/>
                </a:cubicBezTo>
                <a:cubicBezTo>
                  <a:pt x="4082272" y="1421274"/>
                  <a:pt x="4086715" y="1427017"/>
                  <a:pt x="4092677" y="1430594"/>
                </a:cubicBezTo>
                <a:cubicBezTo>
                  <a:pt x="4099342" y="1434593"/>
                  <a:pt x="4107655" y="1434906"/>
                  <a:pt x="4114800" y="1437968"/>
                </a:cubicBezTo>
                <a:cubicBezTo>
                  <a:pt x="4124904" y="1442298"/>
                  <a:pt x="4134464" y="1447800"/>
                  <a:pt x="4144296" y="1452716"/>
                </a:cubicBezTo>
                <a:cubicBezTo>
                  <a:pt x="4151670" y="1450258"/>
                  <a:pt x="4161563" y="1451412"/>
                  <a:pt x="4166419" y="1445342"/>
                </a:cubicBezTo>
                <a:cubicBezTo>
                  <a:pt x="4172750" y="1437428"/>
                  <a:pt x="4171009" y="1425590"/>
                  <a:pt x="4173793" y="1415845"/>
                </a:cubicBezTo>
                <a:cubicBezTo>
                  <a:pt x="4181451" y="1389042"/>
                  <a:pt x="4177383" y="1397507"/>
                  <a:pt x="4195916" y="1378974"/>
                </a:cubicBezTo>
                <a:cubicBezTo>
                  <a:pt x="4219737" y="1307511"/>
                  <a:pt x="4225608" y="1308005"/>
                  <a:pt x="4203290" y="1201994"/>
                </a:cubicBezTo>
                <a:cubicBezTo>
                  <a:pt x="4201689" y="1194387"/>
                  <a:pt x="4188541" y="1197077"/>
                  <a:pt x="4181167" y="1194619"/>
                </a:cubicBezTo>
                <a:cubicBezTo>
                  <a:pt x="4173793" y="1187245"/>
                  <a:pt x="4164110" y="1181613"/>
                  <a:pt x="4159045" y="1172497"/>
                </a:cubicBezTo>
                <a:cubicBezTo>
                  <a:pt x="4151495" y="1158907"/>
                  <a:pt x="4149212" y="1143000"/>
                  <a:pt x="4144296" y="1128252"/>
                </a:cubicBezTo>
                <a:lnTo>
                  <a:pt x="4136922" y="1106129"/>
                </a:lnTo>
                <a:cubicBezTo>
                  <a:pt x="4134464" y="1098755"/>
                  <a:pt x="4131433" y="1091548"/>
                  <a:pt x="4129548" y="1084007"/>
                </a:cubicBezTo>
                <a:lnTo>
                  <a:pt x="4122174" y="1054510"/>
                </a:lnTo>
                <a:cubicBezTo>
                  <a:pt x="4132006" y="1052052"/>
                  <a:pt x="4142261" y="1043372"/>
                  <a:pt x="4151671" y="1047136"/>
                </a:cubicBezTo>
                <a:cubicBezTo>
                  <a:pt x="4158888" y="1050023"/>
                  <a:pt x="4155046" y="1062593"/>
                  <a:pt x="4159045" y="1069258"/>
                </a:cubicBezTo>
                <a:cubicBezTo>
                  <a:pt x="4162622" y="1075220"/>
                  <a:pt x="4168877" y="1079091"/>
                  <a:pt x="4173793" y="1084007"/>
                </a:cubicBezTo>
                <a:cubicBezTo>
                  <a:pt x="4177623" y="1099327"/>
                  <a:pt x="4189183" y="1148771"/>
                  <a:pt x="4195916" y="1157749"/>
                </a:cubicBezTo>
                <a:cubicBezTo>
                  <a:pt x="4206673" y="1172091"/>
                  <a:pt x="4218137" y="1190274"/>
                  <a:pt x="4232787" y="1201994"/>
                </a:cubicBezTo>
                <a:cubicBezTo>
                  <a:pt x="4239707" y="1207530"/>
                  <a:pt x="4248180" y="1210974"/>
                  <a:pt x="4254909" y="1216742"/>
                </a:cubicBezTo>
                <a:cubicBezTo>
                  <a:pt x="4265466" y="1225791"/>
                  <a:pt x="4284406" y="1246239"/>
                  <a:pt x="4284406" y="1246239"/>
                </a:cubicBezTo>
                <a:cubicBezTo>
                  <a:pt x="4297212" y="1284657"/>
                  <a:pt x="4283392" y="1254189"/>
                  <a:pt x="4306529" y="1283110"/>
                </a:cubicBezTo>
                <a:cubicBezTo>
                  <a:pt x="4312065" y="1290030"/>
                  <a:pt x="4315509" y="1298503"/>
                  <a:pt x="4321277" y="1305232"/>
                </a:cubicBezTo>
                <a:cubicBezTo>
                  <a:pt x="4330326" y="1315789"/>
                  <a:pt x="4350774" y="1334729"/>
                  <a:pt x="4350774" y="1334729"/>
                </a:cubicBezTo>
                <a:cubicBezTo>
                  <a:pt x="4360606" y="1332271"/>
                  <a:pt x="4375739" y="1336420"/>
                  <a:pt x="4380271" y="1327355"/>
                </a:cubicBezTo>
                <a:cubicBezTo>
                  <a:pt x="4384235" y="1319428"/>
                  <a:pt x="4369486" y="1313159"/>
                  <a:pt x="4365522" y="1305232"/>
                </a:cubicBezTo>
                <a:cubicBezTo>
                  <a:pt x="4347712" y="1269613"/>
                  <a:pt x="4373319" y="1293224"/>
                  <a:pt x="4336025" y="1268361"/>
                </a:cubicBezTo>
                <a:cubicBezTo>
                  <a:pt x="4317801" y="1213687"/>
                  <a:pt x="4314325" y="1238021"/>
                  <a:pt x="4336025" y="1194619"/>
                </a:cubicBezTo>
                <a:cubicBezTo>
                  <a:pt x="4348315" y="1197077"/>
                  <a:pt x="4360362" y="1201994"/>
                  <a:pt x="4372896" y="1201994"/>
                </a:cubicBezTo>
                <a:cubicBezTo>
                  <a:pt x="4380669" y="1201994"/>
                  <a:pt x="4356270" y="1200115"/>
                  <a:pt x="4350774" y="1194619"/>
                </a:cubicBezTo>
                <a:cubicBezTo>
                  <a:pt x="4338240" y="1182085"/>
                  <a:pt x="4326882" y="1167190"/>
                  <a:pt x="4321277" y="1150374"/>
                </a:cubicBezTo>
                <a:cubicBezTo>
                  <a:pt x="4318819" y="1143000"/>
                  <a:pt x="4317902" y="1134917"/>
                  <a:pt x="4313903" y="1128252"/>
                </a:cubicBezTo>
                <a:cubicBezTo>
                  <a:pt x="4301557" y="1107674"/>
                  <a:pt x="4296921" y="1116073"/>
                  <a:pt x="4277032" y="1106129"/>
                </a:cubicBezTo>
                <a:cubicBezTo>
                  <a:pt x="4258425" y="1096826"/>
                  <a:pt x="4253880" y="1090352"/>
                  <a:pt x="4240161" y="1076632"/>
                </a:cubicBezTo>
                <a:cubicBezTo>
                  <a:pt x="4237703" y="1069258"/>
                  <a:pt x="4236786" y="1061175"/>
                  <a:pt x="4232787" y="1054510"/>
                </a:cubicBezTo>
                <a:cubicBezTo>
                  <a:pt x="4222664" y="1037639"/>
                  <a:pt x="4213318" y="1038188"/>
                  <a:pt x="4195916" y="1032387"/>
                </a:cubicBezTo>
                <a:cubicBezTo>
                  <a:pt x="4186084" y="1022555"/>
                  <a:pt x="4177989" y="1010603"/>
                  <a:pt x="4166419" y="1002890"/>
                </a:cubicBezTo>
                <a:cubicBezTo>
                  <a:pt x="4116389" y="969537"/>
                  <a:pt x="4134708" y="985928"/>
                  <a:pt x="4107425" y="958645"/>
                </a:cubicBezTo>
                <a:cubicBezTo>
                  <a:pt x="4095135" y="961103"/>
                  <a:pt x="4077507" y="955590"/>
                  <a:pt x="4070555" y="966019"/>
                </a:cubicBezTo>
                <a:cubicBezTo>
                  <a:pt x="4065356" y="973818"/>
                  <a:pt x="4113904" y="987843"/>
                  <a:pt x="4114800" y="988142"/>
                </a:cubicBezTo>
                <a:cubicBezTo>
                  <a:pt x="4117258" y="995516"/>
                  <a:pt x="4129796" y="1008741"/>
                  <a:pt x="4122174" y="1010265"/>
                </a:cubicBezTo>
                <a:cubicBezTo>
                  <a:pt x="4055479" y="1023604"/>
                  <a:pt x="4054791" y="1016622"/>
                  <a:pt x="4026309" y="988142"/>
                </a:cubicBezTo>
                <a:cubicBezTo>
                  <a:pt x="4023851" y="980768"/>
                  <a:pt x="4025005" y="970875"/>
                  <a:pt x="4018935" y="966019"/>
                </a:cubicBezTo>
                <a:cubicBezTo>
                  <a:pt x="3995765" y="947483"/>
                  <a:pt x="3980074" y="963328"/>
                  <a:pt x="3959942" y="973394"/>
                </a:cubicBezTo>
                <a:cubicBezTo>
                  <a:pt x="3955026" y="980768"/>
                  <a:pt x="3953601" y="992714"/>
                  <a:pt x="3945193" y="995516"/>
                </a:cubicBezTo>
                <a:cubicBezTo>
                  <a:pt x="3925685" y="1002018"/>
                  <a:pt x="3907875" y="979750"/>
                  <a:pt x="3893574" y="973394"/>
                </a:cubicBezTo>
                <a:cubicBezTo>
                  <a:pt x="3814592" y="938290"/>
                  <a:pt x="3877275" y="977275"/>
                  <a:pt x="3827206" y="943897"/>
                </a:cubicBezTo>
                <a:cubicBezTo>
                  <a:pt x="3817750" y="915528"/>
                  <a:pt x="3813465" y="914172"/>
                  <a:pt x="3827206" y="877529"/>
                </a:cubicBezTo>
                <a:cubicBezTo>
                  <a:pt x="3829647" y="871019"/>
                  <a:pt x="3837039" y="867697"/>
                  <a:pt x="3841955" y="862781"/>
                </a:cubicBezTo>
                <a:cubicBezTo>
                  <a:pt x="3853100" y="818201"/>
                  <a:pt x="3846124" y="842900"/>
                  <a:pt x="3864077" y="789039"/>
                </a:cubicBezTo>
                <a:cubicBezTo>
                  <a:pt x="3866535" y="781665"/>
                  <a:pt x="3864077" y="769374"/>
                  <a:pt x="3871451" y="766916"/>
                </a:cubicBezTo>
                <a:cubicBezTo>
                  <a:pt x="3942646" y="743185"/>
                  <a:pt x="3831972" y="781234"/>
                  <a:pt x="3923071" y="744794"/>
                </a:cubicBezTo>
                <a:cubicBezTo>
                  <a:pt x="3937505" y="739020"/>
                  <a:pt x="3952568" y="734961"/>
                  <a:pt x="3967316" y="730045"/>
                </a:cubicBezTo>
                <a:lnTo>
                  <a:pt x="3989438" y="722671"/>
                </a:lnTo>
                <a:lnTo>
                  <a:pt x="4018935" y="752168"/>
                </a:lnTo>
                <a:lnTo>
                  <a:pt x="4033684" y="766916"/>
                </a:lnTo>
                <a:cubicBezTo>
                  <a:pt x="4048432" y="764458"/>
                  <a:pt x="4063744" y="764270"/>
                  <a:pt x="4077929" y="759542"/>
                </a:cubicBezTo>
                <a:cubicBezTo>
                  <a:pt x="4086337" y="756739"/>
                  <a:pt x="4092124" y="748757"/>
                  <a:pt x="4100051" y="744794"/>
                </a:cubicBezTo>
                <a:cubicBezTo>
                  <a:pt x="4107004" y="741318"/>
                  <a:pt x="4114800" y="739877"/>
                  <a:pt x="4122174" y="737419"/>
                </a:cubicBezTo>
                <a:cubicBezTo>
                  <a:pt x="4132006" y="739877"/>
                  <a:pt x="4141963" y="741882"/>
                  <a:pt x="4151671" y="744794"/>
                </a:cubicBezTo>
                <a:cubicBezTo>
                  <a:pt x="4166561" y="749261"/>
                  <a:pt x="4195916" y="759542"/>
                  <a:pt x="4195916" y="759542"/>
                </a:cubicBezTo>
                <a:cubicBezTo>
                  <a:pt x="4232787" y="757084"/>
                  <a:pt x="4272564" y="766724"/>
                  <a:pt x="4306529" y="752168"/>
                </a:cubicBezTo>
                <a:cubicBezTo>
                  <a:pt x="4318049" y="747231"/>
                  <a:pt x="4304092" y="726817"/>
                  <a:pt x="4299155" y="715297"/>
                </a:cubicBezTo>
                <a:cubicBezTo>
                  <a:pt x="4292407" y="699553"/>
                  <a:pt x="4275911" y="697717"/>
                  <a:pt x="4262284" y="693174"/>
                </a:cubicBezTo>
                <a:cubicBezTo>
                  <a:pt x="4264742" y="685800"/>
                  <a:pt x="4265140" y="677377"/>
                  <a:pt x="4269658" y="671052"/>
                </a:cubicBezTo>
                <a:cubicBezTo>
                  <a:pt x="4293569" y="637577"/>
                  <a:pt x="4294960" y="642604"/>
                  <a:pt x="4328651" y="634181"/>
                </a:cubicBezTo>
                <a:cubicBezTo>
                  <a:pt x="4353232" y="636639"/>
                  <a:pt x="4379177" y="633113"/>
                  <a:pt x="4402393" y="641555"/>
                </a:cubicBezTo>
                <a:cubicBezTo>
                  <a:pt x="4409698" y="644211"/>
                  <a:pt x="4404271" y="658182"/>
                  <a:pt x="4409767" y="663678"/>
                </a:cubicBezTo>
                <a:cubicBezTo>
                  <a:pt x="4415263" y="669174"/>
                  <a:pt x="4424516" y="668594"/>
                  <a:pt x="4431890" y="671052"/>
                </a:cubicBezTo>
                <a:cubicBezTo>
                  <a:pt x="4449843" y="617192"/>
                  <a:pt x="4431556" y="623037"/>
                  <a:pt x="4476135" y="634181"/>
                </a:cubicBezTo>
                <a:cubicBezTo>
                  <a:pt x="4481707" y="639753"/>
                  <a:pt x="4511865" y="667017"/>
                  <a:pt x="4513006" y="678426"/>
                </a:cubicBezTo>
                <a:cubicBezTo>
                  <a:pt x="4514735" y="695721"/>
                  <a:pt x="4509540" y="713109"/>
                  <a:pt x="4505632" y="730045"/>
                </a:cubicBezTo>
                <a:cubicBezTo>
                  <a:pt x="4505627" y="730069"/>
                  <a:pt x="4487200" y="785341"/>
                  <a:pt x="4483509" y="796413"/>
                </a:cubicBezTo>
                <a:lnTo>
                  <a:pt x="4476135" y="818536"/>
                </a:lnTo>
                <a:cubicBezTo>
                  <a:pt x="4478593" y="843117"/>
                  <a:pt x="4478956" y="867998"/>
                  <a:pt x="4483509" y="892278"/>
                </a:cubicBezTo>
                <a:cubicBezTo>
                  <a:pt x="4486374" y="907558"/>
                  <a:pt x="4485323" y="927900"/>
                  <a:pt x="4498258" y="936523"/>
                </a:cubicBezTo>
                <a:cubicBezTo>
                  <a:pt x="4520478" y="951336"/>
                  <a:pt x="4523677" y="954790"/>
                  <a:pt x="4549877" y="966019"/>
                </a:cubicBezTo>
                <a:cubicBezTo>
                  <a:pt x="4557022" y="969081"/>
                  <a:pt x="4565205" y="969619"/>
                  <a:pt x="4572000" y="973394"/>
                </a:cubicBezTo>
                <a:cubicBezTo>
                  <a:pt x="4587495" y="982002"/>
                  <a:pt x="4616245" y="1002890"/>
                  <a:pt x="4616245" y="1002890"/>
                </a:cubicBezTo>
                <a:cubicBezTo>
                  <a:pt x="4633778" y="1055491"/>
                  <a:pt x="4608917" y="991900"/>
                  <a:pt x="4645742" y="1047136"/>
                </a:cubicBezTo>
                <a:cubicBezTo>
                  <a:pt x="4650054" y="1053603"/>
                  <a:pt x="4648260" y="1063188"/>
                  <a:pt x="4653116" y="1069258"/>
                </a:cubicBezTo>
                <a:cubicBezTo>
                  <a:pt x="4658652" y="1076179"/>
                  <a:pt x="4668430" y="1078333"/>
                  <a:pt x="4675238" y="1084007"/>
                </a:cubicBezTo>
                <a:cubicBezTo>
                  <a:pt x="4683249" y="1090683"/>
                  <a:pt x="4689987" y="1098755"/>
                  <a:pt x="4697361" y="1106129"/>
                </a:cubicBezTo>
                <a:cubicBezTo>
                  <a:pt x="4712109" y="1103671"/>
                  <a:pt x="4730254" y="1108485"/>
                  <a:pt x="4741606" y="1098755"/>
                </a:cubicBezTo>
                <a:cubicBezTo>
                  <a:pt x="4751122" y="1090598"/>
                  <a:pt x="4746261" y="1074119"/>
                  <a:pt x="4748980" y="1061884"/>
                </a:cubicBezTo>
                <a:cubicBezTo>
                  <a:pt x="4755152" y="1034112"/>
                  <a:pt x="4755519" y="1034896"/>
                  <a:pt x="4763729" y="1010265"/>
                </a:cubicBezTo>
                <a:cubicBezTo>
                  <a:pt x="4757335" y="939926"/>
                  <a:pt x="4760704" y="945034"/>
                  <a:pt x="4748980" y="892278"/>
                </a:cubicBezTo>
                <a:cubicBezTo>
                  <a:pt x="4746781" y="882384"/>
                  <a:pt x="4746977" y="871375"/>
                  <a:pt x="4741606" y="862781"/>
                </a:cubicBezTo>
                <a:cubicBezTo>
                  <a:pt x="4734578" y="851535"/>
                  <a:pt x="4705364" y="825370"/>
                  <a:pt x="4689987" y="818536"/>
                </a:cubicBezTo>
                <a:cubicBezTo>
                  <a:pt x="4675781" y="812222"/>
                  <a:pt x="4645742" y="803787"/>
                  <a:pt x="4645742" y="803787"/>
                </a:cubicBezTo>
                <a:cubicBezTo>
                  <a:pt x="4640826" y="798871"/>
                  <a:pt x="4631761" y="795949"/>
                  <a:pt x="4630993" y="789039"/>
                </a:cubicBezTo>
                <a:cubicBezTo>
                  <a:pt x="4629073" y="771764"/>
                  <a:pt x="4633372" y="754067"/>
                  <a:pt x="4638367" y="737419"/>
                </a:cubicBezTo>
                <a:cubicBezTo>
                  <a:pt x="4640914" y="728930"/>
                  <a:pt x="4645600" y="719994"/>
                  <a:pt x="4653116" y="715297"/>
                </a:cubicBezTo>
                <a:cubicBezTo>
                  <a:pt x="4688039" y="693471"/>
                  <a:pt x="4763758" y="695441"/>
                  <a:pt x="4793225" y="693174"/>
                </a:cubicBezTo>
                <a:cubicBezTo>
                  <a:pt x="4828308" y="681480"/>
                  <a:pt x="4834552" y="683711"/>
                  <a:pt x="4859593" y="663678"/>
                </a:cubicBezTo>
                <a:cubicBezTo>
                  <a:pt x="4865022" y="659335"/>
                  <a:pt x="4869999" y="654358"/>
                  <a:pt x="4874342" y="648929"/>
                </a:cubicBezTo>
                <a:cubicBezTo>
                  <a:pt x="4879878" y="642009"/>
                  <a:pt x="4882823" y="633074"/>
                  <a:pt x="4889090" y="626807"/>
                </a:cubicBezTo>
                <a:cubicBezTo>
                  <a:pt x="4895357" y="620540"/>
                  <a:pt x="4903114" y="615658"/>
                  <a:pt x="4911213" y="612058"/>
                </a:cubicBezTo>
                <a:cubicBezTo>
                  <a:pt x="4925419" y="605744"/>
                  <a:pt x="4955458" y="597310"/>
                  <a:pt x="4955458" y="597310"/>
                </a:cubicBezTo>
                <a:cubicBezTo>
                  <a:pt x="4950600" y="582734"/>
                  <a:pt x="4946332" y="563463"/>
                  <a:pt x="4933335" y="553065"/>
                </a:cubicBezTo>
                <a:cubicBezTo>
                  <a:pt x="4925774" y="547016"/>
                  <a:pt x="4876183" y="538684"/>
                  <a:pt x="4874342" y="538316"/>
                </a:cubicBezTo>
                <a:cubicBezTo>
                  <a:pt x="4860854" y="524829"/>
                  <a:pt x="4821866" y="494439"/>
                  <a:pt x="4874342" y="471949"/>
                </a:cubicBezTo>
                <a:cubicBezTo>
                  <a:pt x="4885364" y="467225"/>
                  <a:pt x="4989192" y="483089"/>
                  <a:pt x="5014451" y="486697"/>
                </a:cubicBezTo>
                <a:cubicBezTo>
                  <a:pt x="5089101" y="511580"/>
                  <a:pt x="5043196" y="502637"/>
                  <a:pt x="5154561" y="494071"/>
                </a:cubicBezTo>
                <a:cubicBezTo>
                  <a:pt x="5152103" y="474407"/>
                  <a:pt x="5155236" y="453187"/>
                  <a:pt x="5147187" y="435078"/>
                </a:cubicBezTo>
                <a:cubicBezTo>
                  <a:pt x="5144030" y="427975"/>
                  <a:pt x="5132605" y="429588"/>
                  <a:pt x="5125064" y="427703"/>
                </a:cubicBezTo>
                <a:cubicBezTo>
                  <a:pt x="5064219" y="412491"/>
                  <a:pt x="5111702" y="428099"/>
                  <a:pt x="5058696" y="412955"/>
                </a:cubicBezTo>
                <a:cubicBezTo>
                  <a:pt x="4967985" y="387038"/>
                  <a:pt x="5152847" y="410636"/>
                  <a:pt x="4866967" y="398207"/>
                </a:cubicBezTo>
                <a:cubicBezTo>
                  <a:pt x="4862051" y="390833"/>
                  <a:pt x="4859735" y="380781"/>
                  <a:pt x="4852219" y="376084"/>
                </a:cubicBezTo>
                <a:cubicBezTo>
                  <a:pt x="4839036" y="367845"/>
                  <a:pt x="4807974" y="361336"/>
                  <a:pt x="4807974" y="361336"/>
                </a:cubicBezTo>
                <a:cubicBezTo>
                  <a:pt x="4803058" y="356420"/>
                  <a:pt x="4799187" y="350164"/>
                  <a:pt x="4793225" y="346587"/>
                </a:cubicBezTo>
                <a:cubicBezTo>
                  <a:pt x="4786560" y="342588"/>
                  <a:pt x="4778381" y="341942"/>
                  <a:pt x="4771103" y="339213"/>
                </a:cubicBezTo>
                <a:cubicBezTo>
                  <a:pt x="4758709" y="334565"/>
                  <a:pt x="4746672" y="328989"/>
                  <a:pt x="4734232" y="324465"/>
                </a:cubicBezTo>
                <a:cubicBezTo>
                  <a:pt x="4723025" y="320390"/>
                  <a:pt x="4677263" y="304439"/>
                  <a:pt x="4660490" y="302342"/>
                </a:cubicBezTo>
                <a:cubicBezTo>
                  <a:pt x="4631120" y="298671"/>
                  <a:pt x="4601497" y="297426"/>
                  <a:pt x="4572000" y="294968"/>
                </a:cubicBezTo>
                <a:cubicBezTo>
                  <a:pt x="4521428" y="278111"/>
                  <a:pt x="4584199" y="298018"/>
                  <a:pt x="4513006" y="280219"/>
                </a:cubicBezTo>
                <a:cubicBezTo>
                  <a:pt x="4505465" y="278334"/>
                  <a:pt x="4498551" y="274123"/>
                  <a:pt x="4490884" y="272845"/>
                </a:cubicBezTo>
                <a:cubicBezTo>
                  <a:pt x="4468928" y="269186"/>
                  <a:pt x="4446639" y="267929"/>
                  <a:pt x="4424516" y="265471"/>
                </a:cubicBezTo>
                <a:cubicBezTo>
                  <a:pt x="4414684" y="263013"/>
                  <a:pt x="4404957" y="260085"/>
                  <a:pt x="4395019" y="258097"/>
                </a:cubicBezTo>
                <a:cubicBezTo>
                  <a:pt x="4231635" y="225421"/>
                  <a:pt x="3986310" y="245028"/>
                  <a:pt x="3878825" y="243349"/>
                </a:cubicBezTo>
                <a:cubicBezTo>
                  <a:pt x="3856703" y="240891"/>
                  <a:pt x="3834414" y="239633"/>
                  <a:pt x="3812458" y="235974"/>
                </a:cubicBezTo>
                <a:cubicBezTo>
                  <a:pt x="3804791" y="234696"/>
                  <a:pt x="3798030" y="229699"/>
                  <a:pt x="3790335" y="228600"/>
                </a:cubicBezTo>
                <a:cubicBezTo>
                  <a:pt x="3763458" y="224760"/>
                  <a:pt x="3736203" y="224224"/>
                  <a:pt x="3709219" y="221226"/>
                </a:cubicBezTo>
                <a:cubicBezTo>
                  <a:pt x="3630672" y="212499"/>
                  <a:pt x="3685176" y="216054"/>
                  <a:pt x="3613355" y="206478"/>
                </a:cubicBezTo>
                <a:cubicBezTo>
                  <a:pt x="3591291" y="203536"/>
                  <a:pt x="3568973" y="202575"/>
                  <a:pt x="3546987" y="199103"/>
                </a:cubicBezTo>
                <a:cubicBezTo>
                  <a:pt x="3386203" y="173716"/>
                  <a:pt x="3566732" y="192145"/>
                  <a:pt x="3384755" y="176981"/>
                </a:cubicBezTo>
                <a:cubicBezTo>
                  <a:pt x="3304158" y="156831"/>
                  <a:pt x="3313669" y="152887"/>
                  <a:pt x="3207774" y="169607"/>
                </a:cubicBezTo>
                <a:cubicBezTo>
                  <a:pt x="3199020" y="170989"/>
                  <a:pt x="3193025" y="179439"/>
                  <a:pt x="3185651" y="184355"/>
                </a:cubicBezTo>
                <a:cubicBezTo>
                  <a:pt x="3173958" y="219434"/>
                  <a:pt x="3176187" y="225684"/>
                  <a:pt x="3156155" y="250723"/>
                </a:cubicBezTo>
                <a:cubicBezTo>
                  <a:pt x="3151812" y="256152"/>
                  <a:pt x="3146322" y="260555"/>
                  <a:pt x="3141406" y="265471"/>
                </a:cubicBezTo>
                <a:cubicBezTo>
                  <a:pt x="3104535" y="263013"/>
                  <a:pt x="3067374" y="263323"/>
                  <a:pt x="3030793" y="258097"/>
                </a:cubicBezTo>
                <a:cubicBezTo>
                  <a:pt x="3015403" y="255899"/>
                  <a:pt x="3001296" y="248265"/>
                  <a:pt x="2986548" y="243349"/>
                </a:cubicBezTo>
                <a:cubicBezTo>
                  <a:pt x="2979174" y="240891"/>
                  <a:pt x="2970893" y="240286"/>
                  <a:pt x="2964425" y="235974"/>
                </a:cubicBezTo>
                <a:cubicBezTo>
                  <a:pt x="2935835" y="216914"/>
                  <a:pt x="2950711" y="224028"/>
                  <a:pt x="2920180" y="213852"/>
                </a:cubicBezTo>
                <a:cubicBezTo>
                  <a:pt x="2912806" y="208936"/>
                  <a:pt x="2906157" y="202703"/>
                  <a:pt x="2898058" y="199103"/>
                </a:cubicBezTo>
                <a:cubicBezTo>
                  <a:pt x="2866518" y="185085"/>
                  <a:pt x="2854344" y="185560"/>
                  <a:pt x="2824316" y="176981"/>
                </a:cubicBezTo>
                <a:cubicBezTo>
                  <a:pt x="2816842" y="174846"/>
                  <a:pt x="2809567" y="172065"/>
                  <a:pt x="2802193" y="169607"/>
                </a:cubicBezTo>
                <a:cubicBezTo>
                  <a:pt x="2794819" y="164691"/>
                  <a:pt x="2787998" y="158822"/>
                  <a:pt x="2780071" y="154858"/>
                </a:cubicBezTo>
                <a:cubicBezTo>
                  <a:pt x="2729047" y="129346"/>
                  <a:pt x="2609336" y="154239"/>
                  <a:pt x="2595716" y="154858"/>
                </a:cubicBezTo>
                <a:lnTo>
                  <a:pt x="2381864" y="147484"/>
                </a:lnTo>
                <a:cubicBezTo>
                  <a:pt x="2330227" y="145419"/>
                  <a:pt x="2278250" y="146794"/>
                  <a:pt x="2227006" y="140110"/>
                </a:cubicBezTo>
                <a:cubicBezTo>
                  <a:pt x="2220112" y="139211"/>
                  <a:pt x="2217174" y="130277"/>
                  <a:pt x="2212258" y="125361"/>
                </a:cubicBezTo>
                <a:cubicBezTo>
                  <a:pt x="2222090" y="122903"/>
                  <a:pt x="2232047" y="120899"/>
                  <a:pt x="2241755" y="117987"/>
                </a:cubicBezTo>
                <a:cubicBezTo>
                  <a:pt x="2256645" y="113520"/>
                  <a:pt x="2286000" y="103239"/>
                  <a:pt x="2286000" y="103239"/>
                </a:cubicBezTo>
                <a:cubicBezTo>
                  <a:pt x="2288458" y="95865"/>
                  <a:pt x="2298870" y="86612"/>
                  <a:pt x="2293374" y="81116"/>
                </a:cubicBezTo>
                <a:cubicBezTo>
                  <a:pt x="2282381" y="70123"/>
                  <a:pt x="2263877" y="71284"/>
                  <a:pt x="2249129" y="66368"/>
                </a:cubicBezTo>
                <a:cubicBezTo>
                  <a:pt x="2184968" y="44982"/>
                  <a:pt x="2234761" y="59425"/>
                  <a:pt x="2094271" y="51619"/>
                </a:cubicBezTo>
                <a:cubicBezTo>
                  <a:pt x="2086897" y="49161"/>
                  <a:pt x="2079689" y="46130"/>
                  <a:pt x="2072148" y="44245"/>
                </a:cubicBezTo>
                <a:cubicBezTo>
                  <a:pt x="2059988" y="41205"/>
                  <a:pt x="2047013" y="41272"/>
                  <a:pt x="2035277" y="36871"/>
                </a:cubicBezTo>
                <a:cubicBezTo>
                  <a:pt x="2026979" y="33759"/>
                  <a:pt x="2021082" y="26086"/>
                  <a:pt x="2013155" y="22123"/>
                </a:cubicBezTo>
                <a:cubicBezTo>
                  <a:pt x="2001372" y="16232"/>
                  <a:pt x="1972555" y="10523"/>
                  <a:pt x="1961535" y="7374"/>
                </a:cubicBezTo>
                <a:cubicBezTo>
                  <a:pt x="1954061" y="5239"/>
                  <a:pt x="1946787" y="2458"/>
                  <a:pt x="1939413" y="0"/>
                </a:cubicBezTo>
                <a:cubicBezTo>
                  <a:pt x="1876742" y="20889"/>
                  <a:pt x="1953154" y="-8245"/>
                  <a:pt x="1902542" y="22123"/>
                </a:cubicBezTo>
                <a:cubicBezTo>
                  <a:pt x="1895877" y="26122"/>
                  <a:pt x="1887372" y="26021"/>
                  <a:pt x="1880419" y="29497"/>
                </a:cubicBezTo>
                <a:cubicBezTo>
                  <a:pt x="1872492" y="33460"/>
                  <a:pt x="1866785" y="41698"/>
                  <a:pt x="1858296" y="44245"/>
                </a:cubicBezTo>
                <a:cubicBezTo>
                  <a:pt x="1841648" y="49239"/>
                  <a:pt x="1823720" y="48210"/>
                  <a:pt x="1806677" y="51619"/>
                </a:cubicBezTo>
                <a:cubicBezTo>
                  <a:pt x="1786801" y="55594"/>
                  <a:pt x="1767560" y="62393"/>
                  <a:pt x="1747684" y="66368"/>
                </a:cubicBezTo>
                <a:cubicBezTo>
                  <a:pt x="1735394" y="68826"/>
                  <a:pt x="1722905" y="70444"/>
                  <a:pt x="1710813" y="73742"/>
                </a:cubicBezTo>
                <a:cubicBezTo>
                  <a:pt x="1695814" y="77832"/>
                  <a:pt x="1681811" y="85441"/>
                  <a:pt x="1666567" y="88490"/>
                </a:cubicBezTo>
                <a:cubicBezTo>
                  <a:pt x="1610264" y="99752"/>
                  <a:pt x="1642133" y="94310"/>
                  <a:pt x="1570703" y="103239"/>
                </a:cubicBezTo>
                <a:cubicBezTo>
                  <a:pt x="1573161" y="113071"/>
                  <a:pt x="1575293" y="122991"/>
                  <a:pt x="1578077" y="132736"/>
                </a:cubicBezTo>
                <a:cubicBezTo>
                  <a:pt x="1580212" y="140210"/>
                  <a:pt x="1591521" y="150002"/>
                  <a:pt x="1585451" y="154858"/>
                </a:cubicBezTo>
                <a:cubicBezTo>
                  <a:pt x="1573776" y="164198"/>
                  <a:pt x="1555954" y="159774"/>
                  <a:pt x="1541206" y="162232"/>
                </a:cubicBezTo>
                <a:cubicBezTo>
                  <a:pt x="1457250" y="190219"/>
                  <a:pt x="1512480" y="176068"/>
                  <a:pt x="1371600" y="184355"/>
                </a:cubicBezTo>
                <a:cubicBezTo>
                  <a:pt x="1369142" y="204020"/>
                  <a:pt x="1375590" y="227114"/>
                  <a:pt x="1364225" y="243349"/>
                </a:cubicBezTo>
                <a:cubicBezTo>
                  <a:pt x="1355310" y="256085"/>
                  <a:pt x="1319980" y="258097"/>
                  <a:pt x="1319980" y="258097"/>
                </a:cubicBezTo>
                <a:cubicBezTo>
                  <a:pt x="1322438" y="265471"/>
                  <a:pt x="1323356" y="273554"/>
                  <a:pt x="1327355" y="280219"/>
                </a:cubicBezTo>
                <a:cubicBezTo>
                  <a:pt x="1330932" y="286181"/>
                  <a:pt x="1338994" y="288749"/>
                  <a:pt x="1342103" y="294968"/>
                </a:cubicBezTo>
                <a:cubicBezTo>
                  <a:pt x="1365911" y="342586"/>
                  <a:pt x="1328553" y="310516"/>
                  <a:pt x="1371600" y="339213"/>
                </a:cubicBezTo>
                <a:cubicBezTo>
                  <a:pt x="1337187" y="373626"/>
                  <a:pt x="1351935" y="378543"/>
                  <a:pt x="1327355" y="353961"/>
                </a:cubicBezTo>
                <a:lnTo>
                  <a:pt x="1312606" y="309716"/>
                </a:lnTo>
                <a:cubicBezTo>
                  <a:pt x="1310148" y="302342"/>
                  <a:pt x="1309543" y="294062"/>
                  <a:pt x="1305232" y="287594"/>
                </a:cubicBezTo>
                <a:cubicBezTo>
                  <a:pt x="1300316" y="280220"/>
                  <a:pt x="1294084" y="273570"/>
                  <a:pt x="1290484" y="265471"/>
                </a:cubicBezTo>
                <a:cubicBezTo>
                  <a:pt x="1270023" y="219433"/>
                  <a:pt x="1286017" y="230390"/>
                  <a:pt x="1260987" y="199103"/>
                </a:cubicBezTo>
                <a:cubicBezTo>
                  <a:pt x="1256644" y="193674"/>
                  <a:pt x="1252457" y="187464"/>
                  <a:pt x="1246238" y="184355"/>
                </a:cubicBezTo>
                <a:cubicBezTo>
                  <a:pt x="1232333" y="177403"/>
                  <a:pt x="1201993" y="169607"/>
                  <a:pt x="1201993" y="169607"/>
                </a:cubicBezTo>
                <a:cubicBezTo>
                  <a:pt x="1177412" y="172065"/>
                  <a:pt x="1149938" y="165152"/>
                  <a:pt x="1128251" y="176981"/>
                </a:cubicBezTo>
                <a:cubicBezTo>
                  <a:pt x="1117248" y="182983"/>
                  <a:pt x="1122937" y="201489"/>
                  <a:pt x="1120877" y="213852"/>
                </a:cubicBezTo>
                <a:cubicBezTo>
                  <a:pt x="1109579" y="281640"/>
                  <a:pt x="1120262" y="245192"/>
                  <a:pt x="1106129" y="287594"/>
                </a:cubicBezTo>
                <a:cubicBezTo>
                  <a:pt x="1130710" y="290052"/>
                  <a:pt x="1156655" y="286526"/>
                  <a:pt x="1179871" y="294968"/>
                </a:cubicBezTo>
                <a:cubicBezTo>
                  <a:pt x="1187176" y="297624"/>
                  <a:pt x="1187245" y="309317"/>
                  <a:pt x="1187245" y="317090"/>
                </a:cubicBezTo>
                <a:cubicBezTo>
                  <a:pt x="1187245" y="344272"/>
                  <a:pt x="1180822" y="345636"/>
                  <a:pt x="1165122" y="361336"/>
                </a:cubicBezTo>
                <a:cubicBezTo>
                  <a:pt x="1113503" y="358878"/>
                  <a:pt x="1061489" y="360791"/>
                  <a:pt x="1010264" y="353961"/>
                </a:cubicBezTo>
                <a:cubicBezTo>
                  <a:pt x="987149" y="350879"/>
                  <a:pt x="943896" y="331839"/>
                  <a:pt x="943896" y="331839"/>
                </a:cubicBezTo>
                <a:cubicBezTo>
                  <a:pt x="938341" y="332765"/>
                  <a:pt x="881155" y="341087"/>
                  <a:pt x="870155" y="346587"/>
                </a:cubicBezTo>
                <a:cubicBezTo>
                  <a:pt x="863936" y="349696"/>
                  <a:pt x="861797" y="358597"/>
                  <a:pt x="855406" y="361336"/>
                </a:cubicBezTo>
                <a:cubicBezTo>
                  <a:pt x="843886" y="366273"/>
                  <a:pt x="830867" y="366468"/>
                  <a:pt x="818535" y="368710"/>
                </a:cubicBezTo>
                <a:cubicBezTo>
                  <a:pt x="729430" y="384910"/>
                  <a:pt x="747750" y="377238"/>
                  <a:pt x="604684" y="383458"/>
                </a:cubicBezTo>
                <a:cubicBezTo>
                  <a:pt x="562169" y="411802"/>
                  <a:pt x="603181" y="387263"/>
                  <a:pt x="560438" y="405581"/>
                </a:cubicBezTo>
                <a:cubicBezTo>
                  <a:pt x="550334" y="409911"/>
                  <a:pt x="541471" y="417170"/>
                  <a:pt x="530942" y="420329"/>
                </a:cubicBezTo>
                <a:cubicBezTo>
                  <a:pt x="516620" y="424625"/>
                  <a:pt x="501445" y="425245"/>
                  <a:pt x="486696" y="427703"/>
                </a:cubicBezTo>
                <a:lnTo>
                  <a:pt x="398206" y="457200"/>
                </a:lnTo>
                <a:lnTo>
                  <a:pt x="353961" y="471949"/>
                </a:lnTo>
                <a:cubicBezTo>
                  <a:pt x="310560" y="493649"/>
                  <a:pt x="334892" y="483221"/>
                  <a:pt x="280219" y="501445"/>
                </a:cubicBezTo>
                <a:lnTo>
                  <a:pt x="258096" y="508819"/>
                </a:lnTo>
                <a:cubicBezTo>
                  <a:pt x="250722" y="511277"/>
                  <a:pt x="243730" y="515677"/>
                  <a:pt x="235974" y="516194"/>
                </a:cubicBezTo>
                <a:lnTo>
                  <a:pt x="125361" y="523568"/>
                </a:lnTo>
                <a:cubicBezTo>
                  <a:pt x="76170" y="539964"/>
                  <a:pt x="115553" y="519360"/>
                  <a:pt x="95864" y="604684"/>
                </a:cubicBezTo>
                <a:cubicBezTo>
                  <a:pt x="91853" y="622066"/>
                  <a:pt x="75935" y="628798"/>
                  <a:pt x="66367" y="641555"/>
                </a:cubicBezTo>
                <a:cubicBezTo>
                  <a:pt x="16334" y="708266"/>
                  <a:pt x="55948" y="666723"/>
                  <a:pt x="22122" y="700549"/>
                </a:cubicBezTo>
                <a:lnTo>
                  <a:pt x="7374" y="744794"/>
                </a:lnTo>
                <a:lnTo>
                  <a:pt x="0" y="766916"/>
                </a:lnTo>
                <a:cubicBezTo>
                  <a:pt x="4916" y="771832"/>
                  <a:pt x="11639" y="775446"/>
                  <a:pt x="14748" y="781665"/>
                </a:cubicBezTo>
                <a:cubicBezTo>
                  <a:pt x="21700" y="795570"/>
                  <a:pt x="24580" y="811162"/>
                  <a:pt x="29496" y="825910"/>
                </a:cubicBezTo>
                <a:cubicBezTo>
                  <a:pt x="31954" y="833284"/>
                  <a:pt x="35347" y="840410"/>
                  <a:pt x="36871" y="848032"/>
                </a:cubicBezTo>
                <a:cubicBezTo>
                  <a:pt x="39329" y="860322"/>
                  <a:pt x="39059" y="873493"/>
                  <a:pt x="44245" y="884903"/>
                </a:cubicBezTo>
                <a:cubicBezTo>
                  <a:pt x="57258" y="913532"/>
                  <a:pt x="69693" y="930812"/>
                  <a:pt x="95864" y="943897"/>
                </a:cubicBezTo>
                <a:cubicBezTo>
                  <a:pt x="102817" y="947373"/>
                  <a:pt x="110513" y="949136"/>
                  <a:pt x="117987" y="951271"/>
                </a:cubicBezTo>
                <a:cubicBezTo>
                  <a:pt x="127732" y="954055"/>
                  <a:pt x="137652" y="956187"/>
                  <a:pt x="147484" y="958645"/>
                </a:cubicBezTo>
                <a:cubicBezTo>
                  <a:pt x="152400" y="963561"/>
                  <a:pt x="159123" y="967175"/>
                  <a:pt x="162232" y="973394"/>
                </a:cubicBezTo>
                <a:cubicBezTo>
                  <a:pt x="169184" y="987299"/>
                  <a:pt x="165987" y="1006647"/>
                  <a:pt x="176980" y="1017639"/>
                </a:cubicBezTo>
                <a:lnTo>
                  <a:pt x="191729" y="1032387"/>
                </a:lnTo>
                <a:cubicBezTo>
                  <a:pt x="196645" y="1042219"/>
                  <a:pt x="198704" y="1054111"/>
                  <a:pt x="206477" y="1061884"/>
                </a:cubicBezTo>
                <a:cubicBezTo>
                  <a:pt x="211973" y="1067380"/>
                  <a:pt x="221647" y="1065782"/>
                  <a:pt x="228600" y="1069258"/>
                </a:cubicBezTo>
                <a:cubicBezTo>
                  <a:pt x="236527" y="1073222"/>
                  <a:pt x="243348" y="1079091"/>
                  <a:pt x="250722" y="1084007"/>
                </a:cubicBezTo>
                <a:cubicBezTo>
                  <a:pt x="255638" y="1091381"/>
                  <a:pt x="258550" y="1100593"/>
                  <a:pt x="265471" y="1106129"/>
                </a:cubicBezTo>
                <a:cubicBezTo>
                  <a:pt x="271541" y="1110985"/>
                  <a:pt x="282097" y="1108007"/>
                  <a:pt x="287593" y="1113503"/>
                </a:cubicBezTo>
                <a:cubicBezTo>
                  <a:pt x="293089" y="1119000"/>
                  <a:pt x="290449" y="1129301"/>
                  <a:pt x="294967" y="1135626"/>
                </a:cubicBezTo>
                <a:cubicBezTo>
                  <a:pt x="331455" y="1186710"/>
                  <a:pt x="319959" y="1145869"/>
                  <a:pt x="368709" y="1194619"/>
                </a:cubicBezTo>
                <a:lnTo>
                  <a:pt x="383458" y="1209368"/>
                </a:lnTo>
                <a:cubicBezTo>
                  <a:pt x="378156" y="1230578"/>
                  <a:pt x="380673" y="1242011"/>
                  <a:pt x="361335" y="1253613"/>
                </a:cubicBezTo>
                <a:cubicBezTo>
                  <a:pt x="354670" y="1257612"/>
                  <a:pt x="346587" y="1258529"/>
                  <a:pt x="339213" y="1260987"/>
                </a:cubicBezTo>
                <a:cubicBezTo>
                  <a:pt x="326923" y="1273277"/>
                  <a:pt x="307839" y="1281369"/>
                  <a:pt x="302342" y="1297858"/>
                </a:cubicBezTo>
                <a:lnTo>
                  <a:pt x="287593" y="1342103"/>
                </a:lnTo>
                <a:cubicBezTo>
                  <a:pt x="292509" y="1347019"/>
                  <a:pt x="296913" y="1352509"/>
                  <a:pt x="302342" y="1356852"/>
                </a:cubicBezTo>
                <a:cubicBezTo>
                  <a:pt x="337037" y="1384608"/>
                  <a:pt x="330594" y="1370919"/>
                  <a:pt x="390832" y="1364226"/>
                </a:cubicBezTo>
                <a:cubicBezTo>
                  <a:pt x="405580" y="1354394"/>
                  <a:pt x="432570" y="1317182"/>
                  <a:pt x="435077" y="1334729"/>
                </a:cubicBezTo>
                <a:cubicBezTo>
                  <a:pt x="437535" y="1351936"/>
                  <a:pt x="431780" y="1372629"/>
                  <a:pt x="442451" y="1386349"/>
                </a:cubicBezTo>
                <a:cubicBezTo>
                  <a:pt x="451995" y="1398620"/>
                  <a:pt x="486696" y="1401097"/>
                  <a:pt x="486696" y="1401097"/>
                </a:cubicBezTo>
                <a:cubicBezTo>
                  <a:pt x="496528" y="1410929"/>
                  <a:pt x="503002" y="1426197"/>
                  <a:pt x="516193" y="1430594"/>
                </a:cubicBezTo>
                <a:lnTo>
                  <a:pt x="560438" y="1445342"/>
                </a:lnTo>
                <a:cubicBezTo>
                  <a:pt x="567812" y="1452716"/>
                  <a:pt x="573445" y="1462400"/>
                  <a:pt x="582561" y="1467465"/>
                </a:cubicBezTo>
                <a:cubicBezTo>
                  <a:pt x="596151" y="1475015"/>
                  <a:pt x="626806" y="1482213"/>
                  <a:pt x="626806" y="1482213"/>
                </a:cubicBezTo>
                <a:cubicBezTo>
                  <a:pt x="715603" y="1452615"/>
                  <a:pt x="655590" y="1465838"/>
                  <a:pt x="811161" y="1482213"/>
                </a:cubicBezTo>
                <a:cubicBezTo>
                  <a:pt x="818535" y="1487129"/>
                  <a:pt x="829993" y="1488732"/>
                  <a:pt x="833284" y="1496961"/>
                </a:cubicBezTo>
                <a:cubicBezTo>
                  <a:pt x="836171" y="1504178"/>
                  <a:pt x="825909" y="1511311"/>
                  <a:pt x="825909" y="1519084"/>
                </a:cubicBezTo>
                <a:cubicBezTo>
                  <a:pt x="825909" y="1531618"/>
                  <a:pt x="830826" y="1543665"/>
                  <a:pt x="833284" y="1555955"/>
                </a:cubicBezTo>
                <a:cubicBezTo>
                  <a:pt x="843116" y="1553497"/>
                  <a:pt x="857159" y="1557014"/>
                  <a:pt x="862780" y="1548581"/>
                </a:cubicBezTo>
                <a:cubicBezTo>
                  <a:pt x="866636" y="1542796"/>
                  <a:pt x="853994" y="1537409"/>
                  <a:pt x="848032" y="1533832"/>
                </a:cubicBezTo>
                <a:cubicBezTo>
                  <a:pt x="841367" y="1529833"/>
                  <a:pt x="833283" y="1528916"/>
                  <a:pt x="825909" y="1526458"/>
                </a:cubicBezTo>
                <a:cubicBezTo>
                  <a:pt x="818535" y="1521542"/>
                  <a:pt x="809323" y="1518630"/>
                  <a:pt x="803787" y="1511710"/>
                </a:cubicBezTo>
                <a:cubicBezTo>
                  <a:pt x="798931" y="1505640"/>
                  <a:pt x="799475" y="1496732"/>
                  <a:pt x="796413" y="1489587"/>
                </a:cubicBezTo>
                <a:cubicBezTo>
                  <a:pt x="792083" y="1479483"/>
                  <a:pt x="786580" y="1469922"/>
                  <a:pt x="781664" y="1460090"/>
                </a:cubicBezTo>
                <a:cubicBezTo>
                  <a:pt x="781839" y="1458518"/>
                  <a:pt x="789506" y="1372048"/>
                  <a:pt x="796413" y="1356852"/>
                </a:cubicBezTo>
                <a:cubicBezTo>
                  <a:pt x="803748" y="1340716"/>
                  <a:pt x="825909" y="1312607"/>
                  <a:pt x="825909" y="1312607"/>
                </a:cubicBezTo>
                <a:cubicBezTo>
                  <a:pt x="816077" y="1310149"/>
                  <a:pt x="805478" y="1309764"/>
                  <a:pt x="796413" y="1305232"/>
                </a:cubicBezTo>
                <a:cubicBezTo>
                  <a:pt x="777206" y="1295628"/>
                  <a:pt x="782701" y="1285183"/>
                  <a:pt x="774290" y="1268361"/>
                </a:cubicBezTo>
                <a:cubicBezTo>
                  <a:pt x="745696" y="1211172"/>
                  <a:pt x="770707" y="1279731"/>
                  <a:pt x="752167" y="1224116"/>
                </a:cubicBezTo>
                <a:cubicBezTo>
                  <a:pt x="754625" y="1197077"/>
                  <a:pt x="755702" y="1169877"/>
                  <a:pt x="759542" y="1143000"/>
                </a:cubicBezTo>
                <a:cubicBezTo>
                  <a:pt x="760641" y="1135305"/>
                  <a:pt x="762917" y="1127543"/>
                  <a:pt x="766916" y="1120878"/>
                </a:cubicBezTo>
                <a:cubicBezTo>
                  <a:pt x="779207" y="1100393"/>
                  <a:pt x="805142" y="1096573"/>
                  <a:pt x="825909" y="1091381"/>
                </a:cubicBezTo>
                <a:lnTo>
                  <a:pt x="855406" y="1084007"/>
                </a:lnTo>
                <a:cubicBezTo>
                  <a:pt x="870154" y="1074175"/>
                  <a:pt x="882835" y="1060115"/>
                  <a:pt x="899651" y="1054510"/>
                </a:cubicBezTo>
                <a:lnTo>
                  <a:pt x="943896" y="1039761"/>
                </a:lnTo>
                <a:cubicBezTo>
                  <a:pt x="953728" y="1044677"/>
                  <a:pt x="964599" y="1047914"/>
                  <a:pt x="973393" y="1054510"/>
                </a:cubicBezTo>
                <a:cubicBezTo>
                  <a:pt x="984517" y="1062853"/>
                  <a:pt x="1002890" y="1084007"/>
                  <a:pt x="1002890" y="1084007"/>
                </a:cubicBezTo>
                <a:cubicBezTo>
                  <a:pt x="1005348" y="1093839"/>
                  <a:pt x="1003933" y="1105589"/>
                  <a:pt x="1010264" y="1113503"/>
                </a:cubicBezTo>
                <a:cubicBezTo>
                  <a:pt x="1015120" y="1119573"/>
                  <a:pt x="1024661" y="1120020"/>
                  <a:pt x="1032387" y="1120878"/>
                </a:cubicBezTo>
                <a:cubicBezTo>
                  <a:pt x="1069114" y="1124959"/>
                  <a:pt x="1106129" y="1125794"/>
                  <a:pt x="1143000" y="1128252"/>
                </a:cubicBezTo>
                <a:cubicBezTo>
                  <a:pt x="1167581" y="1125794"/>
                  <a:pt x="1194168" y="1130911"/>
                  <a:pt x="1216742" y="1120878"/>
                </a:cubicBezTo>
                <a:cubicBezTo>
                  <a:pt x="1223845" y="1117721"/>
                  <a:pt x="1212429" y="1105900"/>
                  <a:pt x="1209367" y="1098755"/>
                </a:cubicBezTo>
                <a:cubicBezTo>
                  <a:pt x="1182033" y="1034977"/>
                  <a:pt x="1204536" y="1099010"/>
                  <a:pt x="1187245" y="1047136"/>
                </a:cubicBezTo>
                <a:cubicBezTo>
                  <a:pt x="1189703" y="1027471"/>
                  <a:pt x="1185756" y="1005867"/>
                  <a:pt x="1194619" y="988142"/>
                </a:cubicBezTo>
                <a:cubicBezTo>
                  <a:pt x="1199535" y="978310"/>
                  <a:pt x="1213909" y="977477"/>
                  <a:pt x="1224116" y="973394"/>
                </a:cubicBezTo>
                <a:cubicBezTo>
                  <a:pt x="1238550" y="967620"/>
                  <a:pt x="1253613" y="963561"/>
                  <a:pt x="1268361" y="958645"/>
                </a:cubicBezTo>
                <a:lnTo>
                  <a:pt x="1312606" y="943897"/>
                </a:lnTo>
                <a:cubicBezTo>
                  <a:pt x="1319980" y="941439"/>
                  <a:pt x="1326988" y="937227"/>
                  <a:pt x="1334729" y="936523"/>
                </a:cubicBezTo>
                <a:lnTo>
                  <a:pt x="1415845" y="929149"/>
                </a:lnTo>
                <a:cubicBezTo>
                  <a:pt x="1428135" y="926691"/>
                  <a:pt x="1440373" y="923952"/>
                  <a:pt x="1452716" y="921774"/>
                </a:cubicBezTo>
                <a:lnTo>
                  <a:pt x="1541206" y="907026"/>
                </a:lnTo>
                <a:cubicBezTo>
                  <a:pt x="1573132" y="875103"/>
                  <a:pt x="1542757" y="897609"/>
                  <a:pt x="1563329" y="943897"/>
                </a:cubicBezTo>
                <a:cubicBezTo>
                  <a:pt x="1566928" y="951996"/>
                  <a:pt x="1577352" y="955046"/>
                  <a:pt x="1585451" y="958645"/>
                </a:cubicBezTo>
                <a:cubicBezTo>
                  <a:pt x="1635524" y="980900"/>
                  <a:pt x="1656570" y="975633"/>
                  <a:pt x="1718187" y="980768"/>
                </a:cubicBezTo>
                <a:cubicBezTo>
                  <a:pt x="1728019" y="985684"/>
                  <a:pt x="1738140" y="990062"/>
                  <a:pt x="1747684" y="995516"/>
                </a:cubicBezTo>
                <a:cubicBezTo>
                  <a:pt x="1755379" y="999913"/>
                  <a:pt x="1761879" y="1006301"/>
                  <a:pt x="1769806" y="1010265"/>
                </a:cubicBezTo>
                <a:cubicBezTo>
                  <a:pt x="1776759" y="1013741"/>
                  <a:pt x="1784555" y="1015181"/>
                  <a:pt x="1791929" y="1017639"/>
                </a:cubicBezTo>
                <a:cubicBezTo>
                  <a:pt x="1799303" y="1025013"/>
                  <a:pt x="1805374" y="1033976"/>
                  <a:pt x="1814051" y="1039761"/>
                </a:cubicBezTo>
                <a:cubicBezTo>
                  <a:pt x="1820519" y="1044073"/>
                  <a:pt x="1829221" y="1043660"/>
                  <a:pt x="1836174" y="1047136"/>
                </a:cubicBezTo>
                <a:cubicBezTo>
                  <a:pt x="1887096" y="1072597"/>
                  <a:pt x="1826407" y="1053912"/>
                  <a:pt x="1887793" y="1069258"/>
                </a:cubicBezTo>
                <a:cubicBezTo>
                  <a:pt x="1925162" y="1106627"/>
                  <a:pt x="1876803" y="1062665"/>
                  <a:pt x="1924664" y="1091381"/>
                </a:cubicBezTo>
                <a:cubicBezTo>
                  <a:pt x="1930626" y="1094958"/>
                  <a:pt x="1933194" y="1103020"/>
                  <a:pt x="1939413" y="1106129"/>
                </a:cubicBezTo>
                <a:cubicBezTo>
                  <a:pt x="1947356" y="1110100"/>
                  <a:pt x="2000665" y="1119483"/>
                  <a:pt x="2005780" y="1120878"/>
                </a:cubicBezTo>
                <a:cubicBezTo>
                  <a:pt x="2094683" y="1145125"/>
                  <a:pt x="2001636" y="1129578"/>
                  <a:pt x="2109019" y="1143000"/>
                </a:cubicBezTo>
                <a:cubicBezTo>
                  <a:pt x="2169753" y="1163246"/>
                  <a:pt x="2137874" y="1155551"/>
                  <a:pt x="2204884" y="1165123"/>
                </a:cubicBezTo>
                <a:cubicBezTo>
                  <a:pt x="2246671" y="1160207"/>
                  <a:pt x="2288635" y="1156616"/>
                  <a:pt x="2330245" y="1150374"/>
                </a:cubicBezTo>
                <a:cubicBezTo>
                  <a:pt x="2337932" y="1149221"/>
                  <a:pt x="2344745" y="1144524"/>
                  <a:pt x="2352367" y="1143000"/>
                </a:cubicBezTo>
                <a:cubicBezTo>
                  <a:pt x="2369411" y="1139591"/>
                  <a:pt x="2386780" y="1138084"/>
                  <a:pt x="2403987" y="1135626"/>
                </a:cubicBezTo>
                <a:cubicBezTo>
                  <a:pt x="2450690" y="1138084"/>
                  <a:pt x="2497328" y="1143000"/>
                  <a:pt x="2544096" y="1143000"/>
                </a:cubicBezTo>
                <a:cubicBezTo>
                  <a:pt x="2551869" y="1143000"/>
                  <a:pt x="2562743" y="1142579"/>
                  <a:pt x="2566219" y="1135626"/>
                </a:cubicBezTo>
                <a:cubicBezTo>
                  <a:pt x="2569695" y="1128673"/>
                  <a:pt x="2561303" y="1120877"/>
                  <a:pt x="2558845" y="1113503"/>
                </a:cubicBezTo>
                <a:cubicBezTo>
                  <a:pt x="2561303" y="1101213"/>
                  <a:pt x="2558934" y="1086831"/>
                  <a:pt x="2566219" y="1076632"/>
                </a:cubicBezTo>
                <a:cubicBezTo>
                  <a:pt x="2572608" y="1067687"/>
                  <a:pt x="2584738" y="1062462"/>
                  <a:pt x="2595716" y="1061884"/>
                </a:cubicBezTo>
                <a:cubicBezTo>
                  <a:pt x="2632618" y="1059942"/>
                  <a:pt x="2669458" y="1066800"/>
                  <a:pt x="2706329" y="1069258"/>
                </a:cubicBezTo>
                <a:cubicBezTo>
                  <a:pt x="2711245" y="1074174"/>
                  <a:pt x="2715115" y="1080430"/>
                  <a:pt x="2721077" y="1084007"/>
                </a:cubicBezTo>
                <a:cubicBezTo>
                  <a:pt x="2727742" y="1088006"/>
                  <a:pt x="2736055" y="1088319"/>
                  <a:pt x="2743200" y="1091381"/>
                </a:cubicBezTo>
                <a:cubicBezTo>
                  <a:pt x="2753304" y="1095711"/>
                  <a:pt x="2763152" y="1100675"/>
                  <a:pt x="2772696" y="1106129"/>
                </a:cubicBezTo>
                <a:cubicBezTo>
                  <a:pt x="2780391" y="1110526"/>
                  <a:pt x="2783757" y="1144229"/>
                  <a:pt x="2809567" y="1150374"/>
                </a:cubicBezTo>
                <a:close/>
              </a:path>
            </a:pathLst>
          </a:custGeom>
          <a:blipFill dpi="0" rotWithShape="1">
            <a:blip r:embed="rId11">
              <a:alphaModFix amt="60000"/>
            </a:blip>
            <a:srcRect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ABAF4C-C708-4779-9042-CC949DDCA1FA}"/>
              </a:ext>
            </a:extLst>
          </p:cNvPr>
          <p:cNvSpPr/>
          <p:nvPr/>
        </p:nvSpPr>
        <p:spPr>
          <a:xfrm>
            <a:off x="6613178" y="1231490"/>
            <a:ext cx="1454190" cy="641555"/>
          </a:xfrm>
          <a:custGeom>
            <a:avLst/>
            <a:gdLst>
              <a:gd name="connsiteX0" fmla="*/ 429177 w 1454190"/>
              <a:gd name="connsiteY0" fmla="*/ 95865 h 641555"/>
              <a:gd name="connsiteX1" fmla="*/ 443925 w 1454190"/>
              <a:gd name="connsiteY1" fmla="*/ 132736 h 641555"/>
              <a:gd name="connsiteX2" fmla="*/ 458674 w 1454190"/>
              <a:gd name="connsiteY2" fmla="*/ 147484 h 641555"/>
              <a:gd name="connsiteX3" fmla="*/ 488170 w 1454190"/>
              <a:gd name="connsiteY3" fmla="*/ 191729 h 641555"/>
              <a:gd name="connsiteX4" fmla="*/ 480796 w 1454190"/>
              <a:gd name="connsiteY4" fmla="*/ 221226 h 641555"/>
              <a:gd name="connsiteX5" fmla="*/ 414428 w 1454190"/>
              <a:gd name="connsiteY5" fmla="*/ 221226 h 641555"/>
              <a:gd name="connsiteX6" fmla="*/ 252196 w 1454190"/>
              <a:gd name="connsiteY6" fmla="*/ 213852 h 641555"/>
              <a:gd name="connsiteX7" fmla="*/ 222699 w 1454190"/>
              <a:gd name="connsiteY7" fmla="*/ 199104 h 641555"/>
              <a:gd name="connsiteX8" fmla="*/ 134209 w 1454190"/>
              <a:gd name="connsiteY8" fmla="*/ 184355 h 641555"/>
              <a:gd name="connsiteX9" fmla="*/ 97338 w 1454190"/>
              <a:gd name="connsiteY9" fmla="*/ 176981 h 641555"/>
              <a:gd name="connsiteX10" fmla="*/ 16222 w 1454190"/>
              <a:gd name="connsiteY10" fmla="*/ 184355 h 641555"/>
              <a:gd name="connsiteX11" fmla="*/ 1474 w 1454190"/>
              <a:gd name="connsiteY11" fmla="*/ 199104 h 641555"/>
              <a:gd name="connsiteX12" fmla="*/ 8848 w 1454190"/>
              <a:gd name="connsiteY12" fmla="*/ 331839 h 641555"/>
              <a:gd name="connsiteX13" fmla="*/ 38345 w 1454190"/>
              <a:gd name="connsiteY13" fmla="*/ 346587 h 641555"/>
              <a:gd name="connsiteX14" fmla="*/ 89964 w 1454190"/>
              <a:gd name="connsiteY14" fmla="*/ 361336 h 641555"/>
              <a:gd name="connsiteX15" fmla="*/ 104712 w 1454190"/>
              <a:gd name="connsiteY15" fmla="*/ 383458 h 641555"/>
              <a:gd name="connsiteX16" fmla="*/ 126835 w 1454190"/>
              <a:gd name="connsiteY16" fmla="*/ 390833 h 641555"/>
              <a:gd name="connsiteX17" fmla="*/ 215325 w 1454190"/>
              <a:gd name="connsiteY17" fmla="*/ 398207 h 641555"/>
              <a:gd name="connsiteX18" fmla="*/ 237448 w 1454190"/>
              <a:gd name="connsiteY18" fmla="*/ 405581 h 641555"/>
              <a:gd name="connsiteX19" fmla="*/ 266945 w 1454190"/>
              <a:gd name="connsiteY19" fmla="*/ 412955 h 641555"/>
              <a:gd name="connsiteX20" fmla="*/ 274319 w 1454190"/>
              <a:gd name="connsiteY20" fmla="*/ 435078 h 641555"/>
              <a:gd name="connsiteX21" fmla="*/ 259570 w 1454190"/>
              <a:gd name="connsiteY21" fmla="*/ 449826 h 641555"/>
              <a:gd name="connsiteX22" fmla="*/ 244822 w 1454190"/>
              <a:gd name="connsiteY22" fmla="*/ 471949 h 641555"/>
              <a:gd name="connsiteX23" fmla="*/ 193203 w 1454190"/>
              <a:gd name="connsiteY23" fmla="*/ 486697 h 641555"/>
              <a:gd name="connsiteX24" fmla="*/ 171080 w 1454190"/>
              <a:gd name="connsiteY24" fmla="*/ 530942 h 641555"/>
              <a:gd name="connsiteX25" fmla="*/ 200577 w 1454190"/>
              <a:gd name="connsiteY25" fmla="*/ 560439 h 641555"/>
              <a:gd name="connsiteX26" fmla="*/ 230074 w 1454190"/>
              <a:gd name="connsiteY26" fmla="*/ 604684 h 641555"/>
              <a:gd name="connsiteX27" fmla="*/ 274319 w 1454190"/>
              <a:gd name="connsiteY27" fmla="*/ 619433 h 641555"/>
              <a:gd name="connsiteX28" fmla="*/ 414428 w 1454190"/>
              <a:gd name="connsiteY28" fmla="*/ 589936 h 641555"/>
              <a:gd name="connsiteX29" fmla="*/ 407054 w 1454190"/>
              <a:gd name="connsiteY29" fmla="*/ 553065 h 641555"/>
              <a:gd name="connsiteX30" fmla="*/ 392306 w 1454190"/>
              <a:gd name="connsiteY30" fmla="*/ 538316 h 641555"/>
              <a:gd name="connsiteX31" fmla="*/ 399680 w 1454190"/>
              <a:gd name="connsiteY31" fmla="*/ 560439 h 641555"/>
              <a:gd name="connsiteX32" fmla="*/ 451299 w 1454190"/>
              <a:gd name="connsiteY32" fmla="*/ 582562 h 641555"/>
              <a:gd name="connsiteX33" fmla="*/ 746267 w 1454190"/>
              <a:gd name="connsiteY33" fmla="*/ 589936 h 641555"/>
              <a:gd name="connsiteX34" fmla="*/ 827383 w 1454190"/>
              <a:gd name="connsiteY34" fmla="*/ 612058 h 641555"/>
              <a:gd name="connsiteX35" fmla="*/ 842132 w 1454190"/>
              <a:gd name="connsiteY35" fmla="*/ 634181 h 641555"/>
              <a:gd name="connsiteX36" fmla="*/ 864254 w 1454190"/>
              <a:gd name="connsiteY36" fmla="*/ 641555 h 641555"/>
              <a:gd name="connsiteX37" fmla="*/ 960119 w 1454190"/>
              <a:gd name="connsiteY37" fmla="*/ 634181 h 641555"/>
              <a:gd name="connsiteX38" fmla="*/ 1004364 w 1454190"/>
              <a:gd name="connsiteY38" fmla="*/ 604684 h 641555"/>
              <a:gd name="connsiteX39" fmla="*/ 1100228 w 1454190"/>
              <a:gd name="connsiteY39" fmla="*/ 575187 h 641555"/>
              <a:gd name="connsiteX40" fmla="*/ 1277209 w 1454190"/>
              <a:gd name="connsiteY40" fmla="*/ 582562 h 641555"/>
              <a:gd name="connsiteX41" fmla="*/ 1314080 w 1454190"/>
              <a:gd name="connsiteY41" fmla="*/ 575187 h 641555"/>
              <a:gd name="connsiteX42" fmla="*/ 1306706 w 1454190"/>
              <a:gd name="connsiteY42" fmla="*/ 508820 h 641555"/>
              <a:gd name="connsiteX43" fmla="*/ 1291957 w 1454190"/>
              <a:gd name="connsiteY43" fmla="*/ 486697 h 641555"/>
              <a:gd name="connsiteX44" fmla="*/ 1314080 w 1454190"/>
              <a:gd name="connsiteY44" fmla="*/ 479323 h 641555"/>
              <a:gd name="connsiteX45" fmla="*/ 1321454 w 1454190"/>
              <a:gd name="connsiteY45" fmla="*/ 420329 h 641555"/>
              <a:gd name="connsiteX46" fmla="*/ 1343577 w 1454190"/>
              <a:gd name="connsiteY46" fmla="*/ 405581 h 641555"/>
              <a:gd name="connsiteX47" fmla="*/ 1409945 w 1454190"/>
              <a:gd name="connsiteY47" fmla="*/ 390833 h 641555"/>
              <a:gd name="connsiteX48" fmla="*/ 1432067 w 1454190"/>
              <a:gd name="connsiteY48" fmla="*/ 383458 h 641555"/>
              <a:gd name="connsiteX49" fmla="*/ 1454190 w 1454190"/>
              <a:gd name="connsiteY49" fmla="*/ 339213 h 641555"/>
              <a:gd name="connsiteX50" fmla="*/ 1446816 w 1454190"/>
              <a:gd name="connsiteY50" fmla="*/ 309716 h 641555"/>
              <a:gd name="connsiteX51" fmla="*/ 1409945 w 1454190"/>
              <a:gd name="connsiteY51" fmla="*/ 287594 h 641555"/>
              <a:gd name="connsiteX52" fmla="*/ 1380448 w 1454190"/>
              <a:gd name="connsiteY52" fmla="*/ 280220 h 641555"/>
              <a:gd name="connsiteX53" fmla="*/ 1336203 w 1454190"/>
              <a:gd name="connsiteY53" fmla="*/ 265471 h 641555"/>
              <a:gd name="connsiteX54" fmla="*/ 1314080 w 1454190"/>
              <a:gd name="connsiteY54" fmla="*/ 258097 h 641555"/>
              <a:gd name="connsiteX55" fmla="*/ 1269835 w 1454190"/>
              <a:gd name="connsiteY55" fmla="*/ 243349 h 641555"/>
              <a:gd name="connsiteX56" fmla="*/ 1247712 w 1454190"/>
              <a:gd name="connsiteY56" fmla="*/ 235975 h 641555"/>
              <a:gd name="connsiteX57" fmla="*/ 1203467 w 1454190"/>
              <a:gd name="connsiteY57" fmla="*/ 206478 h 641555"/>
              <a:gd name="connsiteX58" fmla="*/ 1173970 w 1454190"/>
              <a:gd name="connsiteY58" fmla="*/ 176981 h 641555"/>
              <a:gd name="connsiteX59" fmla="*/ 1151848 w 1454190"/>
              <a:gd name="connsiteY59" fmla="*/ 162233 h 641555"/>
              <a:gd name="connsiteX60" fmla="*/ 1137099 w 1454190"/>
              <a:gd name="connsiteY60" fmla="*/ 147484 h 641555"/>
              <a:gd name="connsiteX61" fmla="*/ 1114977 w 1454190"/>
              <a:gd name="connsiteY61" fmla="*/ 132736 h 641555"/>
              <a:gd name="connsiteX62" fmla="*/ 1100228 w 1454190"/>
              <a:gd name="connsiteY62" fmla="*/ 117987 h 641555"/>
              <a:gd name="connsiteX63" fmla="*/ 1078106 w 1454190"/>
              <a:gd name="connsiteY63" fmla="*/ 110613 h 641555"/>
              <a:gd name="connsiteX64" fmla="*/ 1041235 w 1454190"/>
              <a:gd name="connsiteY64" fmla="*/ 88491 h 641555"/>
              <a:gd name="connsiteX65" fmla="*/ 1019112 w 1454190"/>
              <a:gd name="connsiteY65" fmla="*/ 73742 h 641555"/>
              <a:gd name="connsiteX66" fmla="*/ 989616 w 1454190"/>
              <a:gd name="connsiteY66" fmla="*/ 66368 h 641555"/>
              <a:gd name="connsiteX67" fmla="*/ 893751 w 1454190"/>
              <a:gd name="connsiteY67" fmla="*/ 51620 h 641555"/>
              <a:gd name="connsiteX68" fmla="*/ 871628 w 1454190"/>
              <a:gd name="connsiteY68" fmla="*/ 44245 h 641555"/>
              <a:gd name="connsiteX69" fmla="*/ 827383 w 1454190"/>
              <a:gd name="connsiteY69" fmla="*/ 36871 h 641555"/>
              <a:gd name="connsiteX70" fmla="*/ 805261 w 1454190"/>
              <a:gd name="connsiteY70" fmla="*/ 22123 h 641555"/>
              <a:gd name="connsiteX71" fmla="*/ 761016 w 1454190"/>
              <a:gd name="connsiteY71" fmla="*/ 7375 h 641555"/>
              <a:gd name="connsiteX72" fmla="*/ 738893 w 1454190"/>
              <a:gd name="connsiteY72" fmla="*/ 0 h 641555"/>
              <a:gd name="connsiteX73" fmla="*/ 576661 w 1454190"/>
              <a:gd name="connsiteY73" fmla="*/ 7375 h 641555"/>
              <a:gd name="connsiteX74" fmla="*/ 554538 w 1454190"/>
              <a:gd name="connsiteY74" fmla="*/ 22123 h 641555"/>
              <a:gd name="connsiteX75" fmla="*/ 495545 w 1454190"/>
              <a:gd name="connsiteY75" fmla="*/ 36871 h 641555"/>
              <a:gd name="connsiteX76" fmla="*/ 480796 w 1454190"/>
              <a:gd name="connsiteY76" fmla="*/ 51620 h 641555"/>
              <a:gd name="connsiteX77" fmla="*/ 466048 w 1454190"/>
              <a:gd name="connsiteY77" fmla="*/ 147484 h 641555"/>
              <a:gd name="connsiteX78" fmla="*/ 429177 w 1454190"/>
              <a:gd name="connsiteY78" fmla="*/ 95865 h 6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4190" h="641555">
                <a:moveTo>
                  <a:pt x="429177" y="95865"/>
                </a:moveTo>
                <a:cubicBezTo>
                  <a:pt x="434093" y="108155"/>
                  <a:pt x="437358" y="121243"/>
                  <a:pt x="443925" y="132736"/>
                </a:cubicBezTo>
                <a:cubicBezTo>
                  <a:pt x="447374" y="138772"/>
                  <a:pt x="455097" y="141522"/>
                  <a:pt x="458674" y="147484"/>
                </a:cubicBezTo>
                <a:cubicBezTo>
                  <a:pt x="490692" y="200847"/>
                  <a:pt x="431913" y="135472"/>
                  <a:pt x="488170" y="191729"/>
                </a:cubicBezTo>
                <a:cubicBezTo>
                  <a:pt x="485712" y="201561"/>
                  <a:pt x="487127" y="213312"/>
                  <a:pt x="480796" y="221226"/>
                </a:cubicBezTo>
                <a:cubicBezTo>
                  <a:pt x="467730" y="237558"/>
                  <a:pt x="421634" y="221741"/>
                  <a:pt x="414428" y="221226"/>
                </a:cubicBezTo>
                <a:cubicBezTo>
                  <a:pt x="360432" y="217369"/>
                  <a:pt x="306273" y="216310"/>
                  <a:pt x="252196" y="213852"/>
                </a:cubicBezTo>
                <a:cubicBezTo>
                  <a:pt x="242364" y="208936"/>
                  <a:pt x="232992" y="202964"/>
                  <a:pt x="222699" y="199104"/>
                </a:cubicBezTo>
                <a:cubicBezTo>
                  <a:pt x="196903" y="189430"/>
                  <a:pt x="158429" y="188081"/>
                  <a:pt x="134209" y="184355"/>
                </a:cubicBezTo>
                <a:cubicBezTo>
                  <a:pt x="121821" y="182449"/>
                  <a:pt x="109628" y="179439"/>
                  <a:pt x="97338" y="176981"/>
                </a:cubicBezTo>
                <a:cubicBezTo>
                  <a:pt x="70299" y="179439"/>
                  <a:pt x="42677" y="178250"/>
                  <a:pt x="16222" y="184355"/>
                </a:cubicBezTo>
                <a:cubicBezTo>
                  <a:pt x="9448" y="185918"/>
                  <a:pt x="1821" y="192160"/>
                  <a:pt x="1474" y="199104"/>
                </a:cubicBezTo>
                <a:cubicBezTo>
                  <a:pt x="-739" y="243362"/>
                  <a:pt x="-1900" y="288849"/>
                  <a:pt x="8848" y="331839"/>
                </a:cubicBezTo>
                <a:cubicBezTo>
                  <a:pt x="11514" y="342504"/>
                  <a:pt x="28241" y="342257"/>
                  <a:pt x="38345" y="346587"/>
                </a:cubicBezTo>
                <a:cubicBezTo>
                  <a:pt x="53163" y="352938"/>
                  <a:pt x="74985" y="357591"/>
                  <a:pt x="89964" y="361336"/>
                </a:cubicBezTo>
                <a:cubicBezTo>
                  <a:pt x="94880" y="368710"/>
                  <a:pt x="97792" y="377922"/>
                  <a:pt x="104712" y="383458"/>
                </a:cubicBezTo>
                <a:cubicBezTo>
                  <a:pt x="110782" y="388314"/>
                  <a:pt x="119130" y="389806"/>
                  <a:pt x="126835" y="390833"/>
                </a:cubicBezTo>
                <a:cubicBezTo>
                  <a:pt x="156174" y="394745"/>
                  <a:pt x="185828" y="395749"/>
                  <a:pt x="215325" y="398207"/>
                </a:cubicBezTo>
                <a:cubicBezTo>
                  <a:pt x="222699" y="400665"/>
                  <a:pt x="229974" y="403446"/>
                  <a:pt x="237448" y="405581"/>
                </a:cubicBezTo>
                <a:cubicBezTo>
                  <a:pt x="247193" y="408365"/>
                  <a:pt x="259031" y="406624"/>
                  <a:pt x="266945" y="412955"/>
                </a:cubicBezTo>
                <a:cubicBezTo>
                  <a:pt x="273015" y="417811"/>
                  <a:pt x="271861" y="427704"/>
                  <a:pt x="274319" y="435078"/>
                </a:cubicBezTo>
                <a:cubicBezTo>
                  <a:pt x="269403" y="439994"/>
                  <a:pt x="263913" y="444397"/>
                  <a:pt x="259570" y="449826"/>
                </a:cubicBezTo>
                <a:cubicBezTo>
                  <a:pt x="254033" y="456747"/>
                  <a:pt x="251743" y="466412"/>
                  <a:pt x="244822" y="471949"/>
                </a:cubicBezTo>
                <a:cubicBezTo>
                  <a:pt x="240014" y="475795"/>
                  <a:pt x="195129" y="486215"/>
                  <a:pt x="193203" y="486697"/>
                </a:cubicBezTo>
                <a:cubicBezTo>
                  <a:pt x="182588" y="497311"/>
                  <a:pt x="163666" y="511173"/>
                  <a:pt x="171080" y="530942"/>
                </a:cubicBezTo>
                <a:cubicBezTo>
                  <a:pt x="175962" y="543962"/>
                  <a:pt x="192864" y="548869"/>
                  <a:pt x="200577" y="560439"/>
                </a:cubicBezTo>
                <a:cubicBezTo>
                  <a:pt x="210409" y="575187"/>
                  <a:pt x="213258" y="599079"/>
                  <a:pt x="230074" y="604684"/>
                </a:cubicBezTo>
                <a:lnTo>
                  <a:pt x="274319" y="619433"/>
                </a:lnTo>
                <a:cubicBezTo>
                  <a:pt x="292887" y="618401"/>
                  <a:pt x="414428" y="652909"/>
                  <a:pt x="414428" y="589936"/>
                </a:cubicBezTo>
                <a:cubicBezTo>
                  <a:pt x="414428" y="577402"/>
                  <a:pt x="411991" y="564585"/>
                  <a:pt x="407054" y="553065"/>
                </a:cubicBezTo>
                <a:cubicBezTo>
                  <a:pt x="404315" y="546675"/>
                  <a:pt x="397222" y="543232"/>
                  <a:pt x="392306" y="538316"/>
                </a:cubicBezTo>
                <a:cubicBezTo>
                  <a:pt x="394764" y="545690"/>
                  <a:pt x="394184" y="554943"/>
                  <a:pt x="399680" y="560439"/>
                </a:cubicBezTo>
                <a:cubicBezTo>
                  <a:pt x="403165" y="563924"/>
                  <a:pt x="442057" y="582132"/>
                  <a:pt x="451299" y="582562"/>
                </a:cubicBezTo>
                <a:cubicBezTo>
                  <a:pt x="549546" y="587132"/>
                  <a:pt x="647944" y="587478"/>
                  <a:pt x="746267" y="589936"/>
                </a:cubicBezTo>
                <a:cubicBezTo>
                  <a:pt x="802403" y="608647"/>
                  <a:pt x="775268" y="601635"/>
                  <a:pt x="827383" y="612058"/>
                </a:cubicBezTo>
                <a:cubicBezTo>
                  <a:pt x="832299" y="619432"/>
                  <a:pt x="835211" y="628644"/>
                  <a:pt x="842132" y="634181"/>
                </a:cubicBezTo>
                <a:cubicBezTo>
                  <a:pt x="848202" y="639037"/>
                  <a:pt x="856481" y="641555"/>
                  <a:pt x="864254" y="641555"/>
                </a:cubicBezTo>
                <a:cubicBezTo>
                  <a:pt x="896303" y="641555"/>
                  <a:pt x="928164" y="636639"/>
                  <a:pt x="960119" y="634181"/>
                </a:cubicBezTo>
                <a:lnTo>
                  <a:pt x="1004364" y="604684"/>
                </a:lnTo>
                <a:cubicBezTo>
                  <a:pt x="1047342" y="576032"/>
                  <a:pt x="1017803" y="591673"/>
                  <a:pt x="1100228" y="575187"/>
                </a:cubicBezTo>
                <a:cubicBezTo>
                  <a:pt x="1159222" y="577645"/>
                  <a:pt x="1218325" y="578200"/>
                  <a:pt x="1277209" y="582562"/>
                </a:cubicBezTo>
                <a:cubicBezTo>
                  <a:pt x="1312859" y="585203"/>
                  <a:pt x="1287636" y="601632"/>
                  <a:pt x="1314080" y="575187"/>
                </a:cubicBezTo>
                <a:cubicBezTo>
                  <a:pt x="1311622" y="553065"/>
                  <a:pt x="1312105" y="530414"/>
                  <a:pt x="1306706" y="508820"/>
                </a:cubicBezTo>
                <a:cubicBezTo>
                  <a:pt x="1304556" y="500222"/>
                  <a:pt x="1289807" y="495295"/>
                  <a:pt x="1291957" y="486697"/>
                </a:cubicBezTo>
                <a:cubicBezTo>
                  <a:pt x="1293842" y="479156"/>
                  <a:pt x="1306706" y="481781"/>
                  <a:pt x="1314080" y="479323"/>
                </a:cubicBezTo>
                <a:cubicBezTo>
                  <a:pt x="1316538" y="459658"/>
                  <a:pt x="1314094" y="438729"/>
                  <a:pt x="1321454" y="420329"/>
                </a:cubicBezTo>
                <a:cubicBezTo>
                  <a:pt x="1324746" y="412100"/>
                  <a:pt x="1335650" y="409544"/>
                  <a:pt x="1343577" y="405581"/>
                </a:cubicBezTo>
                <a:cubicBezTo>
                  <a:pt x="1361731" y="396504"/>
                  <a:pt x="1392950" y="393665"/>
                  <a:pt x="1409945" y="390833"/>
                </a:cubicBezTo>
                <a:cubicBezTo>
                  <a:pt x="1417319" y="388375"/>
                  <a:pt x="1425402" y="387457"/>
                  <a:pt x="1432067" y="383458"/>
                </a:cubicBezTo>
                <a:cubicBezTo>
                  <a:pt x="1451405" y="371855"/>
                  <a:pt x="1448887" y="360424"/>
                  <a:pt x="1454190" y="339213"/>
                </a:cubicBezTo>
                <a:cubicBezTo>
                  <a:pt x="1451732" y="329381"/>
                  <a:pt x="1451349" y="318781"/>
                  <a:pt x="1446816" y="309716"/>
                </a:cubicBezTo>
                <a:cubicBezTo>
                  <a:pt x="1439095" y="294273"/>
                  <a:pt x="1424661" y="291798"/>
                  <a:pt x="1409945" y="287594"/>
                </a:cubicBezTo>
                <a:cubicBezTo>
                  <a:pt x="1400200" y="284810"/>
                  <a:pt x="1390155" y="283132"/>
                  <a:pt x="1380448" y="280220"/>
                </a:cubicBezTo>
                <a:cubicBezTo>
                  <a:pt x="1365557" y="275753"/>
                  <a:pt x="1350951" y="270387"/>
                  <a:pt x="1336203" y="265471"/>
                </a:cubicBezTo>
                <a:lnTo>
                  <a:pt x="1314080" y="258097"/>
                </a:lnTo>
                <a:lnTo>
                  <a:pt x="1269835" y="243349"/>
                </a:lnTo>
                <a:lnTo>
                  <a:pt x="1247712" y="235975"/>
                </a:lnTo>
                <a:cubicBezTo>
                  <a:pt x="1232964" y="226143"/>
                  <a:pt x="1216001" y="219012"/>
                  <a:pt x="1203467" y="206478"/>
                </a:cubicBezTo>
                <a:cubicBezTo>
                  <a:pt x="1193635" y="196646"/>
                  <a:pt x="1185540" y="184694"/>
                  <a:pt x="1173970" y="176981"/>
                </a:cubicBezTo>
                <a:cubicBezTo>
                  <a:pt x="1166596" y="172065"/>
                  <a:pt x="1158768" y="167769"/>
                  <a:pt x="1151848" y="162233"/>
                </a:cubicBezTo>
                <a:cubicBezTo>
                  <a:pt x="1146419" y="157890"/>
                  <a:pt x="1142528" y="151827"/>
                  <a:pt x="1137099" y="147484"/>
                </a:cubicBezTo>
                <a:cubicBezTo>
                  <a:pt x="1130179" y="141948"/>
                  <a:pt x="1121897" y="138272"/>
                  <a:pt x="1114977" y="132736"/>
                </a:cubicBezTo>
                <a:cubicBezTo>
                  <a:pt x="1109548" y="128393"/>
                  <a:pt x="1106190" y="121564"/>
                  <a:pt x="1100228" y="117987"/>
                </a:cubicBezTo>
                <a:cubicBezTo>
                  <a:pt x="1093563" y="113988"/>
                  <a:pt x="1085480" y="113071"/>
                  <a:pt x="1078106" y="110613"/>
                </a:cubicBezTo>
                <a:cubicBezTo>
                  <a:pt x="1049296" y="81805"/>
                  <a:pt x="1079527" y="107638"/>
                  <a:pt x="1041235" y="88491"/>
                </a:cubicBezTo>
                <a:cubicBezTo>
                  <a:pt x="1033308" y="84527"/>
                  <a:pt x="1027258" y="77233"/>
                  <a:pt x="1019112" y="73742"/>
                </a:cubicBezTo>
                <a:cubicBezTo>
                  <a:pt x="1009797" y="69750"/>
                  <a:pt x="999509" y="68566"/>
                  <a:pt x="989616" y="66368"/>
                </a:cubicBezTo>
                <a:cubicBezTo>
                  <a:pt x="946183" y="56716"/>
                  <a:pt x="944832" y="58005"/>
                  <a:pt x="893751" y="51620"/>
                </a:cubicBezTo>
                <a:cubicBezTo>
                  <a:pt x="886377" y="49162"/>
                  <a:pt x="879216" y="45931"/>
                  <a:pt x="871628" y="44245"/>
                </a:cubicBezTo>
                <a:cubicBezTo>
                  <a:pt x="857032" y="41001"/>
                  <a:pt x="841568" y="41599"/>
                  <a:pt x="827383" y="36871"/>
                </a:cubicBezTo>
                <a:cubicBezTo>
                  <a:pt x="818975" y="34068"/>
                  <a:pt x="813360" y="25722"/>
                  <a:pt x="805261" y="22123"/>
                </a:cubicBezTo>
                <a:cubicBezTo>
                  <a:pt x="791055" y="15809"/>
                  <a:pt x="775764" y="12291"/>
                  <a:pt x="761016" y="7375"/>
                </a:cubicBezTo>
                <a:lnTo>
                  <a:pt x="738893" y="0"/>
                </a:lnTo>
                <a:cubicBezTo>
                  <a:pt x="684816" y="2458"/>
                  <a:pt x="630409" y="925"/>
                  <a:pt x="576661" y="7375"/>
                </a:cubicBezTo>
                <a:cubicBezTo>
                  <a:pt x="567861" y="8431"/>
                  <a:pt x="562465" y="18160"/>
                  <a:pt x="554538" y="22123"/>
                </a:cubicBezTo>
                <a:cubicBezTo>
                  <a:pt x="539420" y="29682"/>
                  <a:pt x="509570" y="34066"/>
                  <a:pt x="495545" y="36871"/>
                </a:cubicBezTo>
                <a:cubicBezTo>
                  <a:pt x="490629" y="41787"/>
                  <a:pt x="484373" y="45658"/>
                  <a:pt x="480796" y="51620"/>
                </a:cubicBezTo>
                <a:cubicBezTo>
                  <a:pt x="468040" y="72880"/>
                  <a:pt x="466473" y="143229"/>
                  <a:pt x="466048" y="147484"/>
                </a:cubicBezTo>
                <a:lnTo>
                  <a:pt x="429177" y="9586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99143DA-8F95-4EB9-A339-212758F4F521}"/>
              </a:ext>
            </a:extLst>
          </p:cNvPr>
          <p:cNvSpPr/>
          <p:nvPr/>
        </p:nvSpPr>
        <p:spPr>
          <a:xfrm>
            <a:off x="8961987" y="3367245"/>
            <a:ext cx="260019" cy="432029"/>
          </a:xfrm>
          <a:custGeom>
            <a:avLst/>
            <a:gdLst>
              <a:gd name="connsiteX0" fmla="*/ 17334 w 260019"/>
              <a:gd name="connsiteY0" fmla="*/ 0 h 432029"/>
              <a:gd name="connsiteX1" fmla="*/ 8667 w 260019"/>
              <a:gd name="connsiteY1" fmla="*/ 21669 h 432029"/>
              <a:gd name="connsiteX2" fmla="*/ 0 w 260019"/>
              <a:gd name="connsiteY2" fmla="*/ 47671 h 432029"/>
              <a:gd name="connsiteX3" fmla="*/ 13001 w 260019"/>
              <a:gd name="connsiteY3" fmla="*/ 91007 h 432029"/>
              <a:gd name="connsiteX4" fmla="*/ 17334 w 260019"/>
              <a:gd name="connsiteY4" fmla="*/ 104008 h 432029"/>
              <a:gd name="connsiteX5" fmla="*/ 43336 w 260019"/>
              <a:gd name="connsiteY5" fmla="*/ 134344 h 432029"/>
              <a:gd name="connsiteX6" fmla="*/ 47670 w 260019"/>
              <a:gd name="connsiteY6" fmla="*/ 147345 h 432029"/>
              <a:gd name="connsiteX7" fmla="*/ 52004 w 260019"/>
              <a:gd name="connsiteY7" fmla="*/ 169013 h 432029"/>
              <a:gd name="connsiteX8" fmla="*/ 65004 w 260019"/>
              <a:gd name="connsiteY8" fmla="*/ 177680 h 432029"/>
              <a:gd name="connsiteX9" fmla="*/ 73672 w 260019"/>
              <a:gd name="connsiteY9" fmla="*/ 186347 h 432029"/>
              <a:gd name="connsiteX10" fmla="*/ 82339 w 260019"/>
              <a:gd name="connsiteY10" fmla="*/ 212349 h 432029"/>
              <a:gd name="connsiteX11" fmla="*/ 86673 w 260019"/>
              <a:gd name="connsiteY11" fmla="*/ 229684 h 432029"/>
              <a:gd name="connsiteX12" fmla="*/ 95340 w 260019"/>
              <a:gd name="connsiteY12" fmla="*/ 255686 h 432029"/>
              <a:gd name="connsiteX13" fmla="*/ 104007 w 260019"/>
              <a:gd name="connsiteY13" fmla="*/ 286021 h 432029"/>
              <a:gd name="connsiteX14" fmla="*/ 112675 w 260019"/>
              <a:gd name="connsiteY14" fmla="*/ 316357 h 432029"/>
              <a:gd name="connsiteX15" fmla="*/ 125676 w 260019"/>
              <a:gd name="connsiteY15" fmla="*/ 325024 h 432029"/>
              <a:gd name="connsiteX16" fmla="*/ 138677 w 260019"/>
              <a:gd name="connsiteY16" fmla="*/ 338025 h 432029"/>
              <a:gd name="connsiteX17" fmla="*/ 156011 w 260019"/>
              <a:gd name="connsiteY17" fmla="*/ 359693 h 432029"/>
              <a:gd name="connsiteX18" fmla="*/ 160345 w 260019"/>
              <a:gd name="connsiteY18" fmla="*/ 372694 h 432029"/>
              <a:gd name="connsiteX19" fmla="*/ 182013 w 260019"/>
              <a:gd name="connsiteY19" fmla="*/ 390029 h 432029"/>
              <a:gd name="connsiteX20" fmla="*/ 199348 w 260019"/>
              <a:gd name="connsiteY20" fmla="*/ 416031 h 432029"/>
              <a:gd name="connsiteX21" fmla="*/ 212349 w 260019"/>
              <a:gd name="connsiteY21" fmla="*/ 420364 h 432029"/>
              <a:gd name="connsiteX22" fmla="*/ 255685 w 260019"/>
              <a:gd name="connsiteY22" fmla="*/ 424698 h 432029"/>
              <a:gd name="connsiteX23" fmla="*/ 260019 w 260019"/>
              <a:gd name="connsiteY23" fmla="*/ 407364 h 432029"/>
              <a:gd name="connsiteX24" fmla="*/ 242684 w 260019"/>
              <a:gd name="connsiteY24" fmla="*/ 377028 h 432029"/>
              <a:gd name="connsiteX25" fmla="*/ 234017 w 260019"/>
              <a:gd name="connsiteY25" fmla="*/ 351026 h 432029"/>
              <a:gd name="connsiteX26" fmla="*/ 229683 w 260019"/>
              <a:gd name="connsiteY26" fmla="*/ 251352 h 432029"/>
              <a:gd name="connsiteX27" fmla="*/ 203681 w 260019"/>
              <a:gd name="connsiteY27" fmla="*/ 216683 h 432029"/>
              <a:gd name="connsiteX28" fmla="*/ 186347 w 260019"/>
              <a:gd name="connsiteY28" fmla="*/ 190681 h 432029"/>
              <a:gd name="connsiteX29" fmla="*/ 173346 w 260019"/>
              <a:gd name="connsiteY29" fmla="*/ 182014 h 432029"/>
              <a:gd name="connsiteX30" fmla="*/ 164678 w 260019"/>
              <a:gd name="connsiteY30" fmla="*/ 173346 h 432029"/>
              <a:gd name="connsiteX31" fmla="*/ 151677 w 260019"/>
              <a:gd name="connsiteY31" fmla="*/ 169013 h 432029"/>
              <a:gd name="connsiteX32" fmla="*/ 138677 w 260019"/>
              <a:gd name="connsiteY32" fmla="*/ 160346 h 432029"/>
              <a:gd name="connsiteX33" fmla="*/ 130009 w 260019"/>
              <a:gd name="connsiteY33" fmla="*/ 147345 h 432029"/>
              <a:gd name="connsiteX34" fmla="*/ 112675 w 260019"/>
              <a:gd name="connsiteY34" fmla="*/ 143011 h 432029"/>
              <a:gd name="connsiteX35" fmla="*/ 99674 w 260019"/>
              <a:gd name="connsiteY35" fmla="*/ 134344 h 432029"/>
              <a:gd name="connsiteX36" fmla="*/ 86673 w 260019"/>
              <a:gd name="connsiteY36" fmla="*/ 130010 h 432029"/>
              <a:gd name="connsiteX37" fmla="*/ 82339 w 260019"/>
              <a:gd name="connsiteY37" fmla="*/ 117009 h 432029"/>
              <a:gd name="connsiteX38" fmla="*/ 78005 w 260019"/>
              <a:gd name="connsiteY38" fmla="*/ 60672 h 432029"/>
              <a:gd name="connsiteX39" fmla="*/ 69338 w 260019"/>
              <a:gd name="connsiteY39" fmla="*/ 52004 h 432029"/>
              <a:gd name="connsiteX40" fmla="*/ 65004 w 260019"/>
              <a:gd name="connsiteY40" fmla="*/ 39003 h 432029"/>
              <a:gd name="connsiteX41" fmla="*/ 56337 w 260019"/>
              <a:gd name="connsiteY41" fmla="*/ 26002 h 432029"/>
              <a:gd name="connsiteX42" fmla="*/ 30335 w 260019"/>
              <a:gd name="connsiteY42" fmla="*/ 17335 h 432029"/>
              <a:gd name="connsiteX43" fmla="*/ 17334 w 260019"/>
              <a:gd name="connsiteY43" fmla="*/ 0 h 4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0019" h="432029">
                <a:moveTo>
                  <a:pt x="17334" y="0"/>
                </a:moveTo>
                <a:cubicBezTo>
                  <a:pt x="14445" y="7223"/>
                  <a:pt x="11325" y="14358"/>
                  <a:pt x="8667" y="21669"/>
                </a:cubicBezTo>
                <a:cubicBezTo>
                  <a:pt x="5545" y="30255"/>
                  <a:pt x="0" y="47671"/>
                  <a:pt x="0" y="47671"/>
                </a:cubicBezTo>
                <a:cubicBezTo>
                  <a:pt x="7881" y="102843"/>
                  <a:pt x="-2767" y="59472"/>
                  <a:pt x="13001" y="91007"/>
                </a:cubicBezTo>
                <a:cubicBezTo>
                  <a:pt x="15044" y="95093"/>
                  <a:pt x="14679" y="100291"/>
                  <a:pt x="17334" y="104008"/>
                </a:cubicBezTo>
                <a:cubicBezTo>
                  <a:pt x="35108" y="128893"/>
                  <a:pt x="32203" y="112079"/>
                  <a:pt x="43336" y="134344"/>
                </a:cubicBezTo>
                <a:cubicBezTo>
                  <a:pt x="45379" y="138430"/>
                  <a:pt x="46562" y="142913"/>
                  <a:pt x="47670" y="147345"/>
                </a:cubicBezTo>
                <a:cubicBezTo>
                  <a:pt x="49457" y="154491"/>
                  <a:pt x="48350" y="162618"/>
                  <a:pt x="52004" y="169013"/>
                </a:cubicBezTo>
                <a:cubicBezTo>
                  <a:pt x="54588" y="173535"/>
                  <a:pt x="60937" y="174427"/>
                  <a:pt x="65004" y="177680"/>
                </a:cubicBezTo>
                <a:cubicBezTo>
                  <a:pt x="68195" y="180232"/>
                  <a:pt x="70783" y="183458"/>
                  <a:pt x="73672" y="186347"/>
                </a:cubicBezTo>
                <a:cubicBezTo>
                  <a:pt x="76561" y="195014"/>
                  <a:pt x="80123" y="203486"/>
                  <a:pt x="82339" y="212349"/>
                </a:cubicBezTo>
                <a:cubicBezTo>
                  <a:pt x="83784" y="218127"/>
                  <a:pt x="84962" y="223979"/>
                  <a:pt x="86673" y="229684"/>
                </a:cubicBezTo>
                <a:cubicBezTo>
                  <a:pt x="89298" y="238435"/>
                  <a:pt x="93124" y="246823"/>
                  <a:pt x="95340" y="255686"/>
                </a:cubicBezTo>
                <a:cubicBezTo>
                  <a:pt x="108892" y="309889"/>
                  <a:pt x="91570" y="242491"/>
                  <a:pt x="104007" y="286021"/>
                </a:cubicBezTo>
                <a:cubicBezTo>
                  <a:pt x="104353" y="287232"/>
                  <a:pt x="110366" y="313470"/>
                  <a:pt x="112675" y="316357"/>
                </a:cubicBezTo>
                <a:cubicBezTo>
                  <a:pt x="115929" y="320424"/>
                  <a:pt x="121675" y="321690"/>
                  <a:pt x="125676" y="325024"/>
                </a:cubicBezTo>
                <a:cubicBezTo>
                  <a:pt x="130384" y="328947"/>
                  <a:pt x="134343" y="333691"/>
                  <a:pt x="138677" y="338025"/>
                </a:cubicBezTo>
                <a:cubicBezTo>
                  <a:pt x="149567" y="370701"/>
                  <a:pt x="133610" y="331693"/>
                  <a:pt x="156011" y="359693"/>
                </a:cubicBezTo>
                <a:cubicBezTo>
                  <a:pt x="158865" y="363260"/>
                  <a:pt x="157995" y="368777"/>
                  <a:pt x="160345" y="372694"/>
                </a:cubicBezTo>
                <a:cubicBezTo>
                  <a:pt x="164463" y="379558"/>
                  <a:pt x="176105" y="386091"/>
                  <a:pt x="182013" y="390029"/>
                </a:cubicBezTo>
                <a:cubicBezTo>
                  <a:pt x="186557" y="403659"/>
                  <a:pt x="185436" y="406757"/>
                  <a:pt x="199348" y="416031"/>
                </a:cubicBezTo>
                <a:cubicBezTo>
                  <a:pt x="203149" y="418565"/>
                  <a:pt x="208015" y="418920"/>
                  <a:pt x="212349" y="420364"/>
                </a:cubicBezTo>
                <a:cubicBezTo>
                  <a:pt x="227094" y="430195"/>
                  <a:pt x="233440" y="438601"/>
                  <a:pt x="255685" y="424698"/>
                </a:cubicBezTo>
                <a:cubicBezTo>
                  <a:pt x="260736" y="421541"/>
                  <a:pt x="258574" y="413142"/>
                  <a:pt x="260019" y="407364"/>
                </a:cubicBezTo>
                <a:cubicBezTo>
                  <a:pt x="248115" y="359749"/>
                  <a:pt x="266157" y="419280"/>
                  <a:pt x="242684" y="377028"/>
                </a:cubicBezTo>
                <a:cubicBezTo>
                  <a:pt x="238247" y="369042"/>
                  <a:pt x="234017" y="351026"/>
                  <a:pt x="234017" y="351026"/>
                </a:cubicBezTo>
                <a:cubicBezTo>
                  <a:pt x="232572" y="317801"/>
                  <a:pt x="235333" y="284125"/>
                  <a:pt x="229683" y="251352"/>
                </a:cubicBezTo>
                <a:cubicBezTo>
                  <a:pt x="225900" y="229410"/>
                  <a:pt x="213511" y="229789"/>
                  <a:pt x="203681" y="216683"/>
                </a:cubicBezTo>
                <a:cubicBezTo>
                  <a:pt x="197431" y="208350"/>
                  <a:pt x="195014" y="196459"/>
                  <a:pt x="186347" y="190681"/>
                </a:cubicBezTo>
                <a:cubicBezTo>
                  <a:pt x="182013" y="187792"/>
                  <a:pt x="177413" y="185268"/>
                  <a:pt x="173346" y="182014"/>
                </a:cubicBezTo>
                <a:cubicBezTo>
                  <a:pt x="170155" y="179461"/>
                  <a:pt x="168182" y="175448"/>
                  <a:pt x="164678" y="173346"/>
                </a:cubicBezTo>
                <a:cubicBezTo>
                  <a:pt x="160761" y="170996"/>
                  <a:pt x="156011" y="170457"/>
                  <a:pt x="151677" y="169013"/>
                </a:cubicBezTo>
                <a:cubicBezTo>
                  <a:pt x="147344" y="166124"/>
                  <a:pt x="142360" y="164029"/>
                  <a:pt x="138677" y="160346"/>
                </a:cubicBezTo>
                <a:cubicBezTo>
                  <a:pt x="134994" y="156663"/>
                  <a:pt x="134343" y="150234"/>
                  <a:pt x="130009" y="147345"/>
                </a:cubicBezTo>
                <a:cubicBezTo>
                  <a:pt x="125053" y="144041"/>
                  <a:pt x="118453" y="144456"/>
                  <a:pt x="112675" y="143011"/>
                </a:cubicBezTo>
                <a:cubicBezTo>
                  <a:pt x="108341" y="140122"/>
                  <a:pt x="104332" y="136673"/>
                  <a:pt x="99674" y="134344"/>
                </a:cubicBezTo>
                <a:cubicBezTo>
                  <a:pt x="95588" y="132301"/>
                  <a:pt x="89903" y="133240"/>
                  <a:pt x="86673" y="130010"/>
                </a:cubicBezTo>
                <a:cubicBezTo>
                  <a:pt x="83443" y="126780"/>
                  <a:pt x="83784" y="121343"/>
                  <a:pt x="82339" y="117009"/>
                </a:cubicBezTo>
                <a:cubicBezTo>
                  <a:pt x="80894" y="98230"/>
                  <a:pt x="81699" y="79141"/>
                  <a:pt x="78005" y="60672"/>
                </a:cubicBezTo>
                <a:cubicBezTo>
                  <a:pt x="77204" y="56665"/>
                  <a:pt x="71440" y="55508"/>
                  <a:pt x="69338" y="52004"/>
                </a:cubicBezTo>
                <a:cubicBezTo>
                  <a:pt x="66988" y="48087"/>
                  <a:pt x="67047" y="43089"/>
                  <a:pt x="65004" y="39003"/>
                </a:cubicBezTo>
                <a:cubicBezTo>
                  <a:pt x="62675" y="34345"/>
                  <a:pt x="60754" y="28762"/>
                  <a:pt x="56337" y="26002"/>
                </a:cubicBezTo>
                <a:cubicBezTo>
                  <a:pt x="48590" y="21160"/>
                  <a:pt x="30335" y="17335"/>
                  <a:pt x="30335" y="17335"/>
                </a:cubicBezTo>
                <a:lnTo>
                  <a:pt x="17334" y="0"/>
                </a:ln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C731BD-49E0-4B02-BFD5-7BA38D9DEB5E}"/>
              </a:ext>
            </a:extLst>
          </p:cNvPr>
          <p:cNvSpPr/>
          <p:nvPr/>
        </p:nvSpPr>
        <p:spPr>
          <a:xfrm>
            <a:off x="9512151" y="3474787"/>
            <a:ext cx="334193" cy="325823"/>
          </a:xfrm>
          <a:custGeom>
            <a:avLst/>
            <a:gdLst>
              <a:gd name="connsiteX0" fmla="*/ 8876 w 334193"/>
              <a:gd name="connsiteY0" fmla="*/ 256485 h 325823"/>
              <a:gd name="connsiteX1" fmla="*/ 209 w 334193"/>
              <a:gd name="connsiteY1" fmla="*/ 317156 h 325823"/>
              <a:gd name="connsiteX2" fmla="*/ 13210 w 334193"/>
              <a:gd name="connsiteY2" fmla="*/ 325823 h 325823"/>
              <a:gd name="connsiteX3" fmla="*/ 56547 w 334193"/>
              <a:gd name="connsiteY3" fmla="*/ 321490 h 325823"/>
              <a:gd name="connsiteX4" fmla="*/ 95549 w 334193"/>
              <a:gd name="connsiteY4" fmla="*/ 312822 h 325823"/>
              <a:gd name="connsiteX5" fmla="*/ 130219 w 334193"/>
              <a:gd name="connsiteY5" fmla="*/ 308489 h 325823"/>
              <a:gd name="connsiteX6" fmla="*/ 143220 w 334193"/>
              <a:gd name="connsiteY6" fmla="*/ 304155 h 325823"/>
              <a:gd name="connsiteX7" fmla="*/ 147553 w 334193"/>
              <a:gd name="connsiteY7" fmla="*/ 291154 h 325823"/>
              <a:gd name="connsiteX8" fmla="*/ 156221 w 334193"/>
              <a:gd name="connsiteY8" fmla="*/ 282487 h 325823"/>
              <a:gd name="connsiteX9" fmla="*/ 164888 w 334193"/>
              <a:gd name="connsiteY9" fmla="*/ 256485 h 325823"/>
              <a:gd name="connsiteX10" fmla="*/ 169222 w 334193"/>
              <a:gd name="connsiteY10" fmla="*/ 243484 h 325823"/>
              <a:gd name="connsiteX11" fmla="*/ 182222 w 334193"/>
              <a:gd name="connsiteY11" fmla="*/ 230483 h 325823"/>
              <a:gd name="connsiteX12" fmla="*/ 195223 w 334193"/>
              <a:gd name="connsiteY12" fmla="*/ 200148 h 325823"/>
              <a:gd name="connsiteX13" fmla="*/ 208224 w 334193"/>
              <a:gd name="connsiteY13" fmla="*/ 178479 h 325823"/>
              <a:gd name="connsiteX14" fmla="*/ 247227 w 334193"/>
              <a:gd name="connsiteY14" fmla="*/ 169812 h 325823"/>
              <a:gd name="connsiteX15" fmla="*/ 260228 w 334193"/>
              <a:gd name="connsiteY15" fmla="*/ 165478 h 325823"/>
              <a:gd name="connsiteX16" fmla="*/ 286230 w 334193"/>
              <a:gd name="connsiteY16" fmla="*/ 161145 h 325823"/>
              <a:gd name="connsiteX17" fmla="*/ 312232 w 334193"/>
              <a:gd name="connsiteY17" fmla="*/ 152477 h 325823"/>
              <a:gd name="connsiteX18" fmla="*/ 325233 w 334193"/>
              <a:gd name="connsiteY18" fmla="*/ 148144 h 325823"/>
              <a:gd name="connsiteX19" fmla="*/ 333900 w 334193"/>
              <a:gd name="connsiteY19" fmla="*/ 135143 h 325823"/>
              <a:gd name="connsiteX20" fmla="*/ 329567 w 334193"/>
              <a:gd name="connsiteY20" fmla="*/ 113475 h 325823"/>
              <a:gd name="connsiteX21" fmla="*/ 316566 w 334193"/>
              <a:gd name="connsiteY21" fmla="*/ 109141 h 325823"/>
              <a:gd name="connsiteX22" fmla="*/ 299231 w 334193"/>
              <a:gd name="connsiteY22" fmla="*/ 104807 h 325823"/>
              <a:gd name="connsiteX23" fmla="*/ 290564 w 334193"/>
              <a:gd name="connsiteY23" fmla="*/ 78805 h 325823"/>
              <a:gd name="connsiteX24" fmla="*/ 286230 w 334193"/>
              <a:gd name="connsiteY24" fmla="*/ 61471 h 325823"/>
              <a:gd name="connsiteX25" fmla="*/ 260228 w 334193"/>
              <a:gd name="connsiteY25" fmla="*/ 35469 h 325823"/>
              <a:gd name="connsiteX26" fmla="*/ 255894 w 334193"/>
              <a:gd name="connsiteY26" fmla="*/ 13801 h 325823"/>
              <a:gd name="connsiteX27" fmla="*/ 251561 w 334193"/>
              <a:gd name="connsiteY27" fmla="*/ 800 h 325823"/>
              <a:gd name="connsiteX28" fmla="*/ 247227 w 334193"/>
              <a:gd name="connsiteY28" fmla="*/ 31135 h 325823"/>
              <a:gd name="connsiteX29" fmla="*/ 234226 w 334193"/>
              <a:gd name="connsiteY29" fmla="*/ 74472 h 325823"/>
              <a:gd name="connsiteX30" fmla="*/ 216892 w 334193"/>
              <a:gd name="connsiteY30" fmla="*/ 100474 h 325823"/>
              <a:gd name="connsiteX31" fmla="*/ 208224 w 334193"/>
              <a:gd name="connsiteY31" fmla="*/ 113475 h 325823"/>
              <a:gd name="connsiteX32" fmla="*/ 190890 w 334193"/>
              <a:gd name="connsiteY32" fmla="*/ 143810 h 325823"/>
              <a:gd name="connsiteX33" fmla="*/ 173555 w 334193"/>
              <a:gd name="connsiteY33" fmla="*/ 161145 h 325823"/>
              <a:gd name="connsiteX34" fmla="*/ 156221 w 334193"/>
              <a:gd name="connsiteY34" fmla="*/ 178479 h 325823"/>
              <a:gd name="connsiteX35" fmla="*/ 147553 w 334193"/>
              <a:gd name="connsiteY35" fmla="*/ 191480 h 325823"/>
              <a:gd name="connsiteX36" fmla="*/ 130219 w 334193"/>
              <a:gd name="connsiteY36" fmla="*/ 200148 h 325823"/>
              <a:gd name="connsiteX37" fmla="*/ 86882 w 334193"/>
              <a:gd name="connsiteY37" fmla="*/ 234817 h 325823"/>
              <a:gd name="connsiteX38" fmla="*/ 56547 w 334193"/>
              <a:gd name="connsiteY38" fmla="*/ 243484 h 325823"/>
              <a:gd name="connsiteX39" fmla="*/ 43546 w 334193"/>
              <a:gd name="connsiteY39" fmla="*/ 247818 h 325823"/>
              <a:gd name="connsiteX40" fmla="*/ 8876 w 334193"/>
              <a:gd name="connsiteY40" fmla="*/ 256485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193" h="325823">
                <a:moveTo>
                  <a:pt x="8876" y="256485"/>
                </a:moveTo>
                <a:cubicBezTo>
                  <a:pt x="1653" y="268041"/>
                  <a:pt x="-776" y="312229"/>
                  <a:pt x="209" y="317156"/>
                </a:cubicBezTo>
                <a:cubicBezTo>
                  <a:pt x="1230" y="322263"/>
                  <a:pt x="8876" y="322934"/>
                  <a:pt x="13210" y="325823"/>
                </a:cubicBezTo>
                <a:cubicBezTo>
                  <a:pt x="27656" y="324379"/>
                  <a:pt x="42157" y="323409"/>
                  <a:pt x="56547" y="321490"/>
                </a:cubicBezTo>
                <a:cubicBezTo>
                  <a:pt x="104739" y="315065"/>
                  <a:pt x="54345" y="319689"/>
                  <a:pt x="95549" y="312822"/>
                </a:cubicBezTo>
                <a:cubicBezTo>
                  <a:pt x="107037" y="310907"/>
                  <a:pt x="118662" y="309933"/>
                  <a:pt x="130219" y="308489"/>
                </a:cubicBezTo>
                <a:cubicBezTo>
                  <a:pt x="134553" y="307044"/>
                  <a:pt x="139990" y="307385"/>
                  <a:pt x="143220" y="304155"/>
                </a:cubicBezTo>
                <a:cubicBezTo>
                  <a:pt x="146450" y="300925"/>
                  <a:pt x="145203" y="295071"/>
                  <a:pt x="147553" y="291154"/>
                </a:cubicBezTo>
                <a:cubicBezTo>
                  <a:pt x="149655" y="287650"/>
                  <a:pt x="153332" y="285376"/>
                  <a:pt x="156221" y="282487"/>
                </a:cubicBezTo>
                <a:lnTo>
                  <a:pt x="164888" y="256485"/>
                </a:lnTo>
                <a:cubicBezTo>
                  <a:pt x="166333" y="252151"/>
                  <a:pt x="165992" y="246714"/>
                  <a:pt x="169222" y="243484"/>
                </a:cubicBezTo>
                <a:lnTo>
                  <a:pt x="182222" y="230483"/>
                </a:lnTo>
                <a:cubicBezTo>
                  <a:pt x="191242" y="194408"/>
                  <a:pt x="180259" y="230075"/>
                  <a:pt x="195223" y="200148"/>
                </a:cubicBezTo>
                <a:cubicBezTo>
                  <a:pt x="201066" y="188463"/>
                  <a:pt x="196133" y="185733"/>
                  <a:pt x="208224" y="178479"/>
                </a:cubicBezTo>
                <a:cubicBezTo>
                  <a:pt x="216828" y="173316"/>
                  <a:pt x="241211" y="171149"/>
                  <a:pt x="247227" y="169812"/>
                </a:cubicBezTo>
                <a:cubicBezTo>
                  <a:pt x="251686" y="168821"/>
                  <a:pt x="255769" y="166469"/>
                  <a:pt x="260228" y="165478"/>
                </a:cubicBezTo>
                <a:cubicBezTo>
                  <a:pt x="268806" y="163572"/>
                  <a:pt x="277563" y="162589"/>
                  <a:pt x="286230" y="161145"/>
                </a:cubicBezTo>
                <a:lnTo>
                  <a:pt x="312232" y="152477"/>
                </a:lnTo>
                <a:lnTo>
                  <a:pt x="325233" y="148144"/>
                </a:lnTo>
                <a:cubicBezTo>
                  <a:pt x="328122" y="143810"/>
                  <a:pt x="333254" y="140311"/>
                  <a:pt x="333900" y="135143"/>
                </a:cubicBezTo>
                <a:cubicBezTo>
                  <a:pt x="334814" y="127834"/>
                  <a:pt x="333653" y="119604"/>
                  <a:pt x="329567" y="113475"/>
                </a:cubicBezTo>
                <a:cubicBezTo>
                  <a:pt x="327033" y="109674"/>
                  <a:pt x="320958" y="110396"/>
                  <a:pt x="316566" y="109141"/>
                </a:cubicBezTo>
                <a:cubicBezTo>
                  <a:pt x="310839" y="107505"/>
                  <a:pt x="305009" y="106252"/>
                  <a:pt x="299231" y="104807"/>
                </a:cubicBezTo>
                <a:cubicBezTo>
                  <a:pt x="296342" y="96140"/>
                  <a:pt x="292780" y="87668"/>
                  <a:pt x="290564" y="78805"/>
                </a:cubicBezTo>
                <a:cubicBezTo>
                  <a:pt x="289119" y="73027"/>
                  <a:pt x="289646" y="66350"/>
                  <a:pt x="286230" y="61471"/>
                </a:cubicBezTo>
                <a:cubicBezTo>
                  <a:pt x="279201" y="51429"/>
                  <a:pt x="260228" y="35469"/>
                  <a:pt x="260228" y="35469"/>
                </a:cubicBezTo>
                <a:cubicBezTo>
                  <a:pt x="258783" y="28246"/>
                  <a:pt x="257680" y="20947"/>
                  <a:pt x="255894" y="13801"/>
                </a:cubicBezTo>
                <a:cubicBezTo>
                  <a:pt x="254786" y="9369"/>
                  <a:pt x="253604" y="-3286"/>
                  <a:pt x="251561" y="800"/>
                </a:cubicBezTo>
                <a:cubicBezTo>
                  <a:pt x="246993" y="9936"/>
                  <a:pt x="249054" y="21085"/>
                  <a:pt x="247227" y="31135"/>
                </a:cubicBezTo>
                <a:cubicBezTo>
                  <a:pt x="245712" y="39466"/>
                  <a:pt x="237056" y="70227"/>
                  <a:pt x="234226" y="74472"/>
                </a:cubicBezTo>
                <a:lnTo>
                  <a:pt x="216892" y="100474"/>
                </a:lnTo>
                <a:cubicBezTo>
                  <a:pt x="214003" y="104808"/>
                  <a:pt x="210553" y="108816"/>
                  <a:pt x="208224" y="113475"/>
                </a:cubicBezTo>
                <a:cubicBezTo>
                  <a:pt x="203306" y="123310"/>
                  <a:pt x="198239" y="135236"/>
                  <a:pt x="190890" y="143810"/>
                </a:cubicBezTo>
                <a:cubicBezTo>
                  <a:pt x="185572" y="150015"/>
                  <a:pt x="179333" y="155367"/>
                  <a:pt x="173555" y="161145"/>
                </a:cubicBezTo>
                <a:cubicBezTo>
                  <a:pt x="167777" y="166923"/>
                  <a:pt x="160754" y="171680"/>
                  <a:pt x="156221" y="178479"/>
                </a:cubicBezTo>
                <a:cubicBezTo>
                  <a:pt x="153332" y="182813"/>
                  <a:pt x="151554" y="188146"/>
                  <a:pt x="147553" y="191480"/>
                </a:cubicBezTo>
                <a:cubicBezTo>
                  <a:pt x="142590" y="195616"/>
                  <a:pt x="135594" y="196565"/>
                  <a:pt x="130219" y="200148"/>
                </a:cubicBezTo>
                <a:cubicBezTo>
                  <a:pt x="105876" y="216377"/>
                  <a:pt x="144122" y="215740"/>
                  <a:pt x="86882" y="234817"/>
                </a:cubicBezTo>
                <a:cubicBezTo>
                  <a:pt x="55690" y="245213"/>
                  <a:pt x="94664" y="232592"/>
                  <a:pt x="56547" y="243484"/>
                </a:cubicBezTo>
                <a:cubicBezTo>
                  <a:pt x="52155" y="244739"/>
                  <a:pt x="47978" y="246710"/>
                  <a:pt x="43546" y="247818"/>
                </a:cubicBezTo>
                <a:cubicBezTo>
                  <a:pt x="25080" y="252434"/>
                  <a:pt x="16099" y="244929"/>
                  <a:pt x="8876" y="256485"/>
                </a:cubicBez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9E3C6E-7E13-44DB-A984-DAFDC8F28A85}"/>
              </a:ext>
            </a:extLst>
          </p:cNvPr>
          <p:cNvSpPr/>
          <p:nvPr/>
        </p:nvSpPr>
        <p:spPr>
          <a:xfrm>
            <a:off x="9824383" y="2964216"/>
            <a:ext cx="247362" cy="450700"/>
          </a:xfrm>
          <a:custGeom>
            <a:avLst/>
            <a:gdLst>
              <a:gd name="connsiteX0" fmla="*/ 99674 w 247362"/>
              <a:gd name="connsiteY0" fmla="*/ 30336 h 450700"/>
              <a:gd name="connsiteX1" fmla="*/ 95340 w 247362"/>
              <a:gd name="connsiteY1" fmla="*/ 8667 h 450700"/>
              <a:gd name="connsiteX2" fmla="*/ 82339 w 247362"/>
              <a:gd name="connsiteY2" fmla="*/ 4334 h 450700"/>
              <a:gd name="connsiteX3" fmla="*/ 30335 w 247362"/>
              <a:gd name="connsiteY3" fmla="*/ 0 h 450700"/>
              <a:gd name="connsiteX4" fmla="*/ 13001 w 247362"/>
              <a:gd name="connsiteY4" fmla="*/ 4334 h 450700"/>
              <a:gd name="connsiteX5" fmla="*/ 4334 w 247362"/>
              <a:gd name="connsiteY5" fmla="*/ 30336 h 450700"/>
              <a:gd name="connsiteX6" fmla="*/ 8667 w 247362"/>
              <a:gd name="connsiteY6" fmla="*/ 65005 h 450700"/>
              <a:gd name="connsiteX7" fmla="*/ 13001 w 247362"/>
              <a:gd name="connsiteY7" fmla="*/ 78006 h 450700"/>
              <a:gd name="connsiteX8" fmla="*/ 0 w 247362"/>
              <a:gd name="connsiteY8" fmla="*/ 117009 h 450700"/>
              <a:gd name="connsiteX9" fmla="*/ 13001 w 247362"/>
              <a:gd name="connsiteY9" fmla="*/ 143011 h 450700"/>
              <a:gd name="connsiteX10" fmla="*/ 43336 w 247362"/>
              <a:gd name="connsiteY10" fmla="*/ 177680 h 450700"/>
              <a:gd name="connsiteX11" fmla="*/ 47670 w 247362"/>
              <a:gd name="connsiteY11" fmla="*/ 195014 h 450700"/>
              <a:gd name="connsiteX12" fmla="*/ 56337 w 247362"/>
              <a:gd name="connsiteY12" fmla="*/ 203682 h 450700"/>
              <a:gd name="connsiteX13" fmla="*/ 60671 w 247362"/>
              <a:gd name="connsiteY13" fmla="*/ 216683 h 450700"/>
              <a:gd name="connsiteX14" fmla="*/ 56337 w 247362"/>
              <a:gd name="connsiteY14" fmla="*/ 229684 h 450700"/>
              <a:gd name="connsiteX15" fmla="*/ 60671 w 247362"/>
              <a:gd name="connsiteY15" fmla="*/ 247018 h 450700"/>
              <a:gd name="connsiteX16" fmla="*/ 86673 w 247362"/>
              <a:gd name="connsiteY16" fmla="*/ 268686 h 450700"/>
              <a:gd name="connsiteX17" fmla="*/ 95340 w 247362"/>
              <a:gd name="connsiteY17" fmla="*/ 255685 h 450700"/>
              <a:gd name="connsiteX18" fmla="*/ 99674 w 247362"/>
              <a:gd name="connsiteY18" fmla="*/ 242684 h 450700"/>
              <a:gd name="connsiteX19" fmla="*/ 121342 w 247362"/>
              <a:gd name="connsiteY19" fmla="*/ 221016 h 450700"/>
              <a:gd name="connsiteX20" fmla="*/ 134343 w 247362"/>
              <a:gd name="connsiteY20" fmla="*/ 225350 h 450700"/>
              <a:gd name="connsiteX21" fmla="*/ 160345 w 247362"/>
              <a:gd name="connsiteY21" fmla="*/ 251352 h 450700"/>
              <a:gd name="connsiteX22" fmla="*/ 177680 w 247362"/>
              <a:gd name="connsiteY22" fmla="*/ 255685 h 450700"/>
              <a:gd name="connsiteX23" fmla="*/ 173346 w 247362"/>
              <a:gd name="connsiteY23" fmla="*/ 281687 h 450700"/>
              <a:gd name="connsiteX24" fmla="*/ 160345 w 247362"/>
              <a:gd name="connsiteY24" fmla="*/ 286021 h 450700"/>
              <a:gd name="connsiteX25" fmla="*/ 130009 w 247362"/>
              <a:gd name="connsiteY25" fmla="*/ 290355 h 450700"/>
              <a:gd name="connsiteX26" fmla="*/ 121342 w 247362"/>
              <a:gd name="connsiteY26" fmla="*/ 372694 h 450700"/>
              <a:gd name="connsiteX27" fmla="*/ 134343 w 247362"/>
              <a:gd name="connsiteY27" fmla="*/ 381361 h 450700"/>
              <a:gd name="connsiteX28" fmla="*/ 147344 w 247362"/>
              <a:gd name="connsiteY28" fmla="*/ 377028 h 450700"/>
              <a:gd name="connsiteX29" fmla="*/ 169012 w 247362"/>
              <a:gd name="connsiteY29" fmla="*/ 390029 h 450700"/>
              <a:gd name="connsiteX30" fmla="*/ 195014 w 247362"/>
              <a:gd name="connsiteY30" fmla="*/ 450700 h 450700"/>
              <a:gd name="connsiteX31" fmla="*/ 208015 w 247362"/>
              <a:gd name="connsiteY31" fmla="*/ 446366 h 450700"/>
              <a:gd name="connsiteX32" fmla="*/ 203681 w 247362"/>
              <a:gd name="connsiteY32" fmla="*/ 424698 h 450700"/>
              <a:gd name="connsiteX33" fmla="*/ 208015 w 247362"/>
              <a:gd name="connsiteY33" fmla="*/ 398696 h 450700"/>
              <a:gd name="connsiteX34" fmla="*/ 221016 w 247362"/>
              <a:gd name="connsiteY34" fmla="*/ 407363 h 450700"/>
              <a:gd name="connsiteX35" fmla="*/ 229683 w 247362"/>
              <a:gd name="connsiteY35" fmla="*/ 420364 h 450700"/>
              <a:gd name="connsiteX36" fmla="*/ 238351 w 247362"/>
              <a:gd name="connsiteY36" fmla="*/ 429031 h 450700"/>
              <a:gd name="connsiteX37" fmla="*/ 247018 w 247362"/>
              <a:gd name="connsiteY37" fmla="*/ 416030 h 450700"/>
              <a:gd name="connsiteX38" fmla="*/ 242684 w 247362"/>
              <a:gd name="connsiteY38" fmla="*/ 394362 h 450700"/>
              <a:gd name="connsiteX39" fmla="*/ 203681 w 247362"/>
              <a:gd name="connsiteY39" fmla="*/ 372694 h 450700"/>
              <a:gd name="connsiteX40" fmla="*/ 199348 w 247362"/>
              <a:gd name="connsiteY40" fmla="*/ 359693 h 450700"/>
              <a:gd name="connsiteX41" fmla="*/ 173346 w 247362"/>
              <a:gd name="connsiteY41" fmla="*/ 342358 h 450700"/>
              <a:gd name="connsiteX42" fmla="*/ 160345 w 247362"/>
              <a:gd name="connsiteY42" fmla="*/ 329357 h 450700"/>
              <a:gd name="connsiteX43" fmla="*/ 160345 w 247362"/>
              <a:gd name="connsiteY43" fmla="*/ 281687 h 450700"/>
              <a:gd name="connsiteX44" fmla="*/ 169012 w 247362"/>
              <a:gd name="connsiteY44" fmla="*/ 251352 h 450700"/>
              <a:gd name="connsiteX45" fmla="*/ 164679 w 247362"/>
              <a:gd name="connsiteY45" fmla="*/ 234017 h 450700"/>
              <a:gd name="connsiteX46" fmla="*/ 134343 w 247362"/>
              <a:gd name="connsiteY46" fmla="*/ 221016 h 450700"/>
              <a:gd name="connsiteX47" fmla="*/ 108341 w 247362"/>
              <a:gd name="connsiteY47" fmla="*/ 212349 h 450700"/>
              <a:gd name="connsiteX48" fmla="*/ 99674 w 247362"/>
              <a:gd name="connsiteY48" fmla="*/ 199348 h 450700"/>
              <a:gd name="connsiteX49" fmla="*/ 99674 w 247362"/>
              <a:gd name="connsiteY49" fmla="*/ 125676 h 450700"/>
              <a:gd name="connsiteX50" fmla="*/ 117008 w 247362"/>
              <a:gd name="connsiteY50" fmla="*/ 99674 h 450700"/>
              <a:gd name="connsiteX51" fmla="*/ 125676 w 247362"/>
              <a:gd name="connsiteY51" fmla="*/ 73672 h 450700"/>
              <a:gd name="connsiteX52" fmla="*/ 112675 w 247362"/>
              <a:gd name="connsiteY52" fmla="*/ 30336 h 450700"/>
              <a:gd name="connsiteX53" fmla="*/ 99674 w 247362"/>
              <a:gd name="connsiteY53" fmla="*/ 30336 h 4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7362" h="450700">
                <a:moveTo>
                  <a:pt x="99674" y="30336"/>
                </a:moveTo>
                <a:cubicBezTo>
                  <a:pt x="96785" y="26725"/>
                  <a:pt x="99426" y="14796"/>
                  <a:pt x="95340" y="8667"/>
                </a:cubicBezTo>
                <a:cubicBezTo>
                  <a:pt x="92806" y="4866"/>
                  <a:pt x="86867" y="4938"/>
                  <a:pt x="82339" y="4334"/>
                </a:cubicBezTo>
                <a:cubicBezTo>
                  <a:pt x="65097" y="2035"/>
                  <a:pt x="47670" y="1445"/>
                  <a:pt x="30335" y="0"/>
                </a:cubicBezTo>
                <a:cubicBezTo>
                  <a:pt x="24557" y="1445"/>
                  <a:pt x="16877" y="-188"/>
                  <a:pt x="13001" y="4334"/>
                </a:cubicBezTo>
                <a:cubicBezTo>
                  <a:pt x="7055" y="11271"/>
                  <a:pt x="4334" y="30336"/>
                  <a:pt x="4334" y="30336"/>
                </a:cubicBezTo>
                <a:cubicBezTo>
                  <a:pt x="5778" y="41892"/>
                  <a:pt x="6584" y="53547"/>
                  <a:pt x="8667" y="65005"/>
                </a:cubicBezTo>
                <a:cubicBezTo>
                  <a:pt x="9484" y="69499"/>
                  <a:pt x="13001" y="73438"/>
                  <a:pt x="13001" y="78006"/>
                </a:cubicBezTo>
                <a:cubicBezTo>
                  <a:pt x="13001" y="107473"/>
                  <a:pt x="13924" y="103083"/>
                  <a:pt x="0" y="117009"/>
                </a:cubicBezTo>
                <a:cubicBezTo>
                  <a:pt x="4091" y="129282"/>
                  <a:pt x="3955" y="132672"/>
                  <a:pt x="13001" y="143011"/>
                </a:cubicBezTo>
                <a:cubicBezTo>
                  <a:pt x="48492" y="183573"/>
                  <a:pt x="23833" y="148424"/>
                  <a:pt x="43336" y="177680"/>
                </a:cubicBezTo>
                <a:cubicBezTo>
                  <a:pt x="44781" y="183458"/>
                  <a:pt x="45006" y="189687"/>
                  <a:pt x="47670" y="195014"/>
                </a:cubicBezTo>
                <a:cubicBezTo>
                  <a:pt x="49497" y="198669"/>
                  <a:pt x="54235" y="200178"/>
                  <a:pt x="56337" y="203682"/>
                </a:cubicBezTo>
                <a:cubicBezTo>
                  <a:pt x="58687" y="207599"/>
                  <a:pt x="59226" y="212349"/>
                  <a:pt x="60671" y="216683"/>
                </a:cubicBezTo>
                <a:cubicBezTo>
                  <a:pt x="59226" y="221017"/>
                  <a:pt x="56337" y="225116"/>
                  <a:pt x="56337" y="229684"/>
                </a:cubicBezTo>
                <a:cubicBezTo>
                  <a:pt x="56337" y="235640"/>
                  <a:pt x="57716" y="241847"/>
                  <a:pt x="60671" y="247018"/>
                </a:cubicBezTo>
                <a:cubicBezTo>
                  <a:pt x="65805" y="256002"/>
                  <a:pt x="78388" y="263163"/>
                  <a:pt x="86673" y="268686"/>
                </a:cubicBezTo>
                <a:cubicBezTo>
                  <a:pt x="89562" y="264352"/>
                  <a:pt x="93011" y="260343"/>
                  <a:pt x="95340" y="255685"/>
                </a:cubicBezTo>
                <a:cubicBezTo>
                  <a:pt x="97383" y="251599"/>
                  <a:pt x="96933" y="246338"/>
                  <a:pt x="99674" y="242684"/>
                </a:cubicBezTo>
                <a:cubicBezTo>
                  <a:pt x="105803" y="234513"/>
                  <a:pt x="121342" y="221016"/>
                  <a:pt x="121342" y="221016"/>
                </a:cubicBezTo>
                <a:cubicBezTo>
                  <a:pt x="125676" y="222461"/>
                  <a:pt x="130737" y="222545"/>
                  <a:pt x="134343" y="225350"/>
                </a:cubicBezTo>
                <a:cubicBezTo>
                  <a:pt x="144018" y="232875"/>
                  <a:pt x="148453" y="248380"/>
                  <a:pt x="160345" y="251352"/>
                </a:cubicBezTo>
                <a:lnTo>
                  <a:pt x="177680" y="255685"/>
                </a:lnTo>
                <a:cubicBezTo>
                  <a:pt x="176235" y="264352"/>
                  <a:pt x="177706" y="274058"/>
                  <a:pt x="173346" y="281687"/>
                </a:cubicBezTo>
                <a:cubicBezTo>
                  <a:pt x="171080" y="285653"/>
                  <a:pt x="164824" y="285125"/>
                  <a:pt x="160345" y="286021"/>
                </a:cubicBezTo>
                <a:cubicBezTo>
                  <a:pt x="150329" y="288024"/>
                  <a:pt x="140121" y="288910"/>
                  <a:pt x="130009" y="290355"/>
                </a:cubicBezTo>
                <a:cubicBezTo>
                  <a:pt x="107061" y="320952"/>
                  <a:pt x="107259" y="312841"/>
                  <a:pt x="121342" y="372694"/>
                </a:cubicBezTo>
                <a:cubicBezTo>
                  <a:pt x="122535" y="377764"/>
                  <a:pt x="130009" y="378472"/>
                  <a:pt x="134343" y="381361"/>
                </a:cubicBezTo>
                <a:cubicBezTo>
                  <a:pt x="138677" y="379917"/>
                  <a:pt x="142776" y="377028"/>
                  <a:pt x="147344" y="377028"/>
                </a:cubicBezTo>
                <a:cubicBezTo>
                  <a:pt x="158597" y="377028"/>
                  <a:pt x="162146" y="383162"/>
                  <a:pt x="169012" y="390029"/>
                </a:cubicBezTo>
                <a:cubicBezTo>
                  <a:pt x="172332" y="433182"/>
                  <a:pt x="155495" y="450700"/>
                  <a:pt x="195014" y="450700"/>
                </a:cubicBezTo>
                <a:cubicBezTo>
                  <a:pt x="199582" y="450700"/>
                  <a:pt x="203681" y="447811"/>
                  <a:pt x="208015" y="446366"/>
                </a:cubicBezTo>
                <a:cubicBezTo>
                  <a:pt x="222106" y="404095"/>
                  <a:pt x="208008" y="459308"/>
                  <a:pt x="203681" y="424698"/>
                </a:cubicBezTo>
                <a:cubicBezTo>
                  <a:pt x="202591" y="415979"/>
                  <a:pt x="206570" y="407363"/>
                  <a:pt x="208015" y="398696"/>
                </a:cubicBezTo>
                <a:cubicBezTo>
                  <a:pt x="212349" y="401585"/>
                  <a:pt x="217333" y="403680"/>
                  <a:pt x="221016" y="407363"/>
                </a:cubicBezTo>
                <a:cubicBezTo>
                  <a:pt x="224699" y="411046"/>
                  <a:pt x="226429" y="416297"/>
                  <a:pt x="229683" y="420364"/>
                </a:cubicBezTo>
                <a:cubicBezTo>
                  <a:pt x="232235" y="423555"/>
                  <a:pt x="235462" y="426142"/>
                  <a:pt x="238351" y="429031"/>
                </a:cubicBezTo>
                <a:cubicBezTo>
                  <a:pt x="241240" y="424697"/>
                  <a:pt x="246372" y="421198"/>
                  <a:pt x="247018" y="416030"/>
                </a:cubicBezTo>
                <a:cubicBezTo>
                  <a:pt x="247931" y="408721"/>
                  <a:pt x="247206" y="400176"/>
                  <a:pt x="242684" y="394362"/>
                </a:cubicBezTo>
                <a:cubicBezTo>
                  <a:pt x="232254" y="380952"/>
                  <a:pt x="218068" y="377490"/>
                  <a:pt x="203681" y="372694"/>
                </a:cubicBezTo>
                <a:cubicBezTo>
                  <a:pt x="202237" y="368360"/>
                  <a:pt x="201882" y="363494"/>
                  <a:pt x="199348" y="359693"/>
                </a:cubicBezTo>
                <a:cubicBezTo>
                  <a:pt x="190074" y="345781"/>
                  <a:pt x="186976" y="346902"/>
                  <a:pt x="173346" y="342358"/>
                </a:cubicBezTo>
                <a:cubicBezTo>
                  <a:pt x="169012" y="338024"/>
                  <a:pt x="163745" y="334456"/>
                  <a:pt x="160345" y="329357"/>
                </a:cubicBezTo>
                <a:cubicBezTo>
                  <a:pt x="151237" y="315696"/>
                  <a:pt x="158225" y="294405"/>
                  <a:pt x="160345" y="281687"/>
                </a:cubicBezTo>
                <a:cubicBezTo>
                  <a:pt x="162158" y="270810"/>
                  <a:pt x="165579" y="261652"/>
                  <a:pt x="169012" y="251352"/>
                </a:cubicBezTo>
                <a:cubicBezTo>
                  <a:pt x="167568" y="245574"/>
                  <a:pt x="167343" y="239344"/>
                  <a:pt x="164679" y="234017"/>
                </a:cubicBezTo>
                <a:cubicBezTo>
                  <a:pt x="158238" y="221134"/>
                  <a:pt x="146614" y="224363"/>
                  <a:pt x="134343" y="221016"/>
                </a:cubicBezTo>
                <a:cubicBezTo>
                  <a:pt x="125529" y="218612"/>
                  <a:pt x="108341" y="212349"/>
                  <a:pt x="108341" y="212349"/>
                </a:cubicBezTo>
                <a:cubicBezTo>
                  <a:pt x="105452" y="208015"/>
                  <a:pt x="101321" y="204289"/>
                  <a:pt x="99674" y="199348"/>
                </a:cubicBezTo>
                <a:cubicBezTo>
                  <a:pt x="92810" y="178757"/>
                  <a:pt x="94375" y="143694"/>
                  <a:pt x="99674" y="125676"/>
                </a:cubicBezTo>
                <a:cubicBezTo>
                  <a:pt x="102613" y="115683"/>
                  <a:pt x="113714" y="109556"/>
                  <a:pt x="117008" y="99674"/>
                </a:cubicBezTo>
                <a:lnTo>
                  <a:pt x="125676" y="73672"/>
                </a:lnTo>
                <a:cubicBezTo>
                  <a:pt x="117794" y="18506"/>
                  <a:pt x="128441" y="61868"/>
                  <a:pt x="112675" y="30336"/>
                </a:cubicBezTo>
                <a:cubicBezTo>
                  <a:pt x="105489" y="15965"/>
                  <a:pt x="102563" y="33947"/>
                  <a:pt x="99674" y="30336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B508FE-C85D-43A3-B4CE-01F062C64669}"/>
              </a:ext>
            </a:extLst>
          </p:cNvPr>
          <p:cNvSpPr/>
          <p:nvPr/>
        </p:nvSpPr>
        <p:spPr>
          <a:xfrm>
            <a:off x="9942994" y="3315242"/>
            <a:ext cx="228081" cy="268686"/>
          </a:xfrm>
          <a:custGeom>
            <a:avLst/>
            <a:gdLst>
              <a:gd name="connsiteX0" fmla="*/ 20066 w 228081"/>
              <a:gd name="connsiteY0" fmla="*/ 216682 h 268686"/>
              <a:gd name="connsiteX1" fmla="*/ 33067 w 228081"/>
              <a:gd name="connsiteY1" fmla="*/ 186347 h 268686"/>
              <a:gd name="connsiteX2" fmla="*/ 37400 w 228081"/>
              <a:gd name="connsiteY2" fmla="*/ 173346 h 268686"/>
              <a:gd name="connsiteX3" fmla="*/ 50401 w 228081"/>
              <a:gd name="connsiteY3" fmla="*/ 169012 h 268686"/>
              <a:gd name="connsiteX4" fmla="*/ 72070 w 228081"/>
              <a:gd name="connsiteY4" fmla="*/ 173346 h 268686"/>
              <a:gd name="connsiteX5" fmla="*/ 98071 w 228081"/>
              <a:gd name="connsiteY5" fmla="*/ 169012 h 268686"/>
              <a:gd name="connsiteX6" fmla="*/ 89404 w 228081"/>
              <a:gd name="connsiteY6" fmla="*/ 229683 h 268686"/>
              <a:gd name="connsiteX7" fmla="*/ 115406 w 228081"/>
              <a:gd name="connsiteY7" fmla="*/ 234017 h 268686"/>
              <a:gd name="connsiteX8" fmla="*/ 128407 w 228081"/>
              <a:gd name="connsiteY8" fmla="*/ 242684 h 268686"/>
              <a:gd name="connsiteX9" fmla="*/ 141408 w 228081"/>
              <a:gd name="connsiteY9" fmla="*/ 247018 h 268686"/>
              <a:gd name="connsiteX10" fmla="*/ 180411 w 228081"/>
              <a:gd name="connsiteY10" fmla="*/ 268686 h 268686"/>
              <a:gd name="connsiteX11" fmla="*/ 197745 w 228081"/>
              <a:gd name="connsiteY11" fmla="*/ 264352 h 268686"/>
              <a:gd name="connsiteX12" fmla="*/ 184744 w 228081"/>
              <a:gd name="connsiteY12" fmla="*/ 221016 h 268686"/>
              <a:gd name="connsiteX13" fmla="*/ 189078 w 228081"/>
              <a:gd name="connsiteY13" fmla="*/ 203681 h 268686"/>
              <a:gd name="connsiteX14" fmla="*/ 193412 w 228081"/>
              <a:gd name="connsiteY14" fmla="*/ 190680 h 268686"/>
              <a:gd name="connsiteX15" fmla="*/ 206413 w 228081"/>
              <a:gd name="connsiteY15" fmla="*/ 195014 h 268686"/>
              <a:gd name="connsiteX16" fmla="*/ 210746 w 228081"/>
              <a:gd name="connsiteY16" fmla="*/ 229683 h 268686"/>
              <a:gd name="connsiteX17" fmla="*/ 219414 w 228081"/>
              <a:gd name="connsiteY17" fmla="*/ 216682 h 268686"/>
              <a:gd name="connsiteX18" fmla="*/ 228081 w 228081"/>
              <a:gd name="connsiteY18" fmla="*/ 190680 h 268686"/>
              <a:gd name="connsiteX19" fmla="*/ 223747 w 228081"/>
              <a:gd name="connsiteY19" fmla="*/ 177679 h 268686"/>
              <a:gd name="connsiteX20" fmla="*/ 210746 w 228081"/>
              <a:gd name="connsiteY20" fmla="*/ 169012 h 268686"/>
              <a:gd name="connsiteX21" fmla="*/ 202079 w 228081"/>
              <a:gd name="connsiteY21" fmla="*/ 108341 h 268686"/>
              <a:gd name="connsiteX22" fmla="*/ 193412 w 228081"/>
              <a:gd name="connsiteY22" fmla="*/ 95340 h 268686"/>
              <a:gd name="connsiteX23" fmla="*/ 180411 w 228081"/>
              <a:gd name="connsiteY23" fmla="*/ 91006 h 268686"/>
              <a:gd name="connsiteX24" fmla="*/ 167410 w 228081"/>
              <a:gd name="connsiteY24" fmla="*/ 65004 h 268686"/>
              <a:gd name="connsiteX25" fmla="*/ 158742 w 228081"/>
              <a:gd name="connsiteY25" fmla="*/ 56337 h 268686"/>
              <a:gd name="connsiteX26" fmla="*/ 145742 w 228081"/>
              <a:gd name="connsiteY26" fmla="*/ 30335 h 268686"/>
              <a:gd name="connsiteX27" fmla="*/ 141408 w 228081"/>
              <a:gd name="connsiteY27" fmla="*/ 17334 h 268686"/>
              <a:gd name="connsiteX28" fmla="*/ 132741 w 228081"/>
              <a:gd name="connsiteY28" fmla="*/ 0 h 268686"/>
              <a:gd name="connsiteX29" fmla="*/ 119740 w 228081"/>
              <a:gd name="connsiteY29" fmla="*/ 26002 h 268686"/>
              <a:gd name="connsiteX30" fmla="*/ 124073 w 228081"/>
              <a:gd name="connsiteY30" fmla="*/ 52003 h 268686"/>
              <a:gd name="connsiteX31" fmla="*/ 128407 w 228081"/>
              <a:gd name="connsiteY31" fmla="*/ 65004 h 268686"/>
              <a:gd name="connsiteX32" fmla="*/ 145742 w 228081"/>
              <a:gd name="connsiteY32" fmla="*/ 82339 h 268686"/>
              <a:gd name="connsiteX33" fmla="*/ 154409 w 228081"/>
              <a:gd name="connsiteY33" fmla="*/ 95340 h 268686"/>
              <a:gd name="connsiteX34" fmla="*/ 158742 w 228081"/>
              <a:gd name="connsiteY34" fmla="*/ 108341 h 268686"/>
              <a:gd name="connsiteX35" fmla="*/ 154409 w 228081"/>
              <a:gd name="connsiteY35" fmla="*/ 134343 h 268686"/>
              <a:gd name="connsiteX36" fmla="*/ 141408 w 228081"/>
              <a:gd name="connsiteY36" fmla="*/ 143010 h 268686"/>
              <a:gd name="connsiteX37" fmla="*/ 37400 w 228081"/>
              <a:gd name="connsiteY37" fmla="*/ 151677 h 268686"/>
              <a:gd name="connsiteX38" fmla="*/ 11398 w 228081"/>
              <a:gd name="connsiteY38" fmla="*/ 164678 h 268686"/>
              <a:gd name="connsiteX39" fmla="*/ 2731 w 228081"/>
              <a:gd name="connsiteY39" fmla="*/ 177679 h 268686"/>
              <a:gd name="connsiteX40" fmla="*/ 20066 w 228081"/>
              <a:gd name="connsiteY40" fmla="*/ 216682 h 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8081" h="268686">
                <a:moveTo>
                  <a:pt x="20066" y="216682"/>
                </a:moveTo>
                <a:cubicBezTo>
                  <a:pt x="25122" y="218127"/>
                  <a:pt x="16415" y="214099"/>
                  <a:pt x="33067" y="186347"/>
                </a:cubicBezTo>
                <a:cubicBezTo>
                  <a:pt x="35417" y="182430"/>
                  <a:pt x="34170" y="176576"/>
                  <a:pt x="37400" y="173346"/>
                </a:cubicBezTo>
                <a:cubicBezTo>
                  <a:pt x="40630" y="170116"/>
                  <a:pt x="46067" y="170457"/>
                  <a:pt x="50401" y="169012"/>
                </a:cubicBezTo>
                <a:cubicBezTo>
                  <a:pt x="57624" y="170457"/>
                  <a:pt x="64704" y="173346"/>
                  <a:pt x="72070" y="173346"/>
                </a:cubicBezTo>
                <a:cubicBezTo>
                  <a:pt x="80857" y="173346"/>
                  <a:pt x="93804" y="161331"/>
                  <a:pt x="98071" y="169012"/>
                </a:cubicBezTo>
                <a:cubicBezTo>
                  <a:pt x="103169" y="178188"/>
                  <a:pt x="93147" y="214711"/>
                  <a:pt x="89404" y="229683"/>
                </a:cubicBezTo>
                <a:cubicBezTo>
                  <a:pt x="98071" y="231128"/>
                  <a:pt x="107070" y="231238"/>
                  <a:pt x="115406" y="234017"/>
                </a:cubicBezTo>
                <a:cubicBezTo>
                  <a:pt x="120347" y="235664"/>
                  <a:pt x="123749" y="240355"/>
                  <a:pt x="128407" y="242684"/>
                </a:cubicBezTo>
                <a:cubicBezTo>
                  <a:pt x="132493" y="244727"/>
                  <a:pt x="137415" y="244800"/>
                  <a:pt x="141408" y="247018"/>
                </a:cubicBezTo>
                <a:cubicBezTo>
                  <a:pt x="186112" y="271853"/>
                  <a:pt x="150993" y="258879"/>
                  <a:pt x="180411" y="268686"/>
                </a:cubicBezTo>
                <a:cubicBezTo>
                  <a:pt x="186189" y="267241"/>
                  <a:pt x="195862" y="270002"/>
                  <a:pt x="197745" y="264352"/>
                </a:cubicBezTo>
                <a:cubicBezTo>
                  <a:pt x="206216" y="238938"/>
                  <a:pt x="196978" y="233248"/>
                  <a:pt x="184744" y="221016"/>
                </a:cubicBezTo>
                <a:cubicBezTo>
                  <a:pt x="186189" y="215238"/>
                  <a:pt x="187442" y="209408"/>
                  <a:pt x="189078" y="203681"/>
                </a:cubicBezTo>
                <a:cubicBezTo>
                  <a:pt x="190333" y="199289"/>
                  <a:pt x="189326" y="192723"/>
                  <a:pt x="193412" y="190680"/>
                </a:cubicBezTo>
                <a:cubicBezTo>
                  <a:pt x="197498" y="188637"/>
                  <a:pt x="202079" y="193569"/>
                  <a:pt x="206413" y="195014"/>
                </a:cubicBezTo>
                <a:cubicBezTo>
                  <a:pt x="207857" y="206570"/>
                  <a:pt x="204754" y="219696"/>
                  <a:pt x="210746" y="229683"/>
                </a:cubicBezTo>
                <a:cubicBezTo>
                  <a:pt x="213426" y="234149"/>
                  <a:pt x="217299" y="221442"/>
                  <a:pt x="219414" y="216682"/>
                </a:cubicBezTo>
                <a:cubicBezTo>
                  <a:pt x="223125" y="208333"/>
                  <a:pt x="228081" y="190680"/>
                  <a:pt x="228081" y="190680"/>
                </a:cubicBezTo>
                <a:cubicBezTo>
                  <a:pt x="226636" y="186346"/>
                  <a:pt x="226601" y="181246"/>
                  <a:pt x="223747" y="177679"/>
                </a:cubicBezTo>
                <a:cubicBezTo>
                  <a:pt x="220493" y="173612"/>
                  <a:pt x="212278" y="173990"/>
                  <a:pt x="210746" y="169012"/>
                </a:cubicBezTo>
                <a:cubicBezTo>
                  <a:pt x="202769" y="143087"/>
                  <a:pt x="212384" y="128951"/>
                  <a:pt x="202079" y="108341"/>
                </a:cubicBezTo>
                <a:cubicBezTo>
                  <a:pt x="199750" y="103683"/>
                  <a:pt x="197479" y="98594"/>
                  <a:pt x="193412" y="95340"/>
                </a:cubicBezTo>
                <a:cubicBezTo>
                  <a:pt x="189845" y="92486"/>
                  <a:pt x="184745" y="92451"/>
                  <a:pt x="180411" y="91006"/>
                </a:cubicBezTo>
                <a:cubicBezTo>
                  <a:pt x="160225" y="70823"/>
                  <a:pt x="183384" y="96952"/>
                  <a:pt x="167410" y="65004"/>
                </a:cubicBezTo>
                <a:cubicBezTo>
                  <a:pt x="165583" y="61349"/>
                  <a:pt x="161631" y="59226"/>
                  <a:pt x="158742" y="56337"/>
                </a:cubicBezTo>
                <a:cubicBezTo>
                  <a:pt x="147853" y="23665"/>
                  <a:pt x="162540" y="63931"/>
                  <a:pt x="145742" y="30335"/>
                </a:cubicBezTo>
                <a:cubicBezTo>
                  <a:pt x="143699" y="26249"/>
                  <a:pt x="143208" y="21533"/>
                  <a:pt x="141408" y="17334"/>
                </a:cubicBezTo>
                <a:cubicBezTo>
                  <a:pt x="138863" y="11396"/>
                  <a:pt x="135630" y="5778"/>
                  <a:pt x="132741" y="0"/>
                </a:cubicBezTo>
                <a:cubicBezTo>
                  <a:pt x="128357" y="6575"/>
                  <a:pt x="119740" y="17029"/>
                  <a:pt x="119740" y="26002"/>
                </a:cubicBezTo>
                <a:cubicBezTo>
                  <a:pt x="119740" y="34789"/>
                  <a:pt x="122167" y="43426"/>
                  <a:pt x="124073" y="52003"/>
                </a:cubicBezTo>
                <a:cubicBezTo>
                  <a:pt x="125064" y="56462"/>
                  <a:pt x="125752" y="61287"/>
                  <a:pt x="128407" y="65004"/>
                </a:cubicBezTo>
                <a:cubicBezTo>
                  <a:pt x="133157" y="71654"/>
                  <a:pt x="141209" y="75540"/>
                  <a:pt x="145742" y="82339"/>
                </a:cubicBezTo>
                <a:lnTo>
                  <a:pt x="154409" y="95340"/>
                </a:lnTo>
                <a:cubicBezTo>
                  <a:pt x="155853" y="99674"/>
                  <a:pt x="158742" y="103773"/>
                  <a:pt x="158742" y="108341"/>
                </a:cubicBezTo>
                <a:cubicBezTo>
                  <a:pt x="158742" y="117128"/>
                  <a:pt x="158339" y="126484"/>
                  <a:pt x="154409" y="134343"/>
                </a:cubicBezTo>
                <a:cubicBezTo>
                  <a:pt x="152080" y="139002"/>
                  <a:pt x="146560" y="142247"/>
                  <a:pt x="141408" y="143010"/>
                </a:cubicBezTo>
                <a:cubicBezTo>
                  <a:pt x="106994" y="148108"/>
                  <a:pt x="72069" y="148788"/>
                  <a:pt x="37400" y="151677"/>
                </a:cubicBezTo>
                <a:cubicBezTo>
                  <a:pt x="28733" y="156011"/>
                  <a:pt x="19150" y="158864"/>
                  <a:pt x="11398" y="164678"/>
                </a:cubicBezTo>
                <a:cubicBezTo>
                  <a:pt x="7231" y="167803"/>
                  <a:pt x="4846" y="172920"/>
                  <a:pt x="2731" y="177679"/>
                </a:cubicBezTo>
                <a:cubicBezTo>
                  <a:pt x="-7763" y="201292"/>
                  <a:pt x="15010" y="215237"/>
                  <a:pt x="20066" y="216682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85C541-AE33-4F85-B016-1F53D4290004}"/>
              </a:ext>
            </a:extLst>
          </p:cNvPr>
          <p:cNvSpPr/>
          <p:nvPr/>
        </p:nvSpPr>
        <p:spPr>
          <a:xfrm>
            <a:off x="8831266" y="3584944"/>
            <a:ext cx="1279138" cy="696701"/>
          </a:xfrm>
          <a:custGeom>
            <a:avLst/>
            <a:gdLst>
              <a:gd name="connsiteX0" fmla="*/ 711 w 1279138"/>
              <a:gd name="connsiteY0" fmla="*/ 3318 h 696701"/>
              <a:gd name="connsiteX1" fmla="*/ 22379 w 1279138"/>
              <a:gd name="connsiteY1" fmla="*/ 37987 h 696701"/>
              <a:gd name="connsiteX2" fmla="*/ 35380 w 1279138"/>
              <a:gd name="connsiteY2" fmla="*/ 72656 h 696701"/>
              <a:gd name="connsiteX3" fmla="*/ 52715 w 1279138"/>
              <a:gd name="connsiteY3" fmla="*/ 98658 h 696701"/>
              <a:gd name="connsiteX4" fmla="*/ 65716 w 1279138"/>
              <a:gd name="connsiteY4" fmla="*/ 102992 h 696701"/>
              <a:gd name="connsiteX5" fmla="*/ 74383 w 1279138"/>
              <a:gd name="connsiteY5" fmla="*/ 115992 h 696701"/>
              <a:gd name="connsiteX6" fmla="*/ 87384 w 1279138"/>
              <a:gd name="connsiteY6" fmla="*/ 124660 h 696701"/>
              <a:gd name="connsiteX7" fmla="*/ 96052 w 1279138"/>
              <a:gd name="connsiteY7" fmla="*/ 133327 h 696701"/>
              <a:gd name="connsiteX8" fmla="*/ 117720 w 1279138"/>
              <a:gd name="connsiteY8" fmla="*/ 150662 h 696701"/>
              <a:gd name="connsiteX9" fmla="*/ 135054 w 1279138"/>
              <a:gd name="connsiteY9" fmla="*/ 176664 h 696701"/>
              <a:gd name="connsiteX10" fmla="*/ 143722 w 1279138"/>
              <a:gd name="connsiteY10" fmla="*/ 189665 h 696701"/>
              <a:gd name="connsiteX11" fmla="*/ 148055 w 1279138"/>
              <a:gd name="connsiteY11" fmla="*/ 202665 h 696701"/>
              <a:gd name="connsiteX12" fmla="*/ 165390 w 1279138"/>
              <a:gd name="connsiteY12" fmla="*/ 233001 h 696701"/>
              <a:gd name="connsiteX13" fmla="*/ 169724 w 1279138"/>
              <a:gd name="connsiteY13" fmla="*/ 246002 h 696701"/>
              <a:gd name="connsiteX14" fmla="*/ 178391 w 1279138"/>
              <a:gd name="connsiteY14" fmla="*/ 259003 h 696701"/>
              <a:gd name="connsiteX15" fmla="*/ 182725 w 1279138"/>
              <a:gd name="connsiteY15" fmla="*/ 272004 h 696701"/>
              <a:gd name="connsiteX16" fmla="*/ 204393 w 1279138"/>
              <a:gd name="connsiteY16" fmla="*/ 293672 h 696701"/>
              <a:gd name="connsiteX17" fmla="*/ 217394 w 1279138"/>
              <a:gd name="connsiteY17" fmla="*/ 324008 h 696701"/>
              <a:gd name="connsiteX18" fmla="*/ 221727 w 1279138"/>
              <a:gd name="connsiteY18" fmla="*/ 337009 h 696701"/>
              <a:gd name="connsiteX19" fmla="*/ 230395 w 1279138"/>
              <a:gd name="connsiteY19" fmla="*/ 354343 h 696701"/>
              <a:gd name="connsiteX20" fmla="*/ 234728 w 1279138"/>
              <a:gd name="connsiteY20" fmla="*/ 367344 h 696701"/>
              <a:gd name="connsiteX21" fmla="*/ 247729 w 1279138"/>
              <a:gd name="connsiteY21" fmla="*/ 380345 h 696701"/>
              <a:gd name="connsiteX22" fmla="*/ 269398 w 1279138"/>
              <a:gd name="connsiteY22" fmla="*/ 419348 h 696701"/>
              <a:gd name="connsiteX23" fmla="*/ 278065 w 1279138"/>
              <a:gd name="connsiteY23" fmla="*/ 436683 h 696701"/>
              <a:gd name="connsiteX24" fmla="*/ 304067 w 1279138"/>
              <a:gd name="connsiteY24" fmla="*/ 449683 h 696701"/>
              <a:gd name="connsiteX25" fmla="*/ 330069 w 1279138"/>
              <a:gd name="connsiteY25" fmla="*/ 467018 h 696701"/>
              <a:gd name="connsiteX26" fmla="*/ 351737 w 1279138"/>
              <a:gd name="connsiteY26" fmla="*/ 493020 h 696701"/>
              <a:gd name="connsiteX27" fmla="*/ 360404 w 1279138"/>
              <a:gd name="connsiteY27" fmla="*/ 506021 h 696701"/>
              <a:gd name="connsiteX28" fmla="*/ 373405 w 1279138"/>
              <a:gd name="connsiteY28" fmla="*/ 510355 h 696701"/>
              <a:gd name="connsiteX29" fmla="*/ 382072 w 1279138"/>
              <a:gd name="connsiteY29" fmla="*/ 523356 h 696701"/>
              <a:gd name="connsiteX30" fmla="*/ 408074 w 1279138"/>
              <a:gd name="connsiteY30" fmla="*/ 532023 h 696701"/>
              <a:gd name="connsiteX31" fmla="*/ 438410 w 1279138"/>
              <a:gd name="connsiteY31" fmla="*/ 601361 h 696701"/>
              <a:gd name="connsiteX32" fmla="*/ 451411 w 1279138"/>
              <a:gd name="connsiteY32" fmla="*/ 605695 h 696701"/>
              <a:gd name="connsiteX33" fmla="*/ 507748 w 1279138"/>
              <a:gd name="connsiteY33" fmla="*/ 610029 h 696701"/>
              <a:gd name="connsiteX34" fmla="*/ 529416 w 1279138"/>
              <a:gd name="connsiteY34" fmla="*/ 614362 h 696701"/>
              <a:gd name="connsiteX35" fmla="*/ 568419 w 1279138"/>
              <a:gd name="connsiteY35" fmla="*/ 627363 h 696701"/>
              <a:gd name="connsiteX36" fmla="*/ 581420 w 1279138"/>
              <a:gd name="connsiteY36" fmla="*/ 631697 h 696701"/>
              <a:gd name="connsiteX37" fmla="*/ 603089 w 1279138"/>
              <a:gd name="connsiteY37" fmla="*/ 636030 h 696701"/>
              <a:gd name="connsiteX38" fmla="*/ 620423 w 1279138"/>
              <a:gd name="connsiteY38" fmla="*/ 644698 h 696701"/>
              <a:gd name="connsiteX39" fmla="*/ 655092 w 1279138"/>
              <a:gd name="connsiteY39" fmla="*/ 653365 h 696701"/>
              <a:gd name="connsiteX40" fmla="*/ 715763 w 1279138"/>
              <a:gd name="connsiteY40" fmla="*/ 662032 h 696701"/>
              <a:gd name="connsiteX41" fmla="*/ 750433 w 1279138"/>
              <a:gd name="connsiteY41" fmla="*/ 670700 h 696701"/>
              <a:gd name="connsiteX42" fmla="*/ 776434 w 1279138"/>
              <a:gd name="connsiteY42" fmla="*/ 675033 h 696701"/>
              <a:gd name="connsiteX43" fmla="*/ 819771 w 1279138"/>
              <a:gd name="connsiteY43" fmla="*/ 683701 h 696701"/>
              <a:gd name="connsiteX44" fmla="*/ 871775 w 1279138"/>
              <a:gd name="connsiteY44" fmla="*/ 688034 h 696701"/>
              <a:gd name="connsiteX45" fmla="*/ 889109 w 1279138"/>
              <a:gd name="connsiteY45" fmla="*/ 692368 h 696701"/>
              <a:gd name="connsiteX46" fmla="*/ 902110 w 1279138"/>
              <a:gd name="connsiteY46" fmla="*/ 696701 h 696701"/>
              <a:gd name="connsiteX47" fmla="*/ 1075456 w 1279138"/>
              <a:gd name="connsiteY47" fmla="*/ 692368 h 696701"/>
              <a:gd name="connsiteX48" fmla="*/ 1118793 w 1279138"/>
              <a:gd name="connsiteY48" fmla="*/ 683701 h 696701"/>
              <a:gd name="connsiteX49" fmla="*/ 1153462 w 1279138"/>
              <a:gd name="connsiteY49" fmla="*/ 675033 h 696701"/>
              <a:gd name="connsiteX50" fmla="*/ 1279138 w 1279138"/>
              <a:gd name="connsiteY50" fmla="*/ 670700 h 696701"/>
              <a:gd name="connsiteX51" fmla="*/ 1274804 w 1279138"/>
              <a:gd name="connsiteY51" fmla="*/ 653365 h 696701"/>
              <a:gd name="connsiteX52" fmla="*/ 1166463 w 1279138"/>
              <a:gd name="connsiteY52" fmla="*/ 657699 h 696701"/>
              <a:gd name="connsiteX53" fmla="*/ 1153462 w 1279138"/>
              <a:gd name="connsiteY53" fmla="*/ 662032 h 696701"/>
              <a:gd name="connsiteX54" fmla="*/ 1127460 w 1279138"/>
              <a:gd name="connsiteY54" fmla="*/ 666366 h 696701"/>
              <a:gd name="connsiteX55" fmla="*/ 1053788 w 1279138"/>
              <a:gd name="connsiteY55" fmla="*/ 670700 h 696701"/>
              <a:gd name="connsiteX56" fmla="*/ 1010452 w 1279138"/>
              <a:gd name="connsiteY56" fmla="*/ 683701 h 696701"/>
              <a:gd name="connsiteX57" fmla="*/ 832772 w 1279138"/>
              <a:gd name="connsiteY57" fmla="*/ 679367 h 696701"/>
              <a:gd name="connsiteX58" fmla="*/ 806770 w 1279138"/>
              <a:gd name="connsiteY58" fmla="*/ 675033 h 696701"/>
              <a:gd name="connsiteX59" fmla="*/ 772101 w 1279138"/>
              <a:gd name="connsiteY59" fmla="*/ 657699 h 696701"/>
              <a:gd name="connsiteX60" fmla="*/ 741765 w 1279138"/>
              <a:gd name="connsiteY60" fmla="*/ 644698 h 696701"/>
              <a:gd name="connsiteX61" fmla="*/ 707096 w 1279138"/>
              <a:gd name="connsiteY61" fmla="*/ 614362 h 696701"/>
              <a:gd name="connsiteX62" fmla="*/ 633424 w 1279138"/>
              <a:gd name="connsiteY62" fmla="*/ 597028 h 696701"/>
              <a:gd name="connsiteX63" fmla="*/ 620423 w 1279138"/>
              <a:gd name="connsiteY63" fmla="*/ 592694 h 696701"/>
              <a:gd name="connsiteX64" fmla="*/ 598755 w 1279138"/>
              <a:gd name="connsiteY64" fmla="*/ 588360 h 696701"/>
              <a:gd name="connsiteX65" fmla="*/ 585754 w 1279138"/>
              <a:gd name="connsiteY65" fmla="*/ 579693 h 696701"/>
              <a:gd name="connsiteX66" fmla="*/ 572753 w 1279138"/>
              <a:gd name="connsiteY66" fmla="*/ 575359 h 696701"/>
              <a:gd name="connsiteX67" fmla="*/ 559752 w 1279138"/>
              <a:gd name="connsiteY67" fmla="*/ 566692 h 696701"/>
              <a:gd name="connsiteX68" fmla="*/ 533750 w 1279138"/>
              <a:gd name="connsiteY68" fmla="*/ 562358 h 696701"/>
              <a:gd name="connsiteX69" fmla="*/ 507748 w 1279138"/>
              <a:gd name="connsiteY69" fmla="*/ 553691 h 696701"/>
              <a:gd name="connsiteX70" fmla="*/ 477413 w 1279138"/>
              <a:gd name="connsiteY70" fmla="*/ 545024 h 696701"/>
              <a:gd name="connsiteX71" fmla="*/ 468745 w 1279138"/>
              <a:gd name="connsiteY71" fmla="*/ 536356 h 696701"/>
              <a:gd name="connsiteX72" fmla="*/ 455744 w 1279138"/>
              <a:gd name="connsiteY72" fmla="*/ 532023 h 696701"/>
              <a:gd name="connsiteX73" fmla="*/ 447077 w 1279138"/>
              <a:gd name="connsiteY73" fmla="*/ 519022 h 696701"/>
              <a:gd name="connsiteX74" fmla="*/ 455744 w 1279138"/>
              <a:gd name="connsiteY74" fmla="*/ 410681 h 696701"/>
              <a:gd name="connsiteX75" fmla="*/ 451411 w 1279138"/>
              <a:gd name="connsiteY75" fmla="*/ 384679 h 696701"/>
              <a:gd name="connsiteX76" fmla="*/ 438410 w 1279138"/>
              <a:gd name="connsiteY76" fmla="*/ 376011 h 696701"/>
              <a:gd name="connsiteX77" fmla="*/ 412408 w 1279138"/>
              <a:gd name="connsiteY77" fmla="*/ 367344 h 696701"/>
              <a:gd name="connsiteX78" fmla="*/ 399407 w 1279138"/>
              <a:gd name="connsiteY78" fmla="*/ 350010 h 696701"/>
              <a:gd name="connsiteX79" fmla="*/ 386406 w 1279138"/>
              <a:gd name="connsiteY79" fmla="*/ 328341 h 696701"/>
              <a:gd name="connsiteX80" fmla="*/ 382072 w 1279138"/>
              <a:gd name="connsiteY80" fmla="*/ 315340 h 696701"/>
              <a:gd name="connsiteX81" fmla="*/ 360404 w 1279138"/>
              <a:gd name="connsiteY81" fmla="*/ 311007 h 696701"/>
              <a:gd name="connsiteX82" fmla="*/ 373405 w 1279138"/>
              <a:gd name="connsiteY82" fmla="*/ 263337 h 696701"/>
              <a:gd name="connsiteX83" fmla="*/ 369071 w 1279138"/>
              <a:gd name="connsiteY83" fmla="*/ 241668 h 696701"/>
              <a:gd name="connsiteX84" fmla="*/ 356070 w 1279138"/>
              <a:gd name="connsiteY84" fmla="*/ 233001 h 696701"/>
              <a:gd name="connsiteX85" fmla="*/ 308400 w 1279138"/>
              <a:gd name="connsiteY85" fmla="*/ 211333 h 696701"/>
              <a:gd name="connsiteX86" fmla="*/ 299733 w 1279138"/>
              <a:gd name="connsiteY86" fmla="*/ 202665 h 696701"/>
              <a:gd name="connsiteX87" fmla="*/ 286732 w 1279138"/>
              <a:gd name="connsiteY87" fmla="*/ 198332 h 696701"/>
              <a:gd name="connsiteX88" fmla="*/ 265064 w 1279138"/>
              <a:gd name="connsiteY88" fmla="*/ 167996 h 696701"/>
              <a:gd name="connsiteX89" fmla="*/ 239062 w 1279138"/>
              <a:gd name="connsiteY89" fmla="*/ 159329 h 696701"/>
              <a:gd name="connsiteX90" fmla="*/ 208726 w 1279138"/>
              <a:gd name="connsiteY90" fmla="*/ 133327 h 696701"/>
              <a:gd name="connsiteX91" fmla="*/ 204393 w 1279138"/>
              <a:gd name="connsiteY91" fmla="*/ 115992 h 696701"/>
              <a:gd name="connsiteX92" fmla="*/ 187058 w 1279138"/>
              <a:gd name="connsiteY92" fmla="*/ 98658 h 696701"/>
              <a:gd name="connsiteX93" fmla="*/ 161056 w 1279138"/>
              <a:gd name="connsiteY93" fmla="*/ 63989 h 696701"/>
              <a:gd name="connsiteX94" fmla="*/ 130721 w 1279138"/>
              <a:gd name="connsiteY94" fmla="*/ 46654 h 696701"/>
              <a:gd name="connsiteX95" fmla="*/ 122053 w 1279138"/>
              <a:gd name="connsiteY95" fmla="*/ 37987 h 696701"/>
              <a:gd name="connsiteX96" fmla="*/ 109052 w 1279138"/>
              <a:gd name="connsiteY96" fmla="*/ 33653 h 696701"/>
              <a:gd name="connsiteX97" fmla="*/ 96052 w 1279138"/>
              <a:gd name="connsiteY97" fmla="*/ 24986 h 696701"/>
              <a:gd name="connsiteX98" fmla="*/ 74383 w 1279138"/>
              <a:gd name="connsiteY98" fmla="*/ 16319 h 696701"/>
              <a:gd name="connsiteX99" fmla="*/ 52715 w 1279138"/>
              <a:gd name="connsiteY99" fmla="*/ 3318 h 696701"/>
              <a:gd name="connsiteX100" fmla="*/ 711 w 1279138"/>
              <a:gd name="connsiteY100" fmla="*/ 3318 h 69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79138" h="696701">
                <a:moveTo>
                  <a:pt x="711" y="3318"/>
                </a:moveTo>
                <a:cubicBezTo>
                  <a:pt x="-4345" y="9096"/>
                  <a:pt x="19073" y="24766"/>
                  <a:pt x="22379" y="37987"/>
                </a:cubicBezTo>
                <a:cubicBezTo>
                  <a:pt x="30369" y="69944"/>
                  <a:pt x="21783" y="40930"/>
                  <a:pt x="35380" y="72656"/>
                </a:cubicBezTo>
                <a:cubicBezTo>
                  <a:pt x="41741" y="87498"/>
                  <a:pt x="36365" y="87758"/>
                  <a:pt x="52715" y="98658"/>
                </a:cubicBezTo>
                <a:cubicBezTo>
                  <a:pt x="56516" y="101192"/>
                  <a:pt x="61382" y="101547"/>
                  <a:pt x="65716" y="102992"/>
                </a:cubicBezTo>
                <a:cubicBezTo>
                  <a:pt x="68605" y="107325"/>
                  <a:pt x="70700" y="112309"/>
                  <a:pt x="74383" y="115992"/>
                </a:cubicBezTo>
                <a:cubicBezTo>
                  <a:pt x="78066" y="119675"/>
                  <a:pt x="83317" y="121406"/>
                  <a:pt x="87384" y="124660"/>
                </a:cubicBezTo>
                <a:cubicBezTo>
                  <a:pt x="90575" y="127212"/>
                  <a:pt x="92861" y="130775"/>
                  <a:pt x="96052" y="133327"/>
                </a:cubicBezTo>
                <a:cubicBezTo>
                  <a:pt x="106711" y="141854"/>
                  <a:pt x="109873" y="140199"/>
                  <a:pt x="117720" y="150662"/>
                </a:cubicBezTo>
                <a:cubicBezTo>
                  <a:pt x="123970" y="158995"/>
                  <a:pt x="129276" y="167997"/>
                  <a:pt x="135054" y="176664"/>
                </a:cubicBezTo>
                <a:lnTo>
                  <a:pt x="143722" y="189665"/>
                </a:lnTo>
                <a:cubicBezTo>
                  <a:pt x="145166" y="193998"/>
                  <a:pt x="146012" y="198580"/>
                  <a:pt x="148055" y="202665"/>
                </a:cubicBezTo>
                <a:cubicBezTo>
                  <a:pt x="169820" y="246193"/>
                  <a:pt x="142595" y="179811"/>
                  <a:pt x="165390" y="233001"/>
                </a:cubicBezTo>
                <a:cubicBezTo>
                  <a:pt x="167189" y="237200"/>
                  <a:pt x="167681" y="241916"/>
                  <a:pt x="169724" y="246002"/>
                </a:cubicBezTo>
                <a:cubicBezTo>
                  <a:pt x="172053" y="250660"/>
                  <a:pt x="176062" y="254345"/>
                  <a:pt x="178391" y="259003"/>
                </a:cubicBezTo>
                <a:cubicBezTo>
                  <a:pt x="180434" y="263089"/>
                  <a:pt x="179984" y="268350"/>
                  <a:pt x="182725" y="272004"/>
                </a:cubicBezTo>
                <a:cubicBezTo>
                  <a:pt x="188854" y="280175"/>
                  <a:pt x="204393" y="293672"/>
                  <a:pt x="204393" y="293672"/>
                </a:cubicBezTo>
                <a:cubicBezTo>
                  <a:pt x="214529" y="344361"/>
                  <a:pt x="200743" y="296255"/>
                  <a:pt x="217394" y="324008"/>
                </a:cubicBezTo>
                <a:cubicBezTo>
                  <a:pt x="219744" y="327925"/>
                  <a:pt x="219928" y="332810"/>
                  <a:pt x="221727" y="337009"/>
                </a:cubicBezTo>
                <a:cubicBezTo>
                  <a:pt x="224272" y="342947"/>
                  <a:pt x="227850" y="348405"/>
                  <a:pt x="230395" y="354343"/>
                </a:cubicBezTo>
                <a:cubicBezTo>
                  <a:pt x="232194" y="358542"/>
                  <a:pt x="232194" y="363543"/>
                  <a:pt x="234728" y="367344"/>
                </a:cubicBezTo>
                <a:cubicBezTo>
                  <a:pt x="238128" y="372443"/>
                  <a:pt x="243395" y="376011"/>
                  <a:pt x="247729" y="380345"/>
                </a:cubicBezTo>
                <a:cubicBezTo>
                  <a:pt x="259717" y="416305"/>
                  <a:pt x="239588" y="359725"/>
                  <a:pt x="269398" y="419348"/>
                </a:cubicBezTo>
                <a:cubicBezTo>
                  <a:pt x="272287" y="425126"/>
                  <a:pt x="273929" y="431720"/>
                  <a:pt x="278065" y="436683"/>
                </a:cubicBezTo>
                <a:cubicBezTo>
                  <a:pt x="284527" y="444438"/>
                  <a:pt x="295193" y="446726"/>
                  <a:pt x="304067" y="449683"/>
                </a:cubicBezTo>
                <a:cubicBezTo>
                  <a:pt x="312734" y="455461"/>
                  <a:pt x="324291" y="458351"/>
                  <a:pt x="330069" y="467018"/>
                </a:cubicBezTo>
                <a:cubicBezTo>
                  <a:pt x="351587" y="499297"/>
                  <a:pt x="323931" y="459652"/>
                  <a:pt x="351737" y="493020"/>
                </a:cubicBezTo>
                <a:cubicBezTo>
                  <a:pt x="355071" y="497021"/>
                  <a:pt x="356337" y="502767"/>
                  <a:pt x="360404" y="506021"/>
                </a:cubicBezTo>
                <a:cubicBezTo>
                  <a:pt x="363971" y="508875"/>
                  <a:pt x="369071" y="508910"/>
                  <a:pt x="373405" y="510355"/>
                </a:cubicBezTo>
                <a:cubicBezTo>
                  <a:pt x="376294" y="514689"/>
                  <a:pt x="377655" y="520596"/>
                  <a:pt x="382072" y="523356"/>
                </a:cubicBezTo>
                <a:cubicBezTo>
                  <a:pt x="389819" y="528198"/>
                  <a:pt x="408074" y="532023"/>
                  <a:pt x="408074" y="532023"/>
                </a:cubicBezTo>
                <a:cubicBezTo>
                  <a:pt x="473921" y="523791"/>
                  <a:pt x="429130" y="517850"/>
                  <a:pt x="438410" y="601361"/>
                </a:cubicBezTo>
                <a:cubicBezTo>
                  <a:pt x="438915" y="605901"/>
                  <a:pt x="446878" y="605128"/>
                  <a:pt x="451411" y="605695"/>
                </a:cubicBezTo>
                <a:cubicBezTo>
                  <a:pt x="470100" y="608031"/>
                  <a:pt x="488969" y="608584"/>
                  <a:pt x="507748" y="610029"/>
                </a:cubicBezTo>
                <a:cubicBezTo>
                  <a:pt x="514971" y="611473"/>
                  <a:pt x="522334" y="612339"/>
                  <a:pt x="529416" y="614362"/>
                </a:cubicBezTo>
                <a:cubicBezTo>
                  <a:pt x="542593" y="618127"/>
                  <a:pt x="555418" y="623029"/>
                  <a:pt x="568419" y="627363"/>
                </a:cubicBezTo>
                <a:cubicBezTo>
                  <a:pt x="572753" y="628808"/>
                  <a:pt x="576941" y="630801"/>
                  <a:pt x="581420" y="631697"/>
                </a:cubicBezTo>
                <a:lnTo>
                  <a:pt x="603089" y="636030"/>
                </a:lnTo>
                <a:cubicBezTo>
                  <a:pt x="608867" y="638919"/>
                  <a:pt x="614294" y="642655"/>
                  <a:pt x="620423" y="644698"/>
                </a:cubicBezTo>
                <a:cubicBezTo>
                  <a:pt x="631724" y="648465"/>
                  <a:pt x="643384" y="651170"/>
                  <a:pt x="655092" y="653365"/>
                </a:cubicBezTo>
                <a:cubicBezTo>
                  <a:pt x="711325" y="663909"/>
                  <a:pt x="668582" y="651922"/>
                  <a:pt x="715763" y="662032"/>
                </a:cubicBezTo>
                <a:cubicBezTo>
                  <a:pt x="727411" y="664528"/>
                  <a:pt x="738683" y="668742"/>
                  <a:pt x="750433" y="670700"/>
                </a:cubicBezTo>
                <a:cubicBezTo>
                  <a:pt x="759100" y="672144"/>
                  <a:pt x="767818" y="673310"/>
                  <a:pt x="776434" y="675033"/>
                </a:cubicBezTo>
                <a:cubicBezTo>
                  <a:pt x="803336" y="680413"/>
                  <a:pt x="786356" y="679988"/>
                  <a:pt x="819771" y="683701"/>
                </a:cubicBezTo>
                <a:cubicBezTo>
                  <a:pt x="837059" y="685622"/>
                  <a:pt x="854440" y="686590"/>
                  <a:pt x="871775" y="688034"/>
                </a:cubicBezTo>
                <a:cubicBezTo>
                  <a:pt x="877553" y="689479"/>
                  <a:pt x="883382" y="690732"/>
                  <a:pt x="889109" y="692368"/>
                </a:cubicBezTo>
                <a:cubicBezTo>
                  <a:pt x="893501" y="693623"/>
                  <a:pt x="897542" y="696701"/>
                  <a:pt x="902110" y="696701"/>
                </a:cubicBezTo>
                <a:cubicBezTo>
                  <a:pt x="959910" y="696701"/>
                  <a:pt x="1017674" y="693812"/>
                  <a:pt x="1075456" y="692368"/>
                </a:cubicBezTo>
                <a:cubicBezTo>
                  <a:pt x="1095876" y="688964"/>
                  <a:pt x="1100699" y="688870"/>
                  <a:pt x="1118793" y="683701"/>
                </a:cubicBezTo>
                <a:cubicBezTo>
                  <a:pt x="1132888" y="679674"/>
                  <a:pt x="1136817" y="676012"/>
                  <a:pt x="1153462" y="675033"/>
                </a:cubicBezTo>
                <a:cubicBezTo>
                  <a:pt x="1195307" y="672572"/>
                  <a:pt x="1237246" y="672144"/>
                  <a:pt x="1279138" y="670700"/>
                </a:cubicBezTo>
                <a:cubicBezTo>
                  <a:pt x="1277693" y="664922"/>
                  <a:pt x="1280721" y="654048"/>
                  <a:pt x="1274804" y="653365"/>
                </a:cubicBezTo>
                <a:cubicBezTo>
                  <a:pt x="1238900" y="649222"/>
                  <a:pt x="1202514" y="655124"/>
                  <a:pt x="1166463" y="657699"/>
                </a:cubicBezTo>
                <a:cubicBezTo>
                  <a:pt x="1161907" y="658024"/>
                  <a:pt x="1157921" y="661041"/>
                  <a:pt x="1153462" y="662032"/>
                </a:cubicBezTo>
                <a:cubicBezTo>
                  <a:pt x="1144884" y="663938"/>
                  <a:pt x="1136214" y="665605"/>
                  <a:pt x="1127460" y="666366"/>
                </a:cubicBezTo>
                <a:cubicBezTo>
                  <a:pt x="1102953" y="668497"/>
                  <a:pt x="1078345" y="669255"/>
                  <a:pt x="1053788" y="670700"/>
                </a:cubicBezTo>
                <a:cubicBezTo>
                  <a:pt x="1022136" y="681250"/>
                  <a:pt x="1036649" y="677151"/>
                  <a:pt x="1010452" y="683701"/>
                </a:cubicBezTo>
                <a:lnTo>
                  <a:pt x="832772" y="679367"/>
                </a:lnTo>
                <a:cubicBezTo>
                  <a:pt x="823993" y="678993"/>
                  <a:pt x="815247" y="677345"/>
                  <a:pt x="806770" y="675033"/>
                </a:cubicBezTo>
                <a:cubicBezTo>
                  <a:pt x="782288" y="668356"/>
                  <a:pt x="790221" y="668054"/>
                  <a:pt x="772101" y="657699"/>
                </a:cubicBezTo>
                <a:cubicBezTo>
                  <a:pt x="757103" y="649129"/>
                  <a:pt x="756354" y="649560"/>
                  <a:pt x="741765" y="644698"/>
                </a:cubicBezTo>
                <a:cubicBezTo>
                  <a:pt x="734482" y="637415"/>
                  <a:pt x="719383" y="619482"/>
                  <a:pt x="707096" y="614362"/>
                </a:cubicBezTo>
                <a:cubicBezTo>
                  <a:pt x="671343" y="599465"/>
                  <a:pt x="669540" y="601542"/>
                  <a:pt x="633424" y="597028"/>
                </a:cubicBezTo>
                <a:cubicBezTo>
                  <a:pt x="629090" y="595583"/>
                  <a:pt x="624855" y="593802"/>
                  <a:pt x="620423" y="592694"/>
                </a:cubicBezTo>
                <a:cubicBezTo>
                  <a:pt x="613277" y="590907"/>
                  <a:pt x="605652" y="590946"/>
                  <a:pt x="598755" y="588360"/>
                </a:cubicBezTo>
                <a:cubicBezTo>
                  <a:pt x="593878" y="586531"/>
                  <a:pt x="590412" y="582022"/>
                  <a:pt x="585754" y="579693"/>
                </a:cubicBezTo>
                <a:cubicBezTo>
                  <a:pt x="581668" y="577650"/>
                  <a:pt x="576839" y="577402"/>
                  <a:pt x="572753" y="575359"/>
                </a:cubicBezTo>
                <a:cubicBezTo>
                  <a:pt x="568095" y="573030"/>
                  <a:pt x="564693" y="568339"/>
                  <a:pt x="559752" y="566692"/>
                </a:cubicBezTo>
                <a:cubicBezTo>
                  <a:pt x="551416" y="563913"/>
                  <a:pt x="542275" y="564489"/>
                  <a:pt x="533750" y="562358"/>
                </a:cubicBezTo>
                <a:cubicBezTo>
                  <a:pt x="524887" y="560142"/>
                  <a:pt x="516611" y="555907"/>
                  <a:pt x="507748" y="553691"/>
                </a:cubicBezTo>
                <a:cubicBezTo>
                  <a:pt x="485982" y="548249"/>
                  <a:pt x="496064" y="551240"/>
                  <a:pt x="477413" y="545024"/>
                </a:cubicBezTo>
                <a:cubicBezTo>
                  <a:pt x="474524" y="542135"/>
                  <a:pt x="472249" y="538458"/>
                  <a:pt x="468745" y="536356"/>
                </a:cubicBezTo>
                <a:cubicBezTo>
                  <a:pt x="464828" y="534006"/>
                  <a:pt x="459311" y="534877"/>
                  <a:pt x="455744" y="532023"/>
                </a:cubicBezTo>
                <a:cubicBezTo>
                  <a:pt x="451677" y="528769"/>
                  <a:pt x="449966" y="523356"/>
                  <a:pt x="447077" y="519022"/>
                </a:cubicBezTo>
                <a:cubicBezTo>
                  <a:pt x="448942" y="498504"/>
                  <a:pt x="455744" y="427106"/>
                  <a:pt x="455744" y="410681"/>
                </a:cubicBezTo>
                <a:cubicBezTo>
                  <a:pt x="455744" y="401894"/>
                  <a:pt x="455340" y="392538"/>
                  <a:pt x="451411" y="384679"/>
                </a:cubicBezTo>
                <a:cubicBezTo>
                  <a:pt x="449082" y="380020"/>
                  <a:pt x="443170" y="378126"/>
                  <a:pt x="438410" y="376011"/>
                </a:cubicBezTo>
                <a:cubicBezTo>
                  <a:pt x="430061" y="372300"/>
                  <a:pt x="412408" y="367344"/>
                  <a:pt x="412408" y="367344"/>
                </a:cubicBezTo>
                <a:cubicBezTo>
                  <a:pt x="408074" y="361566"/>
                  <a:pt x="402991" y="356281"/>
                  <a:pt x="399407" y="350010"/>
                </a:cubicBezTo>
                <a:cubicBezTo>
                  <a:pt x="384403" y="323754"/>
                  <a:pt x="406691" y="348628"/>
                  <a:pt x="386406" y="328341"/>
                </a:cubicBezTo>
                <a:cubicBezTo>
                  <a:pt x="384961" y="324007"/>
                  <a:pt x="385873" y="317874"/>
                  <a:pt x="382072" y="315340"/>
                </a:cubicBezTo>
                <a:cubicBezTo>
                  <a:pt x="375943" y="311254"/>
                  <a:pt x="363395" y="317738"/>
                  <a:pt x="360404" y="311007"/>
                </a:cubicBezTo>
                <a:cubicBezTo>
                  <a:pt x="351773" y="291587"/>
                  <a:pt x="364365" y="276898"/>
                  <a:pt x="373405" y="263337"/>
                </a:cubicBezTo>
                <a:cubicBezTo>
                  <a:pt x="371960" y="256114"/>
                  <a:pt x="372726" y="248064"/>
                  <a:pt x="369071" y="241668"/>
                </a:cubicBezTo>
                <a:cubicBezTo>
                  <a:pt x="366487" y="237146"/>
                  <a:pt x="360642" y="235495"/>
                  <a:pt x="356070" y="233001"/>
                </a:cubicBezTo>
                <a:cubicBezTo>
                  <a:pt x="325616" y="216389"/>
                  <a:pt x="330724" y="218773"/>
                  <a:pt x="308400" y="211333"/>
                </a:cubicBezTo>
                <a:cubicBezTo>
                  <a:pt x="305511" y="208444"/>
                  <a:pt x="303237" y="204767"/>
                  <a:pt x="299733" y="202665"/>
                </a:cubicBezTo>
                <a:cubicBezTo>
                  <a:pt x="295816" y="200315"/>
                  <a:pt x="290299" y="201186"/>
                  <a:pt x="286732" y="198332"/>
                </a:cubicBezTo>
                <a:cubicBezTo>
                  <a:pt x="265659" y="181474"/>
                  <a:pt x="292839" y="186513"/>
                  <a:pt x="265064" y="167996"/>
                </a:cubicBezTo>
                <a:cubicBezTo>
                  <a:pt x="257462" y="162928"/>
                  <a:pt x="239062" y="159329"/>
                  <a:pt x="239062" y="159329"/>
                </a:cubicBezTo>
                <a:cubicBezTo>
                  <a:pt x="232830" y="154655"/>
                  <a:pt x="213253" y="141249"/>
                  <a:pt x="208726" y="133327"/>
                </a:cubicBezTo>
                <a:cubicBezTo>
                  <a:pt x="205771" y="128156"/>
                  <a:pt x="207550" y="121043"/>
                  <a:pt x="204393" y="115992"/>
                </a:cubicBezTo>
                <a:cubicBezTo>
                  <a:pt x="200062" y="109063"/>
                  <a:pt x="192289" y="104935"/>
                  <a:pt x="187058" y="98658"/>
                </a:cubicBezTo>
                <a:cubicBezTo>
                  <a:pt x="177810" y="87561"/>
                  <a:pt x="173976" y="70450"/>
                  <a:pt x="161056" y="63989"/>
                </a:cubicBezTo>
                <a:cubicBezTo>
                  <a:pt x="149195" y="58058"/>
                  <a:pt x="140929" y="54820"/>
                  <a:pt x="130721" y="46654"/>
                </a:cubicBezTo>
                <a:cubicBezTo>
                  <a:pt x="127530" y="44102"/>
                  <a:pt x="125557" y="40089"/>
                  <a:pt x="122053" y="37987"/>
                </a:cubicBezTo>
                <a:cubicBezTo>
                  <a:pt x="118136" y="35637"/>
                  <a:pt x="113138" y="35696"/>
                  <a:pt x="109052" y="33653"/>
                </a:cubicBezTo>
                <a:cubicBezTo>
                  <a:pt x="104394" y="31324"/>
                  <a:pt x="100710" y="27315"/>
                  <a:pt x="96052" y="24986"/>
                </a:cubicBezTo>
                <a:cubicBezTo>
                  <a:pt x="89094" y="21507"/>
                  <a:pt x="81341" y="19798"/>
                  <a:pt x="74383" y="16319"/>
                </a:cubicBezTo>
                <a:cubicBezTo>
                  <a:pt x="66849" y="12552"/>
                  <a:pt x="60974" y="4970"/>
                  <a:pt x="52715" y="3318"/>
                </a:cubicBezTo>
                <a:cubicBezTo>
                  <a:pt x="38550" y="485"/>
                  <a:pt x="5767" y="-2460"/>
                  <a:pt x="711" y="3318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7B92ECF-FA57-411F-BE97-2FF6BE42792D}"/>
              </a:ext>
            </a:extLst>
          </p:cNvPr>
          <p:cNvSpPr/>
          <p:nvPr/>
        </p:nvSpPr>
        <p:spPr>
          <a:xfrm>
            <a:off x="9430021" y="3648690"/>
            <a:ext cx="420364" cy="394605"/>
          </a:xfrm>
          <a:custGeom>
            <a:avLst/>
            <a:gdLst>
              <a:gd name="connsiteX0" fmla="*/ 377027 w 420364"/>
              <a:gd name="connsiteY0" fmla="*/ 8910 h 394605"/>
              <a:gd name="connsiteX1" fmla="*/ 316356 w 420364"/>
              <a:gd name="connsiteY1" fmla="*/ 8910 h 394605"/>
              <a:gd name="connsiteX2" fmla="*/ 303355 w 420364"/>
              <a:gd name="connsiteY2" fmla="*/ 21911 h 394605"/>
              <a:gd name="connsiteX3" fmla="*/ 281687 w 420364"/>
              <a:gd name="connsiteY3" fmla="*/ 39246 h 394605"/>
              <a:gd name="connsiteX4" fmla="*/ 260019 w 420364"/>
              <a:gd name="connsiteY4" fmla="*/ 78248 h 394605"/>
              <a:gd name="connsiteX5" fmla="*/ 242684 w 420364"/>
              <a:gd name="connsiteY5" fmla="*/ 95583 h 394605"/>
              <a:gd name="connsiteX6" fmla="*/ 212349 w 420364"/>
              <a:gd name="connsiteY6" fmla="*/ 125919 h 394605"/>
              <a:gd name="connsiteX7" fmla="*/ 177679 w 420364"/>
              <a:gd name="connsiteY7" fmla="*/ 143253 h 394605"/>
              <a:gd name="connsiteX8" fmla="*/ 164679 w 420364"/>
              <a:gd name="connsiteY8" fmla="*/ 147587 h 394605"/>
              <a:gd name="connsiteX9" fmla="*/ 151678 w 420364"/>
              <a:gd name="connsiteY9" fmla="*/ 151920 h 394605"/>
              <a:gd name="connsiteX10" fmla="*/ 65005 w 420364"/>
              <a:gd name="connsiteY10" fmla="*/ 147587 h 394605"/>
              <a:gd name="connsiteX11" fmla="*/ 39003 w 420364"/>
              <a:gd name="connsiteY11" fmla="*/ 134586 h 394605"/>
              <a:gd name="connsiteX12" fmla="*/ 30335 w 420364"/>
              <a:gd name="connsiteY12" fmla="*/ 125919 h 394605"/>
              <a:gd name="connsiteX13" fmla="*/ 17334 w 420364"/>
              <a:gd name="connsiteY13" fmla="*/ 117251 h 394605"/>
              <a:gd name="connsiteX14" fmla="*/ 8667 w 420364"/>
              <a:gd name="connsiteY14" fmla="*/ 125919 h 394605"/>
              <a:gd name="connsiteX15" fmla="*/ 4334 w 420364"/>
              <a:gd name="connsiteY15" fmla="*/ 143253 h 394605"/>
              <a:gd name="connsiteX16" fmla="*/ 0 w 420364"/>
              <a:gd name="connsiteY16" fmla="*/ 156254 h 394605"/>
              <a:gd name="connsiteX17" fmla="*/ 4334 w 420364"/>
              <a:gd name="connsiteY17" fmla="*/ 247261 h 394605"/>
              <a:gd name="connsiteX18" fmla="*/ 17334 w 420364"/>
              <a:gd name="connsiteY18" fmla="*/ 260262 h 394605"/>
              <a:gd name="connsiteX19" fmla="*/ 21668 w 420364"/>
              <a:gd name="connsiteY19" fmla="*/ 273263 h 394605"/>
              <a:gd name="connsiteX20" fmla="*/ 26002 w 420364"/>
              <a:gd name="connsiteY20" fmla="*/ 312265 h 394605"/>
              <a:gd name="connsiteX21" fmla="*/ 34669 w 420364"/>
              <a:gd name="connsiteY21" fmla="*/ 320933 h 394605"/>
              <a:gd name="connsiteX22" fmla="*/ 60671 w 420364"/>
              <a:gd name="connsiteY22" fmla="*/ 338267 h 394605"/>
              <a:gd name="connsiteX23" fmla="*/ 82339 w 420364"/>
              <a:gd name="connsiteY23" fmla="*/ 355602 h 394605"/>
              <a:gd name="connsiteX24" fmla="*/ 108341 w 420364"/>
              <a:gd name="connsiteY24" fmla="*/ 364269 h 394605"/>
              <a:gd name="connsiteX25" fmla="*/ 121342 w 420364"/>
              <a:gd name="connsiteY25" fmla="*/ 368603 h 394605"/>
              <a:gd name="connsiteX26" fmla="*/ 134343 w 420364"/>
              <a:gd name="connsiteY26" fmla="*/ 372937 h 394605"/>
              <a:gd name="connsiteX27" fmla="*/ 186347 w 420364"/>
              <a:gd name="connsiteY27" fmla="*/ 377270 h 394605"/>
              <a:gd name="connsiteX28" fmla="*/ 199348 w 420364"/>
              <a:gd name="connsiteY28" fmla="*/ 385937 h 394605"/>
              <a:gd name="connsiteX29" fmla="*/ 225350 w 420364"/>
              <a:gd name="connsiteY29" fmla="*/ 394605 h 394605"/>
              <a:gd name="connsiteX30" fmla="*/ 286021 w 420364"/>
              <a:gd name="connsiteY30" fmla="*/ 381604 h 394605"/>
              <a:gd name="connsiteX31" fmla="*/ 303355 w 420364"/>
              <a:gd name="connsiteY31" fmla="*/ 355602 h 394605"/>
              <a:gd name="connsiteX32" fmla="*/ 312023 w 420364"/>
              <a:gd name="connsiteY32" fmla="*/ 329600 h 394605"/>
              <a:gd name="connsiteX33" fmla="*/ 320690 w 420364"/>
              <a:gd name="connsiteY33" fmla="*/ 277596 h 394605"/>
              <a:gd name="connsiteX34" fmla="*/ 329357 w 420364"/>
              <a:gd name="connsiteY34" fmla="*/ 264595 h 394605"/>
              <a:gd name="connsiteX35" fmla="*/ 342358 w 420364"/>
              <a:gd name="connsiteY35" fmla="*/ 251594 h 394605"/>
              <a:gd name="connsiteX36" fmla="*/ 355359 w 420364"/>
              <a:gd name="connsiteY36" fmla="*/ 247261 h 394605"/>
              <a:gd name="connsiteX37" fmla="*/ 364026 w 420364"/>
              <a:gd name="connsiteY37" fmla="*/ 216925 h 394605"/>
              <a:gd name="connsiteX38" fmla="*/ 372694 w 420364"/>
              <a:gd name="connsiteY38" fmla="*/ 173589 h 394605"/>
              <a:gd name="connsiteX39" fmla="*/ 385695 w 420364"/>
              <a:gd name="connsiteY39" fmla="*/ 160588 h 394605"/>
              <a:gd name="connsiteX40" fmla="*/ 411697 w 420364"/>
              <a:gd name="connsiteY40" fmla="*/ 147587 h 394605"/>
              <a:gd name="connsiteX41" fmla="*/ 420364 w 420364"/>
              <a:gd name="connsiteY41" fmla="*/ 138919 h 394605"/>
              <a:gd name="connsiteX42" fmla="*/ 411697 w 420364"/>
              <a:gd name="connsiteY42" fmla="*/ 125919 h 394605"/>
              <a:gd name="connsiteX43" fmla="*/ 403029 w 420364"/>
              <a:gd name="connsiteY43" fmla="*/ 117251 h 394605"/>
              <a:gd name="connsiteX44" fmla="*/ 394362 w 420364"/>
              <a:gd name="connsiteY44" fmla="*/ 104250 h 394605"/>
              <a:gd name="connsiteX45" fmla="*/ 381361 w 420364"/>
              <a:gd name="connsiteY45" fmla="*/ 95583 h 394605"/>
              <a:gd name="connsiteX46" fmla="*/ 377027 w 420364"/>
              <a:gd name="connsiteY46" fmla="*/ 8910 h 3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20364" h="394605">
                <a:moveTo>
                  <a:pt x="377027" y="8910"/>
                </a:moveTo>
                <a:cubicBezTo>
                  <a:pt x="366193" y="-5535"/>
                  <a:pt x="343379" y="-98"/>
                  <a:pt x="316356" y="8910"/>
                </a:cubicBezTo>
                <a:cubicBezTo>
                  <a:pt x="310542" y="10848"/>
                  <a:pt x="308063" y="17988"/>
                  <a:pt x="303355" y="21911"/>
                </a:cubicBezTo>
                <a:cubicBezTo>
                  <a:pt x="270565" y="49236"/>
                  <a:pt x="306894" y="14036"/>
                  <a:pt x="281687" y="39246"/>
                </a:cubicBezTo>
                <a:cubicBezTo>
                  <a:pt x="276237" y="55593"/>
                  <a:pt x="274918" y="63349"/>
                  <a:pt x="260019" y="78248"/>
                </a:cubicBezTo>
                <a:cubicBezTo>
                  <a:pt x="254241" y="84026"/>
                  <a:pt x="247217" y="88784"/>
                  <a:pt x="242684" y="95583"/>
                </a:cubicBezTo>
                <a:cubicBezTo>
                  <a:pt x="222816" y="125386"/>
                  <a:pt x="235232" y="118291"/>
                  <a:pt x="212349" y="125919"/>
                </a:cubicBezTo>
                <a:cubicBezTo>
                  <a:pt x="197220" y="141046"/>
                  <a:pt x="207558" y="133293"/>
                  <a:pt x="177679" y="143253"/>
                </a:cubicBezTo>
                <a:lnTo>
                  <a:pt x="164679" y="147587"/>
                </a:lnTo>
                <a:lnTo>
                  <a:pt x="151678" y="151920"/>
                </a:lnTo>
                <a:cubicBezTo>
                  <a:pt x="122787" y="150476"/>
                  <a:pt x="93823" y="150093"/>
                  <a:pt x="65005" y="147587"/>
                </a:cubicBezTo>
                <a:cubicBezTo>
                  <a:pt x="56019" y="146806"/>
                  <a:pt x="45594" y="139858"/>
                  <a:pt x="39003" y="134586"/>
                </a:cubicBezTo>
                <a:cubicBezTo>
                  <a:pt x="35812" y="132034"/>
                  <a:pt x="33526" y="128471"/>
                  <a:pt x="30335" y="125919"/>
                </a:cubicBezTo>
                <a:cubicBezTo>
                  <a:pt x="26268" y="122665"/>
                  <a:pt x="21668" y="120140"/>
                  <a:pt x="17334" y="117251"/>
                </a:cubicBezTo>
                <a:cubicBezTo>
                  <a:pt x="14445" y="120140"/>
                  <a:pt x="10494" y="122264"/>
                  <a:pt x="8667" y="125919"/>
                </a:cubicBezTo>
                <a:cubicBezTo>
                  <a:pt x="6004" y="131246"/>
                  <a:pt x="5970" y="137526"/>
                  <a:pt x="4334" y="143253"/>
                </a:cubicBezTo>
                <a:cubicBezTo>
                  <a:pt x="3079" y="147645"/>
                  <a:pt x="1445" y="151920"/>
                  <a:pt x="0" y="156254"/>
                </a:cubicBezTo>
                <a:cubicBezTo>
                  <a:pt x="1445" y="186590"/>
                  <a:pt x="-659" y="217304"/>
                  <a:pt x="4334" y="247261"/>
                </a:cubicBezTo>
                <a:cubicBezTo>
                  <a:pt x="5341" y="253306"/>
                  <a:pt x="13935" y="255163"/>
                  <a:pt x="17334" y="260262"/>
                </a:cubicBezTo>
                <a:cubicBezTo>
                  <a:pt x="19868" y="264063"/>
                  <a:pt x="20223" y="268929"/>
                  <a:pt x="21668" y="273263"/>
                </a:cubicBezTo>
                <a:cubicBezTo>
                  <a:pt x="23113" y="286264"/>
                  <a:pt x="22560" y="299645"/>
                  <a:pt x="26002" y="312265"/>
                </a:cubicBezTo>
                <a:cubicBezTo>
                  <a:pt x="27077" y="316207"/>
                  <a:pt x="31400" y="318481"/>
                  <a:pt x="34669" y="320933"/>
                </a:cubicBezTo>
                <a:cubicBezTo>
                  <a:pt x="43002" y="327183"/>
                  <a:pt x="53306" y="330901"/>
                  <a:pt x="60671" y="338267"/>
                </a:cubicBezTo>
                <a:cubicBezTo>
                  <a:pt x="67876" y="345472"/>
                  <a:pt x="72497" y="351228"/>
                  <a:pt x="82339" y="355602"/>
                </a:cubicBezTo>
                <a:cubicBezTo>
                  <a:pt x="90688" y="359312"/>
                  <a:pt x="99674" y="361380"/>
                  <a:pt x="108341" y="364269"/>
                </a:cubicBezTo>
                <a:lnTo>
                  <a:pt x="121342" y="368603"/>
                </a:lnTo>
                <a:cubicBezTo>
                  <a:pt x="125676" y="370048"/>
                  <a:pt x="129791" y="372558"/>
                  <a:pt x="134343" y="372937"/>
                </a:cubicBezTo>
                <a:lnTo>
                  <a:pt x="186347" y="377270"/>
                </a:lnTo>
                <a:cubicBezTo>
                  <a:pt x="190681" y="380159"/>
                  <a:pt x="194589" y="383822"/>
                  <a:pt x="199348" y="385937"/>
                </a:cubicBezTo>
                <a:cubicBezTo>
                  <a:pt x="207697" y="389648"/>
                  <a:pt x="225350" y="394605"/>
                  <a:pt x="225350" y="394605"/>
                </a:cubicBezTo>
                <a:cubicBezTo>
                  <a:pt x="241765" y="393113"/>
                  <a:pt x="271640" y="398040"/>
                  <a:pt x="286021" y="381604"/>
                </a:cubicBezTo>
                <a:cubicBezTo>
                  <a:pt x="292880" y="373765"/>
                  <a:pt x="300061" y="365484"/>
                  <a:pt x="303355" y="355602"/>
                </a:cubicBezTo>
                <a:lnTo>
                  <a:pt x="312023" y="329600"/>
                </a:lnTo>
                <a:cubicBezTo>
                  <a:pt x="313397" y="317235"/>
                  <a:pt x="313429" y="292119"/>
                  <a:pt x="320690" y="277596"/>
                </a:cubicBezTo>
                <a:cubicBezTo>
                  <a:pt x="323019" y="272938"/>
                  <a:pt x="326023" y="268596"/>
                  <a:pt x="329357" y="264595"/>
                </a:cubicBezTo>
                <a:cubicBezTo>
                  <a:pt x="333280" y="259887"/>
                  <a:pt x="337259" y="254994"/>
                  <a:pt x="342358" y="251594"/>
                </a:cubicBezTo>
                <a:cubicBezTo>
                  <a:pt x="346159" y="249060"/>
                  <a:pt x="351025" y="248705"/>
                  <a:pt x="355359" y="247261"/>
                </a:cubicBezTo>
                <a:cubicBezTo>
                  <a:pt x="359492" y="234864"/>
                  <a:pt x="361304" y="230537"/>
                  <a:pt x="364026" y="216925"/>
                </a:cubicBezTo>
                <a:cubicBezTo>
                  <a:pt x="364371" y="215201"/>
                  <a:pt x="369596" y="179010"/>
                  <a:pt x="372694" y="173589"/>
                </a:cubicBezTo>
                <a:cubicBezTo>
                  <a:pt x="375735" y="168268"/>
                  <a:pt x="380987" y="164512"/>
                  <a:pt x="385695" y="160588"/>
                </a:cubicBezTo>
                <a:cubicBezTo>
                  <a:pt x="396898" y="151252"/>
                  <a:pt x="398665" y="151930"/>
                  <a:pt x="411697" y="147587"/>
                </a:cubicBezTo>
                <a:cubicBezTo>
                  <a:pt x="414586" y="144698"/>
                  <a:pt x="420364" y="143005"/>
                  <a:pt x="420364" y="138919"/>
                </a:cubicBezTo>
                <a:cubicBezTo>
                  <a:pt x="420364" y="133711"/>
                  <a:pt x="414951" y="129986"/>
                  <a:pt x="411697" y="125919"/>
                </a:cubicBezTo>
                <a:cubicBezTo>
                  <a:pt x="409144" y="122728"/>
                  <a:pt x="405582" y="120442"/>
                  <a:pt x="403029" y="117251"/>
                </a:cubicBezTo>
                <a:cubicBezTo>
                  <a:pt x="399775" y="113184"/>
                  <a:pt x="398045" y="107933"/>
                  <a:pt x="394362" y="104250"/>
                </a:cubicBezTo>
                <a:cubicBezTo>
                  <a:pt x="390679" y="100567"/>
                  <a:pt x="385695" y="98472"/>
                  <a:pt x="381361" y="95583"/>
                </a:cubicBezTo>
                <a:cubicBezTo>
                  <a:pt x="362278" y="66957"/>
                  <a:pt x="387861" y="23355"/>
                  <a:pt x="377027" y="8910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6BED2C-FA07-43E7-A449-09237B21B745}"/>
              </a:ext>
            </a:extLst>
          </p:cNvPr>
          <p:cNvSpPr/>
          <p:nvPr/>
        </p:nvSpPr>
        <p:spPr>
          <a:xfrm>
            <a:off x="9828229" y="3770234"/>
            <a:ext cx="286822" cy="357270"/>
          </a:xfrm>
          <a:custGeom>
            <a:avLst/>
            <a:gdLst>
              <a:gd name="connsiteX0" fmla="*/ 282175 w 286822"/>
              <a:gd name="connsiteY0" fmla="*/ 41 h 357270"/>
              <a:gd name="connsiteX1" fmla="*/ 260507 w 286822"/>
              <a:gd name="connsiteY1" fmla="*/ 13042 h 357270"/>
              <a:gd name="connsiteX2" fmla="*/ 251839 w 286822"/>
              <a:gd name="connsiteY2" fmla="*/ 21709 h 357270"/>
              <a:gd name="connsiteX3" fmla="*/ 225837 w 286822"/>
              <a:gd name="connsiteY3" fmla="*/ 30376 h 357270"/>
              <a:gd name="connsiteX4" fmla="*/ 212836 w 286822"/>
              <a:gd name="connsiteY4" fmla="*/ 34710 h 357270"/>
              <a:gd name="connsiteX5" fmla="*/ 199835 w 286822"/>
              <a:gd name="connsiteY5" fmla="*/ 39044 h 357270"/>
              <a:gd name="connsiteX6" fmla="*/ 74160 w 286822"/>
              <a:gd name="connsiteY6" fmla="*/ 34710 h 357270"/>
              <a:gd name="connsiteX7" fmla="*/ 65492 w 286822"/>
              <a:gd name="connsiteY7" fmla="*/ 43377 h 357270"/>
              <a:gd name="connsiteX8" fmla="*/ 61159 w 286822"/>
              <a:gd name="connsiteY8" fmla="*/ 95381 h 357270"/>
              <a:gd name="connsiteX9" fmla="*/ 48158 w 286822"/>
              <a:gd name="connsiteY9" fmla="*/ 99715 h 357270"/>
              <a:gd name="connsiteX10" fmla="*/ 30823 w 286822"/>
              <a:gd name="connsiteY10" fmla="*/ 121383 h 357270"/>
              <a:gd name="connsiteX11" fmla="*/ 26489 w 286822"/>
              <a:gd name="connsiteY11" fmla="*/ 177721 h 357270"/>
              <a:gd name="connsiteX12" fmla="*/ 13489 w 286822"/>
              <a:gd name="connsiteY12" fmla="*/ 208056 h 357270"/>
              <a:gd name="connsiteX13" fmla="*/ 4821 w 286822"/>
              <a:gd name="connsiteY13" fmla="*/ 216723 h 357270"/>
              <a:gd name="connsiteX14" fmla="*/ 488 w 286822"/>
              <a:gd name="connsiteY14" fmla="*/ 229724 h 357270"/>
              <a:gd name="connsiteX15" fmla="*/ 13489 w 286822"/>
              <a:gd name="connsiteY15" fmla="*/ 234058 h 357270"/>
              <a:gd name="connsiteX16" fmla="*/ 43824 w 286822"/>
              <a:gd name="connsiteY16" fmla="*/ 242725 h 357270"/>
              <a:gd name="connsiteX17" fmla="*/ 39490 w 286822"/>
              <a:gd name="connsiteY17" fmla="*/ 351066 h 357270"/>
              <a:gd name="connsiteX18" fmla="*/ 74160 w 286822"/>
              <a:gd name="connsiteY18" fmla="*/ 346733 h 357270"/>
              <a:gd name="connsiteX19" fmla="*/ 69826 w 286822"/>
              <a:gd name="connsiteY19" fmla="*/ 299063 h 357270"/>
              <a:gd name="connsiteX20" fmla="*/ 74160 w 286822"/>
              <a:gd name="connsiteY20" fmla="*/ 247059 h 357270"/>
              <a:gd name="connsiteX21" fmla="*/ 78493 w 286822"/>
              <a:gd name="connsiteY21" fmla="*/ 221057 h 357270"/>
              <a:gd name="connsiteX22" fmla="*/ 87161 w 286822"/>
              <a:gd name="connsiteY22" fmla="*/ 212390 h 357270"/>
              <a:gd name="connsiteX23" fmla="*/ 104495 w 286822"/>
              <a:gd name="connsiteY23" fmla="*/ 208056 h 357270"/>
              <a:gd name="connsiteX24" fmla="*/ 108829 w 286822"/>
              <a:gd name="connsiteY24" fmla="*/ 221057 h 357270"/>
              <a:gd name="connsiteX25" fmla="*/ 117496 w 286822"/>
              <a:gd name="connsiteY25" fmla="*/ 234058 h 357270"/>
              <a:gd name="connsiteX26" fmla="*/ 108829 w 286822"/>
              <a:gd name="connsiteY26" fmla="*/ 247059 h 357270"/>
              <a:gd name="connsiteX27" fmla="*/ 113162 w 286822"/>
              <a:gd name="connsiteY27" fmla="*/ 277394 h 357270"/>
              <a:gd name="connsiteX28" fmla="*/ 126163 w 286822"/>
              <a:gd name="connsiteY28" fmla="*/ 281728 h 357270"/>
              <a:gd name="connsiteX29" fmla="*/ 134831 w 286822"/>
              <a:gd name="connsiteY29" fmla="*/ 290395 h 357270"/>
              <a:gd name="connsiteX30" fmla="*/ 139164 w 286822"/>
              <a:gd name="connsiteY30" fmla="*/ 320731 h 357270"/>
              <a:gd name="connsiteX31" fmla="*/ 173834 w 286822"/>
              <a:gd name="connsiteY31" fmla="*/ 307730 h 357270"/>
              <a:gd name="connsiteX32" fmla="*/ 178167 w 286822"/>
              <a:gd name="connsiteY32" fmla="*/ 290395 h 357270"/>
              <a:gd name="connsiteX33" fmla="*/ 186835 w 286822"/>
              <a:gd name="connsiteY33" fmla="*/ 277394 h 357270"/>
              <a:gd name="connsiteX34" fmla="*/ 169500 w 286822"/>
              <a:gd name="connsiteY34" fmla="*/ 251393 h 357270"/>
              <a:gd name="connsiteX35" fmla="*/ 160833 w 286822"/>
              <a:gd name="connsiteY35" fmla="*/ 238392 h 357270"/>
              <a:gd name="connsiteX36" fmla="*/ 147832 w 286822"/>
              <a:gd name="connsiteY36" fmla="*/ 190721 h 357270"/>
              <a:gd name="connsiteX37" fmla="*/ 134831 w 286822"/>
              <a:gd name="connsiteY37" fmla="*/ 186388 h 357270"/>
              <a:gd name="connsiteX38" fmla="*/ 143498 w 286822"/>
              <a:gd name="connsiteY38" fmla="*/ 160386 h 357270"/>
              <a:gd name="connsiteX39" fmla="*/ 169500 w 286822"/>
              <a:gd name="connsiteY39" fmla="*/ 147385 h 357270"/>
              <a:gd name="connsiteX40" fmla="*/ 182501 w 286822"/>
              <a:gd name="connsiteY40" fmla="*/ 143051 h 357270"/>
              <a:gd name="connsiteX41" fmla="*/ 204169 w 286822"/>
              <a:gd name="connsiteY41" fmla="*/ 117049 h 357270"/>
              <a:gd name="connsiteX42" fmla="*/ 191168 w 286822"/>
              <a:gd name="connsiteY42" fmla="*/ 108382 h 357270"/>
              <a:gd name="connsiteX43" fmla="*/ 160833 w 286822"/>
              <a:gd name="connsiteY43" fmla="*/ 117049 h 357270"/>
              <a:gd name="connsiteX44" fmla="*/ 139164 w 286822"/>
              <a:gd name="connsiteY44" fmla="*/ 134384 h 357270"/>
              <a:gd name="connsiteX45" fmla="*/ 121830 w 286822"/>
              <a:gd name="connsiteY45" fmla="*/ 143051 h 357270"/>
              <a:gd name="connsiteX46" fmla="*/ 95828 w 286822"/>
              <a:gd name="connsiteY46" fmla="*/ 151719 h 357270"/>
              <a:gd name="connsiteX47" fmla="*/ 87161 w 286822"/>
              <a:gd name="connsiteY47" fmla="*/ 143051 h 357270"/>
              <a:gd name="connsiteX48" fmla="*/ 78493 w 286822"/>
              <a:gd name="connsiteY48" fmla="*/ 108382 h 357270"/>
              <a:gd name="connsiteX49" fmla="*/ 74160 w 286822"/>
              <a:gd name="connsiteY49" fmla="*/ 95381 h 357270"/>
              <a:gd name="connsiteX50" fmla="*/ 78493 w 286822"/>
              <a:gd name="connsiteY50" fmla="*/ 69379 h 357270"/>
              <a:gd name="connsiteX51" fmla="*/ 87161 w 286822"/>
              <a:gd name="connsiteY51" fmla="*/ 60712 h 357270"/>
              <a:gd name="connsiteX52" fmla="*/ 134831 w 286822"/>
              <a:gd name="connsiteY52" fmla="*/ 47711 h 357270"/>
              <a:gd name="connsiteX53" fmla="*/ 182501 w 286822"/>
              <a:gd name="connsiteY53" fmla="*/ 52045 h 357270"/>
              <a:gd name="connsiteX54" fmla="*/ 195502 w 286822"/>
              <a:gd name="connsiteY54" fmla="*/ 56378 h 357270"/>
              <a:gd name="connsiteX55" fmla="*/ 234505 w 286822"/>
              <a:gd name="connsiteY55" fmla="*/ 52045 h 357270"/>
              <a:gd name="connsiteX56" fmla="*/ 260507 w 286822"/>
              <a:gd name="connsiteY56" fmla="*/ 43377 h 357270"/>
              <a:gd name="connsiteX57" fmla="*/ 273507 w 286822"/>
              <a:gd name="connsiteY57" fmla="*/ 39044 h 357270"/>
              <a:gd name="connsiteX58" fmla="*/ 286508 w 286822"/>
              <a:gd name="connsiteY58" fmla="*/ 17375 h 357270"/>
              <a:gd name="connsiteX59" fmla="*/ 282175 w 286822"/>
              <a:gd name="connsiteY59" fmla="*/ 41 h 35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6822" h="357270">
                <a:moveTo>
                  <a:pt x="282175" y="41"/>
                </a:moveTo>
                <a:cubicBezTo>
                  <a:pt x="277842" y="-681"/>
                  <a:pt x="267361" y="8146"/>
                  <a:pt x="260507" y="13042"/>
                </a:cubicBezTo>
                <a:cubicBezTo>
                  <a:pt x="257182" y="15417"/>
                  <a:pt x="255494" y="19882"/>
                  <a:pt x="251839" y="21709"/>
                </a:cubicBezTo>
                <a:cubicBezTo>
                  <a:pt x="243667" y="25795"/>
                  <a:pt x="234504" y="27487"/>
                  <a:pt x="225837" y="30376"/>
                </a:cubicBezTo>
                <a:lnTo>
                  <a:pt x="212836" y="34710"/>
                </a:lnTo>
                <a:lnTo>
                  <a:pt x="199835" y="39044"/>
                </a:lnTo>
                <a:cubicBezTo>
                  <a:pt x="149066" y="32697"/>
                  <a:pt x="123594" y="24823"/>
                  <a:pt x="74160" y="34710"/>
                </a:cubicBezTo>
                <a:cubicBezTo>
                  <a:pt x="70153" y="35511"/>
                  <a:pt x="68381" y="40488"/>
                  <a:pt x="65492" y="43377"/>
                </a:cubicBezTo>
                <a:cubicBezTo>
                  <a:pt x="64048" y="60712"/>
                  <a:pt x="66274" y="78755"/>
                  <a:pt x="61159" y="95381"/>
                </a:cubicBezTo>
                <a:cubicBezTo>
                  <a:pt x="59816" y="99747"/>
                  <a:pt x="52075" y="97365"/>
                  <a:pt x="48158" y="99715"/>
                </a:cubicBezTo>
                <a:cubicBezTo>
                  <a:pt x="41294" y="103833"/>
                  <a:pt x="34761" y="115475"/>
                  <a:pt x="30823" y="121383"/>
                </a:cubicBezTo>
                <a:cubicBezTo>
                  <a:pt x="29378" y="140162"/>
                  <a:pt x="28825" y="159032"/>
                  <a:pt x="26489" y="177721"/>
                </a:cubicBezTo>
                <a:cubicBezTo>
                  <a:pt x="25600" y="184833"/>
                  <a:pt x="16438" y="203632"/>
                  <a:pt x="13489" y="208056"/>
                </a:cubicBezTo>
                <a:cubicBezTo>
                  <a:pt x="11223" y="211456"/>
                  <a:pt x="7710" y="213834"/>
                  <a:pt x="4821" y="216723"/>
                </a:cubicBezTo>
                <a:cubicBezTo>
                  <a:pt x="3377" y="221057"/>
                  <a:pt x="-1555" y="225638"/>
                  <a:pt x="488" y="229724"/>
                </a:cubicBezTo>
                <a:cubicBezTo>
                  <a:pt x="2531" y="233810"/>
                  <a:pt x="9097" y="232803"/>
                  <a:pt x="13489" y="234058"/>
                </a:cubicBezTo>
                <a:cubicBezTo>
                  <a:pt x="51606" y="244950"/>
                  <a:pt x="12632" y="232329"/>
                  <a:pt x="43824" y="242725"/>
                </a:cubicBezTo>
                <a:cubicBezTo>
                  <a:pt x="42379" y="278839"/>
                  <a:pt x="29370" y="316369"/>
                  <a:pt x="39490" y="351066"/>
                </a:cubicBezTo>
                <a:cubicBezTo>
                  <a:pt x="42751" y="362247"/>
                  <a:pt x="68291" y="356793"/>
                  <a:pt x="74160" y="346733"/>
                </a:cubicBezTo>
                <a:cubicBezTo>
                  <a:pt x="82200" y="332951"/>
                  <a:pt x="71271" y="314953"/>
                  <a:pt x="69826" y="299063"/>
                </a:cubicBezTo>
                <a:cubicBezTo>
                  <a:pt x="71271" y="281728"/>
                  <a:pt x="72239" y="264347"/>
                  <a:pt x="74160" y="247059"/>
                </a:cubicBezTo>
                <a:cubicBezTo>
                  <a:pt x="75130" y="238326"/>
                  <a:pt x="75408" y="229284"/>
                  <a:pt x="78493" y="221057"/>
                </a:cubicBezTo>
                <a:cubicBezTo>
                  <a:pt x="79928" y="217231"/>
                  <a:pt x="83506" y="214217"/>
                  <a:pt x="87161" y="212390"/>
                </a:cubicBezTo>
                <a:cubicBezTo>
                  <a:pt x="92488" y="209726"/>
                  <a:pt x="98717" y="209501"/>
                  <a:pt x="104495" y="208056"/>
                </a:cubicBezTo>
                <a:cubicBezTo>
                  <a:pt x="105940" y="212390"/>
                  <a:pt x="106786" y="216971"/>
                  <a:pt x="108829" y="221057"/>
                </a:cubicBezTo>
                <a:cubicBezTo>
                  <a:pt x="111158" y="225715"/>
                  <a:pt x="117496" y="228850"/>
                  <a:pt x="117496" y="234058"/>
                </a:cubicBezTo>
                <a:cubicBezTo>
                  <a:pt x="117496" y="239266"/>
                  <a:pt x="111718" y="242725"/>
                  <a:pt x="108829" y="247059"/>
                </a:cubicBezTo>
                <a:cubicBezTo>
                  <a:pt x="110273" y="257171"/>
                  <a:pt x="108594" y="268258"/>
                  <a:pt x="113162" y="277394"/>
                </a:cubicBezTo>
                <a:cubicBezTo>
                  <a:pt x="115205" y="281480"/>
                  <a:pt x="122246" y="279378"/>
                  <a:pt x="126163" y="281728"/>
                </a:cubicBezTo>
                <a:cubicBezTo>
                  <a:pt x="129667" y="283830"/>
                  <a:pt x="131942" y="287506"/>
                  <a:pt x="134831" y="290395"/>
                </a:cubicBezTo>
                <a:cubicBezTo>
                  <a:pt x="136275" y="300507"/>
                  <a:pt x="131941" y="313508"/>
                  <a:pt x="139164" y="320731"/>
                </a:cubicBezTo>
                <a:cubicBezTo>
                  <a:pt x="146661" y="328228"/>
                  <a:pt x="168336" y="311395"/>
                  <a:pt x="173834" y="307730"/>
                </a:cubicBezTo>
                <a:cubicBezTo>
                  <a:pt x="175278" y="301952"/>
                  <a:pt x="175821" y="295870"/>
                  <a:pt x="178167" y="290395"/>
                </a:cubicBezTo>
                <a:cubicBezTo>
                  <a:pt x="180219" y="285608"/>
                  <a:pt x="185979" y="282532"/>
                  <a:pt x="186835" y="277394"/>
                </a:cubicBezTo>
                <a:cubicBezTo>
                  <a:pt x="188739" y="265970"/>
                  <a:pt x="174762" y="257707"/>
                  <a:pt x="169500" y="251393"/>
                </a:cubicBezTo>
                <a:cubicBezTo>
                  <a:pt x="166166" y="247392"/>
                  <a:pt x="163722" y="242726"/>
                  <a:pt x="160833" y="238392"/>
                </a:cubicBezTo>
                <a:cubicBezTo>
                  <a:pt x="158569" y="229335"/>
                  <a:pt x="149977" y="194153"/>
                  <a:pt x="147832" y="190721"/>
                </a:cubicBezTo>
                <a:cubicBezTo>
                  <a:pt x="145411" y="186847"/>
                  <a:pt x="139165" y="187832"/>
                  <a:pt x="134831" y="186388"/>
                </a:cubicBezTo>
                <a:cubicBezTo>
                  <a:pt x="137720" y="177721"/>
                  <a:pt x="134831" y="163275"/>
                  <a:pt x="143498" y="160386"/>
                </a:cubicBezTo>
                <a:cubicBezTo>
                  <a:pt x="176177" y="149492"/>
                  <a:pt x="135896" y="164187"/>
                  <a:pt x="169500" y="147385"/>
                </a:cubicBezTo>
                <a:cubicBezTo>
                  <a:pt x="173586" y="145342"/>
                  <a:pt x="178167" y="144496"/>
                  <a:pt x="182501" y="143051"/>
                </a:cubicBezTo>
                <a:cubicBezTo>
                  <a:pt x="183803" y="141749"/>
                  <a:pt x="205175" y="122077"/>
                  <a:pt x="204169" y="117049"/>
                </a:cubicBezTo>
                <a:cubicBezTo>
                  <a:pt x="203147" y="111942"/>
                  <a:pt x="195502" y="111271"/>
                  <a:pt x="191168" y="108382"/>
                </a:cubicBezTo>
                <a:cubicBezTo>
                  <a:pt x="185621" y="109769"/>
                  <a:pt x="167045" y="113943"/>
                  <a:pt x="160833" y="117049"/>
                </a:cubicBezTo>
                <a:cubicBezTo>
                  <a:pt x="129355" y="132788"/>
                  <a:pt x="163343" y="118265"/>
                  <a:pt x="139164" y="134384"/>
                </a:cubicBezTo>
                <a:cubicBezTo>
                  <a:pt x="133789" y="137967"/>
                  <a:pt x="127828" y="140652"/>
                  <a:pt x="121830" y="143051"/>
                </a:cubicBezTo>
                <a:cubicBezTo>
                  <a:pt x="113347" y="146444"/>
                  <a:pt x="95828" y="151719"/>
                  <a:pt x="95828" y="151719"/>
                </a:cubicBezTo>
                <a:cubicBezTo>
                  <a:pt x="92939" y="148830"/>
                  <a:pt x="89263" y="146555"/>
                  <a:pt x="87161" y="143051"/>
                </a:cubicBezTo>
                <a:cubicBezTo>
                  <a:pt x="82915" y="135974"/>
                  <a:pt x="79825" y="113710"/>
                  <a:pt x="78493" y="108382"/>
                </a:cubicBezTo>
                <a:cubicBezTo>
                  <a:pt x="77385" y="103950"/>
                  <a:pt x="75604" y="99715"/>
                  <a:pt x="74160" y="95381"/>
                </a:cubicBezTo>
                <a:cubicBezTo>
                  <a:pt x="75604" y="86714"/>
                  <a:pt x="75408" y="77606"/>
                  <a:pt x="78493" y="69379"/>
                </a:cubicBezTo>
                <a:cubicBezTo>
                  <a:pt x="79928" y="65553"/>
                  <a:pt x="83970" y="63264"/>
                  <a:pt x="87161" y="60712"/>
                </a:cubicBezTo>
                <a:cubicBezTo>
                  <a:pt x="105371" y="46145"/>
                  <a:pt x="105015" y="51438"/>
                  <a:pt x="134831" y="47711"/>
                </a:cubicBezTo>
                <a:cubicBezTo>
                  <a:pt x="150721" y="49156"/>
                  <a:pt x="166706" y="49789"/>
                  <a:pt x="182501" y="52045"/>
                </a:cubicBezTo>
                <a:cubicBezTo>
                  <a:pt x="187023" y="52691"/>
                  <a:pt x="190934" y="56378"/>
                  <a:pt x="195502" y="56378"/>
                </a:cubicBezTo>
                <a:cubicBezTo>
                  <a:pt x="208583" y="56378"/>
                  <a:pt x="221504" y="53489"/>
                  <a:pt x="234505" y="52045"/>
                </a:cubicBezTo>
                <a:lnTo>
                  <a:pt x="260507" y="43377"/>
                </a:lnTo>
                <a:lnTo>
                  <a:pt x="273507" y="39044"/>
                </a:lnTo>
                <a:cubicBezTo>
                  <a:pt x="278360" y="34191"/>
                  <a:pt x="288759" y="26377"/>
                  <a:pt x="286508" y="17375"/>
                </a:cubicBezTo>
                <a:cubicBezTo>
                  <a:pt x="285725" y="14242"/>
                  <a:pt x="286508" y="763"/>
                  <a:pt x="282175" y="41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077BCE-95A0-414B-9A26-9B310867321A}"/>
              </a:ext>
            </a:extLst>
          </p:cNvPr>
          <p:cNvSpPr/>
          <p:nvPr/>
        </p:nvSpPr>
        <p:spPr>
          <a:xfrm>
            <a:off x="10355456" y="3865613"/>
            <a:ext cx="145288" cy="108343"/>
          </a:xfrm>
          <a:custGeom>
            <a:avLst/>
            <a:gdLst>
              <a:gd name="connsiteX0" fmla="*/ 1966 w 145288"/>
              <a:gd name="connsiteY0" fmla="*/ 52006 h 108343"/>
              <a:gd name="connsiteX1" fmla="*/ 36635 w 145288"/>
              <a:gd name="connsiteY1" fmla="*/ 56340 h 108343"/>
              <a:gd name="connsiteX2" fmla="*/ 62637 w 145288"/>
              <a:gd name="connsiteY2" fmla="*/ 78008 h 108343"/>
              <a:gd name="connsiteX3" fmla="*/ 84305 w 145288"/>
              <a:gd name="connsiteY3" fmla="*/ 108343 h 108343"/>
              <a:gd name="connsiteX4" fmla="*/ 114641 w 145288"/>
              <a:gd name="connsiteY4" fmla="*/ 104010 h 108343"/>
              <a:gd name="connsiteX5" fmla="*/ 127642 w 145288"/>
              <a:gd name="connsiteY5" fmla="*/ 95342 h 108343"/>
              <a:gd name="connsiteX6" fmla="*/ 140643 w 145288"/>
              <a:gd name="connsiteY6" fmla="*/ 91009 h 108343"/>
              <a:gd name="connsiteX7" fmla="*/ 140643 w 145288"/>
              <a:gd name="connsiteY7" fmla="*/ 52006 h 108343"/>
              <a:gd name="connsiteX8" fmla="*/ 123308 w 145288"/>
              <a:gd name="connsiteY8" fmla="*/ 21670 h 108343"/>
              <a:gd name="connsiteX9" fmla="*/ 84305 w 145288"/>
              <a:gd name="connsiteY9" fmla="*/ 17337 h 108343"/>
              <a:gd name="connsiteX10" fmla="*/ 71304 w 145288"/>
              <a:gd name="connsiteY10" fmla="*/ 4336 h 108343"/>
              <a:gd name="connsiteX11" fmla="*/ 36635 w 145288"/>
              <a:gd name="connsiteY11" fmla="*/ 4336 h 108343"/>
              <a:gd name="connsiteX12" fmla="*/ 19300 w 145288"/>
              <a:gd name="connsiteY12" fmla="*/ 17337 h 108343"/>
              <a:gd name="connsiteX13" fmla="*/ 6299 w 145288"/>
              <a:gd name="connsiteY13" fmla="*/ 21670 h 108343"/>
              <a:gd name="connsiteX14" fmla="*/ 1966 w 145288"/>
              <a:gd name="connsiteY14" fmla="*/ 52006 h 10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288" h="108343">
                <a:moveTo>
                  <a:pt x="1966" y="52006"/>
                </a:moveTo>
                <a:cubicBezTo>
                  <a:pt x="7022" y="57784"/>
                  <a:pt x="25399" y="53276"/>
                  <a:pt x="36635" y="56340"/>
                </a:cubicBezTo>
                <a:cubicBezTo>
                  <a:pt x="44932" y="58603"/>
                  <a:pt x="57489" y="72860"/>
                  <a:pt x="62637" y="78008"/>
                </a:cubicBezTo>
                <a:cubicBezTo>
                  <a:pt x="72748" y="108344"/>
                  <a:pt x="62637" y="101121"/>
                  <a:pt x="84305" y="108343"/>
                </a:cubicBezTo>
                <a:cubicBezTo>
                  <a:pt x="94417" y="106899"/>
                  <a:pt x="104857" y="106945"/>
                  <a:pt x="114641" y="104010"/>
                </a:cubicBezTo>
                <a:cubicBezTo>
                  <a:pt x="119630" y="102513"/>
                  <a:pt x="122983" y="97671"/>
                  <a:pt x="127642" y="95342"/>
                </a:cubicBezTo>
                <a:cubicBezTo>
                  <a:pt x="131728" y="93299"/>
                  <a:pt x="136309" y="92453"/>
                  <a:pt x="140643" y="91009"/>
                </a:cubicBezTo>
                <a:cubicBezTo>
                  <a:pt x="147599" y="70139"/>
                  <a:pt x="146026" y="81615"/>
                  <a:pt x="140643" y="52006"/>
                </a:cubicBezTo>
                <a:cubicBezTo>
                  <a:pt x="137945" y="37168"/>
                  <a:pt x="140558" y="25983"/>
                  <a:pt x="123308" y="21670"/>
                </a:cubicBezTo>
                <a:cubicBezTo>
                  <a:pt x="110618" y="18497"/>
                  <a:pt x="97306" y="18781"/>
                  <a:pt x="84305" y="17337"/>
                </a:cubicBezTo>
                <a:cubicBezTo>
                  <a:pt x="79971" y="13003"/>
                  <a:pt x="76403" y="7736"/>
                  <a:pt x="71304" y="4336"/>
                </a:cubicBezTo>
                <a:cubicBezTo>
                  <a:pt x="59003" y="-3865"/>
                  <a:pt x="50387" y="1585"/>
                  <a:pt x="36635" y="4336"/>
                </a:cubicBezTo>
                <a:cubicBezTo>
                  <a:pt x="30857" y="8670"/>
                  <a:pt x="25571" y="13754"/>
                  <a:pt x="19300" y="17337"/>
                </a:cubicBezTo>
                <a:cubicBezTo>
                  <a:pt x="15334" y="19603"/>
                  <a:pt x="10216" y="19320"/>
                  <a:pt x="6299" y="21670"/>
                </a:cubicBezTo>
                <a:cubicBezTo>
                  <a:pt x="2795" y="23772"/>
                  <a:pt x="-3090" y="46228"/>
                  <a:pt x="1966" y="5200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DC42AE-2D6F-41FC-9673-C13EDDAE6E2C}"/>
              </a:ext>
            </a:extLst>
          </p:cNvPr>
          <p:cNvSpPr/>
          <p:nvPr/>
        </p:nvSpPr>
        <p:spPr>
          <a:xfrm>
            <a:off x="10440785" y="3938388"/>
            <a:ext cx="714895" cy="417481"/>
          </a:xfrm>
          <a:custGeom>
            <a:avLst/>
            <a:gdLst>
              <a:gd name="connsiteX0" fmla="*/ 58190 w 714895"/>
              <a:gd name="connsiteY0" fmla="*/ 35096 h 417481"/>
              <a:gd name="connsiteX1" fmla="*/ 103910 w 714895"/>
              <a:gd name="connsiteY1" fmla="*/ 60034 h 417481"/>
              <a:gd name="connsiteX2" fmla="*/ 116379 w 714895"/>
              <a:gd name="connsiteY2" fmla="*/ 68347 h 417481"/>
              <a:gd name="connsiteX3" fmla="*/ 141317 w 714895"/>
              <a:gd name="connsiteY3" fmla="*/ 64190 h 417481"/>
              <a:gd name="connsiteX4" fmla="*/ 157942 w 714895"/>
              <a:gd name="connsiteY4" fmla="*/ 39252 h 417481"/>
              <a:gd name="connsiteX5" fmla="*/ 166255 w 714895"/>
              <a:gd name="connsiteY5" fmla="*/ 26783 h 417481"/>
              <a:gd name="connsiteX6" fmla="*/ 170411 w 714895"/>
              <a:gd name="connsiteY6" fmla="*/ 14314 h 417481"/>
              <a:gd name="connsiteX7" fmla="*/ 216131 w 714895"/>
              <a:gd name="connsiteY7" fmla="*/ 6001 h 417481"/>
              <a:gd name="connsiteX8" fmla="*/ 245226 w 714895"/>
              <a:gd name="connsiteY8" fmla="*/ 26783 h 417481"/>
              <a:gd name="connsiteX9" fmla="*/ 278477 w 714895"/>
              <a:gd name="connsiteY9" fmla="*/ 35096 h 417481"/>
              <a:gd name="connsiteX10" fmla="*/ 290946 w 714895"/>
              <a:gd name="connsiteY10" fmla="*/ 39252 h 417481"/>
              <a:gd name="connsiteX11" fmla="*/ 311728 w 714895"/>
              <a:gd name="connsiteY11" fmla="*/ 43408 h 417481"/>
              <a:gd name="connsiteX12" fmla="*/ 328353 w 714895"/>
              <a:gd name="connsiteY12" fmla="*/ 47565 h 417481"/>
              <a:gd name="connsiteX13" fmla="*/ 353291 w 714895"/>
              <a:gd name="connsiteY13" fmla="*/ 55877 h 417481"/>
              <a:gd name="connsiteX14" fmla="*/ 428106 w 714895"/>
              <a:gd name="connsiteY14" fmla="*/ 60034 h 417481"/>
              <a:gd name="connsiteX15" fmla="*/ 453044 w 714895"/>
              <a:gd name="connsiteY15" fmla="*/ 89128 h 417481"/>
              <a:gd name="connsiteX16" fmla="*/ 461357 w 714895"/>
              <a:gd name="connsiteY16" fmla="*/ 118223 h 417481"/>
              <a:gd name="connsiteX17" fmla="*/ 477982 w 714895"/>
              <a:gd name="connsiteY17" fmla="*/ 126536 h 417481"/>
              <a:gd name="connsiteX18" fmla="*/ 536171 w 714895"/>
              <a:gd name="connsiteY18" fmla="*/ 130692 h 417481"/>
              <a:gd name="connsiteX19" fmla="*/ 552797 w 714895"/>
              <a:gd name="connsiteY19" fmla="*/ 155630 h 417481"/>
              <a:gd name="connsiteX20" fmla="*/ 561110 w 714895"/>
              <a:gd name="connsiteY20" fmla="*/ 188881 h 417481"/>
              <a:gd name="connsiteX21" fmla="*/ 573579 w 714895"/>
              <a:gd name="connsiteY21" fmla="*/ 193037 h 417481"/>
              <a:gd name="connsiteX22" fmla="*/ 635924 w 714895"/>
              <a:gd name="connsiteY22" fmla="*/ 205507 h 417481"/>
              <a:gd name="connsiteX23" fmla="*/ 648393 w 714895"/>
              <a:gd name="connsiteY23" fmla="*/ 217976 h 417481"/>
              <a:gd name="connsiteX24" fmla="*/ 644237 w 714895"/>
              <a:gd name="connsiteY24" fmla="*/ 230445 h 417481"/>
              <a:gd name="connsiteX25" fmla="*/ 602673 w 714895"/>
              <a:gd name="connsiteY25" fmla="*/ 242914 h 417481"/>
              <a:gd name="connsiteX26" fmla="*/ 619299 w 714895"/>
              <a:gd name="connsiteY26" fmla="*/ 276165 h 417481"/>
              <a:gd name="connsiteX27" fmla="*/ 623455 w 714895"/>
              <a:gd name="connsiteY27" fmla="*/ 288634 h 417481"/>
              <a:gd name="connsiteX28" fmla="*/ 631768 w 714895"/>
              <a:gd name="connsiteY28" fmla="*/ 301103 h 417481"/>
              <a:gd name="connsiteX29" fmla="*/ 648393 w 714895"/>
              <a:gd name="connsiteY29" fmla="*/ 330197 h 417481"/>
              <a:gd name="connsiteX30" fmla="*/ 689957 w 714895"/>
              <a:gd name="connsiteY30" fmla="*/ 346823 h 417481"/>
              <a:gd name="connsiteX31" fmla="*/ 702426 w 714895"/>
              <a:gd name="connsiteY31" fmla="*/ 359292 h 417481"/>
              <a:gd name="connsiteX32" fmla="*/ 706582 w 714895"/>
              <a:gd name="connsiteY32" fmla="*/ 371761 h 417481"/>
              <a:gd name="connsiteX33" fmla="*/ 714895 w 714895"/>
              <a:gd name="connsiteY33" fmla="*/ 400856 h 417481"/>
              <a:gd name="connsiteX34" fmla="*/ 710739 w 714895"/>
              <a:gd name="connsiteY34" fmla="*/ 413325 h 417481"/>
              <a:gd name="connsiteX35" fmla="*/ 689957 w 714895"/>
              <a:gd name="connsiteY35" fmla="*/ 417481 h 417481"/>
              <a:gd name="connsiteX36" fmla="*/ 623455 w 714895"/>
              <a:gd name="connsiteY36" fmla="*/ 413325 h 417481"/>
              <a:gd name="connsiteX37" fmla="*/ 598517 w 714895"/>
              <a:gd name="connsiteY37" fmla="*/ 388387 h 417481"/>
              <a:gd name="connsiteX38" fmla="*/ 594360 w 714895"/>
              <a:gd name="connsiteY38" fmla="*/ 375917 h 417481"/>
              <a:gd name="connsiteX39" fmla="*/ 569422 w 714895"/>
              <a:gd name="connsiteY39" fmla="*/ 334354 h 417481"/>
              <a:gd name="connsiteX40" fmla="*/ 556953 w 714895"/>
              <a:gd name="connsiteY40" fmla="*/ 317728 h 417481"/>
              <a:gd name="connsiteX41" fmla="*/ 548640 w 714895"/>
              <a:gd name="connsiteY41" fmla="*/ 305259 h 417481"/>
              <a:gd name="connsiteX42" fmla="*/ 523702 w 714895"/>
              <a:gd name="connsiteY42" fmla="*/ 288634 h 417481"/>
              <a:gd name="connsiteX43" fmla="*/ 423950 w 714895"/>
              <a:gd name="connsiteY43" fmla="*/ 292790 h 417481"/>
              <a:gd name="connsiteX44" fmla="*/ 399011 w 714895"/>
              <a:gd name="connsiteY44" fmla="*/ 330197 h 417481"/>
              <a:gd name="connsiteX45" fmla="*/ 394855 w 714895"/>
              <a:gd name="connsiteY45" fmla="*/ 346823 h 417481"/>
              <a:gd name="connsiteX46" fmla="*/ 353291 w 714895"/>
              <a:gd name="connsiteY46" fmla="*/ 350979 h 417481"/>
              <a:gd name="connsiteX47" fmla="*/ 336666 w 714895"/>
              <a:gd name="connsiteY47" fmla="*/ 346823 h 417481"/>
              <a:gd name="connsiteX48" fmla="*/ 307571 w 714895"/>
              <a:gd name="connsiteY48" fmla="*/ 334354 h 417481"/>
              <a:gd name="connsiteX49" fmla="*/ 282633 w 714895"/>
              <a:gd name="connsiteY49" fmla="*/ 317728 h 417481"/>
              <a:gd name="connsiteX50" fmla="*/ 270164 w 714895"/>
              <a:gd name="connsiteY50" fmla="*/ 309416 h 417481"/>
              <a:gd name="connsiteX51" fmla="*/ 257695 w 714895"/>
              <a:gd name="connsiteY51" fmla="*/ 305259 h 417481"/>
              <a:gd name="connsiteX52" fmla="*/ 228600 w 714895"/>
              <a:gd name="connsiteY52" fmla="*/ 309416 h 417481"/>
              <a:gd name="connsiteX53" fmla="*/ 216131 w 714895"/>
              <a:gd name="connsiteY53" fmla="*/ 313572 h 417481"/>
              <a:gd name="connsiteX54" fmla="*/ 224444 w 714895"/>
              <a:gd name="connsiteY54" fmla="*/ 263696 h 417481"/>
              <a:gd name="connsiteX55" fmla="*/ 232757 w 714895"/>
              <a:gd name="connsiteY55" fmla="*/ 251227 h 417481"/>
              <a:gd name="connsiteX56" fmla="*/ 224444 w 714895"/>
              <a:gd name="connsiteY56" fmla="*/ 205507 h 417481"/>
              <a:gd name="connsiteX57" fmla="*/ 216131 w 714895"/>
              <a:gd name="connsiteY57" fmla="*/ 193037 h 417481"/>
              <a:gd name="connsiteX58" fmla="*/ 211975 w 714895"/>
              <a:gd name="connsiteY58" fmla="*/ 180568 h 417481"/>
              <a:gd name="connsiteX59" fmla="*/ 170411 w 714895"/>
              <a:gd name="connsiteY59" fmla="*/ 151474 h 417481"/>
              <a:gd name="connsiteX60" fmla="*/ 145473 w 714895"/>
              <a:gd name="connsiteY60" fmla="*/ 143161 h 417481"/>
              <a:gd name="connsiteX61" fmla="*/ 133004 w 714895"/>
              <a:gd name="connsiteY61" fmla="*/ 139005 h 417481"/>
              <a:gd name="connsiteX62" fmla="*/ 108066 w 714895"/>
              <a:gd name="connsiteY62" fmla="*/ 126536 h 417481"/>
              <a:gd name="connsiteX63" fmla="*/ 83128 w 714895"/>
              <a:gd name="connsiteY63" fmla="*/ 114067 h 417481"/>
              <a:gd name="connsiteX64" fmla="*/ 70659 w 714895"/>
              <a:gd name="connsiteY64" fmla="*/ 105754 h 417481"/>
              <a:gd name="connsiteX65" fmla="*/ 58190 w 714895"/>
              <a:gd name="connsiteY65" fmla="*/ 101597 h 417481"/>
              <a:gd name="connsiteX66" fmla="*/ 45720 w 714895"/>
              <a:gd name="connsiteY66" fmla="*/ 89128 h 417481"/>
              <a:gd name="connsiteX67" fmla="*/ 20782 w 714895"/>
              <a:gd name="connsiteY67" fmla="*/ 72503 h 417481"/>
              <a:gd name="connsiteX68" fmla="*/ 16626 w 714895"/>
              <a:gd name="connsiteY68" fmla="*/ 89128 h 417481"/>
              <a:gd name="connsiteX69" fmla="*/ 12470 w 714895"/>
              <a:gd name="connsiteY69" fmla="*/ 114067 h 417481"/>
              <a:gd name="connsiteX70" fmla="*/ 8313 w 714895"/>
              <a:gd name="connsiteY70" fmla="*/ 101597 h 417481"/>
              <a:gd name="connsiteX71" fmla="*/ 0 w 714895"/>
              <a:gd name="connsiteY71" fmla="*/ 89128 h 417481"/>
              <a:gd name="connsiteX72" fmla="*/ 58190 w 714895"/>
              <a:gd name="connsiteY72" fmla="*/ 35096 h 41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14895" h="417481">
                <a:moveTo>
                  <a:pt x="58190" y="35096"/>
                </a:moveTo>
                <a:cubicBezTo>
                  <a:pt x="88247" y="47118"/>
                  <a:pt x="72764" y="39270"/>
                  <a:pt x="103910" y="60034"/>
                </a:cubicBezTo>
                <a:lnTo>
                  <a:pt x="116379" y="68347"/>
                </a:lnTo>
                <a:cubicBezTo>
                  <a:pt x="124692" y="66961"/>
                  <a:pt x="134413" y="69023"/>
                  <a:pt x="141317" y="64190"/>
                </a:cubicBezTo>
                <a:cubicBezTo>
                  <a:pt x="149501" y="58461"/>
                  <a:pt x="152400" y="47565"/>
                  <a:pt x="157942" y="39252"/>
                </a:cubicBezTo>
                <a:lnTo>
                  <a:pt x="166255" y="26783"/>
                </a:lnTo>
                <a:cubicBezTo>
                  <a:pt x="167640" y="22627"/>
                  <a:pt x="168452" y="18233"/>
                  <a:pt x="170411" y="14314"/>
                </a:cubicBezTo>
                <a:cubicBezTo>
                  <a:pt x="182066" y="-8995"/>
                  <a:pt x="182845" y="2303"/>
                  <a:pt x="216131" y="6001"/>
                </a:cubicBezTo>
                <a:cubicBezTo>
                  <a:pt x="219892" y="8822"/>
                  <a:pt x="239152" y="23746"/>
                  <a:pt x="245226" y="26783"/>
                </a:cubicBezTo>
                <a:cubicBezTo>
                  <a:pt x="254723" y="31532"/>
                  <a:pt x="268998" y="32726"/>
                  <a:pt x="278477" y="35096"/>
                </a:cubicBezTo>
                <a:cubicBezTo>
                  <a:pt x="282727" y="36159"/>
                  <a:pt x="286696" y="38190"/>
                  <a:pt x="290946" y="39252"/>
                </a:cubicBezTo>
                <a:cubicBezTo>
                  <a:pt x="297800" y="40965"/>
                  <a:pt x="304832" y="41875"/>
                  <a:pt x="311728" y="43408"/>
                </a:cubicBezTo>
                <a:cubicBezTo>
                  <a:pt x="317304" y="44647"/>
                  <a:pt x="322882" y="45924"/>
                  <a:pt x="328353" y="47565"/>
                </a:cubicBezTo>
                <a:cubicBezTo>
                  <a:pt x="336746" y="50083"/>
                  <a:pt x="344542" y="55391"/>
                  <a:pt x="353291" y="55877"/>
                </a:cubicBezTo>
                <a:lnTo>
                  <a:pt x="428106" y="60034"/>
                </a:lnTo>
                <a:cubicBezTo>
                  <a:pt x="436424" y="68352"/>
                  <a:pt x="447713" y="78465"/>
                  <a:pt x="453044" y="89128"/>
                </a:cubicBezTo>
                <a:cubicBezTo>
                  <a:pt x="453154" y="89348"/>
                  <a:pt x="459311" y="116177"/>
                  <a:pt x="461357" y="118223"/>
                </a:cubicBezTo>
                <a:cubicBezTo>
                  <a:pt x="465738" y="122604"/>
                  <a:pt x="471870" y="125517"/>
                  <a:pt x="477982" y="126536"/>
                </a:cubicBezTo>
                <a:cubicBezTo>
                  <a:pt x="497163" y="129733"/>
                  <a:pt x="516775" y="129307"/>
                  <a:pt x="536171" y="130692"/>
                </a:cubicBezTo>
                <a:cubicBezTo>
                  <a:pt x="541713" y="139005"/>
                  <a:pt x="550374" y="145938"/>
                  <a:pt x="552797" y="155630"/>
                </a:cubicBezTo>
                <a:cubicBezTo>
                  <a:pt x="555568" y="166714"/>
                  <a:pt x="555562" y="178894"/>
                  <a:pt x="561110" y="188881"/>
                </a:cubicBezTo>
                <a:cubicBezTo>
                  <a:pt x="563238" y="192711"/>
                  <a:pt x="569383" y="191778"/>
                  <a:pt x="573579" y="193037"/>
                </a:cubicBezTo>
                <a:cubicBezTo>
                  <a:pt x="610164" y="204013"/>
                  <a:pt x="596263" y="200549"/>
                  <a:pt x="635924" y="205507"/>
                </a:cubicBezTo>
                <a:cubicBezTo>
                  <a:pt x="640080" y="209663"/>
                  <a:pt x="646534" y="212400"/>
                  <a:pt x="648393" y="217976"/>
                </a:cubicBezTo>
                <a:cubicBezTo>
                  <a:pt x="649778" y="222132"/>
                  <a:pt x="647603" y="227640"/>
                  <a:pt x="644237" y="230445"/>
                </a:cubicBezTo>
                <a:cubicBezTo>
                  <a:pt x="635605" y="237638"/>
                  <a:pt x="613055" y="240837"/>
                  <a:pt x="602673" y="242914"/>
                </a:cubicBezTo>
                <a:cubicBezTo>
                  <a:pt x="610982" y="284455"/>
                  <a:pt x="599339" y="246224"/>
                  <a:pt x="619299" y="276165"/>
                </a:cubicBezTo>
                <a:cubicBezTo>
                  <a:pt x="621729" y="279810"/>
                  <a:pt x="621496" y="284715"/>
                  <a:pt x="623455" y="288634"/>
                </a:cubicBezTo>
                <a:cubicBezTo>
                  <a:pt x="625689" y="293102"/>
                  <a:pt x="629290" y="296766"/>
                  <a:pt x="631768" y="301103"/>
                </a:cubicBezTo>
                <a:cubicBezTo>
                  <a:pt x="636116" y="308713"/>
                  <a:pt x="641640" y="323444"/>
                  <a:pt x="648393" y="330197"/>
                </a:cubicBezTo>
                <a:cubicBezTo>
                  <a:pt x="658982" y="340786"/>
                  <a:pt x="676194" y="343383"/>
                  <a:pt x="689957" y="346823"/>
                </a:cubicBezTo>
                <a:cubicBezTo>
                  <a:pt x="694113" y="350979"/>
                  <a:pt x="699166" y="354401"/>
                  <a:pt x="702426" y="359292"/>
                </a:cubicBezTo>
                <a:cubicBezTo>
                  <a:pt x="704856" y="362937"/>
                  <a:pt x="705378" y="367548"/>
                  <a:pt x="706582" y="371761"/>
                </a:cubicBezTo>
                <a:cubicBezTo>
                  <a:pt x="717020" y="408294"/>
                  <a:pt x="704931" y="370960"/>
                  <a:pt x="714895" y="400856"/>
                </a:cubicBezTo>
                <a:cubicBezTo>
                  <a:pt x="713510" y="405012"/>
                  <a:pt x="714384" y="410895"/>
                  <a:pt x="710739" y="413325"/>
                </a:cubicBezTo>
                <a:cubicBezTo>
                  <a:pt x="704861" y="417244"/>
                  <a:pt x="697021" y="417481"/>
                  <a:pt x="689957" y="417481"/>
                </a:cubicBezTo>
                <a:cubicBezTo>
                  <a:pt x="667746" y="417481"/>
                  <a:pt x="645622" y="414710"/>
                  <a:pt x="623455" y="413325"/>
                </a:cubicBezTo>
                <a:cubicBezTo>
                  <a:pt x="615142" y="405012"/>
                  <a:pt x="602235" y="399540"/>
                  <a:pt x="598517" y="388387"/>
                </a:cubicBezTo>
                <a:cubicBezTo>
                  <a:pt x="597131" y="384230"/>
                  <a:pt x="596086" y="379944"/>
                  <a:pt x="594360" y="375917"/>
                </a:cubicBezTo>
                <a:cubicBezTo>
                  <a:pt x="587912" y="360870"/>
                  <a:pt x="579275" y="347492"/>
                  <a:pt x="569422" y="334354"/>
                </a:cubicBezTo>
                <a:cubicBezTo>
                  <a:pt x="565266" y="328812"/>
                  <a:pt x="560979" y="323365"/>
                  <a:pt x="556953" y="317728"/>
                </a:cubicBezTo>
                <a:cubicBezTo>
                  <a:pt x="554050" y="313663"/>
                  <a:pt x="552399" y="308548"/>
                  <a:pt x="548640" y="305259"/>
                </a:cubicBezTo>
                <a:cubicBezTo>
                  <a:pt x="541121" y="298680"/>
                  <a:pt x="523702" y="288634"/>
                  <a:pt x="523702" y="288634"/>
                </a:cubicBezTo>
                <a:cubicBezTo>
                  <a:pt x="490451" y="290019"/>
                  <a:pt x="455522" y="282266"/>
                  <a:pt x="423950" y="292790"/>
                </a:cubicBezTo>
                <a:cubicBezTo>
                  <a:pt x="409733" y="297529"/>
                  <a:pt x="399011" y="330197"/>
                  <a:pt x="399011" y="330197"/>
                </a:cubicBezTo>
                <a:cubicBezTo>
                  <a:pt x="397626" y="335739"/>
                  <a:pt x="398024" y="342070"/>
                  <a:pt x="394855" y="346823"/>
                </a:cubicBezTo>
                <a:cubicBezTo>
                  <a:pt x="384854" y="361825"/>
                  <a:pt x="366504" y="353382"/>
                  <a:pt x="353291" y="350979"/>
                </a:cubicBezTo>
                <a:cubicBezTo>
                  <a:pt x="347671" y="349957"/>
                  <a:pt x="342208" y="348208"/>
                  <a:pt x="336666" y="346823"/>
                </a:cubicBezTo>
                <a:cubicBezTo>
                  <a:pt x="291280" y="316565"/>
                  <a:pt x="361250" y="361194"/>
                  <a:pt x="307571" y="334354"/>
                </a:cubicBezTo>
                <a:cubicBezTo>
                  <a:pt x="298635" y="329886"/>
                  <a:pt x="290946" y="323270"/>
                  <a:pt x="282633" y="317728"/>
                </a:cubicBezTo>
                <a:cubicBezTo>
                  <a:pt x="278477" y="314957"/>
                  <a:pt x="274903" y="310996"/>
                  <a:pt x="270164" y="309416"/>
                </a:cubicBezTo>
                <a:lnTo>
                  <a:pt x="257695" y="305259"/>
                </a:lnTo>
                <a:cubicBezTo>
                  <a:pt x="247997" y="306645"/>
                  <a:pt x="238207" y="307495"/>
                  <a:pt x="228600" y="309416"/>
                </a:cubicBezTo>
                <a:cubicBezTo>
                  <a:pt x="224304" y="310275"/>
                  <a:pt x="217193" y="317822"/>
                  <a:pt x="216131" y="313572"/>
                </a:cubicBezTo>
                <a:cubicBezTo>
                  <a:pt x="214596" y="307430"/>
                  <a:pt x="218478" y="275628"/>
                  <a:pt x="224444" y="263696"/>
                </a:cubicBezTo>
                <a:cubicBezTo>
                  <a:pt x="226678" y="259228"/>
                  <a:pt x="229986" y="255383"/>
                  <a:pt x="232757" y="251227"/>
                </a:cubicBezTo>
                <a:cubicBezTo>
                  <a:pt x="231325" y="239769"/>
                  <a:pt x="230850" y="218320"/>
                  <a:pt x="224444" y="205507"/>
                </a:cubicBezTo>
                <a:cubicBezTo>
                  <a:pt x="222210" y="201039"/>
                  <a:pt x="218902" y="197194"/>
                  <a:pt x="216131" y="193037"/>
                </a:cubicBezTo>
                <a:cubicBezTo>
                  <a:pt x="214746" y="188881"/>
                  <a:pt x="213934" y="184487"/>
                  <a:pt x="211975" y="180568"/>
                </a:cubicBezTo>
                <a:cubicBezTo>
                  <a:pt x="202865" y="162348"/>
                  <a:pt x="193055" y="159022"/>
                  <a:pt x="170411" y="151474"/>
                </a:cubicBezTo>
                <a:lnTo>
                  <a:pt x="145473" y="143161"/>
                </a:lnTo>
                <a:lnTo>
                  <a:pt x="133004" y="139005"/>
                </a:lnTo>
                <a:cubicBezTo>
                  <a:pt x="97269" y="115181"/>
                  <a:pt x="142482" y="143744"/>
                  <a:pt x="108066" y="126536"/>
                </a:cubicBezTo>
                <a:cubicBezTo>
                  <a:pt x="75837" y="110422"/>
                  <a:pt x="114469" y="124513"/>
                  <a:pt x="83128" y="114067"/>
                </a:cubicBezTo>
                <a:cubicBezTo>
                  <a:pt x="78972" y="111296"/>
                  <a:pt x="75127" y="107988"/>
                  <a:pt x="70659" y="105754"/>
                </a:cubicBezTo>
                <a:cubicBezTo>
                  <a:pt x="66740" y="103795"/>
                  <a:pt x="61835" y="104027"/>
                  <a:pt x="58190" y="101597"/>
                </a:cubicBezTo>
                <a:cubicBezTo>
                  <a:pt x="53299" y="98336"/>
                  <a:pt x="50360" y="92737"/>
                  <a:pt x="45720" y="89128"/>
                </a:cubicBezTo>
                <a:cubicBezTo>
                  <a:pt x="37834" y="82995"/>
                  <a:pt x="20782" y="72503"/>
                  <a:pt x="20782" y="72503"/>
                </a:cubicBezTo>
                <a:cubicBezTo>
                  <a:pt x="19397" y="78045"/>
                  <a:pt x="17746" y="83527"/>
                  <a:pt x="16626" y="89128"/>
                </a:cubicBezTo>
                <a:cubicBezTo>
                  <a:pt x="14973" y="97392"/>
                  <a:pt x="17145" y="107055"/>
                  <a:pt x="12470" y="114067"/>
                </a:cubicBezTo>
                <a:cubicBezTo>
                  <a:pt x="10039" y="117713"/>
                  <a:pt x="10273" y="105516"/>
                  <a:pt x="8313" y="101597"/>
                </a:cubicBezTo>
                <a:cubicBezTo>
                  <a:pt x="6079" y="97129"/>
                  <a:pt x="2771" y="93284"/>
                  <a:pt x="0" y="89128"/>
                </a:cubicBezTo>
                <a:cubicBezTo>
                  <a:pt x="6299" y="32443"/>
                  <a:pt x="-8389" y="51721"/>
                  <a:pt x="58190" y="3509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033799-2C20-415F-AF06-32B30A07DB02}"/>
              </a:ext>
            </a:extLst>
          </p:cNvPr>
          <p:cNvSpPr/>
          <p:nvPr/>
        </p:nvSpPr>
        <p:spPr>
          <a:xfrm>
            <a:off x="9455727" y="4401589"/>
            <a:ext cx="1670858" cy="1300942"/>
          </a:xfrm>
          <a:custGeom>
            <a:avLst/>
            <a:gdLst>
              <a:gd name="connsiteX0" fmla="*/ 1101437 w 1670858"/>
              <a:gd name="connsiteY0" fmla="*/ 0 h 1300942"/>
              <a:gd name="connsiteX1" fmla="*/ 1080655 w 1670858"/>
              <a:gd name="connsiteY1" fmla="*/ 37407 h 1300942"/>
              <a:gd name="connsiteX2" fmla="*/ 1068186 w 1670858"/>
              <a:gd name="connsiteY2" fmla="*/ 45720 h 1300942"/>
              <a:gd name="connsiteX3" fmla="*/ 1055717 w 1670858"/>
              <a:gd name="connsiteY3" fmla="*/ 49876 h 1300942"/>
              <a:gd name="connsiteX4" fmla="*/ 1026622 w 1670858"/>
              <a:gd name="connsiteY4" fmla="*/ 41564 h 1300942"/>
              <a:gd name="connsiteX5" fmla="*/ 1005840 w 1670858"/>
              <a:gd name="connsiteY5" fmla="*/ 37407 h 1300942"/>
              <a:gd name="connsiteX6" fmla="*/ 976746 w 1670858"/>
              <a:gd name="connsiteY6" fmla="*/ 24938 h 1300942"/>
              <a:gd name="connsiteX7" fmla="*/ 964277 w 1670858"/>
              <a:gd name="connsiteY7" fmla="*/ 20782 h 1300942"/>
              <a:gd name="connsiteX8" fmla="*/ 931026 w 1670858"/>
              <a:gd name="connsiteY8" fmla="*/ 33251 h 1300942"/>
              <a:gd name="connsiteX9" fmla="*/ 901931 w 1670858"/>
              <a:gd name="connsiteY9" fmla="*/ 45720 h 1300942"/>
              <a:gd name="connsiteX10" fmla="*/ 852055 w 1670858"/>
              <a:gd name="connsiteY10" fmla="*/ 87284 h 1300942"/>
              <a:gd name="connsiteX11" fmla="*/ 843742 w 1670858"/>
              <a:gd name="connsiteY11" fmla="*/ 99753 h 1300942"/>
              <a:gd name="connsiteX12" fmla="*/ 835429 w 1670858"/>
              <a:gd name="connsiteY12" fmla="*/ 124691 h 1300942"/>
              <a:gd name="connsiteX13" fmla="*/ 814648 w 1670858"/>
              <a:gd name="connsiteY13" fmla="*/ 149629 h 1300942"/>
              <a:gd name="connsiteX14" fmla="*/ 810491 w 1670858"/>
              <a:gd name="connsiteY14" fmla="*/ 162098 h 1300942"/>
              <a:gd name="connsiteX15" fmla="*/ 610986 w 1670858"/>
              <a:gd name="connsiteY15" fmla="*/ 166255 h 1300942"/>
              <a:gd name="connsiteX16" fmla="*/ 598517 w 1670858"/>
              <a:gd name="connsiteY16" fmla="*/ 178724 h 1300942"/>
              <a:gd name="connsiteX17" fmla="*/ 577735 w 1670858"/>
              <a:gd name="connsiteY17" fmla="*/ 191193 h 1300942"/>
              <a:gd name="connsiteX18" fmla="*/ 565266 w 1670858"/>
              <a:gd name="connsiteY18" fmla="*/ 199506 h 1300942"/>
              <a:gd name="connsiteX19" fmla="*/ 552797 w 1670858"/>
              <a:gd name="connsiteY19" fmla="*/ 216131 h 1300942"/>
              <a:gd name="connsiteX20" fmla="*/ 536171 w 1670858"/>
              <a:gd name="connsiteY20" fmla="*/ 224444 h 1300942"/>
              <a:gd name="connsiteX21" fmla="*/ 523702 w 1670858"/>
              <a:gd name="connsiteY21" fmla="*/ 232756 h 1300942"/>
              <a:gd name="connsiteX22" fmla="*/ 507077 w 1670858"/>
              <a:gd name="connsiteY22" fmla="*/ 245226 h 1300942"/>
              <a:gd name="connsiteX23" fmla="*/ 482138 w 1670858"/>
              <a:gd name="connsiteY23" fmla="*/ 261851 h 1300942"/>
              <a:gd name="connsiteX24" fmla="*/ 453044 w 1670858"/>
              <a:gd name="connsiteY24" fmla="*/ 282633 h 1300942"/>
              <a:gd name="connsiteX25" fmla="*/ 444731 w 1670858"/>
              <a:gd name="connsiteY25" fmla="*/ 295102 h 1300942"/>
              <a:gd name="connsiteX26" fmla="*/ 432262 w 1670858"/>
              <a:gd name="connsiteY26" fmla="*/ 303415 h 1300942"/>
              <a:gd name="connsiteX27" fmla="*/ 428106 w 1670858"/>
              <a:gd name="connsiteY27" fmla="*/ 315884 h 1300942"/>
              <a:gd name="connsiteX28" fmla="*/ 419793 w 1670858"/>
              <a:gd name="connsiteY28" fmla="*/ 328353 h 1300942"/>
              <a:gd name="connsiteX29" fmla="*/ 415637 w 1670858"/>
              <a:gd name="connsiteY29" fmla="*/ 340822 h 1300942"/>
              <a:gd name="connsiteX30" fmla="*/ 407324 w 1670858"/>
              <a:gd name="connsiteY30" fmla="*/ 353291 h 1300942"/>
              <a:gd name="connsiteX31" fmla="*/ 382386 w 1670858"/>
              <a:gd name="connsiteY31" fmla="*/ 382386 h 1300942"/>
              <a:gd name="connsiteX32" fmla="*/ 357448 w 1670858"/>
              <a:gd name="connsiteY32" fmla="*/ 399011 h 1300942"/>
              <a:gd name="connsiteX33" fmla="*/ 344978 w 1670858"/>
              <a:gd name="connsiteY33" fmla="*/ 403167 h 1300942"/>
              <a:gd name="connsiteX34" fmla="*/ 311728 w 1670858"/>
              <a:gd name="connsiteY34" fmla="*/ 423949 h 1300942"/>
              <a:gd name="connsiteX35" fmla="*/ 299258 w 1670858"/>
              <a:gd name="connsiteY35" fmla="*/ 432262 h 1300942"/>
              <a:gd name="connsiteX36" fmla="*/ 286789 w 1670858"/>
              <a:gd name="connsiteY36" fmla="*/ 444731 h 1300942"/>
              <a:gd name="connsiteX37" fmla="*/ 261851 w 1670858"/>
              <a:gd name="connsiteY37" fmla="*/ 448887 h 1300942"/>
              <a:gd name="connsiteX38" fmla="*/ 249382 w 1670858"/>
              <a:gd name="connsiteY38" fmla="*/ 453044 h 1300942"/>
              <a:gd name="connsiteX39" fmla="*/ 187037 w 1670858"/>
              <a:gd name="connsiteY39" fmla="*/ 469669 h 1300942"/>
              <a:gd name="connsiteX40" fmla="*/ 170411 w 1670858"/>
              <a:gd name="connsiteY40" fmla="*/ 477982 h 1300942"/>
              <a:gd name="connsiteX41" fmla="*/ 157942 w 1670858"/>
              <a:gd name="connsiteY41" fmla="*/ 482138 h 1300942"/>
              <a:gd name="connsiteX42" fmla="*/ 124691 w 1670858"/>
              <a:gd name="connsiteY42" fmla="*/ 494607 h 1300942"/>
              <a:gd name="connsiteX43" fmla="*/ 99753 w 1670858"/>
              <a:gd name="connsiteY43" fmla="*/ 515389 h 1300942"/>
              <a:gd name="connsiteX44" fmla="*/ 83128 w 1670858"/>
              <a:gd name="connsiteY44" fmla="*/ 527858 h 1300942"/>
              <a:gd name="connsiteX45" fmla="*/ 70658 w 1670858"/>
              <a:gd name="connsiteY45" fmla="*/ 552796 h 1300942"/>
              <a:gd name="connsiteX46" fmla="*/ 62346 w 1670858"/>
              <a:gd name="connsiteY46" fmla="*/ 619298 h 1300942"/>
              <a:gd name="connsiteX47" fmla="*/ 58189 w 1670858"/>
              <a:gd name="connsiteY47" fmla="*/ 631767 h 1300942"/>
              <a:gd name="connsiteX48" fmla="*/ 54033 w 1670858"/>
              <a:gd name="connsiteY48" fmla="*/ 660862 h 1300942"/>
              <a:gd name="connsiteX49" fmla="*/ 45720 w 1670858"/>
              <a:gd name="connsiteY49" fmla="*/ 702426 h 1300942"/>
              <a:gd name="connsiteX50" fmla="*/ 41564 w 1670858"/>
              <a:gd name="connsiteY50" fmla="*/ 773084 h 1300942"/>
              <a:gd name="connsiteX51" fmla="*/ 33251 w 1670858"/>
              <a:gd name="connsiteY51" fmla="*/ 835429 h 1300942"/>
              <a:gd name="connsiteX52" fmla="*/ 29095 w 1670858"/>
              <a:gd name="connsiteY52" fmla="*/ 847898 h 1300942"/>
              <a:gd name="connsiteX53" fmla="*/ 24938 w 1670858"/>
              <a:gd name="connsiteY53" fmla="*/ 985058 h 1300942"/>
              <a:gd name="connsiteX54" fmla="*/ 16626 w 1670858"/>
              <a:gd name="connsiteY54" fmla="*/ 1014153 h 1300942"/>
              <a:gd name="connsiteX55" fmla="*/ 12469 w 1670858"/>
              <a:gd name="connsiteY55" fmla="*/ 1034935 h 1300942"/>
              <a:gd name="connsiteX56" fmla="*/ 4157 w 1670858"/>
              <a:gd name="connsiteY56" fmla="*/ 1059873 h 1300942"/>
              <a:gd name="connsiteX57" fmla="*/ 0 w 1670858"/>
              <a:gd name="connsiteY57" fmla="*/ 1076498 h 1300942"/>
              <a:gd name="connsiteX58" fmla="*/ 4157 w 1670858"/>
              <a:gd name="connsiteY58" fmla="*/ 1093124 h 1300942"/>
              <a:gd name="connsiteX59" fmla="*/ 37408 w 1670858"/>
              <a:gd name="connsiteY59" fmla="*/ 1101436 h 1300942"/>
              <a:gd name="connsiteX60" fmla="*/ 66502 w 1670858"/>
              <a:gd name="connsiteY60" fmla="*/ 1109749 h 1300942"/>
              <a:gd name="connsiteX61" fmla="*/ 228600 w 1670858"/>
              <a:gd name="connsiteY61" fmla="*/ 1097280 h 1300942"/>
              <a:gd name="connsiteX62" fmla="*/ 253538 w 1670858"/>
              <a:gd name="connsiteY62" fmla="*/ 1088967 h 1300942"/>
              <a:gd name="connsiteX63" fmla="*/ 266008 w 1670858"/>
              <a:gd name="connsiteY63" fmla="*/ 1080655 h 1300942"/>
              <a:gd name="connsiteX64" fmla="*/ 278477 w 1670858"/>
              <a:gd name="connsiteY64" fmla="*/ 1068186 h 1300942"/>
              <a:gd name="connsiteX65" fmla="*/ 290946 w 1670858"/>
              <a:gd name="connsiteY65" fmla="*/ 1064029 h 1300942"/>
              <a:gd name="connsiteX66" fmla="*/ 307571 w 1670858"/>
              <a:gd name="connsiteY66" fmla="*/ 1059873 h 1300942"/>
              <a:gd name="connsiteX67" fmla="*/ 320040 w 1670858"/>
              <a:gd name="connsiteY67" fmla="*/ 1055716 h 1300942"/>
              <a:gd name="connsiteX68" fmla="*/ 353291 w 1670858"/>
              <a:gd name="connsiteY68" fmla="*/ 1047404 h 1300942"/>
              <a:gd name="connsiteX69" fmla="*/ 390698 w 1670858"/>
              <a:gd name="connsiteY69" fmla="*/ 1034935 h 1300942"/>
              <a:gd name="connsiteX70" fmla="*/ 407324 w 1670858"/>
              <a:gd name="connsiteY70" fmla="*/ 1026622 h 1300942"/>
              <a:gd name="connsiteX71" fmla="*/ 465513 w 1670858"/>
              <a:gd name="connsiteY71" fmla="*/ 1005840 h 1300942"/>
              <a:gd name="connsiteX72" fmla="*/ 507077 w 1670858"/>
              <a:gd name="connsiteY72" fmla="*/ 997527 h 1300942"/>
              <a:gd name="connsiteX73" fmla="*/ 544484 w 1670858"/>
              <a:gd name="connsiteY73" fmla="*/ 985058 h 1300942"/>
              <a:gd name="connsiteX74" fmla="*/ 556953 w 1670858"/>
              <a:gd name="connsiteY74" fmla="*/ 976746 h 1300942"/>
              <a:gd name="connsiteX75" fmla="*/ 594360 w 1670858"/>
              <a:gd name="connsiteY75" fmla="*/ 968433 h 1300942"/>
              <a:gd name="connsiteX76" fmla="*/ 615142 w 1670858"/>
              <a:gd name="connsiteY76" fmla="*/ 960120 h 1300942"/>
              <a:gd name="connsiteX77" fmla="*/ 635924 w 1670858"/>
              <a:gd name="connsiteY77" fmla="*/ 955964 h 1300942"/>
              <a:gd name="connsiteX78" fmla="*/ 694113 w 1670858"/>
              <a:gd name="connsiteY78" fmla="*/ 943495 h 1300942"/>
              <a:gd name="connsiteX79" fmla="*/ 743989 w 1670858"/>
              <a:gd name="connsiteY79" fmla="*/ 947651 h 1300942"/>
              <a:gd name="connsiteX80" fmla="*/ 760615 w 1670858"/>
              <a:gd name="connsiteY80" fmla="*/ 960120 h 1300942"/>
              <a:gd name="connsiteX81" fmla="*/ 773084 w 1670858"/>
              <a:gd name="connsiteY81" fmla="*/ 989215 h 1300942"/>
              <a:gd name="connsiteX82" fmla="*/ 777240 w 1670858"/>
              <a:gd name="connsiteY82" fmla="*/ 1026622 h 1300942"/>
              <a:gd name="connsiteX83" fmla="*/ 785553 w 1670858"/>
              <a:gd name="connsiteY83" fmla="*/ 1039091 h 1300942"/>
              <a:gd name="connsiteX84" fmla="*/ 802178 w 1670858"/>
              <a:gd name="connsiteY84" fmla="*/ 1076498 h 1300942"/>
              <a:gd name="connsiteX85" fmla="*/ 810491 w 1670858"/>
              <a:gd name="connsiteY85" fmla="*/ 1088967 h 1300942"/>
              <a:gd name="connsiteX86" fmla="*/ 843742 w 1670858"/>
              <a:gd name="connsiteY86" fmla="*/ 1076498 h 1300942"/>
              <a:gd name="connsiteX87" fmla="*/ 847898 w 1670858"/>
              <a:gd name="connsiteY87" fmla="*/ 1064029 h 1300942"/>
              <a:gd name="connsiteX88" fmla="*/ 868680 w 1670858"/>
              <a:gd name="connsiteY88" fmla="*/ 1034935 h 1300942"/>
              <a:gd name="connsiteX89" fmla="*/ 876993 w 1670858"/>
              <a:gd name="connsiteY89" fmla="*/ 1022466 h 1300942"/>
              <a:gd name="connsiteX90" fmla="*/ 889462 w 1670858"/>
              <a:gd name="connsiteY90" fmla="*/ 1014153 h 1300942"/>
              <a:gd name="connsiteX91" fmla="*/ 926869 w 1670858"/>
              <a:gd name="connsiteY91" fmla="*/ 1018309 h 1300942"/>
              <a:gd name="connsiteX92" fmla="*/ 931026 w 1670858"/>
              <a:gd name="connsiteY92" fmla="*/ 1030778 h 1300942"/>
              <a:gd name="connsiteX93" fmla="*/ 943495 w 1670858"/>
              <a:gd name="connsiteY93" fmla="*/ 1059873 h 1300942"/>
              <a:gd name="connsiteX94" fmla="*/ 947651 w 1670858"/>
              <a:gd name="connsiteY94" fmla="*/ 1126375 h 1300942"/>
              <a:gd name="connsiteX95" fmla="*/ 951808 w 1670858"/>
              <a:gd name="connsiteY95" fmla="*/ 1167938 h 1300942"/>
              <a:gd name="connsiteX96" fmla="*/ 955964 w 1670858"/>
              <a:gd name="connsiteY96" fmla="*/ 1271847 h 1300942"/>
              <a:gd name="connsiteX97" fmla="*/ 960120 w 1670858"/>
              <a:gd name="connsiteY97" fmla="*/ 1284316 h 1300942"/>
              <a:gd name="connsiteX98" fmla="*/ 976746 w 1670858"/>
              <a:gd name="connsiteY98" fmla="*/ 1288473 h 1300942"/>
              <a:gd name="connsiteX99" fmla="*/ 1018309 w 1670858"/>
              <a:gd name="connsiteY99" fmla="*/ 1296786 h 1300942"/>
              <a:gd name="connsiteX100" fmla="*/ 1080655 w 1670858"/>
              <a:gd name="connsiteY100" fmla="*/ 1292629 h 1300942"/>
              <a:gd name="connsiteX101" fmla="*/ 1105593 w 1670858"/>
              <a:gd name="connsiteY101" fmla="*/ 1276004 h 1300942"/>
              <a:gd name="connsiteX102" fmla="*/ 1155469 w 1670858"/>
              <a:gd name="connsiteY102" fmla="*/ 1284316 h 1300942"/>
              <a:gd name="connsiteX103" fmla="*/ 1167938 w 1670858"/>
              <a:gd name="connsiteY103" fmla="*/ 1296786 h 1300942"/>
              <a:gd name="connsiteX104" fmla="*/ 1180408 w 1670858"/>
              <a:gd name="connsiteY104" fmla="*/ 1300942 h 1300942"/>
              <a:gd name="connsiteX105" fmla="*/ 1246909 w 1670858"/>
              <a:gd name="connsiteY105" fmla="*/ 1292629 h 1300942"/>
              <a:gd name="connsiteX106" fmla="*/ 1292629 w 1670858"/>
              <a:gd name="connsiteY106" fmla="*/ 1267691 h 1300942"/>
              <a:gd name="connsiteX107" fmla="*/ 1305098 w 1670858"/>
              <a:gd name="connsiteY107" fmla="*/ 1255222 h 1300942"/>
              <a:gd name="connsiteX108" fmla="*/ 1321724 w 1670858"/>
              <a:gd name="connsiteY108" fmla="*/ 1246909 h 1300942"/>
              <a:gd name="connsiteX109" fmla="*/ 1342506 w 1670858"/>
              <a:gd name="connsiteY109" fmla="*/ 1226127 h 1300942"/>
              <a:gd name="connsiteX110" fmla="*/ 1379913 w 1670858"/>
              <a:gd name="connsiteY110" fmla="*/ 1192876 h 1300942"/>
              <a:gd name="connsiteX111" fmla="*/ 1388226 w 1670858"/>
              <a:gd name="connsiteY111" fmla="*/ 1180407 h 1300942"/>
              <a:gd name="connsiteX112" fmla="*/ 1417320 w 1670858"/>
              <a:gd name="connsiteY112" fmla="*/ 1151313 h 1300942"/>
              <a:gd name="connsiteX113" fmla="*/ 1429789 w 1670858"/>
              <a:gd name="connsiteY113" fmla="*/ 1138844 h 1300942"/>
              <a:gd name="connsiteX114" fmla="*/ 1438102 w 1670858"/>
              <a:gd name="connsiteY114" fmla="*/ 1122218 h 1300942"/>
              <a:gd name="connsiteX115" fmla="*/ 1454728 w 1670858"/>
              <a:gd name="connsiteY115" fmla="*/ 1109749 h 1300942"/>
              <a:gd name="connsiteX116" fmla="*/ 1467197 w 1670858"/>
              <a:gd name="connsiteY116" fmla="*/ 1097280 h 1300942"/>
              <a:gd name="connsiteX117" fmla="*/ 1471353 w 1670858"/>
              <a:gd name="connsiteY117" fmla="*/ 1080655 h 1300942"/>
              <a:gd name="connsiteX118" fmla="*/ 1496291 w 1670858"/>
              <a:gd name="connsiteY118" fmla="*/ 1051560 h 1300942"/>
              <a:gd name="connsiteX119" fmla="*/ 1525386 w 1670858"/>
              <a:gd name="connsiteY119" fmla="*/ 1014153 h 1300942"/>
              <a:gd name="connsiteX120" fmla="*/ 1537855 w 1670858"/>
              <a:gd name="connsiteY120" fmla="*/ 997527 h 1300942"/>
              <a:gd name="connsiteX121" fmla="*/ 1554480 w 1670858"/>
              <a:gd name="connsiteY121" fmla="*/ 980902 h 1300942"/>
              <a:gd name="connsiteX122" fmla="*/ 1575262 w 1670858"/>
              <a:gd name="connsiteY122" fmla="*/ 947651 h 1300942"/>
              <a:gd name="connsiteX123" fmla="*/ 1591888 w 1670858"/>
              <a:gd name="connsiteY123" fmla="*/ 926869 h 1300942"/>
              <a:gd name="connsiteX124" fmla="*/ 1620982 w 1670858"/>
              <a:gd name="connsiteY124" fmla="*/ 889462 h 1300942"/>
              <a:gd name="connsiteX125" fmla="*/ 1633451 w 1670858"/>
              <a:gd name="connsiteY125" fmla="*/ 864524 h 1300942"/>
              <a:gd name="connsiteX126" fmla="*/ 1637608 w 1670858"/>
              <a:gd name="connsiteY126" fmla="*/ 852055 h 1300942"/>
              <a:gd name="connsiteX127" fmla="*/ 1645920 w 1670858"/>
              <a:gd name="connsiteY127" fmla="*/ 835429 h 1300942"/>
              <a:gd name="connsiteX128" fmla="*/ 1658389 w 1670858"/>
              <a:gd name="connsiteY128" fmla="*/ 798022 h 1300942"/>
              <a:gd name="connsiteX129" fmla="*/ 1666702 w 1670858"/>
              <a:gd name="connsiteY129" fmla="*/ 760615 h 1300942"/>
              <a:gd name="connsiteX130" fmla="*/ 1670858 w 1670858"/>
              <a:gd name="connsiteY130" fmla="*/ 748146 h 1300942"/>
              <a:gd name="connsiteX131" fmla="*/ 1666702 w 1670858"/>
              <a:gd name="connsiteY131" fmla="*/ 615142 h 1300942"/>
              <a:gd name="connsiteX132" fmla="*/ 1662546 w 1670858"/>
              <a:gd name="connsiteY132" fmla="*/ 602673 h 1300942"/>
              <a:gd name="connsiteX133" fmla="*/ 1633451 w 1670858"/>
              <a:gd name="connsiteY133" fmla="*/ 548640 h 1300942"/>
              <a:gd name="connsiteX134" fmla="*/ 1625138 w 1670858"/>
              <a:gd name="connsiteY134" fmla="*/ 523702 h 1300942"/>
              <a:gd name="connsiteX135" fmla="*/ 1608513 w 1670858"/>
              <a:gd name="connsiteY135" fmla="*/ 494607 h 1300942"/>
              <a:gd name="connsiteX136" fmla="*/ 1604357 w 1670858"/>
              <a:gd name="connsiteY136" fmla="*/ 477982 h 1300942"/>
              <a:gd name="connsiteX137" fmla="*/ 1579418 w 1670858"/>
              <a:gd name="connsiteY137" fmla="*/ 440575 h 1300942"/>
              <a:gd name="connsiteX138" fmla="*/ 1571106 w 1670858"/>
              <a:gd name="connsiteY138" fmla="*/ 428106 h 1300942"/>
              <a:gd name="connsiteX139" fmla="*/ 1558637 w 1670858"/>
              <a:gd name="connsiteY139" fmla="*/ 415636 h 1300942"/>
              <a:gd name="connsiteX140" fmla="*/ 1546168 w 1670858"/>
              <a:gd name="connsiteY140" fmla="*/ 399011 h 1300942"/>
              <a:gd name="connsiteX141" fmla="*/ 1533698 w 1670858"/>
              <a:gd name="connsiteY141" fmla="*/ 390698 h 1300942"/>
              <a:gd name="connsiteX142" fmla="*/ 1508760 w 1670858"/>
              <a:gd name="connsiteY142" fmla="*/ 361604 h 1300942"/>
              <a:gd name="connsiteX143" fmla="*/ 1500448 w 1670858"/>
              <a:gd name="connsiteY143" fmla="*/ 349135 h 1300942"/>
              <a:gd name="connsiteX144" fmla="*/ 1467197 w 1670858"/>
              <a:gd name="connsiteY144" fmla="*/ 315884 h 1300942"/>
              <a:gd name="connsiteX145" fmla="*/ 1450571 w 1670858"/>
              <a:gd name="connsiteY145" fmla="*/ 290946 h 1300942"/>
              <a:gd name="connsiteX146" fmla="*/ 1438102 w 1670858"/>
              <a:gd name="connsiteY146" fmla="*/ 261851 h 1300942"/>
              <a:gd name="connsiteX147" fmla="*/ 1421477 w 1670858"/>
              <a:gd name="connsiteY147" fmla="*/ 228600 h 1300942"/>
              <a:gd name="connsiteX148" fmla="*/ 1413164 w 1670858"/>
              <a:gd name="connsiteY148" fmla="*/ 195349 h 1300942"/>
              <a:gd name="connsiteX149" fmla="*/ 1404851 w 1670858"/>
              <a:gd name="connsiteY149" fmla="*/ 182880 h 1300942"/>
              <a:gd name="connsiteX150" fmla="*/ 1400695 w 1670858"/>
              <a:gd name="connsiteY150" fmla="*/ 153786 h 1300942"/>
              <a:gd name="connsiteX151" fmla="*/ 1388226 w 1670858"/>
              <a:gd name="connsiteY151" fmla="*/ 133004 h 1300942"/>
              <a:gd name="connsiteX152" fmla="*/ 1384069 w 1670858"/>
              <a:gd name="connsiteY152" fmla="*/ 103909 h 1300942"/>
              <a:gd name="connsiteX153" fmla="*/ 1375757 w 1670858"/>
              <a:gd name="connsiteY153" fmla="*/ 78971 h 1300942"/>
              <a:gd name="connsiteX154" fmla="*/ 1371600 w 1670858"/>
              <a:gd name="connsiteY154" fmla="*/ 58189 h 1300942"/>
              <a:gd name="connsiteX155" fmla="*/ 1363288 w 1670858"/>
              <a:gd name="connsiteY155" fmla="*/ 33251 h 1300942"/>
              <a:gd name="connsiteX156" fmla="*/ 1350818 w 1670858"/>
              <a:gd name="connsiteY156" fmla="*/ 4156 h 1300942"/>
              <a:gd name="connsiteX157" fmla="*/ 1338349 w 1670858"/>
              <a:gd name="connsiteY157" fmla="*/ 8313 h 1300942"/>
              <a:gd name="connsiteX158" fmla="*/ 1330037 w 1670858"/>
              <a:gd name="connsiteY158" fmla="*/ 33251 h 1300942"/>
              <a:gd name="connsiteX159" fmla="*/ 1325880 w 1670858"/>
              <a:gd name="connsiteY159" fmla="*/ 45720 h 1300942"/>
              <a:gd name="connsiteX160" fmla="*/ 1321724 w 1670858"/>
              <a:gd name="connsiteY160" fmla="*/ 58189 h 1300942"/>
              <a:gd name="connsiteX161" fmla="*/ 1313411 w 1670858"/>
              <a:gd name="connsiteY161" fmla="*/ 74815 h 1300942"/>
              <a:gd name="connsiteX162" fmla="*/ 1300942 w 1670858"/>
              <a:gd name="connsiteY162" fmla="*/ 124691 h 1300942"/>
              <a:gd name="connsiteX163" fmla="*/ 1296786 w 1670858"/>
              <a:gd name="connsiteY163" fmla="*/ 145473 h 1300942"/>
              <a:gd name="connsiteX164" fmla="*/ 1284317 w 1670858"/>
              <a:gd name="connsiteY164" fmla="*/ 182880 h 1300942"/>
              <a:gd name="connsiteX165" fmla="*/ 1271848 w 1670858"/>
              <a:gd name="connsiteY165" fmla="*/ 220287 h 1300942"/>
              <a:gd name="connsiteX166" fmla="*/ 1267691 w 1670858"/>
              <a:gd name="connsiteY166" fmla="*/ 232756 h 1300942"/>
              <a:gd name="connsiteX167" fmla="*/ 1259378 w 1670858"/>
              <a:gd name="connsiteY167" fmla="*/ 245226 h 1300942"/>
              <a:gd name="connsiteX168" fmla="*/ 1242753 w 1670858"/>
              <a:gd name="connsiteY168" fmla="*/ 274320 h 1300942"/>
              <a:gd name="connsiteX169" fmla="*/ 1230284 w 1670858"/>
              <a:gd name="connsiteY169" fmla="*/ 286789 h 1300942"/>
              <a:gd name="connsiteX170" fmla="*/ 1192877 w 1670858"/>
              <a:gd name="connsiteY170" fmla="*/ 282633 h 1300942"/>
              <a:gd name="connsiteX171" fmla="*/ 1176251 w 1670858"/>
              <a:gd name="connsiteY171" fmla="*/ 274320 h 1300942"/>
              <a:gd name="connsiteX172" fmla="*/ 1159626 w 1670858"/>
              <a:gd name="connsiteY172" fmla="*/ 270164 h 1300942"/>
              <a:gd name="connsiteX173" fmla="*/ 1143000 w 1670858"/>
              <a:gd name="connsiteY173" fmla="*/ 257695 h 1300942"/>
              <a:gd name="connsiteX174" fmla="*/ 1130531 w 1670858"/>
              <a:gd name="connsiteY174" fmla="*/ 249382 h 1300942"/>
              <a:gd name="connsiteX175" fmla="*/ 1118062 w 1670858"/>
              <a:gd name="connsiteY175" fmla="*/ 236913 h 1300942"/>
              <a:gd name="connsiteX176" fmla="*/ 1101437 w 1670858"/>
              <a:gd name="connsiteY176" fmla="*/ 228600 h 1300942"/>
              <a:gd name="connsiteX177" fmla="*/ 1059873 w 1670858"/>
              <a:gd name="connsiteY177" fmla="*/ 207818 h 1300942"/>
              <a:gd name="connsiteX178" fmla="*/ 1047404 w 1670858"/>
              <a:gd name="connsiteY178" fmla="*/ 195349 h 1300942"/>
              <a:gd name="connsiteX179" fmla="*/ 1034935 w 1670858"/>
              <a:gd name="connsiteY179" fmla="*/ 187036 h 1300942"/>
              <a:gd name="connsiteX180" fmla="*/ 1026622 w 1670858"/>
              <a:gd name="connsiteY180" fmla="*/ 174567 h 1300942"/>
              <a:gd name="connsiteX181" fmla="*/ 1022466 w 1670858"/>
              <a:gd name="connsiteY181" fmla="*/ 162098 h 1300942"/>
              <a:gd name="connsiteX182" fmla="*/ 1030778 w 1670858"/>
              <a:gd name="connsiteY182" fmla="*/ 133004 h 1300942"/>
              <a:gd name="connsiteX183" fmla="*/ 1043248 w 1670858"/>
              <a:gd name="connsiteY183" fmla="*/ 116378 h 1300942"/>
              <a:gd name="connsiteX184" fmla="*/ 1051560 w 1670858"/>
              <a:gd name="connsiteY184" fmla="*/ 99753 h 1300942"/>
              <a:gd name="connsiteX185" fmla="*/ 1059873 w 1670858"/>
              <a:gd name="connsiteY185" fmla="*/ 74815 h 1300942"/>
              <a:gd name="connsiteX186" fmla="*/ 1068186 w 1670858"/>
              <a:gd name="connsiteY186" fmla="*/ 62346 h 1300942"/>
              <a:gd name="connsiteX187" fmla="*/ 1072342 w 1670858"/>
              <a:gd name="connsiteY187" fmla="*/ 49876 h 1300942"/>
              <a:gd name="connsiteX188" fmla="*/ 1084811 w 1670858"/>
              <a:gd name="connsiteY188" fmla="*/ 37407 h 1300942"/>
              <a:gd name="connsiteX189" fmla="*/ 1101437 w 1670858"/>
              <a:gd name="connsiteY189" fmla="*/ 0 h 1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670858" h="1300942">
                <a:moveTo>
                  <a:pt x="1101437" y="0"/>
                </a:moveTo>
                <a:cubicBezTo>
                  <a:pt x="1100744" y="0"/>
                  <a:pt x="1087390" y="30672"/>
                  <a:pt x="1080655" y="37407"/>
                </a:cubicBezTo>
                <a:cubicBezTo>
                  <a:pt x="1077123" y="40939"/>
                  <a:pt x="1072654" y="43486"/>
                  <a:pt x="1068186" y="45720"/>
                </a:cubicBezTo>
                <a:cubicBezTo>
                  <a:pt x="1064267" y="47679"/>
                  <a:pt x="1059873" y="48491"/>
                  <a:pt x="1055717" y="49876"/>
                </a:cubicBezTo>
                <a:cubicBezTo>
                  <a:pt x="1046019" y="47105"/>
                  <a:pt x="1036407" y="44010"/>
                  <a:pt x="1026622" y="41564"/>
                </a:cubicBezTo>
                <a:cubicBezTo>
                  <a:pt x="1019768" y="39851"/>
                  <a:pt x="1012542" y="39641"/>
                  <a:pt x="1005840" y="37407"/>
                </a:cubicBezTo>
                <a:cubicBezTo>
                  <a:pt x="995830" y="34070"/>
                  <a:pt x="986542" y="28857"/>
                  <a:pt x="976746" y="24938"/>
                </a:cubicBezTo>
                <a:cubicBezTo>
                  <a:pt x="972678" y="23311"/>
                  <a:pt x="968433" y="22167"/>
                  <a:pt x="964277" y="20782"/>
                </a:cubicBezTo>
                <a:cubicBezTo>
                  <a:pt x="933623" y="28445"/>
                  <a:pt x="961455" y="20210"/>
                  <a:pt x="931026" y="33251"/>
                </a:cubicBezTo>
                <a:cubicBezTo>
                  <a:pt x="910958" y="41852"/>
                  <a:pt x="924910" y="31932"/>
                  <a:pt x="901931" y="45720"/>
                </a:cubicBezTo>
                <a:cubicBezTo>
                  <a:pt x="884893" y="55943"/>
                  <a:pt x="863252" y="70489"/>
                  <a:pt x="852055" y="87284"/>
                </a:cubicBezTo>
                <a:lnTo>
                  <a:pt x="843742" y="99753"/>
                </a:lnTo>
                <a:cubicBezTo>
                  <a:pt x="840971" y="108066"/>
                  <a:pt x="841625" y="118495"/>
                  <a:pt x="835429" y="124691"/>
                </a:cubicBezTo>
                <a:cubicBezTo>
                  <a:pt x="826235" y="133885"/>
                  <a:pt x="820436" y="138054"/>
                  <a:pt x="814648" y="149629"/>
                </a:cubicBezTo>
                <a:cubicBezTo>
                  <a:pt x="812689" y="153548"/>
                  <a:pt x="814858" y="161742"/>
                  <a:pt x="810491" y="162098"/>
                </a:cubicBezTo>
                <a:cubicBezTo>
                  <a:pt x="744195" y="167510"/>
                  <a:pt x="677488" y="164869"/>
                  <a:pt x="610986" y="166255"/>
                </a:cubicBezTo>
                <a:cubicBezTo>
                  <a:pt x="606830" y="170411"/>
                  <a:pt x="603219" y="175197"/>
                  <a:pt x="598517" y="178724"/>
                </a:cubicBezTo>
                <a:cubicBezTo>
                  <a:pt x="592054" y="183571"/>
                  <a:pt x="584586" y="186911"/>
                  <a:pt x="577735" y="191193"/>
                </a:cubicBezTo>
                <a:cubicBezTo>
                  <a:pt x="573499" y="193841"/>
                  <a:pt x="568798" y="195974"/>
                  <a:pt x="565266" y="199506"/>
                </a:cubicBezTo>
                <a:cubicBezTo>
                  <a:pt x="560368" y="204404"/>
                  <a:pt x="558057" y="211623"/>
                  <a:pt x="552797" y="216131"/>
                </a:cubicBezTo>
                <a:cubicBezTo>
                  <a:pt x="548092" y="220163"/>
                  <a:pt x="541551" y="221370"/>
                  <a:pt x="536171" y="224444"/>
                </a:cubicBezTo>
                <a:cubicBezTo>
                  <a:pt x="531834" y="226922"/>
                  <a:pt x="527767" y="229853"/>
                  <a:pt x="523702" y="232756"/>
                </a:cubicBezTo>
                <a:cubicBezTo>
                  <a:pt x="518065" y="236783"/>
                  <a:pt x="512752" y="241253"/>
                  <a:pt x="507077" y="245226"/>
                </a:cubicBezTo>
                <a:cubicBezTo>
                  <a:pt x="498892" y="250955"/>
                  <a:pt x="490131" y="255856"/>
                  <a:pt x="482138" y="261851"/>
                </a:cubicBezTo>
                <a:cubicBezTo>
                  <a:pt x="461517" y="277317"/>
                  <a:pt x="471277" y="270477"/>
                  <a:pt x="453044" y="282633"/>
                </a:cubicBezTo>
                <a:cubicBezTo>
                  <a:pt x="450273" y="286789"/>
                  <a:pt x="448263" y="291570"/>
                  <a:pt x="444731" y="295102"/>
                </a:cubicBezTo>
                <a:cubicBezTo>
                  <a:pt x="441199" y="298634"/>
                  <a:pt x="435383" y="299514"/>
                  <a:pt x="432262" y="303415"/>
                </a:cubicBezTo>
                <a:cubicBezTo>
                  <a:pt x="429525" y="306836"/>
                  <a:pt x="430065" y="311965"/>
                  <a:pt x="428106" y="315884"/>
                </a:cubicBezTo>
                <a:cubicBezTo>
                  <a:pt x="425872" y="320352"/>
                  <a:pt x="422564" y="324197"/>
                  <a:pt x="419793" y="328353"/>
                </a:cubicBezTo>
                <a:cubicBezTo>
                  <a:pt x="418408" y="332509"/>
                  <a:pt x="417596" y="336903"/>
                  <a:pt x="415637" y="340822"/>
                </a:cubicBezTo>
                <a:cubicBezTo>
                  <a:pt x="413403" y="345290"/>
                  <a:pt x="410228" y="349226"/>
                  <a:pt x="407324" y="353291"/>
                </a:cubicBezTo>
                <a:cubicBezTo>
                  <a:pt x="400354" y="363049"/>
                  <a:pt x="392094" y="374835"/>
                  <a:pt x="382386" y="382386"/>
                </a:cubicBezTo>
                <a:cubicBezTo>
                  <a:pt x="374500" y="388520"/>
                  <a:pt x="366926" y="395852"/>
                  <a:pt x="357448" y="399011"/>
                </a:cubicBezTo>
                <a:lnTo>
                  <a:pt x="344978" y="403167"/>
                </a:lnTo>
                <a:cubicBezTo>
                  <a:pt x="323100" y="425045"/>
                  <a:pt x="343214" y="408206"/>
                  <a:pt x="311728" y="423949"/>
                </a:cubicBezTo>
                <a:cubicBezTo>
                  <a:pt x="307260" y="426183"/>
                  <a:pt x="303096" y="429064"/>
                  <a:pt x="299258" y="432262"/>
                </a:cubicBezTo>
                <a:cubicBezTo>
                  <a:pt x="294742" y="436025"/>
                  <a:pt x="292160" y="442344"/>
                  <a:pt x="286789" y="444731"/>
                </a:cubicBezTo>
                <a:cubicBezTo>
                  <a:pt x="279088" y="448154"/>
                  <a:pt x="270164" y="447502"/>
                  <a:pt x="261851" y="448887"/>
                </a:cubicBezTo>
                <a:cubicBezTo>
                  <a:pt x="257695" y="450273"/>
                  <a:pt x="253609" y="451891"/>
                  <a:pt x="249382" y="453044"/>
                </a:cubicBezTo>
                <a:cubicBezTo>
                  <a:pt x="234484" y="457107"/>
                  <a:pt x="202275" y="464128"/>
                  <a:pt x="187037" y="469669"/>
                </a:cubicBezTo>
                <a:cubicBezTo>
                  <a:pt x="181214" y="471787"/>
                  <a:pt x="176106" y="475541"/>
                  <a:pt x="170411" y="477982"/>
                </a:cubicBezTo>
                <a:cubicBezTo>
                  <a:pt x="166384" y="479708"/>
                  <a:pt x="162044" y="480600"/>
                  <a:pt x="157942" y="482138"/>
                </a:cubicBezTo>
                <a:cubicBezTo>
                  <a:pt x="118183" y="497048"/>
                  <a:pt x="152993" y="485174"/>
                  <a:pt x="124691" y="494607"/>
                </a:cubicBezTo>
                <a:cubicBezTo>
                  <a:pt x="97132" y="512980"/>
                  <a:pt x="127755" y="491387"/>
                  <a:pt x="99753" y="515389"/>
                </a:cubicBezTo>
                <a:cubicBezTo>
                  <a:pt x="94494" y="519897"/>
                  <a:pt x="88026" y="522960"/>
                  <a:pt x="83128" y="527858"/>
                </a:cubicBezTo>
                <a:cubicBezTo>
                  <a:pt x="75071" y="535915"/>
                  <a:pt x="74039" y="542655"/>
                  <a:pt x="70658" y="552796"/>
                </a:cubicBezTo>
                <a:cubicBezTo>
                  <a:pt x="68568" y="573695"/>
                  <a:pt x="67033" y="598208"/>
                  <a:pt x="62346" y="619298"/>
                </a:cubicBezTo>
                <a:cubicBezTo>
                  <a:pt x="61396" y="623575"/>
                  <a:pt x="59575" y="627611"/>
                  <a:pt x="58189" y="631767"/>
                </a:cubicBezTo>
                <a:cubicBezTo>
                  <a:pt x="56804" y="641465"/>
                  <a:pt x="55736" y="651214"/>
                  <a:pt x="54033" y="660862"/>
                </a:cubicBezTo>
                <a:cubicBezTo>
                  <a:pt x="51578" y="674776"/>
                  <a:pt x="45720" y="702426"/>
                  <a:pt x="45720" y="702426"/>
                </a:cubicBezTo>
                <a:cubicBezTo>
                  <a:pt x="44335" y="725979"/>
                  <a:pt x="43373" y="749560"/>
                  <a:pt x="41564" y="773084"/>
                </a:cubicBezTo>
                <a:cubicBezTo>
                  <a:pt x="40504" y="786867"/>
                  <a:pt x="36766" y="819612"/>
                  <a:pt x="33251" y="835429"/>
                </a:cubicBezTo>
                <a:cubicBezTo>
                  <a:pt x="32301" y="839706"/>
                  <a:pt x="30480" y="843742"/>
                  <a:pt x="29095" y="847898"/>
                </a:cubicBezTo>
                <a:cubicBezTo>
                  <a:pt x="27709" y="893618"/>
                  <a:pt x="27407" y="939384"/>
                  <a:pt x="24938" y="985058"/>
                </a:cubicBezTo>
                <a:cubicBezTo>
                  <a:pt x="24402" y="994977"/>
                  <a:pt x="18997" y="1004668"/>
                  <a:pt x="16626" y="1014153"/>
                </a:cubicBezTo>
                <a:cubicBezTo>
                  <a:pt x="14913" y="1021007"/>
                  <a:pt x="14328" y="1028119"/>
                  <a:pt x="12469" y="1034935"/>
                </a:cubicBezTo>
                <a:cubicBezTo>
                  <a:pt x="10164" y="1043389"/>
                  <a:pt x="6283" y="1051372"/>
                  <a:pt x="4157" y="1059873"/>
                </a:cubicBezTo>
                <a:lnTo>
                  <a:pt x="0" y="1076498"/>
                </a:lnTo>
                <a:cubicBezTo>
                  <a:pt x="1386" y="1082040"/>
                  <a:pt x="-596" y="1089955"/>
                  <a:pt x="4157" y="1093124"/>
                </a:cubicBezTo>
                <a:cubicBezTo>
                  <a:pt x="13663" y="1099461"/>
                  <a:pt x="26324" y="1098665"/>
                  <a:pt x="37408" y="1101436"/>
                </a:cubicBezTo>
                <a:cubicBezTo>
                  <a:pt x="58272" y="1106652"/>
                  <a:pt x="48622" y="1103790"/>
                  <a:pt x="66502" y="1109749"/>
                </a:cubicBezTo>
                <a:cubicBezTo>
                  <a:pt x="134351" y="1107140"/>
                  <a:pt x="168473" y="1109939"/>
                  <a:pt x="228600" y="1097280"/>
                </a:cubicBezTo>
                <a:cubicBezTo>
                  <a:pt x="237174" y="1095475"/>
                  <a:pt x="246247" y="1093827"/>
                  <a:pt x="253538" y="1088967"/>
                </a:cubicBezTo>
                <a:cubicBezTo>
                  <a:pt x="257695" y="1086196"/>
                  <a:pt x="262170" y="1083853"/>
                  <a:pt x="266008" y="1080655"/>
                </a:cubicBezTo>
                <a:cubicBezTo>
                  <a:pt x="270524" y="1076892"/>
                  <a:pt x="273586" y="1071447"/>
                  <a:pt x="278477" y="1068186"/>
                </a:cubicBezTo>
                <a:cubicBezTo>
                  <a:pt x="282122" y="1065756"/>
                  <a:pt x="286733" y="1065233"/>
                  <a:pt x="290946" y="1064029"/>
                </a:cubicBezTo>
                <a:cubicBezTo>
                  <a:pt x="296438" y="1062460"/>
                  <a:pt x="302079" y="1061442"/>
                  <a:pt x="307571" y="1059873"/>
                </a:cubicBezTo>
                <a:cubicBezTo>
                  <a:pt x="311784" y="1058669"/>
                  <a:pt x="315813" y="1056869"/>
                  <a:pt x="320040" y="1055716"/>
                </a:cubicBezTo>
                <a:cubicBezTo>
                  <a:pt x="331062" y="1052710"/>
                  <a:pt x="353291" y="1047404"/>
                  <a:pt x="353291" y="1047404"/>
                </a:cubicBezTo>
                <a:cubicBezTo>
                  <a:pt x="395082" y="1026508"/>
                  <a:pt x="342354" y="1051050"/>
                  <a:pt x="390698" y="1034935"/>
                </a:cubicBezTo>
                <a:cubicBezTo>
                  <a:pt x="396576" y="1032976"/>
                  <a:pt x="401604" y="1029005"/>
                  <a:pt x="407324" y="1026622"/>
                </a:cubicBezTo>
                <a:cubicBezTo>
                  <a:pt x="413981" y="1023848"/>
                  <a:pt x="455104" y="1008442"/>
                  <a:pt x="465513" y="1005840"/>
                </a:cubicBezTo>
                <a:cubicBezTo>
                  <a:pt x="479220" y="1002413"/>
                  <a:pt x="507077" y="997527"/>
                  <a:pt x="507077" y="997527"/>
                </a:cubicBezTo>
                <a:cubicBezTo>
                  <a:pt x="535409" y="978640"/>
                  <a:pt x="499686" y="999991"/>
                  <a:pt x="544484" y="985058"/>
                </a:cubicBezTo>
                <a:cubicBezTo>
                  <a:pt x="549223" y="983478"/>
                  <a:pt x="552214" y="978326"/>
                  <a:pt x="556953" y="976746"/>
                </a:cubicBezTo>
                <a:cubicBezTo>
                  <a:pt x="569071" y="972707"/>
                  <a:pt x="582078" y="971942"/>
                  <a:pt x="594360" y="968433"/>
                </a:cubicBezTo>
                <a:cubicBezTo>
                  <a:pt x="601534" y="966383"/>
                  <a:pt x="607996" y="962264"/>
                  <a:pt x="615142" y="960120"/>
                </a:cubicBezTo>
                <a:cubicBezTo>
                  <a:pt x="621909" y="958090"/>
                  <a:pt x="629108" y="957823"/>
                  <a:pt x="635924" y="955964"/>
                </a:cubicBezTo>
                <a:cubicBezTo>
                  <a:pt x="686040" y="942296"/>
                  <a:pt x="633580" y="951061"/>
                  <a:pt x="694113" y="943495"/>
                </a:cubicBezTo>
                <a:cubicBezTo>
                  <a:pt x="710738" y="944880"/>
                  <a:pt x="727804" y="943605"/>
                  <a:pt x="743989" y="947651"/>
                </a:cubicBezTo>
                <a:cubicBezTo>
                  <a:pt x="750710" y="949331"/>
                  <a:pt x="756107" y="954860"/>
                  <a:pt x="760615" y="960120"/>
                </a:cubicBezTo>
                <a:cubicBezTo>
                  <a:pt x="766219" y="966657"/>
                  <a:pt x="770270" y="980772"/>
                  <a:pt x="773084" y="989215"/>
                </a:cubicBezTo>
                <a:cubicBezTo>
                  <a:pt x="774469" y="1001684"/>
                  <a:pt x="774197" y="1014451"/>
                  <a:pt x="777240" y="1026622"/>
                </a:cubicBezTo>
                <a:cubicBezTo>
                  <a:pt x="778452" y="1031468"/>
                  <a:pt x="783075" y="1034754"/>
                  <a:pt x="785553" y="1039091"/>
                </a:cubicBezTo>
                <a:cubicBezTo>
                  <a:pt x="803184" y="1069944"/>
                  <a:pt x="784363" y="1040866"/>
                  <a:pt x="802178" y="1076498"/>
                </a:cubicBezTo>
                <a:cubicBezTo>
                  <a:pt x="804412" y="1080966"/>
                  <a:pt x="807720" y="1084811"/>
                  <a:pt x="810491" y="1088967"/>
                </a:cubicBezTo>
                <a:cubicBezTo>
                  <a:pt x="821757" y="1086714"/>
                  <a:pt x="835587" y="1086691"/>
                  <a:pt x="843742" y="1076498"/>
                </a:cubicBezTo>
                <a:cubicBezTo>
                  <a:pt x="846479" y="1073077"/>
                  <a:pt x="845939" y="1067948"/>
                  <a:pt x="847898" y="1064029"/>
                </a:cubicBezTo>
                <a:cubicBezTo>
                  <a:pt x="851162" y="1057500"/>
                  <a:pt x="865543" y="1039326"/>
                  <a:pt x="868680" y="1034935"/>
                </a:cubicBezTo>
                <a:cubicBezTo>
                  <a:pt x="871584" y="1030870"/>
                  <a:pt x="873461" y="1025998"/>
                  <a:pt x="876993" y="1022466"/>
                </a:cubicBezTo>
                <a:cubicBezTo>
                  <a:pt x="880525" y="1018934"/>
                  <a:pt x="885306" y="1016924"/>
                  <a:pt x="889462" y="1014153"/>
                </a:cubicBezTo>
                <a:cubicBezTo>
                  <a:pt x="901931" y="1015538"/>
                  <a:pt x="915221" y="1013650"/>
                  <a:pt x="926869" y="1018309"/>
                </a:cubicBezTo>
                <a:cubicBezTo>
                  <a:pt x="930937" y="1019936"/>
                  <a:pt x="929300" y="1026751"/>
                  <a:pt x="931026" y="1030778"/>
                </a:cubicBezTo>
                <a:cubicBezTo>
                  <a:pt x="946434" y="1066731"/>
                  <a:pt x="933746" y="1030631"/>
                  <a:pt x="943495" y="1059873"/>
                </a:cubicBezTo>
                <a:cubicBezTo>
                  <a:pt x="944880" y="1082040"/>
                  <a:pt x="945947" y="1104230"/>
                  <a:pt x="947651" y="1126375"/>
                </a:cubicBezTo>
                <a:cubicBezTo>
                  <a:pt x="948719" y="1140257"/>
                  <a:pt x="951014" y="1154037"/>
                  <a:pt x="951808" y="1167938"/>
                </a:cubicBezTo>
                <a:cubicBezTo>
                  <a:pt x="953786" y="1202546"/>
                  <a:pt x="953495" y="1237271"/>
                  <a:pt x="955964" y="1271847"/>
                </a:cubicBezTo>
                <a:cubicBezTo>
                  <a:pt x="956276" y="1276217"/>
                  <a:pt x="956699" y="1281579"/>
                  <a:pt x="960120" y="1284316"/>
                </a:cubicBezTo>
                <a:cubicBezTo>
                  <a:pt x="964581" y="1287885"/>
                  <a:pt x="971144" y="1287353"/>
                  <a:pt x="976746" y="1288473"/>
                </a:cubicBezTo>
                <a:cubicBezTo>
                  <a:pt x="1027695" y="1298663"/>
                  <a:pt x="979697" y="1287131"/>
                  <a:pt x="1018309" y="1296786"/>
                </a:cubicBezTo>
                <a:cubicBezTo>
                  <a:pt x="1039091" y="1295400"/>
                  <a:pt x="1060393" y="1297453"/>
                  <a:pt x="1080655" y="1292629"/>
                </a:cubicBezTo>
                <a:cubicBezTo>
                  <a:pt x="1090374" y="1290315"/>
                  <a:pt x="1105593" y="1276004"/>
                  <a:pt x="1105593" y="1276004"/>
                </a:cubicBezTo>
                <a:cubicBezTo>
                  <a:pt x="1122218" y="1278775"/>
                  <a:pt x="1139479" y="1278986"/>
                  <a:pt x="1155469" y="1284316"/>
                </a:cubicBezTo>
                <a:cubicBezTo>
                  <a:pt x="1161046" y="1286175"/>
                  <a:pt x="1163047" y="1293525"/>
                  <a:pt x="1167938" y="1296786"/>
                </a:cubicBezTo>
                <a:cubicBezTo>
                  <a:pt x="1171584" y="1299216"/>
                  <a:pt x="1176251" y="1299557"/>
                  <a:pt x="1180408" y="1300942"/>
                </a:cubicBezTo>
                <a:cubicBezTo>
                  <a:pt x="1202575" y="1298171"/>
                  <a:pt x="1225236" y="1298047"/>
                  <a:pt x="1246909" y="1292629"/>
                </a:cubicBezTo>
                <a:cubicBezTo>
                  <a:pt x="1252320" y="1291276"/>
                  <a:pt x="1282873" y="1275821"/>
                  <a:pt x="1292629" y="1267691"/>
                </a:cubicBezTo>
                <a:cubicBezTo>
                  <a:pt x="1297145" y="1263928"/>
                  <a:pt x="1300315" y="1258638"/>
                  <a:pt x="1305098" y="1255222"/>
                </a:cubicBezTo>
                <a:cubicBezTo>
                  <a:pt x="1310140" y="1251621"/>
                  <a:pt x="1316833" y="1250713"/>
                  <a:pt x="1321724" y="1246909"/>
                </a:cubicBezTo>
                <a:cubicBezTo>
                  <a:pt x="1329457" y="1240894"/>
                  <a:pt x="1335133" y="1232578"/>
                  <a:pt x="1342506" y="1226127"/>
                </a:cubicBezTo>
                <a:cubicBezTo>
                  <a:pt x="1362499" y="1208633"/>
                  <a:pt x="1356756" y="1227610"/>
                  <a:pt x="1379913" y="1192876"/>
                </a:cubicBezTo>
                <a:cubicBezTo>
                  <a:pt x="1382684" y="1188720"/>
                  <a:pt x="1384884" y="1184120"/>
                  <a:pt x="1388226" y="1180407"/>
                </a:cubicBezTo>
                <a:cubicBezTo>
                  <a:pt x="1397401" y="1170213"/>
                  <a:pt x="1407622" y="1161011"/>
                  <a:pt x="1417320" y="1151313"/>
                </a:cubicBezTo>
                <a:cubicBezTo>
                  <a:pt x="1421476" y="1147157"/>
                  <a:pt x="1427160" y="1144101"/>
                  <a:pt x="1429789" y="1138844"/>
                </a:cubicBezTo>
                <a:cubicBezTo>
                  <a:pt x="1432560" y="1133302"/>
                  <a:pt x="1434070" y="1126922"/>
                  <a:pt x="1438102" y="1122218"/>
                </a:cubicBezTo>
                <a:cubicBezTo>
                  <a:pt x="1442610" y="1116958"/>
                  <a:pt x="1449468" y="1114257"/>
                  <a:pt x="1454728" y="1109749"/>
                </a:cubicBezTo>
                <a:cubicBezTo>
                  <a:pt x="1459191" y="1105924"/>
                  <a:pt x="1463041" y="1101436"/>
                  <a:pt x="1467197" y="1097280"/>
                </a:cubicBezTo>
                <a:cubicBezTo>
                  <a:pt x="1468582" y="1091738"/>
                  <a:pt x="1468798" y="1085764"/>
                  <a:pt x="1471353" y="1080655"/>
                </a:cubicBezTo>
                <a:cubicBezTo>
                  <a:pt x="1479136" y="1065088"/>
                  <a:pt x="1485892" y="1064039"/>
                  <a:pt x="1496291" y="1051560"/>
                </a:cubicBezTo>
                <a:cubicBezTo>
                  <a:pt x="1506404" y="1039425"/>
                  <a:pt x="1515755" y="1026674"/>
                  <a:pt x="1525386" y="1014153"/>
                </a:cubicBezTo>
                <a:cubicBezTo>
                  <a:pt x="1529610" y="1008662"/>
                  <a:pt x="1532957" y="1002425"/>
                  <a:pt x="1537855" y="997527"/>
                </a:cubicBezTo>
                <a:cubicBezTo>
                  <a:pt x="1543397" y="991985"/>
                  <a:pt x="1549380" y="986852"/>
                  <a:pt x="1554480" y="980902"/>
                </a:cubicBezTo>
                <a:cubicBezTo>
                  <a:pt x="1559448" y="975106"/>
                  <a:pt x="1572879" y="951055"/>
                  <a:pt x="1575262" y="947651"/>
                </a:cubicBezTo>
                <a:cubicBezTo>
                  <a:pt x="1580349" y="940383"/>
                  <a:pt x="1586670" y="934044"/>
                  <a:pt x="1591888" y="926869"/>
                </a:cubicBezTo>
                <a:cubicBezTo>
                  <a:pt x="1618404" y="890410"/>
                  <a:pt x="1597548" y="912896"/>
                  <a:pt x="1620982" y="889462"/>
                </a:cubicBezTo>
                <a:cubicBezTo>
                  <a:pt x="1631426" y="858128"/>
                  <a:pt x="1617339" y="896745"/>
                  <a:pt x="1633451" y="864524"/>
                </a:cubicBezTo>
                <a:cubicBezTo>
                  <a:pt x="1635410" y="860605"/>
                  <a:pt x="1635882" y="856082"/>
                  <a:pt x="1637608" y="852055"/>
                </a:cubicBezTo>
                <a:cubicBezTo>
                  <a:pt x="1640049" y="846360"/>
                  <a:pt x="1643696" y="841212"/>
                  <a:pt x="1645920" y="835429"/>
                </a:cubicBezTo>
                <a:cubicBezTo>
                  <a:pt x="1650638" y="823162"/>
                  <a:pt x="1655811" y="810910"/>
                  <a:pt x="1658389" y="798022"/>
                </a:cubicBezTo>
                <a:cubicBezTo>
                  <a:pt x="1661245" y="783743"/>
                  <a:pt x="1662790" y="774307"/>
                  <a:pt x="1666702" y="760615"/>
                </a:cubicBezTo>
                <a:cubicBezTo>
                  <a:pt x="1667906" y="756402"/>
                  <a:pt x="1669473" y="752302"/>
                  <a:pt x="1670858" y="748146"/>
                </a:cubicBezTo>
                <a:cubicBezTo>
                  <a:pt x="1669473" y="703811"/>
                  <a:pt x="1669232" y="659426"/>
                  <a:pt x="1666702" y="615142"/>
                </a:cubicBezTo>
                <a:cubicBezTo>
                  <a:pt x="1666452" y="610768"/>
                  <a:pt x="1664382" y="606651"/>
                  <a:pt x="1662546" y="602673"/>
                </a:cubicBezTo>
                <a:cubicBezTo>
                  <a:pt x="1645284" y="565272"/>
                  <a:pt x="1648501" y="571214"/>
                  <a:pt x="1633451" y="548640"/>
                </a:cubicBezTo>
                <a:cubicBezTo>
                  <a:pt x="1630680" y="540327"/>
                  <a:pt x="1629056" y="531539"/>
                  <a:pt x="1625138" y="523702"/>
                </a:cubicBezTo>
                <a:cubicBezTo>
                  <a:pt x="1614592" y="502608"/>
                  <a:pt x="1620263" y="512231"/>
                  <a:pt x="1608513" y="494607"/>
                </a:cubicBezTo>
                <a:cubicBezTo>
                  <a:pt x="1607128" y="489065"/>
                  <a:pt x="1606912" y="483091"/>
                  <a:pt x="1604357" y="477982"/>
                </a:cubicBezTo>
                <a:lnTo>
                  <a:pt x="1579418" y="440575"/>
                </a:lnTo>
                <a:cubicBezTo>
                  <a:pt x="1576647" y="436419"/>
                  <a:pt x="1574638" y="431638"/>
                  <a:pt x="1571106" y="428106"/>
                </a:cubicBezTo>
                <a:cubicBezTo>
                  <a:pt x="1566950" y="423949"/>
                  <a:pt x="1562462" y="420099"/>
                  <a:pt x="1558637" y="415636"/>
                </a:cubicBezTo>
                <a:cubicBezTo>
                  <a:pt x="1554129" y="410376"/>
                  <a:pt x="1551066" y="403909"/>
                  <a:pt x="1546168" y="399011"/>
                </a:cubicBezTo>
                <a:cubicBezTo>
                  <a:pt x="1542635" y="395479"/>
                  <a:pt x="1537536" y="393896"/>
                  <a:pt x="1533698" y="390698"/>
                </a:cubicBezTo>
                <a:cubicBezTo>
                  <a:pt x="1523037" y="381814"/>
                  <a:pt x="1516853" y="372934"/>
                  <a:pt x="1508760" y="361604"/>
                </a:cubicBezTo>
                <a:cubicBezTo>
                  <a:pt x="1505857" y="357539"/>
                  <a:pt x="1503808" y="352831"/>
                  <a:pt x="1500448" y="349135"/>
                </a:cubicBezTo>
                <a:cubicBezTo>
                  <a:pt x="1489904" y="337537"/>
                  <a:pt x="1475892" y="328926"/>
                  <a:pt x="1467197" y="315884"/>
                </a:cubicBezTo>
                <a:lnTo>
                  <a:pt x="1450571" y="290946"/>
                </a:lnTo>
                <a:cubicBezTo>
                  <a:pt x="1445908" y="276955"/>
                  <a:pt x="1446321" y="276234"/>
                  <a:pt x="1438102" y="261851"/>
                </a:cubicBezTo>
                <a:cubicBezTo>
                  <a:pt x="1427266" y="242890"/>
                  <a:pt x="1429230" y="254445"/>
                  <a:pt x="1421477" y="228600"/>
                </a:cubicBezTo>
                <a:cubicBezTo>
                  <a:pt x="1417923" y="216752"/>
                  <a:pt x="1418647" y="206315"/>
                  <a:pt x="1413164" y="195349"/>
                </a:cubicBezTo>
                <a:cubicBezTo>
                  <a:pt x="1410930" y="190881"/>
                  <a:pt x="1407622" y="187036"/>
                  <a:pt x="1404851" y="182880"/>
                </a:cubicBezTo>
                <a:cubicBezTo>
                  <a:pt x="1403466" y="173182"/>
                  <a:pt x="1403793" y="163080"/>
                  <a:pt x="1400695" y="153786"/>
                </a:cubicBezTo>
                <a:cubicBezTo>
                  <a:pt x="1398140" y="146122"/>
                  <a:pt x="1390781" y="140668"/>
                  <a:pt x="1388226" y="133004"/>
                </a:cubicBezTo>
                <a:cubicBezTo>
                  <a:pt x="1385128" y="123710"/>
                  <a:pt x="1386272" y="113455"/>
                  <a:pt x="1384069" y="103909"/>
                </a:cubicBezTo>
                <a:cubicBezTo>
                  <a:pt x="1382099" y="95371"/>
                  <a:pt x="1377476" y="87563"/>
                  <a:pt x="1375757" y="78971"/>
                </a:cubicBezTo>
                <a:cubicBezTo>
                  <a:pt x="1374371" y="72044"/>
                  <a:pt x="1373459" y="65005"/>
                  <a:pt x="1371600" y="58189"/>
                </a:cubicBezTo>
                <a:cubicBezTo>
                  <a:pt x="1369295" y="49735"/>
                  <a:pt x="1367207" y="41088"/>
                  <a:pt x="1363288" y="33251"/>
                </a:cubicBezTo>
                <a:cubicBezTo>
                  <a:pt x="1353015" y="12707"/>
                  <a:pt x="1356934" y="22504"/>
                  <a:pt x="1350818" y="4156"/>
                </a:cubicBezTo>
                <a:cubicBezTo>
                  <a:pt x="1346662" y="5542"/>
                  <a:pt x="1340895" y="4748"/>
                  <a:pt x="1338349" y="8313"/>
                </a:cubicBezTo>
                <a:cubicBezTo>
                  <a:pt x="1333256" y="15443"/>
                  <a:pt x="1332808" y="24938"/>
                  <a:pt x="1330037" y="33251"/>
                </a:cubicBezTo>
                <a:lnTo>
                  <a:pt x="1325880" y="45720"/>
                </a:lnTo>
                <a:cubicBezTo>
                  <a:pt x="1324495" y="49876"/>
                  <a:pt x="1323683" y="54270"/>
                  <a:pt x="1321724" y="58189"/>
                </a:cubicBezTo>
                <a:lnTo>
                  <a:pt x="1313411" y="74815"/>
                </a:lnTo>
                <a:cubicBezTo>
                  <a:pt x="1304798" y="126498"/>
                  <a:pt x="1315057" y="72937"/>
                  <a:pt x="1300942" y="124691"/>
                </a:cubicBezTo>
                <a:cubicBezTo>
                  <a:pt x="1299083" y="131507"/>
                  <a:pt x="1298727" y="138680"/>
                  <a:pt x="1296786" y="145473"/>
                </a:cubicBezTo>
                <a:cubicBezTo>
                  <a:pt x="1293175" y="158111"/>
                  <a:pt x="1288473" y="170411"/>
                  <a:pt x="1284317" y="182880"/>
                </a:cubicBezTo>
                <a:lnTo>
                  <a:pt x="1271848" y="220287"/>
                </a:lnTo>
                <a:cubicBezTo>
                  <a:pt x="1270462" y="224443"/>
                  <a:pt x="1270121" y="229111"/>
                  <a:pt x="1267691" y="232756"/>
                </a:cubicBezTo>
                <a:cubicBezTo>
                  <a:pt x="1264920" y="236913"/>
                  <a:pt x="1261856" y="240889"/>
                  <a:pt x="1259378" y="245226"/>
                </a:cubicBezTo>
                <a:cubicBezTo>
                  <a:pt x="1251985" y="258164"/>
                  <a:pt x="1251961" y="263271"/>
                  <a:pt x="1242753" y="274320"/>
                </a:cubicBezTo>
                <a:cubicBezTo>
                  <a:pt x="1238990" y="278836"/>
                  <a:pt x="1234440" y="282633"/>
                  <a:pt x="1230284" y="286789"/>
                </a:cubicBezTo>
                <a:cubicBezTo>
                  <a:pt x="1217815" y="285404"/>
                  <a:pt x="1205101" y="285454"/>
                  <a:pt x="1192877" y="282633"/>
                </a:cubicBezTo>
                <a:cubicBezTo>
                  <a:pt x="1186840" y="281240"/>
                  <a:pt x="1182053" y="276496"/>
                  <a:pt x="1176251" y="274320"/>
                </a:cubicBezTo>
                <a:cubicBezTo>
                  <a:pt x="1170902" y="272314"/>
                  <a:pt x="1165168" y="271549"/>
                  <a:pt x="1159626" y="270164"/>
                </a:cubicBezTo>
                <a:cubicBezTo>
                  <a:pt x="1154084" y="266008"/>
                  <a:pt x="1148637" y="261721"/>
                  <a:pt x="1143000" y="257695"/>
                </a:cubicBezTo>
                <a:cubicBezTo>
                  <a:pt x="1138935" y="254792"/>
                  <a:pt x="1134369" y="252580"/>
                  <a:pt x="1130531" y="249382"/>
                </a:cubicBezTo>
                <a:cubicBezTo>
                  <a:pt x="1126015" y="245619"/>
                  <a:pt x="1122845" y="240330"/>
                  <a:pt x="1118062" y="236913"/>
                </a:cubicBezTo>
                <a:cubicBezTo>
                  <a:pt x="1113020" y="233312"/>
                  <a:pt x="1106750" y="231788"/>
                  <a:pt x="1101437" y="228600"/>
                </a:cubicBezTo>
                <a:cubicBezTo>
                  <a:pt x="1066091" y="207393"/>
                  <a:pt x="1089423" y="215207"/>
                  <a:pt x="1059873" y="207818"/>
                </a:cubicBezTo>
                <a:cubicBezTo>
                  <a:pt x="1055717" y="203662"/>
                  <a:pt x="1051920" y="199112"/>
                  <a:pt x="1047404" y="195349"/>
                </a:cubicBezTo>
                <a:cubicBezTo>
                  <a:pt x="1043566" y="192151"/>
                  <a:pt x="1038467" y="190568"/>
                  <a:pt x="1034935" y="187036"/>
                </a:cubicBezTo>
                <a:cubicBezTo>
                  <a:pt x="1031403" y="183504"/>
                  <a:pt x="1029393" y="178723"/>
                  <a:pt x="1026622" y="174567"/>
                </a:cubicBezTo>
                <a:cubicBezTo>
                  <a:pt x="1025237" y="170411"/>
                  <a:pt x="1022466" y="166479"/>
                  <a:pt x="1022466" y="162098"/>
                </a:cubicBezTo>
                <a:cubicBezTo>
                  <a:pt x="1022466" y="160074"/>
                  <a:pt x="1028818" y="136433"/>
                  <a:pt x="1030778" y="133004"/>
                </a:cubicBezTo>
                <a:cubicBezTo>
                  <a:pt x="1034215" y="126989"/>
                  <a:pt x="1039576" y="122253"/>
                  <a:pt x="1043248" y="116378"/>
                </a:cubicBezTo>
                <a:cubicBezTo>
                  <a:pt x="1046532" y="111124"/>
                  <a:pt x="1049259" y="105506"/>
                  <a:pt x="1051560" y="99753"/>
                </a:cubicBezTo>
                <a:cubicBezTo>
                  <a:pt x="1054814" y="91617"/>
                  <a:pt x="1055012" y="82106"/>
                  <a:pt x="1059873" y="74815"/>
                </a:cubicBezTo>
                <a:lnTo>
                  <a:pt x="1068186" y="62346"/>
                </a:lnTo>
                <a:cubicBezTo>
                  <a:pt x="1069571" y="58189"/>
                  <a:pt x="1069912" y="53522"/>
                  <a:pt x="1072342" y="49876"/>
                </a:cubicBezTo>
                <a:cubicBezTo>
                  <a:pt x="1075602" y="44985"/>
                  <a:pt x="1082182" y="42664"/>
                  <a:pt x="1084811" y="37407"/>
                </a:cubicBezTo>
                <a:cubicBezTo>
                  <a:pt x="1086670" y="33689"/>
                  <a:pt x="1102130" y="0"/>
                  <a:pt x="1101437" y="0"/>
                </a:cubicBezTo>
                <a:close/>
              </a:path>
            </a:pathLst>
          </a:custGeom>
          <a:blipFill dpi="0" rotWithShape="1">
            <a:blip r:embed="rId15"/>
            <a:srcRect/>
            <a:stretch>
              <a:fillRect t="2000" r="-14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EB1BC8-89B5-4343-8B27-BB3772B996FA}"/>
              </a:ext>
            </a:extLst>
          </p:cNvPr>
          <p:cNvSpPr/>
          <p:nvPr/>
        </p:nvSpPr>
        <p:spPr>
          <a:xfrm>
            <a:off x="10435377" y="5785658"/>
            <a:ext cx="179976" cy="128847"/>
          </a:xfrm>
          <a:custGeom>
            <a:avLst/>
            <a:gdLst>
              <a:gd name="connsiteX0" fmla="*/ 30347 w 179976"/>
              <a:gd name="connsiteY0" fmla="*/ 12469 h 128847"/>
              <a:gd name="connsiteX1" fmla="*/ 17878 w 179976"/>
              <a:gd name="connsiteY1" fmla="*/ 49877 h 128847"/>
              <a:gd name="connsiteX2" fmla="*/ 13721 w 179976"/>
              <a:gd name="connsiteY2" fmla="*/ 62346 h 128847"/>
              <a:gd name="connsiteX3" fmla="*/ 17878 w 179976"/>
              <a:gd name="connsiteY3" fmla="*/ 74815 h 128847"/>
              <a:gd name="connsiteX4" fmla="*/ 13721 w 179976"/>
              <a:gd name="connsiteY4" fmla="*/ 116378 h 128847"/>
              <a:gd name="connsiteX5" fmla="*/ 1252 w 179976"/>
              <a:gd name="connsiteY5" fmla="*/ 128847 h 128847"/>
              <a:gd name="connsiteX6" fmla="*/ 92692 w 179976"/>
              <a:gd name="connsiteY6" fmla="*/ 116378 h 128847"/>
              <a:gd name="connsiteX7" fmla="*/ 134256 w 179976"/>
              <a:gd name="connsiteY7" fmla="*/ 87284 h 128847"/>
              <a:gd name="connsiteX8" fmla="*/ 150881 w 179976"/>
              <a:gd name="connsiteY8" fmla="*/ 78971 h 128847"/>
              <a:gd name="connsiteX9" fmla="*/ 179976 w 179976"/>
              <a:gd name="connsiteY9" fmla="*/ 54033 h 128847"/>
              <a:gd name="connsiteX10" fmla="*/ 175819 w 179976"/>
              <a:gd name="connsiteY10" fmla="*/ 29095 h 128847"/>
              <a:gd name="connsiteX11" fmla="*/ 171663 w 179976"/>
              <a:gd name="connsiteY11" fmla="*/ 16626 h 128847"/>
              <a:gd name="connsiteX12" fmla="*/ 167507 w 179976"/>
              <a:gd name="connsiteY12" fmla="*/ 0 h 128847"/>
              <a:gd name="connsiteX13" fmla="*/ 150881 w 179976"/>
              <a:gd name="connsiteY13" fmla="*/ 4157 h 128847"/>
              <a:gd name="connsiteX14" fmla="*/ 130099 w 179976"/>
              <a:gd name="connsiteY14" fmla="*/ 8313 h 128847"/>
              <a:gd name="connsiteX15" fmla="*/ 80223 w 179976"/>
              <a:gd name="connsiteY15" fmla="*/ 33251 h 128847"/>
              <a:gd name="connsiteX16" fmla="*/ 30347 w 179976"/>
              <a:gd name="connsiteY16" fmla="*/ 12469 h 12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976" h="128847">
                <a:moveTo>
                  <a:pt x="30347" y="12469"/>
                </a:moveTo>
                <a:lnTo>
                  <a:pt x="17878" y="49877"/>
                </a:lnTo>
                <a:lnTo>
                  <a:pt x="13721" y="62346"/>
                </a:lnTo>
                <a:cubicBezTo>
                  <a:pt x="15107" y="66502"/>
                  <a:pt x="17878" y="70434"/>
                  <a:pt x="17878" y="74815"/>
                </a:cubicBezTo>
                <a:cubicBezTo>
                  <a:pt x="17878" y="88738"/>
                  <a:pt x="17816" y="103070"/>
                  <a:pt x="13721" y="116378"/>
                </a:cubicBezTo>
                <a:cubicBezTo>
                  <a:pt x="11992" y="121996"/>
                  <a:pt x="-4626" y="128847"/>
                  <a:pt x="1252" y="128847"/>
                </a:cubicBezTo>
                <a:cubicBezTo>
                  <a:pt x="32014" y="128847"/>
                  <a:pt x="62212" y="120534"/>
                  <a:pt x="92692" y="116378"/>
                </a:cubicBezTo>
                <a:cubicBezTo>
                  <a:pt x="103118" y="108559"/>
                  <a:pt x="124022" y="92402"/>
                  <a:pt x="134256" y="87284"/>
                </a:cubicBezTo>
                <a:cubicBezTo>
                  <a:pt x="139798" y="84513"/>
                  <a:pt x="145627" y="82255"/>
                  <a:pt x="150881" y="78971"/>
                </a:cubicBezTo>
                <a:cubicBezTo>
                  <a:pt x="165102" y="70083"/>
                  <a:pt x="168639" y="65370"/>
                  <a:pt x="179976" y="54033"/>
                </a:cubicBezTo>
                <a:cubicBezTo>
                  <a:pt x="178590" y="45720"/>
                  <a:pt x="177647" y="37322"/>
                  <a:pt x="175819" y="29095"/>
                </a:cubicBezTo>
                <a:cubicBezTo>
                  <a:pt x="174869" y="24818"/>
                  <a:pt x="172866" y="20839"/>
                  <a:pt x="171663" y="16626"/>
                </a:cubicBezTo>
                <a:cubicBezTo>
                  <a:pt x="170094" y="11133"/>
                  <a:pt x="168892" y="5542"/>
                  <a:pt x="167507" y="0"/>
                </a:cubicBezTo>
                <a:cubicBezTo>
                  <a:pt x="161965" y="1386"/>
                  <a:pt x="156458" y="2918"/>
                  <a:pt x="150881" y="4157"/>
                </a:cubicBezTo>
                <a:cubicBezTo>
                  <a:pt x="143985" y="5690"/>
                  <a:pt x="136631" y="5623"/>
                  <a:pt x="130099" y="8313"/>
                </a:cubicBezTo>
                <a:cubicBezTo>
                  <a:pt x="112911" y="15390"/>
                  <a:pt x="80223" y="33251"/>
                  <a:pt x="80223" y="33251"/>
                </a:cubicBezTo>
                <a:cubicBezTo>
                  <a:pt x="47249" y="28541"/>
                  <a:pt x="58055" y="36023"/>
                  <a:pt x="30347" y="12469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B54DD9-D8B3-4917-9171-7745A4437AA7}"/>
              </a:ext>
            </a:extLst>
          </p:cNvPr>
          <p:cNvSpPr/>
          <p:nvPr/>
        </p:nvSpPr>
        <p:spPr>
          <a:xfrm>
            <a:off x="11099663" y="5507182"/>
            <a:ext cx="753307" cy="581891"/>
          </a:xfrm>
          <a:custGeom>
            <a:avLst/>
            <a:gdLst>
              <a:gd name="connsiteX0" fmla="*/ 750130 w 753307"/>
              <a:gd name="connsiteY0" fmla="*/ 153785 h 581891"/>
              <a:gd name="connsiteX1" fmla="*/ 716879 w 753307"/>
              <a:gd name="connsiteY1" fmla="*/ 128847 h 581891"/>
              <a:gd name="connsiteX2" fmla="*/ 708566 w 753307"/>
              <a:gd name="connsiteY2" fmla="*/ 103909 h 581891"/>
              <a:gd name="connsiteX3" fmla="*/ 712722 w 753307"/>
              <a:gd name="connsiteY3" fmla="*/ 83127 h 581891"/>
              <a:gd name="connsiteX4" fmla="*/ 696097 w 753307"/>
              <a:gd name="connsiteY4" fmla="*/ 87283 h 581891"/>
              <a:gd name="connsiteX5" fmla="*/ 679472 w 753307"/>
              <a:gd name="connsiteY5" fmla="*/ 99753 h 581891"/>
              <a:gd name="connsiteX6" fmla="*/ 675315 w 753307"/>
              <a:gd name="connsiteY6" fmla="*/ 116378 h 581891"/>
              <a:gd name="connsiteX7" fmla="*/ 679472 w 753307"/>
              <a:gd name="connsiteY7" fmla="*/ 103909 h 581891"/>
              <a:gd name="connsiteX8" fmla="*/ 683628 w 753307"/>
              <a:gd name="connsiteY8" fmla="*/ 78971 h 581891"/>
              <a:gd name="connsiteX9" fmla="*/ 662846 w 753307"/>
              <a:gd name="connsiteY9" fmla="*/ 4156 h 581891"/>
              <a:gd name="connsiteX10" fmla="*/ 650377 w 753307"/>
              <a:gd name="connsiteY10" fmla="*/ 0 h 581891"/>
              <a:gd name="connsiteX11" fmla="*/ 637908 w 753307"/>
              <a:gd name="connsiteY11" fmla="*/ 58189 h 581891"/>
              <a:gd name="connsiteX12" fmla="*/ 650377 w 753307"/>
              <a:gd name="connsiteY12" fmla="*/ 91440 h 581891"/>
              <a:gd name="connsiteX13" fmla="*/ 646221 w 753307"/>
              <a:gd name="connsiteY13" fmla="*/ 149629 h 581891"/>
              <a:gd name="connsiteX14" fmla="*/ 637908 w 753307"/>
              <a:gd name="connsiteY14" fmla="*/ 162098 h 581891"/>
              <a:gd name="connsiteX15" fmla="*/ 612970 w 753307"/>
              <a:gd name="connsiteY15" fmla="*/ 187036 h 581891"/>
              <a:gd name="connsiteX16" fmla="*/ 575562 w 753307"/>
              <a:gd name="connsiteY16" fmla="*/ 216131 h 581891"/>
              <a:gd name="connsiteX17" fmla="*/ 563093 w 753307"/>
              <a:gd name="connsiteY17" fmla="*/ 220287 h 581891"/>
              <a:gd name="connsiteX18" fmla="*/ 550624 w 753307"/>
              <a:gd name="connsiteY18" fmla="*/ 245225 h 581891"/>
              <a:gd name="connsiteX19" fmla="*/ 563093 w 753307"/>
              <a:gd name="connsiteY19" fmla="*/ 249382 h 581891"/>
              <a:gd name="connsiteX20" fmla="*/ 575562 w 753307"/>
              <a:gd name="connsiteY20" fmla="*/ 261851 h 581891"/>
              <a:gd name="connsiteX21" fmla="*/ 554781 w 753307"/>
              <a:gd name="connsiteY21" fmla="*/ 303414 h 581891"/>
              <a:gd name="connsiteX22" fmla="*/ 542312 w 753307"/>
              <a:gd name="connsiteY22" fmla="*/ 307571 h 581891"/>
              <a:gd name="connsiteX23" fmla="*/ 504904 w 753307"/>
              <a:gd name="connsiteY23" fmla="*/ 320040 h 581891"/>
              <a:gd name="connsiteX24" fmla="*/ 475810 w 753307"/>
              <a:gd name="connsiteY24" fmla="*/ 315883 h 581891"/>
              <a:gd name="connsiteX25" fmla="*/ 471653 w 753307"/>
              <a:gd name="connsiteY25" fmla="*/ 290945 h 581891"/>
              <a:gd name="connsiteX26" fmla="*/ 425933 w 753307"/>
              <a:gd name="connsiteY26" fmla="*/ 295102 h 581891"/>
              <a:gd name="connsiteX27" fmla="*/ 413464 w 753307"/>
              <a:gd name="connsiteY27" fmla="*/ 299258 h 581891"/>
              <a:gd name="connsiteX28" fmla="*/ 396839 w 753307"/>
              <a:gd name="connsiteY28" fmla="*/ 311727 h 581891"/>
              <a:gd name="connsiteX29" fmla="*/ 376057 w 753307"/>
              <a:gd name="connsiteY29" fmla="*/ 324196 h 581891"/>
              <a:gd name="connsiteX30" fmla="*/ 309555 w 753307"/>
              <a:gd name="connsiteY30" fmla="*/ 361603 h 581891"/>
              <a:gd name="connsiteX31" fmla="*/ 297086 w 753307"/>
              <a:gd name="connsiteY31" fmla="*/ 374073 h 581891"/>
              <a:gd name="connsiteX32" fmla="*/ 280461 w 753307"/>
              <a:gd name="connsiteY32" fmla="*/ 382385 h 581891"/>
              <a:gd name="connsiteX33" fmla="*/ 226428 w 753307"/>
              <a:gd name="connsiteY33" fmla="*/ 411480 h 581891"/>
              <a:gd name="connsiteX34" fmla="*/ 213959 w 753307"/>
              <a:gd name="connsiteY34" fmla="*/ 415636 h 581891"/>
              <a:gd name="connsiteX35" fmla="*/ 168239 w 753307"/>
              <a:gd name="connsiteY35" fmla="*/ 440574 h 581891"/>
              <a:gd name="connsiteX36" fmla="*/ 151613 w 753307"/>
              <a:gd name="connsiteY36" fmla="*/ 444731 h 581891"/>
              <a:gd name="connsiteX37" fmla="*/ 134988 w 753307"/>
              <a:gd name="connsiteY37" fmla="*/ 453043 h 581891"/>
              <a:gd name="connsiteX38" fmla="*/ 122519 w 753307"/>
              <a:gd name="connsiteY38" fmla="*/ 457200 h 581891"/>
              <a:gd name="connsiteX39" fmla="*/ 89268 w 753307"/>
              <a:gd name="connsiteY39" fmla="*/ 469669 h 581891"/>
              <a:gd name="connsiteX40" fmla="*/ 43548 w 753307"/>
              <a:gd name="connsiteY40" fmla="*/ 494607 h 581891"/>
              <a:gd name="connsiteX41" fmla="*/ 10297 w 753307"/>
              <a:gd name="connsiteY41" fmla="*/ 507076 h 581891"/>
              <a:gd name="connsiteX42" fmla="*/ 6141 w 753307"/>
              <a:gd name="connsiteY42" fmla="*/ 544483 h 581891"/>
              <a:gd name="connsiteX43" fmla="*/ 18610 w 753307"/>
              <a:gd name="connsiteY43" fmla="*/ 548640 h 581891"/>
              <a:gd name="connsiteX44" fmla="*/ 43548 w 753307"/>
              <a:gd name="connsiteY44" fmla="*/ 565265 h 581891"/>
              <a:gd name="connsiteX45" fmla="*/ 60173 w 753307"/>
              <a:gd name="connsiteY45" fmla="*/ 569422 h 581891"/>
              <a:gd name="connsiteX46" fmla="*/ 76799 w 753307"/>
              <a:gd name="connsiteY46" fmla="*/ 577734 h 581891"/>
              <a:gd name="connsiteX47" fmla="*/ 89268 w 753307"/>
              <a:gd name="connsiteY47" fmla="*/ 581891 h 581891"/>
              <a:gd name="connsiteX48" fmla="*/ 139144 w 753307"/>
              <a:gd name="connsiteY48" fmla="*/ 565265 h 581891"/>
              <a:gd name="connsiteX49" fmla="*/ 151613 w 753307"/>
              <a:gd name="connsiteY49" fmla="*/ 561109 h 581891"/>
              <a:gd name="connsiteX50" fmla="*/ 172395 w 753307"/>
              <a:gd name="connsiteY50" fmla="*/ 552796 h 581891"/>
              <a:gd name="connsiteX51" fmla="*/ 205646 w 753307"/>
              <a:gd name="connsiteY51" fmla="*/ 527858 h 581891"/>
              <a:gd name="connsiteX52" fmla="*/ 218115 w 753307"/>
              <a:gd name="connsiteY52" fmla="*/ 523702 h 581891"/>
              <a:gd name="connsiteX53" fmla="*/ 259679 w 753307"/>
              <a:gd name="connsiteY53" fmla="*/ 507076 h 581891"/>
              <a:gd name="connsiteX54" fmla="*/ 276304 w 753307"/>
              <a:gd name="connsiteY54" fmla="*/ 498763 h 581891"/>
              <a:gd name="connsiteX55" fmla="*/ 288773 w 753307"/>
              <a:gd name="connsiteY55" fmla="*/ 494607 h 581891"/>
              <a:gd name="connsiteX56" fmla="*/ 313712 w 753307"/>
              <a:gd name="connsiteY56" fmla="*/ 477982 h 581891"/>
              <a:gd name="connsiteX57" fmla="*/ 326181 w 753307"/>
              <a:gd name="connsiteY57" fmla="*/ 469669 h 581891"/>
              <a:gd name="connsiteX58" fmla="*/ 346962 w 753307"/>
              <a:gd name="connsiteY58" fmla="*/ 448887 h 581891"/>
              <a:gd name="connsiteX59" fmla="*/ 359432 w 753307"/>
              <a:gd name="connsiteY59" fmla="*/ 432262 h 581891"/>
              <a:gd name="connsiteX60" fmla="*/ 392682 w 753307"/>
              <a:gd name="connsiteY60" fmla="*/ 411480 h 581891"/>
              <a:gd name="connsiteX61" fmla="*/ 450872 w 753307"/>
              <a:gd name="connsiteY61" fmla="*/ 374073 h 581891"/>
              <a:gd name="connsiteX62" fmla="*/ 463341 w 753307"/>
              <a:gd name="connsiteY62" fmla="*/ 365760 h 581891"/>
              <a:gd name="connsiteX63" fmla="*/ 475810 w 753307"/>
              <a:gd name="connsiteY63" fmla="*/ 357447 h 581891"/>
              <a:gd name="connsiteX64" fmla="*/ 488279 w 753307"/>
              <a:gd name="connsiteY64" fmla="*/ 344978 h 581891"/>
              <a:gd name="connsiteX65" fmla="*/ 496592 w 753307"/>
              <a:gd name="connsiteY65" fmla="*/ 332509 h 581891"/>
              <a:gd name="connsiteX66" fmla="*/ 521530 w 753307"/>
              <a:gd name="connsiteY66" fmla="*/ 320040 h 581891"/>
              <a:gd name="connsiteX67" fmla="*/ 546468 w 753307"/>
              <a:gd name="connsiteY67" fmla="*/ 303414 h 581891"/>
              <a:gd name="connsiteX68" fmla="*/ 600501 w 753307"/>
              <a:gd name="connsiteY68" fmla="*/ 290945 h 581891"/>
              <a:gd name="connsiteX69" fmla="*/ 621282 w 753307"/>
              <a:gd name="connsiteY69" fmla="*/ 286789 h 581891"/>
              <a:gd name="connsiteX70" fmla="*/ 633752 w 753307"/>
              <a:gd name="connsiteY70" fmla="*/ 282633 h 581891"/>
              <a:gd name="connsiteX71" fmla="*/ 662846 w 753307"/>
              <a:gd name="connsiteY71" fmla="*/ 261851 h 581891"/>
              <a:gd name="connsiteX72" fmla="*/ 671159 w 753307"/>
              <a:gd name="connsiteY72" fmla="*/ 249382 h 581891"/>
              <a:gd name="connsiteX73" fmla="*/ 704410 w 753307"/>
              <a:gd name="connsiteY73" fmla="*/ 224443 h 581891"/>
              <a:gd name="connsiteX74" fmla="*/ 716879 w 753307"/>
              <a:gd name="connsiteY74" fmla="*/ 220287 h 581891"/>
              <a:gd name="connsiteX75" fmla="*/ 725192 w 753307"/>
              <a:gd name="connsiteY75" fmla="*/ 207818 h 581891"/>
              <a:gd name="connsiteX76" fmla="*/ 750130 w 753307"/>
              <a:gd name="connsiteY76" fmla="*/ 153785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53307" h="581891">
                <a:moveTo>
                  <a:pt x="750130" y="153785"/>
                </a:moveTo>
                <a:cubicBezTo>
                  <a:pt x="748745" y="140623"/>
                  <a:pt x="722940" y="139756"/>
                  <a:pt x="716879" y="128847"/>
                </a:cubicBezTo>
                <a:cubicBezTo>
                  <a:pt x="712624" y="121187"/>
                  <a:pt x="708566" y="103909"/>
                  <a:pt x="708566" y="103909"/>
                </a:cubicBezTo>
                <a:cubicBezTo>
                  <a:pt x="709951" y="96982"/>
                  <a:pt x="716961" y="88779"/>
                  <a:pt x="712722" y="83127"/>
                </a:cubicBezTo>
                <a:cubicBezTo>
                  <a:pt x="709295" y="78557"/>
                  <a:pt x="701206" y="84728"/>
                  <a:pt x="696097" y="87283"/>
                </a:cubicBezTo>
                <a:cubicBezTo>
                  <a:pt x="689901" y="90381"/>
                  <a:pt x="685014" y="95596"/>
                  <a:pt x="679472" y="99753"/>
                </a:cubicBezTo>
                <a:cubicBezTo>
                  <a:pt x="678086" y="105295"/>
                  <a:pt x="675315" y="110666"/>
                  <a:pt x="675315" y="116378"/>
                </a:cubicBezTo>
                <a:cubicBezTo>
                  <a:pt x="675315" y="120759"/>
                  <a:pt x="678522" y="108186"/>
                  <a:pt x="679472" y="103909"/>
                </a:cubicBezTo>
                <a:cubicBezTo>
                  <a:pt x="681300" y="95682"/>
                  <a:pt x="682243" y="87284"/>
                  <a:pt x="683628" y="78971"/>
                </a:cubicBezTo>
                <a:cubicBezTo>
                  <a:pt x="679686" y="15887"/>
                  <a:pt x="699170" y="19723"/>
                  <a:pt x="662846" y="4156"/>
                </a:cubicBezTo>
                <a:cubicBezTo>
                  <a:pt x="658819" y="2430"/>
                  <a:pt x="654533" y="1385"/>
                  <a:pt x="650377" y="0"/>
                </a:cubicBezTo>
                <a:cubicBezTo>
                  <a:pt x="643360" y="21053"/>
                  <a:pt x="639803" y="29765"/>
                  <a:pt x="637908" y="58189"/>
                </a:cubicBezTo>
                <a:cubicBezTo>
                  <a:pt x="637242" y="68176"/>
                  <a:pt x="646370" y="83426"/>
                  <a:pt x="650377" y="91440"/>
                </a:cubicBezTo>
                <a:cubicBezTo>
                  <a:pt x="648992" y="110836"/>
                  <a:pt x="649600" y="130479"/>
                  <a:pt x="646221" y="149629"/>
                </a:cubicBezTo>
                <a:cubicBezTo>
                  <a:pt x="645353" y="154548"/>
                  <a:pt x="641227" y="158364"/>
                  <a:pt x="637908" y="162098"/>
                </a:cubicBezTo>
                <a:cubicBezTo>
                  <a:pt x="630098" y="170884"/>
                  <a:pt x="621283" y="178723"/>
                  <a:pt x="612970" y="187036"/>
                </a:cubicBezTo>
                <a:cubicBezTo>
                  <a:pt x="602211" y="197795"/>
                  <a:pt x="590476" y="211160"/>
                  <a:pt x="575562" y="216131"/>
                </a:cubicBezTo>
                <a:lnTo>
                  <a:pt x="563093" y="220287"/>
                </a:lnTo>
                <a:cubicBezTo>
                  <a:pt x="561693" y="222387"/>
                  <a:pt x="548167" y="240310"/>
                  <a:pt x="550624" y="245225"/>
                </a:cubicBezTo>
                <a:cubicBezTo>
                  <a:pt x="552583" y="249144"/>
                  <a:pt x="558937" y="247996"/>
                  <a:pt x="563093" y="249382"/>
                </a:cubicBezTo>
                <a:cubicBezTo>
                  <a:pt x="567249" y="253538"/>
                  <a:pt x="574409" y="256087"/>
                  <a:pt x="575562" y="261851"/>
                </a:cubicBezTo>
                <a:cubicBezTo>
                  <a:pt x="580380" y="285938"/>
                  <a:pt x="572205" y="293457"/>
                  <a:pt x="554781" y="303414"/>
                </a:cubicBezTo>
                <a:cubicBezTo>
                  <a:pt x="550977" y="305588"/>
                  <a:pt x="546231" y="305612"/>
                  <a:pt x="542312" y="307571"/>
                </a:cubicBezTo>
                <a:cubicBezTo>
                  <a:pt x="513092" y="322180"/>
                  <a:pt x="551197" y="312323"/>
                  <a:pt x="504904" y="320040"/>
                </a:cubicBezTo>
                <a:cubicBezTo>
                  <a:pt x="495206" y="318654"/>
                  <a:pt x="483183" y="322334"/>
                  <a:pt x="475810" y="315883"/>
                </a:cubicBezTo>
                <a:cubicBezTo>
                  <a:pt x="469468" y="310334"/>
                  <a:pt x="479432" y="294186"/>
                  <a:pt x="471653" y="290945"/>
                </a:cubicBezTo>
                <a:cubicBezTo>
                  <a:pt x="457527" y="285060"/>
                  <a:pt x="441173" y="293716"/>
                  <a:pt x="425933" y="295102"/>
                </a:cubicBezTo>
                <a:cubicBezTo>
                  <a:pt x="421777" y="296487"/>
                  <a:pt x="417268" y="297084"/>
                  <a:pt x="413464" y="299258"/>
                </a:cubicBezTo>
                <a:cubicBezTo>
                  <a:pt x="407450" y="302695"/>
                  <a:pt x="402603" y="307885"/>
                  <a:pt x="396839" y="311727"/>
                </a:cubicBezTo>
                <a:cubicBezTo>
                  <a:pt x="390117" y="316208"/>
                  <a:pt x="383119" y="320273"/>
                  <a:pt x="376057" y="324196"/>
                </a:cubicBezTo>
                <a:cubicBezTo>
                  <a:pt x="354658" y="336085"/>
                  <a:pt x="326136" y="345020"/>
                  <a:pt x="309555" y="361603"/>
                </a:cubicBezTo>
                <a:cubicBezTo>
                  <a:pt x="305399" y="365760"/>
                  <a:pt x="301869" y="370656"/>
                  <a:pt x="297086" y="374073"/>
                </a:cubicBezTo>
                <a:cubicBezTo>
                  <a:pt x="292044" y="377674"/>
                  <a:pt x="285840" y="379311"/>
                  <a:pt x="280461" y="382385"/>
                </a:cubicBezTo>
                <a:cubicBezTo>
                  <a:pt x="255350" y="396734"/>
                  <a:pt x="271695" y="396392"/>
                  <a:pt x="226428" y="411480"/>
                </a:cubicBezTo>
                <a:cubicBezTo>
                  <a:pt x="222272" y="412865"/>
                  <a:pt x="217878" y="413677"/>
                  <a:pt x="213959" y="415636"/>
                </a:cubicBezTo>
                <a:cubicBezTo>
                  <a:pt x="184410" y="430410"/>
                  <a:pt x="201321" y="427341"/>
                  <a:pt x="168239" y="440574"/>
                </a:cubicBezTo>
                <a:cubicBezTo>
                  <a:pt x="162935" y="442696"/>
                  <a:pt x="156962" y="442725"/>
                  <a:pt x="151613" y="444731"/>
                </a:cubicBezTo>
                <a:cubicBezTo>
                  <a:pt x="145812" y="446906"/>
                  <a:pt x="140683" y="450602"/>
                  <a:pt x="134988" y="453043"/>
                </a:cubicBezTo>
                <a:cubicBezTo>
                  <a:pt x="130961" y="454769"/>
                  <a:pt x="126636" y="455703"/>
                  <a:pt x="122519" y="457200"/>
                </a:cubicBezTo>
                <a:cubicBezTo>
                  <a:pt x="111394" y="461245"/>
                  <a:pt x="100259" y="465273"/>
                  <a:pt x="89268" y="469669"/>
                </a:cubicBezTo>
                <a:cubicBezTo>
                  <a:pt x="12595" y="500338"/>
                  <a:pt x="95669" y="465650"/>
                  <a:pt x="43548" y="494607"/>
                </a:cubicBezTo>
                <a:cubicBezTo>
                  <a:pt x="36090" y="498750"/>
                  <a:pt x="19632" y="503965"/>
                  <a:pt x="10297" y="507076"/>
                </a:cubicBezTo>
                <a:cubicBezTo>
                  <a:pt x="1167" y="520770"/>
                  <a:pt x="-5346" y="524381"/>
                  <a:pt x="6141" y="544483"/>
                </a:cubicBezTo>
                <a:cubicBezTo>
                  <a:pt x="8315" y="548287"/>
                  <a:pt x="14780" y="546512"/>
                  <a:pt x="18610" y="548640"/>
                </a:cubicBezTo>
                <a:cubicBezTo>
                  <a:pt x="27343" y="553492"/>
                  <a:pt x="33856" y="562842"/>
                  <a:pt x="43548" y="565265"/>
                </a:cubicBezTo>
                <a:cubicBezTo>
                  <a:pt x="49090" y="566651"/>
                  <a:pt x="54824" y="567416"/>
                  <a:pt x="60173" y="569422"/>
                </a:cubicBezTo>
                <a:cubicBezTo>
                  <a:pt x="65974" y="571598"/>
                  <a:pt x="71104" y="575293"/>
                  <a:pt x="76799" y="577734"/>
                </a:cubicBezTo>
                <a:cubicBezTo>
                  <a:pt x="80826" y="579460"/>
                  <a:pt x="85112" y="580505"/>
                  <a:pt x="89268" y="581891"/>
                </a:cubicBezTo>
                <a:cubicBezTo>
                  <a:pt x="136270" y="575175"/>
                  <a:pt x="101789" y="583942"/>
                  <a:pt x="139144" y="565265"/>
                </a:cubicBezTo>
                <a:cubicBezTo>
                  <a:pt x="143063" y="563306"/>
                  <a:pt x="147511" y="562647"/>
                  <a:pt x="151613" y="561109"/>
                </a:cubicBezTo>
                <a:cubicBezTo>
                  <a:pt x="158599" y="558489"/>
                  <a:pt x="165722" y="556133"/>
                  <a:pt x="172395" y="552796"/>
                </a:cubicBezTo>
                <a:cubicBezTo>
                  <a:pt x="185232" y="546377"/>
                  <a:pt x="193418" y="535500"/>
                  <a:pt x="205646" y="527858"/>
                </a:cubicBezTo>
                <a:cubicBezTo>
                  <a:pt x="209361" y="525536"/>
                  <a:pt x="214196" y="525661"/>
                  <a:pt x="218115" y="523702"/>
                </a:cubicBezTo>
                <a:cubicBezTo>
                  <a:pt x="253903" y="505808"/>
                  <a:pt x="223150" y="514383"/>
                  <a:pt x="259679" y="507076"/>
                </a:cubicBezTo>
                <a:cubicBezTo>
                  <a:pt x="265221" y="504305"/>
                  <a:pt x="270609" y="501204"/>
                  <a:pt x="276304" y="498763"/>
                </a:cubicBezTo>
                <a:cubicBezTo>
                  <a:pt x="280331" y="497037"/>
                  <a:pt x="284943" y="496735"/>
                  <a:pt x="288773" y="494607"/>
                </a:cubicBezTo>
                <a:cubicBezTo>
                  <a:pt x="297507" y="489755"/>
                  <a:pt x="305399" y="483524"/>
                  <a:pt x="313712" y="477982"/>
                </a:cubicBezTo>
                <a:lnTo>
                  <a:pt x="326181" y="469669"/>
                </a:lnTo>
                <a:cubicBezTo>
                  <a:pt x="348341" y="436426"/>
                  <a:pt x="319259" y="476589"/>
                  <a:pt x="346962" y="448887"/>
                </a:cubicBezTo>
                <a:cubicBezTo>
                  <a:pt x="351860" y="443989"/>
                  <a:pt x="354534" y="437160"/>
                  <a:pt x="359432" y="432262"/>
                </a:cubicBezTo>
                <a:cubicBezTo>
                  <a:pt x="373168" y="418526"/>
                  <a:pt x="376879" y="420699"/>
                  <a:pt x="392682" y="411480"/>
                </a:cubicBezTo>
                <a:cubicBezTo>
                  <a:pt x="413528" y="399320"/>
                  <a:pt x="431016" y="387310"/>
                  <a:pt x="450872" y="374073"/>
                </a:cubicBezTo>
                <a:lnTo>
                  <a:pt x="463341" y="365760"/>
                </a:lnTo>
                <a:cubicBezTo>
                  <a:pt x="467497" y="362989"/>
                  <a:pt x="472278" y="360979"/>
                  <a:pt x="475810" y="357447"/>
                </a:cubicBezTo>
                <a:cubicBezTo>
                  <a:pt x="479966" y="353291"/>
                  <a:pt x="484516" y="349494"/>
                  <a:pt x="488279" y="344978"/>
                </a:cubicBezTo>
                <a:cubicBezTo>
                  <a:pt x="491477" y="341140"/>
                  <a:pt x="493060" y="336041"/>
                  <a:pt x="496592" y="332509"/>
                </a:cubicBezTo>
                <a:cubicBezTo>
                  <a:pt x="504650" y="324451"/>
                  <a:pt x="511388" y="323421"/>
                  <a:pt x="521530" y="320040"/>
                </a:cubicBezTo>
                <a:cubicBezTo>
                  <a:pt x="529843" y="314498"/>
                  <a:pt x="536990" y="306573"/>
                  <a:pt x="546468" y="303414"/>
                </a:cubicBezTo>
                <a:cubicBezTo>
                  <a:pt x="572341" y="294790"/>
                  <a:pt x="554643" y="300117"/>
                  <a:pt x="600501" y="290945"/>
                </a:cubicBezTo>
                <a:cubicBezTo>
                  <a:pt x="607428" y="289560"/>
                  <a:pt x="614580" y="289023"/>
                  <a:pt x="621282" y="286789"/>
                </a:cubicBezTo>
                <a:lnTo>
                  <a:pt x="633752" y="282633"/>
                </a:lnTo>
                <a:cubicBezTo>
                  <a:pt x="640831" y="277913"/>
                  <a:pt x="657691" y="267006"/>
                  <a:pt x="662846" y="261851"/>
                </a:cubicBezTo>
                <a:cubicBezTo>
                  <a:pt x="666378" y="258319"/>
                  <a:pt x="667961" y="253220"/>
                  <a:pt x="671159" y="249382"/>
                </a:cubicBezTo>
                <a:cubicBezTo>
                  <a:pt x="681461" y="237019"/>
                  <a:pt x="689417" y="231940"/>
                  <a:pt x="704410" y="224443"/>
                </a:cubicBezTo>
                <a:cubicBezTo>
                  <a:pt x="708329" y="222484"/>
                  <a:pt x="712723" y="221672"/>
                  <a:pt x="716879" y="220287"/>
                </a:cubicBezTo>
                <a:cubicBezTo>
                  <a:pt x="719650" y="216131"/>
                  <a:pt x="720956" y="210466"/>
                  <a:pt x="725192" y="207818"/>
                </a:cubicBezTo>
                <a:cubicBezTo>
                  <a:pt x="764588" y="183195"/>
                  <a:pt x="751515" y="166947"/>
                  <a:pt x="750130" y="153785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DCA526-1429-432B-92D4-EA7C59C55D1A}"/>
              </a:ext>
            </a:extLst>
          </p:cNvPr>
          <p:cNvSpPr/>
          <p:nvPr/>
        </p:nvSpPr>
        <p:spPr>
          <a:xfrm>
            <a:off x="7601803" y="1819701"/>
            <a:ext cx="291152" cy="118281"/>
          </a:xfrm>
          <a:custGeom>
            <a:avLst/>
            <a:gdLst>
              <a:gd name="connsiteX0" fmla="*/ 122830 w 291152"/>
              <a:gd name="connsiteY0" fmla="*/ 0 h 118281"/>
              <a:gd name="connsiteX1" fmla="*/ 95534 w 291152"/>
              <a:gd name="connsiteY1" fmla="*/ 4550 h 118281"/>
              <a:gd name="connsiteX2" fmla="*/ 81887 w 291152"/>
              <a:gd name="connsiteY2" fmla="*/ 9099 h 118281"/>
              <a:gd name="connsiteX3" fmla="*/ 40943 w 291152"/>
              <a:gd name="connsiteY3" fmla="*/ 13648 h 118281"/>
              <a:gd name="connsiteX4" fmla="*/ 0 w 291152"/>
              <a:gd name="connsiteY4" fmla="*/ 31845 h 118281"/>
              <a:gd name="connsiteX5" fmla="*/ 4549 w 291152"/>
              <a:gd name="connsiteY5" fmla="*/ 59141 h 118281"/>
              <a:gd name="connsiteX6" fmla="*/ 22746 w 291152"/>
              <a:gd name="connsiteY6" fmla="*/ 63690 h 118281"/>
              <a:gd name="connsiteX7" fmla="*/ 36394 w 291152"/>
              <a:gd name="connsiteY7" fmla="*/ 72789 h 118281"/>
              <a:gd name="connsiteX8" fmla="*/ 59140 w 291152"/>
              <a:gd name="connsiteY8" fmla="*/ 104633 h 118281"/>
              <a:gd name="connsiteX9" fmla="*/ 154675 w 291152"/>
              <a:gd name="connsiteY9" fmla="*/ 109183 h 118281"/>
              <a:gd name="connsiteX10" fmla="*/ 172872 w 291152"/>
              <a:gd name="connsiteY10" fmla="*/ 118281 h 118281"/>
              <a:gd name="connsiteX11" fmla="*/ 200167 w 291152"/>
              <a:gd name="connsiteY11" fmla="*/ 109183 h 118281"/>
              <a:gd name="connsiteX12" fmla="*/ 213815 w 291152"/>
              <a:gd name="connsiteY12" fmla="*/ 95535 h 118281"/>
              <a:gd name="connsiteX13" fmla="*/ 227463 w 291152"/>
              <a:gd name="connsiteY13" fmla="*/ 86436 h 118281"/>
              <a:gd name="connsiteX14" fmla="*/ 236561 w 291152"/>
              <a:gd name="connsiteY14" fmla="*/ 72789 h 118281"/>
              <a:gd name="connsiteX15" fmla="*/ 250209 w 291152"/>
              <a:gd name="connsiteY15" fmla="*/ 68239 h 118281"/>
              <a:gd name="connsiteX16" fmla="*/ 277504 w 291152"/>
              <a:gd name="connsiteY16" fmla="*/ 50042 h 118281"/>
              <a:gd name="connsiteX17" fmla="*/ 291152 w 291152"/>
              <a:gd name="connsiteY17" fmla="*/ 22747 h 118281"/>
              <a:gd name="connsiteX18" fmla="*/ 286603 w 291152"/>
              <a:gd name="connsiteY18" fmla="*/ 4550 h 118281"/>
              <a:gd name="connsiteX19" fmla="*/ 227463 w 291152"/>
              <a:gd name="connsiteY19" fmla="*/ 13648 h 118281"/>
              <a:gd name="connsiteX20" fmla="*/ 213815 w 291152"/>
              <a:gd name="connsiteY20" fmla="*/ 18198 h 118281"/>
              <a:gd name="connsiteX21" fmla="*/ 186519 w 291152"/>
              <a:gd name="connsiteY21" fmla="*/ 13648 h 118281"/>
              <a:gd name="connsiteX22" fmla="*/ 172872 w 291152"/>
              <a:gd name="connsiteY22" fmla="*/ 4550 h 118281"/>
              <a:gd name="connsiteX23" fmla="*/ 122830 w 291152"/>
              <a:gd name="connsiteY23" fmla="*/ 0 h 11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1152" h="118281">
                <a:moveTo>
                  <a:pt x="122830" y="0"/>
                </a:moveTo>
                <a:cubicBezTo>
                  <a:pt x="109940" y="0"/>
                  <a:pt x="104539" y="2549"/>
                  <a:pt x="95534" y="4550"/>
                </a:cubicBezTo>
                <a:cubicBezTo>
                  <a:pt x="90853" y="5590"/>
                  <a:pt x="86617" y="8311"/>
                  <a:pt x="81887" y="9099"/>
                </a:cubicBezTo>
                <a:cubicBezTo>
                  <a:pt x="68342" y="11356"/>
                  <a:pt x="54591" y="12132"/>
                  <a:pt x="40943" y="13648"/>
                </a:cubicBezTo>
                <a:cubicBezTo>
                  <a:pt x="8461" y="24476"/>
                  <a:pt x="21628" y="17427"/>
                  <a:pt x="0" y="31845"/>
                </a:cubicBezTo>
                <a:cubicBezTo>
                  <a:pt x="1516" y="40944"/>
                  <a:pt x="-812" y="51635"/>
                  <a:pt x="4549" y="59141"/>
                </a:cubicBezTo>
                <a:cubicBezTo>
                  <a:pt x="8183" y="64229"/>
                  <a:pt x="16999" y="61227"/>
                  <a:pt x="22746" y="63690"/>
                </a:cubicBezTo>
                <a:cubicBezTo>
                  <a:pt x="27772" y="65844"/>
                  <a:pt x="31845" y="69756"/>
                  <a:pt x="36394" y="72789"/>
                </a:cubicBezTo>
                <a:cubicBezTo>
                  <a:pt x="43110" y="92935"/>
                  <a:pt x="38344" y="102900"/>
                  <a:pt x="59140" y="104633"/>
                </a:cubicBezTo>
                <a:cubicBezTo>
                  <a:pt x="90911" y="107281"/>
                  <a:pt x="122830" y="107666"/>
                  <a:pt x="154675" y="109183"/>
                </a:cubicBezTo>
                <a:cubicBezTo>
                  <a:pt x="160741" y="112216"/>
                  <a:pt x="166090" y="118281"/>
                  <a:pt x="172872" y="118281"/>
                </a:cubicBezTo>
                <a:cubicBezTo>
                  <a:pt x="182462" y="118281"/>
                  <a:pt x="200167" y="109183"/>
                  <a:pt x="200167" y="109183"/>
                </a:cubicBezTo>
                <a:cubicBezTo>
                  <a:pt x="204716" y="104634"/>
                  <a:pt x="208873" y="99654"/>
                  <a:pt x="213815" y="95535"/>
                </a:cubicBezTo>
                <a:cubicBezTo>
                  <a:pt x="218015" y="92035"/>
                  <a:pt x="223597" y="90302"/>
                  <a:pt x="227463" y="86436"/>
                </a:cubicBezTo>
                <a:cubicBezTo>
                  <a:pt x="231329" y="82570"/>
                  <a:pt x="232292" y="76204"/>
                  <a:pt x="236561" y="72789"/>
                </a:cubicBezTo>
                <a:cubicBezTo>
                  <a:pt x="240306" y="69793"/>
                  <a:pt x="246017" y="70568"/>
                  <a:pt x="250209" y="68239"/>
                </a:cubicBezTo>
                <a:cubicBezTo>
                  <a:pt x="259768" y="62928"/>
                  <a:pt x="277504" y="50042"/>
                  <a:pt x="277504" y="50042"/>
                </a:cubicBezTo>
                <a:cubicBezTo>
                  <a:pt x="282106" y="43140"/>
                  <a:pt x="291152" y="32166"/>
                  <a:pt x="291152" y="22747"/>
                </a:cubicBezTo>
                <a:cubicBezTo>
                  <a:pt x="291152" y="16495"/>
                  <a:pt x="288119" y="10616"/>
                  <a:pt x="286603" y="4550"/>
                </a:cubicBezTo>
                <a:cubicBezTo>
                  <a:pt x="264511" y="7311"/>
                  <a:pt x="248300" y="8439"/>
                  <a:pt x="227463" y="13648"/>
                </a:cubicBezTo>
                <a:cubicBezTo>
                  <a:pt x="222811" y="14811"/>
                  <a:pt x="218364" y="16681"/>
                  <a:pt x="213815" y="18198"/>
                </a:cubicBezTo>
                <a:cubicBezTo>
                  <a:pt x="204716" y="16681"/>
                  <a:pt x="195270" y="16565"/>
                  <a:pt x="186519" y="13648"/>
                </a:cubicBezTo>
                <a:cubicBezTo>
                  <a:pt x="181332" y="11919"/>
                  <a:pt x="178291" y="5273"/>
                  <a:pt x="172872" y="4550"/>
                </a:cubicBezTo>
                <a:cubicBezTo>
                  <a:pt x="154835" y="2145"/>
                  <a:pt x="135720" y="0"/>
                  <a:pt x="122830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F2B0C2-995D-49F5-9FE2-518E28D39DFD}"/>
              </a:ext>
            </a:extLst>
          </p:cNvPr>
          <p:cNvSpPr/>
          <p:nvPr/>
        </p:nvSpPr>
        <p:spPr>
          <a:xfrm>
            <a:off x="7146225" y="1826751"/>
            <a:ext cx="482874" cy="115780"/>
          </a:xfrm>
          <a:custGeom>
            <a:avLst/>
            <a:gdLst>
              <a:gd name="connsiteX0" fmla="*/ 14300 w 482874"/>
              <a:gd name="connsiteY0" fmla="*/ 2049 h 115780"/>
              <a:gd name="connsiteX1" fmla="*/ 41596 w 482874"/>
              <a:gd name="connsiteY1" fmla="*/ 33894 h 115780"/>
              <a:gd name="connsiteX2" fmla="*/ 50694 w 482874"/>
              <a:gd name="connsiteY2" fmla="*/ 47542 h 115780"/>
              <a:gd name="connsiteX3" fmla="*/ 73441 w 482874"/>
              <a:gd name="connsiteY3" fmla="*/ 52091 h 115780"/>
              <a:gd name="connsiteX4" fmla="*/ 105285 w 482874"/>
              <a:gd name="connsiteY4" fmla="*/ 56640 h 115780"/>
              <a:gd name="connsiteX5" fmla="*/ 118933 w 482874"/>
              <a:gd name="connsiteY5" fmla="*/ 97583 h 115780"/>
              <a:gd name="connsiteX6" fmla="*/ 132581 w 482874"/>
              <a:gd name="connsiteY6" fmla="*/ 106682 h 115780"/>
              <a:gd name="connsiteX7" fmla="*/ 159876 w 482874"/>
              <a:gd name="connsiteY7" fmla="*/ 115780 h 115780"/>
              <a:gd name="connsiteX8" fmla="*/ 373691 w 482874"/>
              <a:gd name="connsiteY8" fmla="*/ 111231 h 115780"/>
              <a:gd name="connsiteX9" fmla="*/ 400987 w 482874"/>
              <a:gd name="connsiteY9" fmla="*/ 79386 h 115780"/>
              <a:gd name="connsiteX10" fmla="*/ 437381 w 482874"/>
              <a:gd name="connsiteY10" fmla="*/ 70288 h 115780"/>
              <a:gd name="connsiteX11" fmla="*/ 446479 w 482874"/>
              <a:gd name="connsiteY11" fmla="*/ 106682 h 115780"/>
              <a:gd name="connsiteX12" fmla="*/ 482874 w 482874"/>
              <a:gd name="connsiteY12" fmla="*/ 106682 h 115780"/>
              <a:gd name="connsiteX13" fmla="*/ 478324 w 482874"/>
              <a:gd name="connsiteY13" fmla="*/ 74837 h 115780"/>
              <a:gd name="connsiteX14" fmla="*/ 446479 w 482874"/>
              <a:gd name="connsiteY14" fmla="*/ 70288 h 115780"/>
              <a:gd name="connsiteX15" fmla="*/ 432832 w 482874"/>
              <a:gd name="connsiteY15" fmla="*/ 65739 h 115780"/>
              <a:gd name="connsiteX16" fmla="*/ 396438 w 482874"/>
              <a:gd name="connsiteY16" fmla="*/ 52091 h 115780"/>
              <a:gd name="connsiteX17" fmla="*/ 382790 w 482874"/>
              <a:gd name="connsiteY17" fmla="*/ 56640 h 115780"/>
              <a:gd name="connsiteX18" fmla="*/ 373691 w 482874"/>
              <a:gd name="connsiteY18" fmla="*/ 74837 h 115780"/>
              <a:gd name="connsiteX19" fmla="*/ 360044 w 482874"/>
              <a:gd name="connsiteY19" fmla="*/ 88485 h 115780"/>
              <a:gd name="connsiteX20" fmla="*/ 332748 w 482874"/>
              <a:gd name="connsiteY20" fmla="*/ 83936 h 115780"/>
              <a:gd name="connsiteX21" fmla="*/ 323650 w 482874"/>
              <a:gd name="connsiteY21" fmla="*/ 70288 h 115780"/>
              <a:gd name="connsiteX22" fmla="*/ 310002 w 482874"/>
              <a:gd name="connsiteY22" fmla="*/ 65739 h 115780"/>
              <a:gd name="connsiteX23" fmla="*/ 296354 w 482874"/>
              <a:gd name="connsiteY23" fmla="*/ 56640 h 115780"/>
              <a:gd name="connsiteX24" fmla="*/ 291805 w 482874"/>
              <a:gd name="connsiteY24" fmla="*/ 42992 h 115780"/>
              <a:gd name="connsiteX25" fmla="*/ 282706 w 482874"/>
              <a:gd name="connsiteY25" fmla="*/ 29345 h 115780"/>
              <a:gd name="connsiteX26" fmla="*/ 259960 w 482874"/>
              <a:gd name="connsiteY26" fmla="*/ 11148 h 115780"/>
              <a:gd name="connsiteX27" fmla="*/ 232665 w 482874"/>
              <a:gd name="connsiteY27" fmla="*/ 2049 h 115780"/>
              <a:gd name="connsiteX28" fmla="*/ 14300 w 482874"/>
              <a:gd name="connsiteY28" fmla="*/ 2049 h 11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874" h="115780">
                <a:moveTo>
                  <a:pt x="14300" y="2049"/>
                </a:moveTo>
                <a:cubicBezTo>
                  <a:pt x="-17545" y="7356"/>
                  <a:pt x="9236" y="8006"/>
                  <a:pt x="41596" y="33894"/>
                </a:cubicBezTo>
                <a:cubicBezTo>
                  <a:pt x="45865" y="37310"/>
                  <a:pt x="45947" y="44829"/>
                  <a:pt x="50694" y="47542"/>
                </a:cubicBezTo>
                <a:cubicBezTo>
                  <a:pt x="57408" y="51378"/>
                  <a:pt x="65814" y="50820"/>
                  <a:pt x="73441" y="52091"/>
                </a:cubicBezTo>
                <a:cubicBezTo>
                  <a:pt x="84018" y="53854"/>
                  <a:pt x="94670" y="55124"/>
                  <a:pt x="105285" y="56640"/>
                </a:cubicBezTo>
                <a:cubicBezTo>
                  <a:pt x="108335" y="74939"/>
                  <a:pt x="106140" y="84790"/>
                  <a:pt x="118933" y="97583"/>
                </a:cubicBezTo>
                <a:cubicBezTo>
                  <a:pt x="122799" y="101449"/>
                  <a:pt x="127585" y="104461"/>
                  <a:pt x="132581" y="106682"/>
                </a:cubicBezTo>
                <a:cubicBezTo>
                  <a:pt x="141345" y="110577"/>
                  <a:pt x="159876" y="115780"/>
                  <a:pt x="159876" y="115780"/>
                </a:cubicBezTo>
                <a:lnTo>
                  <a:pt x="373691" y="111231"/>
                </a:lnTo>
                <a:cubicBezTo>
                  <a:pt x="446953" y="108358"/>
                  <a:pt x="319716" y="106474"/>
                  <a:pt x="400987" y="79386"/>
                </a:cubicBezTo>
                <a:cubicBezTo>
                  <a:pt x="421970" y="72392"/>
                  <a:pt x="409933" y="75777"/>
                  <a:pt x="437381" y="70288"/>
                </a:cubicBezTo>
                <a:cubicBezTo>
                  <a:pt x="440414" y="82419"/>
                  <a:pt x="440406" y="95751"/>
                  <a:pt x="446479" y="106682"/>
                </a:cubicBezTo>
                <a:cubicBezTo>
                  <a:pt x="452074" y="116753"/>
                  <a:pt x="480238" y="107209"/>
                  <a:pt x="482874" y="106682"/>
                </a:cubicBezTo>
                <a:cubicBezTo>
                  <a:pt x="481357" y="96067"/>
                  <a:pt x="485906" y="82419"/>
                  <a:pt x="478324" y="74837"/>
                </a:cubicBezTo>
                <a:cubicBezTo>
                  <a:pt x="470742" y="67255"/>
                  <a:pt x="456994" y="72391"/>
                  <a:pt x="446479" y="70288"/>
                </a:cubicBezTo>
                <a:cubicBezTo>
                  <a:pt x="441777" y="69348"/>
                  <a:pt x="437443" y="67056"/>
                  <a:pt x="432832" y="65739"/>
                </a:cubicBezTo>
                <a:cubicBezTo>
                  <a:pt x="403928" y="57480"/>
                  <a:pt x="424705" y="66224"/>
                  <a:pt x="396438" y="52091"/>
                </a:cubicBezTo>
                <a:cubicBezTo>
                  <a:pt x="391889" y="53607"/>
                  <a:pt x="386181" y="53249"/>
                  <a:pt x="382790" y="56640"/>
                </a:cubicBezTo>
                <a:cubicBezTo>
                  <a:pt x="377995" y="61435"/>
                  <a:pt x="377633" y="69318"/>
                  <a:pt x="373691" y="74837"/>
                </a:cubicBezTo>
                <a:cubicBezTo>
                  <a:pt x="369952" y="80072"/>
                  <a:pt x="364593" y="83936"/>
                  <a:pt x="360044" y="88485"/>
                </a:cubicBezTo>
                <a:cubicBezTo>
                  <a:pt x="350945" y="86969"/>
                  <a:pt x="340998" y="88061"/>
                  <a:pt x="332748" y="83936"/>
                </a:cubicBezTo>
                <a:cubicBezTo>
                  <a:pt x="327858" y="81491"/>
                  <a:pt x="327919" y="73704"/>
                  <a:pt x="323650" y="70288"/>
                </a:cubicBezTo>
                <a:cubicBezTo>
                  <a:pt x="319905" y="67292"/>
                  <a:pt x="314551" y="67255"/>
                  <a:pt x="310002" y="65739"/>
                </a:cubicBezTo>
                <a:cubicBezTo>
                  <a:pt x="305453" y="62706"/>
                  <a:pt x="299770" y="60910"/>
                  <a:pt x="296354" y="56640"/>
                </a:cubicBezTo>
                <a:cubicBezTo>
                  <a:pt x="293358" y="52895"/>
                  <a:pt x="293950" y="47281"/>
                  <a:pt x="291805" y="42992"/>
                </a:cubicBezTo>
                <a:cubicBezTo>
                  <a:pt x="289360" y="38102"/>
                  <a:pt x="285739" y="33894"/>
                  <a:pt x="282706" y="29345"/>
                </a:cubicBezTo>
                <a:cubicBezTo>
                  <a:pt x="275855" y="8791"/>
                  <a:pt x="283233" y="18130"/>
                  <a:pt x="259960" y="11148"/>
                </a:cubicBezTo>
                <a:cubicBezTo>
                  <a:pt x="250774" y="8392"/>
                  <a:pt x="232665" y="2049"/>
                  <a:pt x="232665" y="2049"/>
                </a:cubicBezTo>
                <a:cubicBezTo>
                  <a:pt x="167460" y="3601"/>
                  <a:pt x="46145" y="-3258"/>
                  <a:pt x="14300" y="204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692174-34DE-4A54-BB7B-D604DF44AC1D}"/>
              </a:ext>
            </a:extLst>
          </p:cNvPr>
          <p:cNvSpPr/>
          <p:nvPr/>
        </p:nvSpPr>
        <p:spPr>
          <a:xfrm>
            <a:off x="7499216" y="1901588"/>
            <a:ext cx="284557" cy="186519"/>
          </a:xfrm>
          <a:custGeom>
            <a:avLst/>
            <a:gdLst>
              <a:gd name="connsiteX0" fmla="*/ 2503 w 284557"/>
              <a:gd name="connsiteY0" fmla="*/ 54591 h 186519"/>
              <a:gd name="connsiteX1" fmla="*/ 7053 w 284557"/>
              <a:gd name="connsiteY1" fmla="*/ 95534 h 186519"/>
              <a:gd name="connsiteX2" fmla="*/ 34348 w 284557"/>
              <a:gd name="connsiteY2" fmla="*/ 104633 h 186519"/>
              <a:gd name="connsiteX3" fmla="*/ 38897 w 284557"/>
              <a:gd name="connsiteY3" fmla="*/ 118281 h 186519"/>
              <a:gd name="connsiteX4" fmla="*/ 34348 w 284557"/>
              <a:gd name="connsiteY4" fmla="*/ 136478 h 186519"/>
              <a:gd name="connsiteX5" fmla="*/ 70742 w 284557"/>
              <a:gd name="connsiteY5" fmla="*/ 150125 h 186519"/>
              <a:gd name="connsiteX6" fmla="*/ 84390 w 284557"/>
              <a:gd name="connsiteY6" fmla="*/ 159224 h 186519"/>
              <a:gd name="connsiteX7" fmla="*/ 98038 w 284557"/>
              <a:gd name="connsiteY7" fmla="*/ 154675 h 186519"/>
              <a:gd name="connsiteX8" fmla="*/ 111685 w 284557"/>
              <a:gd name="connsiteY8" fmla="*/ 145576 h 186519"/>
              <a:gd name="connsiteX9" fmla="*/ 125333 w 284557"/>
              <a:gd name="connsiteY9" fmla="*/ 131928 h 186519"/>
              <a:gd name="connsiteX10" fmla="*/ 143530 w 284557"/>
              <a:gd name="connsiteY10" fmla="*/ 127379 h 186519"/>
              <a:gd name="connsiteX11" fmla="*/ 152629 w 284557"/>
              <a:gd name="connsiteY11" fmla="*/ 145576 h 186519"/>
              <a:gd name="connsiteX12" fmla="*/ 161727 w 284557"/>
              <a:gd name="connsiteY12" fmla="*/ 159224 h 186519"/>
              <a:gd name="connsiteX13" fmla="*/ 170826 w 284557"/>
              <a:gd name="connsiteY13" fmla="*/ 186519 h 186519"/>
              <a:gd name="connsiteX14" fmla="*/ 207220 w 284557"/>
              <a:gd name="connsiteY14" fmla="*/ 181970 h 186519"/>
              <a:gd name="connsiteX15" fmla="*/ 239065 w 284557"/>
              <a:gd name="connsiteY15" fmla="*/ 168322 h 186519"/>
              <a:gd name="connsiteX16" fmla="*/ 257262 w 284557"/>
              <a:gd name="connsiteY16" fmla="*/ 163773 h 186519"/>
              <a:gd name="connsiteX17" fmla="*/ 284557 w 284557"/>
              <a:gd name="connsiteY17" fmla="*/ 154675 h 186519"/>
              <a:gd name="connsiteX18" fmla="*/ 270909 w 284557"/>
              <a:gd name="connsiteY18" fmla="*/ 127379 h 186519"/>
              <a:gd name="connsiteX19" fmla="*/ 266360 w 284557"/>
              <a:gd name="connsiteY19" fmla="*/ 109182 h 186519"/>
              <a:gd name="connsiteX20" fmla="*/ 243614 w 284557"/>
              <a:gd name="connsiteY20" fmla="*/ 104633 h 186519"/>
              <a:gd name="connsiteX21" fmla="*/ 252712 w 284557"/>
              <a:gd name="connsiteY21" fmla="*/ 45493 h 186519"/>
              <a:gd name="connsiteX22" fmla="*/ 261811 w 284557"/>
              <a:gd name="connsiteY22" fmla="*/ 31845 h 186519"/>
              <a:gd name="connsiteX23" fmla="*/ 248163 w 284557"/>
              <a:gd name="connsiteY23" fmla="*/ 27296 h 186519"/>
              <a:gd name="connsiteX24" fmla="*/ 234515 w 284557"/>
              <a:gd name="connsiteY24" fmla="*/ 36394 h 186519"/>
              <a:gd name="connsiteX25" fmla="*/ 220868 w 284557"/>
              <a:gd name="connsiteY25" fmla="*/ 40943 h 186519"/>
              <a:gd name="connsiteX26" fmla="*/ 179924 w 284557"/>
              <a:gd name="connsiteY26" fmla="*/ 36394 h 186519"/>
              <a:gd name="connsiteX27" fmla="*/ 161727 w 284557"/>
              <a:gd name="connsiteY27" fmla="*/ 31845 h 186519"/>
              <a:gd name="connsiteX28" fmla="*/ 129883 w 284557"/>
              <a:gd name="connsiteY28" fmla="*/ 36394 h 186519"/>
              <a:gd name="connsiteX29" fmla="*/ 111685 w 284557"/>
              <a:gd name="connsiteY29" fmla="*/ 45493 h 186519"/>
              <a:gd name="connsiteX30" fmla="*/ 98038 w 284557"/>
              <a:gd name="connsiteY30" fmla="*/ 54591 h 186519"/>
              <a:gd name="connsiteX31" fmla="*/ 88939 w 284557"/>
              <a:gd name="connsiteY31" fmla="*/ 27296 h 186519"/>
              <a:gd name="connsiteX32" fmla="*/ 75291 w 284557"/>
              <a:gd name="connsiteY32" fmla="*/ 0 h 186519"/>
              <a:gd name="connsiteX33" fmla="*/ 57094 w 284557"/>
              <a:gd name="connsiteY33" fmla="*/ 4549 h 186519"/>
              <a:gd name="connsiteX34" fmla="*/ 34348 w 284557"/>
              <a:gd name="connsiteY34" fmla="*/ 31845 h 186519"/>
              <a:gd name="connsiteX35" fmla="*/ 2503 w 284557"/>
              <a:gd name="connsiteY35" fmla="*/ 54591 h 18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4557" h="186519">
                <a:moveTo>
                  <a:pt x="2503" y="54591"/>
                </a:moveTo>
                <a:cubicBezTo>
                  <a:pt x="-2046" y="65206"/>
                  <a:pt x="-319" y="83949"/>
                  <a:pt x="7053" y="95534"/>
                </a:cubicBezTo>
                <a:cubicBezTo>
                  <a:pt x="12202" y="103625"/>
                  <a:pt x="34348" y="104633"/>
                  <a:pt x="34348" y="104633"/>
                </a:cubicBezTo>
                <a:cubicBezTo>
                  <a:pt x="35864" y="109182"/>
                  <a:pt x="38897" y="113486"/>
                  <a:pt x="38897" y="118281"/>
                </a:cubicBezTo>
                <a:cubicBezTo>
                  <a:pt x="38897" y="124533"/>
                  <a:pt x="32371" y="130547"/>
                  <a:pt x="34348" y="136478"/>
                </a:cubicBezTo>
                <a:cubicBezTo>
                  <a:pt x="37695" y="146518"/>
                  <a:pt x="66301" y="149237"/>
                  <a:pt x="70742" y="150125"/>
                </a:cubicBezTo>
                <a:cubicBezTo>
                  <a:pt x="75291" y="153158"/>
                  <a:pt x="78997" y="158325"/>
                  <a:pt x="84390" y="159224"/>
                </a:cubicBezTo>
                <a:cubicBezTo>
                  <a:pt x="89120" y="160012"/>
                  <a:pt x="93749" y="156820"/>
                  <a:pt x="98038" y="154675"/>
                </a:cubicBezTo>
                <a:cubicBezTo>
                  <a:pt x="102928" y="152230"/>
                  <a:pt x="107485" y="149076"/>
                  <a:pt x="111685" y="145576"/>
                </a:cubicBezTo>
                <a:cubicBezTo>
                  <a:pt x="116627" y="141457"/>
                  <a:pt x="119747" y="135120"/>
                  <a:pt x="125333" y="131928"/>
                </a:cubicBezTo>
                <a:cubicBezTo>
                  <a:pt x="130762" y="128826"/>
                  <a:pt x="137464" y="128895"/>
                  <a:pt x="143530" y="127379"/>
                </a:cubicBezTo>
                <a:cubicBezTo>
                  <a:pt x="146563" y="133445"/>
                  <a:pt x="149264" y="139688"/>
                  <a:pt x="152629" y="145576"/>
                </a:cubicBezTo>
                <a:cubicBezTo>
                  <a:pt x="155342" y="150323"/>
                  <a:pt x="159506" y="154228"/>
                  <a:pt x="161727" y="159224"/>
                </a:cubicBezTo>
                <a:cubicBezTo>
                  <a:pt x="165622" y="167988"/>
                  <a:pt x="170826" y="186519"/>
                  <a:pt x="170826" y="186519"/>
                </a:cubicBezTo>
                <a:cubicBezTo>
                  <a:pt x="182957" y="185003"/>
                  <a:pt x="195191" y="184157"/>
                  <a:pt x="207220" y="181970"/>
                </a:cubicBezTo>
                <a:cubicBezTo>
                  <a:pt x="221843" y="179311"/>
                  <a:pt x="224298" y="173860"/>
                  <a:pt x="239065" y="168322"/>
                </a:cubicBezTo>
                <a:cubicBezTo>
                  <a:pt x="244919" y="166127"/>
                  <a:pt x="251273" y="165570"/>
                  <a:pt x="257262" y="163773"/>
                </a:cubicBezTo>
                <a:cubicBezTo>
                  <a:pt x="266448" y="161017"/>
                  <a:pt x="284557" y="154675"/>
                  <a:pt x="284557" y="154675"/>
                </a:cubicBezTo>
                <a:cubicBezTo>
                  <a:pt x="274590" y="139724"/>
                  <a:pt x="275617" y="143857"/>
                  <a:pt x="270909" y="127379"/>
                </a:cubicBezTo>
                <a:cubicBezTo>
                  <a:pt x="269191" y="121367"/>
                  <a:pt x="271163" y="113185"/>
                  <a:pt x="266360" y="109182"/>
                </a:cubicBezTo>
                <a:cubicBezTo>
                  <a:pt x="260420" y="104232"/>
                  <a:pt x="251196" y="106149"/>
                  <a:pt x="243614" y="104633"/>
                </a:cubicBezTo>
                <a:cubicBezTo>
                  <a:pt x="244918" y="91589"/>
                  <a:pt x="244515" y="61887"/>
                  <a:pt x="252712" y="45493"/>
                </a:cubicBezTo>
                <a:cubicBezTo>
                  <a:pt x="255157" y="40603"/>
                  <a:pt x="258778" y="36394"/>
                  <a:pt x="261811" y="31845"/>
                </a:cubicBezTo>
                <a:cubicBezTo>
                  <a:pt x="257262" y="30329"/>
                  <a:pt x="252893" y="26508"/>
                  <a:pt x="248163" y="27296"/>
                </a:cubicBezTo>
                <a:cubicBezTo>
                  <a:pt x="242770" y="28195"/>
                  <a:pt x="239405" y="33949"/>
                  <a:pt x="234515" y="36394"/>
                </a:cubicBezTo>
                <a:cubicBezTo>
                  <a:pt x="230226" y="38538"/>
                  <a:pt x="225417" y="39427"/>
                  <a:pt x="220868" y="40943"/>
                </a:cubicBezTo>
                <a:cubicBezTo>
                  <a:pt x="207220" y="39427"/>
                  <a:pt x="193496" y="38482"/>
                  <a:pt x="179924" y="36394"/>
                </a:cubicBezTo>
                <a:cubicBezTo>
                  <a:pt x="173744" y="35443"/>
                  <a:pt x="167979" y="31845"/>
                  <a:pt x="161727" y="31845"/>
                </a:cubicBezTo>
                <a:cubicBezTo>
                  <a:pt x="151005" y="31845"/>
                  <a:pt x="140498" y="34878"/>
                  <a:pt x="129883" y="36394"/>
                </a:cubicBezTo>
                <a:cubicBezTo>
                  <a:pt x="123817" y="39427"/>
                  <a:pt x="117573" y="42128"/>
                  <a:pt x="111685" y="45493"/>
                </a:cubicBezTo>
                <a:cubicBezTo>
                  <a:pt x="106938" y="48205"/>
                  <a:pt x="102307" y="58006"/>
                  <a:pt x="98038" y="54591"/>
                </a:cubicBezTo>
                <a:cubicBezTo>
                  <a:pt x="90549" y="48600"/>
                  <a:pt x="91972" y="36394"/>
                  <a:pt x="88939" y="27296"/>
                </a:cubicBezTo>
                <a:cubicBezTo>
                  <a:pt x="82660" y="8459"/>
                  <a:pt x="87051" y="17640"/>
                  <a:pt x="75291" y="0"/>
                </a:cubicBezTo>
                <a:cubicBezTo>
                  <a:pt x="69225" y="1516"/>
                  <a:pt x="62523" y="1447"/>
                  <a:pt x="57094" y="4549"/>
                </a:cubicBezTo>
                <a:cubicBezTo>
                  <a:pt x="47666" y="9937"/>
                  <a:pt x="40145" y="23150"/>
                  <a:pt x="34348" y="31845"/>
                </a:cubicBezTo>
                <a:cubicBezTo>
                  <a:pt x="24882" y="69710"/>
                  <a:pt x="7052" y="43976"/>
                  <a:pt x="2503" y="5459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7CE971D-E735-44AD-AF6F-855064E61259}"/>
              </a:ext>
            </a:extLst>
          </p:cNvPr>
          <p:cNvSpPr/>
          <p:nvPr/>
        </p:nvSpPr>
        <p:spPr>
          <a:xfrm>
            <a:off x="7028118" y="1832582"/>
            <a:ext cx="428436" cy="319215"/>
          </a:xfrm>
          <a:custGeom>
            <a:avLst/>
            <a:gdLst>
              <a:gd name="connsiteX0" fmla="*/ 77816 w 428436"/>
              <a:gd name="connsiteY0" fmla="*/ 767 h 319215"/>
              <a:gd name="connsiteX1" fmla="*/ 55070 w 428436"/>
              <a:gd name="connsiteY1" fmla="*/ 5317 h 319215"/>
              <a:gd name="connsiteX2" fmla="*/ 50521 w 428436"/>
              <a:gd name="connsiteY2" fmla="*/ 18964 h 319215"/>
              <a:gd name="connsiteX3" fmla="*/ 36873 w 428436"/>
              <a:gd name="connsiteY3" fmla="*/ 32612 h 319215"/>
              <a:gd name="connsiteX4" fmla="*/ 14127 w 428436"/>
              <a:gd name="connsiteY4" fmla="*/ 55358 h 319215"/>
              <a:gd name="connsiteX5" fmla="*/ 479 w 428436"/>
              <a:gd name="connsiteY5" fmla="*/ 73555 h 319215"/>
              <a:gd name="connsiteX6" fmla="*/ 5028 w 428436"/>
              <a:gd name="connsiteY6" fmla="*/ 114499 h 319215"/>
              <a:gd name="connsiteX7" fmla="*/ 9578 w 428436"/>
              <a:gd name="connsiteY7" fmla="*/ 169090 h 319215"/>
              <a:gd name="connsiteX8" fmla="*/ 14127 w 428436"/>
              <a:gd name="connsiteY8" fmla="*/ 200934 h 319215"/>
              <a:gd name="connsiteX9" fmla="*/ 86915 w 428436"/>
              <a:gd name="connsiteY9" fmla="*/ 205484 h 319215"/>
              <a:gd name="connsiteX10" fmla="*/ 114210 w 428436"/>
              <a:gd name="connsiteY10" fmla="*/ 223681 h 319215"/>
              <a:gd name="connsiteX11" fmla="*/ 146055 w 428436"/>
              <a:gd name="connsiteY11" fmla="*/ 232779 h 319215"/>
              <a:gd name="connsiteX12" fmla="*/ 177900 w 428436"/>
              <a:gd name="connsiteY12" fmla="*/ 250976 h 319215"/>
              <a:gd name="connsiteX13" fmla="*/ 191548 w 428436"/>
              <a:gd name="connsiteY13" fmla="*/ 255525 h 319215"/>
              <a:gd name="connsiteX14" fmla="*/ 209745 w 428436"/>
              <a:gd name="connsiteY14" fmla="*/ 269173 h 319215"/>
              <a:gd name="connsiteX15" fmla="*/ 223392 w 428436"/>
              <a:gd name="connsiteY15" fmla="*/ 278272 h 319215"/>
              <a:gd name="connsiteX16" fmla="*/ 273434 w 428436"/>
              <a:gd name="connsiteY16" fmla="*/ 282821 h 319215"/>
              <a:gd name="connsiteX17" fmla="*/ 282533 w 428436"/>
              <a:gd name="connsiteY17" fmla="*/ 296469 h 319215"/>
              <a:gd name="connsiteX18" fmla="*/ 287082 w 428436"/>
              <a:gd name="connsiteY18" fmla="*/ 314666 h 319215"/>
              <a:gd name="connsiteX19" fmla="*/ 300730 w 428436"/>
              <a:gd name="connsiteY19" fmla="*/ 319215 h 319215"/>
              <a:gd name="connsiteX20" fmla="*/ 368969 w 428436"/>
              <a:gd name="connsiteY20" fmla="*/ 314666 h 319215"/>
              <a:gd name="connsiteX21" fmla="*/ 373518 w 428436"/>
              <a:gd name="connsiteY21" fmla="*/ 301018 h 319215"/>
              <a:gd name="connsiteX22" fmla="*/ 391715 w 428436"/>
              <a:gd name="connsiteY22" fmla="*/ 241878 h 319215"/>
              <a:gd name="connsiteX23" fmla="*/ 405363 w 428436"/>
              <a:gd name="connsiteY23" fmla="*/ 232779 h 319215"/>
              <a:gd name="connsiteX24" fmla="*/ 428109 w 428436"/>
              <a:gd name="connsiteY24" fmla="*/ 223681 h 319215"/>
              <a:gd name="connsiteX25" fmla="*/ 414461 w 428436"/>
              <a:gd name="connsiteY25" fmla="*/ 214582 h 319215"/>
              <a:gd name="connsiteX26" fmla="*/ 382616 w 428436"/>
              <a:gd name="connsiteY26" fmla="*/ 191836 h 319215"/>
              <a:gd name="connsiteX27" fmla="*/ 368969 w 428436"/>
              <a:gd name="connsiteY27" fmla="*/ 178188 h 319215"/>
              <a:gd name="connsiteX28" fmla="*/ 355321 w 428436"/>
              <a:gd name="connsiteY28" fmla="*/ 173639 h 319215"/>
              <a:gd name="connsiteX29" fmla="*/ 346222 w 428436"/>
              <a:gd name="connsiteY29" fmla="*/ 159991 h 319215"/>
              <a:gd name="connsiteX30" fmla="*/ 318927 w 428436"/>
              <a:gd name="connsiteY30" fmla="*/ 141794 h 319215"/>
              <a:gd name="connsiteX31" fmla="*/ 300730 w 428436"/>
              <a:gd name="connsiteY31" fmla="*/ 128146 h 319215"/>
              <a:gd name="connsiteX32" fmla="*/ 287082 w 428436"/>
              <a:gd name="connsiteY32" fmla="*/ 123597 h 319215"/>
              <a:gd name="connsiteX33" fmla="*/ 259786 w 428436"/>
              <a:gd name="connsiteY33" fmla="*/ 105400 h 319215"/>
              <a:gd name="connsiteX34" fmla="*/ 246139 w 428436"/>
              <a:gd name="connsiteY34" fmla="*/ 96302 h 319215"/>
              <a:gd name="connsiteX35" fmla="*/ 232491 w 428436"/>
              <a:gd name="connsiteY35" fmla="*/ 91752 h 319215"/>
              <a:gd name="connsiteX36" fmla="*/ 200646 w 428436"/>
              <a:gd name="connsiteY36" fmla="*/ 55358 h 319215"/>
              <a:gd name="connsiteX37" fmla="*/ 173351 w 428436"/>
              <a:gd name="connsiteY37" fmla="*/ 46260 h 319215"/>
              <a:gd name="connsiteX38" fmla="*/ 159703 w 428436"/>
              <a:gd name="connsiteY38" fmla="*/ 32612 h 319215"/>
              <a:gd name="connsiteX39" fmla="*/ 150604 w 428436"/>
              <a:gd name="connsiteY39" fmla="*/ 18964 h 319215"/>
              <a:gd name="connsiteX40" fmla="*/ 132407 w 428436"/>
              <a:gd name="connsiteY40" fmla="*/ 14415 h 319215"/>
              <a:gd name="connsiteX41" fmla="*/ 118760 w 428436"/>
              <a:gd name="connsiteY41" fmla="*/ 5317 h 319215"/>
              <a:gd name="connsiteX42" fmla="*/ 105112 w 428436"/>
              <a:gd name="connsiteY42" fmla="*/ 767 h 319215"/>
              <a:gd name="connsiteX43" fmla="*/ 77816 w 428436"/>
              <a:gd name="connsiteY43" fmla="*/ 767 h 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28436" h="319215">
                <a:moveTo>
                  <a:pt x="77816" y="767"/>
                </a:moveTo>
                <a:cubicBezTo>
                  <a:pt x="69476" y="1525"/>
                  <a:pt x="61504" y="1028"/>
                  <a:pt x="55070" y="5317"/>
                </a:cubicBezTo>
                <a:cubicBezTo>
                  <a:pt x="51080" y="7977"/>
                  <a:pt x="53181" y="14974"/>
                  <a:pt x="50521" y="18964"/>
                </a:cubicBezTo>
                <a:cubicBezTo>
                  <a:pt x="46952" y="24317"/>
                  <a:pt x="40992" y="27669"/>
                  <a:pt x="36873" y="32612"/>
                </a:cubicBezTo>
                <a:cubicBezTo>
                  <a:pt x="17918" y="55358"/>
                  <a:pt x="39148" y="38678"/>
                  <a:pt x="14127" y="55358"/>
                </a:cubicBezTo>
                <a:cubicBezTo>
                  <a:pt x="9578" y="61424"/>
                  <a:pt x="1632" y="66061"/>
                  <a:pt x="479" y="73555"/>
                </a:cubicBezTo>
                <a:cubicBezTo>
                  <a:pt x="-1609" y="87127"/>
                  <a:pt x="3726" y="100829"/>
                  <a:pt x="5028" y="114499"/>
                </a:cubicBezTo>
                <a:cubicBezTo>
                  <a:pt x="6759" y="132677"/>
                  <a:pt x="7666" y="150930"/>
                  <a:pt x="9578" y="169090"/>
                </a:cubicBezTo>
                <a:cubicBezTo>
                  <a:pt x="10701" y="179754"/>
                  <a:pt x="4425" y="196368"/>
                  <a:pt x="14127" y="200934"/>
                </a:cubicBezTo>
                <a:cubicBezTo>
                  <a:pt x="36123" y="211285"/>
                  <a:pt x="62652" y="203967"/>
                  <a:pt x="86915" y="205484"/>
                </a:cubicBezTo>
                <a:cubicBezTo>
                  <a:pt x="96013" y="211550"/>
                  <a:pt x="103602" y="221029"/>
                  <a:pt x="114210" y="223681"/>
                </a:cubicBezTo>
                <a:cubicBezTo>
                  <a:pt x="137059" y="229393"/>
                  <a:pt x="126475" y="226253"/>
                  <a:pt x="146055" y="232779"/>
                </a:cubicBezTo>
                <a:cubicBezTo>
                  <a:pt x="159762" y="241918"/>
                  <a:pt x="161737" y="244050"/>
                  <a:pt x="177900" y="250976"/>
                </a:cubicBezTo>
                <a:cubicBezTo>
                  <a:pt x="182308" y="252865"/>
                  <a:pt x="186999" y="254009"/>
                  <a:pt x="191548" y="255525"/>
                </a:cubicBezTo>
                <a:cubicBezTo>
                  <a:pt x="197614" y="260074"/>
                  <a:pt x="203575" y="264766"/>
                  <a:pt x="209745" y="269173"/>
                </a:cubicBezTo>
                <a:cubicBezTo>
                  <a:pt x="214194" y="272351"/>
                  <a:pt x="218046" y="277126"/>
                  <a:pt x="223392" y="278272"/>
                </a:cubicBezTo>
                <a:cubicBezTo>
                  <a:pt x="239770" y="281782"/>
                  <a:pt x="256753" y="281305"/>
                  <a:pt x="273434" y="282821"/>
                </a:cubicBezTo>
                <a:cubicBezTo>
                  <a:pt x="276467" y="287370"/>
                  <a:pt x="280379" y="291443"/>
                  <a:pt x="282533" y="296469"/>
                </a:cubicBezTo>
                <a:cubicBezTo>
                  <a:pt x="284996" y="302216"/>
                  <a:pt x="283176" y="309784"/>
                  <a:pt x="287082" y="314666"/>
                </a:cubicBezTo>
                <a:cubicBezTo>
                  <a:pt x="290078" y="318411"/>
                  <a:pt x="296181" y="317699"/>
                  <a:pt x="300730" y="319215"/>
                </a:cubicBezTo>
                <a:cubicBezTo>
                  <a:pt x="323476" y="317699"/>
                  <a:pt x="346853" y="320195"/>
                  <a:pt x="368969" y="314666"/>
                </a:cubicBezTo>
                <a:cubicBezTo>
                  <a:pt x="373621" y="313503"/>
                  <a:pt x="372884" y="305771"/>
                  <a:pt x="373518" y="301018"/>
                </a:cubicBezTo>
                <a:cubicBezTo>
                  <a:pt x="381572" y="240613"/>
                  <a:pt x="359928" y="252473"/>
                  <a:pt x="391715" y="241878"/>
                </a:cubicBezTo>
                <a:cubicBezTo>
                  <a:pt x="396264" y="238845"/>
                  <a:pt x="400473" y="235224"/>
                  <a:pt x="405363" y="232779"/>
                </a:cubicBezTo>
                <a:cubicBezTo>
                  <a:pt x="412667" y="229127"/>
                  <a:pt x="424457" y="230985"/>
                  <a:pt x="428109" y="223681"/>
                </a:cubicBezTo>
                <a:cubicBezTo>
                  <a:pt x="430554" y="218791"/>
                  <a:pt x="418661" y="218082"/>
                  <a:pt x="414461" y="214582"/>
                </a:cubicBezTo>
                <a:cubicBezTo>
                  <a:pt x="386798" y="191529"/>
                  <a:pt x="416286" y="208670"/>
                  <a:pt x="382616" y="191836"/>
                </a:cubicBezTo>
                <a:cubicBezTo>
                  <a:pt x="378067" y="187287"/>
                  <a:pt x="374322" y="181757"/>
                  <a:pt x="368969" y="178188"/>
                </a:cubicBezTo>
                <a:cubicBezTo>
                  <a:pt x="364979" y="175528"/>
                  <a:pt x="359066" y="176635"/>
                  <a:pt x="355321" y="173639"/>
                </a:cubicBezTo>
                <a:cubicBezTo>
                  <a:pt x="351051" y="170223"/>
                  <a:pt x="350337" y="163592"/>
                  <a:pt x="346222" y="159991"/>
                </a:cubicBezTo>
                <a:cubicBezTo>
                  <a:pt x="337993" y="152790"/>
                  <a:pt x="327675" y="148355"/>
                  <a:pt x="318927" y="141794"/>
                </a:cubicBezTo>
                <a:cubicBezTo>
                  <a:pt x="312861" y="137245"/>
                  <a:pt x="307313" y="131908"/>
                  <a:pt x="300730" y="128146"/>
                </a:cubicBezTo>
                <a:cubicBezTo>
                  <a:pt x="296566" y="125767"/>
                  <a:pt x="291274" y="125926"/>
                  <a:pt x="287082" y="123597"/>
                </a:cubicBezTo>
                <a:cubicBezTo>
                  <a:pt x="277523" y="118287"/>
                  <a:pt x="268885" y="111466"/>
                  <a:pt x="259786" y="105400"/>
                </a:cubicBezTo>
                <a:cubicBezTo>
                  <a:pt x="255237" y="102367"/>
                  <a:pt x="251326" y="98031"/>
                  <a:pt x="246139" y="96302"/>
                </a:cubicBezTo>
                <a:lnTo>
                  <a:pt x="232491" y="91752"/>
                </a:lnTo>
                <a:cubicBezTo>
                  <a:pt x="220839" y="74275"/>
                  <a:pt x="218603" y="63339"/>
                  <a:pt x="200646" y="55358"/>
                </a:cubicBezTo>
                <a:cubicBezTo>
                  <a:pt x="191882" y="51463"/>
                  <a:pt x="173351" y="46260"/>
                  <a:pt x="173351" y="46260"/>
                </a:cubicBezTo>
                <a:cubicBezTo>
                  <a:pt x="168802" y="41711"/>
                  <a:pt x="163822" y="37554"/>
                  <a:pt x="159703" y="32612"/>
                </a:cubicBezTo>
                <a:cubicBezTo>
                  <a:pt x="156203" y="28412"/>
                  <a:pt x="155153" y="21997"/>
                  <a:pt x="150604" y="18964"/>
                </a:cubicBezTo>
                <a:cubicBezTo>
                  <a:pt x="145402" y="15496"/>
                  <a:pt x="138473" y="15931"/>
                  <a:pt x="132407" y="14415"/>
                </a:cubicBezTo>
                <a:cubicBezTo>
                  <a:pt x="127858" y="11382"/>
                  <a:pt x="123650" y="7762"/>
                  <a:pt x="118760" y="5317"/>
                </a:cubicBezTo>
                <a:cubicBezTo>
                  <a:pt x="114471" y="3172"/>
                  <a:pt x="109564" y="2548"/>
                  <a:pt x="105112" y="767"/>
                </a:cubicBezTo>
                <a:cubicBezTo>
                  <a:pt x="101964" y="-492"/>
                  <a:pt x="86156" y="9"/>
                  <a:pt x="77816" y="76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59FBA8-27B2-4F15-B0C3-70C3AD9765D9}"/>
              </a:ext>
            </a:extLst>
          </p:cNvPr>
          <p:cNvSpPr/>
          <p:nvPr/>
        </p:nvSpPr>
        <p:spPr>
          <a:xfrm>
            <a:off x="7260355" y="2033516"/>
            <a:ext cx="514320" cy="423626"/>
          </a:xfrm>
          <a:custGeom>
            <a:avLst/>
            <a:gdLst>
              <a:gd name="connsiteX0" fmla="*/ 173126 w 514320"/>
              <a:gd name="connsiteY0" fmla="*/ 40944 h 423626"/>
              <a:gd name="connsiteX1" fmla="*/ 164027 w 514320"/>
              <a:gd name="connsiteY1" fmla="*/ 77338 h 423626"/>
              <a:gd name="connsiteX2" fmla="*/ 141281 w 514320"/>
              <a:gd name="connsiteY2" fmla="*/ 104633 h 423626"/>
              <a:gd name="connsiteX3" fmla="*/ 127633 w 514320"/>
              <a:gd name="connsiteY3" fmla="*/ 113732 h 423626"/>
              <a:gd name="connsiteX4" fmla="*/ 109436 w 514320"/>
              <a:gd name="connsiteY4" fmla="*/ 118281 h 423626"/>
              <a:gd name="connsiteX5" fmla="*/ 41197 w 514320"/>
              <a:gd name="connsiteY5" fmla="*/ 113732 h 423626"/>
              <a:gd name="connsiteX6" fmla="*/ 18451 w 514320"/>
              <a:gd name="connsiteY6" fmla="*/ 118281 h 423626"/>
              <a:gd name="connsiteX7" fmla="*/ 9352 w 514320"/>
              <a:gd name="connsiteY7" fmla="*/ 131929 h 423626"/>
              <a:gd name="connsiteX8" fmla="*/ 4803 w 514320"/>
              <a:gd name="connsiteY8" fmla="*/ 250209 h 423626"/>
              <a:gd name="connsiteX9" fmla="*/ 13902 w 514320"/>
              <a:gd name="connsiteY9" fmla="*/ 277505 h 423626"/>
              <a:gd name="connsiteX10" fmla="*/ 23000 w 514320"/>
              <a:gd name="connsiteY10" fmla="*/ 309350 h 423626"/>
              <a:gd name="connsiteX11" fmla="*/ 32099 w 514320"/>
              <a:gd name="connsiteY11" fmla="*/ 322997 h 423626"/>
              <a:gd name="connsiteX12" fmla="*/ 45746 w 514320"/>
              <a:gd name="connsiteY12" fmla="*/ 327547 h 423626"/>
              <a:gd name="connsiteX13" fmla="*/ 86690 w 514320"/>
              <a:gd name="connsiteY13" fmla="*/ 322997 h 423626"/>
              <a:gd name="connsiteX14" fmla="*/ 104887 w 514320"/>
              <a:gd name="connsiteY14" fmla="*/ 313899 h 423626"/>
              <a:gd name="connsiteX15" fmla="*/ 73042 w 514320"/>
              <a:gd name="connsiteY15" fmla="*/ 322997 h 423626"/>
              <a:gd name="connsiteX16" fmla="*/ 68493 w 514320"/>
              <a:gd name="connsiteY16" fmla="*/ 341194 h 423626"/>
              <a:gd name="connsiteX17" fmla="*/ 59394 w 514320"/>
              <a:gd name="connsiteY17" fmla="*/ 386687 h 423626"/>
              <a:gd name="connsiteX18" fmla="*/ 223167 w 514320"/>
              <a:gd name="connsiteY18" fmla="*/ 400335 h 423626"/>
              <a:gd name="connsiteX19" fmla="*/ 264111 w 514320"/>
              <a:gd name="connsiteY19" fmla="*/ 395785 h 423626"/>
              <a:gd name="connsiteX20" fmla="*/ 268660 w 514320"/>
              <a:gd name="connsiteY20" fmla="*/ 377588 h 423626"/>
              <a:gd name="connsiteX21" fmla="*/ 273209 w 514320"/>
              <a:gd name="connsiteY21" fmla="*/ 318448 h 423626"/>
              <a:gd name="connsiteX22" fmla="*/ 295955 w 514320"/>
              <a:gd name="connsiteY22" fmla="*/ 313899 h 423626"/>
              <a:gd name="connsiteX23" fmla="*/ 332349 w 514320"/>
              <a:gd name="connsiteY23" fmla="*/ 309350 h 423626"/>
              <a:gd name="connsiteX24" fmla="*/ 345997 w 514320"/>
              <a:gd name="connsiteY24" fmla="*/ 304800 h 423626"/>
              <a:gd name="connsiteX25" fmla="*/ 368744 w 514320"/>
              <a:gd name="connsiteY25" fmla="*/ 263857 h 423626"/>
              <a:gd name="connsiteX26" fmla="*/ 377842 w 514320"/>
              <a:gd name="connsiteY26" fmla="*/ 250209 h 423626"/>
              <a:gd name="connsiteX27" fmla="*/ 391490 w 514320"/>
              <a:gd name="connsiteY27" fmla="*/ 200168 h 423626"/>
              <a:gd name="connsiteX28" fmla="*/ 400588 w 514320"/>
              <a:gd name="connsiteY28" fmla="*/ 186520 h 423626"/>
              <a:gd name="connsiteX29" fmla="*/ 409687 w 514320"/>
              <a:gd name="connsiteY29" fmla="*/ 168323 h 423626"/>
              <a:gd name="connsiteX30" fmla="*/ 418785 w 514320"/>
              <a:gd name="connsiteY30" fmla="*/ 141027 h 423626"/>
              <a:gd name="connsiteX31" fmla="*/ 423335 w 514320"/>
              <a:gd name="connsiteY31" fmla="*/ 72788 h 423626"/>
              <a:gd name="connsiteX32" fmla="*/ 436982 w 514320"/>
              <a:gd name="connsiteY32" fmla="*/ 68239 h 423626"/>
              <a:gd name="connsiteX33" fmla="*/ 450630 w 514320"/>
              <a:gd name="connsiteY33" fmla="*/ 59141 h 423626"/>
              <a:gd name="connsiteX34" fmla="*/ 491573 w 514320"/>
              <a:gd name="connsiteY34" fmla="*/ 54591 h 423626"/>
              <a:gd name="connsiteX35" fmla="*/ 514320 w 514320"/>
              <a:gd name="connsiteY35" fmla="*/ 50042 h 423626"/>
              <a:gd name="connsiteX36" fmla="*/ 482475 w 514320"/>
              <a:gd name="connsiteY36" fmla="*/ 50042 h 423626"/>
              <a:gd name="connsiteX37" fmla="*/ 436982 w 514320"/>
              <a:gd name="connsiteY37" fmla="*/ 45493 h 423626"/>
              <a:gd name="connsiteX38" fmla="*/ 409687 w 514320"/>
              <a:gd name="connsiteY38" fmla="*/ 31845 h 423626"/>
              <a:gd name="connsiteX39" fmla="*/ 386941 w 514320"/>
              <a:gd name="connsiteY39" fmla="*/ 4550 h 423626"/>
              <a:gd name="connsiteX40" fmla="*/ 373293 w 514320"/>
              <a:gd name="connsiteY40" fmla="*/ 0 h 423626"/>
              <a:gd name="connsiteX41" fmla="*/ 318702 w 514320"/>
              <a:gd name="connsiteY41" fmla="*/ 18197 h 423626"/>
              <a:gd name="connsiteX42" fmla="*/ 291406 w 514320"/>
              <a:gd name="connsiteY42" fmla="*/ 27296 h 423626"/>
              <a:gd name="connsiteX43" fmla="*/ 277758 w 514320"/>
              <a:gd name="connsiteY43" fmla="*/ 31845 h 423626"/>
              <a:gd name="connsiteX44" fmla="*/ 259561 w 514320"/>
              <a:gd name="connsiteY44" fmla="*/ 40944 h 423626"/>
              <a:gd name="connsiteX45" fmla="*/ 209520 w 514320"/>
              <a:gd name="connsiteY45" fmla="*/ 36394 h 423626"/>
              <a:gd name="connsiteX46" fmla="*/ 173126 w 514320"/>
              <a:gd name="connsiteY46" fmla="*/ 40944 h 42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4320" h="423626">
                <a:moveTo>
                  <a:pt x="173126" y="40944"/>
                </a:moveTo>
                <a:cubicBezTo>
                  <a:pt x="165544" y="47768"/>
                  <a:pt x="168689" y="68015"/>
                  <a:pt x="164027" y="77338"/>
                </a:cubicBezTo>
                <a:cubicBezTo>
                  <a:pt x="158915" y="87562"/>
                  <a:pt x="149904" y="97447"/>
                  <a:pt x="141281" y="104633"/>
                </a:cubicBezTo>
                <a:cubicBezTo>
                  <a:pt x="137081" y="108133"/>
                  <a:pt x="132659" y="111578"/>
                  <a:pt x="127633" y="113732"/>
                </a:cubicBezTo>
                <a:cubicBezTo>
                  <a:pt x="121886" y="116195"/>
                  <a:pt x="115502" y="116765"/>
                  <a:pt x="109436" y="118281"/>
                </a:cubicBezTo>
                <a:cubicBezTo>
                  <a:pt x="86690" y="116765"/>
                  <a:pt x="63994" y="113732"/>
                  <a:pt x="41197" y="113732"/>
                </a:cubicBezTo>
                <a:cubicBezTo>
                  <a:pt x="33465" y="113732"/>
                  <a:pt x="25164" y="114445"/>
                  <a:pt x="18451" y="118281"/>
                </a:cubicBezTo>
                <a:cubicBezTo>
                  <a:pt x="13704" y="120994"/>
                  <a:pt x="12385" y="127380"/>
                  <a:pt x="9352" y="131929"/>
                </a:cubicBezTo>
                <a:cubicBezTo>
                  <a:pt x="1103" y="189674"/>
                  <a:pt x="-4449" y="194700"/>
                  <a:pt x="4803" y="250209"/>
                </a:cubicBezTo>
                <a:cubicBezTo>
                  <a:pt x="6380" y="259669"/>
                  <a:pt x="11576" y="268200"/>
                  <a:pt x="13902" y="277505"/>
                </a:cubicBezTo>
                <a:cubicBezTo>
                  <a:pt x="15359" y="283333"/>
                  <a:pt x="19737" y="302825"/>
                  <a:pt x="23000" y="309350"/>
                </a:cubicBezTo>
                <a:cubicBezTo>
                  <a:pt x="25445" y="314240"/>
                  <a:pt x="27830" y="319582"/>
                  <a:pt x="32099" y="322997"/>
                </a:cubicBezTo>
                <a:cubicBezTo>
                  <a:pt x="35843" y="325993"/>
                  <a:pt x="41197" y="326030"/>
                  <a:pt x="45746" y="327547"/>
                </a:cubicBezTo>
                <a:cubicBezTo>
                  <a:pt x="59394" y="326030"/>
                  <a:pt x="73310" y="326085"/>
                  <a:pt x="86690" y="322997"/>
                </a:cubicBezTo>
                <a:cubicBezTo>
                  <a:pt x="93298" y="321472"/>
                  <a:pt x="104887" y="320681"/>
                  <a:pt x="104887" y="313899"/>
                </a:cubicBezTo>
                <a:cubicBezTo>
                  <a:pt x="104887" y="311995"/>
                  <a:pt x="75097" y="322312"/>
                  <a:pt x="73042" y="322997"/>
                </a:cubicBezTo>
                <a:cubicBezTo>
                  <a:pt x="71526" y="329063"/>
                  <a:pt x="69803" y="335080"/>
                  <a:pt x="68493" y="341194"/>
                </a:cubicBezTo>
                <a:cubicBezTo>
                  <a:pt x="65253" y="356315"/>
                  <a:pt x="59394" y="386687"/>
                  <a:pt x="59394" y="386687"/>
                </a:cubicBezTo>
                <a:cubicBezTo>
                  <a:pt x="76742" y="456069"/>
                  <a:pt x="58385" y="407826"/>
                  <a:pt x="223167" y="400335"/>
                </a:cubicBezTo>
                <a:cubicBezTo>
                  <a:pt x="236885" y="399711"/>
                  <a:pt x="250463" y="397302"/>
                  <a:pt x="264111" y="395785"/>
                </a:cubicBezTo>
                <a:cubicBezTo>
                  <a:pt x="265627" y="389719"/>
                  <a:pt x="267930" y="383798"/>
                  <a:pt x="268660" y="377588"/>
                </a:cubicBezTo>
                <a:cubicBezTo>
                  <a:pt x="270970" y="357952"/>
                  <a:pt x="265421" y="336621"/>
                  <a:pt x="273209" y="318448"/>
                </a:cubicBezTo>
                <a:cubicBezTo>
                  <a:pt x="276255" y="311341"/>
                  <a:pt x="288313" y="315075"/>
                  <a:pt x="295955" y="313899"/>
                </a:cubicBezTo>
                <a:cubicBezTo>
                  <a:pt x="308039" y="312040"/>
                  <a:pt x="320218" y="310866"/>
                  <a:pt x="332349" y="309350"/>
                </a:cubicBezTo>
                <a:cubicBezTo>
                  <a:pt x="336898" y="307833"/>
                  <a:pt x="342606" y="308191"/>
                  <a:pt x="345997" y="304800"/>
                </a:cubicBezTo>
                <a:cubicBezTo>
                  <a:pt x="374679" y="276118"/>
                  <a:pt x="357304" y="286737"/>
                  <a:pt x="368744" y="263857"/>
                </a:cubicBezTo>
                <a:cubicBezTo>
                  <a:pt x="371189" y="258967"/>
                  <a:pt x="375621" y="255205"/>
                  <a:pt x="377842" y="250209"/>
                </a:cubicBezTo>
                <a:cubicBezTo>
                  <a:pt x="413265" y="170507"/>
                  <a:pt x="365808" y="268657"/>
                  <a:pt x="391490" y="200168"/>
                </a:cubicBezTo>
                <a:cubicBezTo>
                  <a:pt x="393410" y="195049"/>
                  <a:pt x="397875" y="191267"/>
                  <a:pt x="400588" y="186520"/>
                </a:cubicBezTo>
                <a:cubicBezTo>
                  <a:pt x="403953" y="180632"/>
                  <a:pt x="407168" y="174620"/>
                  <a:pt x="409687" y="168323"/>
                </a:cubicBezTo>
                <a:cubicBezTo>
                  <a:pt x="413249" y="159418"/>
                  <a:pt x="418785" y="141027"/>
                  <a:pt x="418785" y="141027"/>
                </a:cubicBezTo>
                <a:cubicBezTo>
                  <a:pt x="420302" y="118281"/>
                  <a:pt x="417806" y="94904"/>
                  <a:pt x="423335" y="72788"/>
                </a:cubicBezTo>
                <a:cubicBezTo>
                  <a:pt x="424498" y="68136"/>
                  <a:pt x="432693" y="70383"/>
                  <a:pt x="436982" y="68239"/>
                </a:cubicBezTo>
                <a:cubicBezTo>
                  <a:pt x="441872" y="65794"/>
                  <a:pt x="445326" y="60467"/>
                  <a:pt x="450630" y="59141"/>
                </a:cubicBezTo>
                <a:cubicBezTo>
                  <a:pt x="463952" y="55811"/>
                  <a:pt x="477979" y="56533"/>
                  <a:pt x="491573" y="54591"/>
                </a:cubicBezTo>
                <a:cubicBezTo>
                  <a:pt x="499228" y="53497"/>
                  <a:pt x="506738" y="51558"/>
                  <a:pt x="514320" y="50042"/>
                </a:cubicBezTo>
                <a:cubicBezTo>
                  <a:pt x="481597" y="39135"/>
                  <a:pt x="522461" y="50042"/>
                  <a:pt x="482475" y="50042"/>
                </a:cubicBezTo>
                <a:cubicBezTo>
                  <a:pt x="467235" y="50042"/>
                  <a:pt x="452146" y="47009"/>
                  <a:pt x="436982" y="45493"/>
                </a:cubicBezTo>
                <a:cubicBezTo>
                  <a:pt x="425881" y="41793"/>
                  <a:pt x="418506" y="40664"/>
                  <a:pt x="409687" y="31845"/>
                </a:cubicBezTo>
                <a:cubicBezTo>
                  <a:pt x="392904" y="15062"/>
                  <a:pt x="409296" y="19454"/>
                  <a:pt x="386941" y="4550"/>
                </a:cubicBezTo>
                <a:cubicBezTo>
                  <a:pt x="382951" y="1890"/>
                  <a:pt x="377842" y="1517"/>
                  <a:pt x="373293" y="0"/>
                </a:cubicBezTo>
                <a:cubicBezTo>
                  <a:pt x="294205" y="19773"/>
                  <a:pt x="367669" y="-1390"/>
                  <a:pt x="318702" y="18197"/>
                </a:cubicBezTo>
                <a:cubicBezTo>
                  <a:pt x="309797" y="21759"/>
                  <a:pt x="300505" y="24263"/>
                  <a:pt x="291406" y="27296"/>
                </a:cubicBezTo>
                <a:cubicBezTo>
                  <a:pt x="286857" y="28812"/>
                  <a:pt x="282047" y="29700"/>
                  <a:pt x="277758" y="31845"/>
                </a:cubicBezTo>
                <a:lnTo>
                  <a:pt x="259561" y="40944"/>
                </a:lnTo>
                <a:cubicBezTo>
                  <a:pt x="242881" y="39427"/>
                  <a:pt x="226269" y="36394"/>
                  <a:pt x="209520" y="36394"/>
                </a:cubicBezTo>
                <a:cubicBezTo>
                  <a:pt x="192771" y="36394"/>
                  <a:pt x="180708" y="34120"/>
                  <a:pt x="173126" y="409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E26B6C-DE59-43C0-B95E-1113A3F0CA8B}"/>
              </a:ext>
            </a:extLst>
          </p:cNvPr>
          <p:cNvSpPr/>
          <p:nvPr/>
        </p:nvSpPr>
        <p:spPr>
          <a:xfrm>
            <a:off x="6418823" y="1778758"/>
            <a:ext cx="214100" cy="104633"/>
          </a:xfrm>
          <a:custGeom>
            <a:avLst/>
            <a:gdLst>
              <a:gd name="connsiteX0" fmla="*/ 32019 w 214100"/>
              <a:gd name="connsiteY0" fmla="*/ 36394 h 104633"/>
              <a:gd name="connsiteX1" fmla="*/ 174 w 214100"/>
              <a:gd name="connsiteY1" fmla="*/ 68239 h 104633"/>
              <a:gd name="connsiteX2" fmla="*/ 4723 w 214100"/>
              <a:gd name="connsiteY2" fmla="*/ 81887 h 104633"/>
              <a:gd name="connsiteX3" fmla="*/ 18371 w 214100"/>
              <a:gd name="connsiteY3" fmla="*/ 86436 h 104633"/>
              <a:gd name="connsiteX4" fmla="*/ 32019 w 214100"/>
              <a:gd name="connsiteY4" fmla="*/ 95535 h 104633"/>
              <a:gd name="connsiteX5" fmla="*/ 59314 w 214100"/>
              <a:gd name="connsiteY5" fmla="*/ 104633 h 104633"/>
              <a:gd name="connsiteX6" fmla="*/ 82061 w 214100"/>
              <a:gd name="connsiteY6" fmla="*/ 100084 h 104633"/>
              <a:gd name="connsiteX7" fmla="*/ 163947 w 214100"/>
              <a:gd name="connsiteY7" fmla="*/ 95535 h 104633"/>
              <a:gd name="connsiteX8" fmla="*/ 191243 w 214100"/>
              <a:gd name="connsiteY8" fmla="*/ 86436 h 104633"/>
              <a:gd name="connsiteX9" fmla="*/ 213989 w 214100"/>
              <a:gd name="connsiteY9" fmla="*/ 63690 h 104633"/>
              <a:gd name="connsiteX10" fmla="*/ 200341 w 214100"/>
              <a:gd name="connsiteY10" fmla="*/ 54591 h 104633"/>
              <a:gd name="connsiteX11" fmla="*/ 154849 w 214100"/>
              <a:gd name="connsiteY11" fmla="*/ 45493 h 104633"/>
              <a:gd name="connsiteX12" fmla="*/ 132102 w 214100"/>
              <a:gd name="connsiteY12" fmla="*/ 40943 h 104633"/>
              <a:gd name="connsiteX13" fmla="*/ 100258 w 214100"/>
              <a:gd name="connsiteY13" fmla="*/ 18197 h 104633"/>
              <a:gd name="connsiteX14" fmla="*/ 86610 w 214100"/>
              <a:gd name="connsiteY14" fmla="*/ 9099 h 104633"/>
              <a:gd name="connsiteX15" fmla="*/ 59314 w 214100"/>
              <a:gd name="connsiteY15" fmla="*/ 0 h 104633"/>
              <a:gd name="connsiteX16" fmla="*/ 32019 w 214100"/>
              <a:gd name="connsiteY16" fmla="*/ 36394 h 10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100" h="104633">
                <a:moveTo>
                  <a:pt x="32019" y="36394"/>
                </a:moveTo>
                <a:cubicBezTo>
                  <a:pt x="22162" y="47767"/>
                  <a:pt x="2124" y="56540"/>
                  <a:pt x="174" y="68239"/>
                </a:cubicBezTo>
                <a:cubicBezTo>
                  <a:pt x="-614" y="72969"/>
                  <a:pt x="1332" y="78496"/>
                  <a:pt x="4723" y="81887"/>
                </a:cubicBezTo>
                <a:cubicBezTo>
                  <a:pt x="8114" y="85278"/>
                  <a:pt x="13822" y="84920"/>
                  <a:pt x="18371" y="86436"/>
                </a:cubicBezTo>
                <a:cubicBezTo>
                  <a:pt x="22920" y="89469"/>
                  <a:pt x="27023" y="93314"/>
                  <a:pt x="32019" y="95535"/>
                </a:cubicBezTo>
                <a:cubicBezTo>
                  <a:pt x="40783" y="99430"/>
                  <a:pt x="59314" y="104633"/>
                  <a:pt x="59314" y="104633"/>
                </a:cubicBezTo>
                <a:cubicBezTo>
                  <a:pt x="66896" y="103117"/>
                  <a:pt x="74358" y="100754"/>
                  <a:pt x="82061" y="100084"/>
                </a:cubicBezTo>
                <a:cubicBezTo>
                  <a:pt x="109296" y="97716"/>
                  <a:pt x="136821" y="98926"/>
                  <a:pt x="163947" y="95535"/>
                </a:cubicBezTo>
                <a:cubicBezTo>
                  <a:pt x="173464" y="94345"/>
                  <a:pt x="191243" y="86436"/>
                  <a:pt x="191243" y="86436"/>
                </a:cubicBezTo>
                <a:cubicBezTo>
                  <a:pt x="195525" y="83581"/>
                  <a:pt x="215773" y="72610"/>
                  <a:pt x="213989" y="63690"/>
                </a:cubicBezTo>
                <a:cubicBezTo>
                  <a:pt x="212917" y="58328"/>
                  <a:pt x="205231" y="57036"/>
                  <a:pt x="200341" y="54591"/>
                </a:cubicBezTo>
                <a:cubicBezTo>
                  <a:pt x="187263" y="48052"/>
                  <a:pt x="167420" y="47588"/>
                  <a:pt x="154849" y="45493"/>
                </a:cubicBezTo>
                <a:cubicBezTo>
                  <a:pt x="147222" y="44222"/>
                  <a:pt x="139684" y="42460"/>
                  <a:pt x="132102" y="40943"/>
                </a:cubicBezTo>
                <a:cubicBezTo>
                  <a:pt x="109875" y="18716"/>
                  <a:pt x="128199" y="34163"/>
                  <a:pt x="100258" y="18197"/>
                </a:cubicBezTo>
                <a:cubicBezTo>
                  <a:pt x="95511" y="15484"/>
                  <a:pt x="91606" y="11320"/>
                  <a:pt x="86610" y="9099"/>
                </a:cubicBezTo>
                <a:cubicBezTo>
                  <a:pt x="77846" y="5204"/>
                  <a:pt x="59314" y="0"/>
                  <a:pt x="59314" y="0"/>
                </a:cubicBezTo>
                <a:cubicBezTo>
                  <a:pt x="43523" y="15792"/>
                  <a:pt x="41876" y="25021"/>
                  <a:pt x="32019" y="3639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ACDE310-5D4A-4966-AAAF-8A058C36DBD4}"/>
              </a:ext>
            </a:extLst>
          </p:cNvPr>
          <p:cNvSpPr/>
          <p:nvPr/>
        </p:nvSpPr>
        <p:spPr>
          <a:xfrm>
            <a:off x="7337769" y="2097206"/>
            <a:ext cx="576383" cy="618698"/>
          </a:xfrm>
          <a:custGeom>
            <a:avLst/>
            <a:gdLst>
              <a:gd name="connsiteX0" fmla="*/ 573383 w 576383"/>
              <a:gd name="connsiteY0" fmla="*/ 81887 h 618698"/>
              <a:gd name="connsiteX1" fmla="*/ 546088 w 576383"/>
              <a:gd name="connsiteY1" fmla="*/ 72788 h 618698"/>
              <a:gd name="connsiteX2" fmla="*/ 527891 w 576383"/>
              <a:gd name="connsiteY2" fmla="*/ 50042 h 618698"/>
              <a:gd name="connsiteX3" fmla="*/ 514243 w 576383"/>
              <a:gd name="connsiteY3" fmla="*/ 18197 h 618698"/>
              <a:gd name="connsiteX4" fmla="*/ 500595 w 576383"/>
              <a:gd name="connsiteY4" fmla="*/ 9098 h 618698"/>
              <a:gd name="connsiteX5" fmla="*/ 473300 w 576383"/>
              <a:gd name="connsiteY5" fmla="*/ 0 h 618698"/>
              <a:gd name="connsiteX6" fmla="*/ 446004 w 576383"/>
              <a:gd name="connsiteY6" fmla="*/ 9098 h 618698"/>
              <a:gd name="connsiteX7" fmla="*/ 432356 w 576383"/>
              <a:gd name="connsiteY7" fmla="*/ 13648 h 618698"/>
              <a:gd name="connsiteX8" fmla="*/ 382315 w 576383"/>
              <a:gd name="connsiteY8" fmla="*/ 18197 h 618698"/>
              <a:gd name="connsiteX9" fmla="*/ 377765 w 576383"/>
              <a:gd name="connsiteY9" fmla="*/ 36394 h 618698"/>
              <a:gd name="connsiteX10" fmla="*/ 373216 w 576383"/>
              <a:gd name="connsiteY10" fmla="*/ 50042 h 618698"/>
              <a:gd name="connsiteX11" fmla="*/ 368667 w 576383"/>
              <a:gd name="connsiteY11" fmla="*/ 77337 h 618698"/>
              <a:gd name="connsiteX12" fmla="*/ 350470 w 576383"/>
              <a:gd name="connsiteY12" fmla="*/ 104633 h 618698"/>
              <a:gd name="connsiteX13" fmla="*/ 341371 w 576383"/>
              <a:gd name="connsiteY13" fmla="*/ 118281 h 618698"/>
              <a:gd name="connsiteX14" fmla="*/ 332273 w 576383"/>
              <a:gd name="connsiteY14" fmla="*/ 131928 h 618698"/>
              <a:gd name="connsiteX15" fmla="*/ 327724 w 576383"/>
              <a:gd name="connsiteY15" fmla="*/ 145576 h 618698"/>
              <a:gd name="connsiteX16" fmla="*/ 318625 w 576383"/>
              <a:gd name="connsiteY16" fmla="*/ 186519 h 618698"/>
              <a:gd name="connsiteX17" fmla="*/ 309527 w 576383"/>
              <a:gd name="connsiteY17" fmla="*/ 200167 h 618698"/>
              <a:gd name="connsiteX18" fmla="*/ 304977 w 576383"/>
              <a:gd name="connsiteY18" fmla="*/ 213815 h 618698"/>
              <a:gd name="connsiteX19" fmla="*/ 291330 w 576383"/>
              <a:gd name="connsiteY19" fmla="*/ 222913 h 618698"/>
              <a:gd name="connsiteX20" fmla="*/ 264034 w 576383"/>
              <a:gd name="connsiteY20" fmla="*/ 254758 h 618698"/>
              <a:gd name="connsiteX21" fmla="*/ 245837 w 576383"/>
              <a:gd name="connsiteY21" fmla="*/ 259307 h 618698"/>
              <a:gd name="connsiteX22" fmla="*/ 223091 w 576383"/>
              <a:gd name="connsiteY22" fmla="*/ 272955 h 618698"/>
              <a:gd name="connsiteX23" fmla="*/ 200344 w 576383"/>
              <a:gd name="connsiteY23" fmla="*/ 291152 h 618698"/>
              <a:gd name="connsiteX24" fmla="*/ 173049 w 576383"/>
              <a:gd name="connsiteY24" fmla="*/ 309349 h 618698"/>
              <a:gd name="connsiteX25" fmla="*/ 168500 w 576383"/>
              <a:gd name="connsiteY25" fmla="*/ 322997 h 618698"/>
              <a:gd name="connsiteX26" fmla="*/ 141204 w 576383"/>
              <a:gd name="connsiteY26" fmla="*/ 332095 h 618698"/>
              <a:gd name="connsiteX27" fmla="*/ 113909 w 576383"/>
              <a:gd name="connsiteY27" fmla="*/ 341194 h 618698"/>
              <a:gd name="connsiteX28" fmla="*/ 54768 w 576383"/>
              <a:gd name="connsiteY28" fmla="*/ 350293 h 618698"/>
              <a:gd name="connsiteX29" fmla="*/ 13825 w 576383"/>
              <a:gd name="connsiteY29" fmla="*/ 354842 h 618698"/>
              <a:gd name="connsiteX30" fmla="*/ 177 w 576383"/>
              <a:gd name="connsiteY30" fmla="*/ 368490 h 618698"/>
              <a:gd name="connsiteX31" fmla="*/ 22924 w 576383"/>
              <a:gd name="connsiteY31" fmla="*/ 386687 h 618698"/>
              <a:gd name="connsiteX32" fmla="*/ 36571 w 576383"/>
              <a:gd name="connsiteY32" fmla="*/ 400334 h 618698"/>
              <a:gd name="connsiteX33" fmla="*/ 50219 w 576383"/>
              <a:gd name="connsiteY33" fmla="*/ 409433 h 618698"/>
              <a:gd name="connsiteX34" fmla="*/ 59318 w 576383"/>
              <a:gd name="connsiteY34" fmla="*/ 436728 h 618698"/>
              <a:gd name="connsiteX35" fmla="*/ 63867 w 576383"/>
              <a:gd name="connsiteY35" fmla="*/ 450376 h 618698"/>
              <a:gd name="connsiteX36" fmla="*/ 82064 w 576383"/>
              <a:gd name="connsiteY36" fmla="*/ 477672 h 618698"/>
              <a:gd name="connsiteX37" fmla="*/ 68416 w 576383"/>
              <a:gd name="connsiteY37" fmla="*/ 486770 h 618698"/>
              <a:gd name="connsiteX38" fmla="*/ 50219 w 576383"/>
              <a:gd name="connsiteY38" fmla="*/ 491319 h 618698"/>
              <a:gd name="connsiteX39" fmla="*/ 36571 w 576383"/>
              <a:gd name="connsiteY39" fmla="*/ 495869 h 618698"/>
              <a:gd name="connsiteX40" fmla="*/ 27473 w 576383"/>
              <a:gd name="connsiteY40" fmla="*/ 550460 h 618698"/>
              <a:gd name="connsiteX41" fmla="*/ 32022 w 576383"/>
              <a:gd name="connsiteY41" fmla="*/ 564107 h 618698"/>
              <a:gd name="connsiteX42" fmla="*/ 45670 w 576383"/>
              <a:gd name="connsiteY42" fmla="*/ 559558 h 618698"/>
              <a:gd name="connsiteX43" fmla="*/ 59318 w 576383"/>
              <a:gd name="connsiteY43" fmla="*/ 550460 h 618698"/>
              <a:gd name="connsiteX44" fmla="*/ 118458 w 576383"/>
              <a:gd name="connsiteY44" fmla="*/ 532263 h 618698"/>
              <a:gd name="connsiteX45" fmla="*/ 154852 w 576383"/>
              <a:gd name="connsiteY45" fmla="*/ 523164 h 618698"/>
              <a:gd name="connsiteX46" fmla="*/ 218541 w 576383"/>
              <a:gd name="connsiteY46" fmla="*/ 527713 h 618698"/>
              <a:gd name="connsiteX47" fmla="*/ 227640 w 576383"/>
              <a:gd name="connsiteY47" fmla="*/ 541361 h 618698"/>
              <a:gd name="connsiteX48" fmla="*/ 241288 w 576383"/>
              <a:gd name="connsiteY48" fmla="*/ 568657 h 618698"/>
              <a:gd name="connsiteX49" fmla="*/ 250386 w 576383"/>
              <a:gd name="connsiteY49" fmla="*/ 595952 h 618698"/>
              <a:gd name="connsiteX50" fmla="*/ 254935 w 576383"/>
              <a:gd name="connsiteY50" fmla="*/ 609600 h 618698"/>
              <a:gd name="connsiteX51" fmla="*/ 273132 w 576383"/>
              <a:gd name="connsiteY51" fmla="*/ 618698 h 618698"/>
              <a:gd name="connsiteX52" fmla="*/ 368667 w 576383"/>
              <a:gd name="connsiteY52" fmla="*/ 614149 h 618698"/>
              <a:gd name="connsiteX53" fmla="*/ 382315 w 576383"/>
              <a:gd name="connsiteY53" fmla="*/ 609600 h 618698"/>
              <a:gd name="connsiteX54" fmla="*/ 386864 w 576383"/>
              <a:gd name="connsiteY54" fmla="*/ 595952 h 618698"/>
              <a:gd name="connsiteX55" fmla="*/ 382315 w 576383"/>
              <a:gd name="connsiteY55" fmla="*/ 545910 h 618698"/>
              <a:gd name="connsiteX56" fmla="*/ 368667 w 576383"/>
              <a:gd name="connsiteY56" fmla="*/ 532263 h 618698"/>
              <a:gd name="connsiteX57" fmla="*/ 350470 w 576383"/>
              <a:gd name="connsiteY57" fmla="*/ 509516 h 618698"/>
              <a:gd name="connsiteX58" fmla="*/ 345921 w 576383"/>
              <a:gd name="connsiteY58" fmla="*/ 495869 h 618698"/>
              <a:gd name="connsiteX59" fmla="*/ 364118 w 576383"/>
              <a:gd name="connsiteY59" fmla="*/ 441278 h 618698"/>
              <a:gd name="connsiteX60" fmla="*/ 382315 w 576383"/>
              <a:gd name="connsiteY60" fmla="*/ 436728 h 618698"/>
              <a:gd name="connsiteX61" fmla="*/ 395962 w 576383"/>
              <a:gd name="connsiteY61" fmla="*/ 427630 h 618698"/>
              <a:gd name="connsiteX62" fmla="*/ 414159 w 576383"/>
              <a:gd name="connsiteY62" fmla="*/ 423081 h 618698"/>
              <a:gd name="connsiteX63" fmla="*/ 446004 w 576383"/>
              <a:gd name="connsiteY63" fmla="*/ 382137 h 618698"/>
              <a:gd name="connsiteX64" fmla="*/ 450553 w 576383"/>
              <a:gd name="connsiteY64" fmla="*/ 368490 h 618698"/>
              <a:gd name="connsiteX65" fmla="*/ 459652 w 576383"/>
              <a:gd name="connsiteY65" fmla="*/ 354842 h 618698"/>
              <a:gd name="connsiteX66" fmla="*/ 468750 w 576383"/>
              <a:gd name="connsiteY66" fmla="*/ 336645 h 618698"/>
              <a:gd name="connsiteX67" fmla="*/ 473300 w 576383"/>
              <a:gd name="connsiteY67" fmla="*/ 322997 h 618698"/>
              <a:gd name="connsiteX68" fmla="*/ 482398 w 576383"/>
              <a:gd name="connsiteY68" fmla="*/ 309349 h 618698"/>
              <a:gd name="connsiteX69" fmla="*/ 491497 w 576383"/>
              <a:gd name="connsiteY69" fmla="*/ 272955 h 618698"/>
              <a:gd name="connsiteX70" fmla="*/ 486947 w 576383"/>
              <a:gd name="connsiteY70" fmla="*/ 222913 h 618698"/>
              <a:gd name="connsiteX71" fmla="*/ 482398 w 576383"/>
              <a:gd name="connsiteY71" fmla="*/ 209266 h 618698"/>
              <a:gd name="connsiteX72" fmla="*/ 477849 w 576383"/>
              <a:gd name="connsiteY72" fmla="*/ 177421 h 618698"/>
              <a:gd name="connsiteX73" fmla="*/ 468750 w 576383"/>
              <a:gd name="connsiteY73" fmla="*/ 141027 h 618698"/>
              <a:gd name="connsiteX74" fmla="*/ 468750 w 576383"/>
              <a:gd name="connsiteY74" fmla="*/ 77337 h 618698"/>
              <a:gd name="connsiteX75" fmla="*/ 573383 w 576383"/>
              <a:gd name="connsiteY75" fmla="*/ 81887 h 61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76383" h="618698">
                <a:moveTo>
                  <a:pt x="573383" y="81887"/>
                </a:moveTo>
                <a:cubicBezTo>
                  <a:pt x="586273" y="81129"/>
                  <a:pt x="553945" y="78288"/>
                  <a:pt x="546088" y="72788"/>
                </a:cubicBezTo>
                <a:cubicBezTo>
                  <a:pt x="538134" y="67220"/>
                  <a:pt x="532607" y="58530"/>
                  <a:pt x="527891" y="50042"/>
                </a:cubicBezTo>
                <a:cubicBezTo>
                  <a:pt x="514841" y="26552"/>
                  <a:pt x="533082" y="37037"/>
                  <a:pt x="514243" y="18197"/>
                </a:cubicBezTo>
                <a:cubicBezTo>
                  <a:pt x="510377" y="14331"/>
                  <a:pt x="505591" y="11319"/>
                  <a:pt x="500595" y="9098"/>
                </a:cubicBezTo>
                <a:cubicBezTo>
                  <a:pt x="491831" y="5203"/>
                  <a:pt x="473300" y="0"/>
                  <a:pt x="473300" y="0"/>
                </a:cubicBezTo>
                <a:lnTo>
                  <a:pt x="446004" y="9098"/>
                </a:lnTo>
                <a:cubicBezTo>
                  <a:pt x="441455" y="10614"/>
                  <a:pt x="437132" y="13214"/>
                  <a:pt x="432356" y="13648"/>
                </a:cubicBezTo>
                <a:lnTo>
                  <a:pt x="382315" y="18197"/>
                </a:lnTo>
                <a:cubicBezTo>
                  <a:pt x="380798" y="24263"/>
                  <a:pt x="379483" y="30382"/>
                  <a:pt x="377765" y="36394"/>
                </a:cubicBezTo>
                <a:cubicBezTo>
                  <a:pt x="376448" y="41005"/>
                  <a:pt x="374256" y="45361"/>
                  <a:pt x="373216" y="50042"/>
                </a:cubicBezTo>
                <a:cubicBezTo>
                  <a:pt x="371215" y="59046"/>
                  <a:pt x="372215" y="68823"/>
                  <a:pt x="368667" y="77337"/>
                </a:cubicBezTo>
                <a:cubicBezTo>
                  <a:pt x="364461" y="87431"/>
                  <a:pt x="356536" y="95534"/>
                  <a:pt x="350470" y="104633"/>
                </a:cubicBezTo>
                <a:lnTo>
                  <a:pt x="341371" y="118281"/>
                </a:lnTo>
                <a:lnTo>
                  <a:pt x="332273" y="131928"/>
                </a:lnTo>
                <a:cubicBezTo>
                  <a:pt x="330757" y="136477"/>
                  <a:pt x="328764" y="140895"/>
                  <a:pt x="327724" y="145576"/>
                </a:cubicBezTo>
                <a:cubicBezTo>
                  <a:pt x="324929" y="158154"/>
                  <a:pt x="324769" y="174231"/>
                  <a:pt x="318625" y="186519"/>
                </a:cubicBezTo>
                <a:cubicBezTo>
                  <a:pt x="316180" y="191409"/>
                  <a:pt x="311972" y="195277"/>
                  <a:pt x="309527" y="200167"/>
                </a:cubicBezTo>
                <a:cubicBezTo>
                  <a:pt x="307382" y="204456"/>
                  <a:pt x="307973" y="210070"/>
                  <a:pt x="304977" y="213815"/>
                </a:cubicBezTo>
                <a:cubicBezTo>
                  <a:pt x="301562" y="218084"/>
                  <a:pt x="295879" y="219880"/>
                  <a:pt x="291330" y="222913"/>
                </a:cubicBezTo>
                <a:cubicBezTo>
                  <a:pt x="283500" y="234658"/>
                  <a:pt x="276641" y="246879"/>
                  <a:pt x="264034" y="254758"/>
                </a:cubicBezTo>
                <a:cubicBezTo>
                  <a:pt x="258732" y="258072"/>
                  <a:pt x="251903" y="257791"/>
                  <a:pt x="245837" y="259307"/>
                </a:cubicBezTo>
                <a:cubicBezTo>
                  <a:pt x="238255" y="263856"/>
                  <a:pt x="229804" y="267201"/>
                  <a:pt x="223091" y="272955"/>
                </a:cubicBezTo>
                <a:cubicBezTo>
                  <a:pt x="196903" y="295402"/>
                  <a:pt x="231834" y="280656"/>
                  <a:pt x="200344" y="291152"/>
                </a:cubicBezTo>
                <a:cubicBezTo>
                  <a:pt x="191246" y="297218"/>
                  <a:pt x="176507" y="298975"/>
                  <a:pt x="173049" y="309349"/>
                </a:cubicBezTo>
                <a:cubicBezTo>
                  <a:pt x="171533" y="313898"/>
                  <a:pt x="172402" y="320210"/>
                  <a:pt x="168500" y="322997"/>
                </a:cubicBezTo>
                <a:cubicBezTo>
                  <a:pt x="160696" y="328571"/>
                  <a:pt x="150303" y="329062"/>
                  <a:pt x="141204" y="332095"/>
                </a:cubicBezTo>
                <a:cubicBezTo>
                  <a:pt x="141200" y="332096"/>
                  <a:pt x="113914" y="341193"/>
                  <a:pt x="113909" y="341194"/>
                </a:cubicBezTo>
                <a:cubicBezTo>
                  <a:pt x="91163" y="344985"/>
                  <a:pt x="78160" y="347369"/>
                  <a:pt x="54768" y="350293"/>
                </a:cubicBezTo>
                <a:cubicBezTo>
                  <a:pt x="41142" y="351996"/>
                  <a:pt x="27473" y="353326"/>
                  <a:pt x="13825" y="354842"/>
                </a:cubicBezTo>
                <a:cubicBezTo>
                  <a:pt x="9276" y="359391"/>
                  <a:pt x="1235" y="362144"/>
                  <a:pt x="177" y="368490"/>
                </a:cubicBezTo>
                <a:cubicBezTo>
                  <a:pt x="-1989" y="381485"/>
                  <a:pt x="16303" y="384480"/>
                  <a:pt x="22924" y="386687"/>
                </a:cubicBezTo>
                <a:cubicBezTo>
                  <a:pt x="27473" y="391236"/>
                  <a:pt x="31629" y="396216"/>
                  <a:pt x="36571" y="400334"/>
                </a:cubicBezTo>
                <a:cubicBezTo>
                  <a:pt x="40771" y="403834"/>
                  <a:pt x="47321" y="404796"/>
                  <a:pt x="50219" y="409433"/>
                </a:cubicBezTo>
                <a:cubicBezTo>
                  <a:pt x="55302" y="417566"/>
                  <a:pt x="56285" y="427630"/>
                  <a:pt x="59318" y="436728"/>
                </a:cubicBezTo>
                <a:cubicBezTo>
                  <a:pt x="60834" y="441277"/>
                  <a:pt x="61207" y="446386"/>
                  <a:pt x="63867" y="450376"/>
                </a:cubicBezTo>
                <a:lnTo>
                  <a:pt x="82064" y="477672"/>
                </a:lnTo>
                <a:cubicBezTo>
                  <a:pt x="77515" y="480705"/>
                  <a:pt x="73441" y="484616"/>
                  <a:pt x="68416" y="486770"/>
                </a:cubicBezTo>
                <a:cubicBezTo>
                  <a:pt x="62669" y="489233"/>
                  <a:pt x="56231" y="489601"/>
                  <a:pt x="50219" y="491319"/>
                </a:cubicBezTo>
                <a:cubicBezTo>
                  <a:pt x="45608" y="492636"/>
                  <a:pt x="41120" y="494352"/>
                  <a:pt x="36571" y="495869"/>
                </a:cubicBezTo>
                <a:cubicBezTo>
                  <a:pt x="29453" y="517223"/>
                  <a:pt x="27473" y="519986"/>
                  <a:pt x="27473" y="550460"/>
                </a:cubicBezTo>
                <a:cubicBezTo>
                  <a:pt x="27473" y="555255"/>
                  <a:pt x="30506" y="559558"/>
                  <a:pt x="32022" y="564107"/>
                </a:cubicBezTo>
                <a:cubicBezTo>
                  <a:pt x="36571" y="562591"/>
                  <a:pt x="41381" y="561702"/>
                  <a:pt x="45670" y="559558"/>
                </a:cubicBezTo>
                <a:cubicBezTo>
                  <a:pt x="50560" y="557113"/>
                  <a:pt x="54271" y="552563"/>
                  <a:pt x="59318" y="550460"/>
                </a:cubicBezTo>
                <a:cubicBezTo>
                  <a:pt x="96559" y="534943"/>
                  <a:pt x="90492" y="540254"/>
                  <a:pt x="118458" y="532263"/>
                </a:cubicBezTo>
                <a:cubicBezTo>
                  <a:pt x="151104" y="522935"/>
                  <a:pt x="108598" y="532414"/>
                  <a:pt x="154852" y="523164"/>
                </a:cubicBezTo>
                <a:cubicBezTo>
                  <a:pt x="176082" y="524680"/>
                  <a:pt x="197893" y="522551"/>
                  <a:pt x="218541" y="527713"/>
                </a:cubicBezTo>
                <a:cubicBezTo>
                  <a:pt x="223845" y="529039"/>
                  <a:pt x="225195" y="536471"/>
                  <a:pt x="227640" y="541361"/>
                </a:cubicBezTo>
                <a:cubicBezTo>
                  <a:pt x="246475" y="579031"/>
                  <a:pt x="215211" y="529543"/>
                  <a:pt x="241288" y="568657"/>
                </a:cubicBezTo>
                <a:lnTo>
                  <a:pt x="250386" y="595952"/>
                </a:lnTo>
                <a:cubicBezTo>
                  <a:pt x="251902" y="600501"/>
                  <a:pt x="250646" y="607456"/>
                  <a:pt x="254935" y="609600"/>
                </a:cubicBezTo>
                <a:lnTo>
                  <a:pt x="273132" y="618698"/>
                </a:lnTo>
                <a:cubicBezTo>
                  <a:pt x="304977" y="617182"/>
                  <a:pt x="336896" y="616796"/>
                  <a:pt x="368667" y="614149"/>
                </a:cubicBezTo>
                <a:cubicBezTo>
                  <a:pt x="373446" y="613751"/>
                  <a:pt x="378924" y="612991"/>
                  <a:pt x="382315" y="609600"/>
                </a:cubicBezTo>
                <a:cubicBezTo>
                  <a:pt x="385706" y="606209"/>
                  <a:pt x="385348" y="600501"/>
                  <a:pt x="386864" y="595952"/>
                </a:cubicBezTo>
                <a:cubicBezTo>
                  <a:pt x="385348" y="579271"/>
                  <a:pt x="386916" y="562015"/>
                  <a:pt x="382315" y="545910"/>
                </a:cubicBezTo>
                <a:cubicBezTo>
                  <a:pt x="380548" y="539724"/>
                  <a:pt x="372236" y="537616"/>
                  <a:pt x="368667" y="532263"/>
                </a:cubicBezTo>
                <a:cubicBezTo>
                  <a:pt x="351086" y="505892"/>
                  <a:pt x="380995" y="529867"/>
                  <a:pt x="350470" y="509516"/>
                </a:cubicBezTo>
                <a:cubicBezTo>
                  <a:pt x="348954" y="504967"/>
                  <a:pt x="345921" y="500664"/>
                  <a:pt x="345921" y="495869"/>
                </a:cubicBezTo>
                <a:cubicBezTo>
                  <a:pt x="345921" y="472900"/>
                  <a:pt x="343224" y="453217"/>
                  <a:pt x="364118" y="441278"/>
                </a:cubicBezTo>
                <a:cubicBezTo>
                  <a:pt x="369547" y="438176"/>
                  <a:pt x="376249" y="438245"/>
                  <a:pt x="382315" y="436728"/>
                </a:cubicBezTo>
                <a:cubicBezTo>
                  <a:pt x="386864" y="433695"/>
                  <a:pt x="390937" y="429784"/>
                  <a:pt x="395962" y="427630"/>
                </a:cubicBezTo>
                <a:cubicBezTo>
                  <a:pt x="401709" y="425167"/>
                  <a:pt x="408730" y="426183"/>
                  <a:pt x="414159" y="423081"/>
                </a:cubicBezTo>
                <a:cubicBezTo>
                  <a:pt x="423857" y="417539"/>
                  <a:pt x="444094" y="387866"/>
                  <a:pt x="446004" y="382137"/>
                </a:cubicBezTo>
                <a:cubicBezTo>
                  <a:pt x="447520" y="377588"/>
                  <a:pt x="448409" y="372779"/>
                  <a:pt x="450553" y="368490"/>
                </a:cubicBezTo>
                <a:cubicBezTo>
                  <a:pt x="452998" y="363600"/>
                  <a:pt x="456939" y="359589"/>
                  <a:pt x="459652" y="354842"/>
                </a:cubicBezTo>
                <a:cubicBezTo>
                  <a:pt x="463017" y="348954"/>
                  <a:pt x="466079" y="342878"/>
                  <a:pt x="468750" y="336645"/>
                </a:cubicBezTo>
                <a:cubicBezTo>
                  <a:pt x="470639" y="332237"/>
                  <a:pt x="471155" y="327286"/>
                  <a:pt x="473300" y="322997"/>
                </a:cubicBezTo>
                <a:cubicBezTo>
                  <a:pt x="475745" y="318107"/>
                  <a:pt x="479953" y="314239"/>
                  <a:pt x="482398" y="309349"/>
                </a:cubicBezTo>
                <a:cubicBezTo>
                  <a:pt x="487060" y="300025"/>
                  <a:pt x="489767" y="281603"/>
                  <a:pt x="491497" y="272955"/>
                </a:cubicBezTo>
                <a:cubicBezTo>
                  <a:pt x="489980" y="256274"/>
                  <a:pt x="489316" y="239494"/>
                  <a:pt x="486947" y="222913"/>
                </a:cubicBezTo>
                <a:cubicBezTo>
                  <a:pt x="486269" y="218166"/>
                  <a:pt x="483338" y="213968"/>
                  <a:pt x="482398" y="209266"/>
                </a:cubicBezTo>
                <a:cubicBezTo>
                  <a:pt x="480295" y="198751"/>
                  <a:pt x="479612" y="187998"/>
                  <a:pt x="477849" y="177421"/>
                </a:cubicBezTo>
                <a:cubicBezTo>
                  <a:pt x="474189" y="155460"/>
                  <a:pt x="474611" y="158607"/>
                  <a:pt x="468750" y="141027"/>
                </a:cubicBezTo>
                <a:cubicBezTo>
                  <a:pt x="467219" y="131841"/>
                  <a:pt x="456393" y="82898"/>
                  <a:pt x="468750" y="77337"/>
                </a:cubicBezTo>
                <a:cubicBezTo>
                  <a:pt x="495061" y="65497"/>
                  <a:pt x="560493" y="82645"/>
                  <a:pt x="573383" y="818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203CE2-A8CC-45A3-BFD1-5A8F0D658B50}"/>
              </a:ext>
            </a:extLst>
          </p:cNvPr>
          <p:cNvSpPr/>
          <p:nvPr/>
        </p:nvSpPr>
        <p:spPr>
          <a:xfrm>
            <a:off x="4029075" y="2057400"/>
            <a:ext cx="2902127" cy="3467100"/>
          </a:xfrm>
          <a:custGeom>
            <a:avLst/>
            <a:gdLst>
              <a:gd name="connsiteX0" fmla="*/ 2286000 w 2902127"/>
              <a:gd name="connsiteY0" fmla="*/ 704850 h 3467100"/>
              <a:gd name="connsiteX1" fmla="*/ 2266950 w 2902127"/>
              <a:gd name="connsiteY1" fmla="*/ 657225 h 3467100"/>
              <a:gd name="connsiteX2" fmla="*/ 2228850 w 2902127"/>
              <a:gd name="connsiteY2" fmla="*/ 600075 h 3467100"/>
              <a:gd name="connsiteX3" fmla="*/ 2209800 w 2902127"/>
              <a:gd name="connsiteY3" fmla="*/ 571500 h 3467100"/>
              <a:gd name="connsiteX4" fmla="*/ 2190750 w 2902127"/>
              <a:gd name="connsiteY4" fmla="*/ 514350 h 3467100"/>
              <a:gd name="connsiteX5" fmla="*/ 2181225 w 2902127"/>
              <a:gd name="connsiteY5" fmla="*/ 447675 h 3467100"/>
              <a:gd name="connsiteX6" fmla="*/ 2219325 w 2902127"/>
              <a:gd name="connsiteY6" fmla="*/ 400050 h 3467100"/>
              <a:gd name="connsiteX7" fmla="*/ 2200275 w 2902127"/>
              <a:gd name="connsiteY7" fmla="*/ 342900 h 3467100"/>
              <a:gd name="connsiteX8" fmla="*/ 2143125 w 2902127"/>
              <a:gd name="connsiteY8" fmla="*/ 304800 h 3467100"/>
              <a:gd name="connsiteX9" fmla="*/ 2114550 w 2902127"/>
              <a:gd name="connsiteY9" fmla="*/ 295275 h 3467100"/>
              <a:gd name="connsiteX10" fmla="*/ 1857375 w 2902127"/>
              <a:gd name="connsiteY10" fmla="*/ 276225 h 3467100"/>
              <a:gd name="connsiteX11" fmla="*/ 1800225 w 2902127"/>
              <a:gd name="connsiteY11" fmla="*/ 257175 h 3467100"/>
              <a:gd name="connsiteX12" fmla="*/ 1771650 w 2902127"/>
              <a:gd name="connsiteY12" fmla="*/ 247650 h 3467100"/>
              <a:gd name="connsiteX13" fmla="*/ 1733550 w 2902127"/>
              <a:gd name="connsiteY13" fmla="*/ 238125 h 3467100"/>
              <a:gd name="connsiteX14" fmla="*/ 1676400 w 2902127"/>
              <a:gd name="connsiteY14" fmla="*/ 219075 h 3467100"/>
              <a:gd name="connsiteX15" fmla="*/ 1619250 w 2902127"/>
              <a:gd name="connsiteY15" fmla="*/ 228600 h 3467100"/>
              <a:gd name="connsiteX16" fmla="*/ 1581150 w 2902127"/>
              <a:gd name="connsiteY16" fmla="*/ 314325 h 3467100"/>
              <a:gd name="connsiteX17" fmla="*/ 1552575 w 2902127"/>
              <a:gd name="connsiteY17" fmla="*/ 333375 h 3467100"/>
              <a:gd name="connsiteX18" fmla="*/ 1466850 w 2902127"/>
              <a:gd name="connsiteY18" fmla="*/ 323850 h 3467100"/>
              <a:gd name="connsiteX19" fmla="*/ 1438275 w 2902127"/>
              <a:gd name="connsiteY19" fmla="*/ 314325 h 3467100"/>
              <a:gd name="connsiteX20" fmla="*/ 1409700 w 2902127"/>
              <a:gd name="connsiteY20" fmla="*/ 285750 h 3467100"/>
              <a:gd name="connsiteX21" fmla="*/ 1343025 w 2902127"/>
              <a:gd name="connsiteY21" fmla="*/ 257175 h 3467100"/>
              <a:gd name="connsiteX22" fmla="*/ 1285875 w 2902127"/>
              <a:gd name="connsiteY22" fmla="*/ 228600 h 3467100"/>
              <a:gd name="connsiteX23" fmla="*/ 1228725 w 2902127"/>
              <a:gd name="connsiteY23" fmla="*/ 180975 h 3467100"/>
              <a:gd name="connsiteX24" fmla="*/ 1219200 w 2902127"/>
              <a:gd name="connsiteY24" fmla="*/ 152400 h 3467100"/>
              <a:gd name="connsiteX25" fmla="*/ 1219200 w 2902127"/>
              <a:gd name="connsiteY25" fmla="*/ 28575 h 3467100"/>
              <a:gd name="connsiteX26" fmla="*/ 1181100 w 2902127"/>
              <a:gd name="connsiteY26" fmla="*/ 19050 h 3467100"/>
              <a:gd name="connsiteX27" fmla="*/ 1114425 w 2902127"/>
              <a:gd name="connsiteY27" fmla="*/ 0 h 3467100"/>
              <a:gd name="connsiteX28" fmla="*/ 933450 w 2902127"/>
              <a:gd name="connsiteY28" fmla="*/ 19050 h 3467100"/>
              <a:gd name="connsiteX29" fmla="*/ 885825 w 2902127"/>
              <a:gd name="connsiteY29" fmla="*/ 38100 h 3467100"/>
              <a:gd name="connsiteX30" fmla="*/ 723900 w 2902127"/>
              <a:gd name="connsiteY30" fmla="*/ 47625 h 3467100"/>
              <a:gd name="connsiteX31" fmla="*/ 581025 w 2902127"/>
              <a:gd name="connsiteY31" fmla="*/ 66675 h 3467100"/>
              <a:gd name="connsiteX32" fmla="*/ 495300 w 2902127"/>
              <a:gd name="connsiteY32" fmla="*/ 85725 h 3467100"/>
              <a:gd name="connsiteX33" fmla="*/ 476250 w 2902127"/>
              <a:gd name="connsiteY33" fmla="*/ 114300 h 3467100"/>
              <a:gd name="connsiteX34" fmla="*/ 447675 w 2902127"/>
              <a:gd name="connsiteY34" fmla="*/ 171450 h 3467100"/>
              <a:gd name="connsiteX35" fmla="*/ 438150 w 2902127"/>
              <a:gd name="connsiteY35" fmla="*/ 209550 h 3467100"/>
              <a:gd name="connsiteX36" fmla="*/ 381000 w 2902127"/>
              <a:gd name="connsiteY36" fmla="*/ 266700 h 3467100"/>
              <a:gd name="connsiteX37" fmla="*/ 352425 w 2902127"/>
              <a:gd name="connsiteY37" fmla="*/ 352425 h 3467100"/>
              <a:gd name="connsiteX38" fmla="*/ 323850 w 2902127"/>
              <a:gd name="connsiteY38" fmla="*/ 409575 h 3467100"/>
              <a:gd name="connsiteX39" fmla="*/ 238125 w 2902127"/>
              <a:gd name="connsiteY39" fmla="*/ 466725 h 3467100"/>
              <a:gd name="connsiteX40" fmla="*/ 171450 w 2902127"/>
              <a:gd name="connsiteY40" fmla="*/ 504825 h 3467100"/>
              <a:gd name="connsiteX41" fmla="*/ 114300 w 2902127"/>
              <a:gd name="connsiteY41" fmla="*/ 542925 h 3467100"/>
              <a:gd name="connsiteX42" fmla="*/ 104775 w 2902127"/>
              <a:gd name="connsiteY42" fmla="*/ 571500 h 3467100"/>
              <a:gd name="connsiteX43" fmla="*/ 85725 w 2902127"/>
              <a:gd name="connsiteY43" fmla="*/ 600075 h 3467100"/>
              <a:gd name="connsiteX44" fmla="*/ 57150 w 2902127"/>
              <a:gd name="connsiteY44" fmla="*/ 695325 h 3467100"/>
              <a:gd name="connsiteX45" fmla="*/ 28575 w 2902127"/>
              <a:gd name="connsiteY45" fmla="*/ 762000 h 3467100"/>
              <a:gd name="connsiteX46" fmla="*/ 9525 w 2902127"/>
              <a:gd name="connsiteY46" fmla="*/ 1038225 h 3467100"/>
              <a:gd name="connsiteX47" fmla="*/ 0 w 2902127"/>
              <a:gd name="connsiteY47" fmla="*/ 1066800 h 3467100"/>
              <a:gd name="connsiteX48" fmla="*/ 9525 w 2902127"/>
              <a:gd name="connsiteY48" fmla="*/ 1162050 h 3467100"/>
              <a:gd name="connsiteX49" fmla="*/ 19050 w 2902127"/>
              <a:gd name="connsiteY49" fmla="*/ 1209675 h 3467100"/>
              <a:gd name="connsiteX50" fmla="*/ 85725 w 2902127"/>
              <a:gd name="connsiteY50" fmla="*/ 1304925 h 3467100"/>
              <a:gd name="connsiteX51" fmla="*/ 152400 w 2902127"/>
              <a:gd name="connsiteY51" fmla="*/ 1390650 h 3467100"/>
              <a:gd name="connsiteX52" fmla="*/ 171450 w 2902127"/>
              <a:gd name="connsiteY52" fmla="*/ 1419225 h 3467100"/>
              <a:gd name="connsiteX53" fmla="*/ 200025 w 2902127"/>
              <a:gd name="connsiteY53" fmla="*/ 1428750 h 3467100"/>
              <a:gd name="connsiteX54" fmla="*/ 228600 w 2902127"/>
              <a:gd name="connsiteY54" fmla="*/ 1457325 h 3467100"/>
              <a:gd name="connsiteX55" fmla="*/ 285750 w 2902127"/>
              <a:gd name="connsiteY55" fmla="*/ 1476375 h 3467100"/>
              <a:gd name="connsiteX56" fmla="*/ 314325 w 2902127"/>
              <a:gd name="connsiteY56" fmla="*/ 1485900 h 3467100"/>
              <a:gd name="connsiteX57" fmla="*/ 342900 w 2902127"/>
              <a:gd name="connsiteY57" fmla="*/ 1504950 h 3467100"/>
              <a:gd name="connsiteX58" fmla="*/ 485775 w 2902127"/>
              <a:gd name="connsiteY58" fmla="*/ 1524000 h 3467100"/>
              <a:gd name="connsiteX59" fmla="*/ 847725 w 2902127"/>
              <a:gd name="connsiteY59" fmla="*/ 1533525 h 3467100"/>
              <a:gd name="connsiteX60" fmla="*/ 923925 w 2902127"/>
              <a:gd name="connsiteY60" fmla="*/ 1543050 h 3467100"/>
              <a:gd name="connsiteX61" fmla="*/ 952500 w 2902127"/>
              <a:gd name="connsiteY61" fmla="*/ 1562100 h 3467100"/>
              <a:gd name="connsiteX62" fmla="*/ 981075 w 2902127"/>
              <a:gd name="connsiteY62" fmla="*/ 1571625 h 3467100"/>
              <a:gd name="connsiteX63" fmla="*/ 1000125 w 2902127"/>
              <a:gd name="connsiteY63" fmla="*/ 1600200 h 3467100"/>
              <a:gd name="connsiteX64" fmla="*/ 1038225 w 2902127"/>
              <a:gd name="connsiteY64" fmla="*/ 1609725 h 3467100"/>
              <a:gd name="connsiteX65" fmla="*/ 1190625 w 2902127"/>
              <a:gd name="connsiteY65" fmla="*/ 1628775 h 3467100"/>
              <a:gd name="connsiteX66" fmla="*/ 1200150 w 2902127"/>
              <a:gd name="connsiteY66" fmla="*/ 1790700 h 3467100"/>
              <a:gd name="connsiteX67" fmla="*/ 1181100 w 2902127"/>
              <a:gd name="connsiteY67" fmla="*/ 1847850 h 3467100"/>
              <a:gd name="connsiteX68" fmla="*/ 1171575 w 2902127"/>
              <a:gd name="connsiteY68" fmla="*/ 1876425 h 3467100"/>
              <a:gd name="connsiteX69" fmla="*/ 1238250 w 2902127"/>
              <a:gd name="connsiteY69" fmla="*/ 1952625 h 3467100"/>
              <a:gd name="connsiteX70" fmla="*/ 1285875 w 2902127"/>
              <a:gd name="connsiteY70" fmla="*/ 2095500 h 3467100"/>
              <a:gd name="connsiteX71" fmla="*/ 1295400 w 2902127"/>
              <a:gd name="connsiteY71" fmla="*/ 2124075 h 3467100"/>
              <a:gd name="connsiteX72" fmla="*/ 1314450 w 2902127"/>
              <a:gd name="connsiteY72" fmla="*/ 2181225 h 3467100"/>
              <a:gd name="connsiteX73" fmla="*/ 1323975 w 2902127"/>
              <a:gd name="connsiteY73" fmla="*/ 2381250 h 3467100"/>
              <a:gd name="connsiteX74" fmla="*/ 1343025 w 2902127"/>
              <a:gd name="connsiteY74" fmla="*/ 2409825 h 3467100"/>
              <a:gd name="connsiteX75" fmla="*/ 1333500 w 2902127"/>
              <a:gd name="connsiteY75" fmla="*/ 2447925 h 3467100"/>
              <a:gd name="connsiteX76" fmla="*/ 1314450 w 2902127"/>
              <a:gd name="connsiteY76" fmla="*/ 2486025 h 3467100"/>
              <a:gd name="connsiteX77" fmla="*/ 1304925 w 2902127"/>
              <a:gd name="connsiteY77" fmla="*/ 2514600 h 3467100"/>
              <a:gd name="connsiteX78" fmla="*/ 1314450 w 2902127"/>
              <a:gd name="connsiteY78" fmla="*/ 2724150 h 3467100"/>
              <a:gd name="connsiteX79" fmla="*/ 1333500 w 2902127"/>
              <a:gd name="connsiteY79" fmla="*/ 2781300 h 3467100"/>
              <a:gd name="connsiteX80" fmla="*/ 1352550 w 2902127"/>
              <a:gd name="connsiteY80" fmla="*/ 2809875 h 3467100"/>
              <a:gd name="connsiteX81" fmla="*/ 1362075 w 2902127"/>
              <a:gd name="connsiteY81" fmla="*/ 2857500 h 3467100"/>
              <a:gd name="connsiteX82" fmla="*/ 1381125 w 2902127"/>
              <a:gd name="connsiteY82" fmla="*/ 2914650 h 3467100"/>
              <a:gd name="connsiteX83" fmla="*/ 1400175 w 2902127"/>
              <a:gd name="connsiteY83" fmla="*/ 3028950 h 3467100"/>
              <a:gd name="connsiteX84" fmla="*/ 1419225 w 2902127"/>
              <a:gd name="connsiteY84" fmla="*/ 3086100 h 3467100"/>
              <a:gd name="connsiteX85" fmla="*/ 1447800 w 2902127"/>
              <a:gd name="connsiteY85" fmla="*/ 3181350 h 3467100"/>
              <a:gd name="connsiteX86" fmla="*/ 1466850 w 2902127"/>
              <a:gd name="connsiteY86" fmla="*/ 3209925 h 3467100"/>
              <a:gd name="connsiteX87" fmla="*/ 1495425 w 2902127"/>
              <a:gd name="connsiteY87" fmla="*/ 3238500 h 3467100"/>
              <a:gd name="connsiteX88" fmla="*/ 1504950 w 2902127"/>
              <a:gd name="connsiteY88" fmla="*/ 3286125 h 3467100"/>
              <a:gd name="connsiteX89" fmla="*/ 1514475 w 2902127"/>
              <a:gd name="connsiteY89" fmla="*/ 3314700 h 3467100"/>
              <a:gd name="connsiteX90" fmla="*/ 1524000 w 2902127"/>
              <a:gd name="connsiteY90" fmla="*/ 3362325 h 3467100"/>
              <a:gd name="connsiteX91" fmla="*/ 1562100 w 2902127"/>
              <a:gd name="connsiteY91" fmla="*/ 3448050 h 3467100"/>
              <a:gd name="connsiteX92" fmla="*/ 1609725 w 2902127"/>
              <a:gd name="connsiteY92" fmla="*/ 3457575 h 3467100"/>
              <a:gd name="connsiteX93" fmla="*/ 1638300 w 2902127"/>
              <a:gd name="connsiteY93" fmla="*/ 3467100 h 3467100"/>
              <a:gd name="connsiteX94" fmla="*/ 1895475 w 2902127"/>
              <a:gd name="connsiteY94" fmla="*/ 3457575 h 3467100"/>
              <a:gd name="connsiteX95" fmla="*/ 1924050 w 2902127"/>
              <a:gd name="connsiteY95" fmla="*/ 3448050 h 3467100"/>
              <a:gd name="connsiteX96" fmla="*/ 1952625 w 2902127"/>
              <a:gd name="connsiteY96" fmla="*/ 3429000 h 3467100"/>
              <a:gd name="connsiteX97" fmla="*/ 1981200 w 2902127"/>
              <a:gd name="connsiteY97" fmla="*/ 3371850 h 3467100"/>
              <a:gd name="connsiteX98" fmla="*/ 2000250 w 2902127"/>
              <a:gd name="connsiteY98" fmla="*/ 3314700 h 3467100"/>
              <a:gd name="connsiteX99" fmla="*/ 2019300 w 2902127"/>
              <a:gd name="connsiteY99" fmla="*/ 3267075 h 3467100"/>
              <a:gd name="connsiteX100" fmla="*/ 2038350 w 2902127"/>
              <a:gd name="connsiteY100" fmla="*/ 3209925 h 3467100"/>
              <a:gd name="connsiteX101" fmla="*/ 2066925 w 2902127"/>
              <a:gd name="connsiteY101" fmla="*/ 3171825 h 3467100"/>
              <a:gd name="connsiteX102" fmla="*/ 2095500 w 2902127"/>
              <a:gd name="connsiteY102" fmla="*/ 3114675 h 3467100"/>
              <a:gd name="connsiteX103" fmla="*/ 2105025 w 2902127"/>
              <a:gd name="connsiteY103" fmla="*/ 3086100 h 3467100"/>
              <a:gd name="connsiteX104" fmla="*/ 2143125 w 2902127"/>
              <a:gd name="connsiteY104" fmla="*/ 3028950 h 3467100"/>
              <a:gd name="connsiteX105" fmla="*/ 2162175 w 2902127"/>
              <a:gd name="connsiteY105" fmla="*/ 3000375 h 3467100"/>
              <a:gd name="connsiteX106" fmla="*/ 2171700 w 2902127"/>
              <a:gd name="connsiteY106" fmla="*/ 2971800 h 3467100"/>
              <a:gd name="connsiteX107" fmla="*/ 2219325 w 2902127"/>
              <a:gd name="connsiteY107" fmla="*/ 2886075 h 3467100"/>
              <a:gd name="connsiteX108" fmla="*/ 2228850 w 2902127"/>
              <a:gd name="connsiteY108" fmla="*/ 2752725 h 3467100"/>
              <a:gd name="connsiteX109" fmla="*/ 2257425 w 2902127"/>
              <a:gd name="connsiteY109" fmla="*/ 2733675 h 3467100"/>
              <a:gd name="connsiteX110" fmla="*/ 2295525 w 2902127"/>
              <a:gd name="connsiteY110" fmla="*/ 2676525 h 3467100"/>
              <a:gd name="connsiteX111" fmla="*/ 2324100 w 2902127"/>
              <a:gd name="connsiteY111" fmla="*/ 2619375 h 3467100"/>
              <a:gd name="connsiteX112" fmla="*/ 2333625 w 2902127"/>
              <a:gd name="connsiteY112" fmla="*/ 2590800 h 3467100"/>
              <a:gd name="connsiteX113" fmla="*/ 2362200 w 2902127"/>
              <a:gd name="connsiteY113" fmla="*/ 2562225 h 3467100"/>
              <a:gd name="connsiteX114" fmla="*/ 2409825 w 2902127"/>
              <a:gd name="connsiteY114" fmla="*/ 2505075 h 3467100"/>
              <a:gd name="connsiteX115" fmla="*/ 2438400 w 2902127"/>
              <a:gd name="connsiteY115" fmla="*/ 2419350 h 3467100"/>
              <a:gd name="connsiteX116" fmla="*/ 2447925 w 2902127"/>
              <a:gd name="connsiteY116" fmla="*/ 2390775 h 3467100"/>
              <a:gd name="connsiteX117" fmla="*/ 2457450 w 2902127"/>
              <a:gd name="connsiteY117" fmla="*/ 1943100 h 3467100"/>
              <a:gd name="connsiteX118" fmla="*/ 2466975 w 2902127"/>
              <a:gd name="connsiteY118" fmla="*/ 1914525 h 3467100"/>
              <a:gd name="connsiteX119" fmla="*/ 2505075 w 2902127"/>
              <a:gd name="connsiteY119" fmla="*/ 1857375 h 3467100"/>
              <a:gd name="connsiteX120" fmla="*/ 2562225 w 2902127"/>
              <a:gd name="connsiteY120" fmla="*/ 1800225 h 3467100"/>
              <a:gd name="connsiteX121" fmla="*/ 2619375 w 2902127"/>
              <a:gd name="connsiteY121" fmla="*/ 1752600 h 3467100"/>
              <a:gd name="connsiteX122" fmla="*/ 2657475 w 2902127"/>
              <a:gd name="connsiteY122" fmla="*/ 1743075 h 3467100"/>
              <a:gd name="connsiteX123" fmla="*/ 2705100 w 2902127"/>
              <a:gd name="connsiteY123" fmla="*/ 1695450 h 3467100"/>
              <a:gd name="connsiteX124" fmla="*/ 2790825 w 2902127"/>
              <a:gd name="connsiteY124" fmla="*/ 1619250 h 3467100"/>
              <a:gd name="connsiteX125" fmla="*/ 2828925 w 2902127"/>
              <a:gd name="connsiteY125" fmla="*/ 1562100 h 3467100"/>
              <a:gd name="connsiteX126" fmla="*/ 2867025 w 2902127"/>
              <a:gd name="connsiteY126" fmla="*/ 1447800 h 3467100"/>
              <a:gd name="connsiteX127" fmla="*/ 2886075 w 2902127"/>
              <a:gd name="connsiteY127" fmla="*/ 1390650 h 3467100"/>
              <a:gd name="connsiteX128" fmla="*/ 2895600 w 2902127"/>
              <a:gd name="connsiteY128" fmla="*/ 1362075 h 3467100"/>
              <a:gd name="connsiteX129" fmla="*/ 2886075 w 2902127"/>
              <a:gd name="connsiteY129" fmla="*/ 1228725 h 3467100"/>
              <a:gd name="connsiteX130" fmla="*/ 2743200 w 2902127"/>
              <a:gd name="connsiteY130" fmla="*/ 1247775 h 3467100"/>
              <a:gd name="connsiteX131" fmla="*/ 2705100 w 2902127"/>
              <a:gd name="connsiteY131" fmla="*/ 1266825 h 3467100"/>
              <a:gd name="connsiteX132" fmla="*/ 2647950 w 2902127"/>
              <a:gd name="connsiteY132" fmla="*/ 1257300 h 3467100"/>
              <a:gd name="connsiteX133" fmla="*/ 2609850 w 2902127"/>
              <a:gd name="connsiteY133" fmla="*/ 1076325 h 3467100"/>
              <a:gd name="connsiteX134" fmla="*/ 2590800 w 2902127"/>
              <a:gd name="connsiteY134" fmla="*/ 1047750 h 3467100"/>
              <a:gd name="connsiteX135" fmla="*/ 2562225 w 2902127"/>
              <a:gd name="connsiteY135" fmla="*/ 1009650 h 3467100"/>
              <a:gd name="connsiteX136" fmla="*/ 2476500 w 2902127"/>
              <a:gd name="connsiteY136" fmla="*/ 962025 h 3467100"/>
              <a:gd name="connsiteX137" fmla="*/ 2447925 w 2902127"/>
              <a:gd name="connsiteY137" fmla="*/ 942975 h 3467100"/>
              <a:gd name="connsiteX138" fmla="*/ 2400300 w 2902127"/>
              <a:gd name="connsiteY138" fmla="*/ 895350 h 3467100"/>
              <a:gd name="connsiteX139" fmla="*/ 2324100 w 2902127"/>
              <a:gd name="connsiteY139" fmla="*/ 809625 h 3467100"/>
              <a:gd name="connsiteX140" fmla="*/ 2295525 w 2902127"/>
              <a:gd name="connsiteY140" fmla="*/ 714375 h 3467100"/>
              <a:gd name="connsiteX141" fmla="*/ 2276475 w 2902127"/>
              <a:gd name="connsiteY141" fmla="*/ 685800 h 3467100"/>
              <a:gd name="connsiteX142" fmla="*/ 2266950 w 2902127"/>
              <a:gd name="connsiteY142" fmla="*/ 657225 h 3467100"/>
              <a:gd name="connsiteX143" fmla="*/ 2228850 w 2902127"/>
              <a:gd name="connsiteY143" fmla="*/ 600075 h 3467100"/>
              <a:gd name="connsiteX144" fmla="*/ 2190750 w 2902127"/>
              <a:gd name="connsiteY144" fmla="*/ 514350 h 3467100"/>
              <a:gd name="connsiteX145" fmla="*/ 2181225 w 2902127"/>
              <a:gd name="connsiteY145" fmla="*/ 485775 h 3467100"/>
              <a:gd name="connsiteX146" fmla="*/ 2171700 w 2902127"/>
              <a:gd name="connsiteY146" fmla="*/ 352425 h 3467100"/>
              <a:gd name="connsiteX147" fmla="*/ 2152650 w 2902127"/>
              <a:gd name="connsiteY147" fmla="*/ 323850 h 3467100"/>
              <a:gd name="connsiteX148" fmla="*/ 2133600 w 2902127"/>
              <a:gd name="connsiteY148" fmla="*/ 352425 h 3467100"/>
              <a:gd name="connsiteX149" fmla="*/ 2181225 w 2902127"/>
              <a:gd name="connsiteY149" fmla="*/ 447675 h 3467100"/>
              <a:gd name="connsiteX150" fmla="*/ 2190750 w 2902127"/>
              <a:gd name="connsiteY150" fmla="*/ 476250 h 3467100"/>
              <a:gd name="connsiteX151" fmla="*/ 2219325 w 2902127"/>
              <a:gd name="connsiteY151" fmla="*/ 666750 h 3467100"/>
              <a:gd name="connsiteX152" fmla="*/ 2247900 w 2902127"/>
              <a:gd name="connsiteY152" fmla="*/ 685800 h 3467100"/>
              <a:gd name="connsiteX153" fmla="*/ 2276475 w 2902127"/>
              <a:gd name="connsiteY153" fmla="*/ 695325 h 3467100"/>
              <a:gd name="connsiteX154" fmla="*/ 2286000 w 2902127"/>
              <a:gd name="connsiteY154" fmla="*/ 70485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902127" h="3467100">
                <a:moveTo>
                  <a:pt x="2286000" y="704850"/>
                </a:moveTo>
                <a:cubicBezTo>
                  <a:pt x="2279650" y="688975"/>
                  <a:pt x="2275137" y="672235"/>
                  <a:pt x="2266950" y="657225"/>
                </a:cubicBezTo>
                <a:cubicBezTo>
                  <a:pt x="2255987" y="637125"/>
                  <a:pt x="2241550" y="619125"/>
                  <a:pt x="2228850" y="600075"/>
                </a:cubicBezTo>
                <a:cubicBezTo>
                  <a:pt x="2222500" y="590550"/>
                  <a:pt x="2213420" y="582360"/>
                  <a:pt x="2209800" y="571500"/>
                </a:cubicBezTo>
                <a:lnTo>
                  <a:pt x="2190750" y="514350"/>
                </a:lnTo>
                <a:cubicBezTo>
                  <a:pt x="2187575" y="492125"/>
                  <a:pt x="2186273" y="469551"/>
                  <a:pt x="2181225" y="447675"/>
                </a:cubicBezTo>
                <a:cubicBezTo>
                  <a:pt x="2164118" y="373545"/>
                  <a:pt x="2134625" y="385933"/>
                  <a:pt x="2219325" y="400050"/>
                </a:cubicBezTo>
                <a:cubicBezTo>
                  <a:pt x="2212975" y="381000"/>
                  <a:pt x="2216983" y="354039"/>
                  <a:pt x="2200275" y="342900"/>
                </a:cubicBezTo>
                <a:cubicBezTo>
                  <a:pt x="2181225" y="330200"/>
                  <a:pt x="2164845" y="312040"/>
                  <a:pt x="2143125" y="304800"/>
                </a:cubicBezTo>
                <a:cubicBezTo>
                  <a:pt x="2133600" y="301625"/>
                  <a:pt x="2124395" y="297244"/>
                  <a:pt x="2114550" y="295275"/>
                </a:cubicBezTo>
                <a:cubicBezTo>
                  <a:pt x="2034312" y="279227"/>
                  <a:pt x="1930463" y="279879"/>
                  <a:pt x="1857375" y="276225"/>
                </a:cubicBezTo>
                <a:lnTo>
                  <a:pt x="1800225" y="257175"/>
                </a:lnTo>
                <a:cubicBezTo>
                  <a:pt x="1790700" y="254000"/>
                  <a:pt x="1781390" y="250085"/>
                  <a:pt x="1771650" y="247650"/>
                </a:cubicBezTo>
                <a:cubicBezTo>
                  <a:pt x="1758950" y="244475"/>
                  <a:pt x="1746089" y="241887"/>
                  <a:pt x="1733550" y="238125"/>
                </a:cubicBezTo>
                <a:cubicBezTo>
                  <a:pt x="1714316" y="232355"/>
                  <a:pt x="1676400" y="219075"/>
                  <a:pt x="1676400" y="219075"/>
                </a:cubicBezTo>
                <a:cubicBezTo>
                  <a:pt x="1657350" y="222250"/>
                  <a:pt x="1636524" y="219963"/>
                  <a:pt x="1619250" y="228600"/>
                </a:cubicBezTo>
                <a:cubicBezTo>
                  <a:pt x="1589258" y="243596"/>
                  <a:pt x="1603475" y="299442"/>
                  <a:pt x="1581150" y="314325"/>
                </a:cubicBezTo>
                <a:lnTo>
                  <a:pt x="1552575" y="333375"/>
                </a:lnTo>
                <a:cubicBezTo>
                  <a:pt x="1524000" y="330200"/>
                  <a:pt x="1495210" y="328577"/>
                  <a:pt x="1466850" y="323850"/>
                </a:cubicBezTo>
                <a:cubicBezTo>
                  <a:pt x="1456946" y="322199"/>
                  <a:pt x="1446629" y="319894"/>
                  <a:pt x="1438275" y="314325"/>
                </a:cubicBezTo>
                <a:cubicBezTo>
                  <a:pt x="1427067" y="306853"/>
                  <a:pt x="1420048" y="294374"/>
                  <a:pt x="1409700" y="285750"/>
                </a:cubicBezTo>
                <a:cubicBezTo>
                  <a:pt x="1381509" y="262258"/>
                  <a:pt x="1379336" y="266253"/>
                  <a:pt x="1343025" y="257175"/>
                </a:cubicBezTo>
                <a:cubicBezTo>
                  <a:pt x="1261133" y="202580"/>
                  <a:pt x="1364745" y="268035"/>
                  <a:pt x="1285875" y="228600"/>
                </a:cubicBezTo>
                <a:cubicBezTo>
                  <a:pt x="1259353" y="215339"/>
                  <a:pt x="1249791" y="202041"/>
                  <a:pt x="1228725" y="180975"/>
                </a:cubicBezTo>
                <a:cubicBezTo>
                  <a:pt x="1225550" y="171450"/>
                  <a:pt x="1219200" y="162440"/>
                  <a:pt x="1219200" y="152400"/>
                </a:cubicBezTo>
                <a:cubicBezTo>
                  <a:pt x="1219200" y="120118"/>
                  <a:pt x="1242959" y="61838"/>
                  <a:pt x="1219200" y="28575"/>
                </a:cubicBezTo>
                <a:cubicBezTo>
                  <a:pt x="1211591" y="17923"/>
                  <a:pt x="1193687" y="22646"/>
                  <a:pt x="1181100" y="19050"/>
                </a:cubicBezTo>
                <a:cubicBezTo>
                  <a:pt x="1085447" y="-8279"/>
                  <a:pt x="1233532" y="29777"/>
                  <a:pt x="1114425" y="0"/>
                </a:cubicBezTo>
                <a:cubicBezTo>
                  <a:pt x="1074904" y="2823"/>
                  <a:pt x="984819" y="3639"/>
                  <a:pt x="933450" y="19050"/>
                </a:cubicBezTo>
                <a:cubicBezTo>
                  <a:pt x="917073" y="23963"/>
                  <a:pt x="902766" y="35790"/>
                  <a:pt x="885825" y="38100"/>
                </a:cubicBezTo>
                <a:cubicBezTo>
                  <a:pt x="832252" y="45405"/>
                  <a:pt x="777875" y="44450"/>
                  <a:pt x="723900" y="47625"/>
                </a:cubicBezTo>
                <a:cubicBezTo>
                  <a:pt x="616736" y="69058"/>
                  <a:pt x="748064" y="44403"/>
                  <a:pt x="581025" y="66675"/>
                </a:cubicBezTo>
                <a:cubicBezTo>
                  <a:pt x="555113" y="70130"/>
                  <a:pt x="521169" y="79258"/>
                  <a:pt x="495300" y="85725"/>
                </a:cubicBezTo>
                <a:cubicBezTo>
                  <a:pt x="488950" y="95250"/>
                  <a:pt x="481370" y="104061"/>
                  <a:pt x="476250" y="114300"/>
                </a:cubicBezTo>
                <a:cubicBezTo>
                  <a:pt x="436815" y="193170"/>
                  <a:pt x="502270" y="89558"/>
                  <a:pt x="447675" y="171450"/>
                </a:cubicBezTo>
                <a:cubicBezTo>
                  <a:pt x="444500" y="184150"/>
                  <a:pt x="445657" y="198826"/>
                  <a:pt x="438150" y="209550"/>
                </a:cubicBezTo>
                <a:cubicBezTo>
                  <a:pt x="422700" y="231621"/>
                  <a:pt x="381000" y="266700"/>
                  <a:pt x="381000" y="266700"/>
                </a:cubicBezTo>
                <a:lnTo>
                  <a:pt x="352425" y="352425"/>
                </a:lnTo>
                <a:cubicBezTo>
                  <a:pt x="345631" y="372808"/>
                  <a:pt x="341228" y="394369"/>
                  <a:pt x="323850" y="409575"/>
                </a:cubicBezTo>
                <a:cubicBezTo>
                  <a:pt x="304800" y="426244"/>
                  <a:pt x="261937" y="448866"/>
                  <a:pt x="238125" y="466725"/>
                </a:cubicBezTo>
                <a:cubicBezTo>
                  <a:pt x="113143" y="560461"/>
                  <a:pt x="264954" y="452878"/>
                  <a:pt x="171450" y="504825"/>
                </a:cubicBezTo>
                <a:cubicBezTo>
                  <a:pt x="151436" y="515944"/>
                  <a:pt x="114300" y="542925"/>
                  <a:pt x="114300" y="542925"/>
                </a:cubicBezTo>
                <a:cubicBezTo>
                  <a:pt x="111125" y="552450"/>
                  <a:pt x="109265" y="562520"/>
                  <a:pt x="104775" y="571500"/>
                </a:cubicBezTo>
                <a:cubicBezTo>
                  <a:pt x="99655" y="581739"/>
                  <a:pt x="90234" y="589553"/>
                  <a:pt x="85725" y="600075"/>
                </a:cubicBezTo>
                <a:cubicBezTo>
                  <a:pt x="44707" y="695783"/>
                  <a:pt x="121177" y="567271"/>
                  <a:pt x="57150" y="695325"/>
                </a:cubicBezTo>
                <a:cubicBezTo>
                  <a:pt x="33610" y="742405"/>
                  <a:pt x="42590" y="719955"/>
                  <a:pt x="28575" y="762000"/>
                </a:cubicBezTo>
                <a:cubicBezTo>
                  <a:pt x="24822" y="848328"/>
                  <a:pt x="29320" y="949148"/>
                  <a:pt x="9525" y="1038225"/>
                </a:cubicBezTo>
                <a:cubicBezTo>
                  <a:pt x="7347" y="1048026"/>
                  <a:pt x="3175" y="1057275"/>
                  <a:pt x="0" y="1066800"/>
                </a:cubicBezTo>
                <a:cubicBezTo>
                  <a:pt x="3175" y="1098550"/>
                  <a:pt x="5308" y="1130422"/>
                  <a:pt x="9525" y="1162050"/>
                </a:cubicBezTo>
                <a:cubicBezTo>
                  <a:pt x="11665" y="1178097"/>
                  <a:pt x="12351" y="1194937"/>
                  <a:pt x="19050" y="1209675"/>
                </a:cubicBezTo>
                <a:cubicBezTo>
                  <a:pt x="28070" y="1229520"/>
                  <a:pt x="69682" y="1283534"/>
                  <a:pt x="85725" y="1304925"/>
                </a:cubicBezTo>
                <a:cubicBezTo>
                  <a:pt x="111751" y="1383003"/>
                  <a:pt x="66734" y="1262151"/>
                  <a:pt x="152400" y="1390650"/>
                </a:cubicBezTo>
                <a:cubicBezTo>
                  <a:pt x="158750" y="1400175"/>
                  <a:pt x="162511" y="1412074"/>
                  <a:pt x="171450" y="1419225"/>
                </a:cubicBezTo>
                <a:cubicBezTo>
                  <a:pt x="179290" y="1425497"/>
                  <a:pt x="190500" y="1425575"/>
                  <a:pt x="200025" y="1428750"/>
                </a:cubicBezTo>
                <a:cubicBezTo>
                  <a:pt x="209550" y="1438275"/>
                  <a:pt x="216825" y="1450783"/>
                  <a:pt x="228600" y="1457325"/>
                </a:cubicBezTo>
                <a:cubicBezTo>
                  <a:pt x="246153" y="1467077"/>
                  <a:pt x="266700" y="1470025"/>
                  <a:pt x="285750" y="1476375"/>
                </a:cubicBezTo>
                <a:cubicBezTo>
                  <a:pt x="295275" y="1479550"/>
                  <a:pt x="305971" y="1480331"/>
                  <a:pt x="314325" y="1485900"/>
                </a:cubicBezTo>
                <a:cubicBezTo>
                  <a:pt x="323850" y="1492250"/>
                  <a:pt x="332661" y="1499830"/>
                  <a:pt x="342900" y="1504950"/>
                </a:cubicBezTo>
                <a:cubicBezTo>
                  <a:pt x="381175" y="1524088"/>
                  <a:pt x="462644" y="1523075"/>
                  <a:pt x="485775" y="1524000"/>
                </a:cubicBezTo>
                <a:cubicBezTo>
                  <a:pt x="606370" y="1528824"/>
                  <a:pt x="727075" y="1530350"/>
                  <a:pt x="847725" y="1533525"/>
                </a:cubicBezTo>
                <a:cubicBezTo>
                  <a:pt x="873125" y="1536700"/>
                  <a:pt x="899229" y="1536315"/>
                  <a:pt x="923925" y="1543050"/>
                </a:cubicBezTo>
                <a:cubicBezTo>
                  <a:pt x="934969" y="1546062"/>
                  <a:pt x="942261" y="1556980"/>
                  <a:pt x="952500" y="1562100"/>
                </a:cubicBezTo>
                <a:cubicBezTo>
                  <a:pt x="961480" y="1566590"/>
                  <a:pt x="971550" y="1568450"/>
                  <a:pt x="981075" y="1571625"/>
                </a:cubicBezTo>
                <a:cubicBezTo>
                  <a:pt x="987425" y="1581150"/>
                  <a:pt x="990600" y="1593850"/>
                  <a:pt x="1000125" y="1600200"/>
                </a:cubicBezTo>
                <a:cubicBezTo>
                  <a:pt x="1011017" y="1607462"/>
                  <a:pt x="1025638" y="1606129"/>
                  <a:pt x="1038225" y="1609725"/>
                </a:cubicBezTo>
                <a:cubicBezTo>
                  <a:pt x="1121547" y="1633531"/>
                  <a:pt x="992988" y="1613572"/>
                  <a:pt x="1190625" y="1628775"/>
                </a:cubicBezTo>
                <a:cubicBezTo>
                  <a:pt x="1232009" y="1690851"/>
                  <a:pt x="1219776" y="1659860"/>
                  <a:pt x="1200150" y="1790700"/>
                </a:cubicBezTo>
                <a:cubicBezTo>
                  <a:pt x="1197171" y="1810558"/>
                  <a:pt x="1187450" y="1828800"/>
                  <a:pt x="1181100" y="1847850"/>
                </a:cubicBezTo>
                <a:lnTo>
                  <a:pt x="1171575" y="1876425"/>
                </a:lnTo>
                <a:cubicBezTo>
                  <a:pt x="1216025" y="1943100"/>
                  <a:pt x="1190625" y="1920875"/>
                  <a:pt x="1238250" y="1952625"/>
                </a:cubicBezTo>
                <a:lnTo>
                  <a:pt x="1285875" y="2095500"/>
                </a:lnTo>
                <a:lnTo>
                  <a:pt x="1295400" y="2124075"/>
                </a:lnTo>
                <a:lnTo>
                  <a:pt x="1314450" y="2181225"/>
                </a:lnTo>
                <a:cubicBezTo>
                  <a:pt x="1317625" y="2247900"/>
                  <a:pt x="1315696" y="2315015"/>
                  <a:pt x="1323975" y="2381250"/>
                </a:cubicBezTo>
                <a:cubicBezTo>
                  <a:pt x="1325395" y="2392609"/>
                  <a:pt x="1341406" y="2398492"/>
                  <a:pt x="1343025" y="2409825"/>
                </a:cubicBezTo>
                <a:cubicBezTo>
                  <a:pt x="1344876" y="2422784"/>
                  <a:pt x="1338097" y="2435668"/>
                  <a:pt x="1333500" y="2447925"/>
                </a:cubicBezTo>
                <a:cubicBezTo>
                  <a:pt x="1328514" y="2461220"/>
                  <a:pt x="1320043" y="2472974"/>
                  <a:pt x="1314450" y="2486025"/>
                </a:cubicBezTo>
                <a:cubicBezTo>
                  <a:pt x="1310495" y="2495253"/>
                  <a:pt x="1308100" y="2505075"/>
                  <a:pt x="1304925" y="2514600"/>
                </a:cubicBezTo>
                <a:cubicBezTo>
                  <a:pt x="1308100" y="2584450"/>
                  <a:pt x="1307001" y="2654626"/>
                  <a:pt x="1314450" y="2724150"/>
                </a:cubicBezTo>
                <a:cubicBezTo>
                  <a:pt x="1316589" y="2744116"/>
                  <a:pt x="1322361" y="2764592"/>
                  <a:pt x="1333500" y="2781300"/>
                </a:cubicBezTo>
                <a:lnTo>
                  <a:pt x="1352550" y="2809875"/>
                </a:lnTo>
                <a:cubicBezTo>
                  <a:pt x="1355725" y="2825750"/>
                  <a:pt x="1357815" y="2841881"/>
                  <a:pt x="1362075" y="2857500"/>
                </a:cubicBezTo>
                <a:cubicBezTo>
                  <a:pt x="1367359" y="2876873"/>
                  <a:pt x="1381125" y="2914650"/>
                  <a:pt x="1381125" y="2914650"/>
                </a:cubicBezTo>
                <a:cubicBezTo>
                  <a:pt x="1385214" y="2943271"/>
                  <a:pt x="1391818" y="2998309"/>
                  <a:pt x="1400175" y="3028950"/>
                </a:cubicBezTo>
                <a:cubicBezTo>
                  <a:pt x="1405459" y="3048323"/>
                  <a:pt x="1414355" y="3066619"/>
                  <a:pt x="1419225" y="3086100"/>
                </a:cubicBezTo>
                <a:cubicBezTo>
                  <a:pt x="1424550" y="3107398"/>
                  <a:pt x="1438524" y="3167436"/>
                  <a:pt x="1447800" y="3181350"/>
                </a:cubicBezTo>
                <a:cubicBezTo>
                  <a:pt x="1454150" y="3190875"/>
                  <a:pt x="1459521" y="3201131"/>
                  <a:pt x="1466850" y="3209925"/>
                </a:cubicBezTo>
                <a:cubicBezTo>
                  <a:pt x="1475474" y="3220273"/>
                  <a:pt x="1485900" y="3228975"/>
                  <a:pt x="1495425" y="3238500"/>
                </a:cubicBezTo>
                <a:cubicBezTo>
                  <a:pt x="1498600" y="3254375"/>
                  <a:pt x="1501023" y="3270419"/>
                  <a:pt x="1504950" y="3286125"/>
                </a:cubicBezTo>
                <a:cubicBezTo>
                  <a:pt x="1507385" y="3295865"/>
                  <a:pt x="1512040" y="3304960"/>
                  <a:pt x="1514475" y="3314700"/>
                </a:cubicBezTo>
                <a:cubicBezTo>
                  <a:pt x="1518402" y="3330406"/>
                  <a:pt x="1519740" y="3346706"/>
                  <a:pt x="1524000" y="3362325"/>
                </a:cubicBezTo>
                <a:cubicBezTo>
                  <a:pt x="1525901" y="3369295"/>
                  <a:pt x="1543752" y="3437565"/>
                  <a:pt x="1562100" y="3448050"/>
                </a:cubicBezTo>
                <a:cubicBezTo>
                  <a:pt x="1576156" y="3456082"/>
                  <a:pt x="1594019" y="3453648"/>
                  <a:pt x="1609725" y="3457575"/>
                </a:cubicBezTo>
                <a:cubicBezTo>
                  <a:pt x="1619465" y="3460010"/>
                  <a:pt x="1628775" y="3463925"/>
                  <a:pt x="1638300" y="3467100"/>
                </a:cubicBezTo>
                <a:cubicBezTo>
                  <a:pt x="1724025" y="3463925"/>
                  <a:pt x="1809881" y="3463281"/>
                  <a:pt x="1895475" y="3457575"/>
                </a:cubicBezTo>
                <a:cubicBezTo>
                  <a:pt x="1905493" y="3456907"/>
                  <a:pt x="1915070" y="3452540"/>
                  <a:pt x="1924050" y="3448050"/>
                </a:cubicBezTo>
                <a:cubicBezTo>
                  <a:pt x="1934289" y="3442930"/>
                  <a:pt x="1943100" y="3435350"/>
                  <a:pt x="1952625" y="3429000"/>
                </a:cubicBezTo>
                <a:cubicBezTo>
                  <a:pt x="1987363" y="3324787"/>
                  <a:pt x="1931961" y="3482637"/>
                  <a:pt x="1981200" y="3371850"/>
                </a:cubicBezTo>
                <a:cubicBezTo>
                  <a:pt x="1989355" y="3353500"/>
                  <a:pt x="1992792" y="3333344"/>
                  <a:pt x="2000250" y="3314700"/>
                </a:cubicBezTo>
                <a:cubicBezTo>
                  <a:pt x="2006600" y="3298825"/>
                  <a:pt x="2013457" y="3283143"/>
                  <a:pt x="2019300" y="3267075"/>
                </a:cubicBezTo>
                <a:cubicBezTo>
                  <a:pt x="2026162" y="3248204"/>
                  <a:pt x="2026302" y="3225989"/>
                  <a:pt x="2038350" y="3209925"/>
                </a:cubicBezTo>
                <a:lnTo>
                  <a:pt x="2066925" y="3171825"/>
                </a:lnTo>
                <a:cubicBezTo>
                  <a:pt x="2090866" y="3100001"/>
                  <a:pt x="2058571" y="3188533"/>
                  <a:pt x="2095500" y="3114675"/>
                </a:cubicBezTo>
                <a:cubicBezTo>
                  <a:pt x="2099990" y="3105695"/>
                  <a:pt x="2100149" y="3094877"/>
                  <a:pt x="2105025" y="3086100"/>
                </a:cubicBezTo>
                <a:cubicBezTo>
                  <a:pt x="2116144" y="3066086"/>
                  <a:pt x="2130425" y="3048000"/>
                  <a:pt x="2143125" y="3028950"/>
                </a:cubicBezTo>
                <a:cubicBezTo>
                  <a:pt x="2149475" y="3019425"/>
                  <a:pt x="2158555" y="3011235"/>
                  <a:pt x="2162175" y="3000375"/>
                </a:cubicBezTo>
                <a:cubicBezTo>
                  <a:pt x="2165350" y="2990850"/>
                  <a:pt x="2166824" y="2980577"/>
                  <a:pt x="2171700" y="2971800"/>
                </a:cubicBezTo>
                <a:cubicBezTo>
                  <a:pt x="2226287" y="2873544"/>
                  <a:pt x="2197772" y="2950733"/>
                  <a:pt x="2219325" y="2886075"/>
                </a:cubicBezTo>
                <a:cubicBezTo>
                  <a:pt x="2222500" y="2841625"/>
                  <a:pt x="2218042" y="2795958"/>
                  <a:pt x="2228850" y="2752725"/>
                </a:cubicBezTo>
                <a:cubicBezTo>
                  <a:pt x="2231626" y="2741619"/>
                  <a:pt x="2249887" y="2742290"/>
                  <a:pt x="2257425" y="2733675"/>
                </a:cubicBezTo>
                <a:cubicBezTo>
                  <a:pt x="2272502" y="2716445"/>
                  <a:pt x="2288285" y="2698245"/>
                  <a:pt x="2295525" y="2676525"/>
                </a:cubicBezTo>
                <a:cubicBezTo>
                  <a:pt x="2319466" y="2604701"/>
                  <a:pt x="2287171" y="2693233"/>
                  <a:pt x="2324100" y="2619375"/>
                </a:cubicBezTo>
                <a:cubicBezTo>
                  <a:pt x="2328590" y="2610395"/>
                  <a:pt x="2328056" y="2599154"/>
                  <a:pt x="2333625" y="2590800"/>
                </a:cubicBezTo>
                <a:cubicBezTo>
                  <a:pt x="2341097" y="2579592"/>
                  <a:pt x="2353576" y="2572573"/>
                  <a:pt x="2362200" y="2562225"/>
                </a:cubicBezTo>
                <a:cubicBezTo>
                  <a:pt x="2428505" y="2482659"/>
                  <a:pt x="2326343" y="2588557"/>
                  <a:pt x="2409825" y="2505075"/>
                </a:cubicBezTo>
                <a:lnTo>
                  <a:pt x="2438400" y="2419350"/>
                </a:lnTo>
                <a:lnTo>
                  <a:pt x="2447925" y="2390775"/>
                </a:lnTo>
                <a:cubicBezTo>
                  <a:pt x="2451100" y="2241550"/>
                  <a:pt x="2451484" y="2092240"/>
                  <a:pt x="2457450" y="1943100"/>
                </a:cubicBezTo>
                <a:cubicBezTo>
                  <a:pt x="2457851" y="1933068"/>
                  <a:pt x="2462099" y="1923302"/>
                  <a:pt x="2466975" y="1914525"/>
                </a:cubicBezTo>
                <a:cubicBezTo>
                  <a:pt x="2478094" y="1894511"/>
                  <a:pt x="2488886" y="1873564"/>
                  <a:pt x="2505075" y="1857375"/>
                </a:cubicBezTo>
                <a:lnTo>
                  <a:pt x="2562225" y="1800225"/>
                </a:lnTo>
                <a:cubicBezTo>
                  <a:pt x="2579389" y="1783061"/>
                  <a:pt x="2596168" y="1762546"/>
                  <a:pt x="2619375" y="1752600"/>
                </a:cubicBezTo>
                <a:cubicBezTo>
                  <a:pt x="2631407" y="1747443"/>
                  <a:pt x="2644775" y="1746250"/>
                  <a:pt x="2657475" y="1743075"/>
                </a:cubicBezTo>
                <a:cubicBezTo>
                  <a:pt x="2696730" y="1684193"/>
                  <a:pt x="2653145" y="1741632"/>
                  <a:pt x="2705100" y="1695450"/>
                </a:cubicBezTo>
                <a:cubicBezTo>
                  <a:pt x="2802967" y="1608457"/>
                  <a:pt x="2725972" y="1662485"/>
                  <a:pt x="2790825" y="1619250"/>
                </a:cubicBezTo>
                <a:cubicBezTo>
                  <a:pt x="2803525" y="1600200"/>
                  <a:pt x="2821685" y="1583820"/>
                  <a:pt x="2828925" y="1562100"/>
                </a:cubicBezTo>
                <a:lnTo>
                  <a:pt x="2867025" y="1447800"/>
                </a:lnTo>
                <a:lnTo>
                  <a:pt x="2886075" y="1390650"/>
                </a:lnTo>
                <a:lnTo>
                  <a:pt x="2895600" y="1362075"/>
                </a:lnTo>
                <a:cubicBezTo>
                  <a:pt x="2892425" y="1317625"/>
                  <a:pt x="2917586" y="1260236"/>
                  <a:pt x="2886075" y="1228725"/>
                </a:cubicBezTo>
                <a:cubicBezTo>
                  <a:pt x="2872496" y="1215146"/>
                  <a:pt x="2778967" y="1232446"/>
                  <a:pt x="2743200" y="1247775"/>
                </a:cubicBezTo>
                <a:cubicBezTo>
                  <a:pt x="2730149" y="1253368"/>
                  <a:pt x="2717800" y="1260475"/>
                  <a:pt x="2705100" y="1266825"/>
                </a:cubicBezTo>
                <a:cubicBezTo>
                  <a:pt x="2686050" y="1263650"/>
                  <a:pt x="2664832" y="1266679"/>
                  <a:pt x="2647950" y="1257300"/>
                </a:cubicBezTo>
                <a:cubicBezTo>
                  <a:pt x="2593092" y="1226824"/>
                  <a:pt x="2613348" y="1097310"/>
                  <a:pt x="2609850" y="1076325"/>
                </a:cubicBezTo>
                <a:cubicBezTo>
                  <a:pt x="2607968" y="1065033"/>
                  <a:pt x="2597454" y="1057065"/>
                  <a:pt x="2590800" y="1047750"/>
                </a:cubicBezTo>
                <a:cubicBezTo>
                  <a:pt x="2581573" y="1034832"/>
                  <a:pt x="2574090" y="1020197"/>
                  <a:pt x="2562225" y="1009650"/>
                </a:cubicBezTo>
                <a:cubicBezTo>
                  <a:pt x="2484999" y="941004"/>
                  <a:pt x="2531936" y="989743"/>
                  <a:pt x="2476500" y="962025"/>
                </a:cubicBezTo>
                <a:cubicBezTo>
                  <a:pt x="2466261" y="956905"/>
                  <a:pt x="2457450" y="949325"/>
                  <a:pt x="2447925" y="942975"/>
                </a:cubicBezTo>
                <a:cubicBezTo>
                  <a:pt x="2408670" y="884093"/>
                  <a:pt x="2452255" y="941532"/>
                  <a:pt x="2400300" y="895350"/>
                </a:cubicBezTo>
                <a:cubicBezTo>
                  <a:pt x="2346918" y="847899"/>
                  <a:pt x="2353053" y="853055"/>
                  <a:pt x="2324100" y="809625"/>
                </a:cubicBezTo>
                <a:cubicBezTo>
                  <a:pt x="2318775" y="788327"/>
                  <a:pt x="2304801" y="728289"/>
                  <a:pt x="2295525" y="714375"/>
                </a:cubicBezTo>
                <a:cubicBezTo>
                  <a:pt x="2289175" y="704850"/>
                  <a:pt x="2281595" y="696039"/>
                  <a:pt x="2276475" y="685800"/>
                </a:cubicBezTo>
                <a:cubicBezTo>
                  <a:pt x="2271985" y="676820"/>
                  <a:pt x="2271826" y="666002"/>
                  <a:pt x="2266950" y="657225"/>
                </a:cubicBezTo>
                <a:cubicBezTo>
                  <a:pt x="2255831" y="637211"/>
                  <a:pt x="2241550" y="619125"/>
                  <a:pt x="2228850" y="600075"/>
                </a:cubicBezTo>
                <a:cubicBezTo>
                  <a:pt x="2198661" y="554792"/>
                  <a:pt x="2213420" y="582360"/>
                  <a:pt x="2190750" y="514350"/>
                </a:cubicBezTo>
                <a:lnTo>
                  <a:pt x="2181225" y="485775"/>
                </a:lnTo>
                <a:cubicBezTo>
                  <a:pt x="2178050" y="441325"/>
                  <a:pt x="2179444" y="396310"/>
                  <a:pt x="2171700" y="352425"/>
                </a:cubicBezTo>
                <a:cubicBezTo>
                  <a:pt x="2169711" y="341152"/>
                  <a:pt x="2164098" y="323850"/>
                  <a:pt x="2152650" y="323850"/>
                </a:cubicBezTo>
                <a:cubicBezTo>
                  <a:pt x="2141202" y="323850"/>
                  <a:pt x="2139950" y="342900"/>
                  <a:pt x="2133600" y="352425"/>
                </a:cubicBezTo>
                <a:cubicBezTo>
                  <a:pt x="2149475" y="384175"/>
                  <a:pt x="2166349" y="415445"/>
                  <a:pt x="2181225" y="447675"/>
                </a:cubicBezTo>
                <a:cubicBezTo>
                  <a:pt x="2185432" y="456791"/>
                  <a:pt x="2189699" y="466265"/>
                  <a:pt x="2190750" y="476250"/>
                </a:cubicBezTo>
                <a:cubicBezTo>
                  <a:pt x="2194867" y="515360"/>
                  <a:pt x="2179268" y="618682"/>
                  <a:pt x="2219325" y="666750"/>
                </a:cubicBezTo>
                <a:cubicBezTo>
                  <a:pt x="2226654" y="675544"/>
                  <a:pt x="2237661" y="680680"/>
                  <a:pt x="2247900" y="685800"/>
                </a:cubicBezTo>
                <a:cubicBezTo>
                  <a:pt x="2256880" y="690290"/>
                  <a:pt x="2266950" y="692150"/>
                  <a:pt x="2276475" y="695325"/>
                </a:cubicBezTo>
                <a:lnTo>
                  <a:pt x="2286000" y="70485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14601C3-D1DE-44F6-85F2-4289A0CB0BA5}"/>
              </a:ext>
            </a:extLst>
          </p:cNvPr>
          <p:cNvSpPr/>
          <p:nvPr/>
        </p:nvSpPr>
        <p:spPr>
          <a:xfrm>
            <a:off x="-12700" y="1517650"/>
            <a:ext cx="2344830" cy="1108316"/>
          </a:xfrm>
          <a:custGeom>
            <a:avLst/>
            <a:gdLst>
              <a:gd name="connsiteX0" fmla="*/ 311150 w 2344830"/>
              <a:gd name="connsiteY0" fmla="*/ 0 h 1108316"/>
              <a:gd name="connsiteX1" fmla="*/ 514350 w 2344830"/>
              <a:gd name="connsiteY1" fmla="*/ 12700 h 1108316"/>
              <a:gd name="connsiteX2" fmla="*/ 946150 w 2344830"/>
              <a:gd name="connsiteY2" fmla="*/ 19050 h 1108316"/>
              <a:gd name="connsiteX3" fmla="*/ 1270000 w 2344830"/>
              <a:gd name="connsiteY3" fmla="*/ 12700 h 1108316"/>
              <a:gd name="connsiteX4" fmla="*/ 1295400 w 2344830"/>
              <a:gd name="connsiteY4" fmla="*/ 6350 h 1108316"/>
              <a:gd name="connsiteX5" fmla="*/ 1327150 w 2344830"/>
              <a:gd name="connsiteY5" fmla="*/ 0 h 1108316"/>
              <a:gd name="connsiteX6" fmla="*/ 1460500 w 2344830"/>
              <a:gd name="connsiteY6" fmla="*/ 6350 h 1108316"/>
              <a:gd name="connsiteX7" fmla="*/ 1479550 w 2344830"/>
              <a:gd name="connsiteY7" fmla="*/ 12700 h 1108316"/>
              <a:gd name="connsiteX8" fmla="*/ 1485900 w 2344830"/>
              <a:gd name="connsiteY8" fmla="*/ 31750 h 1108316"/>
              <a:gd name="connsiteX9" fmla="*/ 1479550 w 2344830"/>
              <a:gd name="connsiteY9" fmla="*/ 69850 h 1108316"/>
              <a:gd name="connsiteX10" fmla="*/ 1441450 w 2344830"/>
              <a:gd name="connsiteY10" fmla="*/ 82550 h 1108316"/>
              <a:gd name="connsiteX11" fmla="*/ 1435100 w 2344830"/>
              <a:gd name="connsiteY11" fmla="*/ 101600 h 1108316"/>
              <a:gd name="connsiteX12" fmla="*/ 1454150 w 2344830"/>
              <a:gd name="connsiteY12" fmla="*/ 114300 h 1108316"/>
              <a:gd name="connsiteX13" fmla="*/ 1600200 w 2344830"/>
              <a:gd name="connsiteY13" fmla="*/ 120650 h 1108316"/>
              <a:gd name="connsiteX14" fmla="*/ 1625600 w 2344830"/>
              <a:gd name="connsiteY14" fmla="*/ 127000 h 1108316"/>
              <a:gd name="connsiteX15" fmla="*/ 1644650 w 2344830"/>
              <a:gd name="connsiteY15" fmla="*/ 133350 h 1108316"/>
              <a:gd name="connsiteX16" fmla="*/ 1682750 w 2344830"/>
              <a:gd name="connsiteY16" fmla="*/ 139700 h 1108316"/>
              <a:gd name="connsiteX17" fmla="*/ 1670050 w 2344830"/>
              <a:gd name="connsiteY17" fmla="*/ 158750 h 1108316"/>
              <a:gd name="connsiteX18" fmla="*/ 1651000 w 2344830"/>
              <a:gd name="connsiteY18" fmla="*/ 165100 h 1108316"/>
              <a:gd name="connsiteX19" fmla="*/ 1612900 w 2344830"/>
              <a:gd name="connsiteY19" fmla="*/ 184150 h 1108316"/>
              <a:gd name="connsiteX20" fmla="*/ 1593850 w 2344830"/>
              <a:gd name="connsiteY20" fmla="*/ 209550 h 1108316"/>
              <a:gd name="connsiteX21" fmla="*/ 1536700 w 2344830"/>
              <a:gd name="connsiteY21" fmla="*/ 234950 h 1108316"/>
              <a:gd name="connsiteX22" fmla="*/ 1498600 w 2344830"/>
              <a:gd name="connsiteY22" fmla="*/ 273050 h 1108316"/>
              <a:gd name="connsiteX23" fmla="*/ 1492250 w 2344830"/>
              <a:gd name="connsiteY23" fmla="*/ 292100 h 1108316"/>
              <a:gd name="connsiteX24" fmla="*/ 1479550 w 2344830"/>
              <a:gd name="connsiteY24" fmla="*/ 311150 h 1108316"/>
              <a:gd name="connsiteX25" fmla="*/ 1498600 w 2344830"/>
              <a:gd name="connsiteY25" fmla="*/ 317500 h 1108316"/>
              <a:gd name="connsiteX26" fmla="*/ 1530350 w 2344830"/>
              <a:gd name="connsiteY26" fmla="*/ 304800 h 1108316"/>
              <a:gd name="connsiteX27" fmla="*/ 1543050 w 2344830"/>
              <a:gd name="connsiteY27" fmla="*/ 285750 h 1108316"/>
              <a:gd name="connsiteX28" fmla="*/ 1555750 w 2344830"/>
              <a:gd name="connsiteY28" fmla="*/ 241300 h 1108316"/>
              <a:gd name="connsiteX29" fmla="*/ 1600200 w 2344830"/>
              <a:gd name="connsiteY29" fmla="*/ 190500 h 1108316"/>
              <a:gd name="connsiteX30" fmla="*/ 1638300 w 2344830"/>
              <a:gd name="connsiteY30" fmla="*/ 165100 h 1108316"/>
              <a:gd name="connsiteX31" fmla="*/ 1651000 w 2344830"/>
              <a:gd name="connsiteY31" fmla="*/ 228600 h 1108316"/>
              <a:gd name="connsiteX32" fmla="*/ 1689100 w 2344830"/>
              <a:gd name="connsiteY32" fmla="*/ 247650 h 1108316"/>
              <a:gd name="connsiteX33" fmla="*/ 1682750 w 2344830"/>
              <a:gd name="connsiteY33" fmla="*/ 266700 h 1108316"/>
              <a:gd name="connsiteX34" fmla="*/ 1644650 w 2344830"/>
              <a:gd name="connsiteY34" fmla="*/ 298450 h 1108316"/>
              <a:gd name="connsiteX35" fmla="*/ 1638300 w 2344830"/>
              <a:gd name="connsiteY35" fmla="*/ 317500 h 1108316"/>
              <a:gd name="connsiteX36" fmla="*/ 1663700 w 2344830"/>
              <a:gd name="connsiteY36" fmla="*/ 323850 h 1108316"/>
              <a:gd name="connsiteX37" fmla="*/ 1701800 w 2344830"/>
              <a:gd name="connsiteY37" fmla="*/ 342900 h 1108316"/>
              <a:gd name="connsiteX38" fmla="*/ 1739900 w 2344830"/>
              <a:gd name="connsiteY38" fmla="*/ 323850 h 1108316"/>
              <a:gd name="connsiteX39" fmla="*/ 1758950 w 2344830"/>
              <a:gd name="connsiteY39" fmla="*/ 317500 h 1108316"/>
              <a:gd name="connsiteX40" fmla="*/ 1778000 w 2344830"/>
              <a:gd name="connsiteY40" fmla="*/ 304800 h 1108316"/>
              <a:gd name="connsiteX41" fmla="*/ 1797050 w 2344830"/>
              <a:gd name="connsiteY41" fmla="*/ 298450 h 1108316"/>
              <a:gd name="connsiteX42" fmla="*/ 1866900 w 2344830"/>
              <a:gd name="connsiteY42" fmla="*/ 260350 h 1108316"/>
              <a:gd name="connsiteX43" fmla="*/ 1905000 w 2344830"/>
              <a:gd name="connsiteY43" fmla="*/ 254000 h 1108316"/>
              <a:gd name="connsiteX44" fmla="*/ 1968500 w 2344830"/>
              <a:gd name="connsiteY44" fmla="*/ 228600 h 1108316"/>
              <a:gd name="connsiteX45" fmla="*/ 1987550 w 2344830"/>
              <a:gd name="connsiteY45" fmla="*/ 215900 h 1108316"/>
              <a:gd name="connsiteX46" fmla="*/ 2000250 w 2344830"/>
              <a:gd name="connsiteY46" fmla="*/ 196850 h 1108316"/>
              <a:gd name="connsiteX47" fmla="*/ 2254250 w 2344830"/>
              <a:gd name="connsiteY47" fmla="*/ 177800 h 1108316"/>
              <a:gd name="connsiteX48" fmla="*/ 2343150 w 2344830"/>
              <a:gd name="connsiteY48" fmla="*/ 177800 h 1108316"/>
              <a:gd name="connsiteX49" fmla="*/ 2317750 w 2344830"/>
              <a:gd name="connsiteY49" fmla="*/ 184150 h 1108316"/>
              <a:gd name="connsiteX50" fmla="*/ 2279650 w 2344830"/>
              <a:gd name="connsiteY50" fmla="*/ 203200 h 1108316"/>
              <a:gd name="connsiteX51" fmla="*/ 2254250 w 2344830"/>
              <a:gd name="connsiteY51" fmla="*/ 215900 h 1108316"/>
              <a:gd name="connsiteX52" fmla="*/ 2222500 w 2344830"/>
              <a:gd name="connsiteY52" fmla="*/ 222250 h 1108316"/>
              <a:gd name="connsiteX53" fmla="*/ 2190750 w 2344830"/>
              <a:gd name="connsiteY53" fmla="*/ 254000 h 1108316"/>
              <a:gd name="connsiteX54" fmla="*/ 2171700 w 2344830"/>
              <a:gd name="connsiteY54" fmla="*/ 266700 h 1108316"/>
              <a:gd name="connsiteX55" fmla="*/ 2139950 w 2344830"/>
              <a:gd name="connsiteY55" fmla="*/ 304800 h 1108316"/>
              <a:gd name="connsiteX56" fmla="*/ 2139950 w 2344830"/>
              <a:gd name="connsiteY56" fmla="*/ 342900 h 1108316"/>
              <a:gd name="connsiteX57" fmla="*/ 2114550 w 2344830"/>
              <a:gd name="connsiteY57" fmla="*/ 355600 h 1108316"/>
              <a:gd name="connsiteX58" fmla="*/ 2044700 w 2344830"/>
              <a:gd name="connsiteY58" fmla="*/ 374650 h 1108316"/>
              <a:gd name="connsiteX59" fmla="*/ 2025650 w 2344830"/>
              <a:gd name="connsiteY59" fmla="*/ 381000 h 1108316"/>
              <a:gd name="connsiteX60" fmla="*/ 1974850 w 2344830"/>
              <a:gd name="connsiteY60" fmla="*/ 387350 h 1108316"/>
              <a:gd name="connsiteX61" fmla="*/ 1955800 w 2344830"/>
              <a:gd name="connsiteY61" fmla="*/ 400050 h 1108316"/>
              <a:gd name="connsiteX62" fmla="*/ 1936750 w 2344830"/>
              <a:gd name="connsiteY62" fmla="*/ 438150 h 1108316"/>
              <a:gd name="connsiteX63" fmla="*/ 1924050 w 2344830"/>
              <a:gd name="connsiteY63" fmla="*/ 457200 h 1108316"/>
              <a:gd name="connsiteX64" fmla="*/ 1917700 w 2344830"/>
              <a:gd name="connsiteY64" fmla="*/ 482600 h 1108316"/>
              <a:gd name="connsiteX65" fmla="*/ 1885950 w 2344830"/>
              <a:gd name="connsiteY65" fmla="*/ 520700 h 1108316"/>
              <a:gd name="connsiteX66" fmla="*/ 1847850 w 2344830"/>
              <a:gd name="connsiteY66" fmla="*/ 546100 h 1108316"/>
              <a:gd name="connsiteX67" fmla="*/ 1841500 w 2344830"/>
              <a:gd name="connsiteY67" fmla="*/ 609600 h 1108316"/>
              <a:gd name="connsiteX68" fmla="*/ 1778000 w 2344830"/>
              <a:gd name="connsiteY68" fmla="*/ 685800 h 1108316"/>
              <a:gd name="connsiteX69" fmla="*/ 1758950 w 2344830"/>
              <a:gd name="connsiteY69" fmla="*/ 692150 h 1108316"/>
              <a:gd name="connsiteX70" fmla="*/ 1739900 w 2344830"/>
              <a:gd name="connsiteY70" fmla="*/ 704850 h 1108316"/>
              <a:gd name="connsiteX71" fmla="*/ 1670050 w 2344830"/>
              <a:gd name="connsiteY71" fmla="*/ 736600 h 1108316"/>
              <a:gd name="connsiteX72" fmla="*/ 1644650 w 2344830"/>
              <a:gd name="connsiteY72" fmla="*/ 755650 h 1108316"/>
              <a:gd name="connsiteX73" fmla="*/ 1574800 w 2344830"/>
              <a:gd name="connsiteY73" fmla="*/ 793750 h 1108316"/>
              <a:gd name="connsiteX74" fmla="*/ 1536700 w 2344830"/>
              <a:gd name="connsiteY74" fmla="*/ 831850 h 1108316"/>
              <a:gd name="connsiteX75" fmla="*/ 1524000 w 2344830"/>
              <a:gd name="connsiteY75" fmla="*/ 869950 h 1108316"/>
              <a:gd name="connsiteX76" fmla="*/ 1517650 w 2344830"/>
              <a:gd name="connsiteY76" fmla="*/ 889000 h 1108316"/>
              <a:gd name="connsiteX77" fmla="*/ 1511300 w 2344830"/>
              <a:gd name="connsiteY77" fmla="*/ 914400 h 1108316"/>
              <a:gd name="connsiteX78" fmla="*/ 1524000 w 2344830"/>
              <a:gd name="connsiteY78" fmla="*/ 1047750 h 1108316"/>
              <a:gd name="connsiteX79" fmla="*/ 1517650 w 2344830"/>
              <a:gd name="connsiteY79" fmla="*/ 1104900 h 1108316"/>
              <a:gd name="connsiteX80" fmla="*/ 1454150 w 2344830"/>
              <a:gd name="connsiteY80" fmla="*/ 1098550 h 1108316"/>
              <a:gd name="connsiteX81" fmla="*/ 1447800 w 2344830"/>
              <a:gd name="connsiteY81" fmla="*/ 971550 h 1108316"/>
              <a:gd name="connsiteX82" fmla="*/ 1428750 w 2344830"/>
              <a:gd name="connsiteY82" fmla="*/ 933450 h 1108316"/>
              <a:gd name="connsiteX83" fmla="*/ 1390650 w 2344830"/>
              <a:gd name="connsiteY83" fmla="*/ 920750 h 1108316"/>
              <a:gd name="connsiteX84" fmla="*/ 1371600 w 2344830"/>
              <a:gd name="connsiteY84" fmla="*/ 914400 h 1108316"/>
              <a:gd name="connsiteX85" fmla="*/ 1327150 w 2344830"/>
              <a:gd name="connsiteY85" fmla="*/ 895350 h 1108316"/>
              <a:gd name="connsiteX86" fmla="*/ 1270000 w 2344830"/>
              <a:gd name="connsiteY86" fmla="*/ 869950 h 1108316"/>
              <a:gd name="connsiteX87" fmla="*/ 1168400 w 2344830"/>
              <a:gd name="connsiteY87" fmla="*/ 889000 h 1108316"/>
              <a:gd name="connsiteX88" fmla="*/ 1155700 w 2344830"/>
              <a:gd name="connsiteY88" fmla="*/ 908050 h 1108316"/>
              <a:gd name="connsiteX89" fmla="*/ 1130300 w 2344830"/>
              <a:gd name="connsiteY89" fmla="*/ 889000 h 1108316"/>
              <a:gd name="connsiteX90" fmla="*/ 1092200 w 2344830"/>
              <a:gd name="connsiteY90" fmla="*/ 876300 h 1108316"/>
              <a:gd name="connsiteX91" fmla="*/ 1028700 w 2344830"/>
              <a:gd name="connsiteY91" fmla="*/ 882650 h 1108316"/>
              <a:gd name="connsiteX92" fmla="*/ 984250 w 2344830"/>
              <a:gd name="connsiteY92" fmla="*/ 895350 h 1108316"/>
              <a:gd name="connsiteX93" fmla="*/ 965200 w 2344830"/>
              <a:gd name="connsiteY93" fmla="*/ 914400 h 1108316"/>
              <a:gd name="connsiteX94" fmla="*/ 927100 w 2344830"/>
              <a:gd name="connsiteY94" fmla="*/ 927100 h 1108316"/>
              <a:gd name="connsiteX95" fmla="*/ 895350 w 2344830"/>
              <a:gd name="connsiteY95" fmla="*/ 952500 h 1108316"/>
              <a:gd name="connsiteX96" fmla="*/ 882650 w 2344830"/>
              <a:gd name="connsiteY96" fmla="*/ 971550 h 1108316"/>
              <a:gd name="connsiteX97" fmla="*/ 863600 w 2344830"/>
              <a:gd name="connsiteY97" fmla="*/ 977900 h 1108316"/>
              <a:gd name="connsiteX98" fmla="*/ 825500 w 2344830"/>
              <a:gd name="connsiteY98" fmla="*/ 996950 h 1108316"/>
              <a:gd name="connsiteX99" fmla="*/ 723900 w 2344830"/>
              <a:gd name="connsiteY99" fmla="*/ 984250 h 1108316"/>
              <a:gd name="connsiteX100" fmla="*/ 685800 w 2344830"/>
              <a:gd name="connsiteY100" fmla="*/ 946150 h 1108316"/>
              <a:gd name="connsiteX101" fmla="*/ 673100 w 2344830"/>
              <a:gd name="connsiteY101" fmla="*/ 927100 h 1108316"/>
              <a:gd name="connsiteX102" fmla="*/ 647700 w 2344830"/>
              <a:gd name="connsiteY102" fmla="*/ 908050 h 1108316"/>
              <a:gd name="connsiteX103" fmla="*/ 558800 w 2344830"/>
              <a:gd name="connsiteY103" fmla="*/ 901700 h 1108316"/>
              <a:gd name="connsiteX104" fmla="*/ 527050 w 2344830"/>
              <a:gd name="connsiteY104" fmla="*/ 850900 h 1108316"/>
              <a:gd name="connsiteX105" fmla="*/ 514350 w 2344830"/>
              <a:gd name="connsiteY105" fmla="*/ 831850 h 1108316"/>
              <a:gd name="connsiteX106" fmla="*/ 488950 w 2344830"/>
              <a:gd name="connsiteY106" fmla="*/ 825500 h 1108316"/>
              <a:gd name="connsiteX107" fmla="*/ 469900 w 2344830"/>
              <a:gd name="connsiteY107" fmla="*/ 819150 h 1108316"/>
              <a:gd name="connsiteX108" fmla="*/ 247650 w 2344830"/>
              <a:gd name="connsiteY108" fmla="*/ 819150 h 1108316"/>
              <a:gd name="connsiteX109" fmla="*/ 209550 w 2344830"/>
              <a:gd name="connsiteY109" fmla="*/ 806450 h 1108316"/>
              <a:gd name="connsiteX110" fmla="*/ 171450 w 2344830"/>
              <a:gd name="connsiteY110" fmla="*/ 781050 h 1108316"/>
              <a:gd name="connsiteX111" fmla="*/ 152400 w 2344830"/>
              <a:gd name="connsiteY111" fmla="*/ 768350 h 1108316"/>
              <a:gd name="connsiteX112" fmla="*/ 127000 w 2344830"/>
              <a:gd name="connsiteY112" fmla="*/ 749300 h 1108316"/>
              <a:gd name="connsiteX113" fmla="*/ 107950 w 2344830"/>
              <a:gd name="connsiteY113" fmla="*/ 742950 h 1108316"/>
              <a:gd name="connsiteX114" fmla="*/ 69850 w 2344830"/>
              <a:gd name="connsiteY114" fmla="*/ 717550 h 1108316"/>
              <a:gd name="connsiteX115" fmla="*/ 44450 w 2344830"/>
              <a:gd name="connsiteY115" fmla="*/ 679450 h 1108316"/>
              <a:gd name="connsiteX116" fmla="*/ 38100 w 2344830"/>
              <a:gd name="connsiteY116" fmla="*/ 660400 h 1108316"/>
              <a:gd name="connsiteX117" fmla="*/ 19050 w 2344830"/>
              <a:gd name="connsiteY117" fmla="*/ 622300 h 1108316"/>
              <a:gd name="connsiteX118" fmla="*/ 12700 w 2344830"/>
              <a:gd name="connsiteY118" fmla="*/ 584200 h 1108316"/>
              <a:gd name="connsiteX119" fmla="*/ 0 w 2344830"/>
              <a:gd name="connsiteY119" fmla="*/ 546100 h 1108316"/>
              <a:gd name="connsiteX120" fmla="*/ 6350 w 2344830"/>
              <a:gd name="connsiteY120" fmla="*/ 361950 h 1108316"/>
              <a:gd name="connsiteX121" fmla="*/ 12700 w 2344830"/>
              <a:gd name="connsiteY121" fmla="*/ 330200 h 1108316"/>
              <a:gd name="connsiteX122" fmla="*/ 25400 w 2344830"/>
              <a:gd name="connsiteY122" fmla="*/ 311150 h 1108316"/>
              <a:gd name="connsiteX123" fmla="*/ 31750 w 2344830"/>
              <a:gd name="connsiteY123" fmla="*/ 285750 h 1108316"/>
              <a:gd name="connsiteX124" fmla="*/ 63500 w 2344830"/>
              <a:gd name="connsiteY124" fmla="*/ 247650 h 1108316"/>
              <a:gd name="connsiteX125" fmla="*/ 76200 w 2344830"/>
              <a:gd name="connsiteY125" fmla="*/ 222250 h 1108316"/>
              <a:gd name="connsiteX126" fmla="*/ 107950 w 2344830"/>
              <a:gd name="connsiteY126" fmla="*/ 184150 h 1108316"/>
              <a:gd name="connsiteX127" fmla="*/ 127000 w 2344830"/>
              <a:gd name="connsiteY127" fmla="*/ 158750 h 1108316"/>
              <a:gd name="connsiteX128" fmla="*/ 152400 w 2344830"/>
              <a:gd name="connsiteY128" fmla="*/ 120650 h 1108316"/>
              <a:gd name="connsiteX129" fmla="*/ 209550 w 2344830"/>
              <a:gd name="connsiteY129" fmla="*/ 76200 h 1108316"/>
              <a:gd name="connsiteX130" fmla="*/ 247650 w 2344830"/>
              <a:gd name="connsiteY130" fmla="*/ 57150 h 1108316"/>
              <a:gd name="connsiteX131" fmla="*/ 266700 w 2344830"/>
              <a:gd name="connsiteY131" fmla="*/ 38100 h 1108316"/>
              <a:gd name="connsiteX132" fmla="*/ 323850 w 2344830"/>
              <a:gd name="connsiteY132" fmla="*/ 6350 h 1108316"/>
              <a:gd name="connsiteX133" fmla="*/ 355600 w 2344830"/>
              <a:gd name="connsiteY133" fmla="*/ 0 h 1108316"/>
              <a:gd name="connsiteX134" fmla="*/ 336550 w 2344830"/>
              <a:gd name="connsiteY134" fmla="*/ 12700 h 1108316"/>
              <a:gd name="connsiteX135" fmla="*/ 317500 w 2344830"/>
              <a:gd name="connsiteY135" fmla="*/ 19050 h 1108316"/>
              <a:gd name="connsiteX136" fmla="*/ 311150 w 2344830"/>
              <a:gd name="connsiteY136" fmla="*/ 0 h 11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344830" h="1108316">
                <a:moveTo>
                  <a:pt x="311150" y="0"/>
                </a:moveTo>
                <a:cubicBezTo>
                  <a:pt x="395907" y="16951"/>
                  <a:pt x="348393" y="9206"/>
                  <a:pt x="514350" y="12700"/>
                </a:cubicBezTo>
                <a:lnTo>
                  <a:pt x="946150" y="19050"/>
                </a:lnTo>
                <a:lnTo>
                  <a:pt x="1270000" y="12700"/>
                </a:lnTo>
                <a:cubicBezTo>
                  <a:pt x="1278721" y="12383"/>
                  <a:pt x="1286881" y="8243"/>
                  <a:pt x="1295400" y="6350"/>
                </a:cubicBezTo>
                <a:cubicBezTo>
                  <a:pt x="1305936" y="4009"/>
                  <a:pt x="1316567" y="2117"/>
                  <a:pt x="1327150" y="0"/>
                </a:cubicBezTo>
                <a:cubicBezTo>
                  <a:pt x="1371600" y="2117"/>
                  <a:pt x="1416153" y="2654"/>
                  <a:pt x="1460500" y="6350"/>
                </a:cubicBezTo>
                <a:cubicBezTo>
                  <a:pt x="1467170" y="6906"/>
                  <a:pt x="1474817" y="7967"/>
                  <a:pt x="1479550" y="12700"/>
                </a:cubicBezTo>
                <a:cubicBezTo>
                  <a:pt x="1484283" y="17433"/>
                  <a:pt x="1483783" y="25400"/>
                  <a:pt x="1485900" y="31750"/>
                </a:cubicBezTo>
                <a:cubicBezTo>
                  <a:pt x="1483783" y="44450"/>
                  <a:pt x="1488028" y="60160"/>
                  <a:pt x="1479550" y="69850"/>
                </a:cubicBezTo>
                <a:cubicBezTo>
                  <a:pt x="1470735" y="79925"/>
                  <a:pt x="1441450" y="82550"/>
                  <a:pt x="1441450" y="82550"/>
                </a:cubicBezTo>
                <a:cubicBezTo>
                  <a:pt x="1439333" y="88900"/>
                  <a:pt x="1432614" y="95385"/>
                  <a:pt x="1435100" y="101600"/>
                </a:cubicBezTo>
                <a:cubicBezTo>
                  <a:pt x="1437934" y="108686"/>
                  <a:pt x="1446569" y="113425"/>
                  <a:pt x="1454150" y="114300"/>
                </a:cubicBezTo>
                <a:cubicBezTo>
                  <a:pt x="1502558" y="119886"/>
                  <a:pt x="1551517" y="118533"/>
                  <a:pt x="1600200" y="120650"/>
                </a:cubicBezTo>
                <a:cubicBezTo>
                  <a:pt x="1608667" y="122767"/>
                  <a:pt x="1617209" y="124602"/>
                  <a:pt x="1625600" y="127000"/>
                </a:cubicBezTo>
                <a:cubicBezTo>
                  <a:pt x="1632036" y="128839"/>
                  <a:pt x="1638116" y="131898"/>
                  <a:pt x="1644650" y="133350"/>
                </a:cubicBezTo>
                <a:cubicBezTo>
                  <a:pt x="1657219" y="136143"/>
                  <a:pt x="1670050" y="137583"/>
                  <a:pt x="1682750" y="139700"/>
                </a:cubicBezTo>
                <a:cubicBezTo>
                  <a:pt x="1678517" y="146050"/>
                  <a:pt x="1676009" y="153982"/>
                  <a:pt x="1670050" y="158750"/>
                </a:cubicBezTo>
                <a:cubicBezTo>
                  <a:pt x="1664823" y="162931"/>
                  <a:pt x="1656987" y="162107"/>
                  <a:pt x="1651000" y="165100"/>
                </a:cubicBezTo>
                <a:cubicBezTo>
                  <a:pt x="1601761" y="189719"/>
                  <a:pt x="1660783" y="168189"/>
                  <a:pt x="1612900" y="184150"/>
                </a:cubicBezTo>
                <a:cubicBezTo>
                  <a:pt x="1606550" y="192617"/>
                  <a:pt x="1602656" y="203679"/>
                  <a:pt x="1593850" y="209550"/>
                </a:cubicBezTo>
                <a:cubicBezTo>
                  <a:pt x="1533454" y="249814"/>
                  <a:pt x="1575472" y="200486"/>
                  <a:pt x="1536700" y="234950"/>
                </a:cubicBezTo>
                <a:cubicBezTo>
                  <a:pt x="1523276" y="246882"/>
                  <a:pt x="1498600" y="273050"/>
                  <a:pt x="1498600" y="273050"/>
                </a:cubicBezTo>
                <a:cubicBezTo>
                  <a:pt x="1496483" y="279400"/>
                  <a:pt x="1495243" y="286113"/>
                  <a:pt x="1492250" y="292100"/>
                </a:cubicBezTo>
                <a:cubicBezTo>
                  <a:pt x="1488837" y="298926"/>
                  <a:pt x="1477699" y="303746"/>
                  <a:pt x="1479550" y="311150"/>
                </a:cubicBezTo>
                <a:cubicBezTo>
                  <a:pt x="1481173" y="317644"/>
                  <a:pt x="1492250" y="315383"/>
                  <a:pt x="1498600" y="317500"/>
                </a:cubicBezTo>
                <a:cubicBezTo>
                  <a:pt x="1509183" y="313267"/>
                  <a:pt x="1521075" y="311425"/>
                  <a:pt x="1530350" y="304800"/>
                </a:cubicBezTo>
                <a:cubicBezTo>
                  <a:pt x="1536560" y="300364"/>
                  <a:pt x="1540044" y="292765"/>
                  <a:pt x="1543050" y="285750"/>
                </a:cubicBezTo>
                <a:cubicBezTo>
                  <a:pt x="1549215" y="271364"/>
                  <a:pt x="1548027" y="255202"/>
                  <a:pt x="1555750" y="241300"/>
                </a:cubicBezTo>
                <a:cubicBezTo>
                  <a:pt x="1587135" y="184807"/>
                  <a:pt x="1567574" y="217688"/>
                  <a:pt x="1600200" y="190500"/>
                </a:cubicBezTo>
                <a:cubicBezTo>
                  <a:pt x="1631911" y="164074"/>
                  <a:pt x="1604822" y="176259"/>
                  <a:pt x="1638300" y="165100"/>
                </a:cubicBezTo>
                <a:cubicBezTo>
                  <a:pt x="1682481" y="179827"/>
                  <a:pt x="1638194" y="158166"/>
                  <a:pt x="1651000" y="228600"/>
                </a:cubicBezTo>
                <a:cubicBezTo>
                  <a:pt x="1652588" y="237336"/>
                  <a:pt x="1683009" y="245620"/>
                  <a:pt x="1689100" y="247650"/>
                </a:cubicBezTo>
                <a:cubicBezTo>
                  <a:pt x="1686983" y="254000"/>
                  <a:pt x="1686463" y="261131"/>
                  <a:pt x="1682750" y="266700"/>
                </a:cubicBezTo>
                <a:cubicBezTo>
                  <a:pt x="1672971" y="281368"/>
                  <a:pt x="1658707" y="289079"/>
                  <a:pt x="1644650" y="298450"/>
                </a:cubicBezTo>
                <a:cubicBezTo>
                  <a:pt x="1642533" y="304800"/>
                  <a:pt x="1634284" y="312145"/>
                  <a:pt x="1638300" y="317500"/>
                </a:cubicBezTo>
                <a:cubicBezTo>
                  <a:pt x="1643536" y="324482"/>
                  <a:pt x="1655309" y="321452"/>
                  <a:pt x="1663700" y="323850"/>
                </a:cubicBezTo>
                <a:cubicBezTo>
                  <a:pt x="1686704" y="330423"/>
                  <a:pt x="1680928" y="328985"/>
                  <a:pt x="1701800" y="342900"/>
                </a:cubicBezTo>
                <a:cubicBezTo>
                  <a:pt x="1749683" y="326939"/>
                  <a:pt x="1690661" y="348469"/>
                  <a:pt x="1739900" y="323850"/>
                </a:cubicBezTo>
                <a:cubicBezTo>
                  <a:pt x="1745887" y="320857"/>
                  <a:pt x="1752963" y="320493"/>
                  <a:pt x="1758950" y="317500"/>
                </a:cubicBezTo>
                <a:cubicBezTo>
                  <a:pt x="1765776" y="314087"/>
                  <a:pt x="1771174" y="308213"/>
                  <a:pt x="1778000" y="304800"/>
                </a:cubicBezTo>
                <a:cubicBezTo>
                  <a:pt x="1783987" y="301807"/>
                  <a:pt x="1791063" y="301443"/>
                  <a:pt x="1797050" y="298450"/>
                </a:cubicBezTo>
                <a:cubicBezTo>
                  <a:pt x="1826024" y="283963"/>
                  <a:pt x="1823733" y="267545"/>
                  <a:pt x="1866900" y="260350"/>
                </a:cubicBezTo>
                <a:cubicBezTo>
                  <a:pt x="1879600" y="258233"/>
                  <a:pt x="1892509" y="257123"/>
                  <a:pt x="1905000" y="254000"/>
                </a:cubicBezTo>
                <a:cubicBezTo>
                  <a:pt x="1928129" y="248218"/>
                  <a:pt x="1948063" y="240279"/>
                  <a:pt x="1968500" y="228600"/>
                </a:cubicBezTo>
                <a:cubicBezTo>
                  <a:pt x="1975126" y="224814"/>
                  <a:pt x="1981200" y="220133"/>
                  <a:pt x="1987550" y="215900"/>
                </a:cubicBezTo>
                <a:cubicBezTo>
                  <a:pt x="1991783" y="209550"/>
                  <a:pt x="1993010" y="199263"/>
                  <a:pt x="2000250" y="196850"/>
                </a:cubicBezTo>
                <a:cubicBezTo>
                  <a:pt x="2055077" y="178574"/>
                  <a:pt x="2228037" y="178771"/>
                  <a:pt x="2254250" y="177800"/>
                </a:cubicBezTo>
                <a:cubicBezTo>
                  <a:pt x="2288586" y="166355"/>
                  <a:pt x="2290712" y="162818"/>
                  <a:pt x="2343150" y="177800"/>
                </a:cubicBezTo>
                <a:cubicBezTo>
                  <a:pt x="2351541" y="180198"/>
                  <a:pt x="2326217" y="182033"/>
                  <a:pt x="2317750" y="184150"/>
                </a:cubicBezTo>
                <a:cubicBezTo>
                  <a:pt x="2281141" y="208556"/>
                  <a:pt x="2316456" y="187426"/>
                  <a:pt x="2279650" y="203200"/>
                </a:cubicBezTo>
                <a:cubicBezTo>
                  <a:pt x="2270949" y="206929"/>
                  <a:pt x="2263230" y="212907"/>
                  <a:pt x="2254250" y="215900"/>
                </a:cubicBezTo>
                <a:cubicBezTo>
                  <a:pt x="2244011" y="219313"/>
                  <a:pt x="2233083" y="220133"/>
                  <a:pt x="2222500" y="222250"/>
                </a:cubicBezTo>
                <a:cubicBezTo>
                  <a:pt x="2171700" y="256117"/>
                  <a:pt x="2233083" y="211667"/>
                  <a:pt x="2190750" y="254000"/>
                </a:cubicBezTo>
                <a:cubicBezTo>
                  <a:pt x="2185354" y="259396"/>
                  <a:pt x="2177563" y="261814"/>
                  <a:pt x="2171700" y="266700"/>
                </a:cubicBezTo>
                <a:cubicBezTo>
                  <a:pt x="2153365" y="281979"/>
                  <a:pt x="2152437" y="286069"/>
                  <a:pt x="2139950" y="304800"/>
                </a:cubicBezTo>
                <a:cubicBezTo>
                  <a:pt x="2144183" y="317500"/>
                  <a:pt x="2152650" y="330200"/>
                  <a:pt x="2139950" y="342900"/>
                </a:cubicBezTo>
                <a:cubicBezTo>
                  <a:pt x="2133257" y="349593"/>
                  <a:pt x="2123339" y="352084"/>
                  <a:pt x="2114550" y="355600"/>
                </a:cubicBezTo>
                <a:cubicBezTo>
                  <a:pt x="2069141" y="373764"/>
                  <a:pt x="2087215" y="364021"/>
                  <a:pt x="2044700" y="374650"/>
                </a:cubicBezTo>
                <a:cubicBezTo>
                  <a:pt x="2038206" y="376273"/>
                  <a:pt x="2032236" y="379803"/>
                  <a:pt x="2025650" y="381000"/>
                </a:cubicBezTo>
                <a:cubicBezTo>
                  <a:pt x="2008860" y="384053"/>
                  <a:pt x="1991783" y="385233"/>
                  <a:pt x="1974850" y="387350"/>
                </a:cubicBezTo>
                <a:cubicBezTo>
                  <a:pt x="1968500" y="391583"/>
                  <a:pt x="1961196" y="394654"/>
                  <a:pt x="1955800" y="400050"/>
                </a:cubicBezTo>
                <a:cubicBezTo>
                  <a:pt x="1937602" y="418248"/>
                  <a:pt x="1947079" y="417492"/>
                  <a:pt x="1936750" y="438150"/>
                </a:cubicBezTo>
                <a:cubicBezTo>
                  <a:pt x="1933337" y="444976"/>
                  <a:pt x="1928283" y="450850"/>
                  <a:pt x="1924050" y="457200"/>
                </a:cubicBezTo>
                <a:cubicBezTo>
                  <a:pt x="1921933" y="465667"/>
                  <a:pt x="1921138" y="474578"/>
                  <a:pt x="1917700" y="482600"/>
                </a:cubicBezTo>
                <a:cubicBezTo>
                  <a:pt x="1912459" y="494830"/>
                  <a:pt x="1895758" y="513071"/>
                  <a:pt x="1885950" y="520700"/>
                </a:cubicBezTo>
                <a:cubicBezTo>
                  <a:pt x="1873902" y="530071"/>
                  <a:pt x="1847850" y="546100"/>
                  <a:pt x="1847850" y="546100"/>
                </a:cubicBezTo>
                <a:cubicBezTo>
                  <a:pt x="1845733" y="567267"/>
                  <a:pt x="1847845" y="589296"/>
                  <a:pt x="1841500" y="609600"/>
                </a:cubicBezTo>
                <a:cubicBezTo>
                  <a:pt x="1836771" y="624732"/>
                  <a:pt x="1790846" y="681518"/>
                  <a:pt x="1778000" y="685800"/>
                </a:cubicBezTo>
                <a:cubicBezTo>
                  <a:pt x="1771650" y="687917"/>
                  <a:pt x="1764937" y="689157"/>
                  <a:pt x="1758950" y="692150"/>
                </a:cubicBezTo>
                <a:cubicBezTo>
                  <a:pt x="1752124" y="695563"/>
                  <a:pt x="1746600" y="701196"/>
                  <a:pt x="1739900" y="704850"/>
                </a:cubicBezTo>
                <a:cubicBezTo>
                  <a:pt x="1695282" y="729187"/>
                  <a:pt x="1702758" y="725697"/>
                  <a:pt x="1670050" y="736600"/>
                </a:cubicBezTo>
                <a:cubicBezTo>
                  <a:pt x="1661583" y="742950"/>
                  <a:pt x="1653792" y="750317"/>
                  <a:pt x="1644650" y="755650"/>
                </a:cubicBezTo>
                <a:cubicBezTo>
                  <a:pt x="1634096" y="761806"/>
                  <a:pt x="1590627" y="779682"/>
                  <a:pt x="1574800" y="793750"/>
                </a:cubicBezTo>
                <a:cubicBezTo>
                  <a:pt x="1561376" y="805682"/>
                  <a:pt x="1536700" y="831850"/>
                  <a:pt x="1536700" y="831850"/>
                </a:cubicBezTo>
                <a:lnTo>
                  <a:pt x="1524000" y="869950"/>
                </a:lnTo>
                <a:cubicBezTo>
                  <a:pt x="1521883" y="876300"/>
                  <a:pt x="1519273" y="882506"/>
                  <a:pt x="1517650" y="889000"/>
                </a:cubicBezTo>
                <a:lnTo>
                  <a:pt x="1511300" y="914400"/>
                </a:lnTo>
                <a:cubicBezTo>
                  <a:pt x="1514492" y="943132"/>
                  <a:pt x="1524000" y="1023925"/>
                  <a:pt x="1524000" y="1047750"/>
                </a:cubicBezTo>
                <a:cubicBezTo>
                  <a:pt x="1524000" y="1066917"/>
                  <a:pt x="1519767" y="1085850"/>
                  <a:pt x="1517650" y="1104900"/>
                </a:cubicBezTo>
                <a:cubicBezTo>
                  <a:pt x="1496483" y="1102783"/>
                  <a:pt x="1464020" y="1117394"/>
                  <a:pt x="1454150" y="1098550"/>
                </a:cubicBezTo>
                <a:cubicBezTo>
                  <a:pt x="1434482" y="1061003"/>
                  <a:pt x="1451472" y="1013777"/>
                  <a:pt x="1447800" y="971550"/>
                </a:cubicBezTo>
                <a:cubicBezTo>
                  <a:pt x="1447044" y="962860"/>
                  <a:pt x="1436033" y="938002"/>
                  <a:pt x="1428750" y="933450"/>
                </a:cubicBezTo>
                <a:cubicBezTo>
                  <a:pt x="1417398" y="926355"/>
                  <a:pt x="1403350" y="924983"/>
                  <a:pt x="1390650" y="920750"/>
                </a:cubicBezTo>
                <a:lnTo>
                  <a:pt x="1371600" y="914400"/>
                </a:lnTo>
                <a:cubicBezTo>
                  <a:pt x="1310279" y="893960"/>
                  <a:pt x="1405617" y="926737"/>
                  <a:pt x="1327150" y="895350"/>
                </a:cubicBezTo>
                <a:cubicBezTo>
                  <a:pt x="1270475" y="872680"/>
                  <a:pt x="1306651" y="894384"/>
                  <a:pt x="1270000" y="869950"/>
                </a:cubicBezTo>
                <a:cubicBezTo>
                  <a:pt x="1234703" y="872665"/>
                  <a:pt x="1195242" y="862158"/>
                  <a:pt x="1168400" y="889000"/>
                </a:cubicBezTo>
                <a:cubicBezTo>
                  <a:pt x="1163004" y="894396"/>
                  <a:pt x="1159933" y="901700"/>
                  <a:pt x="1155700" y="908050"/>
                </a:cubicBezTo>
                <a:cubicBezTo>
                  <a:pt x="1147233" y="901700"/>
                  <a:pt x="1139766" y="893733"/>
                  <a:pt x="1130300" y="889000"/>
                </a:cubicBezTo>
                <a:cubicBezTo>
                  <a:pt x="1118326" y="883013"/>
                  <a:pt x="1092200" y="876300"/>
                  <a:pt x="1092200" y="876300"/>
                </a:cubicBezTo>
                <a:cubicBezTo>
                  <a:pt x="1071033" y="878417"/>
                  <a:pt x="1049758" y="879642"/>
                  <a:pt x="1028700" y="882650"/>
                </a:cubicBezTo>
                <a:cubicBezTo>
                  <a:pt x="1014747" y="884643"/>
                  <a:pt x="997820" y="890827"/>
                  <a:pt x="984250" y="895350"/>
                </a:cubicBezTo>
                <a:cubicBezTo>
                  <a:pt x="977900" y="901700"/>
                  <a:pt x="973050" y="910039"/>
                  <a:pt x="965200" y="914400"/>
                </a:cubicBezTo>
                <a:cubicBezTo>
                  <a:pt x="953498" y="920901"/>
                  <a:pt x="927100" y="927100"/>
                  <a:pt x="927100" y="927100"/>
                </a:cubicBezTo>
                <a:cubicBezTo>
                  <a:pt x="890704" y="981695"/>
                  <a:pt x="939167" y="917447"/>
                  <a:pt x="895350" y="952500"/>
                </a:cubicBezTo>
                <a:cubicBezTo>
                  <a:pt x="889391" y="957268"/>
                  <a:pt x="888609" y="966782"/>
                  <a:pt x="882650" y="971550"/>
                </a:cubicBezTo>
                <a:cubicBezTo>
                  <a:pt x="877423" y="975731"/>
                  <a:pt x="869587" y="974907"/>
                  <a:pt x="863600" y="977900"/>
                </a:cubicBezTo>
                <a:cubicBezTo>
                  <a:pt x="814361" y="1002519"/>
                  <a:pt x="873383" y="980989"/>
                  <a:pt x="825500" y="996950"/>
                </a:cubicBezTo>
                <a:cubicBezTo>
                  <a:pt x="817858" y="996255"/>
                  <a:pt x="744895" y="992123"/>
                  <a:pt x="723900" y="984250"/>
                </a:cubicBezTo>
                <a:cubicBezTo>
                  <a:pt x="705079" y="977192"/>
                  <a:pt x="696900" y="961690"/>
                  <a:pt x="685800" y="946150"/>
                </a:cubicBezTo>
                <a:cubicBezTo>
                  <a:pt x="681364" y="939940"/>
                  <a:pt x="678496" y="932496"/>
                  <a:pt x="673100" y="927100"/>
                </a:cubicBezTo>
                <a:cubicBezTo>
                  <a:pt x="665616" y="919616"/>
                  <a:pt x="658031" y="910346"/>
                  <a:pt x="647700" y="908050"/>
                </a:cubicBezTo>
                <a:cubicBezTo>
                  <a:pt x="618699" y="901605"/>
                  <a:pt x="588433" y="903817"/>
                  <a:pt x="558800" y="901700"/>
                </a:cubicBezTo>
                <a:cubicBezTo>
                  <a:pt x="543687" y="856360"/>
                  <a:pt x="557239" y="871026"/>
                  <a:pt x="527050" y="850900"/>
                </a:cubicBezTo>
                <a:cubicBezTo>
                  <a:pt x="522817" y="844550"/>
                  <a:pt x="520700" y="836083"/>
                  <a:pt x="514350" y="831850"/>
                </a:cubicBezTo>
                <a:cubicBezTo>
                  <a:pt x="507088" y="827009"/>
                  <a:pt x="497341" y="827898"/>
                  <a:pt x="488950" y="825500"/>
                </a:cubicBezTo>
                <a:cubicBezTo>
                  <a:pt x="482514" y="823661"/>
                  <a:pt x="476250" y="821267"/>
                  <a:pt x="469900" y="819150"/>
                </a:cubicBezTo>
                <a:cubicBezTo>
                  <a:pt x="375169" y="825465"/>
                  <a:pt x="349404" y="830891"/>
                  <a:pt x="247650" y="819150"/>
                </a:cubicBezTo>
                <a:cubicBezTo>
                  <a:pt x="234351" y="817616"/>
                  <a:pt x="220689" y="813876"/>
                  <a:pt x="209550" y="806450"/>
                </a:cubicBezTo>
                <a:lnTo>
                  <a:pt x="171450" y="781050"/>
                </a:lnTo>
                <a:cubicBezTo>
                  <a:pt x="165100" y="776817"/>
                  <a:pt x="158505" y="772929"/>
                  <a:pt x="152400" y="768350"/>
                </a:cubicBezTo>
                <a:cubicBezTo>
                  <a:pt x="143933" y="762000"/>
                  <a:pt x="136189" y="754551"/>
                  <a:pt x="127000" y="749300"/>
                </a:cubicBezTo>
                <a:cubicBezTo>
                  <a:pt x="121188" y="745979"/>
                  <a:pt x="113801" y="746201"/>
                  <a:pt x="107950" y="742950"/>
                </a:cubicBezTo>
                <a:cubicBezTo>
                  <a:pt x="94607" y="735537"/>
                  <a:pt x="69850" y="717550"/>
                  <a:pt x="69850" y="717550"/>
                </a:cubicBezTo>
                <a:cubicBezTo>
                  <a:pt x="61383" y="704850"/>
                  <a:pt x="49277" y="693930"/>
                  <a:pt x="44450" y="679450"/>
                </a:cubicBezTo>
                <a:cubicBezTo>
                  <a:pt x="42333" y="673100"/>
                  <a:pt x="41093" y="666387"/>
                  <a:pt x="38100" y="660400"/>
                </a:cubicBezTo>
                <a:cubicBezTo>
                  <a:pt x="24400" y="632999"/>
                  <a:pt x="25434" y="651030"/>
                  <a:pt x="19050" y="622300"/>
                </a:cubicBezTo>
                <a:cubicBezTo>
                  <a:pt x="16257" y="609731"/>
                  <a:pt x="15823" y="596691"/>
                  <a:pt x="12700" y="584200"/>
                </a:cubicBezTo>
                <a:cubicBezTo>
                  <a:pt x="9453" y="571213"/>
                  <a:pt x="0" y="546100"/>
                  <a:pt x="0" y="546100"/>
                </a:cubicBezTo>
                <a:cubicBezTo>
                  <a:pt x="2117" y="484717"/>
                  <a:pt x="2743" y="423264"/>
                  <a:pt x="6350" y="361950"/>
                </a:cubicBezTo>
                <a:cubicBezTo>
                  <a:pt x="6984" y="351176"/>
                  <a:pt x="8910" y="340306"/>
                  <a:pt x="12700" y="330200"/>
                </a:cubicBezTo>
                <a:cubicBezTo>
                  <a:pt x="15380" y="323054"/>
                  <a:pt x="21167" y="317500"/>
                  <a:pt x="25400" y="311150"/>
                </a:cubicBezTo>
                <a:cubicBezTo>
                  <a:pt x="27517" y="302683"/>
                  <a:pt x="28312" y="293772"/>
                  <a:pt x="31750" y="285750"/>
                </a:cubicBezTo>
                <a:cubicBezTo>
                  <a:pt x="42548" y="260554"/>
                  <a:pt x="47153" y="270536"/>
                  <a:pt x="63500" y="247650"/>
                </a:cubicBezTo>
                <a:cubicBezTo>
                  <a:pt x="69002" y="239947"/>
                  <a:pt x="71504" y="230469"/>
                  <a:pt x="76200" y="222250"/>
                </a:cubicBezTo>
                <a:cubicBezTo>
                  <a:pt x="92239" y="194181"/>
                  <a:pt x="85436" y="210417"/>
                  <a:pt x="107950" y="184150"/>
                </a:cubicBezTo>
                <a:cubicBezTo>
                  <a:pt x="114838" y="176115"/>
                  <a:pt x="120931" y="167420"/>
                  <a:pt x="127000" y="158750"/>
                </a:cubicBezTo>
                <a:cubicBezTo>
                  <a:pt x="135753" y="146246"/>
                  <a:pt x="141607" y="131443"/>
                  <a:pt x="152400" y="120650"/>
                </a:cubicBezTo>
                <a:cubicBezTo>
                  <a:pt x="182243" y="90807"/>
                  <a:pt x="163978" y="106581"/>
                  <a:pt x="209550" y="76200"/>
                </a:cubicBezTo>
                <a:cubicBezTo>
                  <a:pt x="234169" y="59787"/>
                  <a:pt x="221360" y="65913"/>
                  <a:pt x="247650" y="57150"/>
                </a:cubicBezTo>
                <a:cubicBezTo>
                  <a:pt x="254000" y="50800"/>
                  <a:pt x="259611" y="43613"/>
                  <a:pt x="266700" y="38100"/>
                </a:cubicBezTo>
                <a:cubicBezTo>
                  <a:pt x="289103" y="20675"/>
                  <a:pt x="299646" y="12401"/>
                  <a:pt x="323850" y="6350"/>
                </a:cubicBezTo>
                <a:cubicBezTo>
                  <a:pt x="334321" y="3732"/>
                  <a:pt x="345017" y="2117"/>
                  <a:pt x="355600" y="0"/>
                </a:cubicBezTo>
                <a:cubicBezTo>
                  <a:pt x="349250" y="4233"/>
                  <a:pt x="343376" y="9287"/>
                  <a:pt x="336550" y="12700"/>
                </a:cubicBezTo>
                <a:cubicBezTo>
                  <a:pt x="330563" y="15693"/>
                  <a:pt x="323069" y="15337"/>
                  <a:pt x="317500" y="19050"/>
                </a:cubicBezTo>
                <a:lnTo>
                  <a:pt x="311150" y="0"/>
                </a:lnTo>
                <a:close/>
              </a:path>
            </a:pathLst>
          </a:custGeom>
          <a:blipFill dpi="0" rotWithShape="1">
            <a:blip r:embed="rId17">
              <a:alphaModFix amt="60000"/>
            </a:blip>
            <a:srcRect/>
            <a:stretch>
              <a:fillRect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F46466-D060-4332-A66A-0DA829C9344E}"/>
              </a:ext>
            </a:extLst>
          </p:cNvPr>
          <p:cNvSpPr/>
          <p:nvPr/>
        </p:nvSpPr>
        <p:spPr>
          <a:xfrm>
            <a:off x="-17188" y="546046"/>
            <a:ext cx="636985" cy="868342"/>
          </a:xfrm>
          <a:custGeom>
            <a:avLst/>
            <a:gdLst>
              <a:gd name="connsiteX0" fmla="*/ 239438 w 636985"/>
              <a:gd name="connsiteY0" fmla="*/ 863654 h 868342"/>
              <a:gd name="connsiteX1" fmla="*/ 233088 w 636985"/>
              <a:gd name="connsiteY1" fmla="*/ 825554 h 868342"/>
              <a:gd name="connsiteX2" fmla="*/ 245788 w 636985"/>
              <a:gd name="connsiteY2" fmla="*/ 787454 h 868342"/>
              <a:gd name="connsiteX3" fmla="*/ 252138 w 636985"/>
              <a:gd name="connsiteY3" fmla="*/ 743004 h 868342"/>
              <a:gd name="connsiteX4" fmla="*/ 264838 w 636985"/>
              <a:gd name="connsiteY4" fmla="*/ 704904 h 868342"/>
              <a:gd name="connsiteX5" fmla="*/ 271188 w 636985"/>
              <a:gd name="connsiteY5" fmla="*/ 590604 h 868342"/>
              <a:gd name="connsiteX6" fmla="*/ 271188 w 636985"/>
              <a:gd name="connsiteY6" fmla="*/ 546154 h 868342"/>
              <a:gd name="connsiteX7" fmla="*/ 169588 w 636985"/>
              <a:gd name="connsiteY7" fmla="*/ 539804 h 868342"/>
              <a:gd name="connsiteX8" fmla="*/ 131488 w 636985"/>
              <a:gd name="connsiteY8" fmla="*/ 508054 h 868342"/>
              <a:gd name="connsiteX9" fmla="*/ 112438 w 636985"/>
              <a:gd name="connsiteY9" fmla="*/ 501704 h 868342"/>
              <a:gd name="connsiteX10" fmla="*/ 93388 w 636985"/>
              <a:gd name="connsiteY10" fmla="*/ 489004 h 868342"/>
              <a:gd name="connsiteX11" fmla="*/ 55288 w 636985"/>
              <a:gd name="connsiteY11" fmla="*/ 476304 h 868342"/>
              <a:gd name="connsiteX12" fmla="*/ 17188 w 636985"/>
              <a:gd name="connsiteY12" fmla="*/ 444554 h 868342"/>
              <a:gd name="connsiteX13" fmla="*/ 10838 w 636985"/>
              <a:gd name="connsiteY13" fmla="*/ 241354 h 868342"/>
              <a:gd name="connsiteX14" fmla="*/ 17188 w 636985"/>
              <a:gd name="connsiteY14" fmla="*/ 44504 h 868342"/>
              <a:gd name="connsiteX15" fmla="*/ 29888 w 636985"/>
              <a:gd name="connsiteY15" fmla="*/ 25454 h 868342"/>
              <a:gd name="connsiteX16" fmla="*/ 55288 w 636985"/>
              <a:gd name="connsiteY16" fmla="*/ 19104 h 868342"/>
              <a:gd name="connsiteX17" fmla="*/ 239438 w 636985"/>
              <a:gd name="connsiteY17" fmla="*/ 12754 h 868342"/>
              <a:gd name="connsiteX18" fmla="*/ 341038 w 636985"/>
              <a:gd name="connsiteY18" fmla="*/ 6404 h 868342"/>
              <a:gd name="connsiteX19" fmla="*/ 404538 w 636985"/>
              <a:gd name="connsiteY19" fmla="*/ 50854 h 868342"/>
              <a:gd name="connsiteX20" fmla="*/ 423588 w 636985"/>
              <a:gd name="connsiteY20" fmla="*/ 63554 h 868342"/>
              <a:gd name="connsiteX21" fmla="*/ 448988 w 636985"/>
              <a:gd name="connsiteY21" fmla="*/ 69904 h 868342"/>
              <a:gd name="connsiteX22" fmla="*/ 487088 w 636985"/>
              <a:gd name="connsiteY22" fmla="*/ 82604 h 868342"/>
              <a:gd name="connsiteX23" fmla="*/ 506138 w 636985"/>
              <a:gd name="connsiteY23" fmla="*/ 88954 h 868342"/>
              <a:gd name="connsiteX24" fmla="*/ 569638 w 636985"/>
              <a:gd name="connsiteY24" fmla="*/ 101654 h 868342"/>
              <a:gd name="connsiteX25" fmla="*/ 633138 w 636985"/>
              <a:gd name="connsiteY25" fmla="*/ 95304 h 868342"/>
              <a:gd name="connsiteX26" fmla="*/ 575988 w 636985"/>
              <a:gd name="connsiteY26" fmla="*/ 101654 h 868342"/>
              <a:gd name="connsiteX27" fmla="*/ 556938 w 636985"/>
              <a:gd name="connsiteY27" fmla="*/ 114354 h 868342"/>
              <a:gd name="connsiteX28" fmla="*/ 525188 w 636985"/>
              <a:gd name="connsiteY28" fmla="*/ 158804 h 868342"/>
              <a:gd name="connsiteX29" fmla="*/ 499788 w 636985"/>
              <a:gd name="connsiteY29" fmla="*/ 184204 h 868342"/>
              <a:gd name="connsiteX30" fmla="*/ 429938 w 636985"/>
              <a:gd name="connsiteY30" fmla="*/ 266754 h 868342"/>
              <a:gd name="connsiteX31" fmla="*/ 410888 w 636985"/>
              <a:gd name="connsiteY31" fmla="*/ 285804 h 868342"/>
              <a:gd name="connsiteX32" fmla="*/ 372788 w 636985"/>
              <a:gd name="connsiteY32" fmla="*/ 317554 h 868342"/>
              <a:gd name="connsiteX33" fmla="*/ 353738 w 636985"/>
              <a:gd name="connsiteY33" fmla="*/ 323904 h 868342"/>
              <a:gd name="connsiteX34" fmla="*/ 315638 w 636985"/>
              <a:gd name="connsiteY34" fmla="*/ 349304 h 868342"/>
              <a:gd name="connsiteX35" fmla="*/ 277538 w 636985"/>
              <a:gd name="connsiteY35" fmla="*/ 374704 h 868342"/>
              <a:gd name="connsiteX36" fmla="*/ 258488 w 636985"/>
              <a:gd name="connsiteY36" fmla="*/ 387404 h 868342"/>
              <a:gd name="connsiteX37" fmla="*/ 239438 w 636985"/>
              <a:gd name="connsiteY37" fmla="*/ 393754 h 868342"/>
              <a:gd name="connsiteX38" fmla="*/ 220388 w 636985"/>
              <a:gd name="connsiteY38" fmla="*/ 412804 h 868342"/>
              <a:gd name="connsiteX39" fmla="*/ 201338 w 636985"/>
              <a:gd name="connsiteY39" fmla="*/ 419154 h 868342"/>
              <a:gd name="connsiteX40" fmla="*/ 182288 w 636985"/>
              <a:gd name="connsiteY40" fmla="*/ 431854 h 868342"/>
              <a:gd name="connsiteX41" fmla="*/ 163238 w 636985"/>
              <a:gd name="connsiteY41" fmla="*/ 469954 h 868342"/>
              <a:gd name="connsiteX42" fmla="*/ 182288 w 636985"/>
              <a:gd name="connsiteY42" fmla="*/ 482654 h 868342"/>
              <a:gd name="connsiteX43" fmla="*/ 207688 w 636985"/>
              <a:gd name="connsiteY43" fmla="*/ 489004 h 868342"/>
              <a:gd name="connsiteX44" fmla="*/ 226738 w 636985"/>
              <a:gd name="connsiteY44" fmla="*/ 495354 h 868342"/>
              <a:gd name="connsiteX45" fmla="*/ 239438 w 636985"/>
              <a:gd name="connsiteY45" fmla="*/ 514404 h 868342"/>
              <a:gd name="connsiteX46" fmla="*/ 277538 w 636985"/>
              <a:gd name="connsiteY46" fmla="*/ 533454 h 868342"/>
              <a:gd name="connsiteX47" fmla="*/ 283888 w 636985"/>
              <a:gd name="connsiteY47" fmla="*/ 552504 h 868342"/>
              <a:gd name="connsiteX48" fmla="*/ 264838 w 636985"/>
              <a:gd name="connsiteY48" fmla="*/ 590604 h 868342"/>
              <a:gd name="connsiteX49" fmla="*/ 258488 w 636985"/>
              <a:gd name="connsiteY49" fmla="*/ 609654 h 868342"/>
              <a:gd name="connsiteX50" fmla="*/ 277538 w 636985"/>
              <a:gd name="connsiteY50" fmla="*/ 616004 h 868342"/>
              <a:gd name="connsiteX51" fmla="*/ 283888 w 636985"/>
              <a:gd name="connsiteY51" fmla="*/ 635054 h 868342"/>
              <a:gd name="connsiteX52" fmla="*/ 258488 w 636985"/>
              <a:gd name="connsiteY52" fmla="*/ 692204 h 868342"/>
              <a:gd name="connsiteX53" fmla="*/ 252138 w 636985"/>
              <a:gd name="connsiteY53" fmla="*/ 711254 h 868342"/>
              <a:gd name="connsiteX54" fmla="*/ 239438 w 636985"/>
              <a:gd name="connsiteY54" fmla="*/ 863654 h 86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36985" h="868342">
                <a:moveTo>
                  <a:pt x="239438" y="863654"/>
                </a:moveTo>
                <a:cubicBezTo>
                  <a:pt x="236263" y="882704"/>
                  <a:pt x="232019" y="838385"/>
                  <a:pt x="233088" y="825554"/>
                </a:cubicBezTo>
                <a:cubicBezTo>
                  <a:pt x="234200" y="812213"/>
                  <a:pt x="245788" y="787454"/>
                  <a:pt x="245788" y="787454"/>
                </a:cubicBezTo>
                <a:cubicBezTo>
                  <a:pt x="247905" y="772637"/>
                  <a:pt x="248773" y="757588"/>
                  <a:pt x="252138" y="743004"/>
                </a:cubicBezTo>
                <a:cubicBezTo>
                  <a:pt x="255148" y="729960"/>
                  <a:pt x="264838" y="704904"/>
                  <a:pt x="264838" y="704904"/>
                </a:cubicBezTo>
                <a:cubicBezTo>
                  <a:pt x="266955" y="666804"/>
                  <a:pt x="267733" y="628606"/>
                  <a:pt x="271188" y="590604"/>
                </a:cubicBezTo>
                <a:cubicBezTo>
                  <a:pt x="271271" y="589692"/>
                  <a:pt x="286350" y="549721"/>
                  <a:pt x="271188" y="546154"/>
                </a:cubicBezTo>
                <a:cubicBezTo>
                  <a:pt x="238157" y="538382"/>
                  <a:pt x="203455" y="541921"/>
                  <a:pt x="169588" y="539804"/>
                </a:cubicBezTo>
                <a:cubicBezTo>
                  <a:pt x="155544" y="525760"/>
                  <a:pt x="149169" y="516895"/>
                  <a:pt x="131488" y="508054"/>
                </a:cubicBezTo>
                <a:cubicBezTo>
                  <a:pt x="125501" y="505061"/>
                  <a:pt x="118425" y="504697"/>
                  <a:pt x="112438" y="501704"/>
                </a:cubicBezTo>
                <a:cubicBezTo>
                  <a:pt x="105612" y="498291"/>
                  <a:pt x="100362" y="492104"/>
                  <a:pt x="93388" y="489004"/>
                </a:cubicBezTo>
                <a:cubicBezTo>
                  <a:pt x="81155" y="483567"/>
                  <a:pt x="66427" y="483730"/>
                  <a:pt x="55288" y="476304"/>
                </a:cubicBezTo>
                <a:cubicBezTo>
                  <a:pt x="28766" y="458623"/>
                  <a:pt x="41634" y="469000"/>
                  <a:pt x="17188" y="444554"/>
                </a:cubicBezTo>
                <a:cubicBezTo>
                  <a:pt x="-13060" y="353809"/>
                  <a:pt x="4518" y="421465"/>
                  <a:pt x="10838" y="241354"/>
                </a:cubicBezTo>
                <a:cubicBezTo>
                  <a:pt x="13140" y="175744"/>
                  <a:pt x="11418" y="109901"/>
                  <a:pt x="17188" y="44504"/>
                </a:cubicBezTo>
                <a:cubicBezTo>
                  <a:pt x="17859" y="36902"/>
                  <a:pt x="23538" y="29687"/>
                  <a:pt x="29888" y="25454"/>
                </a:cubicBezTo>
                <a:cubicBezTo>
                  <a:pt x="37150" y="20613"/>
                  <a:pt x="46577" y="19632"/>
                  <a:pt x="55288" y="19104"/>
                </a:cubicBezTo>
                <a:cubicBezTo>
                  <a:pt x="116595" y="15388"/>
                  <a:pt x="178055" y="14871"/>
                  <a:pt x="239438" y="12754"/>
                </a:cubicBezTo>
                <a:cubicBezTo>
                  <a:pt x="306794" y="-4085"/>
                  <a:pt x="272918" y="-2111"/>
                  <a:pt x="341038" y="6404"/>
                </a:cubicBezTo>
                <a:cubicBezTo>
                  <a:pt x="389230" y="44957"/>
                  <a:pt x="354970" y="19874"/>
                  <a:pt x="404538" y="50854"/>
                </a:cubicBezTo>
                <a:cubicBezTo>
                  <a:pt x="411010" y="54899"/>
                  <a:pt x="416573" y="60548"/>
                  <a:pt x="423588" y="63554"/>
                </a:cubicBezTo>
                <a:cubicBezTo>
                  <a:pt x="431610" y="66992"/>
                  <a:pt x="440629" y="67396"/>
                  <a:pt x="448988" y="69904"/>
                </a:cubicBezTo>
                <a:cubicBezTo>
                  <a:pt x="461810" y="73751"/>
                  <a:pt x="474388" y="78371"/>
                  <a:pt x="487088" y="82604"/>
                </a:cubicBezTo>
                <a:cubicBezTo>
                  <a:pt x="493438" y="84721"/>
                  <a:pt x="499574" y="87641"/>
                  <a:pt x="506138" y="88954"/>
                </a:cubicBezTo>
                <a:lnTo>
                  <a:pt x="569638" y="101654"/>
                </a:lnTo>
                <a:cubicBezTo>
                  <a:pt x="590805" y="99537"/>
                  <a:pt x="611866" y="95304"/>
                  <a:pt x="633138" y="95304"/>
                </a:cubicBezTo>
                <a:cubicBezTo>
                  <a:pt x="652305" y="95304"/>
                  <a:pt x="594583" y="97005"/>
                  <a:pt x="575988" y="101654"/>
                </a:cubicBezTo>
                <a:cubicBezTo>
                  <a:pt x="568584" y="103505"/>
                  <a:pt x="563288" y="110121"/>
                  <a:pt x="556938" y="114354"/>
                </a:cubicBezTo>
                <a:cubicBezTo>
                  <a:pt x="547455" y="128579"/>
                  <a:pt x="536215" y="146202"/>
                  <a:pt x="525188" y="158804"/>
                </a:cubicBezTo>
                <a:cubicBezTo>
                  <a:pt x="517303" y="167815"/>
                  <a:pt x="507268" y="174854"/>
                  <a:pt x="499788" y="184204"/>
                </a:cubicBezTo>
                <a:cubicBezTo>
                  <a:pt x="425742" y="276762"/>
                  <a:pt x="536007" y="160685"/>
                  <a:pt x="429938" y="266754"/>
                </a:cubicBezTo>
                <a:lnTo>
                  <a:pt x="410888" y="285804"/>
                </a:lnTo>
                <a:cubicBezTo>
                  <a:pt x="396844" y="299848"/>
                  <a:pt x="390469" y="308713"/>
                  <a:pt x="372788" y="317554"/>
                </a:cubicBezTo>
                <a:cubicBezTo>
                  <a:pt x="366801" y="320547"/>
                  <a:pt x="360088" y="321787"/>
                  <a:pt x="353738" y="323904"/>
                </a:cubicBezTo>
                <a:cubicBezTo>
                  <a:pt x="311461" y="366181"/>
                  <a:pt x="356992" y="326329"/>
                  <a:pt x="315638" y="349304"/>
                </a:cubicBezTo>
                <a:cubicBezTo>
                  <a:pt x="302295" y="356717"/>
                  <a:pt x="290238" y="366237"/>
                  <a:pt x="277538" y="374704"/>
                </a:cubicBezTo>
                <a:cubicBezTo>
                  <a:pt x="271188" y="378937"/>
                  <a:pt x="265728" y="384991"/>
                  <a:pt x="258488" y="387404"/>
                </a:cubicBezTo>
                <a:lnTo>
                  <a:pt x="239438" y="393754"/>
                </a:lnTo>
                <a:cubicBezTo>
                  <a:pt x="233088" y="400104"/>
                  <a:pt x="227860" y="407823"/>
                  <a:pt x="220388" y="412804"/>
                </a:cubicBezTo>
                <a:cubicBezTo>
                  <a:pt x="214819" y="416517"/>
                  <a:pt x="207325" y="416161"/>
                  <a:pt x="201338" y="419154"/>
                </a:cubicBezTo>
                <a:cubicBezTo>
                  <a:pt x="194512" y="422567"/>
                  <a:pt x="188638" y="427621"/>
                  <a:pt x="182288" y="431854"/>
                </a:cubicBezTo>
                <a:cubicBezTo>
                  <a:pt x="179614" y="435865"/>
                  <a:pt x="159952" y="461738"/>
                  <a:pt x="163238" y="469954"/>
                </a:cubicBezTo>
                <a:cubicBezTo>
                  <a:pt x="166072" y="477040"/>
                  <a:pt x="175273" y="479648"/>
                  <a:pt x="182288" y="482654"/>
                </a:cubicBezTo>
                <a:cubicBezTo>
                  <a:pt x="190310" y="486092"/>
                  <a:pt x="199297" y="486606"/>
                  <a:pt x="207688" y="489004"/>
                </a:cubicBezTo>
                <a:cubicBezTo>
                  <a:pt x="214124" y="490843"/>
                  <a:pt x="220388" y="493237"/>
                  <a:pt x="226738" y="495354"/>
                </a:cubicBezTo>
                <a:cubicBezTo>
                  <a:pt x="230971" y="501704"/>
                  <a:pt x="234042" y="509008"/>
                  <a:pt x="239438" y="514404"/>
                </a:cubicBezTo>
                <a:cubicBezTo>
                  <a:pt x="251748" y="526714"/>
                  <a:pt x="262044" y="528289"/>
                  <a:pt x="277538" y="533454"/>
                </a:cubicBezTo>
                <a:cubicBezTo>
                  <a:pt x="279655" y="539804"/>
                  <a:pt x="283888" y="545811"/>
                  <a:pt x="283888" y="552504"/>
                </a:cubicBezTo>
                <a:cubicBezTo>
                  <a:pt x="283888" y="568465"/>
                  <a:pt x="271259" y="577762"/>
                  <a:pt x="264838" y="590604"/>
                </a:cubicBezTo>
                <a:cubicBezTo>
                  <a:pt x="261845" y="596591"/>
                  <a:pt x="260605" y="603304"/>
                  <a:pt x="258488" y="609654"/>
                </a:cubicBezTo>
                <a:cubicBezTo>
                  <a:pt x="264838" y="611771"/>
                  <a:pt x="272805" y="611271"/>
                  <a:pt x="277538" y="616004"/>
                </a:cubicBezTo>
                <a:cubicBezTo>
                  <a:pt x="282271" y="620737"/>
                  <a:pt x="284627" y="628401"/>
                  <a:pt x="283888" y="635054"/>
                </a:cubicBezTo>
                <a:cubicBezTo>
                  <a:pt x="279207" y="677180"/>
                  <a:pt x="272666" y="663848"/>
                  <a:pt x="258488" y="692204"/>
                </a:cubicBezTo>
                <a:cubicBezTo>
                  <a:pt x="255495" y="698191"/>
                  <a:pt x="254255" y="704904"/>
                  <a:pt x="252138" y="711254"/>
                </a:cubicBezTo>
                <a:cubicBezTo>
                  <a:pt x="258672" y="861533"/>
                  <a:pt x="242613" y="844604"/>
                  <a:pt x="239438" y="863654"/>
                </a:cubicBezTo>
                <a:close/>
              </a:path>
            </a:pathLst>
          </a:custGeom>
          <a:blipFill>
            <a:blip r:embed="rId17"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7F9C918-124D-4D4A-8FA3-841E7C221865}"/>
              </a:ext>
            </a:extLst>
          </p:cNvPr>
          <p:cNvSpPr/>
          <p:nvPr/>
        </p:nvSpPr>
        <p:spPr>
          <a:xfrm>
            <a:off x="165076" y="127000"/>
            <a:ext cx="3216851" cy="1689100"/>
          </a:xfrm>
          <a:custGeom>
            <a:avLst/>
            <a:gdLst>
              <a:gd name="connsiteX0" fmla="*/ 24 w 3216851"/>
              <a:gd name="connsiteY0" fmla="*/ 876300 h 1689100"/>
              <a:gd name="connsiteX1" fmla="*/ 50824 w 3216851"/>
              <a:gd name="connsiteY1" fmla="*/ 825500 h 1689100"/>
              <a:gd name="connsiteX2" fmla="*/ 88924 w 3216851"/>
              <a:gd name="connsiteY2" fmla="*/ 800100 h 1689100"/>
              <a:gd name="connsiteX3" fmla="*/ 133374 w 3216851"/>
              <a:gd name="connsiteY3" fmla="*/ 762000 h 1689100"/>
              <a:gd name="connsiteX4" fmla="*/ 184174 w 3216851"/>
              <a:gd name="connsiteY4" fmla="*/ 711200 h 1689100"/>
              <a:gd name="connsiteX5" fmla="*/ 203224 w 3216851"/>
              <a:gd name="connsiteY5" fmla="*/ 704850 h 1689100"/>
              <a:gd name="connsiteX6" fmla="*/ 266724 w 3216851"/>
              <a:gd name="connsiteY6" fmla="*/ 660400 h 1689100"/>
              <a:gd name="connsiteX7" fmla="*/ 292124 w 3216851"/>
              <a:gd name="connsiteY7" fmla="*/ 641350 h 1689100"/>
              <a:gd name="connsiteX8" fmla="*/ 311174 w 3216851"/>
              <a:gd name="connsiteY8" fmla="*/ 622300 h 1689100"/>
              <a:gd name="connsiteX9" fmla="*/ 330224 w 3216851"/>
              <a:gd name="connsiteY9" fmla="*/ 615950 h 1689100"/>
              <a:gd name="connsiteX10" fmla="*/ 349274 w 3216851"/>
              <a:gd name="connsiteY10" fmla="*/ 603250 h 1689100"/>
              <a:gd name="connsiteX11" fmla="*/ 361974 w 3216851"/>
              <a:gd name="connsiteY11" fmla="*/ 584200 h 1689100"/>
              <a:gd name="connsiteX12" fmla="*/ 381024 w 3216851"/>
              <a:gd name="connsiteY12" fmla="*/ 571500 h 1689100"/>
              <a:gd name="connsiteX13" fmla="*/ 400074 w 3216851"/>
              <a:gd name="connsiteY13" fmla="*/ 552450 h 1689100"/>
              <a:gd name="connsiteX14" fmla="*/ 425474 w 3216851"/>
              <a:gd name="connsiteY14" fmla="*/ 520700 h 1689100"/>
              <a:gd name="connsiteX15" fmla="*/ 444524 w 3216851"/>
              <a:gd name="connsiteY15" fmla="*/ 501650 h 1689100"/>
              <a:gd name="connsiteX16" fmla="*/ 482624 w 3216851"/>
              <a:gd name="connsiteY16" fmla="*/ 488950 h 1689100"/>
              <a:gd name="connsiteX17" fmla="*/ 774724 w 3216851"/>
              <a:gd name="connsiteY17" fmla="*/ 482600 h 1689100"/>
              <a:gd name="connsiteX18" fmla="*/ 838224 w 3216851"/>
              <a:gd name="connsiteY18" fmla="*/ 469900 h 1689100"/>
              <a:gd name="connsiteX19" fmla="*/ 1041424 w 3216851"/>
              <a:gd name="connsiteY19" fmla="*/ 482600 h 1689100"/>
              <a:gd name="connsiteX20" fmla="*/ 1060474 w 3216851"/>
              <a:gd name="connsiteY20" fmla="*/ 488950 h 1689100"/>
              <a:gd name="connsiteX21" fmla="*/ 1143024 w 3216851"/>
              <a:gd name="connsiteY21" fmla="*/ 514350 h 1689100"/>
              <a:gd name="connsiteX22" fmla="*/ 1162074 w 3216851"/>
              <a:gd name="connsiteY22" fmla="*/ 520700 h 1689100"/>
              <a:gd name="connsiteX23" fmla="*/ 1219224 w 3216851"/>
              <a:gd name="connsiteY23" fmla="*/ 546100 h 1689100"/>
              <a:gd name="connsiteX24" fmla="*/ 1530374 w 3216851"/>
              <a:gd name="connsiteY24" fmla="*/ 552450 h 1689100"/>
              <a:gd name="connsiteX25" fmla="*/ 1555774 w 3216851"/>
              <a:gd name="connsiteY25" fmla="*/ 558800 h 1689100"/>
              <a:gd name="connsiteX26" fmla="*/ 1574824 w 3216851"/>
              <a:gd name="connsiteY26" fmla="*/ 565150 h 1689100"/>
              <a:gd name="connsiteX27" fmla="*/ 1625624 w 3216851"/>
              <a:gd name="connsiteY27" fmla="*/ 571500 h 1689100"/>
              <a:gd name="connsiteX28" fmla="*/ 1657374 w 3216851"/>
              <a:gd name="connsiteY28" fmla="*/ 577850 h 1689100"/>
              <a:gd name="connsiteX29" fmla="*/ 1676424 w 3216851"/>
              <a:gd name="connsiteY29" fmla="*/ 590550 h 1689100"/>
              <a:gd name="connsiteX30" fmla="*/ 1727224 w 3216851"/>
              <a:gd name="connsiteY30" fmla="*/ 603250 h 1689100"/>
              <a:gd name="connsiteX31" fmla="*/ 1746274 w 3216851"/>
              <a:gd name="connsiteY31" fmla="*/ 609600 h 1689100"/>
              <a:gd name="connsiteX32" fmla="*/ 1771674 w 3216851"/>
              <a:gd name="connsiteY32" fmla="*/ 603250 h 1689100"/>
              <a:gd name="connsiteX33" fmla="*/ 1797074 w 3216851"/>
              <a:gd name="connsiteY33" fmla="*/ 565150 h 1689100"/>
              <a:gd name="connsiteX34" fmla="*/ 1790724 w 3216851"/>
              <a:gd name="connsiteY34" fmla="*/ 539750 h 1689100"/>
              <a:gd name="connsiteX35" fmla="*/ 1778024 w 3216851"/>
              <a:gd name="connsiteY35" fmla="*/ 514350 h 1689100"/>
              <a:gd name="connsiteX36" fmla="*/ 1790724 w 3216851"/>
              <a:gd name="connsiteY36" fmla="*/ 495300 h 1689100"/>
              <a:gd name="connsiteX37" fmla="*/ 1892324 w 3216851"/>
              <a:gd name="connsiteY37" fmla="*/ 469900 h 1689100"/>
              <a:gd name="connsiteX38" fmla="*/ 1854224 w 3216851"/>
              <a:gd name="connsiteY38" fmla="*/ 457200 h 1689100"/>
              <a:gd name="connsiteX39" fmla="*/ 1835174 w 3216851"/>
              <a:gd name="connsiteY39" fmla="*/ 450850 h 1689100"/>
              <a:gd name="connsiteX40" fmla="*/ 1822474 w 3216851"/>
              <a:gd name="connsiteY40" fmla="*/ 431800 h 1689100"/>
              <a:gd name="connsiteX41" fmla="*/ 1803424 w 3216851"/>
              <a:gd name="connsiteY41" fmla="*/ 419100 h 1689100"/>
              <a:gd name="connsiteX42" fmla="*/ 1797074 w 3216851"/>
              <a:gd name="connsiteY42" fmla="*/ 400050 h 1689100"/>
              <a:gd name="connsiteX43" fmla="*/ 1854224 w 3216851"/>
              <a:gd name="connsiteY43" fmla="*/ 368300 h 1689100"/>
              <a:gd name="connsiteX44" fmla="*/ 1809774 w 3216851"/>
              <a:gd name="connsiteY44" fmla="*/ 355600 h 1689100"/>
              <a:gd name="connsiteX45" fmla="*/ 1790724 w 3216851"/>
              <a:gd name="connsiteY45" fmla="*/ 349250 h 1689100"/>
              <a:gd name="connsiteX46" fmla="*/ 1778024 w 3216851"/>
              <a:gd name="connsiteY46" fmla="*/ 323850 h 1689100"/>
              <a:gd name="connsiteX47" fmla="*/ 1739924 w 3216851"/>
              <a:gd name="connsiteY47" fmla="*/ 279400 h 1689100"/>
              <a:gd name="connsiteX48" fmla="*/ 1746274 w 3216851"/>
              <a:gd name="connsiteY48" fmla="*/ 203200 h 1689100"/>
              <a:gd name="connsiteX49" fmla="*/ 1758974 w 3216851"/>
              <a:gd name="connsiteY49" fmla="*/ 184150 h 1689100"/>
              <a:gd name="connsiteX50" fmla="*/ 1860574 w 3216851"/>
              <a:gd name="connsiteY50" fmla="*/ 177800 h 1689100"/>
              <a:gd name="connsiteX51" fmla="*/ 1949474 w 3216851"/>
              <a:gd name="connsiteY51" fmla="*/ 152400 h 1689100"/>
              <a:gd name="connsiteX52" fmla="*/ 2101874 w 3216851"/>
              <a:gd name="connsiteY52" fmla="*/ 127000 h 1689100"/>
              <a:gd name="connsiteX53" fmla="*/ 2146324 w 3216851"/>
              <a:gd name="connsiteY53" fmla="*/ 120650 h 1689100"/>
              <a:gd name="connsiteX54" fmla="*/ 2235224 w 3216851"/>
              <a:gd name="connsiteY54" fmla="*/ 107950 h 1689100"/>
              <a:gd name="connsiteX55" fmla="*/ 2273324 w 3216851"/>
              <a:gd name="connsiteY55" fmla="*/ 114300 h 1689100"/>
              <a:gd name="connsiteX56" fmla="*/ 2266974 w 3216851"/>
              <a:gd name="connsiteY56" fmla="*/ 133350 h 1689100"/>
              <a:gd name="connsiteX57" fmla="*/ 2203474 w 3216851"/>
              <a:gd name="connsiteY57" fmla="*/ 171450 h 1689100"/>
              <a:gd name="connsiteX58" fmla="*/ 2133624 w 3216851"/>
              <a:gd name="connsiteY58" fmla="*/ 177800 h 1689100"/>
              <a:gd name="connsiteX59" fmla="*/ 2178074 w 3216851"/>
              <a:gd name="connsiteY59" fmla="*/ 234950 h 1689100"/>
              <a:gd name="connsiteX60" fmla="*/ 2184424 w 3216851"/>
              <a:gd name="connsiteY60" fmla="*/ 254000 h 1689100"/>
              <a:gd name="connsiteX61" fmla="*/ 2209824 w 3216851"/>
              <a:gd name="connsiteY61" fmla="*/ 247650 h 1689100"/>
              <a:gd name="connsiteX62" fmla="*/ 2235224 w 3216851"/>
              <a:gd name="connsiteY62" fmla="*/ 146050 h 1689100"/>
              <a:gd name="connsiteX63" fmla="*/ 2254274 w 3216851"/>
              <a:gd name="connsiteY63" fmla="*/ 133350 h 1689100"/>
              <a:gd name="connsiteX64" fmla="*/ 2260624 w 3216851"/>
              <a:gd name="connsiteY64" fmla="*/ 95250 h 1689100"/>
              <a:gd name="connsiteX65" fmla="*/ 2273324 w 3216851"/>
              <a:gd name="connsiteY65" fmla="*/ 76200 h 1689100"/>
              <a:gd name="connsiteX66" fmla="*/ 2292374 w 3216851"/>
              <a:gd name="connsiteY66" fmla="*/ 69850 h 1689100"/>
              <a:gd name="connsiteX67" fmla="*/ 2362224 w 3216851"/>
              <a:gd name="connsiteY67" fmla="*/ 63500 h 1689100"/>
              <a:gd name="connsiteX68" fmla="*/ 2432074 w 3216851"/>
              <a:gd name="connsiteY68" fmla="*/ 44450 h 1689100"/>
              <a:gd name="connsiteX69" fmla="*/ 2463824 w 3216851"/>
              <a:gd name="connsiteY69" fmla="*/ 38100 h 1689100"/>
              <a:gd name="connsiteX70" fmla="*/ 2641624 w 3216851"/>
              <a:gd name="connsiteY70" fmla="*/ 25400 h 1689100"/>
              <a:gd name="connsiteX71" fmla="*/ 2844824 w 3216851"/>
              <a:gd name="connsiteY71" fmla="*/ 6350 h 1689100"/>
              <a:gd name="connsiteX72" fmla="*/ 2876574 w 3216851"/>
              <a:gd name="connsiteY72" fmla="*/ 0 h 1689100"/>
              <a:gd name="connsiteX73" fmla="*/ 3213124 w 3216851"/>
              <a:gd name="connsiteY73" fmla="*/ 6350 h 1689100"/>
              <a:gd name="connsiteX74" fmla="*/ 3206774 w 3216851"/>
              <a:gd name="connsiteY74" fmla="*/ 31750 h 1689100"/>
              <a:gd name="connsiteX75" fmla="*/ 3175024 w 3216851"/>
              <a:gd name="connsiteY75" fmla="*/ 38100 h 1689100"/>
              <a:gd name="connsiteX76" fmla="*/ 3130574 w 3216851"/>
              <a:gd name="connsiteY76" fmla="*/ 50800 h 1689100"/>
              <a:gd name="connsiteX77" fmla="*/ 3086124 w 3216851"/>
              <a:gd name="connsiteY77" fmla="*/ 57150 h 1689100"/>
              <a:gd name="connsiteX78" fmla="*/ 3054374 w 3216851"/>
              <a:gd name="connsiteY78" fmla="*/ 63500 h 1689100"/>
              <a:gd name="connsiteX79" fmla="*/ 2978174 w 3216851"/>
              <a:gd name="connsiteY79" fmla="*/ 76200 h 1689100"/>
              <a:gd name="connsiteX80" fmla="*/ 2921024 w 3216851"/>
              <a:gd name="connsiteY80" fmla="*/ 95250 h 1689100"/>
              <a:gd name="connsiteX81" fmla="*/ 2895624 w 3216851"/>
              <a:gd name="connsiteY81" fmla="*/ 101600 h 1689100"/>
              <a:gd name="connsiteX82" fmla="*/ 2819424 w 3216851"/>
              <a:gd name="connsiteY82" fmla="*/ 133350 h 1689100"/>
              <a:gd name="connsiteX83" fmla="*/ 2705124 w 3216851"/>
              <a:gd name="connsiteY83" fmla="*/ 203200 h 1689100"/>
              <a:gd name="connsiteX84" fmla="*/ 2705124 w 3216851"/>
              <a:gd name="connsiteY84" fmla="*/ 203200 h 1689100"/>
              <a:gd name="connsiteX85" fmla="*/ 2660674 w 3216851"/>
              <a:gd name="connsiteY85" fmla="*/ 228600 h 1689100"/>
              <a:gd name="connsiteX86" fmla="*/ 2641624 w 3216851"/>
              <a:gd name="connsiteY86" fmla="*/ 234950 h 1689100"/>
              <a:gd name="connsiteX87" fmla="*/ 2597174 w 3216851"/>
              <a:gd name="connsiteY87" fmla="*/ 254000 h 1689100"/>
              <a:gd name="connsiteX88" fmla="*/ 2571774 w 3216851"/>
              <a:gd name="connsiteY88" fmla="*/ 273050 h 1689100"/>
              <a:gd name="connsiteX89" fmla="*/ 2514624 w 3216851"/>
              <a:gd name="connsiteY89" fmla="*/ 317500 h 1689100"/>
              <a:gd name="connsiteX90" fmla="*/ 2520974 w 3216851"/>
              <a:gd name="connsiteY90" fmla="*/ 336550 h 1689100"/>
              <a:gd name="connsiteX91" fmla="*/ 2540024 w 3216851"/>
              <a:gd name="connsiteY91" fmla="*/ 342900 h 1689100"/>
              <a:gd name="connsiteX92" fmla="*/ 2559074 w 3216851"/>
              <a:gd name="connsiteY92" fmla="*/ 355600 h 1689100"/>
              <a:gd name="connsiteX93" fmla="*/ 2590824 w 3216851"/>
              <a:gd name="connsiteY93" fmla="*/ 419100 h 1689100"/>
              <a:gd name="connsiteX94" fmla="*/ 2616224 w 3216851"/>
              <a:gd name="connsiteY94" fmla="*/ 425450 h 1689100"/>
              <a:gd name="connsiteX95" fmla="*/ 2692424 w 3216851"/>
              <a:gd name="connsiteY95" fmla="*/ 444500 h 1689100"/>
              <a:gd name="connsiteX96" fmla="*/ 2698774 w 3216851"/>
              <a:gd name="connsiteY96" fmla="*/ 469900 h 1689100"/>
              <a:gd name="connsiteX97" fmla="*/ 2692424 w 3216851"/>
              <a:gd name="connsiteY97" fmla="*/ 501650 h 1689100"/>
              <a:gd name="connsiteX98" fmla="*/ 2647974 w 3216851"/>
              <a:gd name="connsiteY98" fmla="*/ 539750 h 1689100"/>
              <a:gd name="connsiteX99" fmla="*/ 2641624 w 3216851"/>
              <a:gd name="connsiteY99" fmla="*/ 565150 h 1689100"/>
              <a:gd name="connsiteX100" fmla="*/ 2698774 w 3216851"/>
              <a:gd name="connsiteY100" fmla="*/ 571500 h 1689100"/>
              <a:gd name="connsiteX101" fmla="*/ 2749574 w 3216851"/>
              <a:gd name="connsiteY101" fmla="*/ 577850 h 1689100"/>
              <a:gd name="connsiteX102" fmla="*/ 2794024 w 3216851"/>
              <a:gd name="connsiteY102" fmla="*/ 590550 h 1689100"/>
              <a:gd name="connsiteX103" fmla="*/ 2730524 w 3216851"/>
              <a:gd name="connsiteY103" fmla="*/ 635000 h 1689100"/>
              <a:gd name="connsiteX104" fmla="*/ 2698774 w 3216851"/>
              <a:gd name="connsiteY104" fmla="*/ 666750 h 1689100"/>
              <a:gd name="connsiteX105" fmla="*/ 2705124 w 3216851"/>
              <a:gd name="connsiteY105" fmla="*/ 685800 h 1689100"/>
              <a:gd name="connsiteX106" fmla="*/ 2641624 w 3216851"/>
              <a:gd name="connsiteY106" fmla="*/ 730250 h 1689100"/>
              <a:gd name="connsiteX107" fmla="*/ 2616224 w 3216851"/>
              <a:gd name="connsiteY107" fmla="*/ 742950 h 1689100"/>
              <a:gd name="connsiteX108" fmla="*/ 2609874 w 3216851"/>
              <a:gd name="connsiteY108" fmla="*/ 762000 h 1689100"/>
              <a:gd name="connsiteX109" fmla="*/ 2597174 w 3216851"/>
              <a:gd name="connsiteY109" fmla="*/ 781050 h 1689100"/>
              <a:gd name="connsiteX110" fmla="*/ 2578124 w 3216851"/>
              <a:gd name="connsiteY110" fmla="*/ 844550 h 1689100"/>
              <a:gd name="connsiteX111" fmla="*/ 2520974 w 3216851"/>
              <a:gd name="connsiteY111" fmla="*/ 838200 h 1689100"/>
              <a:gd name="connsiteX112" fmla="*/ 2482874 w 3216851"/>
              <a:gd name="connsiteY112" fmla="*/ 825500 h 1689100"/>
              <a:gd name="connsiteX113" fmla="*/ 2470174 w 3216851"/>
              <a:gd name="connsiteY113" fmla="*/ 806450 h 1689100"/>
              <a:gd name="connsiteX114" fmla="*/ 2419374 w 3216851"/>
              <a:gd name="connsiteY114" fmla="*/ 781050 h 1689100"/>
              <a:gd name="connsiteX115" fmla="*/ 2400324 w 3216851"/>
              <a:gd name="connsiteY115" fmla="*/ 762000 h 1689100"/>
              <a:gd name="connsiteX116" fmla="*/ 2355874 w 3216851"/>
              <a:gd name="connsiteY116" fmla="*/ 736600 h 1689100"/>
              <a:gd name="connsiteX117" fmla="*/ 2317774 w 3216851"/>
              <a:gd name="connsiteY117" fmla="*/ 717550 h 1689100"/>
              <a:gd name="connsiteX118" fmla="*/ 2311424 w 3216851"/>
              <a:gd name="connsiteY118" fmla="*/ 698500 h 1689100"/>
              <a:gd name="connsiteX119" fmla="*/ 2292374 w 3216851"/>
              <a:gd name="connsiteY119" fmla="*/ 692150 h 1689100"/>
              <a:gd name="connsiteX120" fmla="*/ 2228874 w 3216851"/>
              <a:gd name="connsiteY120" fmla="*/ 698500 h 1689100"/>
              <a:gd name="connsiteX121" fmla="*/ 2127274 w 3216851"/>
              <a:gd name="connsiteY121" fmla="*/ 704850 h 1689100"/>
              <a:gd name="connsiteX122" fmla="*/ 2095524 w 3216851"/>
              <a:gd name="connsiteY122" fmla="*/ 742950 h 1689100"/>
              <a:gd name="connsiteX123" fmla="*/ 2114574 w 3216851"/>
              <a:gd name="connsiteY123" fmla="*/ 749300 h 1689100"/>
              <a:gd name="connsiteX124" fmla="*/ 2133624 w 3216851"/>
              <a:gd name="connsiteY124" fmla="*/ 774700 h 1689100"/>
              <a:gd name="connsiteX125" fmla="*/ 2152674 w 3216851"/>
              <a:gd name="connsiteY125" fmla="*/ 781050 h 1689100"/>
              <a:gd name="connsiteX126" fmla="*/ 2197124 w 3216851"/>
              <a:gd name="connsiteY126" fmla="*/ 787400 h 1689100"/>
              <a:gd name="connsiteX127" fmla="*/ 2235224 w 3216851"/>
              <a:gd name="connsiteY127" fmla="*/ 781050 h 1689100"/>
              <a:gd name="connsiteX128" fmla="*/ 2254274 w 3216851"/>
              <a:gd name="connsiteY128" fmla="*/ 774700 h 1689100"/>
              <a:gd name="connsiteX129" fmla="*/ 2330474 w 3216851"/>
              <a:gd name="connsiteY129" fmla="*/ 781050 h 1689100"/>
              <a:gd name="connsiteX130" fmla="*/ 2336824 w 3216851"/>
              <a:gd name="connsiteY130" fmla="*/ 819150 h 1689100"/>
              <a:gd name="connsiteX131" fmla="*/ 2343174 w 3216851"/>
              <a:gd name="connsiteY131" fmla="*/ 869950 h 1689100"/>
              <a:gd name="connsiteX132" fmla="*/ 2381274 w 3216851"/>
              <a:gd name="connsiteY132" fmla="*/ 895350 h 1689100"/>
              <a:gd name="connsiteX133" fmla="*/ 2387624 w 3216851"/>
              <a:gd name="connsiteY133" fmla="*/ 952500 h 1689100"/>
              <a:gd name="connsiteX134" fmla="*/ 2444774 w 3216851"/>
              <a:gd name="connsiteY134" fmla="*/ 946150 h 1689100"/>
              <a:gd name="connsiteX135" fmla="*/ 2495574 w 3216851"/>
              <a:gd name="connsiteY135" fmla="*/ 920750 h 1689100"/>
              <a:gd name="connsiteX136" fmla="*/ 2552724 w 3216851"/>
              <a:gd name="connsiteY136" fmla="*/ 895350 h 1689100"/>
              <a:gd name="connsiteX137" fmla="*/ 2578124 w 3216851"/>
              <a:gd name="connsiteY137" fmla="*/ 1104900 h 1689100"/>
              <a:gd name="connsiteX138" fmla="*/ 2597174 w 3216851"/>
              <a:gd name="connsiteY138" fmla="*/ 1111250 h 1689100"/>
              <a:gd name="connsiteX139" fmla="*/ 2622574 w 3216851"/>
              <a:gd name="connsiteY139" fmla="*/ 1117600 h 1689100"/>
              <a:gd name="connsiteX140" fmla="*/ 2686074 w 3216851"/>
              <a:gd name="connsiteY140" fmla="*/ 1136650 h 1689100"/>
              <a:gd name="connsiteX141" fmla="*/ 2667024 w 3216851"/>
              <a:gd name="connsiteY141" fmla="*/ 1263650 h 1689100"/>
              <a:gd name="connsiteX142" fmla="*/ 2647974 w 3216851"/>
              <a:gd name="connsiteY142" fmla="*/ 1282700 h 1689100"/>
              <a:gd name="connsiteX143" fmla="*/ 2667024 w 3216851"/>
              <a:gd name="connsiteY143" fmla="*/ 1301750 h 1689100"/>
              <a:gd name="connsiteX144" fmla="*/ 2673374 w 3216851"/>
              <a:gd name="connsiteY144" fmla="*/ 1320800 h 1689100"/>
              <a:gd name="connsiteX145" fmla="*/ 2686074 w 3216851"/>
              <a:gd name="connsiteY145" fmla="*/ 1339850 h 1689100"/>
              <a:gd name="connsiteX146" fmla="*/ 2692424 w 3216851"/>
              <a:gd name="connsiteY146" fmla="*/ 1358900 h 1689100"/>
              <a:gd name="connsiteX147" fmla="*/ 2717824 w 3216851"/>
              <a:gd name="connsiteY147" fmla="*/ 1397000 h 1689100"/>
              <a:gd name="connsiteX148" fmla="*/ 2730524 w 3216851"/>
              <a:gd name="connsiteY148" fmla="*/ 1416050 h 1689100"/>
              <a:gd name="connsiteX149" fmla="*/ 2736874 w 3216851"/>
              <a:gd name="connsiteY149" fmla="*/ 1435100 h 1689100"/>
              <a:gd name="connsiteX150" fmla="*/ 2730524 w 3216851"/>
              <a:gd name="connsiteY150" fmla="*/ 1460500 h 1689100"/>
              <a:gd name="connsiteX151" fmla="*/ 2711474 w 3216851"/>
              <a:gd name="connsiteY151" fmla="*/ 1466850 h 1689100"/>
              <a:gd name="connsiteX152" fmla="*/ 2692424 w 3216851"/>
              <a:gd name="connsiteY152" fmla="*/ 1479550 h 1689100"/>
              <a:gd name="connsiteX153" fmla="*/ 2578124 w 3216851"/>
              <a:gd name="connsiteY153" fmla="*/ 1473200 h 1689100"/>
              <a:gd name="connsiteX154" fmla="*/ 2540024 w 3216851"/>
              <a:gd name="connsiteY154" fmla="*/ 1466850 h 1689100"/>
              <a:gd name="connsiteX155" fmla="*/ 2520974 w 3216851"/>
              <a:gd name="connsiteY155" fmla="*/ 1454150 h 1689100"/>
              <a:gd name="connsiteX156" fmla="*/ 2482874 w 3216851"/>
              <a:gd name="connsiteY156" fmla="*/ 1441450 h 1689100"/>
              <a:gd name="connsiteX157" fmla="*/ 2476524 w 3216851"/>
              <a:gd name="connsiteY157" fmla="*/ 1422400 h 1689100"/>
              <a:gd name="connsiteX158" fmla="*/ 2520974 w 3216851"/>
              <a:gd name="connsiteY158" fmla="*/ 1403350 h 1689100"/>
              <a:gd name="connsiteX159" fmla="*/ 2559074 w 3216851"/>
              <a:gd name="connsiteY159" fmla="*/ 1377950 h 1689100"/>
              <a:gd name="connsiteX160" fmla="*/ 2571774 w 3216851"/>
              <a:gd name="connsiteY160" fmla="*/ 1358900 h 1689100"/>
              <a:gd name="connsiteX161" fmla="*/ 2616224 w 3216851"/>
              <a:gd name="connsiteY161" fmla="*/ 1333500 h 1689100"/>
              <a:gd name="connsiteX162" fmla="*/ 2552724 w 3216851"/>
              <a:gd name="connsiteY162" fmla="*/ 1333500 h 1689100"/>
              <a:gd name="connsiteX163" fmla="*/ 2305074 w 3216851"/>
              <a:gd name="connsiteY163" fmla="*/ 1339850 h 1689100"/>
              <a:gd name="connsiteX164" fmla="*/ 2279674 w 3216851"/>
              <a:gd name="connsiteY164" fmla="*/ 1377950 h 1689100"/>
              <a:gd name="connsiteX165" fmla="*/ 2292374 w 3216851"/>
              <a:gd name="connsiteY165" fmla="*/ 1397000 h 1689100"/>
              <a:gd name="connsiteX166" fmla="*/ 2298724 w 3216851"/>
              <a:gd name="connsiteY166" fmla="*/ 1428750 h 1689100"/>
              <a:gd name="connsiteX167" fmla="*/ 2286024 w 3216851"/>
              <a:gd name="connsiteY167" fmla="*/ 1492250 h 1689100"/>
              <a:gd name="connsiteX168" fmla="*/ 2298724 w 3216851"/>
              <a:gd name="connsiteY168" fmla="*/ 1530350 h 1689100"/>
              <a:gd name="connsiteX169" fmla="*/ 2330474 w 3216851"/>
              <a:gd name="connsiteY169" fmla="*/ 1524000 h 1689100"/>
              <a:gd name="connsiteX170" fmla="*/ 2381274 w 3216851"/>
              <a:gd name="connsiteY170" fmla="*/ 1498600 h 1689100"/>
              <a:gd name="connsiteX171" fmla="*/ 2406674 w 3216851"/>
              <a:gd name="connsiteY171" fmla="*/ 1511300 h 1689100"/>
              <a:gd name="connsiteX172" fmla="*/ 2374924 w 3216851"/>
              <a:gd name="connsiteY172" fmla="*/ 1587500 h 1689100"/>
              <a:gd name="connsiteX173" fmla="*/ 2349524 w 3216851"/>
              <a:gd name="connsiteY173" fmla="*/ 1606550 h 1689100"/>
              <a:gd name="connsiteX174" fmla="*/ 2305074 w 3216851"/>
              <a:gd name="connsiteY174" fmla="*/ 1619250 h 1689100"/>
              <a:gd name="connsiteX175" fmla="*/ 2190774 w 3216851"/>
              <a:gd name="connsiteY175" fmla="*/ 1612900 h 1689100"/>
              <a:gd name="connsiteX176" fmla="*/ 2184424 w 3216851"/>
              <a:gd name="connsiteY176" fmla="*/ 1549400 h 1689100"/>
              <a:gd name="connsiteX177" fmla="*/ 2076474 w 3216851"/>
              <a:gd name="connsiteY177" fmla="*/ 1543050 h 1689100"/>
              <a:gd name="connsiteX178" fmla="*/ 1974874 w 3216851"/>
              <a:gd name="connsiteY178" fmla="*/ 1543050 h 1689100"/>
              <a:gd name="connsiteX179" fmla="*/ 1955824 w 3216851"/>
              <a:gd name="connsiteY179" fmla="*/ 1549400 h 1689100"/>
              <a:gd name="connsiteX180" fmla="*/ 1873274 w 3216851"/>
              <a:gd name="connsiteY180" fmla="*/ 1555750 h 1689100"/>
              <a:gd name="connsiteX181" fmla="*/ 1835174 w 3216851"/>
              <a:gd name="connsiteY181" fmla="*/ 1568450 h 1689100"/>
              <a:gd name="connsiteX182" fmla="*/ 1816124 w 3216851"/>
              <a:gd name="connsiteY182" fmla="*/ 1574800 h 1689100"/>
              <a:gd name="connsiteX183" fmla="*/ 1771674 w 3216851"/>
              <a:gd name="connsiteY183" fmla="*/ 1593850 h 1689100"/>
              <a:gd name="connsiteX184" fmla="*/ 1714524 w 3216851"/>
              <a:gd name="connsiteY184" fmla="*/ 1631950 h 1689100"/>
              <a:gd name="connsiteX185" fmla="*/ 1689124 w 3216851"/>
              <a:gd name="connsiteY185" fmla="*/ 1638300 h 1689100"/>
              <a:gd name="connsiteX186" fmla="*/ 1651024 w 3216851"/>
              <a:gd name="connsiteY186" fmla="*/ 1663700 h 1689100"/>
              <a:gd name="connsiteX187" fmla="*/ 1612924 w 3216851"/>
              <a:gd name="connsiteY187" fmla="*/ 1676400 h 1689100"/>
              <a:gd name="connsiteX188" fmla="*/ 1593874 w 3216851"/>
              <a:gd name="connsiteY188" fmla="*/ 1682750 h 1689100"/>
              <a:gd name="connsiteX189" fmla="*/ 1536724 w 3216851"/>
              <a:gd name="connsiteY189" fmla="*/ 1689100 h 1689100"/>
              <a:gd name="connsiteX190" fmla="*/ 1511324 w 3216851"/>
              <a:gd name="connsiteY190" fmla="*/ 1682750 h 1689100"/>
              <a:gd name="connsiteX191" fmla="*/ 1504974 w 3216851"/>
              <a:gd name="connsiteY191" fmla="*/ 1657350 h 1689100"/>
              <a:gd name="connsiteX192" fmla="*/ 1498624 w 3216851"/>
              <a:gd name="connsiteY192" fmla="*/ 1638300 h 1689100"/>
              <a:gd name="connsiteX193" fmla="*/ 1492274 w 3216851"/>
              <a:gd name="connsiteY193" fmla="*/ 1543050 h 1689100"/>
              <a:gd name="connsiteX194" fmla="*/ 1485924 w 3216851"/>
              <a:gd name="connsiteY194" fmla="*/ 1524000 h 1689100"/>
              <a:gd name="connsiteX195" fmla="*/ 1422424 w 3216851"/>
              <a:gd name="connsiteY195" fmla="*/ 1504950 h 1689100"/>
              <a:gd name="connsiteX196" fmla="*/ 1333524 w 3216851"/>
              <a:gd name="connsiteY196" fmla="*/ 1485900 h 1689100"/>
              <a:gd name="connsiteX197" fmla="*/ 1308124 w 3216851"/>
              <a:gd name="connsiteY197" fmla="*/ 1447800 h 1689100"/>
              <a:gd name="connsiteX198" fmla="*/ 1301774 w 3216851"/>
              <a:gd name="connsiteY198" fmla="*/ 1403350 h 1689100"/>
              <a:gd name="connsiteX199" fmla="*/ 1263674 w 3216851"/>
              <a:gd name="connsiteY199" fmla="*/ 1390650 h 1689100"/>
              <a:gd name="connsiteX200" fmla="*/ 1168424 w 3216851"/>
              <a:gd name="connsiteY200" fmla="*/ 1384300 h 1689100"/>
              <a:gd name="connsiteX201" fmla="*/ 120674 w 3216851"/>
              <a:gd name="connsiteY201" fmla="*/ 1377950 h 1689100"/>
              <a:gd name="connsiteX202" fmla="*/ 95274 w 3216851"/>
              <a:gd name="connsiteY202" fmla="*/ 1365250 h 1689100"/>
              <a:gd name="connsiteX203" fmla="*/ 63524 w 3216851"/>
              <a:gd name="connsiteY203" fmla="*/ 1327150 h 1689100"/>
              <a:gd name="connsiteX204" fmla="*/ 50824 w 3216851"/>
              <a:gd name="connsiteY204" fmla="*/ 1289050 h 1689100"/>
              <a:gd name="connsiteX205" fmla="*/ 76224 w 3216851"/>
              <a:gd name="connsiteY205" fmla="*/ 1174750 h 1689100"/>
              <a:gd name="connsiteX206" fmla="*/ 82574 w 3216851"/>
              <a:gd name="connsiteY206" fmla="*/ 1155700 h 1689100"/>
              <a:gd name="connsiteX207" fmla="*/ 88924 w 3216851"/>
              <a:gd name="connsiteY207" fmla="*/ 1136650 h 1689100"/>
              <a:gd name="connsiteX208" fmla="*/ 95274 w 3216851"/>
              <a:gd name="connsiteY208" fmla="*/ 1016000 h 1689100"/>
              <a:gd name="connsiteX209" fmla="*/ 88924 w 3216851"/>
              <a:gd name="connsiteY209" fmla="*/ 971550 h 1689100"/>
              <a:gd name="connsiteX210" fmla="*/ 63524 w 3216851"/>
              <a:gd name="connsiteY210" fmla="*/ 952500 h 1689100"/>
              <a:gd name="connsiteX211" fmla="*/ 25424 w 3216851"/>
              <a:gd name="connsiteY211" fmla="*/ 920750 h 1689100"/>
              <a:gd name="connsiteX212" fmla="*/ 31774 w 3216851"/>
              <a:gd name="connsiteY212" fmla="*/ 844550 h 1689100"/>
              <a:gd name="connsiteX213" fmla="*/ 44474 w 3216851"/>
              <a:gd name="connsiteY213" fmla="*/ 819150 h 1689100"/>
              <a:gd name="connsiteX214" fmla="*/ 57174 w 3216851"/>
              <a:gd name="connsiteY214" fmla="*/ 800100 h 1689100"/>
              <a:gd name="connsiteX215" fmla="*/ 44474 w 3216851"/>
              <a:gd name="connsiteY215" fmla="*/ 825500 h 1689100"/>
              <a:gd name="connsiteX216" fmla="*/ 24 w 3216851"/>
              <a:gd name="connsiteY216" fmla="*/ 8763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216851" h="1689100">
                <a:moveTo>
                  <a:pt x="24" y="876300"/>
                </a:moveTo>
                <a:cubicBezTo>
                  <a:pt x="1082" y="876300"/>
                  <a:pt x="30899" y="838784"/>
                  <a:pt x="50824" y="825500"/>
                </a:cubicBezTo>
                <a:cubicBezTo>
                  <a:pt x="63524" y="817033"/>
                  <a:pt x="78131" y="810893"/>
                  <a:pt x="88924" y="800100"/>
                </a:cubicBezTo>
                <a:cubicBezTo>
                  <a:pt x="119720" y="769304"/>
                  <a:pt x="104361" y="781342"/>
                  <a:pt x="133374" y="762000"/>
                </a:cubicBezTo>
                <a:cubicBezTo>
                  <a:pt x="151185" y="735283"/>
                  <a:pt x="149004" y="734647"/>
                  <a:pt x="184174" y="711200"/>
                </a:cubicBezTo>
                <a:cubicBezTo>
                  <a:pt x="189743" y="707487"/>
                  <a:pt x="196874" y="706967"/>
                  <a:pt x="203224" y="704850"/>
                </a:cubicBezTo>
                <a:cubicBezTo>
                  <a:pt x="268426" y="652689"/>
                  <a:pt x="201666" y="703772"/>
                  <a:pt x="266724" y="660400"/>
                </a:cubicBezTo>
                <a:cubicBezTo>
                  <a:pt x="275530" y="654529"/>
                  <a:pt x="284089" y="648238"/>
                  <a:pt x="292124" y="641350"/>
                </a:cubicBezTo>
                <a:cubicBezTo>
                  <a:pt x="298942" y="635506"/>
                  <a:pt x="303702" y="627281"/>
                  <a:pt x="311174" y="622300"/>
                </a:cubicBezTo>
                <a:cubicBezTo>
                  <a:pt x="316743" y="618587"/>
                  <a:pt x="324237" y="618943"/>
                  <a:pt x="330224" y="615950"/>
                </a:cubicBezTo>
                <a:cubicBezTo>
                  <a:pt x="337050" y="612537"/>
                  <a:pt x="342924" y="607483"/>
                  <a:pt x="349274" y="603250"/>
                </a:cubicBezTo>
                <a:cubicBezTo>
                  <a:pt x="353507" y="596900"/>
                  <a:pt x="356578" y="589596"/>
                  <a:pt x="361974" y="584200"/>
                </a:cubicBezTo>
                <a:cubicBezTo>
                  <a:pt x="367370" y="578804"/>
                  <a:pt x="375161" y="576386"/>
                  <a:pt x="381024" y="571500"/>
                </a:cubicBezTo>
                <a:cubicBezTo>
                  <a:pt x="387923" y="565751"/>
                  <a:pt x="393724" y="558800"/>
                  <a:pt x="400074" y="552450"/>
                </a:cubicBezTo>
                <a:cubicBezTo>
                  <a:pt x="410498" y="521177"/>
                  <a:pt x="398961" y="542794"/>
                  <a:pt x="425474" y="520700"/>
                </a:cubicBezTo>
                <a:cubicBezTo>
                  <a:pt x="432373" y="514951"/>
                  <a:pt x="436674" y="506011"/>
                  <a:pt x="444524" y="501650"/>
                </a:cubicBezTo>
                <a:cubicBezTo>
                  <a:pt x="456226" y="495149"/>
                  <a:pt x="469240" y="489241"/>
                  <a:pt x="482624" y="488950"/>
                </a:cubicBezTo>
                <a:lnTo>
                  <a:pt x="774724" y="482600"/>
                </a:lnTo>
                <a:cubicBezTo>
                  <a:pt x="795891" y="478367"/>
                  <a:pt x="816646" y="470483"/>
                  <a:pt x="838224" y="469900"/>
                </a:cubicBezTo>
                <a:cubicBezTo>
                  <a:pt x="894321" y="468384"/>
                  <a:pt x="977401" y="466594"/>
                  <a:pt x="1041424" y="482600"/>
                </a:cubicBezTo>
                <a:cubicBezTo>
                  <a:pt x="1047918" y="484223"/>
                  <a:pt x="1054038" y="487111"/>
                  <a:pt x="1060474" y="488950"/>
                </a:cubicBezTo>
                <a:cubicBezTo>
                  <a:pt x="1139016" y="511390"/>
                  <a:pt x="1000145" y="466724"/>
                  <a:pt x="1143024" y="514350"/>
                </a:cubicBezTo>
                <a:cubicBezTo>
                  <a:pt x="1149374" y="516467"/>
                  <a:pt x="1156505" y="516987"/>
                  <a:pt x="1162074" y="520700"/>
                </a:cubicBezTo>
                <a:cubicBezTo>
                  <a:pt x="1179747" y="532482"/>
                  <a:pt x="1195838" y="545623"/>
                  <a:pt x="1219224" y="546100"/>
                </a:cubicBezTo>
                <a:lnTo>
                  <a:pt x="1530374" y="552450"/>
                </a:lnTo>
                <a:cubicBezTo>
                  <a:pt x="1538841" y="554567"/>
                  <a:pt x="1547383" y="556402"/>
                  <a:pt x="1555774" y="558800"/>
                </a:cubicBezTo>
                <a:cubicBezTo>
                  <a:pt x="1562210" y="560639"/>
                  <a:pt x="1568238" y="563953"/>
                  <a:pt x="1574824" y="565150"/>
                </a:cubicBezTo>
                <a:cubicBezTo>
                  <a:pt x="1591614" y="568203"/>
                  <a:pt x="1608757" y="568905"/>
                  <a:pt x="1625624" y="571500"/>
                </a:cubicBezTo>
                <a:cubicBezTo>
                  <a:pt x="1636291" y="573141"/>
                  <a:pt x="1646791" y="575733"/>
                  <a:pt x="1657374" y="577850"/>
                </a:cubicBezTo>
                <a:cubicBezTo>
                  <a:pt x="1663724" y="582083"/>
                  <a:pt x="1669252" y="587942"/>
                  <a:pt x="1676424" y="590550"/>
                </a:cubicBezTo>
                <a:cubicBezTo>
                  <a:pt x="1692828" y="596515"/>
                  <a:pt x="1710665" y="597730"/>
                  <a:pt x="1727224" y="603250"/>
                </a:cubicBezTo>
                <a:lnTo>
                  <a:pt x="1746274" y="609600"/>
                </a:lnTo>
                <a:cubicBezTo>
                  <a:pt x="1754741" y="607483"/>
                  <a:pt x="1764097" y="607580"/>
                  <a:pt x="1771674" y="603250"/>
                </a:cubicBezTo>
                <a:cubicBezTo>
                  <a:pt x="1791260" y="592058"/>
                  <a:pt x="1791012" y="583335"/>
                  <a:pt x="1797074" y="565150"/>
                </a:cubicBezTo>
                <a:cubicBezTo>
                  <a:pt x="1794957" y="556683"/>
                  <a:pt x="1793788" y="547922"/>
                  <a:pt x="1790724" y="539750"/>
                </a:cubicBezTo>
                <a:cubicBezTo>
                  <a:pt x="1787400" y="530887"/>
                  <a:pt x="1778024" y="523816"/>
                  <a:pt x="1778024" y="514350"/>
                </a:cubicBezTo>
                <a:cubicBezTo>
                  <a:pt x="1778024" y="506718"/>
                  <a:pt x="1785328" y="500696"/>
                  <a:pt x="1790724" y="495300"/>
                </a:cubicBezTo>
                <a:cubicBezTo>
                  <a:pt x="1816309" y="469715"/>
                  <a:pt x="1862897" y="474427"/>
                  <a:pt x="1892324" y="469900"/>
                </a:cubicBezTo>
                <a:lnTo>
                  <a:pt x="1854224" y="457200"/>
                </a:lnTo>
                <a:lnTo>
                  <a:pt x="1835174" y="450850"/>
                </a:lnTo>
                <a:cubicBezTo>
                  <a:pt x="1830941" y="444500"/>
                  <a:pt x="1827870" y="437196"/>
                  <a:pt x="1822474" y="431800"/>
                </a:cubicBezTo>
                <a:cubicBezTo>
                  <a:pt x="1817078" y="426404"/>
                  <a:pt x="1808192" y="425059"/>
                  <a:pt x="1803424" y="419100"/>
                </a:cubicBezTo>
                <a:cubicBezTo>
                  <a:pt x="1799243" y="413873"/>
                  <a:pt x="1799191" y="406400"/>
                  <a:pt x="1797074" y="400050"/>
                </a:cubicBezTo>
                <a:cubicBezTo>
                  <a:pt x="1840743" y="370937"/>
                  <a:pt x="1820694" y="379477"/>
                  <a:pt x="1854224" y="368300"/>
                </a:cubicBezTo>
                <a:lnTo>
                  <a:pt x="1809774" y="355600"/>
                </a:lnTo>
                <a:cubicBezTo>
                  <a:pt x="1803363" y="353677"/>
                  <a:pt x="1795457" y="353983"/>
                  <a:pt x="1790724" y="349250"/>
                </a:cubicBezTo>
                <a:cubicBezTo>
                  <a:pt x="1784031" y="342557"/>
                  <a:pt x="1783041" y="331877"/>
                  <a:pt x="1778024" y="323850"/>
                </a:cubicBezTo>
                <a:cubicBezTo>
                  <a:pt x="1764447" y="302127"/>
                  <a:pt x="1757241" y="296717"/>
                  <a:pt x="1739924" y="279400"/>
                </a:cubicBezTo>
                <a:cubicBezTo>
                  <a:pt x="1742041" y="254000"/>
                  <a:pt x="1741275" y="228193"/>
                  <a:pt x="1746274" y="203200"/>
                </a:cubicBezTo>
                <a:cubicBezTo>
                  <a:pt x="1747771" y="195716"/>
                  <a:pt x="1751524" y="185806"/>
                  <a:pt x="1758974" y="184150"/>
                </a:cubicBezTo>
                <a:cubicBezTo>
                  <a:pt x="1792099" y="176789"/>
                  <a:pt x="1826707" y="179917"/>
                  <a:pt x="1860574" y="177800"/>
                </a:cubicBezTo>
                <a:cubicBezTo>
                  <a:pt x="1896887" y="165696"/>
                  <a:pt x="1909607" y="160373"/>
                  <a:pt x="1949474" y="152400"/>
                </a:cubicBezTo>
                <a:cubicBezTo>
                  <a:pt x="2018095" y="138676"/>
                  <a:pt x="1982082" y="145430"/>
                  <a:pt x="2101874" y="127000"/>
                </a:cubicBezTo>
                <a:cubicBezTo>
                  <a:pt x="2116667" y="124724"/>
                  <a:pt x="2146324" y="120650"/>
                  <a:pt x="2146324" y="120650"/>
                </a:cubicBezTo>
                <a:cubicBezTo>
                  <a:pt x="2181579" y="108898"/>
                  <a:pt x="2179576" y="107950"/>
                  <a:pt x="2235224" y="107950"/>
                </a:cubicBezTo>
                <a:cubicBezTo>
                  <a:pt x="2248099" y="107950"/>
                  <a:pt x="2260624" y="112183"/>
                  <a:pt x="2273324" y="114300"/>
                </a:cubicBezTo>
                <a:cubicBezTo>
                  <a:pt x="2271207" y="120650"/>
                  <a:pt x="2271330" y="128268"/>
                  <a:pt x="2266974" y="133350"/>
                </a:cubicBezTo>
                <a:cubicBezTo>
                  <a:pt x="2252986" y="149670"/>
                  <a:pt x="2225384" y="167342"/>
                  <a:pt x="2203474" y="171450"/>
                </a:cubicBezTo>
                <a:cubicBezTo>
                  <a:pt x="2180495" y="175759"/>
                  <a:pt x="2156907" y="175683"/>
                  <a:pt x="2133624" y="177800"/>
                </a:cubicBezTo>
                <a:cubicBezTo>
                  <a:pt x="2156764" y="200940"/>
                  <a:pt x="2159086" y="200771"/>
                  <a:pt x="2178074" y="234950"/>
                </a:cubicBezTo>
                <a:cubicBezTo>
                  <a:pt x="2181325" y="240801"/>
                  <a:pt x="2182307" y="247650"/>
                  <a:pt x="2184424" y="254000"/>
                </a:cubicBezTo>
                <a:cubicBezTo>
                  <a:pt x="2192891" y="251883"/>
                  <a:pt x="2203198" y="253330"/>
                  <a:pt x="2209824" y="247650"/>
                </a:cubicBezTo>
                <a:cubicBezTo>
                  <a:pt x="2243156" y="219080"/>
                  <a:pt x="2223488" y="184193"/>
                  <a:pt x="2235224" y="146050"/>
                </a:cubicBezTo>
                <a:cubicBezTo>
                  <a:pt x="2237468" y="138756"/>
                  <a:pt x="2247924" y="137583"/>
                  <a:pt x="2254274" y="133350"/>
                </a:cubicBezTo>
                <a:cubicBezTo>
                  <a:pt x="2256391" y="120650"/>
                  <a:pt x="2256553" y="107464"/>
                  <a:pt x="2260624" y="95250"/>
                </a:cubicBezTo>
                <a:cubicBezTo>
                  <a:pt x="2263037" y="88010"/>
                  <a:pt x="2267365" y="80968"/>
                  <a:pt x="2273324" y="76200"/>
                </a:cubicBezTo>
                <a:cubicBezTo>
                  <a:pt x="2278551" y="72019"/>
                  <a:pt x="2285748" y="70797"/>
                  <a:pt x="2292374" y="69850"/>
                </a:cubicBezTo>
                <a:cubicBezTo>
                  <a:pt x="2315518" y="66544"/>
                  <a:pt x="2338941" y="65617"/>
                  <a:pt x="2362224" y="63500"/>
                </a:cubicBezTo>
                <a:cubicBezTo>
                  <a:pt x="2393713" y="53004"/>
                  <a:pt x="2385523" y="55193"/>
                  <a:pt x="2432074" y="44450"/>
                </a:cubicBezTo>
                <a:cubicBezTo>
                  <a:pt x="2442591" y="42023"/>
                  <a:pt x="2453140" y="39626"/>
                  <a:pt x="2463824" y="38100"/>
                </a:cubicBezTo>
                <a:cubicBezTo>
                  <a:pt x="2526808" y="29102"/>
                  <a:pt x="2573673" y="28976"/>
                  <a:pt x="2641624" y="25400"/>
                </a:cubicBezTo>
                <a:cubicBezTo>
                  <a:pt x="2728022" y="3801"/>
                  <a:pt x="2635482" y="25381"/>
                  <a:pt x="2844824" y="6350"/>
                </a:cubicBezTo>
                <a:cubicBezTo>
                  <a:pt x="2855573" y="5373"/>
                  <a:pt x="2865991" y="2117"/>
                  <a:pt x="2876574" y="0"/>
                </a:cubicBezTo>
                <a:lnTo>
                  <a:pt x="3213124" y="6350"/>
                </a:lnTo>
                <a:cubicBezTo>
                  <a:pt x="3221811" y="7185"/>
                  <a:pt x="3213478" y="26163"/>
                  <a:pt x="3206774" y="31750"/>
                </a:cubicBezTo>
                <a:cubicBezTo>
                  <a:pt x="3198483" y="38659"/>
                  <a:pt x="3185495" y="35482"/>
                  <a:pt x="3175024" y="38100"/>
                </a:cubicBezTo>
                <a:cubicBezTo>
                  <a:pt x="3138753" y="47168"/>
                  <a:pt x="3174126" y="42882"/>
                  <a:pt x="3130574" y="50800"/>
                </a:cubicBezTo>
                <a:cubicBezTo>
                  <a:pt x="3115848" y="53477"/>
                  <a:pt x="3100887" y="54689"/>
                  <a:pt x="3086124" y="57150"/>
                </a:cubicBezTo>
                <a:cubicBezTo>
                  <a:pt x="3075478" y="58924"/>
                  <a:pt x="3065020" y="61726"/>
                  <a:pt x="3054374" y="63500"/>
                </a:cubicBezTo>
                <a:cubicBezTo>
                  <a:pt x="3034568" y="66801"/>
                  <a:pt x="2999125" y="70214"/>
                  <a:pt x="2978174" y="76200"/>
                </a:cubicBezTo>
                <a:cubicBezTo>
                  <a:pt x="2958866" y="81717"/>
                  <a:pt x="2940505" y="90380"/>
                  <a:pt x="2921024" y="95250"/>
                </a:cubicBezTo>
                <a:cubicBezTo>
                  <a:pt x="2912557" y="97367"/>
                  <a:pt x="2903727" y="98359"/>
                  <a:pt x="2895624" y="101600"/>
                </a:cubicBezTo>
                <a:cubicBezTo>
                  <a:pt x="2770440" y="151674"/>
                  <a:pt x="2941809" y="92555"/>
                  <a:pt x="2819424" y="133350"/>
                </a:cubicBezTo>
                <a:cubicBezTo>
                  <a:pt x="2759508" y="183280"/>
                  <a:pt x="2796110" y="157707"/>
                  <a:pt x="2705124" y="203200"/>
                </a:cubicBezTo>
                <a:lnTo>
                  <a:pt x="2705124" y="203200"/>
                </a:lnTo>
                <a:cubicBezTo>
                  <a:pt x="2685992" y="215955"/>
                  <a:pt x="2683232" y="218932"/>
                  <a:pt x="2660674" y="228600"/>
                </a:cubicBezTo>
                <a:cubicBezTo>
                  <a:pt x="2654522" y="231237"/>
                  <a:pt x="2647611" y="231957"/>
                  <a:pt x="2641624" y="234950"/>
                </a:cubicBezTo>
                <a:cubicBezTo>
                  <a:pt x="2597771" y="256876"/>
                  <a:pt x="2650037" y="240784"/>
                  <a:pt x="2597174" y="254000"/>
                </a:cubicBezTo>
                <a:cubicBezTo>
                  <a:pt x="2588707" y="260350"/>
                  <a:pt x="2579641" y="265970"/>
                  <a:pt x="2571774" y="273050"/>
                </a:cubicBezTo>
                <a:cubicBezTo>
                  <a:pt x="2521382" y="318403"/>
                  <a:pt x="2553530" y="304531"/>
                  <a:pt x="2514624" y="317500"/>
                </a:cubicBezTo>
                <a:cubicBezTo>
                  <a:pt x="2516741" y="323850"/>
                  <a:pt x="2516241" y="331817"/>
                  <a:pt x="2520974" y="336550"/>
                </a:cubicBezTo>
                <a:cubicBezTo>
                  <a:pt x="2525707" y="341283"/>
                  <a:pt x="2534037" y="339907"/>
                  <a:pt x="2540024" y="342900"/>
                </a:cubicBezTo>
                <a:cubicBezTo>
                  <a:pt x="2546850" y="346313"/>
                  <a:pt x="2552724" y="351367"/>
                  <a:pt x="2559074" y="355600"/>
                </a:cubicBezTo>
                <a:cubicBezTo>
                  <a:pt x="2565843" y="375907"/>
                  <a:pt x="2571077" y="404995"/>
                  <a:pt x="2590824" y="419100"/>
                </a:cubicBezTo>
                <a:cubicBezTo>
                  <a:pt x="2597926" y="424173"/>
                  <a:pt x="2607865" y="422942"/>
                  <a:pt x="2616224" y="425450"/>
                </a:cubicBezTo>
                <a:cubicBezTo>
                  <a:pt x="2679117" y="444318"/>
                  <a:pt x="2629021" y="433933"/>
                  <a:pt x="2692424" y="444500"/>
                </a:cubicBezTo>
                <a:cubicBezTo>
                  <a:pt x="2694541" y="452967"/>
                  <a:pt x="2698774" y="461173"/>
                  <a:pt x="2698774" y="469900"/>
                </a:cubicBezTo>
                <a:cubicBezTo>
                  <a:pt x="2698774" y="480693"/>
                  <a:pt x="2697251" y="491997"/>
                  <a:pt x="2692424" y="501650"/>
                </a:cubicBezTo>
                <a:cubicBezTo>
                  <a:pt x="2687117" y="512263"/>
                  <a:pt x="2655542" y="534074"/>
                  <a:pt x="2647974" y="539750"/>
                </a:cubicBezTo>
                <a:cubicBezTo>
                  <a:pt x="2645857" y="548217"/>
                  <a:pt x="2634223" y="560525"/>
                  <a:pt x="2641624" y="565150"/>
                </a:cubicBezTo>
                <a:cubicBezTo>
                  <a:pt x="2657878" y="575309"/>
                  <a:pt x="2679738" y="569260"/>
                  <a:pt x="2698774" y="571500"/>
                </a:cubicBezTo>
                <a:cubicBezTo>
                  <a:pt x="2715722" y="573494"/>
                  <a:pt x="2732741" y="575045"/>
                  <a:pt x="2749574" y="577850"/>
                </a:cubicBezTo>
                <a:cubicBezTo>
                  <a:pt x="2765521" y="580508"/>
                  <a:pt x="2778925" y="585517"/>
                  <a:pt x="2794024" y="590550"/>
                </a:cubicBezTo>
                <a:cubicBezTo>
                  <a:pt x="2749753" y="634821"/>
                  <a:pt x="2773348" y="624294"/>
                  <a:pt x="2730524" y="635000"/>
                </a:cubicBezTo>
                <a:cubicBezTo>
                  <a:pt x="2719412" y="642408"/>
                  <a:pt x="2701420" y="650875"/>
                  <a:pt x="2698774" y="666750"/>
                </a:cubicBezTo>
                <a:cubicBezTo>
                  <a:pt x="2697674" y="673352"/>
                  <a:pt x="2703007" y="679450"/>
                  <a:pt x="2705124" y="685800"/>
                </a:cubicBezTo>
                <a:cubicBezTo>
                  <a:pt x="2681968" y="703167"/>
                  <a:pt x="2667683" y="714615"/>
                  <a:pt x="2641624" y="730250"/>
                </a:cubicBezTo>
                <a:cubicBezTo>
                  <a:pt x="2633507" y="735120"/>
                  <a:pt x="2624691" y="738717"/>
                  <a:pt x="2616224" y="742950"/>
                </a:cubicBezTo>
                <a:cubicBezTo>
                  <a:pt x="2614107" y="749300"/>
                  <a:pt x="2612867" y="756013"/>
                  <a:pt x="2609874" y="762000"/>
                </a:cubicBezTo>
                <a:cubicBezTo>
                  <a:pt x="2606461" y="768826"/>
                  <a:pt x="2599587" y="773810"/>
                  <a:pt x="2597174" y="781050"/>
                </a:cubicBezTo>
                <a:cubicBezTo>
                  <a:pt x="2565549" y="875924"/>
                  <a:pt x="2614020" y="772758"/>
                  <a:pt x="2578124" y="844550"/>
                </a:cubicBezTo>
                <a:cubicBezTo>
                  <a:pt x="2559074" y="842433"/>
                  <a:pt x="2539769" y="841959"/>
                  <a:pt x="2520974" y="838200"/>
                </a:cubicBezTo>
                <a:cubicBezTo>
                  <a:pt x="2507847" y="835575"/>
                  <a:pt x="2482874" y="825500"/>
                  <a:pt x="2482874" y="825500"/>
                </a:cubicBezTo>
                <a:cubicBezTo>
                  <a:pt x="2478641" y="819150"/>
                  <a:pt x="2475570" y="811846"/>
                  <a:pt x="2470174" y="806450"/>
                </a:cubicBezTo>
                <a:cubicBezTo>
                  <a:pt x="2457492" y="793768"/>
                  <a:pt x="2434533" y="787114"/>
                  <a:pt x="2419374" y="781050"/>
                </a:cubicBezTo>
                <a:cubicBezTo>
                  <a:pt x="2413024" y="774700"/>
                  <a:pt x="2407223" y="767749"/>
                  <a:pt x="2400324" y="762000"/>
                </a:cubicBezTo>
                <a:cubicBezTo>
                  <a:pt x="2383447" y="747936"/>
                  <a:pt x="2375636" y="747892"/>
                  <a:pt x="2355874" y="736600"/>
                </a:cubicBezTo>
                <a:cubicBezTo>
                  <a:pt x="2321407" y="716905"/>
                  <a:pt x="2352701" y="729192"/>
                  <a:pt x="2317774" y="717550"/>
                </a:cubicBezTo>
                <a:cubicBezTo>
                  <a:pt x="2315657" y="711200"/>
                  <a:pt x="2316157" y="703233"/>
                  <a:pt x="2311424" y="698500"/>
                </a:cubicBezTo>
                <a:cubicBezTo>
                  <a:pt x="2306691" y="693767"/>
                  <a:pt x="2299067" y="692150"/>
                  <a:pt x="2292374" y="692150"/>
                </a:cubicBezTo>
                <a:cubicBezTo>
                  <a:pt x="2271102" y="692150"/>
                  <a:pt x="2250084" y="696868"/>
                  <a:pt x="2228874" y="698500"/>
                </a:cubicBezTo>
                <a:cubicBezTo>
                  <a:pt x="2195041" y="701103"/>
                  <a:pt x="2161141" y="702733"/>
                  <a:pt x="2127274" y="704850"/>
                </a:cubicBezTo>
                <a:cubicBezTo>
                  <a:pt x="2125714" y="706410"/>
                  <a:pt x="2093756" y="735877"/>
                  <a:pt x="2095524" y="742950"/>
                </a:cubicBezTo>
                <a:cubicBezTo>
                  <a:pt x="2097147" y="749444"/>
                  <a:pt x="2108224" y="747183"/>
                  <a:pt x="2114574" y="749300"/>
                </a:cubicBezTo>
                <a:cubicBezTo>
                  <a:pt x="2120924" y="757767"/>
                  <a:pt x="2125494" y="767925"/>
                  <a:pt x="2133624" y="774700"/>
                </a:cubicBezTo>
                <a:cubicBezTo>
                  <a:pt x="2138766" y="778985"/>
                  <a:pt x="2146110" y="779737"/>
                  <a:pt x="2152674" y="781050"/>
                </a:cubicBezTo>
                <a:cubicBezTo>
                  <a:pt x="2167350" y="783985"/>
                  <a:pt x="2182307" y="785283"/>
                  <a:pt x="2197124" y="787400"/>
                </a:cubicBezTo>
                <a:cubicBezTo>
                  <a:pt x="2209824" y="785283"/>
                  <a:pt x="2222655" y="783843"/>
                  <a:pt x="2235224" y="781050"/>
                </a:cubicBezTo>
                <a:cubicBezTo>
                  <a:pt x="2241758" y="779598"/>
                  <a:pt x="2247581" y="774700"/>
                  <a:pt x="2254274" y="774700"/>
                </a:cubicBezTo>
                <a:cubicBezTo>
                  <a:pt x="2279762" y="774700"/>
                  <a:pt x="2305074" y="778933"/>
                  <a:pt x="2330474" y="781050"/>
                </a:cubicBezTo>
                <a:cubicBezTo>
                  <a:pt x="2332591" y="793750"/>
                  <a:pt x="2335003" y="806404"/>
                  <a:pt x="2336824" y="819150"/>
                </a:cubicBezTo>
                <a:cubicBezTo>
                  <a:pt x="2339237" y="836044"/>
                  <a:pt x="2334575" y="855210"/>
                  <a:pt x="2343174" y="869950"/>
                </a:cubicBezTo>
                <a:cubicBezTo>
                  <a:pt x="2350865" y="883134"/>
                  <a:pt x="2381274" y="895350"/>
                  <a:pt x="2381274" y="895350"/>
                </a:cubicBezTo>
                <a:cubicBezTo>
                  <a:pt x="2383391" y="914400"/>
                  <a:pt x="2372657" y="940526"/>
                  <a:pt x="2387624" y="952500"/>
                </a:cubicBezTo>
                <a:cubicBezTo>
                  <a:pt x="2402591" y="964474"/>
                  <a:pt x="2426032" y="950166"/>
                  <a:pt x="2444774" y="946150"/>
                </a:cubicBezTo>
                <a:cubicBezTo>
                  <a:pt x="2474780" y="939720"/>
                  <a:pt x="2472952" y="933677"/>
                  <a:pt x="2495574" y="920750"/>
                </a:cubicBezTo>
                <a:cubicBezTo>
                  <a:pt x="2516338" y="908885"/>
                  <a:pt x="2530044" y="904422"/>
                  <a:pt x="2552724" y="895350"/>
                </a:cubicBezTo>
                <a:cubicBezTo>
                  <a:pt x="2638006" y="923777"/>
                  <a:pt x="2551888" y="888451"/>
                  <a:pt x="2578124" y="1104900"/>
                </a:cubicBezTo>
                <a:cubicBezTo>
                  <a:pt x="2578929" y="1111545"/>
                  <a:pt x="2590738" y="1109411"/>
                  <a:pt x="2597174" y="1111250"/>
                </a:cubicBezTo>
                <a:cubicBezTo>
                  <a:pt x="2605565" y="1113648"/>
                  <a:pt x="2614154" y="1115304"/>
                  <a:pt x="2622574" y="1117600"/>
                </a:cubicBezTo>
                <a:cubicBezTo>
                  <a:pt x="2662556" y="1128504"/>
                  <a:pt x="2657142" y="1127006"/>
                  <a:pt x="2686074" y="1136650"/>
                </a:cubicBezTo>
                <a:cubicBezTo>
                  <a:pt x="2682208" y="1202374"/>
                  <a:pt x="2699098" y="1225162"/>
                  <a:pt x="2667024" y="1263650"/>
                </a:cubicBezTo>
                <a:cubicBezTo>
                  <a:pt x="2661275" y="1270549"/>
                  <a:pt x="2654324" y="1276350"/>
                  <a:pt x="2647974" y="1282700"/>
                </a:cubicBezTo>
                <a:cubicBezTo>
                  <a:pt x="2654324" y="1289050"/>
                  <a:pt x="2662043" y="1294278"/>
                  <a:pt x="2667024" y="1301750"/>
                </a:cubicBezTo>
                <a:cubicBezTo>
                  <a:pt x="2670737" y="1307319"/>
                  <a:pt x="2670381" y="1314813"/>
                  <a:pt x="2673374" y="1320800"/>
                </a:cubicBezTo>
                <a:cubicBezTo>
                  <a:pt x="2676787" y="1327626"/>
                  <a:pt x="2682661" y="1333024"/>
                  <a:pt x="2686074" y="1339850"/>
                </a:cubicBezTo>
                <a:cubicBezTo>
                  <a:pt x="2689067" y="1345837"/>
                  <a:pt x="2689173" y="1353049"/>
                  <a:pt x="2692424" y="1358900"/>
                </a:cubicBezTo>
                <a:cubicBezTo>
                  <a:pt x="2699837" y="1372243"/>
                  <a:pt x="2709357" y="1384300"/>
                  <a:pt x="2717824" y="1397000"/>
                </a:cubicBezTo>
                <a:cubicBezTo>
                  <a:pt x="2722057" y="1403350"/>
                  <a:pt x="2728111" y="1408810"/>
                  <a:pt x="2730524" y="1416050"/>
                </a:cubicBezTo>
                <a:lnTo>
                  <a:pt x="2736874" y="1435100"/>
                </a:lnTo>
                <a:cubicBezTo>
                  <a:pt x="2734757" y="1443567"/>
                  <a:pt x="2735976" y="1453685"/>
                  <a:pt x="2730524" y="1460500"/>
                </a:cubicBezTo>
                <a:cubicBezTo>
                  <a:pt x="2726343" y="1465727"/>
                  <a:pt x="2717461" y="1463857"/>
                  <a:pt x="2711474" y="1466850"/>
                </a:cubicBezTo>
                <a:cubicBezTo>
                  <a:pt x="2704648" y="1470263"/>
                  <a:pt x="2698774" y="1475317"/>
                  <a:pt x="2692424" y="1479550"/>
                </a:cubicBezTo>
                <a:cubicBezTo>
                  <a:pt x="2654324" y="1477433"/>
                  <a:pt x="2616151" y="1476369"/>
                  <a:pt x="2578124" y="1473200"/>
                </a:cubicBezTo>
                <a:cubicBezTo>
                  <a:pt x="2565293" y="1472131"/>
                  <a:pt x="2552238" y="1470921"/>
                  <a:pt x="2540024" y="1466850"/>
                </a:cubicBezTo>
                <a:cubicBezTo>
                  <a:pt x="2532784" y="1464437"/>
                  <a:pt x="2527948" y="1457250"/>
                  <a:pt x="2520974" y="1454150"/>
                </a:cubicBezTo>
                <a:cubicBezTo>
                  <a:pt x="2508741" y="1448713"/>
                  <a:pt x="2482874" y="1441450"/>
                  <a:pt x="2482874" y="1441450"/>
                </a:cubicBezTo>
                <a:cubicBezTo>
                  <a:pt x="2480757" y="1435100"/>
                  <a:pt x="2474038" y="1428615"/>
                  <a:pt x="2476524" y="1422400"/>
                </a:cubicBezTo>
                <a:cubicBezTo>
                  <a:pt x="2481397" y="1410219"/>
                  <a:pt x="2512687" y="1405422"/>
                  <a:pt x="2520974" y="1403350"/>
                </a:cubicBezTo>
                <a:cubicBezTo>
                  <a:pt x="2533674" y="1394883"/>
                  <a:pt x="2547587" y="1388001"/>
                  <a:pt x="2559074" y="1377950"/>
                </a:cubicBezTo>
                <a:cubicBezTo>
                  <a:pt x="2564817" y="1372924"/>
                  <a:pt x="2566378" y="1364296"/>
                  <a:pt x="2571774" y="1358900"/>
                </a:cubicBezTo>
                <a:cubicBezTo>
                  <a:pt x="2580749" y="1349925"/>
                  <a:pt x="2606263" y="1338480"/>
                  <a:pt x="2616224" y="1333500"/>
                </a:cubicBezTo>
                <a:cubicBezTo>
                  <a:pt x="2576951" y="1320409"/>
                  <a:pt x="2617271" y="1330694"/>
                  <a:pt x="2552724" y="1333500"/>
                </a:cubicBezTo>
                <a:cubicBezTo>
                  <a:pt x="2470225" y="1337087"/>
                  <a:pt x="2387624" y="1337733"/>
                  <a:pt x="2305074" y="1339850"/>
                </a:cubicBezTo>
                <a:cubicBezTo>
                  <a:pt x="2297143" y="1347781"/>
                  <a:pt x="2277048" y="1362196"/>
                  <a:pt x="2279674" y="1377950"/>
                </a:cubicBezTo>
                <a:cubicBezTo>
                  <a:pt x="2280929" y="1385478"/>
                  <a:pt x="2288141" y="1390650"/>
                  <a:pt x="2292374" y="1397000"/>
                </a:cubicBezTo>
                <a:cubicBezTo>
                  <a:pt x="2294491" y="1407583"/>
                  <a:pt x="2298724" y="1417957"/>
                  <a:pt x="2298724" y="1428750"/>
                </a:cubicBezTo>
                <a:cubicBezTo>
                  <a:pt x="2298724" y="1457936"/>
                  <a:pt x="2293844" y="1468790"/>
                  <a:pt x="2286024" y="1492250"/>
                </a:cubicBezTo>
                <a:cubicBezTo>
                  <a:pt x="2290257" y="1504950"/>
                  <a:pt x="2287831" y="1522569"/>
                  <a:pt x="2298724" y="1530350"/>
                </a:cubicBezTo>
                <a:cubicBezTo>
                  <a:pt x="2307507" y="1536623"/>
                  <a:pt x="2320003" y="1526618"/>
                  <a:pt x="2330474" y="1524000"/>
                </a:cubicBezTo>
                <a:cubicBezTo>
                  <a:pt x="2353909" y="1518141"/>
                  <a:pt x="2357288" y="1512991"/>
                  <a:pt x="2381274" y="1498600"/>
                </a:cubicBezTo>
                <a:cubicBezTo>
                  <a:pt x="2389741" y="1502833"/>
                  <a:pt x="2405118" y="1501963"/>
                  <a:pt x="2406674" y="1511300"/>
                </a:cubicBezTo>
                <a:cubicBezTo>
                  <a:pt x="2416478" y="1570125"/>
                  <a:pt x="2403449" y="1567125"/>
                  <a:pt x="2374924" y="1587500"/>
                </a:cubicBezTo>
                <a:cubicBezTo>
                  <a:pt x="2366312" y="1593651"/>
                  <a:pt x="2358713" y="1601299"/>
                  <a:pt x="2349524" y="1606550"/>
                </a:cubicBezTo>
                <a:cubicBezTo>
                  <a:pt x="2342439" y="1610599"/>
                  <a:pt x="2310573" y="1617875"/>
                  <a:pt x="2305074" y="1619250"/>
                </a:cubicBezTo>
                <a:cubicBezTo>
                  <a:pt x="2266974" y="1617133"/>
                  <a:pt x="2223798" y="1632019"/>
                  <a:pt x="2190774" y="1612900"/>
                </a:cubicBezTo>
                <a:cubicBezTo>
                  <a:pt x="2172364" y="1602242"/>
                  <a:pt x="2202575" y="1560492"/>
                  <a:pt x="2184424" y="1549400"/>
                </a:cubicBezTo>
                <a:cubicBezTo>
                  <a:pt x="2153667" y="1530604"/>
                  <a:pt x="2112457" y="1545167"/>
                  <a:pt x="2076474" y="1543050"/>
                </a:cubicBezTo>
                <a:cubicBezTo>
                  <a:pt x="2033512" y="1528729"/>
                  <a:pt x="2054739" y="1533067"/>
                  <a:pt x="1974874" y="1543050"/>
                </a:cubicBezTo>
                <a:cubicBezTo>
                  <a:pt x="1968232" y="1543880"/>
                  <a:pt x="1962466" y="1548570"/>
                  <a:pt x="1955824" y="1549400"/>
                </a:cubicBezTo>
                <a:cubicBezTo>
                  <a:pt x="1928439" y="1552823"/>
                  <a:pt x="1900791" y="1553633"/>
                  <a:pt x="1873274" y="1555750"/>
                </a:cubicBezTo>
                <a:lnTo>
                  <a:pt x="1835174" y="1568450"/>
                </a:lnTo>
                <a:cubicBezTo>
                  <a:pt x="1828824" y="1570567"/>
                  <a:pt x="1821693" y="1571087"/>
                  <a:pt x="1816124" y="1574800"/>
                </a:cubicBezTo>
                <a:cubicBezTo>
                  <a:pt x="1789812" y="1592341"/>
                  <a:pt x="1804478" y="1585649"/>
                  <a:pt x="1771674" y="1593850"/>
                </a:cubicBezTo>
                <a:cubicBezTo>
                  <a:pt x="1748333" y="1612522"/>
                  <a:pt x="1741010" y="1622018"/>
                  <a:pt x="1714524" y="1631950"/>
                </a:cubicBezTo>
                <a:cubicBezTo>
                  <a:pt x="1706352" y="1635014"/>
                  <a:pt x="1697591" y="1636183"/>
                  <a:pt x="1689124" y="1638300"/>
                </a:cubicBezTo>
                <a:cubicBezTo>
                  <a:pt x="1676424" y="1646767"/>
                  <a:pt x="1665504" y="1658873"/>
                  <a:pt x="1651024" y="1663700"/>
                </a:cubicBezTo>
                <a:lnTo>
                  <a:pt x="1612924" y="1676400"/>
                </a:lnTo>
                <a:cubicBezTo>
                  <a:pt x="1606574" y="1678517"/>
                  <a:pt x="1600527" y="1682011"/>
                  <a:pt x="1593874" y="1682750"/>
                </a:cubicBezTo>
                <a:lnTo>
                  <a:pt x="1536724" y="1689100"/>
                </a:lnTo>
                <a:cubicBezTo>
                  <a:pt x="1528257" y="1686983"/>
                  <a:pt x="1517495" y="1688921"/>
                  <a:pt x="1511324" y="1682750"/>
                </a:cubicBezTo>
                <a:cubicBezTo>
                  <a:pt x="1505153" y="1676579"/>
                  <a:pt x="1507372" y="1665741"/>
                  <a:pt x="1504974" y="1657350"/>
                </a:cubicBezTo>
                <a:cubicBezTo>
                  <a:pt x="1503135" y="1650914"/>
                  <a:pt x="1500741" y="1644650"/>
                  <a:pt x="1498624" y="1638300"/>
                </a:cubicBezTo>
                <a:cubicBezTo>
                  <a:pt x="1496507" y="1606550"/>
                  <a:pt x="1495788" y="1574676"/>
                  <a:pt x="1492274" y="1543050"/>
                </a:cubicBezTo>
                <a:cubicBezTo>
                  <a:pt x="1491535" y="1536397"/>
                  <a:pt x="1491371" y="1527891"/>
                  <a:pt x="1485924" y="1524000"/>
                </a:cubicBezTo>
                <a:cubicBezTo>
                  <a:pt x="1478775" y="1518894"/>
                  <a:pt x="1435236" y="1507797"/>
                  <a:pt x="1422424" y="1504950"/>
                </a:cubicBezTo>
                <a:lnTo>
                  <a:pt x="1333524" y="1485900"/>
                </a:lnTo>
                <a:cubicBezTo>
                  <a:pt x="1325057" y="1473200"/>
                  <a:pt x="1310283" y="1462910"/>
                  <a:pt x="1308124" y="1447800"/>
                </a:cubicBezTo>
                <a:cubicBezTo>
                  <a:pt x="1306007" y="1432983"/>
                  <a:pt x="1310963" y="1415164"/>
                  <a:pt x="1301774" y="1403350"/>
                </a:cubicBezTo>
                <a:cubicBezTo>
                  <a:pt x="1293555" y="1392783"/>
                  <a:pt x="1277031" y="1391540"/>
                  <a:pt x="1263674" y="1390650"/>
                </a:cubicBezTo>
                <a:cubicBezTo>
                  <a:pt x="1231924" y="1388533"/>
                  <a:pt x="1200243" y="1384654"/>
                  <a:pt x="1168424" y="1384300"/>
                </a:cubicBezTo>
                <a:lnTo>
                  <a:pt x="120674" y="1377950"/>
                </a:lnTo>
                <a:cubicBezTo>
                  <a:pt x="112207" y="1373717"/>
                  <a:pt x="102977" y="1370752"/>
                  <a:pt x="95274" y="1365250"/>
                </a:cubicBezTo>
                <a:cubicBezTo>
                  <a:pt x="85537" y="1358295"/>
                  <a:pt x="68705" y="1338807"/>
                  <a:pt x="63524" y="1327150"/>
                </a:cubicBezTo>
                <a:cubicBezTo>
                  <a:pt x="58087" y="1314917"/>
                  <a:pt x="50824" y="1289050"/>
                  <a:pt x="50824" y="1289050"/>
                </a:cubicBezTo>
                <a:cubicBezTo>
                  <a:pt x="65725" y="1199645"/>
                  <a:pt x="55381" y="1237279"/>
                  <a:pt x="76224" y="1174750"/>
                </a:cubicBezTo>
                <a:lnTo>
                  <a:pt x="82574" y="1155700"/>
                </a:lnTo>
                <a:lnTo>
                  <a:pt x="88924" y="1136650"/>
                </a:lnTo>
                <a:cubicBezTo>
                  <a:pt x="91041" y="1096433"/>
                  <a:pt x="95274" y="1056272"/>
                  <a:pt x="95274" y="1016000"/>
                </a:cubicBezTo>
                <a:cubicBezTo>
                  <a:pt x="95274" y="1001033"/>
                  <a:pt x="95617" y="984937"/>
                  <a:pt x="88924" y="971550"/>
                </a:cubicBezTo>
                <a:cubicBezTo>
                  <a:pt x="84191" y="962084"/>
                  <a:pt x="71008" y="959984"/>
                  <a:pt x="63524" y="952500"/>
                </a:cubicBezTo>
                <a:cubicBezTo>
                  <a:pt x="28925" y="917901"/>
                  <a:pt x="61808" y="932878"/>
                  <a:pt x="25424" y="920750"/>
                </a:cubicBezTo>
                <a:cubicBezTo>
                  <a:pt x="27541" y="895350"/>
                  <a:pt x="27077" y="869601"/>
                  <a:pt x="31774" y="844550"/>
                </a:cubicBezTo>
                <a:cubicBezTo>
                  <a:pt x="33518" y="835246"/>
                  <a:pt x="39778" y="827369"/>
                  <a:pt x="44474" y="819150"/>
                </a:cubicBezTo>
                <a:cubicBezTo>
                  <a:pt x="48260" y="812524"/>
                  <a:pt x="57174" y="792468"/>
                  <a:pt x="57174" y="800100"/>
                </a:cubicBezTo>
                <a:cubicBezTo>
                  <a:pt x="57174" y="809566"/>
                  <a:pt x="48203" y="816799"/>
                  <a:pt x="44474" y="825500"/>
                </a:cubicBezTo>
                <a:cubicBezTo>
                  <a:pt x="32109" y="854351"/>
                  <a:pt x="-1034" y="876300"/>
                  <a:pt x="24" y="876300"/>
                </a:cubicBezTo>
                <a:close/>
              </a:path>
            </a:pathLst>
          </a:custGeom>
          <a:blipFill dpi="0" rotWithShape="1">
            <a:blip r:embed="rId18">
              <a:alphaModFix amt="40000"/>
            </a:blip>
            <a:srcRect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76FE2F-40F5-44FC-BE0B-37CF3ACD0314}"/>
              </a:ext>
            </a:extLst>
          </p:cNvPr>
          <p:cNvSpPr/>
          <p:nvPr/>
        </p:nvSpPr>
        <p:spPr>
          <a:xfrm>
            <a:off x="6623050" y="4441259"/>
            <a:ext cx="315333" cy="619691"/>
          </a:xfrm>
          <a:custGeom>
            <a:avLst/>
            <a:gdLst>
              <a:gd name="connsiteX0" fmla="*/ 254000 w 315333"/>
              <a:gd name="connsiteY0" fmla="*/ 3741 h 619691"/>
              <a:gd name="connsiteX1" fmla="*/ 228600 w 315333"/>
              <a:gd name="connsiteY1" fmla="*/ 60891 h 619691"/>
              <a:gd name="connsiteX2" fmla="*/ 209550 w 315333"/>
              <a:gd name="connsiteY2" fmla="*/ 67241 h 619691"/>
              <a:gd name="connsiteX3" fmla="*/ 196850 w 315333"/>
              <a:gd name="connsiteY3" fmla="*/ 86291 h 619691"/>
              <a:gd name="connsiteX4" fmla="*/ 158750 w 315333"/>
              <a:gd name="connsiteY4" fmla="*/ 105341 h 619691"/>
              <a:gd name="connsiteX5" fmla="*/ 120650 w 315333"/>
              <a:gd name="connsiteY5" fmla="*/ 137091 h 619691"/>
              <a:gd name="connsiteX6" fmla="*/ 101600 w 315333"/>
              <a:gd name="connsiteY6" fmla="*/ 149791 h 619691"/>
              <a:gd name="connsiteX7" fmla="*/ 57150 w 315333"/>
              <a:gd name="connsiteY7" fmla="*/ 162491 h 619691"/>
              <a:gd name="connsiteX8" fmla="*/ 38100 w 315333"/>
              <a:gd name="connsiteY8" fmla="*/ 175191 h 619691"/>
              <a:gd name="connsiteX9" fmla="*/ 31750 w 315333"/>
              <a:gd name="connsiteY9" fmla="*/ 194241 h 619691"/>
              <a:gd name="connsiteX10" fmla="*/ 25400 w 315333"/>
              <a:gd name="connsiteY10" fmla="*/ 365691 h 619691"/>
              <a:gd name="connsiteX11" fmla="*/ 12700 w 315333"/>
              <a:gd name="connsiteY11" fmla="*/ 403791 h 619691"/>
              <a:gd name="connsiteX12" fmla="*/ 0 w 315333"/>
              <a:gd name="connsiteY12" fmla="*/ 441891 h 619691"/>
              <a:gd name="connsiteX13" fmla="*/ 19050 w 315333"/>
              <a:gd name="connsiteY13" fmla="*/ 549841 h 619691"/>
              <a:gd name="connsiteX14" fmla="*/ 25400 w 315333"/>
              <a:gd name="connsiteY14" fmla="*/ 581591 h 619691"/>
              <a:gd name="connsiteX15" fmla="*/ 57150 w 315333"/>
              <a:gd name="connsiteY15" fmla="*/ 613341 h 619691"/>
              <a:gd name="connsiteX16" fmla="*/ 76200 w 315333"/>
              <a:gd name="connsiteY16" fmla="*/ 619691 h 619691"/>
              <a:gd name="connsiteX17" fmla="*/ 120650 w 315333"/>
              <a:gd name="connsiteY17" fmla="*/ 613341 h 619691"/>
              <a:gd name="connsiteX18" fmla="*/ 139700 w 315333"/>
              <a:gd name="connsiteY18" fmla="*/ 606991 h 619691"/>
              <a:gd name="connsiteX19" fmla="*/ 165100 w 315333"/>
              <a:gd name="connsiteY19" fmla="*/ 562541 h 619691"/>
              <a:gd name="connsiteX20" fmla="*/ 177800 w 315333"/>
              <a:gd name="connsiteY20" fmla="*/ 543491 h 619691"/>
              <a:gd name="connsiteX21" fmla="*/ 190500 w 315333"/>
              <a:gd name="connsiteY21" fmla="*/ 505391 h 619691"/>
              <a:gd name="connsiteX22" fmla="*/ 209550 w 315333"/>
              <a:gd name="connsiteY22" fmla="*/ 492691 h 619691"/>
              <a:gd name="connsiteX23" fmla="*/ 234950 w 315333"/>
              <a:gd name="connsiteY23" fmla="*/ 454591 h 619691"/>
              <a:gd name="connsiteX24" fmla="*/ 247650 w 315333"/>
              <a:gd name="connsiteY24" fmla="*/ 429191 h 619691"/>
              <a:gd name="connsiteX25" fmla="*/ 254000 w 315333"/>
              <a:gd name="connsiteY25" fmla="*/ 397441 h 619691"/>
              <a:gd name="connsiteX26" fmla="*/ 266700 w 315333"/>
              <a:gd name="connsiteY26" fmla="*/ 359341 h 619691"/>
              <a:gd name="connsiteX27" fmla="*/ 273050 w 315333"/>
              <a:gd name="connsiteY27" fmla="*/ 333941 h 619691"/>
              <a:gd name="connsiteX28" fmla="*/ 285750 w 315333"/>
              <a:gd name="connsiteY28" fmla="*/ 302191 h 619691"/>
              <a:gd name="connsiteX29" fmla="*/ 304800 w 315333"/>
              <a:gd name="connsiteY29" fmla="*/ 245041 h 619691"/>
              <a:gd name="connsiteX30" fmla="*/ 304800 w 315333"/>
              <a:gd name="connsiteY30" fmla="*/ 16441 h 619691"/>
              <a:gd name="connsiteX31" fmla="*/ 254000 w 315333"/>
              <a:gd name="connsiteY31" fmla="*/ 3741 h 6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5333" h="619691">
                <a:moveTo>
                  <a:pt x="254000" y="3741"/>
                </a:moveTo>
                <a:cubicBezTo>
                  <a:pt x="241300" y="11149"/>
                  <a:pt x="234533" y="54958"/>
                  <a:pt x="228600" y="60891"/>
                </a:cubicBezTo>
                <a:cubicBezTo>
                  <a:pt x="223867" y="65624"/>
                  <a:pt x="215900" y="65124"/>
                  <a:pt x="209550" y="67241"/>
                </a:cubicBezTo>
                <a:cubicBezTo>
                  <a:pt x="205317" y="73591"/>
                  <a:pt x="202246" y="80895"/>
                  <a:pt x="196850" y="86291"/>
                </a:cubicBezTo>
                <a:cubicBezTo>
                  <a:pt x="178652" y="104489"/>
                  <a:pt x="179408" y="95012"/>
                  <a:pt x="158750" y="105341"/>
                </a:cubicBezTo>
                <a:cubicBezTo>
                  <a:pt x="135101" y="117165"/>
                  <a:pt x="141716" y="119536"/>
                  <a:pt x="120650" y="137091"/>
                </a:cubicBezTo>
                <a:cubicBezTo>
                  <a:pt x="114787" y="141977"/>
                  <a:pt x="108426" y="146378"/>
                  <a:pt x="101600" y="149791"/>
                </a:cubicBezTo>
                <a:cubicBezTo>
                  <a:pt x="92490" y="154346"/>
                  <a:pt x="65288" y="160456"/>
                  <a:pt x="57150" y="162491"/>
                </a:cubicBezTo>
                <a:cubicBezTo>
                  <a:pt x="50800" y="166724"/>
                  <a:pt x="42868" y="169232"/>
                  <a:pt x="38100" y="175191"/>
                </a:cubicBezTo>
                <a:cubicBezTo>
                  <a:pt x="33919" y="180418"/>
                  <a:pt x="32195" y="187562"/>
                  <a:pt x="31750" y="194241"/>
                </a:cubicBezTo>
                <a:cubicBezTo>
                  <a:pt x="27946" y="251304"/>
                  <a:pt x="30578" y="308737"/>
                  <a:pt x="25400" y="365691"/>
                </a:cubicBezTo>
                <a:cubicBezTo>
                  <a:pt x="24188" y="379023"/>
                  <a:pt x="16933" y="391091"/>
                  <a:pt x="12700" y="403791"/>
                </a:cubicBezTo>
                <a:lnTo>
                  <a:pt x="0" y="441891"/>
                </a:lnTo>
                <a:cubicBezTo>
                  <a:pt x="12062" y="586640"/>
                  <a:pt x="-5247" y="468850"/>
                  <a:pt x="19050" y="549841"/>
                </a:cubicBezTo>
                <a:cubicBezTo>
                  <a:pt x="22151" y="560179"/>
                  <a:pt x="21610" y="571485"/>
                  <a:pt x="25400" y="581591"/>
                </a:cubicBezTo>
                <a:cubicBezTo>
                  <a:pt x="31262" y="597222"/>
                  <a:pt x="42822" y="606177"/>
                  <a:pt x="57150" y="613341"/>
                </a:cubicBezTo>
                <a:cubicBezTo>
                  <a:pt x="63137" y="616334"/>
                  <a:pt x="69850" y="617574"/>
                  <a:pt x="76200" y="619691"/>
                </a:cubicBezTo>
                <a:cubicBezTo>
                  <a:pt x="91017" y="617574"/>
                  <a:pt x="105974" y="616276"/>
                  <a:pt x="120650" y="613341"/>
                </a:cubicBezTo>
                <a:cubicBezTo>
                  <a:pt x="127214" y="612028"/>
                  <a:pt x="134473" y="611172"/>
                  <a:pt x="139700" y="606991"/>
                </a:cubicBezTo>
                <a:cubicBezTo>
                  <a:pt x="147843" y="600477"/>
                  <a:pt x="161153" y="569449"/>
                  <a:pt x="165100" y="562541"/>
                </a:cubicBezTo>
                <a:cubicBezTo>
                  <a:pt x="168886" y="555915"/>
                  <a:pt x="174700" y="550465"/>
                  <a:pt x="177800" y="543491"/>
                </a:cubicBezTo>
                <a:cubicBezTo>
                  <a:pt x="183237" y="531258"/>
                  <a:pt x="179361" y="512817"/>
                  <a:pt x="190500" y="505391"/>
                </a:cubicBezTo>
                <a:lnTo>
                  <a:pt x="209550" y="492691"/>
                </a:lnTo>
                <a:cubicBezTo>
                  <a:pt x="223172" y="451826"/>
                  <a:pt x="205221" y="496211"/>
                  <a:pt x="234950" y="454591"/>
                </a:cubicBezTo>
                <a:cubicBezTo>
                  <a:pt x="240452" y="446888"/>
                  <a:pt x="243417" y="437658"/>
                  <a:pt x="247650" y="429191"/>
                </a:cubicBezTo>
                <a:cubicBezTo>
                  <a:pt x="249767" y="418608"/>
                  <a:pt x="251160" y="407854"/>
                  <a:pt x="254000" y="397441"/>
                </a:cubicBezTo>
                <a:cubicBezTo>
                  <a:pt x="257522" y="384526"/>
                  <a:pt x="263453" y="372328"/>
                  <a:pt x="266700" y="359341"/>
                </a:cubicBezTo>
                <a:cubicBezTo>
                  <a:pt x="268817" y="350874"/>
                  <a:pt x="270290" y="342220"/>
                  <a:pt x="273050" y="333941"/>
                </a:cubicBezTo>
                <a:cubicBezTo>
                  <a:pt x="276655" y="323127"/>
                  <a:pt x="281916" y="312926"/>
                  <a:pt x="285750" y="302191"/>
                </a:cubicBezTo>
                <a:cubicBezTo>
                  <a:pt x="292504" y="283280"/>
                  <a:pt x="304800" y="245041"/>
                  <a:pt x="304800" y="245041"/>
                </a:cubicBezTo>
                <a:cubicBezTo>
                  <a:pt x="315637" y="158342"/>
                  <a:pt x="321727" y="131548"/>
                  <a:pt x="304800" y="16441"/>
                </a:cubicBezTo>
                <a:cubicBezTo>
                  <a:pt x="302324" y="-395"/>
                  <a:pt x="266700" y="-3667"/>
                  <a:pt x="254000" y="374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F148A2-63B7-4CB7-A24C-83418A52113F}"/>
              </a:ext>
            </a:extLst>
          </p:cNvPr>
          <p:cNvSpPr/>
          <p:nvPr/>
        </p:nvSpPr>
        <p:spPr>
          <a:xfrm>
            <a:off x="6578600" y="1921907"/>
            <a:ext cx="825500" cy="694293"/>
          </a:xfrm>
          <a:custGeom>
            <a:avLst/>
            <a:gdLst>
              <a:gd name="connsiteX0" fmla="*/ 196850 w 825500"/>
              <a:gd name="connsiteY0" fmla="*/ 8493 h 694293"/>
              <a:gd name="connsiteX1" fmla="*/ 177800 w 825500"/>
              <a:gd name="connsiteY1" fmla="*/ 46593 h 694293"/>
              <a:gd name="connsiteX2" fmla="*/ 165100 w 825500"/>
              <a:gd name="connsiteY2" fmla="*/ 97393 h 694293"/>
              <a:gd name="connsiteX3" fmla="*/ 171450 w 825500"/>
              <a:gd name="connsiteY3" fmla="*/ 122793 h 694293"/>
              <a:gd name="connsiteX4" fmla="*/ 190500 w 825500"/>
              <a:gd name="connsiteY4" fmla="*/ 129143 h 694293"/>
              <a:gd name="connsiteX5" fmla="*/ 228600 w 825500"/>
              <a:gd name="connsiteY5" fmla="*/ 154543 h 694293"/>
              <a:gd name="connsiteX6" fmla="*/ 247650 w 825500"/>
              <a:gd name="connsiteY6" fmla="*/ 167243 h 694293"/>
              <a:gd name="connsiteX7" fmla="*/ 285750 w 825500"/>
              <a:gd name="connsiteY7" fmla="*/ 186293 h 694293"/>
              <a:gd name="connsiteX8" fmla="*/ 304800 w 825500"/>
              <a:gd name="connsiteY8" fmla="*/ 192643 h 694293"/>
              <a:gd name="connsiteX9" fmla="*/ 381000 w 825500"/>
              <a:gd name="connsiteY9" fmla="*/ 154543 h 694293"/>
              <a:gd name="connsiteX10" fmla="*/ 387350 w 825500"/>
              <a:gd name="connsiteY10" fmla="*/ 129143 h 694293"/>
              <a:gd name="connsiteX11" fmla="*/ 412750 w 825500"/>
              <a:gd name="connsiteY11" fmla="*/ 122793 h 694293"/>
              <a:gd name="connsiteX12" fmla="*/ 476250 w 825500"/>
              <a:gd name="connsiteY12" fmla="*/ 110093 h 694293"/>
              <a:gd name="connsiteX13" fmla="*/ 609600 w 825500"/>
              <a:gd name="connsiteY13" fmla="*/ 116443 h 694293"/>
              <a:gd name="connsiteX14" fmla="*/ 647700 w 825500"/>
              <a:gd name="connsiteY14" fmla="*/ 141843 h 694293"/>
              <a:gd name="connsiteX15" fmla="*/ 685800 w 825500"/>
              <a:gd name="connsiteY15" fmla="*/ 173593 h 694293"/>
              <a:gd name="connsiteX16" fmla="*/ 698500 w 825500"/>
              <a:gd name="connsiteY16" fmla="*/ 192643 h 694293"/>
              <a:gd name="connsiteX17" fmla="*/ 692150 w 825500"/>
              <a:gd name="connsiteY17" fmla="*/ 224393 h 694293"/>
              <a:gd name="connsiteX18" fmla="*/ 666750 w 825500"/>
              <a:gd name="connsiteY18" fmla="*/ 262493 h 694293"/>
              <a:gd name="connsiteX19" fmla="*/ 673100 w 825500"/>
              <a:gd name="connsiteY19" fmla="*/ 306943 h 694293"/>
              <a:gd name="connsiteX20" fmla="*/ 679450 w 825500"/>
              <a:gd name="connsiteY20" fmla="*/ 395843 h 694293"/>
              <a:gd name="connsiteX21" fmla="*/ 685800 w 825500"/>
              <a:gd name="connsiteY21" fmla="*/ 414893 h 694293"/>
              <a:gd name="connsiteX22" fmla="*/ 730250 w 825500"/>
              <a:gd name="connsiteY22" fmla="*/ 427593 h 694293"/>
              <a:gd name="connsiteX23" fmla="*/ 742950 w 825500"/>
              <a:gd name="connsiteY23" fmla="*/ 472043 h 694293"/>
              <a:gd name="connsiteX24" fmla="*/ 749300 w 825500"/>
              <a:gd name="connsiteY24" fmla="*/ 516493 h 694293"/>
              <a:gd name="connsiteX25" fmla="*/ 755650 w 825500"/>
              <a:gd name="connsiteY25" fmla="*/ 548243 h 694293"/>
              <a:gd name="connsiteX26" fmla="*/ 774700 w 825500"/>
              <a:gd name="connsiteY26" fmla="*/ 560943 h 694293"/>
              <a:gd name="connsiteX27" fmla="*/ 793750 w 825500"/>
              <a:gd name="connsiteY27" fmla="*/ 579993 h 694293"/>
              <a:gd name="connsiteX28" fmla="*/ 800100 w 825500"/>
              <a:gd name="connsiteY28" fmla="*/ 605393 h 694293"/>
              <a:gd name="connsiteX29" fmla="*/ 825500 w 825500"/>
              <a:gd name="connsiteY29" fmla="*/ 643493 h 694293"/>
              <a:gd name="connsiteX30" fmla="*/ 819150 w 825500"/>
              <a:gd name="connsiteY30" fmla="*/ 668893 h 694293"/>
              <a:gd name="connsiteX31" fmla="*/ 781050 w 825500"/>
              <a:gd name="connsiteY31" fmla="*/ 681593 h 694293"/>
              <a:gd name="connsiteX32" fmla="*/ 704850 w 825500"/>
              <a:gd name="connsiteY32" fmla="*/ 694293 h 694293"/>
              <a:gd name="connsiteX33" fmla="*/ 622300 w 825500"/>
              <a:gd name="connsiteY33" fmla="*/ 687943 h 694293"/>
              <a:gd name="connsiteX34" fmla="*/ 603250 w 825500"/>
              <a:gd name="connsiteY34" fmla="*/ 681593 h 694293"/>
              <a:gd name="connsiteX35" fmla="*/ 571500 w 825500"/>
              <a:gd name="connsiteY35" fmla="*/ 637143 h 694293"/>
              <a:gd name="connsiteX36" fmla="*/ 552450 w 825500"/>
              <a:gd name="connsiteY36" fmla="*/ 630793 h 694293"/>
              <a:gd name="connsiteX37" fmla="*/ 400050 w 825500"/>
              <a:gd name="connsiteY37" fmla="*/ 624443 h 694293"/>
              <a:gd name="connsiteX38" fmla="*/ 349250 w 825500"/>
              <a:gd name="connsiteY38" fmla="*/ 611743 h 694293"/>
              <a:gd name="connsiteX39" fmla="*/ 330200 w 825500"/>
              <a:gd name="connsiteY39" fmla="*/ 599043 h 694293"/>
              <a:gd name="connsiteX40" fmla="*/ 304800 w 825500"/>
              <a:gd name="connsiteY40" fmla="*/ 535543 h 694293"/>
              <a:gd name="connsiteX41" fmla="*/ 247650 w 825500"/>
              <a:gd name="connsiteY41" fmla="*/ 484743 h 694293"/>
              <a:gd name="connsiteX42" fmla="*/ 222250 w 825500"/>
              <a:gd name="connsiteY42" fmla="*/ 472043 h 694293"/>
              <a:gd name="connsiteX43" fmla="*/ 184150 w 825500"/>
              <a:gd name="connsiteY43" fmla="*/ 446643 h 694293"/>
              <a:gd name="connsiteX44" fmla="*/ 165100 w 825500"/>
              <a:gd name="connsiteY44" fmla="*/ 395843 h 694293"/>
              <a:gd name="connsiteX45" fmla="*/ 139700 w 825500"/>
              <a:gd name="connsiteY45" fmla="*/ 357743 h 694293"/>
              <a:gd name="connsiteX46" fmla="*/ 107950 w 825500"/>
              <a:gd name="connsiteY46" fmla="*/ 319643 h 694293"/>
              <a:gd name="connsiteX47" fmla="*/ 95250 w 825500"/>
              <a:gd name="connsiteY47" fmla="*/ 262493 h 694293"/>
              <a:gd name="connsiteX48" fmla="*/ 88900 w 825500"/>
              <a:gd name="connsiteY48" fmla="*/ 243443 h 694293"/>
              <a:gd name="connsiteX49" fmla="*/ 82550 w 825500"/>
              <a:gd name="connsiteY49" fmla="*/ 198993 h 694293"/>
              <a:gd name="connsiteX50" fmla="*/ 50800 w 825500"/>
              <a:gd name="connsiteY50" fmla="*/ 160893 h 694293"/>
              <a:gd name="connsiteX51" fmla="*/ 25400 w 825500"/>
              <a:gd name="connsiteY51" fmla="*/ 122793 h 694293"/>
              <a:gd name="connsiteX52" fmla="*/ 12700 w 825500"/>
              <a:gd name="connsiteY52" fmla="*/ 103743 h 694293"/>
              <a:gd name="connsiteX53" fmla="*/ 0 w 825500"/>
              <a:gd name="connsiteY53" fmla="*/ 59293 h 694293"/>
              <a:gd name="connsiteX54" fmla="*/ 6350 w 825500"/>
              <a:gd name="connsiteY54" fmla="*/ 27543 h 694293"/>
              <a:gd name="connsiteX55" fmla="*/ 44450 w 825500"/>
              <a:gd name="connsiteY55" fmla="*/ 2143 h 694293"/>
              <a:gd name="connsiteX56" fmla="*/ 76200 w 825500"/>
              <a:gd name="connsiteY56" fmla="*/ 33893 h 694293"/>
              <a:gd name="connsiteX57" fmla="*/ 133350 w 825500"/>
              <a:gd name="connsiteY57" fmla="*/ 14843 h 694293"/>
              <a:gd name="connsiteX58" fmla="*/ 152400 w 825500"/>
              <a:gd name="connsiteY58" fmla="*/ 8493 h 694293"/>
              <a:gd name="connsiteX59" fmla="*/ 171450 w 825500"/>
              <a:gd name="connsiteY59" fmla="*/ 2143 h 694293"/>
              <a:gd name="connsiteX60" fmla="*/ 196850 w 825500"/>
              <a:gd name="connsiteY60" fmla="*/ 8493 h 6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5500" h="694293">
                <a:moveTo>
                  <a:pt x="196850" y="8493"/>
                </a:moveTo>
                <a:cubicBezTo>
                  <a:pt x="190500" y="21193"/>
                  <a:pt x="183567" y="33618"/>
                  <a:pt x="177800" y="46593"/>
                </a:cubicBezTo>
                <a:cubicBezTo>
                  <a:pt x="170700" y="62569"/>
                  <a:pt x="168469" y="80546"/>
                  <a:pt x="165100" y="97393"/>
                </a:cubicBezTo>
                <a:cubicBezTo>
                  <a:pt x="167217" y="105860"/>
                  <a:pt x="165998" y="115978"/>
                  <a:pt x="171450" y="122793"/>
                </a:cubicBezTo>
                <a:cubicBezTo>
                  <a:pt x="175631" y="128020"/>
                  <a:pt x="184649" y="125892"/>
                  <a:pt x="190500" y="129143"/>
                </a:cubicBezTo>
                <a:cubicBezTo>
                  <a:pt x="203843" y="136556"/>
                  <a:pt x="215900" y="146076"/>
                  <a:pt x="228600" y="154543"/>
                </a:cubicBezTo>
                <a:cubicBezTo>
                  <a:pt x="234950" y="158776"/>
                  <a:pt x="240410" y="164830"/>
                  <a:pt x="247650" y="167243"/>
                </a:cubicBezTo>
                <a:cubicBezTo>
                  <a:pt x="295533" y="183204"/>
                  <a:pt x="236511" y="161674"/>
                  <a:pt x="285750" y="186293"/>
                </a:cubicBezTo>
                <a:cubicBezTo>
                  <a:pt x="291737" y="189286"/>
                  <a:pt x="298450" y="190526"/>
                  <a:pt x="304800" y="192643"/>
                </a:cubicBezTo>
                <a:cubicBezTo>
                  <a:pt x="388085" y="185072"/>
                  <a:pt x="368825" y="209331"/>
                  <a:pt x="381000" y="154543"/>
                </a:cubicBezTo>
                <a:cubicBezTo>
                  <a:pt x="382893" y="146024"/>
                  <a:pt x="381179" y="135314"/>
                  <a:pt x="387350" y="129143"/>
                </a:cubicBezTo>
                <a:cubicBezTo>
                  <a:pt x="393521" y="122972"/>
                  <a:pt x="404359" y="125191"/>
                  <a:pt x="412750" y="122793"/>
                </a:cubicBezTo>
                <a:cubicBezTo>
                  <a:pt x="457082" y="110127"/>
                  <a:pt x="400391" y="120930"/>
                  <a:pt x="476250" y="110093"/>
                </a:cubicBezTo>
                <a:cubicBezTo>
                  <a:pt x="520700" y="112210"/>
                  <a:pt x="565844" y="108340"/>
                  <a:pt x="609600" y="116443"/>
                </a:cubicBezTo>
                <a:cubicBezTo>
                  <a:pt x="624608" y="119222"/>
                  <a:pt x="635000" y="133376"/>
                  <a:pt x="647700" y="141843"/>
                </a:cubicBezTo>
                <a:cubicBezTo>
                  <a:pt x="666431" y="154330"/>
                  <a:pt x="670521" y="155258"/>
                  <a:pt x="685800" y="173593"/>
                </a:cubicBezTo>
                <a:cubicBezTo>
                  <a:pt x="690686" y="179456"/>
                  <a:pt x="694267" y="186293"/>
                  <a:pt x="698500" y="192643"/>
                </a:cubicBezTo>
                <a:cubicBezTo>
                  <a:pt x="696383" y="203226"/>
                  <a:pt x="696616" y="214567"/>
                  <a:pt x="692150" y="224393"/>
                </a:cubicBezTo>
                <a:cubicBezTo>
                  <a:pt x="685834" y="238288"/>
                  <a:pt x="666750" y="262493"/>
                  <a:pt x="666750" y="262493"/>
                </a:cubicBezTo>
                <a:cubicBezTo>
                  <a:pt x="668867" y="277310"/>
                  <a:pt x="671681" y="292043"/>
                  <a:pt x="673100" y="306943"/>
                </a:cubicBezTo>
                <a:cubicBezTo>
                  <a:pt x="675917" y="336518"/>
                  <a:pt x="675979" y="366338"/>
                  <a:pt x="679450" y="395843"/>
                </a:cubicBezTo>
                <a:cubicBezTo>
                  <a:pt x="680232" y="402491"/>
                  <a:pt x="681067" y="410160"/>
                  <a:pt x="685800" y="414893"/>
                </a:cubicBezTo>
                <a:cubicBezTo>
                  <a:pt x="688837" y="417930"/>
                  <a:pt x="730030" y="427538"/>
                  <a:pt x="730250" y="427593"/>
                </a:cubicBezTo>
                <a:cubicBezTo>
                  <a:pt x="735691" y="443915"/>
                  <a:pt x="739761" y="454501"/>
                  <a:pt x="742950" y="472043"/>
                </a:cubicBezTo>
                <a:cubicBezTo>
                  <a:pt x="745627" y="486769"/>
                  <a:pt x="746839" y="501730"/>
                  <a:pt x="749300" y="516493"/>
                </a:cubicBezTo>
                <a:cubicBezTo>
                  <a:pt x="751074" y="527139"/>
                  <a:pt x="750295" y="538872"/>
                  <a:pt x="755650" y="548243"/>
                </a:cubicBezTo>
                <a:cubicBezTo>
                  <a:pt x="759436" y="554869"/>
                  <a:pt x="768837" y="556057"/>
                  <a:pt x="774700" y="560943"/>
                </a:cubicBezTo>
                <a:cubicBezTo>
                  <a:pt x="781599" y="566692"/>
                  <a:pt x="787400" y="573643"/>
                  <a:pt x="793750" y="579993"/>
                </a:cubicBezTo>
                <a:cubicBezTo>
                  <a:pt x="795867" y="588460"/>
                  <a:pt x="795259" y="598131"/>
                  <a:pt x="800100" y="605393"/>
                </a:cubicBezTo>
                <a:cubicBezTo>
                  <a:pt x="835182" y="658016"/>
                  <a:pt x="807270" y="570571"/>
                  <a:pt x="825500" y="643493"/>
                </a:cubicBezTo>
                <a:cubicBezTo>
                  <a:pt x="823383" y="651960"/>
                  <a:pt x="825776" y="663213"/>
                  <a:pt x="819150" y="668893"/>
                </a:cubicBezTo>
                <a:cubicBezTo>
                  <a:pt x="808986" y="677605"/>
                  <a:pt x="793750" y="677360"/>
                  <a:pt x="781050" y="681593"/>
                </a:cubicBezTo>
                <a:cubicBezTo>
                  <a:pt x="743816" y="694004"/>
                  <a:pt x="768653" y="687204"/>
                  <a:pt x="704850" y="694293"/>
                </a:cubicBezTo>
                <a:cubicBezTo>
                  <a:pt x="677333" y="692176"/>
                  <a:pt x="649685" y="691366"/>
                  <a:pt x="622300" y="687943"/>
                </a:cubicBezTo>
                <a:cubicBezTo>
                  <a:pt x="615658" y="687113"/>
                  <a:pt x="608819" y="685306"/>
                  <a:pt x="603250" y="681593"/>
                </a:cubicBezTo>
                <a:cubicBezTo>
                  <a:pt x="555675" y="649876"/>
                  <a:pt x="611228" y="676871"/>
                  <a:pt x="571500" y="637143"/>
                </a:cubicBezTo>
                <a:cubicBezTo>
                  <a:pt x="566767" y="632410"/>
                  <a:pt x="558800" y="632910"/>
                  <a:pt x="552450" y="630793"/>
                </a:cubicBezTo>
                <a:cubicBezTo>
                  <a:pt x="487280" y="647085"/>
                  <a:pt x="528400" y="639845"/>
                  <a:pt x="400050" y="624443"/>
                </a:cubicBezTo>
                <a:cubicBezTo>
                  <a:pt x="390516" y="623299"/>
                  <a:pt x="360691" y="617463"/>
                  <a:pt x="349250" y="611743"/>
                </a:cubicBezTo>
                <a:cubicBezTo>
                  <a:pt x="342424" y="608330"/>
                  <a:pt x="336550" y="603276"/>
                  <a:pt x="330200" y="599043"/>
                </a:cubicBezTo>
                <a:cubicBezTo>
                  <a:pt x="325833" y="585941"/>
                  <a:pt x="315478" y="548891"/>
                  <a:pt x="304800" y="535543"/>
                </a:cubicBezTo>
                <a:cubicBezTo>
                  <a:pt x="288557" y="515239"/>
                  <a:pt x="270064" y="497551"/>
                  <a:pt x="247650" y="484743"/>
                </a:cubicBezTo>
                <a:cubicBezTo>
                  <a:pt x="239431" y="480047"/>
                  <a:pt x="230367" y="476913"/>
                  <a:pt x="222250" y="472043"/>
                </a:cubicBezTo>
                <a:cubicBezTo>
                  <a:pt x="209162" y="464190"/>
                  <a:pt x="184150" y="446643"/>
                  <a:pt x="184150" y="446643"/>
                </a:cubicBezTo>
                <a:cubicBezTo>
                  <a:pt x="179291" y="432066"/>
                  <a:pt x="171608" y="407775"/>
                  <a:pt x="165100" y="395843"/>
                </a:cubicBezTo>
                <a:cubicBezTo>
                  <a:pt x="157791" y="382443"/>
                  <a:pt x="150493" y="368536"/>
                  <a:pt x="139700" y="357743"/>
                </a:cubicBezTo>
                <a:cubicBezTo>
                  <a:pt x="125656" y="343699"/>
                  <a:pt x="116791" y="337324"/>
                  <a:pt x="107950" y="319643"/>
                </a:cubicBezTo>
                <a:cubicBezTo>
                  <a:pt x="99373" y="302489"/>
                  <a:pt x="99152" y="280053"/>
                  <a:pt x="95250" y="262493"/>
                </a:cubicBezTo>
                <a:cubicBezTo>
                  <a:pt x="93798" y="255959"/>
                  <a:pt x="91017" y="249793"/>
                  <a:pt x="88900" y="243443"/>
                </a:cubicBezTo>
                <a:cubicBezTo>
                  <a:pt x="86783" y="228626"/>
                  <a:pt x="86851" y="213329"/>
                  <a:pt x="82550" y="198993"/>
                </a:cubicBezTo>
                <a:cubicBezTo>
                  <a:pt x="77801" y="183162"/>
                  <a:pt x="60029" y="172759"/>
                  <a:pt x="50800" y="160893"/>
                </a:cubicBezTo>
                <a:cubicBezTo>
                  <a:pt x="41429" y="148845"/>
                  <a:pt x="33867" y="135493"/>
                  <a:pt x="25400" y="122793"/>
                </a:cubicBezTo>
                <a:cubicBezTo>
                  <a:pt x="21167" y="116443"/>
                  <a:pt x="15113" y="110983"/>
                  <a:pt x="12700" y="103743"/>
                </a:cubicBezTo>
                <a:cubicBezTo>
                  <a:pt x="3590" y="76414"/>
                  <a:pt x="7973" y="91187"/>
                  <a:pt x="0" y="59293"/>
                </a:cubicBezTo>
                <a:cubicBezTo>
                  <a:pt x="2117" y="48710"/>
                  <a:pt x="1523" y="37196"/>
                  <a:pt x="6350" y="27543"/>
                </a:cubicBezTo>
                <a:cubicBezTo>
                  <a:pt x="15863" y="8517"/>
                  <a:pt x="27517" y="7787"/>
                  <a:pt x="44450" y="2143"/>
                </a:cubicBezTo>
                <a:cubicBezTo>
                  <a:pt x="50094" y="10610"/>
                  <a:pt x="62089" y="33893"/>
                  <a:pt x="76200" y="33893"/>
                </a:cubicBezTo>
                <a:lnTo>
                  <a:pt x="133350" y="14843"/>
                </a:lnTo>
                <a:lnTo>
                  <a:pt x="152400" y="8493"/>
                </a:lnTo>
                <a:cubicBezTo>
                  <a:pt x="158750" y="6376"/>
                  <a:pt x="171450" y="-4550"/>
                  <a:pt x="171450" y="2143"/>
                </a:cubicBezTo>
                <a:lnTo>
                  <a:pt x="196850" y="8493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4027F7-01F8-47AE-8082-FCA847F4D638}"/>
              </a:ext>
            </a:extLst>
          </p:cNvPr>
          <p:cNvSpPr/>
          <p:nvPr/>
        </p:nvSpPr>
        <p:spPr>
          <a:xfrm>
            <a:off x="5463521" y="404358"/>
            <a:ext cx="451630" cy="621684"/>
          </a:xfrm>
          <a:custGeom>
            <a:avLst/>
            <a:gdLst>
              <a:gd name="connsiteX0" fmla="*/ 69850 w 323850"/>
              <a:gd name="connsiteY0" fmla="*/ 178841 h 445790"/>
              <a:gd name="connsiteX1" fmla="*/ 63500 w 323850"/>
              <a:gd name="connsiteY1" fmla="*/ 96291 h 445790"/>
              <a:gd name="connsiteX2" fmla="*/ 25400 w 323850"/>
              <a:gd name="connsiteY2" fmla="*/ 83591 h 445790"/>
              <a:gd name="connsiteX3" fmla="*/ 50800 w 323850"/>
              <a:gd name="connsiteY3" fmla="*/ 77241 h 445790"/>
              <a:gd name="connsiteX4" fmla="*/ 88900 w 323850"/>
              <a:gd name="connsiteY4" fmla="*/ 70891 h 445790"/>
              <a:gd name="connsiteX5" fmla="*/ 107950 w 323850"/>
              <a:gd name="connsiteY5" fmla="*/ 58191 h 445790"/>
              <a:gd name="connsiteX6" fmla="*/ 133350 w 323850"/>
              <a:gd name="connsiteY6" fmla="*/ 51841 h 445790"/>
              <a:gd name="connsiteX7" fmla="*/ 152400 w 323850"/>
              <a:gd name="connsiteY7" fmla="*/ 39141 h 445790"/>
              <a:gd name="connsiteX8" fmla="*/ 146050 w 323850"/>
              <a:gd name="connsiteY8" fmla="*/ 1041 h 445790"/>
              <a:gd name="connsiteX9" fmla="*/ 139700 w 323850"/>
              <a:gd name="connsiteY9" fmla="*/ 20091 h 445790"/>
              <a:gd name="connsiteX10" fmla="*/ 165100 w 323850"/>
              <a:gd name="connsiteY10" fmla="*/ 32791 h 445790"/>
              <a:gd name="connsiteX11" fmla="*/ 209550 w 323850"/>
              <a:gd name="connsiteY11" fmla="*/ 39141 h 445790"/>
              <a:gd name="connsiteX12" fmla="*/ 215900 w 323850"/>
              <a:gd name="connsiteY12" fmla="*/ 102641 h 445790"/>
              <a:gd name="connsiteX13" fmla="*/ 228600 w 323850"/>
              <a:gd name="connsiteY13" fmla="*/ 121691 h 445790"/>
              <a:gd name="connsiteX14" fmla="*/ 234950 w 323850"/>
              <a:gd name="connsiteY14" fmla="*/ 140741 h 445790"/>
              <a:gd name="connsiteX15" fmla="*/ 241300 w 323850"/>
              <a:gd name="connsiteY15" fmla="*/ 216941 h 445790"/>
              <a:gd name="connsiteX16" fmla="*/ 260350 w 323850"/>
              <a:gd name="connsiteY16" fmla="*/ 223291 h 445790"/>
              <a:gd name="connsiteX17" fmla="*/ 266700 w 323850"/>
              <a:gd name="connsiteY17" fmla="*/ 242341 h 445790"/>
              <a:gd name="connsiteX18" fmla="*/ 279400 w 323850"/>
              <a:gd name="connsiteY18" fmla="*/ 286791 h 445790"/>
              <a:gd name="connsiteX19" fmla="*/ 317500 w 323850"/>
              <a:gd name="connsiteY19" fmla="*/ 305841 h 445790"/>
              <a:gd name="connsiteX20" fmla="*/ 323850 w 323850"/>
              <a:gd name="connsiteY20" fmla="*/ 324891 h 445790"/>
              <a:gd name="connsiteX21" fmla="*/ 298450 w 323850"/>
              <a:gd name="connsiteY21" fmla="*/ 362991 h 445790"/>
              <a:gd name="connsiteX22" fmla="*/ 273050 w 323850"/>
              <a:gd name="connsiteY22" fmla="*/ 382041 h 445790"/>
              <a:gd name="connsiteX23" fmla="*/ 241300 w 323850"/>
              <a:gd name="connsiteY23" fmla="*/ 388391 h 445790"/>
              <a:gd name="connsiteX24" fmla="*/ 209550 w 323850"/>
              <a:gd name="connsiteY24" fmla="*/ 401091 h 445790"/>
              <a:gd name="connsiteX25" fmla="*/ 177800 w 323850"/>
              <a:gd name="connsiteY25" fmla="*/ 407441 h 445790"/>
              <a:gd name="connsiteX26" fmla="*/ 152400 w 323850"/>
              <a:gd name="connsiteY26" fmla="*/ 413791 h 445790"/>
              <a:gd name="connsiteX27" fmla="*/ 114300 w 323850"/>
              <a:gd name="connsiteY27" fmla="*/ 445541 h 445790"/>
              <a:gd name="connsiteX28" fmla="*/ 57150 w 323850"/>
              <a:gd name="connsiteY28" fmla="*/ 432841 h 445790"/>
              <a:gd name="connsiteX29" fmla="*/ 0 w 323850"/>
              <a:gd name="connsiteY29" fmla="*/ 369341 h 445790"/>
              <a:gd name="connsiteX30" fmla="*/ 6350 w 323850"/>
              <a:gd name="connsiteY30" fmla="*/ 293141 h 445790"/>
              <a:gd name="connsiteX31" fmla="*/ 25400 w 323850"/>
              <a:gd name="connsiteY31" fmla="*/ 280441 h 445790"/>
              <a:gd name="connsiteX32" fmla="*/ 63500 w 323850"/>
              <a:gd name="connsiteY32" fmla="*/ 267741 h 445790"/>
              <a:gd name="connsiteX33" fmla="*/ 82550 w 323850"/>
              <a:gd name="connsiteY33" fmla="*/ 261391 h 445790"/>
              <a:gd name="connsiteX34" fmla="*/ 69850 w 323850"/>
              <a:gd name="connsiteY34" fmla="*/ 178841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850" h="445790">
                <a:moveTo>
                  <a:pt x="69850" y="178841"/>
                </a:moveTo>
                <a:cubicBezTo>
                  <a:pt x="66675" y="151324"/>
                  <a:pt x="75171" y="121300"/>
                  <a:pt x="63500" y="96291"/>
                </a:cubicBezTo>
                <a:cubicBezTo>
                  <a:pt x="57839" y="84160"/>
                  <a:pt x="25400" y="83591"/>
                  <a:pt x="25400" y="83591"/>
                </a:cubicBezTo>
                <a:cubicBezTo>
                  <a:pt x="33867" y="81474"/>
                  <a:pt x="42242" y="78953"/>
                  <a:pt x="50800" y="77241"/>
                </a:cubicBezTo>
                <a:cubicBezTo>
                  <a:pt x="63425" y="74716"/>
                  <a:pt x="76686" y="74962"/>
                  <a:pt x="88900" y="70891"/>
                </a:cubicBezTo>
                <a:cubicBezTo>
                  <a:pt x="96140" y="68478"/>
                  <a:pt x="100935" y="61197"/>
                  <a:pt x="107950" y="58191"/>
                </a:cubicBezTo>
                <a:cubicBezTo>
                  <a:pt x="115972" y="54753"/>
                  <a:pt x="124883" y="53958"/>
                  <a:pt x="133350" y="51841"/>
                </a:cubicBezTo>
                <a:cubicBezTo>
                  <a:pt x="139700" y="47608"/>
                  <a:pt x="150549" y="46545"/>
                  <a:pt x="152400" y="39141"/>
                </a:cubicBezTo>
                <a:cubicBezTo>
                  <a:pt x="155523" y="26650"/>
                  <a:pt x="153192" y="11754"/>
                  <a:pt x="146050" y="1041"/>
                </a:cubicBezTo>
                <a:cubicBezTo>
                  <a:pt x="142337" y="-4528"/>
                  <a:pt x="141817" y="13741"/>
                  <a:pt x="139700" y="20091"/>
                </a:cubicBezTo>
                <a:cubicBezTo>
                  <a:pt x="148167" y="24324"/>
                  <a:pt x="155968" y="30300"/>
                  <a:pt x="165100" y="32791"/>
                </a:cubicBezTo>
                <a:cubicBezTo>
                  <a:pt x="179540" y="36729"/>
                  <a:pt x="200747" y="27037"/>
                  <a:pt x="209550" y="39141"/>
                </a:cubicBezTo>
                <a:cubicBezTo>
                  <a:pt x="222062" y="56345"/>
                  <a:pt x="211117" y="81914"/>
                  <a:pt x="215900" y="102641"/>
                </a:cubicBezTo>
                <a:cubicBezTo>
                  <a:pt x="217616" y="110077"/>
                  <a:pt x="225187" y="114865"/>
                  <a:pt x="228600" y="121691"/>
                </a:cubicBezTo>
                <a:cubicBezTo>
                  <a:pt x="231593" y="127678"/>
                  <a:pt x="232833" y="134391"/>
                  <a:pt x="234950" y="140741"/>
                </a:cubicBezTo>
                <a:cubicBezTo>
                  <a:pt x="237067" y="166141"/>
                  <a:pt x="233804" y="192580"/>
                  <a:pt x="241300" y="216941"/>
                </a:cubicBezTo>
                <a:cubicBezTo>
                  <a:pt x="243268" y="223338"/>
                  <a:pt x="255617" y="218558"/>
                  <a:pt x="260350" y="223291"/>
                </a:cubicBezTo>
                <a:cubicBezTo>
                  <a:pt x="265083" y="228024"/>
                  <a:pt x="264861" y="235905"/>
                  <a:pt x="266700" y="242341"/>
                </a:cubicBezTo>
                <a:cubicBezTo>
                  <a:pt x="267207" y="244116"/>
                  <a:pt x="276017" y="282562"/>
                  <a:pt x="279400" y="286791"/>
                </a:cubicBezTo>
                <a:cubicBezTo>
                  <a:pt x="288352" y="297982"/>
                  <a:pt x="304951" y="301658"/>
                  <a:pt x="317500" y="305841"/>
                </a:cubicBezTo>
                <a:cubicBezTo>
                  <a:pt x="319617" y="312191"/>
                  <a:pt x="323850" y="318198"/>
                  <a:pt x="323850" y="324891"/>
                </a:cubicBezTo>
                <a:cubicBezTo>
                  <a:pt x="323850" y="342051"/>
                  <a:pt x="309904" y="353174"/>
                  <a:pt x="298450" y="362991"/>
                </a:cubicBezTo>
                <a:cubicBezTo>
                  <a:pt x="290415" y="369879"/>
                  <a:pt x="282721" y="377743"/>
                  <a:pt x="273050" y="382041"/>
                </a:cubicBezTo>
                <a:cubicBezTo>
                  <a:pt x="263187" y="386424"/>
                  <a:pt x="251638" y="385290"/>
                  <a:pt x="241300" y="388391"/>
                </a:cubicBezTo>
                <a:cubicBezTo>
                  <a:pt x="230382" y="391666"/>
                  <a:pt x="220468" y="397816"/>
                  <a:pt x="209550" y="401091"/>
                </a:cubicBezTo>
                <a:cubicBezTo>
                  <a:pt x="199212" y="404192"/>
                  <a:pt x="188336" y="405100"/>
                  <a:pt x="177800" y="407441"/>
                </a:cubicBezTo>
                <a:cubicBezTo>
                  <a:pt x="169281" y="409334"/>
                  <a:pt x="160867" y="411674"/>
                  <a:pt x="152400" y="413791"/>
                </a:cubicBezTo>
                <a:cubicBezTo>
                  <a:pt x="147459" y="418732"/>
                  <a:pt x="124246" y="444436"/>
                  <a:pt x="114300" y="445541"/>
                </a:cubicBezTo>
                <a:cubicBezTo>
                  <a:pt x="97537" y="447404"/>
                  <a:pt x="73890" y="438421"/>
                  <a:pt x="57150" y="432841"/>
                </a:cubicBezTo>
                <a:cubicBezTo>
                  <a:pt x="11566" y="387257"/>
                  <a:pt x="29826" y="409109"/>
                  <a:pt x="0" y="369341"/>
                </a:cubicBezTo>
                <a:cubicBezTo>
                  <a:pt x="2117" y="343941"/>
                  <a:pt x="-652" y="317648"/>
                  <a:pt x="6350" y="293141"/>
                </a:cubicBezTo>
                <a:cubicBezTo>
                  <a:pt x="8447" y="285803"/>
                  <a:pt x="18426" y="283541"/>
                  <a:pt x="25400" y="280441"/>
                </a:cubicBezTo>
                <a:cubicBezTo>
                  <a:pt x="37633" y="275004"/>
                  <a:pt x="50800" y="271974"/>
                  <a:pt x="63500" y="267741"/>
                </a:cubicBezTo>
                <a:lnTo>
                  <a:pt x="82550" y="261391"/>
                </a:lnTo>
                <a:cubicBezTo>
                  <a:pt x="105817" y="226490"/>
                  <a:pt x="73025" y="206358"/>
                  <a:pt x="69850" y="178841"/>
                </a:cubicBezTo>
                <a:close/>
              </a:path>
            </a:pathLst>
          </a:custGeom>
          <a:blipFill dpi="0" rotWithShape="0">
            <a:blip r:embed="rId19"/>
            <a:srcRect/>
            <a:stretch>
              <a:fillRect l="-7000" t="-5000" b="-2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6D48A7-D5DB-419C-A9FC-3E6AFC3D9233}"/>
              </a:ext>
            </a:extLst>
          </p:cNvPr>
          <p:cNvSpPr/>
          <p:nvPr/>
        </p:nvSpPr>
        <p:spPr>
          <a:xfrm>
            <a:off x="5242579" y="209550"/>
            <a:ext cx="421621" cy="146050"/>
          </a:xfrm>
          <a:custGeom>
            <a:avLst/>
            <a:gdLst>
              <a:gd name="connsiteX0" fmla="*/ 2521 w 421621"/>
              <a:gd name="connsiteY0" fmla="*/ 38100 h 146050"/>
              <a:gd name="connsiteX1" fmla="*/ 53321 w 421621"/>
              <a:gd name="connsiteY1" fmla="*/ 82550 h 146050"/>
              <a:gd name="connsiteX2" fmla="*/ 78721 w 421621"/>
              <a:gd name="connsiteY2" fmla="*/ 88900 h 146050"/>
              <a:gd name="connsiteX3" fmla="*/ 85071 w 421621"/>
              <a:gd name="connsiteY3" fmla="*/ 133350 h 146050"/>
              <a:gd name="connsiteX4" fmla="*/ 123171 w 421621"/>
              <a:gd name="connsiteY4" fmla="*/ 146050 h 146050"/>
              <a:gd name="connsiteX5" fmla="*/ 167621 w 421621"/>
              <a:gd name="connsiteY5" fmla="*/ 139700 h 146050"/>
              <a:gd name="connsiteX6" fmla="*/ 186671 w 421621"/>
              <a:gd name="connsiteY6" fmla="*/ 95250 h 146050"/>
              <a:gd name="connsiteX7" fmla="*/ 218421 w 421621"/>
              <a:gd name="connsiteY7" fmla="*/ 63500 h 146050"/>
              <a:gd name="connsiteX8" fmla="*/ 275571 w 421621"/>
              <a:gd name="connsiteY8" fmla="*/ 88900 h 146050"/>
              <a:gd name="connsiteX9" fmla="*/ 294621 w 421621"/>
              <a:gd name="connsiteY9" fmla="*/ 95250 h 146050"/>
              <a:gd name="connsiteX10" fmla="*/ 332721 w 421621"/>
              <a:gd name="connsiteY10" fmla="*/ 114300 h 146050"/>
              <a:gd name="connsiteX11" fmla="*/ 313671 w 421621"/>
              <a:gd name="connsiteY11" fmla="*/ 95250 h 146050"/>
              <a:gd name="connsiteX12" fmla="*/ 294621 w 421621"/>
              <a:gd name="connsiteY12" fmla="*/ 88900 h 146050"/>
              <a:gd name="connsiteX13" fmla="*/ 256521 w 421621"/>
              <a:gd name="connsiteY13" fmla="*/ 69850 h 146050"/>
              <a:gd name="connsiteX14" fmla="*/ 300971 w 421621"/>
              <a:gd name="connsiteY14" fmla="*/ 44450 h 146050"/>
              <a:gd name="connsiteX15" fmla="*/ 339071 w 421621"/>
              <a:gd name="connsiteY15" fmla="*/ 31750 h 146050"/>
              <a:gd name="connsiteX16" fmla="*/ 421621 w 421621"/>
              <a:gd name="connsiteY16" fmla="*/ 25400 h 146050"/>
              <a:gd name="connsiteX17" fmla="*/ 415271 w 421621"/>
              <a:gd name="connsiteY17" fmla="*/ 6350 h 146050"/>
              <a:gd name="connsiteX18" fmla="*/ 396221 w 421621"/>
              <a:gd name="connsiteY18" fmla="*/ 0 h 146050"/>
              <a:gd name="connsiteX19" fmla="*/ 193021 w 421621"/>
              <a:gd name="connsiteY19" fmla="*/ 6350 h 146050"/>
              <a:gd name="connsiteX20" fmla="*/ 135871 w 421621"/>
              <a:gd name="connsiteY20" fmla="*/ 19050 h 146050"/>
              <a:gd name="connsiteX21" fmla="*/ 2521 w 421621"/>
              <a:gd name="connsiteY21" fmla="*/ 3810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621" h="146050">
                <a:moveTo>
                  <a:pt x="2521" y="38100"/>
                </a:moveTo>
                <a:cubicBezTo>
                  <a:pt x="-11237" y="48683"/>
                  <a:pt x="34944" y="74674"/>
                  <a:pt x="53321" y="82550"/>
                </a:cubicBezTo>
                <a:cubicBezTo>
                  <a:pt x="61343" y="85988"/>
                  <a:pt x="70254" y="86783"/>
                  <a:pt x="78721" y="88900"/>
                </a:cubicBezTo>
                <a:cubicBezTo>
                  <a:pt x="80838" y="103717"/>
                  <a:pt x="75882" y="121536"/>
                  <a:pt x="85071" y="133350"/>
                </a:cubicBezTo>
                <a:cubicBezTo>
                  <a:pt x="93290" y="143917"/>
                  <a:pt x="123171" y="146050"/>
                  <a:pt x="123171" y="146050"/>
                </a:cubicBezTo>
                <a:cubicBezTo>
                  <a:pt x="137988" y="143933"/>
                  <a:pt x="154537" y="146969"/>
                  <a:pt x="167621" y="139700"/>
                </a:cubicBezTo>
                <a:cubicBezTo>
                  <a:pt x="176769" y="134618"/>
                  <a:pt x="181956" y="104680"/>
                  <a:pt x="186671" y="95250"/>
                </a:cubicBezTo>
                <a:cubicBezTo>
                  <a:pt x="197254" y="74083"/>
                  <a:pt x="199371" y="76200"/>
                  <a:pt x="218421" y="63500"/>
                </a:cubicBezTo>
                <a:cubicBezTo>
                  <a:pt x="248610" y="83626"/>
                  <a:pt x="230231" y="73787"/>
                  <a:pt x="275571" y="88900"/>
                </a:cubicBezTo>
                <a:cubicBezTo>
                  <a:pt x="281921" y="91017"/>
                  <a:pt x="289052" y="91537"/>
                  <a:pt x="294621" y="95250"/>
                </a:cubicBezTo>
                <a:cubicBezTo>
                  <a:pt x="319240" y="111663"/>
                  <a:pt x="306431" y="105537"/>
                  <a:pt x="332721" y="114300"/>
                </a:cubicBezTo>
                <a:cubicBezTo>
                  <a:pt x="389005" y="95539"/>
                  <a:pt x="384126" y="103078"/>
                  <a:pt x="313671" y="95250"/>
                </a:cubicBezTo>
                <a:cubicBezTo>
                  <a:pt x="307321" y="93133"/>
                  <a:pt x="300608" y="91893"/>
                  <a:pt x="294621" y="88900"/>
                </a:cubicBezTo>
                <a:cubicBezTo>
                  <a:pt x="245382" y="64281"/>
                  <a:pt x="304404" y="85811"/>
                  <a:pt x="256521" y="69850"/>
                </a:cubicBezTo>
                <a:cubicBezTo>
                  <a:pt x="273704" y="58395"/>
                  <a:pt x="280830" y="52507"/>
                  <a:pt x="300971" y="44450"/>
                </a:cubicBezTo>
                <a:cubicBezTo>
                  <a:pt x="313400" y="39478"/>
                  <a:pt x="325723" y="32777"/>
                  <a:pt x="339071" y="31750"/>
                </a:cubicBezTo>
                <a:lnTo>
                  <a:pt x="421621" y="25400"/>
                </a:lnTo>
                <a:cubicBezTo>
                  <a:pt x="419504" y="19050"/>
                  <a:pt x="420004" y="11083"/>
                  <a:pt x="415271" y="6350"/>
                </a:cubicBezTo>
                <a:cubicBezTo>
                  <a:pt x="410538" y="1617"/>
                  <a:pt x="402914" y="0"/>
                  <a:pt x="396221" y="0"/>
                </a:cubicBezTo>
                <a:cubicBezTo>
                  <a:pt x="328455" y="0"/>
                  <a:pt x="260754" y="4233"/>
                  <a:pt x="193021" y="6350"/>
                </a:cubicBezTo>
                <a:cubicBezTo>
                  <a:pt x="181983" y="9109"/>
                  <a:pt x="145468" y="18666"/>
                  <a:pt x="135871" y="19050"/>
                </a:cubicBezTo>
                <a:cubicBezTo>
                  <a:pt x="93571" y="20742"/>
                  <a:pt x="16279" y="27517"/>
                  <a:pt x="2521" y="381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DC5A3-7959-4561-80D3-3BE5B7F79CCF}"/>
              </a:ext>
            </a:extLst>
          </p:cNvPr>
          <p:cNvSpPr/>
          <p:nvPr/>
        </p:nvSpPr>
        <p:spPr>
          <a:xfrm>
            <a:off x="5193939" y="480044"/>
            <a:ext cx="505111" cy="805010"/>
          </a:xfrm>
          <a:custGeom>
            <a:avLst/>
            <a:gdLst>
              <a:gd name="connsiteX0" fmla="*/ 292100 w 394452"/>
              <a:gd name="connsiteY0" fmla="*/ 50800 h 628650"/>
              <a:gd name="connsiteX1" fmla="*/ 171450 w 394452"/>
              <a:gd name="connsiteY1" fmla="*/ 57150 h 628650"/>
              <a:gd name="connsiteX2" fmla="*/ 152400 w 394452"/>
              <a:gd name="connsiteY2" fmla="*/ 69850 h 628650"/>
              <a:gd name="connsiteX3" fmla="*/ 107950 w 394452"/>
              <a:gd name="connsiteY3" fmla="*/ 107950 h 628650"/>
              <a:gd name="connsiteX4" fmla="*/ 69850 w 394452"/>
              <a:gd name="connsiteY4" fmla="*/ 196850 h 628650"/>
              <a:gd name="connsiteX5" fmla="*/ 50800 w 394452"/>
              <a:gd name="connsiteY5" fmla="*/ 209550 h 628650"/>
              <a:gd name="connsiteX6" fmla="*/ 38100 w 394452"/>
              <a:gd name="connsiteY6" fmla="*/ 228600 h 628650"/>
              <a:gd name="connsiteX7" fmla="*/ 19050 w 394452"/>
              <a:gd name="connsiteY7" fmla="*/ 292100 h 628650"/>
              <a:gd name="connsiteX8" fmla="*/ 31750 w 394452"/>
              <a:gd name="connsiteY8" fmla="*/ 330200 h 628650"/>
              <a:gd name="connsiteX9" fmla="*/ 19050 w 394452"/>
              <a:gd name="connsiteY9" fmla="*/ 393700 h 628650"/>
              <a:gd name="connsiteX10" fmla="*/ 0 w 394452"/>
              <a:gd name="connsiteY10" fmla="*/ 431800 h 628650"/>
              <a:gd name="connsiteX11" fmla="*/ 6350 w 394452"/>
              <a:gd name="connsiteY11" fmla="*/ 488950 h 628650"/>
              <a:gd name="connsiteX12" fmla="*/ 31750 w 394452"/>
              <a:gd name="connsiteY12" fmla="*/ 527050 h 628650"/>
              <a:gd name="connsiteX13" fmla="*/ 50800 w 394452"/>
              <a:gd name="connsiteY13" fmla="*/ 590550 h 628650"/>
              <a:gd name="connsiteX14" fmla="*/ 57150 w 394452"/>
              <a:gd name="connsiteY14" fmla="*/ 609600 h 628650"/>
              <a:gd name="connsiteX15" fmla="*/ 63500 w 394452"/>
              <a:gd name="connsiteY15" fmla="*/ 628650 h 628650"/>
              <a:gd name="connsiteX16" fmla="*/ 88900 w 394452"/>
              <a:gd name="connsiteY16" fmla="*/ 622300 h 628650"/>
              <a:gd name="connsiteX17" fmla="*/ 120650 w 394452"/>
              <a:gd name="connsiteY17" fmla="*/ 584200 h 628650"/>
              <a:gd name="connsiteX18" fmla="*/ 139700 w 394452"/>
              <a:gd name="connsiteY18" fmla="*/ 577850 h 628650"/>
              <a:gd name="connsiteX19" fmla="*/ 184150 w 394452"/>
              <a:gd name="connsiteY19" fmla="*/ 558800 h 628650"/>
              <a:gd name="connsiteX20" fmla="*/ 190500 w 394452"/>
              <a:gd name="connsiteY20" fmla="*/ 539750 h 628650"/>
              <a:gd name="connsiteX21" fmla="*/ 209550 w 394452"/>
              <a:gd name="connsiteY21" fmla="*/ 425450 h 628650"/>
              <a:gd name="connsiteX22" fmla="*/ 234950 w 394452"/>
              <a:gd name="connsiteY22" fmla="*/ 412750 h 628650"/>
              <a:gd name="connsiteX23" fmla="*/ 254000 w 394452"/>
              <a:gd name="connsiteY23" fmla="*/ 400050 h 628650"/>
              <a:gd name="connsiteX24" fmla="*/ 241300 w 394452"/>
              <a:gd name="connsiteY24" fmla="*/ 368300 h 628650"/>
              <a:gd name="connsiteX25" fmla="*/ 203200 w 394452"/>
              <a:gd name="connsiteY25" fmla="*/ 355600 h 628650"/>
              <a:gd name="connsiteX26" fmla="*/ 203200 w 394452"/>
              <a:gd name="connsiteY26" fmla="*/ 285750 h 628650"/>
              <a:gd name="connsiteX27" fmla="*/ 209550 w 394452"/>
              <a:gd name="connsiteY27" fmla="*/ 266700 h 628650"/>
              <a:gd name="connsiteX28" fmla="*/ 228600 w 394452"/>
              <a:gd name="connsiteY28" fmla="*/ 247650 h 628650"/>
              <a:gd name="connsiteX29" fmla="*/ 260350 w 394452"/>
              <a:gd name="connsiteY29" fmla="*/ 215900 h 628650"/>
              <a:gd name="connsiteX30" fmla="*/ 317500 w 394452"/>
              <a:gd name="connsiteY30" fmla="*/ 190500 h 628650"/>
              <a:gd name="connsiteX31" fmla="*/ 323850 w 394452"/>
              <a:gd name="connsiteY31" fmla="*/ 152400 h 628650"/>
              <a:gd name="connsiteX32" fmla="*/ 342900 w 394452"/>
              <a:gd name="connsiteY32" fmla="*/ 146050 h 628650"/>
              <a:gd name="connsiteX33" fmla="*/ 381000 w 394452"/>
              <a:gd name="connsiteY33" fmla="*/ 127000 h 628650"/>
              <a:gd name="connsiteX34" fmla="*/ 393700 w 394452"/>
              <a:gd name="connsiteY34" fmla="*/ 107950 h 628650"/>
              <a:gd name="connsiteX35" fmla="*/ 387350 w 394452"/>
              <a:gd name="connsiteY35" fmla="*/ 57150 h 628650"/>
              <a:gd name="connsiteX36" fmla="*/ 323850 w 394452"/>
              <a:gd name="connsiteY36" fmla="*/ 12700 h 628650"/>
              <a:gd name="connsiteX37" fmla="*/ 254000 w 394452"/>
              <a:gd name="connsiteY37" fmla="*/ 0 h 628650"/>
              <a:gd name="connsiteX38" fmla="*/ 292100 w 394452"/>
              <a:gd name="connsiteY38" fmla="*/ 5080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452" h="628650">
                <a:moveTo>
                  <a:pt x="292100" y="50800"/>
                </a:moveTo>
                <a:cubicBezTo>
                  <a:pt x="251883" y="52917"/>
                  <a:pt x="211353" y="51709"/>
                  <a:pt x="171450" y="57150"/>
                </a:cubicBezTo>
                <a:cubicBezTo>
                  <a:pt x="163888" y="58181"/>
                  <a:pt x="158610" y="65414"/>
                  <a:pt x="152400" y="69850"/>
                </a:cubicBezTo>
                <a:cubicBezTo>
                  <a:pt x="123889" y="90215"/>
                  <a:pt x="131027" y="84873"/>
                  <a:pt x="107950" y="107950"/>
                </a:cubicBezTo>
                <a:cubicBezTo>
                  <a:pt x="101945" y="125964"/>
                  <a:pt x="83302" y="187882"/>
                  <a:pt x="69850" y="196850"/>
                </a:cubicBezTo>
                <a:lnTo>
                  <a:pt x="50800" y="209550"/>
                </a:lnTo>
                <a:cubicBezTo>
                  <a:pt x="46567" y="215900"/>
                  <a:pt x="41513" y="221774"/>
                  <a:pt x="38100" y="228600"/>
                </a:cubicBezTo>
                <a:cubicBezTo>
                  <a:pt x="24176" y="256447"/>
                  <a:pt x="24999" y="262357"/>
                  <a:pt x="19050" y="292100"/>
                </a:cubicBezTo>
                <a:cubicBezTo>
                  <a:pt x="23283" y="304800"/>
                  <a:pt x="33643" y="316948"/>
                  <a:pt x="31750" y="330200"/>
                </a:cubicBezTo>
                <a:cubicBezTo>
                  <a:pt x="29410" y="346581"/>
                  <a:pt x="27916" y="375967"/>
                  <a:pt x="19050" y="393700"/>
                </a:cubicBezTo>
                <a:cubicBezTo>
                  <a:pt x="-5569" y="442939"/>
                  <a:pt x="15961" y="383917"/>
                  <a:pt x="0" y="431800"/>
                </a:cubicBezTo>
                <a:cubicBezTo>
                  <a:pt x="2117" y="450850"/>
                  <a:pt x="289" y="470766"/>
                  <a:pt x="6350" y="488950"/>
                </a:cubicBezTo>
                <a:cubicBezTo>
                  <a:pt x="11177" y="503430"/>
                  <a:pt x="31750" y="527050"/>
                  <a:pt x="31750" y="527050"/>
                </a:cubicBezTo>
                <a:cubicBezTo>
                  <a:pt x="41347" y="565437"/>
                  <a:pt x="35340" y="544171"/>
                  <a:pt x="50800" y="590550"/>
                </a:cubicBezTo>
                <a:lnTo>
                  <a:pt x="57150" y="609600"/>
                </a:lnTo>
                <a:lnTo>
                  <a:pt x="63500" y="628650"/>
                </a:lnTo>
                <a:cubicBezTo>
                  <a:pt x="71967" y="626533"/>
                  <a:pt x="81323" y="626630"/>
                  <a:pt x="88900" y="622300"/>
                </a:cubicBezTo>
                <a:cubicBezTo>
                  <a:pt x="131226" y="598113"/>
                  <a:pt x="87774" y="610501"/>
                  <a:pt x="120650" y="584200"/>
                </a:cubicBezTo>
                <a:cubicBezTo>
                  <a:pt x="125877" y="580019"/>
                  <a:pt x="133713" y="580843"/>
                  <a:pt x="139700" y="577850"/>
                </a:cubicBezTo>
                <a:cubicBezTo>
                  <a:pt x="183553" y="555924"/>
                  <a:pt x="131287" y="572016"/>
                  <a:pt x="184150" y="558800"/>
                </a:cubicBezTo>
                <a:cubicBezTo>
                  <a:pt x="186267" y="552450"/>
                  <a:pt x="189761" y="546403"/>
                  <a:pt x="190500" y="539750"/>
                </a:cubicBezTo>
                <a:cubicBezTo>
                  <a:pt x="192066" y="525660"/>
                  <a:pt x="180468" y="449685"/>
                  <a:pt x="209550" y="425450"/>
                </a:cubicBezTo>
                <a:cubicBezTo>
                  <a:pt x="216822" y="419390"/>
                  <a:pt x="226731" y="417446"/>
                  <a:pt x="234950" y="412750"/>
                </a:cubicBezTo>
                <a:cubicBezTo>
                  <a:pt x="241576" y="408964"/>
                  <a:pt x="247650" y="404283"/>
                  <a:pt x="254000" y="400050"/>
                </a:cubicBezTo>
                <a:cubicBezTo>
                  <a:pt x="261370" y="377939"/>
                  <a:pt x="267508" y="379948"/>
                  <a:pt x="241300" y="368300"/>
                </a:cubicBezTo>
                <a:cubicBezTo>
                  <a:pt x="229067" y="362863"/>
                  <a:pt x="203200" y="355600"/>
                  <a:pt x="203200" y="355600"/>
                </a:cubicBezTo>
                <a:cubicBezTo>
                  <a:pt x="194203" y="319611"/>
                  <a:pt x="193930" y="332098"/>
                  <a:pt x="203200" y="285750"/>
                </a:cubicBezTo>
                <a:cubicBezTo>
                  <a:pt x="204513" y="279186"/>
                  <a:pt x="205837" y="272269"/>
                  <a:pt x="209550" y="266700"/>
                </a:cubicBezTo>
                <a:cubicBezTo>
                  <a:pt x="214531" y="259228"/>
                  <a:pt x="222851" y="254549"/>
                  <a:pt x="228600" y="247650"/>
                </a:cubicBezTo>
                <a:cubicBezTo>
                  <a:pt x="244786" y="228226"/>
                  <a:pt x="235697" y="226857"/>
                  <a:pt x="260350" y="215900"/>
                </a:cubicBezTo>
                <a:cubicBezTo>
                  <a:pt x="328360" y="185673"/>
                  <a:pt x="274387" y="219242"/>
                  <a:pt x="317500" y="190500"/>
                </a:cubicBezTo>
                <a:cubicBezTo>
                  <a:pt x="319617" y="177800"/>
                  <a:pt x="317462" y="163579"/>
                  <a:pt x="323850" y="152400"/>
                </a:cubicBezTo>
                <a:cubicBezTo>
                  <a:pt x="327171" y="146588"/>
                  <a:pt x="336913" y="149043"/>
                  <a:pt x="342900" y="146050"/>
                </a:cubicBezTo>
                <a:cubicBezTo>
                  <a:pt x="392139" y="121431"/>
                  <a:pt x="333117" y="142961"/>
                  <a:pt x="381000" y="127000"/>
                </a:cubicBezTo>
                <a:cubicBezTo>
                  <a:pt x="385233" y="120650"/>
                  <a:pt x="393009" y="115550"/>
                  <a:pt x="393700" y="107950"/>
                </a:cubicBezTo>
                <a:cubicBezTo>
                  <a:pt x="395245" y="90955"/>
                  <a:pt x="394982" y="72414"/>
                  <a:pt x="387350" y="57150"/>
                </a:cubicBezTo>
                <a:cubicBezTo>
                  <a:pt x="367068" y="16585"/>
                  <a:pt x="355018" y="21605"/>
                  <a:pt x="323850" y="12700"/>
                </a:cubicBezTo>
                <a:cubicBezTo>
                  <a:pt x="278169" y="-352"/>
                  <a:pt x="338062" y="10508"/>
                  <a:pt x="254000" y="0"/>
                </a:cubicBezTo>
                <a:lnTo>
                  <a:pt x="292100" y="50800"/>
                </a:lnTo>
                <a:close/>
              </a:path>
            </a:pathLst>
          </a:custGeom>
          <a:blipFill dpi="0" rotWithShape="1">
            <a:blip r:embed="rId20"/>
            <a:srcRect/>
            <a:stretch>
              <a:fillRect r="-22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47C1251-1F91-492F-B39C-BAF4D7748910}"/>
              </a:ext>
            </a:extLst>
          </p:cNvPr>
          <p:cNvSpPr/>
          <p:nvPr/>
        </p:nvSpPr>
        <p:spPr>
          <a:xfrm>
            <a:off x="5861050" y="1835150"/>
            <a:ext cx="903097" cy="292100"/>
          </a:xfrm>
          <a:custGeom>
            <a:avLst/>
            <a:gdLst>
              <a:gd name="connsiteX0" fmla="*/ 482600 w 903097"/>
              <a:gd name="connsiteY0" fmla="*/ 50800 h 292100"/>
              <a:gd name="connsiteX1" fmla="*/ 349250 w 903097"/>
              <a:gd name="connsiteY1" fmla="*/ 44450 h 292100"/>
              <a:gd name="connsiteX2" fmla="*/ 304800 w 903097"/>
              <a:gd name="connsiteY2" fmla="*/ 12700 h 292100"/>
              <a:gd name="connsiteX3" fmla="*/ 285750 w 903097"/>
              <a:gd name="connsiteY3" fmla="*/ 0 h 292100"/>
              <a:gd name="connsiteX4" fmla="*/ 241300 w 903097"/>
              <a:gd name="connsiteY4" fmla="*/ 6350 h 292100"/>
              <a:gd name="connsiteX5" fmla="*/ 184150 w 903097"/>
              <a:gd name="connsiteY5" fmla="*/ 12700 h 292100"/>
              <a:gd name="connsiteX6" fmla="*/ 165100 w 903097"/>
              <a:gd name="connsiteY6" fmla="*/ 25400 h 292100"/>
              <a:gd name="connsiteX7" fmla="*/ 127000 w 903097"/>
              <a:gd name="connsiteY7" fmla="*/ 38100 h 292100"/>
              <a:gd name="connsiteX8" fmla="*/ 82550 w 903097"/>
              <a:gd name="connsiteY8" fmla="*/ 50800 h 292100"/>
              <a:gd name="connsiteX9" fmla="*/ 57150 w 903097"/>
              <a:gd name="connsiteY9" fmla="*/ 44450 h 292100"/>
              <a:gd name="connsiteX10" fmla="*/ 25400 w 903097"/>
              <a:gd name="connsiteY10" fmla="*/ 6350 h 292100"/>
              <a:gd name="connsiteX11" fmla="*/ 12700 w 903097"/>
              <a:gd name="connsiteY11" fmla="*/ 25400 h 292100"/>
              <a:gd name="connsiteX12" fmla="*/ 6350 w 903097"/>
              <a:gd name="connsiteY12" fmla="*/ 50800 h 292100"/>
              <a:gd name="connsiteX13" fmla="*/ 0 w 903097"/>
              <a:gd name="connsiteY13" fmla="*/ 69850 h 292100"/>
              <a:gd name="connsiteX14" fmla="*/ 6350 w 903097"/>
              <a:gd name="connsiteY14" fmla="*/ 101600 h 292100"/>
              <a:gd name="connsiteX15" fmla="*/ 12700 w 903097"/>
              <a:gd name="connsiteY15" fmla="*/ 120650 h 292100"/>
              <a:gd name="connsiteX16" fmla="*/ 31750 w 903097"/>
              <a:gd name="connsiteY16" fmla="*/ 127000 h 292100"/>
              <a:gd name="connsiteX17" fmla="*/ 31750 w 903097"/>
              <a:gd name="connsiteY17" fmla="*/ 215900 h 292100"/>
              <a:gd name="connsiteX18" fmla="*/ 50800 w 903097"/>
              <a:gd name="connsiteY18" fmla="*/ 222250 h 292100"/>
              <a:gd name="connsiteX19" fmla="*/ 88900 w 903097"/>
              <a:gd name="connsiteY19" fmla="*/ 254000 h 292100"/>
              <a:gd name="connsiteX20" fmla="*/ 120650 w 903097"/>
              <a:gd name="connsiteY20" fmla="*/ 292100 h 292100"/>
              <a:gd name="connsiteX21" fmla="*/ 171450 w 903097"/>
              <a:gd name="connsiteY21" fmla="*/ 285750 h 292100"/>
              <a:gd name="connsiteX22" fmla="*/ 203200 w 903097"/>
              <a:gd name="connsiteY22" fmla="*/ 279400 h 292100"/>
              <a:gd name="connsiteX23" fmla="*/ 209550 w 903097"/>
              <a:gd name="connsiteY23" fmla="*/ 260350 h 292100"/>
              <a:gd name="connsiteX24" fmla="*/ 247650 w 903097"/>
              <a:gd name="connsiteY24" fmla="*/ 254000 h 292100"/>
              <a:gd name="connsiteX25" fmla="*/ 266700 w 903097"/>
              <a:gd name="connsiteY25" fmla="*/ 273050 h 292100"/>
              <a:gd name="connsiteX26" fmla="*/ 317500 w 903097"/>
              <a:gd name="connsiteY26" fmla="*/ 266700 h 292100"/>
              <a:gd name="connsiteX27" fmla="*/ 336550 w 903097"/>
              <a:gd name="connsiteY27" fmla="*/ 254000 h 292100"/>
              <a:gd name="connsiteX28" fmla="*/ 355600 w 903097"/>
              <a:gd name="connsiteY28" fmla="*/ 247650 h 292100"/>
              <a:gd name="connsiteX29" fmla="*/ 381000 w 903097"/>
              <a:gd name="connsiteY29" fmla="*/ 234950 h 292100"/>
              <a:gd name="connsiteX30" fmla="*/ 685800 w 903097"/>
              <a:gd name="connsiteY30" fmla="*/ 247650 h 292100"/>
              <a:gd name="connsiteX31" fmla="*/ 711200 w 903097"/>
              <a:gd name="connsiteY31" fmla="*/ 241300 h 292100"/>
              <a:gd name="connsiteX32" fmla="*/ 723900 w 903097"/>
              <a:gd name="connsiteY32" fmla="*/ 222250 h 292100"/>
              <a:gd name="connsiteX33" fmla="*/ 704850 w 903097"/>
              <a:gd name="connsiteY33" fmla="*/ 152400 h 292100"/>
              <a:gd name="connsiteX34" fmla="*/ 711200 w 903097"/>
              <a:gd name="connsiteY34" fmla="*/ 88900 h 292100"/>
              <a:gd name="connsiteX35" fmla="*/ 901700 w 903097"/>
              <a:gd name="connsiteY35" fmla="*/ 82550 h 292100"/>
              <a:gd name="connsiteX36" fmla="*/ 882650 w 903097"/>
              <a:gd name="connsiteY36" fmla="*/ 76200 h 292100"/>
              <a:gd name="connsiteX37" fmla="*/ 673100 w 903097"/>
              <a:gd name="connsiteY37" fmla="*/ 69850 h 292100"/>
              <a:gd name="connsiteX38" fmla="*/ 482600 w 903097"/>
              <a:gd name="connsiteY38" fmla="*/ 508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03097" h="292100">
                <a:moveTo>
                  <a:pt x="482600" y="50800"/>
                </a:moveTo>
                <a:cubicBezTo>
                  <a:pt x="428625" y="46567"/>
                  <a:pt x="393433" y="49752"/>
                  <a:pt x="349250" y="44450"/>
                </a:cubicBezTo>
                <a:cubicBezTo>
                  <a:pt x="327287" y="41814"/>
                  <a:pt x="319663" y="25085"/>
                  <a:pt x="304800" y="12700"/>
                </a:cubicBezTo>
                <a:cubicBezTo>
                  <a:pt x="298937" y="7814"/>
                  <a:pt x="292100" y="4233"/>
                  <a:pt x="285750" y="0"/>
                </a:cubicBezTo>
                <a:lnTo>
                  <a:pt x="241300" y="6350"/>
                </a:lnTo>
                <a:cubicBezTo>
                  <a:pt x="222281" y="8727"/>
                  <a:pt x="202745" y="8051"/>
                  <a:pt x="184150" y="12700"/>
                </a:cubicBezTo>
                <a:cubicBezTo>
                  <a:pt x="176746" y="14551"/>
                  <a:pt x="172074" y="22300"/>
                  <a:pt x="165100" y="25400"/>
                </a:cubicBezTo>
                <a:cubicBezTo>
                  <a:pt x="152867" y="30837"/>
                  <a:pt x="139700" y="33867"/>
                  <a:pt x="127000" y="38100"/>
                </a:cubicBezTo>
                <a:cubicBezTo>
                  <a:pt x="99671" y="47210"/>
                  <a:pt x="114444" y="42827"/>
                  <a:pt x="82550" y="50800"/>
                </a:cubicBezTo>
                <a:cubicBezTo>
                  <a:pt x="74083" y="48683"/>
                  <a:pt x="64727" y="48780"/>
                  <a:pt x="57150" y="44450"/>
                </a:cubicBezTo>
                <a:cubicBezTo>
                  <a:pt x="43987" y="36928"/>
                  <a:pt x="33493" y="18489"/>
                  <a:pt x="25400" y="6350"/>
                </a:cubicBezTo>
                <a:cubicBezTo>
                  <a:pt x="21167" y="12700"/>
                  <a:pt x="15706" y="18385"/>
                  <a:pt x="12700" y="25400"/>
                </a:cubicBezTo>
                <a:cubicBezTo>
                  <a:pt x="9262" y="33422"/>
                  <a:pt x="8748" y="42409"/>
                  <a:pt x="6350" y="50800"/>
                </a:cubicBezTo>
                <a:cubicBezTo>
                  <a:pt x="4511" y="57236"/>
                  <a:pt x="2117" y="63500"/>
                  <a:pt x="0" y="69850"/>
                </a:cubicBezTo>
                <a:cubicBezTo>
                  <a:pt x="2117" y="80433"/>
                  <a:pt x="3732" y="91129"/>
                  <a:pt x="6350" y="101600"/>
                </a:cubicBezTo>
                <a:cubicBezTo>
                  <a:pt x="7973" y="108094"/>
                  <a:pt x="7967" y="115917"/>
                  <a:pt x="12700" y="120650"/>
                </a:cubicBezTo>
                <a:cubicBezTo>
                  <a:pt x="17433" y="125383"/>
                  <a:pt x="25400" y="124883"/>
                  <a:pt x="31750" y="127000"/>
                </a:cubicBezTo>
                <a:cubicBezTo>
                  <a:pt x="30192" y="141019"/>
                  <a:pt x="18271" y="195682"/>
                  <a:pt x="31750" y="215900"/>
                </a:cubicBezTo>
                <a:cubicBezTo>
                  <a:pt x="35463" y="221469"/>
                  <a:pt x="44450" y="220133"/>
                  <a:pt x="50800" y="222250"/>
                </a:cubicBezTo>
                <a:cubicBezTo>
                  <a:pt x="106455" y="277905"/>
                  <a:pt x="35856" y="209797"/>
                  <a:pt x="88900" y="254000"/>
                </a:cubicBezTo>
                <a:cubicBezTo>
                  <a:pt x="107235" y="269279"/>
                  <a:pt x="108163" y="273369"/>
                  <a:pt x="120650" y="292100"/>
                </a:cubicBezTo>
                <a:cubicBezTo>
                  <a:pt x="137583" y="289983"/>
                  <a:pt x="154583" y="288345"/>
                  <a:pt x="171450" y="285750"/>
                </a:cubicBezTo>
                <a:cubicBezTo>
                  <a:pt x="182117" y="284109"/>
                  <a:pt x="194220" y="285387"/>
                  <a:pt x="203200" y="279400"/>
                </a:cubicBezTo>
                <a:cubicBezTo>
                  <a:pt x="208769" y="275687"/>
                  <a:pt x="207433" y="266700"/>
                  <a:pt x="209550" y="260350"/>
                </a:cubicBezTo>
                <a:cubicBezTo>
                  <a:pt x="191735" y="248474"/>
                  <a:pt x="139758" y="218036"/>
                  <a:pt x="247650" y="254000"/>
                </a:cubicBezTo>
                <a:cubicBezTo>
                  <a:pt x="256169" y="256840"/>
                  <a:pt x="260350" y="266700"/>
                  <a:pt x="266700" y="273050"/>
                </a:cubicBezTo>
                <a:cubicBezTo>
                  <a:pt x="283633" y="270933"/>
                  <a:pt x="301036" y="271190"/>
                  <a:pt x="317500" y="266700"/>
                </a:cubicBezTo>
                <a:cubicBezTo>
                  <a:pt x="324863" y="264692"/>
                  <a:pt x="329724" y="257413"/>
                  <a:pt x="336550" y="254000"/>
                </a:cubicBezTo>
                <a:cubicBezTo>
                  <a:pt x="342537" y="251007"/>
                  <a:pt x="349448" y="250287"/>
                  <a:pt x="355600" y="247650"/>
                </a:cubicBezTo>
                <a:cubicBezTo>
                  <a:pt x="364301" y="243921"/>
                  <a:pt x="372533" y="239183"/>
                  <a:pt x="381000" y="234950"/>
                </a:cubicBezTo>
                <a:cubicBezTo>
                  <a:pt x="531153" y="272488"/>
                  <a:pt x="431028" y="254727"/>
                  <a:pt x="685800" y="247650"/>
                </a:cubicBezTo>
                <a:cubicBezTo>
                  <a:pt x="694267" y="245533"/>
                  <a:pt x="703938" y="246141"/>
                  <a:pt x="711200" y="241300"/>
                </a:cubicBezTo>
                <a:cubicBezTo>
                  <a:pt x="717550" y="237067"/>
                  <a:pt x="723900" y="229882"/>
                  <a:pt x="723900" y="222250"/>
                </a:cubicBezTo>
                <a:cubicBezTo>
                  <a:pt x="723900" y="207927"/>
                  <a:pt x="711227" y="171530"/>
                  <a:pt x="704850" y="152400"/>
                </a:cubicBezTo>
                <a:cubicBezTo>
                  <a:pt x="706967" y="131233"/>
                  <a:pt x="691152" y="96014"/>
                  <a:pt x="711200" y="88900"/>
                </a:cubicBezTo>
                <a:cubicBezTo>
                  <a:pt x="771077" y="67653"/>
                  <a:pt x="838338" y="87243"/>
                  <a:pt x="901700" y="82550"/>
                </a:cubicBezTo>
                <a:cubicBezTo>
                  <a:pt x="908375" y="82056"/>
                  <a:pt x="889333" y="76571"/>
                  <a:pt x="882650" y="76200"/>
                </a:cubicBezTo>
                <a:cubicBezTo>
                  <a:pt x="812876" y="72324"/>
                  <a:pt x="742942" y="72218"/>
                  <a:pt x="673100" y="69850"/>
                </a:cubicBezTo>
                <a:cubicBezTo>
                  <a:pt x="476176" y="63175"/>
                  <a:pt x="536575" y="55033"/>
                  <a:pt x="482600" y="508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EED5B9-E9A3-4DA3-A247-5062E51A7404}"/>
              </a:ext>
            </a:extLst>
          </p:cNvPr>
          <p:cNvSpPr/>
          <p:nvPr/>
        </p:nvSpPr>
        <p:spPr>
          <a:xfrm>
            <a:off x="1949380" y="4893451"/>
            <a:ext cx="644833" cy="1416914"/>
          </a:xfrm>
          <a:custGeom>
            <a:avLst/>
            <a:gdLst>
              <a:gd name="connsiteX0" fmla="*/ 457200 w 644833"/>
              <a:gd name="connsiteY0" fmla="*/ 140773 h 1416914"/>
              <a:gd name="connsiteX1" fmla="*/ 341644 w 644833"/>
              <a:gd name="connsiteY1" fmla="*/ 65411 h 1416914"/>
              <a:gd name="connsiteX2" fmla="*/ 296427 w 644833"/>
              <a:gd name="connsiteY2" fmla="*/ 30241 h 1416914"/>
              <a:gd name="connsiteX3" fmla="*/ 281354 w 644833"/>
              <a:gd name="connsiteY3" fmla="*/ 25217 h 1416914"/>
              <a:gd name="connsiteX4" fmla="*/ 266282 w 644833"/>
              <a:gd name="connsiteY4" fmla="*/ 15169 h 1416914"/>
              <a:gd name="connsiteX5" fmla="*/ 236136 w 644833"/>
              <a:gd name="connsiteY5" fmla="*/ 5120 h 1416914"/>
              <a:gd name="connsiteX6" fmla="*/ 211016 w 644833"/>
              <a:gd name="connsiteY6" fmla="*/ 10145 h 1416914"/>
              <a:gd name="connsiteX7" fmla="*/ 180871 w 644833"/>
              <a:gd name="connsiteY7" fmla="*/ 40290 h 1416914"/>
              <a:gd name="connsiteX8" fmla="*/ 165798 w 644833"/>
              <a:gd name="connsiteY8" fmla="*/ 5120 h 1416914"/>
              <a:gd name="connsiteX9" fmla="*/ 150725 w 644833"/>
              <a:gd name="connsiteY9" fmla="*/ 96 h 1416914"/>
              <a:gd name="connsiteX10" fmla="*/ 85411 w 644833"/>
              <a:gd name="connsiteY10" fmla="*/ 10145 h 1416914"/>
              <a:gd name="connsiteX11" fmla="*/ 65315 w 644833"/>
              <a:gd name="connsiteY11" fmla="*/ 95556 h 1416914"/>
              <a:gd name="connsiteX12" fmla="*/ 45218 w 644833"/>
              <a:gd name="connsiteY12" fmla="*/ 100580 h 1416914"/>
              <a:gd name="connsiteX13" fmla="*/ 50242 w 644833"/>
              <a:gd name="connsiteY13" fmla="*/ 135749 h 1416914"/>
              <a:gd name="connsiteX14" fmla="*/ 55266 w 644833"/>
              <a:gd name="connsiteY14" fmla="*/ 155846 h 1416914"/>
              <a:gd name="connsiteX15" fmla="*/ 45218 w 644833"/>
              <a:gd name="connsiteY15" fmla="*/ 261353 h 1416914"/>
              <a:gd name="connsiteX16" fmla="*/ 30145 w 644833"/>
              <a:gd name="connsiteY16" fmla="*/ 266378 h 1416914"/>
              <a:gd name="connsiteX17" fmla="*/ 5024 w 644833"/>
              <a:gd name="connsiteY17" fmla="*/ 311595 h 1416914"/>
              <a:gd name="connsiteX18" fmla="*/ 0 w 644833"/>
              <a:gd name="connsiteY18" fmla="*/ 326668 h 1416914"/>
              <a:gd name="connsiteX19" fmla="*/ 10049 w 644833"/>
              <a:gd name="connsiteY19" fmla="*/ 452272 h 1416914"/>
              <a:gd name="connsiteX20" fmla="*/ 15073 w 644833"/>
              <a:gd name="connsiteY20" fmla="*/ 467345 h 1416914"/>
              <a:gd name="connsiteX21" fmla="*/ 25121 w 644833"/>
              <a:gd name="connsiteY21" fmla="*/ 502514 h 1416914"/>
              <a:gd name="connsiteX22" fmla="*/ 45218 w 644833"/>
              <a:gd name="connsiteY22" fmla="*/ 522611 h 1416914"/>
              <a:gd name="connsiteX23" fmla="*/ 55266 w 644833"/>
              <a:gd name="connsiteY23" fmla="*/ 552756 h 1416914"/>
              <a:gd name="connsiteX24" fmla="*/ 60290 w 644833"/>
              <a:gd name="connsiteY24" fmla="*/ 567828 h 1416914"/>
              <a:gd name="connsiteX25" fmla="*/ 55266 w 644833"/>
              <a:gd name="connsiteY25" fmla="*/ 673336 h 1416914"/>
              <a:gd name="connsiteX26" fmla="*/ 55266 w 644833"/>
              <a:gd name="connsiteY26" fmla="*/ 728602 h 1416914"/>
              <a:gd name="connsiteX27" fmla="*/ 65315 w 644833"/>
              <a:gd name="connsiteY27" fmla="*/ 738650 h 1416914"/>
              <a:gd name="connsiteX28" fmla="*/ 70339 w 644833"/>
              <a:gd name="connsiteY28" fmla="*/ 788892 h 1416914"/>
              <a:gd name="connsiteX29" fmla="*/ 90435 w 644833"/>
              <a:gd name="connsiteY29" fmla="*/ 919520 h 1416914"/>
              <a:gd name="connsiteX30" fmla="*/ 105508 w 644833"/>
              <a:gd name="connsiteY30" fmla="*/ 949665 h 1416914"/>
              <a:gd name="connsiteX31" fmla="*/ 115556 w 644833"/>
              <a:gd name="connsiteY31" fmla="*/ 979811 h 1416914"/>
              <a:gd name="connsiteX32" fmla="*/ 120580 w 644833"/>
              <a:gd name="connsiteY32" fmla="*/ 994883 h 1416914"/>
              <a:gd name="connsiteX33" fmla="*/ 135653 w 644833"/>
              <a:gd name="connsiteY33" fmla="*/ 1025028 h 1416914"/>
              <a:gd name="connsiteX34" fmla="*/ 150725 w 644833"/>
              <a:gd name="connsiteY34" fmla="*/ 1035076 h 1416914"/>
              <a:gd name="connsiteX35" fmla="*/ 165798 w 644833"/>
              <a:gd name="connsiteY35" fmla="*/ 1085318 h 1416914"/>
              <a:gd name="connsiteX36" fmla="*/ 170822 w 644833"/>
              <a:gd name="connsiteY36" fmla="*/ 1105415 h 1416914"/>
              <a:gd name="connsiteX37" fmla="*/ 180871 w 644833"/>
              <a:gd name="connsiteY37" fmla="*/ 1135560 h 1416914"/>
              <a:gd name="connsiteX38" fmla="*/ 185895 w 644833"/>
              <a:gd name="connsiteY38" fmla="*/ 1150633 h 1416914"/>
              <a:gd name="connsiteX39" fmla="*/ 190919 w 644833"/>
              <a:gd name="connsiteY39" fmla="*/ 1271213 h 1416914"/>
              <a:gd name="connsiteX40" fmla="*/ 200967 w 644833"/>
              <a:gd name="connsiteY40" fmla="*/ 1316430 h 1416914"/>
              <a:gd name="connsiteX41" fmla="*/ 226088 w 644833"/>
              <a:gd name="connsiteY41" fmla="*/ 1341551 h 1416914"/>
              <a:gd name="connsiteX42" fmla="*/ 236136 w 644833"/>
              <a:gd name="connsiteY42" fmla="*/ 1351600 h 1416914"/>
              <a:gd name="connsiteX43" fmla="*/ 261257 w 644833"/>
              <a:gd name="connsiteY43" fmla="*/ 1371696 h 1416914"/>
              <a:gd name="connsiteX44" fmla="*/ 286378 w 644833"/>
              <a:gd name="connsiteY44" fmla="*/ 1376720 h 1416914"/>
              <a:gd name="connsiteX45" fmla="*/ 316523 w 644833"/>
              <a:gd name="connsiteY45" fmla="*/ 1391793 h 1416914"/>
              <a:gd name="connsiteX46" fmla="*/ 331596 w 644833"/>
              <a:gd name="connsiteY46" fmla="*/ 1401841 h 1416914"/>
              <a:gd name="connsiteX47" fmla="*/ 356717 w 644833"/>
              <a:gd name="connsiteY47" fmla="*/ 1406865 h 1416914"/>
              <a:gd name="connsiteX48" fmla="*/ 371789 w 644833"/>
              <a:gd name="connsiteY48" fmla="*/ 1411890 h 1416914"/>
              <a:gd name="connsiteX49" fmla="*/ 391886 w 644833"/>
              <a:gd name="connsiteY49" fmla="*/ 1416914 h 1416914"/>
              <a:gd name="connsiteX50" fmla="*/ 406958 w 644833"/>
              <a:gd name="connsiteY50" fmla="*/ 1411890 h 1416914"/>
              <a:gd name="connsiteX51" fmla="*/ 391886 w 644833"/>
              <a:gd name="connsiteY51" fmla="*/ 1361648 h 1416914"/>
              <a:gd name="connsiteX52" fmla="*/ 386862 w 644833"/>
              <a:gd name="connsiteY52" fmla="*/ 1346575 h 1416914"/>
              <a:gd name="connsiteX53" fmla="*/ 401934 w 644833"/>
              <a:gd name="connsiteY53" fmla="*/ 1321454 h 1416914"/>
              <a:gd name="connsiteX54" fmla="*/ 406958 w 644833"/>
              <a:gd name="connsiteY54" fmla="*/ 1306382 h 1416914"/>
              <a:gd name="connsiteX55" fmla="*/ 411983 w 644833"/>
              <a:gd name="connsiteY55" fmla="*/ 1286285 h 1416914"/>
              <a:gd name="connsiteX56" fmla="*/ 422031 w 644833"/>
              <a:gd name="connsiteY56" fmla="*/ 1271213 h 1416914"/>
              <a:gd name="connsiteX57" fmla="*/ 432079 w 644833"/>
              <a:gd name="connsiteY57" fmla="*/ 1241068 h 1416914"/>
              <a:gd name="connsiteX58" fmla="*/ 447152 w 644833"/>
              <a:gd name="connsiteY58" fmla="*/ 1231019 h 1416914"/>
              <a:gd name="connsiteX59" fmla="*/ 442128 w 644833"/>
              <a:gd name="connsiteY59" fmla="*/ 1200874 h 1416914"/>
              <a:gd name="connsiteX60" fmla="*/ 411983 w 644833"/>
              <a:gd name="connsiteY60" fmla="*/ 1185802 h 1416914"/>
              <a:gd name="connsiteX61" fmla="*/ 376813 w 644833"/>
              <a:gd name="connsiteY61" fmla="*/ 1145608 h 1416914"/>
              <a:gd name="connsiteX62" fmla="*/ 371789 w 644833"/>
              <a:gd name="connsiteY62" fmla="*/ 1130536 h 1416914"/>
              <a:gd name="connsiteX63" fmla="*/ 386862 w 644833"/>
              <a:gd name="connsiteY63" fmla="*/ 1070246 h 1416914"/>
              <a:gd name="connsiteX64" fmla="*/ 391886 w 644833"/>
              <a:gd name="connsiteY64" fmla="*/ 1050149 h 1416914"/>
              <a:gd name="connsiteX65" fmla="*/ 396910 w 644833"/>
              <a:gd name="connsiteY65" fmla="*/ 1025028 h 1416914"/>
              <a:gd name="connsiteX66" fmla="*/ 411983 w 644833"/>
              <a:gd name="connsiteY66" fmla="*/ 1020004 h 1416914"/>
              <a:gd name="connsiteX67" fmla="*/ 432079 w 644833"/>
              <a:gd name="connsiteY67" fmla="*/ 979811 h 1416914"/>
              <a:gd name="connsiteX68" fmla="*/ 417007 w 644833"/>
              <a:gd name="connsiteY68" fmla="*/ 974786 h 1416914"/>
              <a:gd name="connsiteX69" fmla="*/ 406958 w 644833"/>
              <a:gd name="connsiteY69" fmla="*/ 964738 h 1416914"/>
              <a:gd name="connsiteX70" fmla="*/ 391886 w 644833"/>
              <a:gd name="connsiteY70" fmla="*/ 959714 h 1416914"/>
              <a:gd name="connsiteX71" fmla="*/ 386862 w 644833"/>
              <a:gd name="connsiteY71" fmla="*/ 944641 h 1416914"/>
              <a:gd name="connsiteX72" fmla="*/ 391886 w 644833"/>
              <a:gd name="connsiteY72" fmla="*/ 909472 h 1416914"/>
              <a:gd name="connsiteX73" fmla="*/ 406958 w 644833"/>
              <a:gd name="connsiteY73" fmla="*/ 904448 h 1416914"/>
              <a:gd name="connsiteX74" fmla="*/ 447152 w 644833"/>
              <a:gd name="connsiteY74" fmla="*/ 894400 h 1416914"/>
              <a:gd name="connsiteX75" fmla="*/ 452176 w 644833"/>
              <a:gd name="connsiteY75" fmla="*/ 879327 h 1416914"/>
              <a:gd name="connsiteX76" fmla="*/ 457200 w 644833"/>
              <a:gd name="connsiteY76" fmla="*/ 814013 h 1416914"/>
              <a:gd name="connsiteX77" fmla="*/ 477297 w 644833"/>
              <a:gd name="connsiteY77" fmla="*/ 808989 h 1416914"/>
              <a:gd name="connsiteX78" fmla="*/ 502418 w 644833"/>
              <a:gd name="connsiteY78" fmla="*/ 803964 h 1416914"/>
              <a:gd name="connsiteX79" fmla="*/ 562708 w 644833"/>
              <a:gd name="connsiteY79" fmla="*/ 793916 h 1416914"/>
              <a:gd name="connsiteX80" fmla="*/ 582805 w 644833"/>
              <a:gd name="connsiteY80" fmla="*/ 783868 h 1416914"/>
              <a:gd name="connsiteX81" fmla="*/ 597877 w 644833"/>
              <a:gd name="connsiteY81" fmla="*/ 778844 h 1416914"/>
              <a:gd name="connsiteX82" fmla="*/ 602901 w 644833"/>
              <a:gd name="connsiteY82" fmla="*/ 763771 h 1416914"/>
              <a:gd name="connsiteX83" fmla="*/ 612950 w 644833"/>
              <a:gd name="connsiteY83" fmla="*/ 753723 h 1416914"/>
              <a:gd name="connsiteX84" fmla="*/ 617974 w 644833"/>
              <a:gd name="connsiteY84" fmla="*/ 678360 h 1416914"/>
              <a:gd name="connsiteX85" fmla="*/ 592853 w 644833"/>
              <a:gd name="connsiteY85" fmla="*/ 658263 h 1416914"/>
              <a:gd name="connsiteX86" fmla="*/ 567732 w 644833"/>
              <a:gd name="connsiteY86" fmla="*/ 633142 h 1416914"/>
              <a:gd name="connsiteX87" fmla="*/ 542611 w 644833"/>
              <a:gd name="connsiteY87" fmla="*/ 592949 h 1416914"/>
              <a:gd name="connsiteX88" fmla="*/ 522515 w 644833"/>
              <a:gd name="connsiteY88" fmla="*/ 562804 h 1416914"/>
              <a:gd name="connsiteX89" fmla="*/ 527539 w 644833"/>
              <a:gd name="connsiteY89" fmla="*/ 407054 h 1416914"/>
              <a:gd name="connsiteX90" fmla="*/ 542611 w 644833"/>
              <a:gd name="connsiteY90" fmla="*/ 376909 h 1416914"/>
              <a:gd name="connsiteX91" fmla="*/ 547635 w 644833"/>
              <a:gd name="connsiteY91" fmla="*/ 361837 h 1416914"/>
              <a:gd name="connsiteX92" fmla="*/ 557684 w 644833"/>
              <a:gd name="connsiteY92" fmla="*/ 341740 h 1416914"/>
              <a:gd name="connsiteX93" fmla="*/ 562708 w 644833"/>
              <a:gd name="connsiteY93" fmla="*/ 326668 h 1416914"/>
              <a:gd name="connsiteX94" fmla="*/ 592853 w 644833"/>
              <a:gd name="connsiteY94" fmla="*/ 286474 h 1416914"/>
              <a:gd name="connsiteX95" fmla="*/ 602901 w 644833"/>
              <a:gd name="connsiteY95" fmla="*/ 271402 h 1416914"/>
              <a:gd name="connsiteX96" fmla="*/ 643095 w 644833"/>
              <a:gd name="connsiteY96" fmla="*/ 241257 h 1416914"/>
              <a:gd name="connsiteX97" fmla="*/ 638071 w 644833"/>
              <a:gd name="connsiteY97" fmla="*/ 191015 h 1416914"/>
              <a:gd name="connsiteX98" fmla="*/ 633046 w 644833"/>
              <a:gd name="connsiteY98" fmla="*/ 175942 h 1416914"/>
              <a:gd name="connsiteX99" fmla="*/ 607925 w 644833"/>
              <a:gd name="connsiteY99" fmla="*/ 180967 h 1416914"/>
              <a:gd name="connsiteX100" fmla="*/ 602901 w 644833"/>
              <a:gd name="connsiteY100" fmla="*/ 236233 h 1416914"/>
              <a:gd name="connsiteX101" fmla="*/ 572756 w 644833"/>
              <a:gd name="connsiteY101" fmla="*/ 246281 h 1416914"/>
              <a:gd name="connsiteX102" fmla="*/ 462224 w 644833"/>
              <a:gd name="connsiteY102" fmla="*/ 251305 h 1416914"/>
              <a:gd name="connsiteX103" fmla="*/ 472273 w 644833"/>
              <a:gd name="connsiteY103" fmla="*/ 211112 h 1416914"/>
              <a:gd name="connsiteX104" fmla="*/ 482321 w 644833"/>
              <a:gd name="connsiteY104" fmla="*/ 180967 h 1416914"/>
              <a:gd name="connsiteX105" fmla="*/ 457200 w 644833"/>
              <a:gd name="connsiteY105" fmla="*/ 140773 h 14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44833" h="1416914">
                <a:moveTo>
                  <a:pt x="457200" y="140773"/>
                </a:moveTo>
                <a:cubicBezTo>
                  <a:pt x="418681" y="115652"/>
                  <a:pt x="379501" y="91519"/>
                  <a:pt x="341644" y="65411"/>
                </a:cubicBezTo>
                <a:cubicBezTo>
                  <a:pt x="329933" y="57334"/>
                  <a:pt x="311731" y="37893"/>
                  <a:pt x="296427" y="30241"/>
                </a:cubicBezTo>
                <a:cubicBezTo>
                  <a:pt x="291690" y="27872"/>
                  <a:pt x="286378" y="26892"/>
                  <a:pt x="281354" y="25217"/>
                </a:cubicBezTo>
                <a:cubicBezTo>
                  <a:pt x="276330" y="21868"/>
                  <a:pt x="271800" y="17621"/>
                  <a:pt x="266282" y="15169"/>
                </a:cubicBezTo>
                <a:cubicBezTo>
                  <a:pt x="256603" y="10867"/>
                  <a:pt x="236136" y="5120"/>
                  <a:pt x="236136" y="5120"/>
                </a:cubicBezTo>
                <a:cubicBezTo>
                  <a:pt x="227763" y="6795"/>
                  <a:pt x="216139" y="3314"/>
                  <a:pt x="211016" y="10145"/>
                </a:cubicBezTo>
                <a:cubicBezTo>
                  <a:pt x="181754" y="49161"/>
                  <a:pt x="234209" y="50958"/>
                  <a:pt x="180871" y="40290"/>
                </a:cubicBezTo>
                <a:cubicBezTo>
                  <a:pt x="177854" y="28224"/>
                  <a:pt x="176639" y="13793"/>
                  <a:pt x="165798" y="5120"/>
                </a:cubicBezTo>
                <a:cubicBezTo>
                  <a:pt x="161662" y="1812"/>
                  <a:pt x="155749" y="1771"/>
                  <a:pt x="150725" y="96"/>
                </a:cubicBezTo>
                <a:cubicBezTo>
                  <a:pt x="128954" y="3446"/>
                  <a:pt x="99414" y="-6859"/>
                  <a:pt x="85411" y="10145"/>
                </a:cubicBezTo>
                <a:cubicBezTo>
                  <a:pt x="30306" y="77059"/>
                  <a:pt x="113249" y="75012"/>
                  <a:pt x="65315" y="95556"/>
                </a:cubicBezTo>
                <a:cubicBezTo>
                  <a:pt x="58968" y="98276"/>
                  <a:pt x="51917" y="98905"/>
                  <a:pt x="45218" y="100580"/>
                </a:cubicBezTo>
                <a:cubicBezTo>
                  <a:pt x="46893" y="112303"/>
                  <a:pt x="48124" y="124098"/>
                  <a:pt x="50242" y="135749"/>
                </a:cubicBezTo>
                <a:cubicBezTo>
                  <a:pt x="51477" y="142543"/>
                  <a:pt x="55542" y="148946"/>
                  <a:pt x="55266" y="155846"/>
                </a:cubicBezTo>
                <a:cubicBezTo>
                  <a:pt x="53854" y="191146"/>
                  <a:pt x="53047" y="226903"/>
                  <a:pt x="45218" y="261353"/>
                </a:cubicBezTo>
                <a:cubicBezTo>
                  <a:pt x="44044" y="266517"/>
                  <a:pt x="35169" y="264703"/>
                  <a:pt x="30145" y="266378"/>
                </a:cubicBezTo>
                <a:cubicBezTo>
                  <a:pt x="7584" y="288939"/>
                  <a:pt x="17319" y="274710"/>
                  <a:pt x="5024" y="311595"/>
                </a:cubicBezTo>
                <a:lnTo>
                  <a:pt x="0" y="326668"/>
                </a:lnTo>
                <a:cubicBezTo>
                  <a:pt x="1728" y="354320"/>
                  <a:pt x="4455" y="418708"/>
                  <a:pt x="10049" y="452272"/>
                </a:cubicBezTo>
                <a:cubicBezTo>
                  <a:pt x="10920" y="457496"/>
                  <a:pt x="13618" y="462253"/>
                  <a:pt x="15073" y="467345"/>
                </a:cubicBezTo>
                <a:cubicBezTo>
                  <a:pt x="15723" y="469621"/>
                  <a:pt x="22254" y="498500"/>
                  <a:pt x="25121" y="502514"/>
                </a:cubicBezTo>
                <a:cubicBezTo>
                  <a:pt x="30627" y="510223"/>
                  <a:pt x="38519" y="515912"/>
                  <a:pt x="45218" y="522611"/>
                </a:cubicBezTo>
                <a:lnTo>
                  <a:pt x="55266" y="552756"/>
                </a:lnTo>
                <a:lnTo>
                  <a:pt x="60290" y="567828"/>
                </a:lnTo>
                <a:cubicBezTo>
                  <a:pt x="58615" y="602997"/>
                  <a:pt x="57966" y="638231"/>
                  <a:pt x="55266" y="673336"/>
                </a:cubicBezTo>
                <a:cubicBezTo>
                  <a:pt x="52976" y="703102"/>
                  <a:pt x="43193" y="696409"/>
                  <a:pt x="55266" y="728602"/>
                </a:cubicBezTo>
                <a:cubicBezTo>
                  <a:pt x="56929" y="733037"/>
                  <a:pt x="61965" y="735301"/>
                  <a:pt x="65315" y="738650"/>
                </a:cubicBezTo>
                <a:cubicBezTo>
                  <a:pt x="66990" y="755397"/>
                  <a:pt x="69351" y="772090"/>
                  <a:pt x="70339" y="788892"/>
                </a:cubicBezTo>
                <a:cubicBezTo>
                  <a:pt x="77875" y="917012"/>
                  <a:pt x="41552" y="886931"/>
                  <a:pt x="90435" y="919520"/>
                </a:cubicBezTo>
                <a:cubicBezTo>
                  <a:pt x="108769" y="974514"/>
                  <a:pt x="79526" y="891203"/>
                  <a:pt x="105508" y="949665"/>
                </a:cubicBezTo>
                <a:cubicBezTo>
                  <a:pt x="109810" y="959344"/>
                  <a:pt x="112207" y="969762"/>
                  <a:pt x="115556" y="979811"/>
                </a:cubicBezTo>
                <a:lnTo>
                  <a:pt x="120580" y="994883"/>
                </a:lnTo>
                <a:cubicBezTo>
                  <a:pt x="124666" y="1007141"/>
                  <a:pt x="125915" y="1015290"/>
                  <a:pt x="135653" y="1025028"/>
                </a:cubicBezTo>
                <a:cubicBezTo>
                  <a:pt x="139923" y="1029298"/>
                  <a:pt x="145701" y="1031727"/>
                  <a:pt x="150725" y="1035076"/>
                </a:cubicBezTo>
                <a:cubicBezTo>
                  <a:pt x="162311" y="1081414"/>
                  <a:pt x="147443" y="1024133"/>
                  <a:pt x="165798" y="1085318"/>
                </a:cubicBezTo>
                <a:cubicBezTo>
                  <a:pt x="167782" y="1091932"/>
                  <a:pt x="168838" y="1098801"/>
                  <a:pt x="170822" y="1105415"/>
                </a:cubicBezTo>
                <a:cubicBezTo>
                  <a:pt x="173866" y="1115560"/>
                  <a:pt x="177521" y="1125512"/>
                  <a:pt x="180871" y="1135560"/>
                </a:cubicBezTo>
                <a:lnTo>
                  <a:pt x="185895" y="1150633"/>
                </a:lnTo>
                <a:cubicBezTo>
                  <a:pt x="187570" y="1190826"/>
                  <a:pt x="188151" y="1231080"/>
                  <a:pt x="190919" y="1271213"/>
                </a:cubicBezTo>
                <a:cubicBezTo>
                  <a:pt x="190949" y="1271645"/>
                  <a:pt x="199005" y="1313487"/>
                  <a:pt x="200967" y="1316430"/>
                </a:cubicBezTo>
                <a:cubicBezTo>
                  <a:pt x="207536" y="1326283"/>
                  <a:pt x="217714" y="1333177"/>
                  <a:pt x="226088" y="1341551"/>
                </a:cubicBezTo>
                <a:lnTo>
                  <a:pt x="236136" y="1351600"/>
                </a:lnTo>
                <a:cubicBezTo>
                  <a:pt x="243492" y="1358956"/>
                  <a:pt x="251120" y="1367895"/>
                  <a:pt x="261257" y="1371696"/>
                </a:cubicBezTo>
                <a:cubicBezTo>
                  <a:pt x="269253" y="1374694"/>
                  <a:pt x="278004" y="1375045"/>
                  <a:pt x="286378" y="1376720"/>
                </a:cubicBezTo>
                <a:cubicBezTo>
                  <a:pt x="329568" y="1405514"/>
                  <a:pt x="274929" y="1370996"/>
                  <a:pt x="316523" y="1391793"/>
                </a:cubicBezTo>
                <a:cubicBezTo>
                  <a:pt x="321924" y="1394493"/>
                  <a:pt x="325942" y="1399721"/>
                  <a:pt x="331596" y="1401841"/>
                </a:cubicBezTo>
                <a:cubicBezTo>
                  <a:pt x="339592" y="1404839"/>
                  <a:pt x="348433" y="1404794"/>
                  <a:pt x="356717" y="1406865"/>
                </a:cubicBezTo>
                <a:cubicBezTo>
                  <a:pt x="361855" y="1408150"/>
                  <a:pt x="366697" y="1410435"/>
                  <a:pt x="371789" y="1411890"/>
                </a:cubicBezTo>
                <a:cubicBezTo>
                  <a:pt x="378428" y="1413787"/>
                  <a:pt x="385187" y="1415239"/>
                  <a:pt x="391886" y="1416914"/>
                </a:cubicBezTo>
                <a:cubicBezTo>
                  <a:pt x="396910" y="1415239"/>
                  <a:pt x="405674" y="1417028"/>
                  <a:pt x="406958" y="1411890"/>
                </a:cubicBezTo>
                <a:cubicBezTo>
                  <a:pt x="412836" y="1388377"/>
                  <a:pt x="402509" y="1377582"/>
                  <a:pt x="391886" y="1361648"/>
                </a:cubicBezTo>
                <a:cubicBezTo>
                  <a:pt x="390211" y="1356624"/>
                  <a:pt x="386862" y="1351871"/>
                  <a:pt x="386862" y="1346575"/>
                </a:cubicBezTo>
                <a:cubicBezTo>
                  <a:pt x="386862" y="1333532"/>
                  <a:pt x="393975" y="1329414"/>
                  <a:pt x="401934" y="1321454"/>
                </a:cubicBezTo>
                <a:cubicBezTo>
                  <a:pt x="403609" y="1316430"/>
                  <a:pt x="407829" y="1311606"/>
                  <a:pt x="406958" y="1306382"/>
                </a:cubicBezTo>
                <a:cubicBezTo>
                  <a:pt x="403199" y="1283827"/>
                  <a:pt x="383089" y="1295916"/>
                  <a:pt x="411983" y="1286285"/>
                </a:cubicBezTo>
                <a:cubicBezTo>
                  <a:pt x="415332" y="1281261"/>
                  <a:pt x="419579" y="1276731"/>
                  <a:pt x="422031" y="1271213"/>
                </a:cubicBezTo>
                <a:cubicBezTo>
                  <a:pt x="426333" y="1261534"/>
                  <a:pt x="423266" y="1246943"/>
                  <a:pt x="432079" y="1241068"/>
                </a:cubicBezTo>
                <a:lnTo>
                  <a:pt x="447152" y="1231019"/>
                </a:lnTo>
                <a:cubicBezTo>
                  <a:pt x="445477" y="1220971"/>
                  <a:pt x="446684" y="1209985"/>
                  <a:pt x="442128" y="1200874"/>
                </a:cubicBezTo>
                <a:cubicBezTo>
                  <a:pt x="438233" y="1193083"/>
                  <a:pt x="419116" y="1188180"/>
                  <a:pt x="411983" y="1185802"/>
                </a:cubicBezTo>
                <a:cubicBezTo>
                  <a:pt x="382592" y="1156411"/>
                  <a:pt x="393431" y="1170534"/>
                  <a:pt x="376813" y="1145608"/>
                </a:cubicBezTo>
                <a:cubicBezTo>
                  <a:pt x="375138" y="1140584"/>
                  <a:pt x="371789" y="1135832"/>
                  <a:pt x="371789" y="1130536"/>
                </a:cubicBezTo>
                <a:cubicBezTo>
                  <a:pt x="371789" y="1104237"/>
                  <a:pt x="380626" y="1095193"/>
                  <a:pt x="386862" y="1070246"/>
                </a:cubicBezTo>
                <a:cubicBezTo>
                  <a:pt x="388537" y="1063547"/>
                  <a:pt x="390388" y="1056890"/>
                  <a:pt x="391886" y="1050149"/>
                </a:cubicBezTo>
                <a:cubicBezTo>
                  <a:pt x="393738" y="1041813"/>
                  <a:pt x="392173" y="1032133"/>
                  <a:pt x="396910" y="1025028"/>
                </a:cubicBezTo>
                <a:cubicBezTo>
                  <a:pt x="399848" y="1020621"/>
                  <a:pt x="406959" y="1021679"/>
                  <a:pt x="411983" y="1020004"/>
                </a:cubicBezTo>
                <a:cubicBezTo>
                  <a:pt x="421243" y="1010744"/>
                  <a:pt x="449617" y="997349"/>
                  <a:pt x="432079" y="979811"/>
                </a:cubicBezTo>
                <a:cubicBezTo>
                  <a:pt x="428334" y="976066"/>
                  <a:pt x="422031" y="976461"/>
                  <a:pt x="417007" y="974786"/>
                </a:cubicBezTo>
                <a:cubicBezTo>
                  <a:pt x="413657" y="971437"/>
                  <a:pt x="411020" y="967175"/>
                  <a:pt x="406958" y="964738"/>
                </a:cubicBezTo>
                <a:cubicBezTo>
                  <a:pt x="402417" y="962013"/>
                  <a:pt x="395631" y="963459"/>
                  <a:pt x="391886" y="959714"/>
                </a:cubicBezTo>
                <a:cubicBezTo>
                  <a:pt x="388141" y="955969"/>
                  <a:pt x="388537" y="949665"/>
                  <a:pt x="386862" y="944641"/>
                </a:cubicBezTo>
                <a:cubicBezTo>
                  <a:pt x="388537" y="932918"/>
                  <a:pt x="386590" y="920064"/>
                  <a:pt x="391886" y="909472"/>
                </a:cubicBezTo>
                <a:cubicBezTo>
                  <a:pt x="394254" y="904735"/>
                  <a:pt x="401820" y="905732"/>
                  <a:pt x="406958" y="904448"/>
                </a:cubicBezTo>
                <a:lnTo>
                  <a:pt x="447152" y="894400"/>
                </a:lnTo>
                <a:cubicBezTo>
                  <a:pt x="448827" y="889376"/>
                  <a:pt x="451519" y="884582"/>
                  <a:pt x="452176" y="879327"/>
                </a:cubicBezTo>
                <a:cubicBezTo>
                  <a:pt x="454884" y="857660"/>
                  <a:pt x="449856" y="834577"/>
                  <a:pt x="457200" y="814013"/>
                </a:cubicBezTo>
                <a:cubicBezTo>
                  <a:pt x="459522" y="807510"/>
                  <a:pt x="470556" y="810487"/>
                  <a:pt x="477297" y="808989"/>
                </a:cubicBezTo>
                <a:cubicBezTo>
                  <a:pt x="485633" y="807136"/>
                  <a:pt x="494008" y="805448"/>
                  <a:pt x="502418" y="803964"/>
                </a:cubicBezTo>
                <a:lnTo>
                  <a:pt x="562708" y="793916"/>
                </a:lnTo>
                <a:cubicBezTo>
                  <a:pt x="569407" y="790567"/>
                  <a:pt x="575921" y="786818"/>
                  <a:pt x="582805" y="783868"/>
                </a:cubicBezTo>
                <a:cubicBezTo>
                  <a:pt x="587673" y="781782"/>
                  <a:pt x="594132" y="782589"/>
                  <a:pt x="597877" y="778844"/>
                </a:cubicBezTo>
                <a:cubicBezTo>
                  <a:pt x="601622" y="775099"/>
                  <a:pt x="600176" y="768312"/>
                  <a:pt x="602901" y="763771"/>
                </a:cubicBezTo>
                <a:cubicBezTo>
                  <a:pt x="605338" y="759709"/>
                  <a:pt x="609600" y="757072"/>
                  <a:pt x="612950" y="753723"/>
                </a:cubicBezTo>
                <a:cubicBezTo>
                  <a:pt x="624333" y="719574"/>
                  <a:pt x="629123" y="719238"/>
                  <a:pt x="617974" y="678360"/>
                </a:cubicBezTo>
                <a:cubicBezTo>
                  <a:pt x="616221" y="671931"/>
                  <a:pt x="595849" y="660884"/>
                  <a:pt x="592853" y="658263"/>
                </a:cubicBezTo>
                <a:cubicBezTo>
                  <a:pt x="583941" y="650465"/>
                  <a:pt x="567732" y="633142"/>
                  <a:pt x="567732" y="633142"/>
                </a:cubicBezTo>
                <a:cubicBezTo>
                  <a:pt x="556769" y="589289"/>
                  <a:pt x="572587" y="637914"/>
                  <a:pt x="542611" y="592949"/>
                </a:cubicBezTo>
                <a:lnTo>
                  <a:pt x="522515" y="562804"/>
                </a:lnTo>
                <a:cubicBezTo>
                  <a:pt x="524190" y="510887"/>
                  <a:pt x="524489" y="458908"/>
                  <a:pt x="527539" y="407054"/>
                </a:cubicBezTo>
                <a:cubicBezTo>
                  <a:pt x="528381" y="392744"/>
                  <a:pt x="536572" y="388988"/>
                  <a:pt x="542611" y="376909"/>
                </a:cubicBezTo>
                <a:cubicBezTo>
                  <a:pt x="544979" y="372172"/>
                  <a:pt x="545549" y="366705"/>
                  <a:pt x="547635" y="361837"/>
                </a:cubicBezTo>
                <a:cubicBezTo>
                  <a:pt x="550585" y="354953"/>
                  <a:pt x="554734" y="348624"/>
                  <a:pt x="557684" y="341740"/>
                </a:cubicBezTo>
                <a:cubicBezTo>
                  <a:pt x="559770" y="336872"/>
                  <a:pt x="560136" y="331297"/>
                  <a:pt x="562708" y="326668"/>
                </a:cubicBezTo>
                <a:cubicBezTo>
                  <a:pt x="594574" y="269309"/>
                  <a:pt x="570680" y="314191"/>
                  <a:pt x="592853" y="286474"/>
                </a:cubicBezTo>
                <a:cubicBezTo>
                  <a:pt x="596625" y="281759"/>
                  <a:pt x="598357" y="275378"/>
                  <a:pt x="602901" y="271402"/>
                </a:cubicBezTo>
                <a:cubicBezTo>
                  <a:pt x="693842" y="191828"/>
                  <a:pt x="602205" y="282142"/>
                  <a:pt x="643095" y="241257"/>
                </a:cubicBezTo>
                <a:cubicBezTo>
                  <a:pt x="641420" y="224510"/>
                  <a:pt x="640630" y="207650"/>
                  <a:pt x="638071" y="191015"/>
                </a:cubicBezTo>
                <a:cubicBezTo>
                  <a:pt x="637266" y="185780"/>
                  <a:pt x="638070" y="177617"/>
                  <a:pt x="633046" y="175942"/>
                </a:cubicBezTo>
                <a:cubicBezTo>
                  <a:pt x="624945" y="173242"/>
                  <a:pt x="616299" y="179292"/>
                  <a:pt x="607925" y="180967"/>
                </a:cubicBezTo>
                <a:cubicBezTo>
                  <a:pt x="606250" y="199389"/>
                  <a:pt x="611671" y="219946"/>
                  <a:pt x="602901" y="236233"/>
                </a:cubicBezTo>
                <a:cubicBezTo>
                  <a:pt x="597879" y="245559"/>
                  <a:pt x="572756" y="246281"/>
                  <a:pt x="572756" y="246281"/>
                </a:cubicBezTo>
                <a:cubicBezTo>
                  <a:pt x="538838" y="268893"/>
                  <a:pt x="523258" y="283617"/>
                  <a:pt x="462224" y="251305"/>
                </a:cubicBezTo>
                <a:cubicBezTo>
                  <a:pt x="450019" y="244844"/>
                  <a:pt x="467906" y="224213"/>
                  <a:pt x="472273" y="211112"/>
                </a:cubicBezTo>
                <a:lnTo>
                  <a:pt x="482321" y="180967"/>
                </a:lnTo>
                <a:lnTo>
                  <a:pt x="457200" y="140773"/>
                </a:lnTo>
                <a:close/>
              </a:path>
            </a:pathLst>
          </a:custGeom>
          <a:blipFill>
            <a:blip r:embed="rId21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C1C7D-9DAD-40FB-8DA1-7DD3D73F5AE2}"/>
              </a:ext>
            </a:extLst>
          </p:cNvPr>
          <p:cNvSpPr/>
          <p:nvPr/>
        </p:nvSpPr>
        <p:spPr>
          <a:xfrm>
            <a:off x="1837838" y="4662462"/>
            <a:ext cx="652950" cy="1813818"/>
          </a:xfrm>
          <a:custGeom>
            <a:avLst/>
            <a:gdLst>
              <a:gd name="connsiteX0" fmla="*/ 67162 w 652950"/>
              <a:gd name="connsiteY0" fmla="*/ 28601 h 1813818"/>
              <a:gd name="connsiteX1" fmla="*/ 86212 w 652950"/>
              <a:gd name="connsiteY1" fmla="*/ 80988 h 1813818"/>
              <a:gd name="connsiteX2" fmla="*/ 100500 w 652950"/>
              <a:gd name="connsiteY2" fmla="*/ 128613 h 1813818"/>
              <a:gd name="connsiteX3" fmla="*/ 110025 w 652950"/>
              <a:gd name="connsiteY3" fmla="*/ 142901 h 1813818"/>
              <a:gd name="connsiteX4" fmla="*/ 129075 w 652950"/>
              <a:gd name="connsiteY4" fmla="*/ 190526 h 1813818"/>
              <a:gd name="connsiteX5" fmla="*/ 133837 w 652950"/>
              <a:gd name="connsiteY5" fmla="*/ 209576 h 1813818"/>
              <a:gd name="connsiteX6" fmla="*/ 143362 w 652950"/>
              <a:gd name="connsiteY6" fmla="*/ 247676 h 1813818"/>
              <a:gd name="connsiteX7" fmla="*/ 152887 w 652950"/>
              <a:gd name="connsiteY7" fmla="*/ 261963 h 1813818"/>
              <a:gd name="connsiteX8" fmla="*/ 167175 w 652950"/>
              <a:gd name="connsiteY8" fmla="*/ 290538 h 1813818"/>
              <a:gd name="connsiteX9" fmla="*/ 162412 w 652950"/>
              <a:gd name="connsiteY9" fmla="*/ 342926 h 1813818"/>
              <a:gd name="connsiteX10" fmla="*/ 157650 w 652950"/>
              <a:gd name="connsiteY10" fmla="*/ 357213 h 1813818"/>
              <a:gd name="connsiteX11" fmla="*/ 152887 w 652950"/>
              <a:gd name="connsiteY11" fmla="*/ 476276 h 1813818"/>
              <a:gd name="connsiteX12" fmla="*/ 143362 w 652950"/>
              <a:gd name="connsiteY12" fmla="*/ 504851 h 1813818"/>
              <a:gd name="connsiteX13" fmla="*/ 133837 w 652950"/>
              <a:gd name="connsiteY13" fmla="*/ 519138 h 1813818"/>
              <a:gd name="connsiteX14" fmla="*/ 133837 w 652950"/>
              <a:gd name="connsiteY14" fmla="*/ 733451 h 1813818"/>
              <a:gd name="connsiteX15" fmla="*/ 152887 w 652950"/>
              <a:gd name="connsiteY15" fmla="*/ 762026 h 1813818"/>
              <a:gd name="connsiteX16" fmla="*/ 162412 w 652950"/>
              <a:gd name="connsiteY16" fmla="*/ 919188 h 1813818"/>
              <a:gd name="connsiteX17" fmla="*/ 167175 w 652950"/>
              <a:gd name="connsiteY17" fmla="*/ 1023963 h 1813818"/>
              <a:gd name="connsiteX18" fmla="*/ 176700 w 652950"/>
              <a:gd name="connsiteY18" fmla="*/ 1057301 h 1813818"/>
              <a:gd name="connsiteX19" fmla="*/ 200512 w 652950"/>
              <a:gd name="connsiteY19" fmla="*/ 1171601 h 1813818"/>
              <a:gd name="connsiteX20" fmla="*/ 219562 w 652950"/>
              <a:gd name="connsiteY20" fmla="*/ 1176363 h 1813818"/>
              <a:gd name="connsiteX21" fmla="*/ 238612 w 652950"/>
              <a:gd name="connsiteY21" fmla="*/ 1204938 h 1813818"/>
              <a:gd name="connsiteX22" fmla="*/ 248137 w 652950"/>
              <a:gd name="connsiteY22" fmla="*/ 1219226 h 1813818"/>
              <a:gd name="connsiteX23" fmla="*/ 252900 w 652950"/>
              <a:gd name="connsiteY23" fmla="*/ 1233513 h 1813818"/>
              <a:gd name="connsiteX24" fmla="*/ 267187 w 652950"/>
              <a:gd name="connsiteY24" fmla="*/ 1247801 h 1813818"/>
              <a:gd name="connsiteX25" fmla="*/ 286237 w 652950"/>
              <a:gd name="connsiteY25" fmla="*/ 1295426 h 1813818"/>
              <a:gd name="connsiteX26" fmla="*/ 295762 w 652950"/>
              <a:gd name="connsiteY26" fmla="*/ 1328763 h 1813818"/>
              <a:gd name="connsiteX27" fmla="*/ 305287 w 652950"/>
              <a:gd name="connsiteY27" fmla="*/ 1362101 h 1813818"/>
              <a:gd name="connsiteX28" fmla="*/ 310050 w 652950"/>
              <a:gd name="connsiteY28" fmla="*/ 1390676 h 1813818"/>
              <a:gd name="connsiteX29" fmla="*/ 314812 w 652950"/>
              <a:gd name="connsiteY29" fmla="*/ 1504976 h 1813818"/>
              <a:gd name="connsiteX30" fmla="*/ 324337 w 652950"/>
              <a:gd name="connsiteY30" fmla="*/ 1557363 h 1813818"/>
              <a:gd name="connsiteX31" fmla="*/ 343387 w 652950"/>
              <a:gd name="connsiteY31" fmla="*/ 1581176 h 1813818"/>
              <a:gd name="connsiteX32" fmla="*/ 371962 w 652950"/>
              <a:gd name="connsiteY32" fmla="*/ 1609751 h 1813818"/>
              <a:gd name="connsiteX33" fmla="*/ 376725 w 652950"/>
              <a:gd name="connsiteY33" fmla="*/ 1624038 h 1813818"/>
              <a:gd name="connsiteX34" fmla="*/ 410062 w 652950"/>
              <a:gd name="connsiteY34" fmla="*/ 1643088 h 1813818"/>
              <a:gd name="connsiteX35" fmla="*/ 424350 w 652950"/>
              <a:gd name="connsiteY35" fmla="*/ 1657376 h 1813818"/>
              <a:gd name="connsiteX36" fmla="*/ 438637 w 652950"/>
              <a:gd name="connsiteY36" fmla="*/ 1666901 h 1813818"/>
              <a:gd name="connsiteX37" fmla="*/ 486262 w 652950"/>
              <a:gd name="connsiteY37" fmla="*/ 1676426 h 1813818"/>
              <a:gd name="connsiteX38" fmla="*/ 514837 w 652950"/>
              <a:gd name="connsiteY38" fmla="*/ 1685951 h 1813818"/>
              <a:gd name="connsiteX39" fmla="*/ 543412 w 652950"/>
              <a:gd name="connsiteY39" fmla="*/ 1700238 h 1813818"/>
              <a:gd name="connsiteX40" fmla="*/ 576750 w 652950"/>
              <a:gd name="connsiteY40" fmla="*/ 1743101 h 1813818"/>
              <a:gd name="connsiteX41" fmla="*/ 600562 w 652950"/>
              <a:gd name="connsiteY41" fmla="*/ 1771676 h 1813818"/>
              <a:gd name="connsiteX42" fmla="*/ 624375 w 652950"/>
              <a:gd name="connsiteY42" fmla="*/ 1795488 h 1813818"/>
              <a:gd name="connsiteX43" fmla="*/ 652950 w 652950"/>
              <a:gd name="connsiteY43" fmla="*/ 1805013 h 1813818"/>
              <a:gd name="connsiteX44" fmla="*/ 552937 w 652950"/>
              <a:gd name="connsiteY44" fmla="*/ 1805013 h 1813818"/>
              <a:gd name="connsiteX45" fmla="*/ 538650 w 652950"/>
              <a:gd name="connsiteY45" fmla="*/ 1795488 h 1813818"/>
              <a:gd name="connsiteX46" fmla="*/ 500550 w 652950"/>
              <a:gd name="connsiteY46" fmla="*/ 1766913 h 1813818"/>
              <a:gd name="connsiteX47" fmla="*/ 462450 w 652950"/>
              <a:gd name="connsiteY47" fmla="*/ 1757388 h 1813818"/>
              <a:gd name="connsiteX48" fmla="*/ 448162 w 652950"/>
              <a:gd name="connsiteY48" fmla="*/ 1747863 h 1813818"/>
              <a:gd name="connsiteX49" fmla="*/ 424350 w 652950"/>
              <a:gd name="connsiteY49" fmla="*/ 1724051 h 1813818"/>
              <a:gd name="connsiteX50" fmla="*/ 391012 w 652950"/>
              <a:gd name="connsiteY50" fmla="*/ 1705001 h 1813818"/>
              <a:gd name="connsiteX51" fmla="*/ 362437 w 652950"/>
              <a:gd name="connsiteY51" fmla="*/ 1676426 h 1813818"/>
              <a:gd name="connsiteX52" fmla="*/ 348150 w 652950"/>
              <a:gd name="connsiteY52" fmla="*/ 1666901 h 1813818"/>
              <a:gd name="connsiteX53" fmla="*/ 314812 w 652950"/>
              <a:gd name="connsiteY53" fmla="*/ 1633563 h 1813818"/>
              <a:gd name="connsiteX54" fmla="*/ 281475 w 652950"/>
              <a:gd name="connsiteY54" fmla="*/ 1595463 h 1813818"/>
              <a:gd name="connsiteX55" fmla="*/ 262425 w 652950"/>
              <a:gd name="connsiteY55" fmla="*/ 1552601 h 1813818"/>
              <a:gd name="connsiteX56" fmla="*/ 252900 w 652950"/>
              <a:gd name="connsiteY56" fmla="*/ 1533551 h 1813818"/>
              <a:gd name="connsiteX57" fmla="*/ 243375 w 652950"/>
              <a:gd name="connsiteY57" fmla="*/ 1504976 h 1813818"/>
              <a:gd name="connsiteX58" fmla="*/ 229087 w 652950"/>
              <a:gd name="connsiteY58" fmla="*/ 1485926 h 1813818"/>
              <a:gd name="connsiteX59" fmla="*/ 219562 w 652950"/>
              <a:gd name="connsiteY59" fmla="*/ 1257326 h 1813818"/>
              <a:gd name="connsiteX60" fmla="*/ 210037 w 652950"/>
              <a:gd name="connsiteY60" fmla="*/ 1243038 h 1813818"/>
              <a:gd name="connsiteX61" fmla="*/ 190987 w 652950"/>
              <a:gd name="connsiteY61" fmla="*/ 1228751 h 1813818"/>
              <a:gd name="connsiteX62" fmla="*/ 176700 w 652950"/>
              <a:gd name="connsiteY62" fmla="*/ 1238276 h 1813818"/>
              <a:gd name="connsiteX63" fmla="*/ 143362 w 652950"/>
              <a:gd name="connsiteY63" fmla="*/ 1233513 h 1813818"/>
              <a:gd name="connsiteX64" fmla="*/ 138600 w 652950"/>
              <a:gd name="connsiteY64" fmla="*/ 1200176 h 1813818"/>
              <a:gd name="connsiteX65" fmla="*/ 129075 w 652950"/>
              <a:gd name="connsiteY65" fmla="*/ 1166838 h 1813818"/>
              <a:gd name="connsiteX66" fmla="*/ 124312 w 652950"/>
              <a:gd name="connsiteY66" fmla="*/ 1147788 h 1813818"/>
              <a:gd name="connsiteX67" fmla="*/ 110025 w 652950"/>
              <a:gd name="connsiteY67" fmla="*/ 1128738 h 1813818"/>
              <a:gd name="connsiteX68" fmla="*/ 100500 w 652950"/>
              <a:gd name="connsiteY68" fmla="*/ 1090638 h 1813818"/>
              <a:gd name="connsiteX69" fmla="*/ 95737 w 652950"/>
              <a:gd name="connsiteY69" fmla="*/ 1071588 h 1813818"/>
              <a:gd name="connsiteX70" fmla="*/ 90975 w 652950"/>
              <a:gd name="connsiteY70" fmla="*/ 985863 h 1813818"/>
              <a:gd name="connsiteX71" fmla="*/ 81450 w 652950"/>
              <a:gd name="connsiteY71" fmla="*/ 957288 h 1813818"/>
              <a:gd name="connsiteX72" fmla="*/ 76687 w 652950"/>
              <a:gd name="connsiteY72" fmla="*/ 904901 h 1813818"/>
              <a:gd name="connsiteX73" fmla="*/ 71925 w 652950"/>
              <a:gd name="connsiteY73" fmla="*/ 876326 h 1813818"/>
              <a:gd name="connsiteX74" fmla="*/ 62400 w 652950"/>
              <a:gd name="connsiteY74" fmla="*/ 690588 h 1813818"/>
              <a:gd name="connsiteX75" fmla="*/ 52875 w 652950"/>
              <a:gd name="connsiteY75" fmla="*/ 662013 h 1813818"/>
              <a:gd name="connsiteX76" fmla="*/ 43350 w 652950"/>
              <a:gd name="connsiteY76" fmla="*/ 609626 h 1813818"/>
              <a:gd name="connsiteX77" fmla="*/ 57637 w 652950"/>
              <a:gd name="connsiteY77" fmla="*/ 476276 h 1813818"/>
              <a:gd name="connsiteX78" fmla="*/ 71925 w 652950"/>
              <a:gd name="connsiteY78" fmla="*/ 461988 h 1813818"/>
              <a:gd name="connsiteX79" fmla="*/ 76687 w 652950"/>
              <a:gd name="connsiteY79" fmla="*/ 447701 h 1813818"/>
              <a:gd name="connsiteX80" fmla="*/ 67162 w 652950"/>
              <a:gd name="connsiteY80" fmla="*/ 395313 h 1813818"/>
              <a:gd name="connsiteX81" fmla="*/ 57637 w 652950"/>
              <a:gd name="connsiteY81" fmla="*/ 357213 h 1813818"/>
              <a:gd name="connsiteX82" fmla="*/ 52875 w 652950"/>
              <a:gd name="connsiteY82" fmla="*/ 328638 h 1813818"/>
              <a:gd name="connsiteX83" fmla="*/ 43350 w 652950"/>
              <a:gd name="connsiteY83" fmla="*/ 304826 h 1813818"/>
              <a:gd name="connsiteX84" fmla="*/ 33825 w 652950"/>
              <a:gd name="connsiteY84" fmla="*/ 242913 h 1813818"/>
              <a:gd name="connsiteX85" fmla="*/ 29062 w 652950"/>
              <a:gd name="connsiteY85" fmla="*/ 228626 h 1813818"/>
              <a:gd name="connsiteX86" fmla="*/ 24300 w 652950"/>
              <a:gd name="connsiteY86" fmla="*/ 195288 h 1813818"/>
              <a:gd name="connsiteX87" fmla="*/ 19537 w 652950"/>
              <a:gd name="connsiteY87" fmla="*/ 147663 h 1813818"/>
              <a:gd name="connsiteX88" fmla="*/ 14775 w 652950"/>
              <a:gd name="connsiteY88" fmla="*/ 123851 h 1813818"/>
              <a:gd name="connsiteX89" fmla="*/ 487 w 652950"/>
              <a:gd name="connsiteY89" fmla="*/ 71463 h 1813818"/>
              <a:gd name="connsiteX90" fmla="*/ 5250 w 652950"/>
              <a:gd name="connsiteY90" fmla="*/ 19076 h 1813818"/>
              <a:gd name="connsiteX91" fmla="*/ 38587 w 652950"/>
              <a:gd name="connsiteY91" fmla="*/ 9551 h 1813818"/>
              <a:gd name="connsiteX92" fmla="*/ 67162 w 652950"/>
              <a:gd name="connsiteY92" fmla="*/ 26 h 1813818"/>
              <a:gd name="connsiteX93" fmla="*/ 67162 w 652950"/>
              <a:gd name="connsiteY93" fmla="*/ 28601 h 181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52950" h="1813818">
                <a:moveTo>
                  <a:pt x="67162" y="28601"/>
                </a:moveTo>
                <a:cubicBezTo>
                  <a:pt x="70337" y="42095"/>
                  <a:pt x="82134" y="64680"/>
                  <a:pt x="86212" y="80988"/>
                </a:cubicBezTo>
                <a:cubicBezTo>
                  <a:pt x="88874" y="91636"/>
                  <a:pt x="95863" y="121657"/>
                  <a:pt x="100500" y="128613"/>
                </a:cubicBezTo>
                <a:lnTo>
                  <a:pt x="110025" y="142901"/>
                </a:lnTo>
                <a:cubicBezTo>
                  <a:pt x="121795" y="178211"/>
                  <a:pt x="115060" y="162496"/>
                  <a:pt x="129075" y="190526"/>
                </a:cubicBezTo>
                <a:cubicBezTo>
                  <a:pt x="130662" y="196876"/>
                  <a:pt x="132417" y="203186"/>
                  <a:pt x="133837" y="209576"/>
                </a:cubicBezTo>
                <a:cubicBezTo>
                  <a:pt x="136009" y="219350"/>
                  <a:pt x="138258" y="237468"/>
                  <a:pt x="143362" y="247676"/>
                </a:cubicBezTo>
                <a:cubicBezTo>
                  <a:pt x="145922" y="252795"/>
                  <a:pt x="150327" y="256844"/>
                  <a:pt x="152887" y="261963"/>
                </a:cubicBezTo>
                <a:cubicBezTo>
                  <a:pt x="172605" y="301397"/>
                  <a:pt x="139879" y="249595"/>
                  <a:pt x="167175" y="290538"/>
                </a:cubicBezTo>
                <a:cubicBezTo>
                  <a:pt x="165587" y="308001"/>
                  <a:pt x="164892" y="325568"/>
                  <a:pt x="162412" y="342926"/>
                </a:cubicBezTo>
                <a:cubicBezTo>
                  <a:pt x="161702" y="347895"/>
                  <a:pt x="158008" y="352206"/>
                  <a:pt x="157650" y="357213"/>
                </a:cubicBezTo>
                <a:cubicBezTo>
                  <a:pt x="154820" y="396831"/>
                  <a:pt x="156713" y="436741"/>
                  <a:pt x="152887" y="476276"/>
                </a:cubicBezTo>
                <a:cubicBezTo>
                  <a:pt x="151920" y="486270"/>
                  <a:pt x="148931" y="496497"/>
                  <a:pt x="143362" y="504851"/>
                </a:cubicBezTo>
                <a:lnTo>
                  <a:pt x="133837" y="519138"/>
                </a:lnTo>
                <a:cubicBezTo>
                  <a:pt x="108268" y="595855"/>
                  <a:pt x="125222" y="539610"/>
                  <a:pt x="133837" y="733451"/>
                </a:cubicBezTo>
                <a:cubicBezTo>
                  <a:pt x="134478" y="747875"/>
                  <a:pt x="143439" y="752577"/>
                  <a:pt x="152887" y="762026"/>
                </a:cubicBezTo>
                <a:cubicBezTo>
                  <a:pt x="172811" y="821790"/>
                  <a:pt x="156625" y="768722"/>
                  <a:pt x="162412" y="919188"/>
                </a:cubicBezTo>
                <a:cubicBezTo>
                  <a:pt x="163756" y="954123"/>
                  <a:pt x="164494" y="989105"/>
                  <a:pt x="167175" y="1023963"/>
                </a:cubicBezTo>
                <a:cubicBezTo>
                  <a:pt x="167773" y="1031741"/>
                  <a:pt x="173994" y="1049185"/>
                  <a:pt x="176700" y="1057301"/>
                </a:cubicBezTo>
                <a:cubicBezTo>
                  <a:pt x="180352" y="1137653"/>
                  <a:pt x="150483" y="1152841"/>
                  <a:pt x="200512" y="1171601"/>
                </a:cubicBezTo>
                <a:cubicBezTo>
                  <a:pt x="206641" y="1173899"/>
                  <a:pt x="213212" y="1174776"/>
                  <a:pt x="219562" y="1176363"/>
                </a:cubicBezTo>
                <a:cubicBezTo>
                  <a:pt x="246647" y="1203448"/>
                  <a:pt x="224828" y="1177369"/>
                  <a:pt x="238612" y="1204938"/>
                </a:cubicBezTo>
                <a:cubicBezTo>
                  <a:pt x="241172" y="1210058"/>
                  <a:pt x="245577" y="1214106"/>
                  <a:pt x="248137" y="1219226"/>
                </a:cubicBezTo>
                <a:cubicBezTo>
                  <a:pt x="250382" y="1223716"/>
                  <a:pt x="250115" y="1229336"/>
                  <a:pt x="252900" y="1233513"/>
                </a:cubicBezTo>
                <a:cubicBezTo>
                  <a:pt x="256636" y="1239117"/>
                  <a:pt x="263272" y="1242320"/>
                  <a:pt x="267187" y="1247801"/>
                </a:cubicBezTo>
                <a:cubicBezTo>
                  <a:pt x="275947" y="1260065"/>
                  <a:pt x="281899" y="1282412"/>
                  <a:pt x="286237" y="1295426"/>
                </a:cubicBezTo>
                <a:cubicBezTo>
                  <a:pt x="297661" y="1329698"/>
                  <a:pt x="283796" y="1286882"/>
                  <a:pt x="295762" y="1328763"/>
                </a:cubicBezTo>
                <a:cubicBezTo>
                  <a:pt x="301818" y="1349958"/>
                  <a:pt x="300321" y="1337271"/>
                  <a:pt x="305287" y="1362101"/>
                </a:cubicBezTo>
                <a:cubicBezTo>
                  <a:pt x="307181" y="1371570"/>
                  <a:pt x="308462" y="1381151"/>
                  <a:pt x="310050" y="1390676"/>
                </a:cubicBezTo>
                <a:cubicBezTo>
                  <a:pt x="311637" y="1428776"/>
                  <a:pt x="312275" y="1466927"/>
                  <a:pt x="314812" y="1504976"/>
                </a:cubicBezTo>
                <a:cubicBezTo>
                  <a:pt x="315198" y="1510759"/>
                  <a:pt x="322466" y="1549881"/>
                  <a:pt x="324337" y="1557363"/>
                </a:cubicBezTo>
                <a:cubicBezTo>
                  <a:pt x="329954" y="1579829"/>
                  <a:pt x="326013" y="1565733"/>
                  <a:pt x="343387" y="1581176"/>
                </a:cubicBezTo>
                <a:cubicBezTo>
                  <a:pt x="353455" y="1590125"/>
                  <a:pt x="371962" y="1609751"/>
                  <a:pt x="371962" y="1609751"/>
                </a:cubicBezTo>
                <a:cubicBezTo>
                  <a:pt x="373550" y="1614513"/>
                  <a:pt x="373511" y="1620182"/>
                  <a:pt x="376725" y="1624038"/>
                </a:cubicBezTo>
                <a:cubicBezTo>
                  <a:pt x="387816" y="1637347"/>
                  <a:pt x="395818" y="1638340"/>
                  <a:pt x="410062" y="1643088"/>
                </a:cubicBezTo>
                <a:cubicBezTo>
                  <a:pt x="414825" y="1647851"/>
                  <a:pt x="419176" y="1653064"/>
                  <a:pt x="424350" y="1657376"/>
                </a:cubicBezTo>
                <a:cubicBezTo>
                  <a:pt x="428747" y="1661040"/>
                  <a:pt x="433518" y="1664341"/>
                  <a:pt x="438637" y="1666901"/>
                </a:cubicBezTo>
                <a:cubicBezTo>
                  <a:pt x="451934" y="1673549"/>
                  <a:pt x="473983" y="1674672"/>
                  <a:pt x="486262" y="1676426"/>
                </a:cubicBezTo>
                <a:cubicBezTo>
                  <a:pt x="495787" y="1679601"/>
                  <a:pt x="506483" y="1680382"/>
                  <a:pt x="514837" y="1685951"/>
                </a:cubicBezTo>
                <a:cubicBezTo>
                  <a:pt x="533302" y="1698260"/>
                  <a:pt x="523695" y="1693666"/>
                  <a:pt x="543412" y="1700238"/>
                </a:cubicBezTo>
                <a:cubicBezTo>
                  <a:pt x="566198" y="1734417"/>
                  <a:pt x="554367" y="1720718"/>
                  <a:pt x="576750" y="1743101"/>
                </a:cubicBezTo>
                <a:cubicBezTo>
                  <a:pt x="585845" y="1770388"/>
                  <a:pt x="574613" y="1745727"/>
                  <a:pt x="600562" y="1771676"/>
                </a:cubicBezTo>
                <a:cubicBezTo>
                  <a:pt x="617072" y="1788186"/>
                  <a:pt x="601515" y="1785328"/>
                  <a:pt x="624375" y="1795488"/>
                </a:cubicBezTo>
                <a:cubicBezTo>
                  <a:pt x="633550" y="1799566"/>
                  <a:pt x="652950" y="1805013"/>
                  <a:pt x="652950" y="1805013"/>
                </a:cubicBezTo>
                <a:cubicBezTo>
                  <a:pt x="614430" y="1817854"/>
                  <a:pt x="627040" y="1815600"/>
                  <a:pt x="552937" y="1805013"/>
                </a:cubicBezTo>
                <a:cubicBezTo>
                  <a:pt x="547271" y="1804204"/>
                  <a:pt x="543279" y="1798855"/>
                  <a:pt x="538650" y="1795488"/>
                </a:cubicBezTo>
                <a:cubicBezTo>
                  <a:pt x="525811" y="1786151"/>
                  <a:pt x="515611" y="1771932"/>
                  <a:pt x="500550" y="1766913"/>
                </a:cubicBezTo>
                <a:cubicBezTo>
                  <a:pt x="478583" y="1759592"/>
                  <a:pt x="491185" y="1763136"/>
                  <a:pt x="462450" y="1757388"/>
                </a:cubicBezTo>
                <a:cubicBezTo>
                  <a:pt x="457687" y="1754213"/>
                  <a:pt x="452470" y="1751632"/>
                  <a:pt x="448162" y="1747863"/>
                </a:cubicBezTo>
                <a:cubicBezTo>
                  <a:pt x="439714" y="1740471"/>
                  <a:pt x="433330" y="1730786"/>
                  <a:pt x="424350" y="1724051"/>
                </a:cubicBezTo>
                <a:cubicBezTo>
                  <a:pt x="414111" y="1716372"/>
                  <a:pt x="401810" y="1711872"/>
                  <a:pt x="391012" y="1705001"/>
                </a:cubicBezTo>
                <a:cubicBezTo>
                  <a:pt x="348212" y="1677765"/>
                  <a:pt x="390189" y="1704178"/>
                  <a:pt x="362437" y="1676426"/>
                </a:cubicBezTo>
                <a:cubicBezTo>
                  <a:pt x="358390" y="1672379"/>
                  <a:pt x="352404" y="1670730"/>
                  <a:pt x="348150" y="1666901"/>
                </a:cubicBezTo>
                <a:cubicBezTo>
                  <a:pt x="336469" y="1656388"/>
                  <a:pt x="325925" y="1644676"/>
                  <a:pt x="314812" y="1633563"/>
                </a:cubicBezTo>
                <a:cubicBezTo>
                  <a:pt x="302004" y="1620755"/>
                  <a:pt x="291651" y="1611454"/>
                  <a:pt x="281475" y="1595463"/>
                </a:cubicBezTo>
                <a:cubicBezTo>
                  <a:pt x="259147" y="1560376"/>
                  <a:pt x="273286" y="1577944"/>
                  <a:pt x="262425" y="1552601"/>
                </a:cubicBezTo>
                <a:cubicBezTo>
                  <a:pt x="259628" y="1546075"/>
                  <a:pt x="255537" y="1540143"/>
                  <a:pt x="252900" y="1533551"/>
                </a:cubicBezTo>
                <a:cubicBezTo>
                  <a:pt x="249171" y="1524229"/>
                  <a:pt x="247865" y="1513956"/>
                  <a:pt x="243375" y="1504976"/>
                </a:cubicBezTo>
                <a:cubicBezTo>
                  <a:pt x="239825" y="1497876"/>
                  <a:pt x="233850" y="1492276"/>
                  <a:pt x="229087" y="1485926"/>
                </a:cubicBezTo>
                <a:cubicBezTo>
                  <a:pt x="200968" y="1401557"/>
                  <a:pt x="235310" y="1509281"/>
                  <a:pt x="219562" y="1257326"/>
                </a:cubicBezTo>
                <a:cubicBezTo>
                  <a:pt x="219205" y="1251613"/>
                  <a:pt x="213212" y="1247801"/>
                  <a:pt x="210037" y="1243038"/>
                </a:cubicBezTo>
                <a:cubicBezTo>
                  <a:pt x="195392" y="1199104"/>
                  <a:pt x="207968" y="1211769"/>
                  <a:pt x="190987" y="1228751"/>
                </a:cubicBezTo>
                <a:cubicBezTo>
                  <a:pt x="186940" y="1232798"/>
                  <a:pt x="181462" y="1235101"/>
                  <a:pt x="176700" y="1238276"/>
                </a:cubicBezTo>
                <a:cubicBezTo>
                  <a:pt x="165587" y="1236688"/>
                  <a:pt x="151300" y="1241451"/>
                  <a:pt x="143362" y="1233513"/>
                </a:cubicBezTo>
                <a:cubicBezTo>
                  <a:pt x="135425" y="1225576"/>
                  <a:pt x="140952" y="1211152"/>
                  <a:pt x="138600" y="1200176"/>
                </a:cubicBezTo>
                <a:cubicBezTo>
                  <a:pt x="136178" y="1188875"/>
                  <a:pt x="132116" y="1177988"/>
                  <a:pt x="129075" y="1166838"/>
                </a:cubicBezTo>
                <a:cubicBezTo>
                  <a:pt x="127353" y="1160523"/>
                  <a:pt x="127239" y="1153642"/>
                  <a:pt x="124312" y="1147788"/>
                </a:cubicBezTo>
                <a:cubicBezTo>
                  <a:pt x="120762" y="1140689"/>
                  <a:pt x="114787" y="1135088"/>
                  <a:pt x="110025" y="1128738"/>
                </a:cubicBezTo>
                <a:lnTo>
                  <a:pt x="100500" y="1090638"/>
                </a:lnTo>
                <a:lnTo>
                  <a:pt x="95737" y="1071588"/>
                </a:lnTo>
                <a:cubicBezTo>
                  <a:pt x="94150" y="1043013"/>
                  <a:pt x="94525" y="1014261"/>
                  <a:pt x="90975" y="985863"/>
                </a:cubicBezTo>
                <a:cubicBezTo>
                  <a:pt x="89730" y="975900"/>
                  <a:pt x="81450" y="957288"/>
                  <a:pt x="81450" y="957288"/>
                </a:cubicBezTo>
                <a:cubicBezTo>
                  <a:pt x="79862" y="939826"/>
                  <a:pt x="78736" y="922315"/>
                  <a:pt x="76687" y="904901"/>
                </a:cubicBezTo>
                <a:cubicBezTo>
                  <a:pt x="75559" y="895311"/>
                  <a:pt x="72567" y="885961"/>
                  <a:pt x="71925" y="876326"/>
                </a:cubicBezTo>
                <a:cubicBezTo>
                  <a:pt x="67801" y="814469"/>
                  <a:pt x="67889" y="752339"/>
                  <a:pt x="62400" y="690588"/>
                </a:cubicBezTo>
                <a:cubicBezTo>
                  <a:pt x="61511" y="680587"/>
                  <a:pt x="54671" y="671891"/>
                  <a:pt x="52875" y="662013"/>
                </a:cubicBezTo>
                <a:lnTo>
                  <a:pt x="43350" y="609626"/>
                </a:lnTo>
                <a:cubicBezTo>
                  <a:pt x="44618" y="579195"/>
                  <a:pt x="31764" y="512498"/>
                  <a:pt x="57637" y="476276"/>
                </a:cubicBezTo>
                <a:cubicBezTo>
                  <a:pt x="61552" y="470795"/>
                  <a:pt x="67162" y="466751"/>
                  <a:pt x="71925" y="461988"/>
                </a:cubicBezTo>
                <a:cubicBezTo>
                  <a:pt x="73512" y="457226"/>
                  <a:pt x="76687" y="452721"/>
                  <a:pt x="76687" y="447701"/>
                </a:cubicBezTo>
                <a:cubicBezTo>
                  <a:pt x="76687" y="442834"/>
                  <a:pt x="68711" y="402027"/>
                  <a:pt x="67162" y="395313"/>
                </a:cubicBezTo>
                <a:cubicBezTo>
                  <a:pt x="64218" y="382557"/>
                  <a:pt x="59789" y="370126"/>
                  <a:pt x="57637" y="357213"/>
                </a:cubicBezTo>
                <a:cubicBezTo>
                  <a:pt x="56050" y="347688"/>
                  <a:pt x="55416" y="337954"/>
                  <a:pt x="52875" y="328638"/>
                </a:cubicBezTo>
                <a:cubicBezTo>
                  <a:pt x="50626" y="320390"/>
                  <a:pt x="46525" y="312763"/>
                  <a:pt x="43350" y="304826"/>
                </a:cubicBezTo>
                <a:cubicBezTo>
                  <a:pt x="41833" y="294208"/>
                  <a:pt x="36465" y="254794"/>
                  <a:pt x="33825" y="242913"/>
                </a:cubicBezTo>
                <a:cubicBezTo>
                  <a:pt x="32736" y="238013"/>
                  <a:pt x="30650" y="233388"/>
                  <a:pt x="29062" y="228626"/>
                </a:cubicBezTo>
                <a:cubicBezTo>
                  <a:pt x="27475" y="217513"/>
                  <a:pt x="25612" y="206437"/>
                  <a:pt x="24300" y="195288"/>
                </a:cubicBezTo>
                <a:cubicBezTo>
                  <a:pt x="22436" y="179443"/>
                  <a:pt x="21646" y="163477"/>
                  <a:pt x="19537" y="147663"/>
                </a:cubicBezTo>
                <a:cubicBezTo>
                  <a:pt x="18467" y="139640"/>
                  <a:pt x="16531" y="131753"/>
                  <a:pt x="14775" y="123851"/>
                </a:cubicBezTo>
                <a:cubicBezTo>
                  <a:pt x="10995" y="106841"/>
                  <a:pt x="5125" y="87695"/>
                  <a:pt x="487" y="71463"/>
                </a:cubicBezTo>
                <a:cubicBezTo>
                  <a:pt x="2075" y="54001"/>
                  <a:pt x="-3940" y="34009"/>
                  <a:pt x="5250" y="19076"/>
                </a:cubicBezTo>
                <a:cubicBezTo>
                  <a:pt x="11307" y="9233"/>
                  <a:pt x="27541" y="12950"/>
                  <a:pt x="38587" y="9551"/>
                </a:cubicBezTo>
                <a:cubicBezTo>
                  <a:pt x="48183" y="6598"/>
                  <a:pt x="57422" y="2461"/>
                  <a:pt x="67162" y="26"/>
                </a:cubicBezTo>
                <a:cubicBezTo>
                  <a:pt x="70242" y="-744"/>
                  <a:pt x="63987" y="15107"/>
                  <a:pt x="67162" y="28601"/>
                </a:cubicBezTo>
                <a:close/>
              </a:path>
            </a:pathLst>
          </a:custGeom>
          <a:blipFill>
            <a:blip r:embed="rId2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9F50A-C8D9-4993-86D8-DF829C4C4CA0}"/>
              </a:ext>
            </a:extLst>
          </p:cNvPr>
          <p:cNvSpPr/>
          <p:nvPr/>
        </p:nvSpPr>
        <p:spPr>
          <a:xfrm>
            <a:off x="2486025" y="5276850"/>
            <a:ext cx="284103" cy="238125"/>
          </a:xfrm>
          <a:custGeom>
            <a:avLst/>
            <a:gdLst>
              <a:gd name="connsiteX0" fmla="*/ 0 w 284103"/>
              <a:gd name="connsiteY0" fmla="*/ 228600 h 238125"/>
              <a:gd name="connsiteX1" fmla="*/ 23813 w 284103"/>
              <a:gd name="connsiteY1" fmla="*/ 219075 h 238125"/>
              <a:gd name="connsiteX2" fmla="*/ 95250 w 284103"/>
              <a:gd name="connsiteY2" fmla="*/ 233363 h 238125"/>
              <a:gd name="connsiteX3" fmla="*/ 114300 w 284103"/>
              <a:gd name="connsiteY3" fmla="*/ 238125 h 238125"/>
              <a:gd name="connsiteX4" fmla="*/ 157163 w 284103"/>
              <a:gd name="connsiteY4" fmla="*/ 233363 h 238125"/>
              <a:gd name="connsiteX5" fmla="*/ 185738 w 284103"/>
              <a:gd name="connsiteY5" fmla="*/ 223838 h 238125"/>
              <a:gd name="connsiteX6" fmla="*/ 200025 w 284103"/>
              <a:gd name="connsiteY6" fmla="*/ 214313 h 238125"/>
              <a:gd name="connsiteX7" fmla="*/ 204788 w 284103"/>
              <a:gd name="connsiteY7" fmla="*/ 190500 h 238125"/>
              <a:gd name="connsiteX8" fmla="*/ 209550 w 284103"/>
              <a:gd name="connsiteY8" fmla="*/ 157163 h 238125"/>
              <a:gd name="connsiteX9" fmla="*/ 223838 w 284103"/>
              <a:gd name="connsiteY9" fmla="*/ 128588 h 238125"/>
              <a:gd name="connsiteX10" fmla="*/ 242888 w 284103"/>
              <a:gd name="connsiteY10" fmla="*/ 85725 h 238125"/>
              <a:gd name="connsiteX11" fmla="*/ 257175 w 284103"/>
              <a:gd name="connsiteY11" fmla="*/ 71438 h 238125"/>
              <a:gd name="connsiteX12" fmla="*/ 271463 w 284103"/>
              <a:gd name="connsiteY12" fmla="*/ 61913 h 238125"/>
              <a:gd name="connsiteX13" fmla="*/ 276225 w 284103"/>
              <a:gd name="connsiteY13" fmla="*/ 23813 h 238125"/>
              <a:gd name="connsiteX14" fmla="*/ 252413 w 284103"/>
              <a:gd name="connsiteY14" fmla="*/ 28575 h 238125"/>
              <a:gd name="connsiteX15" fmla="*/ 242888 w 284103"/>
              <a:gd name="connsiteY15" fmla="*/ 57150 h 238125"/>
              <a:gd name="connsiteX16" fmla="*/ 233363 w 284103"/>
              <a:gd name="connsiteY16" fmla="*/ 95250 h 238125"/>
              <a:gd name="connsiteX17" fmla="*/ 228600 w 284103"/>
              <a:gd name="connsiteY17" fmla="*/ 114300 h 238125"/>
              <a:gd name="connsiteX18" fmla="*/ 219075 w 284103"/>
              <a:gd name="connsiteY18" fmla="*/ 128588 h 238125"/>
              <a:gd name="connsiteX19" fmla="*/ 200025 w 284103"/>
              <a:gd name="connsiteY19" fmla="*/ 157163 h 238125"/>
              <a:gd name="connsiteX20" fmla="*/ 185738 w 284103"/>
              <a:gd name="connsiteY20" fmla="*/ 142875 h 238125"/>
              <a:gd name="connsiteX21" fmla="*/ 166688 w 284103"/>
              <a:gd name="connsiteY21" fmla="*/ 114300 h 238125"/>
              <a:gd name="connsiteX22" fmla="*/ 147638 w 284103"/>
              <a:gd name="connsiteY22" fmla="*/ 85725 h 238125"/>
              <a:gd name="connsiteX23" fmla="*/ 109538 w 284103"/>
              <a:gd name="connsiteY23" fmla="*/ 52388 h 238125"/>
              <a:gd name="connsiteX24" fmla="*/ 80963 w 284103"/>
              <a:gd name="connsiteY24" fmla="*/ 38100 h 238125"/>
              <a:gd name="connsiteX25" fmla="*/ 38100 w 284103"/>
              <a:gd name="connsiteY25" fmla="*/ 4763 h 238125"/>
              <a:gd name="connsiteX26" fmla="*/ 19050 w 284103"/>
              <a:gd name="connsiteY26" fmla="*/ 0 h 238125"/>
              <a:gd name="connsiteX27" fmla="*/ 9525 w 284103"/>
              <a:gd name="connsiteY27" fmla="*/ 19050 h 238125"/>
              <a:gd name="connsiteX28" fmla="*/ 4763 w 284103"/>
              <a:gd name="connsiteY28" fmla="*/ 42863 h 238125"/>
              <a:gd name="connsiteX29" fmla="*/ 0 w 284103"/>
              <a:gd name="connsiteY29" fmla="*/ 61913 h 238125"/>
              <a:gd name="connsiteX30" fmla="*/ 0 w 284103"/>
              <a:gd name="connsiteY30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103" h="238125">
                <a:moveTo>
                  <a:pt x="0" y="228600"/>
                </a:moveTo>
                <a:cubicBezTo>
                  <a:pt x="7938" y="225425"/>
                  <a:pt x="15286" y="219684"/>
                  <a:pt x="23813" y="219075"/>
                </a:cubicBezTo>
                <a:cubicBezTo>
                  <a:pt x="62317" y="216325"/>
                  <a:pt x="63051" y="225314"/>
                  <a:pt x="95250" y="233363"/>
                </a:cubicBezTo>
                <a:lnTo>
                  <a:pt x="114300" y="238125"/>
                </a:lnTo>
                <a:cubicBezTo>
                  <a:pt x="128588" y="236538"/>
                  <a:pt x="143067" y="236182"/>
                  <a:pt x="157163" y="233363"/>
                </a:cubicBezTo>
                <a:cubicBezTo>
                  <a:pt x="167008" y="231394"/>
                  <a:pt x="185738" y="223838"/>
                  <a:pt x="185738" y="223838"/>
                </a:cubicBezTo>
                <a:cubicBezTo>
                  <a:pt x="190500" y="220663"/>
                  <a:pt x="197185" y="219283"/>
                  <a:pt x="200025" y="214313"/>
                </a:cubicBezTo>
                <a:cubicBezTo>
                  <a:pt x="204041" y="207285"/>
                  <a:pt x="203457" y="198485"/>
                  <a:pt x="204788" y="190500"/>
                </a:cubicBezTo>
                <a:cubicBezTo>
                  <a:pt x="206633" y="179428"/>
                  <a:pt x="207349" y="168170"/>
                  <a:pt x="209550" y="157163"/>
                </a:cubicBezTo>
                <a:cubicBezTo>
                  <a:pt x="212367" y="143079"/>
                  <a:pt x="215811" y="140628"/>
                  <a:pt x="223838" y="128588"/>
                </a:cubicBezTo>
                <a:cubicBezTo>
                  <a:pt x="230760" y="107822"/>
                  <a:pt x="230310" y="100819"/>
                  <a:pt x="242888" y="85725"/>
                </a:cubicBezTo>
                <a:cubicBezTo>
                  <a:pt x="247200" y="80551"/>
                  <a:pt x="252001" y="75750"/>
                  <a:pt x="257175" y="71438"/>
                </a:cubicBezTo>
                <a:cubicBezTo>
                  <a:pt x="261572" y="67774"/>
                  <a:pt x="266700" y="65088"/>
                  <a:pt x="271463" y="61913"/>
                </a:cubicBezTo>
                <a:cubicBezTo>
                  <a:pt x="277155" y="53374"/>
                  <a:pt x="293880" y="35583"/>
                  <a:pt x="276225" y="23813"/>
                </a:cubicBezTo>
                <a:cubicBezTo>
                  <a:pt x="269490" y="19323"/>
                  <a:pt x="260350" y="26988"/>
                  <a:pt x="252413" y="28575"/>
                </a:cubicBezTo>
                <a:cubicBezTo>
                  <a:pt x="249238" y="38100"/>
                  <a:pt x="244857" y="47305"/>
                  <a:pt x="242888" y="57150"/>
                </a:cubicBezTo>
                <a:cubicBezTo>
                  <a:pt x="233206" y="105556"/>
                  <a:pt x="243125" y="61085"/>
                  <a:pt x="233363" y="95250"/>
                </a:cubicBezTo>
                <a:cubicBezTo>
                  <a:pt x="231565" y="101544"/>
                  <a:pt x="231178" y="108284"/>
                  <a:pt x="228600" y="114300"/>
                </a:cubicBezTo>
                <a:cubicBezTo>
                  <a:pt x="226345" y="119561"/>
                  <a:pt x="222250" y="123825"/>
                  <a:pt x="219075" y="128588"/>
                </a:cubicBezTo>
                <a:cubicBezTo>
                  <a:pt x="216614" y="135970"/>
                  <a:pt x="211917" y="157163"/>
                  <a:pt x="200025" y="157163"/>
                </a:cubicBezTo>
                <a:cubicBezTo>
                  <a:pt x="193290" y="157163"/>
                  <a:pt x="189873" y="148191"/>
                  <a:pt x="185738" y="142875"/>
                </a:cubicBezTo>
                <a:cubicBezTo>
                  <a:pt x="178710" y="133839"/>
                  <a:pt x="173038" y="123825"/>
                  <a:pt x="166688" y="114300"/>
                </a:cubicBezTo>
                <a:lnTo>
                  <a:pt x="147638" y="85725"/>
                </a:lnTo>
                <a:cubicBezTo>
                  <a:pt x="136526" y="69057"/>
                  <a:pt x="133349" y="60326"/>
                  <a:pt x="109538" y="52388"/>
                </a:cubicBezTo>
                <a:cubicBezTo>
                  <a:pt x="95218" y="47614"/>
                  <a:pt x="93273" y="48358"/>
                  <a:pt x="80963" y="38100"/>
                </a:cubicBezTo>
                <a:cubicBezTo>
                  <a:pt x="66550" y="26090"/>
                  <a:pt x="58732" y="9922"/>
                  <a:pt x="38100" y="4763"/>
                </a:cubicBezTo>
                <a:lnTo>
                  <a:pt x="19050" y="0"/>
                </a:lnTo>
                <a:cubicBezTo>
                  <a:pt x="15875" y="6350"/>
                  <a:pt x="11770" y="12315"/>
                  <a:pt x="9525" y="19050"/>
                </a:cubicBezTo>
                <a:cubicBezTo>
                  <a:pt x="6965" y="26729"/>
                  <a:pt x="6519" y="34961"/>
                  <a:pt x="4763" y="42863"/>
                </a:cubicBezTo>
                <a:cubicBezTo>
                  <a:pt x="3343" y="49253"/>
                  <a:pt x="1588" y="55563"/>
                  <a:pt x="0" y="61913"/>
                </a:cubicBezTo>
                <a:lnTo>
                  <a:pt x="0" y="22860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2BEB36-D5A4-459C-A384-97F74E39703C}"/>
              </a:ext>
            </a:extLst>
          </p:cNvPr>
          <p:cNvSpPr/>
          <p:nvPr/>
        </p:nvSpPr>
        <p:spPr>
          <a:xfrm>
            <a:off x="1695450" y="3667125"/>
            <a:ext cx="1638599" cy="1757363"/>
          </a:xfrm>
          <a:custGeom>
            <a:avLst/>
            <a:gdLst>
              <a:gd name="connsiteX0" fmla="*/ 280988 w 1638599"/>
              <a:gd name="connsiteY0" fmla="*/ 133350 h 1757363"/>
              <a:gd name="connsiteX1" fmla="*/ 190500 w 1638599"/>
              <a:gd name="connsiteY1" fmla="*/ 138113 h 1757363"/>
              <a:gd name="connsiteX2" fmla="*/ 176213 w 1638599"/>
              <a:gd name="connsiteY2" fmla="*/ 147638 h 1757363"/>
              <a:gd name="connsiteX3" fmla="*/ 161925 w 1638599"/>
              <a:gd name="connsiteY3" fmla="*/ 152400 h 1757363"/>
              <a:gd name="connsiteX4" fmla="*/ 147638 w 1638599"/>
              <a:gd name="connsiteY4" fmla="*/ 166688 h 1757363"/>
              <a:gd name="connsiteX5" fmla="*/ 119063 w 1638599"/>
              <a:gd name="connsiteY5" fmla="*/ 185738 h 1757363"/>
              <a:gd name="connsiteX6" fmla="*/ 133350 w 1638599"/>
              <a:gd name="connsiteY6" fmla="*/ 228600 h 1757363"/>
              <a:gd name="connsiteX7" fmla="*/ 147638 w 1638599"/>
              <a:gd name="connsiteY7" fmla="*/ 233363 h 1757363"/>
              <a:gd name="connsiteX8" fmla="*/ 152400 w 1638599"/>
              <a:gd name="connsiteY8" fmla="*/ 247650 h 1757363"/>
              <a:gd name="connsiteX9" fmla="*/ 142875 w 1638599"/>
              <a:gd name="connsiteY9" fmla="*/ 357188 h 1757363"/>
              <a:gd name="connsiteX10" fmla="*/ 133350 w 1638599"/>
              <a:gd name="connsiteY10" fmla="*/ 376238 h 1757363"/>
              <a:gd name="connsiteX11" fmla="*/ 123825 w 1638599"/>
              <a:gd name="connsiteY11" fmla="*/ 390525 h 1757363"/>
              <a:gd name="connsiteX12" fmla="*/ 90488 w 1638599"/>
              <a:gd name="connsiteY12" fmla="*/ 400050 h 1757363"/>
              <a:gd name="connsiteX13" fmla="*/ 76200 w 1638599"/>
              <a:gd name="connsiteY13" fmla="*/ 409575 h 1757363"/>
              <a:gd name="connsiteX14" fmla="*/ 47625 w 1638599"/>
              <a:gd name="connsiteY14" fmla="*/ 438150 h 1757363"/>
              <a:gd name="connsiteX15" fmla="*/ 42863 w 1638599"/>
              <a:gd name="connsiteY15" fmla="*/ 452438 h 1757363"/>
              <a:gd name="connsiteX16" fmla="*/ 28575 w 1638599"/>
              <a:gd name="connsiteY16" fmla="*/ 466725 h 1757363"/>
              <a:gd name="connsiteX17" fmla="*/ 19050 w 1638599"/>
              <a:gd name="connsiteY17" fmla="*/ 481013 h 1757363"/>
              <a:gd name="connsiteX18" fmla="*/ 9525 w 1638599"/>
              <a:gd name="connsiteY18" fmla="*/ 509588 h 1757363"/>
              <a:gd name="connsiteX19" fmla="*/ 4763 w 1638599"/>
              <a:gd name="connsiteY19" fmla="*/ 523875 h 1757363"/>
              <a:gd name="connsiteX20" fmla="*/ 0 w 1638599"/>
              <a:gd name="connsiteY20" fmla="*/ 542925 h 1757363"/>
              <a:gd name="connsiteX21" fmla="*/ 19050 w 1638599"/>
              <a:gd name="connsiteY21" fmla="*/ 600075 h 1757363"/>
              <a:gd name="connsiteX22" fmla="*/ 38100 w 1638599"/>
              <a:gd name="connsiteY22" fmla="*/ 628650 h 1757363"/>
              <a:gd name="connsiteX23" fmla="*/ 42863 w 1638599"/>
              <a:gd name="connsiteY23" fmla="*/ 647700 h 1757363"/>
              <a:gd name="connsiteX24" fmla="*/ 57150 w 1638599"/>
              <a:gd name="connsiteY24" fmla="*/ 657225 h 1757363"/>
              <a:gd name="connsiteX25" fmla="*/ 133350 w 1638599"/>
              <a:gd name="connsiteY25" fmla="*/ 652463 h 1757363"/>
              <a:gd name="connsiteX26" fmla="*/ 152400 w 1638599"/>
              <a:gd name="connsiteY26" fmla="*/ 695325 h 1757363"/>
              <a:gd name="connsiteX27" fmla="*/ 204788 w 1638599"/>
              <a:gd name="connsiteY27" fmla="*/ 690563 h 1757363"/>
              <a:gd name="connsiteX28" fmla="*/ 247650 w 1638599"/>
              <a:gd name="connsiteY28" fmla="*/ 676275 h 1757363"/>
              <a:gd name="connsiteX29" fmla="*/ 276225 w 1638599"/>
              <a:gd name="connsiteY29" fmla="*/ 671513 h 1757363"/>
              <a:gd name="connsiteX30" fmla="*/ 304800 w 1638599"/>
              <a:gd name="connsiteY30" fmla="*/ 661988 h 1757363"/>
              <a:gd name="connsiteX31" fmla="*/ 319088 w 1638599"/>
              <a:gd name="connsiteY31" fmla="*/ 657225 h 1757363"/>
              <a:gd name="connsiteX32" fmla="*/ 342900 w 1638599"/>
              <a:gd name="connsiteY32" fmla="*/ 661988 h 1757363"/>
              <a:gd name="connsiteX33" fmla="*/ 347663 w 1638599"/>
              <a:gd name="connsiteY33" fmla="*/ 676275 h 1757363"/>
              <a:gd name="connsiteX34" fmla="*/ 357188 w 1638599"/>
              <a:gd name="connsiteY34" fmla="*/ 747713 h 1757363"/>
              <a:gd name="connsiteX35" fmla="*/ 376238 w 1638599"/>
              <a:gd name="connsiteY35" fmla="*/ 776288 h 1757363"/>
              <a:gd name="connsiteX36" fmla="*/ 409575 w 1638599"/>
              <a:gd name="connsiteY36" fmla="*/ 795338 h 1757363"/>
              <a:gd name="connsiteX37" fmla="*/ 442913 w 1638599"/>
              <a:gd name="connsiteY37" fmla="*/ 819150 h 1757363"/>
              <a:gd name="connsiteX38" fmla="*/ 476250 w 1638599"/>
              <a:gd name="connsiteY38" fmla="*/ 823913 h 1757363"/>
              <a:gd name="connsiteX39" fmla="*/ 495300 w 1638599"/>
              <a:gd name="connsiteY39" fmla="*/ 828675 h 1757363"/>
              <a:gd name="connsiteX40" fmla="*/ 509588 w 1638599"/>
              <a:gd name="connsiteY40" fmla="*/ 833438 h 1757363"/>
              <a:gd name="connsiteX41" fmla="*/ 571500 w 1638599"/>
              <a:gd name="connsiteY41" fmla="*/ 838200 h 1757363"/>
              <a:gd name="connsiteX42" fmla="*/ 585788 w 1638599"/>
              <a:gd name="connsiteY42" fmla="*/ 885825 h 1757363"/>
              <a:gd name="connsiteX43" fmla="*/ 590550 w 1638599"/>
              <a:gd name="connsiteY43" fmla="*/ 900113 h 1757363"/>
              <a:gd name="connsiteX44" fmla="*/ 623888 w 1638599"/>
              <a:gd name="connsiteY44" fmla="*/ 919163 h 1757363"/>
              <a:gd name="connsiteX45" fmla="*/ 628650 w 1638599"/>
              <a:gd name="connsiteY45" fmla="*/ 933450 h 1757363"/>
              <a:gd name="connsiteX46" fmla="*/ 642938 w 1638599"/>
              <a:gd name="connsiteY46" fmla="*/ 947738 h 1757363"/>
              <a:gd name="connsiteX47" fmla="*/ 676275 w 1638599"/>
              <a:gd name="connsiteY47" fmla="*/ 966788 h 1757363"/>
              <a:gd name="connsiteX48" fmla="*/ 690563 w 1638599"/>
              <a:gd name="connsiteY48" fmla="*/ 981075 h 1757363"/>
              <a:gd name="connsiteX49" fmla="*/ 709613 w 1638599"/>
              <a:gd name="connsiteY49" fmla="*/ 1009650 h 1757363"/>
              <a:gd name="connsiteX50" fmla="*/ 719138 w 1638599"/>
              <a:gd name="connsiteY50" fmla="*/ 1204913 h 1757363"/>
              <a:gd name="connsiteX51" fmla="*/ 728663 w 1638599"/>
              <a:gd name="connsiteY51" fmla="*/ 1233488 h 1757363"/>
              <a:gd name="connsiteX52" fmla="*/ 800100 w 1638599"/>
              <a:gd name="connsiteY52" fmla="*/ 1238250 h 1757363"/>
              <a:gd name="connsiteX53" fmla="*/ 809625 w 1638599"/>
              <a:gd name="connsiteY53" fmla="*/ 1257300 h 1757363"/>
              <a:gd name="connsiteX54" fmla="*/ 814388 w 1638599"/>
              <a:gd name="connsiteY54" fmla="*/ 1300163 h 1757363"/>
              <a:gd name="connsiteX55" fmla="*/ 828675 w 1638599"/>
              <a:gd name="connsiteY55" fmla="*/ 1304925 h 1757363"/>
              <a:gd name="connsiteX56" fmla="*/ 866775 w 1638599"/>
              <a:gd name="connsiteY56" fmla="*/ 1309688 h 1757363"/>
              <a:gd name="connsiteX57" fmla="*/ 881063 w 1638599"/>
              <a:gd name="connsiteY57" fmla="*/ 1362075 h 1757363"/>
              <a:gd name="connsiteX58" fmla="*/ 885825 w 1638599"/>
              <a:gd name="connsiteY58" fmla="*/ 1376363 h 1757363"/>
              <a:gd name="connsiteX59" fmla="*/ 890588 w 1638599"/>
              <a:gd name="connsiteY59" fmla="*/ 1390650 h 1757363"/>
              <a:gd name="connsiteX60" fmla="*/ 890588 w 1638599"/>
              <a:gd name="connsiteY60" fmla="*/ 1504950 h 1757363"/>
              <a:gd name="connsiteX61" fmla="*/ 876300 w 1638599"/>
              <a:gd name="connsiteY61" fmla="*/ 1509713 h 1757363"/>
              <a:gd name="connsiteX62" fmla="*/ 862013 w 1638599"/>
              <a:gd name="connsiteY62" fmla="*/ 1519238 h 1757363"/>
              <a:gd name="connsiteX63" fmla="*/ 833438 w 1638599"/>
              <a:gd name="connsiteY63" fmla="*/ 1576388 h 1757363"/>
              <a:gd name="connsiteX64" fmla="*/ 828675 w 1638599"/>
              <a:gd name="connsiteY64" fmla="*/ 1590675 h 1757363"/>
              <a:gd name="connsiteX65" fmla="*/ 823913 w 1638599"/>
              <a:gd name="connsiteY65" fmla="*/ 1604963 h 1757363"/>
              <a:gd name="connsiteX66" fmla="*/ 833438 w 1638599"/>
              <a:gd name="connsiteY66" fmla="*/ 1624013 h 1757363"/>
              <a:gd name="connsiteX67" fmla="*/ 862013 w 1638599"/>
              <a:gd name="connsiteY67" fmla="*/ 1643063 h 1757363"/>
              <a:gd name="connsiteX68" fmla="*/ 890588 w 1638599"/>
              <a:gd name="connsiteY68" fmla="*/ 1666875 h 1757363"/>
              <a:gd name="connsiteX69" fmla="*/ 919163 w 1638599"/>
              <a:gd name="connsiteY69" fmla="*/ 1681163 h 1757363"/>
              <a:gd name="connsiteX70" fmla="*/ 933450 w 1638599"/>
              <a:gd name="connsiteY70" fmla="*/ 1695450 h 1757363"/>
              <a:gd name="connsiteX71" fmla="*/ 962025 w 1638599"/>
              <a:gd name="connsiteY71" fmla="*/ 1714500 h 1757363"/>
              <a:gd name="connsiteX72" fmla="*/ 976313 w 1638599"/>
              <a:gd name="connsiteY72" fmla="*/ 1747838 h 1757363"/>
              <a:gd name="connsiteX73" fmla="*/ 990600 w 1638599"/>
              <a:gd name="connsiteY73" fmla="*/ 1757363 h 1757363"/>
              <a:gd name="connsiteX74" fmla="*/ 1000125 w 1638599"/>
              <a:gd name="connsiteY74" fmla="*/ 1743075 h 1757363"/>
              <a:gd name="connsiteX75" fmla="*/ 1028700 w 1638599"/>
              <a:gd name="connsiteY75" fmla="*/ 1676400 h 1757363"/>
              <a:gd name="connsiteX76" fmla="*/ 1047750 w 1638599"/>
              <a:gd name="connsiteY76" fmla="*/ 1662113 h 1757363"/>
              <a:gd name="connsiteX77" fmla="*/ 1071563 w 1638599"/>
              <a:gd name="connsiteY77" fmla="*/ 1643063 h 1757363"/>
              <a:gd name="connsiteX78" fmla="*/ 1085850 w 1638599"/>
              <a:gd name="connsiteY78" fmla="*/ 1628775 h 1757363"/>
              <a:gd name="connsiteX79" fmla="*/ 1104900 w 1638599"/>
              <a:gd name="connsiteY79" fmla="*/ 1614488 h 1757363"/>
              <a:gd name="connsiteX80" fmla="*/ 1119188 w 1638599"/>
              <a:gd name="connsiteY80" fmla="*/ 1585913 h 1757363"/>
              <a:gd name="connsiteX81" fmla="*/ 1128713 w 1638599"/>
              <a:gd name="connsiteY81" fmla="*/ 1571625 h 1757363"/>
              <a:gd name="connsiteX82" fmla="*/ 1138238 w 1638599"/>
              <a:gd name="connsiteY82" fmla="*/ 1543050 h 1757363"/>
              <a:gd name="connsiteX83" fmla="*/ 1128713 w 1638599"/>
              <a:gd name="connsiteY83" fmla="*/ 1462088 h 1757363"/>
              <a:gd name="connsiteX84" fmla="*/ 1133475 w 1638599"/>
              <a:gd name="connsiteY84" fmla="*/ 1366838 h 1757363"/>
              <a:gd name="connsiteX85" fmla="*/ 1143000 w 1638599"/>
              <a:gd name="connsiteY85" fmla="*/ 1352550 h 1757363"/>
              <a:gd name="connsiteX86" fmla="*/ 1176338 w 1638599"/>
              <a:gd name="connsiteY86" fmla="*/ 1328738 h 1757363"/>
              <a:gd name="connsiteX87" fmla="*/ 1190625 w 1638599"/>
              <a:gd name="connsiteY87" fmla="*/ 1319213 h 1757363"/>
              <a:gd name="connsiteX88" fmla="*/ 1204913 w 1638599"/>
              <a:gd name="connsiteY88" fmla="*/ 1314450 h 1757363"/>
              <a:gd name="connsiteX89" fmla="*/ 1223963 w 1638599"/>
              <a:gd name="connsiteY89" fmla="*/ 1304925 h 1757363"/>
              <a:gd name="connsiteX90" fmla="*/ 1257300 w 1638599"/>
              <a:gd name="connsiteY90" fmla="*/ 1295400 h 1757363"/>
              <a:gd name="connsiteX91" fmla="*/ 1271588 w 1638599"/>
              <a:gd name="connsiteY91" fmla="*/ 1290638 h 1757363"/>
              <a:gd name="connsiteX92" fmla="*/ 1314450 w 1638599"/>
              <a:gd name="connsiteY92" fmla="*/ 1271588 h 1757363"/>
              <a:gd name="connsiteX93" fmla="*/ 1357313 w 1638599"/>
              <a:gd name="connsiteY93" fmla="*/ 1257300 h 1757363"/>
              <a:gd name="connsiteX94" fmla="*/ 1366838 w 1638599"/>
              <a:gd name="connsiteY94" fmla="*/ 1243013 h 1757363"/>
              <a:gd name="connsiteX95" fmla="*/ 1390650 w 1638599"/>
              <a:gd name="connsiteY95" fmla="*/ 1223963 h 1757363"/>
              <a:gd name="connsiteX96" fmla="*/ 1395413 w 1638599"/>
              <a:gd name="connsiteY96" fmla="*/ 1209675 h 1757363"/>
              <a:gd name="connsiteX97" fmla="*/ 1404938 w 1638599"/>
              <a:gd name="connsiteY97" fmla="*/ 1190625 h 1757363"/>
              <a:gd name="connsiteX98" fmla="*/ 1414463 w 1638599"/>
              <a:gd name="connsiteY98" fmla="*/ 1162050 h 1757363"/>
              <a:gd name="connsiteX99" fmla="*/ 1419225 w 1638599"/>
              <a:gd name="connsiteY99" fmla="*/ 1147763 h 1757363"/>
              <a:gd name="connsiteX100" fmla="*/ 1423988 w 1638599"/>
              <a:gd name="connsiteY100" fmla="*/ 1133475 h 1757363"/>
              <a:gd name="connsiteX101" fmla="*/ 1438275 w 1638599"/>
              <a:gd name="connsiteY101" fmla="*/ 1085850 h 1757363"/>
              <a:gd name="connsiteX102" fmla="*/ 1443038 w 1638599"/>
              <a:gd name="connsiteY102" fmla="*/ 1071563 h 1757363"/>
              <a:gd name="connsiteX103" fmla="*/ 1452563 w 1638599"/>
              <a:gd name="connsiteY103" fmla="*/ 1057275 h 1757363"/>
              <a:gd name="connsiteX104" fmla="*/ 1457325 w 1638599"/>
              <a:gd name="connsiteY104" fmla="*/ 1033463 h 1757363"/>
              <a:gd name="connsiteX105" fmla="*/ 1466850 w 1638599"/>
              <a:gd name="connsiteY105" fmla="*/ 1004888 h 1757363"/>
              <a:gd name="connsiteX106" fmla="*/ 1476375 w 1638599"/>
              <a:gd name="connsiteY106" fmla="*/ 871538 h 1757363"/>
              <a:gd name="connsiteX107" fmla="*/ 1485900 w 1638599"/>
              <a:gd name="connsiteY107" fmla="*/ 804863 h 1757363"/>
              <a:gd name="connsiteX108" fmla="*/ 1514475 w 1638599"/>
              <a:gd name="connsiteY108" fmla="*/ 738188 h 1757363"/>
              <a:gd name="connsiteX109" fmla="*/ 1528763 w 1638599"/>
              <a:gd name="connsiteY109" fmla="*/ 723900 h 1757363"/>
              <a:gd name="connsiteX110" fmla="*/ 1547813 w 1638599"/>
              <a:gd name="connsiteY110" fmla="*/ 695325 h 1757363"/>
              <a:gd name="connsiteX111" fmla="*/ 1552575 w 1638599"/>
              <a:gd name="connsiteY111" fmla="*/ 681038 h 1757363"/>
              <a:gd name="connsiteX112" fmla="*/ 1571625 w 1638599"/>
              <a:gd name="connsiteY112" fmla="*/ 652463 h 1757363"/>
              <a:gd name="connsiteX113" fmla="*/ 1585913 w 1638599"/>
              <a:gd name="connsiteY113" fmla="*/ 623888 h 1757363"/>
              <a:gd name="connsiteX114" fmla="*/ 1619250 w 1638599"/>
              <a:gd name="connsiteY114" fmla="*/ 604838 h 1757363"/>
              <a:gd name="connsiteX115" fmla="*/ 1638300 w 1638599"/>
              <a:gd name="connsiteY115" fmla="*/ 519113 h 1757363"/>
              <a:gd name="connsiteX116" fmla="*/ 1619250 w 1638599"/>
              <a:gd name="connsiteY116" fmla="*/ 452438 h 1757363"/>
              <a:gd name="connsiteX117" fmla="*/ 1604963 w 1638599"/>
              <a:gd name="connsiteY117" fmla="*/ 447675 h 1757363"/>
              <a:gd name="connsiteX118" fmla="*/ 1590675 w 1638599"/>
              <a:gd name="connsiteY118" fmla="*/ 438150 h 1757363"/>
              <a:gd name="connsiteX119" fmla="*/ 1566863 w 1638599"/>
              <a:gd name="connsiteY119" fmla="*/ 433388 h 1757363"/>
              <a:gd name="connsiteX120" fmla="*/ 1538288 w 1638599"/>
              <a:gd name="connsiteY120" fmla="*/ 423863 h 1757363"/>
              <a:gd name="connsiteX121" fmla="*/ 1500188 w 1638599"/>
              <a:gd name="connsiteY121" fmla="*/ 395288 h 1757363"/>
              <a:gd name="connsiteX122" fmla="*/ 1481138 w 1638599"/>
              <a:gd name="connsiteY122" fmla="*/ 366713 h 1757363"/>
              <a:gd name="connsiteX123" fmla="*/ 1471613 w 1638599"/>
              <a:gd name="connsiteY123" fmla="*/ 352425 h 1757363"/>
              <a:gd name="connsiteX124" fmla="*/ 1452563 w 1638599"/>
              <a:gd name="connsiteY124" fmla="*/ 342900 h 1757363"/>
              <a:gd name="connsiteX125" fmla="*/ 1438275 w 1638599"/>
              <a:gd name="connsiteY125" fmla="*/ 338138 h 1757363"/>
              <a:gd name="connsiteX126" fmla="*/ 1423988 w 1638599"/>
              <a:gd name="connsiteY126" fmla="*/ 328613 h 1757363"/>
              <a:gd name="connsiteX127" fmla="*/ 1404938 w 1638599"/>
              <a:gd name="connsiteY127" fmla="*/ 314325 h 1757363"/>
              <a:gd name="connsiteX128" fmla="*/ 1385888 w 1638599"/>
              <a:gd name="connsiteY128" fmla="*/ 309563 h 1757363"/>
              <a:gd name="connsiteX129" fmla="*/ 1247775 w 1638599"/>
              <a:gd name="connsiteY129" fmla="*/ 300038 h 1757363"/>
              <a:gd name="connsiteX130" fmla="*/ 1233488 w 1638599"/>
              <a:gd name="connsiteY130" fmla="*/ 295275 h 1757363"/>
              <a:gd name="connsiteX131" fmla="*/ 1223963 w 1638599"/>
              <a:gd name="connsiteY131" fmla="*/ 309563 h 1757363"/>
              <a:gd name="connsiteX132" fmla="*/ 1204913 w 1638599"/>
              <a:gd name="connsiteY132" fmla="*/ 266700 h 1757363"/>
              <a:gd name="connsiteX133" fmla="*/ 1176338 w 1638599"/>
              <a:gd name="connsiteY133" fmla="*/ 257175 h 1757363"/>
              <a:gd name="connsiteX134" fmla="*/ 1143000 w 1638599"/>
              <a:gd name="connsiteY134" fmla="*/ 247650 h 1757363"/>
              <a:gd name="connsiteX135" fmla="*/ 1128713 w 1638599"/>
              <a:gd name="connsiteY135" fmla="*/ 242888 h 1757363"/>
              <a:gd name="connsiteX136" fmla="*/ 1042988 w 1638599"/>
              <a:gd name="connsiteY136" fmla="*/ 233363 h 1757363"/>
              <a:gd name="connsiteX137" fmla="*/ 1028700 w 1638599"/>
              <a:gd name="connsiteY137" fmla="*/ 238125 h 1757363"/>
              <a:gd name="connsiteX138" fmla="*/ 1014413 w 1638599"/>
              <a:gd name="connsiteY138" fmla="*/ 247650 h 1757363"/>
              <a:gd name="connsiteX139" fmla="*/ 981075 w 1638599"/>
              <a:gd name="connsiteY139" fmla="*/ 242888 h 1757363"/>
              <a:gd name="connsiteX140" fmla="*/ 966788 w 1638599"/>
              <a:gd name="connsiteY140" fmla="*/ 238125 h 1757363"/>
              <a:gd name="connsiteX141" fmla="*/ 962025 w 1638599"/>
              <a:gd name="connsiteY141" fmla="*/ 190500 h 1757363"/>
              <a:gd name="connsiteX142" fmla="*/ 981075 w 1638599"/>
              <a:gd name="connsiteY142" fmla="*/ 147638 h 1757363"/>
              <a:gd name="connsiteX143" fmla="*/ 976313 w 1638599"/>
              <a:gd name="connsiteY143" fmla="*/ 85725 h 1757363"/>
              <a:gd name="connsiteX144" fmla="*/ 966788 w 1638599"/>
              <a:gd name="connsiteY144" fmla="*/ 66675 h 1757363"/>
              <a:gd name="connsiteX145" fmla="*/ 962025 w 1638599"/>
              <a:gd name="connsiteY145" fmla="*/ 52388 h 1757363"/>
              <a:gd name="connsiteX146" fmla="*/ 947738 w 1638599"/>
              <a:gd name="connsiteY146" fmla="*/ 38100 h 1757363"/>
              <a:gd name="connsiteX147" fmla="*/ 933450 w 1638599"/>
              <a:gd name="connsiteY147" fmla="*/ 0 h 1757363"/>
              <a:gd name="connsiteX148" fmla="*/ 900113 w 1638599"/>
              <a:gd name="connsiteY148" fmla="*/ 4763 h 1757363"/>
              <a:gd name="connsiteX149" fmla="*/ 881063 w 1638599"/>
              <a:gd name="connsiteY149" fmla="*/ 33338 h 1757363"/>
              <a:gd name="connsiteX150" fmla="*/ 842963 w 1638599"/>
              <a:gd name="connsiteY150" fmla="*/ 76200 h 1757363"/>
              <a:gd name="connsiteX151" fmla="*/ 742950 w 1638599"/>
              <a:gd name="connsiteY151" fmla="*/ 90488 h 1757363"/>
              <a:gd name="connsiteX152" fmla="*/ 700088 w 1638599"/>
              <a:gd name="connsiteY152" fmla="*/ 100013 h 1757363"/>
              <a:gd name="connsiteX153" fmla="*/ 657225 w 1638599"/>
              <a:gd name="connsiteY153" fmla="*/ 114300 h 1757363"/>
              <a:gd name="connsiteX154" fmla="*/ 642938 w 1638599"/>
              <a:gd name="connsiteY154" fmla="*/ 119063 h 1757363"/>
              <a:gd name="connsiteX155" fmla="*/ 600075 w 1638599"/>
              <a:gd name="connsiteY155" fmla="*/ 128588 h 1757363"/>
              <a:gd name="connsiteX156" fmla="*/ 557213 w 1638599"/>
              <a:gd name="connsiteY156" fmla="*/ 123825 h 1757363"/>
              <a:gd name="connsiteX157" fmla="*/ 528638 w 1638599"/>
              <a:gd name="connsiteY157" fmla="*/ 85725 h 1757363"/>
              <a:gd name="connsiteX158" fmla="*/ 514350 w 1638599"/>
              <a:gd name="connsiteY158" fmla="*/ 80963 h 1757363"/>
              <a:gd name="connsiteX159" fmla="*/ 495300 w 1638599"/>
              <a:gd name="connsiteY159" fmla="*/ 71438 h 1757363"/>
              <a:gd name="connsiteX160" fmla="*/ 471488 w 1638599"/>
              <a:gd name="connsiteY160" fmla="*/ 66675 h 1757363"/>
              <a:gd name="connsiteX161" fmla="*/ 423863 w 1638599"/>
              <a:gd name="connsiteY161" fmla="*/ 76200 h 1757363"/>
              <a:gd name="connsiteX162" fmla="*/ 371475 w 1638599"/>
              <a:gd name="connsiteY162" fmla="*/ 104775 h 1757363"/>
              <a:gd name="connsiteX163" fmla="*/ 357188 w 1638599"/>
              <a:gd name="connsiteY163" fmla="*/ 114300 h 1757363"/>
              <a:gd name="connsiteX164" fmla="*/ 338138 w 1638599"/>
              <a:gd name="connsiteY164" fmla="*/ 128588 h 1757363"/>
              <a:gd name="connsiteX165" fmla="*/ 319088 w 1638599"/>
              <a:gd name="connsiteY165" fmla="*/ 133350 h 1757363"/>
              <a:gd name="connsiteX166" fmla="*/ 209550 w 1638599"/>
              <a:gd name="connsiteY166" fmla="*/ 147638 h 1757363"/>
              <a:gd name="connsiteX167" fmla="*/ 280988 w 1638599"/>
              <a:gd name="connsiteY167" fmla="*/ 133350 h 175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638599" h="1757363">
                <a:moveTo>
                  <a:pt x="280988" y="133350"/>
                </a:moveTo>
                <a:cubicBezTo>
                  <a:pt x="277813" y="131763"/>
                  <a:pt x="220427" y="134032"/>
                  <a:pt x="190500" y="138113"/>
                </a:cubicBezTo>
                <a:cubicBezTo>
                  <a:pt x="184829" y="138886"/>
                  <a:pt x="181332" y="145078"/>
                  <a:pt x="176213" y="147638"/>
                </a:cubicBezTo>
                <a:cubicBezTo>
                  <a:pt x="171723" y="149883"/>
                  <a:pt x="166688" y="150813"/>
                  <a:pt x="161925" y="152400"/>
                </a:cubicBezTo>
                <a:cubicBezTo>
                  <a:pt x="157163" y="157163"/>
                  <a:pt x="152954" y="162553"/>
                  <a:pt x="147638" y="166688"/>
                </a:cubicBezTo>
                <a:cubicBezTo>
                  <a:pt x="138602" y="173716"/>
                  <a:pt x="119063" y="185738"/>
                  <a:pt x="119063" y="185738"/>
                </a:cubicBezTo>
                <a:cubicBezTo>
                  <a:pt x="121387" y="199682"/>
                  <a:pt x="120471" y="218297"/>
                  <a:pt x="133350" y="228600"/>
                </a:cubicBezTo>
                <a:cubicBezTo>
                  <a:pt x="137270" y="231736"/>
                  <a:pt x="142875" y="231775"/>
                  <a:pt x="147638" y="233363"/>
                </a:cubicBezTo>
                <a:cubicBezTo>
                  <a:pt x="149225" y="238125"/>
                  <a:pt x="152400" y="242630"/>
                  <a:pt x="152400" y="247650"/>
                </a:cubicBezTo>
                <a:cubicBezTo>
                  <a:pt x="152400" y="252469"/>
                  <a:pt x="151777" y="330482"/>
                  <a:pt x="142875" y="357188"/>
                </a:cubicBezTo>
                <a:cubicBezTo>
                  <a:pt x="140630" y="363923"/>
                  <a:pt x="136872" y="370074"/>
                  <a:pt x="133350" y="376238"/>
                </a:cubicBezTo>
                <a:cubicBezTo>
                  <a:pt x="130510" y="381208"/>
                  <a:pt x="128294" y="386949"/>
                  <a:pt x="123825" y="390525"/>
                </a:cubicBezTo>
                <a:cubicBezTo>
                  <a:pt x="120717" y="393011"/>
                  <a:pt x="91736" y="399738"/>
                  <a:pt x="90488" y="400050"/>
                </a:cubicBezTo>
                <a:cubicBezTo>
                  <a:pt x="85725" y="403225"/>
                  <a:pt x="80478" y="405772"/>
                  <a:pt x="76200" y="409575"/>
                </a:cubicBezTo>
                <a:cubicBezTo>
                  <a:pt x="66132" y="418524"/>
                  <a:pt x="47625" y="438150"/>
                  <a:pt x="47625" y="438150"/>
                </a:cubicBezTo>
                <a:cubicBezTo>
                  <a:pt x="46038" y="442913"/>
                  <a:pt x="45648" y="448261"/>
                  <a:pt x="42863" y="452438"/>
                </a:cubicBezTo>
                <a:cubicBezTo>
                  <a:pt x="39127" y="458042"/>
                  <a:pt x="32887" y="461551"/>
                  <a:pt x="28575" y="466725"/>
                </a:cubicBezTo>
                <a:cubicBezTo>
                  <a:pt x="24911" y="471122"/>
                  <a:pt x="22225" y="476250"/>
                  <a:pt x="19050" y="481013"/>
                </a:cubicBezTo>
                <a:lnTo>
                  <a:pt x="9525" y="509588"/>
                </a:lnTo>
                <a:cubicBezTo>
                  <a:pt x="7938" y="514350"/>
                  <a:pt x="5981" y="519005"/>
                  <a:pt x="4763" y="523875"/>
                </a:cubicBezTo>
                <a:lnTo>
                  <a:pt x="0" y="542925"/>
                </a:lnTo>
                <a:cubicBezTo>
                  <a:pt x="7440" y="609880"/>
                  <a:pt x="-6308" y="567472"/>
                  <a:pt x="19050" y="600075"/>
                </a:cubicBezTo>
                <a:cubicBezTo>
                  <a:pt x="26078" y="609111"/>
                  <a:pt x="38100" y="628650"/>
                  <a:pt x="38100" y="628650"/>
                </a:cubicBezTo>
                <a:cubicBezTo>
                  <a:pt x="39688" y="635000"/>
                  <a:pt x="39232" y="642254"/>
                  <a:pt x="42863" y="647700"/>
                </a:cubicBezTo>
                <a:cubicBezTo>
                  <a:pt x="46038" y="652462"/>
                  <a:pt x="51434" y="656924"/>
                  <a:pt x="57150" y="657225"/>
                </a:cubicBezTo>
                <a:lnTo>
                  <a:pt x="133350" y="652463"/>
                </a:lnTo>
                <a:cubicBezTo>
                  <a:pt x="144685" y="686468"/>
                  <a:pt x="137306" y="672684"/>
                  <a:pt x="152400" y="695325"/>
                </a:cubicBezTo>
                <a:cubicBezTo>
                  <a:pt x="169863" y="693738"/>
                  <a:pt x="187594" y="694002"/>
                  <a:pt x="204788" y="690563"/>
                </a:cubicBezTo>
                <a:cubicBezTo>
                  <a:pt x="219556" y="687609"/>
                  <a:pt x="232795" y="678751"/>
                  <a:pt x="247650" y="676275"/>
                </a:cubicBezTo>
                <a:lnTo>
                  <a:pt x="276225" y="671513"/>
                </a:lnTo>
                <a:lnTo>
                  <a:pt x="304800" y="661988"/>
                </a:lnTo>
                <a:lnTo>
                  <a:pt x="319088" y="657225"/>
                </a:lnTo>
                <a:cubicBezTo>
                  <a:pt x="327025" y="658813"/>
                  <a:pt x="336165" y="657498"/>
                  <a:pt x="342900" y="661988"/>
                </a:cubicBezTo>
                <a:cubicBezTo>
                  <a:pt x="347077" y="664773"/>
                  <a:pt x="347000" y="671299"/>
                  <a:pt x="347663" y="676275"/>
                </a:cubicBezTo>
                <a:cubicBezTo>
                  <a:pt x="348269" y="680818"/>
                  <a:pt x="347581" y="730420"/>
                  <a:pt x="357188" y="747713"/>
                </a:cubicBezTo>
                <a:cubicBezTo>
                  <a:pt x="362747" y="757720"/>
                  <a:pt x="365999" y="771168"/>
                  <a:pt x="376238" y="776288"/>
                </a:cubicBezTo>
                <a:cubicBezTo>
                  <a:pt x="394844" y="785591"/>
                  <a:pt x="393866" y="784117"/>
                  <a:pt x="409575" y="795338"/>
                </a:cubicBezTo>
                <a:cubicBezTo>
                  <a:pt x="409600" y="795356"/>
                  <a:pt x="439042" y="817989"/>
                  <a:pt x="442913" y="819150"/>
                </a:cubicBezTo>
                <a:cubicBezTo>
                  <a:pt x="453665" y="822376"/>
                  <a:pt x="465206" y="821905"/>
                  <a:pt x="476250" y="823913"/>
                </a:cubicBezTo>
                <a:cubicBezTo>
                  <a:pt x="482690" y="825084"/>
                  <a:pt x="489006" y="826877"/>
                  <a:pt x="495300" y="828675"/>
                </a:cubicBezTo>
                <a:cubicBezTo>
                  <a:pt x="500127" y="830054"/>
                  <a:pt x="504606" y="832815"/>
                  <a:pt x="509588" y="833438"/>
                </a:cubicBezTo>
                <a:cubicBezTo>
                  <a:pt x="530126" y="836005"/>
                  <a:pt x="550863" y="836613"/>
                  <a:pt x="571500" y="838200"/>
                </a:cubicBezTo>
                <a:cubicBezTo>
                  <a:pt x="594125" y="906075"/>
                  <a:pt x="571399" y="835462"/>
                  <a:pt x="585788" y="885825"/>
                </a:cubicBezTo>
                <a:cubicBezTo>
                  <a:pt x="587167" y="890652"/>
                  <a:pt x="587414" y="896193"/>
                  <a:pt x="590550" y="900113"/>
                </a:cubicBezTo>
                <a:cubicBezTo>
                  <a:pt x="595037" y="905722"/>
                  <a:pt x="619201" y="916820"/>
                  <a:pt x="623888" y="919163"/>
                </a:cubicBezTo>
                <a:cubicBezTo>
                  <a:pt x="625475" y="923925"/>
                  <a:pt x="625865" y="929273"/>
                  <a:pt x="628650" y="933450"/>
                </a:cubicBezTo>
                <a:cubicBezTo>
                  <a:pt x="632386" y="939054"/>
                  <a:pt x="637457" y="943823"/>
                  <a:pt x="642938" y="947738"/>
                </a:cubicBezTo>
                <a:cubicBezTo>
                  <a:pt x="675556" y="971037"/>
                  <a:pt x="649270" y="944284"/>
                  <a:pt x="676275" y="966788"/>
                </a:cubicBezTo>
                <a:cubicBezTo>
                  <a:pt x="681449" y="971100"/>
                  <a:pt x="686428" y="975759"/>
                  <a:pt x="690563" y="981075"/>
                </a:cubicBezTo>
                <a:cubicBezTo>
                  <a:pt x="697591" y="990111"/>
                  <a:pt x="709613" y="1009650"/>
                  <a:pt x="709613" y="1009650"/>
                </a:cubicBezTo>
                <a:cubicBezTo>
                  <a:pt x="709785" y="1013442"/>
                  <a:pt x="717687" y="1192824"/>
                  <a:pt x="719138" y="1204913"/>
                </a:cubicBezTo>
                <a:cubicBezTo>
                  <a:pt x="720334" y="1214882"/>
                  <a:pt x="718645" y="1232820"/>
                  <a:pt x="728663" y="1233488"/>
                </a:cubicBezTo>
                <a:lnTo>
                  <a:pt x="800100" y="1238250"/>
                </a:lnTo>
                <a:cubicBezTo>
                  <a:pt x="803275" y="1244600"/>
                  <a:pt x="808029" y="1250382"/>
                  <a:pt x="809625" y="1257300"/>
                </a:cubicBezTo>
                <a:cubicBezTo>
                  <a:pt x="812858" y="1271307"/>
                  <a:pt x="809049" y="1286816"/>
                  <a:pt x="814388" y="1300163"/>
                </a:cubicBezTo>
                <a:cubicBezTo>
                  <a:pt x="816252" y="1304824"/>
                  <a:pt x="823736" y="1304027"/>
                  <a:pt x="828675" y="1304925"/>
                </a:cubicBezTo>
                <a:cubicBezTo>
                  <a:pt x="841267" y="1307215"/>
                  <a:pt x="854075" y="1308100"/>
                  <a:pt x="866775" y="1309688"/>
                </a:cubicBezTo>
                <a:cubicBezTo>
                  <a:pt x="873508" y="1343349"/>
                  <a:pt x="868977" y="1325817"/>
                  <a:pt x="881063" y="1362075"/>
                </a:cubicBezTo>
                <a:lnTo>
                  <a:pt x="885825" y="1376363"/>
                </a:lnTo>
                <a:lnTo>
                  <a:pt x="890588" y="1390650"/>
                </a:lnTo>
                <a:cubicBezTo>
                  <a:pt x="895070" y="1430997"/>
                  <a:pt x="901145" y="1462723"/>
                  <a:pt x="890588" y="1504950"/>
                </a:cubicBezTo>
                <a:cubicBezTo>
                  <a:pt x="889370" y="1509820"/>
                  <a:pt x="880790" y="1507468"/>
                  <a:pt x="876300" y="1509713"/>
                </a:cubicBezTo>
                <a:cubicBezTo>
                  <a:pt x="871181" y="1512273"/>
                  <a:pt x="866775" y="1516063"/>
                  <a:pt x="862013" y="1519238"/>
                </a:cubicBezTo>
                <a:cubicBezTo>
                  <a:pt x="837392" y="1556169"/>
                  <a:pt x="846584" y="1536951"/>
                  <a:pt x="833438" y="1576388"/>
                </a:cubicBezTo>
                <a:lnTo>
                  <a:pt x="828675" y="1590675"/>
                </a:lnTo>
                <a:lnTo>
                  <a:pt x="823913" y="1604963"/>
                </a:lnTo>
                <a:cubicBezTo>
                  <a:pt x="827088" y="1611313"/>
                  <a:pt x="828418" y="1618993"/>
                  <a:pt x="833438" y="1624013"/>
                </a:cubicBezTo>
                <a:cubicBezTo>
                  <a:pt x="841533" y="1632108"/>
                  <a:pt x="853918" y="1634968"/>
                  <a:pt x="862013" y="1643063"/>
                </a:cubicBezTo>
                <a:cubicBezTo>
                  <a:pt x="872547" y="1653597"/>
                  <a:pt x="877325" y="1660243"/>
                  <a:pt x="890588" y="1666875"/>
                </a:cubicBezTo>
                <a:cubicBezTo>
                  <a:pt x="912065" y="1677614"/>
                  <a:pt x="898692" y="1664104"/>
                  <a:pt x="919163" y="1681163"/>
                </a:cubicBezTo>
                <a:cubicBezTo>
                  <a:pt x="924337" y="1685475"/>
                  <a:pt x="928134" y="1691315"/>
                  <a:pt x="933450" y="1695450"/>
                </a:cubicBezTo>
                <a:cubicBezTo>
                  <a:pt x="942486" y="1702478"/>
                  <a:pt x="962025" y="1714500"/>
                  <a:pt x="962025" y="1714500"/>
                </a:cubicBezTo>
                <a:cubicBezTo>
                  <a:pt x="965334" y="1724425"/>
                  <a:pt x="969775" y="1739992"/>
                  <a:pt x="976313" y="1747838"/>
                </a:cubicBezTo>
                <a:cubicBezTo>
                  <a:pt x="979977" y="1752235"/>
                  <a:pt x="985838" y="1754188"/>
                  <a:pt x="990600" y="1757363"/>
                </a:cubicBezTo>
                <a:cubicBezTo>
                  <a:pt x="993775" y="1752600"/>
                  <a:pt x="997800" y="1748306"/>
                  <a:pt x="1000125" y="1743075"/>
                </a:cubicBezTo>
                <a:cubicBezTo>
                  <a:pt x="1007276" y="1726985"/>
                  <a:pt x="1014867" y="1686774"/>
                  <a:pt x="1028700" y="1676400"/>
                </a:cubicBezTo>
                <a:lnTo>
                  <a:pt x="1047750" y="1662113"/>
                </a:lnTo>
                <a:cubicBezTo>
                  <a:pt x="1069053" y="1630157"/>
                  <a:pt x="1043957" y="1661467"/>
                  <a:pt x="1071563" y="1643063"/>
                </a:cubicBezTo>
                <a:cubicBezTo>
                  <a:pt x="1077167" y="1639327"/>
                  <a:pt x="1080736" y="1633158"/>
                  <a:pt x="1085850" y="1628775"/>
                </a:cubicBezTo>
                <a:cubicBezTo>
                  <a:pt x="1091876" y="1623609"/>
                  <a:pt x="1098550" y="1619250"/>
                  <a:pt x="1104900" y="1614488"/>
                </a:cubicBezTo>
                <a:cubicBezTo>
                  <a:pt x="1132198" y="1573539"/>
                  <a:pt x="1099469" y="1625349"/>
                  <a:pt x="1119188" y="1585913"/>
                </a:cubicBezTo>
                <a:cubicBezTo>
                  <a:pt x="1121748" y="1580793"/>
                  <a:pt x="1125538" y="1576388"/>
                  <a:pt x="1128713" y="1571625"/>
                </a:cubicBezTo>
                <a:cubicBezTo>
                  <a:pt x="1131888" y="1562100"/>
                  <a:pt x="1138953" y="1553065"/>
                  <a:pt x="1138238" y="1543050"/>
                </a:cubicBezTo>
                <a:cubicBezTo>
                  <a:pt x="1133117" y="1471368"/>
                  <a:pt x="1140521" y="1497513"/>
                  <a:pt x="1128713" y="1462088"/>
                </a:cubicBezTo>
                <a:cubicBezTo>
                  <a:pt x="1130300" y="1430338"/>
                  <a:pt x="1129364" y="1398361"/>
                  <a:pt x="1133475" y="1366838"/>
                </a:cubicBezTo>
                <a:cubicBezTo>
                  <a:pt x="1134215" y="1361162"/>
                  <a:pt x="1139336" y="1356947"/>
                  <a:pt x="1143000" y="1352550"/>
                </a:cubicBezTo>
                <a:cubicBezTo>
                  <a:pt x="1158867" y="1333510"/>
                  <a:pt x="1154892" y="1340993"/>
                  <a:pt x="1176338" y="1328738"/>
                </a:cubicBezTo>
                <a:cubicBezTo>
                  <a:pt x="1181308" y="1325898"/>
                  <a:pt x="1185506" y="1321773"/>
                  <a:pt x="1190625" y="1319213"/>
                </a:cubicBezTo>
                <a:cubicBezTo>
                  <a:pt x="1195115" y="1316968"/>
                  <a:pt x="1200299" y="1316428"/>
                  <a:pt x="1204913" y="1314450"/>
                </a:cubicBezTo>
                <a:cubicBezTo>
                  <a:pt x="1211438" y="1311653"/>
                  <a:pt x="1217437" y="1307722"/>
                  <a:pt x="1223963" y="1304925"/>
                </a:cubicBezTo>
                <a:cubicBezTo>
                  <a:pt x="1235375" y="1300034"/>
                  <a:pt x="1245225" y="1298850"/>
                  <a:pt x="1257300" y="1295400"/>
                </a:cubicBezTo>
                <a:cubicBezTo>
                  <a:pt x="1262127" y="1294021"/>
                  <a:pt x="1266825" y="1292225"/>
                  <a:pt x="1271588" y="1290638"/>
                </a:cubicBezTo>
                <a:cubicBezTo>
                  <a:pt x="1299074" y="1272313"/>
                  <a:pt x="1271946" y="1288589"/>
                  <a:pt x="1314450" y="1271588"/>
                </a:cubicBezTo>
                <a:cubicBezTo>
                  <a:pt x="1344340" y="1259632"/>
                  <a:pt x="1329969" y="1264137"/>
                  <a:pt x="1357313" y="1257300"/>
                </a:cubicBezTo>
                <a:cubicBezTo>
                  <a:pt x="1360488" y="1252538"/>
                  <a:pt x="1362369" y="1246589"/>
                  <a:pt x="1366838" y="1243013"/>
                </a:cubicBezTo>
                <a:cubicBezTo>
                  <a:pt x="1389724" y="1224704"/>
                  <a:pt x="1374727" y="1255808"/>
                  <a:pt x="1390650" y="1223963"/>
                </a:cubicBezTo>
                <a:cubicBezTo>
                  <a:pt x="1392895" y="1219473"/>
                  <a:pt x="1393435" y="1214289"/>
                  <a:pt x="1395413" y="1209675"/>
                </a:cubicBezTo>
                <a:cubicBezTo>
                  <a:pt x="1398210" y="1203150"/>
                  <a:pt x="1402301" y="1197217"/>
                  <a:pt x="1404938" y="1190625"/>
                </a:cubicBezTo>
                <a:cubicBezTo>
                  <a:pt x="1408667" y="1181303"/>
                  <a:pt x="1411288" y="1171575"/>
                  <a:pt x="1414463" y="1162050"/>
                </a:cubicBezTo>
                <a:lnTo>
                  <a:pt x="1419225" y="1147763"/>
                </a:lnTo>
                <a:cubicBezTo>
                  <a:pt x="1420813" y="1143000"/>
                  <a:pt x="1422771" y="1138345"/>
                  <a:pt x="1423988" y="1133475"/>
                </a:cubicBezTo>
                <a:cubicBezTo>
                  <a:pt x="1431184" y="1104689"/>
                  <a:pt x="1426682" y="1120628"/>
                  <a:pt x="1438275" y="1085850"/>
                </a:cubicBezTo>
                <a:cubicBezTo>
                  <a:pt x="1439863" y="1081088"/>
                  <a:pt x="1440253" y="1075740"/>
                  <a:pt x="1443038" y="1071563"/>
                </a:cubicBezTo>
                <a:lnTo>
                  <a:pt x="1452563" y="1057275"/>
                </a:lnTo>
                <a:cubicBezTo>
                  <a:pt x="1454150" y="1049338"/>
                  <a:pt x="1455195" y="1041272"/>
                  <a:pt x="1457325" y="1033463"/>
                </a:cubicBezTo>
                <a:cubicBezTo>
                  <a:pt x="1459967" y="1023777"/>
                  <a:pt x="1466850" y="1004888"/>
                  <a:pt x="1466850" y="1004888"/>
                </a:cubicBezTo>
                <a:cubicBezTo>
                  <a:pt x="1470025" y="960438"/>
                  <a:pt x="1472773" y="915955"/>
                  <a:pt x="1476375" y="871538"/>
                </a:cubicBezTo>
                <a:cubicBezTo>
                  <a:pt x="1477784" y="854163"/>
                  <a:pt x="1480711" y="823890"/>
                  <a:pt x="1485900" y="804863"/>
                </a:cubicBezTo>
                <a:cubicBezTo>
                  <a:pt x="1490169" y="789209"/>
                  <a:pt x="1504718" y="747945"/>
                  <a:pt x="1514475" y="738188"/>
                </a:cubicBezTo>
                <a:cubicBezTo>
                  <a:pt x="1519238" y="733425"/>
                  <a:pt x="1524628" y="729217"/>
                  <a:pt x="1528763" y="723900"/>
                </a:cubicBezTo>
                <a:cubicBezTo>
                  <a:pt x="1535791" y="714864"/>
                  <a:pt x="1547813" y="695325"/>
                  <a:pt x="1547813" y="695325"/>
                </a:cubicBezTo>
                <a:cubicBezTo>
                  <a:pt x="1549400" y="690563"/>
                  <a:pt x="1550137" y="685426"/>
                  <a:pt x="1552575" y="681038"/>
                </a:cubicBezTo>
                <a:cubicBezTo>
                  <a:pt x="1558134" y="671031"/>
                  <a:pt x="1568005" y="663323"/>
                  <a:pt x="1571625" y="652463"/>
                </a:cubicBezTo>
                <a:cubicBezTo>
                  <a:pt x="1575499" y="640842"/>
                  <a:pt x="1576681" y="633120"/>
                  <a:pt x="1585913" y="623888"/>
                </a:cubicBezTo>
                <a:cubicBezTo>
                  <a:pt x="1592645" y="617156"/>
                  <a:pt x="1611778" y="608574"/>
                  <a:pt x="1619250" y="604838"/>
                </a:cubicBezTo>
                <a:cubicBezTo>
                  <a:pt x="1638084" y="548337"/>
                  <a:pt x="1631875" y="576943"/>
                  <a:pt x="1638300" y="519113"/>
                </a:cubicBezTo>
                <a:cubicBezTo>
                  <a:pt x="1634524" y="473791"/>
                  <a:pt x="1649006" y="467317"/>
                  <a:pt x="1619250" y="452438"/>
                </a:cubicBezTo>
                <a:cubicBezTo>
                  <a:pt x="1614760" y="450193"/>
                  <a:pt x="1609453" y="449920"/>
                  <a:pt x="1604963" y="447675"/>
                </a:cubicBezTo>
                <a:cubicBezTo>
                  <a:pt x="1599843" y="445115"/>
                  <a:pt x="1596035" y="440160"/>
                  <a:pt x="1590675" y="438150"/>
                </a:cubicBezTo>
                <a:cubicBezTo>
                  <a:pt x="1583096" y="435308"/>
                  <a:pt x="1574672" y="435518"/>
                  <a:pt x="1566863" y="433388"/>
                </a:cubicBezTo>
                <a:cubicBezTo>
                  <a:pt x="1557177" y="430746"/>
                  <a:pt x="1538288" y="423863"/>
                  <a:pt x="1538288" y="423863"/>
                </a:cubicBezTo>
                <a:cubicBezTo>
                  <a:pt x="1526689" y="416131"/>
                  <a:pt x="1508674" y="404717"/>
                  <a:pt x="1500188" y="395288"/>
                </a:cubicBezTo>
                <a:cubicBezTo>
                  <a:pt x="1492530" y="386779"/>
                  <a:pt x="1487488" y="376238"/>
                  <a:pt x="1481138" y="366713"/>
                </a:cubicBezTo>
                <a:cubicBezTo>
                  <a:pt x="1477963" y="361950"/>
                  <a:pt x="1476733" y="354985"/>
                  <a:pt x="1471613" y="352425"/>
                </a:cubicBezTo>
                <a:cubicBezTo>
                  <a:pt x="1465263" y="349250"/>
                  <a:pt x="1459089" y="345697"/>
                  <a:pt x="1452563" y="342900"/>
                </a:cubicBezTo>
                <a:cubicBezTo>
                  <a:pt x="1447949" y="340923"/>
                  <a:pt x="1443038" y="339725"/>
                  <a:pt x="1438275" y="338138"/>
                </a:cubicBezTo>
                <a:cubicBezTo>
                  <a:pt x="1433513" y="334963"/>
                  <a:pt x="1428645" y="331940"/>
                  <a:pt x="1423988" y="328613"/>
                </a:cubicBezTo>
                <a:cubicBezTo>
                  <a:pt x="1417529" y="323999"/>
                  <a:pt x="1412038" y="317875"/>
                  <a:pt x="1404938" y="314325"/>
                </a:cubicBezTo>
                <a:cubicBezTo>
                  <a:pt x="1399084" y="311398"/>
                  <a:pt x="1392407" y="310156"/>
                  <a:pt x="1385888" y="309563"/>
                </a:cubicBezTo>
                <a:cubicBezTo>
                  <a:pt x="1339930" y="305385"/>
                  <a:pt x="1293813" y="303213"/>
                  <a:pt x="1247775" y="300038"/>
                </a:cubicBezTo>
                <a:cubicBezTo>
                  <a:pt x="1243013" y="298450"/>
                  <a:pt x="1238149" y="293411"/>
                  <a:pt x="1233488" y="295275"/>
                </a:cubicBezTo>
                <a:cubicBezTo>
                  <a:pt x="1228173" y="297401"/>
                  <a:pt x="1228542" y="312997"/>
                  <a:pt x="1223963" y="309563"/>
                </a:cubicBezTo>
                <a:cubicBezTo>
                  <a:pt x="1193931" y="287040"/>
                  <a:pt x="1230666" y="282796"/>
                  <a:pt x="1204913" y="266700"/>
                </a:cubicBezTo>
                <a:cubicBezTo>
                  <a:pt x="1196399" y="261379"/>
                  <a:pt x="1185863" y="260350"/>
                  <a:pt x="1176338" y="257175"/>
                </a:cubicBezTo>
                <a:cubicBezTo>
                  <a:pt x="1142097" y="245762"/>
                  <a:pt x="1184840" y="259604"/>
                  <a:pt x="1143000" y="247650"/>
                </a:cubicBezTo>
                <a:cubicBezTo>
                  <a:pt x="1138173" y="246271"/>
                  <a:pt x="1133652" y="243786"/>
                  <a:pt x="1128713" y="242888"/>
                </a:cubicBezTo>
                <a:cubicBezTo>
                  <a:pt x="1112221" y="239889"/>
                  <a:pt x="1056680" y="234732"/>
                  <a:pt x="1042988" y="233363"/>
                </a:cubicBezTo>
                <a:cubicBezTo>
                  <a:pt x="1038225" y="234950"/>
                  <a:pt x="1033190" y="235880"/>
                  <a:pt x="1028700" y="238125"/>
                </a:cubicBezTo>
                <a:cubicBezTo>
                  <a:pt x="1023581" y="240685"/>
                  <a:pt x="1020108" y="247080"/>
                  <a:pt x="1014413" y="247650"/>
                </a:cubicBezTo>
                <a:cubicBezTo>
                  <a:pt x="1003243" y="248767"/>
                  <a:pt x="992188" y="244475"/>
                  <a:pt x="981075" y="242888"/>
                </a:cubicBezTo>
                <a:cubicBezTo>
                  <a:pt x="976313" y="241300"/>
                  <a:pt x="970708" y="241261"/>
                  <a:pt x="966788" y="238125"/>
                </a:cubicBezTo>
                <a:cubicBezTo>
                  <a:pt x="950364" y="224986"/>
                  <a:pt x="957771" y="208935"/>
                  <a:pt x="962025" y="190500"/>
                </a:cubicBezTo>
                <a:cubicBezTo>
                  <a:pt x="968026" y="164496"/>
                  <a:pt x="969022" y="165718"/>
                  <a:pt x="981075" y="147638"/>
                </a:cubicBezTo>
                <a:cubicBezTo>
                  <a:pt x="979488" y="127000"/>
                  <a:pt x="979910" y="106109"/>
                  <a:pt x="976313" y="85725"/>
                </a:cubicBezTo>
                <a:cubicBezTo>
                  <a:pt x="975079" y="78734"/>
                  <a:pt x="969585" y="73200"/>
                  <a:pt x="966788" y="66675"/>
                </a:cubicBezTo>
                <a:cubicBezTo>
                  <a:pt x="964810" y="62061"/>
                  <a:pt x="964810" y="56565"/>
                  <a:pt x="962025" y="52388"/>
                </a:cubicBezTo>
                <a:cubicBezTo>
                  <a:pt x="958289" y="46784"/>
                  <a:pt x="951653" y="43581"/>
                  <a:pt x="947738" y="38100"/>
                </a:cubicBezTo>
                <a:cubicBezTo>
                  <a:pt x="938160" y="24690"/>
                  <a:pt x="937285" y="15340"/>
                  <a:pt x="933450" y="0"/>
                </a:cubicBezTo>
                <a:cubicBezTo>
                  <a:pt x="922338" y="1588"/>
                  <a:pt x="910535" y="594"/>
                  <a:pt x="900113" y="4763"/>
                </a:cubicBezTo>
                <a:cubicBezTo>
                  <a:pt x="881992" y="12012"/>
                  <a:pt x="888166" y="20552"/>
                  <a:pt x="881063" y="33338"/>
                </a:cubicBezTo>
                <a:cubicBezTo>
                  <a:pt x="870846" y="51729"/>
                  <a:pt x="861994" y="66685"/>
                  <a:pt x="842963" y="76200"/>
                </a:cubicBezTo>
                <a:cubicBezTo>
                  <a:pt x="811445" y="91959"/>
                  <a:pt x="777584" y="88179"/>
                  <a:pt x="742950" y="90488"/>
                </a:cubicBezTo>
                <a:cubicBezTo>
                  <a:pt x="729345" y="93209"/>
                  <a:pt x="713547" y="95975"/>
                  <a:pt x="700088" y="100013"/>
                </a:cubicBezTo>
                <a:cubicBezTo>
                  <a:pt x="685663" y="104341"/>
                  <a:pt x="671513" y="109537"/>
                  <a:pt x="657225" y="114300"/>
                </a:cubicBezTo>
                <a:cubicBezTo>
                  <a:pt x="652463" y="115887"/>
                  <a:pt x="647808" y="117846"/>
                  <a:pt x="642938" y="119063"/>
                </a:cubicBezTo>
                <a:cubicBezTo>
                  <a:pt x="616035" y="125788"/>
                  <a:pt x="630306" y="122541"/>
                  <a:pt x="600075" y="128588"/>
                </a:cubicBezTo>
                <a:cubicBezTo>
                  <a:pt x="585788" y="127000"/>
                  <a:pt x="569540" y="131221"/>
                  <a:pt x="557213" y="123825"/>
                </a:cubicBezTo>
                <a:cubicBezTo>
                  <a:pt x="543600" y="115657"/>
                  <a:pt x="543699" y="90744"/>
                  <a:pt x="528638" y="85725"/>
                </a:cubicBezTo>
                <a:cubicBezTo>
                  <a:pt x="523875" y="84138"/>
                  <a:pt x="518964" y="82940"/>
                  <a:pt x="514350" y="80963"/>
                </a:cubicBezTo>
                <a:cubicBezTo>
                  <a:pt x="507824" y="78166"/>
                  <a:pt x="502035" y="73683"/>
                  <a:pt x="495300" y="71438"/>
                </a:cubicBezTo>
                <a:cubicBezTo>
                  <a:pt x="487621" y="68878"/>
                  <a:pt x="479425" y="68263"/>
                  <a:pt x="471488" y="66675"/>
                </a:cubicBezTo>
                <a:cubicBezTo>
                  <a:pt x="467906" y="67272"/>
                  <a:pt x="430964" y="72649"/>
                  <a:pt x="423863" y="76200"/>
                </a:cubicBezTo>
                <a:cubicBezTo>
                  <a:pt x="349744" y="113260"/>
                  <a:pt x="410618" y="91729"/>
                  <a:pt x="371475" y="104775"/>
                </a:cubicBezTo>
                <a:cubicBezTo>
                  <a:pt x="366713" y="107950"/>
                  <a:pt x="361845" y="110973"/>
                  <a:pt x="357188" y="114300"/>
                </a:cubicBezTo>
                <a:cubicBezTo>
                  <a:pt x="350729" y="118914"/>
                  <a:pt x="345238" y="125038"/>
                  <a:pt x="338138" y="128588"/>
                </a:cubicBezTo>
                <a:cubicBezTo>
                  <a:pt x="332284" y="131515"/>
                  <a:pt x="325438" y="131763"/>
                  <a:pt x="319088" y="133350"/>
                </a:cubicBezTo>
                <a:cubicBezTo>
                  <a:pt x="275437" y="155176"/>
                  <a:pt x="296855" y="147638"/>
                  <a:pt x="209550" y="147638"/>
                </a:cubicBezTo>
                <a:cubicBezTo>
                  <a:pt x="195174" y="147638"/>
                  <a:pt x="284163" y="134937"/>
                  <a:pt x="280988" y="133350"/>
                </a:cubicBezTo>
                <a:close/>
              </a:path>
            </a:pathLst>
          </a:custGeom>
          <a:blipFill>
            <a:blip r:embed="rId23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DB9470-ED31-40B5-9AC8-693327A83CF4}"/>
              </a:ext>
            </a:extLst>
          </p:cNvPr>
          <p:cNvSpPr/>
          <p:nvPr/>
        </p:nvSpPr>
        <p:spPr>
          <a:xfrm>
            <a:off x="1887279" y="4321240"/>
            <a:ext cx="533144" cy="606951"/>
          </a:xfrm>
          <a:custGeom>
            <a:avLst/>
            <a:gdLst>
              <a:gd name="connsiteX0" fmla="*/ 5316 w 533144"/>
              <a:gd name="connsiteY0" fmla="*/ 43425 h 606951"/>
              <a:gd name="connsiteX1" fmla="*/ 79744 w 533144"/>
              <a:gd name="connsiteY1" fmla="*/ 27476 h 606951"/>
              <a:gd name="connsiteX2" fmla="*/ 95693 w 533144"/>
              <a:gd name="connsiteY2" fmla="*/ 22160 h 606951"/>
              <a:gd name="connsiteX3" fmla="*/ 122274 w 533144"/>
              <a:gd name="connsiteY3" fmla="*/ 895 h 606951"/>
              <a:gd name="connsiteX4" fmla="*/ 132907 w 533144"/>
              <a:gd name="connsiteY4" fmla="*/ 16844 h 606951"/>
              <a:gd name="connsiteX5" fmla="*/ 138223 w 533144"/>
              <a:gd name="connsiteY5" fmla="*/ 54058 h 606951"/>
              <a:gd name="connsiteX6" fmla="*/ 170121 w 533144"/>
              <a:gd name="connsiteY6" fmla="*/ 70007 h 606951"/>
              <a:gd name="connsiteX7" fmla="*/ 186070 w 533144"/>
              <a:gd name="connsiteY7" fmla="*/ 101904 h 606951"/>
              <a:gd name="connsiteX8" fmla="*/ 191386 w 533144"/>
              <a:gd name="connsiteY8" fmla="*/ 123169 h 606951"/>
              <a:gd name="connsiteX9" fmla="*/ 207335 w 533144"/>
              <a:gd name="connsiteY9" fmla="*/ 128486 h 606951"/>
              <a:gd name="connsiteX10" fmla="*/ 223284 w 533144"/>
              <a:gd name="connsiteY10" fmla="*/ 139118 h 606951"/>
              <a:gd name="connsiteX11" fmla="*/ 271130 w 533144"/>
              <a:gd name="connsiteY11" fmla="*/ 155067 h 606951"/>
              <a:gd name="connsiteX12" fmla="*/ 287079 w 533144"/>
              <a:gd name="connsiteY12" fmla="*/ 160383 h 606951"/>
              <a:gd name="connsiteX13" fmla="*/ 334926 w 533144"/>
              <a:gd name="connsiteY13" fmla="*/ 165700 h 606951"/>
              <a:gd name="connsiteX14" fmla="*/ 361507 w 533144"/>
              <a:gd name="connsiteY14" fmla="*/ 202913 h 606951"/>
              <a:gd name="connsiteX15" fmla="*/ 372140 w 533144"/>
              <a:gd name="connsiteY15" fmla="*/ 234811 h 606951"/>
              <a:gd name="connsiteX16" fmla="*/ 377456 w 533144"/>
              <a:gd name="connsiteY16" fmla="*/ 256076 h 606951"/>
              <a:gd name="connsiteX17" fmla="*/ 409354 w 533144"/>
              <a:gd name="connsiteY17" fmla="*/ 272025 h 606951"/>
              <a:gd name="connsiteX18" fmla="*/ 435935 w 533144"/>
              <a:gd name="connsiteY18" fmla="*/ 303923 h 606951"/>
              <a:gd name="connsiteX19" fmla="*/ 451884 w 533144"/>
              <a:gd name="connsiteY19" fmla="*/ 335820 h 606951"/>
              <a:gd name="connsiteX20" fmla="*/ 478465 w 533144"/>
              <a:gd name="connsiteY20" fmla="*/ 383667 h 606951"/>
              <a:gd name="connsiteX21" fmla="*/ 494414 w 533144"/>
              <a:gd name="connsiteY21" fmla="*/ 388983 h 606951"/>
              <a:gd name="connsiteX22" fmla="*/ 505047 w 533144"/>
              <a:gd name="connsiteY22" fmla="*/ 410248 h 606951"/>
              <a:gd name="connsiteX23" fmla="*/ 510363 w 533144"/>
              <a:gd name="connsiteY23" fmla="*/ 431513 h 606951"/>
              <a:gd name="connsiteX24" fmla="*/ 520995 w 533144"/>
              <a:gd name="connsiteY24" fmla="*/ 463411 h 606951"/>
              <a:gd name="connsiteX25" fmla="*/ 526312 w 533144"/>
              <a:gd name="connsiteY25" fmla="*/ 479360 h 606951"/>
              <a:gd name="connsiteX26" fmla="*/ 526312 w 533144"/>
              <a:gd name="connsiteY26" fmla="*/ 569737 h 606951"/>
              <a:gd name="connsiteX27" fmla="*/ 515679 w 533144"/>
              <a:gd name="connsiteY27" fmla="*/ 553788 h 606951"/>
              <a:gd name="connsiteX28" fmla="*/ 494414 w 533144"/>
              <a:gd name="connsiteY28" fmla="*/ 495309 h 606951"/>
              <a:gd name="connsiteX29" fmla="*/ 473149 w 533144"/>
              <a:gd name="connsiteY29" fmla="*/ 474044 h 606951"/>
              <a:gd name="connsiteX30" fmla="*/ 382772 w 533144"/>
              <a:gd name="connsiteY30" fmla="*/ 479360 h 606951"/>
              <a:gd name="connsiteX31" fmla="*/ 366823 w 533144"/>
              <a:gd name="connsiteY31" fmla="*/ 484676 h 606951"/>
              <a:gd name="connsiteX32" fmla="*/ 356191 w 533144"/>
              <a:gd name="connsiteY32" fmla="*/ 500625 h 606951"/>
              <a:gd name="connsiteX33" fmla="*/ 350874 w 533144"/>
              <a:gd name="connsiteY33" fmla="*/ 521890 h 606951"/>
              <a:gd name="connsiteX34" fmla="*/ 334926 w 533144"/>
              <a:gd name="connsiteY34" fmla="*/ 543155 h 606951"/>
              <a:gd name="connsiteX35" fmla="*/ 324293 w 533144"/>
              <a:gd name="connsiteY35" fmla="*/ 559104 h 606951"/>
              <a:gd name="connsiteX36" fmla="*/ 313661 w 533144"/>
              <a:gd name="connsiteY36" fmla="*/ 591002 h 606951"/>
              <a:gd name="connsiteX37" fmla="*/ 308344 w 533144"/>
              <a:gd name="connsiteY37" fmla="*/ 606951 h 606951"/>
              <a:gd name="connsiteX38" fmla="*/ 223284 w 533144"/>
              <a:gd name="connsiteY38" fmla="*/ 596318 h 606951"/>
              <a:gd name="connsiteX39" fmla="*/ 207335 w 533144"/>
              <a:gd name="connsiteY39" fmla="*/ 585686 h 606951"/>
              <a:gd name="connsiteX40" fmla="*/ 111642 w 533144"/>
              <a:gd name="connsiteY40" fmla="*/ 585686 h 606951"/>
              <a:gd name="connsiteX41" fmla="*/ 90377 w 533144"/>
              <a:gd name="connsiteY41" fmla="*/ 553788 h 606951"/>
              <a:gd name="connsiteX42" fmla="*/ 79744 w 533144"/>
              <a:gd name="connsiteY42" fmla="*/ 537839 h 606951"/>
              <a:gd name="connsiteX43" fmla="*/ 53163 w 533144"/>
              <a:gd name="connsiteY43" fmla="*/ 484676 h 606951"/>
              <a:gd name="connsiteX44" fmla="*/ 42530 w 533144"/>
              <a:gd name="connsiteY44" fmla="*/ 468727 h 606951"/>
              <a:gd name="connsiteX45" fmla="*/ 37214 w 533144"/>
              <a:gd name="connsiteY45" fmla="*/ 452779 h 606951"/>
              <a:gd name="connsiteX46" fmla="*/ 31898 w 533144"/>
              <a:gd name="connsiteY46" fmla="*/ 431513 h 606951"/>
              <a:gd name="connsiteX47" fmla="*/ 21265 w 533144"/>
              <a:gd name="connsiteY47" fmla="*/ 399616 h 606951"/>
              <a:gd name="connsiteX48" fmla="*/ 15949 w 533144"/>
              <a:gd name="connsiteY48" fmla="*/ 272025 h 606951"/>
              <a:gd name="connsiteX49" fmla="*/ 10633 w 533144"/>
              <a:gd name="connsiteY49" fmla="*/ 256076 h 606951"/>
              <a:gd name="connsiteX50" fmla="*/ 0 w 533144"/>
              <a:gd name="connsiteY50" fmla="*/ 112537 h 606951"/>
              <a:gd name="connsiteX51" fmla="*/ 5316 w 533144"/>
              <a:gd name="connsiteY51" fmla="*/ 59374 h 606951"/>
              <a:gd name="connsiteX52" fmla="*/ 5316 w 533144"/>
              <a:gd name="connsiteY52" fmla="*/ 43425 h 60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3144" h="606951">
                <a:moveTo>
                  <a:pt x="5316" y="43425"/>
                </a:moveTo>
                <a:cubicBezTo>
                  <a:pt x="58972" y="36718"/>
                  <a:pt x="34290" y="42628"/>
                  <a:pt x="79744" y="27476"/>
                </a:cubicBezTo>
                <a:lnTo>
                  <a:pt x="95693" y="22160"/>
                </a:lnTo>
                <a:cubicBezTo>
                  <a:pt x="99748" y="16078"/>
                  <a:pt x="108760" y="-4511"/>
                  <a:pt x="122274" y="895"/>
                </a:cubicBezTo>
                <a:cubicBezTo>
                  <a:pt x="128206" y="3268"/>
                  <a:pt x="129363" y="11528"/>
                  <a:pt x="132907" y="16844"/>
                </a:cubicBezTo>
                <a:cubicBezTo>
                  <a:pt x="134679" y="29249"/>
                  <a:pt x="133134" y="42607"/>
                  <a:pt x="138223" y="54058"/>
                </a:cubicBezTo>
                <a:cubicBezTo>
                  <a:pt x="141807" y="62122"/>
                  <a:pt x="163046" y="67648"/>
                  <a:pt x="170121" y="70007"/>
                </a:cubicBezTo>
                <a:cubicBezTo>
                  <a:pt x="181772" y="87482"/>
                  <a:pt x="180567" y="82644"/>
                  <a:pt x="186070" y="101904"/>
                </a:cubicBezTo>
                <a:cubicBezTo>
                  <a:pt x="188077" y="108929"/>
                  <a:pt x="186822" y="117464"/>
                  <a:pt x="191386" y="123169"/>
                </a:cubicBezTo>
                <a:cubicBezTo>
                  <a:pt x="194887" y="127545"/>
                  <a:pt x="202323" y="125980"/>
                  <a:pt x="207335" y="128486"/>
                </a:cubicBezTo>
                <a:cubicBezTo>
                  <a:pt x="213050" y="131343"/>
                  <a:pt x="217445" y="136523"/>
                  <a:pt x="223284" y="139118"/>
                </a:cubicBezTo>
                <a:cubicBezTo>
                  <a:pt x="223298" y="139124"/>
                  <a:pt x="263149" y="152407"/>
                  <a:pt x="271130" y="155067"/>
                </a:cubicBezTo>
                <a:cubicBezTo>
                  <a:pt x="276446" y="156839"/>
                  <a:pt x="281509" y="159764"/>
                  <a:pt x="287079" y="160383"/>
                </a:cubicBezTo>
                <a:lnTo>
                  <a:pt x="334926" y="165700"/>
                </a:lnTo>
                <a:cubicBezTo>
                  <a:pt x="337062" y="168548"/>
                  <a:pt x="358683" y="196559"/>
                  <a:pt x="361507" y="202913"/>
                </a:cubicBezTo>
                <a:cubicBezTo>
                  <a:pt x="366059" y="213155"/>
                  <a:pt x="369422" y="223938"/>
                  <a:pt x="372140" y="234811"/>
                </a:cubicBezTo>
                <a:cubicBezTo>
                  <a:pt x="373912" y="241899"/>
                  <a:pt x="373403" y="249997"/>
                  <a:pt x="377456" y="256076"/>
                </a:cubicBezTo>
                <a:cubicBezTo>
                  <a:pt x="383346" y="264910"/>
                  <a:pt x="400255" y="268992"/>
                  <a:pt x="409354" y="272025"/>
                </a:cubicBezTo>
                <a:cubicBezTo>
                  <a:pt x="421109" y="283781"/>
                  <a:pt x="428534" y="289122"/>
                  <a:pt x="435935" y="303923"/>
                </a:cubicBezTo>
                <a:cubicBezTo>
                  <a:pt x="457943" y="347938"/>
                  <a:pt x="421415" y="290121"/>
                  <a:pt x="451884" y="335820"/>
                </a:cubicBezTo>
                <a:cubicBezTo>
                  <a:pt x="456565" y="349863"/>
                  <a:pt x="464755" y="379097"/>
                  <a:pt x="478465" y="383667"/>
                </a:cubicBezTo>
                <a:lnTo>
                  <a:pt x="494414" y="388983"/>
                </a:lnTo>
                <a:cubicBezTo>
                  <a:pt x="497958" y="396071"/>
                  <a:pt x="502264" y="402828"/>
                  <a:pt x="505047" y="410248"/>
                </a:cubicBezTo>
                <a:cubicBezTo>
                  <a:pt x="507613" y="417089"/>
                  <a:pt x="508264" y="424515"/>
                  <a:pt x="510363" y="431513"/>
                </a:cubicBezTo>
                <a:cubicBezTo>
                  <a:pt x="513583" y="442248"/>
                  <a:pt x="517451" y="452778"/>
                  <a:pt x="520995" y="463411"/>
                </a:cubicBezTo>
                <a:lnTo>
                  <a:pt x="526312" y="479360"/>
                </a:lnTo>
                <a:cubicBezTo>
                  <a:pt x="531514" y="510573"/>
                  <a:pt x="538654" y="536826"/>
                  <a:pt x="526312" y="569737"/>
                </a:cubicBezTo>
                <a:cubicBezTo>
                  <a:pt x="524068" y="575720"/>
                  <a:pt x="519223" y="559104"/>
                  <a:pt x="515679" y="553788"/>
                </a:cubicBezTo>
                <a:cubicBezTo>
                  <a:pt x="505622" y="473332"/>
                  <a:pt x="522469" y="537393"/>
                  <a:pt x="494414" y="495309"/>
                </a:cubicBezTo>
                <a:cubicBezTo>
                  <a:pt x="478212" y="471006"/>
                  <a:pt x="503528" y="484170"/>
                  <a:pt x="473149" y="474044"/>
                </a:cubicBezTo>
                <a:cubicBezTo>
                  <a:pt x="443023" y="475816"/>
                  <a:pt x="412800" y="476357"/>
                  <a:pt x="382772" y="479360"/>
                </a:cubicBezTo>
                <a:cubicBezTo>
                  <a:pt x="377196" y="479918"/>
                  <a:pt x="371199" y="481175"/>
                  <a:pt x="366823" y="484676"/>
                </a:cubicBezTo>
                <a:cubicBezTo>
                  <a:pt x="361834" y="488667"/>
                  <a:pt x="359735" y="495309"/>
                  <a:pt x="356191" y="500625"/>
                </a:cubicBezTo>
                <a:cubicBezTo>
                  <a:pt x="354419" y="507713"/>
                  <a:pt x="354142" y="515355"/>
                  <a:pt x="350874" y="521890"/>
                </a:cubicBezTo>
                <a:cubicBezTo>
                  <a:pt x="346912" y="529815"/>
                  <a:pt x="340076" y="535945"/>
                  <a:pt x="334926" y="543155"/>
                </a:cubicBezTo>
                <a:cubicBezTo>
                  <a:pt x="331212" y="548354"/>
                  <a:pt x="327837" y="553788"/>
                  <a:pt x="324293" y="559104"/>
                </a:cubicBezTo>
                <a:lnTo>
                  <a:pt x="313661" y="591002"/>
                </a:lnTo>
                <a:lnTo>
                  <a:pt x="308344" y="606951"/>
                </a:lnTo>
                <a:cubicBezTo>
                  <a:pt x="295155" y="605936"/>
                  <a:pt x="246234" y="607792"/>
                  <a:pt x="223284" y="596318"/>
                </a:cubicBezTo>
                <a:cubicBezTo>
                  <a:pt x="217569" y="593461"/>
                  <a:pt x="212651" y="589230"/>
                  <a:pt x="207335" y="585686"/>
                </a:cubicBezTo>
                <a:cubicBezTo>
                  <a:pt x="190292" y="587390"/>
                  <a:pt x="131464" y="597249"/>
                  <a:pt x="111642" y="585686"/>
                </a:cubicBezTo>
                <a:cubicBezTo>
                  <a:pt x="100604" y="579247"/>
                  <a:pt x="97465" y="564421"/>
                  <a:pt x="90377" y="553788"/>
                </a:cubicBezTo>
                <a:lnTo>
                  <a:pt x="79744" y="537839"/>
                </a:lnTo>
                <a:cubicBezTo>
                  <a:pt x="71329" y="504177"/>
                  <a:pt x="78481" y="522652"/>
                  <a:pt x="53163" y="484676"/>
                </a:cubicBezTo>
                <a:lnTo>
                  <a:pt x="42530" y="468727"/>
                </a:lnTo>
                <a:cubicBezTo>
                  <a:pt x="40758" y="463411"/>
                  <a:pt x="38753" y="458167"/>
                  <a:pt x="37214" y="452779"/>
                </a:cubicBezTo>
                <a:cubicBezTo>
                  <a:pt x="35207" y="445753"/>
                  <a:pt x="33998" y="438512"/>
                  <a:pt x="31898" y="431513"/>
                </a:cubicBezTo>
                <a:cubicBezTo>
                  <a:pt x="28678" y="420778"/>
                  <a:pt x="21265" y="399616"/>
                  <a:pt x="21265" y="399616"/>
                </a:cubicBezTo>
                <a:cubicBezTo>
                  <a:pt x="19493" y="357086"/>
                  <a:pt x="19093" y="314476"/>
                  <a:pt x="15949" y="272025"/>
                </a:cubicBezTo>
                <a:cubicBezTo>
                  <a:pt x="15535" y="266436"/>
                  <a:pt x="11047" y="261665"/>
                  <a:pt x="10633" y="256076"/>
                </a:cubicBezTo>
                <a:cubicBezTo>
                  <a:pt x="-467" y="106238"/>
                  <a:pt x="19507" y="171061"/>
                  <a:pt x="0" y="112537"/>
                </a:cubicBezTo>
                <a:cubicBezTo>
                  <a:pt x="1772" y="94816"/>
                  <a:pt x="1311" y="76727"/>
                  <a:pt x="5316" y="59374"/>
                </a:cubicBezTo>
                <a:cubicBezTo>
                  <a:pt x="6753" y="53148"/>
                  <a:pt x="15949" y="43425"/>
                  <a:pt x="5316" y="4342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315177-A713-4011-AEB1-AF8139233F26}"/>
              </a:ext>
            </a:extLst>
          </p:cNvPr>
          <p:cNvSpPr/>
          <p:nvPr/>
        </p:nvSpPr>
        <p:spPr>
          <a:xfrm>
            <a:off x="1355651" y="3859322"/>
            <a:ext cx="531628" cy="819004"/>
          </a:xfrm>
          <a:custGeom>
            <a:avLst/>
            <a:gdLst>
              <a:gd name="connsiteX0" fmla="*/ 53163 w 531628"/>
              <a:gd name="connsiteY0" fmla="*/ 149152 h 819004"/>
              <a:gd name="connsiteX1" fmla="*/ 116958 w 531628"/>
              <a:gd name="connsiteY1" fmla="*/ 149152 h 819004"/>
              <a:gd name="connsiteX2" fmla="*/ 148856 w 531628"/>
              <a:gd name="connsiteY2" fmla="*/ 138520 h 819004"/>
              <a:gd name="connsiteX3" fmla="*/ 180754 w 531628"/>
              <a:gd name="connsiteY3" fmla="*/ 111938 h 819004"/>
              <a:gd name="connsiteX4" fmla="*/ 196702 w 531628"/>
              <a:gd name="connsiteY4" fmla="*/ 95990 h 819004"/>
              <a:gd name="connsiteX5" fmla="*/ 212651 w 531628"/>
              <a:gd name="connsiteY5" fmla="*/ 85357 h 819004"/>
              <a:gd name="connsiteX6" fmla="*/ 239233 w 531628"/>
              <a:gd name="connsiteY6" fmla="*/ 53459 h 819004"/>
              <a:gd name="connsiteX7" fmla="*/ 244549 w 531628"/>
              <a:gd name="connsiteY7" fmla="*/ 37511 h 819004"/>
              <a:gd name="connsiteX8" fmla="*/ 249865 w 531628"/>
              <a:gd name="connsiteY8" fmla="*/ 297 h 819004"/>
              <a:gd name="connsiteX9" fmla="*/ 260498 w 531628"/>
              <a:gd name="connsiteY9" fmla="*/ 32194 h 819004"/>
              <a:gd name="connsiteX10" fmla="*/ 276447 w 531628"/>
              <a:gd name="connsiteY10" fmla="*/ 42827 h 819004"/>
              <a:gd name="connsiteX11" fmla="*/ 303028 w 531628"/>
              <a:gd name="connsiteY11" fmla="*/ 64092 h 819004"/>
              <a:gd name="connsiteX12" fmla="*/ 334926 w 531628"/>
              <a:gd name="connsiteY12" fmla="*/ 85357 h 819004"/>
              <a:gd name="connsiteX13" fmla="*/ 372140 w 531628"/>
              <a:gd name="connsiteY13" fmla="*/ 101306 h 819004"/>
              <a:gd name="connsiteX14" fmla="*/ 404037 w 531628"/>
              <a:gd name="connsiteY14" fmla="*/ 117255 h 819004"/>
              <a:gd name="connsiteX15" fmla="*/ 451884 w 531628"/>
              <a:gd name="connsiteY15" fmla="*/ 127887 h 819004"/>
              <a:gd name="connsiteX16" fmla="*/ 457200 w 531628"/>
              <a:gd name="connsiteY16" fmla="*/ 159785 h 819004"/>
              <a:gd name="connsiteX17" fmla="*/ 441251 w 531628"/>
              <a:gd name="connsiteY17" fmla="*/ 165101 h 819004"/>
              <a:gd name="connsiteX18" fmla="*/ 430619 w 531628"/>
              <a:gd name="connsiteY18" fmla="*/ 181050 h 819004"/>
              <a:gd name="connsiteX19" fmla="*/ 398721 w 531628"/>
              <a:gd name="connsiteY19" fmla="*/ 202315 h 819004"/>
              <a:gd name="connsiteX20" fmla="*/ 377456 w 531628"/>
              <a:gd name="connsiteY20" fmla="*/ 234213 h 819004"/>
              <a:gd name="connsiteX21" fmla="*/ 356191 w 531628"/>
              <a:gd name="connsiteY21" fmla="*/ 282059 h 819004"/>
              <a:gd name="connsiteX22" fmla="*/ 356191 w 531628"/>
              <a:gd name="connsiteY22" fmla="*/ 399018 h 819004"/>
              <a:gd name="connsiteX23" fmla="*/ 372140 w 531628"/>
              <a:gd name="connsiteY23" fmla="*/ 409650 h 819004"/>
              <a:gd name="connsiteX24" fmla="*/ 388089 w 531628"/>
              <a:gd name="connsiteY24" fmla="*/ 425599 h 819004"/>
              <a:gd name="connsiteX25" fmla="*/ 398721 w 531628"/>
              <a:gd name="connsiteY25" fmla="*/ 441548 h 819004"/>
              <a:gd name="connsiteX26" fmla="*/ 425302 w 531628"/>
              <a:gd name="connsiteY26" fmla="*/ 489394 h 819004"/>
              <a:gd name="connsiteX27" fmla="*/ 457200 w 531628"/>
              <a:gd name="connsiteY27" fmla="*/ 505343 h 819004"/>
              <a:gd name="connsiteX28" fmla="*/ 473149 w 531628"/>
              <a:gd name="connsiteY28" fmla="*/ 510659 h 819004"/>
              <a:gd name="connsiteX29" fmla="*/ 483782 w 531628"/>
              <a:gd name="connsiteY29" fmla="*/ 526608 h 819004"/>
              <a:gd name="connsiteX30" fmla="*/ 499730 w 531628"/>
              <a:gd name="connsiteY30" fmla="*/ 537241 h 819004"/>
              <a:gd name="connsiteX31" fmla="*/ 515679 w 531628"/>
              <a:gd name="connsiteY31" fmla="*/ 585087 h 819004"/>
              <a:gd name="connsiteX32" fmla="*/ 526312 w 531628"/>
              <a:gd name="connsiteY32" fmla="*/ 616985 h 819004"/>
              <a:gd name="connsiteX33" fmla="*/ 531628 w 531628"/>
              <a:gd name="connsiteY33" fmla="*/ 632934 h 819004"/>
              <a:gd name="connsiteX34" fmla="*/ 526312 w 531628"/>
              <a:gd name="connsiteY34" fmla="*/ 771157 h 819004"/>
              <a:gd name="connsiteX35" fmla="*/ 489098 w 531628"/>
              <a:gd name="connsiteY35" fmla="*/ 813687 h 819004"/>
              <a:gd name="connsiteX36" fmla="*/ 473149 w 531628"/>
              <a:gd name="connsiteY36" fmla="*/ 819004 h 819004"/>
              <a:gd name="connsiteX37" fmla="*/ 425302 w 531628"/>
              <a:gd name="connsiteY37" fmla="*/ 813687 h 819004"/>
              <a:gd name="connsiteX38" fmla="*/ 409354 w 531628"/>
              <a:gd name="connsiteY38" fmla="*/ 803055 h 819004"/>
              <a:gd name="connsiteX39" fmla="*/ 356191 w 531628"/>
              <a:gd name="connsiteY39" fmla="*/ 792422 h 819004"/>
              <a:gd name="connsiteX40" fmla="*/ 318977 w 531628"/>
              <a:gd name="connsiteY40" fmla="*/ 771157 h 819004"/>
              <a:gd name="connsiteX41" fmla="*/ 292396 w 531628"/>
              <a:gd name="connsiteY41" fmla="*/ 739259 h 819004"/>
              <a:gd name="connsiteX42" fmla="*/ 276447 w 531628"/>
              <a:gd name="connsiteY42" fmla="*/ 728627 h 819004"/>
              <a:gd name="connsiteX43" fmla="*/ 255182 w 531628"/>
              <a:gd name="connsiteY43" fmla="*/ 680780 h 819004"/>
              <a:gd name="connsiteX44" fmla="*/ 233916 w 531628"/>
              <a:gd name="connsiteY44" fmla="*/ 616985 h 819004"/>
              <a:gd name="connsiteX45" fmla="*/ 217968 w 531628"/>
              <a:gd name="connsiteY45" fmla="*/ 601036 h 819004"/>
              <a:gd name="connsiteX46" fmla="*/ 207335 w 531628"/>
              <a:gd name="connsiteY46" fmla="*/ 569138 h 819004"/>
              <a:gd name="connsiteX47" fmla="*/ 186070 w 531628"/>
              <a:gd name="connsiteY47" fmla="*/ 537241 h 819004"/>
              <a:gd name="connsiteX48" fmla="*/ 159489 w 531628"/>
              <a:gd name="connsiteY48" fmla="*/ 489394 h 819004"/>
              <a:gd name="connsiteX49" fmla="*/ 143540 w 531628"/>
              <a:gd name="connsiteY49" fmla="*/ 473445 h 819004"/>
              <a:gd name="connsiteX50" fmla="*/ 122275 w 531628"/>
              <a:gd name="connsiteY50" fmla="*/ 441548 h 819004"/>
              <a:gd name="connsiteX51" fmla="*/ 111642 w 531628"/>
              <a:gd name="connsiteY51" fmla="*/ 425599 h 819004"/>
              <a:gd name="connsiteX52" fmla="*/ 101009 w 531628"/>
              <a:gd name="connsiteY52" fmla="*/ 409650 h 819004"/>
              <a:gd name="connsiteX53" fmla="*/ 74428 w 531628"/>
              <a:gd name="connsiteY53" fmla="*/ 377752 h 819004"/>
              <a:gd name="connsiteX54" fmla="*/ 53163 w 531628"/>
              <a:gd name="connsiteY54" fmla="*/ 356487 h 819004"/>
              <a:gd name="connsiteX55" fmla="*/ 31898 w 531628"/>
              <a:gd name="connsiteY55" fmla="*/ 324590 h 819004"/>
              <a:gd name="connsiteX56" fmla="*/ 15949 w 531628"/>
              <a:gd name="connsiteY56" fmla="*/ 287376 h 819004"/>
              <a:gd name="connsiteX57" fmla="*/ 0 w 531628"/>
              <a:gd name="connsiteY57" fmla="*/ 228897 h 819004"/>
              <a:gd name="connsiteX58" fmla="*/ 21265 w 531628"/>
              <a:gd name="connsiteY58" fmla="*/ 159785 h 819004"/>
              <a:gd name="connsiteX59" fmla="*/ 53163 w 531628"/>
              <a:gd name="connsiteY59" fmla="*/ 149152 h 8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1628" h="819004">
                <a:moveTo>
                  <a:pt x="53163" y="149152"/>
                </a:moveTo>
                <a:cubicBezTo>
                  <a:pt x="69112" y="147380"/>
                  <a:pt x="80217" y="157631"/>
                  <a:pt x="116958" y="149152"/>
                </a:cubicBezTo>
                <a:cubicBezTo>
                  <a:pt x="127879" y="146632"/>
                  <a:pt x="148856" y="138520"/>
                  <a:pt x="148856" y="138520"/>
                </a:cubicBezTo>
                <a:cubicBezTo>
                  <a:pt x="195449" y="91927"/>
                  <a:pt x="136346" y="148945"/>
                  <a:pt x="180754" y="111938"/>
                </a:cubicBezTo>
                <a:cubicBezTo>
                  <a:pt x="186529" y="107125"/>
                  <a:pt x="190927" y="100803"/>
                  <a:pt x="196702" y="95990"/>
                </a:cubicBezTo>
                <a:cubicBezTo>
                  <a:pt x="201611" y="91900"/>
                  <a:pt x="207742" y="89447"/>
                  <a:pt x="212651" y="85357"/>
                </a:cubicBezTo>
                <a:cubicBezTo>
                  <a:pt x="228001" y="72565"/>
                  <a:pt x="228778" y="69141"/>
                  <a:pt x="239233" y="53459"/>
                </a:cubicBezTo>
                <a:cubicBezTo>
                  <a:pt x="241005" y="48143"/>
                  <a:pt x="243450" y="43006"/>
                  <a:pt x="244549" y="37511"/>
                </a:cubicBezTo>
                <a:cubicBezTo>
                  <a:pt x="247006" y="25224"/>
                  <a:pt x="237978" y="4260"/>
                  <a:pt x="249865" y="297"/>
                </a:cubicBezTo>
                <a:cubicBezTo>
                  <a:pt x="260497" y="-3248"/>
                  <a:pt x="251173" y="25977"/>
                  <a:pt x="260498" y="32194"/>
                </a:cubicBezTo>
                <a:lnTo>
                  <a:pt x="276447" y="42827"/>
                </a:lnTo>
                <a:cubicBezTo>
                  <a:pt x="306915" y="88532"/>
                  <a:pt x="266346" y="34748"/>
                  <a:pt x="303028" y="64092"/>
                </a:cubicBezTo>
                <a:cubicBezTo>
                  <a:pt x="336405" y="90793"/>
                  <a:pt x="286089" y="73148"/>
                  <a:pt x="334926" y="85357"/>
                </a:cubicBezTo>
                <a:cubicBezTo>
                  <a:pt x="374963" y="112049"/>
                  <a:pt x="324084" y="80711"/>
                  <a:pt x="372140" y="101306"/>
                </a:cubicBezTo>
                <a:cubicBezTo>
                  <a:pt x="403015" y="114537"/>
                  <a:pt x="373026" y="110363"/>
                  <a:pt x="404037" y="117255"/>
                </a:cubicBezTo>
                <a:cubicBezTo>
                  <a:pt x="460188" y="129734"/>
                  <a:pt x="415974" y="115918"/>
                  <a:pt x="451884" y="127887"/>
                </a:cubicBezTo>
                <a:cubicBezTo>
                  <a:pt x="458932" y="138460"/>
                  <a:pt x="470406" y="146579"/>
                  <a:pt x="457200" y="159785"/>
                </a:cubicBezTo>
                <a:cubicBezTo>
                  <a:pt x="453237" y="163748"/>
                  <a:pt x="446567" y="163329"/>
                  <a:pt x="441251" y="165101"/>
                </a:cubicBezTo>
                <a:cubicBezTo>
                  <a:pt x="437707" y="170417"/>
                  <a:pt x="435608" y="177059"/>
                  <a:pt x="430619" y="181050"/>
                </a:cubicBezTo>
                <a:cubicBezTo>
                  <a:pt x="394090" y="210273"/>
                  <a:pt x="436674" y="153518"/>
                  <a:pt x="398721" y="202315"/>
                </a:cubicBezTo>
                <a:cubicBezTo>
                  <a:pt x="390876" y="212402"/>
                  <a:pt x="377456" y="234213"/>
                  <a:pt x="377456" y="234213"/>
                </a:cubicBezTo>
                <a:cubicBezTo>
                  <a:pt x="364803" y="272172"/>
                  <a:pt x="373040" y="256786"/>
                  <a:pt x="356191" y="282059"/>
                </a:cubicBezTo>
                <a:cubicBezTo>
                  <a:pt x="341768" y="325332"/>
                  <a:pt x="341229" y="320468"/>
                  <a:pt x="356191" y="399018"/>
                </a:cubicBezTo>
                <a:cubicBezTo>
                  <a:pt x="357387" y="405294"/>
                  <a:pt x="367232" y="405560"/>
                  <a:pt x="372140" y="409650"/>
                </a:cubicBezTo>
                <a:cubicBezTo>
                  <a:pt x="377916" y="414463"/>
                  <a:pt x="383276" y="419823"/>
                  <a:pt x="388089" y="425599"/>
                </a:cubicBezTo>
                <a:cubicBezTo>
                  <a:pt x="392179" y="430507"/>
                  <a:pt x="395864" y="435833"/>
                  <a:pt x="398721" y="441548"/>
                </a:cubicBezTo>
                <a:cubicBezTo>
                  <a:pt x="406210" y="456528"/>
                  <a:pt x="405186" y="482688"/>
                  <a:pt x="425302" y="489394"/>
                </a:cubicBezTo>
                <a:cubicBezTo>
                  <a:pt x="465398" y="502761"/>
                  <a:pt x="415968" y="484729"/>
                  <a:pt x="457200" y="505343"/>
                </a:cubicBezTo>
                <a:cubicBezTo>
                  <a:pt x="462212" y="507849"/>
                  <a:pt x="467833" y="508887"/>
                  <a:pt x="473149" y="510659"/>
                </a:cubicBezTo>
                <a:cubicBezTo>
                  <a:pt x="476693" y="515975"/>
                  <a:pt x="479264" y="522090"/>
                  <a:pt x="483782" y="526608"/>
                </a:cubicBezTo>
                <a:cubicBezTo>
                  <a:pt x="488300" y="531126"/>
                  <a:pt x="496344" y="531823"/>
                  <a:pt x="499730" y="537241"/>
                </a:cubicBezTo>
                <a:cubicBezTo>
                  <a:pt x="499734" y="537248"/>
                  <a:pt x="513020" y="577109"/>
                  <a:pt x="515679" y="585087"/>
                </a:cubicBezTo>
                <a:lnTo>
                  <a:pt x="526312" y="616985"/>
                </a:lnTo>
                <a:lnTo>
                  <a:pt x="531628" y="632934"/>
                </a:lnTo>
                <a:cubicBezTo>
                  <a:pt x="529856" y="679008"/>
                  <a:pt x="533430" y="725601"/>
                  <a:pt x="526312" y="771157"/>
                </a:cubicBezTo>
                <a:cubicBezTo>
                  <a:pt x="523608" y="788460"/>
                  <a:pt x="504627" y="805922"/>
                  <a:pt x="489098" y="813687"/>
                </a:cubicBezTo>
                <a:cubicBezTo>
                  <a:pt x="484086" y="816193"/>
                  <a:pt x="478465" y="817232"/>
                  <a:pt x="473149" y="819004"/>
                </a:cubicBezTo>
                <a:cubicBezTo>
                  <a:pt x="457200" y="817232"/>
                  <a:pt x="440870" y="817579"/>
                  <a:pt x="425302" y="813687"/>
                </a:cubicBezTo>
                <a:cubicBezTo>
                  <a:pt x="419104" y="812137"/>
                  <a:pt x="415461" y="804934"/>
                  <a:pt x="409354" y="803055"/>
                </a:cubicBezTo>
                <a:cubicBezTo>
                  <a:pt x="392081" y="797740"/>
                  <a:pt x="356191" y="792422"/>
                  <a:pt x="356191" y="792422"/>
                </a:cubicBezTo>
                <a:cubicBezTo>
                  <a:pt x="343189" y="785921"/>
                  <a:pt x="330250" y="780552"/>
                  <a:pt x="318977" y="771157"/>
                </a:cubicBezTo>
                <a:cubicBezTo>
                  <a:pt x="266709" y="727600"/>
                  <a:pt x="334223" y="781086"/>
                  <a:pt x="292396" y="739259"/>
                </a:cubicBezTo>
                <a:cubicBezTo>
                  <a:pt x="287878" y="734741"/>
                  <a:pt x="281763" y="732171"/>
                  <a:pt x="276447" y="728627"/>
                </a:cubicBezTo>
                <a:cubicBezTo>
                  <a:pt x="263793" y="690668"/>
                  <a:pt x="272031" y="706055"/>
                  <a:pt x="255182" y="680780"/>
                </a:cubicBezTo>
                <a:cubicBezTo>
                  <a:pt x="249931" y="659778"/>
                  <a:pt x="247123" y="635475"/>
                  <a:pt x="233916" y="616985"/>
                </a:cubicBezTo>
                <a:cubicBezTo>
                  <a:pt x="229546" y="610867"/>
                  <a:pt x="223284" y="606352"/>
                  <a:pt x="217968" y="601036"/>
                </a:cubicBezTo>
                <a:cubicBezTo>
                  <a:pt x="214424" y="590403"/>
                  <a:pt x="213552" y="578463"/>
                  <a:pt x="207335" y="569138"/>
                </a:cubicBezTo>
                <a:cubicBezTo>
                  <a:pt x="200247" y="558506"/>
                  <a:pt x="190111" y="549364"/>
                  <a:pt x="186070" y="537241"/>
                </a:cubicBezTo>
                <a:cubicBezTo>
                  <a:pt x="179385" y="517185"/>
                  <a:pt x="177769" y="507674"/>
                  <a:pt x="159489" y="489394"/>
                </a:cubicBezTo>
                <a:cubicBezTo>
                  <a:pt x="154173" y="484078"/>
                  <a:pt x="148156" y="479380"/>
                  <a:pt x="143540" y="473445"/>
                </a:cubicBezTo>
                <a:cubicBezTo>
                  <a:pt x="135695" y="463358"/>
                  <a:pt x="129363" y="452180"/>
                  <a:pt x="122275" y="441548"/>
                </a:cubicBezTo>
                <a:lnTo>
                  <a:pt x="111642" y="425599"/>
                </a:lnTo>
                <a:cubicBezTo>
                  <a:pt x="108098" y="420283"/>
                  <a:pt x="105527" y="414168"/>
                  <a:pt x="101009" y="409650"/>
                </a:cubicBezTo>
                <a:cubicBezTo>
                  <a:pt x="45695" y="354332"/>
                  <a:pt x="118848" y="429575"/>
                  <a:pt x="74428" y="377752"/>
                </a:cubicBezTo>
                <a:cubicBezTo>
                  <a:pt x="67904" y="370141"/>
                  <a:pt x="59425" y="364315"/>
                  <a:pt x="53163" y="356487"/>
                </a:cubicBezTo>
                <a:cubicBezTo>
                  <a:pt x="45180" y="346509"/>
                  <a:pt x="31898" y="324590"/>
                  <a:pt x="31898" y="324590"/>
                </a:cubicBezTo>
                <a:cubicBezTo>
                  <a:pt x="14790" y="273264"/>
                  <a:pt x="42220" y="353051"/>
                  <a:pt x="15949" y="287376"/>
                </a:cubicBezTo>
                <a:cubicBezTo>
                  <a:pt x="5156" y="260395"/>
                  <a:pt x="5339" y="255593"/>
                  <a:pt x="0" y="228897"/>
                </a:cubicBezTo>
                <a:cubicBezTo>
                  <a:pt x="4835" y="180545"/>
                  <a:pt x="-6758" y="183138"/>
                  <a:pt x="21265" y="159785"/>
                </a:cubicBezTo>
                <a:cubicBezTo>
                  <a:pt x="35204" y="148169"/>
                  <a:pt x="37214" y="150924"/>
                  <a:pt x="53163" y="14915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F49FF1-C5F6-4E30-9817-0CC8A55B009E}"/>
              </a:ext>
            </a:extLst>
          </p:cNvPr>
          <p:cNvSpPr/>
          <p:nvPr/>
        </p:nvSpPr>
        <p:spPr>
          <a:xfrm>
            <a:off x="2216888" y="4800600"/>
            <a:ext cx="358312" cy="382772"/>
          </a:xfrm>
          <a:custGeom>
            <a:avLst/>
            <a:gdLst>
              <a:gd name="connsiteX0" fmla="*/ 207335 w 358312"/>
              <a:gd name="connsiteY0" fmla="*/ 85060 h 382772"/>
              <a:gd name="connsiteX1" fmla="*/ 191386 w 358312"/>
              <a:gd name="connsiteY1" fmla="*/ 58479 h 382772"/>
              <a:gd name="connsiteX2" fmla="*/ 154172 w 358312"/>
              <a:gd name="connsiteY2" fmla="*/ 42530 h 382772"/>
              <a:gd name="connsiteX3" fmla="*/ 138224 w 358312"/>
              <a:gd name="connsiteY3" fmla="*/ 26581 h 382772"/>
              <a:gd name="connsiteX4" fmla="*/ 122275 w 358312"/>
              <a:gd name="connsiteY4" fmla="*/ 15949 h 382772"/>
              <a:gd name="connsiteX5" fmla="*/ 111642 w 358312"/>
              <a:gd name="connsiteY5" fmla="*/ 0 h 382772"/>
              <a:gd name="connsiteX6" fmla="*/ 63796 w 358312"/>
              <a:gd name="connsiteY6" fmla="*/ 5316 h 382772"/>
              <a:gd name="connsiteX7" fmla="*/ 47847 w 358312"/>
              <a:gd name="connsiteY7" fmla="*/ 10633 h 382772"/>
              <a:gd name="connsiteX8" fmla="*/ 37214 w 358312"/>
              <a:gd name="connsiteY8" fmla="*/ 26581 h 382772"/>
              <a:gd name="connsiteX9" fmla="*/ 21265 w 358312"/>
              <a:gd name="connsiteY9" fmla="*/ 47847 h 382772"/>
              <a:gd name="connsiteX10" fmla="*/ 0 w 358312"/>
              <a:gd name="connsiteY10" fmla="*/ 79744 h 382772"/>
              <a:gd name="connsiteX11" fmla="*/ 5317 w 358312"/>
              <a:gd name="connsiteY11" fmla="*/ 106326 h 382772"/>
              <a:gd name="connsiteX12" fmla="*/ 21265 w 358312"/>
              <a:gd name="connsiteY12" fmla="*/ 111642 h 382772"/>
              <a:gd name="connsiteX13" fmla="*/ 42531 w 358312"/>
              <a:gd name="connsiteY13" fmla="*/ 116958 h 382772"/>
              <a:gd name="connsiteX14" fmla="*/ 53163 w 358312"/>
              <a:gd name="connsiteY14" fmla="*/ 132907 h 382772"/>
              <a:gd name="connsiteX15" fmla="*/ 69112 w 358312"/>
              <a:gd name="connsiteY15" fmla="*/ 148856 h 382772"/>
              <a:gd name="connsiteX16" fmla="*/ 90377 w 358312"/>
              <a:gd name="connsiteY16" fmla="*/ 175437 h 382772"/>
              <a:gd name="connsiteX17" fmla="*/ 116959 w 358312"/>
              <a:gd name="connsiteY17" fmla="*/ 202019 h 382772"/>
              <a:gd name="connsiteX18" fmla="*/ 143540 w 358312"/>
              <a:gd name="connsiteY18" fmla="*/ 233916 h 382772"/>
              <a:gd name="connsiteX19" fmla="*/ 159489 w 358312"/>
              <a:gd name="connsiteY19" fmla="*/ 244549 h 382772"/>
              <a:gd name="connsiteX20" fmla="*/ 175438 w 358312"/>
              <a:gd name="connsiteY20" fmla="*/ 297712 h 382772"/>
              <a:gd name="connsiteX21" fmla="*/ 186070 w 358312"/>
              <a:gd name="connsiteY21" fmla="*/ 350874 h 382772"/>
              <a:gd name="connsiteX22" fmla="*/ 212652 w 358312"/>
              <a:gd name="connsiteY22" fmla="*/ 382772 h 382772"/>
              <a:gd name="connsiteX23" fmla="*/ 313661 w 358312"/>
              <a:gd name="connsiteY23" fmla="*/ 377456 h 382772"/>
              <a:gd name="connsiteX24" fmla="*/ 340242 w 358312"/>
              <a:gd name="connsiteY24" fmla="*/ 329609 h 382772"/>
              <a:gd name="connsiteX25" fmla="*/ 345559 w 358312"/>
              <a:gd name="connsiteY25" fmla="*/ 313660 h 382772"/>
              <a:gd name="connsiteX26" fmla="*/ 350875 w 358312"/>
              <a:gd name="connsiteY26" fmla="*/ 297712 h 382772"/>
              <a:gd name="connsiteX27" fmla="*/ 350875 w 358312"/>
              <a:gd name="connsiteY27" fmla="*/ 186070 h 382772"/>
              <a:gd name="connsiteX28" fmla="*/ 318977 w 358312"/>
              <a:gd name="connsiteY28" fmla="*/ 170121 h 382772"/>
              <a:gd name="connsiteX29" fmla="*/ 303028 w 358312"/>
              <a:gd name="connsiteY29" fmla="*/ 159488 h 382772"/>
              <a:gd name="connsiteX30" fmla="*/ 271131 w 358312"/>
              <a:gd name="connsiteY30" fmla="*/ 138223 h 382772"/>
              <a:gd name="connsiteX31" fmla="*/ 239233 w 358312"/>
              <a:gd name="connsiteY31" fmla="*/ 90377 h 382772"/>
              <a:gd name="connsiteX32" fmla="*/ 212652 w 358312"/>
              <a:gd name="connsiteY32" fmla="*/ 69112 h 382772"/>
              <a:gd name="connsiteX33" fmla="*/ 207335 w 358312"/>
              <a:gd name="connsiteY33" fmla="*/ 85060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312" h="382772">
                <a:moveTo>
                  <a:pt x="207335" y="85060"/>
                </a:moveTo>
                <a:cubicBezTo>
                  <a:pt x="203791" y="83288"/>
                  <a:pt x="198111" y="66324"/>
                  <a:pt x="191386" y="58479"/>
                </a:cubicBezTo>
                <a:cubicBezTo>
                  <a:pt x="181374" y="46798"/>
                  <a:pt x="167895" y="45961"/>
                  <a:pt x="154172" y="42530"/>
                </a:cubicBezTo>
                <a:cubicBezTo>
                  <a:pt x="148856" y="37214"/>
                  <a:pt x="144000" y="31394"/>
                  <a:pt x="138224" y="26581"/>
                </a:cubicBezTo>
                <a:cubicBezTo>
                  <a:pt x="133316" y="22491"/>
                  <a:pt x="126793" y="20467"/>
                  <a:pt x="122275" y="15949"/>
                </a:cubicBezTo>
                <a:cubicBezTo>
                  <a:pt x="117757" y="11431"/>
                  <a:pt x="115186" y="5316"/>
                  <a:pt x="111642" y="0"/>
                </a:cubicBezTo>
                <a:cubicBezTo>
                  <a:pt x="95693" y="1772"/>
                  <a:pt x="79624" y="2678"/>
                  <a:pt x="63796" y="5316"/>
                </a:cubicBezTo>
                <a:cubicBezTo>
                  <a:pt x="58268" y="6237"/>
                  <a:pt x="52223" y="7132"/>
                  <a:pt x="47847" y="10633"/>
                </a:cubicBezTo>
                <a:cubicBezTo>
                  <a:pt x="42858" y="14624"/>
                  <a:pt x="40928" y="21382"/>
                  <a:pt x="37214" y="26581"/>
                </a:cubicBezTo>
                <a:cubicBezTo>
                  <a:pt x="32064" y="33791"/>
                  <a:pt x="26346" y="40588"/>
                  <a:pt x="21265" y="47847"/>
                </a:cubicBezTo>
                <a:cubicBezTo>
                  <a:pt x="13937" y="58316"/>
                  <a:pt x="0" y="79744"/>
                  <a:pt x="0" y="79744"/>
                </a:cubicBezTo>
                <a:cubicBezTo>
                  <a:pt x="1772" y="88605"/>
                  <a:pt x="305" y="98807"/>
                  <a:pt x="5317" y="106326"/>
                </a:cubicBezTo>
                <a:cubicBezTo>
                  <a:pt x="8425" y="110988"/>
                  <a:pt x="15877" y="110103"/>
                  <a:pt x="21265" y="111642"/>
                </a:cubicBezTo>
                <a:cubicBezTo>
                  <a:pt x="28291" y="113649"/>
                  <a:pt x="35442" y="115186"/>
                  <a:pt x="42531" y="116958"/>
                </a:cubicBezTo>
                <a:cubicBezTo>
                  <a:pt x="46075" y="122274"/>
                  <a:pt x="49073" y="127999"/>
                  <a:pt x="53163" y="132907"/>
                </a:cubicBezTo>
                <a:cubicBezTo>
                  <a:pt x="57976" y="138683"/>
                  <a:pt x="64942" y="142600"/>
                  <a:pt x="69112" y="148856"/>
                </a:cubicBezTo>
                <a:cubicBezTo>
                  <a:pt x="89654" y="179670"/>
                  <a:pt x="54708" y="151659"/>
                  <a:pt x="90377" y="175437"/>
                </a:cubicBezTo>
                <a:cubicBezTo>
                  <a:pt x="109871" y="204676"/>
                  <a:pt x="90377" y="179868"/>
                  <a:pt x="116959" y="202019"/>
                </a:cubicBezTo>
                <a:cubicBezTo>
                  <a:pt x="169209" y="245561"/>
                  <a:pt x="101724" y="192100"/>
                  <a:pt x="143540" y="233916"/>
                </a:cubicBezTo>
                <a:cubicBezTo>
                  <a:pt x="148058" y="238434"/>
                  <a:pt x="154173" y="241005"/>
                  <a:pt x="159489" y="244549"/>
                </a:cubicBezTo>
                <a:cubicBezTo>
                  <a:pt x="165033" y="261182"/>
                  <a:pt x="172226" y="280045"/>
                  <a:pt x="175438" y="297712"/>
                </a:cubicBezTo>
                <a:cubicBezTo>
                  <a:pt x="178237" y="313104"/>
                  <a:pt x="178272" y="335278"/>
                  <a:pt x="186070" y="350874"/>
                </a:cubicBezTo>
                <a:cubicBezTo>
                  <a:pt x="193472" y="365677"/>
                  <a:pt x="200895" y="371015"/>
                  <a:pt x="212652" y="382772"/>
                </a:cubicBezTo>
                <a:cubicBezTo>
                  <a:pt x="246322" y="381000"/>
                  <a:pt x="280489" y="383487"/>
                  <a:pt x="313661" y="377456"/>
                </a:cubicBezTo>
                <a:cubicBezTo>
                  <a:pt x="330604" y="374375"/>
                  <a:pt x="337564" y="337643"/>
                  <a:pt x="340242" y="329609"/>
                </a:cubicBezTo>
                <a:lnTo>
                  <a:pt x="345559" y="313660"/>
                </a:lnTo>
                <a:lnTo>
                  <a:pt x="350875" y="297712"/>
                </a:lnTo>
                <a:cubicBezTo>
                  <a:pt x="358010" y="254898"/>
                  <a:pt x="363235" y="238602"/>
                  <a:pt x="350875" y="186070"/>
                </a:cubicBezTo>
                <a:cubicBezTo>
                  <a:pt x="349121" y="178614"/>
                  <a:pt x="324449" y="171945"/>
                  <a:pt x="318977" y="170121"/>
                </a:cubicBezTo>
                <a:cubicBezTo>
                  <a:pt x="313661" y="166577"/>
                  <a:pt x="308743" y="162345"/>
                  <a:pt x="303028" y="159488"/>
                </a:cubicBezTo>
                <a:cubicBezTo>
                  <a:pt x="280445" y="148197"/>
                  <a:pt x="290373" y="162962"/>
                  <a:pt x="271131" y="138223"/>
                </a:cubicBezTo>
                <a:cubicBezTo>
                  <a:pt x="271106" y="138191"/>
                  <a:pt x="244561" y="98369"/>
                  <a:pt x="239233" y="90377"/>
                </a:cubicBezTo>
                <a:cubicBezTo>
                  <a:pt x="227166" y="72276"/>
                  <a:pt x="233193" y="74247"/>
                  <a:pt x="212652" y="69112"/>
                </a:cubicBezTo>
                <a:cubicBezTo>
                  <a:pt x="210933" y="68682"/>
                  <a:pt x="210879" y="86832"/>
                  <a:pt x="207335" y="8506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35C8DC-34B2-4864-B16F-ECC72F88BF0E}"/>
              </a:ext>
            </a:extLst>
          </p:cNvPr>
          <p:cNvSpPr/>
          <p:nvPr/>
        </p:nvSpPr>
        <p:spPr>
          <a:xfrm>
            <a:off x="1376916" y="3779874"/>
            <a:ext cx="233917" cy="233917"/>
          </a:xfrm>
          <a:custGeom>
            <a:avLst/>
            <a:gdLst>
              <a:gd name="connsiteX0" fmla="*/ 58479 w 233917"/>
              <a:gd name="connsiteY0" fmla="*/ 233917 h 233917"/>
              <a:gd name="connsiteX1" fmla="*/ 31898 w 233917"/>
              <a:gd name="connsiteY1" fmla="*/ 207335 h 233917"/>
              <a:gd name="connsiteX2" fmla="*/ 15949 w 233917"/>
              <a:gd name="connsiteY2" fmla="*/ 154173 h 233917"/>
              <a:gd name="connsiteX3" fmla="*/ 5317 w 233917"/>
              <a:gd name="connsiteY3" fmla="*/ 132907 h 233917"/>
              <a:gd name="connsiteX4" fmla="*/ 0 w 233917"/>
              <a:gd name="connsiteY4" fmla="*/ 116959 h 233917"/>
              <a:gd name="connsiteX5" fmla="*/ 5317 w 233917"/>
              <a:gd name="connsiteY5" fmla="*/ 63796 h 233917"/>
              <a:gd name="connsiteX6" fmla="*/ 31898 w 233917"/>
              <a:gd name="connsiteY6" fmla="*/ 31898 h 233917"/>
              <a:gd name="connsiteX7" fmla="*/ 47847 w 233917"/>
              <a:gd name="connsiteY7" fmla="*/ 26582 h 233917"/>
              <a:gd name="connsiteX8" fmla="*/ 95693 w 233917"/>
              <a:gd name="connsiteY8" fmla="*/ 0 h 233917"/>
              <a:gd name="connsiteX9" fmla="*/ 148856 w 233917"/>
              <a:gd name="connsiteY9" fmla="*/ 5317 h 233917"/>
              <a:gd name="connsiteX10" fmla="*/ 170121 w 233917"/>
              <a:gd name="connsiteY10" fmla="*/ 37214 h 233917"/>
              <a:gd name="connsiteX11" fmla="*/ 212651 w 233917"/>
              <a:gd name="connsiteY11" fmla="*/ 47847 h 233917"/>
              <a:gd name="connsiteX12" fmla="*/ 233917 w 233917"/>
              <a:gd name="connsiteY12" fmla="*/ 79745 h 233917"/>
              <a:gd name="connsiteX13" fmla="*/ 223284 w 233917"/>
              <a:gd name="connsiteY13" fmla="*/ 122275 h 233917"/>
              <a:gd name="connsiteX14" fmla="*/ 212651 w 233917"/>
              <a:gd name="connsiteY14" fmla="*/ 159489 h 233917"/>
              <a:gd name="connsiteX15" fmla="*/ 196703 w 233917"/>
              <a:gd name="connsiteY15" fmla="*/ 175438 h 233917"/>
              <a:gd name="connsiteX16" fmla="*/ 180754 w 233917"/>
              <a:gd name="connsiteY16" fmla="*/ 180754 h 233917"/>
              <a:gd name="connsiteX17" fmla="*/ 148856 w 233917"/>
              <a:gd name="connsiteY17" fmla="*/ 202019 h 233917"/>
              <a:gd name="connsiteX18" fmla="*/ 132907 w 233917"/>
              <a:gd name="connsiteY18" fmla="*/ 212652 h 233917"/>
              <a:gd name="connsiteX19" fmla="*/ 101010 w 233917"/>
              <a:gd name="connsiteY19" fmla="*/ 223284 h 233917"/>
              <a:gd name="connsiteX20" fmla="*/ 58479 w 233917"/>
              <a:gd name="connsiteY20" fmla="*/ 233917 h 23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3917" h="233917">
                <a:moveTo>
                  <a:pt x="58479" y="233917"/>
                </a:moveTo>
                <a:cubicBezTo>
                  <a:pt x="49619" y="225056"/>
                  <a:pt x="38625" y="217907"/>
                  <a:pt x="31898" y="207335"/>
                </a:cubicBezTo>
                <a:cubicBezTo>
                  <a:pt x="20832" y="189946"/>
                  <a:pt x="22759" y="172334"/>
                  <a:pt x="15949" y="154173"/>
                </a:cubicBezTo>
                <a:cubicBezTo>
                  <a:pt x="13166" y="146752"/>
                  <a:pt x="8439" y="140191"/>
                  <a:pt x="5317" y="132907"/>
                </a:cubicBezTo>
                <a:cubicBezTo>
                  <a:pt x="3110" y="127756"/>
                  <a:pt x="1772" y="122275"/>
                  <a:pt x="0" y="116959"/>
                </a:cubicBezTo>
                <a:cubicBezTo>
                  <a:pt x="1772" y="99238"/>
                  <a:pt x="1312" y="81149"/>
                  <a:pt x="5317" y="63796"/>
                </a:cubicBezTo>
                <a:cubicBezTo>
                  <a:pt x="7100" y="56068"/>
                  <a:pt x="26751" y="35329"/>
                  <a:pt x="31898" y="31898"/>
                </a:cubicBezTo>
                <a:cubicBezTo>
                  <a:pt x="36561" y="28790"/>
                  <a:pt x="42531" y="28354"/>
                  <a:pt x="47847" y="26582"/>
                </a:cubicBezTo>
                <a:cubicBezTo>
                  <a:pt x="84407" y="2208"/>
                  <a:pt x="67621" y="9358"/>
                  <a:pt x="95693" y="0"/>
                </a:cubicBezTo>
                <a:cubicBezTo>
                  <a:pt x="113414" y="1772"/>
                  <a:pt x="132927" y="-2648"/>
                  <a:pt x="148856" y="5317"/>
                </a:cubicBezTo>
                <a:cubicBezTo>
                  <a:pt x="160285" y="11032"/>
                  <a:pt x="157591" y="34708"/>
                  <a:pt x="170121" y="37214"/>
                </a:cubicBezTo>
                <a:cubicBezTo>
                  <a:pt x="202198" y="43630"/>
                  <a:pt x="188131" y="39674"/>
                  <a:pt x="212651" y="47847"/>
                </a:cubicBezTo>
                <a:cubicBezTo>
                  <a:pt x="222239" y="57435"/>
                  <a:pt x="233917" y="64358"/>
                  <a:pt x="233917" y="79745"/>
                </a:cubicBezTo>
                <a:cubicBezTo>
                  <a:pt x="233917" y="95953"/>
                  <a:pt x="227478" y="107595"/>
                  <a:pt x="223284" y="122275"/>
                </a:cubicBezTo>
                <a:cubicBezTo>
                  <a:pt x="222396" y="125382"/>
                  <a:pt x="215840" y="154706"/>
                  <a:pt x="212651" y="159489"/>
                </a:cubicBezTo>
                <a:cubicBezTo>
                  <a:pt x="208481" y="165745"/>
                  <a:pt x="202958" y="171268"/>
                  <a:pt x="196703" y="175438"/>
                </a:cubicBezTo>
                <a:cubicBezTo>
                  <a:pt x="192040" y="178547"/>
                  <a:pt x="186070" y="178982"/>
                  <a:pt x="180754" y="180754"/>
                </a:cubicBezTo>
                <a:cubicBezTo>
                  <a:pt x="150519" y="210989"/>
                  <a:pt x="179633" y="186631"/>
                  <a:pt x="148856" y="202019"/>
                </a:cubicBezTo>
                <a:cubicBezTo>
                  <a:pt x="143141" y="204876"/>
                  <a:pt x="138746" y="210057"/>
                  <a:pt x="132907" y="212652"/>
                </a:cubicBezTo>
                <a:cubicBezTo>
                  <a:pt x="122666" y="217204"/>
                  <a:pt x="111642" y="219740"/>
                  <a:pt x="101010" y="223284"/>
                </a:cubicBezTo>
                <a:lnTo>
                  <a:pt x="58479" y="233917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EF3F3CE-4774-4D38-B2B5-BA484E8CEB94}"/>
              </a:ext>
            </a:extLst>
          </p:cNvPr>
          <p:cNvSpPr/>
          <p:nvPr/>
        </p:nvSpPr>
        <p:spPr>
          <a:xfrm>
            <a:off x="1461885" y="3253563"/>
            <a:ext cx="505138" cy="770860"/>
          </a:xfrm>
          <a:custGeom>
            <a:avLst/>
            <a:gdLst>
              <a:gd name="connsiteX0" fmla="*/ 308436 w 505138"/>
              <a:gd name="connsiteY0" fmla="*/ 58479 h 770860"/>
              <a:gd name="connsiteX1" fmla="*/ 297803 w 505138"/>
              <a:gd name="connsiteY1" fmla="*/ 85060 h 770860"/>
              <a:gd name="connsiteX2" fmla="*/ 292487 w 505138"/>
              <a:gd name="connsiteY2" fmla="*/ 101009 h 770860"/>
              <a:gd name="connsiteX3" fmla="*/ 281855 w 505138"/>
              <a:gd name="connsiteY3" fmla="*/ 122274 h 770860"/>
              <a:gd name="connsiteX4" fmla="*/ 276538 w 505138"/>
              <a:gd name="connsiteY4" fmla="*/ 154172 h 770860"/>
              <a:gd name="connsiteX5" fmla="*/ 271222 w 505138"/>
              <a:gd name="connsiteY5" fmla="*/ 170121 h 770860"/>
              <a:gd name="connsiteX6" fmla="*/ 276538 w 505138"/>
              <a:gd name="connsiteY6" fmla="*/ 212651 h 770860"/>
              <a:gd name="connsiteX7" fmla="*/ 287171 w 505138"/>
              <a:gd name="connsiteY7" fmla="*/ 228600 h 770860"/>
              <a:gd name="connsiteX8" fmla="*/ 377548 w 505138"/>
              <a:gd name="connsiteY8" fmla="*/ 271130 h 770860"/>
              <a:gd name="connsiteX9" fmla="*/ 382864 w 505138"/>
              <a:gd name="connsiteY9" fmla="*/ 287079 h 770860"/>
              <a:gd name="connsiteX10" fmla="*/ 398813 w 505138"/>
              <a:gd name="connsiteY10" fmla="*/ 292395 h 770860"/>
              <a:gd name="connsiteX11" fmla="*/ 462608 w 505138"/>
              <a:gd name="connsiteY11" fmla="*/ 297711 h 770860"/>
              <a:gd name="connsiteX12" fmla="*/ 467924 w 505138"/>
              <a:gd name="connsiteY12" fmla="*/ 409353 h 770860"/>
              <a:gd name="connsiteX13" fmla="*/ 478557 w 505138"/>
              <a:gd name="connsiteY13" fmla="*/ 441251 h 770860"/>
              <a:gd name="connsiteX14" fmla="*/ 483873 w 505138"/>
              <a:gd name="connsiteY14" fmla="*/ 499730 h 770860"/>
              <a:gd name="connsiteX15" fmla="*/ 494506 w 505138"/>
              <a:gd name="connsiteY15" fmla="*/ 515679 h 770860"/>
              <a:gd name="connsiteX16" fmla="*/ 505138 w 505138"/>
              <a:gd name="connsiteY16" fmla="*/ 547577 h 770860"/>
              <a:gd name="connsiteX17" fmla="*/ 499822 w 505138"/>
              <a:gd name="connsiteY17" fmla="*/ 568842 h 770860"/>
              <a:gd name="connsiteX18" fmla="*/ 467924 w 505138"/>
              <a:gd name="connsiteY18" fmla="*/ 579474 h 770860"/>
              <a:gd name="connsiteX19" fmla="*/ 436027 w 505138"/>
              <a:gd name="connsiteY19" fmla="*/ 590107 h 770860"/>
              <a:gd name="connsiteX20" fmla="*/ 420078 w 505138"/>
              <a:gd name="connsiteY20" fmla="*/ 595423 h 770860"/>
              <a:gd name="connsiteX21" fmla="*/ 398813 w 505138"/>
              <a:gd name="connsiteY21" fmla="*/ 600739 h 770860"/>
              <a:gd name="connsiteX22" fmla="*/ 377548 w 505138"/>
              <a:gd name="connsiteY22" fmla="*/ 611372 h 770860"/>
              <a:gd name="connsiteX23" fmla="*/ 372231 w 505138"/>
              <a:gd name="connsiteY23" fmla="*/ 648586 h 770860"/>
              <a:gd name="connsiteX24" fmla="*/ 366915 w 505138"/>
              <a:gd name="connsiteY24" fmla="*/ 664535 h 770860"/>
              <a:gd name="connsiteX25" fmla="*/ 366915 w 505138"/>
              <a:gd name="connsiteY25" fmla="*/ 749595 h 770860"/>
              <a:gd name="connsiteX26" fmla="*/ 356282 w 505138"/>
              <a:gd name="connsiteY26" fmla="*/ 765544 h 770860"/>
              <a:gd name="connsiteX27" fmla="*/ 340334 w 505138"/>
              <a:gd name="connsiteY27" fmla="*/ 770860 h 770860"/>
              <a:gd name="connsiteX28" fmla="*/ 297803 w 505138"/>
              <a:gd name="connsiteY28" fmla="*/ 765544 h 770860"/>
              <a:gd name="connsiteX29" fmla="*/ 287171 w 505138"/>
              <a:gd name="connsiteY29" fmla="*/ 749595 h 770860"/>
              <a:gd name="connsiteX30" fmla="*/ 271222 w 505138"/>
              <a:gd name="connsiteY30" fmla="*/ 738963 h 770860"/>
              <a:gd name="connsiteX31" fmla="*/ 228692 w 505138"/>
              <a:gd name="connsiteY31" fmla="*/ 691116 h 770860"/>
              <a:gd name="connsiteX32" fmla="*/ 212743 w 505138"/>
              <a:gd name="connsiteY32" fmla="*/ 685800 h 770860"/>
              <a:gd name="connsiteX33" fmla="*/ 202110 w 505138"/>
              <a:gd name="connsiteY33" fmla="*/ 669851 h 770860"/>
              <a:gd name="connsiteX34" fmla="*/ 186162 w 505138"/>
              <a:gd name="connsiteY34" fmla="*/ 653902 h 770860"/>
              <a:gd name="connsiteX35" fmla="*/ 180845 w 505138"/>
              <a:gd name="connsiteY35" fmla="*/ 637953 h 770860"/>
              <a:gd name="connsiteX36" fmla="*/ 164896 w 505138"/>
              <a:gd name="connsiteY36" fmla="*/ 622004 h 770860"/>
              <a:gd name="connsiteX37" fmla="*/ 143631 w 505138"/>
              <a:gd name="connsiteY37" fmla="*/ 590107 h 770860"/>
              <a:gd name="connsiteX38" fmla="*/ 132999 w 505138"/>
              <a:gd name="connsiteY38" fmla="*/ 574158 h 770860"/>
              <a:gd name="connsiteX39" fmla="*/ 101101 w 505138"/>
              <a:gd name="connsiteY39" fmla="*/ 558209 h 770860"/>
              <a:gd name="connsiteX40" fmla="*/ 63887 w 505138"/>
              <a:gd name="connsiteY40" fmla="*/ 542260 h 770860"/>
              <a:gd name="connsiteX41" fmla="*/ 47938 w 505138"/>
              <a:gd name="connsiteY41" fmla="*/ 531628 h 770860"/>
              <a:gd name="connsiteX42" fmla="*/ 31989 w 505138"/>
              <a:gd name="connsiteY42" fmla="*/ 526311 h 770860"/>
              <a:gd name="connsiteX43" fmla="*/ 10724 w 505138"/>
              <a:gd name="connsiteY43" fmla="*/ 510363 h 770860"/>
              <a:gd name="connsiteX44" fmla="*/ 92 w 505138"/>
              <a:gd name="connsiteY44" fmla="*/ 494414 h 770860"/>
              <a:gd name="connsiteX45" fmla="*/ 31989 w 505138"/>
              <a:gd name="connsiteY45" fmla="*/ 473149 h 770860"/>
              <a:gd name="connsiteX46" fmla="*/ 47938 w 505138"/>
              <a:gd name="connsiteY46" fmla="*/ 462516 h 770860"/>
              <a:gd name="connsiteX47" fmla="*/ 63887 w 505138"/>
              <a:gd name="connsiteY47" fmla="*/ 457200 h 770860"/>
              <a:gd name="connsiteX48" fmla="*/ 74520 w 505138"/>
              <a:gd name="connsiteY48" fmla="*/ 441251 h 770860"/>
              <a:gd name="connsiteX49" fmla="*/ 69203 w 505138"/>
              <a:gd name="connsiteY49" fmla="*/ 297711 h 770860"/>
              <a:gd name="connsiteX50" fmla="*/ 74520 w 505138"/>
              <a:gd name="connsiteY50" fmla="*/ 180753 h 770860"/>
              <a:gd name="connsiteX51" fmla="*/ 85152 w 505138"/>
              <a:gd name="connsiteY51" fmla="*/ 164804 h 770860"/>
              <a:gd name="connsiteX52" fmla="*/ 101101 w 505138"/>
              <a:gd name="connsiteY52" fmla="*/ 148856 h 770860"/>
              <a:gd name="connsiteX53" fmla="*/ 132999 w 505138"/>
              <a:gd name="connsiteY53" fmla="*/ 132907 h 770860"/>
              <a:gd name="connsiteX54" fmla="*/ 159580 w 505138"/>
              <a:gd name="connsiteY54" fmla="*/ 101009 h 770860"/>
              <a:gd name="connsiteX55" fmla="*/ 175529 w 505138"/>
              <a:gd name="connsiteY55" fmla="*/ 90377 h 770860"/>
              <a:gd name="connsiteX56" fmla="*/ 196794 w 505138"/>
              <a:gd name="connsiteY56" fmla="*/ 58479 h 770860"/>
              <a:gd name="connsiteX57" fmla="*/ 207427 w 505138"/>
              <a:gd name="connsiteY57" fmla="*/ 42530 h 770860"/>
              <a:gd name="connsiteX58" fmla="*/ 228692 w 505138"/>
              <a:gd name="connsiteY58" fmla="*/ 37214 h 770860"/>
              <a:gd name="connsiteX59" fmla="*/ 244641 w 505138"/>
              <a:gd name="connsiteY59" fmla="*/ 31897 h 770860"/>
              <a:gd name="connsiteX60" fmla="*/ 265906 w 505138"/>
              <a:gd name="connsiteY60" fmla="*/ 21265 h 770860"/>
              <a:gd name="connsiteX61" fmla="*/ 297803 w 505138"/>
              <a:gd name="connsiteY61" fmla="*/ 10632 h 770860"/>
              <a:gd name="connsiteX62" fmla="*/ 335017 w 505138"/>
              <a:gd name="connsiteY62" fmla="*/ 0 h 770860"/>
              <a:gd name="connsiteX63" fmla="*/ 292487 w 505138"/>
              <a:gd name="connsiteY63" fmla="*/ 15949 h 770860"/>
              <a:gd name="connsiteX64" fmla="*/ 276538 w 505138"/>
              <a:gd name="connsiteY64" fmla="*/ 21265 h 770860"/>
              <a:gd name="connsiteX65" fmla="*/ 308436 w 505138"/>
              <a:gd name="connsiteY65" fmla="*/ 58479 h 7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5138" h="770860">
                <a:moveTo>
                  <a:pt x="308436" y="58479"/>
                </a:moveTo>
                <a:cubicBezTo>
                  <a:pt x="311980" y="69111"/>
                  <a:pt x="301154" y="76125"/>
                  <a:pt x="297803" y="85060"/>
                </a:cubicBezTo>
                <a:cubicBezTo>
                  <a:pt x="295835" y="90307"/>
                  <a:pt x="294694" y="95858"/>
                  <a:pt x="292487" y="101009"/>
                </a:cubicBezTo>
                <a:cubicBezTo>
                  <a:pt x="289365" y="108293"/>
                  <a:pt x="285399" y="115186"/>
                  <a:pt x="281855" y="122274"/>
                </a:cubicBezTo>
                <a:cubicBezTo>
                  <a:pt x="280083" y="132907"/>
                  <a:pt x="278876" y="143649"/>
                  <a:pt x="276538" y="154172"/>
                </a:cubicBezTo>
                <a:cubicBezTo>
                  <a:pt x="275322" y="159642"/>
                  <a:pt x="271222" y="164517"/>
                  <a:pt x="271222" y="170121"/>
                </a:cubicBezTo>
                <a:cubicBezTo>
                  <a:pt x="271222" y="184408"/>
                  <a:pt x="272779" y="198867"/>
                  <a:pt x="276538" y="212651"/>
                </a:cubicBezTo>
                <a:cubicBezTo>
                  <a:pt x="278219" y="218815"/>
                  <a:pt x="283627" y="223284"/>
                  <a:pt x="287171" y="228600"/>
                </a:cubicBezTo>
                <a:cubicBezTo>
                  <a:pt x="276425" y="303825"/>
                  <a:pt x="271669" y="248840"/>
                  <a:pt x="377548" y="271130"/>
                </a:cubicBezTo>
                <a:cubicBezTo>
                  <a:pt x="383032" y="272284"/>
                  <a:pt x="378901" y="283116"/>
                  <a:pt x="382864" y="287079"/>
                </a:cubicBezTo>
                <a:cubicBezTo>
                  <a:pt x="386827" y="291042"/>
                  <a:pt x="393258" y="291654"/>
                  <a:pt x="398813" y="292395"/>
                </a:cubicBezTo>
                <a:cubicBezTo>
                  <a:pt x="419965" y="295215"/>
                  <a:pt x="441343" y="295939"/>
                  <a:pt x="462608" y="297711"/>
                </a:cubicBezTo>
                <a:cubicBezTo>
                  <a:pt x="464380" y="334925"/>
                  <a:pt x="463810" y="372325"/>
                  <a:pt x="467924" y="409353"/>
                </a:cubicBezTo>
                <a:cubicBezTo>
                  <a:pt x="469162" y="420492"/>
                  <a:pt x="478557" y="441251"/>
                  <a:pt x="478557" y="441251"/>
                </a:cubicBezTo>
                <a:cubicBezTo>
                  <a:pt x="480329" y="460744"/>
                  <a:pt x="479772" y="480591"/>
                  <a:pt x="483873" y="499730"/>
                </a:cubicBezTo>
                <a:cubicBezTo>
                  <a:pt x="485212" y="505978"/>
                  <a:pt x="491911" y="509840"/>
                  <a:pt x="494506" y="515679"/>
                </a:cubicBezTo>
                <a:cubicBezTo>
                  <a:pt x="499058" y="525921"/>
                  <a:pt x="505138" y="547577"/>
                  <a:pt x="505138" y="547577"/>
                </a:cubicBezTo>
                <a:cubicBezTo>
                  <a:pt x="503366" y="554665"/>
                  <a:pt x="505370" y="564087"/>
                  <a:pt x="499822" y="568842"/>
                </a:cubicBezTo>
                <a:cubicBezTo>
                  <a:pt x="491312" y="576136"/>
                  <a:pt x="478557" y="575930"/>
                  <a:pt x="467924" y="579474"/>
                </a:cubicBezTo>
                <a:lnTo>
                  <a:pt x="436027" y="590107"/>
                </a:lnTo>
                <a:cubicBezTo>
                  <a:pt x="430711" y="591879"/>
                  <a:pt x="425515" y="594064"/>
                  <a:pt x="420078" y="595423"/>
                </a:cubicBezTo>
                <a:lnTo>
                  <a:pt x="398813" y="600739"/>
                </a:lnTo>
                <a:cubicBezTo>
                  <a:pt x="391725" y="604283"/>
                  <a:pt x="381397" y="604444"/>
                  <a:pt x="377548" y="611372"/>
                </a:cubicBezTo>
                <a:cubicBezTo>
                  <a:pt x="371463" y="622326"/>
                  <a:pt x="374689" y="636299"/>
                  <a:pt x="372231" y="648586"/>
                </a:cubicBezTo>
                <a:cubicBezTo>
                  <a:pt x="371132" y="654081"/>
                  <a:pt x="368687" y="659219"/>
                  <a:pt x="366915" y="664535"/>
                </a:cubicBezTo>
                <a:cubicBezTo>
                  <a:pt x="374214" y="701032"/>
                  <a:pt x="377068" y="702214"/>
                  <a:pt x="366915" y="749595"/>
                </a:cubicBezTo>
                <a:cubicBezTo>
                  <a:pt x="365576" y="755843"/>
                  <a:pt x="361271" y="761552"/>
                  <a:pt x="356282" y="765544"/>
                </a:cubicBezTo>
                <a:cubicBezTo>
                  <a:pt x="351906" y="769045"/>
                  <a:pt x="345650" y="769088"/>
                  <a:pt x="340334" y="770860"/>
                </a:cubicBezTo>
                <a:cubicBezTo>
                  <a:pt x="326157" y="769088"/>
                  <a:pt x="311068" y="770850"/>
                  <a:pt x="297803" y="765544"/>
                </a:cubicBezTo>
                <a:cubicBezTo>
                  <a:pt x="291871" y="763171"/>
                  <a:pt x="291689" y="754113"/>
                  <a:pt x="287171" y="749595"/>
                </a:cubicBezTo>
                <a:cubicBezTo>
                  <a:pt x="282653" y="745077"/>
                  <a:pt x="276538" y="742507"/>
                  <a:pt x="271222" y="738963"/>
                </a:cubicBezTo>
                <a:cubicBezTo>
                  <a:pt x="253776" y="712793"/>
                  <a:pt x="254124" y="705649"/>
                  <a:pt x="228692" y="691116"/>
                </a:cubicBezTo>
                <a:cubicBezTo>
                  <a:pt x="223826" y="688336"/>
                  <a:pt x="218059" y="687572"/>
                  <a:pt x="212743" y="685800"/>
                </a:cubicBezTo>
                <a:cubicBezTo>
                  <a:pt x="209199" y="680484"/>
                  <a:pt x="206200" y="674760"/>
                  <a:pt x="202110" y="669851"/>
                </a:cubicBezTo>
                <a:cubicBezTo>
                  <a:pt x="197297" y="664075"/>
                  <a:pt x="190332" y="660158"/>
                  <a:pt x="186162" y="653902"/>
                </a:cubicBezTo>
                <a:cubicBezTo>
                  <a:pt x="183054" y="649239"/>
                  <a:pt x="183954" y="642616"/>
                  <a:pt x="180845" y="637953"/>
                </a:cubicBezTo>
                <a:cubicBezTo>
                  <a:pt x="176674" y="631697"/>
                  <a:pt x="169512" y="627939"/>
                  <a:pt x="164896" y="622004"/>
                </a:cubicBezTo>
                <a:cubicBezTo>
                  <a:pt x="157051" y="611917"/>
                  <a:pt x="150719" y="600739"/>
                  <a:pt x="143631" y="590107"/>
                </a:cubicBezTo>
                <a:cubicBezTo>
                  <a:pt x="140087" y="584791"/>
                  <a:pt x="138315" y="577702"/>
                  <a:pt x="132999" y="574158"/>
                </a:cubicBezTo>
                <a:cubicBezTo>
                  <a:pt x="87300" y="543691"/>
                  <a:pt x="145114" y="580214"/>
                  <a:pt x="101101" y="558209"/>
                </a:cubicBezTo>
                <a:cubicBezTo>
                  <a:pt x="64384" y="539852"/>
                  <a:pt x="108148" y="553327"/>
                  <a:pt x="63887" y="542260"/>
                </a:cubicBezTo>
                <a:cubicBezTo>
                  <a:pt x="58571" y="538716"/>
                  <a:pt x="53653" y="534485"/>
                  <a:pt x="47938" y="531628"/>
                </a:cubicBezTo>
                <a:cubicBezTo>
                  <a:pt x="42926" y="529122"/>
                  <a:pt x="36855" y="529091"/>
                  <a:pt x="31989" y="526311"/>
                </a:cubicBezTo>
                <a:cubicBezTo>
                  <a:pt x="24296" y="521915"/>
                  <a:pt x="17812" y="515679"/>
                  <a:pt x="10724" y="510363"/>
                </a:cubicBezTo>
                <a:cubicBezTo>
                  <a:pt x="7180" y="505047"/>
                  <a:pt x="-959" y="500716"/>
                  <a:pt x="92" y="494414"/>
                </a:cubicBezTo>
                <a:cubicBezTo>
                  <a:pt x="2435" y="480359"/>
                  <a:pt x="22002" y="476478"/>
                  <a:pt x="31989" y="473149"/>
                </a:cubicBezTo>
                <a:cubicBezTo>
                  <a:pt x="37305" y="469605"/>
                  <a:pt x="42223" y="465373"/>
                  <a:pt x="47938" y="462516"/>
                </a:cubicBezTo>
                <a:cubicBezTo>
                  <a:pt x="52950" y="460010"/>
                  <a:pt x="59511" y="460701"/>
                  <a:pt x="63887" y="457200"/>
                </a:cubicBezTo>
                <a:cubicBezTo>
                  <a:pt x="68876" y="453209"/>
                  <a:pt x="70976" y="446567"/>
                  <a:pt x="74520" y="441251"/>
                </a:cubicBezTo>
                <a:cubicBezTo>
                  <a:pt x="94342" y="381780"/>
                  <a:pt x="72600" y="453991"/>
                  <a:pt x="69203" y="297711"/>
                </a:cubicBezTo>
                <a:cubicBezTo>
                  <a:pt x="68355" y="258694"/>
                  <a:pt x="69870" y="219501"/>
                  <a:pt x="74520" y="180753"/>
                </a:cubicBezTo>
                <a:cubicBezTo>
                  <a:pt x="75281" y="174409"/>
                  <a:pt x="81062" y="169712"/>
                  <a:pt x="85152" y="164804"/>
                </a:cubicBezTo>
                <a:cubicBezTo>
                  <a:pt x="89965" y="159028"/>
                  <a:pt x="94845" y="153026"/>
                  <a:pt x="101101" y="148856"/>
                </a:cubicBezTo>
                <a:cubicBezTo>
                  <a:pt x="149046" y="116893"/>
                  <a:pt x="82818" y="174724"/>
                  <a:pt x="132999" y="132907"/>
                </a:cubicBezTo>
                <a:cubicBezTo>
                  <a:pt x="185257" y="89360"/>
                  <a:pt x="117761" y="142828"/>
                  <a:pt x="159580" y="101009"/>
                </a:cubicBezTo>
                <a:cubicBezTo>
                  <a:pt x="164098" y="96491"/>
                  <a:pt x="170213" y="93921"/>
                  <a:pt x="175529" y="90377"/>
                </a:cubicBezTo>
                <a:cubicBezTo>
                  <a:pt x="184871" y="62349"/>
                  <a:pt x="174670" y="85027"/>
                  <a:pt x="196794" y="58479"/>
                </a:cubicBezTo>
                <a:cubicBezTo>
                  <a:pt x="200884" y="53570"/>
                  <a:pt x="202111" y="46074"/>
                  <a:pt x="207427" y="42530"/>
                </a:cubicBezTo>
                <a:cubicBezTo>
                  <a:pt x="213506" y="38477"/>
                  <a:pt x="221667" y="39221"/>
                  <a:pt x="228692" y="37214"/>
                </a:cubicBezTo>
                <a:cubicBezTo>
                  <a:pt x="234080" y="35674"/>
                  <a:pt x="239490" y="34105"/>
                  <a:pt x="244641" y="31897"/>
                </a:cubicBezTo>
                <a:cubicBezTo>
                  <a:pt x="251925" y="28775"/>
                  <a:pt x="258548" y="24208"/>
                  <a:pt x="265906" y="21265"/>
                </a:cubicBezTo>
                <a:cubicBezTo>
                  <a:pt x="276312" y="17103"/>
                  <a:pt x="287171" y="14176"/>
                  <a:pt x="297803" y="10632"/>
                </a:cubicBezTo>
                <a:cubicBezTo>
                  <a:pt x="320676" y="3008"/>
                  <a:pt x="308325" y="6673"/>
                  <a:pt x="335017" y="0"/>
                </a:cubicBezTo>
                <a:cubicBezTo>
                  <a:pt x="308763" y="17501"/>
                  <a:pt x="329274" y="6752"/>
                  <a:pt x="292487" y="15949"/>
                </a:cubicBezTo>
                <a:cubicBezTo>
                  <a:pt x="287050" y="17308"/>
                  <a:pt x="276538" y="15661"/>
                  <a:pt x="276538" y="21265"/>
                </a:cubicBezTo>
                <a:cubicBezTo>
                  <a:pt x="276538" y="26581"/>
                  <a:pt x="304892" y="47847"/>
                  <a:pt x="308436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3B352A-97E7-4EC4-AB63-67C5611860F9}"/>
              </a:ext>
            </a:extLst>
          </p:cNvPr>
          <p:cNvSpPr/>
          <p:nvPr/>
        </p:nvSpPr>
        <p:spPr>
          <a:xfrm>
            <a:off x="1731655" y="3290777"/>
            <a:ext cx="517131" cy="505587"/>
          </a:xfrm>
          <a:custGeom>
            <a:avLst/>
            <a:gdLst>
              <a:gd name="connsiteX0" fmla="*/ 38666 w 517131"/>
              <a:gd name="connsiteY0" fmla="*/ 42530 h 505587"/>
              <a:gd name="connsiteX1" fmla="*/ 17401 w 517131"/>
              <a:gd name="connsiteY1" fmla="*/ 69111 h 505587"/>
              <a:gd name="connsiteX2" fmla="*/ 12085 w 517131"/>
              <a:gd name="connsiteY2" fmla="*/ 85060 h 505587"/>
              <a:gd name="connsiteX3" fmla="*/ 1452 w 517131"/>
              <a:gd name="connsiteY3" fmla="*/ 132907 h 505587"/>
              <a:gd name="connsiteX4" fmla="*/ 22717 w 517131"/>
              <a:gd name="connsiteY4" fmla="*/ 217967 h 505587"/>
              <a:gd name="connsiteX5" fmla="*/ 38666 w 517131"/>
              <a:gd name="connsiteY5" fmla="*/ 223283 h 505587"/>
              <a:gd name="connsiteX6" fmla="*/ 129043 w 517131"/>
              <a:gd name="connsiteY6" fmla="*/ 223283 h 505587"/>
              <a:gd name="connsiteX7" fmla="*/ 176889 w 517131"/>
              <a:gd name="connsiteY7" fmla="*/ 260497 h 505587"/>
              <a:gd name="connsiteX8" fmla="*/ 187522 w 517131"/>
              <a:gd name="connsiteY8" fmla="*/ 292395 h 505587"/>
              <a:gd name="connsiteX9" fmla="*/ 198154 w 517131"/>
              <a:gd name="connsiteY9" fmla="*/ 372139 h 505587"/>
              <a:gd name="connsiteX10" fmla="*/ 208787 w 517131"/>
              <a:gd name="connsiteY10" fmla="*/ 441251 h 505587"/>
              <a:gd name="connsiteX11" fmla="*/ 219419 w 517131"/>
              <a:gd name="connsiteY11" fmla="*/ 457200 h 505587"/>
              <a:gd name="connsiteX12" fmla="*/ 235368 w 517131"/>
              <a:gd name="connsiteY12" fmla="*/ 473149 h 505587"/>
              <a:gd name="connsiteX13" fmla="*/ 256633 w 517131"/>
              <a:gd name="connsiteY13" fmla="*/ 505046 h 505587"/>
              <a:gd name="connsiteX14" fmla="*/ 288531 w 517131"/>
              <a:gd name="connsiteY14" fmla="*/ 499730 h 505587"/>
              <a:gd name="connsiteX15" fmla="*/ 336378 w 517131"/>
              <a:gd name="connsiteY15" fmla="*/ 478465 h 505587"/>
              <a:gd name="connsiteX16" fmla="*/ 352326 w 517131"/>
              <a:gd name="connsiteY16" fmla="*/ 473149 h 505587"/>
              <a:gd name="connsiteX17" fmla="*/ 368275 w 517131"/>
              <a:gd name="connsiteY17" fmla="*/ 462516 h 505587"/>
              <a:gd name="connsiteX18" fmla="*/ 368275 w 517131"/>
              <a:gd name="connsiteY18" fmla="*/ 425302 h 505587"/>
              <a:gd name="connsiteX19" fmla="*/ 347010 w 517131"/>
              <a:gd name="connsiteY19" fmla="*/ 419986 h 505587"/>
              <a:gd name="connsiteX20" fmla="*/ 347010 w 517131"/>
              <a:gd name="connsiteY20" fmla="*/ 345558 h 505587"/>
              <a:gd name="connsiteX21" fmla="*/ 421438 w 517131"/>
              <a:gd name="connsiteY21" fmla="*/ 356190 h 505587"/>
              <a:gd name="connsiteX22" fmla="*/ 501182 w 517131"/>
              <a:gd name="connsiteY22" fmla="*/ 334925 h 505587"/>
              <a:gd name="connsiteX23" fmla="*/ 511815 w 517131"/>
              <a:gd name="connsiteY23" fmla="*/ 318976 h 505587"/>
              <a:gd name="connsiteX24" fmla="*/ 506498 w 517131"/>
              <a:gd name="connsiteY24" fmla="*/ 297711 h 505587"/>
              <a:gd name="connsiteX25" fmla="*/ 490550 w 517131"/>
              <a:gd name="connsiteY25" fmla="*/ 292395 h 505587"/>
              <a:gd name="connsiteX26" fmla="*/ 474601 w 517131"/>
              <a:gd name="connsiteY26" fmla="*/ 276446 h 505587"/>
              <a:gd name="connsiteX27" fmla="*/ 479917 w 517131"/>
              <a:gd name="connsiteY27" fmla="*/ 233916 h 505587"/>
              <a:gd name="connsiteX28" fmla="*/ 495866 w 517131"/>
              <a:gd name="connsiteY28" fmla="*/ 217967 h 505587"/>
              <a:gd name="connsiteX29" fmla="*/ 506498 w 517131"/>
              <a:gd name="connsiteY29" fmla="*/ 202018 h 505587"/>
              <a:gd name="connsiteX30" fmla="*/ 517131 w 517131"/>
              <a:gd name="connsiteY30" fmla="*/ 170121 h 505587"/>
              <a:gd name="connsiteX31" fmla="*/ 501182 w 517131"/>
              <a:gd name="connsiteY31" fmla="*/ 159488 h 505587"/>
              <a:gd name="connsiteX32" fmla="*/ 511815 w 517131"/>
              <a:gd name="connsiteY32" fmla="*/ 111642 h 505587"/>
              <a:gd name="connsiteX33" fmla="*/ 474601 w 517131"/>
              <a:gd name="connsiteY33" fmla="*/ 101009 h 505587"/>
              <a:gd name="connsiteX34" fmla="*/ 437387 w 517131"/>
              <a:gd name="connsiteY34" fmla="*/ 95693 h 505587"/>
              <a:gd name="connsiteX35" fmla="*/ 426754 w 517131"/>
              <a:gd name="connsiteY35" fmla="*/ 79744 h 505587"/>
              <a:gd name="connsiteX36" fmla="*/ 315112 w 517131"/>
              <a:gd name="connsiteY36" fmla="*/ 63795 h 505587"/>
              <a:gd name="connsiteX37" fmla="*/ 288531 w 517131"/>
              <a:gd name="connsiteY37" fmla="*/ 69111 h 505587"/>
              <a:gd name="connsiteX38" fmla="*/ 224736 w 517131"/>
              <a:gd name="connsiteY38" fmla="*/ 58479 h 505587"/>
              <a:gd name="connsiteX39" fmla="*/ 192838 w 517131"/>
              <a:gd name="connsiteY39" fmla="*/ 53163 h 505587"/>
              <a:gd name="connsiteX40" fmla="*/ 176889 w 517131"/>
              <a:gd name="connsiteY40" fmla="*/ 42530 h 505587"/>
              <a:gd name="connsiteX41" fmla="*/ 144992 w 517131"/>
              <a:gd name="connsiteY41" fmla="*/ 15949 h 505587"/>
              <a:gd name="connsiteX42" fmla="*/ 113094 w 517131"/>
              <a:gd name="connsiteY42" fmla="*/ 0 h 505587"/>
              <a:gd name="connsiteX43" fmla="*/ 59931 w 517131"/>
              <a:gd name="connsiteY43" fmla="*/ 10632 h 505587"/>
              <a:gd name="connsiteX44" fmla="*/ 43982 w 517131"/>
              <a:gd name="connsiteY44" fmla="*/ 21265 h 505587"/>
              <a:gd name="connsiteX45" fmla="*/ 38666 w 517131"/>
              <a:gd name="connsiteY45" fmla="*/ 42530 h 50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7131" h="505587">
                <a:moveTo>
                  <a:pt x="38666" y="42530"/>
                </a:moveTo>
                <a:cubicBezTo>
                  <a:pt x="34236" y="50504"/>
                  <a:pt x="23415" y="59489"/>
                  <a:pt x="17401" y="69111"/>
                </a:cubicBezTo>
                <a:cubicBezTo>
                  <a:pt x="14431" y="73863"/>
                  <a:pt x="13625" y="79672"/>
                  <a:pt x="12085" y="85060"/>
                </a:cubicBezTo>
                <a:cubicBezTo>
                  <a:pt x="7076" y="102590"/>
                  <a:pt x="5109" y="114620"/>
                  <a:pt x="1452" y="132907"/>
                </a:cubicBezTo>
                <a:cubicBezTo>
                  <a:pt x="5462" y="189054"/>
                  <a:pt x="-13475" y="199872"/>
                  <a:pt x="22717" y="217967"/>
                </a:cubicBezTo>
                <a:cubicBezTo>
                  <a:pt x="27729" y="220473"/>
                  <a:pt x="33350" y="221511"/>
                  <a:pt x="38666" y="223283"/>
                </a:cubicBezTo>
                <a:cubicBezTo>
                  <a:pt x="68162" y="220006"/>
                  <a:pt x="99570" y="212757"/>
                  <a:pt x="129043" y="223283"/>
                </a:cubicBezTo>
                <a:cubicBezTo>
                  <a:pt x="148822" y="230347"/>
                  <a:pt x="162714" y="246323"/>
                  <a:pt x="176889" y="260497"/>
                </a:cubicBezTo>
                <a:cubicBezTo>
                  <a:pt x="180433" y="271130"/>
                  <a:pt x="185680" y="281340"/>
                  <a:pt x="187522" y="292395"/>
                </a:cubicBezTo>
                <a:cubicBezTo>
                  <a:pt x="194852" y="336380"/>
                  <a:pt x="192576" y="319149"/>
                  <a:pt x="198154" y="372139"/>
                </a:cubicBezTo>
                <a:cubicBezTo>
                  <a:pt x="199780" y="387586"/>
                  <a:pt x="199176" y="422028"/>
                  <a:pt x="208787" y="441251"/>
                </a:cubicBezTo>
                <a:cubicBezTo>
                  <a:pt x="211644" y="446966"/>
                  <a:pt x="215329" y="452292"/>
                  <a:pt x="219419" y="457200"/>
                </a:cubicBezTo>
                <a:cubicBezTo>
                  <a:pt x="224232" y="462976"/>
                  <a:pt x="230052" y="467833"/>
                  <a:pt x="235368" y="473149"/>
                </a:cubicBezTo>
                <a:cubicBezTo>
                  <a:pt x="238907" y="483763"/>
                  <a:pt x="242299" y="501861"/>
                  <a:pt x="256633" y="505046"/>
                </a:cubicBezTo>
                <a:cubicBezTo>
                  <a:pt x="267156" y="507384"/>
                  <a:pt x="277898" y="501502"/>
                  <a:pt x="288531" y="499730"/>
                </a:cubicBezTo>
                <a:cubicBezTo>
                  <a:pt x="313806" y="482880"/>
                  <a:pt x="298418" y="491118"/>
                  <a:pt x="336378" y="478465"/>
                </a:cubicBezTo>
                <a:lnTo>
                  <a:pt x="352326" y="473149"/>
                </a:lnTo>
                <a:cubicBezTo>
                  <a:pt x="357642" y="469605"/>
                  <a:pt x="364731" y="467832"/>
                  <a:pt x="368275" y="462516"/>
                </a:cubicBezTo>
                <a:cubicBezTo>
                  <a:pt x="372695" y="455886"/>
                  <a:pt x="377633" y="432788"/>
                  <a:pt x="368275" y="425302"/>
                </a:cubicBezTo>
                <a:cubicBezTo>
                  <a:pt x="362570" y="420738"/>
                  <a:pt x="354098" y="421758"/>
                  <a:pt x="347010" y="419986"/>
                </a:cubicBezTo>
                <a:cubicBezTo>
                  <a:pt x="334479" y="401188"/>
                  <a:pt x="307047" y="368038"/>
                  <a:pt x="347010" y="345558"/>
                </a:cubicBezTo>
                <a:cubicBezTo>
                  <a:pt x="368853" y="333271"/>
                  <a:pt x="421438" y="356190"/>
                  <a:pt x="421438" y="356190"/>
                </a:cubicBezTo>
                <a:cubicBezTo>
                  <a:pt x="466311" y="352111"/>
                  <a:pt x="474412" y="361695"/>
                  <a:pt x="501182" y="334925"/>
                </a:cubicBezTo>
                <a:cubicBezTo>
                  <a:pt x="505700" y="330407"/>
                  <a:pt x="508271" y="324292"/>
                  <a:pt x="511815" y="318976"/>
                </a:cubicBezTo>
                <a:cubicBezTo>
                  <a:pt x="510043" y="311888"/>
                  <a:pt x="511062" y="303416"/>
                  <a:pt x="506498" y="297711"/>
                </a:cubicBezTo>
                <a:cubicBezTo>
                  <a:pt x="502997" y="293335"/>
                  <a:pt x="495212" y="295503"/>
                  <a:pt x="490550" y="292395"/>
                </a:cubicBezTo>
                <a:cubicBezTo>
                  <a:pt x="484294" y="288224"/>
                  <a:pt x="479917" y="281762"/>
                  <a:pt x="474601" y="276446"/>
                </a:cubicBezTo>
                <a:cubicBezTo>
                  <a:pt x="476373" y="262269"/>
                  <a:pt x="475035" y="247343"/>
                  <a:pt x="479917" y="233916"/>
                </a:cubicBezTo>
                <a:cubicBezTo>
                  <a:pt x="482486" y="226850"/>
                  <a:pt x="491053" y="223743"/>
                  <a:pt x="495866" y="217967"/>
                </a:cubicBezTo>
                <a:cubicBezTo>
                  <a:pt x="499956" y="213059"/>
                  <a:pt x="503903" y="207857"/>
                  <a:pt x="506498" y="202018"/>
                </a:cubicBezTo>
                <a:cubicBezTo>
                  <a:pt x="511050" y="191776"/>
                  <a:pt x="517131" y="170121"/>
                  <a:pt x="517131" y="170121"/>
                </a:cubicBezTo>
                <a:cubicBezTo>
                  <a:pt x="511815" y="166577"/>
                  <a:pt x="505173" y="164477"/>
                  <a:pt x="501182" y="159488"/>
                </a:cubicBezTo>
                <a:cubicBezTo>
                  <a:pt x="487653" y="142576"/>
                  <a:pt x="502758" y="125227"/>
                  <a:pt x="511815" y="111642"/>
                </a:cubicBezTo>
                <a:cubicBezTo>
                  <a:pt x="498147" y="107085"/>
                  <a:pt x="489291" y="103680"/>
                  <a:pt x="474601" y="101009"/>
                </a:cubicBezTo>
                <a:cubicBezTo>
                  <a:pt x="462273" y="98768"/>
                  <a:pt x="449792" y="97465"/>
                  <a:pt x="437387" y="95693"/>
                </a:cubicBezTo>
                <a:cubicBezTo>
                  <a:pt x="433843" y="90377"/>
                  <a:pt x="428998" y="85727"/>
                  <a:pt x="426754" y="79744"/>
                </a:cubicBezTo>
                <a:cubicBezTo>
                  <a:pt x="404077" y="19273"/>
                  <a:pt x="471329" y="48174"/>
                  <a:pt x="315112" y="63795"/>
                </a:cubicBezTo>
                <a:cubicBezTo>
                  <a:pt x="306252" y="65567"/>
                  <a:pt x="297567" y="69111"/>
                  <a:pt x="288531" y="69111"/>
                </a:cubicBezTo>
                <a:cubicBezTo>
                  <a:pt x="217192" y="69111"/>
                  <a:pt x="262168" y="66797"/>
                  <a:pt x="224736" y="58479"/>
                </a:cubicBezTo>
                <a:cubicBezTo>
                  <a:pt x="214213" y="56141"/>
                  <a:pt x="203471" y="54935"/>
                  <a:pt x="192838" y="53163"/>
                </a:cubicBezTo>
                <a:cubicBezTo>
                  <a:pt x="187522" y="49619"/>
                  <a:pt x="181798" y="46620"/>
                  <a:pt x="176889" y="42530"/>
                </a:cubicBezTo>
                <a:cubicBezTo>
                  <a:pt x="159253" y="27833"/>
                  <a:pt x="164790" y="25849"/>
                  <a:pt x="144992" y="15949"/>
                </a:cubicBezTo>
                <a:cubicBezTo>
                  <a:pt x="100967" y="-6064"/>
                  <a:pt x="158805" y="30472"/>
                  <a:pt x="113094" y="0"/>
                </a:cubicBezTo>
                <a:cubicBezTo>
                  <a:pt x="99383" y="1959"/>
                  <a:pt x="74776" y="3210"/>
                  <a:pt x="59931" y="10632"/>
                </a:cubicBezTo>
                <a:cubicBezTo>
                  <a:pt x="54216" y="13489"/>
                  <a:pt x="49697" y="18408"/>
                  <a:pt x="43982" y="21265"/>
                </a:cubicBezTo>
                <a:cubicBezTo>
                  <a:pt x="16377" y="35067"/>
                  <a:pt x="43096" y="34556"/>
                  <a:pt x="38666" y="4253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B128F1-AA5E-45B7-A9AA-EC15BA678ED6}"/>
              </a:ext>
            </a:extLst>
          </p:cNvPr>
          <p:cNvSpPr/>
          <p:nvPr/>
        </p:nvSpPr>
        <p:spPr>
          <a:xfrm>
            <a:off x="2073349" y="3460898"/>
            <a:ext cx="299194" cy="350874"/>
          </a:xfrm>
          <a:custGeom>
            <a:avLst/>
            <a:gdLst>
              <a:gd name="connsiteX0" fmla="*/ 180753 w 299194"/>
              <a:gd name="connsiteY0" fmla="*/ 0 h 350874"/>
              <a:gd name="connsiteX1" fmla="*/ 207335 w 299194"/>
              <a:gd name="connsiteY1" fmla="*/ 15949 h 350874"/>
              <a:gd name="connsiteX2" fmla="*/ 228600 w 299194"/>
              <a:gd name="connsiteY2" fmla="*/ 47846 h 350874"/>
              <a:gd name="connsiteX3" fmla="*/ 233916 w 299194"/>
              <a:gd name="connsiteY3" fmla="*/ 63795 h 350874"/>
              <a:gd name="connsiteX4" fmla="*/ 281763 w 299194"/>
              <a:gd name="connsiteY4" fmla="*/ 79744 h 350874"/>
              <a:gd name="connsiteX5" fmla="*/ 292395 w 299194"/>
              <a:gd name="connsiteY5" fmla="*/ 95693 h 350874"/>
              <a:gd name="connsiteX6" fmla="*/ 297711 w 299194"/>
              <a:gd name="connsiteY6" fmla="*/ 111642 h 350874"/>
              <a:gd name="connsiteX7" fmla="*/ 292395 w 299194"/>
              <a:gd name="connsiteY7" fmla="*/ 308344 h 350874"/>
              <a:gd name="connsiteX8" fmla="*/ 244549 w 299194"/>
              <a:gd name="connsiteY8" fmla="*/ 334925 h 350874"/>
              <a:gd name="connsiteX9" fmla="*/ 217967 w 299194"/>
              <a:gd name="connsiteY9" fmla="*/ 340242 h 350874"/>
              <a:gd name="connsiteX10" fmla="*/ 186070 w 299194"/>
              <a:gd name="connsiteY10" fmla="*/ 350874 h 350874"/>
              <a:gd name="connsiteX11" fmla="*/ 164804 w 299194"/>
              <a:gd name="connsiteY11" fmla="*/ 345558 h 350874"/>
              <a:gd name="connsiteX12" fmla="*/ 159488 w 299194"/>
              <a:gd name="connsiteY12" fmla="*/ 329609 h 350874"/>
              <a:gd name="connsiteX13" fmla="*/ 138223 w 299194"/>
              <a:gd name="connsiteY13" fmla="*/ 297711 h 350874"/>
              <a:gd name="connsiteX14" fmla="*/ 122274 w 299194"/>
              <a:gd name="connsiteY14" fmla="*/ 287079 h 350874"/>
              <a:gd name="connsiteX15" fmla="*/ 42530 w 299194"/>
              <a:gd name="connsiteY15" fmla="*/ 276446 h 350874"/>
              <a:gd name="connsiteX16" fmla="*/ 26581 w 299194"/>
              <a:gd name="connsiteY16" fmla="*/ 260497 h 350874"/>
              <a:gd name="connsiteX17" fmla="*/ 21265 w 299194"/>
              <a:gd name="connsiteY17" fmla="*/ 244549 h 350874"/>
              <a:gd name="connsiteX18" fmla="*/ 10632 w 299194"/>
              <a:gd name="connsiteY18" fmla="*/ 228600 h 350874"/>
              <a:gd name="connsiteX19" fmla="*/ 0 w 299194"/>
              <a:gd name="connsiteY19" fmla="*/ 207335 h 350874"/>
              <a:gd name="connsiteX20" fmla="*/ 10632 w 299194"/>
              <a:gd name="connsiteY20" fmla="*/ 186069 h 350874"/>
              <a:gd name="connsiteX21" fmla="*/ 37214 w 299194"/>
              <a:gd name="connsiteY21" fmla="*/ 180753 h 350874"/>
              <a:gd name="connsiteX22" fmla="*/ 74428 w 299194"/>
              <a:gd name="connsiteY22" fmla="*/ 175437 h 350874"/>
              <a:gd name="connsiteX23" fmla="*/ 106325 w 299194"/>
              <a:gd name="connsiteY23" fmla="*/ 164804 h 350874"/>
              <a:gd name="connsiteX24" fmla="*/ 122274 w 299194"/>
              <a:gd name="connsiteY24" fmla="*/ 159488 h 350874"/>
              <a:gd name="connsiteX25" fmla="*/ 159488 w 299194"/>
              <a:gd name="connsiteY25" fmla="*/ 148855 h 350874"/>
              <a:gd name="connsiteX26" fmla="*/ 143539 w 299194"/>
              <a:gd name="connsiteY26" fmla="*/ 116958 h 350874"/>
              <a:gd name="connsiteX27" fmla="*/ 138223 w 299194"/>
              <a:gd name="connsiteY27" fmla="*/ 101009 h 350874"/>
              <a:gd name="connsiteX28" fmla="*/ 143539 w 299194"/>
              <a:gd name="connsiteY28" fmla="*/ 69111 h 350874"/>
              <a:gd name="connsiteX29" fmla="*/ 148856 w 299194"/>
              <a:gd name="connsiteY29" fmla="*/ 53162 h 350874"/>
              <a:gd name="connsiteX30" fmla="*/ 164804 w 299194"/>
              <a:gd name="connsiteY30" fmla="*/ 47846 h 350874"/>
              <a:gd name="connsiteX31" fmla="*/ 180753 w 299194"/>
              <a:gd name="connsiteY31" fmla="*/ 0 h 35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9194" h="350874">
                <a:moveTo>
                  <a:pt x="180753" y="0"/>
                </a:moveTo>
                <a:cubicBezTo>
                  <a:pt x="189614" y="5316"/>
                  <a:pt x="200028" y="8642"/>
                  <a:pt x="207335" y="15949"/>
                </a:cubicBezTo>
                <a:cubicBezTo>
                  <a:pt x="216371" y="24985"/>
                  <a:pt x="228600" y="47846"/>
                  <a:pt x="228600" y="47846"/>
                </a:cubicBezTo>
                <a:cubicBezTo>
                  <a:pt x="230372" y="53162"/>
                  <a:pt x="232377" y="58407"/>
                  <a:pt x="233916" y="63795"/>
                </a:cubicBezTo>
                <a:cubicBezTo>
                  <a:pt x="243908" y="98769"/>
                  <a:pt x="229614" y="86262"/>
                  <a:pt x="281763" y="79744"/>
                </a:cubicBezTo>
                <a:cubicBezTo>
                  <a:pt x="285307" y="85060"/>
                  <a:pt x="289538" y="89978"/>
                  <a:pt x="292395" y="95693"/>
                </a:cubicBezTo>
                <a:cubicBezTo>
                  <a:pt x="294901" y="100705"/>
                  <a:pt x="297711" y="106038"/>
                  <a:pt x="297711" y="111642"/>
                </a:cubicBezTo>
                <a:cubicBezTo>
                  <a:pt x="297711" y="177233"/>
                  <a:pt x="303434" y="243688"/>
                  <a:pt x="292395" y="308344"/>
                </a:cubicBezTo>
                <a:cubicBezTo>
                  <a:pt x="290629" y="318686"/>
                  <a:pt x="257362" y="331722"/>
                  <a:pt x="244549" y="334925"/>
                </a:cubicBezTo>
                <a:cubicBezTo>
                  <a:pt x="235783" y="337117"/>
                  <a:pt x="226685" y="337864"/>
                  <a:pt x="217967" y="340242"/>
                </a:cubicBezTo>
                <a:cubicBezTo>
                  <a:pt x="207154" y="343191"/>
                  <a:pt x="186070" y="350874"/>
                  <a:pt x="186070" y="350874"/>
                </a:cubicBezTo>
                <a:cubicBezTo>
                  <a:pt x="178981" y="349102"/>
                  <a:pt x="170510" y="350122"/>
                  <a:pt x="164804" y="345558"/>
                </a:cubicBezTo>
                <a:cubicBezTo>
                  <a:pt x="160428" y="342057"/>
                  <a:pt x="162209" y="334508"/>
                  <a:pt x="159488" y="329609"/>
                </a:cubicBezTo>
                <a:cubicBezTo>
                  <a:pt x="153282" y="318438"/>
                  <a:pt x="148856" y="304799"/>
                  <a:pt x="138223" y="297711"/>
                </a:cubicBezTo>
                <a:cubicBezTo>
                  <a:pt x="132907" y="294167"/>
                  <a:pt x="128147" y="289596"/>
                  <a:pt x="122274" y="287079"/>
                </a:cubicBezTo>
                <a:cubicBezTo>
                  <a:pt x="103304" y="278949"/>
                  <a:pt x="51269" y="277240"/>
                  <a:pt x="42530" y="276446"/>
                </a:cubicBezTo>
                <a:cubicBezTo>
                  <a:pt x="37214" y="271130"/>
                  <a:pt x="30752" y="266753"/>
                  <a:pt x="26581" y="260497"/>
                </a:cubicBezTo>
                <a:cubicBezTo>
                  <a:pt x="23473" y="255835"/>
                  <a:pt x="23771" y="249561"/>
                  <a:pt x="21265" y="244549"/>
                </a:cubicBezTo>
                <a:cubicBezTo>
                  <a:pt x="18407" y="238834"/>
                  <a:pt x="13802" y="234148"/>
                  <a:pt x="10632" y="228600"/>
                </a:cubicBezTo>
                <a:cubicBezTo>
                  <a:pt x="6700" y="221719"/>
                  <a:pt x="3544" y="214423"/>
                  <a:pt x="0" y="207335"/>
                </a:cubicBezTo>
                <a:cubicBezTo>
                  <a:pt x="3544" y="200246"/>
                  <a:pt x="4183" y="190676"/>
                  <a:pt x="10632" y="186069"/>
                </a:cubicBezTo>
                <a:cubicBezTo>
                  <a:pt x="17985" y="180817"/>
                  <a:pt x="28301" y="182238"/>
                  <a:pt x="37214" y="180753"/>
                </a:cubicBezTo>
                <a:cubicBezTo>
                  <a:pt x="49574" y="178693"/>
                  <a:pt x="62023" y="177209"/>
                  <a:pt x="74428" y="175437"/>
                </a:cubicBezTo>
                <a:lnTo>
                  <a:pt x="106325" y="164804"/>
                </a:lnTo>
                <a:cubicBezTo>
                  <a:pt x="111641" y="163032"/>
                  <a:pt x="116837" y="160847"/>
                  <a:pt x="122274" y="159488"/>
                </a:cubicBezTo>
                <a:cubicBezTo>
                  <a:pt x="148976" y="152813"/>
                  <a:pt x="136608" y="156483"/>
                  <a:pt x="159488" y="148855"/>
                </a:cubicBezTo>
                <a:cubicBezTo>
                  <a:pt x="146125" y="108767"/>
                  <a:pt x="164152" y="158183"/>
                  <a:pt x="143539" y="116958"/>
                </a:cubicBezTo>
                <a:cubicBezTo>
                  <a:pt x="141033" y="111946"/>
                  <a:pt x="139995" y="106325"/>
                  <a:pt x="138223" y="101009"/>
                </a:cubicBezTo>
                <a:cubicBezTo>
                  <a:pt x="139995" y="90376"/>
                  <a:pt x="141201" y="79634"/>
                  <a:pt x="143539" y="69111"/>
                </a:cubicBezTo>
                <a:cubicBezTo>
                  <a:pt x="144755" y="63640"/>
                  <a:pt x="144893" y="57125"/>
                  <a:pt x="148856" y="53162"/>
                </a:cubicBezTo>
                <a:cubicBezTo>
                  <a:pt x="152818" y="49200"/>
                  <a:pt x="159488" y="49618"/>
                  <a:pt x="164804" y="47846"/>
                </a:cubicBezTo>
                <a:lnTo>
                  <a:pt x="18075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B9C6FE7-0E63-4998-B9AE-63A969632346}"/>
              </a:ext>
            </a:extLst>
          </p:cNvPr>
          <p:cNvSpPr/>
          <p:nvPr/>
        </p:nvSpPr>
        <p:spPr>
          <a:xfrm>
            <a:off x="2371172" y="3536797"/>
            <a:ext cx="250428" cy="222103"/>
          </a:xfrm>
          <a:custGeom>
            <a:avLst/>
            <a:gdLst>
              <a:gd name="connsiteX0" fmla="*/ 10521 w 250428"/>
              <a:gd name="connsiteY0" fmla="*/ 9161 h 222103"/>
              <a:gd name="connsiteX1" fmla="*/ 84949 w 250428"/>
              <a:gd name="connsiteY1" fmla="*/ 3845 h 222103"/>
              <a:gd name="connsiteX2" fmla="*/ 132795 w 250428"/>
              <a:gd name="connsiteY2" fmla="*/ 14477 h 222103"/>
              <a:gd name="connsiteX3" fmla="*/ 148744 w 250428"/>
              <a:gd name="connsiteY3" fmla="*/ 25110 h 222103"/>
              <a:gd name="connsiteX4" fmla="*/ 159377 w 250428"/>
              <a:gd name="connsiteY4" fmla="*/ 41059 h 222103"/>
              <a:gd name="connsiteX5" fmla="*/ 180642 w 250428"/>
              <a:gd name="connsiteY5" fmla="*/ 51691 h 222103"/>
              <a:gd name="connsiteX6" fmla="*/ 196591 w 250428"/>
              <a:gd name="connsiteY6" fmla="*/ 62324 h 222103"/>
              <a:gd name="connsiteX7" fmla="*/ 233805 w 250428"/>
              <a:gd name="connsiteY7" fmla="*/ 72956 h 222103"/>
              <a:gd name="connsiteX8" fmla="*/ 239121 w 250428"/>
              <a:gd name="connsiteY8" fmla="*/ 88905 h 222103"/>
              <a:gd name="connsiteX9" fmla="*/ 249754 w 250428"/>
              <a:gd name="connsiteY9" fmla="*/ 104854 h 222103"/>
              <a:gd name="connsiteX10" fmla="*/ 244437 w 250428"/>
              <a:gd name="connsiteY10" fmla="*/ 142068 h 222103"/>
              <a:gd name="connsiteX11" fmla="*/ 212540 w 250428"/>
              <a:gd name="connsiteY11" fmla="*/ 163333 h 222103"/>
              <a:gd name="connsiteX12" fmla="*/ 180642 w 250428"/>
              <a:gd name="connsiteY12" fmla="*/ 179282 h 222103"/>
              <a:gd name="connsiteX13" fmla="*/ 154061 w 250428"/>
              <a:gd name="connsiteY13" fmla="*/ 200547 h 222103"/>
              <a:gd name="connsiteX14" fmla="*/ 116847 w 250428"/>
              <a:gd name="connsiteY14" fmla="*/ 221812 h 222103"/>
              <a:gd name="connsiteX15" fmla="*/ 21154 w 250428"/>
              <a:gd name="connsiteY15" fmla="*/ 216496 h 222103"/>
              <a:gd name="connsiteX16" fmla="*/ 15837 w 250428"/>
              <a:gd name="connsiteY16" fmla="*/ 189915 h 222103"/>
              <a:gd name="connsiteX17" fmla="*/ 5205 w 250428"/>
              <a:gd name="connsiteY17" fmla="*/ 104854 h 222103"/>
              <a:gd name="connsiteX18" fmla="*/ 10521 w 250428"/>
              <a:gd name="connsiteY18" fmla="*/ 9161 h 22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428" h="222103">
                <a:moveTo>
                  <a:pt x="10521" y="9161"/>
                </a:moveTo>
                <a:cubicBezTo>
                  <a:pt x="23812" y="-7674"/>
                  <a:pt x="60076" y="3845"/>
                  <a:pt x="84949" y="3845"/>
                </a:cubicBezTo>
                <a:cubicBezTo>
                  <a:pt x="103663" y="3845"/>
                  <a:pt x="116348" y="8995"/>
                  <a:pt x="132795" y="14477"/>
                </a:cubicBezTo>
                <a:cubicBezTo>
                  <a:pt x="138111" y="18021"/>
                  <a:pt x="144226" y="20592"/>
                  <a:pt x="148744" y="25110"/>
                </a:cubicBezTo>
                <a:cubicBezTo>
                  <a:pt x="153262" y="29628"/>
                  <a:pt x="154468" y="36969"/>
                  <a:pt x="159377" y="41059"/>
                </a:cubicBezTo>
                <a:cubicBezTo>
                  <a:pt x="165465" y="46132"/>
                  <a:pt x="173761" y="47759"/>
                  <a:pt x="180642" y="51691"/>
                </a:cubicBezTo>
                <a:cubicBezTo>
                  <a:pt x="186190" y="54861"/>
                  <a:pt x="190876" y="59467"/>
                  <a:pt x="196591" y="62324"/>
                </a:cubicBezTo>
                <a:cubicBezTo>
                  <a:pt x="204217" y="66137"/>
                  <a:pt x="226993" y="71253"/>
                  <a:pt x="233805" y="72956"/>
                </a:cubicBezTo>
                <a:cubicBezTo>
                  <a:pt x="235577" y="78272"/>
                  <a:pt x="236615" y="83893"/>
                  <a:pt x="239121" y="88905"/>
                </a:cubicBezTo>
                <a:cubicBezTo>
                  <a:pt x="241978" y="94620"/>
                  <a:pt x="249118" y="98496"/>
                  <a:pt x="249754" y="104854"/>
                </a:cubicBezTo>
                <a:cubicBezTo>
                  <a:pt x="251001" y="117322"/>
                  <a:pt x="251164" y="131496"/>
                  <a:pt x="244437" y="142068"/>
                </a:cubicBezTo>
                <a:cubicBezTo>
                  <a:pt x="237577" y="152849"/>
                  <a:pt x="223172" y="156245"/>
                  <a:pt x="212540" y="163333"/>
                </a:cubicBezTo>
                <a:cubicBezTo>
                  <a:pt x="191928" y="177075"/>
                  <a:pt x="202653" y="171945"/>
                  <a:pt x="180642" y="179282"/>
                </a:cubicBezTo>
                <a:cubicBezTo>
                  <a:pt x="160465" y="209546"/>
                  <a:pt x="181714" y="184745"/>
                  <a:pt x="154061" y="200547"/>
                </a:cubicBezTo>
                <a:cubicBezTo>
                  <a:pt x="109002" y="226295"/>
                  <a:pt x="153413" y="209623"/>
                  <a:pt x="116847" y="221812"/>
                </a:cubicBezTo>
                <a:cubicBezTo>
                  <a:pt x="84949" y="220040"/>
                  <a:pt x="51618" y="226116"/>
                  <a:pt x="21154" y="216496"/>
                </a:cubicBezTo>
                <a:cubicBezTo>
                  <a:pt x="12538" y="213775"/>
                  <a:pt x="17115" y="198860"/>
                  <a:pt x="15837" y="189915"/>
                </a:cubicBezTo>
                <a:cubicBezTo>
                  <a:pt x="11796" y="161628"/>
                  <a:pt x="9246" y="133141"/>
                  <a:pt x="5205" y="104854"/>
                </a:cubicBezTo>
                <a:cubicBezTo>
                  <a:pt x="-2198" y="53037"/>
                  <a:pt x="-2770" y="25996"/>
                  <a:pt x="10521" y="916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1BD891E-CCCD-4884-AC3C-D840B5F345D8}"/>
              </a:ext>
            </a:extLst>
          </p:cNvPr>
          <p:cNvSpPr/>
          <p:nvPr/>
        </p:nvSpPr>
        <p:spPr>
          <a:xfrm>
            <a:off x="77895" y="2258832"/>
            <a:ext cx="1129906" cy="877773"/>
          </a:xfrm>
          <a:custGeom>
            <a:avLst/>
            <a:gdLst>
              <a:gd name="connsiteX0" fmla="*/ 1849 w 1129906"/>
              <a:gd name="connsiteY0" fmla="*/ 587 h 877773"/>
              <a:gd name="connsiteX1" fmla="*/ 12482 w 1129906"/>
              <a:gd name="connsiteY1" fmla="*/ 27168 h 877773"/>
              <a:gd name="connsiteX2" fmla="*/ 17798 w 1129906"/>
              <a:gd name="connsiteY2" fmla="*/ 64382 h 877773"/>
              <a:gd name="connsiteX3" fmla="*/ 28431 w 1129906"/>
              <a:gd name="connsiteY3" fmla="*/ 122861 h 877773"/>
              <a:gd name="connsiteX4" fmla="*/ 44379 w 1129906"/>
              <a:gd name="connsiteY4" fmla="*/ 160075 h 877773"/>
              <a:gd name="connsiteX5" fmla="*/ 55012 w 1129906"/>
              <a:gd name="connsiteY5" fmla="*/ 197289 h 877773"/>
              <a:gd name="connsiteX6" fmla="*/ 60328 w 1129906"/>
              <a:gd name="connsiteY6" fmla="*/ 213238 h 877773"/>
              <a:gd name="connsiteX7" fmla="*/ 55012 w 1129906"/>
              <a:gd name="connsiteY7" fmla="*/ 234503 h 877773"/>
              <a:gd name="connsiteX8" fmla="*/ 23114 w 1129906"/>
              <a:gd name="connsiteY8" fmla="*/ 250452 h 877773"/>
              <a:gd name="connsiteX9" fmla="*/ 33747 w 1129906"/>
              <a:gd name="connsiteY9" fmla="*/ 266401 h 877773"/>
              <a:gd name="connsiteX10" fmla="*/ 39063 w 1129906"/>
              <a:gd name="connsiteY10" fmla="*/ 282349 h 877773"/>
              <a:gd name="connsiteX11" fmla="*/ 76277 w 1129906"/>
              <a:gd name="connsiteY11" fmla="*/ 335512 h 877773"/>
              <a:gd name="connsiteX12" fmla="*/ 86910 w 1129906"/>
              <a:gd name="connsiteY12" fmla="*/ 351461 h 877773"/>
              <a:gd name="connsiteX13" fmla="*/ 102858 w 1129906"/>
              <a:gd name="connsiteY13" fmla="*/ 362094 h 877773"/>
              <a:gd name="connsiteX14" fmla="*/ 108175 w 1129906"/>
              <a:gd name="connsiteY14" fmla="*/ 378042 h 877773"/>
              <a:gd name="connsiteX15" fmla="*/ 92226 w 1129906"/>
              <a:gd name="connsiteY15" fmla="*/ 415256 h 877773"/>
              <a:gd name="connsiteX16" fmla="*/ 108175 w 1129906"/>
              <a:gd name="connsiteY16" fmla="*/ 425889 h 877773"/>
              <a:gd name="connsiteX17" fmla="*/ 166654 w 1129906"/>
              <a:gd name="connsiteY17" fmla="*/ 441838 h 877773"/>
              <a:gd name="connsiteX18" fmla="*/ 177286 w 1129906"/>
              <a:gd name="connsiteY18" fmla="*/ 457787 h 877773"/>
              <a:gd name="connsiteX19" fmla="*/ 193235 w 1129906"/>
              <a:gd name="connsiteY19" fmla="*/ 473735 h 877773"/>
              <a:gd name="connsiteX20" fmla="*/ 214500 w 1129906"/>
              <a:gd name="connsiteY20" fmla="*/ 505633 h 877773"/>
              <a:gd name="connsiteX21" fmla="*/ 214500 w 1129906"/>
              <a:gd name="connsiteY21" fmla="*/ 468419 h 877773"/>
              <a:gd name="connsiteX22" fmla="*/ 198552 w 1129906"/>
              <a:gd name="connsiteY22" fmla="*/ 457787 h 877773"/>
              <a:gd name="connsiteX23" fmla="*/ 193235 w 1129906"/>
              <a:gd name="connsiteY23" fmla="*/ 441838 h 877773"/>
              <a:gd name="connsiteX24" fmla="*/ 187919 w 1129906"/>
              <a:gd name="connsiteY24" fmla="*/ 378042 h 877773"/>
              <a:gd name="connsiteX25" fmla="*/ 171970 w 1129906"/>
              <a:gd name="connsiteY25" fmla="*/ 372726 h 877773"/>
              <a:gd name="connsiteX26" fmla="*/ 161338 w 1129906"/>
              <a:gd name="connsiteY26" fmla="*/ 314247 h 877773"/>
              <a:gd name="connsiteX27" fmla="*/ 156021 w 1129906"/>
              <a:gd name="connsiteY27" fmla="*/ 298298 h 877773"/>
              <a:gd name="connsiteX28" fmla="*/ 145389 w 1129906"/>
              <a:gd name="connsiteY28" fmla="*/ 239819 h 877773"/>
              <a:gd name="connsiteX29" fmla="*/ 124124 w 1129906"/>
              <a:gd name="connsiteY29" fmla="*/ 207921 h 877773"/>
              <a:gd name="connsiteX30" fmla="*/ 108175 w 1129906"/>
              <a:gd name="connsiteY30" fmla="*/ 176024 h 877773"/>
              <a:gd name="connsiteX31" fmla="*/ 108175 w 1129906"/>
              <a:gd name="connsiteY31" fmla="*/ 117545 h 877773"/>
              <a:gd name="connsiteX32" fmla="*/ 124124 w 1129906"/>
              <a:gd name="connsiteY32" fmla="*/ 112228 h 877773"/>
              <a:gd name="connsiteX33" fmla="*/ 145389 w 1129906"/>
              <a:gd name="connsiteY33" fmla="*/ 117545 h 877773"/>
              <a:gd name="connsiteX34" fmla="*/ 140072 w 1129906"/>
              <a:gd name="connsiteY34" fmla="*/ 133494 h 877773"/>
              <a:gd name="connsiteX35" fmla="*/ 129440 w 1129906"/>
              <a:gd name="connsiteY35" fmla="*/ 176024 h 877773"/>
              <a:gd name="connsiteX36" fmla="*/ 140072 w 1129906"/>
              <a:gd name="connsiteY36" fmla="*/ 207921 h 877773"/>
              <a:gd name="connsiteX37" fmla="*/ 166654 w 1129906"/>
              <a:gd name="connsiteY37" fmla="*/ 239819 h 877773"/>
              <a:gd name="connsiteX38" fmla="*/ 171970 w 1129906"/>
              <a:gd name="connsiteY38" fmla="*/ 261084 h 877773"/>
              <a:gd name="connsiteX39" fmla="*/ 193235 w 1129906"/>
              <a:gd name="connsiteY39" fmla="*/ 292982 h 877773"/>
              <a:gd name="connsiteX40" fmla="*/ 209184 w 1129906"/>
              <a:gd name="connsiteY40" fmla="*/ 324880 h 877773"/>
              <a:gd name="connsiteX41" fmla="*/ 214500 w 1129906"/>
              <a:gd name="connsiteY41" fmla="*/ 340828 h 877773"/>
              <a:gd name="connsiteX42" fmla="*/ 209184 w 1129906"/>
              <a:gd name="connsiteY42" fmla="*/ 356777 h 877773"/>
              <a:gd name="connsiteX43" fmla="*/ 241082 w 1129906"/>
              <a:gd name="connsiteY43" fmla="*/ 383359 h 877773"/>
              <a:gd name="connsiteX44" fmla="*/ 267663 w 1129906"/>
              <a:gd name="connsiteY44" fmla="*/ 415256 h 877773"/>
              <a:gd name="connsiteX45" fmla="*/ 283612 w 1129906"/>
              <a:gd name="connsiteY45" fmla="*/ 420573 h 877773"/>
              <a:gd name="connsiteX46" fmla="*/ 304877 w 1129906"/>
              <a:gd name="connsiteY46" fmla="*/ 452470 h 877773"/>
              <a:gd name="connsiteX47" fmla="*/ 315510 w 1129906"/>
              <a:gd name="connsiteY47" fmla="*/ 484368 h 877773"/>
              <a:gd name="connsiteX48" fmla="*/ 336775 w 1129906"/>
              <a:gd name="connsiteY48" fmla="*/ 521582 h 877773"/>
              <a:gd name="connsiteX49" fmla="*/ 347407 w 1129906"/>
              <a:gd name="connsiteY49" fmla="*/ 665121 h 877773"/>
              <a:gd name="connsiteX50" fmla="*/ 352724 w 1129906"/>
              <a:gd name="connsiteY50" fmla="*/ 681070 h 877773"/>
              <a:gd name="connsiteX51" fmla="*/ 379305 w 1129906"/>
              <a:gd name="connsiteY51" fmla="*/ 712968 h 877773"/>
              <a:gd name="connsiteX52" fmla="*/ 416519 w 1129906"/>
              <a:gd name="connsiteY52" fmla="*/ 734233 h 877773"/>
              <a:gd name="connsiteX53" fmla="*/ 448417 w 1129906"/>
              <a:gd name="connsiteY53" fmla="*/ 755498 h 877773"/>
              <a:gd name="connsiteX54" fmla="*/ 464365 w 1129906"/>
              <a:gd name="connsiteY54" fmla="*/ 760815 h 877773"/>
              <a:gd name="connsiteX55" fmla="*/ 480314 w 1129906"/>
              <a:gd name="connsiteY55" fmla="*/ 771447 h 877773"/>
              <a:gd name="connsiteX56" fmla="*/ 533477 w 1129906"/>
              <a:gd name="connsiteY56" fmla="*/ 782080 h 877773"/>
              <a:gd name="connsiteX57" fmla="*/ 581324 w 1129906"/>
              <a:gd name="connsiteY57" fmla="*/ 798028 h 877773"/>
              <a:gd name="connsiteX58" fmla="*/ 613221 w 1129906"/>
              <a:gd name="connsiteY58" fmla="*/ 808661 h 877773"/>
              <a:gd name="connsiteX59" fmla="*/ 629170 w 1129906"/>
              <a:gd name="connsiteY59" fmla="*/ 813977 h 877773"/>
              <a:gd name="connsiteX60" fmla="*/ 687649 w 1129906"/>
              <a:gd name="connsiteY60" fmla="*/ 824610 h 877773"/>
              <a:gd name="connsiteX61" fmla="*/ 772710 w 1129906"/>
              <a:gd name="connsiteY61" fmla="*/ 824610 h 877773"/>
              <a:gd name="connsiteX62" fmla="*/ 788658 w 1129906"/>
              <a:gd name="connsiteY62" fmla="*/ 835242 h 877773"/>
              <a:gd name="connsiteX63" fmla="*/ 799291 w 1129906"/>
              <a:gd name="connsiteY63" fmla="*/ 851191 h 877773"/>
              <a:gd name="connsiteX64" fmla="*/ 836505 w 1129906"/>
              <a:gd name="connsiteY64" fmla="*/ 867140 h 877773"/>
              <a:gd name="connsiteX65" fmla="*/ 868403 w 1129906"/>
              <a:gd name="connsiteY65" fmla="*/ 877773 h 877773"/>
              <a:gd name="connsiteX66" fmla="*/ 884352 w 1129906"/>
              <a:gd name="connsiteY66" fmla="*/ 872456 h 877773"/>
              <a:gd name="connsiteX67" fmla="*/ 905617 w 1129906"/>
              <a:gd name="connsiteY67" fmla="*/ 840559 h 877773"/>
              <a:gd name="connsiteX68" fmla="*/ 926882 w 1129906"/>
              <a:gd name="connsiteY68" fmla="*/ 835242 h 877773"/>
              <a:gd name="connsiteX69" fmla="*/ 942831 w 1129906"/>
              <a:gd name="connsiteY69" fmla="*/ 824610 h 877773"/>
              <a:gd name="connsiteX70" fmla="*/ 964096 w 1129906"/>
              <a:gd name="connsiteY70" fmla="*/ 819294 h 877773"/>
              <a:gd name="connsiteX71" fmla="*/ 958779 w 1129906"/>
              <a:gd name="connsiteY71" fmla="*/ 792712 h 877773"/>
              <a:gd name="connsiteX72" fmla="*/ 937514 w 1129906"/>
              <a:gd name="connsiteY72" fmla="*/ 760815 h 877773"/>
              <a:gd name="connsiteX73" fmla="*/ 942831 w 1129906"/>
              <a:gd name="connsiteY73" fmla="*/ 734233 h 877773"/>
              <a:gd name="connsiteX74" fmla="*/ 964096 w 1129906"/>
              <a:gd name="connsiteY74" fmla="*/ 728917 h 877773"/>
              <a:gd name="connsiteX75" fmla="*/ 990677 w 1129906"/>
              <a:gd name="connsiteY75" fmla="*/ 718284 h 877773"/>
              <a:gd name="connsiteX76" fmla="*/ 1022575 w 1129906"/>
              <a:gd name="connsiteY76" fmla="*/ 712968 h 877773"/>
              <a:gd name="connsiteX77" fmla="*/ 1054472 w 1129906"/>
              <a:gd name="connsiteY77" fmla="*/ 702335 h 877773"/>
              <a:gd name="connsiteX78" fmla="*/ 1097003 w 1129906"/>
              <a:gd name="connsiteY78" fmla="*/ 654489 h 877773"/>
              <a:gd name="connsiteX79" fmla="*/ 1102319 w 1129906"/>
              <a:gd name="connsiteY79" fmla="*/ 638540 h 877773"/>
              <a:gd name="connsiteX80" fmla="*/ 1107635 w 1129906"/>
              <a:gd name="connsiteY80" fmla="*/ 606642 h 877773"/>
              <a:gd name="connsiteX81" fmla="*/ 1118268 w 1129906"/>
              <a:gd name="connsiteY81" fmla="*/ 585377 h 877773"/>
              <a:gd name="connsiteX82" fmla="*/ 1128900 w 1129906"/>
              <a:gd name="connsiteY82" fmla="*/ 569428 h 877773"/>
              <a:gd name="connsiteX83" fmla="*/ 1107635 w 1129906"/>
              <a:gd name="connsiteY83" fmla="*/ 574745 h 877773"/>
              <a:gd name="connsiteX84" fmla="*/ 974728 w 1129906"/>
              <a:gd name="connsiteY84" fmla="*/ 580061 h 877773"/>
              <a:gd name="connsiteX85" fmla="*/ 964096 w 1129906"/>
              <a:gd name="connsiteY85" fmla="*/ 617275 h 877773"/>
              <a:gd name="connsiteX86" fmla="*/ 958779 w 1129906"/>
              <a:gd name="connsiteY86" fmla="*/ 633224 h 877773"/>
              <a:gd name="connsiteX87" fmla="*/ 926882 w 1129906"/>
              <a:gd name="connsiteY87" fmla="*/ 654489 h 877773"/>
              <a:gd name="connsiteX88" fmla="*/ 910933 w 1129906"/>
              <a:gd name="connsiteY88" fmla="*/ 670438 h 877773"/>
              <a:gd name="connsiteX89" fmla="*/ 879035 w 1129906"/>
              <a:gd name="connsiteY89" fmla="*/ 691703 h 877773"/>
              <a:gd name="connsiteX90" fmla="*/ 804607 w 1129906"/>
              <a:gd name="connsiteY90" fmla="*/ 702335 h 877773"/>
              <a:gd name="connsiteX91" fmla="*/ 783342 w 1129906"/>
              <a:gd name="connsiteY91" fmla="*/ 707652 h 877773"/>
              <a:gd name="connsiteX92" fmla="*/ 730179 w 1129906"/>
              <a:gd name="connsiteY92" fmla="*/ 697019 h 877773"/>
              <a:gd name="connsiteX93" fmla="*/ 698282 w 1129906"/>
              <a:gd name="connsiteY93" fmla="*/ 670438 h 877773"/>
              <a:gd name="connsiteX94" fmla="*/ 687649 w 1129906"/>
              <a:gd name="connsiteY94" fmla="*/ 638540 h 877773"/>
              <a:gd name="connsiteX95" fmla="*/ 682333 w 1129906"/>
              <a:gd name="connsiteY95" fmla="*/ 622591 h 877773"/>
              <a:gd name="connsiteX96" fmla="*/ 677017 w 1129906"/>
              <a:gd name="connsiteY96" fmla="*/ 606642 h 877773"/>
              <a:gd name="connsiteX97" fmla="*/ 671700 w 1129906"/>
              <a:gd name="connsiteY97" fmla="*/ 574745 h 877773"/>
              <a:gd name="connsiteX98" fmla="*/ 682333 w 1129906"/>
              <a:gd name="connsiteY98" fmla="*/ 484368 h 877773"/>
              <a:gd name="connsiteX99" fmla="*/ 698282 w 1129906"/>
              <a:gd name="connsiteY99" fmla="*/ 452470 h 877773"/>
              <a:gd name="connsiteX100" fmla="*/ 703598 w 1129906"/>
              <a:gd name="connsiteY100" fmla="*/ 431205 h 877773"/>
              <a:gd name="connsiteX101" fmla="*/ 708914 w 1129906"/>
              <a:gd name="connsiteY101" fmla="*/ 415256 h 877773"/>
              <a:gd name="connsiteX102" fmla="*/ 724863 w 1129906"/>
              <a:gd name="connsiteY102" fmla="*/ 362094 h 877773"/>
              <a:gd name="connsiteX103" fmla="*/ 735496 w 1129906"/>
              <a:gd name="connsiteY103" fmla="*/ 340828 h 877773"/>
              <a:gd name="connsiteX104" fmla="*/ 735496 w 1129906"/>
              <a:gd name="connsiteY104" fmla="*/ 287666 h 877773"/>
              <a:gd name="connsiteX105" fmla="*/ 719547 w 1129906"/>
              <a:gd name="connsiteY105" fmla="*/ 282349 h 877773"/>
              <a:gd name="connsiteX106" fmla="*/ 687649 w 1129906"/>
              <a:gd name="connsiteY106" fmla="*/ 261084 h 877773"/>
              <a:gd name="connsiteX107" fmla="*/ 634486 w 1129906"/>
              <a:gd name="connsiteY107" fmla="*/ 245135 h 877773"/>
              <a:gd name="connsiteX108" fmla="*/ 618538 w 1129906"/>
              <a:gd name="connsiteY108" fmla="*/ 229187 h 877773"/>
              <a:gd name="connsiteX109" fmla="*/ 613221 w 1129906"/>
              <a:gd name="connsiteY109" fmla="*/ 213238 h 877773"/>
              <a:gd name="connsiteX110" fmla="*/ 581324 w 1129906"/>
              <a:gd name="connsiteY110" fmla="*/ 191973 h 877773"/>
              <a:gd name="connsiteX111" fmla="*/ 565375 w 1129906"/>
              <a:gd name="connsiteY111" fmla="*/ 176024 h 877773"/>
              <a:gd name="connsiteX112" fmla="*/ 533477 w 1129906"/>
              <a:gd name="connsiteY112" fmla="*/ 170708 h 877773"/>
              <a:gd name="connsiteX113" fmla="*/ 485631 w 1129906"/>
              <a:gd name="connsiteY113" fmla="*/ 154759 h 877773"/>
              <a:gd name="connsiteX114" fmla="*/ 469682 w 1129906"/>
              <a:gd name="connsiteY114" fmla="*/ 149442 h 877773"/>
              <a:gd name="connsiteX115" fmla="*/ 437784 w 1129906"/>
              <a:gd name="connsiteY115" fmla="*/ 128177 h 877773"/>
              <a:gd name="connsiteX116" fmla="*/ 427152 w 1129906"/>
              <a:gd name="connsiteY116" fmla="*/ 112228 h 877773"/>
              <a:gd name="connsiteX117" fmla="*/ 405886 w 1129906"/>
              <a:gd name="connsiteY117" fmla="*/ 96280 h 877773"/>
              <a:gd name="connsiteX118" fmla="*/ 331458 w 1129906"/>
              <a:gd name="connsiteY118" fmla="*/ 80331 h 877773"/>
              <a:gd name="connsiteX119" fmla="*/ 294245 w 1129906"/>
              <a:gd name="connsiteY119" fmla="*/ 75015 h 877773"/>
              <a:gd name="connsiteX120" fmla="*/ 267663 w 1129906"/>
              <a:gd name="connsiteY120" fmla="*/ 69698 h 877773"/>
              <a:gd name="connsiteX121" fmla="*/ 235765 w 1129906"/>
              <a:gd name="connsiteY121" fmla="*/ 59066 h 877773"/>
              <a:gd name="connsiteX122" fmla="*/ 219817 w 1129906"/>
              <a:gd name="connsiteY122" fmla="*/ 53749 h 877773"/>
              <a:gd name="connsiteX123" fmla="*/ 198552 w 1129906"/>
              <a:gd name="connsiteY123" fmla="*/ 48433 h 877773"/>
              <a:gd name="connsiteX124" fmla="*/ 150705 w 1129906"/>
              <a:gd name="connsiteY124" fmla="*/ 37801 h 877773"/>
              <a:gd name="connsiteX125" fmla="*/ 134756 w 1129906"/>
              <a:gd name="connsiteY125" fmla="*/ 32484 h 877773"/>
              <a:gd name="connsiteX126" fmla="*/ 108175 w 1129906"/>
              <a:gd name="connsiteY126" fmla="*/ 27168 h 877773"/>
              <a:gd name="connsiteX127" fmla="*/ 76277 w 1129906"/>
              <a:gd name="connsiteY127" fmla="*/ 16535 h 877773"/>
              <a:gd name="connsiteX128" fmla="*/ 55012 w 1129906"/>
              <a:gd name="connsiteY128" fmla="*/ 11219 h 877773"/>
              <a:gd name="connsiteX129" fmla="*/ 1849 w 1129906"/>
              <a:gd name="connsiteY129" fmla="*/ 587 h 87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129906" h="877773">
                <a:moveTo>
                  <a:pt x="1849" y="587"/>
                </a:moveTo>
                <a:cubicBezTo>
                  <a:pt x="-5239" y="3245"/>
                  <a:pt x="10167" y="17910"/>
                  <a:pt x="12482" y="27168"/>
                </a:cubicBezTo>
                <a:cubicBezTo>
                  <a:pt x="15521" y="39324"/>
                  <a:pt x="15893" y="51997"/>
                  <a:pt x="17798" y="64382"/>
                </a:cubicBezTo>
                <a:cubicBezTo>
                  <a:pt x="19696" y="76721"/>
                  <a:pt x="25110" y="109577"/>
                  <a:pt x="28431" y="122861"/>
                </a:cubicBezTo>
                <a:cubicBezTo>
                  <a:pt x="33419" y="142811"/>
                  <a:pt x="35249" y="138772"/>
                  <a:pt x="44379" y="160075"/>
                </a:cubicBezTo>
                <a:cubicBezTo>
                  <a:pt x="49845" y="172829"/>
                  <a:pt x="51156" y="183791"/>
                  <a:pt x="55012" y="197289"/>
                </a:cubicBezTo>
                <a:cubicBezTo>
                  <a:pt x="56551" y="202677"/>
                  <a:pt x="58556" y="207922"/>
                  <a:pt x="60328" y="213238"/>
                </a:cubicBezTo>
                <a:cubicBezTo>
                  <a:pt x="58556" y="220326"/>
                  <a:pt x="59065" y="228424"/>
                  <a:pt x="55012" y="234503"/>
                </a:cubicBezTo>
                <a:cubicBezTo>
                  <a:pt x="49124" y="243335"/>
                  <a:pt x="32210" y="247420"/>
                  <a:pt x="23114" y="250452"/>
                </a:cubicBezTo>
                <a:cubicBezTo>
                  <a:pt x="26658" y="255768"/>
                  <a:pt x="30889" y="260686"/>
                  <a:pt x="33747" y="266401"/>
                </a:cubicBezTo>
                <a:cubicBezTo>
                  <a:pt x="36253" y="271413"/>
                  <a:pt x="36342" y="277451"/>
                  <a:pt x="39063" y="282349"/>
                </a:cubicBezTo>
                <a:cubicBezTo>
                  <a:pt x="51286" y="304351"/>
                  <a:pt x="62338" y="315997"/>
                  <a:pt x="76277" y="335512"/>
                </a:cubicBezTo>
                <a:cubicBezTo>
                  <a:pt x="79991" y="340711"/>
                  <a:pt x="82392" y="346943"/>
                  <a:pt x="86910" y="351461"/>
                </a:cubicBezTo>
                <a:cubicBezTo>
                  <a:pt x="91428" y="355979"/>
                  <a:pt x="97542" y="358550"/>
                  <a:pt x="102858" y="362094"/>
                </a:cubicBezTo>
                <a:cubicBezTo>
                  <a:pt x="104630" y="367410"/>
                  <a:pt x="108175" y="372438"/>
                  <a:pt x="108175" y="378042"/>
                </a:cubicBezTo>
                <a:cubicBezTo>
                  <a:pt x="108175" y="395206"/>
                  <a:pt x="100907" y="402235"/>
                  <a:pt x="92226" y="415256"/>
                </a:cubicBezTo>
                <a:cubicBezTo>
                  <a:pt x="97542" y="418800"/>
                  <a:pt x="102011" y="424208"/>
                  <a:pt x="108175" y="425889"/>
                </a:cubicBezTo>
                <a:cubicBezTo>
                  <a:pt x="175372" y="444216"/>
                  <a:pt x="130622" y="417816"/>
                  <a:pt x="166654" y="441838"/>
                </a:cubicBezTo>
                <a:cubicBezTo>
                  <a:pt x="170198" y="447154"/>
                  <a:pt x="173196" y="452879"/>
                  <a:pt x="177286" y="457787"/>
                </a:cubicBezTo>
                <a:cubicBezTo>
                  <a:pt x="182099" y="463563"/>
                  <a:pt x="189505" y="467207"/>
                  <a:pt x="193235" y="473735"/>
                </a:cubicBezTo>
                <a:cubicBezTo>
                  <a:pt x="214362" y="510706"/>
                  <a:pt x="180003" y="482635"/>
                  <a:pt x="214500" y="505633"/>
                </a:cubicBezTo>
                <a:cubicBezTo>
                  <a:pt x="219283" y="491285"/>
                  <a:pt x="224885" y="483996"/>
                  <a:pt x="214500" y="468419"/>
                </a:cubicBezTo>
                <a:cubicBezTo>
                  <a:pt x="210956" y="463103"/>
                  <a:pt x="203868" y="461331"/>
                  <a:pt x="198552" y="457787"/>
                </a:cubicBezTo>
                <a:cubicBezTo>
                  <a:pt x="196780" y="452471"/>
                  <a:pt x="193976" y="447393"/>
                  <a:pt x="193235" y="441838"/>
                </a:cubicBezTo>
                <a:cubicBezTo>
                  <a:pt x="190415" y="420686"/>
                  <a:pt x="194194" y="398437"/>
                  <a:pt x="187919" y="378042"/>
                </a:cubicBezTo>
                <a:cubicBezTo>
                  <a:pt x="186271" y="372686"/>
                  <a:pt x="177286" y="374498"/>
                  <a:pt x="171970" y="372726"/>
                </a:cubicBezTo>
                <a:cubicBezTo>
                  <a:pt x="169601" y="358510"/>
                  <a:pt x="165053" y="329105"/>
                  <a:pt x="161338" y="314247"/>
                </a:cubicBezTo>
                <a:cubicBezTo>
                  <a:pt x="159979" y="308810"/>
                  <a:pt x="157793" y="303614"/>
                  <a:pt x="156021" y="298298"/>
                </a:cubicBezTo>
                <a:cubicBezTo>
                  <a:pt x="155751" y="296675"/>
                  <a:pt x="147344" y="244120"/>
                  <a:pt x="145389" y="239819"/>
                </a:cubicBezTo>
                <a:cubicBezTo>
                  <a:pt x="140101" y="228186"/>
                  <a:pt x="128166" y="220044"/>
                  <a:pt x="124124" y="207921"/>
                </a:cubicBezTo>
                <a:cubicBezTo>
                  <a:pt x="116786" y="185912"/>
                  <a:pt x="121915" y="196636"/>
                  <a:pt x="108175" y="176024"/>
                </a:cubicBezTo>
                <a:cubicBezTo>
                  <a:pt x="102904" y="154943"/>
                  <a:pt x="96533" y="140829"/>
                  <a:pt x="108175" y="117545"/>
                </a:cubicBezTo>
                <a:cubicBezTo>
                  <a:pt x="110681" y="112533"/>
                  <a:pt x="118808" y="114000"/>
                  <a:pt x="124124" y="112228"/>
                </a:cubicBezTo>
                <a:cubicBezTo>
                  <a:pt x="131212" y="114000"/>
                  <a:pt x="141005" y="111700"/>
                  <a:pt x="145389" y="117545"/>
                </a:cubicBezTo>
                <a:cubicBezTo>
                  <a:pt x="148751" y="122028"/>
                  <a:pt x="141431" y="128057"/>
                  <a:pt x="140072" y="133494"/>
                </a:cubicBezTo>
                <a:cubicBezTo>
                  <a:pt x="127237" y="184831"/>
                  <a:pt x="141595" y="139558"/>
                  <a:pt x="129440" y="176024"/>
                </a:cubicBezTo>
                <a:cubicBezTo>
                  <a:pt x="132984" y="186656"/>
                  <a:pt x="132147" y="199996"/>
                  <a:pt x="140072" y="207921"/>
                </a:cubicBezTo>
                <a:cubicBezTo>
                  <a:pt x="160539" y="228388"/>
                  <a:pt x="151850" y="217614"/>
                  <a:pt x="166654" y="239819"/>
                </a:cubicBezTo>
                <a:cubicBezTo>
                  <a:pt x="168426" y="246907"/>
                  <a:pt x="168702" y="254549"/>
                  <a:pt x="171970" y="261084"/>
                </a:cubicBezTo>
                <a:cubicBezTo>
                  <a:pt x="177685" y="272514"/>
                  <a:pt x="189194" y="280859"/>
                  <a:pt x="193235" y="292982"/>
                </a:cubicBezTo>
                <a:cubicBezTo>
                  <a:pt x="206601" y="333074"/>
                  <a:pt x="188571" y="283652"/>
                  <a:pt x="209184" y="324880"/>
                </a:cubicBezTo>
                <a:cubicBezTo>
                  <a:pt x="211690" y="329892"/>
                  <a:pt x="212728" y="335512"/>
                  <a:pt x="214500" y="340828"/>
                </a:cubicBezTo>
                <a:cubicBezTo>
                  <a:pt x="212728" y="346144"/>
                  <a:pt x="207412" y="351461"/>
                  <a:pt x="209184" y="356777"/>
                </a:cubicBezTo>
                <a:cubicBezTo>
                  <a:pt x="212108" y="365548"/>
                  <a:pt x="233786" y="378495"/>
                  <a:pt x="241082" y="383359"/>
                </a:cubicBezTo>
                <a:cubicBezTo>
                  <a:pt x="248929" y="395130"/>
                  <a:pt x="255380" y="407068"/>
                  <a:pt x="267663" y="415256"/>
                </a:cubicBezTo>
                <a:cubicBezTo>
                  <a:pt x="272326" y="418364"/>
                  <a:pt x="278296" y="418801"/>
                  <a:pt x="283612" y="420573"/>
                </a:cubicBezTo>
                <a:cubicBezTo>
                  <a:pt x="290700" y="431205"/>
                  <a:pt x="300836" y="440347"/>
                  <a:pt x="304877" y="452470"/>
                </a:cubicBezTo>
                <a:cubicBezTo>
                  <a:pt x="308421" y="463103"/>
                  <a:pt x="309293" y="475042"/>
                  <a:pt x="315510" y="484368"/>
                </a:cubicBezTo>
                <a:cubicBezTo>
                  <a:pt x="330538" y="506911"/>
                  <a:pt x="323285" y="494602"/>
                  <a:pt x="336775" y="521582"/>
                </a:cubicBezTo>
                <a:cubicBezTo>
                  <a:pt x="339388" y="579078"/>
                  <a:pt x="335158" y="616129"/>
                  <a:pt x="347407" y="665121"/>
                </a:cubicBezTo>
                <a:cubicBezTo>
                  <a:pt x="348766" y="670558"/>
                  <a:pt x="350218" y="676058"/>
                  <a:pt x="352724" y="681070"/>
                </a:cubicBezTo>
                <a:cubicBezTo>
                  <a:pt x="358877" y="693377"/>
                  <a:pt x="369015" y="704148"/>
                  <a:pt x="379305" y="712968"/>
                </a:cubicBezTo>
                <a:cubicBezTo>
                  <a:pt x="399787" y="730524"/>
                  <a:pt x="395495" y="727225"/>
                  <a:pt x="416519" y="734233"/>
                </a:cubicBezTo>
                <a:cubicBezTo>
                  <a:pt x="427152" y="741321"/>
                  <a:pt x="436294" y="751456"/>
                  <a:pt x="448417" y="755498"/>
                </a:cubicBezTo>
                <a:cubicBezTo>
                  <a:pt x="453733" y="757270"/>
                  <a:pt x="459353" y="758309"/>
                  <a:pt x="464365" y="760815"/>
                </a:cubicBezTo>
                <a:cubicBezTo>
                  <a:pt x="470080" y="763672"/>
                  <a:pt x="474441" y="768930"/>
                  <a:pt x="480314" y="771447"/>
                </a:cubicBezTo>
                <a:cubicBezTo>
                  <a:pt x="490405" y="775772"/>
                  <a:pt x="526285" y="780881"/>
                  <a:pt x="533477" y="782080"/>
                </a:cubicBezTo>
                <a:cubicBezTo>
                  <a:pt x="586788" y="803404"/>
                  <a:pt x="535528" y="784289"/>
                  <a:pt x="581324" y="798028"/>
                </a:cubicBezTo>
                <a:cubicBezTo>
                  <a:pt x="592059" y="801248"/>
                  <a:pt x="602589" y="805117"/>
                  <a:pt x="613221" y="808661"/>
                </a:cubicBezTo>
                <a:cubicBezTo>
                  <a:pt x="618537" y="810433"/>
                  <a:pt x="623675" y="812878"/>
                  <a:pt x="629170" y="813977"/>
                </a:cubicBezTo>
                <a:cubicBezTo>
                  <a:pt x="666322" y="821408"/>
                  <a:pt x="646839" y="817809"/>
                  <a:pt x="687649" y="824610"/>
                </a:cubicBezTo>
                <a:cubicBezTo>
                  <a:pt x="717882" y="821862"/>
                  <a:pt x="744129" y="813893"/>
                  <a:pt x="772710" y="824610"/>
                </a:cubicBezTo>
                <a:cubicBezTo>
                  <a:pt x="778692" y="826853"/>
                  <a:pt x="783342" y="831698"/>
                  <a:pt x="788658" y="835242"/>
                </a:cubicBezTo>
                <a:cubicBezTo>
                  <a:pt x="792202" y="840558"/>
                  <a:pt x="794773" y="846673"/>
                  <a:pt x="799291" y="851191"/>
                </a:cubicBezTo>
                <a:cubicBezTo>
                  <a:pt x="812546" y="864446"/>
                  <a:pt x="819073" y="861910"/>
                  <a:pt x="836505" y="867140"/>
                </a:cubicBezTo>
                <a:cubicBezTo>
                  <a:pt x="847240" y="870361"/>
                  <a:pt x="868403" y="877773"/>
                  <a:pt x="868403" y="877773"/>
                </a:cubicBezTo>
                <a:cubicBezTo>
                  <a:pt x="873719" y="876001"/>
                  <a:pt x="880389" y="876419"/>
                  <a:pt x="884352" y="872456"/>
                </a:cubicBezTo>
                <a:cubicBezTo>
                  <a:pt x="893388" y="863420"/>
                  <a:pt x="893220" y="843659"/>
                  <a:pt x="905617" y="840559"/>
                </a:cubicBezTo>
                <a:lnTo>
                  <a:pt x="926882" y="835242"/>
                </a:lnTo>
                <a:cubicBezTo>
                  <a:pt x="932198" y="831698"/>
                  <a:pt x="936958" y="827127"/>
                  <a:pt x="942831" y="824610"/>
                </a:cubicBezTo>
                <a:cubicBezTo>
                  <a:pt x="949547" y="821732"/>
                  <a:pt x="960829" y="825829"/>
                  <a:pt x="964096" y="819294"/>
                </a:cubicBezTo>
                <a:cubicBezTo>
                  <a:pt x="968137" y="811212"/>
                  <a:pt x="960971" y="801478"/>
                  <a:pt x="958779" y="792712"/>
                </a:cubicBezTo>
                <a:cubicBezTo>
                  <a:pt x="953649" y="772194"/>
                  <a:pt x="953986" y="777286"/>
                  <a:pt x="937514" y="760815"/>
                </a:cubicBezTo>
                <a:cubicBezTo>
                  <a:pt x="939286" y="751954"/>
                  <a:pt x="937046" y="741175"/>
                  <a:pt x="942831" y="734233"/>
                </a:cubicBezTo>
                <a:cubicBezTo>
                  <a:pt x="947509" y="728620"/>
                  <a:pt x="957164" y="731228"/>
                  <a:pt x="964096" y="728917"/>
                </a:cubicBezTo>
                <a:cubicBezTo>
                  <a:pt x="973149" y="725899"/>
                  <a:pt x="981470" y="720795"/>
                  <a:pt x="990677" y="718284"/>
                </a:cubicBezTo>
                <a:cubicBezTo>
                  <a:pt x="1001076" y="715448"/>
                  <a:pt x="1012118" y="715582"/>
                  <a:pt x="1022575" y="712968"/>
                </a:cubicBezTo>
                <a:cubicBezTo>
                  <a:pt x="1033448" y="710250"/>
                  <a:pt x="1054472" y="702335"/>
                  <a:pt x="1054472" y="702335"/>
                </a:cubicBezTo>
                <a:cubicBezTo>
                  <a:pt x="1090888" y="665920"/>
                  <a:pt x="1078029" y="682949"/>
                  <a:pt x="1097003" y="654489"/>
                </a:cubicBezTo>
                <a:cubicBezTo>
                  <a:pt x="1098775" y="649173"/>
                  <a:pt x="1101103" y="644010"/>
                  <a:pt x="1102319" y="638540"/>
                </a:cubicBezTo>
                <a:cubicBezTo>
                  <a:pt x="1104657" y="628017"/>
                  <a:pt x="1104538" y="616967"/>
                  <a:pt x="1107635" y="606642"/>
                </a:cubicBezTo>
                <a:cubicBezTo>
                  <a:pt x="1109912" y="599051"/>
                  <a:pt x="1114336" y="592258"/>
                  <a:pt x="1118268" y="585377"/>
                </a:cubicBezTo>
                <a:cubicBezTo>
                  <a:pt x="1121438" y="579830"/>
                  <a:pt x="1133418" y="573946"/>
                  <a:pt x="1128900" y="569428"/>
                </a:cubicBezTo>
                <a:cubicBezTo>
                  <a:pt x="1123733" y="564262"/>
                  <a:pt x="1114924" y="574242"/>
                  <a:pt x="1107635" y="574745"/>
                </a:cubicBezTo>
                <a:cubicBezTo>
                  <a:pt x="1063402" y="577796"/>
                  <a:pt x="1019030" y="578289"/>
                  <a:pt x="974728" y="580061"/>
                </a:cubicBezTo>
                <a:cubicBezTo>
                  <a:pt x="961975" y="618322"/>
                  <a:pt x="977455" y="570521"/>
                  <a:pt x="964096" y="617275"/>
                </a:cubicBezTo>
                <a:cubicBezTo>
                  <a:pt x="962556" y="622663"/>
                  <a:pt x="962742" y="629261"/>
                  <a:pt x="958779" y="633224"/>
                </a:cubicBezTo>
                <a:cubicBezTo>
                  <a:pt x="949743" y="642260"/>
                  <a:pt x="935918" y="645453"/>
                  <a:pt x="926882" y="654489"/>
                </a:cubicBezTo>
                <a:cubicBezTo>
                  <a:pt x="921566" y="659805"/>
                  <a:pt x="916868" y="665822"/>
                  <a:pt x="910933" y="670438"/>
                </a:cubicBezTo>
                <a:cubicBezTo>
                  <a:pt x="900846" y="678283"/>
                  <a:pt x="891640" y="689602"/>
                  <a:pt x="879035" y="691703"/>
                </a:cubicBezTo>
                <a:cubicBezTo>
                  <a:pt x="833045" y="699368"/>
                  <a:pt x="857834" y="695682"/>
                  <a:pt x="804607" y="702335"/>
                </a:cubicBezTo>
                <a:cubicBezTo>
                  <a:pt x="797519" y="704107"/>
                  <a:pt x="790649" y="707652"/>
                  <a:pt x="783342" y="707652"/>
                </a:cubicBezTo>
                <a:cubicBezTo>
                  <a:pt x="758910" y="707652"/>
                  <a:pt x="749818" y="703565"/>
                  <a:pt x="730179" y="697019"/>
                </a:cubicBezTo>
                <a:cubicBezTo>
                  <a:pt x="720252" y="690401"/>
                  <a:pt x="704302" y="681273"/>
                  <a:pt x="698282" y="670438"/>
                </a:cubicBezTo>
                <a:cubicBezTo>
                  <a:pt x="692839" y="660641"/>
                  <a:pt x="691193" y="649173"/>
                  <a:pt x="687649" y="638540"/>
                </a:cubicBezTo>
                <a:lnTo>
                  <a:pt x="682333" y="622591"/>
                </a:lnTo>
                <a:cubicBezTo>
                  <a:pt x="680561" y="617275"/>
                  <a:pt x="677938" y="612170"/>
                  <a:pt x="677017" y="606642"/>
                </a:cubicBezTo>
                <a:lnTo>
                  <a:pt x="671700" y="574745"/>
                </a:lnTo>
                <a:cubicBezTo>
                  <a:pt x="672157" y="569261"/>
                  <a:pt x="675208" y="503369"/>
                  <a:pt x="682333" y="484368"/>
                </a:cubicBezTo>
                <a:cubicBezTo>
                  <a:pt x="710293" y="409804"/>
                  <a:pt x="678472" y="521801"/>
                  <a:pt x="698282" y="452470"/>
                </a:cubicBezTo>
                <a:cubicBezTo>
                  <a:pt x="700289" y="445445"/>
                  <a:pt x="701591" y="438230"/>
                  <a:pt x="703598" y="431205"/>
                </a:cubicBezTo>
                <a:cubicBezTo>
                  <a:pt x="705137" y="425817"/>
                  <a:pt x="707374" y="420644"/>
                  <a:pt x="708914" y="415256"/>
                </a:cubicBezTo>
                <a:cubicBezTo>
                  <a:pt x="714000" y="397456"/>
                  <a:pt x="716445" y="378930"/>
                  <a:pt x="724863" y="362094"/>
                </a:cubicBezTo>
                <a:lnTo>
                  <a:pt x="735496" y="340828"/>
                </a:lnTo>
                <a:cubicBezTo>
                  <a:pt x="738767" y="324471"/>
                  <a:pt x="746401" y="304023"/>
                  <a:pt x="735496" y="287666"/>
                </a:cubicBezTo>
                <a:cubicBezTo>
                  <a:pt x="732388" y="283003"/>
                  <a:pt x="724446" y="285071"/>
                  <a:pt x="719547" y="282349"/>
                </a:cubicBezTo>
                <a:cubicBezTo>
                  <a:pt x="708376" y="276143"/>
                  <a:pt x="699772" y="265125"/>
                  <a:pt x="687649" y="261084"/>
                </a:cubicBezTo>
                <a:cubicBezTo>
                  <a:pt x="648820" y="248141"/>
                  <a:pt x="666625" y="253170"/>
                  <a:pt x="634486" y="245135"/>
                </a:cubicBezTo>
                <a:cubicBezTo>
                  <a:pt x="629170" y="239819"/>
                  <a:pt x="622708" y="235442"/>
                  <a:pt x="618538" y="229187"/>
                </a:cubicBezTo>
                <a:cubicBezTo>
                  <a:pt x="615429" y="224524"/>
                  <a:pt x="617184" y="217201"/>
                  <a:pt x="613221" y="213238"/>
                </a:cubicBezTo>
                <a:cubicBezTo>
                  <a:pt x="604185" y="204202"/>
                  <a:pt x="590360" y="201009"/>
                  <a:pt x="581324" y="191973"/>
                </a:cubicBezTo>
                <a:cubicBezTo>
                  <a:pt x="576008" y="186657"/>
                  <a:pt x="572245" y="179077"/>
                  <a:pt x="565375" y="176024"/>
                </a:cubicBezTo>
                <a:cubicBezTo>
                  <a:pt x="555525" y="171646"/>
                  <a:pt x="544110" y="172480"/>
                  <a:pt x="533477" y="170708"/>
                </a:cubicBezTo>
                <a:lnTo>
                  <a:pt x="485631" y="154759"/>
                </a:lnTo>
                <a:cubicBezTo>
                  <a:pt x="480315" y="152987"/>
                  <a:pt x="474345" y="152550"/>
                  <a:pt x="469682" y="149442"/>
                </a:cubicBezTo>
                <a:lnTo>
                  <a:pt x="437784" y="128177"/>
                </a:lnTo>
                <a:cubicBezTo>
                  <a:pt x="434240" y="122861"/>
                  <a:pt x="431670" y="116746"/>
                  <a:pt x="427152" y="112228"/>
                </a:cubicBezTo>
                <a:cubicBezTo>
                  <a:pt x="420887" y="105963"/>
                  <a:pt x="413811" y="100242"/>
                  <a:pt x="405886" y="96280"/>
                </a:cubicBezTo>
                <a:cubicBezTo>
                  <a:pt x="380134" y="83404"/>
                  <a:pt x="359998" y="84136"/>
                  <a:pt x="331458" y="80331"/>
                </a:cubicBezTo>
                <a:cubicBezTo>
                  <a:pt x="319038" y="78675"/>
                  <a:pt x="306605" y="77075"/>
                  <a:pt x="294245" y="75015"/>
                </a:cubicBezTo>
                <a:cubicBezTo>
                  <a:pt x="285332" y="73529"/>
                  <a:pt x="276381" y="72076"/>
                  <a:pt x="267663" y="69698"/>
                </a:cubicBezTo>
                <a:cubicBezTo>
                  <a:pt x="256850" y="66749"/>
                  <a:pt x="246398" y="62610"/>
                  <a:pt x="235765" y="59066"/>
                </a:cubicBezTo>
                <a:cubicBezTo>
                  <a:pt x="230449" y="57294"/>
                  <a:pt x="225253" y="55108"/>
                  <a:pt x="219817" y="53749"/>
                </a:cubicBezTo>
                <a:lnTo>
                  <a:pt x="198552" y="48433"/>
                </a:lnTo>
                <a:cubicBezTo>
                  <a:pt x="182632" y="44759"/>
                  <a:pt x="166555" y="41764"/>
                  <a:pt x="150705" y="37801"/>
                </a:cubicBezTo>
                <a:cubicBezTo>
                  <a:pt x="145268" y="36442"/>
                  <a:pt x="140193" y="33843"/>
                  <a:pt x="134756" y="32484"/>
                </a:cubicBezTo>
                <a:cubicBezTo>
                  <a:pt x="125990" y="30292"/>
                  <a:pt x="116892" y="29545"/>
                  <a:pt x="108175" y="27168"/>
                </a:cubicBezTo>
                <a:cubicBezTo>
                  <a:pt x="97362" y="24219"/>
                  <a:pt x="87150" y="19253"/>
                  <a:pt x="76277" y="16535"/>
                </a:cubicBezTo>
                <a:cubicBezTo>
                  <a:pt x="69189" y="14763"/>
                  <a:pt x="62037" y="13226"/>
                  <a:pt x="55012" y="11219"/>
                </a:cubicBezTo>
                <a:cubicBezTo>
                  <a:pt x="32483" y="4782"/>
                  <a:pt x="8937" y="-2071"/>
                  <a:pt x="1849" y="587"/>
                </a:cubicBezTo>
                <a:close/>
              </a:path>
            </a:pathLst>
          </a:custGeom>
          <a:blipFill>
            <a:blip r:embed="rId24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14E64C2-9795-40B1-B37A-258C7C67DB20}"/>
              </a:ext>
            </a:extLst>
          </p:cNvPr>
          <p:cNvSpPr/>
          <p:nvPr/>
        </p:nvSpPr>
        <p:spPr>
          <a:xfrm>
            <a:off x="4141351" y="728330"/>
            <a:ext cx="330090" cy="164805"/>
          </a:xfrm>
          <a:custGeom>
            <a:avLst/>
            <a:gdLst>
              <a:gd name="connsiteX0" fmla="*/ 30 w 330090"/>
              <a:gd name="connsiteY0" fmla="*/ 26582 h 164805"/>
              <a:gd name="connsiteX1" fmla="*/ 26612 w 330090"/>
              <a:gd name="connsiteY1" fmla="*/ 21265 h 164805"/>
              <a:gd name="connsiteX2" fmla="*/ 58509 w 330090"/>
              <a:gd name="connsiteY2" fmla="*/ 10633 h 164805"/>
              <a:gd name="connsiteX3" fmla="*/ 111672 w 330090"/>
              <a:gd name="connsiteY3" fmla="*/ 15949 h 164805"/>
              <a:gd name="connsiteX4" fmla="*/ 127621 w 330090"/>
              <a:gd name="connsiteY4" fmla="*/ 26582 h 164805"/>
              <a:gd name="connsiteX5" fmla="*/ 159519 w 330090"/>
              <a:gd name="connsiteY5" fmla="*/ 15949 h 164805"/>
              <a:gd name="connsiteX6" fmla="*/ 186100 w 330090"/>
              <a:gd name="connsiteY6" fmla="*/ 10633 h 164805"/>
              <a:gd name="connsiteX7" fmla="*/ 202049 w 330090"/>
              <a:gd name="connsiteY7" fmla="*/ 5317 h 164805"/>
              <a:gd name="connsiteX8" fmla="*/ 223314 w 330090"/>
              <a:gd name="connsiteY8" fmla="*/ 0 h 164805"/>
              <a:gd name="connsiteX9" fmla="*/ 303058 w 330090"/>
              <a:gd name="connsiteY9" fmla="*/ 21265 h 164805"/>
              <a:gd name="connsiteX10" fmla="*/ 313691 w 330090"/>
              <a:gd name="connsiteY10" fmla="*/ 37214 h 164805"/>
              <a:gd name="connsiteX11" fmla="*/ 319007 w 330090"/>
              <a:gd name="connsiteY11" fmla="*/ 53163 h 164805"/>
              <a:gd name="connsiteX12" fmla="*/ 319007 w 330090"/>
              <a:gd name="connsiteY12" fmla="*/ 85061 h 164805"/>
              <a:gd name="connsiteX13" fmla="*/ 303058 w 330090"/>
              <a:gd name="connsiteY13" fmla="*/ 90377 h 164805"/>
              <a:gd name="connsiteX14" fmla="*/ 287109 w 330090"/>
              <a:gd name="connsiteY14" fmla="*/ 101010 h 164805"/>
              <a:gd name="connsiteX15" fmla="*/ 265844 w 330090"/>
              <a:gd name="connsiteY15" fmla="*/ 106326 h 164805"/>
              <a:gd name="connsiteX16" fmla="*/ 249896 w 330090"/>
              <a:gd name="connsiteY16" fmla="*/ 111642 h 164805"/>
              <a:gd name="connsiteX17" fmla="*/ 202049 w 330090"/>
              <a:gd name="connsiteY17" fmla="*/ 138223 h 164805"/>
              <a:gd name="connsiteX18" fmla="*/ 186100 w 330090"/>
              <a:gd name="connsiteY18" fmla="*/ 148856 h 164805"/>
              <a:gd name="connsiteX19" fmla="*/ 106356 w 330090"/>
              <a:gd name="connsiteY19" fmla="*/ 159489 h 164805"/>
              <a:gd name="connsiteX20" fmla="*/ 90407 w 330090"/>
              <a:gd name="connsiteY20" fmla="*/ 164805 h 164805"/>
              <a:gd name="connsiteX21" fmla="*/ 37244 w 330090"/>
              <a:gd name="connsiteY21" fmla="*/ 154172 h 164805"/>
              <a:gd name="connsiteX22" fmla="*/ 21296 w 330090"/>
              <a:gd name="connsiteY22" fmla="*/ 143540 h 164805"/>
              <a:gd name="connsiteX23" fmla="*/ 26612 w 330090"/>
              <a:gd name="connsiteY23" fmla="*/ 95693 h 164805"/>
              <a:gd name="connsiteX24" fmla="*/ 42561 w 330090"/>
              <a:gd name="connsiteY24" fmla="*/ 90377 h 164805"/>
              <a:gd name="connsiteX25" fmla="*/ 53193 w 330090"/>
              <a:gd name="connsiteY25" fmla="*/ 74428 h 164805"/>
              <a:gd name="connsiteX26" fmla="*/ 31928 w 330090"/>
              <a:gd name="connsiteY26" fmla="*/ 63796 h 164805"/>
              <a:gd name="connsiteX27" fmla="*/ 30 w 330090"/>
              <a:gd name="connsiteY27" fmla="*/ 26582 h 16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0090" h="164805">
                <a:moveTo>
                  <a:pt x="30" y="26582"/>
                </a:moveTo>
                <a:cubicBezTo>
                  <a:pt x="-856" y="19494"/>
                  <a:pt x="17894" y="23643"/>
                  <a:pt x="26612" y="21265"/>
                </a:cubicBezTo>
                <a:cubicBezTo>
                  <a:pt x="37425" y="18316"/>
                  <a:pt x="58509" y="10633"/>
                  <a:pt x="58509" y="10633"/>
                </a:cubicBezTo>
                <a:cubicBezTo>
                  <a:pt x="76230" y="12405"/>
                  <a:pt x="94319" y="11944"/>
                  <a:pt x="111672" y="15949"/>
                </a:cubicBezTo>
                <a:cubicBezTo>
                  <a:pt x="117898" y="17386"/>
                  <a:pt x="121232" y="26582"/>
                  <a:pt x="127621" y="26582"/>
                </a:cubicBezTo>
                <a:cubicBezTo>
                  <a:pt x="138829" y="26582"/>
                  <a:pt x="148529" y="18147"/>
                  <a:pt x="159519" y="15949"/>
                </a:cubicBezTo>
                <a:cubicBezTo>
                  <a:pt x="168379" y="14177"/>
                  <a:pt x="177334" y="12824"/>
                  <a:pt x="186100" y="10633"/>
                </a:cubicBezTo>
                <a:cubicBezTo>
                  <a:pt x="191537" y="9274"/>
                  <a:pt x="196661" y="6857"/>
                  <a:pt x="202049" y="5317"/>
                </a:cubicBezTo>
                <a:cubicBezTo>
                  <a:pt x="209074" y="3310"/>
                  <a:pt x="216226" y="1772"/>
                  <a:pt x="223314" y="0"/>
                </a:cubicBezTo>
                <a:cubicBezTo>
                  <a:pt x="278821" y="4626"/>
                  <a:pt x="277579" y="-9308"/>
                  <a:pt x="303058" y="21265"/>
                </a:cubicBezTo>
                <a:cubicBezTo>
                  <a:pt x="307149" y="26173"/>
                  <a:pt x="310147" y="31898"/>
                  <a:pt x="313691" y="37214"/>
                </a:cubicBezTo>
                <a:cubicBezTo>
                  <a:pt x="315463" y="42530"/>
                  <a:pt x="316501" y="48151"/>
                  <a:pt x="319007" y="53163"/>
                </a:cubicBezTo>
                <a:cubicBezTo>
                  <a:pt x="327108" y="69365"/>
                  <a:pt x="339260" y="68859"/>
                  <a:pt x="319007" y="85061"/>
                </a:cubicBezTo>
                <a:cubicBezTo>
                  <a:pt x="314631" y="88562"/>
                  <a:pt x="308374" y="88605"/>
                  <a:pt x="303058" y="90377"/>
                </a:cubicBezTo>
                <a:cubicBezTo>
                  <a:pt x="297742" y="93921"/>
                  <a:pt x="292982" y="98493"/>
                  <a:pt x="287109" y="101010"/>
                </a:cubicBezTo>
                <a:cubicBezTo>
                  <a:pt x="280393" y="103888"/>
                  <a:pt x="272869" y="104319"/>
                  <a:pt x="265844" y="106326"/>
                </a:cubicBezTo>
                <a:cubicBezTo>
                  <a:pt x="260456" y="107865"/>
                  <a:pt x="255212" y="109870"/>
                  <a:pt x="249896" y="111642"/>
                </a:cubicBezTo>
                <a:cubicBezTo>
                  <a:pt x="213335" y="136015"/>
                  <a:pt x="230121" y="128866"/>
                  <a:pt x="202049" y="138223"/>
                </a:cubicBezTo>
                <a:cubicBezTo>
                  <a:pt x="196733" y="141767"/>
                  <a:pt x="191815" y="145999"/>
                  <a:pt x="186100" y="148856"/>
                </a:cubicBezTo>
                <a:cubicBezTo>
                  <a:pt x="164387" y="159713"/>
                  <a:pt x="120600" y="158302"/>
                  <a:pt x="106356" y="159489"/>
                </a:cubicBezTo>
                <a:cubicBezTo>
                  <a:pt x="101040" y="161261"/>
                  <a:pt x="96011" y="164805"/>
                  <a:pt x="90407" y="164805"/>
                </a:cubicBezTo>
                <a:cubicBezTo>
                  <a:pt x="80606" y="164805"/>
                  <a:pt x="50340" y="160720"/>
                  <a:pt x="37244" y="154172"/>
                </a:cubicBezTo>
                <a:cubicBezTo>
                  <a:pt x="31530" y="151315"/>
                  <a:pt x="26612" y="147084"/>
                  <a:pt x="21296" y="143540"/>
                </a:cubicBezTo>
                <a:cubicBezTo>
                  <a:pt x="11521" y="114216"/>
                  <a:pt x="567" y="113056"/>
                  <a:pt x="26612" y="95693"/>
                </a:cubicBezTo>
                <a:cubicBezTo>
                  <a:pt x="31275" y="92585"/>
                  <a:pt x="37245" y="92149"/>
                  <a:pt x="42561" y="90377"/>
                </a:cubicBezTo>
                <a:cubicBezTo>
                  <a:pt x="46105" y="85061"/>
                  <a:pt x="55566" y="80360"/>
                  <a:pt x="53193" y="74428"/>
                </a:cubicBezTo>
                <a:cubicBezTo>
                  <a:pt x="50250" y="67070"/>
                  <a:pt x="38809" y="67728"/>
                  <a:pt x="31928" y="63796"/>
                </a:cubicBezTo>
                <a:cubicBezTo>
                  <a:pt x="9880" y="51197"/>
                  <a:pt x="916" y="33670"/>
                  <a:pt x="30" y="2658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DF0034C-5BD1-483C-8D1F-D4E01816248F}"/>
              </a:ext>
            </a:extLst>
          </p:cNvPr>
          <p:cNvSpPr/>
          <p:nvPr/>
        </p:nvSpPr>
        <p:spPr>
          <a:xfrm>
            <a:off x="1280454" y="2743138"/>
            <a:ext cx="442147" cy="164867"/>
          </a:xfrm>
          <a:custGeom>
            <a:avLst/>
            <a:gdLst>
              <a:gd name="connsiteX0" fmla="*/ 769 w 442147"/>
              <a:gd name="connsiteY0" fmla="*/ 63857 h 164867"/>
              <a:gd name="connsiteX1" fmla="*/ 27351 w 442147"/>
              <a:gd name="connsiteY1" fmla="*/ 58541 h 164867"/>
              <a:gd name="connsiteX2" fmla="*/ 75197 w 442147"/>
              <a:gd name="connsiteY2" fmla="*/ 26643 h 164867"/>
              <a:gd name="connsiteX3" fmla="*/ 91146 w 442147"/>
              <a:gd name="connsiteY3" fmla="*/ 16011 h 164867"/>
              <a:gd name="connsiteX4" fmla="*/ 144309 w 442147"/>
              <a:gd name="connsiteY4" fmla="*/ 5378 h 164867"/>
              <a:gd name="connsiteX5" fmla="*/ 160258 w 442147"/>
              <a:gd name="connsiteY5" fmla="*/ 62 h 164867"/>
              <a:gd name="connsiteX6" fmla="*/ 192155 w 442147"/>
              <a:gd name="connsiteY6" fmla="*/ 10695 h 164867"/>
              <a:gd name="connsiteX7" fmla="*/ 224053 w 442147"/>
              <a:gd name="connsiteY7" fmla="*/ 21327 h 164867"/>
              <a:gd name="connsiteX8" fmla="*/ 255951 w 442147"/>
              <a:gd name="connsiteY8" fmla="*/ 31960 h 164867"/>
              <a:gd name="connsiteX9" fmla="*/ 271899 w 442147"/>
              <a:gd name="connsiteY9" fmla="*/ 37276 h 164867"/>
              <a:gd name="connsiteX10" fmla="*/ 287848 w 442147"/>
              <a:gd name="connsiteY10" fmla="*/ 47909 h 164867"/>
              <a:gd name="connsiteX11" fmla="*/ 303797 w 442147"/>
              <a:gd name="connsiteY11" fmla="*/ 53225 h 164867"/>
              <a:gd name="connsiteX12" fmla="*/ 335695 w 442147"/>
              <a:gd name="connsiteY12" fmla="*/ 74490 h 164867"/>
              <a:gd name="connsiteX13" fmla="*/ 351644 w 442147"/>
              <a:gd name="connsiteY13" fmla="*/ 85122 h 164867"/>
              <a:gd name="connsiteX14" fmla="*/ 367593 w 442147"/>
              <a:gd name="connsiteY14" fmla="*/ 90439 h 164867"/>
              <a:gd name="connsiteX15" fmla="*/ 383541 w 442147"/>
              <a:gd name="connsiteY15" fmla="*/ 101071 h 164867"/>
              <a:gd name="connsiteX16" fmla="*/ 415439 w 442147"/>
              <a:gd name="connsiteY16" fmla="*/ 111704 h 164867"/>
              <a:gd name="connsiteX17" fmla="*/ 431388 w 442147"/>
              <a:gd name="connsiteY17" fmla="*/ 117020 h 164867"/>
              <a:gd name="connsiteX18" fmla="*/ 442020 w 442147"/>
              <a:gd name="connsiteY18" fmla="*/ 132969 h 164867"/>
              <a:gd name="connsiteX19" fmla="*/ 426072 w 442147"/>
              <a:gd name="connsiteY19" fmla="*/ 143602 h 164867"/>
              <a:gd name="connsiteX20" fmla="*/ 394174 w 442147"/>
              <a:gd name="connsiteY20" fmla="*/ 154234 h 164867"/>
              <a:gd name="connsiteX21" fmla="*/ 378225 w 442147"/>
              <a:gd name="connsiteY21" fmla="*/ 159550 h 164867"/>
              <a:gd name="connsiteX22" fmla="*/ 362276 w 442147"/>
              <a:gd name="connsiteY22" fmla="*/ 164867 h 164867"/>
              <a:gd name="connsiteX23" fmla="*/ 303797 w 442147"/>
              <a:gd name="connsiteY23" fmla="*/ 159550 h 164867"/>
              <a:gd name="connsiteX24" fmla="*/ 298481 w 442147"/>
              <a:gd name="connsiteY24" fmla="*/ 143602 h 164867"/>
              <a:gd name="connsiteX25" fmla="*/ 314430 w 442147"/>
              <a:gd name="connsiteY25" fmla="*/ 127653 h 164867"/>
              <a:gd name="connsiteX26" fmla="*/ 277216 w 442147"/>
              <a:gd name="connsiteY26" fmla="*/ 122336 h 164867"/>
              <a:gd name="connsiteX27" fmla="*/ 261267 w 442147"/>
              <a:gd name="connsiteY27" fmla="*/ 117020 h 164867"/>
              <a:gd name="connsiteX28" fmla="*/ 255951 w 442147"/>
              <a:gd name="connsiteY28" fmla="*/ 101071 h 164867"/>
              <a:gd name="connsiteX29" fmla="*/ 250634 w 442147"/>
              <a:gd name="connsiteY29" fmla="*/ 69174 h 164867"/>
              <a:gd name="connsiteX30" fmla="*/ 165574 w 442147"/>
              <a:gd name="connsiteY30" fmla="*/ 53225 h 164867"/>
              <a:gd name="connsiteX31" fmla="*/ 149625 w 442147"/>
              <a:gd name="connsiteY31" fmla="*/ 42592 h 164867"/>
              <a:gd name="connsiteX32" fmla="*/ 133676 w 442147"/>
              <a:gd name="connsiteY32" fmla="*/ 26643 h 164867"/>
              <a:gd name="connsiteX33" fmla="*/ 59248 w 442147"/>
              <a:gd name="connsiteY33" fmla="*/ 31960 h 164867"/>
              <a:gd name="connsiteX34" fmla="*/ 769 w 442147"/>
              <a:gd name="connsiteY34" fmla="*/ 63857 h 16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147" h="164867">
                <a:moveTo>
                  <a:pt x="769" y="63857"/>
                </a:moveTo>
                <a:cubicBezTo>
                  <a:pt x="-4547" y="68287"/>
                  <a:pt x="19125" y="62280"/>
                  <a:pt x="27351" y="58541"/>
                </a:cubicBezTo>
                <a:cubicBezTo>
                  <a:pt x="27355" y="58539"/>
                  <a:pt x="67221" y="31960"/>
                  <a:pt x="75197" y="26643"/>
                </a:cubicBezTo>
                <a:cubicBezTo>
                  <a:pt x="80513" y="23099"/>
                  <a:pt x="85085" y="18031"/>
                  <a:pt x="91146" y="16011"/>
                </a:cubicBezTo>
                <a:cubicBezTo>
                  <a:pt x="118983" y="6733"/>
                  <a:pt x="101547" y="11488"/>
                  <a:pt x="144309" y="5378"/>
                </a:cubicBezTo>
                <a:cubicBezTo>
                  <a:pt x="149625" y="3606"/>
                  <a:pt x="154688" y="-557"/>
                  <a:pt x="160258" y="62"/>
                </a:cubicBezTo>
                <a:cubicBezTo>
                  <a:pt x="171397" y="1300"/>
                  <a:pt x="181523" y="7151"/>
                  <a:pt x="192155" y="10695"/>
                </a:cubicBezTo>
                <a:lnTo>
                  <a:pt x="224053" y="21327"/>
                </a:lnTo>
                <a:lnTo>
                  <a:pt x="255951" y="31960"/>
                </a:lnTo>
                <a:lnTo>
                  <a:pt x="271899" y="37276"/>
                </a:lnTo>
                <a:cubicBezTo>
                  <a:pt x="277215" y="40820"/>
                  <a:pt x="282133" y="45052"/>
                  <a:pt x="287848" y="47909"/>
                </a:cubicBezTo>
                <a:cubicBezTo>
                  <a:pt x="292860" y="50415"/>
                  <a:pt x="298898" y="50504"/>
                  <a:pt x="303797" y="53225"/>
                </a:cubicBezTo>
                <a:cubicBezTo>
                  <a:pt x="314968" y="59431"/>
                  <a:pt x="325062" y="67402"/>
                  <a:pt x="335695" y="74490"/>
                </a:cubicBezTo>
                <a:cubicBezTo>
                  <a:pt x="341011" y="78034"/>
                  <a:pt x="345583" y="83101"/>
                  <a:pt x="351644" y="85122"/>
                </a:cubicBezTo>
                <a:cubicBezTo>
                  <a:pt x="356960" y="86894"/>
                  <a:pt x="362581" y="87933"/>
                  <a:pt x="367593" y="90439"/>
                </a:cubicBezTo>
                <a:cubicBezTo>
                  <a:pt x="373307" y="93296"/>
                  <a:pt x="377703" y="98476"/>
                  <a:pt x="383541" y="101071"/>
                </a:cubicBezTo>
                <a:cubicBezTo>
                  <a:pt x="393783" y="105623"/>
                  <a:pt x="404806" y="108160"/>
                  <a:pt x="415439" y="111704"/>
                </a:cubicBezTo>
                <a:lnTo>
                  <a:pt x="431388" y="117020"/>
                </a:lnTo>
                <a:cubicBezTo>
                  <a:pt x="434932" y="122336"/>
                  <a:pt x="443273" y="126704"/>
                  <a:pt x="442020" y="132969"/>
                </a:cubicBezTo>
                <a:cubicBezTo>
                  <a:pt x="440767" y="139234"/>
                  <a:pt x="431911" y="141007"/>
                  <a:pt x="426072" y="143602"/>
                </a:cubicBezTo>
                <a:cubicBezTo>
                  <a:pt x="415830" y="148154"/>
                  <a:pt x="404807" y="150690"/>
                  <a:pt x="394174" y="154234"/>
                </a:cubicBezTo>
                <a:lnTo>
                  <a:pt x="378225" y="159550"/>
                </a:lnTo>
                <a:lnTo>
                  <a:pt x="362276" y="164867"/>
                </a:lnTo>
                <a:cubicBezTo>
                  <a:pt x="342783" y="163095"/>
                  <a:pt x="322366" y="165740"/>
                  <a:pt x="303797" y="159550"/>
                </a:cubicBezTo>
                <a:cubicBezTo>
                  <a:pt x="298481" y="157778"/>
                  <a:pt x="296709" y="148918"/>
                  <a:pt x="298481" y="143602"/>
                </a:cubicBezTo>
                <a:cubicBezTo>
                  <a:pt x="300859" y="136469"/>
                  <a:pt x="309114" y="132969"/>
                  <a:pt x="314430" y="127653"/>
                </a:cubicBezTo>
                <a:cubicBezTo>
                  <a:pt x="302025" y="125881"/>
                  <a:pt x="289503" y="124794"/>
                  <a:pt x="277216" y="122336"/>
                </a:cubicBezTo>
                <a:cubicBezTo>
                  <a:pt x="271721" y="121237"/>
                  <a:pt x="265230" y="120983"/>
                  <a:pt x="261267" y="117020"/>
                </a:cubicBezTo>
                <a:cubicBezTo>
                  <a:pt x="257304" y="113057"/>
                  <a:pt x="257167" y="106541"/>
                  <a:pt x="255951" y="101071"/>
                </a:cubicBezTo>
                <a:cubicBezTo>
                  <a:pt x="253613" y="90549"/>
                  <a:pt x="257732" y="77286"/>
                  <a:pt x="250634" y="69174"/>
                </a:cubicBezTo>
                <a:cubicBezTo>
                  <a:pt x="239716" y="56696"/>
                  <a:pt x="169705" y="53638"/>
                  <a:pt x="165574" y="53225"/>
                </a:cubicBezTo>
                <a:cubicBezTo>
                  <a:pt x="160258" y="49681"/>
                  <a:pt x="154534" y="46682"/>
                  <a:pt x="149625" y="42592"/>
                </a:cubicBezTo>
                <a:cubicBezTo>
                  <a:pt x="143849" y="37779"/>
                  <a:pt x="141143" y="27521"/>
                  <a:pt x="133676" y="26643"/>
                </a:cubicBezTo>
                <a:cubicBezTo>
                  <a:pt x="108974" y="23737"/>
                  <a:pt x="84057" y="30188"/>
                  <a:pt x="59248" y="31960"/>
                </a:cubicBezTo>
                <a:cubicBezTo>
                  <a:pt x="41618" y="37836"/>
                  <a:pt x="6085" y="59427"/>
                  <a:pt x="769" y="6385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D6A88C3-59A4-4388-ACF0-93C7C53341CE}"/>
              </a:ext>
            </a:extLst>
          </p:cNvPr>
          <p:cNvSpPr/>
          <p:nvPr/>
        </p:nvSpPr>
        <p:spPr>
          <a:xfrm>
            <a:off x="940730" y="3007955"/>
            <a:ext cx="188188" cy="171442"/>
          </a:xfrm>
          <a:custGeom>
            <a:avLst/>
            <a:gdLst>
              <a:gd name="connsiteX0" fmla="*/ 251 w 188188"/>
              <a:gd name="connsiteY0" fmla="*/ 155231 h 171442"/>
              <a:gd name="connsiteX1" fmla="*/ 26833 w 188188"/>
              <a:gd name="connsiteY1" fmla="*/ 171180 h 171442"/>
              <a:gd name="connsiteX2" fmla="*/ 85312 w 188188"/>
              <a:gd name="connsiteY2" fmla="*/ 160547 h 171442"/>
              <a:gd name="connsiteX3" fmla="*/ 111893 w 188188"/>
              <a:gd name="connsiteY3" fmla="*/ 128650 h 171442"/>
              <a:gd name="connsiteX4" fmla="*/ 133158 w 188188"/>
              <a:gd name="connsiteY4" fmla="*/ 96752 h 171442"/>
              <a:gd name="connsiteX5" fmla="*/ 143791 w 188188"/>
              <a:gd name="connsiteY5" fmla="*/ 80803 h 171442"/>
              <a:gd name="connsiteX6" fmla="*/ 154423 w 188188"/>
              <a:gd name="connsiteY6" fmla="*/ 64854 h 171442"/>
              <a:gd name="connsiteX7" fmla="*/ 165056 w 188188"/>
              <a:gd name="connsiteY7" fmla="*/ 48905 h 171442"/>
              <a:gd name="connsiteX8" fmla="*/ 181005 w 188188"/>
              <a:gd name="connsiteY8" fmla="*/ 17008 h 171442"/>
              <a:gd name="connsiteX9" fmla="*/ 186321 w 188188"/>
              <a:gd name="connsiteY9" fmla="*/ 1059 h 171442"/>
              <a:gd name="connsiteX10" fmla="*/ 101261 w 188188"/>
              <a:gd name="connsiteY10" fmla="*/ 6375 h 171442"/>
              <a:gd name="connsiteX11" fmla="*/ 111893 w 188188"/>
              <a:gd name="connsiteY11" fmla="*/ 38273 h 171442"/>
              <a:gd name="connsiteX12" fmla="*/ 117210 w 188188"/>
              <a:gd name="connsiteY12" fmla="*/ 54222 h 171442"/>
              <a:gd name="connsiteX13" fmla="*/ 64047 w 188188"/>
              <a:gd name="connsiteY13" fmla="*/ 70171 h 171442"/>
              <a:gd name="connsiteX14" fmla="*/ 53414 w 188188"/>
              <a:gd name="connsiteY14" fmla="*/ 107385 h 171442"/>
              <a:gd name="connsiteX15" fmla="*/ 42782 w 188188"/>
              <a:gd name="connsiteY15" fmla="*/ 123333 h 171442"/>
              <a:gd name="connsiteX16" fmla="*/ 251 w 188188"/>
              <a:gd name="connsiteY16" fmla="*/ 155231 h 17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8188" h="171442">
                <a:moveTo>
                  <a:pt x="251" y="155231"/>
                </a:moveTo>
                <a:cubicBezTo>
                  <a:pt x="-2407" y="163206"/>
                  <a:pt x="16640" y="169481"/>
                  <a:pt x="26833" y="171180"/>
                </a:cubicBezTo>
                <a:cubicBezTo>
                  <a:pt x="38266" y="173086"/>
                  <a:pt x="71141" y="164090"/>
                  <a:pt x="85312" y="160547"/>
                </a:cubicBezTo>
                <a:cubicBezTo>
                  <a:pt x="123298" y="103564"/>
                  <a:pt x="64146" y="190038"/>
                  <a:pt x="111893" y="128650"/>
                </a:cubicBezTo>
                <a:cubicBezTo>
                  <a:pt x="119738" y="118563"/>
                  <a:pt x="126070" y="107385"/>
                  <a:pt x="133158" y="96752"/>
                </a:cubicBezTo>
                <a:lnTo>
                  <a:pt x="143791" y="80803"/>
                </a:lnTo>
                <a:lnTo>
                  <a:pt x="154423" y="64854"/>
                </a:lnTo>
                <a:lnTo>
                  <a:pt x="165056" y="48905"/>
                </a:lnTo>
                <a:cubicBezTo>
                  <a:pt x="178419" y="8817"/>
                  <a:pt x="160392" y="58233"/>
                  <a:pt x="181005" y="17008"/>
                </a:cubicBezTo>
                <a:cubicBezTo>
                  <a:pt x="183511" y="11996"/>
                  <a:pt x="191876" y="1800"/>
                  <a:pt x="186321" y="1059"/>
                </a:cubicBezTo>
                <a:cubicBezTo>
                  <a:pt x="158162" y="-2696"/>
                  <a:pt x="129614" y="4603"/>
                  <a:pt x="101261" y="6375"/>
                </a:cubicBezTo>
                <a:lnTo>
                  <a:pt x="111893" y="38273"/>
                </a:lnTo>
                <a:lnTo>
                  <a:pt x="117210" y="54222"/>
                </a:lnTo>
                <a:cubicBezTo>
                  <a:pt x="100921" y="56549"/>
                  <a:pt x="76527" y="54572"/>
                  <a:pt x="64047" y="70171"/>
                </a:cubicBezTo>
                <a:cubicBezTo>
                  <a:pt x="60860" y="74154"/>
                  <a:pt x="54298" y="105322"/>
                  <a:pt x="53414" y="107385"/>
                </a:cubicBezTo>
                <a:cubicBezTo>
                  <a:pt x="50897" y="113258"/>
                  <a:pt x="45639" y="117619"/>
                  <a:pt x="42782" y="123333"/>
                </a:cubicBezTo>
                <a:cubicBezTo>
                  <a:pt x="31833" y="145230"/>
                  <a:pt x="2909" y="147256"/>
                  <a:pt x="251" y="15523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B10F669-D3D5-4D85-BE27-EF2D81D3E645}"/>
              </a:ext>
            </a:extLst>
          </p:cNvPr>
          <p:cNvSpPr/>
          <p:nvPr/>
        </p:nvSpPr>
        <p:spPr>
          <a:xfrm>
            <a:off x="1044017" y="3056615"/>
            <a:ext cx="258471" cy="180999"/>
          </a:xfrm>
          <a:custGeom>
            <a:avLst/>
            <a:gdLst>
              <a:gd name="connsiteX0" fmla="*/ 8606 w 258471"/>
              <a:gd name="connsiteY0" fmla="*/ 42776 h 180999"/>
              <a:gd name="connsiteX1" fmla="*/ 8606 w 258471"/>
              <a:gd name="connsiteY1" fmla="*/ 95938 h 180999"/>
              <a:gd name="connsiteX2" fmla="*/ 29871 w 258471"/>
              <a:gd name="connsiteY2" fmla="*/ 101255 h 180999"/>
              <a:gd name="connsiteX3" fmla="*/ 61769 w 258471"/>
              <a:gd name="connsiteY3" fmla="*/ 122520 h 180999"/>
              <a:gd name="connsiteX4" fmla="*/ 72402 w 258471"/>
              <a:gd name="connsiteY4" fmla="*/ 138469 h 180999"/>
              <a:gd name="connsiteX5" fmla="*/ 93667 w 258471"/>
              <a:gd name="connsiteY5" fmla="*/ 143785 h 180999"/>
              <a:gd name="connsiteX6" fmla="*/ 114932 w 258471"/>
              <a:gd name="connsiteY6" fmla="*/ 180999 h 180999"/>
              <a:gd name="connsiteX7" fmla="*/ 120248 w 258471"/>
              <a:gd name="connsiteY7" fmla="*/ 165050 h 180999"/>
              <a:gd name="connsiteX8" fmla="*/ 125564 w 258471"/>
              <a:gd name="connsiteY8" fmla="*/ 143785 h 180999"/>
              <a:gd name="connsiteX9" fmla="*/ 189360 w 258471"/>
              <a:gd name="connsiteY9" fmla="*/ 101255 h 180999"/>
              <a:gd name="connsiteX10" fmla="*/ 215941 w 258471"/>
              <a:gd name="connsiteY10" fmla="*/ 95938 h 180999"/>
              <a:gd name="connsiteX11" fmla="*/ 231890 w 258471"/>
              <a:gd name="connsiteY11" fmla="*/ 85306 h 180999"/>
              <a:gd name="connsiteX12" fmla="*/ 247839 w 258471"/>
              <a:gd name="connsiteY12" fmla="*/ 79990 h 180999"/>
              <a:gd name="connsiteX13" fmla="*/ 258471 w 258471"/>
              <a:gd name="connsiteY13" fmla="*/ 64041 h 180999"/>
              <a:gd name="connsiteX14" fmla="*/ 253155 w 258471"/>
              <a:gd name="connsiteY14" fmla="*/ 48092 h 180999"/>
              <a:gd name="connsiteX15" fmla="*/ 199992 w 258471"/>
              <a:gd name="connsiteY15" fmla="*/ 42776 h 180999"/>
              <a:gd name="connsiteX16" fmla="*/ 152146 w 258471"/>
              <a:gd name="connsiteY16" fmla="*/ 21511 h 180999"/>
              <a:gd name="connsiteX17" fmla="*/ 130881 w 258471"/>
              <a:gd name="connsiteY17" fmla="*/ 16194 h 180999"/>
              <a:gd name="connsiteX18" fmla="*/ 77718 w 258471"/>
              <a:gd name="connsiteY18" fmla="*/ 245 h 180999"/>
              <a:gd name="connsiteX19" fmla="*/ 8606 w 258471"/>
              <a:gd name="connsiteY19" fmla="*/ 42776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71" h="180999">
                <a:moveTo>
                  <a:pt x="8606" y="42776"/>
                </a:moveTo>
                <a:cubicBezTo>
                  <a:pt x="-2913" y="58725"/>
                  <a:pt x="-2826" y="82219"/>
                  <a:pt x="8606" y="95938"/>
                </a:cubicBezTo>
                <a:cubicBezTo>
                  <a:pt x="13283" y="101551"/>
                  <a:pt x="22783" y="99483"/>
                  <a:pt x="29871" y="101255"/>
                </a:cubicBezTo>
                <a:cubicBezTo>
                  <a:pt x="40504" y="108343"/>
                  <a:pt x="54680" y="111887"/>
                  <a:pt x="61769" y="122520"/>
                </a:cubicBezTo>
                <a:cubicBezTo>
                  <a:pt x="65313" y="127836"/>
                  <a:pt x="67086" y="134925"/>
                  <a:pt x="72402" y="138469"/>
                </a:cubicBezTo>
                <a:cubicBezTo>
                  <a:pt x="78481" y="142522"/>
                  <a:pt x="86579" y="142013"/>
                  <a:pt x="93667" y="143785"/>
                </a:cubicBezTo>
                <a:cubicBezTo>
                  <a:pt x="95677" y="151824"/>
                  <a:pt x="99095" y="180999"/>
                  <a:pt x="114932" y="180999"/>
                </a:cubicBezTo>
                <a:cubicBezTo>
                  <a:pt x="120536" y="180999"/>
                  <a:pt x="118709" y="170438"/>
                  <a:pt x="120248" y="165050"/>
                </a:cubicBezTo>
                <a:cubicBezTo>
                  <a:pt x="122255" y="158025"/>
                  <a:pt x="121374" y="149771"/>
                  <a:pt x="125564" y="143785"/>
                </a:cubicBezTo>
                <a:cubicBezTo>
                  <a:pt x="147375" y="112627"/>
                  <a:pt x="156622" y="110184"/>
                  <a:pt x="189360" y="101255"/>
                </a:cubicBezTo>
                <a:cubicBezTo>
                  <a:pt x="198077" y="98877"/>
                  <a:pt x="207081" y="97710"/>
                  <a:pt x="215941" y="95938"/>
                </a:cubicBezTo>
                <a:cubicBezTo>
                  <a:pt x="221257" y="92394"/>
                  <a:pt x="226175" y="88163"/>
                  <a:pt x="231890" y="85306"/>
                </a:cubicBezTo>
                <a:cubicBezTo>
                  <a:pt x="236902" y="82800"/>
                  <a:pt x="243463" y="83491"/>
                  <a:pt x="247839" y="79990"/>
                </a:cubicBezTo>
                <a:cubicBezTo>
                  <a:pt x="252828" y="75999"/>
                  <a:pt x="254927" y="69357"/>
                  <a:pt x="258471" y="64041"/>
                </a:cubicBezTo>
                <a:cubicBezTo>
                  <a:pt x="256699" y="58725"/>
                  <a:pt x="258421" y="50007"/>
                  <a:pt x="253155" y="48092"/>
                </a:cubicBezTo>
                <a:cubicBezTo>
                  <a:pt x="236418" y="42006"/>
                  <a:pt x="217496" y="46058"/>
                  <a:pt x="199992" y="42776"/>
                </a:cubicBezTo>
                <a:cubicBezTo>
                  <a:pt x="141221" y="31756"/>
                  <a:pt x="189286" y="37428"/>
                  <a:pt x="152146" y="21511"/>
                </a:cubicBezTo>
                <a:cubicBezTo>
                  <a:pt x="145430" y="18633"/>
                  <a:pt x="137906" y="18201"/>
                  <a:pt x="130881" y="16194"/>
                </a:cubicBezTo>
                <a:cubicBezTo>
                  <a:pt x="113092" y="11111"/>
                  <a:pt x="96097" y="2366"/>
                  <a:pt x="77718" y="245"/>
                </a:cubicBezTo>
                <a:cubicBezTo>
                  <a:pt x="49551" y="-3005"/>
                  <a:pt x="20125" y="26827"/>
                  <a:pt x="8606" y="4277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5FDD63-00ED-4A9F-BC32-9F4BCC732775}"/>
              </a:ext>
            </a:extLst>
          </p:cNvPr>
          <p:cNvSpPr/>
          <p:nvPr/>
        </p:nvSpPr>
        <p:spPr>
          <a:xfrm>
            <a:off x="1137684" y="3194913"/>
            <a:ext cx="155849" cy="143710"/>
          </a:xfrm>
          <a:custGeom>
            <a:avLst/>
            <a:gdLst>
              <a:gd name="connsiteX0" fmla="*/ 0 w 155849"/>
              <a:gd name="connsiteY0" fmla="*/ 53334 h 143710"/>
              <a:gd name="connsiteX1" fmla="*/ 10632 w 155849"/>
              <a:gd name="connsiteY1" fmla="*/ 79915 h 143710"/>
              <a:gd name="connsiteX2" fmla="*/ 21265 w 155849"/>
              <a:gd name="connsiteY2" fmla="*/ 95864 h 143710"/>
              <a:gd name="connsiteX3" fmla="*/ 26581 w 155849"/>
              <a:gd name="connsiteY3" fmla="*/ 117129 h 143710"/>
              <a:gd name="connsiteX4" fmla="*/ 53163 w 155849"/>
              <a:gd name="connsiteY4" fmla="*/ 143710 h 143710"/>
              <a:gd name="connsiteX5" fmla="*/ 122274 w 155849"/>
              <a:gd name="connsiteY5" fmla="*/ 138394 h 143710"/>
              <a:gd name="connsiteX6" fmla="*/ 127590 w 155849"/>
              <a:gd name="connsiteY6" fmla="*/ 117129 h 143710"/>
              <a:gd name="connsiteX7" fmla="*/ 132907 w 155849"/>
              <a:gd name="connsiteY7" fmla="*/ 63966 h 143710"/>
              <a:gd name="connsiteX8" fmla="*/ 148856 w 155849"/>
              <a:gd name="connsiteY8" fmla="*/ 16120 h 143710"/>
              <a:gd name="connsiteX9" fmla="*/ 154172 w 155849"/>
              <a:gd name="connsiteY9" fmla="*/ 171 h 143710"/>
              <a:gd name="connsiteX10" fmla="*/ 85060 w 155849"/>
              <a:gd name="connsiteY10" fmla="*/ 16120 h 143710"/>
              <a:gd name="connsiteX11" fmla="*/ 0 w 155849"/>
              <a:gd name="connsiteY11" fmla="*/ 53334 h 1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849" h="143710">
                <a:moveTo>
                  <a:pt x="0" y="53334"/>
                </a:moveTo>
                <a:cubicBezTo>
                  <a:pt x="3544" y="62194"/>
                  <a:pt x="6364" y="71380"/>
                  <a:pt x="10632" y="79915"/>
                </a:cubicBezTo>
                <a:cubicBezTo>
                  <a:pt x="13489" y="85630"/>
                  <a:pt x="18748" y="89991"/>
                  <a:pt x="21265" y="95864"/>
                </a:cubicBezTo>
                <a:cubicBezTo>
                  <a:pt x="24143" y="102580"/>
                  <a:pt x="23703" y="110413"/>
                  <a:pt x="26581" y="117129"/>
                </a:cubicBezTo>
                <a:cubicBezTo>
                  <a:pt x="33669" y="133669"/>
                  <a:pt x="38986" y="134259"/>
                  <a:pt x="53163" y="143710"/>
                </a:cubicBezTo>
                <a:cubicBezTo>
                  <a:pt x="76200" y="141938"/>
                  <a:pt x="100515" y="146165"/>
                  <a:pt x="122274" y="138394"/>
                </a:cubicBezTo>
                <a:cubicBezTo>
                  <a:pt x="129155" y="135937"/>
                  <a:pt x="126557" y="124362"/>
                  <a:pt x="127590" y="117129"/>
                </a:cubicBezTo>
                <a:cubicBezTo>
                  <a:pt x="130109" y="99499"/>
                  <a:pt x="129625" y="81470"/>
                  <a:pt x="132907" y="63966"/>
                </a:cubicBezTo>
                <a:cubicBezTo>
                  <a:pt x="132912" y="63940"/>
                  <a:pt x="146194" y="24107"/>
                  <a:pt x="148856" y="16120"/>
                </a:cubicBezTo>
                <a:cubicBezTo>
                  <a:pt x="150628" y="10804"/>
                  <a:pt x="159488" y="-1601"/>
                  <a:pt x="154172" y="171"/>
                </a:cubicBezTo>
                <a:cubicBezTo>
                  <a:pt x="129265" y="8473"/>
                  <a:pt x="117317" y="13188"/>
                  <a:pt x="85060" y="16120"/>
                </a:cubicBezTo>
                <a:lnTo>
                  <a:pt x="0" y="53334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6C2684A-4C45-4B38-8C9F-A7D4811C5BA9}"/>
              </a:ext>
            </a:extLst>
          </p:cNvPr>
          <p:cNvSpPr/>
          <p:nvPr/>
        </p:nvSpPr>
        <p:spPr>
          <a:xfrm>
            <a:off x="1186860" y="3326658"/>
            <a:ext cx="354861" cy="206247"/>
          </a:xfrm>
          <a:custGeom>
            <a:avLst/>
            <a:gdLst>
              <a:gd name="connsiteX0" fmla="*/ 3987 w 354861"/>
              <a:gd name="connsiteY0" fmla="*/ 1333 h 206247"/>
              <a:gd name="connsiteX1" fmla="*/ 35884 w 354861"/>
              <a:gd name="connsiteY1" fmla="*/ 54495 h 206247"/>
              <a:gd name="connsiteX2" fmla="*/ 51833 w 354861"/>
              <a:gd name="connsiteY2" fmla="*/ 65128 h 206247"/>
              <a:gd name="connsiteX3" fmla="*/ 73098 w 354861"/>
              <a:gd name="connsiteY3" fmla="*/ 70444 h 206247"/>
              <a:gd name="connsiteX4" fmla="*/ 78414 w 354861"/>
              <a:gd name="connsiteY4" fmla="*/ 86393 h 206247"/>
              <a:gd name="connsiteX5" fmla="*/ 83731 w 354861"/>
              <a:gd name="connsiteY5" fmla="*/ 91709 h 206247"/>
              <a:gd name="connsiteX6" fmla="*/ 67782 w 354861"/>
              <a:gd name="connsiteY6" fmla="*/ 97026 h 206247"/>
              <a:gd name="connsiteX7" fmla="*/ 104996 w 354861"/>
              <a:gd name="connsiteY7" fmla="*/ 128923 h 206247"/>
              <a:gd name="connsiteX8" fmla="*/ 120945 w 354861"/>
              <a:gd name="connsiteY8" fmla="*/ 139556 h 206247"/>
              <a:gd name="connsiteX9" fmla="*/ 136893 w 354861"/>
              <a:gd name="connsiteY9" fmla="*/ 144872 h 206247"/>
              <a:gd name="connsiteX10" fmla="*/ 206005 w 354861"/>
              <a:gd name="connsiteY10" fmla="*/ 155505 h 206247"/>
              <a:gd name="connsiteX11" fmla="*/ 211321 w 354861"/>
              <a:gd name="connsiteY11" fmla="*/ 203351 h 206247"/>
              <a:gd name="connsiteX12" fmla="*/ 232587 w 354861"/>
              <a:gd name="connsiteY12" fmla="*/ 198035 h 206247"/>
              <a:gd name="connsiteX13" fmla="*/ 221954 w 354861"/>
              <a:gd name="connsiteY13" fmla="*/ 144872 h 206247"/>
              <a:gd name="connsiteX14" fmla="*/ 232587 w 354861"/>
              <a:gd name="connsiteY14" fmla="*/ 128923 h 206247"/>
              <a:gd name="connsiteX15" fmla="*/ 248535 w 354861"/>
              <a:gd name="connsiteY15" fmla="*/ 123607 h 206247"/>
              <a:gd name="connsiteX16" fmla="*/ 317647 w 354861"/>
              <a:gd name="connsiteY16" fmla="*/ 128923 h 206247"/>
              <a:gd name="connsiteX17" fmla="*/ 322963 w 354861"/>
              <a:gd name="connsiteY17" fmla="*/ 150189 h 206247"/>
              <a:gd name="connsiteX18" fmla="*/ 354861 w 354861"/>
              <a:gd name="connsiteY18" fmla="*/ 123607 h 206247"/>
              <a:gd name="connsiteX19" fmla="*/ 338912 w 354861"/>
              <a:gd name="connsiteY19" fmla="*/ 75761 h 206247"/>
              <a:gd name="connsiteX20" fmla="*/ 322963 w 354861"/>
              <a:gd name="connsiteY20" fmla="*/ 70444 h 206247"/>
              <a:gd name="connsiteX21" fmla="*/ 285749 w 354861"/>
              <a:gd name="connsiteY21" fmla="*/ 54495 h 206247"/>
              <a:gd name="connsiteX22" fmla="*/ 253852 w 354861"/>
              <a:gd name="connsiteY22" fmla="*/ 59812 h 206247"/>
              <a:gd name="connsiteX23" fmla="*/ 237903 w 354861"/>
              <a:gd name="connsiteY23" fmla="*/ 75761 h 206247"/>
              <a:gd name="connsiteX24" fmla="*/ 221954 w 354861"/>
              <a:gd name="connsiteY24" fmla="*/ 86393 h 206247"/>
              <a:gd name="connsiteX25" fmla="*/ 158159 w 354861"/>
              <a:gd name="connsiteY25" fmla="*/ 81077 h 206247"/>
              <a:gd name="connsiteX26" fmla="*/ 142210 w 354861"/>
              <a:gd name="connsiteY26" fmla="*/ 38547 h 206247"/>
              <a:gd name="connsiteX27" fmla="*/ 99680 w 354861"/>
              <a:gd name="connsiteY27" fmla="*/ 11965 h 206247"/>
              <a:gd name="connsiteX28" fmla="*/ 3987 w 354861"/>
              <a:gd name="connsiteY28" fmla="*/ 1333 h 2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4861" h="206247">
                <a:moveTo>
                  <a:pt x="3987" y="1333"/>
                </a:moveTo>
                <a:cubicBezTo>
                  <a:pt x="-6646" y="8421"/>
                  <a:pt x="3986" y="43863"/>
                  <a:pt x="35884" y="54495"/>
                </a:cubicBezTo>
                <a:cubicBezTo>
                  <a:pt x="41200" y="58039"/>
                  <a:pt x="45960" y="62611"/>
                  <a:pt x="51833" y="65128"/>
                </a:cubicBezTo>
                <a:cubicBezTo>
                  <a:pt x="58549" y="68006"/>
                  <a:pt x="67393" y="65880"/>
                  <a:pt x="73098" y="70444"/>
                </a:cubicBezTo>
                <a:cubicBezTo>
                  <a:pt x="77474" y="73945"/>
                  <a:pt x="74826" y="82088"/>
                  <a:pt x="78414" y="86393"/>
                </a:cubicBezTo>
                <a:cubicBezTo>
                  <a:pt x="82534" y="91336"/>
                  <a:pt x="123103" y="117958"/>
                  <a:pt x="83731" y="91709"/>
                </a:cubicBezTo>
                <a:cubicBezTo>
                  <a:pt x="78415" y="93481"/>
                  <a:pt x="67782" y="91422"/>
                  <a:pt x="67782" y="97026"/>
                </a:cubicBezTo>
                <a:cubicBezTo>
                  <a:pt x="67782" y="102547"/>
                  <a:pt x="103895" y="128137"/>
                  <a:pt x="104996" y="128923"/>
                </a:cubicBezTo>
                <a:cubicBezTo>
                  <a:pt x="110195" y="132637"/>
                  <a:pt x="115230" y="136698"/>
                  <a:pt x="120945" y="139556"/>
                </a:cubicBezTo>
                <a:cubicBezTo>
                  <a:pt x="125957" y="142062"/>
                  <a:pt x="131385" y="143839"/>
                  <a:pt x="136893" y="144872"/>
                </a:cubicBezTo>
                <a:cubicBezTo>
                  <a:pt x="159802" y="149168"/>
                  <a:pt x="182968" y="151961"/>
                  <a:pt x="206005" y="155505"/>
                </a:cubicBezTo>
                <a:cubicBezTo>
                  <a:pt x="207777" y="171454"/>
                  <a:pt x="202816" y="189743"/>
                  <a:pt x="211321" y="203351"/>
                </a:cubicBezTo>
                <a:cubicBezTo>
                  <a:pt x="215194" y="209547"/>
                  <a:pt x="230021" y="204877"/>
                  <a:pt x="232587" y="198035"/>
                </a:cubicBezTo>
                <a:cubicBezTo>
                  <a:pt x="236898" y="186538"/>
                  <a:pt x="226572" y="158727"/>
                  <a:pt x="221954" y="144872"/>
                </a:cubicBezTo>
                <a:cubicBezTo>
                  <a:pt x="225498" y="139556"/>
                  <a:pt x="227598" y="132915"/>
                  <a:pt x="232587" y="128923"/>
                </a:cubicBezTo>
                <a:cubicBezTo>
                  <a:pt x="236963" y="125422"/>
                  <a:pt x="242931" y="123607"/>
                  <a:pt x="248535" y="123607"/>
                </a:cubicBezTo>
                <a:cubicBezTo>
                  <a:pt x="271640" y="123607"/>
                  <a:pt x="294610" y="127151"/>
                  <a:pt x="317647" y="128923"/>
                </a:cubicBezTo>
                <a:cubicBezTo>
                  <a:pt x="319419" y="136012"/>
                  <a:pt x="316428" y="146921"/>
                  <a:pt x="322963" y="150189"/>
                </a:cubicBezTo>
                <a:cubicBezTo>
                  <a:pt x="327897" y="152656"/>
                  <a:pt x="354716" y="123752"/>
                  <a:pt x="354861" y="123607"/>
                </a:cubicBezTo>
                <a:cubicBezTo>
                  <a:pt x="352173" y="110166"/>
                  <a:pt x="349918" y="86767"/>
                  <a:pt x="338912" y="75761"/>
                </a:cubicBezTo>
                <a:cubicBezTo>
                  <a:pt x="334949" y="71798"/>
                  <a:pt x="327975" y="72950"/>
                  <a:pt x="322963" y="70444"/>
                </a:cubicBezTo>
                <a:cubicBezTo>
                  <a:pt x="286250" y="52088"/>
                  <a:pt x="330005" y="65560"/>
                  <a:pt x="285749" y="54495"/>
                </a:cubicBezTo>
                <a:cubicBezTo>
                  <a:pt x="275117" y="56267"/>
                  <a:pt x="263702" y="55434"/>
                  <a:pt x="253852" y="59812"/>
                </a:cubicBezTo>
                <a:cubicBezTo>
                  <a:pt x="246982" y="62866"/>
                  <a:pt x="243679" y="70948"/>
                  <a:pt x="237903" y="75761"/>
                </a:cubicBezTo>
                <a:cubicBezTo>
                  <a:pt x="232995" y="79851"/>
                  <a:pt x="227270" y="82849"/>
                  <a:pt x="221954" y="86393"/>
                </a:cubicBezTo>
                <a:cubicBezTo>
                  <a:pt x="200689" y="84621"/>
                  <a:pt x="178677" y="86939"/>
                  <a:pt x="158159" y="81077"/>
                </a:cubicBezTo>
                <a:cubicBezTo>
                  <a:pt x="145940" y="77586"/>
                  <a:pt x="143934" y="43144"/>
                  <a:pt x="142210" y="38547"/>
                </a:cubicBezTo>
                <a:cubicBezTo>
                  <a:pt x="133785" y="16081"/>
                  <a:pt x="122860" y="19692"/>
                  <a:pt x="99680" y="11965"/>
                </a:cubicBezTo>
                <a:cubicBezTo>
                  <a:pt x="27054" y="18018"/>
                  <a:pt x="14620" y="-5755"/>
                  <a:pt x="3987" y="133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AD490-5537-4893-AA03-7914B8259E10}"/>
              </a:ext>
            </a:extLst>
          </p:cNvPr>
          <p:cNvSpPr/>
          <p:nvPr/>
        </p:nvSpPr>
        <p:spPr>
          <a:xfrm>
            <a:off x="1697478" y="2892056"/>
            <a:ext cx="258913" cy="139802"/>
          </a:xfrm>
          <a:custGeom>
            <a:avLst/>
            <a:gdLst>
              <a:gd name="connsiteX0" fmla="*/ 72843 w 258913"/>
              <a:gd name="connsiteY0" fmla="*/ 37214 h 139802"/>
              <a:gd name="connsiteX1" fmla="*/ 51578 w 258913"/>
              <a:gd name="connsiteY1" fmla="*/ 10632 h 139802"/>
              <a:gd name="connsiteX2" fmla="*/ 67527 w 258913"/>
              <a:gd name="connsiteY2" fmla="*/ 0 h 139802"/>
              <a:gd name="connsiteX3" fmla="*/ 200434 w 258913"/>
              <a:gd name="connsiteY3" fmla="*/ 5316 h 139802"/>
              <a:gd name="connsiteX4" fmla="*/ 232331 w 258913"/>
              <a:gd name="connsiteY4" fmla="*/ 31897 h 139802"/>
              <a:gd name="connsiteX5" fmla="*/ 258913 w 258913"/>
              <a:gd name="connsiteY5" fmla="*/ 74428 h 139802"/>
              <a:gd name="connsiteX6" fmla="*/ 253596 w 258913"/>
              <a:gd name="connsiteY6" fmla="*/ 90377 h 139802"/>
              <a:gd name="connsiteX7" fmla="*/ 195117 w 258913"/>
              <a:gd name="connsiteY7" fmla="*/ 95693 h 139802"/>
              <a:gd name="connsiteX8" fmla="*/ 179169 w 258913"/>
              <a:gd name="connsiteY8" fmla="*/ 101009 h 139802"/>
              <a:gd name="connsiteX9" fmla="*/ 131322 w 258913"/>
              <a:gd name="connsiteY9" fmla="*/ 116958 h 139802"/>
              <a:gd name="connsiteX10" fmla="*/ 126006 w 258913"/>
              <a:gd name="connsiteY10" fmla="*/ 138223 h 139802"/>
              <a:gd name="connsiteX11" fmla="*/ 94108 w 258913"/>
              <a:gd name="connsiteY11" fmla="*/ 132907 h 139802"/>
              <a:gd name="connsiteX12" fmla="*/ 67527 w 258913"/>
              <a:gd name="connsiteY12" fmla="*/ 101009 h 139802"/>
              <a:gd name="connsiteX13" fmla="*/ 83475 w 258913"/>
              <a:gd name="connsiteY13" fmla="*/ 95693 h 139802"/>
              <a:gd name="connsiteX14" fmla="*/ 46262 w 258913"/>
              <a:gd name="connsiteY14" fmla="*/ 79744 h 139802"/>
              <a:gd name="connsiteX15" fmla="*/ 3731 w 258913"/>
              <a:gd name="connsiteY15" fmla="*/ 85060 h 139802"/>
              <a:gd name="connsiteX16" fmla="*/ 9048 w 258913"/>
              <a:gd name="connsiteY16" fmla="*/ 53163 h 139802"/>
              <a:gd name="connsiteX17" fmla="*/ 72843 w 258913"/>
              <a:gd name="connsiteY17" fmla="*/ 37214 h 13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913" h="139802">
                <a:moveTo>
                  <a:pt x="72843" y="37214"/>
                </a:moveTo>
                <a:cubicBezTo>
                  <a:pt x="79931" y="30125"/>
                  <a:pt x="53183" y="21865"/>
                  <a:pt x="51578" y="10632"/>
                </a:cubicBezTo>
                <a:cubicBezTo>
                  <a:pt x="50674" y="4307"/>
                  <a:pt x="61142" y="228"/>
                  <a:pt x="67527" y="0"/>
                </a:cubicBezTo>
                <a:lnTo>
                  <a:pt x="200434" y="5316"/>
                </a:lnTo>
                <a:cubicBezTo>
                  <a:pt x="210358" y="11933"/>
                  <a:pt x="226313" y="21065"/>
                  <a:pt x="232331" y="31897"/>
                </a:cubicBezTo>
                <a:cubicBezTo>
                  <a:pt x="258383" y="78789"/>
                  <a:pt x="226000" y="52485"/>
                  <a:pt x="258913" y="74428"/>
                </a:cubicBezTo>
                <a:cubicBezTo>
                  <a:pt x="257141" y="79744"/>
                  <a:pt x="258912" y="88605"/>
                  <a:pt x="253596" y="90377"/>
                </a:cubicBezTo>
                <a:cubicBezTo>
                  <a:pt x="235027" y="96567"/>
                  <a:pt x="214494" y="92925"/>
                  <a:pt x="195117" y="95693"/>
                </a:cubicBezTo>
                <a:cubicBezTo>
                  <a:pt x="189570" y="96485"/>
                  <a:pt x="184557" y="99470"/>
                  <a:pt x="179169" y="101009"/>
                </a:cubicBezTo>
                <a:cubicBezTo>
                  <a:pt x="139107" y="112455"/>
                  <a:pt x="177144" y="98628"/>
                  <a:pt x="131322" y="116958"/>
                </a:cubicBezTo>
                <a:cubicBezTo>
                  <a:pt x="129550" y="124046"/>
                  <a:pt x="132722" y="135345"/>
                  <a:pt x="126006" y="138223"/>
                </a:cubicBezTo>
                <a:cubicBezTo>
                  <a:pt x="116098" y="142469"/>
                  <a:pt x="103958" y="137285"/>
                  <a:pt x="94108" y="132907"/>
                </a:cubicBezTo>
                <a:cubicBezTo>
                  <a:pt x="84412" y="128598"/>
                  <a:pt x="73176" y="109483"/>
                  <a:pt x="67527" y="101009"/>
                </a:cubicBezTo>
                <a:cubicBezTo>
                  <a:pt x="72843" y="99237"/>
                  <a:pt x="85247" y="101009"/>
                  <a:pt x="83475" y="95693"/>
                </a:cubicBezTo>
                <a:cubicBezTo>
                  <a:pt x="81832" y="90765"/>
                  <a:pt x="52310" y="81760"/>
                  <a:pt x="46262" y="79744"/>
                </a:cubicBezTo>
                <a:cubicBezTo>
                  <a:pt x="32085" y="81516"/>
                  <a:pt x="15357" y="93364"/>
                  <a:pt x="3731" y="85060"/>
                </a:cubicBezTo>
                <a:cubicBezTo>
                  <a:pt x="-5040" y="78795"/>
                  <a:pt x="3700" y="62522"/>
                  <a:pt x="9048" y="53163"/>
                </a:cubicBezTo>
                <a:cubicBezTo>
                  <a:pt x="13688" y="45044"/>
                  <a:pt x="65755" y="44303"/>
                  <a:pt x="72843" y="37214"/>
                </a:cubicBezTo>
                <a:close/>
              </a:path>
            </a:pathLst>
          </a:custGeom>
          <a:blipFill>
            <a:blip r:embed="rId2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DE2CB8E-8F68-4921-9C2D-975A13BA5EEA}"/>
              </a:ext>
            </a:extLst>
          </p:cNvPr>
          <p:cNvSpPr/>
          <p:nvPr/>
        </p:nvSpPr>
        <p:spPr>
          <a:xfrm>
            <a:off x="1529037" y="2953669"/>
            <a:ext cx="92428" cy="57679"/>
          </a:xfrm>
          <a:custGeom>
            <a:avLst/>
            <a:gdLst>
              <a:gd name="connsiteX0" fmla="*/ 2051 w 92428"/>
              <a:gd name="connsiteY0" fmla="*/ 2182 h 57679"/>
              <a:gd name="connsiteX1" fmla="*/ 65847 w 92428"/>
              <a:gd name="connsiteY1" fmla="*/ 7498 h 57679"/>
              <a:gd name="connsiteX2" fmla="*/ 81796 w 92428"/>
              <a:gd name="connsiteY2" fmla="*/ 12815 h 57679"/>
              <a:gd name="connsiteX3" fmla="*/ 92428 w 92428"/>
              <a:gd name="connsiteY3" fmla="*/ 28764 h 57679"/>
              <a:gd name="connsiteX4" fmla="*/ 87112 w 92428"/>
              <a:gd name="connsiteY4" fmla="*/ 55345 h 57679"/>
              <a:gd name="connsiteX5" fmla="*/ 18000 w 92428"/>
              <a:gd name="connsiteY5" fmla="*/ 44712 h 57679"/>
              <a:gd name="connsiteX6" fmla="*/ 2051 w 92428"/>
              <a:gd name="connsiteY6" fmla="*/ 2182 h 5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28" h="57679">
                <a:moveTo>
                  <a:pt x="2051" y="2182"/>
                </a:moveTo>
                <a:cubicBezTo>
                  <a:pt x="10025" y="-4020"/>
                  <a:pt x="44695" y="4678"/>
                  <a:pt x="65847" y="7498"/>
                </a:cubicBezTo>
                <a:cubicBezTo>
                  <a:pt x="71402" y="8239"/>
                  <a:pt x="77420" y="9314"/>
                  <a:pt x="81796" y="12815"/>
                </a:cubicBezTo>
                <a:cubicBezTo>
                  <a:pt x="86785" y="16807"/>
                  <a:pt x="88884" y="23448"/>
                  <a:pt x="92428" y="28764"/>
                </a:cubicBezTo>
                <a:cubicBezTo>
                  <a:pt x="90656" y="37624"/>
                  <a:pt x="95604" y="52257"/>
                  <a:pt x="87112" y="55345"/>
                </a:cubicBezTo>
                <a:cubicBezTo>
                  <a:pt x="67444" y="62497"/>
                  <a:pt x="38550" y="51563"/>
                  <a:pt x="18000" y="44712"/>
                </a:cubicBezTo>
                <a:cubicBezTo>
                  <a:pt x="11468" y="18584"/>
                  <a:pt x="-5923" y="8384"/>
                  <a:pt x="2051" y="21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9EB9FD-8268-4A08-90B3-1F526DD508C0}"/>
              </a:ext>
            </a:extLst>
          </p:cNvPr>
          <p:cNvSpPr/>
          <p:nvPr/>
        </p:nvSpPr>
        <p:spPr>
          <a:xfrm>
            <a:off x="2926308" y="106326"/>
            <a:ext cx="1720120" cy="893134"/>
          </a:xfrm>
          <a:custGeom>
            <a:avLst/>
            <a:gdLst>
              <a:gd name="connsiteX0" fmla="*/ 454845 w 1720120"/>
              <a:gd name="connsiteY0" fmla="*/ 58479 h 893134"/>
              <a:gd name="connsiteX1" fmla="*/ 428264 w 1720120"/>
              <a:gd name="connsiteY1" fmla="*/ 74427 h 893134"/>
              <a:gd name="connsiteX2" fmla="*/ 396366 w 1720120"/>
              <a:gd name="connsiteY2" fmla="*/ 95693 h 893134"/>
              <a:gd name="connsiteX3" fmla="*/ 364469 w 1720120"/>
              <a:gd name="connsiteY3" fmla="*/ 106325 h 893134"/>
              <a:gd name="connsiteX4" fmla="*/ 337887 w 1720120"/>
              <a:gd name="connsiteY4" fmla="*/ 116958 h 893134"/>
              <a:gd name="connsiteX5" fmla="*/ 311306 w 1720120"/>
              <a:gd name="connsiteY5" fmla="*/ 122274 h 893134"/>
              <a:gd name="connsiteX6" fmla="*/ 279408 w 1720120"/>
              <a:gd name="connsiteY6" fmla="*/ 132907 h 893134"/>
              <a:gd name="connsiteX7" fmla="*/ 242194 w 1720120"/>
              <a:gd name="connsiteY7" fmla="*/ 148855 h 893134"/>
              <a:gd name="connsiteX8" fmla="*/ 199664 w 1720120"/>
              <a:gd name="connsiteY8" fmla="*/ 154172 h 893134"/>
              <a:gd name="connsiteX9" fmla="*/ 45492 w 1720120"/>
              <a:gd name="connsiteY9" fmla="*/ 164804 h 893134"/>
              <a:gd name="connsiteX10" fmla="*/ 24227 w 1720120"/>
              <a:gd name="connsiteY10" fmla="*/ 223283 h 893134"/>
              <a:gd name="connsiteX11" fmla="*/ 72073 w 1720120"/>
              <a:gd name="connsiteY11" fmla="*/ 217967 h 893134"/>
              <a:gd name="connsiteX12" fmla="*/ 93339 w 1720120"/>
              <a:gd name="connsiteY12" fmla="*/ 212651 h 893134"/>
              <a:gd name="connsiteX13" fmla="*/ 77390 w 1720120"/>
              <a:gd name="connsiteY13" fmla="*/ 223283 h 893134"/>
              <a:gd name="connsiteX14" fmla="*/ 50808 w 1720120"/>
              <a:gd name="connsiteY14" fmla="*/ 233916 h 893134"/>
              <a:gd name="connsiteX15" fmla="*/ 61441 w 1720120"/>
              <a:gd name="connsiteY15" fmla="*/ 249865 h 893134"/>
              <a:gd name="connsiteX16" fmla="*/ 77390 w 1720120"/>
              <a:gd name="connsiteY16" fmla="*/ 255181 h 893134"/>
              <a:gd name="connsiteX17" fmla="*/ 157134 w 1720120"/>
              <a:gd name="connsiteY17" fmla="*/ 260497 h 893134"/>
              <a:gd name="connsiteX18" fmla="*/ 199664 w 1720120"/>
              <a:gd name="connsiteY18" fmla="*/ 271130 h 893134"/>
              <a:gd name="connsiteX19" fmla="*/ 231562 w 1720120"/>
              <a:gd name="connsiteY19" fmla="*/ 281762 h 893134"/>
              <a:gd name="connsiteX20" fmla="*/ 274092 w 1720120"/>
              <a:gd name="connsiteY20" fmla="*/ 287079 h 893134"/>
              <a:gd name="connsiteX21" fmla="*/ 305990 w 1720120"/>
              <a:gd name="connsiteY21" fmla="*/ 297711 h 893134"/>
              <a:gd name="connsiteX22" fmla="*/ 348520 w 1720120"/>
              <a:gd name="connsiteY22" fmla="*/ 345558 h 893134"/>
              <a:gd name="connsiteX23" fmla="*/ 353836 w 1720120"/>
              <a:gd name="connsiteY23" fmla="*/ 361507 h 893134"/>
              <a:gd name="connsiteX24" fmla="*/ 375101 w 1720120"/>
              <a:gd name="connsiteY24" fmla="*/ 425302 h 893134"/>
              <a:gd name="connsiteX25" fmla="*/ 406999 w 1720120"/>
              <a:gd name="connsiteY25" fmla="*/ 430618 h 893134"/>
              <a:gd name="connsiteX26" fmla="*/ 417632 w 1720120"/>
              <a:gd name="connsiteY26" fmla="*/ 451883 h 893134"/>
              <a:gd name="connsiteX27" fmla="*/ 422948 w 1720120"/>
              <a:gd name="connsiteY27" fmla="*/ 473148 h 893134"/>
              <a:gd name="connsiteX28" fmla="*/ 428264 w 1720120"/>
              <a:gd name="connsiteY28" fmla="*/ 489097 h 893134"/>
              <a:gd name="connsiteX29" fmla="*/ 422948 w 1720120"/>
              <a:gd name="connsiteY29" fmla="*/ 531627 h 893134"/>
              <a:gd name="connsiteX30" fmla="*/ 417632 w 1720120"/>
              <a:gd name="connsiteY30" fmla="*/ 547576 h 893134"/>
              <a:gd name="connsiteX31" fmla="*/ 364469 w 1720120"/>
              <a:gd name="connsiteY31" fmla="*/ 574158 h 893134"/>
              <a:gd name="connsiteX32" fmla="*/ 343204 w 1720120"/>
              <a:gd name="connsiteY32" fmla="*/ 584790 h 893134"/>
              <a:gd name="connsiteX33" fmla="*/ 327255 w 1720120"/>
              <a:gd name="connsiteY33" fmla="*/ 600739 h 893134"/>
              <a:gd name="connsiteX34" fmla="*/ 295357 w 1720120"/>
              <a:gd name="connsiteY34" fmla="*/ 643269 h 893134"/>
              <a:gd name="connsiteX35" fmla="*/ 295357 w 1720120"/>
              <a:gd name="connsiteY35" fmla="*/ 781493 h 893134"/>
              <a:gd name="connsiteX36" fmla="*/ 305990 w 1720120"/>
              <a:gd name="connsiteY36" fmla="*/ 797441 h 893134"/>
              <a:gd name="connsiteX37" fmla="*/ 332571 w 1720120"/>
              <a:gd name="connsiteY37" fmla="*/ 845288 h 893134"/>
              <a:gd name="connsiteX38" fmla="*/ 343204 w 1720120"/>
              <a:gd name="connsiteY38" fmla="*/ 877186 h 893134"/>
              <a:gd name="connsiteX39" fmla="*/ 375101 w 1720120"/>
              <a:gd name="connsiteY39" fmla="*/ 887818 h 893134"/>
              <a:gd name="connsiteX40" fmla="*/ 391050 w 1720120"/>
              <a:gd name="connsiteY40" fmla="*/ 893134 h 893134"/>
              <a:gd name="connsiteX41" fmla="*/ 502692 w 1720120"/>
              <a:gd name="connsiteY41" fmla="*/ 887818 h 893134"/>
              <a:gd name="connsiteX42" fmla="*/ 529273 w 1720120"/>
              <a:gd name="connsiteY42" fmla="*/ 866553 h 893134"/>
              <a:gd name="connsiteX43" fmla="*/ 561171 w 1720120"/>
              <a:gd name="connsiteY43" fmla="*/ 850604 h 893134"/>
              <a:gd name="connsiteX44" fmla="*/ 571804 w 1720120"/>
              <a:gd name="connsiteY44" fmla="*/ 834655 h 893134"/>
              <a:gd name="connsiteX45" fmla="*/ 609018 w 1720120"/>
              <a:gd name="connsiteY45" fmla="*/ 808074 h 893134"/>
              <a:gd name="connsiteX46" fmla="*/ 624966 w 1720120"/>
              <a:gd name="connsiteY46" fmla="*/ 802758 h 893134"/>
              <a:gd name="connsiteX47" fmla="*/ 640915 w 1720120"/>
              <a:gd name="connsiteY47" fmla="*/ 792125 h 893134"/>
              <a:gd name="connsiteX48" fmla="*/ 683445 w 1720120"/>
              <a:gd name="connsiteY48" fmla="*/ 765544 h 893134"/>
              <a:gd name="connsiteX49" fmla="*/ 694078 w 1720120"/>
              <a:gd name="connsiteY49" fmla="*/ 749595 h 893134"/>
              <a:gd name="connsiteX50" fmla="*/ 752557 w 1720120"/>
              <a:gd name="connsiteY50" fmla="*/ 707065 h 893134"/>
              <a:gd name="connsiteX51" fmla="*/ 773822 w 1720120"/>
              <a:gd name="connsiteY51" fmla="*/ 696432 h 893134"/>
              <a:gd name="connsiteX52" fmla="*/ 805720 w 1720120"/>
              <a:gd name="connsiteY52" fmla="*/ 669851 h 893134"/>
              <a:gd name="connsiteX53" fmla="*/ 821669 w 1720120"/>
              <a:gd name="connsiteY53" fmla="*/ 664534 h 893134"/>
              <a:gd name="connsiteX54" fmla="*/ 842934 w 1720120"/>
              <a:gd name="connsiteY54" fmla="*/ 653902 h 893134"/>
              <a:gd name="connsiteX55" fmla="*/ 858883 w 1720120"/>
              <a:gd name="connsiteY55" fmla="*/ 648586 h 893134"/>
              <a:gd name="connsiteX56" fmla="*/ 917362 w 1720120"/>
              <a:gd name="connsiteY56" fmla="*/ 632637 h 893134"/>
              <a:gd name="connsiteX57" fmla="*/ 975841 w 1720120"/>
              <a:gd name="connsiteY57" fmla="*/ 616688 h 893134"/>
              <a:gd name="connsiteX58" fmla="*/ 1013055 w 1720120"/>
              <a:gd name="connsiteY58" fmla="*/ 611372 h 893134"/>
              <a:gd name="connsiteX59" fmla="*/ 1050269 w 1720120"/>
              <a:gd name="connsiteY59" fmla="*/ 595423 h 893134"/>
              <a:gd name="connsiteX60" fmla="*/ 1103432 w 1720120"/>
              <a:gd name="connsiteY60" fmla="*/ 574158 h 893134"/>
              <a:gd name="connsiteX61" fmla="*/ 1124697 w 1720120"/>
              <a:gd name="connsiteY61" fmla="*/ 563525 h 893134"/>
              <a:gd name="connsiteX62" fmla="*/ 1161911 w 1720120"/>
              <a:gd name="connsiteY62" fmla="*/ 558209 h 893134"/>
              <a:gd name="connsiteX63" fmla="*/ 1215073 w 1720120"/>
              <a:gd name="connsiteY63" fmla="*/ 542260 h 893134"/>
              <a:gd name="connsiteX64" fmla="*/ 1252287 w 1720120"/>
              <a:gd name="connsiteY64" fmla="*/ 526311 h 893134"/>
              <a:gd name="connsiteX65" fmla="*/ 1273552 w 1720120"/>
              <a:gd name="connsiteY65" fmla="*/ 520995 h 893134"/>
              <a:gd name="connsiteX66" fmla="*/ 1321399 w 1720120"/>
              <a:gd name="connsiteY66" fmla="*/ 505046 h 893134"/>
              <a:gd name="connsiteX67" fmla="*/ 1363929 w 1720120"/>
              <a:gd name="connsiteY67" fmla="*/ 489097 h 893134"/>
              <a:gd name="connsiteX68" fmla="*/ 1369245 w 1720120"/>
              <a:gd name="connsiteY68" fmla="*/ 467832 h 893134"/>
              <a:gd name="connsiteX69" fmla="*/ 1347980 w 1720120"/>
              <a:gd name="connsiteY69" fmla="*/ 435934 h 893134"/>
              <a:gd name="connsiteX70" fmla="*/ 1358613 w 1720120"/>
              <a:gd name="connsiteY70" fmla="*/ 419986 h 893134"/>
              <a:gd name="connsiteX71" fmla="*/ 1379878 w 1720120"/>
              <a:gd name="connsiteY71" fmla="*/ 382772 h 893134"/>
              <a:gd name="connsiteX72" fmla="*/ 1401143 w 1720120"/>
              <a:gd name="connsiteY72" fmla="*/ 345558 h 893134"/>
              <a:gd name="connsiteX73" fmla="*/ 1406459 w 1720120"/>
              <a:gd name="connsiteY73" fmla="*/ 329609 h 893134"/>
              <a:gd name="connsiteX74" fmla="*/ 1438357 w 1720120"/>
              <a:gd name="connsiteY74" fmla="*/ 318976 h 893134"/>
              <a:gd name="connsiteX75" fmla="*/ 1454306 w 1720120"/>
              <a:gd name="connsiteY75" fmla="*/ 308344 h 893134"/>
              <a:gd name="connsiteX76" fmla="*/ 1475571 w 1720120"/>
              <a:gd name="connsiteY76" fmla="*/ 303027 h 893134"/>
              <a:gd name="connsiteX77" fmla="*/ 1507469 w 1720120"/>
              <a:gd name="connsiteY77" fmla="*/ 292395 h 893134"/>
              <a:gd name="connsiteX78" fmla="*/ 1512785 w 1720120"/>
              <a:gd name="connsiteY78" fmla="*/ 255181 h 893134"/>
              <a:gd name="connsiteX79" fmla="*/ 1496836 w 1720120"/>
              <a:gd name="connsiteY79" fmla="*/ 207334 h 893134"/>
              <a:gd name="connsiteX80" fmla="*/ 1512785 w 1720120"/>
              <a:gd name="connsiteY80" fmla="*/ 170121 h 893134"/>
              <a:gd name="connsiteX81" fmla="*/ 1555315 w 1720120"/>
              <a:gd name="connsiteY81" fmla="*/ 154172 h 893134"/>
              <a:gd name="connsiteX82" fmla="*/ 1613794 w 1720120"/>
              <a:gd name="connsiteY82" fmla="*/ 122274 h 893134"/>
              <a:gd name="connsiteX83" fmla="*/ 1645692 w 1720120"/>
              <a:gd name="connsiteY83" fmla="*/ 106325 h 893134"/>
              <a:gd name="connsiteX84" fmla="*/ 1698855 w 1720120"/>
              <a:gd name="connsiteY84" fmla="*/ 69111 h 893134"/>
              <a:gd name="connsiteX85" fmla="*/ 1720120 w 1720120"/>
              <a:gd name="connsiteY85" fmla="*/ 58479 h 893134"/>
              <a:gd name="connsiteX86" fmla="*/ 1677590 w 1720120"/>
              <a:gd name="connsiteY86" fmla="*/ 42530 h 893134"/>
              <a:gd name="connsiteX87" fmla="*/ 1374562 w 1720120"/>
              <a:gd name="connsiteY87" fmla="*/ 31897 h 893134"/>
              <a:gd name="connsiteX88" fmla="*/ 1316083 w 1720120"/>
              <a:gd name="connsiteY88" fmla="*/ 26581 h 893134"/>
              <a:gd name="connsiteX89" fmla="*/ 1300134 w 1720120"/>
              <a:gd name="connsiteY89" fmla="*/ 21265 h 893134"/>
              <a:gd name="connsiteX90" fmla="*/ 1268236 w 1720120"/>
              <a:gd name="connsiteY90" fmla="*/ 15948 h 893134"/>
              <a:gd name="connsiteX91" fmla="*/ 1241655 w 1720120"/>
              <a:gd name="connsiteY91" fmla="*/ 10632 h 893134"/>
              <a:gd name="connsiteX92" fmla="*/ 1092799 w 1720120"/>
              <a:gd name="connsiteY92" fmla="*/ 0 h 893134"/>
              <a:gd name="connsiteX93" fmla="*/ 747241 w 1720120"/>
              <a:gd name="connsiteY93" fmla="*/ 5316 h 893134"/>
              <a:gd name="connsiteX94" fmla="*/ 630283 w 1720120"/>
              <a:gd name="connsiteY94" fmla="*/ 21265 h 893134"/>
              <a:gd name="connsiteX95" fmla="*/ 561171 w 1720120"/>
              <a:gd name="connsiteY95" fmla="*/ 26581 h 893134"/>
              <a:gd name="connsiteX96" fmla="*/ 518641 w 1720120"/>
              <a:gd name="connsiteY96" fmla="*/ 37214 h 893134"/>
              <a:gd name="connsiteX97" fmla="*/ 444213 w 1720120"/>
              <a:gd name="connsiteY97" fmla="*/ 47846 h 893134"/>
              <a:gd name="connsiteX98" fmla="*/ 412315 w 1720120"/>
              <a:gd name="connsiteY98" fmla="*/ 53162 h 893134"/>
              <a:gd name="connsiteX99" fmla="*/ 375101 w 1720120"/>
              <a:gd name="connsiteY99" fmla="*/ 63795 h 893134"/>
              <a:gd name="connsiteX100" fmla="*/ 332571 w 1720120"/>
              <a:gd name="connsiteY100" fmla="*/ 74427 h 893134"/>
              <a:gd name="connsiteX101" fmla="*/ 311306 w 1720120"/>
              <a:gd name="connsiteY101" fmla="*/ 85060 h 893134"/>
              <a:gd name="connsiteX102" fmla="*/ 327255 w 1720120"/>
              <a:gd name="connsiteY102" fmla="*/ 79744 h 893134"/>
              <a:gd name="connsiteX103" fmla="*/ 353836 w 1720120"/>
              <a:gd name="connsiteY103" fmla="*/ 74427 h 893134"/>
              <a:gd name="connsiteX104" fmla="*/ 385734 w 1720120"/>
              <a:gd name="connsiteY104" fmla="*/ 63795 h 893134"/>
              <a:gd name="connsiteX105" fmla="*/ 486743 w 1720120"/>
              <a:gd name="connsiteY105" fmla="*/ 47846 h 893134"/>
              <a:gd name="connsiteX106" fmla="*/ 523957 w 1720120"/>
              <a:gd name="connsiteY106" fmla="*/ 58479 h 893134"/>
              <a:gd name="connsiteX107" fmla="*/ 502692 w 1720120"/>
              <a:gd name="connsiteY107" fmla="*/ 63795 h 893134"/>
              <a:gd name="connsiteX108" fmla="*/ 486743 w 1720120"/>
              <a:gd name="connsiteY108" fmla="*/ 69111 h 893134"/>
              <a:gd name="connsiteX109" fmla="*/ 454845 w 1720120"/>
              <a:gd name="connsiteY109" fmla="*/ 58479 h 8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720120" h="893134">
                <a:moveTo>
                  <a:pt x="454845" y="58479"/>
                </a:moveTo>
                <a:cubicBezTo>
                  <a:pt x="445099" y="59365"/>
                  <a:pt x="436981" y="68880"/>
                  <a:pt x="428264" y="74427"/>
                </a:cubicBezTo>
                <a:cubicBezTo>
                  <a:pt x="417483" y="81288"/>
                  <a:pt x="408489" y="91652"/>
                  <a:pt x="396366" y="95693"/>
                </a:cubicBezTo>
                <a:cubicBezTo>
                  <a:pt x="385734" y="99237"/>
                  <a:pt x="374875" y="102163"/>
                  <a:pt x="364469" y="106325"/>
                </a:cubicBezTo>
                <a:cubicBezTo>
                  <a:pt x="355608" y="109869"/>
                  <a:pt x="347028" y="114216"/>
                  <a:pt x="337887" y="116958"/>
                </a:cubicBezTo>
                <a:cubicBezTo>
                  <a:pt x="329232" y="119554"/>
                  <a:pt x="320023" y="119897"/>
                  <a:pt x="311306" y="122274"/>
                </a:cubicBezTo>
                <a:cubicBezTo>
                  <a:pt x="300493" y="125223"/>
                  <a:pt x="289433" y="127895"/>
                  <a:pt x="279408" y="132907"/>
                </a:cubicBezTo>
                <a:cubicBezTo>
                  <a:pt x="268933" y="138144"/>
                  <a:pt x="254487" y="146620"/>
                  <a:pt x="242194" y="148855"/>
                </a:cubicBezTo>
                <a:cubicBezTo>
                  <a:pt x="228137" y="151411"/>
                  <a:pt x="213904" y="153017"/>
                  <a:pt x="199664" y="154172"/>
                </a:cubicBezTo>
                <a:cubicBezTo>
                  <a:pt x="148320" y="158335"/>
                  <a:pt x="96883" y="161260"/>
                  <a:pt x="45492" y="164804"/>
                </a:cubicBezTo>
                <a:cubicBezTo>
                  <a:pt x="27535" y="168396"/>
                  <a:pt x="-33404" y="171415"/>
                  <a:pt x="24227" y="223283"/>
                </a:cubicBezTo>
                <a:cubicBezTo>
                  <a:pt x="36154" y="234018"/>
                  <a:pt x="56124" y="219739"/>
                  <a:pt x="72073" y="217967"/>
                </a:cubicBezTo>
                <a:cubicBezTo>
                  <a:pt x="79162" y="216195"/>
                  <a:pt x="88172" y="207485"/>
                  <a:pt x="93339" y="212651"/>
                </a:cubicBezTo>
                <a:cubicBezTo>
                  <a:pt x="97857" y="217169"/>
                  <a:pt x="83105" y="220426"/>
                  <a:pt x="77390" y="223283"/>
                </a:cubicBezTo>
                <a:cubicBezTo>
                  <a:pt x="68854" y="227551"/>
                  <a:pt x="59669" y="230372"/>
                  <a:pt x="50808" y="233916"/>
                </a:cubicBezTo>
                <a:cubicBezTo>
                  <a:pt x="54352" y="239232"/>
                  <a:pt x="56452" y="245874"/>
                  <a:pt x="61441" y="249865"/>
                </a:cubicBezTo>
                <a:cubicBezTo>
                  <a:pt x="65817" y="253366"/>
                  <a:pt x="71820" y="254562"/>
                  <a:pt x="77390" y="255181"/>
                </a:cubicBezTo>
                <a:cubicBezTo>
                  <a:pt x="103867" y="258123"/>
                  <a:pt x="130553" y="258725"/>
                  <a:pt x="157134" y="260497"/>
                </a:cubicBezTo>
                <a:cubicBezTo>
                  <a:pt x="171311" y="264041"/>
                  <a:pt x="185801" y="266509"/>
                  <a:pt x="199664" y="271130"/>
                </a:cubicBezTo>
                <a:cubicBezTo>
                  <a:pt x="210297" y="274674"/>
                  <a:pt x="220441" y="280372"/>
                  <a:pt x="231562" y="281762"/>
                </a:cubicBezTo>
                <a:lnTo>
                  <a:pt x="274092" y="287079"/>
                </a:lnTo>
                <a:cubicBezTo>
                  <a:pt x="284725" y="290623"/>
                  <a:pt x="298065" y="289786"/>
                  <a:pt x="305990" y="297711"/>
                </a:cubicBezTo>
                <a:cubicBezTo>
                  <a:pt x="342405" y="334127"/>
                  <a:pt x="329546" y="317098"/>
                  <a:pt x="348520" y="345558"/>
                </a:cubicBezTo>
                <a:cubicBezTo>
                  <a:pt x="350292" y="350874"/>
                  <a:pt x="352984" y="355968"/>
                  <a:pt x="353836" y="361507"/>
                </a:cubicBezTo>
                <a:cubicBezTo>
                  <a:pt x="358530" y="392021"/>
                  <a:pt x="344785" y="415197"/>
                  <a:pt x="375101" y="425302"/>
                </a:cubicBezTo>
                <a:cubicBezTo>
                  <a:pt x="385327" y="428711"/>
                  <a:pt x="396366" y="428846"/>
                  <a:pt x="406999" y="430618"/>
                </a:cubicBezTo>
                <a:cubicBezTo>
                  <a:pt x="410543" y="437706"/>
                  <a:pt x="414849" y="444463"/>
                  <a:pt x="417632" y="451883"/>
                </a:cubicBezTo>
                <a:cubicBezTo>
                  <a:pt x="420198" y="458724"/>
                  <a:pt x="420941" y="466123"/>
                  <a:pt x="422948" y="473148"/>
                </a:cubicBezTo>
                <a:cubicBezTo>
                  <a:pt x="424487" y="478536"/>
                  <a:pt x="426492" y="483781"/>
                  <a:pt x="428264" y="489097"/>
                </a:cubicBezTo>
                <a:cubicBezTo>
                  <a:pt x="426492" y="503274"/>
                  <a:pt x="425504" y="517570"/>
                  <a:pt x="422948" y="531627"/>
                </a:cubicBezTo>
                <a:cubicBezTo>
                  <a:pt x="421946" y="537140"/>
                  <a:pt x="421595" y="543613"/>
                  <a:pt x="417632" y="547576"/>
                </a:cubicBezTo>
                <a:cubicBezTo>
                  <a:pt x="388138" y="577070"/>
                  <a:pt x="393281" y="563353"/>
                  <a:pt x="364469" y="574158"/>
                </a:cubicBezTo>
                <a:cubicBezTo>
                  <a:pt x="357049" y="576941"/>
                  <a:pt x="350292" y="581246"/>
                  <a:pt x="343204" y="584790"/>
                </a:cubicBezTo>
                <a:cubicBezTo>
                  <a:pt x="337888" y="590106"/>
                  <a:pt x="332016" y="594920"/>
                  <a:pt x="327255" y="600739"/>
                </a:cubicBezTo>
                <a:cubicBezTo>
                  <a:pt x="316033" y="614454"/>
                  <a:pt x="295357" y="643269"/>
                  <a:pt x="295357" y="643269"/>
                </a:cubicBezTo>
                <a:cubicBezTo>
                  <a:pt x="278079" y="695107"/>
                  <a:pt x="282967" y="674113"/>
                  <a:pt x="295357" y="781493"/>
                </a:cubicBezTo>
                <a:cubicBezTo>
                  <a:pt x="296089" y="787840"/>
                  <a:pt x="302446" y="792125"/>
                  <a:pt x="305990" y="797441"/>
                </a:cubicBezTo>
                <a:cubicBezTo>
                  <a:pt x="318999" y="836472"/>
                  <a:pt x="308697" y="821414"/>
                  <a:pt x="332571" y="845288"/>
                </a:cubicBezTo>
                <a:cubicBezTo>
                  <a:pt x="336115" y="855921"/>
                  <a:pt x="332571" y="873642"/>
                  <a:pt x="343204" y="877186"/>
                </a:cubicBezTo>
                <a:lnTo>
                  <a:pt x="375101" y="887818"/>
                </a:lnTo>
                <a:lnTo>
                  <a:pt x="391050" y="893134"/>
                </a:lnTo>
                <a:cubicBezTo>
                  <a:pt x="428264" y="891362"/>
                  <a:pt x="465565" y="890912"/>
                  <a:pt x="502692" y="887818"/>
                </a:cubicBezTo>
                <a:cubicBezTo>
                  <a:pt x="525275" y="885936"/>
                  <a:pt x="514880" y="880946"/>
                  <a:pt x="529273" y="866553"/>
                </a:cubicBezTo>
                <a:cubicBezTo>
                  <a:pt x="539577" y="856249"/>
                  <a:pt x="548202" y="854928"/>
                  <a:pt x="561171" y="850604"/>
                </a:cubicBezTo>
                <a:cubicBezTo>
                  <a:pt x="564715" y="845288"/>
                  <a:pt x="567286" y="839173"/>
                  <a:pt x="571804" y="834655"/>
                </a:cubicBezTo>
                <a:cubicBezTo>
                  <a:pt x="574210" y="832249"/>
                  <a:pt x="602983" y="811091"/>
                  <a:pt x="609018" y="808074"/>
                </a:cubicBezTo>
                <a:cubicBezTo>
                  <a:pt x="614030" y="805568"/>
                  <a:pt x="619650" y="804530"/>
                  <a:pt x="624966" y="802758"/>
                </a:cubicBezTo>
                <a:cubicBezTo>
                  <a:pt x="630282" y="799214"/>
                  <a:pt x="635497" y="795511"/>
                  <a:pt x="640915" y="792125"/>
                </a:cubicBezTo>
                <a:cubicBezTo>
                  <a:pt x="692221" y="760058"/>
                  <a:pt x="647000" y="789841"/>
                  <a:pt x="683445" y="765544"/>
                </a:cubicBezTo>
                <a:cubicBezTo>
                  <a:pt x="686989" y="760228"/>
                  <a:pt x="689329" y="753869"/>
                  <a:pt x="694078" y="749595"/>
                </a:cubicBezTo>
                <a:cubicBezTo>
                  <a:pt x="695307" y="748489"/>
                  <a:pt x="738597" y="715042"/>
                  <a:pt x="752557" y="707065"/>
                </a:cubicBezTo>
                <a:cubicBezTo>
                  <a:pt x="759438" y="703133"/>
                  <a:pt x="767373" y="701038"/>
                  <a:pt x="773822" y="696432"/>
                </a:cubicBezTo>
                <a:cubicBezTo>
                  <a:pt x="801259" y="676834"/>
                  <a:pt x="777592" y="683915"/>
                  <a:pt x="805720" y="669851"/>
                </a:cubicBezTo>
                <a:cubicBezTo>
                  <a:pt x="810732" y="667345"/>
                  <a:pt x="816518" y="666742"/>
                  <a:pt x="821669" y="664534"/>
                </a:cubicBezTo>
                <a:cubicBezTo>
                  <a:pt x="828953" y="661412"/>
                  <a:pt x="835650" y="657024"/>
                  <a:pt x="842934" y="653902"/>
                </a:cubicBezTo>
                <a:cubicBezTo>
                  <a:pt x="848085" y="651695"/>
                  <a:pt x="853515" y="650196"/>
                  <a:pt x="858883" y="648586"/>
                </a:cubicBezTo>
                <a:cubicBezTo>
                  <a:pt x="929705" y="627339"/>
                  <a:pt x="868526" y="645956"/>
                  <a:pt x="917362" y="632637"/>
                </a:cubicBezTo>
                <a:cubicBezTo>
                  <a:pt x="923197" y="631046"/>
                  <a:pt x="963810" y="618875"/>
                  <a:pt x="975841" y="616688"/>
                </a:cubicBezTo>
                <a:cubicBezTo>
                  <a:pt x="988169" y="614447"/>
                  <a:pt x="1000650" y="613144"/>
                  <a:pt x="1013055" y="611372"/>
                </a:cubicBezTo>
                <a:cubicBezTo>
                  <a:pt x="1043397" y="591144"/>
                  <a:pt x="1013299" y="608626"/>
                  <a:pt x="1050269" y="595423"/>
                </a:cubicBezTo>
                <a:cubicBezTo>
                  <a:pt x="1068243" y="589004"/>
                  <a:pt x="1086361" y="582694"/>
                  <a:pt x="1103432" y="574158"/>
                </a:cubicBezTo>
                <a:cubicBezTo>
                  <a:pt x="1110520" y="570614"/>
                  <a:pt x="1117051" y="565610"/>
                  <a:pt x="1124697" y="563525"/>
                </a:cubicBezTo>
                <a:cubicBezTo>
                  <a:pt x="1136786" y="560228"/>
                  <a:pt x="1149506" y="559981"/>
                  <a:pt x="1161911" y="558209"/>
                </a:cubicBezTo>
                <a:cubicBezTo>
                  <a:pt x="1209529" y="539161"/>
                  <a:pt x="1167159" y="554238"/>
                  <a:pt x="1215073" y="542260"/>
                </a:cubicBezTo>
                <a:cubicBezTo>
                  <a:pt x="1241480" y="535659"/>
                  <a:pt x="1221852" y="537724"/>
                  <a:pt x="1252287" y="526311"/>
                </a:cubicBezTo>
                <a:cubicBezTo>
                  <a:pt x="1259128" y="523745"/>
                  <a:pt x="1266464" y="522767"/>
                  <a:pt x="1273552" y="520995"/>
                </a:cubicBezTo>
                <a:cubicBezTo>
                  <a:pt x="1301300" y="502496"/>
                  <a:pt x="1278424" y="514595"/>
                  <a:pt x="1321399" y="505046"/>
                </a:cubicBezTo>
                <a:cubicBezTo>
                  <a:pt x="1330779" y="502962"/>
                  <a:pt x="1358748" y="491169"/>
                  <a:pt x="1363929" y="489097"/>
                </a:cubicBezTo>
                <a:cubicBezTo>
                  <a:pt x="1365701" y="482009"/>
                  <a:pt x="1371345" y="474830"/>
                  <a:pt x="1369245" y="467832"/>
                </a:cubicBezTo>
                <a:cubicBezTo>
                  <a:pt x="1365573" y="455592"/>
                  <a:pt x="1347980" y="435934"/>
                  <a:pt x="1347980" y="435934"/>
                </a:cubicBezTo>
                <a:cubicBezTo>
                  <a:pt x="1351524" y="430618"/>
                  <a:pt x="1355443" y="425533"/>
                  <a:pt x="1358613" y="419986"/>
                </a:cubicBezTo>
                <a:cubicBezTo>
                  <a:pt x="1385598" y="372763"/>
                  <a:pt x="1353968" y="421636"/>
                  <a:pt x="1379878" y="382772"/>
                </a:cubicBezTo>
                <a:cubicBezTo>
                  <a:pt x="1392067" y="346204"/>
                  <a:pt x="1375395" y="390617"/>
                  <a:pt x="1401143" y="345558"/>
                </a:cubicBezTo>
                <a:cubicBezTo>
                  <a:pt x="1403923" y="340692"/>
                  <a:pt x="1401899" y="332866"/>
                  <a:pt x="1406459" y="329609"/>
                </a:cubicBezTo>
                <a:cubicBezTo>
                  <a:pt x="1415579" y="323094"/>
                  <a:pt x="1429031" y="325193"/>
                  <a:pt x="1438357" y="318976"/>
                </a:cubicBezTo>
                <a:cubicBezTo>
                  <a:pt x="1443673" y="315432"/>
                  <a:pt x="1448433" y="310861"/>
                  <a:pt x="1454306" y="308344"/>
                </a:cubicBezTo>
                <a:cubicBezTo>
                  <a:pt x="1461022" y="305466"/>
                  <a:pt x="1468573" y="305127"/>
                  <a:pt x="1475571" y="303027"/>
                </a:cubicBezTo>
                <a:cubicBezTo>
                  <a:pt x="1486306" y="299806"/>
                  <a:pt x="1496836" y="295939"/>
                  <a:pt x="1507469" y="292395"/>
                </a:cubicBezTo>
                <a:cubicBezTo>
                  <a:pt x="1521206" y="271789"/>
                  <a:pt x="1520735" y="281018"/>
                  <a:pt x="1512785" y="255181"/>
                </a:cubicBezTo>
                <a:cubicBezTo>
                  <a:pt x="1507841" y="239113"/>
                  <a:pt x="1496836" y="207334"/>
                  <a:pt x="1496836" y="207334"/>
                </a:cubicBezTo>
                <a:cubicBezTo>
                  <a:pt x="1502152" y="194930"/>
                  <a:pt x="1504499" y="180774"/>
                  <a:pt x="1512785" y="170121"/>
                </a:cubicBezTo>
                <a:cubicBezTo>
                  <a:pt x="1519496" y="161492"/>
                  <a:pt x="1545804" y="156550"/>
                  <a:pt x="1555315" y="154172"/>
                </a:cubicBezTo>
                <a:cubicBezTo>
                  <a:pt x="1647226" y="108217"/>
                  <a:pt x="1532889" y="166405"/>
                  <a:pt x="1613794" y="122274"/>
                </a:cubicBezTo>
                <a:cubicBezTo>
                  <a:pt x="1624230" y="116582"/>
                  <a:pt x="1635424" y="112315"/>
                  <a:pt x="1645692" y="106325"/>
                </a:cubicBezTo>
                <a:cubicBezTo>
                  <a:pt x="1742685" y="49746"/>
                  <a:pt x="1627344" y="113805"/>
                  <a:pt x="1698855" y="69111"/>
                </a:cubicBezTo>
                <a:cubicBezTo>
                  <a:pt x="1705575" y="64911"/>
                  <a:pt x="1713032" y="62023"/>
                  <a:pt x="1720120" y="58479"/>
                </a:cubicBezTo>
                <a:cubicBezTo>
                  <a:pt x="1702348" y="46631"/>
                  <a:pt x="1702383" y="43730"/>
                  <a:pt x="1677590" y="42530"/>
                </a:cubicBezTo>
                <a:cubicBezTo>
                  <a:pt x="1576637" y="37645"/>
                  <a:pt x="1475571" y="35441"/>
                  <a:pt x="1374562" y="31897"/>
                </a:cubicBezTo>
                <a:cubicBezTo>
                  <a:pt x="1355069" y="30125"/>
                  <a:pt x="1335460" y="29349"/>
                  <a:pt x="1316083" y="26581"/>
                </a:cubicBezTo>
                <a:cubicBezTo>
                  <a:pt x="1310535" y="25789"/>
                  <a:pt x="1305604" y="22481"/>
                  <a:pt x="1300134" y="21265"/>
                </a:cubicBezTo>
                <a:cubicBezTo>
                  <a:pt x="1289611" y="18927"/>
                  <a:pt x="1278841" y="17876"/>
                  <a:pt x="1268236" y="15948"/>
                </a:cubicBezTo>
                <a:cubicBezTo>
                  <a:pt x="1259346" y="14332"/>
                  <a:pt x="1250586" y="12006"/>
                  <a:pt x="1241655" y="10632"/>
                </a:cubicBezTo>
                <a:cubicBezTo>
                  <a:pt x="1185508" y="1994"/>
                  <a:pt x="1159755" y="3348"/>
                  <a:pt x="1092799" y="0"/>
                </a:cubicBezTo>
                <a:cubicBezTo>
                  <a:pt x="977613" y="1772"/>
                  <a:pt x="862364" y="1104"/>
                  <a:pt x="747241" y="5316"/>
                </a:cubicBezTo>
                <a:cubicBezTo>
                  <a:pt x="530368" y="13250"/>
                  <a:pt x="721616" y="11116"/>
                  <a:pt x="630283" y="21265"/>
                </a:cubicBezTo>
                <a:cubicBezTo>
                  <a:pt x="607319" y="23817"/>
                  <a:pt x="584208" y="24809"/>
                  <a:pt x="561171" y="26581"/>
                </a:cubicBezTo>
                <a:cubicBezTo>
                  <a:pt x="546994" y="30125"/>
                  <a:pt x="533107" y="35148"/>
                  <a:pt x="518641" y="37214"/>
                </a:cubicBezTo>
                <a:lnTo>
                  <a:pt x="444213" y="47846"/>
                </a:lnTo>
                <a:cubicBezTo>
                  <a:pt x="433553" y="49445"/>
                  <a:pt x="422818" y="50738"/>
                  <a:pt x="412315" y="53162"/>
                </a:cubicBezTo>
                <a:cubicBezTo>
                  <a:pt x="399744" y="56063"/>
                  <a:pt x="387566" y="60471"/>
                  <a:pt x="375101" y="63795"/>
                </a:cubicBezTo>
                <a:cubicBezTo>
                  <a:pt x="360981" y="67560"/>
                  <a:pt x="332571" y="74427"/>
                  <a:pt x="332571" y="74427"/>
                </a:cubicBezTo>
                <a:cubicBezTo>
                  <a:pt x="325483" y="77971"/>
                  <a:pt x="316909" y="79456"/>
                  <a:pt x="311306" y="85060"/>
                </a:cubicBezTo>
                <a:cubicBezTo>
                  <a:pt x="307344" y="89023"/>
                  <a:pt x="321818" y="81103"/>
                  <a:pt x="327255" y="79744"/>
                </a:cubicBezTo>
                <a:cubicBezTo>
                  <a:pt x="336021" y="77552"/>
                  <a:pt x="345119" y="76805"/>
                  <a:pt x="353836" y="74427"/>
                </a:cubicBezTo>
                <a:cubicBezTo>
                  <a:pt x="364649" y="71478"/>
                  <a:pt x="374707" y="65800"/>
                  <a:pt x="385734" y="63795"/>
                </a:cubicBezTo>
                <a:cubicBezTo>
                  <a:pt x="458270" y="50606"/>
                  <a:pt x="424553" y="55619"/>
                  <a:pt x="486743" y="47846"/>
                </a:cubicBezTo>
                <a:cubicBezTo>
                  <a:pt x="499148" y="51390"/>
                  <a:pt x="514835" y="49357"/>
                  <a:pt x="523957" y="58479"/>
                </a:cubicBezTo>
                <a:cubicBezTo>
                  <a:pt x="529123" y="63645"/>
                  <a:pt x="509717" y="61788"/>
                  <a:pt x="502692" y="63795"/>
                </a:cubicBezTo>
                <a:cubicBezTo>
                  <a:pt x="497304" y="65334"/>
                  <a:pt x="492149" y="67637"/>
                  <a:pt x="486743" y="69111"/>
                </a:cubicBezTo>
                <a:cubicBezTo>
                  <a:pt x="435732" y="83023"/>
                  <a:pt x="464591" y="57593"/>
                  <a:pt x="454845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34FAA7-ACD2-4E3A-B81E-9BD8032DE5D4}"/>
              </a:ext>
            </a:extLst>
          </p:cNvPr>
          <p:cNvSpPr/>
          <p:nvPr/>
        </p:nvSpPr>
        <p:spPr>
          <a:xfrm>
            <a:off x="6230286" y="2344479"/>
            <a:ext cx="877579" cy="717698"/>
          </a:xfrm>
          <a:custGeom>
            <a:avLst/>
            <a:gdLst>
              <a:gd name="connsiteX0" fmla="*/ 5709 w 877579"/>
              <a:gd name="connsiteY0" fmla="*/ 116958 h 717698"/>
              <a:gd name="connsiteX1" fmla="*/ 393 w 877579"/>
              <a:gd name="connsiteY1" fmla="*/ 143540 h 717698"/>
              <a:gd name="connsiteX2" fmla="*/ 11026 w 877579"/>
              <a:gd name="connsiteY2" fmla="*/ 159488 h 717698"/>
              <a:gd name="connsiteX3" fmla="*/ 37607 w 877579"/>
              <a:gd name="connsiteY3" fmla="*/ 191386 h 717698"/>
              <a:gd name="connsiteX4" fmla="*/ 85454 w 877579"/>
              <a:gd name="connsiteY4" fmla="*/ 260498 h 717698"/>
              <a:gd name="connsiteX5" fmla="*/ 101402 w 877579"/>
              <a:gd name="connsiteY5" fmla="*/ 281763 h 717698"/>
              <a:gd name="connsiteX6" fmla="*/ 133300 w 877579"/>
              <a:gd name="connsiteY6" fmla="*/ 297712 h 717698"/>
              <a:gd name="connsiteX7" fmla="*/ 143933 w 877579"/>
              <a:gd name="connsiteY7" fmla="*/ 324293 h 717698"/>
              <a:gd name="connsiteX8" fmla="*/ 149249 w 877579"/>
              <a:gd name="connsiteY8" fmla="*/ 345558 h 717698"/>
              <a:gd name="connsiteX9" fmla="*/ 159881 w 877579"/>
              <a:gd name="connsiteY9" fmla="*/ 361507 h 717698"/>
              <a:gd name="connsiteX10" fmla="*/ 165198 w 877579"/>
              <a:gd name="connsiteY10" fmla="*/ 377456 h 717698"/>
              <a:gd name="connsiteX11" fmla="*/ 175830 w 877579"/>
              <a:gd name="connsiteY11" fmla="*/ 393405 h 717698"/>
              <a:gd name="connsiteX12" fmla="*/ 197095 w 877579"/>
              <a:gd name="connsiteY12" fmla="*/ 462516 h 717698"/>
              <a:gd name="connsiteX13" fmla="*/ 202412 w 877579"/>
              <a:gd name="connsiteY13" fmla="*/ 478465 h 717698"/>
              <a:gd name="connsiteX14" fmla="*/ 218361 w 877579"/>
              <a:gd name="connsiteY14" fmla="*/ 494414 h 717698"/>
              <a:gd name="connsiteX15" fmla="*/ 228993 w 877579"/>
              <a:gd name="connsiteY15" fmla="*/ 510363 h 717698"/>
              <a:gd name="connsiteX16" fmla="*/ 234309 w 877579"/>
              <a:gd name="connsiteY16" fmla="*/ 542261 h 717698"/>
              <a:gd name="connsiteX17" fmla="*/ 250258 w 877579"/>
              <a:gd name="connsiteY17" fmla="*/ 558209 h 717698"/>
              <a:gd name="connsiteX18" fmla="*/ 260891 w 877579"/>
              <a:gd name="connsiteY18" fmla="*/ 574158 h 717698"/>
              <a:gd name="connsiteX19" fmla="*/ 276840 w 877579"/>
              <a:gd name="connsiteY19" fmla="*/ 584791 h 717698"/>
              <a:gd name="connsiteX20" fmla="*/ 292788 w 877579"/>
              <a:gd name="connsiteY20" fmla="*/ 600740 h 717698"/>
              <a:gd name="connsiteX21" fmla="*/ 298105 w 877579"/>
              <a:gd name="connsiteY21" fmla="*/ 616688 h 717698"/>
              <a:gd name="connsiteX22" fmla="*/ 330002 w 877579"/>
              <a:gd name="connsiteY22" fmla="*/ 648586 h 717698"/>
              <a:gd name="connsiteX23" fmla="*/ 345951 w 877579"/>
              <a:gd name="connsiteY23" fmla="*/ 664535 h 717698"/>
              <a:gd name="connsiteX24" fmla="*/ 356584 w 877579"/>
              <a:gd name="connsiteY24" fmla="*/ 680484 h 717698"/>
              <a:gd name="connsiteX25" fmla="*/ 361900 w 877579"/>
              <a:gd name="connsiteY25" fmla="*/ 696433 h 717698"/>
              <a:gd name="connsiteX26" fmla="*/ 393798 w 877579"/>
              <a:gd name="connsiteY26" fmla="*/ 717698 h 717698"/>
              <a:gd name="connsiteX27" fmla="*/ 436328 w 877579"/>
              <a:gd name="connsiteY27" fmla="*/ 701749 h 717698"/>
              <a:gd name="connsiteX28" fmla="*/ 489491 w 877579"/>
              <a:gd name="connsiteY28" fmla="*/ 696433 h 717698"/>
              <a:gd name="connsiteX29" fmla="*/ 516072 w 877579"/>
              <a:gd name="connsiteY29" fmla="*/ 691116 h 717698"/>
              <a:gd name="connsiteX30" fmla="*/ 553286 w 877579"/>
              <a:gd name="connsiteY30" fmla="*/ 680484 h 717698"/>
              <a:gd name="connsiteX31" fmla="*/ 627714 w 877579"/>
              <a:gd name="connsiteY31" fmla="*/ 675168 h 717698"/>
              <a:gd name="connsiteX32" fmla="*/ 670244 w 877579"/>
              <a:gd name="connsiteY32" fmla="*/ 653902 h 717698"/>
              <a:gd name="connsiteX33" fmla="*/ 702142 w 877579"/>
              <a:gd name="connsiteY33" fmla="*/ 643270 h 717698"/>
              <a:gd name="connsiteX34" fmla="*/ 749988 w 877579"/>
              <a:gd name="connsiteY34" fmla="*/ 622005 h 717698"/>
              <a:gd name="connsiteX35" fmla="*/ 765937 w 877579"/>
              <a:gd name="connsiteY35" fmla="*/ 616688 h 717698"/>
              <a:gd name="connsiteX36" fmla="*/ 808467 w 877579"/>
              <a:gd name="connsiteY36" fmla="*/ 595423 h 717698"/>
              <a:gd name="connsiteX37" fmla="*/ 824416 w 877579"/>
              <a:gd name="connsiteY37" fmla="*/ 579474 h 717698"/>
              <a:gd name="connsiteX38" fmla="*/ 840365 w 877579"/>
              <a:gd name="connsiteY38" fmla="*/ 568842 h 717698"/>
              <a:gd name="connsiteX39" fmla="*/ 861630 w 877579"/>
              <a:gd name="connsiteY39" fmla="*/ 536944 h 717698"/>
              <a:gd name="connsiteX40" fmla="*/ 872263 w 877579"/>
              <a:gd name="connsiteY40" fmla="*/ 505047 h 717698"/>
              <a:gd name="connsiteX41" fmla="*/ 877579 w 877579"/>
              <a:gd name="connsiteY41" fmla="*/ 489098 h 717698"/>
              <a:gd name="connsiteX42" fmla="*/ 872263 w 877579"/>
              <a:gd name="connsiteY42" fmla="*/ 414670 h 717698"/>
              <a:gd name="connsiteX43" fmla="*/ 856314 w 877579"/>
              <a:gd name="connsiteY43" fmla="*/ 409354 h 717698"/>
              <a:gd name="connsiteX44" fmla="*/ 787202 w 877579"/>
              <a:gd name="connsiteY44" fmla="*/ 404037 h 717698"/>
              <a:gd name="connsiteX45" fmla="*/ 771254 w 877579"/>
              <a:gd name="connsiteY45" fmla="*/ 398721 h 717698"/>
              <a:gd name="connsiteX46" fmla="*/ 739356 w 877579"/>
              <a:gd name="connsiteY46" fmla="*/ 372140 h 717698"/>
              <a:gd name="connsiteX47" fmla="*/ 728723 w 877579"/>
              <a:gd name="connsiteY47" fmla="*/ 356191 h 717698"/>
              <a:gd name="connsiteX48" fmla="*/ 707458 w 877579"/>
              <a:gd name="connsiteY48" fmla="*/ 318977 h 717698"/>
              <a:gd name="connsiteX49" fmla="*/ 686193 w 877579"/>
              <a:gd name="connsiteY49" fmla="*/ 281763 h 717698"/>
              <a:gd name="connsiteX50" fmla="*/ 654295 w 877579"/>
              <a:gd name="connsiteY50" fmla="*/ 249865 h 717698"/>
              <a:gd name="connsiteX51" fmla="*/ 622398 w 877579"/>
              <a:gd name="connsiteY51" fmla="*/ 223284 h 717698"/>
              <a:gd name="connsiteX52" fmla="*/ 595816 w 877579"/>
              <a:gd name="connsiteY52" fmla="*/ 191386 h 717698"/>
              <a:gd name="connsiteX53" fmla="*/ 574551 w 877579"/>
              <a:gd name="connsiteY53" fmla="*/ 175437 h 717698"/>
              <a:gd name="connsiteX54" fmla="*/ 542654 w 877579"/>
              <a:gd name="connsiteY54" fmla="*/ 148856 h 717698"/>
              <a:gd name="connsiteX55" fmla="*/ 516072 w 877579"/>
              <a:gd name="connsiteY55" fmla="*/ 127591 h 717698"/>
              <a:gd name="connsiteX56" fmla="*/ 468226 w 877579"/>
              <a:gd name="connsiteY56" fmla="*/ 106326 h 717698"/>
              <a:gd name="connsiteX57" fmla="*/ 415063 w 877579"/>
              <a:gd name="connsiteY57" fmla="*/ 95693 h 717698"/>
              <a:gd name="connsiteX58" fmla="*/ 351267 w 877579"/>
              <a:gd name="connsiteY58" fmla="*/ 53163 h 717698"/>
              <a:gd name="connsiteX59" fmla="*/ 319370 w 877579"/>
              <a:gd name="connsiteY59" fmla="*/ 31898 h 717698"/>
              <a:gd name="connsiteX60" fmla="*/ 271523 w 877579"/>
              <a:gd name="connsiteY60" fmla="*/ 15949 h 717698"/>
              <a:gd name="connsiteX61" fmla="*/ 255574 w 877579"/>
              <a:gd name="connsiteY61" fmla="*/ 10633 h 717698"/>
              <a:gd name="connsiteX62" fmla="*/ 239626 w 877579"/>
              <a:gd name="connsiteY62" fmla="*/ 5316 h 717698"/>
              <a:gd name="connsiteX63" fmla="*/ 207728 w 877579"/>
              <a:gd name="connsiteY63" fmla="*/ 0 h 717698"/>
              <a:gd name="connsiteX64" fmla="*/ 127984 w 877579"/>
              <a:gd name="connsiteY64" fmla="*/ 5316 h 717698"/>
              <a:gd name="connsiteX65" fmla="*/ 90770 w 877579"/>
              <a:gd name="connsiteY65" fmla="*/ 31898 h 717698"/>
              <a:gd name="connsiteX66" fmla="*/ 74821 w 877579"/>
              <a:gd name="connsiteY66" fmla="*/ 42530 h 717698"/>
              <a:gd name="connsiteX67" fmla="*/ 48240 w 877579"/>
              <a:gd name="connsiteY67" fmla="*/ 74428 h 717698"/>
              <a:gd name="connsiteX68" fmla="*/ 32291 w 877579"/>
              <a:gd name="connsiteY68" fmla="*/ 85061 h 717698"/>
              <a:gd name="connsiteX69" fmla="*/ 5709 w 877579"/>
              <a:gd name="connsiteY69" fmla="*/ 116958 h 71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77579" h="717698">
                <a:moveTo>
                  <a:pt x="5709" y="116958"/>
                </a:moveTo>
                <a:cubicBezTo>
                  <a:pt x="393" y="126704"/>
                  <a:pt x="-728" y="134574"/>
                  <a:pt x="393" y="143540"/>
                </a:cubicBezTo>
                <a:cubicBezTo>
                  <a:pt x="1186" y="149880"/>
                  <a:pt x="7103" y="154445"/>
                  <a:pt x="11026" y="159488"/>
                </a:cubicBezTo>
                <a:cubicBezTo>
                  <a:pt x="19523" y="170413"/>
                  <a:pt x="29397" y="180244"/>
                  <a:pt x="37607" y="191386"/>
                </a:cubicBezTo>
                <a:cubicBezTo>
                  <a:pt x="54228" y="213943"/>
                  <a:pt x="68643" y="238082"/>
                  <a:pt x="85454" y="260498"/>
                </a:cubicBezTo>
                <a:cubicBezTo>
                  <a:pt x="90770" y="267586"/>
                  <a:pt x="95137" y="275498"/>
                  <a:pt x="101402" y="281763"/>
                </a:cubicBezTo>
                <a:cubicBezTo>
                  <a:pt x="111706" y="292067"/>
                  <a:pt x="120331" y="293388"/>
                  <a:pt x="133300" y="297712"/>
                </a:cubicBezTo>
                <a:cubicBezTo>
                  <a:pt x="136844" y="306572"/>
                  <a:pt x="140915" y="315240"/>
                  <a:pt x="143933" y="324293"/>
                </a:cubicBezTo>
                <a:cubicBezTo>
                  <a:pt x="146244" y="331225"/>
                  <a:pt x="146371" y="338842"/>
                  <a:pt x="149249" y="345558"/>
                </a:cubicBezTo>
                <a:cubicBezTo>
                  <a:pt x="151766" y="351431"/>
                  <a:pt x="157024" y="355792"/>
                  <a:pt x="159881" y="361507"/>
                </a:cubicBezTo>
                <a:cubicBezTo>
                  <a:pt x="162387" y="366519"/>
                  <a:pt x="162692" y="372444"/>
                  <a:pt x="165198" y="377456"/>
                </a:cubicBezTo>
                <a:cubicBezTo>
                  <a:pt x="168055" y="383171"/>
                  <a:pt x="173235" y="387566"/>
                  <a:pt x="175830" y="393405"/>
                </a:cubicBezTo>
                <a:cubicBezTo>
                  <a:pt x="182194" y="407724"/>
                  <a:pt x="192994" y="448848"/>
                  <a:pt x="197095" y="462516"/>
                </a:cubicBezTo>
                <a:cubicBezTo>
                  <a:pt x="198705" y="467884"/>
                  <a:pt x="199303" y="473802"/>
                  <a:pt x="202412" y="478465"/>
                </a:cubicBezTo>
                <a:cubicBezTo>
                  <a:pt x="206583" y="484721"/>
                  <a:pt x="213548" y="488638"/>
                  <a:pt x="218361" y="494414"/>
                </a:cubicBezTo>
                <a:cubicBezTo>
                  <a:pt x="222451" y="499322"/>
                  <a:pt x="225449" y="505047"/>
                  <a:pt x="228993" y="510363"/>
                </a:cubicBezTo>
                <a:cubicBezTo>
                  <a:pt x="230765" y="520996"/>
                  <a:pt x="229931" y="532411"/>
                  <a:pt x="234309" y="542261"/>
                </a:cubicBezTo>
                <a:cubicBezTo>
                  <a:pt x="237362" y="549131"/>
                  <a:pt x="245445" y="552433"/>
                  <a:pt x="250258" y="558209"/>
                </a:cubicBezTo>
                <a:cubicBezTo>
                  <a:pt x="254349" y="563117"/>
                  <a:pt x="256373" y="569640"/>
                  <a:pt x="260891" y="574158"/>
                </a:cubicBezTo>
                <a:cubicBezTo>
                  <a:pt x="265409" y="578676"/>
                  <a:pt x="271932" y="580700"/>
                  <a:pt x="276840" y="584791"/>
                </a:cubicBezTo>
                <a:cubicBezTo>
                  <a:pt x="282616" y="589604"/>
                  <a:pt x="287472" y="595424"/>
                  <a:pt x="292788" y="600740"/>
                </a:cubicBezTo>
                <a:cubicBezTo>
                  <a:pt x="294560" y="606056"/>
                  <a:pt x="294665" y="612265"/>
                  <a:pt x="298105" y="616688"/>
                </a:cubicBezTo>
                <a:cubicBezTo>
                  <a:pt x="307337" y="628557"/>
                  <a:pt x="319370" y="637953"/>
                  <a:pt x="330002" y="648586"/>
                </a:cubicBezTo>
                <a:cubicBezTo>
                  <a:pt x="335318" y="653902"/>
                  <a:pt x="341780" y="658279"/>
                  <a:pt x="345951" y="664535"/>
                </a:cubicBezTo>
                <a:lnTo>
                  <a:pt x="356584" y="680484"/>
                </a:lnTo>
                <a:cubicBezTo>
                  <a:pt x="358356" y="685800"/>
                  <a:pt x="358791" y="691770"/>
                  <a:pt x="361900" y="696433"/>
                </a:cubicBezTo>
                <a:cubicBezTo>
                  <a:pt x="373277" y="713498"/>
                  <a:pt x="377078" y="712124"/>
                  <a:pt x="393798" y="717698"/>
                </a:cubicBezTo>
                <a:cubicBezTo>
                  <a:pt x="394542" y="717400"/>
                  <a:pt x="429553" y="702791"/>
                  <a:pt x="436328" y="701749"/>
                </a:cubicBezTo>
                <a:cubicBezTo>
                  <a:pt x="453930" y="699041"/>
                  <a:pt x="471770" y="698205"/>
                  <a:pt x="489491" y="696433"/>
                </a:cubicBezTo>
                <a:cubicBezTo>
                  <a:pt x="498351" y="694661"/>
                  <a:pt x="507306" y="693308"/>
                  <a:pt x="516072" y="691116"/>
                </a:cubicBezTo>
                <a:cubicBezTo>
                  <a:pt x="532198" y="687084"/>
                  <a:pt x="535391" y="682472"/>
                  <a:pt x="553286" y="680484"/>
                </a:cubicBezTo>
                <a:cubicBezTo>
                  <a:pt x="578006" y="677737"/>
                  <a:pt x="602905" y="676940"/>
                  <a:pt x="627714" y="675168"/>
                </a:cubicBezTo>
                <a:cubicBezTo>
                  <a:pt x="648989" y="660984"/>
                  <a:pt x="641634" y="664305"/>
                  <a:pt x="670244" y="653902"/>
                </a:cubicBezTo>
                <a:cubicBezTo>
                  <a:pt x="680777" y="650072"/>
                  <a:pt x="702142" y="643270"/>
                  <a:pt x="702142" y="643270"/>
                </a:cubicBezTo>
                <a:cubicBezTo>
                  <a:pt x="727417" y="626419"/>
                  <a:pt x="712027" y="634659"/>
                  <a:pt x="749988" y="622005"/>
                </a:cubicBezTo>
                <a:cubicBezTo>
                  <a:pt x="755304" y="620233"/>
                  <a:pt x="761274" y="619796"/>
                  <a:pt x="765937" y="616688"/>
                </a:cubicBezTo>
                <a:cubicBezTo>
                  <a:pt x="789826" y="600763"/>
                  <a:pt x="775954" y="608429"/>
                  <a:pt x="808467" y="595423"/>
                </a:cubicBezTo>
                <a:cubicBezTo>
                  <a:pt x="813783" y="590107"/>
                  <a:pt x="818640" y="584287"/>
                  <a:pt x="824416" y="579474"/>
                </a:cubicBezTo>
                <a:cubicBezTo>
                  <a:pt x="829324" y="575384"/>
                  <a:pt x="836821" y="574158"/>
                  <a:pt x="840365" y="568842"/>
                </a:cubicBezTo>
                <a:cubicBezTo>
                  <a:pt x="867830" y="527645"/>
                  <a:pt x="821587" y="563640"/>
                  <a:pt x="861630" y="536944"/>
                </a:cubicBezTo>
                <a:lnTo>
                  <a:pt x="872263" y="505047"/>
                </a:lnTo>
                <a:lnTo>
                  <a:pt x="877579" y="489098"/>
                </a:lnTo>
                <a:cubicBezTo>
                  <a:pt x="875807" y="464289"/>
                  <a:pt x="878672" y="438703"/>
                  <a:pt x="872263" y="414670"/>
                </a:cubicBezTo>
                <a:cubicBezTo>
                  <a:pt x="870819" y="409255"/>
                  <a:pt x="861875" y="410049"/>
                  <a:pt x="856314" y="409354"/>
                </a:cubicBezTo>
                <a:cubicBezTo>
                  <a:pt x="833387" y="406488"/>
                  <a:pt x="810239" y="405809"/>
                  <a:pt x="787202" y="404037"/>
                </a:cubicBezTo>
                <a:cubicBezTo>
                  <a:pt x="781886" y="402265"/>
                  <a:pt x="776266" y="401227"/>
                  <a:pt x="771254" y="398721"/>
                </a:cubicBezTo>
                <a:cubicBezTo>
                  <a:pt x="759308" y="392748"/>
                  <a:pt x="747753" y="382216"/>
                  <a:pt x="739356" y="372140"/>
                </a:cubicBezTo>
                <a:cubicBezTo>
                  <a:pt x="735265" y="367232"/>
                  <a:pt x="732267" y="361507"/>
                  <a:pt x="728723" y="356191"/>
                </a:cubicBezTo>
                <a:cubicBezTo>
                  <a:pt x="718279" y="324856"/>
                  <a:pt x="730448" y="355761"/>
                  <a:pt x="707458" y="318977"/>
                </a:cubicBezTo>
                <a:cubicBezTo>
                  <a:pt x="697322" y="302758"/>
                  <a:pt x="698519" y="295629"/>
                  <a:pt x="686193" y="281763"/>
                </a:cubicBezTo>
                <a:cubicBezTo>
                  <a:pt x="676203" y="270524"/>
                  <a:pt x="664928" y="260498"/>
                  <a:pt x="654295" y="249865"/>
                </a:cubicBezTo>
                <a:cubicBezTo>
                  <a:pt x="633827" y="229396"/>
                  <a:pt x="644605" y="238088"/>
                  <a:pt x="622398" y="223284"/>
                </a:cubicBezTo>
                <a:cubicBezTo>
                  <a:pt x="611460" y="206877"/>
                  <a:pt x="611735" y="205031"/>
                  <a:pt x="595816" y="191386"/>
                </a:cubicBezTo>
                <a:cubicBezTo>
                  <a:pt x="589089" y="185620"/>
                  <a:pt x="581278" y="181203"/>
                  <a:pt x="574551" y="175437"/>
                </a:cubicBezTo>
                <a:cubicBezTo>
                  <a:pt x="538736" y="144738"/>
                  <a:pt x="577901" y="172354"/>
                  <a:pt x="542654" y="148856"/>
                </a:cubicBezTo>
                <a:cubicBezTo>
                  <a:pt x="518873" y="113186"/>
                  <a:pt x="546888" y="148134"/>
                  <a:pt x="516072" y="127591"/>
                </a:cubicBezTo>
                <a:cubicBezTo>
                  <a:pt x="474910" y="100150"/>
                  <a:pt x="532759" y="118426"/>
                  <a:pt x="468226" y="106326"/>
                </a:cubicBezTo>
                <a:cubicBezTo>
                  <a:pt x="450464" y="102995"/>
                  <a:pt x="415063" y="95693"/>
                  <a:pt x="415063" y="95693"/>
                </a:cubicBezTo>
                <a:cubicBezTo>
                  <a:pt x="367024" y="71675"/>
                  <a:pt x="424564" y="102028"/>
                  <a:pt x="351267" y="53163"/>
                </a:cubicBezTo>
                <a:cubicBezTo>
                  <a:pt x="340635" y="46075"/>
                  <a:pt x="331493" y="35939"/>
                  <a:pt x="319370" y="31898"/>
                </a:cubicBezTo>
                <a:lnTo>
                  <a:pt x="271523" y="15949"/>
                </a:lnTo>
                <a:lnTo>
                  <a:pt x="255574" y="10633"/>
                </a:lnTo>
                <a:cubicBezTo>
                  <a:pt x="250258" y="8861"/>
                  <a:pt x="245153" y="6237"/>
                  <a:pt x="239626" y="5316"/>
                </a:cubicBezTo>
                <a:lnTo>
                  <a:pt x="207728" y="0"/>
                </a:lnTo>
                <a:cubicBezTo>
                  <a:pt x="181147" y="1772"/>
                  <a:pt x="154298" y="1161"/>
                  <a:pt x="127984" y="5316"/>
                </a:cubicBezTo>
                <a:cubicBezTo>
                  <a:pt x="108566" y="8382"/>
                  <a:pt x="104192" y="20714"/>
                  <a:pt x="90770" y="31898"/>
                </a:cubicBezTo>
                <a:cubicBezTo>
                  <a:pt x="85862" y="35988"/>
                  <a:pt x="80137" y="38986"/>
                  <a:pt x="74821" y="42530"/>
                </a:cubicBezTo>
                <a:cubicBezTo>
                  <a:pt x="64367" y="58210"/>
                  <a:pt x="63588" y="61637"/>
                  <a:pt x="48240" y="74428"/>
                </a:cubicBezTo>
                <a:cubicBezTo>
                  <a:pt x="43332" y="78519"/>
                  <a:pt x="34808" y="79188"/>
                  <a:pt x="32291" y="85061"/>
                </a:cubicBezTo>
                <a:cubicBezTo>
                  <a:pt x="28801" y="93205"/>
                  <a:pt x="11025" y="107212"/>
                  <a:pt x="5709" y="116958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4CA0F91-C10B-4378-972D-FC6C421866EA}"/>
              </a:ext>
            </a:extLst>
          </p:cNvPr>
          <p:cNvSpPr/>
          <p:nvPr/>
        </p:nvSpPr>
        <p:spPr>
          <a:xfrm>
            <a:off x="6608135" y="2966484"/>
            <a:ext cx="414670" cy="294936"/>
          </a:xfrm>
          <a:custGeom>
            <a:avLst/>
            <a:gdLst>
              <a:gd name="connsiteX0" fmla="*/ 26581 w 414670"/>
              <a:gd name="connsiteY0" fmla="*/ 292395 h 294936"/>
              <a:gd name="connsiteX1" fmla="*/ 42530 w 414670"/>
              <a:gd name="connsiteY1" fmla="*/ 228600 h 294936"/>
              <a:gd name="connsiteX2" fmla="*/ 37214 w 414670"/>
              <a:gd name="connsiteY2" fmla="*/ 207335 h 294936"/>
              <a:gd name="connsiteX3" fmla="*/ 15949 w 414670"/>
              <a:gd name="connsiteY3" fmla="*/ 154172 h 294936"/>
              <a:gd name="connsiteX4" fmla="*/ 0 w 414670"/>
              <a:gd name="connsiteY4" fmla="*/ 148856 h 294936"/>
              <a:gd name="connsiteX5" fmla="*/ 5316 w 414670"/>
              <a:gd name="connsiteY5" fmla="*/ 101009 h 294936"/>
              <a:gd name="connsiteX6" fmla="*/ 21265 w 414670"/>
              <a:gd name="connsiteY6" fmla="*/ 85060 h 294936"/>
              <a:gd name="connsiteX7" fmla="*/ 53163 w 414670"/>
              <a:gd name="connsiteY7" fmla="*/ 74428 h 294936"/>
              <a:gd name="connsiteX8" fmla="*/ 74428 w 414670"/>
              <a:gd name="connsiteY8" fmla="*/ 63795 h 294936"/>
              <a:gd name="connsiteX9" fmla="*/ 101009 w 414670"/>
              <a:gd name="connsiteY9" fmla="*/ 53163 h 294936"/>
              <a:gd name="connsiteX10" fmla="*/ 127591 w 414670"/>
              <a:gd name="connsiteY10" fmla="*/ 47846 h 294936"/>
              <a:gd name="connsiteX11" fmla="*/ 212651 w 414670"/>
              <a:gd name="connsiteY11" fmla="*/ 37214 h 294936"/>
              <a:gd name="connsiteX12" fmla="*/ 244549 w 414670"/>
              <a:gd name="connsiteY12" fmla="*/ 31897 h 294936"/>
              <a:gd name="connsiteX13" fmla="*/ 287079 w 414670"/>
              <a:gd name="connsiteY13" fmla="*/ 26581 h 294936"/>
              <a:gd name="connsiteX14" fmla="*/ 308344 w 414670"/>
              <a:gd name="connsiteY14" fmla="*/ 21265 h 294936"/>
              <a:gd name="connsiteX15" fmla="*/ 366823 w 414670"/>
              <a:gd name="connsiteY15" fmla="*/ 0 h 294936"/>
              <a:gd name="connsiteX16" fmla="*/ 398721 w 414670"/>
              <a:gd name="connsiteY16" fmla="*/ 5316 h 294936"/>
              <a:gd name="connsiteX17" fmla="*/ 404037 w 414670"/>
              <a:gd name="connsiteY17" fmla="*/ 37214 h 294936"/>
              <a:gd name="connsiteX18" fmla="*/ 414670 w 414670"/>
              <a:gd name="connsiteY18" fmla="*/ 69111 h 294936"/>
              <a:gd name="connsiteX19" fmla="*/ 409353 w 414670"/>
              <a:gd name="connsiteY19" fmla="*/ 90376 h 294936"/>
              <a:gd name="connsiteX20" fmla="*/ 377456 w 414670"/>
              <a:gd name="connsiteY20" fmla="*/ 106325 h 294936"/>
              <a:gd name="connsiteX21" fmla="*/ 350874 w 414670"/>
              <a:gd name="connsiteY21" fmla="*/ 138223 h 294936"/>
              <a:gd name="connsiteX22" fmla="*/ 334925 w 414670"/>
              <a:gd name="connsiteY22" fmla="*/ 154172 h 294936"/>
              <a:gd name="connsiteX23" fmla="*/ 324293 w 414670"/>
              <a:gd name="connsiteY23" fmla="*/ 170121 h 294936"/>
              <a:gd name="connsiteX24" fmla="*/ 276446 w 414670"/>
              <a:gd name="connsiteY24" fmla="*/ 202018 h 294936"/>
              <a:gd name="connsiteX25" fmla="*/ 260498 w 414670"/>
              <a:gd name="connsiteY25" fmla="*/ 212651 h 294936"/>
              <a:gd name="connsiteX26" fmla="*/ 244549 w 414670"/>
              <a:gd name="connsiteY26" fmla="*/ 217967 h 294936"/>
              <a:gd name="connsiteX27" fmla="*/ 202018 w 414670"/>
              <a:gd name="connsiteY27" fmla="*/ 228600 h 294936"/>
              <a:gd name="connsiteX28" fmla="*/ 186070 w 414670"/>
              <a:gd name="connsiteY28" fmla="*/ 239232 h 294936"/>
              <a:gd name="connsiteX29" fmla="*/ 143539 w 414670"/>
              <a:gd name="connsiteY29" fmla="*/ 249865 h 294936"/>
              <a:gd name="connsiteX30" fmla="*/ 101009 w 414670"/>
              <a:gd name="connsiteY30" fmla="*/ 265814 h 294936"/>
              <a:gd name="connsiteX31" fmla="*/ 69112 w 414670"/>
              <a:gd name="connsiteY31" fmla="*/ 276446 h 294936"/>
              <a:gd name="connsiteX32" fmla="*/ 26581 w 414670"/>
              <a:gd name="connsiteY32" fmla="*/ 292395 h 29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4670" h="294936">
                <a:moveTo>
                  <a:pt x="26581" y="292395"/>
                </a:moveTo>
                <a:cubicBezTo>
                  <a:pt x="22151" y="284421"/>
                  <a:pt x="42530" y="258598"/>
                  <a:pt x="42530" y="228600"/>
                </a:cubicBezTo>
                <a:cubicBezTo>
                  <a:pt x="42530" y="221294"/>
                  <a:pt x="38521" y="214524"/>
                  <a:pt x="37214" y="207335"/>
                </a:cubicBezTo>
                <a:cubicBezTo>
                  <a:pt x="31707" y="177043"/>
                  <a:pt x="40235" y="170363"/>
                  <a:pt x="15949" y="154172"/>
                </a:cubicBezTo>
                <a:cubicBezTo>
                  <a:pt x="11286" y="151064"/>
                  <a:pt x="5316" y="150628"/>
                  <a:pt x="0" y="148856"/>
                </a:cubicBezTo>
                <a:cubicBezTo>
                  <a:pt x="1772" y="132907"/>
                  <a:pt x="242" y="116233"/>
                  <a:pt x="5316" y="101009"/>
                </a:cubicBezTo>
                <a:cubicBezTo>
                  <a:pt x="7694" y="93876"/>
                  <a:pt x="14693" y="88711"/>
                  <a:pt x="21265" y="85060"/>
                </a:cubicBezTo>
                <a:cubicBezTo>
                  <a:pt x="31062" y="79617"/>
                  <a:pt x="43139" y="79440"/>
                  <a:pt x="53163" y="74428"/>
                </a:cubicBezTo>
                <a:cubicBezTo>
                  <a:pt x="60251" y="70884"/>
                  <a:pt x="67186" y="67014"/>
                  <a:pt x="74428" y="63795"/>
                </a:cubicBezTo>
                <a:cubicBezTo>
                  <a:pt x="83148" y="59919"/>
                  <a:pt x="91869" y="55905"/>
                  <a:pt x="101009" y="53163"/>
                </a:cubicBezTo>
                <a:cubicBezTo>
                  <a:pt x="109664" y="50566"/>
                  <a:pt x="118701" y="49463"/>
                  <a:pt x="127591" y="47846"/>
                </a:cubicBezTo>
                <a:cubicBezTo>
                  <a:pt x="180874" y="38158"/>
                  <a:pt x="142453" y="45989"/>
                  <a:pt x="212651" y="37214"/>
                </a:cubicBezTo>
                <a:cubicBezTo>
                  <a:pt x="223347" y="35877"/>
                  <a:pt x="233878" y="33421"/>
                  <a:pt x="244549" y="31897"/>
                </a:cubicBezTo>
                <a:cubicBezTo>
                  <a:pt x="258692" y="29876"/>
                  <a:pt x="272986" y="28930"/>
                  <a:pt x="287079" y="26581"/>
                </a:cubicBezTo>
                <a:cubicBezTo>
                  <a:pt x="294286" y="25380"/>
                  <a:pt x="301346" y="23365"/>
                  <a:pt x="308344" y="21265"/>
                </a:cubicBezTo>
                <a:cubicBezTo>
                  <a:pt x="335639" y="13076"/>
                  <a:pt x="341463" y="10144"/>
                  <a:pt x="366823" y="0"/>
                </a:cubicBezTo>
                <a:cubicBezTo>
                  <a:pt x="377456" y="1772"/>
                  <a:pt x="391099" y="-2306"/>
                  <a:pt x="398721" y="5316"/>
                </a:cubicBezTo>
                <a:cubicBezTo>
                  <a:pt x="406343" y="12938"/>
                  <a:pt x="401423" y="26757"/>
                  <a:pt x="404037" y="37214"/>
                </a:cubicBezTo>
                <a:cubicBezTo>
                  <a:pt x="406755" y="48087"/>
                  <a:pt x="414670" y="69111"/>
                  <a:pt x="414670" y="69111"/>
                </a:cubicBezTo>
                <a:cubicBezTo>
                  <a:pt x="412898" y="76199"/>
                  <a:pt x="413406" y="84297"/>
                  <a:pt x="409353" y="90376"/>
                </a:cubicBezTo>
                <a:cubicBezTo>
                  <a:pt x="403463" y="99211"/>
                  <a:pt x="386555" y="103292"/>
                  <a:pt x="377456" y="106325"/>
                </a:cubicBezTo>
                <a:cubicBezTo>
                  <a:pt x="330861" y="152920"/>
                  <a:pt x="387882" y="93814"/>
                  <a:pt x="350874" y="138223"/>
                </a:cubicBezTo>
                <a:cubicBezTo>
                  <a:pt x="346061" y="143999"/>
                  <a:pt x="339738" y="148396"/>
                  <a:pt x="334925" y="154172"/>
                </a:cubicBezTo>
                <a:cubicBezTo>
                  <a:pt x="330835" y="159080"/>
                  <a:pt x="329101" y="165914"/>
                  <a:pt x="324293" y="170121"/>
                </a:cubicBezTo>
                <a:cubicBezTo>
                  <a:pt x="324283" y="170129"/>
                  <a:pt x="284426" y="196698"/>
                  <a:pt x="276446" y="202018"/>
                </a:cubicBezTo>
                <a:cubicBezTo>
                  <a:pt x="271130" y="205562"/>
                  <a:pt x="266559" y="210631"/>
                  <a:pt x="260498" y="212651"/>
                </a:cubicBezTo>
                <a:cubicBezTo>
                  <a:pt x="255182" y="214423"/>
                  <a:pt x="249986" y="216608"/>
                  <a:pt x="244549" y="217967"/>
                </a:cubicBezTo>
                <a:cubicBezTo>
                  <a:pt x="232409" y="221002"/>
                  <a:pt x="214174" y="222522"/>
                  <a:pt x="202018" y="228600"/>
                </a:cubicBezTo>
                <a:cubicBezTo>
                  <a:pt x="196304" y="231457"/>
                  <a:pt x="191784" y="236375"/>
                  <a:pt x="186070" y="239232"/>
                </a:cubicBezTo>
                <a:cubicBezTo>
                  <a:pt x="175168" y="244683"/>
                  <a:pt x="153656" y="247842"/>
                  <a:pt x="143539" y="249865"/>
                </a:cubicBezTo>
                <a:cubicBezTo>
                  <a:pt x="115786" y="268367"/>
                  <a:pt x="139918" y="255202"/>
                  <a:pt x="101009" y="265814"/>
                </a:cubicBezTo>
                <a:cubicBezTo>
                  <a:pt x="90196" y="268763"/>
                  <a:pt x="69112" y="276446"/>
                  <a:pt x="69112" y="276446"/>
                </a:cubicBezTo>
                <a:cubicBezTo>
                  <a:pt x="51688" y="288062"/>
                  <a:pt x="31011" y="300369"/>
                  <a:pt x="26581" y="29239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8AA169-B4B7-4335-9434-97DF1B6362ED}"/>
              </a:ext>
            </a:extLst>
          </p:cNvPr>
          <p:cNvSpPr/>
          <p:nvPr/>
        </p:nvSpPr>
        <p:spPr>
          <a:xfrm>
            <a:off x="6995328" y="2594344"/>
            <a:ext cx="309239" cy="467833"/>
          </a:xfrm>
          <a:custGeom>
            <a:avLst/>
            <a:gdLst>
              <a:gd name="connsiteX0" fmla="*/ 70007 w 309239"/>
              <a:gd name="connsiteY0" fmla="*/ 467833 h 467833"/>
              <a:gd name="connsiteX1" fmla="*/ 43425 w 309239"/>
              <a:gd name="connsiteY1" fmla="*/ 441251 h 467833"/>
              <a:gd name="connsiteX2" fmla="*/ 27477 w 309239"/>
              <a:gd name="connsiteY2" fmla="*/ 430619 h 467833"/>
              <a:gd name="connsiteX3" fmla="*/ 22160 w 309239"/>
              <a:gd name="connsiteY3" fmla="*/ 414670 h 467833"/>
              <a:gd name="connsiteX4" fmla="*/ 27477 w 309239"/>
              <a:gd name="connsiteY4" fmla="*/ 388089 h 467833"/>
              <a:gd name="connsiteX5" fmla="*/ 38109 w 309239"/>
              <a:gd name="connsiteY5" fmla="*/ 372140 h 467833"/>
              <a:gd name="connsiteX6" fmla="*/ 70007 w 309239"/>
              <a:gd name="connsiteY6" fmla="*/ 334926 h 467833"/>
              <a:gd name="connsiteX7" fmla="*/ 96588 w 309239"/>
              <a:gd name="connsiteY7" fmla="*/ 303028 h 467833"/>
              <a:gd name="connsiteX8" fmla="*/ 107221 w 309239"/>
              <a:gd name="connsiteY8" fmla="*/ 260498 h 467833"/>
              <a:gd name="connsiteX9" fmla="*/ 112537 w 309239"/>
              <a:gd name="connsiteY9" fmla="*/ 239233 h 467833"/>
              <a:gd name="connsiteX10" fmla="*/ 123170 w 309239"/>
              <a:gd name="connsiteY10" fmla="*/ 223284 h 467833"/>
              <a:gd name="connsiteX11" fmla="*/ 128486 w 309239"/>
              <a:gd name="connsiteY11" fmla="*/ 170121 h 467833"/>
              <a:gd name="connsiteX12" fmla="*/ 107221 w 309239"/>
              <a:gd name="connsiteY12" fmla="*/ 159489 h 467833"/>
              <a:gd name="connsiteX13" fmla="*/ 91272 w 309239"/>
              <a:gd name="connsiteY13" fmla="*/ 148856 h 467833"/>
              <a:gd name="connsiteX14" fmla="*/ 43425 w 309239"/>
              <a:gd name="connsiteY14" fmla="*/ 138223 h 467833"/>
              <a:gd name="connsiteX15" fmla="*/ 11528 w 309239"/>
              <a:gd name="connsiteY15" fmla="*/ 127591 h 467833"/>
              <a:gd name="connsiteX16" fmla="*/ 895 w 309239"/>
              <a:gd name="connsiteY16" fmla="*/ 111642 h 467833"/>
              <a:gd name="connsiteX17" fmla="*/ 6212 w 309239"/>
              <a:gd name="connsiteY17" fmla="*/ 74428 h 467833"/>
              <a:gd name="connsiteX18" fmla="*/ 80639 w 309239"/>
              <a:gd name="connsiteY18" fmla="*/ 58479 h 467833"/>
              <a:gd name="connsiteX19" fmla="*/ 112537 w 309239"/>
              <a:gd name="connsiteY19" fmla="*/ 42530 h 467833"/>
              <a:gd name="connsiteX20" fmla="*/ 139119 w 309239"/>
              <a:gd name="connsiteY20" fmla="*/ 15949 h 467833"/>
              <a:gd name="connsiteX21" fmla="*/ 144435 w 309239"/>
              <a:gd name="connsiteY21" fmla="*/ 0 h 467833"/>
              <a:gd name="connsiteX22" fmla="*/ 155067 w 309239"/>
              <a:gd name="connsiteY22" fmla="*/ 15949 h 467833"/>
              <a:gd name="connsiteX23" fmla="*/ 176332 w 309239"/>
              <a:gd name="connsiteY23" fmla="*/ 58479 h 467833"/>
              <a:gd name="connsiteX24" fmla="*/ 186965 w 309239"/>
              <a:gd name="connsiteY24" fmla="*/ 79744 h 467833"/>
              <a:gd name="connsiteX25" fmla="*/ 202914 w 309239"/>
              <a:gd name="connsiteY25" fmla="*/ 101009 h 467833"/>
              <a:gd name="connsiteX26" fmla="*/ 224179 w 309239"/>
              <a:gd name="connsiteY26" fmla="*/ 122275 h 467833"/>
              <a:gd name="connsiteX27" fmla="*/ 245444 w 309239"/>
              <a:gd name="connsiteY27" fmla="*/ 154172 h 467833"/>
              <a:gd name="connsiteX28" fmla="*/ 277342 w 309239"/>
              <a:gd name="connsiteY28" fmla="*/ 175437 h 467833"/>
              <a:gd name="connsiteX29" fmla="*/ 293291 w 309239"/>
              <a:gd name="connsiteY29" fmla="*/ 207335 h 467833"/>
              <a:gd name="connsiteX30" fmla="*/ 309239 w 309239"/>
              <a:gd name="connsiteY30" fmla="*/ 217968 h 467833"/>
              <a:gd name="connsiteX31" fmla="*/ 261393 w 309239"/>
              <a:gd name="connsiteY31" fmla="*/ 244549 h 467833"/>
              <a:gd name="connsiteX32" fmla="*/ 245444 w 309239"/>
              <a:gd name="connsiteY32" fmla="*/ 249865 h 467833"/>
              <a:gd name="connsiteX33" fmla="*/ 250760 w 309239"/>
              <a:gd name="connsiteY33" fmla="*/ 281763 h 467833"/>
              <a:gd name="connsiteX34" fmla="*/ 229495 w 309239"/>
              <a:gd name="connsiteY34" fmla="*/ 345558 h 467833"/>
              <a:gd name="connsiteX35" fmla="*/ 213546 w 309239"/>
              <a:gd name="connsiteY35" fmla="*/ 356191 h 467833"/>
              <a:gd name="connsiteX36" fmla="*/ 181649 w 309239"/>
              <a:gd name="connsiteY36" fmla="*/ 361507 h 467833"/>
              <a:gd name="connsiteX37" fmla="*/ 176332 w 309239"/>
              <a:gd name="connsiteY37" fmla="*/ 409354 h 467833"/>
              <a:gd name="connsiteX38" fmla="*/ 144435 w 309239"/>
              <a:gd name="connsiteY38" fmla="*/ 430619 h 467833"/>
              <a:gd name="connsiteX39" fmla="*/ 112537 w 309239"/>
              <a:gd name="connsiteY39" fmla="*/ 441251 h 467833"/>
              <a:gd name="connsiteX40" fmla="*/ 96588 w 309239"/>
              <a:gd name="connsiteY40" fmla="*/ 451884 h 467833"/>
              <a:gd name="connsiteX41" fmla="*/ 64691 w 309239"/>
              <a:gd name="connsiteY41" fmla="*/ 462516 h 467833"/>
              <a:gd name="connsiteX42" fmla="*/ 70007 w 309239"/>
              <a:gd name="connsiteY42" fmla="*/ 467833 h 4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239" h="467833">
                <a:moveTo>
                  <a:pt x="70007" y="467833"/>
                </a:moveTo>
                <a:cubicBezTo>
                  <a:pt x="61146" y="458972"/>
                  <a:pt x="52855" y="449503"/>
                  <a:pt x="43425" y="441251"/>
                </a:cubicBezTo>
                <a:cubicBezTo>
                  <a:pt x="38617" y="437044"/>
                  <a:pt x="31468" y="435608"/>
                  <a:pt x="27477" y="430619"/>
                </a:cubicBezTo>
                <a:cubicBezTo>
                  <a:pt x="23976" y="426243"/>
                  <a:pt x="23932" y="419986"/>
                  <a:pt x="22160" y="414670"/>
                </a:cubicBezTo>
                <a:cubicBezTo>
                  <a:pt x="23932" y="405810"/>
                  <a:pt x="24304" y="396550"/>
                  <a:pt x="27477" y="388089"/>
                </a:cubicBezTo>
                <a:cubicBezTo>
                  <a:pt x="29720" y="382107"/>
                  <a:pt x="34395" y="377339"/>
                  <a:pt x="38109" y="372140"/>
                </a:cubicBezTo>
                <a:cubicBezTo>
                  <a:pt x="77929" y="316391"/>
                  <a:pt x="31365" y="381297"/>
                  <a:pt x="70007" y="334926"/>
                </a:cubicBezTo>
                <a:cubicBezTo>
                  <a:pt x="107014" y="290516"/>
                  <a:pt x="49992" y="349624"/>
                  <a:pt x="96588" y="303028"/>
                </a:cubicBezTo>
                <a:cubicBezTo>
                  <a:pt x="107400" y="248977"/>
                  <a:pt x="96322" y="298648"/>
                  <a:pt x="107221" y="260498"/>
                </a:cubicBezTo>
                <a:cubicBezTo>
                  <a:pt x="109228" y="253473"/>
                  <a:pt x="109659" y="245949"/>
                  <a:pt x="112537" y="239233"/>
                </a:cubicBezTo>
                <a:cubicBezTo>
                  <a:pt x="115054" y="233360"/>
                  <a:pt x="119626" y="228600"/>
                  <a:pt x="123170" y="223284"/>
                </a:cubicBezTo>
                <a:cubicBezTo>
                  <a:pt x="127896" y="209105"/>
                  <a:pt x="141876" y="186189"/>
                  <a:pt x="128486" y="170121"/>
                </a:cubicBezTo>
                <a:cubicBezTo>
                  <a:pt x="123413" y="164033"/>
                  <a:pt x="114102" y="163421"/>
                  <a:pt x="107221" y="159489"/>
                </a:cubicBezTo>
                <a:cubicBezTo>
                  <a:pt x="101673" y="156319"/>
                  <a:pt x="97145" y="151373"/>
                  <a:pt x="91272" y="148856"/>
                </a:cubicBezTo>
                <a:cubicBezTo>
                  <a:pt x="82924" y="145278"/>
                  <a:pt x="50355" y="140113"/>
                  <a:pt x="43425" y="138223"/>
                </a:cubicBezTo>
                <a:cubicBezTo>
                  <a:pt x="32612" y="135274"/>
                  <a:pt x="11528" y="127591"/>
                  <a:pt x="11528" y="127591"/>
                </a:cubicBezTo>
                <a:cubicBezTo>
                  <a:pt x="7984" y="122275"/>
                  <a:pt x="1531" y="118000"/>
                  <a:pt x="895" y="111642"/>
                </a:cubicBezTo>
                <a:cubicBezTo>
                  <a:pt x="-352" y="99174"/>
                  <a:pt x="-1481" y="84319"/>
                  <a:pt x="6212" y="74428"/>
                </a:cubicBezTo>
                <a:cubicBezTo>
                  <a:pt x="14369" y="63941"/>
                  <a:pt x="74530" y="59243"/>
                  <a:pt x="80639" y="58479"/>
                </a:cubicBezTo>
                <a:cubicBezTo>
                  <a:pt x="93612" y="54155"/>
                  <a:pt x="102230" y="52837"/>
                  <a:pt x="112537" y="42530"/>
                </a:cubicBezTo>
                <a:cubicBezTo>
                  <a:pt x="147980" y="7088"/>
                  <a:pt x="96587" y="44304"/>
                  <a:pt x="139119" y="15949"/>
                </a:cubicBezTo>
                <a:cubicBezTo>
                  <a:pt x="140891" y="10633"/>
                  <a:pt x="138831" y="0"/>
                  <a:pt x="144435" y="0"/>
                </a:cubicBezTo>
                <a:cubicBezTo>
                  <a:pt x="150824" y="0"/>
                  <a:pt x="152008" y="10340"/>
                  <a:pt x="155067" y="15949"/>
                </a:cubicBezTo>
                <a:cubicBezTo>
                  <a:pt x="162657" y="29864"/>
                  <a:pt x="169244" y="44302"/>
                  <a:pt x="176332" y="58479"/>
                </a:cubicBezTo>
                <a:cubicBezTo>
                  <a:pt x="179876" y="65567"/>
                  <a:pt x="182210" y="73404"/>
                  <a:pt x="186965" y="79744"/>
                </a:cubicBezTo>
                <a:lnTo>
                  <a:pt x="202914" y="101009"/>
                </a:lnTo>
                <a:cubicBezTo>
                  <a:pt x="217089" y="143537"/>
                  <a:pt x="195826" y="93922"/>
                  <a:pt x="224179" y="122275"/>
                </a:cubicBezTo>
                <a:cubicBezTo>
                  <a:pt x="233215" y="131311"/>
                  <a:pt x="234812" y="147084"/>
                  <a:pt x="245444" y="154172"/>
                </a:cubicBezTo>
                <a:lnTo>
                  <a:pt x="277342" y="175437"/>
                </a:lnTo>
                <a:cubicBezTo>
                  <a:pt x="281666" y="188410"/>
                  <a:pt x="282984" y="197028"/>
                  <a:pt x="293291" y="207335"/>
                </a:cubicBezTo>
                <a:cubicBezTo>
                  <a:pt x="297809" y="211853"/>
                  <a:pt x="303923" y="214424"/>
                  <a:pt x="309239" y="217968"/>
                </a:cubicBezTo>
                <a:cubicBezTo>
                  <a:pt x="285366" y="241841"/>
                  <a:pt x="300423" y="231539"/>
                  <a:pt x="261393" y="244549"/>
                </a:cubicBezTo>
                <a:lnTo>
                  <a:pt x="245444" y="249865"/>
                </a:lnTo>
                <a:cubicBezTo>
                  <a:pt x="229672" y="297185"/>
                  <a:pt x="246638" y="232295"/>
                  <a:pt x="250760" y="281763"/>
                </a:cubicBezTo>
                <a:cubicBezTo>
                  <a:pt x="253915" y="319621"/>
                  <a:pt x="252433" y="326443"/>
                  <a:pt x="229495" y="345558"/>
                </a:cubicBezTo>
                <a:cubicBezTo>
                  <a:pt x="224586" y="349648"/>
                  <a:pt x="219608" y="354170"/>
                  <a:pt x="213546" y="356191"/>
                </a:cubicBezTo>
                <a:cubicBezTo>
                  <a:pt x="203320" y="359600"/>
                  <a:pt x="192281" y="359735"/>
                  <a:pt x="181649" y="361507"/>
                </a:cubicBezTo>
                <a:cubicBezTo>
                  <a:pt x="179877" y="377456"/>
                  <a:pt x="183940" y="395225"/>
                  <a:pt x="176332" y="409354"/>
                </a:cubicBezTo>
                <a:cubicBezTo>
                  <a:pt x="170274" y="420605"/>
                  <a:pt x="156558" y="426578"/>
                  <a:pt x="144435" y="430619"/>
                </a:cubicBezTo>
                <a:lnTo>
                  <a:pt x="112537" y="441251"/>
                </a:lnTo>
                <a:cubicBezTo>
                  <a:pt x="107221" y="444795"/>
                  <a:pt x="102427" y="449289"/>
                  <a:pt x="96588" y="451884"/>
                </a:cubicBezTo>
                <a:cubicBezTo>
                  <a:pt x="86347" y="456436"/>
                  <a:pt x="74715" y="457504"/>
                  <a:pt x="64691" y="462516"/>
                </a:cubicBezTo>
                <a:lnTo>
                  <a:pt x="70007" y="46783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D822895-4F97-46BC-8BC3-5E97E99458F7}"/>
              </a:ext>
            </a:extLst>
          </p:cNvPr>
          <p:cNvSpPr/>
          <p:nvPr/>
        </p:nvSpPr>
        <p:spPr>
          <a:xfrm>
            <a:off x="4846074" y="387048"/>
            <a:ext cx="1133236" cy="753317"/>
          </a:xfrm>
          <a:custGeom>
            <a:avLst/>
            <a:gdLst>
              <a:gd name="connsiteX0" fmla="*/ 815737 w 815737"/>
              <a:gd name="connsiteY0" fmla="*/ 21265 h 542260"/>
              <a:gd name="connsiteX1" fmla="*/ 730677 w 815737"/>
              <a:gd name="connsiteY1" fmla="*/ 10632 h 542260"/>
              <a:gd name="connsiteX2" fmla="*/ 704096 w 815737"/>
              <a:gd name="connsiteY2" fmla="*/ 5316 h 542260"/>
              <a:gd name="connsiteX3" fmla="*/ 672198 w 815737"/>
              <a:gd name="connsiteY3" fmla="*/ 0 h 542260"/>
              <a:gd name="connsiteX4" fmla="*/ 603086 w 815737"/>
              <a:gd name="connsiteY4" fmla="*/ 5316 h 542260"/>
              <a:gd name="connsiteX5" fmla="*/ 549923 w 815737"/>
              <a:gd name="connsiteY5" fmla="*/ 15949 h 542260"/>
              <a:gd name="connsiteX6" fmla="*/ 512710 w 815737"/>
              <a:gd name="connsiteY6" fmla="*/ 31898 h 542260"/>
              <a:gd name="connsiteX7" fmla="*/ 475496 w 815737"/>
              <a:gd name="connsiteY7" fmla="*/ 53163 h 542260"/>
              <a:gd name="connsiteX8" fmla="*/ 459547 w 815737"/>
              <a:gd name="connsiteY8" fmla="*/ 58479 h 542260"/>
              <a:gd name="connsiteX9" fmla="*/ 432965 w 815737"/>
              <a:gd name="connsiteY9" fmla="*/ 69111 h 542260"/>
              <a:gd name="connsiteX10" fmla="*/ 385119 w 815737"/>
              <a:gd name="connsiteY10" fmla="*/ 79744 h 542260"/>
              <a:gd name="connsiteX11" fmla="*/ 369170 w 815737"/>
              <a:gd name="connsiteY11" fmla="*/ 85060 h 542260"/>
              <a:gd name="connsiteX12" fmla="*/ 353221 w 815737"/>
              <a:gd name="connsiteY12" fmla="*/ 101009 h 542260"/>
              <a:gd name="connsiteX13" fmla="*/ 337272 w 815737"/>
              <a:gd name="connsiteY13" fmla="*/ 111642 h 542260"/>
              <a:gd name="connsiteX14" fmla="*/ 305375 w 815737"/>
              <a:gd name="connsiteY14" fmla="*/ 143539 h 542260"/>
              <a:gd name="connsiteX15" fmla="*/ 294742 w 815737"/>
              <a:gd name="connsiteY15" fmla="*/ 164805 h 542260"/>
              <a:gd name="connsiteX16" fmla="*/ 278793 w 815737"/>
              <a:gd name="connsiteY16" fmla="*/ 170121 h 542260"/>
              <a:gd name="connsiteX17" fmla="*/ 246896 w 815737"/>
              <a:gd name="connsiteY17" fmla="*/ 191386 h 542260"/>
              <a:gd name="connsiteX18" fmla="*/ 214998 w 815737"/>
              <a:gd name="connsiteY18" fmla="*/ 212651 h 542260"/>
              <a:gd name="connsiteX19" fmla="*/ 199049 w 815737"/>
              <a:gd name="connsiteY19" fmla="*/ 223284 h 542260"/>
              <a:gd name="connsiteX20" fmla="*/ 167151 w 815737"/>
              <a:gd name="connsiteY20" fmla="*/ 244549 h 542260"/>
              <a:gd name="connsiteX21" fmla="*/ 129937 w 815737"/>
              <a:gd name="connsiteY21" fmla="*/ 276446 h 542260"/>
              <a:gd name="connsiteX22" fmla="*/ 113989 w 815737"/>
              <a:gd name="connsiteY22" fmla="*/ 281763 h 542260"/>
              <a:gd name="connsiteX23" fmla="*/ 103356 w 815737"/>
              <a:gd name="connsiteY23" fmla="*/ 297711 h 542260"/>
              <a:gd name="connsiteX24" fmla="*/ 71458 w 815737"/>
              <a:gd name="connsiteY24" fmla="*/ 313660 h 542260"/>
              <a:gd name="connsiteX25" fmla="*/ 55510 w 815737"/>
              <a:gd name="connsiteY25" fmla="*/ 329609 h 542260"/>
              <a:gd name="connsiteX26" fmla="*/ 23612 w 815737"/>
              <a:gd name="connsiteY26" fmla="*/ 350874 h 542260"/>
              <a:gd name="connsiteX27" fmla="*/ 7663 w 815737"/>
              <a:gd name="connsiteY27" fmla="*/ 435935 h 542260"/>
              <a:gd name="connsiteX28" fmla="*/ 18296 w 815737"/>
              <a:gd name="connsiteY28" fmla="*/ 451884 h 542260"/>
              <a:gd name="connsiteX29" fmla="*/ 34244 w 815737"/>
              <a:gd name="connsiteY29" fmla="*/ 483781 h 542260"/>
              <a:gd name="connsiteX30" fmla="*/ 39561 w 815737"/>
              <a:gd name="connsiteY30" fmla="*/ 499730 h 542260"/>
              <a:gd name="connsiteX31" fmla="*/ 76775 w 815737"/>
              <a:gd name="connsiteY31" fmla="*/ 542260 h 542260"/>
              <a:gd name="connsiteX32" fmla="*/ 161835 w 815737"/>
              <a:gd name="connsiteY32" fmla="*/ 531628 h 542260"/>
              <a:gd name="connsiteX33" fmla="*/ 193733 w 815737"/>
              <a:gd name="connsiteY33" fmla="*/ 520995 h 542260"/>
              <a:gd name="connsiteX34" fmla="*/ 209682 w 815737"/>
              <a:gd name="connsiteY34" fmla="*/ 510363 h 542260"/>
              <a:gd name="connsiteX35" fmla="*/ 230947 w 815737"/>
              <a:gd name="connsiteY35" fmla="*/ 478465 h 542260"/>
              <a:gd name="connsiteX36" fmla="*/ 257528 w 815737"/>
              <a:gd name="connsiteY36" fmla="*/ 441251 h 542260"/>
              <a:gd name="connsiteX37" fmla="*/ 268161 w 815737"/>
              <a:gd name="connsiteY37" fmla="*/ 404037 h 542260"/>
              <a:gd name="connsiteX38" fmla="*/ 284110 w 815737"/>
              <a:gd name="connsiteY38" fmla="*/ 303028 h 542260"/>
              <a:gd name="connsiteX39" fmla="*/ 305375 w 815737"/>
              <a:gd name="connsiteY39" fmla="*/ 271130 h 542260"/>
              <a:gd name="connsiteX40" fmla="*/ 326640 w 815737"/>
              <a:gd name="connsiteY40" fmla="*/ 223284 h 542260"/>
              <a:gd name="connsiteX41" fmla="*/ 337272 w 815737"/>
              <a:gd name="connsiteY41" fmla="*/ 191386 h 542260"/>
              <a:gd name="connsiteX42" fmla="*/ 358537 w 815737"/>
              <a:gd name="connsiteY42" fmla="*/ 159488 h 542260"/>
              <a:gd name="connsiteX43" fmla="*/ 379803 w 815737"/>
              <a:gd name="connsiteY43" fmla="*/ 127591 h 542260"/>
              <a:gd name="connsiteX44" fmla="*/ 395751 w 815737"/>
              <a:gd name="connsiteY44" fmla="*/ 122274 h 542260"/>
              <a:gd name="connsiteX45" fmla="*/ 411700 w 815737"/>
              <a:gd name="connsiteY45" fmla="*/ 111642 h 542260"/>
              <a:gd name="connsiteX46" fmla="*/ 480812 w 815737"/>
              <a:gd name="connsiteY46" fmla="*/ 106325 h 542260"/>
              <a:gd name="connsiteX47" fmla="*/ 512710 w 815737"/>
              <a:gd name="connsiteY47" fmla="*/ 85060 h 542260"/>
              <a:gd name="connsiteX48" fmla="*/ 533975 w 815737"/>
              <a:gd name="connsiteY48" fmla="*/ 58479 h 542260"/>
              <a:gd name="connsiteX49" fmla="*/ 688147 w 815737"/>
              <a:gd name="connsiteY49" fmla="*/ 58479 h 542260"/>
              <a:gd name="connsiteX50" fmla="*/ 725361 w 815737"/>
              <a:gd name="connsiteY50" fmla="*/ 47846 h 542260"/>
              <a:gd name="connsiteX51" fmla="*/ 783840 w 815737"/>
              <a:gd name="connsiteY51" fmla="*/ 31898 h 542260"/>
              <a:gd name="connsiteX52" fmla="*/ 815737 w 815737"/>
              <a:gd name="connsiteY52" fmla="*/ 21265 h 54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15737" h="542260">
                <a:moveTo>
                  <a:pt x="815737" y="21265"/>
                </a:moveTo>
                <a:cubicBezTo>
                  <a:pt x="755804" y="9279"/>
                  <a:pt x="828826" y="22901"/>
                  <a:pt x="730677" y="10632"/>
                </a:cubicBezTo>
                <a:cubicBezTo>
                  <a:pt x="721711" y="9511"/>
                  <a:pt x="712986" y="6932"/>
                  <a:pt x="704096" y="5316"/>
                </a:cubicBezTo>
                <a:cubicBezTo>
                  <a:pt x="693491" y="3388"/>
                  <a:pt x="682831" y="1772"/>
                  <a:pt x="672198" y="0"/>
                </a:cubicBezTo>
                <a:cubicBezTo>
                  <a:pt x="649161" y="1772"/>
                  <a:pt x="626064" y="2897"/>
                  <a:pt x="603086" y="5316"/>
                </a:cubicBezTo>
                <a:cubicBezTo>
                  <a:pt x="586545" y="7057"/>
                  <a:pt x="566351" y="11255"/>
                  <a:pt x="549923" y="15949"/>
                </a:cubicBezTo>
                <a:cubicBezTo>
                  <a:pt x="535010" y="20210"/>
                  <a:pt x="526890" y="23795"/>
                  <a:pt x="512710" y="31898"/>
                </a:cubicBezTo>
                <a:cubicBezTo>
                  <a:pt x="486023" y="47148"/>
                  <a:pt x="507616" y="39397"/>
                  <a:pt x="475496" y="53163"/>
                </a:cubicBezTo>
                <a:cubicBezTo>
                  <a:pt x="470345" y="55370"/>
                  <a:pt x="464794" y="56511"/>
                  <a:pt x="459547" y="58479"/>
                </a:cubicBezTo>
                <a:cubicBezTo>
                  <a:pt x="450611" y="61830"/>
                  <a:pt x="442018" y="66093"/>
                  <a:pt x="432965" y="69111"/>
                </a:cubicBezTo>
                <a:cubicBezTo>
                  <a:pt x="416579" y="74573"/>
                  <a:pt x="401990" y="75526"/>
                  <a:pt x="385119" y="79744"/>
                </a:cubicBezTo>
                <a:cubicBezTo>
                  <a:pt x="379682" y="81103"/>
                  <a:pt x="374486" y="83288"/>
                  <a:pt x="369170" y="85060"/>
                </a:cubicBezTo>
                <a:cubicBezTo>
                  <a:pt x="363854" y="90376"/>
                  <a:pt x="358997" y="96196"/>
                  <a:pt x="353221" y="101009"/>
                </a:cubicBezTo>
                <a:cubicBezTo>
                  <a:pt x="348312" y="105099"/>
                  <a:pt x="341790" y="107124"/>
                  <a:pt x="337272" y="111642"/>
                </a:cubicBezTo>
                <a:cubicBezTo>
                  <a:pt x="297708" y="151206"/>
                  <a:pt x="342959" y="118483"/>
                  <a:pt x="305375" y="143539"/>
                </a:cubicBezTo>
                <a:cubicBezTo>
                  <a:pt x="301831" y="150628"/>
                  <a:pt x="300346" y="159201"/>
                  <a:pt x="294742" y="164805"/>
                </a:cubicBezTo>
                <a:cubicBezTo>
                  <a:pt x="290779" y="168768"/>
                  <a:pt x="283692" y="167400"/>
                  <a:pt x="278793" y="170121"/>
                </a:cubicBezTo>
                <a:cubicBezTo>
                  <a:pt x="267623" y="176327"/>
                  <a:pt x="257528" y="184298"/>
                  <a:pt x="246896" y="191386"/>
                </a:cubicBezTo>
                <a:lnTo>
                  <a:pt x="214998" y="212651"/>
                </a:lnTo>
                <a:cubicBezTo>
                  <a:pt x="209682" y="216195"/>
                  <a:pt x="203567" y="218766"/>
                  <a:pt x="199049" y="223284"/>
                </a:cubicBezTo>
                <a:cubicBezTo>
                  <a:pt x="179137" y="243194"/>
                  <a:pt x="190232" y="236854"/>
                  <a:pt x="167151" y="244549"/>
                </a:cubicBezTo>
                <a:cubicBezTo>
                  <a:pt x="154578" y="257123"/>
                  <a:pt x="145857" y="267349"/>
                  <a:pt x="129937" y="276446"/>
                </a:cubicBezTo>
                <a:cubicBezTo>
                  <a:pt x="125072" y="279226"/>
                  <a:pt x="119305" y="279991"/>
                  <a:pt x="113989" y="281763"/>
                </a:cubicBezTo>
                <a:cubicBezTo>
                  <a:pt x="110445" y="287079"/>
                  <a:pt x="107874" y="293193"/>
                  <a:pt x="103356" y="297711"/>
                </a:cubicBezTo>
                <a:cubicBezTo>
                  <a:pt x="93049" y="308018"/>
                  <a:pt x="84431" y="309336"/>
                  <a:pt x="71458" y="313660"/>
                </a:cubicBezTo>
                <a:cubicBezTo>
                  <a:pt x="66142" y="318976"/>
                  <a:pt x="61444" y="324993"/>
                  <a:pt x="55510" y="329609"/>
                </a:cubicBezTo>
                <a:cubicBezTo>
                  <a:pt x="45423" y="337454"/>
                  <a:pt x="23612" y="350874"/>
                  <a:pt x="23612" y="350874"/>
                </a:cubicBezTo>
                <a:cubicBezTo>
                  <a:pt x="-2940" y="390702"/>
                  <a:pt x="-5324" y="379657"/>
                  <a:pt x="7663" y="435935"/>
                </a:cubicBezTo>
                <a:cubicBezTo>
                  <a:pt x="9100" y="442161"/>
                  <a:pt x="14752" y="446568"/>
                  <a:pt x="18296" y="451884"/>
                </a:cubicBezTo>
                <a:cubicBezTo>
                  <a:pt x="31657" y="491966"/>
                  <a:pt x="13635" y="442563"/>
                  <a:pt x="34244" y="483781"/>
                </a:cubicBezTo>
                <a:cubicBezTo>
                  <a:pt x="36750" y="488793"/>
                  <a:pt x="36839" y="494831"/>
                  <a:pt x="39561" y="499730"/>
                </a:cubicBezTo>
                <a:cubicBezTo>
                  <a:pt x="57804" y="532567"/>
                  <a:pt x="53476" y="526728"/>
                  <a:pt x="76775" y="542260"/>
                </a:cubicBezTo>
                <a:cubicBezTo>
                  <a:pt x="119560" y="538695"/>
                  <a:pt x="129555" y="541312"/>
                  <a:pt x="161835" y="531628"/>
                </a:cubicBezTo>
                <a:cubicBezTo>
                  <a:pt x="172570" y="528407"/>
                  <a:pt x="184407" y="527212"/>
                  <a:pt x="193733" y="520995"/>
                </a:cubicBezTo>
                <a:lnTo>
                  <a:pt x="209682" y="510363"/>
                </a:lnTo>
                <a:cubicBezTo>
                  <a:pt x="216770" y="499730"/>
                  <a:pt x="223280" y="488688"/>
                  <a:pt x="230947" y="478465"/>
                </a:cubicBezTo>
                <a:cubicBezTo>
                  <a:pt x="234562" y="473644"/>
                  <a:pt x="253640" y="449028"/>
                  <a:pt x="257528" y="441251"/>
                </a:cubicBezTo>
                <a:cubicBezTo>
                  <a:pt x="261340" y="433627"/>
                  <a:pt x="266459" y="410846"/>
                  <a:pt x="268161" y="404037"/>
                </a:cubicBezTo>
                <a:cubicBezTo>
                  <a:pt x="269513" y="386455"/>
                  <a:pt x="268510" y="326429"/>
                  <a:pt x="284110" y="303028"/>
                </a:cubicBezTo>
                <a:lnTo>
                  <a:pt x="305375" y="271130"/>
                </a:lnTo>
                <a:cubicBezTo>
                  <a:pt x="318027" y="233171"/>
                  <a:pt x="309790" y="248557"/>
                  <a:pt x="326640" y="223284"/>
                </a:cubicBezTo>
                <a:cubicBezTo>
                  <a:pt x="330184" y="212651"/>
                  <a:pt x="331055" y="200711"/>
                  <a:pt x="337272" y="191386"/>
                </a:cubicBezTo>
                <a:cubicBezTo>
                  <a:pt x="344360" y="180753"/>
                  <a:pt x="354496" y="171611"/>
                  <a:pt x="358537" y="159488"/>
                </a:cubicBezTo>
                <a:cubicBezTo>
                  <a:pt x="364112" y="142766"/>
                  <a:pt x="362736" y="138969"/>
                  <a:pt x="379803" y="127591"/>
                </a:cubicBezTo>
                <a:cubicBezTo>
                  <a:pt x="384466" y="124483"/>
                  <a:pt x="390739" y="124780"/>
                  <a:pt x="395751" y="122274"/>
                </a:cubicBezTo>
                <a:cubicBezTo>
                  <a:pt x="401466" y="119417"/>
                  <a:pt x="405420" y="112819"/>
                  <a:pt x="411700" y="111642"/>
                </a:cubicBezTo>
                <a:cubicBezTo>
                  <a:pt x="434410" y="107384"/>
                  <a:pt x="457775" y="108097"/>
                  <a:pt x="480812" y="106325"/>
                </a:cubicBezTo>
                <a:cubicBezTo>
                  <a:pt x="491445" y="99237"/>
                  <a:pt x="508669" y="97183"/>
                  <a:pt x="512710" y="85060"/>
                </a:cubicBezTo>
                <a:cubicBezTo>
                  <a:pt x="520046" y="63050"/>
                  <a:pt x="513363" y="72219"/>
                  <a:pt x="533975" y="58479"/>
                </a:cubicBezTo>
                <a:cubicBezTo>
                  <a:pt x="592433" y="77965"/>
                  <a:pt x="554465" y="67391"/>
                  <a:pt x="688147" y="58479"/>
                </a:cubicBezTo>
                <a:cubicBezTo>
                  <a:pt x="701714" y="57575"/>
                  <a:pt x="712555" y="51048"/>
                  <a:pt x="725361" y="47846"/>
                </a:cubicBezTo>
                <a:cubicBezTo>
                  <a:pt x="748692" y="42013"/>
                  <a:pt x="761032" y="43302"/>
                  <a:pt x="783840" y="31898"/>
                </a:cubicBezTo>
                <a:lnTo>
                  <a:pt x="815737" y="21265"/>
                </a:lnTo>
                <a:close/>
              </a:path>
            </a:pathLst>
          </a:custGeom>
          <a:blipFill dpi="0" rotWithShape="1">
            <a:blip r:embed="rId26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B078A5C-78DB-4B67-BF00-1FEEC720B8BB}"/>
              </a:ext>
            </a:extLst>
          </p:cNvPr>
          <p:cNvSpPr/>
          <p:nvPr/>
        </p:nvSpPr>
        <p:spPr>
          <a:xfrm>
            <a:off x="4629973" y="1047048"/>
            <a:ext cx="288176" cy="420386"/>
          </a:xfrm>
          <a:custGeom>
            <a:avLst/>
            <a:gdLst>
              <a:gd name="connsiteX0" fmla="*/ 165311 w 288176"/>
              <a:gd name="connsiteY0" fmla="*/ 259 h 420386"/>
              <a:gd name="connsiteX1" fmla="*/ 138729 w 288176"/>
              <a:gd name="connsiteY1" fmla="*/ 21524 h 420386"/>
              <a:gd name="connsiteX2" fmla="*/ 106832 w 288176"/>
              <a:gd name="connsiteY2" fmla="*/ 32157 h 420386"/>
              <a:gd name="connsiteX3" fmla="*/ 74934 w 288176"/>
              <a:gd name="connsiteY3" fmla="*/ 48105 h 420386"/>
              <a:gd name="connsiteX4" fmla="*/ 37720 w 288176"/>
              <a:gd name="connsiteY4" fmla="*/ 69371 h 420386"/>
              <a:gd name="connsiteX5" fmla="*/ 21771 w 288176"/>
              <a:gd name="connsiteY5" fmla="*/ 74687 h 420386"/>
              <a:gd name="connsiteX6" fmla="*/ 21771 w 288176"/>
              <a:gd name="connsiteY6" fmla="*/ 117217 h 420386"/>
              <a:gd name="connsiteX7" fmla="*/ 37720 w 288176"/>
              <a:gd name="connsiteY7" fmla="*/ 122533 h 420386"/>
              <a:gd name="connsiteX8" fmla="*/ 5822 w 288176"/>
              <a:gd name="connsiteY8" fmla="*/ 154431 h 420386"/>
              <a:gd name="connsiteX9" fmla="*/ 11139 w 288176"/>
              <a:gd name="connsiteY9" fmla="*/ 186329 h 420386"/>
              <a:gd name="connsiteX10" fmla="*/ 48353 w 288176"/>
              <a:gd name="connsiteY10" fmla="*/ 181012 h 420386"/>
              <a:gd name="connsiteX11" fmla="*/ 64301 w 288176"/>
              <a:gd name="connsiteY11" fmla="*/ 175696 h 420386"/>
              <a:gd name="connsiteX12" fmla="*/ 74934 w 288176"/>
              <a:gd name="connsiteY12" fmla="*/ 218226 h 420386"/>
              <a:gd name="connsiteX13" fmla="*/ 122780 w 288176"/>
              <a:gd name="connsiteY13" fmla="*/ 228859 h 420386"/>
              <a:gd name="connsiteX14" fmla="*/ 80250 w 288176"/>
              <a:gd name="connsiteY14" fmla="*/ 287338 h 420386"/>
              <a:gd name="connsiteX15" fmla="*/ 90883 w 288176"/>
              <a:gd name="connsiteY15" fmla="*/ 303287 h 420386"/>
              <a:gd name="connsiteX16" fmla="*/ 53669 w 288176"/>
              <a:gd name="connsiteY16" fmla="*/ 324552 h 420386"/>
              <a:gd name="connsiteX17" fmla="*/ 43036 w 288176"/>
              <a:gd name="connsiteY17" fmla="*/ 340501 h 420386"/>
              <a:gd name="connsiteX18" fmla="*/ 74934 w 288176"/>
              <a:gd name="connsiteY18" fmla="*/ 356450 h 420386"/>
              <a:gd name="connsiteX19" fmla="*/ 80250 w 288176"/>
              <a:gd name="connsiteY19" fmla="*/ 372399 h 420386"/>
              <a:gd name="connsiteX20" fmla="*/ 32404 w 288176"/>
              <a:gd name="connsiteY20" fmla="*/ 398980 h 420386"/>
              <a:gd name="connsiteX21" fmla="*/ 64301 w 288176"/>
              <a:gd name="connsiteY21" fmla="*/ 420245 h 420386"/>
              <a:gd name="connsiteX22" fmla="*/ 122780 w 288176"/>
              <a:gd name="connsiteY22" fmla="*/ 409612 h 420386"/>
              <a:gd name="connsiteX23" fmla="*/ 154678 w 288176"/>
              <a:gd name="connsiteY23" fmla="*/ 398980 h 420386"/>
              <a:gd name="connsiteX24" fmla="*/ 234422 w 288176"/>
              <a:gd name="connsiteY24" fmla="*/ 393664 h 420386"/>
              <a:gd name="connsiteX25" fmla="*/ 266320 w 288176"/>
              <a:gd name="connsiteY25" fmla="*/ 367082 h 420386"/>
              <a:gd name="connsiteX26" fmla="*/ 271636 w 288176"/>
              <a:gd name="connsiteY26" fmla="*/ 351133 h 420386"/>
              <a:gd name="connsiteX27" fmla="*/ 282269 w 288176"/>
              <a:gd name="connsiteY27" fmla="*/ 335185 h 420386"/>
              <a:gd name="connsiteX28" fmla="*/ 287585 w 288176"/>
              <a:gd name="connsiteY28" fmla="*/ 308603 h 420386"/>
              <a:gd name="connsiteX29" fmla="*/ 255687 w 288176"/>
              <a:gd name="connsiteY29" fmla="*/ 292654 h 420386"/>
              <a:gd name="connsiteX30" fmla="*/ 250371 w 288176"/>
              <a:gd name="connsiteY30" fmla="*/ 239492 h 420386"/>
              <a:gd name="connsiteX31" fmla="*/ 234422 w 288176"/>
              <a:gd name="connsiteY31" fmla="*/ 228859 h 420386"/>
              <a:gd name="connsiteX32" fmla="*/ 213157 w 288176"/>
              <a:gd name="connsiteY32" fmla="*/ 191645 h 420386"/>
              <a:gd name="connsiteX33" fmla="*/ 207841 w 288176"/>
              <a:gd name="connsiteY33" fmla="*/ 175696 h 420386"/>
              <a:gd name="connsiteX34" fmla="*/ 197208 w 288176"/>
              <a:gd name="connsiteY34" fmla="*/ 159747 h 420386"/>
              <a:gd name="connsiteX35" fmla="*/ 165311 w 288176"/>
              <a:gd name="connsiteY35" fmla="*/ 127850 h 420386"/>
              <a:gd name="connsiteX36" fmla="*/ 170627 w 288176"/>
              <a:gd name="connsiteY36" fmla="*/ 90636 h 420386"/>
              <a:gd name="connsiteX37" fmla="*/ 197208 w 288176"/>
              <a:gd name="connsiteY37" fmla="*/ 58738 h 420386"/>
              <a:gd name="connsiteX38" fmla="*/ 202525 w 288176"/>
              <a:gd name="connsiteY38" fmla="*/ 42789 h 420386"/>
              <a:gd name="connsiteX39" fmla="*/ 181260 w 288176"/>
              <a:gd name="connsiteY39" fmla="*/ 48105 h 420386"/>
              <a:gd name="connsiteX40" fmla="*/ 149362 w 288176"/>
              <a:gd name="connsiteY40" fmla="*/ 64054 h 420386"/>
              <a:gd name="connsiteX41" fmla="*/ 154678 w 288176"/>
              <a:gd name="connsiteY41" fmla="*/ 37473 h 420386"/>
              <a:gd name="connsiteX42" fmla="*/ 165311 w 288176"/>
              <a:gd name="connsiteY42" fmla="*/ 25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8176" h="420386">
                <a:moveTo>
                  <a:pt x="165311" y="259"/>
                </a:moveTo>
                <a:cubicBezTo>
                  <a:pt x="162653" y="-2399"/>
                  <a:pt x="148691" y="16090"/>
                  <a:pt x="138729" y="21524"/>
                </a:cubicBezTo>
                <a:cubicBezTo>
                  <a:pt x="128890" y="26891"/>
                  <a:pt x="116157" y="25940"/>
                  <a:pt x="106832" y="32157"/>
                </a:cubicBezTo>
                <a:cubicBezTo>
                  <a:pt x="86220" y="45897"/>
                  <a:pt x="96944" y="40769"/>
                  <a:pt x="74934" y="48105"/>
                </a:cubicBezTo>
                <a:cubicBezTo>
                  <a:pt x="58918" y="58783"/>
                  <a:pt x="56604" y="61278"/>
                  <a:pt x="37720" y="69371"/>
                </a:cubicBezTo>
                <a:cubicBezTo>
                  <a:pt x="32569" y="71578"/>
                  <a:pt x="27087" y="72915"/>
                  <a:pt x="21771" y="74687"/>
                </a:cubicBezTo>
                <a:cubicBezTo>
                  <a:pt x="-1937" y="110250"/>
                  <a:pt x="-12135" y="102687"/>
                  <a:pt x="21771" y="117217"/>
                </a:cubicBezTo>
                <a:cubicBezTo>
                  <a:pt x="26922" y="119424"/>
                  <a:pt x="32404" y="120761"/>
                  <a:pt x="37720" y="122533"/>
                </a:cubicBezTo>
                <a:cubicBezTo>
                  <a:pt x="26470" y="130033"/>
                  <a:pt x="8865" y="139215"/>
                  <a:pt x="5822" y="154431"/>
                </a:cubicBezTo>
                <a:cubicBezTo>
                  <a:pt x="3708" y="165001"/>
                  <a:pt x="9367" y="175696"/>
                  <a:pt x="11139" y="186329"/>
                </a:cubicBezTo>
                <a:cubicBezTo>
                  <a:pt x="23544" y="184557"/>
                  <a:pt x="36066" y="183470"/>
                  <a:pt x="48353" y="181012"/>
                </a:cubicBezTo>
                <a:cubicBezTo>
                  <a:pt x="53848" y="179913"/>
                  <a:pt x="61044" y="171136"/>
                  <a:pt x="64301" y="175696"/>
                </a:cubicBezTo>
                <a:cubicBezTo>
                  <a:pt x="72795" y="187587"/>
                  <a:pt x="74934" y="218226"/>
                  <a:pt x="74934" y="218226"/>
                </a:cubicBezTo>
                <a:cubicBezTo>
                  <a:pt x="44704" y="263570"/>
                  <a:pt x="84710" y="194596"/>
                  <a:pt x="122780" y="228859"/>
                </a:cubicBezTo>
                <a:cubicBezTo>
                  <a:pt x="184815" y="284691"/>
                  <a:pt x="86829" y="286398"/>
                  <a:pt x="80250" y="287338"/>
                </a:cubicBezTo>
                <a:cubicBezTo>
                  <a:pt x="83794" y="292654"/>
                  <a:pt x="90883" y="296898"/>
                  <a:pt x="90883" y="303287"/>
                </a:cubicBezTo>
                <a:cubicBezTo>
                  <a:pt x="90883" y="323625"/>
                  <a:pt x="64390" y="322408"/>
                  <a:pt x="53669" y="324552"/>
                </a:cubicBezTo>
                <a:cubicBezTo>
                  <a:pt x="50125" y="329868"/>
                  <a:pt x="41783" y="334236"/>
                  <a:pt x="43036" y="340501"/>
                </a:cubicBezTo>
                <a:cubicBezTo>
                  <a:pt x="44508" y="347861"/>
                  <a:pt x="69711" y="354709"/>
                  <a:pt x="74934" y="356450"/>
                </a:cubicBezTo>
                <a:cubicBezTo>
                  <a:pt x="76706" y="361766"/>
                  <a:pt x="83507" y="367839"/>
                  <a:pt x="80250" y="372399"/>
                </a:cubicBezTo>
                <a:cubicBezTo>
                  <a:pt x="68824" y="388395"/>
                  <a:pt x="49454" y="393297"/>
                  <a:pt x="32404" y="398980"/>
                </a:cubicBezTo>
                <a:cubicBezTo>
                  <a:pt x="43036" y="406068"/>
                  <a:pt x="51651" y="422052"/>
                  <a:pt x="64301" y="420245"/>
                </a:cubicBezTo>
                <a:cubicBezTo>
                  <a:pt x="90524" y="416499"/>
                  <a:pt x="99985" y="416451"/>
                  <a:pt x="122780" y="409612"/>
                </a:cubicBezTo>
                <a:cubicBezTo>
                  <a:pt x="133515" y="406391"/>
                  <a:pt x="143495" y="399725"/>
                  <a:pt x="154678" y="398980"/>
                </a:cubicBezTo>
                <a:lnTo>
                  <a:pt x="234422" y="393664"/>
                </a:lnTo>
                <a:cubicBezTo>
                  <a:pt x="246190" y="385818"/>
                  <a:pt x="258134" y="379362"/>
                  <a:pt x="266320" y="367082"/>
                </a:cubicBezTo>
                <a:cubicBezTo>
                  <a:pt x="269428" y="362419"/>
                  <a:pt x="269130" y="356145"/>
                  <a:pt x="271636" y="351133"/>
                </a:cubicBezTo>
                <a:cubicBezTo>
                  <a:pt x="274493" y="345418"/>
                  <a:pt x="278725" y="340501"/>
                  <a:pt x="282269" y="335185"/>
                </a:cubicBezTo>
                <a:cubicBezTo>
                  <a:pt x="284041" y="326324"/>
                  <a:pt x="290068" y="317291"/>
                  <a:pt x="287585" y="308603"/>
                </a:cubicBezTo>
                <a:cubicBezTo>
                  <a:pt x="285416" y="301011"/>
                  <a:pt x="261522" y="294599"/>
                  <a:pt x="255687" y="292654"/>
                </a:cubicBezTo>
                <a:cubicBezTo>
                  <a:pt x="253915" y="274933"/>
                  <a:pt x="256003" y="256387"/>
                  <a:pt x="250371" y="239492"/>
                </a:cubicBezTo>
                <a:cubicBezTo>
                  <a:pt x="248350" y="233430"/>
                  <a:pt x="238940" y="233377"/>
                  <a:pt x="234422" y="228859"/>
                </a:cubicBezTo>
                <a:cubicBezTo>
                  <a:pt x="227750" y="222187"/>
                  <a:pt x="216283" y="198939"/>
                  <a:pt x="213157" y="191645"/>
                </a:cubicBezTo>
                <a:cubicBezTo>
                  <a:pt x="210950" y="186494"/>
                  <a:pt x="210347" y="180708"/>
                  <a:pt x="207841" y="175696"/>
                </a:cubicBezTo>
                <a:cubicBezTo>
                  <a:pt x="204984" y="169981"/>
                  <a:pt x="201453" y="164523"/>
                  <a:pt x="197208" y="159747"/>
                </a:cubicBezTo>
                <a:cubicBezTo>
                  <a:pt x="187218" y="148509"/>
                  <a:pt x="165311" y="127850"/>
                  <a:pt x="165311" y="127850"/>
                </a:cubicBezTo>
                <a:cubicBezTo>
                  <a:pt x="167083" y="115445"/>
                  <a:pt x="167026" y="102638"/>
                  <a:pt x="170627" y="90636"/>
                </a:cubicBezTo>
                <a:cubicBezTo>
                  <a:pt x="173799" y="80064"/>
                  <a:pt x="190429" y="65518"/>
                  <a:pt x="197208" y="58738"/>
                </a:cubicBezTo>
                <a:cubicBezTo>
                  <a:pt x="198980" y="53422"/>
                  <a:pt x="207188" y="45898"/>
                  <a:pt x="202525" y="42789"/>
                </a:cubicBezTo>
                <a:cubicBezTo>
                  <a:pt x="196446" y="38736"/>
                  <a:pt x="188285" y="46098"/>
                  <a:pt x="181260" y="48105"/>
                </a:cubicBezTo>
                <a:cubicBezTo>
                  <a:pt x="162003" y="53607"/>
                  <a:pt x="166835" y="52406"/>
                  <a:pt x="149362" y="64054"/>
                </a:cubicBezTo>
                <a:cubicBezTo>
                  <a:pt x="151134" y="55194"/>
                  <a:pt x="151505" y="45933"/>
                  <a:pt x="154678" y="37473"/>
                </a:cubicBezTo>
                <a:cubicBezTo>
                  <a:pt x="166294" y="6498"/>
                  <a:pt x="167969" y="2917"/>
                  <a:pt x="165311" y="259"/>
                </a:cubicBezTo>
                <a:close/>
              </a:path>
            </a:pathLst>
          </a:custGeom>
          <a:blipFill>
            <a:blip r:embed="rId27"/>
            <a:stretch>
              <a:fillRect r="1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8B60CA8-E7A0-4BA3-BD26-D590ED85C721}"/>
              </a:ext>
            </a:extLst>
          </p:cNvPr>
          <p:cNvSpPr/>
          <p:nvPr/>
        </p:nvSpPr>
        <p:spPr>
          <a:xfrm>
            <a:off x="4492256" y="1231437"/>
            <a:ext cx="154176" cy="156894"/>
          </a:xfrm>
          <a:custGeom>
            <a:avLst/>
            <a:gdLst>
              <a:gd name="connsiteX0" fmla="*/ 132907 w 154176"/>
              <a:gd name="connsiteY0" fmla="*/ 1940 h 156894"/>
              <a:gd name="connsiteX1" fmla="*/ 106325 w 154176"/>
              <a:gd name="connsiteY1" fmla="*/ 7256 h 156894"/>
              <a:gd name="connsiteX2" fmla="*/ 74428 w 154176"/>
              <a:gd name="connsiteY2" fmla="*/ 28521 h 156894"/>
              <a:gd name="connsiteX3" fmla="*/ 42530 w 154176"/>
              <a:gd name="connsiteY3" fmla="*/ 39154 h 156894"/>
              <a:gd name="connsiteX4" fmla="*/ 31897 w 154176"/>
              <a:gd name="connsiteY4" fmla="*/ 55103 h 156894"/>
              <a:gd name="connsiteX5" fmla="*/ 15949 w 154176"/>
              <a:gd name="connsiteY5" fmla="*/ 60419 h 156894"/>
              <a:gd name="connsiteX6" fmla="*/ 10632 w 154176"/>
              <a:gd name="connsiteY6" fmla="*/ 81684 h 156894"/>
              <a:gd name="connsiteX7" fmla="*/ 15949 w 154176"/>
              <a:gd name="connsiteY7" fmla="*/ 97633 h 156894"/>
              <a:gd name="connsiteX8" fmla="*/ 26581 w 154176"/>
              <a:gd name="connsiteY8" fmla="*/ 113582 h 156894"/>
              <a:gd name="connsiteX9" fmla="*/ 10632 w 154176"/>
              <a:gd name="connsiteY9" fmla="*/ 124214 h 156894"/>
              <a:gd name="connsiteX10" fmla="*/ 0 w 154176"/>
              <a:gd name="connsiteY10" fmla="*/ 140163 h 156894"/>
              <a:gd name="connsiteX11" fmla="*/ 10632 w 154176"/>
              <a:gd name="connsiteY11" fmla="*/ 156112 h 156894"/>
              <a:gd name="connsiteX12" fmla="*/ 74428 w 154176"/>
              <a:gd name="connsiteY12" fmla="*/ 150796 h 156894"/>
              <a:gd name="connsiteX13" fmla="*/ 90377 w 154176"/>
              <a:gd name="connsiteY13" fmla="*/ 145479 h 156894"/>
              <a:gd name="connsiteX14" fmla="*/ 111642 w 154176"/>
              <a:gd name="connsiteY14" fmla="*/ 140163 h 156894"/>
              <a:gd name="connsiteX15" fmla="*/ 132907 w 154176"/>
              <a:gd name="connsiteY15" fmla="*/ 124214 h 156894"/>
              <a:gd name="connsiteX16" fmla="*/ 148856 w 154176"/>
              <a:gd name="connsiteY16" fmla="*/ 113582 h 156894"/>
              <a:gd name="connsiteX17" fmla="*/ 148856 w 154176"/>
              <a:gd name="connsiteY17" fmla="*/ 76368 h 156894"/>
              <a:gd name="connsiteX18" fmla="*/ 143539 w 154176"/>
              <a:gd name="connsiteY18" fmla="*/ 39154 h 156894"/>
              <a:gd name="connsiteX19" fmla="*/ 132907 w 154176"/>
              <a:gd name="connsiteY19" fmla="*/ 1940 h 15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176" h="156894">
                <a:moveTo>
                  <a:pt x="132907" y="1940"/>
                </a:moveTo>
                <a:cubicBezTo>
                  <a:pt x="126705" y="-3376"/>
                  <a:pt x="114551" y="3517"/>
                  <a:pt x="106325" y="7256"/>
                </a:cubicBezTo>
                <a:cubicBezTo>
                  <a:pt x="94692" y="12544"/>
                  <a:pt x="86551" y="24480"/>
                  <a:pt x="74428" y="28521"/>
                </a:cubicBezTo>
                <a:lnTo>
                  <a:pt x="42530" y="39154"/>
                </a:lnTo>
                <a:cubicBezTo>
                  <a:pt x="38986" y="44470"/>
                  <a:pt x="36886" y="51111"/>
                  <a:pt x="31897" y="55103"/>
                </a:cubicBezTo>
                <a:cubicBezTo>
                  <a:pt x="27521" y="58604"/>
                  <a:pt x="19450" y="56043"/>
                  <a:pt x="15949" y="60419"/>
                </a:cubicBezTo>
                <a:cubicBezTo>
                  <a:pt x="11385" y="66124"/>
                  <a:pt x="12404" y="74596"/>
                  <a:pt x="10632" y="81684"/>
                </a:cubicBezTo>
                <a:cubicBezTo>
                  <a:pt x="12404" y="87000"/>
                  <a:pt x="13443" y="92621"/>
                  <a:pt x="15949" y="97633"/>
                </a:cubicBezTo>
                <a:cubicBezTo>
                  <a:pt x="18806" y="103348"/>
                  <a:pt x="27834" y="107317"/>
                  <a:pt x="26581" y="113582"/>
                </a:cubicBezTo>
                <a:cubicBezTo>
                  <a:pt x="25328" y="119847"/>
                  <a:pt x="15948" y="120670"/>
                  <a:pt x="10632" y="124214"/>
                </a:cubicBezTo>
                <a:cubicBezTo>
                  <a:pt x="7088" y="129530"/>
                  <a:pt x="0" y="133774"/>
                  <a:pt x="0" y="140163"/>
                </a:cubicBezTo>
                <a:cubicBezTo>
                  <a:pt x="0" y="146552"/>
                  <a:pt x="4307" y="155208"/>
                  <a:pt x="10632" y="156112"/>
                </a:cubicBezTo>
                <a:cubicBezTo>
                  <a:pt x="31757" y="159130"/>
                  <a:pt x="53163" y="152568"/>
                  <a:pt x="74428" y="150796"/>
                </a:cubicBezTo>
                <a:cubicBezTo>
                  <a:pt x="79744" y="149024"/>
                  <a:pt x="84989" y="147019"/>
                  <a:pt x="90377" y="145479"/>
                </a:cubicBezTo>
                <a:cubicBezTo>
                  <a:pt x="97402" y="143472"/>
                  <a:pt x="105107" y="143431"/>
                  <a:pt x="111642" y="140163"/>
                </a:cubicBezTo>
                <a:cubicBezTo>
                  <a:pt x="119567" y="136200"/>
                  <a:pt x="125697" y="129364"/>
                  <a:pt x="132907" y="124214"/>
                </a:cubicBezTo>
                <a:cubicBezTo>
                  <a:pt x="138106" y="120500"/>
                  <a:pt x="143540" y="117126"/>
                  <a:pt x="148856" y="113582"/>
                </a:cubicBezTo>
                <a:cubicBezTo>
                  <a:pt x="157386" y="87992"/>
                  <a:pt x="154353" y="106603"/>
                  <a:pt x="148856" y="76368"/>
                </a:cubicBezTo>
                <a:cubicBezTo>
                  <a:pt x="146614" y="64039"/>
                  <a:pt x="149143" y="50362"/>
                  <a:pt x="143539" y="39154"/>
                </a:cubicBezTo>
                <a:cubicBezTo>
                  <a:pt x="139479" y="31035"/>
                  <a:pt x="139109" y="7256"/>
                  <a:pt x="132907" y="194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9A9374-BEE8-4AAB-AD3E-AAECCEEBC06D}"/>
              </a:ext>
            </a:extLst>
          </p:cNvPr>
          <p:cNvSpPr/>
          <p:nvPr/>
        </p:nvSpPr>
        <p:spPr>
          <a:xfrm>
            <a:off x="4679870" y="1418214"/>
            <a:ext cx="476921" cy="410586"/>
          </a:xfrm>
          <a:custGeom>
            <a:avLst/>
            <a:gdLst>
              <a:gd name="connsiteX0" fmla="*/ 269586 w 476921"/>
              <a:gd name="connsiteY0" fmla="*/ 1233 h 410586"/>
              <a:gd name="connsiteX1" fmla="*/ 243004 w 476921"/>
              <a:gd name="connsiteY1" fmla="*/ 6549 h 410586"/>
              <a:gd name="connsiteX2" fmla="*/ 227056 w 476921"/>
              <a:gd name="connsiteY2" fmla="*/ 22498 h 410586"/>
              <a:gd name="connsiteX3" fmla="*/ 211107 w 476921"/>
              <a:gd name="connsiteY3" fmla="*/ 33130 h 410586"/>
              <a:gd name="connsiteX4" fmla="*/ 200474 w 476921"/>
              <a:gd name="connsiteY4" fmla="*/ 49079 h 410586"/>
              <a:gd name="connsiteX5" fmla="*/ 184525 w 476921"/>
              <a:gd name="connsiteY5" fmla="*/ 59712 h 410586"/>
              <a:gd name="connsiteX6" fmla="*/ 131363 w 476921"/>
              <a:gd name="connsiteY6" fmla="*/ 75660 h 410586"/>
              <a:gd name="connsiteX7" fmla="*/ 115414 w 476921"/>
              <a:gd name="connsiteY7" fmla="*/ 80977 h 410586"/>
              <a:gd name="connsiteX8" fmla="*/ 120730 w 476921"/>
              <a:gd name="connsiteY8" fmla="*/ 96926 h 410586"/>
              <a:gd name="connsiteX9" fmla="*/ 56935 w 476921"/>
              <a:gd name="connsiteY9" fmla="*/ 118191 h 410586"/>
              <a:gd name="connsiteX10" fmla="*/ 3772 w 476921"/>
              <a:gd name="connsiteY10" fmla="*/ 118191 h 410586"/>
              <a:gd name="connsiteX11" fmla="*/ 9088 w 476921"/>
              <a:gd name="connsiteY11" fmla="*/ 171353 h 410586"/>
              <a:gd name="connsiteX12" fmla="*/ 25037 w 476921"/>
              <a:gd name="connsiteY12" fmla="*/ 176670 h 410586"/>
              <a:gd name="connsiteX13" fmla="*/ 94149 w 476921"/>
              <a:gd name="connsiteY13" fmla="*/ 181986 h 410586"/>
              <a:gd name="connsiteX14" fmla="*/ 88832 w 476921"/>
              <a:gd name="connsiteY14" fmla="*/ 325526 h 410586"/>
              <a:gd name="connsiteX15" fmla="*/ 83516 w 476921"/>
              <a:gd name="connsiteY15" fmla="*/ 341474 h 410586"/>
              <a:gd name="connsiteX16" fmla="*/ 152628 w 476921"/>
              <a:gd name="connsiteY16" fmla="*/ 384005 h 410586"/>
              <a:gd name="connsiteX17" fmla="*/ 195158 w 476921"/>
              <a:gd name="connsiteY17" fmla="*/ 389321 h 410586"/>
              <a:gd name="connsiteX18" fmla="*/ 211107 w 476921"/>
              <a:gd name="connsiteY18" fmla="*/ 399953 h 410586"/>
              <a:gd name="connsiteX19" fmla="*/ 232372 w 476921"/>
              <a:gd name="connsiteY19" fmla="*/ 405270 h 410586"/>
              <a:gd name="connsiteX20" fmla="*/ 248321 w 476921"/>
              <a:gd name="connsiteY20" fmla="*/ 410586 h 410586"/>
              <a:gd name="connsiteX21" fmla="*/ 264270 w 476921"/>
              <a:gd name="connsiteY21" fmla="*/ 405270 h 410586"/>
              <a:gd name="connsiteX22" fmla="*/ 269586 w 476921"/>
              <a:gd name="connsiteY22" fmla="*/ 389321 h 410586"/>
              <a:gd name="connsiteX23" fmla="*/ 285535 w 476921"/>
              <a:gd name="connsiteY23" fmla="*/ 373372 h 410586"/>
              <a:gd name="connsiteX24" fmla="*/ 290851 w 476921"/>
              <a:gd name="connsiteY24" fmla="*/ 357423 h 410586"/>
              <a:gd name="connsiteX25" fmla="*/ 322749 w 476921"/>
              <a:gd name="connsiteY25" fmla="*/ 346791 h 410586"/>
              <a:gd name="connsiteX26" fmla="*/ 375911 w 476921"/>
              <a:gd name="connsiteY26" fmla="*/ 352107 h 410586"/>
              <a:gd name="connsiteX27" fmla="*/ 391860 w 476921"/>
              <a:gd name="connsiteY27" fmla="*/ 362739 h 410586"/>
              <a:gd name="connsiteX28" fmla="*/ 407809 w 476921"/>
              <a:gd name="connsiteY28" fmla="*/ 368056 h 410586"/>
              <a:gd name="connsiteX29" fmla="*/ 455656 w 476921"/>
              <a:gd name="connsiteY29" fmla="*/ 362739 h 410586"/>
              <a:gd name="connsiteX30" fmla="*/ 471604 w 476921"/>
              <a:gd name="connsiteY30" fmla="*/ 357423 h 410586"/>
              <a:gd name="connsiteX31" fmla="*/ 476921 w 476921"/>
              <a:gd name="connsiteY31" fmla="*/ 341474 h 410586"/>
              <a:gd name="connsiteX32" fmla="*/ 439707 w 476921"/>
              <a:gd name="connsiteY32" fmla="*/ 314893 h 410586"/>
              <a:gd name="connsiteX33" fmla="*/ 429074 w 476921"/>
              <a:gd name="connsiteY33" fmla="*/ 298944 h 410586"/>
              <a:gd name="connsiteX34" fmla="*/ 434390 w 476921"/>
              <a:gd name="connsiteY34" fmla="*/ 272363 h 410586"/>
              <a:gd name="connsiteX35" fmla="*/ 450339 w 476921"/>
              <a:gd name="connsiteY35" fmla="*/ 224516 h 410586"/>
              <a:gd name="connsiteX36" fmla="*/ 450339 w 476921"/>
              <a:gd name="connsiteY36" fmla="*/ 128823 h 410586"/>
              <a:gd name="connsiteX37" fmla="*/ 460972 w 476921"/>
              <a:gd name="connsiteY37" fmla="*/ 112874 h 410586"/>
              <a:gd name="connsiteX38" fmla="*/ 397177 w 476921"/>
              <a:gd name="connsiteY38" fmla="*/ 96926 h 410586"/>
              <a:gd name="connsiteX39" fmla="*/ 386544 w 476921"/>
              <a:gd name="connsiteY39" fmla="*/ 80977 h 410586"/>
              <a:gd name="connsiteX40" fmla="*/ 381228 w 476921"/>
              <a:gd name="connsiteY40" fmla="*/ 65028 h 410586"/>
              <a:gd name="connsiteX41" fmla="*/ 349330 w 476921"/>
              <a:gd name="connsiteY41" fmla="*/ 43763 h 410586"/>
              <a:gd name="connsiteX42" fmla="*/ 333381 w 476921"/>
              <a:gd name="connsiteY42" fmla="*/ 33130 h 410586"/>
              <a:gd name="connsiteX43" fmla="*/ 317432 w 476921"/>
              <a:gd name="connsiteY43" fmla="*/ 27814 h 410586"/>
              <a:gd name="connsiteX44" fmla="*/ 269586 w 476921"/>
              <a:gd name="connsiteY44" fmla="*/ 1233 h 41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76921" h="410586">
                <a:moveTo>
                  <a:pt x="269586" y="1233"/>
                </a:moveTo>
                <a:cubicBezTo>
                  <a:pt x="257181" y="-2311"/>
                  <a:pt x="251086" y="2508"/>
                  <a:pt x="243004" y="6549"/>
                </a:cubicBezTo>
                <a:cubicBezTo>
                  <a:pt x="236280" y="9911"/>
                  <a:pt x="232832" y="17685"/>
                  <a:pt x="227056" y="22498"/>
                </a:cubicBezTo>
                <a:cubicBezTo>
                  <a:pt x="222148" y="26588"/>
                  <a:pt x="216423" y="29586"/>
                  <a:pt x="211107" y="33130"/>
                </a:cubicBezTo>
                <a:cubicBezTo>
                  <a:pt x="207563" y="38446"/>
                  <a:pt x="204992" y="44561"/>
                  <a:pt x="200474" y="49079"/>
                </a:cubicBezTo>
                <a:cubicBezTo>
                  <a:pt x="195956" y="53597"/>
                  <a:pt x="190364" y="57117"/>
                  <a:pt x="184525" y="59712"/>
                </a:cubicBezTo>
                <a:cubicBezTo>
                  <a:pt x="161782" y="69820"/>
                  <a:pt x="153014" y="69474"/>
                  <a:pt x="131363" y="75660"/>
                </a:cubicBezTo>
                <a:cubicBezTo>
                  <a:pt x="125975" y="77200"/>
                  <a:pt x="120730" y="79205"/>
                  <a:pt x="115414" y="80977"/>
                </a:cubicBezTo>
                <a:cubicBezTo>
                  <a:pt x="117186" y="86293"/>
                  <a:pt x="120730" y="91322"/>
                  <a:pt x="120730" y="96926"/>
                </a:cubicBezTo>
                <a:cubicBezTo>
                  <a:pt x="120730" y="143532"/>
                  <a:pt x="104582" y="122522"/>
                  <a:pt x="56935" y="118191"/>
                </a:cubicBezTo>
                <a:cubicBezTo>
                  <a:pt x="44019" y="113885"/>
                  <a:pt x="13171" y="100959"/>
                  <a:pt x="3772" y="118191"/>
                </a:cubicBezTo>
                <a:cubicBezTo>
                  <a:pt x="-4756" y="133825"/>
                  <a:pt x="3002" y="154616"/>
                  <a:pt x="9088" y="171353"/>
                </a:cubicBezTo>
                <a:cubicBezTo>
                  <a:pt x="11003" y="176620"/>
                  <a:pt x="19476" y="175975"/>
                  <a:pt x="25037" y="176670"/>
                </a:cubicBezTo>
                <a:cubicBezTo>
                  <a:pt x="47964" y="179536"/>
                  <a:pt x="71112" y="180214"/>
                  <a:pt x="94149" y="181986"/>
                </a:cubicBezTo>
                <a:cubicBezTo>
                  <a:pt x="92377" y="229833"/>
                  <a:pt x="92017" y="277753"/>
                  <a:pt x="88832" y="325526"/>
                </a:cubicBezTo>
                <a:cubicBezTo>
                  <a:pt x="88459" y="331117"/>
                  <a:pt x="80633" y="336669"/>
                  <a:pt x="83516" y="341474"/>
                </a:cubicBezTo>
                <a:cubicBezTo>
                  <a:pt x="107485" y="381421"/>
                  <a:pt x="116248" y="378808"/>
                  <a:pt x="152628" y="384005"/>
                </a:cubicBezTo>
                <a:cubicBezTo>
                  <a:pt x="166771" y="386026"/>
                  <a:pt x="180981" y="387549"/>
                  <a:pt x="195158" y="389321"/>
                </a:cubicBezTo>
                <a:cubicBezTo>
                  <a:pt x="200474" y="392865"/>
                  <a:pt x="205234" y="397436"/>
                  <a:pt x="211107" y="399953"/>
                </a:cubicBezTo>
                <a:cubicBezTo>
                  <a:pt x="217823" y="402831"/>
                  <a:pt x="225347" y="403263"/>
                  <a:pt x="232372" y="405270"/>
                </a:cubicBezTo>
                <a:cubicBezTo>
                  <a:pt x="237760" y="406810"/>
                  <a:pt x="243005" y="408814"/>
                  <a:pt x="248321" y="410586"/>
                </a:cubicBezTo>
                <a:cubicBezTo>
                  <a:pt x="253637" y="408814"/>
                  <a:pt x="260307" y="409233"/>
                  <a:pt x="264270" y="405270"/>
                </a:cubicBezTo>
                <a:cubicBezTo>
                  <a:pt x="268233" y="401307"/>
                  <a:pt x="266478" y="393984"/>
                  <a:pt x="269586" y="389321"/>
                </a:cubicBezTo>
                <a:cubicBezTo>
                  <a:pt x="273756" y="383065"/>
                  <a:pt x="280219" y="378688"/>
                  <a:pt x="285535" y="373372"/>
                </a:cubicBezTo>
                <a:cubicBezTo>
                  <a:pt x="287307" y="368056"/>
                  <a:pt x="286291" y="360680"/>
                  <a:pt x="290851" y="357423"/>
                </a:cubicBezTo>
                <a:cubicBezTo>
                  <a:pt x="299971" y="350909"/>
                  <a:pt x="322749" y="346791"/>
                  <a:pt x="322749" y="346791"/>
                </a:cubicBezTo>
                <a:cubicBezTo>
                  <a:pt x="340470" y="348563"/>
                  <a:pt x="358558" y="348103"/>
                  <a:pt x="375911" y="352107"/>
                </a:cubicBezTo>
                <a:cubicBezTo>
                  <a:pt x="382137" y="353544"/>
                  <a:pt x="386145" y="359882"/>
                  <a:pt x="391860" y="362739"/>
                </a:cubicBezTo>
                <a:cubicBezTo>
                  <a:pt x="396872" y="365245"/>
                  <a:pt x="402493" y="366284"/>
                  <a:pt x="407809" y="368056"/>
                </a:cubicBezTo>
                <a:cubicBezTo>
                  <a:pt x="423758" y="366284"/>
                  <a:pt x="439827" y="365377"/>
                  <a:pt x="455656" y="362739"/>
                </a:cubicBezTo>
                <a:cubicBezTo>
                  <a:pt x="461183" y="361818"/>
                  <a:pt x="467642" y="361385"/>
                  <a:pt x="471604" y="357423"/>
                </a:cubicBezTo>
                <a:cubicBezTo>
                  <a:pt x="475567" y="353460"/>
                  <a:pt x="475149" y="346790"/>
                  <a:pt x="476921" y="341474"/>
                </a:cubicBezTo>
                <a:cubicBezTo>
                  <a:pt x="429073" y="325526"/>
                  <a:pt x="453884" y="343247"/>
                  <a:pt x="439707" y="314893"/>
                </a:cubicBezTo>
                <a:cubicBezTo>
                  <a:pt x="436850" y="309178"/>
                  <a:pt x="432618" y="304260"/>
                  <a:pt x="429074" y="298944"/>
                </a:cubicBezTo>
                <a:cubicBezTo>
                  <a:pt x="430846" y="290084"/>
                  <a:pt x="431908" y="281051"/>
                  <a:pt x="434390" y="272363"/>
                </a:cubicBezTo>
                <a:cubicBezTo>
                  <a:pt x="439009" y="256198"/>
                  <a:pt x="450339" y="224516"/>
                  <a:pt x="450339" y="224516"/>
                </a:cubicBezTo>
                <a:cubicBezTo>
                  <a:pt x="437796" y="186884"/>
                  <a:pt x="438961" y="197090"/>
                  <a:pt x="450339" y="128823"/>
                </a:cubicBezTo>
                <a:cubicBezTo>
                  <a:pt x="451389" y="122520"/>
                  <a:pt x="457428" y="118190"/>
                  <a:pt x="460972" y="112874"/>
                </a:cubicBezTo>
                <a:cubicBezTo>
                  <a:pt x="413686" y="81352"/>
                  <a:pt x="496543" y="133059"/>
                  <a:pt x="397177" y="96926"/>
                </a:cubicBezTo>
                <a:cubicBezTo>
                  <a:pt x="391172" y="94742"/>
                  <a:pt x="390088" y="86293"/>
                  <a:pt x="386544" y="80977"/>
                </a:cubicBezTo>
                <a:cubicBezTo>
                  <a:pt x="384772" y="75661"/>
                  <a:pt x="385191" y="68991"/>
                  <a:pt x="381228" y="65028"/>
                </a:cubicBezTo>
                <a:cubicBezTo>
                  <a:pt x="372192" y="55992"/>
                  <a:pt x="359963" y="50851"/>
                  <a:pt x="349330" y="43763"/>
                </a:cubicBezTo>
                <a:cubicBezTo>
                  <a:pt x="344014" y="40219"/>
                  <a:pt x="339443" y="35150"/>
                  <a:pt x="333381" y="33130"/>
                </a:cubicBezTo>
                <a:cubicBezTo>
                  <a:pt x="328065" y="31358"/>
                  <a:pt x="322583" y="30021"/>
                  <a:pt x="317432" y="27814"/>
                </a:cubicBezTo>
                <a:cubicBezTo>
                  <a:pt x="288924" y="15596"/>
                  <a:pt x="281991" y="4777"/>
                  <a:pt x="269586" y="1233"/>
                </a:cubicBezTo>
                <a:close/>
              </a:path>
            </a:pathLst>
          </a:custGeom>
          <a:blipFill>
            <a:blip r:embed="rId2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DA910DA-0A5D-44DF-B9B3-67D056E3C7FF}"/>
              </a:ext>
            </a:extLst>
          </p:cNvPr>
          <p:cNvSpPr/>
          <p:nvPr/>
        </p:nvSpPr>
        <p:spPr>
          <a:xfrm>
            <a:off x="4465674" y="1806366"/>
            <a:ext cx="111642" cy="272573"/>
          </a:xfrm>
          <a:custGeom>
            <a:avLst/>
            <a:gdLst>
              <a:gd name="connsiteX0" fmla="*/ 37214 w 111642"/>
              <a:gd name="connsiteY0" fmla="*/ 6485 h 272573"/>
              <a:gd name="connsiteX1" fmla="*/ 63796 w 111642"/>
              <a:gd name="connsiteY1" fmla="*/ 11801 h 272573"/>
              <a:gd name="connsiteX2" fmla="*/ 79745 w 111642"/>
              <a:gd name="connsiteY2" fmla="*/ 22434 h 272573"/>
              <a:gd name="connsiteX3" fmla="*/ 106326 w 111642"/>
              <a:gd name="connsiteY3" fmla="*/ 54332 h 272573"/>
              <a:gd name="connsiteX4" fmla="*/ 111642 w 111642"/>
              <a:gd name="connsiteY4" fmla="*/ 70281 h 272573"/>
              <a:gd name="connsiteX5" fmla="*/ 106326 w 111642"/>
              <a:gd name="connsiteY5" fmla="*/ 91546 h 272573"/>
              <a:gd name="connsiteX6" fmla="*/ 90377 w 111642"/>
              <a:gd name="connsiteY6" fmla="*/ 123443 h 272573"/>
              <a:gd name="connsiteX7" fmla="*/ 90377 w 111642"/>
              <a:gd name="connsiteY7" fmla="*/ 171290 h 272573"/>
              <a:gd name="connsiteX8" fmla="*/ 74428 w 111642"/>
              <a:gd name="connsiteY8" fmla="*/ 245718 h 272573"/>
              <a:gd name="connsiteX9" fmla="*/ 69112 w 111642"/>
              <a:gd name="connsiteY9" fmla="*/ 261667 h 272573"/>
              <a:gd name="connsiteX10" fmla="*/ 21266 w 111642"/>
              <a:gd name="connsiteY10" fmla="*/ 266983 h 272573"/>
              <a:gd name="connsiteX11" fmla="*/ 15949 w 111642"/>
              <a:gd name="connsiteY11" fmla="*/ 251034 h 272573"/>
              <a:gd name="connsiteX12" fmla="*/ 10633 w 111642"/>
              <a:gd name="connsiteY12" fmla="*/ 229769 h 272573"/>
              <a:gd name="connsiteX13" fmla="*/ 0 w 111642"/>
              <a:gd name="connsiteY13" fmla="*/ 213820 h 272573"/>
              <a:gd name="connsiteX14" fmla="*/ 10633 w 111642"/>
              <a:gd name="connsiteY14" fmla="*/ 160657 h 272573"/>
              <a:gd name="connsiteX15" fmla="*/ 15949 w 111642"/>
              <a:gd name="connsiteY15" fmla="*/ 134076 h 272573"/>
              <a:gd name="connsiteX16" fmla="*/ 26582 w 111642"/>
              <a:gd name="connsiteY16" fmla="*/ 107494 h 272573"/>
              <a:gd name="connsiteX17" fmla="*/ 37214 w 111642"/>
              <a:gd name="connsiteY17" fmla="*/ 6485 h 2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642" h="272573">
                <a:moveTo>
                  <a:pt x="37214" y="6485"/>
                </a:moveTo>
                <a:cubicBezTo>
                  <a:pt x="43416" y="-9464"/>
                  <a:pt x="55335" y="8628"/>
                  <a:pt x="63796" y="11801"/>
                </a:cubicBezTo>
                <a:cubicBezTo>
                  <a:pt x="69779" y="14044"/>
                  <a:pt x="74837" y="18343"/>
                  <a:pt x="79745" y="22434"/>
                </a:cubicBezTo>
                <a:cubicBezTo>
                  <a:pt x="95093" y="35225"/>
                  <a:pt x="95872" y="38652"/>
                  <a:pt x="106326" y="54332"/>
                </a:cubicBezTo>
                <a:cubicBezTo>
                  <a:pt x="108098" y="59648"/>
                  <a:pt x="111642" y="64677"/>
                  <a:pt x="111642" y="70281"/>
                </a:cubicBezTo>
                <a:cubicBezTo>
                  <a:pt x="111642" y="77587"/>
                  <a:pt x="108333" y="84521"/>
                  <a:pt x="106326" y="91546"/>
                </a:cubicBezTo>
                <a:cubicBezTo>
                  <a:pt x="100824" y="110804"/>
                  <a:pt x="102027" y="105969"/>
                  <a:pt x="90377" y="123443"/>
                </a:cubicBezTo>
                <a:cubicBezTo>
                  <a:pt x="78410" y="159347"/>
                  <a:pt x="90377" y="115152"/>
                  <a:pt x="90377" y="171290"/>
                </a:cubicBezTo>
                <a:cubicBezTo>
                  <a:pt x="90377" y="227291"/>
                  <a:pt x="93994" y="216369"/>
                  <a:pt x="74428" y="245718"/>
                </a:cubicBezTo>
                <a:cubicBezTo>
                  <a:pt x="72656" y="251034"/>
                  <a:pt x="72613" y="257291"/>
                  <a:pt x="69112" y="261667"/>
                </a:cubicBezTo>
                <a:cubicBezTo>
                  <a:pt x="54455" y="279988"/>
                  <a:pt x="42155" y="270464"/>
                  <a:pt x="21266" y="266983"/>
                </a:cubicBezTo>
                <a:cubicBezTo>
                  <a:pt x="19494" y="261667"/>
                  <a:pt x="17489" y="256422"/>
                  <a:pt x="15949" y="251034"/>
                </a:cubicBezTo>
                <a:cubicBezTo>
                  <a:pt x="13942" y="244009"/>
                  <a:pt x="13511" y="236485"/>
                  <a:pt x="10633" y="229769"/>
                </a:cubicBezTo>
                <a:cubicBezTo>
                  <a:pt x="8116" y="223896"/>
                  <a:pt x="3544" y="219136"/>
                  <a:pt x="0" y="213820"/>
                </a:cubicBezTo>
                <a:cubicBezTo>
                  <a:pt x="13028" y="122637"/>
                  <a:pt x="-1739" y="210148"/>
                  <a:pt x="10633" y="160657"/>
                </a:cubicBezTo>
                <a:cubicBezTo>
                  <a:pt x="12824" y="151891"/>
                  <a:pt x="13353" y="142731"/>
                  <a:pt x="15949" y="134076"/>
                </a:cubicBezTo>
                <a:cubicBezTo>
                  <a:pt x="18691" y="124935"/>
                  <a:pt x="23038" y="116355"/>
                  <a:pt x="26582" y="107494"/>
                </a:cubicBezTo>
                <a:cubicBezTo>
                  <a:pt x="39545" y="29715"/>
                  <a:pt x="31012" y="22434"/>
                  <a:pt x="37214" y="6485"/>
                </a:cubicBezTo>
                <a:close/>
              </a:path>
            </a:pathLst>
          </a:custGeom>
          <a:blipFill>
            <a:blip r:embed="rId29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CD84D6-174A-4AB4-B755-C8587C315B70}"/>
              </a:ext>
            </a:extLst>
          </p:cNvPr>
          <p:cNvSpPr/>
          <p:nvPr/>
        </p:nvSpPr>
        <p:spPr>
          <a:xfrm>
            <a:off x="4476276" y="1754372"/>
            <a:ext cx="511111" cy="357962"/>
          </a:xfrm>
          <a:custGeom>
            <a:avLst/>
            <a:gdLst>
              <a:gd name="connsiteX0" fmla="*/ 31 w 511111"/>
              <a:gd name="connsiteY0" fmla="*/ 47847 h 357962"/>
              <a:gd name="connsiteX1" fmla="*/ 26612 w 511111"/>
              <a:gd name="connsiteY1" fmla="*/ 58479 h 357962"/>
              <a:gd name="connsiteX2" fmla="*/ 58510 w 511111"/>
              <a:gd name="connsiteY2" fmla="*/ 63795 h 357962"/>
              <a:gd name="connsiteX3" fmla="*/ 74459 w 511111"/>
              <a:gd name="connsiteY3" fmla="*/ 69112 h 357962"/>
              <a:gd name="connsiteX4" fmla="*/ 79775 w 511111"/>
              <a:gd name="connsiteY4" fmla="*/ 95693 h 357962"/>
              <a:gd name="connsiteX5" fmla="*/ 101040 w 511111"/>
              <a:gd name="connsiteY5" fmla="*/ 340242 h 357962"/>
              <a:gd name="connsiteX6" fmla="*/ 116989 w 511111"/>
              <a:gd name="connsiteY6" fmla="*/ 350875 h 357962"/>
              <a:gd name="connsiteX7" fmla="*/ 217998 w 511111"/>
              <a:gd name="connsiteY7" fmla="*/ 350875 h 357962"/>
              <a:gd name="connsiteX8" fmla="*/ 271161 w 511111"/>
              <a:gd name="connsiteY8" fmla="*/ 334926 h 357962"/>
              <a:gd name="connsiteX9" fmla="*/ 303059 w 511111"/>
              <a:gd name="connsiteY9" fmla="*/ 324293 h 357962"/>
              <a:gd name="connsiteX10" fmla="*/ 340273 w 511111"/>
              <a:gd name="connsiteY10" fmla="*/ 281763 h 357962"/>
              <a:gd name="connsiteX11" fmla="*/ 356222 w 511111"/>
              <a:gd name="connsiteY11" fmla="*/ 276447 h 357962"/>
              <a:gd name="connsiteX12" fmla="*/ 361538 w 511111"/>
              <a:gd name="connsiteY12" fmla="*/ 239233 h 357962"/>
              <a:gd name="connsiteX13" fmla="*/ 350905 w 511111"/>
              <a:gd name="connsiteY13" fmla="*/ 207335 h 357962"/>
              <a:gd name="connsiteX14" fmla="*/ 356222 w 511111"/>
              <a:gd name="connsiteY14" fmla="*/ 175437 h 357962"/>
              <a:gd name="connsiteX15" fmla="*/ 366854 w 511111"/>
              <a:gd name="connsiteY15" fmla="*/ 159488 h 357962"/>
              <a:gd name="connsiteX16" fmla="*/ 398752 w 511111"/>
              <a:gd name="connsiteY16" fmla="*/ 132907 h 357962"/>
              <a:gd name="connsiteX17" fmla="*/ 420017 w 511111"/>
              <a:gd name="connsiteY17" fmla="*/ 127591 h 357962"/>
              <a:gd name="connsiteX18" fmla="*/ 467864 w 511111"/>
              <a:gd name="connsiteY18" fmla="*/ 111642 h 357962"/>
              <a:gd name="connsiteX19" fmla="*/ 483812 w 511111"/>
              <a:gd name="connsiteY19" fmla="*/ 106326 h 357962"/>
              <a:gd name="connsiteX20" fmla="*/ 499761 w 511111"/>
              <a:gd name="connsiteY20" fmla="*/ 90377 h 357962"/>
              <a:gd name="connsiteX21" fmla="*/ 414701 w 511111"/>
              <a:gd name="connsiteY21" fmla="*/ 63795 h 357962"/>
              <a:gd name="connsiteX22" fmla="*/ 377487 w 511111"/>
              <a:gd name="connsiteY22" fmla="*/ 53163 h 357962"/>
              <a:gd name="connsiteX23" fmla="*/ 345589 w 511111"/>
              <a:gd name="connsiteY23" fmla="*/ 42530 h 357962"/>
              <a:gd name="connsiteX24" fmla="*/ 308375 w 511111"/>
              <a:gd name="connsiteY24" fmla="*/ 37214 h 357962"/>
              <a:gd name="connsiteX25" fmla="*/ 260529 w 511111"/>
              <a:gd name="connsiteY25" fmla="*/ 26581 h 357962"/>
              <a:gd name="connsiteX26" fmla="*/ 233947 w 511111"/>
              <a:gd name="connsiteY26" fmla="*/ 21265 h 357962"/>
              <a:gd name="connsiteX27" fmla="*/ 143571 w 511111"/>
              <a:gd name="connsiteY27" fmla="*/ 10633 h 357962"/>
              <a:gd name="connsiteX28" fmla="*/ 101040 w 511111"/>
              <a:gd name="connsiteY28" fmla="*/ 0 h 357962"/>
              <a:gd name="connsiteX29" fmla="*/ 31929 w 511111"/>
              <a:gd name="connsiteY29" fmla="*/ 5316 h 357962"/>
              <a:gd name="connsiteX30" fmla="*/ 31 w 511111"/>
              <a:gd name="connsiteY30" fmla="*/ 47847 h 3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111" h="357962">
                <a:moveTo>
                  <a:pt x="31" y="47847"/>
                </a:moveTo>
                <a:cubicBezTo>
                  <a:pt x="-855" y="56707"/>
                  <a:pt x="17405" y="55968"/>
                  <a:pt x="26612" y="58479"/>
                </a:cubicBezTo>
                <a:cubicBezTo>
                  <a:pt x="37012" y="61315"/>
                  <a:pt x="47987" y="61457"/>
                  <a:pt x="58510" y="63795"/>
                </a:cubicBezTo>
                <a:cubicBezTo>
                  <a:pt x="63981" y="65011"/>
                  <a:pt x="69143" y="67340"/>
                  <a:pt x="74459" y="69112"/>
                </a:cubicBezTo>
                <a:cubicBezTo>
                  <a:pt x="76231" y="77972"/>
                  <a:pt x="79414" y="86664"/>
                  <a:pt x="79775" y="95693"/>
                </a:cubicBezTo>
                <a:cubicBezTo>
                  <a:pt x="89627" y="341999"/>
                  <a:pt x="9110" y="309601"/>
                  <a:pt x="101040" y="340242"/>
                </a:cubicBezTo>
                <a:cubicBezTo>
                  <a:pt x="106356" y="343786"/>
                  <a:pt x="111274" y="348018"/>
                  <a:pt x="116989" y="350875"/>
                </a:cubicBezTo>
                <a:cubicBezTo>
                  <a:pt x="147176" y="365969"/>
                  <a:pt x="191792" y="352513"/>
                  <a:pt x="217998" y="350875"/>
                </a:cubicBezTo>
                <a:cubicBezTo>
                  <a:pt x="275728" y="341252"/>
                  <a:pt x="227010" y="352586"/>
                  <a:pt x="271161" y="334926"/>
                </a:cubicBezTo>
                <a:cubicBezTo>
                  <a:pt x="281567" y="330764"/>
                  <a:pt x="303059" y="324293"/>
                  <a:pt x="303059" y="324293"/>
                </a:cubicBezTo>
                <a:cubicBezTo>
                  <a:pt x="319008" y="300368"/>
                  <a:pt x="318121" y="292838"/>
                  <a:pt x="340273" y="281763"/>
                </a:cubicBezTo>
                <a:cubicBezTo>
                  <a:pt x="345285" y="279257"/>
                  <a:pt x="350906" y="278219"/>
                  <a:pt x="356222" y="276447"/>
                </a:cubicBezTo>
                <a:cubicBezTo>
                  <a:pt x="370078" y="255661"/>
                  <a:pt x="369351" y="265276"/>
                  <a:pt x="361538" y="239233"/>
                </a:cubicBezTo>
                <a:cubicBezTo>
                  <a:pt x="358317" y="228498"/>
                  <a:pt x="350905" y="207335"/>
                  <a:pt x="350905" y="207335"/>
                </a:cubicBezTo>
                <a:cubicBezTo>
                  <a:pt x="352677" y="196702"/>
                  <a:pt x="352813" y="185663"/>
                  <a:pt x="356222" y="175437"/>
                </a:cubicBezTo>
                <a:cubicBezTo>
                  <a:pt x="358242" y="169376"/>
                  <a:pt x="362764" y="164396"/>
                  <a:pt x="366854" y="159488"/>
                </a:cubicBezTo>
                <a:cubicBezTo>
                  <a:pt x="373949" y="150974"/>
                  <a:pt x="387912" y="137553"/>
                  <a:pt x="398752" y="132907"/>
                </a:cubicBezTo>
                <a:cubicBezTo>
                  <a:pt x="405468" y="130029"/>
                  <a:pt x="413019" y="129691"/>
                  <a:pt x="420017" y="127591"/>
                </a:cubicBezTo>
                <a:cubicBezTo>
                  <a:pt x="436120" y="122760"/>
                  <a:pt x="451915" y="116958"/>
                  <a:pt x="467864" y="111642"/>
                </a:cubicBezTo>
                <a:lnTo>
                  <a:pt x="483812" y="106326"/>
                </a:lnTo>
                <a:cubicBezTo>
                  <a:pt x="489128" y="101010"/>
                  <a:pt x="494948" y="96153"/>
                  <a:pt x="499761" y="90377"/>
                </a:cubicBezTo>
                <a:cubicBezTo>
                  <a:pt x="534703" y="48447"/>
                  <a:pt x="484066" y="71503"/>
                  <a:pt x="414701" y="63795"/>
                </a:cubicBezTo>
                <a:cubicBezTo>
                  <a:pt x="361072" y="45920"/>
                  <a:pt x="444279" y="73201"/>
                  <a:pt x="377487" y="53163"/>
                </a:cubicBezTo>
                <a:cubicBezTo>
                  <a:pt x="366752" y="49942"/>
                  <a:pt x="356684" y="44115"/>
                  <a:pt x="345589" y="42530"/>
                </a:cubicBezTo>
                <a:lnTo>
                  <a:pt x="308375" y="37214"/>
                </a:lnTo>
                <a:cubicBezTo>
                  <a:pt x="280256" y="27842"/>
                  <a:pt x="301692" y="34066"/>
                  <a:pt x="260529" y="26581"/>
                </a:cubicBezTo>
                <a:cubicBezTo>
                  <a:pt x="251639" y="24965"/>
                  <a:pt x="242913" y="22386"/>
                  <a:pt x="233947" y="21265"/>
                </a:cubicBezTo>
                <a:cubicBezTo>
                  <a:pt x="108111" y="5536"/>
                  <a:pt x="225957" y="24364"/>
                  <a:pt x="143571" y="10633"/>
                </a:cubicBezTo>
                <a:cubicBezTo>
                  <a:pt x="130983" y="6437"/>
                  <a:pt x="113875" y="0"/>
                  <a:pt x="101040" y="0"/>
                </a:cubicBezTo>
                <a:cubicBezTo>
                  <a:pt x="77935" y="0"/>
                  <a:pt x="54966" y="3544"/>
                  <a:pt x="31929" y="5316"/>
                </a:cubicBezTo>
                <a:cubicBezTo>
                  <a:pt x="12683" y="18147"/>
                  <a:pt x="917" y="38987"/>
                  <a:pt x="31" y="47847"/>
                </a:cubicBezTo>
                <a:close/>
              </a:path>
            </a:pathLst>
          </a:custGeom>
          <a:blipFill>
            <a:blip r:embed="rId3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AB4C1CB-B37A-4204-91C4-3C2156AEDCC6}"/>
              </a:ext>
            </a:extLst>
          </p:cNvPr>
          <p:cNvSpPr/>
          <p:nvPr/>
        </p:nvSpPr>
        <p:spPr>
          <a:xfrm>
            <a:off x="5376566" y="1254642"/>
            <a:ext cx="365015" cy="233916"/>
          </a:xfrm>
          <a:custGeom>
            <a:avLst/>
            <a:gdLst>
              <a:gd name="connsiteX0" fmla="*/ 19457 w 365015"/>
              <a:gd name="connsiteY0" fmla="*/ 37214 h 233916"/>
              <a:gd name="connsiteX1" fmla="*/ 46039 w 365015"/>
              <a:gd name="connsiteY1" fmla="*/ 42530 h 233916"/>
              <a:gd name="connsiteX2" fmla="*/ 61987 w 365015"/>
              <a:gd name="connsiteY2" fmla="*/ 26581 h 233916"/>
              <a:gd name="connsiteX3" fmla="*/ 93885 w 365015"/>
              <a:gd name="connsiteY3" fmla="*/ 10632 h 233916"/>
              <a:gd name="connsiteX4" fmla="*/ 115150 w 365015"/>
              <a:gd name="connsiteY4" fmla="*/ 0 h 233916"/>
              <a:gd name="connsiteX5" fmla="*/ 152364 w 365015"/>
              <a:gd name="connsiteY5" fmla="*/ 5316 h 233916"/>
              <a:gd name="connsiteX6" fmla="*/ 157681 w 365015"/>
              <a:gd name="connsiteY6" fmla="*/ 26581 h 233916"/>
              <a:gd name="connsiteX7" fmla="*/ 173629 w 365015"/>
              <a:gd name="connsiteY7" fmla="*/ 31898 h 233916"/>
              <a:gd name="connsiteX8" fmla="*/ 290587 w 365015"/>
              <a:gd name="connsiteY8" fmla="*/ 21265 h 233916"/>
              <a:gd name="connsiteX9" fmla="*/ 333118 w 365015"/>
              <a:gd name="connsiteY9" fmla="*/ 26581 h 233916"/>
              <a:gd name="connsiteX10" fmla="*/ 349067 w 365015"/>
              <a:gd name="connsiteY10" fmla="*/ 31898 h 233916"/>
              <a:gd name="connsiteX11" fmla="*/ 338434 w 365015"/>
              <a:gd name="connsiteY11" fmla="*/ 95693 h 233916"/>
              <a:gd name="connsiteX12" fmla="*/ 343750 w 365015"/>
              <a:gd name="connsiteY12" fmla="*/ 116958 h 233916"/>
              <a:gd name="connsiteX13" fmla="*/ 365015 w 365015"/>
              <a:gd name="connsiteY13" fmla="*/ 143539 h 233916"/>
              <a:gd name="connsiteX14" fmla="*/ 359699 w 365015"/>
              <a:gd name="connsiteY14" fmla="*/ 186070 h 233916"/>
              <a:gd name="connsiteX15" fmla="*/ 311853 w 365015"/>
              <a:gd name="connsiteY15" fmla="*/ 212651 h 233916"/>
              <a:gd name="connsiteX16" fmla="*/ 301220 w 365015"/>
              <a:gd name="connsiteY16" fmla="*/ 228600 h 233916"/>
              <a:gd name="connsiteX17" fmla="*/ 285271 w 365015"/>
              <a:gd name="connsiteY17" fmla="*/ 233916 h 233916"/>
              <a:gd name="connsiteX18" fmla="*/ 189578 w 365015"/>
              <a:gd name="connsiteY18" fmla="*/ 228600 h 233916"/>
              <a:gd name="connsiteX19" fmla="*/ 157681 w 365015"/>
              <a:gd name="connsiteY19" fmla="*/ 223284 h 233916"/>
              <a:gd name="connsiteX20" fmla="*/ 104518 w 365015"/>
              <a:gd name="connsiteY20" fmla="*/ 217967 h 233916"/>
              <a:gd name="connsiteX21" fmla="*/ 77936 w 365015"/>
              <a:gd name="connsiteY21" fmla="*/ 180753 h 233916"/>
              <a:gd name="connsiteX22" fmla="*/ 46039 w 365015"/>
              <a:gd name="connsiteY22" fmla="*/ 164805 h 233916"/>
              <a:gd name="connsiteX23" fmla="*/ 8825 w 365015"/>
              <a:gd name="connsiteY23" fmla="*/ 154172 h 233916"/>
              <a:gd name="connsiteX24" fmla="*/ 8825 w 365015"/>
              <a:gd name="connsiteY24" fmla="*/ 74428 h 233916"/>
              <a:gd name="connsiteX25" fmla="*/ 19457 w 365015"/>
              <a:gd name="connsiteY25" fmla="*/ 37214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5015" h="233916">
                <a:moveTo>
                  <a:pt x="19457" y="37214"/>
                </a:moveTo>
                <a:cubicBezTo>
                  <a:pt x="25659" y="31898"/>
                  <a:pt x="37273" y="44722"/>
                  <a:pt x="46039" y="42530"/>
                </a:cubicBezTo>
                <a:cubicBezTo>
                  <a:pt x="53333" y="40706"/>
                  <a:pt x="56211" y="31394"/>
                  <a:pt x="61987" y="26581"/>
                </a:cubicBezTo>
                <a:cubicBezTo>
                  <a:pt x="80012" y="11560"/>
                  <a:pt x="74144" y="19093"/>
                  <a:pt x="93885" y="10632"/>
                </a:cubicBezTo>
                <a:cubicBezTo>
                  <a:pt x="101169" y="7510"/>
                  <a:pt x="108062" y="3544"/>
                  <a:pt x="115150" y="0"/>
                </a:cubicBezTo>
                <a:cubicBezTo>
                  <a:pt x="127555" y="1772"/>
                  <a:pt x="141738" y="-1325"/>
                  <a:pt x="152364" y="5316"/>
                </a:cubicBezTo>
                <a:cubicBezTo>
                  <a:pt x="158560" y="9188"/>
                  <a:pt x="153117" y="20875"/>
                  <a:pt x="157681" y="26581"/>
                </a:cubicBezTo>
                <a:cubicBezTo>
                  <a:pt x="161182" y="30957"/>
                  <a:pt x="168313" y="30126"/>
                  <a:pt x="173629" y="31898"/>
                </a:cubicBezTo>
                <a:cubicBezTo>
                  <a:pt x="203523" y="28576"/>
                  <a:pt x="264389" y="21265"/>
                  <a:pt x="290587" y="21265"/>
                </a:cubicBezTo>
                <a:cubicBezTo>
                  <a:pt x="304874" y="21265"/>
                  <a:pt x="318941" y="24809"/>
                  <a:pt x="333118" y="26581"/>
                </a:cubicBezTo>
                <a:cubicBezTo>
                  <a:pt x="338434" y="28353"/>
                  <a:pt x="347968" y="26403"/>
                  <a:pt x="349067" y="31898"/>
                </a:cubicBezTo>
                <a:cubicBezTo>
                  <a:pt x="353518" y="54152"/>
                  <a:pt x="345197" y="75403"/>
                  <a:pt x="338434" y="95693"/>
                </a:cubicBezTo>
                <a:cubicBezTo>
                  <a:pt x="340206" y="102781"/>
                  <a:pt x="339697" y="110879"/>
                  <a:pt x="343750" y="116958"/>
                </a:cubicBezTo>
                <a:cubicBezTo>
                  <a:pt x="375812" y="165052"/>
                  <a:pt x="347636" y="91402"/>
                  <a:pt x="365015" y="143539"/>
                </a:cubicBezTo>
                <a:cubicBezTo>
                  <a:pt x="363243" y="157716"/>
                  <a:pt x="366898" y="173729"/>
                  <a:pt x="359699" y="186070"/>
                </a:cubicBezTo>
                <a:cubicBezTo>
                  <a:pt x="350874" y="201198"/>
                  <a:pt x="327762" y="207348"/>
                  <a:pt x="311853" y="212651"/>
                </a:cubicBezTo>
                <a:cubicBezTo>
                  <a:pt x="308309" y="217967"/>
                  <a:pt x="306209" y="224609"/>
                  <a:pt x="301220" y="228600"/>
                </a:cubicBezTo>
                <a:cubicBezTo>
                  <a:pt x="296844" y="232101"/>
                  <a:pt x="290875" y="233916"/>
                  <a:pt x="285271" y="233916"/>
                </a:cubicBezTo>
                <a:cubicBezTo>
                  <a:pt x="253324" y="233916"/>
                  <a:pt x="221476" y="230372"/>
                  <a:pt x="189578" y="228600"/>
                </a:cubicBezTo>
                <a:cubicBezTo>
                  <a:pt x="178946" y="226828"/>
                  <a:pt x="168377" y="224621"/>
                  <a:pt x="157681" y="223284"/>
                </a:cubicBezTo>
                <a:cubicBezTo>
                  <a:pt x="140009" y="221075"/>
                  <a:pt x="121540" y="223205"/>
                  <a:pt x="104518" y="217967"/>
                </a:cubicBezTo>
                <a:cubicBezTo>
                  <a:pt x="87784" y="212818"/>
                  <a:pt x="86852" y="191452"/>
                  <a:pt x="77936" y="180753"/>
                </a:cubicBezTo>
                <a:cubicBezTo>
                  <a:pt x="70655" y="172016"/>
                  <a:pt x="56357" y="167753"/>
                  <a:pt x="46039" y="164805"/>
                </a:cubicBezTo>
                <a:cubicBezTo>
                  <a:pt x="-696" y="151451"/>
                  <a:pt x="47071" y="166920"/>
                  <a:pt x="8825" y="154172"/>
                </a:cubicBezTo>
                <a:cubicBezTo>
                  <a:pt x="-1255" y="123936"/>
                  <a:pt x="-4518" y="121128"/>
                  <a:pt x="8825" y="74428"/>
                </a:cubicBezTo>
                <a:cubicBezTo>
                  <a:pt x="10580" y="68284"/>
                  <a:pt x="13255" y="42530"/>
                  <a:pt x="19457" y="37214"/>
                </a:cubicBezTo>
                <a:close/>
              </a:path>
            </a:pathLst>
          </a:custGeom>
          <a:blipFill>
            <a:blip r:embed="rId31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9E008D7-BCF4-48F4-BA47-2CDE8B31ED44}"/>
              </a:ext>
            </a:extLst>
          </p:cNvPr>
          <p:cNvSpPr/>
          <p:nvPr/>
        </p:nvSpPr>
        <p:spPr>
          <a:xfrm>
            <a:off x="5080302" y="1255807"/>
            <a:ext cx="354997" cy="391592"/>
          </a:xfrm>
          <a:custGeom>
            <a:avLst/>
            <a:gdLst>
              <a:gd name="connsiteX0" fmla="*/ 303141 w 308457"/>
              <a:gd name="connsiteY0" fmla="*/ 21277 h 340254"/>
              <a:gd name="connsiteX1" fmla="*/ 271243 w 308457"/>
              <a:gd name="connsiteY1" fmla="*/ 15961 h 340254"/>
              <a:gd name="connsiteX2" fmla="*/ 255294 w 308457"/>
              <a:gd name="connsiteY2" fmla="*/ 5328 h 340254"/>
              <a:gd name="connsiteX3" fmla="*/ 239345 w 308457"/>
              <a:gd name="connsiteY3" fmla="*/ 12 h 340254"/>
              <a:gd name="connsiteX4" fmla="*/ 196815 w 308457"/>
              <a:gd name="connsiteY4" fmla="*/ 10645 h 340254"/>
              <a:gd name="connsiteX5" fmla="*/ 164917 w 308457"/>
              <a:gd name="connsiteY5" fmla="*/ 21277 h 340254"/>
              <a:gd name="connsiteX6" fmla="*/ 111755 w 308457"/>
              <a:gd name="connsiteY6" fmla="*/ 5328 h 340254"/>
              <a:gd name="connsiteX7" fmla="*/ 95806 w 308457"/>
              <a:gd name="connsiteY7" fmla="*/ 37226 h 340254"/>
              <a:gd name="connsiteX8" fmla="*/ 79857 w 308457"/>
              <a:gd name="connsiteY8" fmla="*/ 53175 h 340254"/>
              <a:gd name="connsiteX9" fmla="*/ 37327 w 308457"/>
              <a:gd name="connsiteY9" fmla="*/ 58491 h 340254"/>
              <a:gd name="connsiteX10" fmla="*/ 26694 w 308457"/>
              <a:gd name="connsiteY10" fmla="*/ 116970 h 340254"/>
              <a:gd name="connsiteX11" fmla="*/ 21378 w 308457"/>
              <a:gd name="connsiteY11" fmla="*/ 132919 h 340254"/>
              <a:gd name="connsiteX12" fmla="*/ 113 w 308457"/>
              <a:gd name="connsiteY12" fmla="*/ 164817 h 340254"/>
              <a:gd name="connsiteX13" fmla="*/ 5429 w 308457"/>
              <a:gd name="connsiteY13" fmla="*/ 191398 h 340254"/>
              <a:gd name="connsiteX14" fmla="*/ 113 w 308457"/>
              <a:gd name="connsiteY14" fmla="*/ 212663 h 340254"/>
              <a:gd name="connsiteX15" fmla="*/ 26694 w 308457"/>
              <a:gd name="connsiteY15" fmla="*/ 233928 h 340254"/>
              <a:gd name="connsiteX16" fmla="*/ 53276 w 308457"/>
              <a:gd name="connsiteY16" fmla="*/ 239245 h 340254"/>
              <a:gd name="connsiteX17" fmla="*/ 58592 w 308457"/>
              <a:gd name="connsiteY17" fmla="*/ 292407 h 340254"/>
              <a:gd name="connsiteX18" fmla="*/ 74541 w 308457"/>
              <a:gd name="connsiteY18" fmla="*/ 297724 h 340254"/>
              <a:gd name="connsiteX19" fmla="*/ 133020 w 308457"/>
              <a:gd name="connsiteY19" fmla="*/ 313672 h 340254"/>
              <a:gd name="connsiteX20" fmla="*/ 180866 w 308457"/>
              <a:gd name="connsiteY20" fmla="*/ 334938 h 340254"/>
              <a:gd name="connsiteX21" fmla="*/ 196815 w 308457"/>
              <a:gd name="connsiteY21" fmla="*/ 340254 h 340254"/>
              <a:gd name="connsiteX22" fmla="*/ 255294 w 308457"/>
              <a:gd name="connsiteY22" fmla="*/ 334938 h 340254"/>
              <a:gd name="connsiteX23" fmla="*/ 265927 w 308457"/>
              <a:gd name="connsiteY23" fmla="*/ 318989 h 340254"/>
              <a:gd name="connsiteX24" fmla="*/ 276559 w 308457"/>
              <a:gd name="connsiteY24" fmla="*/ 287091 h 340254"/>
              <a:gd name="connsiteX25" fmla="*/ 271243 w 308457"/>
              <a:gd name="connsiteY25" fmla="*/ 265826 h 340254"/>
              <a:gd name="connsiteX26" fmla="*/ 255294 w 308457"/>
              <a:gd name="connsiteY26" fmla="*/ 255193 h 340254"/>
              <a:gd name="connsiteX27" fmla="*/ 244662 w 308457"/>
              <a:gd name="connsiteY27" fmla="*/ 223296 h 340254"/>
              <a:gd name="connsiteX28" fmla="*/ 271243 w 308457"/>
              <a:gd name="connsiteY28" fmla="*/ 180765 h 340254"/>
              <a:gd name="connsiteX29" fmla="*/ 303141 w 308457"/>
              <a:gd name="connsiteY29" fmla="*/ 159500 h 340254"/>
              <a:gd name="connsiteX30" fmla="*/ 308457 w 308457"/>
              <a:gd name="connsiteY30" fmla="*/ 143552 h 340254"/>
              <a:gd name="connsiteX31" fmla="*/ 297824 w 308457"/>
              <a:gd name="connsiteY31" fmla="*/ 90389 h 340254"/>
              <a:gd name="connsiteX32" fmla="*/ 292508 w 308457"/>
              <a:gd name="connsiteY32" fmla="*/ 74440 h 340254"/>
              <a:gd name="connsiteX33" fmla="*/ 303141 w 308457"/>
              <a:gd name="connsiteY33" fmla="*/ 21277 h 34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8457" h="340254">
                <a:moveTo>
                  <a:pt x="303141" y="21277"/>
                </a:moveTo>
                <a:cubicBezTo>
                  <a:pt x="299597" y="11530"/>
                  <a:pt x="281469" y="19370"/>
                  <a:pt x="271243" y="15961"/>
                </a:cubicBezTo>
                <a:cubicBezTo>
                  <a:pt x="265181" y="13940"/>
                  <a:pt x="261009" y="8185"/>
                  <a:pt x="255294" y="5328"/>
                </a:cubicBezTo>
                <a:cubicBezTo>
                  <a:pt x="250282" y="2822"/>
                  <a:pt x="244661" y="1784"/>
                  <a:pt x="239345" y="12"/>
                </a:cubicBezTo>
                <a:cubicBezTo>
                  <a:pt x="225168" y="3556"/>
                  <a:pt x="209885" y="4110"/>
                  <a:pt x="196815" y="10645"/>
                </a:cubicBezTo>
                <a:cubicBezTo>
                  <a:pt x="162549" y="27778"/>
                  <a:pt x="214775" y="33740"/>
                  <a:pt x="164917" y="21277"/>
                </a:cubicBezTo>
                <a:cubicBezTo>
                  <a:pt x="126941" y="-4041"/>
                  <a:pt x="145417" y="-3087"/>
                  <a:pt x="111755" y="5328"/>
                </a:cubicBezTo>
                <a:cubicBezTo>
                  <a:pt x="106427" y="21311"/>
                  <a:pt x="107255" y="23486"/>
                  <a:pt x="95806" y="37226"/>
                </a:cubicBezTo>
                <a:cubicBezTo>
                  <a:pt x="90993" y="43002"/>
                  <a:pt x="86923" y="50606"/>
                  <a:pt x="79857" y="53175"/>
                </a:cubicBezTo>
                <a:cubicBezTo>
                  <a:pt x="66430" y="58057"/>
                  <a:pt x="51504" y="56719"/>
                  <a:pt x="37327" y="58491"/>
                </a:cubicBezTo>
                <a:cubicBezTo>
                  <a:pt x="7987" y="87831"/>
                  <a:pt x="26694" y="60731"/>
                  <a:pt x="26694" y="116970"/>
                </a:cubicBezTo>
                <a:cubicBezTo>
                  <a:pt x="26694" y="122574"/>
                  <a:pt x="24099" y="128020"/>
                  <a:pt x="21378" y="132919"/>
                </a:cubicBezTo>
                <a:cubicBezTo>
                  <a:pt x="15172" y="144090"/>
                  <a:pt x="113" y="164817"/>
                  <a:pt x="113" y="164817"/>
                </a:cubicBezTo>
                <a:cubicBezTo>
                  <a:pt x="1885" y="173677"/>
                  <a:pt x="5429" y="182362"/>
                  <a:pt x="5429" y="191398"/>
                </a:cubicBezTo>
                <a:cubicBezTo>
                  <a:pt x="5429" y="198704"/>
                  <a:pt x="-920" y="205430"/>
                  <a:pt x="113" y="212663"/>
                </a:cubicBezTo>
                <a:cubicBezTo>
                  <a:pt x="2348" y="228308"/>
                  <a:pt x="14775" y="230948"/>
                  <a:pt x="26694" y="233928"/>
                </a:cubicBezTo>
                <a:cubicBezTo>
                  <a:pt x="35460" y="236120"/>
                  <a:pt x="44415" y="237473"/>
                  <a:pt x="53276" y="239245"/>
                </a:cubicBezTo>
                <a:cubicBezTo>
                  <a:pt x="55048" y="256966"/>
                  <a:pt x="52506" y="275670"/>
                  <a:pt x="58592" y="292407"/>
                </a:cubicBezTo>
                <a:cubicBezTo>
                  <a:pt x="60507" y="297674"/>
                  <a:pt x="69529" y="295218"/>
                  <a:pt x="74541" y="297724"/>
                </a:cubicBezTo>
                <a:cubicBezTo>
                  <a:pt x="114746" y="317827"/>
                  <a:pt x="56493" y="304107"/>
                  <a:pt x="133020" y="313672"/>
                </a:cubicBezTo>
                <a:cubicBezTo>
                  <a:pt x="158293" y="330521"/>
                  <a:pt x="142909" y="322285"/>
                  <a:pt x="180866" y="334938"/>
                </a:cubicBezTo>
                <a:lnTo>
                  <a:pt x="196815" y="340254"/>
                </a:lnTo>
                <a:cubicBezTo>
                  <a:pt x="216308" y="338482"/>
                  <a:pt x="236586" y="340694"/>
                  <a:pt x="255294" y="334938"/>
                </a:cubicBezTo>
                <a:cubicBezTo>
                  <a:pt x="261401" y="333059"/>
                  <a:pt x="263332" y="324828"/>
                  <a:pt x="265927" y="318989"/>
                </a:cubicBezTo>
                <a:cubicBezTo>
                  <a:pt x="270479" y="308747"/>
                  <a:pt x="276559" y="287091"/>
                  <a:pt x="276559" y="287091"/>
                </a:cubicBezTo>
                <a:cubicBezTo>
                  <a:pt x="274787" y="280003"/>
                  <a:pt x="275296" y="271905"/>
                  <a:pt x="271243" y="265826"/>
                </a:cubicBezTo>
                <a:cubicBezTo>
                  <a:pt x="267699" y="260510"/>
                  <a:pt x="258680" y="260611"/>
                  <a:pt x="255294" y="255193"/>
                </a:cubicBezTo>
                <a:cubicBezTo>
                  <a:pt x="249354" y="245689"/>
                  <a:pt x="244662" y="223296"/>
                  <a:pt x="244662" y="223296"/>
                </a:cubicBezTo>
                <a:cubicBezTo>
                  <a:pt x="252059" y="178911"/>
                  <a:pt x="239765" y="199652"/>
                  <a:pt x="271243" y="180765"/>
                </a:cubicBezTo>
                <a:cubicBezTo>
                  <a:pt x="282201" y="174190"/>
                  <a:pt x="303141" y="159500"/>
                  <a:pt x="303141" y="159500"/>
                </a:cubicBezTo>
                <a:cubicBezTo>
                  <a:pt x="304913" y="154184"/>
                  <a:pt x="308457" y="149156"/>
                  <a:pt x="308457" y="143552"/>
                </a:cubicBezTo>
                <a:cubicBezTo>
                  <a:pt x="308457" y="133102"/>
                  <a:pt x="301338" y="102688"/>
                  <a:pt x="297824" y="90389"/>
                </a:cubicBezTo>
                <a:cubicBezTo>
                  <a:pt x="296284" y="85001"/>
                  <a:pt x="293066" y="80016"/>
                  <a:pt x="292508" y="74440"/>
                </a:cubicBezTo>
                <a:cubicBezTo>
                  <a:pt x="291274" y="62097"/>
                  <a:pt x="306685" y="31024"/>
                  <a:pt x="303141" y="21277"/>
                </a:cubicBezTo>
                <a:close/>
              </a:path>
            </a:pathLst>
          </a:custGeom>
          <a:blipFill>
            <a:blip r:embed="rId3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4DC1640-4687-4875-8E02-22D189E9B2B0}"/>
              </a:ext>
            </a:extLst>
          </p:cNvPr>
          <p:cNvSpPr/>
          <p:nvPr/>
        </p:nvSpPr>
        <p:spPr>
          <a:xfrm>
            <a:off x="5162107" y="1132224"/>
            <a:ext cx="79744" cy="112730"/>
          </a:xfrm>
          <a:custGeom>
            <a:avLst/>
            <a:gdLst>
              <a:gd name="connsiteX0" fmla="*/ 69112 w 79744"/>
              <a:gd name="connsiteY0" fmla="*/ 143 h 112730"/>
              <a:gd name="connsiteX1" fmla="*/ 31898 w 79744"/>
              <a:gd name="connsiteY1" fmla="*/ 5460 h 112730"/>
              <a:gd name="connsiteX2" fmla="*/ 0 w 79744"/>
              <a:gd name="connsiteY2" fmla="*/ 16092 h 112730"/>
              <a:gd name="connsiteX3" fmla="*/ 5316 w 79744"/>
              <a:gd name="connsiteY3" fmla="*/ 85204 h 112730"/>
              <a:gd name="connsiteX4" fmla="*/ 10633 w 79744"/>
              <a:gd name="connsiteY4" fmla="*/ 111785 h 112730"/>
              <a:gd name="connsiteX5" fmla="*/ 37214 w 79744"/>
              <a:gd name="connsiteY5" fmla="*/ 101153 h 112730"/>
              <a:gd name="connsiteX6" fmla="*/ 42530 w 79744"/>
              <a:gd name="connsiteY6" fmla="*/ 79888 h 112730"/>
              <a:gd name="connsiteX7" fmla="*/ 74428 w 79744"/>
              <a:gd name="connsiteY7" fmla="*/ 58623 h 112730"/>
              <a:gd name="connsiteX8" fmla="*/ 79744 w 79744"/>
              <a:gd name="connsiteY8" fmla="*/ 37357 h 112730"/>
              <a:gd name="connsiteX9" fmla="*/ 74428 w 79744"/>
              <a:gd name="connsiteY9" fmla="*/ 10776 h 112730"/>
              <a:gd name="connsiteX10" fmla="*/ 69112 w 79744"/>
              <a:gd name="connsiteY10" fmla="*/ 143 h 11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744" h="112730">
                <a:moveTo>
                  <a:pt x="69112" y="143"/>
                </a:moveTo>
                <a:cubicBezTo>
                  <a:pt x="62024" y="-743"/>
                  <a:pt x="44108" y="2642"/>
                  <a:pt x="31898" y="5460"/>
                </a:cubicBezTo>
                <a:cubicBezTo>
                  <a:pt x="20977" y="7980"/>
                  <a:pt x="0" y="16092"/>
                  <a:pt x="0" y="16092"/>
                </a:cubicBezTo>
                <a:cubicBezTo>
                  <a:pt x="1772" y="39129"/>
                  <a:pt x="2764" y="62240"/>
                  <a:pt x="5316" y="85204"/>
                </a:cubicBezTo>
                <a:cubicBezTo>
                  <a:pt x="6314" y="94185"/>
                  <a:pt x="2551" y="107744"/>
                  <a:pt x="10633" y="111785"/>
                </a:cubicBezTo>
                <a:cubicBezTo>
                  <a:pt x="19168" y="116053"/>
                  <a:pt x="28354" y="104697"/>
                  <a:pt x="37214" y="101153"/>
                </a:cubicBezTo>
                <a:cubicBezTo>
                  <a:pt x="38986" y="94065"/>
                  <a:pt x="38905" y="86232"/>
                  <a:pt x="42530" y="79888"/>
                </a:cubicBezTo>
                <a:cubicBezTo>
                  <a:pt x="51900" y="63490"/>
                  <a:pt x="59203" y="63698"/>
                  <a:pt x="74428" y="58623"/>
                </a:cubicBezTo>
                <a:cubicBezTo>
                  <a:pt x="76200" y="51534"/>
                  <a:pt x="79744" y="44664"/>
                  <a:pt x="79744" y="37357"/>
                </a:cubicBezTo>
                <a:cubicBezTo>
                  <a:pt x="79744" y="28321"/>
                  <a:pt x="75706" y="19721"/>
                  <a:pt x="74428" y="10776"/>
                </a:cubicBezTo>
                <a:cubicBezTo>
                  <a:pt x="73927" y="7267"/>
                  <a:pt x="76200" y="1029"/>
                  <a:pt x="69112" y="14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36FCF6-0345-4DD8-A23E-CBBD18D5AE3F}"/>
              </a:ext>
            </a:extLst>
          </p:cNvPr>
          <p:cNvSpPr/>
          <p:nvPr/>
        </p:nvSpPr>
        <p:spPr>
          <a:xfrm>
            <a:off x="4913186" y="1365357"/>
            <a:ext cx="199670" cy="129443"/>
          </a:xfrm>
          <a:custGeom>
            <a:avLst/>
            <a:gdLst>
              <a:gd name="connsiteX0" fmla="*/ 101683 w 104556"/>
              <a:gd name="connsiteY0" fmla="*/ 3987 h 67782"/>
              <a:gd name="connsiteX1" fmla="*/ 16623 w 104556"/>
              <a:gd name="connsiteY1" fmla="*/ 9303 h 67782"/>
              <a:gd name="connsiteX2" fmla="*/ 674 w 104556"/>
              <a:gd name="connsiteY2" fmla="*/ 19936 h 67782"/>
              <a:gd name="connsiteX3" fmla="*/ 32572 w 104556"/>
              <a:gd name="connsiteY3" fmla="*/ 30568 h 67782"/>
              <a:gd name="connsiteX4" fmla="*/ 64469 w 104556"/>
              <a:gd name="connsiteY4" fmla="*/ 57150 h 67782"/>
              <a:gd name="connsiteX5" fmla="*/ 80418 w 104556"/>
              <a:gd name="connsiteY5" fmla="*/ 67782 h 67782"/>
              <a:gd name="connsiteX6" fmla="*/ 101683 w 104556"/>
              <a:gd name="connsiteY6" fmla="*/ 3987 h 6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556" h="67782">
                <a:moveTo>
                  <a:pt x="101683" y="3987"/>
                </a:moveTo>
                <a:cubicBezTo>
                  <a:pt x="91051" y="-5759"/>
                  <a:pt x="44684" y="4872"/>
                  <a:pt x="16623" y="9303"/>
                </a:cubicBezTo>
                <a:cubicBezTo>
                  <a:pt x="10312" y="10300"/>
                  <a:pt x="-3160" y="14824"/>
                  <a:pt x="674" y="19936"/>
                </a:cubicBezTo>
                <a:cubicBezTo>
                  <a:pt x="7399" y="28902"/>
                  <a:pt x="32572" y="30568"/>
                  <a:pt x="32572" y="30568"/>
                </a:cubicBezTo>
                <a:cubicBezTo>
                  <a:pt x="72177" y="56972"/>
                  <a:pt x="23528" y="23032"/>
                  <a:pt x="64469" y="57150"/>
                </a:cubicBezTo>
                <a:cubicBezTo>
                  <a:pt x="69377" y="61240"/>
                  <a:pt x="75102" y="64238"/>
                  <a:pt x="80418" y="67782"/>
                </a:cubicBezTo>
                <a:cubicBezTo>
                  <a:pt x="90779" y="36703"/>
                  <a:pt x="112315" y="13733"/>
                  <a:pt x="101683" y="3987"/>
                </a:cubicBezTo>
                <a:close/>
              </a:path>
            </a:pathLst>
          </a:custGeom>
          <a:blipFill>
            <a:blip r:embed="rId3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8D883B7-AA2F-465D-97B2-B60658A7F2BF}"/>
              </a:ext>
            </a:extLst>
          </p:cNvPr>
          <p:cNvSpPr/>
          <p:nvPr/>
        </p:nvSpPr>
        <p:spPr>
          <a:xfrm>
            <a:off x="5709684" y="1371600"/>
            <a:ext cx="526311" cy="255181"/>
          </a:xfrm>
          <a:custGeom>
            <a:avLst/>
            <a:gdLst>
              <a:gd name="connsiteX0" fmla="*/ 58479 w 526311"/>
              <a:gd name="connsiteY0" fmla="*/ 26581 h 255181"/>
              <a:gd name="connsiteX1" fmla="*/ 85060 w 526311"/>
              <a:gd name="connsiteY1" fmla="*/ 21265 h 255181"/>
              <a:gd name="connsiteX2" fmla="*/ 116958 w 526311"/>
              <a:gd name="connsiteY2" fmla="*/ 31898 h 255181"/>
              <a:gd name="connsiteX3" fmla="*/ 154172 w 526311"/>
              <a:gd name="connsiteY3" fmla="*/ 42530 h 255181"/>
              <a:gd name="connsiteX4" fmla="*/ 287079 w 526311"/>
              <a:gd name="connsiteY4" fmla="*/ 37214 h 255181"/>
              <a:gd name="connsiteX5" fmla="*/ 318976 w 526311"/>
              <a:gd name="connsiteY5" fmla="*/ 15949 h 255181"/>
              <a:gd name="connsiteX6" fmla="*/ 350874 w 526311"/>
              <a:gd name="connsiteY6" fmla="*/ 0 h 255181"/>
              <a:gd name="connsiteX7" fmla="*/ 388088 w 526311"/>
              <a:gd name="connsiteY7" fmla="*/ 15949 h 255181"/>
              <a:gd name="connsiteX8" fmla="*/ 409353 w 526311"/>
              <a:gd name="connsiteY8" fmla="*/ 47847 h 255181"/>
              <a:gd name="connsiteX9" fmla="*/ 425302 w 526311"/>
              <a:gd name="connsiteY9" fmla="*/ 58479 h 255181"/>
              <a:gd name="connsiteX10" fmla="*/ 473149 w 526311"/>
              <a:gd name="connsiteY10" fmla="*/ 101009 h 255181"/>
              <a:gd name="connsiteX11" fmla="*/ 489097 w 526311"/>
              <a:gd name="connsiteY11" fmla="*/ 106326 h 255181"/>
              <a:gd name="connsiteX12" fmla="*/ 515679 w 526311"/>
              <a:gd name="connsiteY12" fmla="*/ 138223 h 255181"/>
              <a:gd name="connsiteX13" fmla="*/ 526311 w 526311"/>
              <a:gd name="connsiteY13" fmla="*/ 154172 h 255181"/>
              <a:gd name="connsiteX14" fmla="*/ 520995 w 526311"/>
              <a:gd name="connsiteY14" fmla="*/ 180753 h 255181"/>
              <a:gd name="connsiteX15" fmla="*/ 489097 w 526311"/>
              <a:gd name="connsiteY15" fmla="*/ 191386 h 255181"/>
              <a:gd name="connsiteX16" fmla="*/ 473149 w 526311"/>
              <a:gd name="connsiteY16" fmla="*/ 196702 h 255181"/>
              <a:gd name="connsiteX17" fmla="*/ 457200 w 526311"/>
              <a:gd name="connsiteY17" fmla="*/ 207335 h 255181"/>
              <a:gd name="connsiteX18" fmla="*/ 435935 w 526311"/>
              <a:gd name="connsiteY18" fmla="*/ 217967 h 255181"/>
              <a:gd name="connsiteX19" fmla="*/ 425302 w 526311"/>
              <a:gd name="connsiteY19" fmla="*/ 239233 h 255181"/>
              <a:gd name="connsiteX20" fmla="*/ 377456 w 526311"/>
              <a:gd name="connsiteY20" fmla="*/ 255181 h 255181"/>
              <a:gd name="connsiteX21" fmla="*/ 308344 w 526311"/>
              <a:gd name="connsiteY21" fmla="*/ 249865 h 255181"/>
              <a:gd name="connsiteX22" fmla="*/ 292395 w 526311"/>
              <a:gd name="connsiteY22" fmla="*/ 233916 h 255181"/>
              <a:gd name="connsiteX23" fmla="*/ 276446 w 526311"/>
              <a:gd name="connsiteY23" fmla="*/ 223284 h 255181"/>
              <a:gd name="connsiteX24" fmla="*/ 265814 w 526311"/>
              <a:gd name="connsiteY24" fmla="*/ 207335 h 255181"/>
              <a:gd name="connsiteX25" fmla="*/ 207335 w 526311"/>
              <a:gd name="connsiteY25" fmla="*/ 186070 h 255181"/>
              <a:gd name="connsiteX26" fmla="*/ 191386 w 526311"/>
              <a:gd name="connsiteY26" fmla="*/ 180753 h 255181"/>
              <a:gd name="connsiteX27" fmla="*/ 111642 w 526311"/>
              <a:gd name="connsiteY27" fmla="*/ 175437 h 255181"/>
              <a:gd name="connsiteX28" fmla="*/ 21265 w 526311"/>
              <a:gd name="connsiteY28" fmla="*/ 170121 h 255181"/>
              <a:gd name="connsiteX29" fmla="*/ 5316 w 526311"/>
              <a:gd name="connsiteY29" fmla="*/ 164805 h 255181"/>
              <a:gd name="connsiteX30" fmla="*/ 0 w 526311"/>
              <a:gd name="connsiteY30" fmla="*/ 148856 h 255181"/>
              <a:gd name="connsiteX31" fmla="*/ 10632 w 526311"/>
              <a:gd name="connsiteY31" fmla="*/ 90377 h 255181"/>
              <a:gd name="connsiteX32" fmla="*/ 21265 w 526311"/>
              <a:gd name="connsiteY32" fmla="*/ 74428 h 255181"/>
              <a:gd name="connsiteX33" fmla="*/ 37214 w 526311"/>
              <a:gd name="connsiteY33" fmla="*/ 53163 h 255181"/>
              <a:gd name="connsiteX34" fmla="*/ 47846 w 526311"/>
              <a:gd name="connsiteY34" fmla="*/ 37214 h 255181"/>
              <a:gd name="connsiteX35" fmla="*/ 58479 w 526311"/>
              <a:gd name="connsiteY35" fmla="*/ 265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311" h="255181">
                <a:moveTo>
                  <a:pt x="58479" y="26581"/>
                </a:moveTo>
                <a:cubicBezTo>
                  <a:pt x="64681" y="23923"/>
                  <a:pt x="76061" y="20447"/>
                  <a:pt x="85060" y="21265"/>
                </a:cubicBezTo>
                <a:cubicBezTo>
                  <a:pt x="96222" y="22280"/>
                  <a:pt x="106325" y="28354"/>
                  <a:pt x="116958" y="31898"/>
                </a:cubicBezTo>
                <a:cubicBezTo>
                  <a:pt x="139833" y="39523"/>
                  <a:pt x="127478" y="35857"/>
                  <a:pt x="154172" y="42530"/>
                </a:cubicBezTo>
                <a:cubicBezTo>
                  <a:pt x="198474" y="40758"/>
                  <a:pt x="243307" y="44274"/>
                  <a:pt x="287079" y="37214"/>
                </a:cubicBezTo>
                <a:cubicBezTo>
                  <a:pt x="299694" y="35179"/>
                  <a:pt x="308344" y="23037"/>
                  <a:pt x="318976" y="15949"/>
                </a:cubicBezTo>
                <a:cubicBezTo>
                  <a:pt x="339588" y="2207"/>
                  <a:pt x="328863" y="7337"/>
                  <a:pt x="350874" y="0"/>
                </a:cubicBezTo>
                <a:cubicBezTo>
                  <a:pt x="364904" y="3507"/>
                  <a:pt x="377808" y="4200"/>
                  <a:pt x="388088" y="15949"/>
                </a:cubicBezTo>
                <a:cubicBezTo>
                  <a:pt x="396503" y="25566"/>
                  <a:pt x="398720" y="40759"/>
                  <a:pt x="409353" y="47847"/>
                </a:cubicBezTo>
                <a:cubicBezTo>
                  <a:pt x="414669" y="51391"/>
                  <a:pt x="420527" y="54234"/>
                  <a:pt x="425302" y="58479"/>
                </a:cubicBezTo>
                <a:cubicBezTo>
                  <a:pt x="443426" y="74589"/>
                  <a:pt x="452461" y="90664"/>
                  <a:pt x="473149" y="101009"/>
                </a:cubicBezTo>
                <a:cubicBezTo>
                  <a:pt x="478161" y="103515"/>
                  <a:pt x="483781" y="104554"/>
                  <a:pt x="489097" y="106326"/>
                </a:cubicBezTo>
                <a:cubicBezTo>
                  <a:pt x="515504" y="145933"/>
                  <a:pt x="481558" y="97276"/>
                  <a:pt x="515679" y="138223"/>
                </a:cubicBezTo>
                <a:cubicBezTo>
                  <a:pt x="519769" y="143131"/>
                  <a:pt x="522767" y="148856"/>
                  <a:pt x="526311" y="154172"/>
                </a:cubicBezTo>
                <a:cubicBezTo>
                  <a:pt x="524539" y="163032"/>
                  <a:pt x="527384" y="174364"/>
                  <a:pt x="520995" y="180753"/>
                </a:cubicBezTo>
                <a:cubicBezTo>
                  <a:pt x="513070" y="188678"/>
                  <a:pt x="499730" y="187842"/>
                  <a:pt x="489097" y="191386"/>
                </a:cubicBezTo>
                <a:lnTo>
                  <a:pt x="473149" y="196702"/>
                </a:lnTo>
                <a:cubicBezTo>
                  <a:pt x="467833" y="200246"/>
                  <a:pt x="462748" y="204165"/>
                  <a:pt x="457200" y="207335"/>
                </a:cubicBezTo>
                <a:cubicBezTo>
                  <a:pt x="450319" y="211267"/>
                  <a:pt x="441539" y="212363"/>
                  <a:pt x="435935" y="217967"/>
                </a:cubicBezTo>
                <a:cubicBezTo>
                  <a:pt x="430331" y="223571"/>
                  <a:pt x="431988" y="234978"/>
                  <a:pt x="425302" y="239233"/>
                </a:cubicBezTo>
                <a:cubicBezTo>
                  <a:pt x="411119" y="248259"/>
                  <a:pt x="377456" y="255181"/>
                  <a:pt x="377456" y="255181"/>
                </a:cubicBezTo>
                <a:cubicBezTo>
                  <a:pt x="354419" y="253409"/>
                  <a:pt x="330760" y="255469"/>
                  <a:pt x="308344" y="249865"/>
                </a:cubicBezTo>
                <a:cubicBezTo>
                  <a:pt x="301050" y="248042"/>
                  <a:pt x="298171" y="238729"/>
                  <a:pt x="292395" y="233916"/>
                </a:cubicBezTo>
                <a:cubicBezTo>
                  <a:pt x="287487" y="229826"/>
                  <a:pt x="281762" y="226828"/>
                  <a:pt x="276446" y="223284"/>
                </a:cubicBezTo>
                <a:cubicBezTo>
                  <a:pt x="272902" y="217968"/>
                  <a:pt x="270332" y="211853"/>
                  <a:pt x="265814" y="207335"/>
                </a:cubicBezTo>
                <a:cubicBezTo>
                  <a:pt x="249875" y="191396"/>
                  <a:pt x="227631" y="191144"/>
                  <a:pt x="207335" y="186070"/>
                </a:cubicBezTo>
                <a:cubicBezTo>
                  <a:pt x="201898" y="184711"/>
                  <a:pt x="196956" y="181372"/>
                  <a:pt x="191386" y="180753"/>
                </a:cubicBezTo>
                <a:cubicBezTo>
                  <a:pt x="164909" y="177811"/>
                  <a:pt x="138230" y="177099"/>
                  <a:pt x="111642" y="175437"/>
                </a:cubicBezTo>
                <a:lnTo>
                  <a:pt x="21265" y="170121"/>
                </a:lnTo>
                <a:cubicBezTo>
                  <a:pt x="15949" y="168349"/>
                  <a:pt x="9279" y="168768"/>
                  <a:pt x="5316" y="164805"/>
                </a:cubicBezTo>
                <a:cubicBezTo>
                  <a:pt x="1353" y="160842"/>
                  <a:pt x="0" y="154460"/>
                  <a:pt x="0" y="148856"/>
                </a:cubicBezTo>
                <a:cubicBezTo>
                  <a:pt x="0" y="137863"/>
                  <a:pt x="3156" y="105329"/>
                  <a:pt x="10632" y="90377"/>
                </a:cubicBezTo>
                <a:cubicBezTo>
                  <a:pt x="13489" y="84662"/>
                  <a:pt x="17551" y="79627"/>
                  <a:pt x="21265" y="74428"/>
                </a:cubicBezTo>
                <a:cubicBezTo>
                  <a:pt x="26415" y="67218"/>
                  <a:pt x="32064" y="60373"/>
                  <a:pt x="37214" y="53163"/>
                </a:cubicBezTo>
                <a:cubicBezTo>
                  <a:pt x="40928" y="47964"/>
                  <a:pt x="43328" y="41732"/>
                  <a:pt x="47846" y="37214"/>
                </a:cubicBezTo>
                <a:cubicBezTo>
                  <a:pt x="49099" y="35961"/>
                  <a:pt x="52277" y="29239"/>
                  <a:pt x="58479" y="26581"/>
                </a:cubicBezTo>
                <a:close/>
              </a:path>
            </a:pathLst>
          </a:custGeom>
          <a:blipFill>
            <a:blip r:embed="rId3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723C28D-9123-4D33-BE51-383079481425}"/>
              </a:ext>
            </a:extLst>
          </p:cNvPr>
          <p:cNvSpPr/>
          <p:nvPr/>
        </p:nvSpPr>
        <p:spPr>
          <a:xfrm>
            <a:off x="5613991" y="1174868"/>
            <a:ext cx="191386" cy="74458"/>
          </a:xfrm>
          <a:custGeom>
            <a:avLst/>
            <a:gdLst>
              <a:gd name="connsiteX0" fmla="*/ 0 w 191386"/>
              <a:gd name="connsiteY0" fmla="*/ 5346 h 74458"/>
              <a:gd name="connsiteX1" fmla="*/ 58479 w 191386"/>
              <a:gd name="connsiteY1" fmla="*/ 5346 h 74458"/>
              <a:gd name="connsiteX2" fmla="*/ 148856 w 191386"/>
              <a:gd name="connsiteY2" fmla="*/ 10662 h 74458"/>
              <a:gd name="connsiteX3" fmla="*/ 170121 w 191386"/>
              <a:gd name="connsiteY3" fmla="*/ 15979 h 74458"/>
              <a:gd name="connsiteX4" fmla="*/ 191386 w 191386"/>
              <a:gd name="connsiteY4" fmla="*/ 47876 h 74458"/>
              <a:gd name="connsiteX5" fmla="*/ 186069 w 191386"/>
              <a:gd name="connsiteY5" fmla="*/ 69141 h 74458"/>
              <a:gd name="connsiteX6" fmla="*/ 170121 w 191386"/>
              <a:gd name="connsiteY6" fmla="*/ 74458 h 74458"/>
              <a:gd name="connsiteX7" fmla="*/ 116958 w 191386"/>
              <a:gd name="connsiteY7" fmla="*/ 69141 h 74458"/>
              <a:gd name="connsiteX8" fmla="*/ 85060 w 191386"/>
              <a:gd name="connsiteY8" fmla="*/ 53192 h 74458"/>
              <a:gd name="connsiteX9" fmla="*/ 53162 w 191386"/>
              <a:gd name="connsiteY9" fmla="*/ 42560 h 74458"/>
              <a:gd name="connsiteX10" fmla="*/ 15949 w 191386"/>
              <a:gd name="connsiteY10" fmla="*/ 31927 h 74458"/>
              <a:gd name="connsiteX11" fmla="*/ 0 w 191386"/>
              <a:gd name="connsiteY11" fmla="*/ 5346 h 7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386" h="74458">
                <a:moveTo>
                  <a:pt x="0" y="5346"/>
                </a:moveTo>
                <a:cubicBezTo>
                  <a:pt x="46653" y="-3984"/>
                  <a:pt x="6332" y="812"/>
                  <a:pt x="58479" y="5346"/>
                </a:cubicBezTo>
                <a:cubicBezTo>
                  <a:pt x="88543" y="7960"/>
                  <a:pt x="118730" y="8890"/>
                  <a:pt x="148856" y="10662"/>
                </a:cubicBezTo>
                <a:cubicBezTo>
                  <a:pt x="155944" y="12434"/>
                  <a:pt x="164622" y="11168"/>
                  <a:pt x="170121" y="15979"/>
                </a:cubicBezTo>
                <a:cubicBezTo>
                  <a:pt x="179738" y="24394"/>
                  <a:pt x="191386" y="47876"/>
                  <a:pt x="191386" y="47876"/>
                </a:cubicBezTo>
                <a:cubicBezTo>
                  <a:pt x="189614" y="54964"/>
                  <a:pt x="190633" y="63435"/>
                  <a:pt x="186069" y="69141"/>
                </a:cubicBezTo>
                <a:cubicBezTo>
                  <a:pt x="182568" y="73517"/>
                  <a:pt x="175725" y="74458"/>
                  <a:pt x="170121" y="74458"/>
                </a:cubicBezTo>
                <a:cubicBezTo>
                  <a:pt x="152312" y="74458"/>
                  <a:pt x="134679" y="70913"/>
                  <a:pt x="116958" y="69141"/>
                </a:cubicBezTo>
                <a:cubicBezTo>
                  <a:pt x="58793" y="49754"/>
                  <a:pt x="146895" y="80674"/>
                  <a:pt x="85060" y="53192"/>
                </a:cubicBezTo>
                <a:cubicBezTo>
                  <a:pt x="74818" y="48640"/>
                  <a:pt x="63795" y="46104"/>
                  <a:pt x="53162" y="42560"/>
                </a:cubicBezTo>
                <a:cubicBezTo>
                  <a:pt x="30279" y="34933"/>
                  <a:pt x="42655" y="38604"/>
                  <a:pt x="15949" y="31927"/>
                </a:cubicBezTo>
                <a:lnTo>
                  <a:pt x="0" y="534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28D7328-82DE-4A5E-BA4A-3AD372E8D225}"/>
              </a:ext>
            </a:extLst>
          </p:cNvPr>
          <p:cNvSpPr/>
          <p:nvPr/>
        </p:nvSpPr>
        <p:spPr>
          <a:xfrm>
            <a:off x="5661837" y="1569794"/>
            <a:ext cx="308344" cy="184578"/>
          </a:xfrm>
          <a:custGeom>
            <a:avLst/>
            <a:gdLst>
              <a:gd name="connsiteX0" fmla="*/ 31898 w 308344"/>
              <a:gd name="connsiteY0" fmla="*/ 3825 h 184578"/>
              <a:gd name="connsiteX1" fmla="*/ 69112 w 308344"/>
              <a:gd name="connsiteY1" fmla="*/ 9141 h 184578"/>
              <a:gd name="connsiteX2" fmla="*/ 223284 w 308344"/>
              <a:gd name="connsiteY2" fmla="*/ 9141 h 184578"/>
              <a:gd name="connsiteX3" fmla="*/ 233916 w 308344"/>
              <a:gd name="connsiteY3" fmla="*/ 41039 h 184578"/>
              <a:gd name="connsiteX4" fmla="*/ 276447 w 308344"/>
              <a:gd name="connsiteY4" fmla="*/ 62304 h 184578"/>
              <a:gd name="connsiteX5" fmla="*/ 281763 w 308344"/>
              <a:gd name="connsiteY5" fmla="*/ 78253 h 184578"/>
              <a:gd name="connsiteX6" fmla="*/ 287079 w 308344"/>
              <a:gd name="connsiteY6" fmla="*/ 115466 h 184578"/>
              <a:gd name="connsiteX7" fmla="*/ 303028 w 308344"/>
              <a:gd name="connsiteY7" fmla="*/ 126099 h 184578"/>
              <a:gd name="connsiteX8" fmla="*/ 308344 w 308344"/>
              <a:gd name="connsiteY8" fmla="*/ 142048 h 184578"/>
              <a:gd name="connsiteX9" fmla="*/ 292396 w 308344"/>
              <a:gd name="connsiteY9" fmla="*/ 173946 h 184578"/>
              <a:gd name="connsiteX10" fmla="*/ 276447 w 308344"/>
              <a:gd name="connsiteY10" fmla="*/ 184578 h 184578"/>
              <a:gd name="connsiteX11" fmla="*/ 180754 w 308344"/>
              <a:gd name="connsiteY11" fmla="*/ 179262 h 184578"/>
              <a:gd name="connsiteX12" fmla="*/ 159489 w 308344"/>
              <a:gd name="connsiteY12" fmla="*/ 173946 h 184578"/>
              <a:gd name="connsiteX13" fmla="*/ 111642 w 308344"/>
              <a:gd name="connsiteY13" fmla="*/ 184578 h 184578"/>
              <a:gd name="connsiteX14" fmla="*/ 42530 w 308344"/>
              <a:gd name="connsiteY14" fmla="*/ 179262 h 184578"/>
              <a:gd name="connsiteX15" fmla="*/ 26582 w 308344"/>
              <a:gd name="connsiteY15" fmla="*/ 163313 h 184578"/>
              <a:gd name="connsiteX16" fmla="*/ 5316 w 308344"/>
              <a:gd name="connsiteY16" fmla="*/ 131415 h 184578"/>
              <a:gd name="connsiteX17" fmla="*/ 0 w 308344"/>
              <a:gd name="connsiteY17" fmla="*/ 110150 h 184578"/>
              <a:gd name="connsiteX18" fmla="*/ 10633 w 308344"/>
              <a:gd name="connsiteY18" fmla="*/ 62304 h 184578"/>
              <a:gd name="connsiteX19" fmla="*/ 21265 w 308344"/>
              <a:gd name="connsiteY19" fmla="*/ 46355 h 184578"/>
              <a:gd name="connsiteX20" fmla="*/ 31898 w 308344"/>
              <a:gd name="connsiteY20" fmla="*/ 3825 h 1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8344" h="184578">
                <a:moveTo>
                  <a:pt x="31898" y="3825"/>
                </a:moveTo>
                <a:cubicBezTo>
                  <a:pt x="39872" y="-2377"/>
                  <a:pt x="56581" y="9141"/>
                  <a:pt x="69112" y="9141"/>
                </a:cubicBezTo>
                <a:cubicBezTo>
                  <a:pt x="229530" y="9141"/>
                  <a:pt x="161576" y="-11427"/>
                  <a:pt x="223284" y="9141"/>
                </a:cubicBezTo>
                <a:lnTo>
                  <a:pt x="233916" y="41039"/>
                </a:lnTo>
                <a:cubicBezTo>
                  <a:pt x="243195" y="68874"/>
                  <a:pt x="233689" y="56195"/>
                  <a:pt x="276447" y="62304"/>
                </a:cubicBezTo>
                <a:cubicBezTo>
                  <a:pt x="278219" y="67620"/>
                  <a:pt x="280664" y="72758"/>
                  <a:pt x="281763" y="78253"/>
                </a:cubicBezTo>
                <a:cubicBezTo>
                  <a:pt x="284220" y="90540"/>
                  <a:pt x="281990" y="104016"/>
                  <a:pt x="287079" y="115466"/>
                </a:cubicBezTo>
                <a:cubicBezTo>
                  <a:pt x="289674" y="121305"/>
                  <a:pt x="297712" y="122555"/>
                  <a:pt x="303028" y="126099"/>
                </a:cubicBezTo>
                <a:cubicBezTo>
                  <a:pt x="304800" y="131415"/>
                  <a:pt x="308344" y="136444"/>
                  <a:pt x="308344" y="142048"/>
                </a:cubicBezTo>
                <a:cubicBezTo>
                  <a:pt x="308344" y="150695"/>
                  <a:pt x="297772" y="168570"/>
                  <a:pt x="292396" y="173946"/>
                </a:cubicBezTo>
                <a:cubicBezTo>
                  <a:pt x="287878" y="178464"/>
                  <a:pt x="281763" y="181034"/>
                  <a:pt x="276447" y="184578"/>
                </a:cubicBezTo>
                <a:cubicBezTo>
                  <a:pt x="244549" y="182806"/>
                  <a:pt x="212570" y="182154"/>
                  <a:pt x="180754" y="179262"/>
                </a:cubicBezTo>
                <a:cubicBezTo>
                  <a:pt x="173478" y="178601"/>
                  <a:pt x="166795" y="173946"/>
                  <a:pt x="159489" y="173946"/>
                </a:cubicBezTo>
                <a:cubicBezTo>
                  <a:pt x="140776" y="173946"/>
                  <a:pt x="128089" y="179096"/>
                  <a:pt x="111642" y="184578"/>
                </a:cubicBezTo>
                <a:cubicBezTo>
                  <a:pt x="88605" y="182806"/>
                  <a:pt x="64946" y="184866"/>
                  <a:pt x="42530" y="179262"/>
                </a:cubicBezTo>
                <a:cubicBezTo>
                  <a:pt x="35236" y="177439"/>
                  <a:pt x="31198" y="169248"/>
                  <a:pt x="26582" y="163313"/>
                </a:cubicBezTo>
                <a:cubicBezTo>
                  <a:pt x="18736" y="153226"/>
                  <a:pt x="5316" y="131415"/>
                  <a:pt x="5316" y="131415"/>
                </a:cubicBezTo>
                <a:cubicBezTo>
                  <a:pt x="3544" y="124327"/>
                  <a:pt x="0" y="117456"/>
                  <a:pt x="0" y="110150"/>
                </a:cubicBezTo>
                <a:cubicBezTo>
                  <a:pt x="0" y="101978"/>
                  <a:pt x="5150" y="73271"/>
                  <a:pt x="10633" y="62304"/>
                </a:cubicBezTo>
                <a:cubicBezTo>
                  <a:pt x="13490" y="56589"/>
                  <a:pt x="17978" y="51834"/>
                  <a:pt x="21265" y="46355"/>
                </a:cubicBezTo>
                <a:cubicBezTo>
                  <a:pt x="23304" y="42957"/>
                  <a:pt x="23924" y="10027"/>
                  <a:pt x="31898" y="38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B17A188-42E8-438D-BDED-E13E6B42741C}"/>
              </a:ext>
            </a:extLst>
          </p:cNvPr>
          <p:cNvSpPr/>
          <p:nvPr/>
        </p:nvSpPr>
        <p:spPr>
          <a:xfrm>
            <a:off x="5462953" y="1541721"/>
            <a:ext cx="247413" cy="100581"/>
          </a:xfrm>
          <a:custGeom>
            <a:avLst/>
            <a:gdLst>
              <a:gd name="connsiteX0" fmla="*/ 7498 w 247413"/>
              <a:gd name="connsiteY0" fmla="*/ 79744 h 100581"/>
              <a:gd name="connsiteX1" fmla="*/ 34080 w 247413"/>
              <a:gd name="connsiteY1" fmla="*/ 63795 h 100581"/>
              <a:gd name="connsiteX2" fmla="*/ 44712 w 247413"/>
              <a:gd name="connsiteY2" fmla="*/ 26581 h 100581"/>
              <a:gd name="connsiteX3" fmla="*/ 97875 w 247413"/>
              <a:gd name="connsiteY3" fmla="*/ 10632 h 100581"/>
              <a:gd name="connsiteX4" fmla="*/ 140405 w 247413"/>
              <a:gd name="connsiteY4" fmla="*/ 0 h 100581"/>
              <a:gd name="connsiteX5" fmla="*/ 214833 w 247413"/>
              <a:gd name="connsiteY5" fmla="*/ 5316 h 100581"/>
              <a:gd name="connsiteX6" fmla="*/ 246731 w 247413"/>
              <a:gd name="connsiteY6" fmla="*/ 15949 h 100581"/>
              <a:gd name="connsiteX7" fmla="*/ 230782 w 247413"/>
              <a:gd name="connsiteY7" fmla="*/ 31898 h 100581"/>
              <a:gd name="connsiteX8" fmla="*/ 214833 w 247413"/>
              <a:gd name="connsiteY8" fmla="*/ 37214 h 100581"/>
              <a:gd name="connsiteX9" fmla="*/ 198884 w 247413"/>
              <a:gd name="connsiteY9" fmla="*/ 79744 h 100581"/>
              <a:gd name="connsiteX10" fmla="*/ 182935 w 247413"/>
              <a:gd name="connsiteY10" fmla="*/ 85060 h 100581"/>
              <a:gd name="connsiteX11" fmla="*/ 7498 w 247413"/>
              <a:gd name="connsiteY11" fmla="*/ 79744 h 10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413" h="100581">
                <a:moveTo>
                  <a:pt x="7498" y="79744"/>
                </a:moveTo>
                <a:cubicBezTo>
                  <a:pt x="-17311" y="76200"/>
                  <a:pt x="26773" y="71102"/>
                  <a:pt x="34080" y="63795"/>
                </a:cubicBezTo>
                <a:cubicBezTo>
                  <a:pt x="36798" y="61077"/>
                  <a:pt x="44437" y="26994"/>
                  <a:pt x="44712" y="26581"/>
                </a:cubicBezTo>
                <a:cubicBezTo>
                  <a:pt x="54998" y="11152"/>
                  <a:pt x="85890" y="12630"/>
                  <a:pt x="97875" y="10632"/>
                </a:cubicBezTo>
                <a:cubicBezTo>
                  <a:pt x="123538" y="6355"/>
                  <a:pt x="119861" y="6847"/>
                  <a:pt x="140405" y="0"/>
                </a:cubicBezTo>
                <a:cubicBezTo>
                  <a:pt x="165214" y="1772"/>
                  <a:pt x="190236" y="1626"/>
                  <a:pt x="214833" y="5316"/>
                </a:cubicBezTo>
                <a:cubicBezTo>
                  <a:pt x="225917" y="6979"/>
                  <a:pt x="240965" y="6338"/>
                  <a:pt x="246731" y="15949"/>
                </a:cubicBezTo>
                <a:cubicBezTo>
                  <a:pt x="250599" y="22396"/>
                  <a:pt x="237038" y="27728"/>
                  <a:pt x="230782" y="31898"/>
                </a:cubicBezTo>
                <a:cubicBezTo>
                  <a:pt x="226119" y="35006"/>
                  <a:pt x="220149" y="35442"/>
                  <a:pt x="214833" y="37214"/>
                </a:cubicBezTo>
                <a:cubicBezTo>
                  <a:pt x="211951" y="51624"/>
                  <a:pt x="211922" y="69314"/>
                  <a:pt x="198884" y="79744"/>
                </a:cubicBezTo>
                <a:cubicBezTo>
                  <a:pt x="194508" y="83245"/>
                  <a:pt x="188251" y="83288"/>
                  <a:pt x="182935" y="85060"/>
                </a:cubicBezTo>
                <a:cubicBezTo>
                  <a:pt x="128652" y="121252"/>
                  <a:pt x="32307" y="83288"/>
                  <a:pt x="7498" y="797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0D03DCE-707C-41FA-9932-8CB3B71909D0}"/>
              </a:ext>
            </a:extLst>
          </p:cNvPr>
          <p:cNvSpPr/>
          <p:nvPr/>
        </p:nvSpPr>
        <p:spPr>
          <a:xfrm>
            <a:off x="5075165" y="1605516"/>
            <a:ext cx="508366" cy="561135"/>
          </a:xfrm>
          <a:custGeom>
            <a:avLst/>
            <a:gdLst>
              <a:gd name="connsiteX0" fmla="*/ 281763 w 447919"/>
              <a:gd name="connsiteY0" fmla="*/ 63796 h 494414"/>
              <a:gd name="connsiteX1" fmla="*/ 212652 w 447919"/>
              <a:gd name="connsiteY1" fmla="*/ 79744 h 494414"/>
              <a:gd name="connsiteX2" fmla="*/ 212652 w 447919"/>
              <a:gd name="connsiteY2" fmla="*/ 186070 h 494414"/>
              <a:gd name="connsiteX3" fmla="*/ 249866 w 447919"/>
              <a:gd name="connsiteY3" fmla="*/ 191386 h 494414"/>
              <a:gd name="connsiteX4" fmla="*/ 281763 w 447919"/>
              <a:gd name="connsiteY4" fmla="*/ 223284 h 494414"/>
              <a:gd name="connsiteX5" fmla="*/ 287080 w 447919"/>
              <a:gd name="connsiteY5" fmla="*/ 239233 h 494414"/>
              <a:gd name="connsiteX6" fmla="*/ 361507 w 447919"/>
              <a:gd name="connsiteY6" fmla="*/ 255182 h 494414"/>
              <a:gd name="connsiteX7" fmla="*/ 382773 w 447919"/>
              <a:gd name="connsiteY7" fmla="*/ 287079 h 494414"/>
              <a:gd name="connsiteX8" fmla="*/ 419987 w 447919"/>
              <a:gd name="connsiteY8" fmla="*/ 308344 h 494414"/>
              <a:gd name="connsiteX9" fmla="*/ 435935 w 447919"/>
              <a:gd name="connsiteY9" fmla="*/ 313661 h 494414"/>
              <a:gd name="connsiteX10" fmla="*/ 441252 w 447919"/>
              <a:gd name="connsiteY10" fmla="*/ 350875 h 494414"/>
              <a:gd name="connsiteX11" fmla="*/ 425303 w 447919"/>
              <a:gd name="connsiteY11" fmla="*/ 356191 h 494414"/>
              <a:gd name="connsiteX12" fmla="*/ 404038 w 447919"/>
              <a:gd name="connsiteY12" fmla="*/ 350875 h 494414"/>
              <a:gd name="connsiteX13" fmla="*/ 393405 w 447919"/>
              <a:gd name="connsiteY13" fmla="*/ 334926 h 494414"/>
              <a:gd name="connsiteX14" fmla="*/ 388089 w 447919"/>
              <a:gd name="connsiteY14" fmla="*/ 414670 h 494414"/>
              <a:gd name="connsiteX15" fmla="*/ 356191 w 447919"/>
              <a:gd name="connsiteY15" fmla="*/ 425303 h 494414"/>
              <a:gd name="connsiteX16" fmla="*/ 345559 w 447919"/>
              <a:gd name="connsiteY16" fmla="*/ 467833 h 494414"/>
              <a:gd name="connsiteX17" fmla="*/ 340242 w 447919"/>
              <a:gd name="connsiteY17" fmla="*/ 483782 h 494414"/>
              <a:gd name="connsiteX18" fmla="*/ 308345 w 447919"/>
              <a:gd name="connsiteY18" fmla="*/ 494414 h 494414"/>
              <a:gd name="connsiteX19" fmla="*/ 271131 w 447919"/>
              <a:gd name="connsiteY19" fmla="*/ 489098 h 494414"/>
              <a:gd name="connsiteX20" fmla="*/ 239233 w 447919"/>
              <a:gd name="connsiteY20" fmla="*/ 467833 h 494414"/>
              <a:gd name="connsiteX21" fmla="*/ 207335 w 447919"/>
              <a:gd name="connsiteY21" fmla="*/ 457200 h 494414"/>
              <a:gd name="connsiteX22" fmla="*/ 228600 w 447919"/>
              <a:gd name="connsiteY22" fmla="*/ 446568 h 494414"/>
              <a:gd name="connsiteX23" fmla="*/ 244549 w 447919"/>
              <a:gd name="connsiteY23" fmla="*/ 441251 h 494414"/>
              <a:gd name="connsiteX24" fmla="*/ 260498 w 447919"/>
              <a:gd name="connsiteY24" fmla="*/ 430619 h 494414"/>
              <a:gd name="connsiteX25" fmla="*/ 308345 w 447919"/>
              <a:gd name="connsiteY25" fmla="*/ 425303 h 494414"/>
              <a:gd name="connsiteX26" fmla="*/ 324293 w 447919"/>
              <a:gd name="connsiteY26" fmla="*/ 382772 h 494414"/>
              <a:gd name="connsiteX27" fmla="*/ 318977 w 447919"/>
              <a:gd name="connsiteY27" fmla="*/ 356191 h 494414"/>
              <a:gd name="connsiteX28" fmla="*/ 287080 w 447919"/>
              <a:gd name="connsiteY28" fmla="*/ 345558 h 494414"/>
              <a:gd name="connsiteX29" fmla="*/ 260498 w 447919"/>
              <a:gd name="connsiteY29" fmla="*/ 308344 h 494414"/>
              <a:gd name="connsiteX30" fmla="*/ 244549 w 447919"/>
              <a:gd name="connsiteY30" fmla="*/ 292396 h 494414"/>
              <a:gd name="connsiteX31" fmla="*/ 233917 w 447919"/>
              <a:gd name="connsiteY31" fmla="*/ 276447 h 494414"/>
              <a:gd name="connsiteX32" fmla="*/ 217968 w 447919"/>
              <a:gd name="connsiteY32" fmla="*/ 271131 h 494414"/>
              <a:gd name="connsiteX33" fmla="*/ 202019 w 447919"/>
              <a:gd name="connsiteY33" fmla="*/ 255182 h 494414"/>
              <a:gd name="connsiteX34" fmla="*/ 186070 w 447919"/>
              <a:gd name="connsiteY34" fmla="*/ 244549 h 494414"/>
              <a:gd name="connsiteX35" fmla="*/ 154173 w 447919"/>
              <a:gd name="connsiteY35" fmla="*/ 212651 h 494414"/>
              <a:gd name="connsiteX36" fmla="*/ 127591 w 447919"/>
              <a:gd name="connsiteY36" fmla="*/ 164805 h 494414"/>
              <a:gd name="connsiteX37" fmla="*/ 74428 w 447919"/>
              <a:gd name="connsiteY37" fmla="*/ 148856 h 494414"/>
              <a:gd name="connsiteX38" fmla="*/ 26582 w 447919"/>
              <a:gd name="connsiteY38" fmla="*/ 143540 h 494414"/>
              <a:gd name="connsiteX39" fmla="*/ 10633 w 447919"/>
              <a:gd name="connsiteY39" fmla="*/ 127591 h 494414"/>
              <a:gd name="connsiteX40" fmla="*/ 0 w 447919"/>
              <a:gd name="connsiteY40" fmla="*/ 95693 h 494414"/>
              <a:gd name="connsiteX41" fmla="*/ 10633 w 447919"/>
              <a:gd name="connsiteY41" fmla="*/ 63796 h 494414"/>
              <a:gd name="connsiteX42" fmla="*/ 26582 w 447919"/>
              <a:gd name="connsiteY42" fmla="*/ 58479 h 494414"/>
              <a:gd name="connsiteX43" fmla="*/ 42531 w 447919"/>
              <a:gd name="connsiteY43" fmla="*/ 47847 h 494414"/>
              <a:gd name="connsiteX44" fmla="*/ 95693 w 447919"/>
              <a:gd name="connsiteY44" fmla="*/ 31898 h 494414"/>
              <a:gd name="connsiteX45" fmla="*/ 138224 w 447919"/>
              <a:gd name="connsiteY45" fmla="*/ 15949 h 494414"/>
              <a:gd name="connsiteX46" fmla="*/ 180754 w 447919"/>
              <a:gd name="connsiteY46" fmla="*/ 0 h 494414"/>
              <a:gd name="connsiteX47" fmla="*/ 196703 w 447919"/>
              <a:gd name="connsiteY47" fmla="*/ 5317 h 494414"/>
              <a:gd name="connsiteX48" fmla="*/ 223284 w 447919"/>
              <a:gd name="connsiteY48" fmla="*/ 37214 h 494414"/>
              <a:gd name="connsiteX49" fmla="*/ 244549 w 447919"/>
              <a:gd name="connsiteY49" fmla="*/ 63796 h 494414"/>
              <a:gd name="connsiteX50" fmla="*/ 281763 w 447919"/>
              <a:gd name="connsiteY50" fmla="*/ 63796 h 4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47919" h="494414">
                <a:moveTo>
                  <a:pt x="281763" y="63796"/>
                </a:moveTo>
                <a:cubicBezTo>
                  <a:pt x="276447" y="66454"/>
                  <a:pt x="245745" y="68713"/>
                  <a:pt x="212652" y="79744"/>
                </a:cubicBezTo>
                <a:cubicBezTo>
                  <a:pt x="200736" y="115486"/>
                  <a:pt x="191144" y="137678"/>
                  <a:pt x="212652" y="186070"/>
                </a:cubicBezTo>
                <a:cubicBezTo>
                  <a:pt x="217741" y="197521"/>
                  <a:pt x="237461" y="189614"/>
                  <a:pt x="249866" y="191386"/>
                </a:cubicBezTo>
                <a:cubicBezTo>
                  <a:pt x="260498" y="202019"/>
                  <a:pt x="277007" y="209019"/>
                  <a:pt x="281763" y="223284"/>
                </a:cubicBezTo>
                <a:cubicBezTo>
                  <a:pt x="283535" y="228600"/>
                  <a:pt x="282181" y="236512"/>
                  <a:pt x="287080" y="239233"/>
                </a:cubicBezTo>
                <a:cubicBezTo>
                  <a:pt x="298430" y="245539"/>
                  <a:pt x="345909" y="252582"/>
                  <a:pt x="361507" y="255182"/>
                </a:cubicBezTo>
                <a:cubicBezTo>
                  <a:pt x="368596" y="265814"/>
                  <a:pt x="372141" y="279990"/>
                  <a:pt x="382773" y="287079"/>
                </a:cubicBezTo>
                <a:cubicBezTo>
                  <a:pt x="398796" y="297762"/>
                  <a:pt x="401093" y="300246"/>
                  <a:pt x="419987" y="308344"/>
                </a:cubicBezTo>
                <a:cubicBezTo>
                  <a:pt x="425138" y="310551"/>
                  <a:pt x="430619" y="311889"/>
                  <a:pt x="435935" y="313661"/>
                </a:cubicBezTo>
                <a:cubicBezTo>
                  <a:pt x="444616" y="326683"/>
                  <a:pt x="454984" y="333710"/>
                  <a:pt x="441252" y="350875"/>
                </a:cubicBezTo>
                <a:cubicBezTo>
                  <a:pt x="437751" y="355251"/>
                  <a:pt x="430619" y="354419"/>
                  <a:pt x="425303" y="356191"/>
                </a:cubicBezTo>
                <a:cubicBezTo>
                  <a:pt x="418215" y="354419"/>
                  <a:pt x="410117" y="354928"/>
                  <a:pt x="404038" y="350875"/>
                </a:cubicBezTo>
                <a:cubicBezTo>
                  <a:pt x="398722" y="347331"/>
                  <a:pt x="394955" y="328727"/>
                  <a:pt x="393405" y="334926"/>
                </a:cubicBezTo>
                <a:cubicBezTo>
                  <a:pt x="386944" y="360771"/>
                  <a:pt x="398232" y="390036"/>
                  <a:pt x="388089" y="414670"/>
                </a:cubicBezTo>
                <a:cubicBezTo>
                  <a:pt x="383822" y="425034"/>
                  <a:pt x="356191" y="425303"/>
                  <a:pt x="356191" y="425303"/>
                </a:cubicBezTo>
                <a:cubicBezTo>
                  <a:pt x="344037" y="461764"/>
                  <a:pt x="358392" y="416501"/>
                  <a:pt x="345559" y="467833"/>
                </a:cubicBezTo>
                <a:cubicBezTo>
                  <a:pt x="344200" y="473270"/>
                  <a:pt x="344802" y="480525"/>
                  <a:pt x="340242" y="483782"/>
                </a:cubicBezTo>
                <a:cubicBezTo>
                  <a:pt x="331122" y="490296"/>
                  <a:pt x="308345" y="494414"/>
                  <a:pt x="308345" y="494414"/>
                </a:cubicBezTo>
                <a:cubicBezTo>
                  <a:pt x="295940" y="492642"/>
                  <a:pt x="282826" y="493596"/>
                  <a:pt x="271131" y="489098"/>
                </a:cubicBezTo>
                <a:cubicBezTo>
                  <a:pt x="259204" y="484511"/>
                  <a:pt x="251356" y="471874"/>
                  <a:pt x="239233" y="467833"/>
                </a:cubicBezTo>
                <a:lnTo>
                  <a:pt x="207335" y="457200"/>
                </a:lnTo>
                <a:cubicBezTo>
                  <a:pt x="214423" y="453656"/>
                  <a:pt x="221316" y="449690"/>
                  <a:pt x="228600" y="446568"/>
                </a:cubicBezTo>
                <a:cubicBezTo>
                  <a:pt x="233751" y="444360"/>
                  <a:pt x="239537" y="443757"/>
                  <a:pt x="244549" y="441251"/>
                </a:cubicBezTo>
                <a:cubicBezTo>
                  <a:pt x="250264" y="438394"/>
                  <a:pt x="254299" y="432169"/>
                  <a:pt x="260498" y="430619"/>
                </a:cubicBezTo>
                <a:cubicBezTo>
                  <a:pt x="276066" y="426727"/>
                  <a:pt x="292396" y="427075"/>
                  <a:pt x="308345" y="425303"/>
                </a:cubicBezTo>
                <a:cubicBezTo>
                  <a:pt x="314393" y="413205"/>
                  <a:pt x="324293" y="397248"/>
                  <a:pt x="324293" y="382772"/>
                </a:cubicBezTo>
                <a:cubicBezTo>
                  <a:pt x="324293" y="373736"/>
                  <a:pt x="325366" y="362580"/>
                  <a:pt x="318977" y="356191"/>
                </a:cubicBezTo>
                <a:cubicBezTo>
                  <a:pt x="311052" y="348266"/>
                  <a:pt x="287080" y="345558"/>
                  <a:pt x="287080" y="345558"/>
                </a:cubicBezTo>
                <a:cubicBezTo>
                  <a:pt x="245613" y="304094"/>
                  <a:pt x="295485" y="357325"/>
                  <a:pt x="260498" y="308344"/>
                </a:cubicBezTo>
                <a:cubicBezTo>
                  <a:pt x="256128" y="302226"/>
                  <a:pt x="249362" y="298172"/>
                  <a:pt x="244549" y="292396"/>
                </a:cubicBezTo>
                <a:cubicBezTo>
                  <a:pt x="240459" y="287488"/>
                  <a:pt x="238906" y="280438"/>
                  <a:pt x="233917" y="276447"/>
                </a:cubicBezTo>
                <a:cubicBezTo>
                  <a:pt x="229541" y="272946"/>
                  <a:pt x="223284" y="272903"/>
                  <a:pt x="217968" y="271131"/>
                </a:cubicBezTo>
                <a:cubicBezTo>
                  <a:pt x="212652" y="265815"/>
                  <a:pt x="207795" y="259995"/>
                  <a:pt x="202019" y="255182"/>
                </a:cubicBezTo>
                <a:cubicBezTo>
                  <a:pt x="197110" y="251092"/>
                  <a:pt x="190846" y="248794"/>
                  <a:pt x="186070" y="244549"/>
                </a:cubicBezTo>
                <a:cubicBezTo>
                  <a:pt x="174832" y="234559"/>
                  <a:pt x="154173" y="212651"/>
                  <a:pt x="154173" y="212651"/>
                </a:cubicBezTo>
                <a:cubicBezTo>
                  <a:pt x="149491" y="198609"/>
                  <a:pt x="141299" y="169374"/>
                  <a:pt x="127591" y="164805"/>
                </a:cubicBezTo>
                <a:cubicBezTo>
                  <a:pt x="115168" y="160664"/>
                  <a:pt x="89352" y="151152"/>
                  <a:pt x="74428" y="148856"/>
                </a:cubicBezTo>
                <a:cubicBezTo>
                  <a:pt x="58568" y="146416"/>
                  <a:pt x="42531" y="145312"/>
                  <a:pt x="26582" y="143540"/>
                </a:cubicBezTo>
                <a:cubicBezTo>
                  <a:pt x="21266" y="138224"/>
                  <a:pt x="14284" y="134163"/>
                  <a:pt x="10633" y="127591"/>
                </a:cubicBezTo>
                <a:cubicBezTo>
                  <a:pt x="5190" y="117794"/>
                  <a:pt x="0" y="95693"/>
                  <a:pt x="0" y="95693"/>
                </a:cubicBezTo>
                <a:cubicBezTo>
                  <a:pt x="3544" y="85061"/>
                  <a:pt x="1" y="67341"/>
                  <a:pt x="10633" y="63796"/>
                </a:cubicBezTo>
                <a:cubicBezTo>
                  <a:pt x="15949" y="62024"/>
                  <a:pt x="21570" y="60985"/>
                  <a:pt x="26582" y="58479"/>
                </a:cubicBezTo>
                <a:cubicBezTo>
                  <a:pt x="32297" y="55622"/>
                  <a:pt x="36658" y="50364"/>
                  <a:pt x="42531" y="47847"/>
                </a:cubicBezTo>
                <a:cubicBezTo>
                  <a:pt x="95945" y="24957"/>
                  <a:pt x="24229" y="67630"/>
                  <a:pt x="95693" y="31898"/>
                </a:cubicBezTo>
                <a:cubicBezTo>
                  <a:pt x="123494" y="17997"/>
                  <a:pt x="109270" y="23187"/>
                  <a:pt x="138224" y="15949"/>
                </a:cubicBezTo>
                <a:cubicBezTo>
                  <a:pt x="154722" y="4951"/>
                  <a:pt x="157764" y="0"/>
                  <a:pt x="180754" y="0"/>
                </a:cubicBezTo>
                <a:cubicBezTo>
                  <a:pt x="186358" y="0"/>
                  <a:pt x="191387" y="3545"/>
                  <a:pt x="196703" y="5317"/>
                </a:cubicBezTo>
                <a:cubicBezTo>
                  <a:pt x="208462" y="17076"/>
                  <a:pt x="215882" y="22409"/>
                  <a:pt x="223284" y="37214"/>
                </a:cubicBezTo>
                <a:cubicBezTo>
                  <a:pt x="230009" y="50666"/>
                  <a:pt x="224634" y="59813"/>
                  <a:pt x="244549" y="63796"/>
                </a:cubicBezTo>
                <a:cubicBezTo>
                  <a:pt x="248435" y="64573"/>
                  <a:pt x="287079" y="61138"/>
                  <a:pt x="281763" y="63796"/>
                </a:cubicBezTo>
                <a:close/>
              </a:path>
            </a:pathLst>
          </a:custGeom>
          <a:blipFill>
            <a:blip r:embed="rId3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AC0F610-FA68-4887-A815-9A5249BE8EB5}"/>
              </a:ext>
            </a:extLst>
          </p:cNvPr>
          <p:cNvSpPr/>
          <p:nvPr/>
        </p:nvSpPr>
        <p:spPr>
          <a:xfrm>
            <a:off x="5129368" y="1565211"/>
            <a:ext cx="112483" cy="89181"/>
          </a:xfrm>
          <a:custGeom>
            <a:avLst/>
            <a:gdLst>
              <a:gd name="connsiteX0" fmla="*/ 841 w 112483"/>
              <a:gd name="connsiteY0" fmla="*/ 3091 h 89181"/>
              <a:gd name="connsiteX1" fmla="*/ 43372 w 112483"/>
              <a:gd name="connsiteY1" fmla="*/ 8408 h 89181"/>
              <a:gd name="connsiteX2" fmla="*/ 59320 w 112483"/>
              <a:gd name="connsiteY2" fmla="*/ 19040 h 89181"/>
              <a:gd name="connsiteX3" fmla="*/ 75269 w 112483"/>
              <a:gd name="connsiteY3" fmla="*/ 24356 h 89181"/>
              <a:gd name="connsiteX4" fmla="*/ 112483 w 112483"/>
              <a:gd name="connsiteY4" fmla="*/ 45622 h 89181"/>
              <a:gd name="connsiteX5" fmla="*/ 69953 w 112483"/>
              <a:gd name="connsiteY5" fmla="*/ 66887 h 89181"/>
              <a:gd name="connsiteX6" fmla="*/ 38055 w 112483"/>
              <a:gd name="connsiteY6" fmla="*/ 77519 h 89181"/>
              <a:gd name="connsiteX7" fmla="*/ 22106 w 112483"/>
              <a:gd name="connsiteY7" fmla="*/ 88152 h 89181"/>
              <a:gd name="connsiteX8" fmla="*/ 16790 w 112483"/>
              <a:gd name="connsiteY8" fmla="*/ 56254 h 89181"/>
              <a:gd name="connsiteX9" fmla="*/ 841 w 112483"/>
              <a:gd name="connsiteY9" fmla="*/ 3091 h 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483" h="89181">
                <a:moveTo>
                  <a:pt x="841" y="3091"/>
                </a:moveTo>
                <a:cubicBezTo>
                  <a:pt x="5271" y="-4883"/>
                  <a:pt x="29588" y="4649"/>
                  <a:pt x="43372" y="8408"/>
                </a:cubicBezTo>
                <a:cubicBezTo>
                  <a:pt x="49536" y="10089"/>
                  <a:pt x="53605" y="16183"/>
                  <a:pt x="59320" y="19040"/>
                </a:cubicBezTo>
                <a:cubicBezTo>
                  <a:pt x="64332" y="21546"/>
                  <a:pt x="70118" y="22149"/>
                  <a:pt x="75269" y="24356"/>
                </a:cubicBezTo>
                <a:cubicBezTo>
                  <a:pt x="94153" y="32449"/>
                  <a:pt x="96467" y="34944"/>
                  <a:pt x="112483" y="45622"/>
                </a:cubicBezTo>
                <a:cubicBezTo>
                  <a:pt x="102598" y="75278"/>
                  <a:pt x="114071" y="56706"/>
                  <a:pt x="69953" y="66887"/>
                </a:cubicBezTo>
                <a:cubicBezTo>
                  <a:pt x="59032" y="69407"/>
                  <a:pt x="38055" y="77519"/>
                  <a:pt x="38055" y="77519"/>
                </a:cubicBezTo>
                <a:cubicBezTo>
                  <a:pt x="32739" y="81063"/>
                  <a:pt x="26624" y="92670"/>
                  <a:pt x="22106" y="88152"/>
                </a:cubicBezTo>
                <a:cubicBezTo>
                  <a:pt x="14484" y="80530"/>
                  <a:pt x="18904" y="66824"/>
                  <a:pt x="16790" y="56254"/>
                </a:cubicBezTo>
                <a:cubicBezTo>
                  <a:pt x="10614" y="25374"/>
                  <a:pt x="-3589" y="11065"/>
                  <a:pt x="841" y="30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61DE4E9-A8DB-4418-B81B-7C2778C7FC02}"/>
              </a:ext>
            </a:extLst>
          </p:cNvPr>
          <p:cNvSpPr/>
          <p:nvPr/>
        </p:nvSpPr>
        <p:spPr>
          <a:xfrm>
            <a:off x="5762847" y="1196163"/>
            <a:ext cx="271130" cy="223284"/>
          </a:xfrm>
          <a:custGeom>
            <a:avLst/>
            <a:gdLst>
              <a:gd name="connsiteX0" fmla="*/ 116958 w 271130"/>
              <a:gd name="connsiteY0" fmla="*/ 5316 h 223284"/>
              <a:gd name="connsiteX1" fmla="*/ 69111 w 271130"/>
              <a:gd name="connsiteY1" fmla="*/ 10632 h 223284"/>
              <a:gd name="connsiteX2" fmla="*/ 31897 w 271130"/>
              <a:gd name="connsiteY2" fmla="*/ 58479 h 223284"/>
              <a:gd name="connsiteX3" fmla="*/ 10632 w 271130"/>
              <a:gd name="connsiteY3" fmla="*/ 90377 h 223284"/>
              <a:gd name="connsiteX4" fmla="*/ 0 w 271130"/>
              <a:gd name="connsiteY4" fmla="*/ 106325 h 223284"/>
              <a:gd name="connsiteX5" fmla="*/ 5316 w 271130"/>
              <a:gd name="connsiteY5" fmla="*/ 175437 h 223284"/>
              <a:gd name="connsiteX6" fmla="*/ 26581 w 271130"/>
              <a:gd name="connsiteY6" fmla="*/ 191386 h 223284"/>
              <a:gd name="connsiteX7" fmla="*/ 106325 w 271130"/>
              <a:gd name="connsiteY7" fmla="*/ 202018 h 223284"/>
              <a:gd name="connsiteX8" fmla="*/ 138223 w 271130"/>
              <a:gd name="connsiteY8" fmla="*/ 212651 h 223284"/>
              <a:gd name="connsiteX9" fmla="*/ 180753 w 271130"/>
              <a:gd name="connsiteY9" fmla="*/ 223284 h 223284"/>
              <a:gd name="connsiteX10" fmla="*/ 239232 w 271130"/>
              <a:gd name="connsiteY10" fmla="*/ 207335 h 223284"/>
              <a:gd name="connsiteX11" fmla="*/ 249865 w 271130"/>
              <a:gd name="connsiteY11" fmla="*/ 191386 h 223284"/>
              <a:gd name="connsiteX12" fmla="*/ 260497 w 271130"/>
              <a:gd name="connsiteY12" fmla="*/ 159488 h 223284"/>
              <a:gd name="connsiteX13" fmla="*/ 271130 w 271130"/>
              <a:gd name="connsiteY13" fmla="*/ 122274 h 223284"/>
              <a:gd name="connsiteX14" fmla="*/ 260497 w 271130"/>
              <a:gd name="connsiteY14" fmla="*/ 79744 h 223284"/>
              <a:gd name="connsiteX15" fmla="*/ 244548 w 271130"/>
              <a:gd name="connsiteY15" fmla="*/ 63795 h 223284"/>
              <a:gd name="connsiteX16" fmla="*/ 217967 w 271130"/>
              <a:gd name="connsiteY16" fmla="*/ 42530 h 223284"/>
              <a:gd name="connsiteX17" fmla="*/ 170120 w 271130"/>
              <a:gd name="connsiteY17" fmla="*/ 10632 h 223284"/>
              <a:gd name="connsiteX18" fmla="*/ 154172 w 271130"/>
              <a:gd name="connsiteY18" fmla="*/ 0 h 223284"/>
              <a:gd name="connsiteX19" fmla="*/ 116958 w 271130"/>
              <a:gd name="connsiteY19" fmla="*/ 5316 h 2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1130" h="223284">
                <a:moveTo>
                  <a:pt x="116958" y="5316"/>
                </a:moveTo>
                <a:cubicBezTo>
                  <a:pt x="101009" y="7088"/>
                  <a:pt x="84335" y="5558"/>
                  <a:pt x="69111" y="10632"/>
                </a:cubicBezTo>
                <a:cubicBezTo>
                  <a:pt x="58403" y="14201"/>
                  <a:pt x="33066" y="56725"/>
                  <a:pt x="31897" y="58479"/>
                </a:cubicBezTo>
                <a:lnTo>
                  <a:pt x="10632" y="90377"/>
                </a:lnTo>
                <a:lnTo>
                  <a:pt x="0" y="106325"/>
                </a:lnTo>
                <a:cubicBezTo>
                  <a:pt x="1772" y="129362"/>
                  <a:pt x="-1576" y="153383"/>
                  <a:pt x="5316" y="175437"/>
                </a:cubicBezTo>
                <a:cubicBezTo>
                  <a:pt x="7959" y="183894"/>
                  <a:pt x="18888" y="186990"/>
                  <a:pt x="26581" y="191386"/>
                </a:cubicBezTo>
                <a:cubicBezTo>
                  <a:pt x="45118" y="201978"/>
                  <a:pt x="104178" y="201839"/>
                  <a:pt x="106325" y="202018"/>
                </a:cubicBezTo>
                <a:cubicBezTo>
                  <a:pt x="116958" y="205562"/>
                  <a:pt x="127233" y="210453"/>
                  <a:pt x="138223" y="212651"/>
                </a:cubicBezTo>
                <a:cubicBezTo>
                  <a:pt x="170299" y="219066"/>
                  <a:pt x="156232" y="215109"/>
                  <a:pt x="180753" y="223284"/>
                </a:cubicBezTo>
                <a:cubicBezTo>
                  <a:pt x="205909" y="220139"/>
                  <a:pt x="222001" y="224566"/>
                  <a:pt x="239232" y="207335"/>
                </a:cubicBezTo>
                <a:cubicBezTo>
                  <a:pt x="243750" y="202817"/>
                  <a:pt x="246321" y="196702"/>
                  <a:pt x="249865" y="191386"/>
                </a:cubicBezTo>
                <a:cubicBezTo>
                  <a:pt x="253409" y="180753"/>
                  <a:pt x="257779" y="170361"/>
                  <a:pt x="260497" y="159488"/>
                </a:cubicBezTo>
                <a:cubicBezTo>
                  <a:pt x="267172" y="132786"/>
                  <a:pt x="263502" y="145154"/>
                  <a:pt x="271130" y="122274"/>
                </a:cubicBezTo>
                <a:cubicBezTo>
                  <a:pt x="270364" y="118443"/>
                  <a:pt x="265166" y="86748"/>
                  <a:pt x="260497" y="79744"/>
                </a:cubicBezTo>
                <a:cubicBezTo>
                  <a:pt x="256327" y="73488"/>
                  <a:pt x="249361" y="69571"/>
                  <a:pt x="244548" y="63795"/>
                </a:cubicBezTo>
                <a:cubicBezTo>
                  <a:pt x="226051" y="41598"/>
                  <a:pt x="244150" y="51257"/>
                  <a:pt x="217967" y="42530"/>
                </a:cubicBezTo>
                <a:lnTo>
                  <a:pt x="170120" y="10632"/>
                </a:lnTo>
                <a:cubicBezTo>
                  <a:pt x="164804" y="7088"/>
                  <a:pt x="160561" y="0"/>
                  <a:pt x="154172" y="0"/>
                </a:cubicBezTo>
                <a:lnTo>
                  <a:pt x="116958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6C124A-607D-44D6-913C-B0BAD093C242}"/>
              </a:ext>
            </a:extLst>
          </p:cNvPr>
          <p:cNvSpPr/>
          <p:nvPr/>
        </p:nvSpPr>
        <p:spPr>
          <a:xfrm>
            <a:off x="5629940" y="1105786"/>
            <a:ext cx="233943" cy="113593"/>
          </a:xfrm>
          <a:custGeom>
            <a:avLst/>
            <a:gdLst>
              <a:gd name="connsiteX0" fmla="*/ 233916 w 233943"/>
              <a:gd name="connsiteY0" fmla="*/ 47847 h 113593"/>
              <a:gd name="connsiteX1" fmla="*/ 207334 w 233943"/>
              <a:gd name="connsiteY1" fmla="*/ 37214 h 113593"/>
              <a:gd name="connsiteX2" fmla="*/ 164804 w 233943"/>
              <a:gd name="connsiteY2" fmla="*/ 31898 h 113593"/>
              <a:gd name="connsiteX3" fmla="*/ 127590 w 233943"/>
              <a:gd name="connsiteY3" fmla="*/ 26581 h 113593"/>
              <a:gd name="connsiteX4" fmla="*/ 95693 w 233943"/>
              <a:gd name="connsiteY4" fmla="*/ 31898 h 113593"/>
              <a:gd name="connsiteX5" fmla="*/ 63795 w 233943"/>
              <a:gd name="connsiteY5" fmla="*/ 42530 h 113593"/>
              <a:gd name="connsiteX6" fmla="*/ 53162 w 233943"/>
              <a:gd name="connsiteY6" fmla="*/ 26581 h 113593"/>
              <a:gd name="connsiteX7" fmla="*/ 21265 w 233943"/>
              <a:gd name="connsiteY7" fmla="*/ 0 h 113593"/>
              <a:gd name="connsiteX8" fmla="*/ 15948 w 233943"/>
              <a:gd name="connsiteY8" fmla="*/ 15949 h 113593"/>
              <a:gd name="connsiteX9" fmla="*/ 10632 w 233943"/>
              <a:gd name="connsiteY9" fmla="*/ 37214 h 113593"/>
              <a:gd name="connsiteX10" fmla="*/ 0 w 233943"/>
              <a:gd name="connsiteY10" fmla="*/ 53163 h 113593"/>
              <a:gd name="connsiteX11" fmla="*/ 143539 w 233943"/>
              <a:gd name="connsiteY11" fmla="*/ 79744 h 113593"/>
              <a:gd name="connsiteX12" fmla="*/ 175437 w 233943"/>
              <a:gd name="connsiteY12" fmla="*/ 95693 h 113593"/>
              <a:gd name="connsiteX13" fmla="*/ 180753 w 233943"/>
              <a:gd name="connsiteY13" fmla="*/ 111642 h 113593"/>
              <a:gd name="connsiteX14" fmla="*/ 212651 w 233943"/>
              <a:gd name="connsiteY14" fmla="*/ 85061 h 113593"/>
              <a:gd name="connsiteX15" fmla="*/ 233916 w 233943"/>
              <a:gd name="connsiteY15" fmla="*/ 47847 h 11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3943" h="113593">
                <a:moveTo>
                  <a:pt x="233916" y="47847"/>
                </a:moveTo>
                <a:cubicBezTo>
                  <a:pt x="233030" y="39873"/>
                  <a:pt x="216633" y="39360"/>
                  <a:pt x="207334" y="37214"/>
                </a:cubicBezTo>
                <a:cubicBezTo>
                  <a:pt x="193413" y="34001"/>
                  <a:pt x="178966" y="33786"/>
                  <a:pt x="164804" y="31898"/>
                </a:cubicBezTo>
                <a:lnTo>
                  <a:pt x="127590" y="26581"/>
                </a:lnTo>
                <a:cubicBezTo>
                  <a:pt x="100413" y="17523"/>
                  <a:pt x="122194" y="20120"/>
                  <a:pt x="95693" y="31898"/>
                </a:cubicBezTo>
                <a:cubicBezTo>
                  <a:pt x="85451" y="36450"/>
                  <a:pt x="63795" y="42530"/>
                  <a:pt x="63795" y="42530"/>
                </a:cubicBezTo>
                <a:cubicBezTo>
                  <a:pt x="60251" y="37214"/>
                  <a:pt x="57253" y="31489"/>
                  <a:pt x="53162" y="26581"/>
                </a:cubicBezTo>
                <a:cubicBezTo>
                  <a:pt x="40372" y="11234"/>
                  <a:pt x="36944" y="10454"/>
                  <a:pt x="21265" y="0"/>
                </a:cubicBezTo>
                <a:cubicBezTo>
                  <a:pt x="19493" y="5316"/>
                  <a:pt x="17488" y="10561"/>
                  <a:pt x="15948" y="15949"/>
                </a:cubicBezTo>
                <a:cubicBezTo>
                  <a:pt x="13941" y="22974"/>
                  <a:pt x="13510" y="30498"/>
                  <a:pt x="10632" y="37214"/>
                </a:cubicBezTo>
                <a:cubicBezTo>
                  <a:pt x="8115" y="43087"/>
                  <a:pt x="3544" y="47847"/>
                  <a:pt x="0" y="53163"/>
                </a:cubicBezTo>
                <a:cubicBezTo>
                  <a:pt x="16677" y="119876"/>
                  <a:pt x="-3114" y="69630"/>
                  <a:pt x="143539" y="79744"/>
                </a:cubicBezTo>
                <a:cubicBezTo>
                  <a:pt x="155812" y="80590"/>
                  <a:pt x="165927" y="89354"/>
                  <a:pt x="175437" y="95693"/>
                </a:cubicBezTo>
                <a:cubicBezTo>
                  <a:pt x="177209" y="101009"/>
                  <a:pt x="175550" y="109561"/>
                  <a:pt x="180753" y="111642"/>
                </a:cubicBezTo>
                <a:cubicBezTo>
                  <a:pt x="203777" y="120852"/>
                  <a:pt x="205182" y="95020"/>
                  <a:pt x="212651" y="85061"/>
                </a:cubicBezTo>
                <a:cubicBezTo>
                  <a:pt x="213714" y="83643"/>
                  <a:pt x="234802" y="55821"/>
                  <a:pt x="233916" y="4784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3A6C4FC-5A7F-435F-8E0F-BBD96FC15C00}"/>
              </a:ext>
            </a:extLst>
          </p:cNvPr>
          <p:cNvSpPr/>
          <p:nvPr/>
        </p:nvSpPr>
        <p:spPr>
          <a:xfrm>
            <a:off x="5332228" y="1430079"/>
            <a:ext cx="235055" cy="106771"/>
          </a:xfrm>
          <a:custGeom>
            <a:avLst/>
            <a:gdLst>
              <a:gd name="connsiteX0" fmla="*/ 0 w 235055"/>
              <a:gd name="connsiteY0" fmla="*/ 63795 h 106771"/>
              <a:gd name="connsiteX1" fmla="*/ 15949 w 235055"/>
              <a:gd name="connsiteY1" fmla="*/ 90377 h 106771"/>
              <a:gd name="connsiteX2" fmla="*/ 47846 w 235055"/>
              <a:gd name="connsiteY2" fmla="*/ 106326 h 106771"/>
              <a:gd name="connsiteX3" fmla="*/ 196702 w 235055"/>
              <a:gd name="connsiteY3" fmla="*/ 101009 h 106771"/>
              <a:gd name="connsiteX4" fmla="*/ 228600 w 235055"/>
              <a:gd name="connsiteY4" fmla="*/ 69112 h 106771"/>
              <a:gd name="connsiteX5" fmla="*/ 233916 w 235055"/>
              <a:gd name="connsiteY5" fmla="*/ 53163 h 106771"/>
              <a:gd name="connsiteX6" fmla="*/ 202019 w 235055"/>
              <a:gd name="connsiteY6" fmla="*/ 42530 h 106771"/>
              <a:gd name="connsiteX7" fmla="*/ 170121 w 235055"/>
              <a:gd name="connsiteY7" fmla="*/ 31898 h 106771"/>
              <a:gd name="connsiteX8" fmla="*/ 154172 w 235055"/>
              <a:gd name="connsiteY8" fmla="*/ 26581 h 106771"/>
              <a:gd name="connsiteX9" fmla="*/ 116958 w 235055"/>
              <a:gd name="connsiteY9" fmla="*/ 5316 h 106771"/>
              <a:gd name="connsiteX10" fmla="*/ 90377 w 235055"/>
              <a:gd name="connsiteY10" fmla="*/ 0 h 106771"/>
              <a:gd name="connsiteX11" fmla="*/ 26581 w 235055"/>
              <a:gd name="connsiteY11" fmla="*/ 5316 h 106771"/>
              <a:gd name="connsiteX12" fmla="*/ 15949 w 235055"/>
              <a:gd name="connsiteY12" fmla="*/ 21265 h 106771"/>
              <a:gd name="connsiteX13" fmla="*/ 0 w 235055"/>
              <a:gd name="connsiteY13" fmla="*/ 63795 h 10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5055" h="106771">
                <a:moveTo>
                  <a:pt x="0" y="63795"/>
                </a:moveTo>
                <a:cubicBezTo>
                  <a:pt x="0" y="75314"/>
                  <a:pt x="9224" y="82531"/>
                  <a:pt x="15949" y="90377"/>
                </a:cubicBezTo>
                <a:cubicBezTo>
                  <a:pt x="24192" y="99993"/>
                  <a:pt x="36685" y="102605"/>
                  <a:pt x="47846" y="106326"/>
                </a:cubicBezTo>
                <a:cubicBezTo>
                  <a:pt x="97465" y="104554"/>
                  <a:pt x="148072" y="111021"/>
                  <a:pt x="196702" y="101009"/>
                </a:cubicBezTo>
                <a:cubicBezTo>
                  <a:pt x="211430" y="97977"/>
                  <a:pt x="228600" y="69112"/>
                  <a:pt x="228600" y="69112"/>
                </a:cubicBezTo>
                <a:cubicBezTo>
                  <a:pt x="230372" y="63796"/>
                  <a:pt x="237878" y="57126"/>
                  <a:pt x="233916" y="53163"/>
                </a:cubicBezTo>
                <a:cubicBezTo>
                  <a:pt x="225991" y="45238"/>
                  <a:pt x="212651" y="46074"/>
                  <a:pt x="202019" y="42530"/>
                </a:cubicBezTo>
                <a:lnTo>
                  <a:pt x="170121" y="31898"/>
                </a:lnTo>
                <a:cubicBezTo>
                  <a:pt x="164805" y="30126"/>
                  <a:pt x="158835" y="29689"/>
                  <a:pt x="154172" y="26581"/>
                </a:cubicBezTo>
                <a:cubicBezTo>
                  <a:pt x="142507" y="18805"/>
                  <a:pt x="130445" y="9812"/>
                  <a:pt x="116958" y="5316"/>
                </a:cubicBezTo>
                <a:cubicBezTo>
                  <a:pt x="108386" y="2459"/>
                  <a:pt x="99237" y="1772"/>
                  <a:pt x="90377" y="0"/>
                </a:cubicBezTo>
                <a:cubicBezTo>
                  <a:pt x="69112" y="1772"/>
                  <a:pt x="47099" y="-546"/>
                  <a:pt x="26581" y="5316"/>
                </a:cubicBezTo>
                <a:cubicBezTo>
                  <a:pt x="20438" y="7071"/>
                  <a:pt x="18806" y="15550"/>
                  <a:pt x="15949" y="21265"/>
                </a:cubicBezTo>
                <a:cubicBezTo>
                  <a:pt x="8951" y="35262"/>
                  <a:pt x="0" y="52276"/>
                  <a:pt x="0" y="637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6176CC1-8207-47BC-B5F1-36197C1E853B}"/>
              </a:ext>
            </a:extLst>
          </p:cNvPr>
          <p:cNvSpPr/>
          <p:nvPr/>
        </p:nvSpPr>
        <p:spPr>
          <a:xfrm>
            <a:off x="5322886" y="1531088"/>
            <a:ext cx="179613" cy="98523"/>
          </a:xfrm>
          <a:custGeom>
            <a:avLst/>
            <a:gdLst>
              <a:gd name="connsiteX0" fmla="*/ 9342 w 179613"/>
              <a:gd name="connsiteY0" fmla="*/ 90377 h 98523"/>
              <a:gd name="connsiteX1" fmla="*/ 131616 w 179613"/>
              <a:gd name="connsiteY1" fmla="*/ 90377 h 98523"/>
              <a:gd name="connsiteX2" fmla="*/ 163514 w 179613"/>
              <a:gd name="connsiteY2" fmla="*/ 58479 h 98523"/>
              <a:gd name="connsiteX3" fmla="*/ 168830 w 179613"/>
              <a:gd name="connsiteY3" fmla="*/ 37214 h 98523"/>
              <a:gd name="connsiteX4" fmla="*/ 179463 w 179613"/>
              <a:gd name="connsiteY4" fmla="*/ 21265 h 98523"/>
              <a:gd name="connsiteX5" fmla="*/ 174147 w 179613"/>
              <a:gd name="connsiteY5" fmla="*/ 0 h 98523"/>
              <a:gd name="connsiteX6" fmla="*/ 126300 w 179613"/>
              <a:gd name="connsiteY6" fmla="*/ 5317 h 98523"/>
              <a:gd name="connsiteX7" fmla="*/ 19974 w 179613"/>
              <a:gd name="connsiteY7" fmla="*/ 26582 h 98523"/>
              <a:gd name="connsiteX8" fmla="*/ 14658 w 179613"/>
              <a:gd name="connsiteY8" fmla="*/ 42531 h 98523"/>
              <a:gd name="connsiteX9" fmla="*/ 9342 w 179613"/>
              <a:gd name="connsiteY9" fmla="*/ 63796 h 98523"/>
              <a:gd name="connsiteX10" fmla="*/ 9342 w 179613"/>
              <a:gd name="connsiteY10" fmla="*/ 90377 h 9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613" h="98523">
                <a:moveTo>
                  <a:pt x="9342" y="90377"/>
                </a:moveTo>
                <a:cubicBezTo>
                  <a:pt x="29721" y="94807"/>
                  <a:pt x="77189" y="106251"/>
                  <a:pt x="131616" y="90377"/>
                </a:cubicBezTo>
                <a:cubicBezTo>
                  <a:pt x="146051" y="86167"/>
                  <a:pt x="163514" y="58479"/>
                  <a:pt x="163514" y="58479"/>
                </a:cubicBezTo>
                <a:cubicBezTo>
                  <a:pt x="165286" y="51391"/>
                  <a:pt x="165952" y="43930"/>
                  <a:pt x="168830" y="37214"/>
                </a:cubicBezTo>
                <a:cubicBezTo>
                  <a:pt x="171347" y="31341"/>
                  <a:pt x="178559" y="27590"/>
                  <a:pt x="179463" y="21265"/>
                </a:cubicBezTo>
                <a:cubicBezTo>
                  <a:pt x="180496" y="14032"/>
                  <a:pt x="175919" y="7088"/>
                  <a:pt x="174147" y="0"/>
                </a:cubicBezTo>
                <a:cubicBezTo>
                  <a:pt x="158198" y="1772"/>
                  <a:pt x="142303" y="4132"/>
                  <a:pt x="126300" y="5317"/>
                </a:cubicBezTo>
                <a:cubicBezTo>
                  <a:pt x="22901" y="12976"/>
                  <a:pt x="48594" y="-16346"/>
                  <a:pt x="19974" y="26582"/>
                </a:cubicBezTo>
                <a:cubicBezTo>
                  <a:pt x="18202" y="31898"/>
                  <a:pt x="16197" y="37143"/>
                  <a:pt x="14658" y="42531"/>
                </a:cubicBezTo>
                <a:cubicBezTo>
                  <a:pt x="12651" y="49556"/>
                  <a:pt x="11652" y="56864"/>
                  <a:pt x="9342" y="63796"/>
                </a:cubicBezTo>
                <a:cubicBezTo>
                  <a:pt x="8089" y="67555"/>
                  <a:pt x="-11037" y="85947"/>
                  <a:pt x="9342" y="9037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8CCC9EE-3BD4-4451-BE35-7C852C8BB95F}"/>
              </a:ext>
            </a:extLst>
          </p:cNvPr>
          <p:cNvSpPr/>
          <p:nvPr/>
        </p:nvSpPr>
        <p:spPr>
          <a:xfrm>
            <a:off x="5708674" y="1534407"/>
            <a:ext cx="299320" cy="161486"/>
          </a:xfrm>
          <a:custGeom>
            <a:avLst/>
            <a:gdLst>
              <a:gd name="connsiteX0" fmla="*/ 229610 w 299320"/>
              <a:gd name="connsiteY0" fmla="*/ 161486 h 161486"/>
              <a:gd name="connsiteX1" fmla="*/ 277456 w 299320"/>
              <a:gd name="connsiteY1" fmla="*/ 129588 h 161486"/>
              <a:gd name="connsiteX2" fmla="*/ 293405 w 299320"/>
              <a:gd name="connsiteY2" fmla="*/ 118956 h 161486"/>
              <a:gd name="connsiteX3" fmla="*/ 298721 w 299320"/>
              <a:gd name="connsiteY3" fmla="*/ 103007 h 161486"/>
              <a:gd name="connsiteX4" fmla="*/ 282773 w 299320"/>
              <a:gd name="connsiteY4" fmla="*/ 97691 h 161486"/>
              <a:gd name="connsiteX5" fmla="*/ 261507 w 299320"/>
              <a:gd name="connsiteY5" fmla="*/ 81742 h 161486"/>
              <a:gd name="connsiteX6" fmla="*/ 234926 w 299320"/>
              <a:gd name="connsiteY6" fmla="*/ 39212 h 161486"/>
              <a:gd name="connsiteX7" fmla="*/ 218977 w 299320"/>
              <a:gd name="connsiteY7" fmla="*/ 33895 h 161486"/>
              <a:gd name="connsiteX8" fmla="*/ 181763 w 299320"/>
              <a:gd name="connsiteY8" fmla="*/ 39212 h 161486"/>
              <a:gd name="connsiteX9" fmla="*/ 165814 w 299320"/>
              <a:gd name="connsiteY9" fmla="*/ 44528 h 161486"/>
              <a:gd name="connsiteX10" fmla="*/ 139233 w 299320"/>
              <a:gd name="connsiteY10" fmla="*/ 17946 h 161486"/>
              <a:gd name="connsiteX11" fmla="*/ 91386 w 299320"/>
              <a:gd name="connsiteY11" fmla="*/ 12630 h 161486"/>
              <a:gd name="connsiteX12" fmla="*/ 48856 w 299320"/>
              <a:gd name="connsiteY12" fmla="*/ 1998 h 161486"/>
              <a:gd name="connsiteX13" fmla="*/ 1010 w 299320"/>
              <a:gd name="connsiteY13" fmla="*/ 7314 h 161486"/>
              <a:gd name="connsiteX14" fmla="*/ 59489 w 299320"/>
              <a:gd name="connsiteY14" fmla="*/ 33895 h 161486"/>
              <a:gd name="connsiteX15" fmla="*/ 171131 w 299320"/>
              <a:gd name="connsiteY15" fmla="*/ 44528 h 161486"/>
              <a:gd name="connsiteX16" fmla="*/ 203028 w 299320"/>
              <a:gd name="connsiteY16" fmla="*/ 92374 h 161486"/>
              <a:gd name="connsiteX17" fmla="*/ 213661 w 299320"/>
              <a:gd name="connsiteY17" fmla="*/ 108323 h 161486"/>
              <a:gd name="connsiteX18" fmla="*/ 234926 w 299320"/>
              <a:gd name="connsiteY18" fmla="*/ 134905 h 161486"/>
              <a:gd name="connsiteX19" fmla="*/ 229610 w 299320"/>
              <a:gd name="connsiteY19" fmla="*/ 161486 h 16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9320" h="161486">
                <a:moveTo>
                  <a:pt x="229610" y="161486"/>
                </a:moveTo>
                <a:lnTo>
                  <a:pt x="277456" y="129588"/>
                </a:lnTo>
                <a:lnTo>
                  <a:pt x="293405" y="118956"/>
                </a:lnTo>
                <a:cubicBezTo>
                  <a:pt x="295177" y="113640"/>
                  <a:pt x="301227" y="108019"/>
                  <a:pt x="298721" y="103007"/>
                </a:cubicBezTo>
                <a:cubicBezTo>
                  <a:pt x="296215" y="97995"/>
                  <a:pt x="287638" y="100471"/>
                  <a:pt x="282773" y="97691"/>
                </a:cubicBezTo>
                <a:cubicBezTo>
                  <a:pt x="275080" y="93295"/>
                  <a:pt x="268596" y="87058"/>
                  <a:pt x="261507" y="81742"/>
                </a:cubicBezTo>
                <a:cubicBezTo>
                  <a:pt x="251809" y="52647"/>
                  <a:pt x="258516" y="51007"/>
                  <a:pt x="234926" y="39212"/>
                </a:cubicBezTo>
                <a:cubicBezTo>
                  <a:pt x="229914" y="36706"/>
                  <a:pt x="224293" y="35667"/>
                  <a:pt x="218977" y="33895"/>
                </a:cubicBezTo>
                <a:cubicBezTo>
                  <a:pt x="206572" y="35667"/>
                  <a:pt x="194050" y="36754"/>
                  <a:pt x="181763" y="39212"/>
                </a:cubicBezTo>
                <a:cubicBezTo>
                  <a:pt x="176268" y="40311"/>
                  <a:pt x="171017" y="46609"/>
                  <a:pt x="165814" y="44528"/>
                </a:cubicBezTo>
                <a:cubicBezTo>
                  <a:pt x="106751" y="20901"/>
                  <a:pt x="205386" y="34484"/>
                  <a:pt x="139233" y="17946"/>
                </a:cubicBezTo>
                <a:cubicBezTo>
                  <a:pt x="123665" y="14054"/>
                  <a:pt x="107272" y="14899"/>
                  <a:pt x="91386" y="12630"/>
                </a:cubicBezTo>
                <a:cubicBezTo>
                  <a:pt x="68933" y="9423"/>
                  <a:pt x="67409" y="8182"/>
                  <a:pt x="48856" y="1998"/>
                </a:cubicBezTo>
                <a:cubicBezTo>
                  <a:pt x="32907" y="3770"/>
                  <a:pt x="9266" y="-6446"/>
                  <a:pt x="1010" y="7314"/>
                </a:cubicBezTo>
                <a:cubicBezTo>
                  <a:pt x="-8735" y="23555"/>
                  <a:pt x="55139" y="33170"/>
                  <a:pt x="59489" y="33895"/>
                </a:cubicBezTo>
                <a:cubicBezTo>
                  <a:pt x="105877" y="41627"/>
                  <a:pt x="114869" y="40509"/>
                  <a:pt x="171131" y="44528"/>
                </a:cubicBezTo>
                <a:lnTo>
                  <a:pt x="203028" y="92374"/>
                </a:lnTo>
                <a:lnTo>
                  <a:pt x="213661" y="108323"/>
                </a:lnTo>
                <a:cubicBezTo>
                  <a:pt x="218989" y="124308"/>
                  <a:pt x="216604" y="128034"/>
                  <a:pt x="234926" y="134905"/>
                </a:cubicBezTo>
                <a:cubicBezTo>
                  <a:pt x="243386" y="138078"/>
                  <a:pt x="261507" y="140221"/>
                  <a:pt x="229610" y="16148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EA57A10-909B-44B5-AE56-7CCBE9C1CB6C}"/>
              </a:ext>
            </a:extLst>
          </p:cNvPr>
          <p:cNvSpPr/>
          <p:nvPr/>
        </p:nvSpPr>
        <p:spPr>
          <a:xfrm>
            <a:off x="5380074" y="1637414"/>
            <a:ext cx="217968" cy="180753"/>
          </a:xfrm>
          <a:custGeom>
            <a:avLst/>
            <a:gdLst>
              <a:gd name="connsiteX0" fmla="*/ 0 w 217968"/>
              <a:gd name="connsiteY0" fmla="*/ 31898 h 180753"/>
              <a:gd name="connsiteX1" fmla="*/ 15949 w 217968"/>
              <a:gd name="connsiteY1" fmla="*/ 63795 h 180753"/>
              <a:gd name="connsiteX2" fmla="*/ 47847 w 217968"/>
              <a:gd name="connsiteY2" fmla="*/ 95693 h 180753"/>
              <a:gd name="connsiteX3" fmla="*/ 53163 w 217968"/>
              <a:gd name="connsiteY3" fmla="*/ 111642 h 180753"/>
              <a:gd name="connsiteX4" fmla="*/ 85061 w 217968"/>
              <a:gd name="connsiteY4" fmla="*/ 138223 h 180753"/>
              <a:gd name="connsiteX5" fmla="*/ 101010 w 217968"/>
              <a:gd name="connsiteY5" fmla="*/ 143539 h 180753"/>
              <a:gd name="connsiteX6" fmla="*/ 116959 w 217968"/>
              <a:gd name="connsiteY6" fmla="*/ 154172 h 180753"/>
              <a:gd name="connsiteX7" fmla="*/ 132907 w 217968"/>
              <a:gd name="connsiteY7" fmla="*/ 159488 h 180753"/>
              <a:gd name="connsiteX8" fmla="*/ 164805 w 217968"/>
              <a:gd name="connsiteY8" fmla="*/ 180753 h 180753"/>
              <a:gd name="connsiteX9" fmla="*/ 180754 w 217968"/>
              <a:gd name="connsiteY9" fmla="*/ 170121 h 180753"/>
              <a:gd name="connsiteX10" fmla="*/ 202019 w 217968"/>
              <a:gd name="connsiteY10" fmla="*/ 159488 h 180753"/>
              <a:gd name="connsiteX11" fmla="*/ 217968 w 217968"/>
              <a:gd name="connsiteY11" fmla="*/ 143539 h 180753"/>
              <a:gd name="connsiteX12" fmla="*/ 212652 w 217968"/>
              <a:gd name="connsiteY12" fmla="*/ 116958 h 180753"/>
              <a:gd name="connsiteX13" fmla="*/ 207335 w 217968"/>
              <a:gd name="connsiteY13" fmla="*/ 101009 h 180753"/>
              <a:gd name="connsiteX14" fmla="*/ 217968 w 217968"/>
              <a:gd name="connsiteY14" fmla="*/ 63795 h 180753"/>
              <a:gd name="connsiteX15" fmla="*/ 202019 w 217968"/>
              <a:gd name="connsiteY15" fmla="*/ 53163 h 180753"/>
              <a:gd name="connsiteX16" fmla="*/ 154173 w 217968"/>
              <a:gd name="connsiteY16" fmla="*/ 47846 h 180753"/>
              <a:gd name="connsiteX17" fmla="*/ 148856 w 217968"/>
              <a:gd name="connsiteY17" fmla="*/ 31898 h 180753"/>
              <a:gd name="connsiteX18" fmla="*/ 132907 w 217968"/>
              <a:gd name="connsiteY18" fmla="*/ 21265 h 180753"/>
              <a:gd name="connsiteX19" fmla="*/ 127591 w 217968"/>
              <a:gd name="connsiteY19" fmla="*/ 5316 h 180753"/>
              <a:gd name="connsiteX20" fmla="*/ 111642 w 217968"/>
              <a:gd name="connsiteY20" fmla="*/ 0 h 180753"/>
              <a:gd name="connsiteX21" fmla="*/ 63796 w 217968"/>
              <a:gd name="connsiteY21" fmla="*/ 5316 h 180753"/>
              <a:gd name="connsiteX22" fmla="*/ 0 w 217968"/>
              <a:gd name="connsiteY22" fmla="*/ 31898 h 18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7968" h="180753">
                <a:moveTo>
                  <a:pt x="0" y="31898"/>
                </a:moveTo>
                <a:cubicBezTo>
                  <a:pt x="5316" y="42530"/>
                  <a:pt x="8816" y="54285"/>
                  <a:pt x="15949" y="63795"/>
                </a:cubicBezTo>
                <a:cubicBezTo>
                  <a:pt x="24971" y="75824"/>
                  <a:pt x="47847" y="95693"/>
                  <a:pt x="47847" y="95693"/>
                </a:cubicBezTo>
                <a:cubicBezTo>
                  <a:pt x="49619" y="101009"/>
                  <a:pt x="50055" y="106979"/>
                  <a:pt x="53163" y="111642"/>
                </a:cubicBezTo>
                <a:cubicBezTo>
                  <a:pt x="59042" y="120461"/>
                  <a:pt x="75253" y="133319"/>
                  <a:pt x="85061" y="138223"/>
                </a:cubicBezTo>
                <a:cubicBezTo>
                  <a:pt x="90073" y="140729"/>
                  <a:pt x="95694" y="141767"/>
                  <a:pt x="101010" y="143539"/>
                </a:cubicBezTo>
                <a:cubicBezTo>
                  <a:pt x="106326" y="147083"/>
                  <a:pt x="111244" y="151314"/>
                  <a:pt x="116959" y="154172"/>
                </a:cubicBezTo>
                <a:cubicBezTo>
                  <a:pt x="121971" y="156678"/>
                  <a:pt x="128009" y="156767"/>
                  <a:pt x="132907" y="159488"/>
                </a:cubicBezTo>
                <a:cubicBezTo>
                  <a:pt x="144078" y="165694"/>
                  <a:pt x="164805" y="180753"/>
                  <a:pt x="164805" y="180753"/>
                </a:cubicBezTo>
                <a:cubicBezTo>
                  <a:pt x="170121" y="177209"/>
                  <a:pt x="175207" y="173291"/>
                  <a:pt x="180754" y="170121"/>
                </a:cubicBezTo>
                <a:cubicBezTo>
                  <a:pt x="187635" y="166189"/>
                  <a:pt x="195570" y="164094"/>
                  <a:pt x="202019" y="159488"/>
                </a:cubicBezTo>
                <a:cubicBezTo>
                  <a:pt x="208137" y="155118"/>
                  <a:pt x="212652" y="148855"/>
                  <a:pt x="217968" y="143539"/>
                </a:cubicBezTo>
                <a:cubicBezTo>
                  <a:pt x="216196" y="134679"/>
                  <a:pt x="214844" y="125724"/>
                  <a:pt x="212652" y="116958"/>
                </a:cubicBezTo>
                <a:cubicBezTo>
                  <a:pt x="211293" y="111521"/>
                  <a:pt x="206777" y="106585"/>
                  <a:pt x="207335" y="101009"/>
                </a:cubicBezTo>
                <a:cubicBezTo>
                  <a:pt x="208619" y="88172"/>
                  <a:pt x="214424" y="76200"/>
                  <a:pt x="217968" y="63795"/>
                </a:cubicBezTo>
                <a:cubicBezTo>
                  <a:pt x="212652" y="60251"/>
                  <a:pt x="208218" y="54713"/>
                  <a:pt x="202019" y="53163"/>
                </a:cubicBezTo>
                <a:cubicBezTo>
                  <a:pt x="186451" y="49271"/>
                  <a:pt x="169072" y="53806"/>
                  <a:pt x="154173" y="47846"/>
                </a:cubicBezTo>
                <a:cubicBezTo>
                  <a:pt x="148970" y="45765"/>
                  <a:pt x="152357" y="36274"/>
                  <a:pt x="148856" y="31898"/>
                </a:cubicBezTo>
                <a:cubicBezTo>
                  <a:pt x="144864" y="26909"/>
                  <a:pt x="138223" y="24809"/>
                  <a:pt x="132907" y="21265"/>
                </a:cubicBezTo>
                <a:cubicBezTo>
                  <a:pt x="131135" y="15949"/>
                  <a:pt x="131554" y="9279"/>
                  <a:pt x="127591" y="5316"/>
                </a:cubicBezTo>
                <a:cubicBezTo>
                  <a:pt x="123628" y="1353"/>
                  <a:pt x="117246" y="0"/>
                  <a:pt x="111642" y="0"/>
                </a:cubicBezTo>
                <a:cubicBezTo>
                  <a:pt x="95595" y="0"/>
                  <a:pt x="79745" y="3544"/>
                  <a:pt x="63796" y="5316"/>
                </a:cubicBezTo>
                <a:lnTo>
                  <a:pt x="0" y="3189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04329B6-4FC9-4005-A4DE-DB7A09F608A2}"/>
              </a:ext>
            </a:extLst>
          </p:cNvPr>
          <p:cNvSpPr/>
          <p:nvPr/>
        </p:nvSpPr>
        <p:spPr>
          <a:xfrm>
            <a:off x="6230679" y="2104908"/>
            <a:ext cx="260498" cy="226865"/>
          </a:xfrm>
          <a:custGeom>
            <a:avLst/>
            <a:gdLst>
              <a:gd name="connsiteX0" fmla="*/ 42530 w 260498"/>
              <a:gd name="connsiteY0" fmla="*/ 26920 h 226865"/>
              <a:gd name="connsiteX1" fmla="*/ 31898 w 260498"/>
              <a:gd name="connsiteY1" fmla="*/ 53501 h 226865"/>
              <a:gd name="connsiteX2" fmla="*/ 26581 w 260498"/>
              <a:gd name="connsiteY2" fmla="*/ 101348 h 226865"/>
              <a:gd name="connsiteX3" fmla="*/ 15949 w 260498"/>
              <a:gd name="connsiteY3" fmla="*/ 175776 h 226865"/>
              <a:gd name="connsiteX4" fmla="*/ 5316 w 260498"/>
              <a:gd name="connsiteY4" fmla="*/ 191725 h 226865"/>
              <a:gd name="connsiteX5" fmla="*/ 0 w 260498"/>
              <a:gd name="connsiteY5" fmla="*/ 207673 h 226865"/>
              <a:gd name="connsiteX6" fmla="*/ 58479 w 260498"/>
              <a:gd name="connsiteY6" fmla="*/ 218306 h 226865"/>
              <a:gd name="connsiteX7" fmla="*/ 90377 w 260498"/>
              <a:gd name="connsiteY7" fmla="*/ 207673 h 226865"/>
              <a:gd name="connsiteX8" fmla="*/ 106326 w 260498"/>
              <a:gd name="connsiteY8" fmla="*/ 202357 h 226865"/>
              <a:gd name="connsiteX9" fmla="*/ 138223 w 260498"/>
              <a:gd name="connsiteY9" fmla="*/ 181092 h 226865"/>
              <a:gd name="connsiteX10" fmla="*/ 170121 w 260498"/>
              <a:gd name="connsiteY10" fmla="*/ 159827 h 226865"/>
              <a:gd name="connsiteX11" fmla="*/ 202019 w 260498"/>
              <a:gd name="connsiteY11" fmla="*/ 133245 h 226865"/>
              <a:gd name="connsiteX12" fmla="*/ 217968 w 260498"/>
              <a:gd name="connsiteY12" fmla="*/ 117297 h 226865"/>
              <a:gd name="connsiteX13" fmla="*/ 233916 w 260498"/>
              <a:gd name="connsiteY13" fmla="*/ 106664 h 226865"/>
              <a:gd name="connsiteX14" fmla="*/ 255181 w 260498"/>
              <a:gd name="connsiteY14" fmla="*/ 69450 h 226865"/>
              <a:gd name="connsiteX15" fmla="*/ 260498 w 260498"/>
              <a:gd name="connsiteY15" fmla="*/ 53501 h 226865"/>
              <a:gd name="connsiteX16" fmla="*/ 239233 w 260498"/>
              <a:gd name="connsiteY16" fmla="*/ 5655 h 226865"/>
              <a:gd name="connsiteX17" fmla="*/ 223284 w 260498"/>
              <a:gd name="connsiteY17" fmla="*/ 339 h 226865"/>
              <a:gd name="connsiteX18" fmla="*/ 42530 w 260498"/>
              <a:gd name="connsiteY18" fmla="*/ 26920 h 2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0498" h="226865">
                <a:moveTo>
                  <a:pt x="42530" y="26920"/>
                </a:moveTo>
                <a:cubicBezTo>
                  <a:pt x="10632" y="35780"/>
                  <a:pt x="33898" y="44170"/>
                  <a:pt x="31898" y="53501"/>
                </a:cubicBezTo>
                <a:cubicBezTo>
                  <a:pt x="28536" y="69192"/>
                  <a:pt x="28178" y="85380"/>
                  <a:pt x="26581" y="101348"/>
                </a:cubicBezTo>
                <a:cubicBezTo>
                  <a:pt x="25053" y="116623"/>
                  <a:pt x="26224" y="155225"/>
                  <a:pt x="15949" y="175776"/>
                </a:cubicBezTo>
                <a:cubicBezTo>
                  <a:pt x="13092" y="181491"/>
                  <a:pt x="8860" y="186409"/>
                  <a:pt x="5316" y="191725"/>
                </a:cubicBezTo>
                <a:cubicBezTo>
                  <a:pt x="3544" y="197041"/>
                  <a:pt x="0" y="202069"/>
                  <a:pt x="0" y="207673"/>
                </a:cubicBezTo>
                <a:cubicBezTo>
                  <a:pt x="0" y="241612"/>
                  <a:pt x="34532" y="220701"/>
                  <a:pt x="58479" y="218306"/>
                </a:cubicBezTo>
                <a:lnTo>
                  <a:pt x="90377" y="207673"/>
                </a:lnTo>
                <a:lnTo>
                  <a:pt x="106326" y="202357"/>
                </a:lnTo>
                <a:cubicBezTo>
                  <a:pt x="141717" y="166963"/>
                  <a:pt x="103602" y="200325"/>
                  <a:pt x="138223" y="181092"/>
                </a:cubicBezTo>
                <a:cubicBezTo>
                  <a:pt x="149394" y="174886"/>
                  <a:pt x="170121" y="159827"/>
                  <a:pt x="170121" y="159827"/>
                </a:cubicBezTo>
                <a:cubicBezTo>
                  <a:pt x="191082" y="128387"/>
                  <a:pt x="167682" y="157771"/>
                  <a:pt x="202019" y="133245"/>
                </a:cubicBezTo>
                <a:cubicBezTo>
                  <a:pt x="208137" y="128875"/>
                  <a:pt x="212192" y="122110"/>
                  <a:pt x="217968" y="117297"/>
                </a:cubicBezTo>
                <a:cubicBezTo>
                  <a:pt x="222876" y="113207"/>
                  <a:pt x="228600" y="110208"/>
                  <a:pt x="233916" y="106664"/>
                </a:cubicBezTo>
                <a:cubicBezTo>
                  <a:pt x="244596" y="90644"/>
                  <a:pt x="247085" y="88340"/>
                  <a:pt x="255181" y="69450"/>
                </a:cubicBezTo>
                <a:cubicBezTo>
                  <a:pt x="257389" y="64299"/>
                  <a:pt x="258726" y="58817"/>
                  <a:pt x="260498" y="53501"/>
                </a:cubicBezTo>
                <a:cubicBezTo>
                  <a:pt x="256058" y="26863"/>
                  <a:pt x="261329" y="20386"/>
                  <a:pt x="239233" y="5655"/>
                </a:cubicBezTo>
                <a:cubicBezTo>
                  <a:pt x="234570" y="2546"/>
                  <a:pt x="228880" y="641"/>
                  <a:pt x="223284" y="339"/>
                </a:cubicBezTo>
                <a:cubicBezTo>
                  <a:pt x="163094" y="-2915"/>
                  <a:pt x="74428" y="18060"/>
                  <a:pt x="42530" y="2692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16F5332-369B-44DF-8780-BE04EA644894}"/>
              </a:ext>
            </a:extLst>
          </p:cNvPr>
          <p:cNvSpPr/>
          <p:nvPr/>
        </p:nvSpPr>
        <p:spPr>
          <a:xfrm>
            <a:off x="6358270" y="2078665"/>
            <a:ext cx="451883" cy="404037"/>
          </a:xfrm>
          <a:custGeom>
            <a:avLst/>
            <a:gdLst>
              <a:gd name="connsiteX0" fmla="*/ 101009 w 451883"/>
              <a:gd name="connsiteY0" fmla="*/ 15949 h 404037"/>
              <a:gd name="connsiteX1" fmla="*/ 132907 w 451883"/>
              <a:gd name="connsiteY1" fmla="*/ 63795 h 404037"/>
              <a:gd name="connsiteX2" fmla="*/ 122274 w 451883"/>
              <a:gd name="connsiteY2" fmla="*/ 122275 h 404037"/>
              <a:gd name="connsiteX3" fmla="*/ 106325 w 451883"/>
              <a:gd name="connsiteY3" fmla="*/ 138223 h 404037"/>
              <a:gd name="connsiteX4" fmla="*/ 85060 w 451883"/>
              <a:gd name="connsiteY4" fmla="*/ 170121 h 404037"/>
              <a:gd name="connsiteX5" fmla="*/ 79744 w 451883"/>
              <a:gd name="connsiteY5" fmla="*/ 186070 h 404037"/>
              <a:gd name="connsiteX6" fmla="*/ 47846 w 451883"/>
              <a:gd name="connsiteY6" fmla="*/ 207335 h 404037"/>
              <a:gd name="connsiteX7" fmla="*/ 31897 w 451883"/>
              <a:gd name="connsiteY7" fmla="*/ 217968 h 404037"/>
              <a:gd name="connsiteX8" fmla="*/ 0 w 451883"/>
              <a:gd name="connsiteY8" fmla="*/ 228600 h 404037"/>
              <a:gd name="connsiteX9" fmla="*/ 5316 w 451883"/>
              <a:gd name="connsiteY9" fmla="*/ 249865 h 404037"/>
              <a:gd name="connsiteX10" fmla="*/ 53163 w 451883"/>
              <a:gd name="connsiteY10" fmla="*/ 233916 h 404037"/>
              <a:gd name="connsiteX11" fmla="*/ 79744 w 451883"/>
              <a:gd name="connsiteY11" fmla="*/ 228600 h 404037"/>
              <a:gd name="connsiteX12" fmla="*/ 95693 w 451883"/>
              <a:gd name="connsiteY12" fmla="*/ 223284 h 404037"/>
              <a:gd name="connsiteX13" fmla="*/ 111642 w 451883"/>
              <a:gd name="connsiteY13" fmla="*/ 239233 h 404037"/>
              <a:gd name="connsiteX14" fmla="*/ 122274 w 451883"/>
              <a:gd name="connsiteY14" fmla="*/ 271130 h 404037"/>
              <a:gd name="connsiteX15" fmla="*/ 143539 w 451883"/>
              <a:gd name="connsiteY15" fmla="*/ 276447 h 404037"/>
              <a:gd name="connsiteX16" fmla="*/ 170121 w 451883"/>
              <a:gd name="connsiteY16" fmla="*/ 297712 h 404037"/>
              <a:gd name="connsiteX17" fmla="*/ 202018 w 451883"/>
              <a:gd name="connsiteY17" fmla="*/ 318977 h 404037"/>
              <a:gd name="connsiteX18" fmla="*/ 223283 w 451883"/>
              <a:gd name="connsiteY18" fmla="*/ 334926 h 404037"/>
              <a:gd name="connsiteX19" fmla="*/ 239232 w 451883"/>
              <a:gd name="connsiteY19" fmla="*/ 340242 h 404037"/>
              <a:gd name="connsiteX20" fmla="*/ 271130 w 451883"/>
              <a:gd name="connsiteY20" fmla="*/ 372140 h 404037"/>
              <a:gd name="connsiteX21" fmla="*/ 297711 w 451883"/>
              <a:gd name="connsiteY21" fmla="*/ 404037 h 404037"/>
              <a:gd name="connsiteX22" fmla="*/ 388088 w 451883"/>
              <a:gd name="connsiteY22" fmla="*/ 398721 h 404037"/>
              <a:gd name="connsiteX23" fmla="*/ 404037 w 451883"/>
              <a:gd name="connsiteY23" fmla="*/ 388088 h 404037"/>
              <a:gd name="connsiteX24" fmla="*/ 425302 w 451883"/>
              <a:gd name="connsiteY24" fmla="*/ 382772 h 404037"/>
              <a:gd name="connsiteX25" fmla="*/ 451883 w 451883"/>
              <a:gd name="connsiteY25" fmla="*/ 372140 h 404037"/>
              <a:gd name="connsiteX26" fmla="*/ 425302 w 451883"/>
              <a:gd name="connsiteY26" fmla="*/ 345558 h 404037"/>
              <a:gd name="connsiteX27" fmla="*/ 409353 w 451883"/>
              <a:gd name="connsiteY27" fmla="*/ 313661 h 404037"/>
              <a:gd name="connsiteX28" fmla="*/ 398721 w 451883"/>
              <a:gd name="connsiteY28" fmla="*/ 292395 h 404037"/>
              <a:gd name="connsiteX29" fmla="*/ 382772 w 451883"/>
              <a:gd name="connsiteY29" fmla="*/ 239233 h 404037"/>
              <a:gd name="connsiteX30" fmla="*/ 350874 w 451883"/>
              <a:gd name="connsiteY30" fmla="*/ 217968 h 404037"/>
              <a:gd name="connsiteX31" fmla="*/ 318977 w 451883"/>
              <a:gd name="connsiteY31" fmla="*/ 154172 h 404037"/>
              <a:gd name="connsiteX32" fmla="*/ 313660 w 451883"/>
              <a:gd name="connsiteY32" fmla="*/ 132907 h 404037"/>
              <a:gd name="connsiteX33" fmla="*/ 303028 w 451883"/>
              <a:gd name="connsiteY33" fmla="*/ 90377 h 404037"/>
              <a:gd name="connsiteX34" fmla="*/ 292395 w 451883"/>
              <a:gd name="connsiteY34" fmla="*/ 74428 h 404037"/>
              <a:gd name="connsiteX35" fmla="*/ 287079 w 451883"/>
              <a:gd name="connsiteY35" fmla="*/ 58479 h 404037"/>
              <a:gd name="connsiteX36" fmla="*/ 249865 w 451883"/>
              <a:gd name="connsiteY36" fmla="*/ 31898 h 404037"/>
              <a:gd name="connsiteX37" fmla="*/ 228600 w 451883"/>
              <a:gd name="connsiteY37" fmla="*/ 0 h 404037"/>
              <a:gd name="connsiteX38" fmla="*/ 186070 w 451883"/>
              <a:gd name="connsiteY38" fmla="*/ 5316 h 404037"/>
              <a:gd name="connsiteX39" fmla="*/ 154172 w 451883"/>
              <a:gd name="connsiteY39" fmla="*/ 15949 h 404037"/>
              <a:gd name="connsiteX40" fmla="*/ 101009 w 451883"/>
              <a:gd name="connsiteY40" fmla="*/ 15949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883" h="404037">
                <a:moveTo>
                  <a:pt x="101009" y="15949"/>
                </a:moveTo>
                <a:cubicBezTo>
                  <a:pt x="111642" y="31898"/>
                  <a:pt x="135285" y="44775"/>
                  <a:pt x="132907" y="63795"/>
                </a:cubicBezTo>
                <a:cubicBezTo>
                  <a:pt x="132682" y="65593"/>
                  <a:pt x="129838" y="110929"/>
                  <a:pt x="122274" y="122275"/>
                </a:cubicBezTo>
                <a:cubicBezTo>
                  <a:pt x="118104" y="128530"/>
                  <a:pt x="111641" y="132907"/>
                  <a:pt x="106325" y="138223"/>
                </a:cubicBezTo>
                <a:cubicBezTo>
                  <a:pt x="93685" y="176146"/>
                  <a:pt x="111608" y="130298"/>
                  <a:pt x="85060" y="170121"/>
                </a:cubicBezTo>
                <a:cubicBezTo>
                  <a:pt x="81952" y="174784"/>
                  <a:pt x="83707" y="182107"/>
                  <a:pt x="79744" y="186070"/>
                </a:cubicBezTo>
                <a:cubicBezTo>
                  <a:pt x="70708" y="195106"/>
                  <a:pt x="58479" y="200247"/>
                  <a:pt x="47846" y="207335"/>
                </a:cubicBezTo>
                <a:cubicBezTo>
                  <a:pt x="42530" y="210879"/>
                  <a:pt x="37959" y="215948"/>
                  <a:pt x="31897" y="217968"/>
                </a:cubicBezTo>
                <a:lnTo>
                  <a:pt x="0" y="228600"/>
                </a:lnTo>
                <a:cubicBezTo>
                  <a:pt x="1772" y="235688"/>
                  <a:pt x="-1400" y="246987"/>
                  <a:pt x="5316" y="249865"/>
                </a:cubicBezTo>
                <a:cubicBezTo>
                  <a:pt x="30479" y="260649"/>
                  <a:pt x="35973" y="240362"/>
                  <a:pt x="53163" y="233916"/>
                </a:cubicBezTo>
                <a:cubicBezTo>
                  <a:pt x="61623" y="230743"/>
                  <a:pt x="70978" y="230791"/>
                  <a:pt x="79744" y="228600"/>
                </a:cubicBezTo>
                <a:cubicBezTo>
                  <a:pt x="85181" y="227241"/>
                  <a:pt x="90377" y="225056"/>
                  <a:pt x="95693" y="223284"/>
                </a:cubicBezTo>
                <a:cubicBezTo>
                  <a:pt x="101009" y="228600"/>
                  <a:pt x="107991" y="232661"/>
                  <a:pt x="111642" y="239233"/>
                </a:cubicBezTo>
                <a:cubicBezTo>
                  <a:pt x="117085" y="249030"/>
                  <a:pt x="111401" y="268411"/>
                  <a:pt x="122274" y="271130"/>
                </a:cubicBezTo>
                <a:lnTo>
                  <a:pt x="143539" y="276447"/>
                </a:lnTo>
                <a:cubicBezTo>
                  <a:pt x="163186" y="305914"/>
                  <a:pt x="142932" y="282606"/>
                  <a:pt x="170121" y="297712"/>
                </a:cubicBezTo>
                <a:cubicBezTo>
                  <a:pt x="181291" y="303918"/>
                  <a:pt x="191795" y="311310"/>
                  <a:pt x="202018" y="318977"/>
                </a:cubicBezTo>
                <a:cubicBezTo>
                  <a:pt x="209106" y="324293"/>
                  <a:pt x="215590" y="330530"/>
                  <a:pt x="223283" y="334926"/>
                </a:cubicBezTo>
                <a:cubicBezTo>
                  <a:pt x="228149" y="337706"/>
                  <a:pt x="233916" y="338470"/>
                  <a:pt x="239232" y="340242"/>
                </a:cubicBezTo>
                <a:cubicBezTo>
                  <a:pt x="249865" y="350875"/>
                  <a:pt x="264405" y="358691"/>
                  <a:pt x="271130" y="372140"/>
                </a:cubicBezTo>
                <a:cubicBezTo>
                  <a:pt x="284620" y="399119"/>
                  <a:pt x="275169" y="389009"/>
                  <a:pt x="297711" y="404037"/>
                </a:cubicBezTo>
                <a:cubicBezTo>
                  <a:pt x="327837" y="402265"/>
                  <a:pt x="358244" y="403198"/>
                  <a:pt x="388088" y="398721"/>
                </a:cubicBezTo>
                <a:cubicBezTo>
                  <a:pt x="394407" y="397773"/>
                  <a:pt x="398164" y="390605"/>
                  <a:pt x="404037" y="388088"/>
                </a:cubicBezTo>
                <a:cubicBezTo>
                  <a:pt x="410753" y="385210"/>
                  <a:pt x="418370" y="385082"/>
                  <a:pt x="425302" y="382772"/>
                </a:cubicBezTo>
                <a:cubicBezTo>
                  <a:pt x="434355" y="379754"/>
                  <a:pt x="443023" y="375684"/>
                  <a:pt x="451883" y="372140"/>
                </a:cubicBezTo>
                <a:cubicBezTo>
                  <a:pt x="423531" y="329610"/>
                  <a:pt x="460743" y="381000"/>
                  <a:pt x="425302" y="345558"/>
                </a:cubicBezTo>
                <a:cubicBezTo>
                  <a:pt x="412535" y="332791"/>
                  <a:pt x="415837" y="328791"/>
                  <a:pt x="409353" y="313661"/>
                </a:cubicBezTo>
                <a:cubicBezTo>
                  <a:pt x="406231" y="306377"/>
                  <a:pt x="401504" y="299816"/>
                  <a:pt x="398721" y="292395"/>
                </a:cubicBezTo>
                <a:cubicBezTo>
                  <a:pt x="395175" y="282939"/>
                  <a:pt x="388828" y="243270"/>
                  <a:pt x="382772" y="239233"/>
                </a:cubicBezTo>
                <a:lnTo>
                  <a:pt x="350874" y="217968"/>
                </a:lnTo>
                <a:cubicBezTo>
                  <a:pt x="330080" y="186777"/>
                  <a:pt x="327784" y="189394"/>
                  <a:pt x="318977" y="154172"/>
                </a:cubicBezTo>
                <a:cubicBezTo>
                  <a:pt x="317205" y="147084"/>
                  <a:pt x="315245" y="140040"/>
                  <a:pt x="313660" y="132907"/>
                </a:cubicBezTo>
                <a:cubicBezTo>
                  <a:pt x="311234" y="121990"/>
                  <a:pt x="308727" y="101776"/>
                  <a:pt x="303028" y="90377"/>
                </a:cubicBezTo>
                <a:cubicBezTo>
                  <a:pt x="300171" y="84662"/>
                  <a:pt x="295939" y="79744"/>
                  <a:pt x="292395" y="74428"/>
                </a:cubicBezTo>
                <a:cubicBezTo>
                  <a:pt x="290623" y="69112"/>
                  <a:pt x="291042" y="62442"/>
                  <a:pt x="287079" y="58479"/>
                </a:cubicBezTo>
                <a:cubicBezTo>
                  <a:pt x="232825" y="4225"/>
                  <a:pt x="296335" y="91646"/>
                  <a:pt x="249865" y="31898"/>
                </a:cubicBezTo>
                <a:cubicBezTo>
                  <a:pt x="242020" y="21811"/>
                  <a:pt x="228600" y="0"/>
                  <a:pt x="228600" y="0"/>
                </a:cubicBezTo>
                <a:cubicBezTo>
                  <a:pt x="214423" y="1772"/>
                  <a:pt x="200040" y="2322"/>
                  <a:pt x="186070" y="5316"/>
                </a:cubicBezTo>
                <a:cubicBezTo>
                  <a:pt x="175111" y="7664"/>
                  <a:pt x="165380" y="15949"/>
                  <a:pt x="154172" y="15949"/>
                </a:cubicBezTo>
                <a:lnTo>
                  <a:pt x="101009" y="15949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9EAF81F-F8C2-4068-9B8D-B02FD228EEF9}"/>
              </a:ext>
            </a:extLst>
          </p:cNvPr>
          <p:cNvSpPr/>
          <p:nvPr/>
        </p:nvSpPr>
        <p:spPr>
          <a:xfrm>
            <a:off x="5635256" y="1876647"/>
            <a:ext cx="155217" cy="170120"/>
          </a:xfrm>
          <a:custGeom>
            <a:avLst/>
            <a:gdLst>
              <a:gd name="connsiteX0" fmla="*/ 69111 w 155217"/>
              <a:gd name="connsiteY0" fmla="*/ 0 h 170120"/>
              <a:gd name="connsiteX1" fmla="*/ 42530 w 155217"/>
              <a:gd name="connsiteY1" fmla="*/ 15948 h 170120"/>
              <a:gd name="connsiteX2" fmla="*/ 26581 w 155217"/>
              <a:gd name="connsiteY2" fmla="*/ 47846 h 170120"/>
              <a:gd name="connsiteX3" fmla="*/ 15949 w 155217"/>
              <a:gd name="connsiteY3" fmla="*/ 63795 h 170120"/>
              <a:gd name="connsiteX4" fmla="*/ 10632 w 155217"/>
              <a:gd name="connsiteY4" fmla="*/ 79744 h 170120"/>
              <a:gd name="connsiteX5" fmla="*/ 0 w 155217"/>
              <a:gd name="connsiteY5" fmla="*/ 101009 h 170120"/>
              <a:gd name="connsiteX6" fmla="*/ 15949 w 155217"/>
              <a:gd name="connsiteY6" fmla="*/ 132906 h 170120"/>
              <a:gd name="connsiteX7" fmla="*/ 21265 w 155217"/>
              <a:gd name="connsiteY7" fmla="*/ 148855 h 170120"/>
              <a:gd name="connsiteX8" fmla="*/ 37214 w 155217"/>
              <a:gd name="connsiteY8" fmla="*/ 154172 h 170120"/>
              <a:gd name="connsiteX9" fmla="*/ 116958 w 155217"/>
              <a:gd name="connsiteY9" fmla="*/ 170120 h 170120"/>
              <a:gd name="connsiteX10" fmla="*/ 154172 w 155217"/>
              <a:gd name="connsiteY10" fmla="*/ 164804 h 170120"/>
              <a:gd name="connsiteX11" fmla="*/ 138223 w 155217"/>
              <a:gd name="connsiteY11" fmla="*/ 148855 h 170120"/>
              <a:gd name="connsiteX12" fmla="*/ 127591 w 155217"/>
              <a:gd name="connsiteY12" fmla="*/ 132906 h 170120"/>
              <a:gd name="connsiteX13" fmla="*/ 90377 w 155217"/>
              <a:gd name="connsiteY13" fmla="*/ 116958 h 170120"/>
              <a:gd name="connsiteX14" fmla="*/ 101009 w 155217"/>
              <a:gd name="connsiteY14" fmla="*/ 79744 h 170120"/>
              <a:gd name="connsiteX15" fmla="*/ 106325 w 155217"/>
              <a:gd name="connsiteY15" fmla="*/ 63795 h 170120"/>
              <a:gd name="connsiteX16" fmla="*/ 122274 w 155217"/>
              <a:gd name="connsiteY16" fmla="*/ 58479 h 170120"/>
              <a:gd name="connsiteX17" fmla="*/ 127591 w 155217"/>
              <a:gd name="connsiteY17" fmla="*/ 42530 h 170120"/>
              <a:gd name="connsiteX18" fmla="*/ 106325 w 155217"/>
              <a:gd name="connsiteY18" fmla="*/ 15948 h 170120"/>
              <a:gd name="connsiteX19" fmla="*/ 69111 w 155217"/>
              <a:gd name="connsiteY19" fmla="*/ 0 h 1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217" h="170120">
                <a:moveTo>
                  <a:pt x="69111" y="0"/>
                </a:moveTo>
                <a:cubicBezTo>
                  <a:pt x="58479" y="0"/>
                  <a:pt x="50375" y="9224"/>
                  <a:pt x="42530" y="15948"/>
                </a:cubicBezTo>
                <a:cubicBezTo>
                  <a:pt x="29198" y="27375"/>
                  <a:pt x="33558" y="33890"/>
                  <a:pt x="26581" y="47846"/>
                </a:cubicBezTo>
                <a:cubicBezTo>
                  <a:pt x="23724" y="53561"/>
                  <a:pt x="18806" y="58080"/>
                  <a:pt x="15949" y="63795"/>
                </a:cubicBezTo>
                <a:cubicBezTo>
                  <a:pt x="13443" y="68807"/>
                  <a:pt x="12840" y="74593"/>
                  <a:pt x="10632" y="79744"/>
                </a:cubicBezTo>
                <a:cubicBezTo>
                  <a:pt x="7510" y="87028"/>
                  <a:pt x="3544" y="93921"/>
                  <a:pt x="0" y="101009"/>
                </a:cubicBezTo>
                <a:cubicBezTo>
                  <a:pt x="13362" y="141098"/>
                  <a:pt x="-4663" y="91684"/>
                  <a:pt x="15949" y="132906"/>
                </a:cubicBezTo>
                <a:cubicBezTo>
                  <a:pt x="18455" y="137918"/>
                  <a:pt x="17303" y="144892"/>
                  <a:pt x="21265" y="148855"/>
                </a:cubicBezTo>
                <a:cubicBezTo>
                  <a:pt x="25228" y="152818"/>
                  <a:pt x="32202" y="151666"/>
                  <a:pt x="37214" y="154172"/>
                </a:cubicBezTo>
                <a:cubicBezTo>
                  <a:pt x="84396" y="177763"/>
                  <a:pt x="1782" y="160522"/>
                  <a:pt x="116958" y="170120"/>
                </a:cubicBezTo>
                <a:cubicBezTo>
                  <a:pt x="129363" y="168348"/>
                  <a:pt x="145312" y="173664"/>
                  <a:pt x="154172" y="164804"/>
                </a:cubicBezTo>
                <a:cubicBezTo>
                  <a:pt x="159488" y="159488"/>
                  <a:pt x="143036" y="154631"/>
                  <a:pt x="138223" y="148855"/>
                </a:cubicBezTo>
                <a:cubicBezTo>
                  <a:pt x="134133" y="143947"/>
                  <a:pt x="132109" y="137424"/>
                  <a:pt x="127591" y="132906"/>
                </a:cubicBezTo>
                <a:cubicBezTo>
                  <a:pt x="115354" y="120669"/>
                  <a:pt x="106644" y="121024"/>
                  <a:pt x="90377" y="116958"/>
                </a:cubicBezTo>
                <a:cubicBezTo>
                  <a:pt x="103123" y="78718"/>
                  <a:pt x="87659" y="126472"/>
                  <a:pt x="101009" y="79744"/>
                </a:cubicBezTo>
                <a:cubicBezTo>
                  <a:pt x="102548" y="74356"/>
                  <a:pt x="102362" y="67758"/>
                  <a:pt x="106325" y="63795"/>
                </a:cubicBezTo>
                <a:cubicBezTo>
                  <a:pt x="110288" y="59832"/>
                  <a:pt x="116958" y="60251"/>
                  <a:pt x="122274" y="58479"/>
                </a:cubicBezTo>
                <a:cubicBezTo>
                  <a:pt x="124046" y="53163"/>
                  <a:pt x="127591" y="48134"/>
                  <a:pt x="127591" y="42530"/>
                </a:cubicBezTo>
                <a:cubicBezTo>
                  <a:pt x="127591" y="28991"/>
                  <a:pt x="118570" y="20030"/>
                  <a:pt x="106325" y="15948"/>
                </a:cubicBezTo>
                <a:cubicBezTo>
                  <a:pt x="101282" y="14267"/>
                  <a:pt x="79743" y="0"/>
                  <a:pt x="6911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88A85E4-9A0B-4884-BD55-288B90013710}"/>
              </a:ext>
            </a:extLst>
          </p:cNvPr>
          <p:cNvSpPr/>
          <p:nvPr/>
        </p:nvSpPr>
        <p:spPr>
          <a:xfrm>
            <a:off x="5683102" y="1759392"/>
            <a:ext cx="249865" cy="138520"/>
          </a:xfrm>
          <a:custGeom>
            <a:avLst/>
            <a:gdLst>
              <a:gd name="connsiteX0" fmla="*/ 47847 w 249865"/>
              <a:gd name="connsiteY0" fmla="*/ 10929 h 138520"/>
              <a:gd name="connsiteX1" fmla="*/ 37214 w 249865"/>
              <a:gd name="connsiteY1" fmla="*/ 58775 h 138520"/>
              <a:gd name="connsiteX2" fmla="*/ 31898 w 249865"/>
              <a:gd name="connsiteY2" fmla="*/ 74724 h 138520"/>
              <a:gd name="connsiteX3" fmla="*/ 21265 w 249865"/>
              <a:gd name="connsiteY3" fmla="*/ 90673 h 138520"/>
              <a:gd name="connsiteX4" fmla="*/ 0 w 249865"/>
              <a:gd name="connsiteY4" fmla="*/ 95989 h 138520"/>
              <a:gd name="connsiteX5" fmla="*/ 47847 w 249865"/>
              <a:gd name="connsiteY5" fmla="*/ 101306 h 138520"/>
              <a:gd name="connsiteX6" fmla="*/ 63796 w 249865"/>
              <a:gd name="connsiteY6" fmla="*/ 106622 h 138520"/>
              <a:gd name="connsiteX7" fmla="*/ 111642 w 249865"/>
              <a:gd name="connsiteY7" fmla="*/ 111938 h 138520"/>
              <a:gd name="connsiteX8" fmla="*/ 148856 w 249865"/>
              <a:gd name="connsiteY8" fmla="*/ 122571 h 138520"/>
              <a:gd name="connsiteX9" fmla="*/ 180754 w 249865"/>
              <a:gd name="connsiteY9" fmla="*/ 138520 h 138520"/>
              <a:gd name="connsiteX10" fmla="*/ 212651 w 249865"/>
              <a:gd name="connsiteY10" fmla="*/ 127887 h 138520"/>
              <a:gd name="connsiteX11" fmla="*/ 228600 w 249865"/>
              <a:gd name="connsiteY11" fmla="*/ 122571 h 138520"/>
              <a:gd name="connsiteX12" fmla="*/ 249865 w 249865"/>
              <a:gd name="connsiteY12" fmla="*/ 117255 h 138520"/>
              <a:gd name="connsiteX13" fmla="*/ 228600 w 249865"/>
              <a:gd name="connsiteY13" fmla="*/ 80041 h 138520"/>
              <a:gd name="connsiteX14" fmla="*/ 223284 w 249865"/>
              <a:gd name="connsiteY14" fmla="*/ 64092 h 138520"/>
              <a:gd name="connsiteX15" fmla="*/ 212651 w 249865"/>
              <a:gd name="connsiteY15" fmla="*/ 48143 h 138520"/>
              <a:gd name="connsiteX16" fmla="*/ 207335 w 249865"/>
              <a:gd name="connsiteY16" fmla="*/ 26878 h 138520"/>
              <a:gd name="connsiteX17" fmla="*/ 186070 w 249865"/>
              <a:gd name="connsiteY17" fmla="*/ 21561 h 138520"/>
              <a:gd name="connsiteX18" fmla="*/ 170121 w 249865"/>
              <a:gd name="connsiteY18" fmla="*/ 16245 h 138520"/>
              <a:gd name="connsiteX19" fmla="*/ 111642 w 249865"/>
              <a:gd name="connsiteY19" fmla="*/ 5613 h 138520"/>
              <a:gd name="connsiteX20" fmla="*/ 95693 w 249865"/>
              <a:gd name="connsiteY20" fmla="*/ 296 h 138520"/>
              <a:gd name="connsiteX21" fmla="*/ 47847 w 249865"/>
              <a:gd name="connsiteY21" fmla="*/ 10929 h 13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865" h="138520">
                <a:moveTo>
                  <a:pt x="47847" y="10929"/>
                </a:moveTo>
                <a:cubicBezTo>
                  <a:pt x="38101" y="20675"/>
                  <a:pt x="42223" y="41246"/>
                  <a:pt x="37214" y="58775"/>
                </a:cubicBezTo>
                <a:cubicBezTo>
                  <a:pt x="35674" y="64163"/>
                  <a:pt x="34404" y="69712"/>
                  <a:pt x="31898" y="74724"/>
                </a:cubicBezTo>
                <a:cubicBezTo>
                  <a:pt x="29041" y="80439"/>
                  <a:pt x="26581" y="87129"/>
                  <a:pt x="21265" y="90673"/>
                </a:cubicBezTo>
                <a:cubicBezTo>
                  <a:pt x="15186" y="94726"/>
                  <a:pt x="7088" y="94217"/>
                  <a:pt x="0" y="95989"/>
                </a:cubicBezTo>
                <a:cubicBezTo>
                  <a:pt x="15949" y="97761"/>
                  <a:pt x="32018" y="98668"/>
                  <a:pt x="47847" y="101306"/>
                </a:cubicBezTo>
                <a:cubicBezTo>
                  <a:pt x="53375" y="102227"/>
                  <a:pt x="58268" y="105701"/>
                  <a:pt x="63796" y="106622"/>
                </a:cubicBezTo>
                <a:cubicBezTo>
                  <a:pt x="79624" y="109260"/>
                  <a:pt x="95693" y="110166"/>
                  <a:pt x="111642" y="111938"/>
                </a:cubicBezTo>
                <a:cubicBezTo>
                  <a:pt x="118451" y="113640"/>
                  <a:pt x="141232" y="118759"/>
                  <a:pt x="148856" y="122571"/>
                </a:cubicBezTo>
                <a:cubicBezTo>
                  <a:pt x="190088" y="143185"/>
                  <a:pt x="140658" y="125153"/>
                  <a:pt x="180754" y="138520"/>
                </a:cubicBezTo>
                <a:lnTo>
                  <a:pt x="212651" y="127887"/>
                </a:lnTo>
                <a:cubicBezTo>
                  <a:pt x="217967" y="126115"/>
                  <a:pt x="223163" y="123930"/>
                  <a:pt x="228600" y="122571"/>
                </a:cubicBezTo>
                <a:lnTo>
                  <a:pt x="249865" y="117255"/>
                </a:lnTo>
                <a:cubicBezTo>
                  <a:pt x="237676" y="80687"/>
                  <a:pt x="254348" y="125100"/>
                  <a:pt x="228600" y="80041"/>
                </a:cubicBezTo>
                <a:cubicBezTo>
                  <a:pt x="225820" y="75175"/>
                  <a:pt x="225790" y="69104"/>
                  <a:pt x="223284" y="64092"/>
                </a:cubicBezTo>
                <a:cubicBezTo>
                  <a:pt x="220427" y="58377"/>
                  <a:pt x="216195" y="53459"/>
                  <a:pt x="212651" y="48143"/>
                </a:cubicBezTo>
                <a:cubicBezTo>
                  <a:pt x="210879" y="41055"/>
                  <a:pt x="212501" y="32045"/>
                  <a:pt x="207335" y="26878"/>
                </a:cubicBezTo>
                <a:cubicBezTo>
                  <a:pt x="202169" y="21711"/>
                  <a:pt x="193095" y="23568"/>
                  <a:pt x="186070" y="21561"/>
                </a:cubicBezTo>
                <a:cubicBezTo>
                  <a:pt x="180682" y="20021"/>
                  <a:pt x="175591" y="17461"/>
                  <a:pt x="170121" y="16245"/>
                </a:cubicBezTo>
                <a:cubicBezTo>
                  <a:pt x="127502" y="6775"/>
                  <a:pt x="150310" y="15280"/>
                  <a:pt x="111642" y="5613"/>
                </a:cubicBezTo>
                <a:cubicBezTo>
                  <a:pt x="106205" y="4254"/>
                  <a:pt x="101263" y="915"/>
                  <a:pt x="95693" y="296"/>
                </a:cubicBezTo>
                <a:cubicBezTo>
                  <a:pt x="85126" y="-878"/>
                  <a:pt x="57593" y="1183"/>
                  <a:pt x="47847" y="1092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5DF2EB9-5319-4FAC-8618-D13724A0BD1B}"/>
              </a:ext>
            </a:extLst>
          </p:cNvPr>
          <p:cNvSpPr/>
          <p:nvPr/>
        </p:nvSpPr>
        <p:spPr>
          <a:xfrm>
            <a:off x="5565643" y="1770132"/>
            <a:ext cx="133408" cy="175753"/>
          </a:xfrm>
          <a:custGeom>
            <a:avLst/>
            <a:gdLst>
              <a:gd name="connsiteX0" fmla="*/ 501 w 133408"/>
              <a:gd name="connsiteY0" fmla="*/ 53352 h 175753"/>
              <a:gd name="connsiteX1" fmla="*/ 32399 w 133408"/>
              <a:gd name="connsiteY1" fmla="*/ 63984 h 175753"/>
              <a:gd name="connsiteX2" fmla="*/ 48348 w 133408"/>
              <a:gd name="connsiteY2" fmla="*/ 74617 h 175753"/>
              <a:gd name="connsiteX3" fmla="*/ 53664 w 133408"/>
              <a:gd name="connsiteY3" fmla="*/ 90566 h 175753"/>
              <a:gd name="connsiteX4" fmla="*/ 64297 w 133408"/>
              <a:gd name="connsiteY4" fmla="*/ 133096 h 175753"/>
              <a:gd name="connsiteX5" fmla="*/ 69613 w 133408"/>
              <a:gd name="connsiteY5" fmla="*/ 175626 h 175753"/>
              <a:gd name="connsiteX6" fmla="*/ 85562 w 133408"/>
              <a:gd name="connsiteY6" fmla="*/ 164994 h 175753"/>
              <a:gd name="connsiteX7" fmla="*/ 101510 w 133408"/>
              <a:gd name="connsiteY7" fmla="*/ 106515 h 175753"/>
              <a:gd name="connsiteX8" fmla="*/ 106827 w 133408"/>
              <a:gd name="connsiteY8" fmla="*/ 79933 h 175753"/>
              <a:gd name="connsiteX9" fmla="*/ 133408 w 133408"/>
              <a:gd name="connsiteY9" fmla="*/ 53352 h 175753"/>
              <a:gd name="connsiteX10" fmla="*/ 112143 w 133408"/>
              <a:gd name="connsiteY10" fmla="*/ 189 h 175753"/>
              <a:gd name="connsiteX11" fmla="*/ 80245 w 133408"/>
              <a:gd name="connsiteY11" fmla="*/ 5505 h 175753"/>
              <a:gd name="connsiteX12" fmla="*/ 74929 w 133408"/>
              <a:gd name="connsiteY12" fmla="*/ 21454 h 175753"/>
              <a:gd name="connsiteX13" fmla="*/ 58980 w 133408"/>
              <a:gd name="connsiteY13" fmla="*/ 26770 h 175753"/>
              <a:gd name="connsiteX14" fmla="*/ 501 w 133408"/>
              <a:gd name="connsiteY14" fmla="*/ 53352 h 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408" h="175753">
                <a:moveTo>
                  <a:pt x="501" y="53352"/>
                </a:moveTo>
                <a:cubicBezTo>
                  <a:pt x="-3929" y="59554"/>
                  <a:pt x="22157" y="59432"/>
                  <a:pt x="32399" y="63984"/>
                </a:cubicBezTo>
                <a:cubicBezTo>
                  <a:pt x="38238" y="66579"/>
                  <a:pt x="44357" y="69628"/>
                  <a:pt x="48348" y="74617"/>
                </a:cubicBezTo>
                <a:cubicBezTo>
                  <a:pt x="51849" y="78993"/>
                  <a:pt x="52305" y="85129"/>
                  <a:pt x="53664" y="90566"/>
                </a:cubicBezTo>
                <a:lnTo>
                  <a:pt x="64297" y="133096"/>
                </a:lnTo>
                <a:cubicBezTo>
                  <a:pt x="63259" y="138288"/>
                  <a:pt x="50056" y="171714"/>
                  <a:pt x="69613" y="175626"/>
                </a:cubicBezTo>
                <a:cubicBezTo>
                  <a:pt x="75878" y="176879"/>
                  <a:pt x="80246" y="168538"/>
                  <a:pt x="85562" y="164994"/>
                </a:cubicBezTo>
                <a:cubicBezTo>
                  <a:pt x="93200" y="142077"/>
                  <a:pt x="95512" y="136501"/>
                  <a:pt x="101510" y="106515"/>
                </a:cubicBezTo>
                <a:cubicBezTo>
                  <a:pt x="103282" y="97654"/>
                  <a:pt x="103654" y="88394"/>
                  <a:pt x="106827" y="79933"/>
                </a:cubicBezTo>
                <a:cubicBezTo>
                  <a:pt x="112734" y="64180"/>
                  <a:pt x="120411" y="62016"/>
                  <a:pt x="133408" y="53352"/>
                </a:cubicBezTo>
                <a:cubicBezTo>
                  <a:pt x="131683" y="39548"/>
                  <a:pt x="138020" y="3064"/>
                  <a:pt x="112143" y="189"/>
                </a:cubicBezTo>
                <a:cubicBezTo>
                  <a:pt x="101430" y="-1001"/>
                  <a:pt x="90878" y="3733"/>
                  <a:pt x="80245" y="5505"/>
                </a:cubicBezTo>
                <a:cubicBezTo>
                  <a:pt x="78473" y="10821"/>
                  <a:pt x="78892" y="17491"/>
                  <a:pt x="74929" y="21454"/>
                </a:cubicBezTo>
                <a:cubicBezTo>
                  <a:pt x="70966" y="25417"/>
                  <a:pt x="64368" y="25230"/>
                  <a:pt x="58980" y="26770"/>
                </a:cubicBezTo>
                <a:cubicBezTo>
                  <a:pt x="37363" y="32947"/>
                  <a:pt x="4931" y="47150"/>
                  <a:pt x="501" y="533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A457D9-526C-41D7-8215-6A72D5104549}"/>
              </a:ext>
            </a:extLst>
          </p:cNvPr>
          <p:cNvSpPr/>
          <p:nvPr/>
        </p:nvSpPr>
        <p:spPr>
          <a:xfrm>
            <a:off x="5571397" y="1679944"/>
            <a:ext cx="93196" cy="106326"/>
          </a:xfrm>
          <a:custGeom>
            <a:avLst/>
            <a:gdLst>
              <a:gd name="connsiteX0" fmla="*/ 31961 w 93196"/>
              <a:gd name="connsiteY0" fmla="*/ 5316 h 106326"/>
              <a:gd name="connsiteX1" fmla="*/ 5380 w 93196"/>
              <a:gd name="connsiteY1" fmla="*/ 10633 h 106326"/>
              <a:gd name="connsiteX2" fmla="*/ 63 w 93196"/>
              <a:gd name="connsiteY2" fmla="*/ 26582 h 106326"/>
              <a:gd name="connsiteX3" fmla="*/ 10696 w 93196"/>
              <a:gd name="connsiteY3" fmla="*/ 95693 h 106326"/>
              <a:gd name="connsiteX4" fmla="*/ 26645 w 93196"/>
              <a:gd name="connsiteY4" fmla="*/ 101009 h 106326"/>
              <a:gd name="connsiteX5" fmla="*/ 58543 w 93196"/>
              <a:gd name="connsiteY5" fmla="*/ 106326 h 106326"/>
              <a:gd name="connsiteX6" fmla="*/ 79808 w 93196"/>
              <a:gd name="connsiteY6" fmla="*/ 101009 h 106326"/>
              <a:gd name="connsiteX7" fmla="*/ 85124 w 93196"/>
              <a:gd name="connsiteY7" fmla="*/ 10633 h 106326"/>
              <a:gd name="connsiteX8" fmla="*/ 53226 w 93196"/>
              <a:gd name="connsiteY8" fmla="*/ 0 h 106326"/>
              <a:gd name="connsiteX9" fmla="*/ 31961 w 93196"/>
              <a:gd name="connsiteY9" fmla="*/ 5316 h 10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96" h="106326">
                <a:moveTo>
                  <a:pt x="31961" y="5316"/>
                </a:moveTo>
                <a:cubicBezTo>
                  <a:pt x="23101" y="7088"/>
                  <a:pt x="12898" y="5621"/>
                  <a:pt x="5380" y="10633"/>
                </a:cubicBezTo>
                <a:cubicBezTo>
                  <a:pt x="717" y="13742"/>
                  <a:pt x="-287" y="20989"/>
                  <a:pt x="63" y="26582"/>
                </a:cubicBezTo>
                <a:cubicBezTo>
                  <a:pt x="1517" y="49845"/>
                  <a:pt x="2856" y="73743"/>
                  <a:pt x="10696" y="95693"/>
                </a:cubicBezTo>
                <a:cubicBezTo>
                  <a:pt x="12581" y="100970"/>
                  <a:pt x="21175" y="99793"/>
                  <a:pt x="26645" y="101009"/>
                </a:cubicBezTo>
                <a:cubicBezTo>
                  <a:pt x="37168" y="103347"/>
                  <a:pt x="47910" y="104554"/>
                  <a:pt x="58543" y="106326"/>
                </a:cubicBezTo>
                <a:cubicBezTo>
                  <a:pt x="65631" y="104554"/>
                  <a:pt x="73729" y="105062"/>
                  <a:pt x="79808" y="101009"/>
                </a:cubicBezTo>
                <a:cubicBezTo>
                  <a:pt x="105250" y="84048"/>
                  <a:pt x="86952" y="14812"/>
                  <a:pt x="85124" y="10633"/>
                </a:cubicBezTo>
                <a:cubicBezTo>
                  <a:pt x="80632" y="365"/>
                  <a:pt x="61151" y="7925"/>
                  <a:pt x="53226" y="0"/>
                </a:cubicBezTo>
                <a:lnTo>
                  <a:pt x="31961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88AB572-7258-487B-A5F7-6550A6874FB7}"/>
              </a:ext>
            </a:extLst>
          </p:cNvPr>
          <p:cNvSpPr/>
          <p:nvPr/>
        </p:nvSpPr>
        <p:spPr>
          <a:xfrm>
            <a:off x="9512300" y="3028933"/>
            <a:ext cx="14503" cy="17517"/>
          </a:xfrm>
          <a:custGeom>
            <a:avLst/>
            <a:gdLst>
              <a:gd name="connsiteX0" fmla="*/ 12700 w 14503"/>
              <a:gd name="connsiteY0" fmla="*/ 17 h 17517"/>
              <a:gd name="connsiteX1" fmla="*/ 0 w 14503"/>
              <a:gd name="connsiteY1" fmla="*/ 15892 h 17517"/>
              <a:gd name="connsiteX2" fmla="*/ 12700 w 14503"/>
              <a:gd name="connsiteY2" fmla="*/ 12717 h 17517"/>
              <a:gd name="connsiteX3" fmla="*/ 12700 w 14503"/>
              <a:gd name="connsiteY3" fmla="*/ 17 h 1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3" h="17517">
                <a:moveTo>
                  <a:pt x="12700" y="17"/>
                </a:moveTo>
                <a:cubicBezTo>
                  <a:pt x="10583" y="546"/>
                  <a:pt x="0" y="9115"/>
                  <a:pt x="0" y="15892"/>
                </a:cubicBezTo>
                <a:cubicBezTo>
                  <a:pt x="0" y="20256"/>
                  <a:pt x="8797" y="14668"/>
                  <a:pt x="12700" y="12717"/>
                </a:cubicBezTo>
                <a:cubicBezTo>
                  <a:pt x="15377" y="11378"/>
                  <a:pt x="14817" y="-512"/>
                  <a:pt x="12700" y="1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ECF9005-1977-466E-A1EC-0169A97F8F74}"/>
              </a:ext>
            </a:extLst>
          </p:cNvPr>
          <p:cNvSpPr/>
          <p:nvPr/>
        </p:nvSpPr>
        <p:spPr>
          <a:xfrm>
            <a:off x="9505812" y="3057525"/>
            <a:ext cx="19188" cy="19123"/>
          </a:xfrm>
          <a:custGeom>
            <a:avLst/>
            <a:gdLst>
              <a:gd name="connsiteX0" fmla="*/ 16013 w 19188"/>
              <a:gd name="connsiteY0" fmla="*/ 0 h 19123"/>
              <a:gd name="connsiteX1" fmla="*/ 138 w 19188"/>
              <a:gd name="connsiteY1" fmla="*/ 12700 h 19123"/>
              <a:gd name="connsiteX2" fmla="*/ 9663 w 19188"/>
              <a:gd name="connsiteY2" fmla="*/ 19050 h 19123"/>
              <a:gd name="connsiteX3" fmla="*/ 19188 w 19188"/>
              <a:gd name="connsiteY3" fmla="*/ 15875 h 19123"/>
              <a:gd name="connsiteX4" fmla="*/ 16013 w 19188"/>
              <a:gd name="connsiteY4" fmla="*/ 0 h 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" h="19123">
                <a:moveTo>
                  <a:pt x="16013" y="0"/>
                </a:moveTo>
                <a:cubicBezTo>
                  <a:pt x="10721" y="4233"/>
                  <a:pt x="2281" y="6271"/>
                  <a:pt x="138" y="12700"/>
                </a:cubicBezTo>
                <a:cubicBezTo>
                  <a:pt x="-1069" y="16320"/>
                  <a:pt x="5899" y="18423"/>
                  <a:pt x="9663" y="19050"/>
                </a:cubicBezTo>
                <a:cubicBezTo>
                  <a:pt x="12964" y="19600"/>
                  <a:pt x="16013" y="16933"/>
                  <a:pt x="19188" y="15875"/>
                </a:cubicBezTo>
                <a:lnTo>
                  <a:pt x="1601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05F7EB-C072-485E-B0C5-BACBCD29D83D}"/>
              </a:ext>
            </a:extLst>
          </p:cNvPr>
          <p:cNvSpPr/>
          <p:nvPr/>
        </p:nvSpPr>
        <p:spPr>
          <a:xfrm>
            <a:off x="9071715" y="2745776"/>
            <a:ext cx="350469" cy="698244"/>
          </a:xfrm>
          <a:custGeom>
            <a:avLst/>
            <a:gdLst>
              <a:gd name="connsiteX0" fmla="*/ 224256 w 350469"/>
              <a:gd name="connsiteY0" fmla="*/ 82425 h 698244"/>
              <a:gd name="connsiteX1" fmla="*/ 221680 w 350469"/>
              <a:gd name="connsiteY1" fmla="*/ 69546 h 698244"/>
              <a:gd name="connsiteX2" fmla="*/ 213953 w 350469"/>
              <a:gd name="connsiteY2" fmla="*/ 61818 h 698244"/>
              <a:gd name="connsiteX3" fmla="*/ 183043 w 350469"/>
              <a:gd name="connsiteY3" fmla="*/ 54091 h 698244"/>
              <a:gd name="connsiteX4" fmla="*/ 167589 w 350469"/>
              <a:gd name="connsiteY4" fmla="*/ 46364 h 698244"/>
              <a:gd name="connsiteX5" fmla="*/ 154710 w 350469"/>
              <a:gd name="connsiteY5" fmla="*/ 30909 h 698244"/>
              <a:gd name="connsiteX6" fmla="*/ 146982 w 350469"/>
              <a:gd name="connsiteY6" fmla="*/ 25758 h 698244"/>
              <a:gd name="connsiteX7" fmla="*/ 144407 w 350469"/>
              <a:gd name="connsiteY7" fmla="*/ 18030 h 698244"/>
              <a:gd name="connsiteX8" fmla="*/ 128952 w 350469"/>
              <a:gd name="connsiteY8" fmla="*/ 5151 h 698244"/>
              <a:gd name="connsiteX9" fmla="*/ 110922 w 350469"/>
              <a:gd name="connsiteY9" fmla="*/ 0 h 698244"/>
              <a:gd name="connsiteX10" fmla="*/ 74861 w 350469"/>
              <a:gd name="connsiteY10" fmla="*/ 5151 h 698244"/>
              <a:gd name="connsiteX11" fmla="*/ 59406 w 350469"/>
              <a:gd name="connsiteY11" fmla="*/ 10303 h 698244"/>
              <a:gd name="connsiteX12" fmla="*/ 51679 w 350469"/>
              <a:gd name="connsiteY12" fmla="*/ 12879 h 698244"/>
              <a:gd name="connsiteX13" fmla="*/ 36224 w 350469"/>
              <a:gd name="connsiteY13" fmla="*/ 25758 h 698244"/>
              <a:gd name="connsiteX14" fmla="*/ 28497 w 350469"/>
              <a:gd name="connsiteY14" fmla="*/ 28333 h 698244"/>
              <a:gd name="connsiteX15" fmla="*/ 20770 w 350469"/>
              <a:gd name="connsiteY15" fmla="*/ 33485 h 698244"/>
              <a:gd name="connsiteX16" fmla="*/ 5315 w 350469"/>
              <a:gd name="connsiteY16" fmla="*/ 41212 h 698244"/>
              <a:gd name="connsiteX17" fmla="*/ 2739 w 350469"/>
              <a:gd name="connsiteY17" fmla="*/ 54091 h 698244"/>
              <a:gd name="connsiteX18" fmla="*/ 163 w 350469"/>
              <a:gd name="connsiteY18" fmla="*/ 61818 h 698244"/>
              <a:gd name="connsiteX19" fmla="*/ 20770 w 350469"/>
              <a:gd name="connsiteY19" fmla="*/ 79849 h 698244"/>
              <a:gd name="connsiteX20" fmla="*/ 28497 w 350469"/>
              <a:gd name="connsiteY20" fmla="*/ 82425 h 698244"/>
              <a:gd name="connsiteX21" fmla="*/ 31073 w 350469"/>
              <a:gd name="connsiteY21" fmla="*/ 90152 h 698244"/>
              <a:gd name="connsiteX22" fmla="*/ 41376 w 350469"/>
              <a:gd name="connsiteY22" fmla="*/ 97879 h 698244"/>
              <a:gd name="connsiteX23" fmla="*/ 61982 w 350469"/>
              <a:gd name="connsiteY23" fmla="*/ 108182 h 698244"/>
              <a:gd name="connsiteX24" fmla="*/ 69709 w 350469"/>
              <a:gd name="connsiteY24" fmla="*/ 110758 h 698244"/>
              <a:gd name="connsiteX25" fmla="*/ 87740 w 350469"/>
              <a:gd name="connsiteY25" fmla="*/ 113334 h 698244"/>
              <a:gd name="connsiteX26" fmla="*/ 98043 w 350469"/>
              <a:gd name="connsiteY26" fmla="*/ 131364 h 698244"/>
              <a:gd name="connsiteX27" fmla="*/ 103194 w 350469"/>
              <a:gd name="connsiteY27" fmla="*/ 146819 h 698244"/>
              <a:gd name="connsiteX28" fmla="*/ 100619 w 350469"/>
              <a:gd name="connsiteY28" fmla="*/ 162274 h 698244"/>
              <a:gd name="connsiteX29" fmla="*/ 82588 w 350469"/>
              <a:gd name="connsiteY29" fmla="*/ 175152 h 698244"/>
              <a:gd name="connsiteX30" fmla="*/ 80012 w 350469"/>
              <a:gd name="connsiteY30" fmla="*/ 193183 h 698244"/>
              <a:gd name="connsiteX31" fmla="*/ 92891 w 350469"/>
              <a:gd name="connsiteY31" fmla="*/ 195759 h 698244"/>
              <a:gd name="connsiteX32" fmla="*/ 100619 w 350469"/>
              <a:gd name="connsiteY32" fmla="*/ 200910 h 698244"/>
              <a:gd name="connsiteX33" fmla="*/ 108346 w 350469"/>
              <a:gd name="connsiteY33" fmla="*/ 208638 h 698244"/>
              <a:gd name="connsiteX34" fmla="*/ 116073 w 350469"/>
              <a:gd name="connsiteY34" fmla="*/ 211213 h 698244"/>
              <a:gd name="connsiteX35" fmla="*/ 136679 w 350469"/>
              <a:gd name="connsiteY35" fmla="*/ 234395 h 698244"/>
              <a:gd name="connsiteX36" fmla="*/ 152134 w 350469"/>
              <a:gd name="connsiteY36" fmla="*/ 244698 h 698244"/>
              <a:gd name="connsiteX37" fmla="*/ 159861 w 350469"/>
              <a:gd name="connsiteY37" fmla="*/ 247274 h 698244"/>
              <a:gd name="connsiteX38" fmla="*/ 172740 w 350469"/>
              <a:gd name="connsiteY38" fmla="*/ 262729 h 698244"/>
              <a:gd name="connsiteX39" fmla="*/ 177892 w 350469"/>
              <a:gd name="connsiteY39" fmla="*/ 270456 h 698244"/>
              <a:gd name="connsiteX40" fmla="*/ 188195 w 350469"/>
              <a:gd name="connsiteY40" fmla="*/ 273032 h 698244"/>
              <a:gd name="connsiteX41" fmla="*/ 206225 w 350469"/>
              <a:gd name="connsiteY41" fmla="*/ 293638 h 698244"/>
              <a:gd name="connsiteX42" fmla="*/ 208801 w 350469"/>
              <a:gd name="connsiteY42" fmla="*/ 301365 h 698244"/>
              <a:gd name="connsiteX43" fmla="*/ 224256 w 350469"/>
              <a:gd name="connsiteY43" fmla="*/ 324547 h 698244"/>
              <a:gd name="connsiteX44" fmla="*/ 229407 w 350469"/>
              <a:gd name="connsiteY44" fmla="*/ 332275 h 698244"/>
              <a:gd name="connsiteX45" fmla="*/ 234559 w 350469"/>
              <a:gd name="connsiteY45" fmla="*/ 340002 h 698244"/>
              <a:gd name="connsiteX46" fmla="*/ 237135 w 350469"/>
              <a:gd name="connsiteY46" fmla="*/ 347729 h 698244"/>
              <a:gd name="connsiteX47" fmla="*/ 250013 w 350469"/>
              <a:gd name="connsiteY47" fmla="*/ 363184 h 698244"/>
              <a:gd name="connsiteX48" fmla="*/ 257741 w 350469"/>
              <a:gd name="connsiteY48" fmla="*/ 381214 h 698244"/>
              <a:gd name="connsiteX49" fmla="*/ 260317 w 350469"/>
              <a:gd name="connsiteY49" fmla="*/ 388942 h 698244"/>
              <a:gd name="connsiteX50" fmla="*/ 262892 w 350469"/>
              <a:gd name="connsiteY50" fmla="*/ 427578 h 698244"/>
              <a:gd name="connsiteX51" fmla="*/ 265468 w 350469"/>
              <a:gd name="connsiteY51" fmla="*/ 437881 h 698244"/>
              <a:gd name="connsiteX52" fmla="*/ 262892 w 350469"/>
              <a:gd name="connsiteY52" fmla="*/ 507427 h 698244"/>
              <a:gd name="connsiteX53" fmla="*/ 257741 w 350469"/>
              <a:gd name="connsiteY53" fmla="*/ 522882 h 698244"/>
              <a:gd name="connsiteX54" fmla="*/ 255165 w 350469"/>
              <a:gd name="connsiteY54" fmla="*/ 533185 h 698244"/>
              <a:gd name="connsiteX55" fmla="*/ 247438 w 350469"/>
              <a:gd name="connsiteY55" fmla="*/ 540912 h 698244"/>
              <a:gd name="connsiteX56" fmla="*/ 237135 w 350469"/>
              <a:gd name="connsiteY56" fmla="*/ 556367 h 698244"/>
              <a:gd name="connsiteX57" fmla="*/ 231983 w 350469"/>
              <a:gd name="connsiteY57" fmla="*/ 564094 h 698244"/>
              <a:gd name="connsiteX58" fmla="*/ 224256 w 350469"/>
              <a:gd name="connsiteY58" fmla="*/ 569246 h 698244"/>
              <a:gd name="connsiteX59" fmla="*/ 211377 w 350469"/>
              <a:gd name="connsiteY59" fmla="*/ 584701 h 698244"/>
              <a:gd name="connsiteX60" fmla="*/ 206225 w 350469"/>
              <a:gd name="connsiteY60" fmla="*/ 595004 h 698244"/>
              <a:gd name="connsiteX61" fmla="*/ 170164 w 350469"/>
              <a:gd name="connsiteY61" fmla="*/ 605307 h 698244"/>
              <a:gd name="connsiteX62" fmla="*/ 167589 w 350469"/>
              <a:gd name="connsiteY62" fmla="*/ 618186 h 698244"/>
              <a:gd name="connsiteX63" fmla="*/ 162437 w 350469"/>
              <a:gd name="connsiteY63" fmla="*/ 672277 h 698244"/>
              <a:gd name="connsiteX64" fmla="*/ 159861 w 350469"/>
              <a:gd name="connsiteY64" fmla="*/ 682580 h 698244"/>
              <a:gd name="connsiteX65" fmla="*/ 170164 w 350469"/>
              <a:gd name="connsiteY65" fmla="*/ 698035 h 698244"/>
              <a:gd name="connsiteX66" fmla="*/ 180468 w 350469"/>
              <a:gd name="connsiteY66" fmla="*/ 695459 h 698244"/>
              <a:gd name="connsiteX67" fmla="*/ 198498 w 350469"/>
              <a:gd name="connsiteY67" fmla="*/ 682580 h 698244"/>
              <a:gd name="connsiteX68" fmla="*/ 208801 w 350469"/>
              <a:gd name="connsiteY68" fmla="*/ 674853 h 698244"/>
              <a:gd name="connsiteX69" fmla="*/ 216528 w 350469"/>
              <a:gd name="connsiteY69" fmla="*/ 672277 h 698244"/>
              <a:gd name="connsiteX70" fmla="*/ 224256 w 350469"/>
              <a:gd name="connsiteY70" fmla="*/ 667125 h 698244"/>
              <a:gd name="connsiteX71" fmla="*/ 231983 w 350469"/>
              <a:gd name="connsiteY71" fmla="*/ 656822 h 698244"/>
              <a:gd name="connsiteX72" fmla="*/ 237135 w 350469"/>
              <a:gd name="connsiteY72" fmla="*/ 649095 h 698244"/>
              <a:gd name="connsiteX73" fmla="*/ 231983 w 350469"/>
              <a:gd name="connsiteY73" fmla="*/ 633640 h 698244"/>
              <a:gd name="connsiteX74" fmla="*/ 234559 w 350469"/>
              <a:gd name="connsiteY74" fmla="*/ 615610 h 698244"/>
              <a:gd name="connsiteX75" fmla="*/ 250013 w 350469"/>
              <a:gd name="connsiteY75" fmla="*/ 605307 h 698244"/>
              <a:gd name="connsiteX76" fmla="*/ 262892 w 350469"/>
              <a:gd name="connsiteY76" fmla="*/ 600155 h 698244"/>
              <a:gd name="connsiteX77" fmla="*/ 275771 w 350469"/>
              <a:gd name="connsiteY77" fmla="*/ 597579 h 698244"/>
              <a:gd name="connsiteX78" fmla="*/ 283499 w 350469"/>
              <a:gd name="connsiteY78" fmla="*/ 595004 h 698244"/>
              <a:gd name="connsiteX79" fmla="*/ 304105 w 350469"/>
              <a:gd name="connsiteY79" fmla="*/ 587276 h 698244"/>
              <a:gd name="connsiteX80" fmla="*/ 314408 w 350469"/>
              <a:gd name="connsiteY80" fmla="*/ 582125 h 698244"/>
              <a:gd name="connsiteX81" fmla="*/ 332438 w 350469"/>
              <a:gd name="connsiteY81" fmla="*/ 558943 h 698244"/>
              <a:gd name="connsiteX82" fmla="*/ 335014 w 350469"/>
              <a:gd name="connsiteY82" fmla="*/ 551216 h 698244"/>
              <a:gd name="connsiteX83" fmla="*/ 340166 w 350469"/>
              <a:gd name="connsiteY83" fmla="*/ 538337 h 698244"/>
              <a:gd name="connsiteX84" fmla="*/ 342741 w 350469"/>
              <a:gd name="connsiteY84" fmla="*/ 528034 h 698244"/>
              <a:gd name="connsiteX85" fmla="*/ 345317 w 350469"/>
              <a:gd name="connsiteY85" fmla="*/ 520306 h 698244"/>
              <a:gd name="connsiteX86" fmla="*/ 350469 w 350469"/>
              <a:gd name="connsiteY86" fmla="*/ 502276 h 698244"/>
              <a:gd name="connsiteX87" fmla="*/ 347893 w 350469"/>
              <a:gd name="connsiteY87" fmla="*/ 419851 h 698244"/>
              <a:gd name="connsiteX88" fmla="*/ 340166 w 350469"/>
              <a:gd name="connsiteY88" fmla="*/ 409548 h 698244"/>
              <a:gd name="connsiteX89" fmla="*/ 335014 w 350469"/>
              <a:gd name="connsiteY89" fmla="*/ 401821 h 698244"/>
              <a:gd name="connsiteX90" fmla="*/ 327287 w 350469"/>
              <a:gd name="connsiteY90" fmla="*/ 394093 h 698244"/>
              <a:gd name="connsiteX91" fmla="*/ 322135 w 350469"/>
              <a:gd name="connsiteY91" fmla="*/ 383790 h 698244"/>
              <a:gd name="connsiteX92" fmla="*/ 309256 w 350469"/>
              <a:gd name="connsiteY92" fmla="*/ 368336 h 698244"/>
              <a:gd name="connsiteX93" fmla="*/ 296377 w 350469"/>
              <a:gd name="connsiteY93" fmla="*/ 347729 h 698244"/>
              <a:gd name="connsiteX94" fmla="*/ 291226 w 350469"/>
              <a:gd name="connsiteY94" fmla="*/ 337426 h 698244"/>
              <a:gd name="connsiteX95" fmla="*/ 283499 w 350469"/>
              <a:gd name="connsiteY95" fmla="*/ 327123 h 698244"/>
              <a:gd name="connsiteX96" fmla="*/ 275771 w 350469"/>
              <a:gd name="connsiteY96" fmla="*/ 314244 h 698244"/>
              <a:gd name="connsiteX97" fmla="*/ 265468 w 350469"/>
              <a:gd name="connsiteY97" fmla="*/ 306517 h 698244"/>
              <a:gd name="connsiteX98" fmla="*/ 260317 w 350469"/>
              <a:gd name="connsiteY98" fmla="*/ 298790 h 698244"/>
              <a:gd name="connsiteX99" fmla="*/ 239710 w 350469"/>
              <a:gd name="connsiteY99" fmla="*/ 278183 h 698244"/>
              <a:gd name="connsiteX100" fmla="*/ 221680 w 350469"/>
              <a:gd name="connsiteY100" fmla="*/ 265305 h 698244"/>
              <a:gd name="connsiteX101" fmla="*/ 211377 w 350469"/>
              <a:gd name="connsiteY101" fmla="*/ 257577 h 698244"/>
              <a:gd name="connsiteX102" fmla="*/ 195922 w 350469"/>
              <a:gd name="connsiteY102" fmla="*/ 247274 h 698244"/>
              <a:gd name="connsiteX103" fmla="*/ 188195 w 350469"/>
              <a:gd name="connsiteY103" fmla="*/ 242123 h 698244"/>
              <a:gd name="connsiteX104" fmla="*/ 180468 w 350469"/>
              <a:gd name="connsiteY104" fmla="*/ 234395 h 698244"/>
              <a:gd name="connsiteX105" fmla="*/ 170164 w 350469"/>
              <a:gd name="connsiteY105" fmla="*/ 218941 h 698244"/>
              <a:gd name="connsiteX106" fmla="*/ 157286 w 350469"/>
              <a:gd name="connsiteY106" fmla="*/ 200910 h 698244"/>
              <a:gd name="connsiteX107" fmla="*/ 159861 w 350469"/>
              <a:gd name="connsiteY107" fmla="*/ 133940 h 698244"/>
              <a:gd name="connsiteX108" fmla="*/ 165013 w 350469"/>
              <a:gd name="connsiteY108" fmla="*/ 126213 h 698244"/>
              <a:gd name="connsiteX109" fmla="*/ 167589 w 350469"/>
              <a:gd name="connsiteY109" fmla="*/ 118485 h 698244"/>
              <a:gd name="connsiteX110" fmla="*/ 195922 w 350469"/>
              <a:gd name="connsiteY110" fmla="*/ 95303 h 698244"/>
              <a:gd name="connsiteX111" fmla="*/ 224256 w 350469"/>
              <a:gd name="connsiteY111" fmla="*/ 82425 h 6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50469" h="698244">
                <a:moveTo>
                  <a:pt x="224256" y="82425"/>
                </a:moveTo>
                <a:cubicBezTo>
                  <a:pt x="228549" y="78132"/>
                  <a:pt x="223638" y="73462"/>
                  <a:pt x="221680" y="69546"/>
                </a:cubicBezTo>
                <a:cubicBezTo>
                  <a:pt x="220051" y="66288"/>
                  <a:pt x="216751" y="64150"/>
                  <a:pt x="213953" y="61818"/>
                </a:cubicBezTo>
                <a:cubicBezTo>
                  <a:pt x="203034" y="52719"/>
                  <a:pt x="201067" y="56094"/>
                  <a:pt x="183043" y="54091"/>
                </a:cubicBezTo>
                <a:cubicBezTo>
                  <a:pt x="175300" y="51510"/>
                  <a:pt x="174245" y="51911"/>
                  <a:pt x="167589" y="46364"/>
                </a:cubicBezTo>
                <a:cubicBezTo>
                  <a:pt x="142254" y="25252"/>
                  <a:pt x="174983" y="51180"/>
                  <a:pt x="154710" y="30909"/>
                </a:cubicBezTo>
                <a:cubicBezTo>
                  <a:pt x="152521" y="28720"/>
                  <a:pt x="149558" y="27475"/>
                  <a:pt x="146982" y="25758"/>
                </a:cubicBezTo>
                <a:cubicBezTo>
                  <a:pt x="146124" y="23182"/>
                  <a:pt x="145913" y="20289"/>
                  <a:pt x="144407" y="18030"/>
                </a:cubicBezTo>
                <a:cubicBezTo>
                  <a:pt x="141561" y="13761"/>
                  <a:pt x="133701" y="7525"/>
                  <a:pt x="128952" y="5151"/>
                </a:cubicBezTo>
                <a:cubicBezTo>
                  <a:pt x="125261" y="3306"/>
                  <a:pt x="114217" y="824"/>
                  <a:pt x="110922" y="0"/>
                </a:cubicBezTo>
                <a:cubicBezTo>
                  <a:pt x="98902" y="1717"/>
                  <a:pt x="86768" y="2770"/>
                  <a:pt x="74861" y="5151"/>
                </a:cubicBezTo>
                <a:cubicBezTo>
                  <a:pt x="69536" y="6216"/>
                  <a:pt x="64558" y="8586"/>
                  <a:pt x="59406" y="10303"/>
                </a:cubicBezTo>
                <a:lnTo>
                  <a:pt x="51679" y="12879"/>
                </a:lnTo>
                <a:cubicBezTo>
                  <a:pt x="45985" y="18572"/>
                  <a:pt x="43393" y="22173"/>
                  <a:pt x="36224" y="25758"/>
                </a:cubicBezTo>
                <a:cubicBezTo>
                  <a:pt x="33796" y="26972"/>
                  <a:pt x="31073" y="27475"/>
                  <a:pt x="28497" y="28333"/>
                </a:cubicBezTo>
                <a:cubicBezTo>
                  <a:pt x="25921" y="30050"/>
                  <a:pt x="23539" y="32100"/>
                  <a:pt x="20770" y="33485"/>
                </a:cubicBezTo>
                <a:cubicBezTo>
                  <a:pt x="-566" y="44154"/>
                  <a:pt x="27467" y="26445"/>
                  <a:pt x="5315" y="41212"/>
                </a:cubicBezTo>
                <a:cubicBezTo>
                  <a:pt x="4456" y="45505"/>
                  <a:pt x="3801" y="49844"/>
                  <a:pt x="2739" y="54091"/>
                </a:cubicBezTo>
                <a:cubicBezTo>
                  <a:pt x="2080" y="56725"/>
                  <a:pt x="-696" y="59242"/>
                  <a:pt x="163" y="61818"/>
                </a:cubicBezTo>
                <a:cubicBezTo>
                  <a:pt x="6026" y="79408"/>
                  <a:pt x="8121" y="76235"/>
                  <a:pt x="20770" y="79849"/>
                </a:cubicBezTo>
                <a:cubicBezTo>
                  <a:pt x="23381" y="80595"/>
                  <a:pt x="25921" y="81566"/>
                  <a:pt x="28497" y="82425"/>
                </a:cubicBezTo>
                <a:cubicBezTo>
                  <a:pt x="29356" y="85001"/>
                  <a:pt x="29335" y="88066"/>
                  <a:pt x="31073" y="90152"/>
                </a:cubicBezTo>
                <a:cubicBezTo>
                  <a:pt x="33821" y="93450"/>
                  <a:pt x="37883" y="95384"/>
                  <a:pt x="41376" y="97879"/>
                </a:cubicBezTo>
                <a:cubicBezTo>
                  <a:pt x="50552" y="104433"/>
                  <a:pt x="49810" y="103618"/>
                  <a:pt x="61982" y="108182"/>
                </a:cubicBezTo>
                <a:cubicBezTo>
                  <a:pt x="64524" y="109135"/>
                  <a:pt x="67047" y="110225"/>
                  <a:pt x="69709" y="110758"/>
                </a:cubicBezTo>
                <a:cubicBezTo>
                  <a:pt x="75662" y="111949"/>
                  <a:pt x="81730" y="112475"/>
                  <a:pt x="87740" y="113334"/>
                </a:cubicBezTo>
                <a:cubicBezTo>
                  <a:pt x="98986" y="124580"/>
                  <a:pt x="93596" y="116540"/>
                  <a:pt x="98043" y="131364"/>
                </a:cubicBezTo>
                <a:cubicBezTo>
                  <a:pt x="99603" y="136565"/>
                  <a:pt x="103194" y="146819"/>
                  <a:pt x="103194" y="146819"/>
                </a:cubicBezTo>
                <a:cubicBezTo>
                  <a:pt x="102336" y="151971"/>
                  <a:pt x="102740" y="157501"/>
                  <a:pt x="100619" y="162274"/>
                </a:cubicBezTo>
                <a:cubicBezTo>
                  <a:pt x="97636" y="168986"/>
                  <a:pt x="88286" y="172303"/>
                  <a:pt x="82588" y="175152"/>
                </a:cubicBezTo>
                <a:cubicBezTo>
                  <a:pt x="79422" y="179903"/>
                  <a:pt x="72172" y="186649"/>
                  <a:pt x="80012" y="193183"/>
                </a:cubicBezTo>
                <a:cubicBezTo>
                  <a:pt x="83375" y="195986"/>
                  <a:pt x="88598" y="194900"/>
                  <a:pt x="92891" y="195759"/>
                </a:cubicBezTo>
                <a:cubicBezTo>
                  <a:pt x="95467" y="197476"/>
                  <a:pt x="98241" y="198928"/>
                  <a:pt x="100619" y="200910"/>
                </a:cubicBezTo>
                <a:cubicBezTo>
                  <a:pt x="103417" y="203242"/>
                  <a:pt x="105315" y="206617"/>
                  <a:pt x="108346" y="208638"/>
                </a:cubicBezTo>
                <a:cubicBezTo>
                  <a:pt x="110605" y="210144"/>
                  <a:pt x="113497" y="210355"/>
                  <a:pt x="116073" y="211213"/>
                </a:cubicBezTo>
                <a:cubicBezTo>
                  <a:pt x="122267" y="220504"/>
                  <a:pt x="126093" y="227338"/>
                  <a:pt x="136679" y="234395"/>
                </a:cubicBezTo>
                <a:cubicBezTo>
                  <a:pt x="141831" y="237829"/>
                  <a:pt x="146260" y="242740"/>
                  <a:pt x="152134" y="244698"/>
                </a:cubicBezTo>
                <a:lnTo>
                  <a:pt x="159861" y="247274"/>
                </a:lnTo>
                <a:cubicBezTo>
                  <a:pt x="172652" y="266458"/>
                  <a:pt x="156213" y="242896"/>
                  <a:pt x="172740" y="262729"/>
                </a:cubicBezTo>
                <a:cubicBezTo>
                  <a:pt x="174722" y="265107"/>
                  <a:pt x="175316" y="268739"/>
                  <a:pt x="177892" y="270456"/>
                </a:cubicBezTo>
                <a:cubicBezTo>
                  <a:pt x="180838" y="272420"/>
                  <a:pt x="184761" y="272173"/>
                  <a:pt x="188195" y="273032"/>
                </a:cubicBezTo>
                <a:cubicBezTo>
                  <a:pt x="200215" y="291063"/>
                  <a:pt x="193346" y="285053"/>
                  <a:pt x="206225" y="293638"/>
                </a:cubicBezTo>
                <a:cubicBezTo>
                  <a:pt x="207084" y="296214"/>
                  <a:pt x="207482" y="298992"/>
                  <a:pt x="208801" y="301365"/>
                </a:cubicBezTo>
                <a:cubicBezTo>
                  <a:pt x="208815" y="301390"/>
                  <a:pt x="221672" y="320671"/>
                  <a:pt x="224256" y="324547"/>
                </a:cubicBezTo>
                <a:lnTo>
                  <a:pt x="229407" y="332275"/>
                </a:lnTo>
                <a:cubicBezTo>
                  <a:pt x="231124" y="334851"/>
                  <a:pt x="233580" y="337065"/>
                  <a:pt x="234559" y="340002"/>
                </a:cubicBezTo>
                <a:cubicBezTo>
                  <a:pt x="235418" y="342578"/>
                  <a:pt x="235921" y="345301"/>
                  <a:pt x="237135" y="347729"/>
                </a:cubicBezTo>
                <a:cubicBezTo>
                  <a:pt x="240722" y="354904"/>
                  <a:pt x="244314" y="357485"/>
                  <a:pt x="250013" y="363184"/>
                </a:cubicBezTo>
                <a:cubicBezTo>
                  <a:pt x="256055" y="381309"/>
                  <a:pt x="248190" y="358929"/>
                  <a:pt x="257741" y="381214"/>
                </a:cubicBezTo>
                <a:cubicBezTo>
                  <a:pt x="258811" y="383710"/>
                  <a:pt x="259458" y="386366"/>
                  <a:pt x="260317" y="388942"/>
                </a:cubicBezTo>
                <a:cubicBezTo>
                  <a:pt x="261175" y="401821"/>
                  <a:pt x="261541" y="414742"/>
                  <a:pt x="262892" y="427578"/>
                </a:cubicBezTo>
                <a:cubicBezTo>
                  <a:pt x="263263" y="431099"/>
                  <a:pt x="265468" y="434341"/>
                  <a:pt x="265468" y="437881"/>
                </a:cubicBezTo>
                <a:cubicBezTo>
                  <a:pt x="265468" y="461079"/>
                  <a:pt x="264992" y="484324"/>
                  <a:pt x="262892" y="507427"/>
                </a:cubicBezTo>
                <a:cubicBezTo>
                  <a:pt x="262400" y="512835"/>
                  <a:pt x="259058" y="517614"/>
                  <a:pt x="257741" y="522882"/>
                </a:cubicBezTo>
                <a:cubicBezTo>
                  <a:pt x="256882" y="526316"/>
                  <a:pt x="256921" y="530111"/>
                  <a:pt x="255165" y="533185"/>
                </a:cubicBezTo>
                <a:cubicBezTo>
                  <a:pt x="253358" y="536348"/>
                  <a:pt x="249674" y="538037"/>
                  <a:pt x="247438" y="540912"/>
                </a:cubicBezTo>
                <a:cubicBezTo>
                  <a:pt x="243637" y="545799"/>
                  <a:pt x="240569" y="551215"/>
                  <a:pt x="237135" y="556367"/>
                </a:cubicBezTo>
                <a:cubicBezTo>
                  <a:pt x="235418" y="558943"/>
                  <a:pt x="234559" y="562377"/>
                  <a:pt x="231983" y="564094"/>
                </a:cubicBezTo>
                <a:cubicBezTo>
                  <a:pt x="229407" y="565811"/>
                  <a:pt x="226634" y="567264"/>
                  <a:pt x="224256" y="569246"/>
                </a:cubicBezTo>
                <a:cubicBezTo>
                  <a:pt x="218440" y="574093"/>
                  <a:pt x="215063" y="578250"/>
                  <a:pt x="211377" y="584701"/>
                </a:cubicBezTo>
                <a:cubicBezTo>
                  <a:pt x="209472" y="588035"/>
                  <a:pt x="207942" y="591570"/>
                  <a:pt x="206225" y="595004"/>
                </a:cubicBezTo>
                <a:cubicBezTo>
                  <a:pt x="213678" y="617360"/>
                  <a:pt x="207732" y="591218"/>
                  <a:pt x="170164" y="605307"/>
                </a:cubicBezTo>
                <a:cubicBezTo>
                  <a:pt x="166065" y="606844"/>
                  <a:pt x="168255" y="613859"/>
                  <a:pt x="167589" y="618186"/>
                </a:cubicBezTo>
                <a:cubicBezTo>
                  <a:pt x="162272" y="652752"/>
                  <a:pt x="167731" y="627278"/>
                  <a:pt x="162437" y="672277"/>
                </a:cubicBezTo>
                <a:cubicBezTo>
                  <a:pt x="162023" y="675793"/>
                  <a:pt x="160720" y="679146"/>
                  <a:pt x="159861" y="682580"/>
                </a:cubicBezTo>
                <a:cubicBezTo>
                  <a:pt x="161696" y="688086"/>
                  <a:pt x="163057" y="696004"/>
                  <a:pt x="170164" y="698035"/>
                </a:cubicBezTo>
                <a:cubicBezTo>
                  <a:pt x="173568" y="699008"/>
                  <a:pt x="177033" y="696318"/>
                  <a:pt x="180468" y="695459"/>
                </a:cubicBezTo>
                <a:cubicBezTo>
                  <a:pt x="214139" y="670206"/>
                  <a:pt x="172134" y="701412"/>
                  <a:pt x="198498" y="682580"/>
                </a:cubicBezTo>
                <a:cubicBezTo>
                  <a:pt x="201991" y="680085"/>
                  <a:pt x="205074" y="676983"/>
                  <a:pt x="208801" y="674853"/>
                </a:cubicBezTo>
                <a:cubicBezTo>
                  <a:pt x="211158" y="673506"/>
                  <a:pt x="214100" y="673491"/>
                  <a:pt x="216528" y="672277"/>
                </a:cubicBezTo>
                <a:cubicBezTo>
                  <a:pt x="219297" y="670892"/>
                  <a:pt x="221680" y="668842"/>
                  <a:pt x="224256" y="667125"/>
                </a:cubicBezTo>
                <a:cubicBezTo>
                  <a:pt x="226832" y="663691"/>
                  <a:pt x="229488" y="660315"/>
                  <a:pt x="231983" y="656822"/>
                </a:cubicBezTo>
                <a:cubicBezTo>
                  <a:pt x="233782" y="654303"/>
                  <a:pt x="237135" y="652191"/>
                  <a:pt x="237135" y="649095"/>
                </a:cubicBezTo>
                <a:cubicBezTo>
                  <a:pt x="237135" y="643665"/>
                  <a:pt x="233700" y="638792"/>
                  <a:pt x="231983" y="633640"/>
                </a:cubicBezTo>
                <a:cubicBezTo>
                  <a:pt x="232842" y="627630"/>
                  <a:pt x="231300" y="620732"/>
                  <a:pt x="234559" y="615610"/>
                </a:cubicBezTo>
                <a:cubicBezTo>
                  <a:pt x="237883" y="610387"/>
                  <a:pt x="244265" y="607607"/>
                  <a:pt x="250013" y="605307"/>
                </a:cubicBezTo>
                <a:cubicBezTo>
                  <a:pt x="254306" y="603590"/>
                  <a:pt x="258463" y="601484"/>
                  <a:pt x="262892" y="600155"/>
                </a:cubicBezTo>
                <a:cubicBezTo>
                  <a:pt x="267085" y="598897"/>
                  <a:pt x="271524" y="598641"/>
                  <a:pt x="275771" y="597579"/>
                </a:cubicBezTo>
                <a:cubicBezTo>
                  <a:pt x="278405" y="596921"/>
                  <a:pt x="280923" y="595862"/>
                  <a:pt x="283499" y="595004"/>
                </a:cubicBezTo>
                <a:cubicBezTo>
                  <a:pt x="299367" y="584424"/>
                  <a:pt x="281828" y="594701"/>
                  <a:pt x="304105" y="587276"/>
                </a:cubicBezTo>
                <a:cubicBezTo>
                  <a:pt x="307748" y="586062"/>
                  <a:pt x="310974" y="583842"/>
                  <a:pt x="314408" y="582125"/>
                </a:cubicBezTo>
                <a:cubicBezTo>
                  <a:pt x="321076" y="575457"/>
                  <a:pt x="329356" y="568187"/>
                  <a:pt x="332438" y="558943"/>
                </a:cubicBezTo>
                <a:cubicBezTo>
                  <a:pt x="333297" y="556367"/>
                  <a:pt x="334061" y="553758"/>
                  <a:pt x="335014" y="551216"/>
                </a:cubicBezTo>
                <a:cubicBezTo>
                  <a:pt x="336638" y="546887"/>
                  <a:pt x="338704" y="542723"/>
                  <a:pt x="340166" y="538337"/>
                </a:cubicBezTo>
                <a:cubicBezTo>
                  <a:pt x="341285" y="534979"/>
                  <a:pt x="341769" y="531438"/>
                  <a:pt x="342741" y="528034"/>
                </a:cubicBezTo>
                <a:cubicBezTo>
                  <a:pt x="343487" y="525423"/>
                  <a:pt x="344537" y="522907"/>
                  <a:pt x="345317" y="520306"/>
                </a:cubicBezTo>
                <a:cubicBezTo>
                  <a:pt x="347113" y="514319"/>
                  <a:pt x="348752" y="508286"/>
                  <a:pt x="350469" y="502276"/>
                </a:cubicBezTo>
                <a:cubicBezTo>
                  <a:pt x="349610" y="474801"/>
                  <a:pt x="350929" y="447171"/>
                  <a:pt x="347893" y="419851"/>
                </a:cubicBezTo>
                <a:cubicBezTo>
                  <a:pt x="347419" y="415584"/>
                  <a:pt x="342661" y="413041"/>
                  <a:pt x="340166" y="409548"/>
                </a:cubicBezTo>
                <a:cubicBezTo>
                  <a:pt x="338367" y="407029"/>
                  <a:pt x="336996" y="404199"/>
                  <a:pt x="335014" y="401821"/>
                </a:cubicBezTo>
                <a:cubicBezTo>
                  <a:pt x="332682" y="399023"/>
                  <a:pt x="329404" y="397057"/>
                  <a:pt x="327287" y="394093"/>
                </a:cubicBezTo>
                <a:cubicBezTo>
                  <a:pt x="325055" y="390968"/>
                  <a:pt x="324040" y="387124"/>
                  <a:pt x="322135" y="383790"/>
                </a:cubicBezTo>
                <a:cubicBezTo>
                  <a:pt x="317352" y="375421"/>
                  <a:pt x="316362" y="375441"/>
                  <a:pt x="309256" y="368336"/>
                </a:cubicBezTo>
                <a:cubicBezTo>
                  <a:pt x="303954" y="352429"/>
                  <a:pt x="310377" y="368729"/>
                  <a:pt x="296377" y="347729"/>
                </a:cubicBezTo>
                <a:cubicBezTo>
                  <a:pt x="294247" y="344534"/>
                  <a:pt x="293261" y="340682"/>
                  <a:pt x="291226" y="337426"/>
                </a:cubicBezTo>
                <a:cubicBezTo>
                  <a:pt x="288951" y="333786"/>
                  <a:pt x="285880" y="330695"/>
                  <a:pt x="283499" y="327123"/>
                </a:cubicBezTo>
                <a:cubicBezTo>
                  <a:pt x="280722" y="322957"/>
                  <a:pt x="279068" y="318012"/>
                  <a:pt x="275771" y="314244"/>
                </a:cubicBezTo>
                <a:cubicBezTo>
                  <a:pt x="272944" y="311013"/>
                  <a:pt x="268902" y="309093"/>
                  <a:pt x="265468" y="306517"/>
                </a:cubicBezTo>
                <a:cubicBezTo>
                  <a:pt x="263751" y="303941"/>
                  <a:pt x="262399" y="301080"/>
                  <a:pt x="260317" y="298790"/>
                </a:cubicBezTo>
                <a:cubicBezTo>
                  <a:pt x="253783" y="291602"/>
                  <a:pt x="247481" y="284011"/>
                  <a:pt x="239710" y="278183"/>
                </a:cubicBezTo>
                <a:cubicBezTo>
                  <a:pt x="205980" y="252887"/>
                  <a:pt x="248086" y="284167"/>
                  <a:pt x="221680" y="265305"/>
                </a:cubicBezTo>
                <a:cubicBezTo>
                  <a:pt x="218187" y="262810"/>
                  <a:pt x="214894" y="260039"/>
                  <a:pt x="211377" y="257577"/>
                </a:cubicBezTo>
                <a:cubicBezTo>
                  <a:pt x="206305" y="254026"/>
                  <a:pt x="201074" y="250708"/>
                  <a:pt x="195922" y="247274"/>
                </a:cubicBezTo>
                <a:cubicBezTo>
                  <a:pt x="193346" y="245557"/>
                  <a:pt x="190384" y="244312"/>
                  <a:pt x="188195" y="242123"/>
                </a:cubicBezTo>
                <a:cubicBezTo>
                  <a:pt x="185619" y="239547"/>
                  <a:pt x="182704" y="237270"/>
                  <a:pt x="180468" y="234395"/>
                </a:cubicBezTo>
                <a:cubicBezTo>
                  <a:pt x="176667" y="229508"/>
                  <a:pt x="173598" y="224093"/>
                  <a:pt x="170164" y="218941"/>
                </a:cubicBezTo>
                <a:cubicBezTo>
                  <a:pt x="162617" y="207621"/>
                  <a:pt x="166891" y="213717"/>
                  <a:pt x="157286" y="200910"/>
                </a:cubicBezTo>
                <a:cubicBezTo>
                  <a:pt x="158144" y="178587"/>
                  <a:pt x="157562" y="156161"/>
                  <a:pt x="159861" y="133940"/>
                </a:cubicBezTo>
                <a:cubicBezTo>
                  <a:pt x="160180" y="130861"/>
                  <a:pt x="163628" y="128982"/>
                  <a:pt x="165013" y="126213"/>
                </a:cubicBezTo>
                <a:cubicBezTo>
                  <a:pt x="166227" y="123784"/>
                  <a:pt x="166011" y="120695"/>
                  <a:pt x="167589" y="118485"/>
                </a:cubicBezTo>
                <a:cubicBezTo>
                  <a:pt x="175369" y="107593"/>
                  <a:pt x="186364" y="103905"/>
                  <a:pt x="195922" y="95303"/>
                </a:cubicBezTo>
                <a:cubicBezTo>
                  <a:pt x="195966" y="95263"/>
                  <a:pt x="219963" y="86718"/>
                  <a:pt x="224256" y="82425"/>
                </a:cubicBezTo>
                <a:close/>
              </a:path>
            </a:pathLst>
          </a:custGeom>
          <a:blipFill dpi="0" rotWithShape="1">
            <a:blip r:embed="rId36"/>
            <a:srcRect/>
            <a:stretch>
              <a:fillRect r="-9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9D0AC6-2D4E-40F5-90E5-0334FC92D8D9}"/>
              </a:ext>
            </a:extLst>
          </p:cNvPr>
          <p:cNvSpPr/>
          <p:nvPr/>
        </p:nvSpPr>
        <p:spPr>
          <a:xfrm>
            <a:off x="8997181" y="2830776"/>
            <a:ext cx="332275" cy="358033"/>
          </a:xfrm>
          <a:custGeom>
            <a:avLst/>
            <a:gdLst>
              <a:gd name="connsiteX0" fmla="*/ 164849 w 332275"/>
              <a:gd name="connsiteY0" fmla="*/ 69546 h 358033"/>
              <a:gd name="connsiteX1" fmla="*/ 167425 w 332275"/>
              <a:gd name="connsiteY1" fmla="*/ 56667 h 358033"/>
              <a:gd name="connsiteX2" fmla="*/ 159698 w 332275"/>
              <a:gd name="connsiteY2" fmla="*/ 41213 h 358033"/>
              <a:gd name="connsiteX3" fmla="*/ 151971 w 332275"/>
              <a:gd name="connsiteY3" fmla="*/ 38637 h 358033"/>
              <a:gd name="connsiteX4" fmla="*/ 144243 w 332275"/>
              <a:gd name="connsiteY4" fmla="*/ 28334 h 358033"/>
              <a:gd name="connsiteX5" fmla="*/ 136516 w 332275"/>
              <a:gd name="connsiteY5" fmla="*/ 25758 h 358033"/>
              <a:gd name="connsiteX6" fmla="*/ 126213 w 332275"/>
              <a:gd name="connsiteY6" fmla="*/ 23182 h 358033"/>
              <a:gd name="connsiteX7" fmla="*/ 108182 w 332275"/>
              <a:gd name="connsiteY7" fmla="*/ 18031 h 358033"/>
              <a:gd name="connsiteX8" fmla="*/ 92728 w 332275"/>
              <a:gd name="connsiteY8" fmla="*/ 10303 h 358033"/>
              <a:gd name="connsiteX9" fmla="*/ 85000 w 332275"/>
              <a:gd name="connsiteY9" fmla="*/ 5152 h 358033"/>
              <a:gd name="connsiteX10" fmla="*/ 66970 w 332275"/>
              <a:gd name="connsiteY10" fmla="*/ 0 h 358033"/>
              <a:gd name="connsiteX11" fmla="*/ 30909 w 332275"/>
              <a:gd name="connsiteY11" fmla="*/ 5152 h 358033"/>
              <a:gd name="connsiteX12" fmla="*/ 15454 w 332275"/>
              <a:gd name="connsiteY12" fmla="*/ 15455 h 358033"/>
              <a:gd name="connsiteX13" fmla="*/ 12879 w 332275"/>
              <a:gd name="connsiteY13" fmla="*/ 23182 h 358033"/>
              <a:gd name="connsiteX14" fmla="*/ 0 w 332275"/>
              <a:gd name="connsiteY14" fmla="*/ 38637 h 358033"/>
              <a:gd name="connsiteX15" fmla="*/ 2576 w 332275"/>
              <a:gd name="connsiteY15" fmla="*/ 59243 h 358033"/>
              <a:gd name="connsiteX16" fmla="*/ 5151 w 332275"/>
              <a:gd name="connsiteY16" fmla="*/ 66970 h 358033"/>
              <a:gd name="connsiteX17" fmla="*/ 7727 w 332275"/>
              <a:gd name="connsiteY17" fmla="*/ 77274 h 358033"/>
              <a:gd name="connsiteX18" fmla="*/ 15454 w 332275"/>
              <a:gd name="connsiteY18" fmla="*/ 97880 h 358033"/>
              <a:gd name="connsiteX19" fmla="*/ 18030 w 332275"/>
              <a:gd name="connsiteY19" fmla="*/ 149395 h 358033"/>
              <a:gd name="connsiteX20" fmla="*/ 20606 w 332275"/>
              <a:gd name="connsiteY20" fmla="*/ 159698 h 358033"/>
              <a:gd name="connsiteX21" fmla="*/ 41212 w 332275"/>
              <a:gd name="connsiteY21" fmla="*/ 177729 h 358033"/>
              <a:gd name="connsiteX22" fmla="*/ 48940 w 332275"/>
              <a:gd name="connsiteY22" fmla="*/ 182880 h 358033"/>
              <a:gd name="connsiteX23" fmla="*/ 136516 w 332275"/>
              <a:gd name="connsiteY23" fmla="*/ 180305 h 358033"/>
              <a:gd name="connsiteX24" fmla="*/ 167425 w 332275"/>
              <a:gd name="connsiteY24" fmla="*/ 175153 h 358033"/>
              <a:gd name="connsiteX25" fmla="*/ 185456 w 332275"/>
              <a:gd name="connsiteY25" fmla="*/ 177729 h 358033"/>
              <a:gd name="connsiteX26" fmla="*/ 190607 w 332275"/>
              <a:gd name="connsiteY26" fmla="*/ 185456 h 358033"/>
              <a:gd name="connsiteX27" fmla="*/ 195759 w 332275"/>
              <a:gd name="connsiteY27" fmla="*/ 200911 h 358033"/>
              <a:gd name="connsiteX28" fmla="*/ 198334 w 332275"/>
              <a:gd name="connsiteY28" fmla="*/ 231820 h 358033"/>
              <a:gd name="connsiteX29" fmla="*/ 200910 w 332275"/>
              <a:gd name="connsiteY29" fmla="*/ 239547 h 358033"/>
              <a:gd name="connsiteX30" fmla="*/ 208638 w 332275"/>
              <a:gd name="connsiteY30" fmla="*/ 247275 h 358033"/>
              <a:gd name="connsiteX31" fmla="*/ 218941 w 332275"/>
              <a:gd name="connsiteY31" fmla="*/ 270457 h 358033"/>
              <a:gd name="connsiteX32" fmla="*/ 224092 w 332275"/>
              <a:gd name="connsiteY32" fmla="*/ 296214 h 358033"/>
              <a:gd name="connsiteX33" fmla="*/ 239547 w 332275"/>
              <a:gd name="connsiteY33" fmla="*/ 311669 h 358033"/>
              <a:gd name="connsiteX34" fmla="*/ 242123 w 332275"/>
              <a:gd name="connsiteY34" fmla="*/ 319396 h 358033"/>
              <a:gd name="connsiteX35" fmla="*/ 244698 w 332275"/>
              <a:gd name="connsiteY35" fmla="*/ 350306 h 358033"/>
              <a:gd name="connsiteX36" fmla="*/ 255002 w 332275"/>
              <a:gd name="connsiteY36" fmla="*/ 352881 h 358033"/>
              <a:gd name="connsiteX37" fmla="*/ 273032 w 332275"/>
              <a:gd name="connsiteY37" fmla="*/ 358033 h 358033"/>
              <a:gd name="connsiteX38" fmla="*/ 309093 w 332275"/>
              <a:gd name="connsiteY38" fmla="*/ 352881 h 358033"/>
              <a:gd name="connsiteX39" fmla="*/ 324547 w 332275"/>
              <a:gd name="connsiteY39" fmla="*/ 347730 h 358033"/>
              <a:gd name="connsiteX40" fmla="*/ 332275 w 332275"/>
              <a:gd name="connsiteY40" fmla="*/ 345154 h 358033"/>
              <a:gd name="connsiteX41" fmla="*/ 327123 w 332275"/>
              <a:gd name="connsiteY41" fmla="*/ 319396 h 358033"/>
              <a:gd name="connsiteX42" fmla="*/ 321972 w 332275"/>
              <a:gd name="connsiteY42" fmla="*/ 301366 h 358033"/>
              <a:gd name="connsiteX43" fmla="*/ 316820 w 332275"/>
              <a:gd name="connsiteY43" fmla="*/ 285911 h 358033"/>
              <a:gd name="connsiteX44" fmla="*/ 311669 w 332275"/>
              <a:gd name="connsiteY44" fmla="*/ 278184 h 358033"/>
              <a:gd name="connsiteX45" fmla="*/ 309093 w 332275"/>
              <a:gd name="connsiteY45" fmla="*/ 270457 h 358033"/>
              <a:gd name="connsiteX46" fmla="*/ 298790 w 332275"/>
              <a:gd name="connsiteY46" fmla="*/ 255002 h 358033"/>
              <a:gd name="connsiteX47" fmla="*/ 283335 w 332275"/>
              <a:gd name="connsiteY47" fmla="*/ 224093 h 358033"/>
              <a:gd name="connsiteX48" fmla="*/ 278184 w 332275"/>
              <a:gd name="connsiteY48" fmla="*/ 216365 h 358033"/>
              <a:gd name="connsiteX49" fmla="*/ 270456 w 332275"/>
              <a:gd name="connsiteY49" fmla="*/ 208638 h 358033"/>
              <a:gd name="connsiteX50" fmla="*/ 262729 w 332275"/>
              <a:gd name="connsiteY50" fmla="*/ 203487 h 358033"/>
              <a:gd name="connsiteX51" fmla="*/ 247274 w 332275"/>
              <a:gd name="connsiteY51" fmla="*/ 188032 h 358033"/>
              <a:gd name="connsiteX52" fmla="*/ 242123 w 332275"/>
              <a:gd name="connsiteY52" fmla="*/ 180305 h 358033"/>
              <a:gd name="connsiteX53" fmla="*/ 226668 w 332275"/>
              <a:gd name="connsiteY53" fmla="*/ 172577 h 358033"/>
              <a:gd name="connsiteX54" fmla="*/ 216365 w 332275"/>
              <a:gd name="connsiteY54" fmla="*/ 162274 h 358033"/>
              <a:gd name="connsiteX55" fmla="*/ 200910 w 332275"/>
              <a:gd name="connsiteY55" fmla="*/ 151971 h 358033"/>
              <a:gd name="connsiteX56" fmla="*/ 193183 w 332275"/>
              <a:gd name="connsiteY56" fmla="*/ 146819 h 358033"/>
              <a:gd name="connsiteX57" fmla="*/ 177728 w 332275"/>
              <a:gd name="connsiteY57" fmla="*/ 133941 h 358033"/>
              <a:gd name="connsiteX58" fmla="*/ 157122 w 332275"/>
              <a:gd name="connsiteY58" fmla="*/ 118486 h 358033"/>
              <a:gd name="connsiteX59" fmla="*/ 164849 w 332275"/>
              <a:gd name="connsiteY59" fmla="*/ 69546 h 35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2275" h="358033">
                <a:moveTo>
                  <a:pt x="164849" y="69546"/>
                </a:moveTo>
                <a:cubicBezTo>
                  <a:pt x="166566" y="59243"/>
                  <a:pt x="167425" y="61045"/>
                  <a:pt x="167425" y="56667"/>
                </a:cubicBezTo>
                <a:cubicBezTo>
                  <a:pt x="167425" y="52935"/>
                  <a:pt x="162302" y="43296"/>
                  <a:pt x="159698" y="41213"/>
                </a:cubicBezTo>
                <a:cubicBezTo>
                  <a:pt x="157578" y="39517"/>
                  <a:pt x="154547" y="39496"/>
                  <a:pt x="151971" y="38637"/>
                </a:cubicBezTo>
                <a:cubicBezTo>
                  <a:pt x="149395" y="35203"/>
                  <a:pt x="147541" y="31082"/>
                  <a:pt x="144243" y="28334"/>
                </a:cubicBezTo>
                <a:cubicBezTo>
                  <a:pt x="142157" y="26596"/>
                  <a:pt x="139127" y="26504"/>
                  <a:pt x="136516" y="25758"/>
                </a:cubicBezTo>
                <a:cubicBezTo>
                  <a:pt x="133112" y="24785"/>
                  <a:pt x="129617" y="24154"/>
                  <a:pt x="126213" y="23182"/>
                </a:cubicBezTo>
                <a:cubicBezTo>
                  <a:pt x="100346" y="15792"/>
                  <a:pt x="140390" y="26084"/>
                  <a:pt x="108182" y="18031"/>
                </a:cubicBezTo>
                <a:cubicBezTo>
                  <a:pt x="86051" y="3275"/>
                  <a:pt x="114043" y="20960"/>
                  <a:pt x="92728" y="10303"/>
                </a:cubicBezTo>
                <a:cubicBezTo>
                  <a:pt x="89959" y="8919"/>
                  <a:pt x="87769" y="6536"/>
                  <a:pt x="85000" y="5152"/>
                </a:cubicBezTo>
                <a:cubicBezTo>
                  <a:pt x="81303" y="3304"/>
                  <a:pt x="70273" y="826"/>
                  <a:pt x="66970" y="0"/>
                </a:cubicBezTo>
                <a:cubicBezTo>
                  <a:pt x="54950" y="1717"/>
                  <a:pt x="42539" y="1663"/>
                  <a:pt x="30909" y="5152"/>
                </a:cubicBezTo>
                <a:cubicBezTo>
                  <a:pt x="24979" y="6931"/>
                  <a:pt x="15454" y="15455"/>
                  <a:pt x="15454" y="15455"/>
                </a:cubicBezTo>
                <a:cubicBezTo>
                  <a:pt x="14596" y="18031"/>
                  <a:pt x="14093" y="20754"/>
                  <a:pt x="12879" y="23182"/>
                </a:cubicBezTo>
                <a:cubicBezTo>
                  <a:pt x="9293" y="30354"/>
                  <a:pt x="5696" y="32941"/>
                  <a:pt x="0" y="38637"/>
                </a:cubicBezTo>
                <a:cubicBezTo>
                  <a:pt x="859" y="45506"/>
                  <a:pt x="1338" y="52433"/>
                  <a:pt x="2576" y="59243"/>
                </a:cubicBezTo>
                <a:cubicBezTo>
                  <a:pt x="3062" y="61914"/>
                  <a:pt x="4405" y="64360"/>
                  <a:pt x="5151" y="66970"/>
                </a:cubicBezTo>
                <a:cubicBezTo>
                  <a:pt x="6123" y="70374"/>
                  <a:pt x="6754" y="73870"/>
                  <a:pt x="7727" y="77274"/>
                </a:cubicBezTo>
                <a:cubicBezTo>
                  <a:pt x="9744" y="84334"/>
                  <a:pt x="12736" y="91085"/>
                  <a:pt x="15454" y="97880"/>
                </a:cubicBezTo>
                <a:cubicBezTo>
                  <a:pt x="16313" y="115052"/>
                  <a:pt x="16602" y="132261"/>
                  <a:pt x="18030" y="149395"/>
                </a:cubicBezTo>
                <a:cubicBezTo>
                  <a:pt x="18324" y="152923"/>
                  <a:pt x="19211" y="156444"/>
                  <a:pt x="20606" y="159698"/>
                </a:cubicBezTo>
                <a:cubicBezTo>
                  <a:pt x="24899" y="169715"/>
                  <a:pt x="31767" y="171433"/>
                  <a:pt x="41212" y="177729"/>
                </a:cubicBezTo>
                <a:lnTo>
                  <a:pt x="48940" y="182880"/>
                </a:lnTo>
                <a:lnTo>
                  <a:pt x="136516" y="180305"/>
                </a:lnTo>
                <a:cubicBezTo>
                  <a:pt x="144966" y="179893"/>
                  <a:pt x="158627" y="176913"/>
                  <a:pt x="167425" y="175153"/>
                </a:cubicBezTo>
                <a:cubicBezTo>
                  <a:pt x="173435" y="176012"/>
                  <a:pt x="179908" y="175263"/>
                  <a:pt x="185456" y="177729"/>
                </a:cubicBezTo>
                <a:cubicBezTo>
                  <a:pt x="188285" y="178986"/>
                  <a:pt x="189350" y="182627"/>
                  <a:pt x="190607" y="185456"/>
                </a:cubicBezTo>
                <a:cubicBezTo>
                  <a:pt x="192812" y="190418"/>
                  <a:pt x="195759" y="200911"/>
                  <a:pt x="195759" y="200911"/>
                </a:cubicBezTo>
                <a:cubicBezTo>
                  <a:pt x="196617" y="211214"/>
                  <a:pt x="196968" y="221572"/>
                  <a:pt x="198334" y="231820"/>
                </a:cubicBezTo>
                <a:cubicBezTo>
                  <a:pt x="198693" y="234511"/>
                  <a:pt x="199404" y="237288"/>
                  <a:pt x="200910" y="239547"/>
                </a:cubicBezTo>
                <a:cubicBezTo>
                  <a:pt x="202931" y="242578"/>
                  <a:pt x="206306" y="244476"/>
                  <a:pt x="208638" y="247275"/>
                </a:cubicBezTo>
                <a:cubicBezTo>
                  <a:pt x="214317" y="254090"/>
                  <a:pt x="217168" y="261593"/>
                  <a:pt x="218941" y="270457"/>
                </a:cubicBezTo>
                <a:cubicBezTo>
                  <a:pt x="220658" y="279043"/>
                  <a:pt x="220176" y="288383"/>
                  <a:pt x="224092" y="296214"/>
                </a:cubicBezTo>
                <a:cubicBezTo>
                  <a:pt x="227350" y="302730"/>
                  <a:pt x="239547" y="311669"/>
                  <a:pt x="239547" y="311669"/>
                </a:cubicBezTo>
                <a:cubicBezTo>
                  <a:pt x="240406" y="314245"/>
                  <a:pt x="241764" y="316705"/>
                  <a:pt x="242123" y="319396"/>
                </a:cubicBezTo>
                <a:cubicBezTo>
                  <a:pt x="243489" y="329644"/>
                  <a:pt x="240986" y="340656"/>
                  <a:pt x="244698" y="350306"/>
                </a:cubicBezTo>
                <a:cubicBezTo>
                  <a:pt x="245969" y="353610"/>
                  <a:pt x="251586" y="351950"/>
                  <a:pt x="255002" y="352881"/>
                </a:cubicBezTo>
                <a:cubicBezTo>
                  <a:pt x="261032" y="354526"/>
                  <a:pt x="267022" y="356316"/>
                  <a:pt x="273032" y="358033"/>
                </a:cubicBezTo>
                <a:cubicBezTo>
                  <a:pt x="285052" y="356316"/>
                  <a:pt x="297186" y="355262"/>
                  <a:pt x="309093" y="352881"/>
                </a:cubicBezTo>
                <a:cubicBezTo>
                  <a:pt x="314418" y="351816"/>
                  <a:pt x="319396" y="349447"/>
                  <a:pt x="324547" y="347730"/>
                </a:cubicBezTo>
                <a:lnTo>
                  <a:pt x="332275" y="345154"/>
                </a:lnTo>
                <a:cubicBezTo>
                  <a:pt x="330558" y="336568"/>
                  <a:pt x="329892" y="327703"/>
                  <a:pt x="327123" y="319396"/>
                </a:cubicBezTo>
                <a:cubicBezTo>
                  <a:pt x="318469" y="293437"/>
                  <a:pt x="331671" y="333697"/>
                  <a:pt x="321972" y="301366"/>
                </a:cubicBezTo>
                <a:cubicBezTo>
                  <a:pt x="320412" y="296165"/>
                  <a:pt x="319832" y="290429"/>
                  <a:pt x="316820" y="285911"/>
                </a:cubicBezTo>
                <a:cubicBezTo>
                  <a:pt x="315103" y="283335"/>
                  <a:pt x="313053" y="280953"/>
                  <a:pt x="311669" y="278184"/>
                </a:cubicBezTo>
                <a:cubicBezTo>
                  <a:pt x="310455" y="275756"/>
                  <a:pt x="310412" y="272830"/>
                  <a:pt x="309093" y="270457"/>
                </a:cubicBezTo>
                <a:cubicBezTo>
                  <a:pt x="306086" y="265045"/>
                  <a:pt x="300748" y="260876"/>
                  <a:pt x="298790" y="255002"/>
                </a:cubicBezTo>
                <a:cubicBezTo>
                  <a:pt x="291679" y="233671"/>
                  <a:pt x="296651" y="244068"/>
                  <a:pt x="283335" y="224093"/>
                </a:cubicBezTo>
                <a:cubicBezTo>
                  <a:pt x="281618" y="221517"/>
                  <a:pt x="280373" y="218554"/>
                  <a:pt x="278184" y="216365"/>
                </a:cubicBezTo>
                <a:cubicBezTo>
                  <a:pt x="275608" y="213789"/>
                  <a:pt x="273255" y="210970"/>
                  <a:pt x="270456" y="208638"/>
                </a:cubicBezTo>
                <a:cubicBezTo>
                  <a:pt x="268078" y="206656"/>
                  <a:pt x="265043" y="205544"/>
                  <a:pt x="262729" y="203487"/>
                </a:cubicBezTo>
                <a:cubicBezTo>
                  <a:pt x="257284" y="198647"/>
                  <a:pt x="251315" y="194094"/>
                  <a:pt x="247274" y="188032"/>
                </a:cubicBezTo>
                <a:cubicBezTo>
                  <a:pt x="245557" y="185456"/>
                  <a:pt x="244312" y="182494"/>
                  <a:pt x="242123" y="180305"/>
                </a:cubicBezTo>
                <a:cubicBezTo>
                  <a:pt x="237130" y="175312"/>
                  <a:pt x="232953" y="174672"/>
                  <a:pt x="226668" y="172577"/>
                </a:cubicBezTo>
                <a:cubicBezTo>
                  <a:pt x="223234" y="169143"/>
                  <a:pt x="220158" y="165308"/>
                  <a:pt x="216365" y="162274"/>
                </a:cubicBezTo>
                <a:cubicBezTo>
                  <a:pt x="211530" y="158406"/>
                  <a:pt x="206062" y="155405"/>
                  <a:pt x="200910" y="151971"/>
                </a:cubicBezTo>
                <a:cubicBezTo>
                  <a:pt x="198334" y="150254"/>
                  <a:pt x="195372" y="149008"/>
                  <a:pt x="193183" y="146819"/>
                </a:cubicBezTo>
                <a:cubicBezTo>
                  <a:pt x="180449" y="134085"/>
                  <a:pt x="190882" y="143507"/>
                  <a:pt x="177728" y="133941"/>
                </a:cubicBezTo>
                <a:cubicBezTo>
                  <a:pt x="170784" y="128891"/>
                  <a:pt x="157122" y="118486"/>
                  <a:pt x="157122" y="118486"/>
                </a:cubicBezTo>
                <a:cubicBezTo>
                  <a:pt x="149113" y="106472"/>
                  <a:pt x="163132" y="79849"/>
                  <a:pt x="164849" y="69546"/>
                </a:cubicBezTo>
                <a:close/>
              </a:path>
            </a:pathLst>
          </a:custGeom>
          <a:blipFill>
            <a:blip r:embed="rId37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7665F7F-927C-4A9E-8938-955FCE1C5B27}"/>
              </a:ext>
            </a:extLst>
          </p:cNvPr>
          <p:cNvSpPr/>
          <p:nvPr/>
        </p:nvSpPr>
        <p:spPr>
          <a:xfrm>
            <a:off x="4905375" y="3314700"/>
            <a:ext cx="438150" cy="381000"/>
          </a:xfrm>
          <a:custGeom>
            <a:avLst/>
            <a:gdLst>
              <a:gd name="connsiteX0" fmla="*/ 47625 w 438150"/>
              <a:gd name="connsiteY0" fmla="*/ 257175 h 381000"/>
              <a:gd name="connsiteX1" fmla="*/ 9525 w 438150"/>
              <a:gd name="connsiteY1" fmla="*/ 209550 h 381000"/>
              <a:gd name="connsiteX2" fmla="*/ 0 w 438150"/>
              <a:gd name="connsiteY2" fmla="*/ 180975 h 381000"/>
              <a:gd name="connsiteX3" fmla="*/ 9525 w 438150"/>
              <a:gd name="connsiteY3" fmla="*/ 76200 h 381000"/>
              <a:gd name="connsiteX4" fmla="*/ 28575 w 438150"/>
              <a:gd name="connsiteY4" fmla="*/ 47625 h 381000"/>
              <a:gd name="connsiteX5" fmla="*/ 85725 w 438150"/>
              <a:gd name="connsiteY5" fmla="*/ 0 h 381000"/>
              <a:gd name="connsiteX6" fmla="*/ 361950 w 438150"/>
              <a:gd name="connsiteY6" fmla="*/ 9525 h 381000"/>
              <a:gd name="connsiteX7" fmla="*/ 390525 w 438150"/>
              <a:gd name="connsiteY7" fmla="*/ 19050 h 381000"/>
              <a:gd name="connsiteX8" fmla="*/ 400050 w 438150"/>
              <a:gd name="connsiteY8" fmla="*/ 57150 h 381000"/>
              <a:gd name="connsiteX9" fmla="*/ 409575 w 438150"/>
              <a:gd name="connsiteY9" fmla="*/ 104775 h 381000"/>
              <a:gd name="connsiteX10" fmla="*/ 428625 w 438150"/>
              <a:gd name="connsiteY10" fmla="*/ 133350 h 381000"/>
              <a:gd name="connsiteX11" fmla="*/ 438150 w 438150"/>
              <a:gd name="connsiteY11" fmla="*/ 161925 h 381000"/>
              <a:gd name="connsiteX12" fmla="*/ 419100 w 438150"/>
              <a:gd name="connsiteY12" fmla="*/ 304800 h 381000"/>
              <a:gd name="connsiteX13" fmla="*/ 400050 w 438150"/>
              <a:gd name="connsiteY13" fmla="*/ 333375 h 381000"/>
              <a:gd name="connsiteX14" fmla="*/ 333375 w 438150"/>
              <a:gd name="connsiteY14" fmla="*/ 381000 h 381000"/>
              <a:gd name="connsiteX15" fmla="*/ 276225 w 438150"/>
              <a:gd name="connsiteY15" fmla="*/ 371475 h 381000"/>
              <a:gd name="connsiteX16" fmla="*/ 190500 w 438150"/>
              <a:gd name="connsiteY16" fmla="*/ 361950 h 381000"/>
              <a:gd name="connsiteX17" fmla="*/ 161925 w 438150"/>
              <a:gd name="connsiteY17" fmla="*/ 342900 h 381000"/>
              <a:gd name="connsiteX18" fmla="*/ 142875 w 438150"/>
              <a:gd name="connsiteY18" fmla="*/ 314325 h 381000"/>
              <a:gd name="connsiteX19" fmla="*/ 114300 w 438150"/>
              <a:gd name="connsiteY19" fmla="*/ 295275 h 381000"/>
              <a:gd name="connsiteX20" fmla="*/ 104775 w 438150"/>
              <a:gd name="connsiteY20" fmla="*/ 266700 h 381000"/>
              <a:gd name="connsiteX21" fmla="*/ 47625 w 438150"/>
              <a:gd name="connsiteY21" fmla="*/ 25717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8150" h="381000">
                <a:moveTo>
                  <a:pt x="47625" y="257175"/>
                </a:moveTo>
                <a:cubicBezTo>
                  <a:pt x="31750" y="247650"/>
                  <a:pt x="20300" y="226790"/>
                  <a:pt x="9525" y="209550"/>
                </a:cubicBezTo>
                <a:cubicBezTo>
                  <a:pt x="4204" y="201036"/>
                  <a:pt x="0" y="191015"/>
                  <a:pt x="0" y="180975"/>
                </a:cubicBezTo>
                <a:cubicBezTo>
                  <a:pt x="0" y="145906"/>
                  <a:pt x="2177" y="110491"/>
                  <a:pt x="9525" y="76200"/>
                </a:cubicBezTo>
                <a:cubicBezTo>
                  <a:pt x="11924" y="65006"/>
                  <a:pt x="21246" y="56419"/>
                  <a:pt x="28575" y="47625"/>
                </a:cubicBezTo>
                <a:cubicBezTo>
                  <a:pt x="51494" y="20123"/>
                  <a:pt x="57628" y="18731"/>
                  <a:pt x="85725" y="0"/>
                </a:cubicBezTo>
                <a:cubicBezTo>
                  <a:pt x="177800" y="3175"/>
                  <a:pt x="270000" y="3778"/>
                  <a:pt x="361950" y="9525"/>
                </a:cubicBezTo>
                <a:cubicBezTo>
                  <a:pt x="371971" y="10151"/>
                  <a:pt x="384253" y="11210"/>
                  <a:pt x="390525" y="19050"/>
                </a:cubicBezTo>
                <a:cubicBezTo>
                  <a:pt x="398703" y="29272"/>
                  <a:pt x="397210" y="44371"/>
                  <a:pt x="400050" y="57150"/>
                </a:cubicBezTo>
                <a:cubicBezTo>
                  <a:pt x="403562" y="72954"/>
                  <a:pt x="403891" y="89616"/>
                  <a:pt x="409575" y="104775"/>
                </a:cubicBezTo>
                <a:cubicBezTo>
                  <a:pt x="413595" y="115494"/>
                  <a:pt x="423505" y="123111"/>
                  <a:pt x="428625" y="133350"/>
                </a:cubicBezTo>
                <a:cubicBezTo>
                  <a:pt x="433115" y="142330"/>
                  <a:pt x="434975" y="152400"/>
                  <a:pt x="438150" y="161925"/>
                </a:cubicBezTo>
                <a:cubicBezTo>
                  <a:pt x="436022" y="187461"/>
                  <a:pt x="438554" y="265893"/>
                  <a:pt x="419100" y="304800"/>
                </a:cubicBezTo>
                <a:cubicBezTo>
                  <a:pt x="413980" y="315039"/>
                  <a:pt x="408844" y="326046"/>
                  <a:pt x="400050" y="333375"/>
                </a:cubicBezTo>
                <a:cubicBezTo>
                  <a:pt x="249605" y="458746"/>
                  <a:pt x="467140" y="247235"/>
                  <a:pt x="333375" y="381000"/>
                </a:cubicBezTo>
                <a:cubicBezTo>
                  <a:pt x="314325" y="377825"/>
                  <a:pt x="295368" y="374027"/>
                  <a:pt x="276225" y="371475"/>
                </a:cubicBezTo>
                <a:cubicBezTo>
                  <a:pt x="247726" y="367675"/>
                  <a:pt x="218392" y="368923"/>
                  <a:pt x="190500" y="361950"/>
                </a:cubicBezTo>
                <a:cubicBezTo>
                  <a:pt x="179394" y="359174"/>
                  <a:pt x="171450" y="349250"/>
                  <a:pt x="161925" y="342900"/>
                </a:cubicBezTo>
                <a:cubicBezTo>
                  <a:pt x="155575" y="333375"/>
                  <a:pt x="150970" y="322420"/>
                  <a:pt x="142875" y="314325"/>
                </a:cubicBezTo>
                <a:cubicBezTo>
                  <a:pt x="134780" y="306230"/>
                  <a:pt x="121451" y="304214"/>
                  <a:pt x="114300" y="295275"/>
                </a:cubicBezTo>
                <a:cubicBezTo>
                  <a:pt x="108028" y="287435"/>
                  <a:pt x="113129" y="272269"/>
                  <a:pt x="104775" y="266700"/>
                </a:cubicBezTo>
                <a:cubicBezTo>
                  <a:pt x="91305" y="257720"/>
                  <a:pt x="63500" y="266700"/>
                  <a:pt x="47625" y="257175"/>
                </a:cubicBezTo>
                <a:close/>
              </a:path>
            </a:pathLst>
          </a:custGeom>
          <a:blipFill>
            <a:blip r:embed="rId38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AC1E142-C0D5-4516-BD05-122DA627162A}"/>
              </a:ext>
            </a:extLst>
          </p:cNvPr>
          <p:cNvSpPr/>
          <p:nvPr/>
        </p:nvSpPr>
        <p:spPr>
          <a:xfrm>
            <a:off x="6115050" y="3552825"/>
            <a:ext cx="382570" cy="495300"/>
          </a:xfrm>
          <a:custGeom>
            <a:avLst/>
            <a:gdLst>
              <a:gd name="connsiteX0" fmla="*/ 381000 w 382570"/>
              <a:gd name="connsiteY0" fmla="*/ 438150 h 495300"/>
              <a:gd name="connsiteX1" fmla="*/ 295275 w 382570"/>
              <a:gd name="connsiteY1" fmla="*/ 485775 h 495300"/>
              <a:gd name="connsiteX2" fmla="*/ 266700 w 382570"/>
              <a:gd name="connsiteY2" fmla="*/ 495300 h 495300"/>
              <a:gd name="connsiteX3" fmla="*/ 114300 w 382570"/>
              <a:gd name="connsiteY3" fmla="*/ 485775 h 495300"/>
              <a:gd name="connsiteX4" fmla="*/ 85725 w 382570"/>
              <a:gd name="connsiteY4" fmla="*/ 476250 h 495300"/>
              <a:gd name="connsiteX5" fmla="*/ 28575 w 382570"/>
              <a:gd name="connsiteY5" fmla="*/ 419100 h 495300"/>
              <a:gd name="connsiteX6" fmla="*/ 9525 w 382570"/>
              <a:gd name="connsiteY6" fmla="*/ 276225 h 495300"/>
              <a:gd name="connsiteX7" fmla="*/ 0 w 382570"/>
              <a:gd name="connsiteY7" fmla="*/ 247650 h 495300"/>
              <a:gd name="connsiteX8" fmla="*/ 9525 w 382570"/>
              <a:gd name="connsiteY8" fmla="*/ 161925 h 495300"/>
              <a:gd name="connsiteX9" fmla="*/ 28575 w 382570"/>
              <a:gd name="connsiteY9" fmla="*/ 133350 h 495300"/>
              <a:gd name="connsiteX10" fmla="*/ 38100 w 382570"/>
              <a:gd name="connsiteY10" fmla="*/ 104775 h 495300"/>
              <a:gd name="connsiteX11" fmla="*/ 104775 w 382570"/>
              <a:gd name="connsiteY11" fmla="*/ 28575 h 495300"/>
              <a:gd name="connsiteX12" fmla="*/ 180975 w 382570"/>
              <a:gd name="connsiteY12" fmla="*/ 9525 h 495300"/>
              <a:gd name="connsiteX13" fmla="*/ 209550 w 382570"/>
              <a:gd name="connsiteY13" fmla="*/ 0 h 495300"/>
              <a:gd name="connsiteX14" fmla="*/ 247650 w 382570"/>
              <a:gd name="connsiteY14" fmla="*/ 9525 h 495300"/>
              <a:gd name="connsiteX15" fmla="*/ 266700 w 382570"/>
              <a:gd name="connsiteY15" fmla="*/ 66675 h 495300"/>
              <a:gd name="connsiteX16" fmla="*/ 295275 w 382570"/>
              <a:gd name="connsiteY16" fmla="*/ 123825 h 495300"/>
              <a:gd name="connsiteX17" fmla="*/ 304800 w 382570"/>
              <a:gd name="connsiteY17" fmla="*/ 190500 h 495300"/>
              <a:gd name="connsiteX18" fmla="*/ 342900 w 382570"/>
              <a:gd name="connsiteY18" fmla="*/ 247650 h 495300"/>
              <a:gd name="connsiteX19" fmla="*/ 361950 w 382570"/>
              <a:gd name="connsiteY19" fmla="*/ 304800 h 495300"/>
              <a:gd name="connsiteX20" fmla="*/ 352425 w 382570"/>
              <a:gd name="connsiteY20" fmla="*/ 371475 h 495300"/>
              <a:gd name="connsiteX21" fmla="*/ 342900 w 382570"/>
              <a:gd name="connsiteY21" fmla="*/ 400050 h 495300"/>
              <a:gd name="connsiteX22" fmla="*/ 352425 w 382570"/>
              <a:gd name="connsiteY22" fmla="*/ 428625 h 495300"/>
              <a:gd name="connsiteX23" fmla="*/ 381000 w 382570"/>
              <a:gd name="connsiteY23" fmla="*/ 438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2570" h="495300">
                <a:moveTo>
                  <a:pt x="381000" y="438150"/>
                </a:moveTo>
                <a:cubicBezTo>
                  <a:pt x="371475" y="447675"/>
                  <a:pt x="327159" y="472110"/>
                  <a:pt x="295275" y="485775"/>
                </a:cubicBezTo>
                <a:cubicBezTo>
                  <a:pt x="286047" y="489730"/>
                  <a:pt x="276225" y="492125"/>
                  <a:pt x="266700" y="495300"/>
                </a:cubicBezTo>
                <a:cubicBezTo>
                  <a:pt x="215900" y="492125"/>
                  <a:pt x="164919" y="491103"/>
                  <a:pt x="114300" y="485775"/>
                </a:cubicBezTo>
                <a:cubicBezTo>
                  <a:pt x="104315" y="484724"/>
                  <a:pt x="93650" y="482414"/>
                  <a:pt x="85725" y="476250"/>
                </a:cubicBezTo>
                <a:cubicBezTo>
                  <a:pt x="64459" y="459710"/>
                  <a:pt x="28575" y="419100"/>
                  <a:pt x="28575" y="419100"/>
                </a:cubicBezTo>
                <a:cubicBezTo>
                  <a:pt x="4240" y="346094"/>
                  <a:pt x="30243" y="431607"/>
                  <a:pt x="9525" y="276225"/>
                </a:cubicBezTo>
                <a:cubicBezTo>
                  <a:pt x="8198" y="266273"/>
                  <a:pt x="3175" y="257175"/>
                  <a:pt x="0" y="247650"/>
                </a:cubicBezTo>
                <a:cubicBezTo>
                  <a:pt x="3175" y="219075"/>
                  <a:pt x="2552" y="189817"/>
                  <a:pt x="9525" y="161925"/>
                </a:cubicBezTo>
                <a:cubicBezTo>
                  <a:pt x="12301" y="150819"/>
                  <a:pt x="23455" y="143589"/>
                  <a:pt x="28575" y="133350"/>
                </a:cubicBezTo>
                <a:cubicBezTo>
                  <a:pt x="33065" y="124370"/>
                  <a:pt x="33224" y="113552"/>
                  <a:pt x="38100" y="104775"/>
                </a:cubicBezTo>
                <a:cubicBezTo>
                  <a:pt x="60081" y="65210"/>
                  <a:pt x="68385" y="46770"/>
                  <a:pt x="104775" y="28575"/>
                </a:cubicBezTo>
                <a:cubicBezTo>
                  <a:pt x="126548" y="17689"/>
                  <a:pt x="159238" y="14959"/>
                  <a:pt x="180975" y="9525"/>
                </a:cubicBezTo>
                <a:cubicBezTo>
                  <a:pt x="190715" y="7090"/>
                  <a:pt x="200025" y="3175"/>
                  <a:pt x="209550" y="0"/>
                </a:cubicBezTo>
                <a:cubicBezTo>
                  <a:pt x="222250" y="3175"/>
                  <a:pt x="239131" y="-414"/>
                  <a:pt x="247650" y="9525"/>
                </a:cubicBezTo>
                <a:cubicBezTo>
                  <a:pt x="260718" y="24771"/>
                  <a:pt x="255561" y="49967"/>
                  <a:pt x="266700" y="66675"/>
                </a:cubicBezTo>
                <a:cubicBezTo>
                  <a:pt x="291319" y="103604"/>
                  <a:pt x="282130" y="84390"/>
                  <a:pt x="295275" y="123825"/>
                </a:cubicBezTo>
                <a:cubicBezTo>
                  <a:pt x="298450" y="146050"/>
                  <a:pt x="296741" y="169546"/>
                  <a:pt x="304800" y="190500"/>
                </a:cubicBezTo>
                <a:cubicBezTo>
                  <a:pt x="313019" y="211869"/>
                  <a:pt x="335660" y="225930"/>
                  <a:pt x="342900" y="247650"/>
                </a:cubicBezTo>
                <a:lnTo>
                  <a:pt x="361950" y="304800"/>
                </a:lnTo>
                <a:cubicBezTo>
                  <a:pt x="358775" y="327025"/>
                  <a:pt x="356828" y="349460"/>
                  <a:pt x="352425" y="371475"/>
                </a:cubicBezTo>
                <a:cubicBezTo>
                  <a:pt x="350456" y="381320"/>
                  <a:pt x="342900" y="390010"/>
                  <a:pt x="342900" y="400050"/>
                </a:cubicBezTo>
                <a:cubicBezTo>
                  <a:pt x="342900" y="410090"/>
                  <a:pt x="350456" y="418780"/>
                  <a:pt x="352425" y="428625"/>
                </a:cubicBezTo>
                <a:cubicBezTo>
                  <a:pt x="353670" y="434852"/>
                  <a:pt x="390525" y="428625"/>
                  <a:pt x="381000" y="438150"/>
                </a:cubicBezTo>
                <a:close/>
              </a:path>
            </a:pathLst>
          </a:custGeom>
          <a:blipFill>
            <a:blip r:embed="rId39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4852B3F-881C-4C4D-AA28-B9760E1F580E}"/>
              </a:ext>
            </a:extLst>
          </p:cNvPr>
          <p:cNvSpPr/>
          <p:nvPr/>
        </p:nvSpPr>
        <p:spPr>
          <a:xfrm>
            <a:off x="5425702" y="4928192"/>
            <a:ext cx="821085" cy="586784"/>
          </a:xfrm>
          <a:custGeom>
            <a:avLst/>
            <a:gdLst>
              <a:gd name="connsiteX0" fmla="*/ 6560 w 606635"/>
              <a:gd name="connsiteY0" fmla="*/ 114300 h 504825"/>
              <a:gd name="connsiteX1" fmla="*/ 178010 w 606635"/>
              <a:gd name="connsiteY1" fmla="*/ 104775 h 504825"/>
              <a:gd name="connsiteX2" fmla="*/ 216110 w 606635"/>
              <a:gd name="connsiteY2" fmla="*/ 85725 h 504825"/>
              <a:gd name="connsiteX3" fmla="*/ 254210 w 606635"/>
              <a:gd name="connsiteY3" fmla="*/ 76200 h 504825"/>
              <a:gd name="connsiteX4" fmla="*/ 311360 w 606635"/>
              <a:gd name="connsiteY4" fmla="*/ 57150 h 504825"/>
              <a:gd name="connsiteX5" fmla="*/ 406610 w 606635"/>
              <a:gd name="connsiteY5" fmla="*/ 38100 h 504825"/>
              <a:gd name="connsiteX6" fmla="*/ 501860 w 606635"/>
              <a:gd name="connsiteY6" fmla="*/ 0 h 504825"/>
              <a:gd name="connsiteX7" fmla="*/ 587585 w 606635"/>
              <a:gd name="connsiteY7" fmla="*/ 9525 h 504825"/>
              <a:gd name="connsiteX8" fmla="*/ 606635 w 606635"/>
              <a:gd name="connsiteY8" fmla="*/ 38100 h 504825"/>
              <a:gd name="connsiteX9" fmla="*/ 587585 w 606635"/>
              <a:gd name="connsiteY9" fmla="*/ 238125 h 504825"/>
              <a:gd name="connsiteX10" fmla="*/ 559010 w 606635"/>
              <a:gd name="connsiteY10" fmla="*/ 323850 h 504825"/>
              <a:gd name="connsiteX11" fmla="*/ 539960 w 606635"/>
              <a:gd name="connsiteY11" fmla="*/ 400050 h 504825"/>
              <a:gd name="connsiteX12" fmla="*/ 501860 w 606635"/>
              <a:gd name="connsiteY12" fmla="*/ 457200 h 504825"/>
              <a:gd name="connsiteX13" fmla="*/ 416135 w 606635"/>
              <a:gd name="connsiteY13" fmla="*/ 504825 h 504825"/>
              <a:gd name="connsiteX14" fmla="*/ 130385 w 606635"/>
              <a:gd name="connsiteY14" fmla="*/ 495300 h 504825"/>
              <a:gd name="connsiteX15" fmla="*/ 120860 w 606635"/>
              <a:gd name="connsiteY15" fmla="*/ 466725 h 504825"/>
              <a:gd name="connsiteX16" fmla="*/ 111335 w 606635"/>
              <a:gd name="connsiteY16" fmla="*/ 352425 h 504825"/>
              <a:gd name="connsiteX17" fmla="*/ 63710 w 606635"/>
              <a:gd name="connsiteY17" fmla="*/ 247650 h 504825"/>
              <a:gd name="connsiteX18" fmla="*/ 44660 w 606635"/>
              <a:gd name="connsiteY18" fmla="*/ 219075 h 504825"/>
              <a:gd name="connsiteX19" fmla="*/ 35135 w 606635"/>
              <a:gd name="connsiteY19" fmla="*/ 171450 h 504825"/>
              <a:gd name="connsiteX20" fmla="*/ 6560 w 606635"/>
              <a:gd name="connsiteY20" fmla="*/ 114300 h 504825"/>
              <a:gd name="connsiteX0" fmla="*/ 6560 w 732689"/>
              <a:gd name="connsiteY0" fmla="*/ 114300 h 504825"/>
              <a:gd name="connsiteX1" fmla="*/ 178010 w 732689"/>
              <a:gd name="connsiteY1" fmla="*/ 104775 h 504825"/>
              <a:gd name="connsiteX2" fmla="*/ 216110 w 732689"/>
              <a:gd name="connsiteY2" fmla="*/ 85725 h 504825"/>
              <a:gd name="connsiteX3" fmla="*/ 254210 w 732689"/>
              <a:gd name="connsiteY3" fmla="*/ 76200 h 504825"/>
              <a:gd name="connsiteX4" fmla="*/ 311360 w 732689"/>
              <a:gd name="connsiteY4" fmla="*/ 57150 h 504825"/>
              <a:gd name="connsiteX5" fmla="*/ 406610 w 732689"/>
              <a:gd name="connsiteY5" fmla="*/ 38100 h 504825"/>
              <a:gd name="connsiteX6" fmla="*/ 501860 w 732689"/>
              <a:gd name="connsiteY6" fmla="*/ 0 h 504825"/>
              <a:gd name="connsiteX7" fmla="*/ 587585 w 732689"/>
              <a:gd name="connsiteY7" fmla="*/ 9525 h 504825"/>
              <a:gd name="connsiteX8" fmla="*/ 606635 w 732689"/>
              <a:gd name="connsiteY8" fmla="*/ 38100 h 504825"/>
              <a:gd name="connsiteX9" fmla="*/ 732078 w 732689"/>
              <a:gd name="connsiteY9" fmla="*/ 41455 h 504825"/>
              <a:gd name="connsiteX10" fmla="*/ 559010 w 732689"/>
              <a:gd name="connsiteY10" fmla="*/ 323850 h 504825"/>
              <a:gd name="connsiteX11" fmla="*/ 539960 w 732689"/>
              <a:gd name="connsiteY11" fmla="*/ 400050 h 504825"/>
              <a:gd name="connsiteX12" fmla="*/ 501860 w 732689"/>
              <a:gd name="connsiteY12" fmla="*/ 457200 h 504825"/>
              <a:gd name="connsiteX13" fmla="*/ 416135 w 732689"/>
              <a:gd name="connsiteY13" fmla="*/ 504825 h 504825"/>
              <a:gd name="connsiteX14" fmla="*/ 130385 w 732689"/>
              <a:gd name="connsiteY14" fmla="*/ 495300 h 504825"/>
              <a:gd name="connsiteX15" fmla="*/ 120860 w 732689"/>
              <a:gd name="connsiteY15" fmla="*/ 466725 h 504825"/>
              <a:gd name="connsiteX16" fmla="*/ 111335 w 732689"/>
              <a:gd name="connsiteY16" fmla="*/ 352425 h 504825"/>
              <a:gd name="connsiteX17" fmla="*/ 63710 w 732689"/>
              <a:gd name="connsiteY17" fmla="*/ 247650 h 504825"/>
              <a:gd name="connsiteX18" fmla="*/ 44660 w 732689"/>
              <a:gd name="connsiteY18" fmla="*/ 219075 h 504825"/>
              <a:gd name="connsiteX19" fmla="*/ 35135 w 732689"/>
              <a:gd name="connsiteY19" fmla="*/ 171450 h 504825"/>
              <a:gd name="connsiteX20" fmla="*/ 6560 w 732689"/>
              <a:gd name="connsiteY20" fmla="*/ 11430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32689" h="504825">
                <a:moveTo>
                  <a:pt x="6560" y="114300"/>
                </a:moveTo>
                <a:cubicBezTo>
                  <a:pt x="30373" y="103187"/>
                  <a:pt x="121297" y="112509"/>
                  <a:pt x="178010" y="104775"/>
                </a:cubicBezTo>
                <a:cubicBezTo>
                  <a:pt x="192079" y="102857"/>
                  <a:pt x="202815" y="90711"/>
                  <a:pt x="216110" y="85725"/>
                </a:cubicBezTo>
                <a:cubicBezTo>
                  <a:pt x="228367" y="81128"/>
                  <a:pt x="241671" y="79962"/>
                  <a:pt x="254210" y="76200"/>
                </a:cubicBezTo>
                <a:cubicBezTo>
                  <a:pt x="273444" y="70430"/>
                  <a:pt x="292126" y="62920"/>
                  <a:pt x="311360" y="57150"/>
                </a:cubicBezTo>
                <a:cubicBezTo>
                  <a:pt x="390512" y="33405"/>
                  <a:pt x="303626" y="63846"/>
                  <a:pt x="406610" y="38100"/>
                </a:cubicBezTo>
                <a:cubicBezTo>
                  <a:pt x="453690" y="26330"/>
                  <a:pt x="462445" y="19708"/>
                  <a:pt x="501860" y="0"/>
                </a:cubicBezTo>
                <a:cubicBezTo>
                  <a:pt x="530435" y="3175"/>
                  <a:pt x="560565" y="-300"/>
                  <a:pt x="587585" y="9525"/>
                </a:cubicBezTo>
                <a:cubicBezTo>
                  <a:pt x="598343" y="13437"/>
                  <a:pt x="582553" y="32778"/>
                  <a:pt x="606635" y="38100"/>
                </a:cubicBezTo>
                <a:cubicBezTo>
                  <a:pt x="630717" y="43422"/>
                  <a:pt x="741893" y="-24799"/>
                  <a:pt x="732078" y="41455"/>
                </a:cubicBezTo>
                <a:cubicBezTo>
                  <a:pt x="721192" y="114934"/>
                  <a:pt x="591030" y="264084"/>
                  <a:pt x="559010" y="323850"/>
                </a:cubicBezTo>
                <a:cubicBezTo>
                  <a:pt x="526990" y="383616"/>
                  <a:pt x="549113" y="383575"/>
                  <a:pt x="539960" y="400050"/>
                </a:cubicBezTo>
                <a:cubicBezTo>
                  <a:pt x="528841" y="420064"/>
                  <a:pt x="520910" y="444500"/>
                  <a:pt x="501860" y="457200"/>
                </a:cubicBezTo>
                <a:cubicBezTo>
                  <a:pt x="436356" y="500869"/>
                  <a:pt x="466430" y="488060"/>
                  <a:pt x="416135" y="504825"/>
                </a:cubicBezTo>
                <a:cubicBezTo>
                  <a:pt x="320885" y="501650"/>
                  <a:pt x="224904" y="507496"/>
                  <a:pt x="130385" y="495300"/>
                </a:cubicBezTo>
                <a:cubicBezTo>
                  <a:pt x="120427" y="494015"/>
                  <a:pt x="122187" y="476677"/>
                  <a:pt x="120860" y="466725"/>
                </a:cubicBezTo>
                <a:cubicBezTo>
                  <a:pt x="115807" y="428828"/>
                  <a:pt x="115802" y="390395"/>
                  <a:pt x="111335" y="352425"/>
                </a:cubicBezTo>
                <a:cubicBezTo>
                  <a:pt x="104327" y="292861"/>
                  <a:pt x="100880" y="303405"/>
                  <a:pt x="63710" y="247650"/>
                </a:cubicBezTo>
                <a:lnTo>
                  <a:pt x="44660" y="219075"/>
                </a:lnTo>
                <a:cubicBezTo>
                  <a:pt x="41485" y="203200"/>
                  <a:pt x="40819" y="186609"/>
                  <a:pt x="35135" y="171450"/>
                </a:cubicBezTo>
                <a:cubicBezTo>
                  <a:pt x="31115" y="160731"/>
                  <a:pt x="-17253" y="125413"/>
                  <a:pt x="6560" y="114300"/>
                </a:cubicBezTo>
                <a:close/>
              </a:path>
            </a:pathLst>
          </a:custGeom>
          <a:blipFill>
            <a:blip r:embed="rId40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84D350F-DE3E-4EB9-9B49-F3BFE6414A05}"/>
              </a:ext>
            </a:extLst>
          </p:cNvPr>
          <p:cNvSpPr/>
          <p:nvPr/>
        </p:nvSpPr>
        <p:spPr>
          <a:xfrm>
            <a:off x="5813946" y="3821135"/>
            <a:ext cx="655115" cy="696321"/>
          </a:xfrm>
          <a:custGeom>
            <a:avLst/>
            <a:gdLst>
              <a:gd name="connsiteX0" fmla="*/ 300251 w 655115"/>
              <a:gd name="connsiteY0" fmla="*/ 27534 h 696321"/>
              <a:gd name="connsiteX1" fmla="*/ 232012 w 655115"/>
              <a:gd name="connsiteY1" fmla="*/ 238 h 696321"/>
              <a:gd name="connsiteX2" fmla="*/ 150126 w 655115"/>
              <a:gd name="connsiteY2" fmla="*/ 41181 h 696321"/>
              <a:gd name="connsiteX3" fmla="*/ 109182 w 655115"/>
              <a:gd name="connsiteY3" fmla="*/ 54829 h 696321"/>
              <a:gd name="connsiteX4" fmla="*/ 27296 w 655115"/>
              <a:gd name="connsiteY4" fmla="*/ 123068 h 696321"/>
              <a:gd name="connsiteX5" fmla="*/ 0 w 655115"/>
              <a:gd name="connsiteY5" fmla="*/ 204955 h 696321"/>
              <a:gd name="connsiteX6" fmla="*/ 27296 w 655115"/>
              <a:gd name="connsiteY6" fmla="*/ 245898 h 696321"/>
              <a:gd name="connsiteX7" fmla="*/ 68239 w 655115"/>
              <a:gd name="connsiteY7" fmla="*/ 273193 h 696321"/>
              <a:gd name="connsiteX8" fmla="*/ 136478 w 655115"/>
              <a:gd name="connsiteY8" fmla="*/ 409671 h 696321"/>
              <a:gd name="connsiteX9" fmla="*/ 150126 w 655115"/>
              <a:gd name="connsiteY9" fmla="*/ 450614 h 696321"/>
              <a:gd name="connsiteX10" fmla="*/ 204717 w 655115"/>
              <a:gd name="connsiteY10" fmla="*/ 546149 h 696321"/>
              <a:gd name="connsiteX11" fmla="*/ 218364 w 655115"/>
              <a:gd name="connsiteY11" fmla="*/ 587092 h 696321"/>
              <a:gd name="connsiteX12" fmla="*/ 259308 w 655115"/>
              <a:gd name="connsiteY12" fmla="*/ 614387 h 696321"/>
              <a:gd name="connsiteX13" fmla="*/ 477672 w 655115"/>
              <a:gd name="connsiteY13" fmla="*/ 641683 h 696321"/>
              <a:gd name="connsiteX14" fmla="*/ 627797 w 655115"/>
              <a:gd name="connsiteY14" fmla="*/ 682626 h 696321"/>
              <a:gd name="connsiteX15" fmla="*/ 641445 w 655115"/>
              <a:gd name="connsiteY15" fmla="*/ 614387 h 696321"/>
              <a:gd name="connsiteX16" fmla="*/ 655093 w 655115"/>
              <a:gd name="connsiteY16" fmla="*/ 573444 h 696321"/>
              <a:gd name="connsiteX17" fmla="*/ 627797 w 655115"/>
              <a:gd name="connsiteY17" fmla="*/ 273193 h 696321"/>
              <a:gd name="connsiteX18" fmla="*/ 436729 w 655115"/>
              <a:gd name="connsiteY18" fmla="*/ 286841 h 696321"/>
              <a:gd name="connsiteX19" fmla="*/ 382138 w 655115"/>
              <a:gd name="connsiteY19" fmla="*/ 218602 h 696321"/>
              <a:gd name="connsiteX20" fmla="*/ 341194 w 655115"/>
              <a:gd name="connsiteY20" fmla="*/ 191307 h 696321"/>
              <a:gd name="connsiteX21" fmla="*/ 327547 w 655115"/>
              <a:gd name="connsiteY21" fmla="*/ 150364 h 696321"/>
              <a:gd name="connsiteX22" fmla="*/ 286603 w 655115"/>
              <a:gd name="connsiteY22" fmla="*/ 54829 h 696321"/>
              <a:gd name="connsiteX23" fmla="*/ 300251 w 655115"/>
              <a:gd name="connsiteY23" fmla="*/ 27534 h 6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115" h="696321">
                <a:moveTo>
                  <a:pt x="300251" y="27534"/>
                </a:moveTo>
                <a:cubicBezTo>
                  <a:pt x="291153" y="18436"/>
                  <a:pt x="256321" y="3277"/>
                  <a:pt x="232012" y="238"/>
                </a:cubicBezTo>
                <a:cubicBezTo>
                  <a:pt x="204570" y="-3192"/>
                  <a:pt x="169904" y="31292"/>
                  <a:pt x="150126" y="41181"/>
                </a:cubicBezTo>
                <a:cubicBezTo>
                  <a:pt x="137259" y="47615"/>
                  <a:pt x="122830" y="50280"/>
                  <a:pt x="109182" y="54829"/>
                </a:cubicBezTo>
                <a:cubicBezTo>
                  <a:pt x="83699" y="71818"/>
                  <a:pt x="42749" y="95253"/>
                  <a:pt x="27296" y="123068"/>
                </a:cubicBezTo>
                <a:cubicBezTo>
                  <a:pt x="13323" y="148219"/>
                  <a:pt x="0" y="204955"/>
                  <a:pt x="0" y="204955"/>
                </a:cubicBezTo>
                <a:cubicBezTo>
                  <a:pt x="9099" y="218603"/>
                  <a:pt x="15698" y="234300"/>
                  <a:pt x="27296" y="245898"/>
                </a:cubicBezTo>
                <a:cubicBezTo>
                  <a:pt x="38894" y="257496"/>
                  <a:pt x="61577" y="258204"/>
                  <a:pt x="68239" y="273193"/>
                </a:cubicBezTo>
                <a:cubicBezTo>
                  <a:pt x="138508" y="431298"/>
                  <a:pt x="18390" y="321106"/>
                  <a:pt x="136478" y="409671"/>
                </a:cubicBezTo>
                <a:cubicBezTo>
                  <a:pt x="141027" y="423319"/>
                  <a:pt x="144459" y="437391"/>
                  <a:pt x="150126" y="450614"/>
                </a:cubicBezTo>
                <a:cubicBezTo>
                  <a:pt x="170906" y="499100"/>
                  <a:pt x="177303" y="505028"/>
                  <a:pt x="204717" y="546149"/>
                </a:cubicBezTo>
                <a:cubicBezTo>
                  <a:pt x="209266" y="559797"/>
                  <a:pt x="209377" y="575859"/>
                  <a:pt x="218364" y="587092"/>
                </a:cubicBezTo>
                <a:cubicBezTo>
                  <a:pt x="228611" y="599900"/>
                  <a:pt x="244637" y="607052"/>
                  <a:pt x="259308" y="614387"/>
                </a:cubicBezTo>
                <a:cubicBezTo>
                  <a:pt x="318228" y="643847"/>
                  <a:pt x="443798" y="639077"/>
                  <a:pt x="477672" y="641683"/>
                </a:cubicBezTo>
                <a:cubicBezTo>
                  <a:pt x="578859" y="709141"/>
                  <a:pt x="527390" y="702708"/>
                  <a:pt x="627797" y="682626"/>
                </a:cubicBezTo>
                <a:cubicBezTo>
                  <a:pt x="632346" y="659880"/>
                  <a:pt x="635819" y="636891"/>
                  <a:pt x="641445" y="614387"/>
                </a:cubicBezTo>
                <a:cubicBezTo>
                  <a:pt x="644934" y="600431"/>
                  <a:pt x="655668" y="587818"/>
                  <a:pt x="655093" y="573444"/>
                </a:cubicBezTo>
                <a:cubicBezTo>
                  <a:pt x="651076" y="473028"/>
                  <a:pt x="636896" y="373277"/>
                  <a:pt x="627797" y="273193"/>
                </a:cubicBezTo>
                <a:cubicBezTo>
                  <a:pt x="564108" y="277742"/>
                  <a:pt x="500470" y="290590"/>
                  <a:pt x="436729" y="286841"/>
                </a:cubicBezTo>
                <a:cubicBezTo>
                  <a:pt x="379264" y="283461"/>
                  <a:pt x="404963" y="247133"/>
                  <a:pt x="382138" y="218602"/>
                </a:cubicBezTo>
                <a:cubicBezTo>
                  <a:pt x="371891" y="205794"/>
                  <a:pt x="354842" y="200405"/>
                  <a:pt x="341194" y="191307"/>
                </a:cubicBezTo>
                <a:cubicBezTo>
                  <a:pt x="336645" y="177659"/>
                  <a:pt x="333214" y="163587"/>
                  <a:pt x="327547" y="150364"/>
                </a:cubicBezTo>
                <a:cubicBezTo>
                  <a:pt x="313988" y="118726"/>
                  <a:pt x="292422" y="89744"/>
                  <a:pt x="286603" y="54829"/>
                </a:cubicBezTo>
                <a:cubicBezTo>
                  <a:pt x="284359" y="41367"/>
                  <a:pt x="309349" y="36632"/>
                  <a:pt x="300251" y="27534"/>
                </a:cubicBezTo>
                <a:close/>
              </a:path>
            </a:pathLst>
          </a:custGeom>
          <a:blipFill>
            <a:blip r:embed="rId41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F5BA62C-47EF-4990-B555-1D0D78217913}"/>
              </a:ext>
            </a:extLst>
          </p:cNvPr>
          <p:cNvSpPr/>
          <p:nvPr/>
        </p:nvSpPr>
        <p:spPr>
          <a:xfrm>
            <a:off x="-11869" y="-40195"/>
            <a:ext cx="12192000" cy="71461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3000"/>
                </a:schemeClr>
              </a:gs>
              <a:gs pos="31000">
                <a:schemeClr val="tx1">
                  <a:lumMod val="95000"/>
                  <a:lumOff val="5000"/>
                  <a:alpha val="32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5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84DC7862-AA5D-4927-9748-954A860D8C3C}"/>
              </a:ext>
            </a:extLst>
          </p:cNvPr>
          <p:cNvSpPr/>
          <p:nvPr/>
        </p:nvSpPr>
        <p:spPr>
          <a:xfrm>
            <a:off x="1295229" y="628604"/>
            <a:ext cx="746172" cy="76123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6" name="Partial Circle 115">
            <a:extLst>
              <a:ext uri="{FF2B5EF4-FFF2-40B4-BE49-F238E27FC236}">
                <a16:creationId xmlns:a16="http://schemas.microsoft.com/office/drawing/2014/main" id="{1E123432-0395-4449-915B-FA3EEB018EEB}"/>
              </a:ext>
            </a:extLst>
          </p:cNvPr>
          <p:cNvSpPr/>
          <p:nvPr/>
        </p:nvSpPr>
        <p:spPr>
          <a:xfrm rot="10800000">
            <a:off x="1947576" y="1414988"/>
            <a:ext cx="1004209" cy="1004209"/>
          </a:xfrm>
          <a:prstGeom prst="pie">
            <a:avLst>
              <a:gd name="adj1" fmla="val 0"/>
              <a:gd name="adj2" fmla="val 10830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8DAAB876-F971-44E6-8993-01A6C1E0EE3A}"/>
              </a:ext>
            </a:extLst>
          </p:cNvPr>
          <p:cNvSpPr/>
          <p:nvPr/>
        </p:nvSpPr>
        <p:spPr>
          <a:xfrm>
            <a:off x="2151532" y="695906"/>
            <a:ext cx="589147" cy="58914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06613211-0C42-476D-9B78-F4994D2650C0}"/>
              </a:ext>
            </a:extLst>
          </p:cNvPr>
          <p:cNvSpPr/>
          <p:nvPr/>
        </p:nvSpPr>
        <p:spPr>
          <a:xfrm rot="10800000">
            <a:off x="333165" y="1555630"/>
            <a:ext cx="885237" cy="901511"/>
          </a:xfrm>
          <a:prstGeom prst="pie">
            <a:avLst>
              <a:gd name="adj1" fmla="val 0"/>
              <a:gd name="adj2" fmla="val 10830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45046C61-2F09-4E05-BA24-17A29C5D061D}"/>
              </a:ext>
            </a:extLst>
          </p:cNvPr>
          <p:cNvSpPr/>
          <p:nvPr/>
        </p:nvSpPr>
        <p:spPr>
          <a:xfrm>
            <a:off x="440932" y="866792"/>
            <a:ext cx="619748" cy="6197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3F429-EE1C-49CD-884E-39B032139335}"/>
              </a:ext>
            </a:extLst>
          </p:cNvPr>
          <p:cNvSpPr/>
          <p:nvPr/>
        </p:nvSpPr>
        <p:spPr>
          <a:xfrm>
            <a:off x="3205886" y="1091602"/>
            <a:ext cx="6841938" cy="707886"/>
          </a:xfrm>
          <a:prstGeom prst="rect">
            <a:avLst/>
          </a:prstGeom>
          <a:effectLst>
            <a:outerShdw blurRad="63500" sx="102000" sy="102000" algn="ctr" rotWithShape="0">
              <a:schemeClr val="bg1"/>
            </a:outerShdw>
          </a:effec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More than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63500" sx="102000" sy="102000" algn="ctr" rotWithShape="0">
                    <a:schemeClr val="tx1"/>
                  </a:outerShdw>
                </a:effectLst>
              </a:rPr>
              <a:t>1.5 billion people </a:t>
            </a:r>
            <a:r>
              <a:rPr lang="en-US" sz="2000" dirty="0">
                <a:solidFill>
                  <a:schemeClr val="bg1"/>
                </a:solidFill>
              </a:rPr>
              <a:t>can speak English</a:t>
            </a:r>
            <a:endParaRPr lang="vi-VN" sz="2000" dirty="0">
              <a:solidFill>
                <a:schemeClr val="bg1"/>
              </a:solidFill>
            </a:endParaRPr>
          </a:p>
        </p:txBody>
      </p:sp>
      <p:sp>
        <p:nvSpPr>
          <p:cNvPr id="114" name="Partial Circle 113">
            <a:extLst>
              <a:ext uri="{FF2B5EF4-FFF2-40B4-BE49-F238E27FC236}">
                <a16:creationId xmlns:a16="http://schemas.microsoft.com/office/drawing/2014/main" id="{2D070DA7-2862-4905-A97C-8BD01F6D002A}"/>
              </a:ext>
            </a:extLst>
          </p:cNvPr>
          <p:cNvSpPr/>
          <p:nvPr/>
        </p:nvSpPr>
        <p:spPr>
          <a:xfrm rot="10800000">
            <a:off x="1068376" y="1485320"/>
            <a:ext cx="1220003" cy="1184717"/>
          </a:xfrm>
          <a:prstGeom prst="pie">
            <a:avLst>
              <a:gd name="adj1" fmla="val 0"/>
              <a:gd name="adj2" fmla="val 10830155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E0B4A9-4B1D-4C69-B1C1-F946F8A4D6E4}"/>
              </a:ext>
            </a:extLst>
          </p:cNvPr>
          <p:cNvGrpSpPr/>
          <p:nvPr/>
        </p:nvGrpSpPr>
        <p:grpSpPr>
          <a:xfrm>
            <a:off x="1951279" y="700149"/>
            <a:ext cx="1004209" cy="1723291"/>
            <a:chOff x="-1041092" y="700524"/>
            <a:chExt cx="1004209" cy="1723291"/>
          </a:xfrm>
          <a:effectLst/>
        </p:grpSpPr>
        <p:sp>
          <p:nvSpPr>
            <p:cNvPr id="143" name="Partial Circle 142">
              <a:extLst>
                <a:ext uri="{FF2B5EF4-FFF2-40B4-BE49-F238E27FC236}">
                  <a16:creationId xmlns:a16="http://schemas.microsoft.com/office/drawing/2014/main" id="{2E7EBC5B-2AE8-4135-91E1-9E389FEADB83}"/>
                </a:ext>
              </a:extLst>
            </p:cNvPr>
            <p:cNvSpPr/>
            <p:nvPr/>
          </p:nvSpPr>
          <p:spPr>
            <a:xfrm rot="10800000">
              <a:off x="-1041092" y="1419606"/>
              <a:ext cx="1004209" cy="100420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1E06FC80-DA90-45FC-8D40-6D3A2FC123F4}"/>
                </a:ext>
              </a:extLst>
            </p:cNvPr>
            <p:cNvSpPr/>
            <p:nvPr/>
          </p:nvSpPr>
          <p:spPr>
            <a:xfrm>
              <a:off x="-837136" y="700524"/>
              <a:ext cx="589147" cy="589148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2" name="Flowchart: Merge 161">
              <a:extLst>
                <a:ext uri="{FF2B5EF4-FFF2-40B4-BE49-F238E27FC236}">
                  <a16:creationId xmlns:a16="http://schemas.microsoft.com/office/drawing/2014/main" id="{BC6AF329-7215-49BF-86B7-F055B8BDF49E}"/>
                </a:ext>
              </a:extLst>
            </p:cNvPr>
            <p:cNvSpPr/>
            <p:nvPr/>
          </p:nvSpPr>
          <p:spPr>
            <a:xfrm>
              <a:off x="-689538" y="1415597"/>
              <a:ext cx="290882" cy="566488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D1498942-1AF1-443F-AAE9-3821D666E0DC}"/>
                </a:ext>
              </a:extLst>
            </p:cNvPr>
            <p:cNvSpPr/>
            <p:nvPr/>
          </p:nvSpPr>
          <p:spPr>
            <a:xfrm>
              <a:off x="-619578" y="1379392"/>
              <a:ext cx="141437" cy="611583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525D71D-4AAD-4817-82D6-D43F87BAFD96}"/>
              </a:ext>
            </a:extLst>
          </p:cNvPr>
          <p:cNvGrpSpPr/>
          <p:nvPr/>
        </p:nvGrpSpPr>
        <p:grpSpPr>
          <a:xfrm>
            <a:off x="190698" y="871643"/>
            <a:ext cx="1038360" cy="1590349"/>
            <a:chOff x="190698" y="871643"/>
            <a:chExt cx="1038360" cy="1590349"/>
          </a:xfrm>
          <a:effectLst/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0F2175-0ED2-4CB2-A10C-29EF3A783321}"/>
                </a:ext>
              </a:extLst>
            </p:cNvPr>
            <p:cNvGrpSpPr/>
            <p:nvPr/>
          </p:nvGrpSpPr>
          <p:grpSpPr>
            <a:xfrm>
              <a:off x="340803" y="871643"/>
              <a:ext cx="885237" cy="1590349"/>
              <a:chOff x="-2655503" y="871410"/>
              <a:chExt cx="885237" cy="1590349"/>
            </a:xfrm>
          </p:grpSpPr>
          <p:sp>
            <p:nvSpPr>
              <p:cNvPr id="145" name="Partial Circle 144">
                <a:extLst>
                  <a:ext uri="{FF2B5EF4-FFF2-40B4-BE49-F238E27FC236}">
                    <a16:creationId xmlns:a16="http://schemas.microsoft.com/office/drawing/2014/main" id="{173C9E79-C7A0-4BF0-A4FD-AD3DC679084B}"/>
                  </a:ext>
                </a:extLst>
              </p:cNvPr>
              <p:cNvSpPr/>
              <p:nvPr/>
            </p:nvSpPr>
            <p:spPr>
              <a:xfrm rot="10800000">
                <a:off x="-2655503" y="1560248"/>
                <a:ext cx="885237" cy="901511"/>
              </a:xfrm>
              <a:prstGeom prst="pie">
                <a:avLst>
                  <a:gd name="adj1" fmla="val 0"/>
                  <a:gd name="adj2" fmla="val 10830155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D98F96FC-05D8-4313-B4B6-09EA7C98C6AA}"/>
                  </a:ext>
                </a:extLst>
              </p:cNvPr>
              <p:cNvSpPr/>
              <p:nvPr/>
            </p:nvSpPr>
            <p:spPr>
              <a:xfrm>
                <a:off x="-2547736" y="871410"/>
                <a:ext cx="636434" cy="636435"/>
              </a:xfrm>
              <a:prstGeom prst="flowChartConnector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4" name="Flowchart: Merge 163">
                <a:extLst>
                  <a:ext uri="{FF2B5EF4-FFF2-40B4-BE49-F238E27FC236}">
                    <a16:creationId xmlns:a16="http://schemas.microsoft.com/office/drawing/2014/main" id="{BA38A866-E2E0-449F-9056-DAEF0A34105A}"/>
                  </a:ext>
                </a:extLst>
              </p:cNvPr>
              <p:cNvSpPr/>
              <p:nvPr/>
            </p:nvSpPr>
            <p:spPr>
              <a:xfrm>
                <a:off x="-2364634" y="1560248"/>
                <a:ext cx="295823" cy="491635"/>
              </a:xfrm>
              <a:prstGeom prst="flowChartMerg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BA9184BB-8A40-47B7-80EB-7B19D1479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778" b="95556" l="9778" r="89778">
                          <a14:foregroundMark x1="18222" y1="11111" x2="18222" y2="11111"/>
                          <a14:foregroundMark x1="19111" y1="4889" x2="19111" y2="4889"/>
                          <a14:foregroundMark x1="30667" y1="3111" x2="30667" y2="3111"/>
                          <a14:foregroundMark x1="25778" y1="2222" x2="25778" y2="2222"/>
                          <a14:foregroundMark x1="38222" y1="2667" x2="38222" y2="2667"/>
                          <a14:foregroundMark x1="60000" y1="30667" x2="60000" y2="30667"/>
                          <a14:foregroundMark x1="46222" y1="95556" x2="46222" y2="9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9320" flipH="1">
              <a:off x="190698" y="1479043"/>
              <a:ext cx="1038360" cy="792630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60AD8C-2397-479F-AFF9-AACCED5D03B4}"/>
              </a:ext>
            </a:extLst>
          </p:cNvPr>
          <p:cNvGrpSpPr/>
          <p:nvPr/>
        </p:nvGrpSpPr>
        <p:grpSpPr>
          <a:xfrm>
            <a:off x="930548" y="480245"/>
            <a:ext cx="1360999" cy="2262894"/>
            <a:chOff x="-1691257" y="2914779"/>
            <a:chExt cx="1236725" cy="2084243"/>
          </a:xfrm>
          <a:effectLst/>
        </p:grpSpPr>
        <p:sp>
          <p:nvSpPr>
            <p:cNvPr id="167" name="Partial Circle 166">
              <a:extLst>
                <a:ext uri="{FF2B5EF4-FFF2-40B4-BE49-F238E27FC236}">
                  <a16:creationId xmlns:a16="http://schemas.microsoft.com/office/drawing/2014/main" id="{AAD9E555-FABF-4F94-9E5E-666C07565747}"/>
                </a:ext>
              </a:extLst>
            </p:cNvPr>
            <p:cNvSpPr/>
            <p:nvPr/>
          </p:nvSpPr>
          <p:spPr>
            <a:xfrm rot="10800000">
              <a:off x="-1691257" y="3770233"/>
              <a:ext cx="1236725" cy="122878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rgbClr val="F8F8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475BB12-C0AE-4157-931D-8AFCD9120C3A}"/>
                </a:ext>
              </a:extLst>
            </p:cNvPr>
            <p:cNvGrpSpPr/>
            <p:nvPr/>
          </p:nvGrpSpPr>
          <p:grpSpPr>
            <a:xfrm>
              <a:off x="-1664337" y="2914779"/>
              <a:ext cx="1027346" cy="1556554"/>
              <a:chOff x="-1936218" y="586044"/>
              <a:chExt cx="1027346" cy="1556554"/>
            </a:xfrm>
          </p:grpSpPr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E156586B-F09D-42F4-9A08-536012FCA410}"/>
                  </a:ext>
                </a:extLst>
              </p:cNvPr>
              <p:cNvSpPr/>
              <p:nvPr/>
            </p:nvSpPr>
            <p:spPr>
              <a:xfrm>
                <a:off x="-1700139" y="644472"/>
                <a:ext cx="765450" cy="798728"/>
              </a:xfrm>
              <a:prstGeom prst="flowChartConnector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7" name="Partial Circle 146">
                <a:extLst>
                  <a:ext uri="{FF2B5EF4-FFF2-40B4-BE49-F238E27FC236}">
                    <a16:creationId xmlns:a16="http://schemas.microsoft.com/office/drawing/2014/main" id="{515A6B37-0653-4335-8ABF-679B0D63EB50}"/>
                  </a:ext>
                </a:extLst>
              </p:cNvPr>
              <p:cNvSpPr/>
              <p:nvPr/>
            </p:nvSpPr>
            <p:spPr>
              <a:xfrm rot="7793316">
                <a:off x="-1679042" y="557871"/>
                <a:ext cx="741998" cy="798343"/>
              </a:xfrm>
              <a:prstGeom prst="pie">
                <a:avLst>
                  <a:gd name="adj1" fmla="val 2943576"/>
                  <a:gd name="adj2" fmla="val 1391774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F38D2462-8C47-47A5-8058-793460ADC4CD}"/>
                  </a:ext>
                </a:extLst>
              </p:cNvPr>
              <p:cNvGrpSpPr/>
              <p:nvPr/>
            </p:nvGrpSpPr>
            <p:grpSpPr>
              <a:xfrm>
                <a:off x="-1700139" y="929242"/>
                <a:ext cx="751292" cy="281740"/>
                <a:chOff x="9184363" y="-1276352"/>
                <a:chExt cx="1178649" cy="442002"/>
              </a:xfrm>
            </p:grpSpPr>
            <p:sp>
              <p:nvSpPr>
                <p:cNvPr id="149" name="Flowchart: Connector 148">
                  <a:extLst>
                    <a:ext uri="{FF2B5EF4-FFF2-40B4-BE49-F238E27FC236}">
                      <a16:creationId xmlns:a16="http://schemas.microsoft.com/office/drawing/2014/main" id="{E8249A6D-209D-42E8-BAE7-F53175C6E1CC}"/>
                    </a:ext>
                  </a:extLst>
                </p:cNvPr>
                <p:cNvSpPr/>
                <p:nvPr/>
              </p:nvSpPr>
              <p:spPr>
                <a:xfrm>
                  <a:off x="9184363" y="-1276351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7AA15367-373D-43C2-AC37-5313346FC932}"/>
                    </a:ext>
                  </a:extLst>
                </p:cNvPr>
                <p:cNvCxnSpPr/>
                <p:nvPr/>
              </p:nvCxnSpPr>
              <p:spPr>
                <a:xfrm>
                  <a:off x="9603606" y="-1047750"/>
                  <a:ext cx="317405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Flowchart: Connector 150">
                  <a:extLst>
                    <a:ext uri="{FF2B5EF4-FFF2-40B4-BE49-F238E27FC236}">
                      <a16:creationId xmlns:a16="http://schemas.microsoft.com/office/drawing/2014/main" id="{37800582-E1D3-4949-9EB2-022C70179C3A}"/>
                    </a:ext>
                  </a:extLst>
                </p:cNvPr>
                <p:cNvSpPr/>
                <p:nvPr/>
              </p:nvSpPr>
              <p:spPr>
                <a:xfrm>
                  <a:off x="9921011" y="-1276352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EB83F83-7190-4999-805B-E792BC774E81}"/>
                  </a:ext>
                </a:extLst>
              </p:cNvPr>
              <p:cNvGrpSpPr/>
              <p:nvPr/>
            </p:nvGrpSpPr>
            <p:grpSpPr>
              <a:xfrm>
                <a:off x="-1554216" y="1489938"/>
                <a:ext cx="485971" cy="652660"/>
                <a:chOff x="9330461" y="-720535"/>
                <a:chExt cx="819150" cy="1359280"/>
              </a:xfrm>
            </p:grpSpPr>
            <p:sp>
              <p:nvSpPr>
                <p:cNvPr id="153" name="Rectangle: Diagonal Corners Snipped 152">
                  <a:extLst>
                    <a:ext uri="{FF2B5EF4-FFF2-40B4-BE49-F238E27FC236}">
                      <a16:creationId xmlns:a16="http://schemas.microsoft.com/office/drawing/2014/main" id="{CE2EE285-CC69-4043-8B53-28A12B72D862}"/>
                    </a:ext>
                  </a:extLst>
                </p:cNvPr>
                <p:cNvSpPr/>
                <p:nvPr/>
              </p:nvSpPr>
              <p:spPr>
                <a:xfrm>
                  <a:off x="9330461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4" name="Rectangle: Diagonal Corners Snipped 153">
                  <a:extLst>
                    <a:ext uri="{FF2B5EF4-FFF2-40B4-BE49-F238E27FC236}">
                      <a16:creationId xmlns:a16="http://schemas.microsoft.com/office/drawing/2014/main" id="{D8C6CCF6-773F-4203-B0C5-86C818D5CF70}"/>
                    </a:ext>
                  </a:extLst>
                </p:cNvPr>
                <p:cNvSpPr/>
                <p:nvPr/>
              </p:nvSpPr>
              <p:spPr>
                <a:xfrm flipH="1">
                  <a:off x="9764572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5" name="Diamond 154">
                  <a:extLst>
                    <a:ext uri="{FF2B5EF4-FFF2-40B4-BE49-F238E27FC236}">
                      <a16:creationId xmlns:a16="http://schemas.microsoft.com/office/drawing/2014/main" id="{7D4C0F09-BB21-4AE3-9DB7-4897F8F18FEC}"/>
                    </a:ext>
                  </a:extLst>
                </p:cNvPr>
                <p:cNvSpPr/>
                <p:nvPr/>
              </p:nvSpPr>
              <p:spPr>
                <a:xfrm>
                  <a:off x="9556063" y="-720535"/>
                  <a:ext cx="381981" cy="135928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1BA4BC7-C322-4905-9FCE-F510AE6698F4}"/>
                  </a:ext>
                </a:extLst>
              </p:cNvPr>
              <p:cNvGrpSpPr/>
              <p:nvPr/>
            </p:nvGrpSpPr>
            <p:grpSpPr>
              <a:xfrm rot="19852732">
                <a:off x="-1936218" y="1568488"/>
                <a:ext cx="347295" cy="529907"/>
                <a:chOff x="13374332" y="3154277"/>
                <a:chExt cx="1170977" cy="1786691"/>
              </a:xfrm>
            </p:grpSpPr>
            <p:sp>
              <p:nvSpPr>
                <p:cNvPr id="157" name="Flowchart: Process 156">
                  <a:extLst>
                    <a:ext uri="{FF2B5EF4-FFF2-40B4-BE49-F238E27FC236}">
                      <a16:creationId xmlns:a16="http://schemas.microsoft.com/office/drawing/2014/main" id="{ED339D72-D05A-4205-BA33-2F22D3438CB2}"/>
                    </a:ext>
                  </a:extLst>
                </p:cNvPr>
                <p:cNvSpPr/>
                <p:nvPr/>
              </p:nvSpPr>
              <p:spPr>
                <a:xfrm>
                  <a:off x="13583732" y="3154277"/>
                  <a:ext cx="961577" cy="1786691"/>
                </a:xfrm>
                <a:prstGeom prst="flowChartProcess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8" name="Flowchart: Process 157">
                  <a:extLst>
                    <a:ext uri="{FF2B5EF4-FFF2-40B4-BE49-F238E27FC236}">
                      <a16:creationId xmlns:a16="http://schemas.microsoft.com/office/drawing/2014/main" id="{47E9EC5F-657F-4772-BE60-869EDD7D9C46}"/>
                    </a:ext>
                  </a:extLst>
                </p:cNvPr>
                <p:cNvSpPr/>
                <p:nvPr/>
              </p:nvSpPr>
              <p:spPr>
                <a:xfrm>
                  <a:off x="13387886" y="3154277"/>
                  <a:ext cx="198925" cy="1786691"/>
                </a:xfrm>
                <a:prstGeom prst="flowChartProcess">
                  <a:avLst/>
                </a:prstGeom>
                <a:solidFill>
                  <a:srgbClr val="7B38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DB58D99E-1A25-4E63-B90E-850750D4A520}"/>
                    </a:ext>
                  </a:extLst>
                </p:cNvPr>
                <p:cNvSpPr/>
                <p:nvPr/>
              </p:nvSpPr>
              <p:spPr>
                <a:xfrm>
                  <a:off x="13748084" y="3639406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9993E3B9-DFC0-4719-9B7A-536EBB0F8A21}"/>
                    </a:ext>
                  </a:extLst>
                </p:cNvPr>
                <p:cNvSpPr/>
                <p:nvPr/>
              </p:nvSpPr>
              <p:spPr>
                <a:xfrm>
                  <a:off x="13611580" y="3758863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AE37033E-50AF-4CF2-ACAC-7B658F16459B}"/>
                    </a:ext>
                  </a:extLst>
                </p:cNvPr>
                <p:cNvSpPr/>
                <p:nvPr/>
              </p:nvSpPr>
              <p:spPr>
                <a:xfrm>
                  <a:off x="13374332" y="3201539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8620060-F868-4389-B509-6DA1B1EE5CB5}"/>
              </a:ext>
            </a:extLst>
          </p:cNvPr>
          <p:cNvGrpSpPr/>
          <p:nvPr/>
        </p:nvGrpSpPr>
        <p:grpSpPr>
          <a:xfrm>
            <a:off x="488312" y="3006677"/>
            <a:ext cx="1947146" cy="1225023"/>
            <a:chOff x="-157877" y="2390024"/>
            <a:chExt cx="3797799" cy="2962070"/>
          </a:xfrm>
          <a:effectLst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F8997FD-C32F-48DD-A262-C80224D080B2}"/>
                </a:ext>
              </a:extLst>
            </p:cNvPr>
            <p:cNvSpPr/>
            <p:nvPr/>
          </p:nvSpPr>
          <p:spPr>
            <a:xfrm>
              <a:off x="-157877" y="2817441"/>
              <a:ext cx="3797799" cy="2534653"/>
            </a:xfrm>
            <a:custGeom>
              <a:avLst/>
              <a:gdLst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613716 w 5866323"/>
                <a:gd name="connsiteY5" fmla="*/ 2498520 h 2534653"/>
                <a:gd name="connsiteX6" fmla="*/ 5435811 w 5866323"/>
                <a:gd name="connsiteY6" fmla="*/ 2454309 h 2534653"/>
                <a:gd name="connsiteX7" fmla="*/ 4398485 w 5866323"/>
                <a:gd name="connsiteY7" fmla="*/ 2366210 h 2534653"/>
                <a:gd name="connsiteX8" fmla="*/ 3182026 w 5866323"/>
                <a:gd name="connsiteY8" fmla="*/ 2498825 h 2534653"/>
                <a:gd name="connsiteX9" fmla="*/ 3087182 w 5866323"/>
                <a:gd name="connsiteY9" fmla="*/ 2534653 h 2534653"/>
                <a:gd name="connsiteX10" fmla="*/ 2778304 w 5866323"/>
                <a:gd name="connsiteY10" fmla="*/ 2534653 h 2534653"/>
                <a:gd name="connsiteX11" fmla="*/ 2683460 w 5866323"/>
                <a:gd name="connsiteY11" fmla="*/ 2498825 h 2534653"/>
                <a:gd name="connsiteX12" fmla="*/ 1467000 w 5866323"/>
                <a:gd name="connsiteY12" fmla="*/ 2366210 h 2534653"/>
                <a:gd name="connsiteX13" fmla="*/ 429675 w 5866323"/>
                <a:gd name="connsiteY13" fmla="*/ 2454309 h 2534653"/>
                <a:gd name="connsiteX14" fmla="*/ 252344 w 5866323"/>
                <a:gd name="connsiteY14" fmla="*/ 2498377 h 2534653"/>
                <a:gd name="connsiteX15" fmla="*/ 186255 w 5866323"/>
                <a:gd name="connsiteY15" fmla="*/ 2462505 h 2534653"/>
                <a:gd name="connsiteX16" fmla="*/ 0 w 5866323"/>
                <a:gd name="connsiteY16" fmla="*/ 2112202 h 2534653"/>
                <a:gd name="connsiteX17" fmla="*/ 0 w 5866323"/>
                <a:gd name="connsiteY17" fmla="*/ 422451 h 2534653"/>
                <a:gd name="connsiteX18" fmla="*/ 422451 w 5866323"/>
                <a:gd name="connsiteY18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86255 w 5866323"/>
                <a:gd name="connsiteY13" fmla="*/ 2462505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93079 w 5866323"/>
                <a:gd name="connsiteY13" fmla="*/ 2407914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66323" h="2534653">
                  <a:moveTo>
                    <a:pt x="422451" y="0"/>
                  </a:moveTo>
                  <a:lnTo>
                    <a:pt x="5443872" y="0"/>
                  </a:lnTo>
                  <a:cubicBezTo>
                    <a:pt x="5677185" y="0"/>
                    <a:pt x="5866323" y="189138"/>
                    <a:pt x="5866323" y="422451"/>
                  </a:cubicBezTo>
                  <a:lnTo>
                    <a:pt x="5866323" y="2112202"/>
                  </a:lnTo>
                  <a:cubicBezTo>
                    <a:pt x="5866323" y="2258023"/>
                    <a:pt x="5778794" y="2359292"/>
                    <a:pt x="5666421" y="2435209"/>
                  </a:cubicBezTo>
                  <a:lnTo>
                    <a:pt x="5435811" y="2454309"/>
                  </a:lnTo>
                  <a:cubicBezTo>
                    <a:pt x="5170336" y="2399877"/>
                    <a:pt x="4803586" y="2366210"/>
                    <a:pt x="4398485" y="2366210"/>
                  </a:cubicBezTo>
                  <a:cubicBezTo>
                    <a:pt x="3892109" y="2366210"/>
                    <a:pt x="3445656" y="2418815"/>
                    <a:pt x="3182026" y="2498825"/>
                  </a:cubicBezTo>
                  <a:lnTo>
                    <a:pt x="3087182" y="2534653"/>
                  </a:lnTo>
                  <a:lnTo>
                    <a:pt x="2778304" y="2534653"/>
                  </a:lnTo>
                  <a:lnTo>
                    <a:pt x="2683460" y="2498825"/>
                  </a:lnTo>
                  <a:cubicBezTo>
                    <a:pt x="2419829" y="2418815"/>
                    <a:pt x="1973377" y="2366210"/>
                    <a:pt x="1467000" y="2366210"/>
                  </a:cubicBezTo>
                  <a:cubicBezTo>
                    <a:pt x="1061899" y="2366210"/>
                    <a:pt x="695149" y="2399877"/>
                    <a:pt x="429675" y="2454309"/>
                  </a:cubicBezTo>
                  <a:lnTo>
                    <a:pt x="193079" y="2407914"/>
                  </a:lnTo>
                  <a:cubicBezTo>
                    <a:pt x="80706" y="2331997"/>
                    <a:pt x="0" y="2258023"/>
                    <a:pt x="0" y="2112202"/>
                  </a:cubicBezTo>
                  <a:lnTo>
                    <a:pt x="0" y="422451"/>
                  </a:lnTo>
                  <a:cubicBezTo>
                    <a:pt x="0" y="189138"/>
                    <a:pt x="189138" y="0"/>
                    <a:pt x="422451" y="0"/>
                  </a:cubicBezTo>
                  <a:close/>
                </a:path>
              </a:pathLst>
            </a:cu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D968A78-851A-4A17-849C-2B4B24AB807C}"/>
                </a:ext>
              </a:extLst>
            </p:cNvPr>
            <p:cNvSpPr/>
            <p:nvPr/>
          </p:nvSpPr>
          <p:spPr>
            <a:xfrm rot="5400000">
              <a:off x="379993" y="2069269"/>
              <a:ext cx="2747302" cy="3388811"/>
            </a:xfrm>
            <a:custGeom>
              <a:avLst/>
              <a:gdLst>
                <a:gd name="connsiteX0" fmla="*/ 0 w 2747302"/>
                <a:gd name="connsiteY0" fmla="*/ 3603411 h 4816550"/>
                <a:gd name="connsiteX1" fmla="*/ 168793 w 2747302"/>
                <a:gd name="connsiteY1" fmla="*/ 2612382 h 4816550"/>
                <a:gd name="connsiteX2" fmla="*/ 212649 w 2747302"/>
                <a:gd name="connsiteY2" fmla="*/ 2538073 h 4816550"/>
                <a:gd name="connsiteX3" fmla="*/ 212649 w 2747302"/>
                <a:gd name="connsiteY3" fmla="*/ 2261406 h 4816550"/>
                <a:gd name="connsiteX4" fmla="*/ 178866 w 2747302"/>
                <a:gd name="connsiteY4" fmla="*/ 2204164 h 4816550"/>
                <a:gd name="connsiteX5" fmla="*/ 10073 w 2747302"/>
                <a:gd name="connsiteY5" fmla="*/ 1213135 h 4816550"/>
                <a:gd name="connsiteX6" fmla="*/ 392918 w 2747302"/>
                <a:gd name="connsiteY6" fmla="*/ 17994 h 4816550"/>
                <a:gd name="connsiteX7" fmla="*/ 392328 w 2747302"/>
                <a:gd name="connsiteY7" fmla="*/ 27757 h 4816550"/>
                <a:gd name="connsiteX8" fmla="*/ 399235 w 2747302"/>
                <a:gd name="connsiteY8" fmla="*/ 24008 h 4816550"/>
                <a:gd name="connsiteX9" fmla="*/ 518151 w 2747302"/>
                <a:gd name="connsiteY9" fmla="*/ 0 h 4816550"/>
                <a:gd name="connsiteX10" fmla="*/ 2441800 w 2747302"/>
                <a:gd name="connsiteY10" fmla="*/ 0 h 4816550"/>
                <a:gd name="connsiteX11" fmla="*/ 2695127 w 2747302"/>
                <a:gd name="connsiteY11" fmla="*/ 134693 h 4816550"/>
                <a:gd name="connsiteX12" fmla="*/ 2697446 w 2747302"/>
                <a:gd name="connsiteY12" fmla="*/ 138965 h 4816550"/>
                <a:gd name="connsiteX13" fmla="*/ 2689490 w 2747302"/>
                <a:gd name="connsiteY13" fmla="*/ 145333 h 4816550"/>
                <a:gd name="connsiteX14" fmla="*/ 2310155 w 2747302"/>
                <a:gd name="connsiteY14" fmla="*/ 1204138 h 4816550"/>
                <a:gd name="connsiteX15" fmla="*/ 2689490 w 2747302"/>
                <a:gd name="connsiteY15" fmla="*/ 2262943 h 4816550"/>
                <a:gd name="connsiteX16" fmla="*/ 2747302 w 2747302"/>
                <a:gd name="connsiteY16" fmla="*/ 2309208 h 4816550"/>
                <a:gd name="connsiteX17" fmla="*/ 2747302 w 2747302"/>
                <a:gd name="connsiteY17" fmla="*/ 2608291 h 4816550"/>
                <a:gd name="connsiteX18" fmla="*/ 2742278 w 2747302"/>
                <a:gd name="connsiteY18" fmla="*/ 2613923 h 4816550"/>
                <a:gd name="connsiteX19" fmla="*/ 2454534 w 2747302"/>
                <a:gd name="connsiteY19" fmla="*/ 3612413 h 4816550"/>
                <a:gd name="connsiteX20" fmla="*/ 2645689 w 2747302"/>
                <a:gd name="connsiteY20" fmla="*/ 4463867 h 4816550"/>
                <a:gd name="connsiteX21" fmla="*/ 2733404 w 2747302"/>
                <a:gd name="connsiteY21" fmla="*/ 4597394 h 4816550"/>
                <a:gd name="connsiteX22" fmla="*/ 2723294 w 2747302"/>
                <a:gd name="connsiteY22" fmla="*/ 4629963 h 4816550"/>
                <a:gd name="connsiteX23" fmla="*/ 2441800 w 2747302"/>
                <a:gd name="connsiteY23" fmla="*/ 4816550 h 4816550"/>
                <a:gd name="connsiteX24" fmla="*/ 518150 w 2747302"/>
                <a:gd name="connsiteY24" fmla="*/ 4816550 h 4816550"/>
                <a:gd name="connsiteX25" fmla="*/ 399235 w 2747302"/>
                <a:gd name="connsiteY25" fmla="*/ 4792542 h 4816550"/>
                <a:gd name="connsiteX26" fmla="*/ 381914 w 2747302"/>
                <a:gd name="connsiteY26" fmla="*/ 4783140 h 4816550"/>
                <a:gd name="connsiteX27" fmla="*/ 382845 w 2747302"/>
                <a:gd name="connsiteY27" fmla="*/ 4798551 h 4816550"/>
                <a:gd name="connsiteX28" fmla="*/ 0 w 2747302"/>
                <a:gd name="connsiteY28" fmla="*/ 3603411 h 481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47302" h="4816550">
                  <a:moveTo>
                    <a:pt x="0" y="3603411"/>
                  </a:moveTo>
                  <a:cubicBezTo>
                    <a:pt x="0" y="3190875"/>
                    <a:pt x="66956" y="2827157"/>
                    <a:pt x="168793" y="2612382"/>
                  </a:cubicBezTo>
                  <a:lnTo>
                    <a:pt x="212649" y="2538073"/>
                  </a:lnTo>
                  <a:lnTo>
                    <a:pt x="212649" y="2261406"/>
                  </a:lnTo>
                  <a:lnTo>
                    <a:pt x="178866" y="2204164"/>
                  </a:lnTo>
                  <a:cubicBezTo>
                    <a:pt x="77029" y="1989389"/>
                    <a:pt x="10073" y="1625671"/>
                    <a:pt x="10073" y="1213135"/>
                  </a:cubicBezTo>
                  <a:cubicBezTo>
                    <a:pt x="10073" y="553076"/>
                    <a:pt x="181479" y="17994"/>
                    <a:pt x="392918" y="17994"/>
                  </a:cubicBezTo>
                  <a:lnTo>
                    <a:pt x="392328" y="27757"/>
                  </a:lnTo>
                  <a:lnTo>
                    <a:pt x="399235" y="24008"/>
                  </a:lnTo>
                  <a:cubicBezTo>
                    <a:pt x="435785" y="8549"/>
                    <a:pt x="475970" y="0"/>
                    <a:pt x="518151" y="0"/>
                  </a:cubicBezTo>
                  <a:lnTo>
                    <a:pt x="2441800" y="0"/>
                  </a:lnTo>
                  <a:cubicBezTo>
                    <a:pt x="2547253" y="0"/>
                    <a:pt x="2640226" y="53429"/>
                    <a:pt x="2695127" y="134693"/>
                  </a:cubicBezTo>
                  <a:lnTo>
                    <a:pt x="2697446" y="138965"/>
                  </a:lnTo>
                  <a:lnTo>
                    <a:pt x="2689490" y="145333"/>
                  </a:lnTo>
                  <a:cubicBezTo>
                    <a:pt x="2463541" y="349241"/>
                    <a:pt x="2310155" y="746932"/>
                    <a:pt x="2310155" y="1204138"/>
                  </a:cubicBezTo>
                  <a:cubicBezTo>
                    <a:pt x="2310155" y="1661344"/>
                    <a:pt x="2463541" y="2059035"/>
                    <a:pt x="2689490" y="2262943"/>
                  </a:cubicBezTo>
                  <a:lnTo>
                    <a:pt x="2747302" y="2309208"/>
                  </a:lnTo>
                  <a:lnTo>
                    <a:pt x="2747302" y="2608291"/>
                  </a:lnTo>
                  <a:lnTo>
                    <a:pt x="2742278" y="2613923"/>
                  </a:lnTo>
                  <a:cubicBezTo>
                    <a:pt x="2568674" y="2830315"/>
                    <a:pt x="2454534" y="3196771"/>
                    <a:pt x="2454534" y="3612413"/>
                  </a:cubicBezTo>
                  <a:cubicBezTo>
                    <a:pt x="2454534" y="3944926"/>
                    <a:pt x="2527584" y="4245961"/>
                    <a:pt x="2645689" y="4463867"/>
                  </a:cubicBezTo>
                  <a:lnTo>
                    <a:pt x="2733404" y="4597394"/>
                  </a:lnTo>
                  <a:lnTo>
                    <a:pt x="2723294" y="4629963"/>
                  </a:lnTo>
                  <a:cubicBezTo>
                    <a:pt x="2676917" y="4739612"/>
                    <a:pt x="2568343" y="4816550"/>
                    <a:pt x="2441800" y="4816550"/>
                  </a:cubicBezTo>
                  <a:lnTo>
                    <a:pt x="518150" y="4816550"/>
                  </a:lnTo>
                  <a:cubicBezTo>
                    <a:pt x="475969" y="4816550"/>
                    <a:pt x="435785" y="4808001"/>
                    <a:pt x="399235" y="4792542"/>
                  </a:cubicBezTo>
                  <a:lnTo>
                    <a:pt x="381914" y="4783140"/>
                  </a:lnTo>
                  <a:lnTo>
                    <a:pt x="382845" y="4798551"/>
                  </a:lnTo>
                  <a:cubicBezTo>
                    <a:pt x="171406" y="4798551"/>
                    <a:pt x="0" y="4263469"/>
                    <a:pt x="0" y="3603411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7EF8AE-E4B2-49FD-A27F-421EFC07F660}"/>
              </a:ext>
            </a:extLst>
          </p:cNvPr>
          <p:cNvSpPr/>
          <p:nvPr/>
        </p:nvSpPr>
        <p:spPr>
          <a:xfrm>
            <a:off x="3304953" y="3029968"/>
            <a:ext cx="9143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About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C000"/>
                </a:solidFill>
              </a:rPr>
              <a:t>142 countries </a:t>
            </a:r>
            <a:r>
              <a:rPr lang="en-US" sz="2000" dirty="0">
                <a:solidFill>
                  <a:schemeClr val="bg1"/>
                </a:solidFill>
              </a:rPr>
              <a:t>widely teach English in their education systems.</a:t>
            </a:r>
            <a:endParaRPr lang="vi-VN" sz="2000" dirty="0">
              <a:solidFill>
                <a:schemeClr val="bg1"/>
              </a:solidFill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2327450-886D-4A0D-920A-779EADD01D5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778" b="97778" l="4889" r="99556">
                        <a14:foregroundMark x1="55111" y1="33333" x2="55111" y2="33333"/>
                        <a14:foregroundMark x1="60000" y1="14222" x2="60000" y2="14222"/>
                        <a14:foregroundMark x1="56444" y1="9333" x2="67111" y2="22222"/>
                        <a14:foregroundMark x1="67111" y1="22222" x2="72444" y2="43556"/>
                        <a14:foregroundMark x1="72444" y1="43556" x2="64889" y2="65333"/>
                        <a14:foregroundMark x1="64889" y1="65333" x2="55556" y2="76000"/>
                        <a14:foregroundMark x1="55556" y1="76000" x2="41333" y2="84444"/>
                        <a14:foregroundMark x1="41333" y1="84444" x2="27111" y2="83556"/>
                        <a14:foregroundMark x1="27111" y1="83556" x2="25778" y2="61333"/>
                        <a14:foregroundMark x1="25778" y1="61333" x2="30667" y2="46222"/>
                        <a14:foregroundMark x1="30667" y1="46222" x2="32889" y2="43556"/>
                        <a14:foregroundMark x1="69778" y1="34667" x2="81333" y2="47111"/>
                        <a14:foregroundMark x1="81333" y1="47111" x2="79556" y2="63556"/>
                        <a14:foregroundMark x1="79556" y1="63556" x2="56444" y2="84444"/>
                        <a14:foregroundMark x1="56444" y1="84444" x2="32889" y2="88889"/>
                        <a14:foregroundMark x1="32889" y1="88889" x2="28444" y2="85333"/>
                        <a14:foregroundMark x1="40889" y1="28000" x2="24000" y2="38222"/>
                        <a14:foregroundMark x1="24000" y1="38222" x2="16889" y2="60000"/>
                        <a14:foregroundMark x1="16889" y1="60000" x2="24000" y2="76000"/>
                        <a14:foregroundMark x1="24000" y1="76000" x2="47556" y2="68444"/>
                        <a14:foregroundMark x1="47556" y1="68444" x2="47556" y2="68444"/>
                        <a14:foregroundMark x1="26667" y1="23556" x2="17333" y2="36444"/>
                        <a14:foregroundMark x1="17333" y1="36444" x2="12444" y2="52000"/>
                        <a14:foregroundMark x1="12444" y1="52000" x2="13333" y2="68889"/>
                        <a14:foregroundMark x1="13333" y1="68889" x2="19111" y2="72444"/>
                        <a14:foregroundMark x1="27556" y1="15556" x2="40000" y2="11111"/>
                        <a14:foregroundMark x1="40000" y1="11111" x2="41333" y2="11111"/>
                        <a14:foregroundMark x1="12000" y1="21778" x2="1333" y2="51111"/>
                        <a14:foregroundMark x1="1333" y1="51111" x2="4000" y2="66667"/>
                        <a14:foregroundMark x1="4000" y1="66667" x2="24444" y2="88444"/>
                        <a14:foregroundMark x1="24444" y1="88444" x2="55556" y2="94222"/>
                        <a14:foregroundMark x1="55556" y1="94222" x2="83556" y2="82667"/>
                        <a14:foregroundMark x1="83556" y1="82667" x2="92444" y2="71111"/>
                        <a14:foregroundMark x1="92444" y1="71111" x2="97778" y2="55111"/>
                        <a14:foregroundMark x1="97778" y1="55111" x2="97778" y2="41778"/>
                        <a14:foregroundMark x1="97778" y1="41778" x2="93333" y2="28444"/>
                        <a14:foregroundMark x1="93333" y1="28444" x2="83556" y2="19111"/>
                        <a14:foregroundMark x1="83556" y1="19111" x2="57778" y2="9333"/>
                        <a14:foregroundMark x1="57778" y1="9333" x2="42667" y2="7556"/>
                        <a14:foregroundMark x1="42667" y1="7556" x2="36889" y2="8444"/>
                        <a14:foregroundMark x1="59556" y1="18222" x2="77333" y2="35111"/>
                        <a14:foregroundMark x1="77333" y1="35111" x2="80889" y2="51556"/>
                        <a14:foregroundMark x1="74222" y1="17333" x2="85778" y2="37778"/>
                        <a14:foregroundMark x1="85778" y1="37778" x2="87111" y2="57333"/>
                        <a14:foregroundMark x1="87111" y1="57333" x2="80889" y2="68444"/>
                        <a14:foregroundMark x1="91556" y1="34222" x2="94667" y2="47556"/>
                        <a14:foregroundMark x1="94667" y1="47556" x2="88444" y2="61778"/>
                        <a14:foregroundMark x1="88444" y1="61778" x2="87111" y2="63111"/>
                        <a14:foregroundMark x1="69333" y1="72000" x2="50667" y2="86222"/>
                        <a14:foregroundMark x1="50667" y1="86222" x2="49333" y2="86222"/>
                        <a14:foregroundMark x1="73778" y1="48889" x2="75111" y2="60889"/>
                        <a14:foregroundMark x1="56444" y1="48889" x2="48444" y2="59111"/>
                        <a14:foregroundMark x1="50222" y1="39556" x2="47556" y2="52889"/>
                        <a14:foregroundMark x1="47556" y1="52889" x2="47111" y2="52000"/>
                        <a14:foregroundMark x1="48889" y1="17778" x2="49333" y2="90222"/>
                        <a14:foregroundMark x1="39556" y1="81778" x2="54667" y2="79111"/>
                        <a14:foregroundMark x1="54667" y1="79111" x2="75556" y2="80889"/>
                        <a14:foregroundMark x1="53778" y1="21333" x2="68889" y2="51556"/>
                        <a14:foregroundMark x1="8000" y1="44000" x2="4889" y2="57778"/>
                        <a14:foregroundMark x1="4889" y1="57778" x2="5778" y2="61778"/>
                        <a14:foregroundMark x1="5778" y1="36444" x2="11111" y2="24000"/>
                        <a14:foregroundMark x1="11111" y1="24000" x2="26222" y2="21333"/>
                        <a14:foregroundMark x1="26222" y1="21333" x2="42222" y2="21333"/>
                        <a14:foregroundMark x1="14667" y1="17778" x2="26667" y2="8889"/>
                        <a14:foregroundMark x1="26667" y1="8889" x2="39111" y2="4444"/>
                        <a14:foregroundMark x1="39111" y1="4444" x2="68889" y2="7556"/>
                        <a14:foregroundMark x1="68889" y1="7556" x2="71556" y2="8444"/>
                        <a14:foregroundMark x1="41333" y1="92444" x2="51556" y2="93778"/>
                        <a14:foregroundMark x1="31111" y1="92889" x2="44889" y2="96444"/>
                        <a14:foregroundMark x1="44889" y1="96444" x2="60889" y2="95556"/>
                        <a14:foregroundMark x1="60889" y1="95556" x2="86667" y2="78667"/>
                        <a14:foregroundMark x1="86667" y1="78667" x2="87111" y2="77333"/>
                        <a14:foregroundMark x1="36444" y1="48444" x2="41333" y2="50222"/>
                        <a14:foregroundMark x1="52889" y1="1778" x2="60000" y2="3556"/>
                        <a14:foregroundMark x1="62222" y1="97778" x2="68000" y2="93333"/>
                        <a14:foregroundMark x1="31111" y1="53778" x2="39556" y2="63556"/>
                        <a14:foregroundMark x1="39556" y1="63556" x2="42222" y2="63556"/>
                        <a14:foregroundMark x1="21778" y1="17333" x2="28000" y2="12889"/>
                        <a14:foregroundMark x1="98667" y1="55556" x2="99556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7" y="5088639"/>
            <a:ext cx="1681112" cy="168111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B1ABA91-2DA7-4528-8EFF-ADDE57CA5071}"/>
              </a:ext>
            </a:extLst>
          </p:cNvPr>
          <p:cNvSpPr/>
          <p:nvPr/>
        </p:nvSpPr>
        <p:spPr>
          <a:xfrm>
            <a:off x="3330219" y="5491871"/>
            <a:ext cx="78678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is the official language and co-official in over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C000"/>
                </a:solidFill>
              </a:rPr>
              <a:t>50 countries</a:t>
            </a:r>
            <a:endParaRPr lang="vi-VN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2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239DB30-99F9-421C-ACF5-581B7F2C4843}"/>
              </a:ext>
            </a:extLst>
          </p:cNvPr>
          <p:cNvSpPr/>
          <p:nvPr/>
        </p:nvSpPr>
        <p:spPr>
          <a:xfrm>
            <a:off x="4864513" y="1240789"/>
            <a:ext cx="405083" cy="223676"/>
          </a:xfrm>
          <a:custGeom>
            <a:avLst/>
            <a:gdLst>
              <a:gd name="connsiteX0" fmla="*/ 2229 w 122308"/>
              <a:gd name="connsiteY0" fmla="*/ 86497 h 87914"/>
              <a:gd name="connsiteX1" fmla="*/ 23494 w 122308"/>
              <a:gd name="connsiteY1" fmla="*/ 59916 h 87914"/>
              <a:gd name="connsiteX2" fmla="*/ 28811 w 122308"/>
              <a:gd name="connsiteY2" fmla="*/ 43967 h 87914"/>
              <a:gd name="connsiteX3" fmla="*/ 34127 w 122308"/>
              <a:gd name="connsiteY3" fmla="*/ 22702 h 87914"/>
              <a:gd name="connsiteX4" fmla="*/ 50076 w 122308"/>
              <a:gd name="connsiteY4" fmla="*/ 17386 h 87914"/>
              <a:gd name="connsiteX5" fmla="*/ 76657 w 122308"/>
              <a:gd name="connsiteY5" fmla="*/ 12069 h 87914"/>
              <a:gd name="connsiteX6" fmla="*/ 92606 w 122308"/>
              <a:gd name="connsiteY6" fmla="*/ 6753 h 87914"/>
              <a:gd name="connsiteX7" fmla="*/ 103238 w 122308"/>
              <a:gd name="connsiteY7" fmla="*/ 6753 h 87914"/>
              <a:gd name="connsiteX8" fmla="*/ 97922 w 122308"/>
              <a:gd name="connsiteY8" fmla="*/ 22702 h 87914"/>
              <a:gd name="connsiteX9" fmla="*/ 87290 w 122308"/>
              <a:gd name="connsiteY9" fmla="*/ 38651 h 87914"/>
              <a:gd name="connsiteX10" fmla="*/ 81973 w 122308"/>
              <a:gd name="connsiteY10" fmla="*/ 75865 h 87914"/>
              <a:gd name="connsiteX11" fmla="*/ 2229 w 122308"/>
              <a:gd name="connsiteY11" fmla="*/ 86497 h 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08" h="87914">
                <a:moveTo>
                  <a:pt x="2229" y="86497"/>
                </a:moveTo>
                <a:cubicBezTo>
                  <a:pt x="-7517" y="83839"/>
                  <a:pt x="17480" y="69538"/>
                  <a:pt x="23494" y="59916"/>
                </a:cubicBezTo>
                <a:cubicBezTo>
                  <a:pt x="26464" y="55164"/>
                  <a:pt x="27271" y="49355"/>
                  <a:pt x="28811" y="43967"/>
                </a:cubicBezTo>
                <a:cubicBezTo>
                  <a:pt x="30818" y="36942"/>
                  <a:pt x="29563" y="28407"/>
                  <a:pt x="34127" y="22702"/>
                </a:cubicBezTo>
                <a:cubicBezTo>
                  <a:pt x="37628" y="18326"/>
                  <a:pt x="44639" y="18745"/>
                  <a:pt x="50076" y="17386"/>
                </a:cubicBezTo>
                <a:cubicBezTo>
                  <a:pt x="58842" y="15194"/>
                  <a:pt x="67891" y="14261"/>
                  <a:pt x="76657" y="12069"/>
                </a:cubicBezTo>
                <a:cubicBezTo>
                  <a:pt x="82094" y="10710"/>
                  <a:pt x="87169" y="8112"/>
                  <a:pt x="92606" y="6753"/>
                </a:cubicBezTo>
                <a:cubicBezTo>
                  <a:pt x="143928" y="-6077"/>
                  <a:pt x="115823" y="2558"/>
                  <a:pt x="103238" y="6753"/>
                </a:cubicBezTo>
                <a:cubicBezTo>
                  <a:pt x="101466" y="12069"/>
                  <a:pt x="100428" y="17690"/>
                  <a:pt x="97922" y="22702"/>
                </a:cubicBezTo>
                <a:cubicBezTo>
                  <a:pt x="95065" y="28417"/>
                  <a:pt x="89126" y="32531"/>
                  <a:pt x="87290" y="38651"/>
                </a:cubicBezTo>
                <a:cubicBezTo>
                  <a:pt x="83689" y="50653"/>
                  <a:pt x="89666" y="65974"/>
                  <a:pt x="81973" y="75865"/>
                </a:cubicBezTo>
                <a:cubicBezTo>
                  <a:pt x="71524" y="89299"/>
                  <a:pt x="11975" y="89155"/>
                  <a:pt x="2229" y="86497"/>
                </a:cubicBezTo>
                <a:close/>
              </a:path>
            </a:pathLst>
          </a:custGeom>
          <a:blipFill>
            <a:blip r:embed="rId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EBEEF3-7E4A-4262-9F0E-1B61F2A3A7B0}"/>
              </a:ext>
            </a:extLst>
          </p:cNvPr>
          <p:cNvSpPr/>
          <p:nvPr/>
        </p:nvSpPr>
        <p:spPr>
          <a:xfrm>
            <a:off x="9116151" y="3158168"/>
            <a:ext cx="216850" cy="207556"/>
          </a:xfrm>
          <a:custGeom>
            <a:avLst/>
            <a:gdLst>
              <a:gd name="connsiteX0" fmla="*/ 139732 w 216850"/>
              <a:gd name="connsiteY0" fmla="*/ 33051 h 207556"/>
              <a:gd name="connsiteX1" fmla="*/ 106682 w 216850"/>
              <a:gd name="connsiteY1" fmla="*/ 25706 h 207556"/>
              <a:gd name="connsiteX2" fmla="*/ 95665 w 216850"/>
              <a:gd name="connsiteY2" fmla="*/ 14690 h 207556"/>
              <a:gd name="connsiteX3" fmla="*/ 91992 w 216850"/>
              <a:gd name="connsiteY3" fmla="*/ 3673 h 207556"/>
              <a:gd name="connsiteX4" fmla="*/ 80976 w 216850"/>
              <a:gd name="connsiteY4" fmla="*/ 0 h 207556"/>
              <a:gd name="connsiteX5" fmla="*/ 29564 w 216850"/>
              <a:gd name="connsiteY5" fmla="*/ 3673 h 207556"/>
              <a:gd name="connsiteX6" fmla="*/ 11202 w 216850"/>
              <a:gd name="connsiteY6" fmla="*/ 36723 h 207556"/>
              <a:gd name="connsiteX7" fmla="*/ 7530 w 216850"/>
              <a:gd name="connsiteY7" fmla="*/ 95480 h 207556"/>
              <a:gd name="connsiteX8" fmla="*/ 7530 w 216850"/>
              <a:gd name="connsiteY8" fmla="*/ 135875 h 207556"/>
              <a:gd name="connsiteX9" fmla="*/ 18547 w 216850"/>
              <a:gd name="connsiteY9" fmla="*/ 139547 h 207556"/>
              <a:gd name="connsiteX10" fmla="*/ 29564 w 216850"/>
              <a:gd name="connsiteY10" fmla="*/ 172598 h 207556"/>
              <a:gd name="connsiteX11" fmla="*/ 36908 w 216850"/>
              <a:gd name="connsiteY11" fmla="*/ 183615 h 207556"/>
              <a:gd name="connsiteX12" fmla="*/ 58942 w 216850"/>
              <a:gd name="connsiteY12" fmla="*/ 176270 h 207556"/>
              <a:gd name="connsiteX13" fmla="*/ 69959 w 216850"/>
              <a:gd name="connsiteY13" fmla="*/ 179943 h 207556"/>
              <a:gd name="connsiteX14" fmla="*/ 73631 w 216850"/>
              <a:gd name="connsiteY14" fmla="*/ 205649 h 207556"/>
              <a:gd name="connsiteX15" fmla="*/ 103009 w 216850"/>
              <a:gd name="connsiteY15" fmla="*/ 201976 h 207556"/>
              <a:gd name="connsiteX16" fmla="*/ 114026 w 216850"/>
              <a:gd name="connsiteY16" fmla="*/ 190959 h 207556"/>
              <a:gd name="connsiteX17" fmla="*/ 128715 w 216850"/>
              <a:gd name="connsiteY17" fmla="*/ 165253 h 207556"/>
              <a:gd name="connsiteX18" fmla="*/ 147077 w 216850"/>
              <a:gd name="connsiteY18" fmla="*/ 161581 h 207556"/>
              <a:gd name="connsiteX19" fmla="*/ 169111 w 216850"/>
              <a:gd name="connsiteY19" fmla="*/ 154237 h 207556"/>
              <a:gd name="connsiteX20" fmla="*/ 191144 w 216850"/>
              <a:gd name="connsiteY20" fmla="*/ 135875 h 207556"/>
              <a:gd name="connsiteX21" fmla="*/ 202161 w 216850"/>
              <a:gd name="connsiteY21" fmla="*/ 132203 h 207556"/>
              <a:gd name="connsiteX22" fmla="*/ 209506 w 216850"/>
              <a:gd name="connsiteY22" fmla="*/ 99152 h 207556"/>
              <a:gd name="connsiteX23" fmla="*/ 216850 w 216850"/>
              <a:gd name="connsiteY23" fmla="*/ 77118 h 207556"/>
              <a:gd name="connsiteX24" fmla="*/ 209506 w 216850"/>
              <a:gd name="connsiteY24" fmla="*/ 44068 h 207556"/>
              <a:gd name="connsiteX25" fmla="*/ 202161 w 216850"/>
              <a:gd name="connsiteY25" fmla="*/ 33051 h 207556"/>
              <a:gd name="connsiteX26" fmla="*/ 180127 w 216850"/>
              <a:gd name="connsiteY26" fmla="*/ 18362 h 207556"/>
              <a:gd name="connsiteX27" fmla="*/ 139732 w 216850"/>
              <a:gd name="connsiteY27" fmla="*/ 33051 h 20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6850" h="207556">
                <a:moveTo>
                  <a:pt x="139732" y="33051"/>
                </a:moveTo>
                <a:cubicBezTo>
                  <a:pt x="138618" y="32828"/>
                  <a:pt x="109478" y="27304"/>
                  <a:pt x="106682" y="25706"/>
                </a:cubicBezTo>
                <a:cubicBezTo>
                  <a:pt x="102173" y="23129"/>
                  <a:pt x="99337" y="18362"/>
                  <a:pt x="95665" y="14690"/>
                </a:cubicBezTo>
                <a:cubicBezTo>
                  <a:pt x="94441" y="11018"/>
                  <a:pt x="94729" y="6410"/>
                  <a:pt x="91992" y="3673"/>
                </a:cubicBezTo>
                <a:cubicBezTo>
                  <a:pt x="89255" y="936"/>
                  <a:pt x="84847" y="0"/>
                  <a:pt x="80976" y="0"/>
                </a:cubicBezTo>
                <a:cubicBezTo>
                  <a:pt x="63795" y="0"/>
                  <a:pt x="46701" y="2449"/>
                  <a:pt x="29564" y="3673"/>
                </a:cubicBezTo>
                <a:cubicBezTo>
                  <a:pt x="12727" y="28927"/>
                  <a:pt x="17665" y="17332"/>
                  <a:pt x="11202" y="36723"/>
                </a:cubicBezTo>
                <a:cubicBezTo>
                  <a:pt x="9978" y="56309"/>
                  <a:pt x="9584" y="75964"/>
                  <a:pt x="7530" y="95480"/>
                </a:cubicBezTo>
                <a:cubicBezTo>
                  <a:pt x="5292" y="116742"/>
                  <a:pt x="-8234" y="100406"/>
                  <a:pt x="7530" y="135875"/>
                </a:cubicBezTo>
                <a:cubicBezTo>
                  <a:pt x="9102" y="139412"/>
                  <a:pt x="14875" y="138323"/>
                  <a:pt x="18547" y="139547"/>
                </a:cubicBezTo>
                <a:cubicBezTo>
                  <a:pt x="35383" y="164802"/>
                  <a:pt x="36027" y="153207"/>
                  <a:pt x="29564" y="172598"/>
                </a:cubicBezTo>
                <a:cubicBezTo>
                  <a:pt x="32012" y="176270"/>
                  <a:pt x="32529" y="183068"/>
                  <a:pt x="36908" y="183615"/>
                </a:cubicBezTo>
                <a:cubicBezTo>
                  <a:pt x="44590" y="184575"/>
                  <a:pt x="58942" y="176270"/>
                  <a:pt x="58942" y="176270"/>
                </a:cubicBezTo>
                <a:cubicBezTo>
                  <a:pt x="62614" y="177494"/>
                  <a:pt x="68228" y="176481"/>
                  <a:pt x="69959" y="179943"/>
                </a:cubicBezTo>
                <a:cubicBezTo>
                  <a:pt x="73830" y="187685"/>
                  <a:pt x="66429" y="200848"/>
                  <a:pt x="73631" y="205649"/>
                </a:cubicBezTo>
                <a:cubicBezTo>
                  <a:pt x="81842" y="211123"/>
                  <a:pt x="93216" y="203200"/>
                  <a:pt x="103009" y="201976"/>
                </a:cubicBezTo>
                <a:cubicBezTo>
                  <a:pt x="106681" y="198304"/>
                  <a:pt x="111449" y="195468"/>
                  <a:pt x="114026" y="190959"/>
                </a:cubicBezTo>
                <a:cubicBezTo>
                  <a:pt x="122165" y="176717"/>
                  <a:pt x="110832" y="174195"/>
                  <a:pt x="128715" y="165253"/>
                </a:cubicBezTo>
                <a:cubicBezTo>
                  <a:pt x="134298" y="162462"/>
                  <a:pt x="141055" y="163223"/>
                  <a:pt x="147077" y="161581"/>
                </a:cubicBezTo>
                <a:cubicBezTo>
                  <a:pt x="154546" y="159544"/>
                  <a:pt x="169111" y="154237"/>
                  <a:pt x="169111" y="154237"/>
                </a:cubicBezTo>
                <a:cubicBezTo>
                  <a:pt x="177232" y="146115"/>
                  <a:pt x="180919" y="140988"/>
                  <a:pt x="191144" y="135875"/>
                </a:cubicBezTo>
                <a:cubicBezTo>
                  <a:pt x="194606" y="134144"/>
                  <a:pt x="198489" y="133427"/>
                  <a:pt x="202161" y="132203"/>
                </a:cubicBezTo>
                <a:cubicBezTo>
                  <a:pt x="212667" y="100682"/>
                  <a:pt x="196580" y="150857"/>
                  <a:pt x="209506" y="99152"/>
                </a:cubicBezTo>
                <a:cubicBezTo>
                  <a:pt x="211384" y="91641"/>
                  <a:pt x="216850" y="77118"/>
                  <a:pt x="216850" y="77118"/>
                </a:cubicBezTo>
                <a:cubicBezTo>
                  <a:pt x="215440" y="68658"/>
                  <a:pt x="214025" y="53107"/>
                  <a:pt x="209506" y="44068"/>
                </a:cubicBezTo>
                <a:cubicBezTo>
                  <a:pt x="207532" y="40120"/>
                  <a:pt x="205483" y="35957"/>
                  <a:pt x="202161" y="33051"/>
                </a:cubicBezTo>
                <a:cubicBezTo>
                  <a:pt x="195518" y="27238"/>
                  <a:pt x="188954" y="18362"/>
                  <a:pt x="180127" y="18362"/>
                </a:cubicBezTo>
                <a:lnTo>
                  <a:pt x="139732" y="33051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308F53-1918-4324-AFE4-9C8700AAA698}"/>
              </a:ext>
            </a:extLst>
          </p:cNvPr>
          <p:cNvSpPr/>
          <p:nvPr/>
        </p:nvSpPr>
        <p:spPr>
          <a:xfrm>
            <a:off x="8788012" y="3189566"/>
            <a:ext cx="367620" cy="495840"/>
          </a:xfrm>
          <a:custGeom>
            <a:avLst/>
            <a:gdLst>
              <a:gd name="connsiteX0" fmla="*/ 73837 w 367620"/>
              <a:gd name="connsiteY0" fmla="*/ 15 h 495840"/>
              <a:gd name="connsiteX1" fmla="*/ 40786 w 367620"/>
              <a:gd name="connsiteY1" fmla="*/ 22049 h 495840"/>
              <a:gd name="connsiteX2" fmla="*/ 22425 w 367620"/>
              <a:gd name="connsiteY2" fmla="*/ 44082 h 495840"/>
              <a:gd name="connsiteX3" fmla="*/ 11408 w 367620"/>
              <a:gd name="connsiteY3" fmla="*/ 55099 h 495840"/>
              <a:gd name="connsiteX4" fmla="*/ 7736 w 367620"/>
              <a:gd name="connsiteY4" fmla="*/ 66116 h 495840"/>
              <a:gd name="connsiteX5" fmla="*/ 391 w 367620"/>
              <a:gd name="connsiteY5" fmla="*/ 80805 h 495840"/>
              <a:gd name="connsiteX6" fmla="*/ 4063 w 367620"/>
              <a:gd name="connsiteY6" fmla="*/ 117528 h 495840"/>
              <a:gd name="connsiteX7" fmla="*/ 15080 w 367620"/>
              <a:gd name="connsiteY7" fmla="*/ 121200 h 495840"/>
              <a:gd name="connsiteX8" fmla="*/ 33442 w 367620"/>
              <a:gd name="connsiteY8" fmla="*/ 143234 h 495840"/>
              <a:gd name="connsiteX9" fmla="*/ 44458 w 367620"/>
              <a:gd name="connsiteY9" fmla="*/ 165268 h 495840"/>
              <a:gd name="connsiteX10" fmla="*/ 55475 w 367620"/>
              <a:gd name="connsiteY10" fmla="*/ 242386 h 495840"/>
              <a:gd name="connsiteX11" fmla="*/ 66492 w 367620"/>
              <a:gd name="connsiteY11" fmla="*/ 249731 h 495840"/>
              <a:gd name="connsiteX12" fmla="*/ 88526 w 367620"/>
              <a:gd name="connsiteY12" fmla="*/ 246058 h 495840"/>
              <a:gd name="connsiteX13" fmla="*/ 92198 w 367620"/>
              <a:gd name="connsiteY13" fmla="*/ 235041 h 495840"/>
              <a:gd name="connsiteX14" fmla="*/ 103215 w 367620"/>
              <a:gd name="connsiteY14" fmla="*/ 227697 h 495840"/>
              <a:gd name="connsiteX15" fmla="*/ 114232 w 367620"/>
              <a:gd name="connsiteY15" fmla="*/ 216680 h 495840"/>
              <a:gd name="connsiteX16" fmla="*/ 132593 w 367620"/>
              <a:gd name="connsiteY16" fmla="*/ 220352 h 495840"/>
              <a:gd name="connsiteX17" fmla="*/ 143610 w 367620"/>
              <a:gd name="connsiteY17" fmla="*/ 227697 h 495840"/>
              <a:gd name="connsiteX18" fmla="*/ 161972 w 367620"/>
              <a:gd name="connsiteY18" fmla="*/ 224025 h 495840"/>
              <a:gd name="connsiteX19" fmla="*/ 184005 w 367620"/>
              <a:gd name="connsiteY19" fmla="*/ 213008 h 495840"/>
              <a:gd name="connsiteX20" fmla="*/ 206039 w 367620"/>
              <a:gd name="connsiteY20" fmla="*/ 235041 h 495840"/>
              <a:gd name="connsiteX21" fmla="*/ 217056 w 367620"/>
              <a:gd name="connsiteY21" fmla="*/ 246058 h 495840"/>
              <a:gd name="connsiteX22" fmla="*/ 220728 w 367620"/>
              <a:gd name="connsiteY22" fmla="*/ 257075 h 495840"/>
              <a:gd name="connsiteX23" fmla="*/ 224401 w 367620"/>
              <a:gd name="connsiteY23" fmla="*/ 286453 h 495840"/>
              <a:gd name="connsiteX24" fmla="*/ 242762 w 367620"/>
              <a:gd name="connsiteY24" fmla="*/ 304815 h 495840"/>
              <a:gd name="connsiteX25" fmla="*/ 253779 w 367620"/>
              <a:gd name="connsiteY25" fmla="*/ 308487 h 495840"/>
              <a:gd name="connsiteX26" fmla="*/ 264796 w 367620"/>
              <a:gd name="connsiteY26" fmla="*/ 330521 h 495840"/>
              <a:gd name="connsiteX27" fmla="*/ 279485 w 367620"/>
              <a:gd name="connsiteY27" fmla="*/ 385605 h 495840"/>
              <a:gd name="connsiteX28" fmla="*/ 301519 w 367620"/>
              <a:gd name="connsiteY28" fmla="*/ 381933 h 495840"/>
              <a:gd name="connsiteX29" fmla="*/ 327225 w 367620"/>
              <a:gd name="connsiteY29" fmla="*/ 378261 h 495840"/>
              <a:gd name="connsiteX30" fmla="*/ 338242 w 367620"/>
              <a:gd name="connsiteY30" fmla="*/ 374588 h 495840"/>
              <a:gd name="connsiteX31" fmla="*/ 345586 w 367620"/>
              <a:gd name="connsiteY31" fmla="*/ 385605 h 495840"/>
              <a:gd name="connsiteX32" fmla="*/ 356603 w 367620"/>
              <a:gd name="connsiteY32" fmla="*/ 437017 h 495840"/>
              <a:gd name="connsiteX33" fmla="*/ 356603 w 367620"/>
              <a:gd name="connsiteY33" fmla="*/ 495774 h 495840"/>
              <a:gd name="connsiteX34" fmla="*/ 367620 w 367620"/>
              <a:gd name="connsiteY34" fmla="*/ 459051 h 495840"/>
              <a:gd name="connsiteX35" fmla="*/ 363948 w 367620"/>
              <a:gd name="connsiteY35" fmla="*/ 367244 h 495840"/>
              <a:gd name="connsiteX36" fmla="*/ 356603 w 367620"/>
              <a:gd name="connsiteY36" fmla="*/ 356227 h 495840"/>
              <a:gd name="connsiteX37" fmla="*/ 349258 w 367620"/>
              <a:gd name="connsiteY37" fmla="*/ 341538 h 495840"/>
              <a:gd name="connsiteX38" fmla="*/ 327225 w 367620"/>
              <a:gd name="connsiteY38" fmla="*/ 326849 h 495840"/>
              <a:gd name="connsiteX39" fmla="*/ 316208 w 367620"/>
              <a:gd name="connsiteY39" fmla="*/ 304815 h 495840"/>
              <a:gd name="connsiteX40" fmla="*/ 312536 w 367620"/>
              <a:gd name="connsiteY40" fmla="*/ 293798 h 495840"/>
              <a:gd name="connsiteX41" fmla="*/ 294174 w 367620"/>
              <a:gd name="connsiteY41" fmla="*/ 271764 h 495840"/>
              <a:gd name="connsiteX42" fmla="*/ 290502 w 367620"/>
              <a:gd name="connsiteY42" fmla="*/ 260747 h 495840"/>
              <a:gd name="connsiteX43" fmla="*/ 268468 w 367620"/>
              <a:gd name="connsiteY43" fmla="*/ 242386 h 495840"/>
              <a:gd name="connsiteX44" fmla="*/ 264796 w 367620"/>
              <a:gd name="connsiteY44" fmla="*/ 231369 h 495840"/>
              <a:gd name="connsiteX45" fmla="*/ 242762 w 367620"/>
              <a:gd name="connsiteY45" fmla="*/ 213008 h 495840"/>
              <a:gd name="connsiteX46" fmla="*/ 220728 w 367620"/>
              <a:gd name="connsiteY46" fmla="*/ 190974 h 495840"/>
              <a:gd name="connsiteX47" fmla="*/ 213384 w 367620"/>
              <a:gd name="connsiteY47" fmla="*/ 179957 h 495840"/>
              <a:gd name="connsiteX48" fmla="*/ 202367 w 367620"/>
              <a:gd name="connsiteY48" fmla="*/ 157923 h 495840"/>
              <a:gd name="connsiteX49" fmla="*/ 202367 w 367620"/>
              <a:gd name="connsiteY49" fmla="*/ 124873 h 495840"/>
              <a:gd name="connsiteX50" fmla="*/ 191350 w 367620"/>
              <a:gd name="connsiteY50" fmla="*/ 99167 h 495840"/>
              <a:gd name="connsiteX51" fmla="*/ 184005 w 367620"/>
              <a:gd name="connsiteY51" fmla="*/ 77133 h 495840"/>
              <a:gd name="connsiteX52" fmla="*/ 176661 w 367620"/>
              <a:gd name="connsiteY52" fmla="*/ 66116 h 495840"/>
              <a:gd name="connsiteX53" fmla="*/ 110560 w 367620"/>
              <a:gd name="connsiteY53" fmla="*/ 62444 h 495840"/>
              <a:gd name="connsiteX54" fmla="*/ 88526 w 367620"/>
              <a:gd name="connsiteY54" fmla="*/ 55099 h 495840"/>
              <a:gd name="connsiteX55" fmla="*/ 77509 w 367620"/>
              <a:gd name="connsiteY55" fmla="*/ 51427 h 495840"/>
              <a:gd name="connsiteX56" fmla="*/ 77509 w 367620"/>
              <a:gd name="connsiteY56" fmla="*/ 18376 h 495840"/>
              <a:gd name="connsiteX57" fmla="*/ 73837 w 367620"/>
              <a:gd name="connsiteY57" fmla="*/ 15 h 49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67620" h="495840">
                <a:moveTo>
                  <a:pt x="73837" y="15"/>
                </a:moveTo>
                <a:cubicBezTo>
                  <a:pt x="67716" y="627"/>
                  <a:pt x="52689" y="11847"/>
                  <a:pt x="40786" y="22049"/>
                </a:cubicBezTo>
                <a:cubicBezTo>
                  <a:pt x="22007" y="38145"/>
                  <a:pt x="36594" y="27079"/>
                  <a:pt x="22425" y="44082"/>
                </a:cubicBezTo>
                <a:cubicBezTo>
                  <a:pt x="19100" y="48072"/>
                  <a:pt x="15080" y="51427"/>
                  <a:pt x="11408" y="55099"/>
                </a:cubicBezTo>
                <a:cubicBezTo>
                  <a:pt x="10184" y="58771"/>
                  <a:pt x="9261" y="62558"/>
                  <a:pt x="7736" y="66116"/>
                </a:cubicBezTo>
                <a:cubicBezTo>
                  <a:pt x="5580" y="71148"/>
                  <a:pt x="781" y="75345"/>
                  <a:pt x="391" y="80805"/>
                </a:cubicBezTo>
                <a:cubicBezTo>
                  <a:pt x="-486" y="93076"/>
                  <a:pt x="-141" y="105967"/>
                  <a:pt x="4063" y="117528"/>
                </a:cubicBezTo>
                <a:cubicBezTo>
                  <a:pt x="5386" y="121166"/>
                  <a:pt x="11408" y="119976"/>
                  <a:pt x="15080" y="121200"/>
                </a:cubicBezTo>
                <a:cubicBezTo>
                  <a:pt x="23201" y="129321"/>
                  <a:pt x="28330" y="133009"/>
                  <a:pt x="33442" y="143234"/>
                </a:cubicBezTo>
                <a:cubicBezTo>
                  <a:pt x="48650" y="173650"/>
                  <a:pt x="23405" y="133686"/>
                  <a:pt x="44458" y="165268"/>
                </a:cubicBezTo>
                <a:cubicBezTo>
                  <a:pt x="45495" y="183925"/>
                  <a:pt x="36467" y="223377"/>
                  <a:pt x="55475" y="242386"/>
                </a:cubicBezTo>
                <a:cubicBezTo>
                  <a:pt x="58596" y="245507"/>
                  <a:pt x="62820" y="247283"/>
                  <a:pt x="66492" y="249731"/>
                </a:cubicBezTo>
                <a:cubicBezTo>
                  <a:pt x="73837" y="248507"/>
                  <a:pt x="82061" y="249752"/>
                  <a:pt x="88526" y="246058"/>
                </a:cubicBezTo>
                <a:cubicBezTo>
                  <a:pt x="91887" y="244137"/>
                  <a:pt x="89780" y="238064"/>
                  <a:pt x="92198" y="235041"/>
                </a:cubicBezTo>
                <a:cubicBezTo>
                  <a:pt x="94955" y="231595"/>
                  <a:pt x="99824" y="230522"/>
                  <a:pt x="103215" y="227697"/>
                </a:cubicBezTo>
                <a:cubicBezTo>
                  <a:pt x="107205" y="224372"/>
                  <a:pt x="110560" y="220352"/>
                  <a:pt x="114232" y="216680"/>
                </a:cubicBezTo>
                <a:cubicBezTo>
                  <a:pt x="120352" y="217904"/>
                  <a:pt x="126749" y="218160"/>
                  <a:pt x="132593" y="220352"/>
                </a:cubicBezTo>
                <a:cubicBezTo>
                  <a:pt x="136726" y="221902"/>
                  <a:pt x="139230" y="227149"/>
                  <a:pt x="143610" y="227697"/>
                </a:cubicBezTo>
                <a:cubicBezTo>
                  <a:pt x="149804" y="228471"/>
                  <a:pt x="155851" y="225249"/>
                  <a:pt x="161972" y="224025"/>
                </a:cubicBezTo>
                <a:cubicBezTo>
                  <a:pt x="169712" y="213704"/>
                  <a:pt x="170723" y="202678"/>
                  <a:pt x="184005" y="213008"/>
                </a:cubicBezTo>
                <a:cubicBezTo>
                  <a:pt x="192204" y="219385"/>
                  <a:pt x="198694" y="227697"/>
                  <a:pt x="206039" y="235041"/>
                </a:cubicBezTo>
                <a:lnTo>
                  <a:pt x="217056" y="246058"/>
                </a:lnTo>
                <a:cubicBezTo>
                  <a:pt x="218280" y="249730"/>
                  <a:pt x="220036" y="253267"/>
                  <a:pt x="220728" y="257075"/>
                </a:cubicBezTo>
                <a:cubicBezTo>
                  <a:pt x="222494" y="266785"/>
                  <a:pt x="221804" y="276932"/>
                  <a:pt x="224401" y="286453"/>
                </a:cubicBezTo>
                <a:cubicBezTo>
                  <a:pt x="226720" y="294958"/>
                  <a:pt x="235546" y="301207"/>
                  <a:pt x="242762" y="304815"/>
                </a:cubicBezTo>
                <a:cubicBezTo>
                  <a:pt x="246224" y="306546"/>
                  <a:pt x="250107" y="307263"/>
                  <a:pt x="253779" y="308487"/>
                </a:cubicBezTo>
                <a:cubicBezTo>
                  <a:pt x="258731" y="315915"/>
                  <a:pt x="263710" y="321289"/>
                  <a:pt x="264796" y="330521"/>
                </a:cubicBezTo>
                <a:cubicBezTo>
                  <a:pt x="271402" y="386680"/>
                  <a:pt x="251570" y="376301"/>
                  <a:pt x="279485" y="385605"/>
                </a:cubicBezTo>
                <a:lnTo>
                  <a:pt x="301519" y="381933"/>
                </a:lnTo>
                <a:cubicBezTo>
                  <a:pt x="310074" y="380617"/>
                  <a:pt x="318737" y="379959"/>
                  <a:pt x="327225" y="378261"/>
                </a:cubicBezTo>
                <a:cubicBezTo>
                  <a:pt x="331021" y="377502"/>
                  <a:pt x="334570" y="375812"/>
                  <a:pt x="338242" y="374588"/>
                </a:cubicBezTo>
                <a:cubicBezTo>
                  <a:pt x="340690" y="378260"/>
                  <a:pt x="344078" y="381457"/>
                  <a:pt x="345586" y="385605"/>
                </a:cubicBezTo>
                <a:cubicBezTo>
                  <a:pt x="351218" y="401094"/>
                  <a:pt x="353867" y="420600"/>
                  <a:pt x="356603" y="437017"/>
                </a:cubicBezTo>
                <a:cubicBezTo>
                  <a:pt x="354977" y="448398"/>
                  <a:pt x="347347" y="486518"/>
                  <a:pt x="356603" y="495774"/>
                </a:cubicBezTo>
                <a:cubicBezTo>
                  <a:pt x="358392" y="497563"/>
                  <a:pt x="366733" y="462599"/>
                  <a:pt x="367620" y="459051"/>
                </a:cubicBezTo>
                <a:cubicBezTo>
                  <a:pt x="366396" y="428449"/>
                  <a:pt x="367211" y="397697"/>
                  <a:pt x="363948" y="367244"/>
                </a:cubicBezTo>
                <a:cubicBezTo>
                  <a:pt x="363478" y="362855"/>
                  <a:pt x="358793" y="360059"/>
                  <a:pt x="356603" y="356227"/>
                </a:cubicBezTo>
                <a:cubicBezTo>
                  <a:pt x="353887" y="351474"/>
                  <a:pt x="353129" y="345409"/>
                  <a:pt x="349258" y="341538"/>
                </a:cubicBezTo>
                <a:cubicBezTo>
                  <a:pt x="343016" y="335296"/>
                  <a:pt x="327225" y="326849"/>
                  <a:pt x="327225" y="326849"/>
                </a:cubicBezTo>
                <a:cubicBezTo>
                  <a:pt x="317990" y="299150"/>
                  <a:pt x="330449" y="333299"/>
                  <a:pt x="316208" y="304815"/>
                </a:cubicBezTo>
                <a:cubicBezTo>
                  <a:pt x="314477" y="301353"/>
                  <a:pt x="314267" y="297260"/>
                  <a:pt x="312536" y="293798"/>
                </a:cubicBezTo>
                <a:cubicBezTo>
                  <a:pt x="307424" y="283573"/>
                  <a:pt x="302295" y="279885"/>
                  <a:pt x="294174" y="271764"/>
                </a:cubicBezTo>
                <a:cubicBezTo>
                  <a:pt x="292950" y="268092"/>
                  <a:pt x="292649" y="263968"/>
                  <a:pt x="290502" y="260747"/>
                </a:cubicBezTo>
                <a:cubicBezTo>
                  <a:pt x="284848" y="252267"/>
                  <a:pt x="276595" y="247804"/>
                  <a:pt x="268468" y="242386"/>
                </a:cubicBezTo>
                <a:cubicBezTo>
                  <a:pt x="267244" y="238714"/>
                  <a:pt x="266943" y="234590"/>
                  <a:pt x="264796" y="231369"/>
                </a:cubicBezTo>
                <a:cubicBezTo>
                  <a:pt x="255661" y="217667"/>
                  <a:pt x="253849" y="222863"/>
                  <a:pt x="242762" y="213008"/>
                </a:cubicBezTo>
                <a:cubicBezTo>
                  <a:pt x="234999" y="206107"/>
                  <a:pt x="226489" y="199617"/>
                  <a:pt x="220728" y="190974"/>
                </a:cubicBezTo>
                <a:cubicBezTo>
                  <a:pt x="218280" y="187302"/>
                  <a:pt x="215358" y="183905"/>
                  <a:pt x="213384" y="179957"/>
                </a:cubicBezTo>
                <a:cubicBezTo>
                  <a:pt x="198180" y="149549"/>
                  <a:pt x="223413" y="189495"/>
                  <a:pt x="202367" y="157923"/>
                </a:cubicBezTo>
                <a:cubicBezTo>
                  <a:pt x="193412" y="122100"/>
                  <a:pt x="202367" y="166831"/>
                  <a:pt x="202367" y="124873"/>
                </a:cubicBezTo>
                <a:cubicBezTo>
                  <a:pt x="202367" y="118960"/>
                  <a:pt x="192785" y="102755"/>
                  <a:pt x="191350" y="99167"/>
                </a:cubicBezTo>
                <a:cubicBezTo>
                  <a:pt x="188475" y="91979"/>
                  <a:pt x="188299" y="83575"/>
                  <a:pt x="184005" y="77133"/>
                </a:cubicBezTo>
                <a:cubicBezTo>
                  <a:pt x="181557" y="73461"/>
                  <a:pt x="180989" y="66982"/>
                  <a:pt x="176661" y="66116"/>
                </a:cubicBezTo>
                <a:cubicBezTo>
                  <a:pt x="155022" y="61788"/>
                  <a:pt x="132594" y="63668"/>
                  <a:pt x="110560" y="62444"/>
                </a:cubicBezTo>
                <a:lnTo>
                  <a:pt x="88526" y="55099"/>
                </a:lnTo>
                <a:lnTo>
                  <a:pt x="77509" y="51427"/>
                </a:lnTo>
                <a:cubicBezTo>
                  <a:pt x="72344" y="35931"/>
                  <a:pt x="71544" y="39257"/>
                  <a:pt x="77509" y="18376"/>
                </a:cubicBezTo>
                <a:cubicBezTo>
                  <a:pt x="77985" y="16712"/>
                  <a:pt x="79958" y="-597"/>
                  <a:pt x="73837" y="1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57F520-D0DF-4333-BB29-59058A3DA7C4}"/>
              </a:ext>
            </a:extLst>
          </p:cNvPr>
          <p:cNvSpPr/>
          <p:nvPr/>
        </p:nvSpPr>
        <p:spPr>
          <a:xfrm>
            <a:off x="8879595" y="2885931"/>
            <a:ext cx="361896" cy="445306"/>
          </a:xfrm>
          <a:custGeom>
            <a:avLst/>
            <a:gdLst>
              <a:gd name="connsiteX0" fmla="*/ 91807 w 361896"/>
              <a:gd name="connsiteY0" fmla="*/ 488 h 445306"/>
              <a:gd name="connsiteX1" fmla="*/ 44068 w 361896"/>
              <a:gd name="connsiteY1" fmla="*/ 4161 h 445306"/>
              <a:gd name="connsiteX2" fmla="*/ 33051 w 361896"/>
              <a:gd name="connsiteY2" fmla="*/ 15177 h 445306"/>
              <a:gd name="connsiteX3" fmla="*/ 22034 w 361896"/>
              <a:gd name="connsiteY3" fmla="*/ 22522 h 445306"/>
              <a:gd name="connsiteX4" fmla="*/ 14689 w 361896"/>
              <a:gd name="connsiteY4" fmla="*/ 33539 h 445306"/>
              <a:gd name="connsiteX5" fmla="*/ 3672 w 361896"/>
              <a:gd name="connsiteY5" fmla="*/ 44556 h 445306"/>
              <a:gd name="connsiteX6" fmla="*/ 0 w 361896"/>
              <a:gd name="connsiteY6" fmla="*/ 55573 h 445306"/>
              <a:gd name="connsiteX7" fmla="*/ 7345 w 361896"/>
              <a:gd name="connsiteY7" fmla="*/ 95968 h 445306"/>
              <a:gd name="connsiteX8" fmla="*/ 11017 w 361896"/>
              <a:gd name="connsiteY8" fmla="*/ 118002 h 445306"/>
              <a:gd name="connsiteX9" fmla="*/ 18362 w 361896"/>
              <a:gd name="connsiteY9" fmla="*/ 129018 h 445306"/>
              <a:gd name="connsiteX10" fmla="*/ 40395 w 361896"/>
              <a:gd name="connsiteY10" fmla="*/ 136363 h 445306"/>
              <a:gd name="connsiteX11" fmla="*/ 55085 w 361896"/>
              <a:gd name="connsiteY11" fmla="*/ 158397 h 445306"/>
              <a:gd name="connsiteX12" fmla="*/ 62429 w 361896"/>
              <a:gd name="connsiteY12" fmla="*/ 169414 h 445306"/>
              <a:gd name="connsiteX13" fmla="*/ 73446 w 361896"/>
              <a:gd name="connsiteY13" fmla="*/ 191447 h 445306"/>
              <a:gd name="connsiteX14" fmla="*/ 69774 w 361896"/>
              <a:gd name="connsiteY14" fmla="*/ 217153 h 445306"/>
              <a:gd name="connsiteX15" fmla="*/ 62429 w 361896"/>
              <a:gd name="connsiteY15" fmla="*/ 239187 h 445306"/>
              <a:gd name="connsiteX16" fmla="*/ 77118 w 361896"/>
              <a:gd name="connsiteY16" fmla="*/ 272238 h 445306"/>
              <a:gd name="connsiteX17" fmla="*/ 88135 w 361896"/>
              <a:gd name="connsiteY17" fmla="*/ 279582 h 445306"/>
              <a:gd name="connsiteX18" fmla="*/ 113841 w 361896"/>
              <a:gd name="connsiteY18" fmla="*/ 312633 h 445306"/>
              <a:gd name="connsiteX19" fmla="*/ 121186 w 361896"/>
              <a:gd name="connsiteY19" fmla="*/ 334667 h 445306"/>
              <a:gd name="connsiteX20" fmla="*/ 124858 w 361896"/>
              <a:gd name="connsiteY20" fmla="*/ 345683 h 445306"/>
              <a:gd name="connsiteX21" fmla="*/ 121186 w 361896"/>
              <a:gd name="connsiteY21" fmla="*/ 433818 h 445306"/>
              <a:gd name="connsiteX22" fmla="*/ 117513 w 361896"/>
              <a:gd name="connsiteY22" fmla="*/ 444835 h 445306"/>
              <a:gd name="connsiteX23" fmla="*/ 124858 w 361896"/>
              <a:gd name="connsiteY23" fmla="*/ 430146 h 445306"/>
              <a:gd name="connsiteX24" fmla="*/ 132203 w 361896"/>
              <a:gd name="connsiteY24" fmla="*/ 404440 h 445306"/>
              <a:gd name="connsiteX25" fmla="*/ 139547 w 361896"/>
              <a:gd name="connsiteY25" fmla="*/ 382406 h 445306"/>
              <a:gd name="connsiteX26" fmla="*/ 143219 w 361896"/>
              <a:gd name="connsiteY26" fmla="*/ 367717 h 445306"/>
              <a:gd name="connsiteX27" fmla="*/ 150564 w 361896"/>
              <a:gd name="connsiteY27" fmla="*/ 345683 h 445306"/>
              <a:gd name="connsiteX28" fmla="*/ 165253 w 361896"/>
              <a:gd name="connsiteY28" fmla="*/ 312633 h 445306"/>
              <a:gd name="connsiteX29" fmla="*/ 176270 w 361896"/>
              <a:gd name="connsiteY29" fmla="*/ 316305 h 445306"/>
              <a:gd name="connsiteX30" fmla="*/ 179942 w 361896"/>
              <a:gd name="connsiteY30" fmla="*/ 356700 h 445306"/>
              <a:gd name="connsiteX31" fmla="*/ 201976 w 361896"/>
              <a:gd name="connsiteY31" fmla="*/ 353028 h 445306"/>
              <a:gd name="connsiteX32" fmla="*/ 235027 w 361896"/>
              <a:gd name="connsiteY32" fmla="*/ 349356 h 445306"/>
              <a:gd name="connsiteX33" fmla="*/ 238699 w 361896"/>
              <a:gd name="connsiteY33" fmla="*/ 308961 h 445306"/>
              <a:gd name="connsiteX34" fmla="*/ 246044 w 361896"/>
              <a:gd name="connsiteY34" fmla="*/ 297944 h 445306"/>
              <a:gd name="connsiteX35" fmla="*/ 249716 w 361896"/>
              <a:gd name="connsiteY35" fmla="*/ 286927 h 445306"/>
              <a:gd name="connsiteX36" fmla="*/ 260733 w 361896"/>
              <a:gd name="connsiteY36" fmla="*/ 279582 h 445306"/>
              <a:gd name="connsiteX37" fmla="*/ 286439 w 361896"/>
              <a:gd name="connsiteY37" fmla="*/ 272238 h 445306"/>
              <a:gd name="connsiteX38" fmla="*/ 341523 w 361896"/>
              <a:gd name="connsiteY38" fmla="*/ 279582 h 445306"/>
              <a:gd name="connsiteX39" fmla="*/ 352540 w 361896"/>
              <a:gd name="connsiteY39" fmla="*/ 283255 h 445306"/>
              <a:gd name="connsiteX40" fmla="*/ 359885 w 361896"/>
              <a:gd name="connsiteY40" fmla="*/ 294271 h 445306"/>
              <a:gd name="connsiteX41" fmla="*/ 345195 w 361896"/>
              <a:gd name="connsiteY41" fmla="*/ 235515 h 445306"/>
              <a:gd name="connsiteX42" fmla="*/ 330506 w 361896"/>
              <a:gd name="connsiteY42" fmla="*/ 231842 h 445306"/>
              <a:gd name="connsiteX43" fmla="*/ 326834 w 361896"/>
              <a:gd name="connsiteY43" fmla="*/ 220826 h 445306"/>
              <a:gd name="connsiteX44" fmla="*/ 319489 w 361896"/>
              <a:gd name="connsiteY44" fmla="*/ 162069 h 445306"/>
              <a:gd name="connsiteX45" fmla="*/ 308472 w 361896"/>
              <a:gd name="connsiteY45" fmla="*/ 140035 h 445306"/>
              <a:gd name="connsiteX46" fmla="*/ 297456 w 361896"/>
              <a:gd name="connsiteY46" fmla="*/ 110657 h 445306"/>
              <a:gd name="connsiteX47" fmla="*/ 271750 w 361896"/>
              <a:gd name="connsiteY47" fmla="*/ 114329 h 445306"/>
              <a:gd name="connsiteX48" fmla="*/ 249716 w 361896"/>
              <a:gd name="connsiteY48" fmla="*/ 121674 h 445306"/>
              <a:gd name="connsiteX49" fmla="*/ 198304 w 361896"/>
              <a:gd name="connsiteY49" fmla="*/ 125346 h 445306"/>
              <a:gd name="connsiteX50" fmla="*/ 176270 w 361896"/>
              <a:gd name="connsiteY50" fmla="*/ 143708 h 445306"/>
              <a:gd name="connsiteX51" fmla="*/ 150564 w 361896"/>
              <a:gd name="connsiteY51" fmla="*/ 140035 h 445306"/>
              <a:gd name="connsiteX52" fmla="*/ 143219 w 361896"/>
              <a:gd name="connsiteY52" fmla="*/ 129018 h 445306"/>
              <a:gd name="connsiteX53" fmla="*/ 135875 w 361896"/>
              <a:gd name="connsiteY53" fmla="*/ 106985 h 445306"/>
              <a:gd name="connsiteX54" fmla="*/ 124858 w 361896"/>
              <a:gd name="connsiteY54" fmla="*/ 11505 h 445306"/>
              <a:gd name="connsiteX55" fmla="*/ 91807 w 361896"/>
              <a:gd name="connsiteY55" fmla="*/ 488 h 4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1896" h="445306">
                <a:moveTo>
                  <a:pt x="91807" y="488"/>
                </a:moveTo>
                <a:cubicBezTo>
                  <a:pt x="78342" y="-736"/>
                  <a:pt x="59552" y="290"/>
                  <a:pt x="44068" y="4161"/>
                </a:cubicBezTo>
                <a:cubicBezTo>
                  <a:pt x="39030" y="5421"/>
                  <a:pt x="37041" y="11852"/>
                  <a:pt x="33051" y="15177"/>
                </a:cubicBezTo>
                <a:cubicBezTo>
                  <a:pt x="29660" y="18002"/>
                  <a:pt x="25706" y="20074"/>
                  <a:pt x="22034" y="22522"/>
                </a:cubicBezTo>
                <a:cubicBezTo>
                  <a:pt x="19586" y="26194"/>
                  <a:pt x="17515" y="30148"/>
                  <a:pt x="14689" y="33539"/>
                </a:cubicBezTo>
                <a:cubicBezTo>
                  <a:pt x="11364" y="37529"/>
                  <a:pt x="6553" y="40235"/>
                  <a:pt x="3672" y="44556"/>
                </a:cubicBezTo>
                <a:cubicBezTo>
                  <a:pt x="1525" y="47777"/>
                  <a:pt x="1224" y="51901"/>
                  <a:pt x="0" y="55573"/>
                </a:cubicBezTo>
                <a:cubicBezTo>
                  <a:pt x="9336" y="120933"/>
                  <a:pt x="-1314" y="52673"/>
                  <a:pt x="7345" y="95968"/>
                </a:cubicBezTo>
                <a:cubicBezTo>
                  <a:pt x="8805" y="103269"/>
                  <a:pt x="8662" y="110938"/>
                  <a:pt x="11017" y="118002"/>
                </a:cubicBezTo>
                <a:cubicBezTo>
                  <a:pt x="12413" y="122189"/>
                  <a:pt x="14619" y="126679"/>
                  <a:pt x="18362" y="129018"/>
                </a:cubicBezTo>
                <a:cubicBezTo>
                  <a:pt x="24927" y="133121"/>
                  <a:pt x="40395" y="136363"/>
                  <a:pt x="40395" y="136363"/>
                </a:cubicBezTo>
                <a:lnTo>
                  <a:pt x="55085" y="158397"/>
                </a:lnTo>
                <a:cubicBezTo>
                  <a:pt x="57533" y="162069"/>
                  <a:pt x="61033" y="165227"/>
                  <a:pt x="62429" y="169414"/>
                </a:cubicBezTo>
                <a:cubicBezTo>
                  <a:pt x="67497" y="184617"/>
                  <a:pt x="63954" y="177209"/>
                  <a:pt x="73446" y="191447"/>
                </a:cubicBezTo>
                <a:cubicBezTo>
                  <a:pt x="72222" y="200016"/>
                  <a:pt x="71720" y="208719"/>
                  <a:pt x="69774" y="217153"/>
                </a:cubicBezTo>
                <a:cubicBezTo>
                  <a:pt x="68033" y="224697"/>
                  <a:pt x="62429" y="239187"/>
                  <a:pt x="62429" y="239187"/>
                </a:cubicBezTo>
                <a:cubicBezTo>
                  <a:pt x="66064" y="250092"/>
                  <a:pt x="68390" y="263510"/>
                  <a:pt x="77118" y="272238"/>
                </a:cubicBezTo>
                <a:cubicBezTo>
                  <a:pt x="80239" y="275359"/>
                  <a:pt x="84744" y="276757"/>
                  <a:pt x="88135" y="279582"/>
                </a:cubicBezTo>
                <a:cubicBezTo>
                  <a:pt x="96910" y="286894"/>
                  <a:pt x="110691" y="303184"/>
                  <a:pt x="113841" y="312633"/>
                </a:cubicBezTo>
                <a:lnTo>
                  <a:pt x="121186" y="334667"/>
                </a:lnTo>
                <a:lnTo>
                  <a:pt x="124858" y="345683"/>
                </a:lnTo>
                <a:cubicBezTo>
                  <a:pt x="123634" y="375061"/>
                  <a:pt x="123358" y="404495"/>
                  <a:pt x="121186" y="433818"/>
                </a:cubicBezTo>
                <a:cubicBezTo>
                  <a:pt x="120900" y="437678"/>
                  <a:pt x="114776" y="447572"/>
                  <a:pt x="117513" y="444835"/>
                </a:cubicBezTo>
                <a:cubicBezTo>
                  <a:pt x="121384" y="440964"/>
                  <a:pt x="122702" y="435178"/>
                  <a:pt x="124858" y="430146"/>
                </a:cubicBezTo>
                <a:cubicBezTo>
                  <a:pt x="128968" y="420557"/>
                  <a:pt x="129101" y="414780"/>
                  <a:pt x="132203" y="404440"/>
                </a:cubicBezTo>
                <a:cubicBezTo>
                  <a:pt x="134428" y="397025"/>
                  <a:pt x="137669" y="389917"/>
                  <a:pt x="139547" y="382406"/>
                </a:cubicBezTo>
                <a:cubicBezTo>
                  <a:pt x="140771" y="377510"/>
                  <a:pt x="141769" y="372551"/>
                  <a:pt x="143219" y="367717"/>
                </a:cubicBezTo>
                <a:cubicBezTo>
                  <a:pt x="145444" y="360302"/>
                  <a:pt x="150564" y="345683"/>
                  <a:pt x="150564" y="345683"/>
                </a:cubicBezTo>
                <a:cubicBezTo>
                  <a:pt x="152552" y="329781"/>
                  <a:pt x="145722" y="312633"/>
                  <a:pt x="165253" y="312633"/>
                </a:cubicBezTo>
                <a:cubicBezTo>
                  <a:pt x="169124" y="312633"/>
                  <a:pt x="172598" y="315081"/>
                  <a:pt x="176270" y="316305"/>
                </a:cubicBezTo>
                <a:cubicBezTo>
                  <a:pt x="177494" y="329770"/>
                  <a:pt x="172189" y="345624"/>
                  <a:pt x="179942" y="356700"/>
                </a:cubicBezTo>
                <a:cubicBezTo>
                  <a:pt x="184212" y="362800"/>
                  <a:pt x="194595" y="354012"/>
                  <a:pt x="201976" y="353028"/>
                </a:cubicBezTo>
                <a:cubicBezTo>
                  <a:pt x="212964" y="351563"/>
                  <a:pt x="224010" y="350580"/>
                  <a:pt x="235027" y="349356"/>
                </a:cubicBezTo>
                <a:cubicBezTo>
                  <a:pt x="236251" y="335891"/>
                  <a:pt x="235866" y="322181"/>
                  <a:pt x="238699" y="308961"/>
                </a:cubicBezTo>
                <a:cubicBezTo>
                  <a:pt x="239624" y="304645"/>
                  <a:pt x="244070" y="301892"/>
                  <a:pt x="246044" y="297944"/>
                </a:cubicBezTo>
                <a:cubicBezTo>
                  <a:pt x="247775" y="294482"/>
                  <a:pt x="247298" y="289950"/>
                  <a:pt x="249716" y="286927"/>
                </a:cubicBezTo>
                <a:cubicBezTo>
                  <a:pt x="252473" y="283480"/>
                  <a:pt x="256785" y="281556"/>
                  <a:pt x="260733" y="279582"/>
                </a:cubicBezTo>
                <a:cubicBezTo>
                  <a:pt x="266000" y="276948"/>
                  <a:pt x="281734" y="273414"/>
                  <a:pt x="286439" y="272238"/>
                </a:cubicBezTo>
                <a:cubicBezTo>
                  <a:pt x="304800" y="274686"/>
                  <a:pt x="323251" y="276537"/>
                  <a:pt x="341523" y="279582"/>
                </a:cubicBezTo>
                <a:cubicBezTo>
                  <a:pt x="345341" y="280218"/>
                  <a:pt x="349517" y="280837"/>
                  <a:pt x="352540" y="283255"/>
                </a:cubicBezTo>
                <a:cubicBezTo>
                  <a:pt x="355986" y="286012"/>
                  <a:pt x="357437" y="290599"/>
                  <a:pt x="359885" y="294271"/>
                </a:cubicBezTo>
                <a:cubicBezTo>
                  <a:pt x="356392" y="241889"/>
                  <a:pt x="373578" y="243625"/>
                  <a:pt x="345195" y="235515"/>
                </a:cubicBezTo>
                <a:cubicBezTo>
                  <a:pt x="340342" y="234128"/>
                  <a:pt x="335402" y="233066"/>
                  <a:pt x="330506" y="231842"/>
                </a:cubicBezTo>
                <a:cubicBezTo>
                  <a:pt x="329282" y="228170"/>
                  <a:pt x="327470" y="224644"/>
                  <a:pt x="326834" y="220826"/>
                </a:cubicBezTo>
                <a:cubicBezTo>
                  <a:pt x="321737" y="190245"/>
                  <a:pt x="325096" y="190102"/>
                  <a:pt x="319489" y="162069"/>
                </a:cubicBezTo>
                <a:cubicBezTo>
                  <a:pt x="316899" y="149118"/>
                  <a:pt x="315140" y="151704"/>
                  <a:pt x="308472" y="140035"/>
                </a:cubicBezTo>
                <a:cubicBezTo>
                  <a:pt x="299938" y="125101"/>
                  <a:pt x="301472" y="126721"/>
                  <a:pt x="297456" y="110657"/>
                </a:cubicBezTo>
                <a:cubicBezTo>
                  <a:pt x="288887" y="111881"/>
                  <a:pt x="280184" y="112383"/>
                  <a:pt x="271750" y="114329"/>
                </a:cubicBezTo>
                <a:cubicBezTo>
                  <a:pt x="264206" y="116070"/>
                  <a:pt x="257438" y="121122"/>
                  <a:pt x="249716" y="121674"/>
                </a:cubicBezTo>
                <a:lnTo>
                  <a:pt x="198304" y="125346"/>
                </a:lnTo>
                <a:cubicBezTo>
                  <a:pt x="195530" y="128120"/>
                  <a:pt x="181950" y="143140"/>
                  <a:pt x="176270" y="143708"/>
                </a:cubicBezTo>
                <a:cubicBezTo>
                  <a:pt x="167657" y="144569"/>
                  <a:pt x="159133" y="141259"/>
                  <a:pt x="150564" y="140035"/>
                </a:cubicBezTo>
                <a:cubicBezTo>
                  <a:pt x="148116" y="136363"/>
                  <a:pt x="145012" y="133051"/>
                  <a:pt x="143219" y="129018"/>
                </a:cubicBezTo>
                <a:cubicBezTo>
                  <a:pt x="140075" y="121944"/>
                  <a:pt x="135875" y="106985"/>
                  <a:pt x="135875" y="106985"/>
                </a:cubicBezTo>
                <a:cubicBezTo>
                  <a:pt x="135345" y="94799"/>
                  <a:pt x="147313" y="33959"/>
                  <a:pt x="124858" y="11505"/>
                </a:cubicBezTo>
                <a:cubicBezTo>
                  <a:pt x="120430" y="7077"/>
                  <a:pt x="105272" y="1712"/>
                  <a:pt x="91807" y="488"/>
                </a:cubicBezTo>
                <a:close/>
              </a:path>
            </a:pathLst>
          </a:custGeom>
          <a:blipFill>
            <a:blip r:embed="rId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0D151C-CE76-4F4F-8520-F971F017ED8E}"/>
              </a:ext>
            </a:extLst>
          </p:cNvPr>
          <p:cNvSpPr/>
          <p:nvPr/>
        </p:nvSpPr>
        <p:spPr>
          <a:xfrm>
            <a:off x="8658133" y="2497157"/>
            <a:ext cx="338975" cy="874004"/>
          </a:xfrm>
          <a:custGeom>
            <a:avLst/>
            <a:gdLst>
              <a:gd name="connsiteX0" fmla="*/ 148016 w 338975"/>
              <a:gd name="connsiteY0" fmla="*/ 55084 h 874004"/>
              <a:gd name="connsiteX1" fmla="*/ 140672 w 338975"/>
              <a:gd name="connsiteY1" fmla="*/ 14689 h 874004"/>
              <a:gd name="connsiteX2" fmla="*/ 148016 w 338975"/>
              <a:gd name="connsiteY2" fmla="*/ 3672 h 874004"/>
              <a:gd name="connsiteX3" fmla="*/ 166378 w 338975"/>
              <a:gd name="connsiteY3" fmla="*/ 0 h 874004"/>
              <a:gd name="connsiteX4" fmla="*/ 173722 w 338975"/>
              <a:gd name="connsiteY4" fmla="*/ 14689 h 874004"/>
              <a:gd name="connsiteX5" fmla="*/ 184739 w 338975"/>
              <a:gd name="connsiteY5" fmla="*/ 47739 h 874004"/>
              <a:gd name="connsiteX6" fmla="*/ 210445 w 338975"/>
              <a:gd name="connsiteY6" fmla="*/ 51412 h 874004"/>
              <a:gd name="connsiteX7" fmla="*/ 214118 w 338975"/>
              <a:gd name="connsiteY7" fmla="*/ 139547 h 874004"/>
              <a:gd name="connsiteX8" fmla="*/ 203101 w 338975"/>
              <a:gd name="connsiteY8" fmla="*/ 143219 h 874004"/>
              <a:gd name="connsiteX9" fmla="*/ 195756 w 338975"/>
              <a:gd name="connsiteY9" fmla="*/ 154236 h 874004"/>
              <a:gd name="connsiteX10" fmla="*/ 188412 w 338975"/>
              <a:gd name="connsiteY10" fmla="*/ 183614 h 874004"/>
              <a:gd name="connsiteX11" fmla="*/ 232479 w 338975"/>
              <a:gd name="connsiteY11" fmla="*/ 198303 h 874004"/>
              <a:gd name="connsiteX12" fmla="*/ 236151 w 338975"/>
              <a:gd name="connsiteY12" fmla="*/ 216665 h 874004"/>
              <a:gd name="connsiteX13" fmla="*/ 247168 w 338975"/>
              <a:gd name="connsiteY13" fmla="*/ 238698 h 874004"/>
              <a:gd name="connsiteX14" fmla="*/ 254513 w 338975"/>
              <a:gd name="connsiteY14" fmla="*/ 260732 h 874004"/>
              <a:gd name="connsiteX15" fmla="*/ 265530 w 338975"/>
              <a:gd name="connsiteY15" fmla="*/ 282766 h 874004"/>
              <a:gd name="connsiteX16" fmla="*/ 280219 w 338975"/>
              <a:gd name="connsiteY16" fmla="*/ 290110 h 874004"/>
              <a:gd name="connsiteX17" fmla="*/ 298580 w 338975"/>
              <a:gd name="connsiteY17" fmla="*/ 293783 h 874004"/>
              <a:gd name="connsiteX18" fmla="*/ 305925 w 338975"/>
              <a:gd name="connsiteY18" fmla="*/ 304800 h 874004"/>
              <a:gd name="connsiteX19" fmla="*/ 316942 w 338975"/>
              <a:gd name="connsiteY19" fmla="*/ 312144 h 874004"/>
              <a:gd name="connsiteX20" fmla="*/ 331631 w 338975"/>
              <a:gd name="connsiteY20" fmla="*/ 334178 h 874004"/>
              <a:gd name="connsiteX21" fmla="*/ 335303 w 338975"/>
              <a:gd name="connsiteY21" fmla="*/ 345195 h 874004"/>
              <a:gd name="connsiteX22" fmla="*/ 324286 w 338975"/>
              <a:gd name="connsiteY22" fmla="*/ 370901 h 874004"/>
              <a:gd name="connsiteX23" fmla="*/ 309597 w 338975"/>
              <a:gd name="connsiteY23" fmla="*/ 374573 h 874004"/>
              <a:gd name="connsiteX24" fmla="*/ 258185 w 338975"/>
              <a:gd name="connsiteY24" fmla="*/ 385590 h 874004"/>
              <a:gd name="connsiteX25" fmla="*/ 232479 w 338975"/>
              <a:gd name="connsiteY25" fmla="*/ 396607 h 874004"/>
              <a:gd name="connsiteX26" fmla="*/ 221462 w 338975"/>
              <a:gd name="connsiteY26" fmla="*/ 407624 h 874004"/>
              <a:gd name="connsiteX27" fmla="*/ 214118 w 338975"/>
              <a:gd name="connsiteY27" fmla="*/ 422313 h 874004"/>
              <a:gd name="connsiteX28" fmla="*/ 217790 w 338975"/>
              <a:gd name="connsiteY28" fmla="*/ 444347 h 874004"/>
              <a:gd name="connsiteX29" fmla="*/ 225134 w 338975"/>
              <a:gd name="connsiteY29" fmla="*/ 473725 h 874004"/>
              <a:gd name="connsiteX30" fmla="*/ 228807 w 338975"/>
              <a:gd name="connsiteY30" fmla="*/ 532482 h 874004"/>
              <a:gd name="connsiteX31" fmla="*/ 261857 w 338975"/>
              <a:gd name="connsiteY31" fmla="*/ 536154 h 874004"/>
              <a:gd name="connsiteX32" fmla="*/ 276547 w 338975"/>
              <a:gd name="connsiteY32" fmla="*/ 558188 h 874004"/>
              <a:gd name="connsiteX33" fmla="*/ 287563 w 338975"/>
              <a:gd name="connsiteY33" fmla="*/ 569204 h 874004"/>
              <a:gd name="connsiteX34" fmla="*/ 287563 w 338975"/>
              <a:gd name="connsiteY34" fmla="*/ 631633 h 874004"/>
              <a:gd name="connsiteX35" fmla="*/ 283891 w 338975"/>
              <a:gd name="connsiteY35" fmla="*/ 642650 h 874004"/>
              <a:gd name="connsiteX36" fmla="*/ 272874 w 338975"/>
              <a:gd name="connsiteY36" fmla="*/ 649995 h 874004"/>
              <a:gd name="connsiteX37" fmla="*/ 280219 w 338975"/>
              <a:gd name="connsiteY37" fmla="*/ 668356 h 874004"/>
              <a:gd name="connsiteX38" fmla="*/ 294908 w 338975"/>
              <a:gd name="connsiteY38" fmla="*/ 672029 h 874004"/>
              <a:gd name="connsiteX39" fmla="*/ 309597 w 338975"/>
              <a:gd name="connsiteY39" fmla="*/ 694062 h 874004"/>
              <a:gd name="connsiteX40" fmla="*/ 316942 w 338975"/>
              <a:gd name="connsiteY40" fmla="*/ 705079 h 874004"/>
              <a:gd name="connsiteX41" fmla="*/ 327959 w 338975"/>
              <a:gd name="connsiteY41" fmla="*/ 727113 h 874004"/>
              <a:gd name="connsiteX42" fmla="*/ 338975 w 338975"/>
              <a:gd name="connsiteY42" fmla="*/ 763836 h 874004"/>
              <a:gd name="connsiteX43" fmla="*/ 335303 w 338975"/>
              <a:gd name="connsiteY43" fmla="*/ 833609 h 874004"/>
              <a:gd name="connsiteX44" fmla="*/ 327959 w 338975"/>
              <a:gd name="connsiteY44" fmla="*/ 855643 h 874004"/>
              <a:gd name="connsiteX45" fmla="*/ 324286 w 338975"/>
              <a:gd name="connsiteY45" fmla="*/ 866660 h 874004"/>
              <a:gd name="connsiteX46" fmla="*/ 313269 w 338975"/>
              <a:gd name="connsiteY46" fmla="*/ 874004 h 874004"/>
              <a:gd name="connsiteX47" fmla="*/ 305925 w 338975"/>
              <a:gd name="connsiteY47" fmla="*/ 862988 h 874004"/>
              <a:gd name="connsiteX48" fmla="*/ 298580 w 338975"/>
              <a:gd name="connsiteY48" fmla="*/ 818920 h 874004"/>
              <a:gd name="connsiteX49" fmla="*/ 294908 w 338975"/>
              <a:gd name="connsiteY49" fmla="*/ 716096 h 874004"/>
              <a:gd name="connsiteX50" fmla="*/ 280219 w 338975"/>
              <a:gd name="connsiteY50" fmla="*/ 683045 h 874004"/>
              <a:gd name="connsiteX51" fmla="*/ 269202 w 338975"/>
              <a:gd name="connsiteY51" fmla="*/ 661012 h 874004"/>
              <a:gd name="connsiteX52" fmla="*/ 254513 w 338975"/>
              <a:gd name="connsiteY52" fmla="*/ 635306 h 874004"/>
              <a:gd name="connsiteX53" fmla="*/ 247168 w 338975"/>
              <a:gd name="connsiteY53" fmla="*/ 613272 h 874004"/>
              <a:gd name="connsiteX54" fmla="*/ 243496 w 338975"/>
              <a:gd name="connsiteY54" fmla="*/ 602255 h 874004"/>
              <a:gd name="connsiteX55" fmla="*/ 236151 w 338975"/>
              <a:gd name="connsiteY55" fmla="*/ 572877 h 874004"/>
              <a:gd name="connsiteX56" fmla="*/ 228807 w 338975"/>
              <a:gd name="connsiteY56" fmla="*/ 543498 h 874004"/>
              <a:gd name="connsiteX57" fmla="*/ 221462 w 338975"/>
              <a:gd name="connsiteY57" fmla="*/ 532482 h 874004"/>
              <a:gd name="connsiteX58" fmla="*/ 203101 w 338975"/>
              <a:gd name="connsiteY58" fmla="*/ 536154 h 874004"/>
              <a:gd name="connsiteX59" fmla="*/ 188412 w 338975"/>
              <a:gd name="connsiteY59" fmla="*/ 554515 h 874004"/>
              <a:gd name="connsiteX60" fmla="*/ 177395 w 338975"/>
              <a:gd name="connsiteY60" fmla="*/ 565532 h 874004"/>
              <a:gd name="connsiteX61" fmla="*/ 173722 w 338975"/>
              <a:gd name="connsiteY61" fmla="*/ 580221 h 874004"/>
              <a:gd name="connsiteX62" fmla="*/ 166378 w 338975"/>
              <a:gd name="connsiteY62" fmla="*/ 591238 h 874004"/>
              <a:gd name="connsiteX63" fmla="*/ 162706 w 338975"/>
              <a:gd name="connsiteY63" fmla="*/ 602255 h 874004"/>
              <a:gd name="connsiteX64" fmla="*/ 122310 w 338975"/>
              <a:gd name="connsiteY64" fmla="*/ 598583 h 874004"/>
              <a:gd name="connsiteX65" fmla="*/ 100277 w 338975"/>
              <a:gd name="connsiteY65" fmla="*/ 583894 h 874004"/>
              <a:gd name="connsiteX66" fmla="*/ 89260 w 338975"/>
              <a:gd name="connsiteY66" fmla="*/ 561860 h 874004"/>
              <a:gd name="connsiteX67" fmla="*/ 100277 w 338975"/>
              <a:gd name="connsiteY67" fmla="*/ 506776 h 874004"/>
              <a:gd name="connsiteX68" fmla="*/ 96604 w 338975"/>
              <a:gd name="connsiteY68" fmla="*/ 466380 h 874004"/>
              <a:gd name="connsiteX69" fmla="*/ 85587 w 338975"/>
              <a:gd name="connsiteY69" fmla="*/ 455363 h 874004"/>
              <a:gd name="connsiteX70" fmla="*/ 63554 w 338975"/>
              <a:gd name="connsiteY70" fmla="*/ 444347 h 874004"/>
              <a:gd name="connsiteX71" fmla="*/ 41520 w 338975"/>
              <a:gd name="connsiteY71" fmla="*/ 429657 h 874004"/>
              <a:gd name="connsiteX72" fmla="*/ 34175 w 338975"/>
              <a:gd name="connsiteY72" fmla="*/ 400279 h 874004"/>
              <a:gd name="connsiteX73" fmla="*/ 30503 w 338975"/>
              <a:gd name="connsiteY73" fmla="*/ 389262 h 874004"/>
              <a:gd name="connsiteX74" fmla="*/ 26831 w 338975"/>
              <a:gd name="connsiteY74" fmla="*/ 370901 h 874004"/>
              <a:gd name="connsiteX75" fmla="*/ 15814 w 338975"/>
              <a:gd name="connsiteY75" fmla="*/ 363556 h 874004"/>
              <a:gd name="connsiteX76" fmla="*/ 4797 w 338975"/>
              <a:gd name="connsiteY76" fmla="*/ 352539 h 874004"/>
              <a:gd name="connsiteX77" fmla="*/ 4797 w 338975"/>
              <a:gd name="connsiteY77" fmla="*/ 275421 h 874004"/>
              <a:gd name="connsiteX78" fmla="*/ 12142 w 338975"/>
              <a:gd name="connsiteY78" fmla="*/ 264404 h 874004"/>
              <a:gd name="connsiteX79" fmla="*/ 15814 w 338975"/>
              <a:gd name="connsiteY79" fmla="*/ 253388 h 874004"/>
              <a:gd name="connsiteX80" fmla="*/ 26831 w 338975"/>
              <a:gd name="connsiteY80" fmla="*/ 231354 h 874004"/>
              <a:gd name="connsiteX81" fmla="*/ 30503 w 338975"/>
              <a:gd name="connsiteY81" fmla="*/ 209320 h 874004"/>
              <a:gd name="connsiteX82" fmla="*/ 34175 w 338975"/>
              <a:gd name="connsiteY82" fmla="*/ 198303 h 874004"/>
              <a:gd name="connsiteX83" fmla="*/ 45192 w 338975"/>
              <a:gd name="connsiteY83" fmla="*/ 194631 h 874004"/>
              <a:gd name="connsiteX84" fmla="*/ 56209 w 338975"/>
              <a:gd name="connsiteY84" fmla="*/ 187286 h 874004"/>
              <a:gd name="connsiteX85" fmla="*/ 67226 w 338975"/>
              <a:gd name="connsiteY85" fmla="*/ 183614 h 874004"/>
              <a:gd name="connsiteX86" fmla="*/ 70898 w 338975"/>
              <a:gd name="connsiteY86" fmla="*/ 95479 h 874004"/>
              <a:gd name="connsiteX87" fmla="*/ 78243 w 338975"/>
              <a:gd name="connsiteY87" fmla="*/ 84462 h 874004"/>
              <a:gd name="connsiteX88" fmla="*/ 100277 w 338975"/>
              <a:gd name="connsiteY88" fmla="*/ 73445 h 874004"/>
              <a:gd name="connsiteX89" fmla="*/ 129655 w 338975"/>
              <a:gd name="connsiteY89" fmla="*/ 62429 h 874004"/>
              <a:gd name="connsiteX90" fmla="*/ 140672 w 338975"/>
              <a:gd name="connsiteY90" fmla="*/ 55084 h 874004"/>
              <a:gd name="connsiteX91" fmla="*/ 148016 w 338975"/>
              <a:gd name="connsiteY91" fmla="*/ 55084 h 87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38975" h="874004">
                <a:moveTo>
                  <a:pt x="148016" y="55084"/>
                </a:moveTo>
                <a:cubicBezTo>
                  <a:pt x="148016" y="48352"/>
                  <a:pt x="132712" y="38572"/>
                  <a:pt x="140672" y="14689"/>
                </a:cubicBezTo>
                <a:cubicBezTo>
                  <a:pt x="142068" y="10502"/>
                  <a:pt x="144184" y="5862"/>
                  <a:pt x="148016" y="3672"/>
                </a:cubicBezTo>
                <a:cubicBezTo>
                  <a:pt x="153435" y="575"/>
                  <a:pt x="160257" y="1224"/>
                  <a:pt x="166378" y="0"/>
                </a:cubicBezTo>
                <a:cubicBezTo>
                  <a:pt x="168826" y="4896"/>
                  <a:pt x="172149" y="9446"/>
                  <a:pt x="173722" y="14689"/>
                </a:cubicBezTo>
                <a:cubicBezTo>
                  <a:pt x="175106" y="19301"/>
                  <a:pt x="175052" y="43433"/>
                  <a:pt x="184739" y="47739"/>
                </a:cubicBezTo>
                <a:cubicBezTo>
                  <a:pt x="192649" y="51254"/>
                  <a:pt x="201876" y="50188"/>
                  <a:pt x="210445" y="51412"/>
                </a:cubicBezTo>
                <a:cubicBezTo>
                  <a:pt x="222309" y="87000"/>
                  <a:pt x="225232" y="86752"/>
                  <a:pt x="214118" y="139547"/>
                </a:cubicBezTo>
                <a:cubicBezTo>
                  <a:pt x="213321" y="143335"/>
                  <a:pt x="206773" y="141995"/>
                  <a:pt x="203101" y="143219"/>
                </a:cubicBezTo>
                <a:cubicBezTo>
                  <a:pt x="200653" y="146891"/>
                  <a:pt x="197730" y="150288"/>
                  <a:pt x="195756" y="154236"/>
                </a:cubicBezTo>
                <a:cubicBezTo>
                  <a:pt x="191993" y="161763"/>
                  <a:pt x="189808" y="176632"/>
                  <a:pt x="188412" y="183614"/>
                </a:cubicBezTo>
                <a:cubicBezTo>
                  <a:pt x="198432" y="213677"/>
                  <a:pt x="180988" y="172557"/>
                  <a:pt x="232479" y="198303"/>
                </a:cubicBezTo>
                <a:cubicBezTo>
                  <a:pt x="238062" y="201094"/>
                  <a:pt x="234637" y="210610"/>
                  <a:pt x="236151" y="216665"/>
                </a:cubicBezTo>
                <a:cubicBezTo>
                  <a:pt x="239191" y="228826"/>
                  <a:pt x="239989" y="227930"/>
                  <a:pt x="247168" y="238698"/>
                </a:cubicBezTo>
                <a:lnTo>
                  <a:pt x="254513" y="260732"/>
                </a:lnTo>
                <a:cubicBezTo>
                  <a:pt x="257020" y="268253"/>
                  <a:pt x="258957" y="277289"/>
                  <a:pt x="265530" y="282766"/>
                </a:cubicBezTo>
                <a:cubicBezTo>
                  <a:pt x="269735" y="286270"/>
                  <a:pt x="275026" y="288379"/>
                  <a:pt x="280219" y="290110"/>
                </a:cubicBezTo>
                <a:cubicBezTo>
                  <a:pt x="286140" y="292084"/>
                  <a:pt x="292460" y="292559"/>
                  <a:pt x="298580" y="293783"/>
                </a:cubicBezTo>
                <a:cubicBezTo>
                  <a:pt x="301028" y="297455"/>
                  <a:pt x="302804" y="301679"/>
                  <a:pt x="305925" y="304800"/>
                </a:cubicBezTo>
                <a:cubicBezTo>
                  <a:pt x="309046" y="307921"/>
                  <a:pt x="314036" y="308823"/>
                  <a:pt x="316942" y="312144"/>
                </a:cubicBezTo>
                <a:cubicBezTo>
                  <a:pt x="322755" y="318787"/>
                  <a:pt x="331631" y="334178"/>
                  <a:pt x="331631" y="334178"/>
                </a:cubicBezTo>
                <a:cubicBezTo>
                  <a:pt x="332855" y="337850"/>
                  <a:pt x="335303" y="341324"/>
                  <a:pt x="335303" y="345195"/>
                </a:cubicBezTo>
                <a:cubicBezTo>
                  <a:pt x="335303" y="351338"/>
                  <a:pt x="330283" y="366903"/>
                  <a:pt x="324286" y="370901"/>
                </a:cubicBezTo>
                <a:cubicBezTo>
                  <a:pt x="320087" y="373701"/>
                  <a:pt x="314493" y="373349"/>
                  <a:pt x="309597" y="374573"/>
                </a:cubicBezTo>
                <a:cubicBezTo>
                  <a:pt x="285881" y="390385"/>
                  <a:pt x="307417" y="378557"/>
                  <a:pt x="258185" y="385590"/>
                </a:cubicBezTo>
                <a:cubicBezTo>
                  <a:pt x="252190" y="386446"/>
                  <a:pt x="236184" y="393961"/>
                  <a:pt x="232479" y="396607"/>
                </a:cubicBezTo>
                <a:cubicBezTo>
                  <a:pt x="228253" y="399626"/>
                  <a:pt x="225134" y="403952"/>
                  <a:pt x="221462" y="407624"/>
                </a:cubicBezTo>
                <a:cubicBezTo>
                  <a:pt x="219014" y="412520"/>
                  <a:pt x="214663" y="416866"/>
                  <a:pt x="214118" y="422313"/>
                </a:cubicBezTo>
                <a:cubicBezTo>
                  <a:pt x="213377" y="429722"/>
                  <a:pt x="216458" y="437021"/>
                  <a:pt x="217790" y="444347"/>
                </a:cubicBezTo>
                <a:cubicBezTo>
                  <a:pt x="221335" y="463844"/>
                  <a:pt x="220038" y="458436"/>
                  <a:pt x="225134" y="473725"/>
                </a:cubicBezTo>
                <a:cubicBezTo>
                  <a:pt x="226358" y="493311"/>
                  <a:pt x="218857" y="515567"/>
                  <a:pt x="228807" y="532482"/>
                </a:cubicBezTo>
                <a:cubicBezTo>
                  <a:pt x="234427" y="542036"/>
                  <a:pt x="252097" y="530899"/>
                  <a:pt x="261857" y="536154"/>
                </a:cubicBezTo>
                <a:cubicBezTo>
                  <a:pt x="269629" y="540339"/>
                  <a:pt x="270305" y="551946"/>
                  <a:pt x="276547" y="558188"/>
                </a:cubicBezTo>
                <a:lnTo>
                  <a:pt x="287563" y="569204"/>
                </a:lnTo>
                <a:cubicBezTo>
                  <a:pt x="296245" y="595244"/>
                  <a:pt x="293400" y="582023"/>
                  <a:pt x="287563" y="631633"/>
                </a:cubicBezTo>
                <a:cubicBezTo>
                  <a:pt x="287111" y="635477"/>
                  <a:pt x="286309" y="639627"/>
                  <a:pt x="283891" y="642650"/>
                </a:cubicBezTo>
                <a:cubicBezTo>
                  <a:pt x="281134" y="646097"/>
                  <a:pt x="276546" y="647547"/>
                  <a:pt x="272874" y="649995"/>
                </a:cubicBezTo>
                <a:cubicBezTo>
                  <a:pt x="275322" y="656115"/>
                  <a:pt x="275558" y="663695"/>
                  <a:pt x="280219" y="668356"/>
                </a:cubicBezTo>
                <a:cubicBezTo>
                  <a:pt x="283788" y="671925"/>
                  <a:pt x="291110" y="668705"/>
                  <a:pt x="294908" y="672029"/>
                </a:cubicBezTo>
                <a:cubicBezTo>
                  <a:pt x="301551" y="677842"/>
                  <a:pt x="304701" y="686718"/>
                  <a:pt x="309597" y="694062"/>
                </a:cubicBezTo>
                <a:lnTo>
                  <a:pt x="316942" y="705079"/>
                </a:lnTo>
                <a:cubicBezTo>
                  <a:pt x="330334" y="745257"/>
                  <a:pt x="308976" y="684400"/>
                  <a:pt x="327959" y="727113"/>
                </a:cubicBezTo>
                <a:cubicBezTo>
                  <a:pt x="333067" y="738606"/>
                  <a:pt x="335924" y="751629"/>
                  <a:pt x="338975" y="763836"/>
                </a:cubicBezTo>
                <a:cubicBezTo>
                  <a:pt x="337751" y="787094"/>
                  <a:pt x="338078" y="810485"/>
                  <a:pt x="335303" y="833609"/>
                </a:cubicBezTo>
                <a:cubicBezTo>
                  <a:pt x="334381" y="841296"/>
                  <a:pt x="330407" y="848298"/>
                  <a:pt x="327959" y="855643"/>
                </a:cubicBezTo>
                <a:cubicBezTo>
                  <a:pt x="326735" y="859315"/>
                  <a:pt x="327507" y="864513"/>
                  <a:pt x="324286" y="866660"/>
                </a:cubicBezTo>
                <a:lnTo>
                  <a:pt x="313269" y="874004"/>
                </a:lnTo>
                <a:cubicBezTo>
                  <a:pt x="310821" y="870332"/>
                  <a:pt x="307474" y="867120"/>
                  <a:pt x="305925" y="862988"/>
                </a:cubicBezTo>
                <a:cubicBezTo>
                  <a:pt x="303448" y="856383"/>
                  <a:pt x="299125" y="822731"/>
                  <a:pt x="298580" y="818920"/>
                </a:cubicBezTo>
                <a:cubicBezTo>
                  <a:pt x="297356" y="784645"/>
                  <a:pt x="297922" y="750260"/>
                  <a:pt x="294908" y="716096"/>
                </a:cubicBezTo>
                <a:cubicBezTo>
                  <a:pt x="292878" y="693090"/>
                  <a:pt x="288032" y="698671"/>
                  <a:pt x="280219" y="683045"/>
                </a:cubicBezTo>
                <a:cubicBezTo>
                  <a:pt x="265020" y="652646"/>
                  <a:pt x="290247" y="692578"/>
                  <a:pt x="269202" y="661012"/>
                </a:cubicBezTo>
                <a:cubicBezTo>
                  <a:pt x="257972" y="627320"/>
                  <a:pt x="276742" y="679764"/>
                  <a:pt x="254513" y="635306"/>
                </a:cubicBezTo>
                <a:cubicBezTo>
                  <a:pt x="251051" y="628381"/>
                  <a:pt x="249616" y="620617"/>
                  <a:pt x="247168" y="613272"/>
                </a:cubicBezTo>
                <a:cubicBezTo>
                  <a:pt x="245944" y="609600"/>
                  <a:pt x="244435" y="606010"/>
                  <a:pt x="243496" y="602255"/>
                </a:cubicBezTo>
                <a:cubicBezTo>
                  <a:pt x="241048" y="592462"/>
                  <a:pt x="238130" y="582775"/>
                  <a:pt x="236151" y="572877"/>
                </a:cubicBezTo>
                <a:cubicBezTo>
                  <a:pt x="234755" y="565896"/>
                  <a:pt x="232571" y="551025"/>
                  <a:pt x="228807" y="543498"/>
                </a:cubicBezTo>
                <a:cubicBezTo>
                  <a:pt x="226833" y="539551"/>
                  <a:pt x="223910" y="536154"/>
                  <a:pt x="221462" y="532482"/>
                </a:cubicBezTo>
                <a:cubicBezTo>
                  <a:pt x="215342" y="533706"/>
                  <a:pt x="208945" y="533963"/>
                  <a:pt x="203101" y="536154"/>
                </a:cubicBezTo>
                <a:cubicBezTo>
                  <a:pt x="184849" y="542998"/>
                  <a:pt x="197000" y="541633"/>
                  <a:pt x="188412" y="554515"/>
                </a:cubicBezTo>
                <a:cubicBezTo>
                  <a:pt x="185531" y="558836"/>
                  <a:pt x="181067" y="561860"/>
                  <a:pt x="177395" y="565532"/>
                </a:cubicBezTo>
                <a:cubicBezTo>
                  <a:pt x="176171" y="570428"/>
                  <a:pt x="175710" y="575582"/>
                  <a:pt x="173722" y="580221"/>
                </a:cubicBezTo>
                <a:cubicBezTo>
                  <a:pt x="171983" y="584278"/>
                  <a:pt x="168352" y="587290"/>
                  <a:pt x="166378" y="591238"/>
                </a:cubicBezTo>
                <a:cubicBezTo>
                  <a:pt x="164647" y="594700"/>
                  <a:pt x="163930" y="598583"/>
                  <a:pt x="162706" y="602255"/>
                </a:cubicBezTo>
                <a:cubicBezTo>
                  <a:pt x="149241" y="601031"/>
                  <a:pt x="135281" y="602398"/>
                  <a:pt x="122310" y="598583"/>
                </a:cubicBezTo>
                <a:cubicBezTo>
                  <a:pt x="113842" y="596092"/>
                  <a:pt x="100277" y="583894"/>
                  <a:pt x="100277" y="583894"/>
                </a:cubicBezTo>
                <a:cubicBezTo>
                  <a:pt x="96563" y="578323"/>
                  <a:pt x="89260" y="569463"/>
                  <a:pt x="89260" y="561860"/>
                </a:cubicBezTo>
                <a:cubicBezTo>
                  <a:pt x="89260" y="524348"/>
                  <a:pt x="88573" y="530183"/>
                  <a:pt x="100277" y="506776"/>
                </a:cubicBezTo>
                <a:cubicBezTo>
                  <a:pt x="99053" y="493311"/>
                  <a:pt x="100319" y="479381"/>
                  <a:pt x="96604" y="466380"/>
                </a:cubicBezTo>
                <a:cubicBezTo>
                  <a:pt x="95177" y="461386"/>
                  <a:pt x="89577" y="458688"/>
                  <a:pt x="85587" y="455363"/>
                </a:cubicBezTo>
                <a:cubicBezTo>
                  <a:pt x="76096" y="447453"/>
                  <a:pt x="74595" y="448027"/>
                  <a:pt x="63554" y="444347"/>
                </a:cubicBezTo>
                <a:cubicBezTo>
                  <a:pt x="56209" y="439450"/>
                  <a:pt x="44311" y="438031"/>
                  <a:pt x="41520" y="429657"/>
                </a:cubicBezTo>
                <a:cubicBezTo>
                  <a:pt x="33127" y="404479"/>
                  <a:pt x="43037" y="435726"/>
                  <a:pt x="34175" y="400279"/>
                </a:cubicBezTo>
                <a:cubicBezTo>
                  <a:pt x="33236" y="396524"/>
                  <a:pt x="31442" y="393017"/>
                  <a:pt x="30503" y="389262"/>
                </a:cubicBezTo>
                <a:cubicBezTo>
                  <a:pt x="28989" y="383207"/>
                  <a:pt x="29928" y="376320"/>
                  <a:pt x="26831" y="370901"/>
                </a:cubicBezTo>
                <a:cubicBezTo>
                  <a:pt x="24641" y="367069"/>
                  <a:pt x="19205" y="366382"/>
                  <a:pt x="15814" y="363556"/>
                </a:cubicBezTo>
                <a:cubicBezTo>
                  <a:pt x="11824" y="360231"/>
                  <a:pt x="8469" y="356211"/>
                  <a:pt x="4797" y="352539"/>
                </a:cubicBezTo>
                <a:cubicBezTo>
                  <a:pt x="-635" y="319943"/>
                  <a:pt x="-2496" y="319179"/>
                  <a:pt x="4797" y="275421"/>
                </a:cubicBezTo>
                <a:cubicBezTo>
                  <a:pt x="5523" y="271067"/>
                  <a:pt x="9694" y="268076"/>
                  <a:pt x="12142" y="264404"/>
                </a:cubicBezTo>
                <a:cubicBezTo>
                  <a:pt x="13366" y="260732"/>
                  <a:pt x="14083" y="256850"/>
                  <a:pt x="15814" y="253388"/>
                </a:cubicBezTo>
                <a:cubicBezTo>
                  <a:pt x="23738" y="237541"/>
                  <a:pt x="23139" y="247969"/>
                  <a:pt x="26831" y="231354"/>
                </a:cubicBezTo>
                <a:cubicBezTo>
                  <a:pt x="28446" y="224085"/>
                  <a:pt x="28888" y="216589"/>
                  <a:pt x="30503" y="209320"/>
                </a:cubicBezTo>
                <a:cubicBezTo>
                  <a:pt x="31343" y="205541"/>
                  <a:pt x="31438" y="201040"/>
                  <a:pt x="34175" y="198303"/>
                </a:cubicBezTo>
                <a:cubicBezTo>
                  <a:pt x="36912" y="195566"/>
                  <a:pt x="41520" y="195855"/>
                  <a:pt x="45192" y="194631"/>
                </a:cubicBezTo>
                <a:cubicBezTo>
                  <a:pt x="48864" y="192183"/>
                  <a:pt x="52261" y="189260"/>
                  <a:pt x="56209" y="187286"/>
                </a:cubicBezTo>
                <a:cubicBezTo>
                  <a:pt x="59671" y="185555"/>
                  <a:pt x="66614" y="187436"/>
                  <a:pt x="67226" y="183614"/>
                </a:cubicBezTo>
                <a:cubicBezTo>
                  <a:pt x="71871" y="154579"/>
                  <a:pt x="67651" y="124703"/>
                  <a:pt x="70898" y="95479"/>
                </a:cubicBezTo>
                <a:cubicBezTo>
                  <a:pt x="71385" y="91092"/>
                  <a:pt x="75122" y="87583"/>
                  <a:pt x="78243" y="84462"/>
                </a:cubicBezTo>
                <a:cubicBezTo>
                  <a:pt x="87062" y="75643"/>
                  <a:pt x="89826" y="77924"/>
                  <a:pt x="100277" y="73445"/>
                </a:cubicBezTo>
                <a:cubicBezTo>
                  <a:pt x="127156" y="61925"/>
                  <a:pt x="102578" y="69198"/>
                  <a:pt x="129655" y="62429"/>
                </a:cubicBezTo>
                <a:cubicBezTo>
                  <a:pt x="133327" y="59981"/>
                  <a:pt x="136724" y="57058"/>
                  <a:pt x="140672" y="55084"/>
                </a:cubicBezTo>
                <a:cubicBezTo>
                  <a:pt x="157550" y="46645"/>
                  <a:pt x="148016" y="61816"/>
                  <a:pt x="148016" y="5508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0AAE8B-8D18-4212-8DF0-152DCBFCDA58}"/>
              </a:ext>
            </a:extLst>
          </p:cNvPr>
          <p:cNvSpPr/>
          <p:nvPr/>
        </p:nvSpPr>
        <p:spPr>
          <a:xfrm>
            <a:off x="8427904" y="2581619"/>
            <a:ext cx="235195" cy="286526"/>
          </a:xfrm>
          <a:custGeom>
            <a:avLst/>
            <a:gdLst>
              <a:gd name="connsiteX0" fmla="*/ 88135 w 235195"/>
              <a:gd name="connsiteY0" fmla="*/ 249716 h 286526"/>
              <a:gd name="connsiteX1" fmla="*/ 91807 w 235195"/>
              <a:gd name="connsiteY1" fmla="*/ 231354 h 286526"/>
              <a:gd name="connsiteX2" fmla="*/ 84462 w 235195"/>
              <a:gd name="connsiteY2" fmla="*/ 209321 h 286526"/>
              <a:gd name="connsiteX3" fmla="*/ 66101 w 235195"/>
              <a:gd name="connsiteY3" fmla="*/ 176270 h 286526"/>
              <a:gd name="connsiteX4" fmla="*/ 51412 w 235195"/>
              <a:gd name="connsiteY4" fmla="*/ 154236 h 286526"/>
              <a:gd name="connsiteX5" fmla="*/ 44067 w 235195"/>
              <a:gd name="connsiteY5" fmla="*/ 143220 h 286526"/>
              <a:gd name="connsiteX6" fmla="*/ 36723 w 235195"/>
              <a:gd name="connsiteY6" fmla="*/ 121186 h 286526"/>
              <a:gd name="connsiteX7" fmla="*/ 22033 w 235195"/>
              <a:gd name="connsiteY7" fmla="*/ 99152 h 286526"/>
              <a:gd name="connsiteX8" fmla="*/ 14689 w 235195"/>
              <a:gd name="connsiteY8" fmla="*/ 88135 h 286526"/>
              <a:gd name="connsiteX9" fmla="*/ 3672 w 235195"/>
              <a:gd name="connsiteY9" fmla="*/ 73446 h 286526"/>
              <a:gd name="connsiteX10" fmla="*/ 18361 w 235195"/>
              <a:gd name="connsiteY10" fmla="*/ 58757 h 286526"/>
              <a:gd name="connsiteX11" fmla="*/ 36723 w 235195"/>
              <a:gd name="connsiteY11" fmla="*/ 44068 h 286526"/>
              <a:gd name="connsiteX12" fmla="*/ 22033 w 235195"/>
              <a:gd name="connsiteY12" fmla="*/ 33051 h 286526"/>
              <a:gd name="connsiteX13" fmla="*/ 11016 w 235195"/>
              <a:gd name="connsiteY13" fmla="*/ 22034 h 286526"/>
              <a:gd name="connsiteX14" fmla="*/ 0 w 235195"/>
              <a:gd name="connsiteY14" fmla="*/ 18362 h 286526"/>
              <a:gd name="connsiteX15" fmla="*/ 3672 w 235195"/>
              <a:gd name="connsiteY15" fmla="*/ 7345 h 286526"/>
              <a:gd name="connsiteX16" fmla="*/ 14689 w 235195"/>
              <a:gd name="connsiteY16" fmla="*/ 3673 h 286526"/>
              <a:gd name="connsiteX17" fmla="*/ 33050 w 235195"/>
              <a:gd name="connsiteY17" fmla="*/ 0 h 286526"/>
              <a:gd name="connsiteX18" fmla="*/ 47739 w 235195"/>
              <a:gd name="connsiteY18" fmla="*/ 3673 h 286526"/>
              <a:gd name="connsiteX19" fmla="*/ 69773 w 235195"/>
              <a:gd name="connsiteY19" fmla="*/ 18362 h 286526"/>
              <a:gd name="connsiteX20" fmla="*/ 84462 w 235195"/>
              <a:gd name="connsiteY20" fmla="*/ 40395 h 286526"/>
              <a:gd name="connsiteX21" fmla="*/ 88135 w 235195"/>
              <a:gd name="connsiteY21" fmla="*/ 51412 h 286526"/>
              <a:gd name="connsiteX22" fmla="*/ 99151 w 235195"/>
              <a:gd name="connsiteY22" fmla="*/ 55085 h 286526"/>
              <a:gd name="connsiteX23" fmla="*/ 176269 w 235195"/>
              <a:gd name="connsiteY23" fmla="*/ 62429 h 286526"/>
              <a:gd name="connsiteX24" fmla="*/ 187286 w 235195"/>
              <a:gd name="connsiteY24" fmla="*/ 73446 h 286526"/>
              <a:gd name="connsiteX25" fmla="*/ 198303 w 235195"/>
              <a:gd name="connsiteY25" fmla="*/ 77118 h 286526"/>
              <a:gd name="connsiteX26" fmla="*/ 183614 w 235195"/>
              <a:gd name="connsiteY26" fmla="*/ 102824 h 286526"/>
              <a:gd name="connsiteX27" fmla="*/ 172597 w 235195"/>
              <a:gd name="connsiteY27" fmla="*/ 113841 h 286526"/>
              <a:gd name="connsiteX28" fmla="*/ 172597 w 235195"/>
              <a:gd name="connsiteY28" fmla="*/ 154236 h 286526"/>
              <a:gd name="connsiteX29" fmla="*/ 201976 w 235195"/>
              <a:gd name="connsiteY29" fmla="*/ 150564 h 286526"/>
              <a:gd name="connsiteX30" fmla="*/ 205648 w 235195"/>
              <a:gd name="connsiteY30" fmla="*/ 165253 h 286526"/>
              <a:gd name="connsiteX31" fmla="*/ 212992 w 235195"/>
              <a:gd name="connsiteY31" fmla="*/ 187287 h 286526"/>
              <a:gd name="connsiteX32" fmla="*/ 216665 w 235195"/>
              <a:gd name="connsiteY32" fmla="*/ 198304 h 286526"/>
              <a:gd name="connsiteX33" fmla="*/ 224009 w 235195"/>
              <a:gd name="connsiteY33" fmla="*/ 209321 h 286526"/>
              <a:gd name="connsiteX34" fmla="*/ 231354 w 235195"/>
              <a:gd name="connsiteY34" fmla="*/ 235027 h 286526"/>
              <a:gd name="connsiteX35" fmla="*/ 235026 w 235195"/>
              <a:gd name="connsiteY35" fmla="*/ 275422 h 286526"/>
              <a:gd name="connsiteX36" fmla="*/ 227682 w 235195"/>
              <a:gd name="connsiteY36" fmla="*/ 286439 h 286526"/>
              <a:gd name="connsiteX37" fmla="*/ 216665 w 235195"/>
              <a:gd name="connsiteY37" fmla="*/ 279094 h 286526"/>
              <a:gd name="connsiteX38" fmla="*/ 209320 w 235195"/>
              <a:gd name="connsiteY38" fmla="*/ 216665 h 286526"/>
              <a:gd name="connsiteX39" fmla="*/ 201976 w 235195"/>
              <a:gd name="connsiteY39" fmla="*/ 205648 h 286526"/>
              <a:gd name="connsiteX40" fmla="*/ 190959 w 235195"/>
              <a:gd name="connsiteY40" fmla="*/ 201976 h 286526"/>
              <a:gd name="connsiteX41" fmla="*/ 165253 w 235195"/>
              <a:gd name="connsiteY41" fmla="*/ 209321 h 286526"/>
              <a:gd name="connsiteX42" fmla="*/ 154236 w 235195"/>
              <a:gd name="connsiteY42" fmla="*/ 216665 h 286526"/>
              <a:gd name="connsiteX43" fmla="*/ 143219 w 235195"/>
              <a:gd name="connsiteY43" fmla="*/ 220338 h 286526"/>
              <a:gd name="connsiteX44" fmla="*/ 132202 w 235195"/>
              <a:gd name="connsiteY44" fmla="*/ 227682 h 286526"/>
              <a:gd name="connsiteX45" fmla="*/ 121185 w 235195"/>
              <a:gd name="connsiteY45" fmla="*/ 231354 h 286526"/>
              <a:gd name="connsiteX46" fmla="*/ 88135 w 235195"/>
              <a:gd name="connsiteY46" fmla="*/ 249716 h 28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5195" h="286526">
                <a:moveTo>
                  <a:pt x="88135" y="249716"/>
                </a:moveTo>
                <a:cubicBezTo>
                  <a:pt x="83239" y="249716"/>
                  <a:pt x="92372" y="237570"/>
                  <a:pt x="91807" y="231354"/>
                </a:cubicBezTo>
                <a:cubicBezTo>
                  <a:pt x="91106" y="223644"/>
                  <a:pt x="86910" y="216665"/>
                  <a:pt x="84462" y="209321"/>
                </a:cubicBezTo>
                <a:cubicBezTo>
                  <a:pt x="77997" y="189928"/>
                  <a:pt x="82940" y="201529"/>
                  <a:pt x="66101" y="176270"/>
                </a:cubicBezTo>
                <a:lnTo>
                  <a:pt x="51412" y="154236"/>
                </a:lnTo>
                <a:lnTo>
                  <a:pt x="44067" y="143220"/>
                </a:lnTo>
                <a:cubicBezTo>
                  <a:pt x="41619" y="135875"/>
                  <a:pt x="41018" y="127628"/>
                  <a:pt x="36723" y="121186"/>
                </a:cubicBezTo>
                <a:lnTo>
                  <a:pt x="22033" y="99152"/>
                </a:lnTo>
                <a:cubicBezTo>
                  <a:pt x="19585" y="95480"/>
                  <a:pt x="17337" y="91666"/>
                  <a:pt x="14689" y="88135"/>
                </a:cubicBezTo>
                <a:lnTo>
                  <a:pt x="3672" y="73446"/>
                </a:lnTo>
                <a:cubicBezTo>
                  <a:pt x="8568" y="68550"/>
                  <a:pt x="12489" y="62427"/>
                  <a:pt x="18361" y="58757"/>
                </a:cubicBezTo>
                <a:cubicBezTo>
                  <a:pt x="39718" y="45409"/>
                  <a:pt x="29219" y="66575"/>
                  <a:pt x="36723" y="44068"/>
                </a:cubicBezTo>
                <a:cubicBezTo>
                  <a:pt x="31826" y="40396"/>
                  <a:pt x="26680" y="37034"/>
                  <a:pt x="22033" y="33051"/>
                </a:cubicBezTo>
                <a:cubicBezTo>
                  <a:pt x="18090" y="29671"/>
                  <a:pt x="15337" y="24915"/>
                  <a:pt x="11016" y="22034"/>
                </a:cubicBezTo>
                <a:cubicBezTo>
                  <a:pt x="7795" y="19887"/>
                  <a:pt x="3672" y="19586"/>
                  <a:pt x="0" y="18362"/>
                </a:cubicBezTo>
                <a:cubicBezTo>
                  <a:pt x="1224" y="14690"/>
                  <a:pt x="935" y="10082"/>
                  <a:pt x="3672" y="7345"/>
                </a:cubicBezTo>
                <a:cubicBezTo>
                  <a:pt x="6409" y="4608"/>
                  <a:pt x="10934" y="4612"/>
                  <a:pt x="14689" y="3673"/>
                </a:cubicBezTo>
                <a:cubicBezTo>
                  <a:pt x="20744" y="2159"/>
                  <a:pt x="26930" y="1224"/>
                  <a:pt x="33050" y="0"/>
                </a:cubicBezTo>
                <a:cubicBezTo>
                  <a:pt x="37946" y="1224"/>
                  <a:pt x="43357" y="1169"/>
                  <a:pt x="47739" y="3673"/>
                </a:cubicBezTo>
                <a:cubicBezTo>
                  <a:pt x="86253" y="25681"/>
                  <a:pt x="35373" y="6893"/>
                  <a:pt x="69773" y="18362"/>
                </a:cubicBezTo>
                <a:cubicBezTo>
                  <a:pt x="74669" y="25706"/>
                  <a:pt x="81670" y="32021"/>
                  <a:pt x="84462" y="40395"/>
                </a:cubicBezTo>
                <a:cubicBezTo>
                  <a:pt x="85686" y="44067"/>
                  <a:pt x="85398" y="48675"/>
                  <a:pt x="88135" y="51412"/>
                </a:cubicBezTo>
                <a:cubicBezTo>
                  <a:pt x="90872" y="54149"/>
                  <a:pt x="95333" y="54449"/>
                  <a:pt x="99151" y="55085"/>
                </a:cubicBezTo>
                <a:cubicBezTo>
                  <a:pt x="115045" y="57734"/>
                  <a:pt x="163450" y="61361"/>
                  <a:pt x="176269" y="62429"/>
                </a:cubicBezTo>
                <a:cubicBezTo>
                  <a:pt x="179941" y="66101"/>
                  <a:pt x="182965" y="70565"/>
                  <a:pt x="187286" y="73446"/>
                </a:cubicBezTo>
                <a:cubicBezTo>
                  <a:pt x="190507" y="75593"/>
                  <a:pt x="197240" y="73396"/>
                  <a:pt x="198303" y="77118"/>
                </a:cubicBezTo>
                <a:cubicBezTo>
                  <a:pt x="204673" y="99411"/>
                  <a:pt x="196144" y="98648"/>
                  <a:pt x="183614" y="102824"/>
                </a:cubicBezTo>
                <a:cubicBezTo>
                  <a:pt x="179942" y="106496"/>
                  <a:pt x="174706" y="109095"/>
                  <a:pt x="172597" y="113841"/>
                </a:cubicBezTo>
                <a:cubicBezTo>
                  <a:pt x="165469" y="129880"/>
                  <a:pt x="169502" y="138760"/>
                  <a:pt x="172597" y="154236"/>
                </a:cubicBezTo>
                <a:cubicBezTo>
                  <a:pt x="182390" y="153012"/>
                  <a:pt x="192613" y="147443"/>
                  <a:pt x="201976" y="150564"/>
                </a:cubicBezTo>
                <a:cubicBezTo>
                  <a:pt x="206764" y="152160"/>
                  <a:pt x="204198" y="160419"/>
                  <a:pt x="205648" y="165253"/>
                </a:cubicBezTo>
                <a:cubicBezTo>
                  <a:pt x="207872" y="172668"/>
                  <a:pt x="210544" y="179942"/>
                  <a:pt x="212992" y="187287"/>
                </a:cubicBezTo>
                <a:cubicBezTo>
                  <a:pt x="214216" y="190959"/>
                  <a:pt x="214518" y="195083"/>
                  <a:pt x="216665" y="198304"/>
                </a:cubicBezTo>
                <a:cubicBezTo>
                  <a:pt x="219113" y="201976"/>
                  <a:pt x="222035" y="205373"/>
                  <a:pt x="224009" y="209321"/>
                </a:cubicBezTo>
                <a:cubicBezTo>
                  <a:pt x="226645" y="214594"/>
                  <a:pt x="230176" y="230314"/>
                  <a:pt x="231354" y="235027"/>
                </a:cubicBezTo>
                <a:cubicBezTo>
                  <a:pt x="232578" y="248492"/>
                  <a:pt x="235989" y="261936"/>
                  <a:pt x="235026" y="275422"/>
                </a:cubicBezTo>
                <a:cubicBezTo>
                  <a:pt x="234712" y="279824"/>
                  <a:pt x="232010" y="285573"/>
                  <a:pt x="227682" y="286439"/>
                </a:cubicBezTo>
                <a:cubicBezTo>
                  <a:pt x="223354" y="287305"/>
                  <a:pt x="220337" y="281542"/>
                  <a:pt x="216665" y="279094"/>
                </a:cubicBezTo>
                <a:cubicBezTo>
                  <a:pt x="216085" y="270973"/>
                  <a:pt x="217666" y="233358"/>
                  <a:pt x="209320" y="216665"/>
                </a:cubicBezTo>
                <a:cubicBezTo>
                  <a:pt x="207346" y="212717"/>
                  <a:pt x="205422" y="208405"/>
                  <a:pt x="201976" y="205648"/>
                </a:cubicBezTo>
                <a:cubicBezTo>
                  <a:pt x="198953" y="203230"/>
                  <a:pt x="194631" y="203200"/>
                  <a:pt x="190959" y="201976"/>
                </a:cubicBezTo>
                <a:cubicBezTo>
                  <a:pt x="186244" y="203155"/>
                  <a:pt x="170528" y="206684"/>
                  <a:pt x="165253" y="209321"/>
                </a:cubicBezTo>
                <a:cubicBezTo>
                  <a:pt x="161306" y="211295"/>
                  <a:pt x="158184" y="214691"/>
                  <a:pt x="154236" y="216665"/>
                </a:cubicBezTo>
                <a:cubicBezTo>
                  <a:pt x="150774" y="218396"/>
                  <a:pt x="146681" y="218607"/>
                  <a:pt x="143219" y="220338"/>
                </a:cubicBezTo>
                <a:cubicBezTo>
                  <a:pt x="139271" y="222312"/>
                  <a:pt x="136150" y="225708"/>
                  <a:pt x="132202" y="227682"/>
                </a:cubicBezTo>
                <a:cubicBezTo>
                  <a:pt x="128740" y="229413"/>
                  <a:pt x="124907" y="230291"/>
                  <a:pt x="121185" y="231354"/>
                </a:cubicBezTo>
                <a:cubicBezTo>
                  <a:pt x="116332" y="232741"/>
                  <a:pt x="93031" y="249716"/>
                  <a:pt x="88135" y="249716"/>
                </a:cubicBezTo>
                <a:close/>
              </a:path>
            </a:pathLst>
          </a:custGeom>
          <a:blipFill>
            <a:blip r:embed="rId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11BC0D-E845-4F89-BB00-6AA5D1FC8012}"/>
              </a:ext>
            </a:extLst>
          </p:cNvPr>
          <p:cNvSpPr/>
          <p:nvPr/>
        </p:nvSpPr>
        <p:spPr>
          <a:xfrm>
            <a:off x="7645706" y="2166651"/>
            <a:ext cx="1160443" cy="1311118"/>
          </a:xfrm>
          <a:custGeom>
            <a:avLst/>
            <a:gdLst>
              <a:gd name="connsiteX0" fmla="*/ 437002 w 1160443"/>
              <a:gd name="connsiteY0" fmla="*/ 1303662 h 1311118"/>
              <a:gd name="connsiteX1" fmla="*/ 455364 w 1160443"/>
              <a:gd name="connsiteY1" fmla="*/ 1299990 h 1311118"/>
              <a:gd name="connsiteX2" fmla="*/ 473725 w 1160443"/>
              <a:gd name="connsiteY2" fmla="*/ 1281629 h 1311118"/>
              <a:gd name="connsiteX3" fmla="*/ 481070 w 1160443"/>
              <a:gd name="connsiteY3" fmla="*/ 1259595 h 1311118"/>
              <a:gd name="connsiteX4" fmla="*/ 503104 w 1160443"/>
              <a:gd name="connsiteY4" fmla="*/ 1252250 h 1311118"/>
              <a:gd name="connsiteX5" fmla="*/ 514121 w 1160443"/>
              <a:gd name="connsiteY5" fmla="*/ 1248578 h 1311118"/>
              <a:gd name="connsiteX6" fmla="*/ 499431 w 1160443"/>
              <a:gd name="connsiteY6" fmla="*/ 1244906 h 1311118"/>
              <a:gd name="connsiteX7" fmla="*/ 499431 w 1160443"/>
              <a:gd name="connsiteY7" fmla="*/ 1222872 h 1311118"/>
              <a:gd name="connsiteX8" fmla="*/ 521465 w 1160443"/>
              <a:gd name="connsiteY8" fmla="*/ 1204510 h 1311118"/>
              <a:gd name="connsiteX9" fmla="*/ 536154 w 1160443"/>
              <a:gd name="connsiteY9" fmla="*/ 1193494 h 1311118"/>
              <a:gd name="connsiteX10" fmla="*/ 539827 w 1160443"/>
              <a:gd name="connsiteY10" fmla="*/ 1164115 h 1311118"/>
              <a:gd name="connsiteX11" fmla="*/ 532482 w 1160443"/>
              <a:gd name="connsiteY11" fmla="*/ 1112703 h 1311118"/>
              <a:gd name="connsiteX12" fmla="*/ 543499 w 1160443"/>
              <a:gd name="connsiteY12" fmla="*/ 1075980 h 1311118"/>
              <a:gd name="connsiteX13" fmla="*/ 554516 w 1160443"/>
              <a:gd name="connsiteY13" fmla="*/ 1053947 h 1311118"/>
              <a:gd name="connsiteX14" fmla="*/ 547171 w 1160443"/>
              <a:gd name="connsiteY14" fmla="*/ 1042930 h 1311118"/>
              <a:gd name="connsiteX15" fmla="*/ 539827 w 1160443"/>
              <a:gd name="connsiteY15" fmla="*/ 1020896 h 1311118"/>
              <a:gd name="connsiteX16" fmla="*/ 536154 w 1160443"/>
              <a:gd name="connsiteY16" fmla="*/ 962139 h 1311118"/>
              <a:gd name="connsiteX17" fmla="*/ 536154 w 1160443"/>
              <a:gd name="connsiteY17" fmla="*/ 940106 h 1311118"/>
              <a:gd name="connsiteX18" fmla="*/ 550843 w 1160443"/>
              <a:gd name="connsiteY18" fmla="*/ 936433 h 1311118"/>
              <a:gd name="connsiteX19" fmla="*/ 572877 w 1160443"/>
              <a:gd name="connsiteY19" fmla="*/ 929089 h 1311118"/>
              <a:gd name="connsiteX20" fmla="*/ 602255 w 1160443"/>
              <a:gd name="connsiteY20" fmla="*/ 910727 h 1311118"/>
              <a:gd name="connsiteX21" fmla="*/ 613272 w 1160443"/>
              <a:gd name="connsiteY21" fmla="*/ 907055 h 1311118"/>
              <a:gd name="connsiteX22" fmla="*/ 624289 w 1160443"/>
              <a:gd name="connsiteY22" fmla="*/ 899710 h 1311118"/>
              <a:gd name="connsiteX23" fmla="*/ 627961 w 1160443"/>
              <a:gd name="connsiteY23" fmla="*/ 888694 h 1311118"/>
              <a:gd name="connsiteX24" fmla="*/ 635306 w 1160443"/>
              <a:gd name="connsiteY24" fmla="*/ 855643 h 1311118"/>
              <a:gd name="connsiteX25" fmla="*/ 664684 w 1160443"/>
              <a:gd name="connsiteY25" fmla="*/ 829937 h 1311118"/>
              <a:gd name="connsiteX26" fmla="*/ 686718 w 1160443"/>
              <a:gd name="connsiteY26" fmla="*/ 811576 h 1311118"/>
              <a:gd name="connsiteX27" fmla="*/ 705080 w 1160443"/>
              <a:gd name="connsiteY27" fmla="*/ 789542 h 1311118"/>
              <a:gd name="connsiteX28" fmla="*/ 716096 w 1160443"/>
              <a:gd name="connsiteY28" fmla="*/ 782197 h 1311118"/>
              <a:gd name="connsiteX29" fmla="*/ 719769 w 1160443"/>
              <a:gd name="connsiteY29" fmla="*/ 771180 h 1311118"/>
              <a:gd name="connsiteX30" fmla="*/ 727113 w 1160443"/>
              <a:gd name="connsiteY30" fmla="*/ 760163 h 1311118"/>
              <a:gd name="connsiteX31" fmla="*/ 734458 w 1160443"/>
              <a:gd name="connsiteY31" fmla="*/ 738130 h 1311118"/>
              <a:gd name="connsiteX32" fmla="*/ 738130 w 1160443"/>
              <a:gd name="connsiteY32" fmla="*/ 727113 h 1311118"/>
              <a:gd name="connsiteX33" fmla="*/ 749147 w 1160443"/>
              <a:gd name="connsiteY33" fmla="*/ 723441 h 1311118"/>
              <a:gd name="connsiteX34" fmla="*/ 785870 w 1160443"/>
              <a:gd name="connsiteY34" fmla="*/ 723441 h 1311118"/>
              <a:gd name="connsiteX35" fmla="*/ 793214 w 1160443"/>
              <a:gd name="connsiteY35" fmla="*/ 712424 h 1311118"/>
              <a:gd name="connsiteX36" fmla="*/ 789542 w 1160443"/>
              <a:gd name="connsiteY36" fmla="*/ 690390 h 1311118"/>
              <a:gd name="connsiteX37" fmla="*/ 789542 w 1160443"/>
              <a:gd name="connsiteY37" fmla="*/ 653667 h 1311118"/>
              <a:gd name="connsiteX38" fmla="*/ 811576 w 1160443"/>
              <a:gd name="connsiteY38" fmla="*/ 642650 h 1311118"/>
              <a:gd name="connsiteX39" fmla="*/ 833610 w 1160443"/>
              <a:gd name="connsiteY39" fmla="*/ 638978 h 1311118"/>
              <a:gd name="connsiteX40" fmla="*/ 859316 w 1160443"/>
              <a:gd name="connsiteY40" fmla="*/ 627961 h 1311118"/>
              <a:gd name="connsiteX41" fmla="*/ 855643 w 1160443"/>
              <a:gd name="connsiteY41" fmla="*/ 598583 h 1311118"/>
              <a:gd name="connsiteX42" fmla="*/ 833610 w 1160443"/>
              <a:gd name="connsiteY42" fmla="*/ 583894 h 1311118"/>
              <a:gd name="connsiteX43" fmla="*/ 822593 w 1160443"/>
              <a:gd name="connsiteY43" fmla="*/ 572877 h 1311118"/>
              <a:gd name="connsiteX44" fmla="*/ 815248 w 1160443"/>
              <a:gd name="connsiteY44" fmla="*/ 558188 h 1311118"/>
              <a:gd name="connsiteX45" fmla="*/ 800559 w 1160443"/>
              <a:gd name="connsiteY45" fmla="*/ 536154 h 1311118"/>
              <a:gd name="connsiteX46" fmla="*/ 796887 w 1160443"/>
              <a:gd name="connsiteY46" fmla="*/ 525137 h 1311118"/>
              <a:gd name="connsiteX47" fmla="*/ 793214 w 1160443"/>
              <a:gd name="connsiteY47" fmla="*/ 506776 h 1311118"/>
              <a:gd name="connsiteX48" fmla="*/ 778525 w 1160443"/>
              <a:gd name="connsiteY48" fmla="*/ 484742 h 1311118"/>
              <a:gd name="connsiteX49" fmla="*/ 778525 w 1160443"/>
              <a:gd name="connsiteY49" fmla="*/ 459036 h 1311118"/>
              <a:gd name="connsiteX50" fmla="*/ 800559 w 1160443"/>
              <a:gd name="connsiteY50" fmla="*/ 451691 h 1311118"/>
              <a:gd name="connsiteX51" fmla="*/ 811576 w 1160443"/>
              <a:gd name="connsiteY51" fmla="*/ 448019 h 1311118"/>
              <a:gd name="connsiteX52" fmla="*/ 807904 w 1160443"/>
              <a:gd name="connsiteY52" fmla="*/ 414968 h 1311118"/>
              <a:gd name="connsiteX53" fmla="*/ 822593 w 1160443"/>
              <a:gd name="connsiteY53" fmla="*/ 411296 h 1311118"/>
              <a:gd name="connsiteX54" fmla="*/ 833610 w 1160443"/>
              <a:gd name="connsiteY54" fmla="*/ 407624 h 1311118"/>
              <a:gd name="connsiteX55" fmla="*/ 848299 w 1160443"/>
              <a:gd name="connsiteY55" fmla="*/ 411296 h 1311118"/>
              <a:gd name="connsiteX56" fmla="*/ 862988 w 1160443"/>
              <a:gd name="connsiteY56" fmla="*/ 433330 h 1311118"/>
              <a:gd name="connsiteX57" fmla="*/ 877677 w 1160443"/>
              <a:gd name="connsiteY57" fmla="*/ 466380 h 1311118"/>
              <a:gd name="connsiteX58" fmla="*/ 888694 w 1160443"/>
              <a:gd name="connsiteY58" fmla="*/ 470053 h 1311118"/>
              <a:gd name="connsiteX59" fmla="*/ 918072 w 1160443"/>
              <a:gd name="connsiteY59" fmla="*/ 473725 h 1311118"/>
              <a:gd name="connsiteX60" fmla="*/ 958467 w 1160443"/>
              <a:gd name="connsiteY60" fmla="*/ 481069 h 1311118"/>
              <a:gd name="connsiteX61" fmla="*/ 969484 w 1160443"/>
              <a:gd name="connsiteY61" fmla="*/ 484742 h 1311118"/>
              <a:gd name="connsiteX62" fmla="*/ 980501 w 1160443"/>
              <a:gd name="connsiteY62" fmla="*/ 492086 h 1311118"/>
              <a:gd name="connsiteX63" fmla="*/ 984174 w 1160443"/>
              <a:gd name="connsiteY63" fmla="*/ 514120 h 1311118"/>
              <a:gd name="connsiteX64" fmla="*/ 973157 w 1160443"/>
              <a:gd name="connsiteY64" fmla="*/ 517792 h 1311118"/>
              <a:gd name="connsiteX65" fmla="*/ 962140 w 1160443"/>
              <a:gd name="connsiteY65" fmla="*/ 528809 h 1311118"/>
              <a:gd name="connsiteX66" fmla="*/ 958467 w 1160443"/>
              <a:gd name="connsiteY66" fmla="*/ 576549 h 1311118"/>
              <a:gd name="connsiteX67" fmla="*/ 973157 w 1160443"/>
              <a:gd name="connsiteY67" fmla="*/ 583894 h 1311118"/>
              <a:gd name="connsiteX68" fmla="*/ 984174 w 1160443"/>
              <a:gd name="connsiteY68" fmla="*/ 580221 h 1311118"/>
              <a:gd name="connsiteX69" fmla="*/ 1002535 w 1160443"/>
              <a:gd name="connsiteY69" fmla="*/ 620616 h 1311118"/>
              <a:gd name="connsiteX70" fmla="*/ 1020896 w 1160443"/>
              <a:gd name="connsiteY70" fmla="*/ 591238 h 1311118"/>
              <a:gd name="connsiteX71" fmla="*/ 1024569 w 1160443"/>
              <a:gd name="connsiteY71" fmla="*/ 580221 h 1311118"/>
              <a:gd name="connsiteX72" fmla="*/ 1028241 w 1160443"/>
              <a:gd name="connsiteY72" fmla="*/ 539826 h 1311118"/>
              <a:gd name="connsiteX73" fmla="*/ 1053947 w 1160443"/>
              <a:gd name="connsiteY73" fmla="*/ 510448 h 1311118"/>
              <a:gd name="connsiteX74" fmla="*/ 1075981 w 1160443"/>
              <a:gd name="connsiteY74" fmla="*/ 492086 h 1311118"/>
              <a:gd name="connsiteX75" fmla="*/ 1086998 w 1160443"/>
              <a:gd name="connsiteY75" fmla="*/ 418641 h 1311118"/>
              <a:gd name="connsiteX76" fmla="*/ 1090670 w 1160443"/>
              <a:gd name="connsiteY76" fmla="*/ 407624 h 1311118"/>
              <a:gd name="connsiteX77" fmla="*/ 1112704 w 1160443"/>
              <a:gd name="connsiteY77" fmla="*/ 389262 h 1311118"/>
              <a:gd name="connsiteX78" fmla="*/ 1134737 w 1160443"/>
              <a:gd name="connsiteY78" fmla="*/ 381918 h 1311118"/>
              <a:gd name="connsiteX79" fmla="*/ 1160443 w 1160443"/>
              <a:gd name="connsiteY79" fmla="*/ 356212 h 1311118"/>
              <a:gd name="connsiteX80" fmla="*/ 1156771 w 1160443"/>
              <a:gd name="connsiteY80" fmla="*/ 345195 h 1311118"/>
              <a:gd name="connsiteX81" fmla="*/ 1131065 w 1160443"/>
              <a:gd name="connsiteY81" fmla="*/ 337850 h 1311118"/>
              <a:gd name="connsiteX82" fmla="*/ 1120048 w 1160443"/>
              <a:gd name="connsiteY82" fmla="*/ 330506 h 1311118"/>
              <a:gd name="connsiteX83" fmla="*/ 1042930 w 1160443"/>
              <a:gd name="connsiteY83" fmla="*/ 297455 h 1311118"/>
              <a:gd name="connsiteX84" fmla="*/ 1024569 w 1160443"/>
              <a:gd name="connsiteY84" fmla="*/ 301127 h 1311118"/>
              <a:gd name="connsiteX85" fmla="*/ 1002535 w 1160443"/>
              <a:gd name="connsiteY85" fmla="*/ 319489 h 1311118"/>
              <a:gd name="connsiteX86" fmla="*/ 987846 w 1160443"/>
              <a:gd name="connsiteY86" fmla="*/ 341522 h 1311118"/>
              <a:gd name="connsiteX87" fmla="*/ 958467 w 1160443"/>
              <a:gd name="connsiteY87" fmla="*/ 374573 h 1311118"/>
              <a:gd name="connsiteX88" fmla="*/ 954795 w 1160443"/>
              <a:gd name="connsiteY88" fmla="*/ 385590 h 1311118"/>
              <a:gd name="connsiteX89" fmla="*/ 947451 w 1160443"/>
              <a:gd name="connsiteY89" fmla="*/ 400279 h 1311118"/>
              <a:gd name="connsiteX90" fmla="*/ 914400 w 1160443"/>
              <a:gd name="connsiteY90" fmla="*/ 414968 h 1311118"/>
              <a:gd name="connsiteX91" fmla="*/ 892366 w 1160443"/>
              <a:gd name="connsiteY91" fmla="*/ 422313 h 1311118"/>
              <a:gd name="connsiteX92" fmla="*/ 859316 w 1160443"/>
              <a:gd name="connsiteY92" fmla="*/ 429657 h 1311118"/>
              <a:gd name="connsiteX93" fmla="*/ 811576 w 1160443"/>
              <a:gd name="connsiteY93" fmla="*/ 425985 h 1311118"/>
              <a:gd name="connsiteX94" fmla="*/ 800559 w 1160443"/>
              <a:gd name="connsiteY94" fmla="*/ 418641 h 1311118"/>
              <a:gd name="connsiteX95" fmla="*/ 793214 w 1160443"/>
              <a:gd name="connsiteY95" fmla="*/ 396607 h 1311118"/>
              <a:gd name="connsiteX96" fmla="*/ 796887 w 1160443"/>
              <a:gd name="connsiteY96" fmla="*/ 378245 h 1311118"/>
              <a:gd name="connsiteX97" fmla="*/ 804231 w 1160443"/>
              <a:gd name="connsiteY97" fmla="*/ 367229 h 1311118"/>
              <a:gd name="connsiteX98" fmla="*/ 800559 w 1160443"/>
              <a:gd name="connsiteY98" fmla="*/ 356212 h 1311118"/>
              <a:gd name="connsiteX99" fmla="*/ 789542 w 1160443"/>
              <a:gd name="connsiteY99" fmla="*/ 359884 h 1311118"/>
              <a:gd name="connsiteX100" fmla="*/ 778525 w 1160443"/>
              <a:gd name="connsiteY100" fmla="*/ 385590 h 1311118"/>
              <a:gd name="connsiteX101" fmla="*/ 771181 w 1160443"/>
              <a:gd name="connsiteY101" fmla="*/ 400279 h 1311118"/>
              <a:gd name="connsiteX102" fmla="*/ 767508 w 1160443"/>
              <a:gd name="connsiteY102" fmla="*/ 411296 h 1311118"/>
              <a:gd name="connsiteX103" fmla="*/ 752819 w 1160443"/>
              <a:gd name="connsiteY103" fmla="*/ 433330 h 1311118"/>
              <a:gd name="connsiteX104" fmla="*/ 708752 w 1160443"/>
              <a:gd name="connsiteY104" fmla="*/ 429657 h 1311118"/>
              <a:gd name="connsiteX105" fmla="*/ 697735 w 1160443"/>
              <a:gd name="connsiteY105" fmla="*/ 425985 h 1311118"/>
              <a:gd name="connsiteX106" fmla="*/ 664684 w 1160443"/>
              <a:gd name="connsiteY106" fmla="*/ 418641 h 1311118"/>
              <a:gd name="connsiteX107" fmla="*/ 642651 w 1160443"/>
              <a:gd name="connsiteY107" fmla="*/ 403951 h 1311118"/>
              <a:gd name="connsiteX108" fmla="*/ 631634 w 1160443"/>
              <a:gd name="connsiteY108" fmla="*/ 392935 h 1311118"/>
              <a:gd name="connsiteX109" fmla="*/ 561860 w 1160443"/>
              <a:gd name="connsiteY109" fmla="*/ 381918 h 1311118"/>
              <a:gd name="connsiteX110" fmla="*/ 550843 w 1160443"/>
              <a:gd name="connsiteY110" fmla="*/ 374573 h 1311118"/>
              <a:gd name="connsiteX111" fmla="*/ 528810 w 1160443"/>
              <a:gd name="connsiteY111" fmla="*/ 367229 h 1311118"/>
              <a:gd name="connsiteX112" fmla="*/ 517793 w 1160443"/>
              <a:gd name="connsiteY112" fmla="*/ 356212 h 1311118"/>
              <a:gd name="connsiteX113" fmla="*/ 495759 w 1160443"/>
              <a:gd name="connsiteY113" fmla="*/ 348867 h 1311118"/>
              <a:gd name="connsiteX114" fmla="*/ 484742 w 1160443"/>
              <a:gd name="connsiteY114" fmla="*/ 341522 h 1311118"/>
              <a:gd name="connsiteX115" fmla="*/ 462708 w 1160443"/>
              <a:gd name="connsiteY115" fmla="*/ 334178 h 1311118"/>
              <a:gd name="connsiteX116" fmla="*/ 448019 w 1160443"/>
              <a:gd name="connsiteY116" fmla="*/ 326833 h 1311118"/>
              <a:gd name="connsiteX117" fmla="*/ 444347 w 1160443"/>
              <a:gd name="connsiteY117" fmla="*/ 315816 h 1311118"/>
              <a:gd name="connsiteX118" fmla="*/ 455364 w 1160443"/>
              <a:gd name="connsiteY118" fmla="*/ 279094 h 1311118"/>
              <a:gd name="connsiteX119" fmla="*/ 466381 w 1160443"/>
              <a:gd name="connsiteY119" fmla="*/ 271749 h 1311118"/>
              <a:gd name="connsiteX120" fmla="*/ 477398 w 1160443"/>
              <a:gd name="connsiteY120" fmla="*/ 246043 h 1311118"/>
              <a:gd name="connsiteX121" fmla="*/ 466381 w 1160443"/>
              <a:gd name="connsiteY121" fmla="*/ 220337 h 1311118"/>
              <a:gd name="connsiteX122" fmla="*/ 444347 w 1160443"/>
              <a:gd name="connsiteY122" fmla="*/ 212992 h 1311118"/>
              <a:gd name="connsiteX123" fmla="*/ 433330 w 1160443"/>
              <a:gd name="connsiteY123" fmla="*/ 205648 h 1311118"/>
              <a:gd name="connsiteX124" fmla="*/ 418641 w 1160443"/>
              <a:gd name="connsiteY124" fmla="*/ 194631 h 1311118"/>
              <a:gd name="connsiteX125" fmla="*/ 392935 w 1160443"/>
              <a:gd name="connsiteY125" fmla="*/ 187286 h 1311118"/>
              <a:gd name="connsiteX126" fmla="*/ 359884 w 1160443"/>
              <a:gd name="connsiteY126" fmla="*/ 168925 h 1311118"/>
              <a:gd name="connsiteX127" fmla="*/ 352540 w 1160443"/>
              <a:gd name="connsiteY127" fmla="*/ 124857 h 1311118"/>
              <a:gd name="connsiteX128" fmla="*/ 367229 w 1160443"/>
              <a:gd name="connsiteY128" fmla="*/ 121185 h 1311118"/>
              <a:gd name="connsiteX129" fmla="*/ 378246 w 1160443"/>
              <a:gd name="connsiteY129" fmla="*/ 117513 h 1311118"/>
              <a:gd name="connsiteX130" fmla="*/ 374574 w 1160443"/>
              <a:gd name="connsiteY130" fmla="*/ 95479 h 1311118"/>
              <a:gd name="connsiteX131" fmla="*/ 348867 w 1160443"/>
              <a:gd name="connsiteY131" fmla="*/ 80790 h 1311118"/>
              <a:gd name="connsiteX132" fmla="*/ 337851 w 1160443"/>
              <a:gd name="connsiteY132" fmla="*/ 55084 h 1311118"/>
              <a:gd name="connsiteX133" fmla="*/ 319489 w 1160443"/>
              <a:gd name="connsiteY133" fmla="*/ 22033 h 1311118"/>
              <a:gd name="connsiteX134" fmla="*/ 297455 w 1160443"/>
              <a:gd name="connsiteY134" fmla="*/ 7344 h 1311118"/>
              <a:gd name="connsiteX135" fmla="*/ 286439 w 1160443"/>
              <a:gd name="connsiteY135" fmla="*/ 0 h 1311118"/>
              <a:gd name="connsiteX136" fmla="*/ 271749 w 1160443"/>
              <a:gd name="connsiteY136" fmla="*/ 3672 h 1311118"/>
              <a:gd name="connsiteX137" fmla="*/ 249716 w 1160443"/>
              <a:gd name="connsiteY137" fmla="*/ 18361 h 1311118"/>
              <a:gd name="connsiteX138" fmla="*/ 227682 w 1160443"/>
              <a:gd name="connsiteY138" fmla="*/ 25706 h 1311118"/>
              <a:gd name="connsiteX139" fmla="*/ 216665 w 1160443"/>
              <a:gd name="connsiteY139" fmla="*/ 29378 h 1311118"/>
              <a:gd name="connsiteX140" fmla="*/ 205648 w 1160443"/>
              <a:gd name="connsiteY140" fmla="*/ 33050 h 1311118"/>
              <a:gd name="connsiteX141" fmla="*/ 172598 w 1160443"/>
              <a:gd name="connsiteY141" fmla="*/ 25706 h 1311118"/>
              <a:gd name="connsiteX142" fmla="*/ 161581 w 1160443"/>
              <a:gd name="connsiteY142" fmla="*/ 22033 h 1311118"/>
              <a:gd name="connsiteX143" fmla="*/ 146892 w 1160443"/>
              <a:gd name="connsiteY143" fmla="*/ 25706 h 1311118"/>
              <a:gd name="connsiteX144" fmla="*/ 150564 w 1160443"/>
              <a:gd name="connsiteY144" fmla="*/ 40395 h 1311118"/>
              <a:gd name="connsiteX145" fmla="*/ 157908 w 1160443"/>
              <a:gd name="connsiteY145" fmla="*/ 62429 h 1311118"/>
              <a:gd name="connsiteX146" fmla="*/ 161581 w 1160443"/>
              <a:gd name="connsiteY146" fmla="*/ 84462 h 1311118"/>
              <a:gd name="connsiteX147" fmla="*/ 183614 w 1160443"/>
              <a:gd name="connsiteY147" fmla="*/ 99151 h 1311118"/>
              <a:gd name="connsiteX148" fmla="*/ 201976 w 1160443"/>
              <a:gd name="connsiteY148" fmla="*/ 121185 h 1311118"/>
              <a:gd name="connsiteX149" fmla="*/ 216665 w 1160443"/>
              <a:gd name="connsiteY149" fmla="*/ 143219 h 1311118"/>
              <a:gd name="connsiteX150" fmla="*/ 205648 w 1160443"/>
              <a:gd name="connsiteY150" fmla="*/ 176269 h 1311118"/>
              <a:gd name="connsiteX151" fmla="*/ 216665 w 1160443"/>
              <a:gd name="connsiteY151" fmla="*/ 179942 h 1311118"/>
              <a:gd name="connsiteX152" fmla="*/ 224010 w 1160443"/>
              <a:gd name="connsiteY152" fmla="*/ 190959 h 1311118"/>
              <a:gd name="connsiteX153" fmla="*/ 216665 w 1160443"/>
              <a:gd name="connsiteY153" fmla="*/ 216665 h 1311118"/>
              <a:gd name="connsiteX154" fmla="*/ 209321 w 1160443"/>
              <a:gd name="connsiteY154" fmla="*/ 227682 h 1311118"/>
              <a:gd name="connsiteX155" fmla="*/ 201976 w 1160443"/>
              <a:gd name="connsiteY155" fmla="*/ 249715 h 1311118"/>
              <a:gd name="connsiteX156" fmla="*/ 194631 w 1160443"/>
              <a:gd name="connsiteY156" fmla="*/ 271749 h 1311118"/>
              <a:gd name="connsiteX157" fmla="*/ 190959 w 1160443"/>
              <a:gd name="connsiteY157" fmla="*/ 282766 h 1311118"/>
              <a:gd name="connsiteX158" fmla="*/ 183614 w 1160443"/>
              <a:gd name="connsiteY158" fmla="*/ 293783 h 1311118"/>
              <a:gd name="connsiteX159" fmla="*/ 179942 w 1160443"/>
              <a:gd name="connsiteY159" fmla="*/ 304800 h 1311118"/>
              <a:gd name="connsiteX160" fmla="*/ 161581 w 1160443"/>
              <a:gd name="connsiteY160" fmla="*/ 326833 h 1311118"/>
              <a:gd name="connsiteX161" fmla="*/ 154236 w 1160443"/>
              <a:gd name="connsiteY161" fmla="*/ 337850 h 1311118"/>
              <a:gd name="connsiteX162" fmla="*/ 135875 w 1160443"/>
              <a:gd name="connsiteY162" fmla="*/ 370901 h 1311118"/>
              <a:gd name="connsiteX163" fmla="*/ 124858 w 1160443"/>
              <a:gd name="connsiteY163" fmla="*/ 381918 h 1311118"/>
              <a:gd name="connsiteX164" fmla="*/ 110169 w 1160443"/>
              <a:gd name="connsiteY164" fmla="*/ 385590 h 1311118"/>
              <a:gd name="connsiteX165" fmla="*/ 51412 w 1160443"/>
              <a:gd name="connsiteY165" fmla="*/ 389262 h 1311118"/>
              <a:gd name="connsiteX166" fmla="*/ 44067 w 1160443"/>
              <a:gd name="connsiteY166" fmla="*/ 400279 h 1311118"/>
              <a:gd name="connsiteX167" fmla="*/ 62429 w 1160443"/>
              <a:gd name="connsiteY167" fmla="*/ 425985 h 1311118"/>
              <a:gd name="connsiteX168" fmla="*/ 73446 w 1160443"/>
              <a:gd name="connsiteY168" fmla="*/ 429657 h 1311118"/>
              <a:gd name="connsiteX169" fmla="*/ 88135 w 1160443"/>
              <a:gd name="connsiteY169" fmla="*/ 433330 h 1311118"/>
              <a:gd name="connsiteX170" fmla="*/ 91807 w 1160443"/>
              <a:gd name="connsiteY170" fmla="*/ 444347 h 1311118"/>
              <a:gd name="connsiteX171" fmla="*/ 84463 w 1160443"/>
              <a:gd name="connsiteY171" fmla="*/ 455363 h 1311118"/>
              <a:gd name="connsiteX172" fmla="*/ 80790 w 1160443"/>
              <a:gd name="connsiteY172" fmla="*/ 470053 h 1311118"/>
              <a:gd name="connsiteX173" fmla="*/ 88135 w 1160443"/>
              <a:gd name="connsiteY173" fmla="*/ 481069 h 1311118"/>
              <a:gd name="connsiteX174" fmla="*/ 102824 w 1160443"/>
              <a:gd name="connsiteY174" fmla="*/ 495759 h 1311118"/>
              <a:gd name="connsiteX175" fmla="*/ 99152 w 1160443"/>
              <a:gd name="connsiteY175" fmla="*/ 536154 h 1311118"/>
              <a:gd name="connsiteX176" fmla="*/ 77118 w 1160443"/>
              <a:gd name="connsiteY176" fmla="*/ 543498 h 1311118"/>
              <a:gd name="connsiteX177" fmla="*/ 66101 w 1160443"/>
              <a:gd name="connsiteY177" fmla="*/ 547171 h 1311118"/>
              <a:gd name="connsiteX178" fmla="*/ 33051 w 1160443"/>
              <a:gd name="connsiteY178" fmla="*/ 554515 h 1311118"/>
              <a:gd name="connsiteX179" fmla="*/ 22034 w 1160443"/>
              <a:gd name="connsiteY179" fmla="*/ 558188 h 1311118"/>
              <a:gd name="connsiteX180" fmla="*/ 0 w 1160443"/>
              <a:gd name="connsiteY180" fmla="*/ 576549 h 1311118"/>
              <a:gd name="connsiteX181" fmla="*/ 11017 w 1160443"/>
              <a:gd name="connsiteY181" fmla="*/ 580221 h 1311118"/>
              <a:gd name="connsiteX182" fmla="*/ 22034 w 1160443"/>
              <a:gd name="connsiteY182" fmla="*/ 587566 h 1311118"/>
              <a:gd name="connsiteX183" fmla="*/ 47740 w 1160443"/>
              <a:gd name="connsiteY183" fmla="*/ 583894 h 1311118"/>
              <a:gd name="connsiteX184" fmla="*/ 69774 w 1160443"/>
              <a:gd name="connsiteY184" fmla="*/ 576549 h 1311118"/>
              <a:gd name="connsiteX185" fmla="*/ 80790 w 1160443"/>
              <a:gd name="connsiteY185" fmla="*/ 591238 h 1311118"/>
              <a:gd name="connsiteX186" fmla="*/ 47740 w 1160443"/>
              <a:gd name="connsiteY186" fmla="*/ 605927 h 1311118"/>
              <a:gd name="connsiteX187" fmla="*/ 36723 w 1160443"/>
              <a:gd name="connsiteY187" fmla="*/ 609600 h 1311118"/>
              <a:gd name="connsiteX188" fmla="*/ 25706 w 1160443"/>
              <a:gd name="connsiteY188" fmla="*/ 616944 h 1311118"/>
              <a:gd name="connsiteX189" fmla="*/ 22034 w 1160443"/>
              <a:gd name="connsiteY189" fmla="*/ 627961 h 1311118"/>
              <a:gd name="connsiteX190" fmla="*/ 36723 w 1160443"/>
              <a:gd name="connsiteY190" fmla="*/ 649995 h 1311118"/>
              <a:gd name="connsiteX191" fmla="*/ 47740 w 1160443"/>
              <a:gd name="connsiteY191" fmla="*/ 653667 h 1311118"/>
              <a:gd name="connsiteX192" fmla="*/ 62429 w 1160443"/>
              <a:gd name="connsiteY192" fmla="*/ 661012 h 1311118"/>
              <a:gd name="connsiteX193" fmla="*/ 80790 w 1160443"/>
              <a:gd name="connsiteY193" fmla="*/ 683045 h 1311118"/>
              <a:gd name="connsiteX194" fmla="*/ 102824 w 1160443"/>
              <a:gd name="connsiteY194" fmla="*/ 690390 h 1311118"/>
              <a:gd name="connsiteX195" fmla="*/ 168925 w 1160443"/>
              <a:gd name="connsiteY195" fmla="*/ 683045 h 1311118"/>
              <a:gd name="connsiteX196" fmla="*/ 179942 w 1160443"/>
              <a:gd name="connsiteY196" fmla="*/ 675701 h 1311118"/>
              <a:gd name="connsiteX197" fmla="*/ 183614 w 1160443"/>
              <a:gd name="connsiteY197" fmla="*/ 664684 h 1311118"/>
              <a:gd name="connsiteX198" fmla="*/ 179942 w 1160443"/>
              <a:gd name="connsiteY198" fmla="*/ 642650 h 1311118"/>
              <a:gd name="connsiteX199" fmla="*/ 201976 w 1160443"/>
              <a:gd name="connsiteY199" fmla="*/ 649995 h 1311118"/>
              <a:gd name="connsiteX200" fmla="*/ 198304 w 1160443"/>
              <a:gd name="connsiteY200" fmla="*/ 675701 h 1311118"/>
              <a:gd name="connsiteX201" fmla="*/ 194631 w 1160443"/>
              <a:gd name="connsiteY201" fmla="*/ 686718 h 1311118"/>
              <a:gd name="connsiteX202" fmla="*/ 190959 w 1160443"/>
              <a:gd name="connsiteY202" fmla="*/ 705079 h 1311118"/>
              <a:gd name="connsiteX203" fmla="*/ 194631 w 1160443"/>
              <a:gd name="connsiteY203" fmla="*/ 763836 h 1311118"/>
              <a:gd name="connsiteX204" fmla="*/ 201976 w 1160443"/>
              <a:gd name="connsiteY204" fmla="*/ 785869 h 1311118"/>
              <a:gd name="connsiteX205" fmla="*/ 212993 w 1160443"/>
              <a:gd name="connsiteY205" fmla="*/ 807903 h 1311118"/>
              <a:gd name="connsiteX206" fmla="*/ 216665 w 1160443"/>
              <a:gd name="connsiteY206" fmla="*/ 840954 h 1311118"/>
              <a:gd name="connsiteX207" fmla="*/ 224010 w 1160443"/>
              <a:gd name="connsiteY207" fmla="*/ 866660 h 1311118"/>
              <a:gd name="connsiteX208" fmla="*/ 231354 w 1160443"/>
              <a:gd name="connsiteY208" fmla="*/ 877677 h 1311118"/>
              <a:gd name="connsiteX209" fmla="*/ 242371 w 1160443"/>
              <a:gd name="connsiteY209" fmla="*/ 899710 h 1311118"/>
              <a:gd name="connsiteX210" fmla="*/ 249716 w 1160443"/>
              <a:gd name="connsiteY210" fmla="*/ 921744 h 1311118"/>
              <a:gd name="connsiteX211" fmla="*/ 253388 w 1160443"/>
              <a:gd name="connsiteY211" fmla="*/ 932761 h 1311118"/>
              <a:gd name="connsiteX212" fmla="*/ 264405 w 1160443"/>
              <a:gd name="connsiteY212" fmla="*/ 947450 h 1311118"/>
              <a:gd name="connsiteX213" fmla="*/ 282766 w 1160443"/>
              <a:gd name="connsiteY213" fmla="*/ 1002535 h 1311118"/>
              <a:gd name="connsiteX214" fmla="*/ 304800 w 1160443"/>
              <a:gd name="connsiteY214" fmla="*/ 1024568 h 1311118"/>
              <a:gd name="connsiteX215" fmla="*/ 315817 w 1160443"/>
              <a:gd name="connsiteY215" fmla="*/ 1046602 h 1311118"/>
              <a:gd name="connsiteX216" fmla="*/ 323161 w 1160443"/>
              <a:gd name="connsiteY216" fmla="*/ 1068636 h 1311118"/>
              <a:gd name="connsiteX217" fmla="*/ 326834 w 1160443"/>
              <a:gd name="connsiteY217" fmla="*/ 1079653 h 1311118"/>
              <a:gd name="connsiteX218" fmla="*/ 341523 w 1160443"/>
              <a:gd name="connsiteY218" fmla="*/ 1112703 h 1311118"/>
              <a:gd name="connsiteX219" fmla="*/ 348867 w 1160443"/>
              <a:gd name="connsiteY219" fmla="*/ 1138409 h 1311118"/>
              <a:gd name="connsiteX220" fmla="*/ 352540 w 1160443"/>
              <a:gd name="connsiteY220" fmla="*/ 1149426 h 1311118"/>
              <a:gd name="connsiteX221" fmla="*/ 356212 w 1160443"/>
              <a:gd name="connsiteY221" fmla="*/ 1164115 h 1311118"/>
              <a:gd name="connsiteX222" fmla="*/ 359884 w 1160443"/>
              <a:gd name="connsiteY222" fmla="*/ 1175132 h 1311118"/>
              <a:gd name="connsiteX223" fmla="*/ 363557 w 1160443"/>
              <a:gd name="connsiteY223" fmla="*/ 1189821 h 1311118"/>
              <a:gd name="connsiteX224" fmla="*/ 370901 w 1160443"/>
              <a:gd name="connsiteY224" fmla="*/ 1200838 h 1311118"/>
              <a:gd name="connsiteX225" fmla="*/ 378246 w 1160443"/>
              <a:gd name="connsiteY225" fmla="*/ 1222872 h 1311118"/>
              <a:gd name="connsiteX226" fmla="*/ 385590 w 1160443"/>
              <a:gd name="connsiteY226" fmla="*/ 1233889 h 1311118"/>
              <a:gd name="connsiteX227" fmla="*/ 392935 w 1160443"/>
              <a:gd name="connsiteY227" fmla="*/ 1255922 h 1311118"/>
              <a:gd name="connsiteX228" fmla="*/ 407624 w 1160443"/>
              <a:gd name="connsiteY228" fmla="*/ 1277956 h 1311118"/>
              <a:gd name="connsiteX229" fmla="*/ 422313 w 1160443"/>
              <a:gd name="connsiteY229" fmla="*/ 1303662 h 1311118"/>
              <a:gd name="connsiteX230" fmla="*/ 433330 w 1160443"/>
              <a:gd name="connsiteY230" fmla="*/ 1311007 h 1311118"/>
              <a:gd name="connsiteX231" fmla="*/ 437002 w 1160443"/>
              <a:gd name="connsiteY231" fmla="*/ 1303662 h 131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60443" h="1311118">
                <a:moveTo>
                  <a:pt x="437002" y="1303662"/>
                </a:moveTo>
                <a:cubicBezTo>
                  <a:pt x="440674" y="1301826"/>
                  <a:pt x="449520" y="1302182"/>
                  <a:pt x="455364" y="1299990"/>
                </a:cubicBezTo>
                <a:cubicBezTo>
                  <a:pt x="463850" y="1296808"/>
                  <a:pt x="470135" y="1289707"/>
                  <a:pt x="473725" y="1281629"/>
                </a:cubicBezTo>
                <a:cubicBezTo>
                  <a:pt x="476869" y="1274554"/>
                  <a:pt x="473725" y="1262043"/>
                  <a:pt x="481070" y="1259595"/>
                </a:cubicBezTo>
                <a:lnTo>
                  <a:pt x="503104" y="1252250"/>
                </a:lnTo>
                <a:lnTo>
                  <a:pt x="514121" y="1248578"/>
                </a:lnTo>
                <a:cubicBezTo>
                  <a:pt x="509224" y="1247354"/>
                  <a:pt x="503372" y="1248059"/>
                  <a:pt x="499431" y="1244906"/>
                </a:cubicBezTo>
                <a:cubicBezTo>
                  <a:pt x="493045" y="1239797"/>
                  <a:pt x="496025" y="1227981"/>
                  <a:pt x="499431" y="1222872"/>
                </a:cubicBezTo>
                <a:cubicBezTo>
                  <a:pt x="505665" y="1213521"/>
                  <a:pt x="512844" y="1210668"/>
                  <a:pt x="521465" y="1204510"/>
                </a:cubicBezTo>
                <a:cubicBezTo>
                  <a:pt x="526445" y="1200953"/>
                  <a:pt x="531258" y="1197166"/>
                  <a:pt x="536154" y="1193494"/>
                </a:cubicBezTo>
                <a:cubicBezTo>
                  <a:pt x="547974" y="1175764"/>
                  <a:pt x="542932" y="1188954"/>
                  <a:pt x="539827" y="1164115"/>
                </a:cubicBezTo>
                <a:cubicBezTo>
                  <a:pt x="533390" y="1112625"/>
                  <a:pt x="541120" y="1138620"/>
                  <a:pt x="532482" y="1112703"/>
                </a:cubicBezTo>
                <a:cubicBezTo>
                  <a:pt x="534535" y="1104490"/>
                  <a:pt x="539921" y="1081347"/>
                  <a:pt x="543499" y="1075980"/>
                </a:cubicBezTo>
                <a:cubicBezTo>
                  <a:pt x="552990" y="1061742"/>
                  <a:pt x="549447" y="1069150"/>
                  <a:pt x="554516" y="1053947"/>
                </a:cubicBezTo>
                <a:cubicBezTo>
                  <a:pt x="552068" y="1050275"/>
                  <a:pt x="548964" y="1046963"/>
                  <a:pt x="547171" y="1042930"/>
                </a:cubicBezTo>
                <a:cubicBezTo>
                  <a:pt x="544027" y="1035855"/>
                  <a:pt x="539827" y="1020896"/>
                  <a:pt x="539827" y="1020896"/>
                </a:cubicBezTo>
                <a:cubicBezTo>
                  <a:pt x="538603" y="1001310"/>
                  <a:pt x="538208" y="981655"/>
                  <a:pt x="536154" y="962139"/>
                </a:cubicBezTo>
                <a:cubicBezTo>
                  <a:pt x="535393" y="954914"/>
                  <a:pt x="527123" y="947331"/>
                  <a:pt x="536154" y="940106"/>
                </a:cubicBezTo>
                <a:cubicBezTo>
                  <a:pt x="540095" y="936953"/>
                  <a:pt x="546009" y="937883"/>
                  <a:pt x="550843" y="936433"/>
                </a:cubicBezTo>
                <a:cubicBezTo>
                  <a:pt x="558258" y="934208"/>
                  <a:pt x="572877" y="929089"/>
                  <a:pt x="572877" y="929089"/>
                </a:cubicBezTo>
                <a:cubicBezTo>
                  <a:pt x="584516" y="911631"/>
                  <a:pt x="576035" y="919467"/>
                  <a:pt x="602255" y="910727"/>
                </a:cubicBezTo>
                <a:lnTo>
                  <a:pt x="613272" y="907055"/>
                </a:lnTo>
                <a:cubicBezTo>
                  <a:pt x="616944" y="904607"/>
                  <a:pt x="621532" y="903156"/>
                  <a:pt x="624289" y="899710"/>
                </a:cubicBezTo>
                <a:cubicBezTo>
                  <a:pt x="626707" y="896688"/>
                  <a:pt x="627121" y="892472"/>
                  <a:pt x="627961" y="888694"/>
                </a:cubicBezTo>
                <a:cubicBezTo>
                  <a:pt x="630216" y="878545"/>
                  <a:pt x="630347" y="865560"/>
                  <a:pt x="635306" y="855643"/>
                </a:cubicBezTo>
                <a:cubicBezTo>
                  <a:pt x="645710" y="834835"/>
                  <a:pt x="642653" y="851968"/>
                  <a:pt x="664684" y="829937"/>
                </a:cubicBezTo>
                <a:cubicBezTo>
                  <a:pt x="696871" y="797750"/>
                  <a:pt x="656041" y="837139"/>
                  <a:pt x="686718" y="811576"/>
                </a:cubicBezTo>
                <a:cubicBezTo>
                  <a:pt x="722793" y="781514"/>
                  <a:pt x="676211" y="818413"/>
                  <a:pt x="705080" y="789542"/>
                </a:cubicBezTo>
                <a:cubicBezTo>
                  <a:pt x="708201" y="786421"/>
                  <a:pt x="712424" y="784645"/>
                  <a:pt x="716096" y="782197"/>
                </a:cubicBezTo>
                <a:cubicBezTo>
                  <a:pt x="717320" y="778525"/>
                  <a:pt x="718038" y="774642"/>
                  <a:pt x="719769" y="771180"/>
                </a:cubicBezTo>
                <a:cubicBezTo>
                  <a:pt x="721743" y="767232"/>
                  <a:pt x="725321" y="764196"/>
                  <a:pt x="727113" y="760163"/>
                </a:cubicBezTo>
                <a:cubicBezTo>
                  <a:pt x="730257" y="753089"/>
                  <a:pt x="732010" y="745474"/>
                  <a:pt x="734458" y="738130"/>
                </a:cubicBezTo>
                <a:cubicBezTo>
                  <a:pt x="735682" y="734458"/>
                  <a:pt x="734458" y="728337"/>
                  <a:pt x="738130" y="727113"/>
                </a:cubicBezTo>
                <a:lnTo>
                  <a:pt x="749147" y="723441"/>
                </a:lnTo>
                <a:cubicBezTo>
                  <a:pt x="762922" y="726884"/>
                  <a:pt x="770864" y="730944"/>
                  <a:pt x="785870" y="723441"/>
                </a:cubicBezTo>
                <a:cubicBezTo>
                  <a:pt x="789818" y="721467"/>
                  <a:pt x="790766" y="716096"/>
                  <a:pt x="793214" y="712424"/>
                </a:cubicBezTo>
                <a:cubicBezTo>
                  <a:pt x="791990" y="705079"/>
                  <a:pt x="791002" y="697691"/>
                  <a:pt x="789542" y="690390"/>
                </a:cubicBezTo>
                <a:cubicBezTo>
                  <a:pt x="786590" y="675631"/>
                  <a:pt x="781313" y="670125"/>
                  <a:pt x="789542" y="653667"/>
                </a:cubicBezTo>
                <a:cubicBezTo>
                  <a:pt x="792018" y="648714"/>
                  <a:pt x="806687" y="643736"/>
                  <a:pt x="811576" y="642650"/>
                </a:cubicBezTo>
                <a:cubicBezTo>
                  <a:pt x="818845" y="641035"/>
                  <a:pt x="826341" y="640593"/>
                  <a:pt x="833610" y="638978"/>
                </a:cubicBezTo>
                <a:cubicBezTo>
                  <a:pt x="843338" y="636816"/>
                  <a:pt x="850332" y="632453"/>
                  <a:pt x="859316" y="627961"/>
                </a:cubicBezTo>
                <a:cubicBezTo>
                  <a:pt x="858092" y="618168"/>
                  <a:pt x="860616" y="607108"/>
                  <a:pt x="855643" y="598583"/>
                </a:cubicBezTo>
                <a:cubicBezTo>
                  <a:pt x="851195" y="590959"/>
                  <a:pt x="839852" y="590136"/>
                  <a:pt x="833610" y="583894"/>
                </a:cubicBezTo>
                <a:cubicBezTo>
                  <a:pt x="829938" y="580222"/>
                  <a:pt x="825612" y="577103"/>
                  <a:pt x="822593" y="572877"/>
                </a:cubicBezTo>
                <a:cubicBezTo>
                  <a:pt x="819411" y="568422"/>
                  <a:pt x="818065" y="562882"/>
                  <a:pt x="815248" y="558188"/>
                </a:cubicBezTo>
                <a:cubicBezTo>
                  <a:pt x="810706" y="550619"/>
                  <a:pt x="800559" y="536154"/>
                  <a:pt x="800559" y="536154"/>
                </a:cubicBezTo>
                <a:cubicBezTo>
                  <a:pt x="799335" y="532482"/>
                  <a:pt x="797826" y="528892"/>
                  <a:pt x="796887" y="525137"/>
                </a:cubicBezTo>
                <a:cubicBezTo>
                  <a:pt x="795373" y="519082"/>
                  <a:pt x="795797" y="512458"/>
                  <a:pt x="793214" y="506776"/>
                </a:cubicBezTo>
                <a:cubicBezTo>
                  <a:pt x="789561" y="498740"/>
                  <a:pt x="778525" y="484742"/>
                  <a:pt x="778525" y="484742"/>
                </a:cubicBezTo>
                <a:cubicBezTo>
                  <a:pt x="776139" y="477582"/>
                  <a:pt x="770157" y="466208"/>
                  <a:pt x="778525" y="459036"/>
                </a:cubicBezTo>
                <a:cubicBezTo>
                  <a:pt x="784403" y="453998"/>
                  <a:pt x="793214" y="454139"/>
                  <a:pt x="800559" y="451691"/>
                </a:cubicBezTo>
                <a:lnTo>
                  <a:pt x="811576" y="448019"/>
                </a:lnTo>
                <a:cubicBezTo>
                  <a:pt x="810094" y="443572"/>
                  <a:pt x="798239" y="422700"/>
                  <a:pt x="807904" y="414968"/>
                </a:cubicBezTo>
                <a:cubicBezTo>
                  <a:pt x="811845" y="411815"/>
                  <a:pt x="817740" y="412682"/>
                  <a:pt x="822593" y="411296"/>
                </a:cubicBezTo>
                <a:cubicBezTo>
                  <a:pt x="826315" y="410233"/>
                  <a:pt x="829938" y="408848"/>
                  <a:pt x="833610" y="407624"/>
                </a:cubicBezTo>
                <a:cubicBezTo>
                  <a:pt x="838506" y="408848"/>
                  <a:pt x="844501" y="407973"/>
                  <a:pt x="848299" y="411296"/>
                </a:cubicBezTo>
                <a:cubicBezTo>
                  <a:pt x="854942" y="417109"/>
                  <a:pt x="862988" y="433330"/>
                  <a:pt x="862988" y="433330"/>
                </a:cubicBezTo>
                <a:cubicBezTo>
                  <a:pt x="865232" y="440060"/>
                  <a:pt x="869743" y="460032"/>
                  <a:pt x="877677" y="466380"/>
                </a:cubicBezTo>
                <a:cubicBezTo>
                  <a:pt x="880700" y="468798"/>
                  <a:pt x="884885" y="469360"/>
                  <a:pt x="888694" y="470053"/>
                </a:cubicBezTo>
                <a:cubicBezTo>
                  <a:pt x="898404" y="471819"/>
                  <a:pt x="908324" y="472186"/>
                  <a:pt x="918072" y="473725"/>
                </a:cubicBezTo>
                <a:cubicBezTo>
                  <a:pt x="931590" y="475859"/>
                  <a:pt x="945085" y="478201"/>
                  <a:pt x="958467" y="481069"/>
                </a:cubicBezTo>
                <a:cubicBezTo>
                  <a:pt x="962252" y="481880"/>
                  <a:pt x="966022" y="483011"/>
                  <a:pt x="969484" y="484742"/>
                </a:cubicBezTo>
                <a:cubicBezTo>
                  <a:pt x="973432" y="486716"/>
                  <a:pt x="976829" y="489638"/>
                  <a:pt x="980501" y="492086"/>
                </a:cubicBezTo>
                <a:cubicBezTo>
                  <a:pt x="985370" y="499389"/>
                  <a:pt x="993296" y="504998"/>
                  <a:pt x="984174" y="514120"/>
                </a:cubicBezTo>
                <a:cubicBezTo>
                  <a:pt x="981437" y="516857"/>
                  <a:pt x="976829" y="516568"/>
                  <a:pt x="973157" y="517792"/>
                </a:cubicBezTo>
                <a:cubicBezTo>
                  <a:pt x="969485" y="521464"/>
                  <a:pt x="965465" y="524819"/>
                  <a:pt x="962140" y="528809"/>
                </a:cubicBezTo>
                <a:cubicBezTo>
                  <a:pt x="949904" y="543491"/>
                  <a:pt x="948966" y="553748"/>
                  <a:pt x="958467" y="576549"/>
                </a:cubicBezTo>
                <a:cubicBezTo>
                  <a:pt x="960573" y="581603"/>
                  <a:pt x="968260" y="581446"/>
                  <a:pt x="973157" y="583894"/>
                </a:cubicBezTo>
                <a:cubicBezTo>
                  <a:pt x="976829" y="582670"/>
                  <a:pt x="980303" y="580221"/>
                  <a:pt x="984174" y="580221"/>
                </a:cubicBezTo>
                <a:cubicBezTo>
                  <a:pt x="1010132" y="580221"/>
                  <a:pt x="999983" y="595098"/>
                  <a:pt x="1002535" y="620616"/>
                </a:cubicBezTo>
                <a:cubicBezTo>
                  <a:pt x="1019994" y="608977"/>
                  <a:pt x="1012155" y="617460"/>
                  <a:pt x="1020896" y="591238"/>
                </a:cubicBezTo>
                <a:lnTo>
                  <a:pt x="1024569" y="580221"/>
                </a:lnTo>
                <a:cubicBezTo>
                  <a:pt x="1025793" y="566756"/>
                  <a:pt x="1024426" y="552797"/>
                  <a:pt x="1028241" y="539826"/>
                </a:cubicBezTo>
                <a:cubicBezTo>
                  <a:pt x="1035077" y="516581"/>
                  <a:pt x="1040735" y="521457"/>
                  <a:pt x="1053947" y="510448"/>
                </a:cubicBezTo>
                <a:cubicBezTo>
                  <a:pt x="1082231" y="486879"/>
                  <a:pt x="1048621" y="510327"/>
                  <a:pt x="1075981" y="492086"/>
                </a:cubicBezTo>
                <a:cubicBezTo>
                  <a:pt x="1080205" y="432945"/>
                  <a:pt x="1074219" y="456976"/>
                  <a:pt x="1086998" y="418641"/>
                </a:cubicBezTo>
                <a:cubicBezTo>
                  <a:pt x="1088222" y="414969"/>
                  <a:pt x="1087933" y="410361"/>
                  <a:pt x="1090670" y="407624"/>
                </a:cubicBezTo>
                <a:cubicBezTo>
                  <a:pt x="1097588" y="400706"/>
                  <a:pt x="1103502" y="393352"/>
                  <a:pt x="1112704" y="389262"/>
                </a:cubicBezTo>
                <a:cubicBezTo>
                  <a:pt x="1119778" y="386118"/>
                  <a:pt x="1134737" y="381918"/>
                  <a:pt x="1134737" y="381918"/>
                </a:cubicBezTo>
                <a:cubicBezTo>
                  <a:pt x="1159992" y="365082"/>
                  <a:pt x="1153980" y="375603"/>
                  <a:pt x="1160443" y="356212"/>
                </a:cubicBezTo>
                <a:cubicBezTo>
                  <a:pt x="1159219" y="352540"/>
                  <a:pt x="1159508" y="347932"/>
                  <a:pt x="1156771" y="345195"/>
                </a:cubicBezTo>
                <a:cubicBezTo>
                  <a:pt x="1155013" y="343437"/>
                  <a:pt x="1131195" y="337882"/>
                  <a:pt x="1131065" y="337850"/>
                </a:cubicBezTo>
                <a:cubicBezTo>
                  <a:pt x="1127393" y="335402"/>
                  <a:pt x="1121687" y="334604"/>
                  <a:pt x="1120048" y="330506"/>
                </a:cubicBezTo>
                <a:cubicBezTo>
                  <a:pt x="1098266" y="276050"/>
                  <a:pt x="1163663" y="303491"/>
                  <a:pt x="1042930" y="297455"/>
                </a:cubicBezTo>
                <a:cubicBezTo>
                  <a:pt x="1036810" y="298679"/>
                  <a:pt x="1030413" y="298935"/>
                  <a:pt x="1024569" y="301127"/>
                </a:cubicBezTo>
                <a:cubicBezTo>
                  <a:pt x="1017913" y="303623"/>
                  <a:pt x="1006457" y="314447"/>
                  <a:pt x="1002535" y="319489"/>
                </a:cubicBezTo>
                <a:cubicBezTo>
                  <a:pt x="997116" y="326456"/>
                  <a:pt x="994088" y="335280"/>
                  <a:pt x="987846" y="341522"/>
                </a:cubicBezTo>
                <a:cubicBezTo>
                  <a:pt x="962691" y="366677"/>
                  <a:pt x="971574" y="354914"/>
                  <a:pt x="958467" y="374573"/>
                </a:cubicBezTo>
                <a:cubicBezTo>
                  <a:pt x="957243" y="378245"/>
                  <a:pt x="954795" y="381719"/>
                  <a:pt x="954795" y="385590"/>
                </a:cubicBezTo>
                <a:cubicBezTo>
                  <a:pt x="954795" y="401911"/>
                  <a:pt x="967035" y="393751"/>
                  <a:pt x="947451" y="400279"/>
                </a:cubicBezTo>
                <a:cubicBezTo>
                  <a:pt x="929991" y="411919"/>
                  <a:pt x="940624" y="406227"/>
                  <a:pt x="914400" y="414968"/>
                </a:cubicBezTo>
                <a:cubicBezTo>
                  <a:pt x="914389" y="414972"/>
                  <a:pt x="892378" y="422310"/>
                  <a:pt x="892366" y="422313"/>
                </a:cubicBezTo>
                <a:lnTo>
                  <a:pt x="859316" y="429657"/>
                </a:lnTo>
                <a:cubicBezTo>
                  <a:pt x="843403" y="428433"/>
                  <a:pt x="827263" y="428926"/>
                  <a:pt x="811576" y="425985"/>
                </a:cubicBezTo>
                <a:cubicBezTo>
                  <a:pt x="807238" y="425172"/>
                  <a:pt x="802898" y="422384"/>
                  <a:pt x="800559" y="418641"/>
                </a:cubicBezTo>
                <a:cubicBezTo>
                  <a:pt x="796456" y="412076"/>
                  <a:pt x="793214" y="396607"/>
                  <a:pt x="793214" y="396607"/>
                </a:cubicBezTo>
                <a:cubicBezTo>
                  <a:pt x="794438" y="390486"/>
                  <a:pt x="794695" y="384089"/>
                  <a:pt x="796887" y="378245"/>
                </a:cubicBezTo>
                <a:cubicBezTo>
                  <a:pt x="798437" y="374113"/>
                  <a:pt x="803506" y="371582"/>
                  <a:pt x="804231" y="367229"/>
                </a:cubicBezTo>
                <a:cubicBezTo>
                  <a:pt x="804867" y="363411"/>
                  <a:pt x="801783" y="359884"/>
                  <a:pt x="800559" y="356212"/>
                </a:cubicBezTo>
                <a:cubicBezTo>
                  <a:pt x="796887" y="357436"/>
                  <a:pt x="792565" y="357466"/>
                  <a:pt x="789542" y="359884"/>
                </a:cubicBezTo>
                <a:cubicBezTo>
                  <a:pt x="780242" y="367324"/>
                  <a:pt x="782304" y="375512"/>
                  <a:pt x="778525" y="385590"/>
                </a:cubicBezTo>
                <a:cubicBezTo>
                  <a:pt x="776603" y="390716"/>
                  <a:pt x="773337" y="395247"/>
                  <a:pt x="771181" y="400279"/>
                </a:cubicBezTo>
                <a:cubicBezTo>
                  <a:pt x="769656" y="403837"/>
                  <a:pt x="769388" y="407912"/>
                  <a:pt x="767508" y="411296"/>
                </a:cubicBezTo>
                <a:cubicBezTo>
                  <a:pt x="763221" y="419012"/>
                  <a:pt x="752819" y="433330"/>
                  <a:pt x="752819" y="433330"/>
                </a:cubicBezTo>
                <a:cubicBezTo>
                  <a:pt x="738130" y="432106"/>
                  <a:pt x="723363" y="431605"/>
                  <a:pt x="708752" y="429657"/>
                </a:cubicBezTo>
                <a:cubicBezTo>
                  <a:pt x="704915" y="429145"/>
                  <a:pt x="701457" y="427048"/>
                  <a:pt x="697735" y="425985"/>
                </a:cubicBezTo>
                <a:cubicBezTo>
                  <a:pt x="685633" y="422528"/>
                  <a:pt x="677307" y="421165"/>
                  <a:pt x="664684" y="418641"/>
                </a:cubicBezTo>
                <a:cubicBezTo>
                  <a:pt x="657340" y="413744"/>
                  <a:pt x="648893" y="410192"/>
                  <a:pt x="642651" y="403951"/>
                </a:cubicBezTo>
                <a:cubicBezTo>
                  <a:pt x="638979" y="400279"/>
                  <a:pt x="636174" y="395457"/>
                  <a:pt x="631634" y="392935"/>
                </a:cubicBezTo>
                <a:cubicBezTo>
                  <a:pt x="611716" y="381870"/>
                  <a:pt x="581742" y="383447"/>
                  <a:pt x="561860" y="381918"/>
                </a:cubicBezTo>
                <a:cubicBezTo>
                  <a:pt x="558188" y="379470"/>
                  <a:pt x="554876" y="376366"/>
                  <a:pt x="550843" y="374573"/>
                </a:cubicBezTo>
                <a:cubicBezTo>
                  <a:pt x="543769" y="371429"/>
                  <a:pt x="528810" y="367229"/>
                  <a:pt x="528810" y="367229"/>
                </a:cubicBezTo>
                <a:cubicBezTo>
                  <a:pt x="525138" y="363557"/>
                  <a:pt x="522333" y="358734"/>
                  <a:pt x="517793" y="356212"/>
                </a:cubicBezTo>
                <a:cubicBezTo>
                  <a:pt x="511025" y="352452"/>
                  <a:pt x="495759" y="348867"/>
                  <a:pt x="495759" y="348867"/>
                </a:cubicBezTo>
                <a:cubicBezTo>
                  <a:pt x="492087" y="346419"/>
                  <a:pt x="488775" y="343315"/>
                  <a:pt x="484742" y="341522"/>
                </a:cubicBezTo>
                <a:cubicBezTo>
                  <a:pt x="477667" y="338378"/>
                  <a:pt x="469632" y="337640"/>
                  <a:pt x="462708" y="334178"/>
                </a:cubicBezTo>
                <a:lnTo>
                  <a:pt x="448019" y="326833"/>
                </a:lnTo>
                <a:cubicBezTo>
                  <a:pt x="446795" y="323161"/>
                  <a:pt x="444347" y="319687"/>
                  <a:pt x="444347" y="315816"/>
                </a:cubicBezTo>
                <a:cubicBezTo>
                  <a:pt x="444347" y="301945"/>
                  <a:pt x="445408" y="289050"/>
                  <a:pt x="455364" y="279094"/>
                </a:cubicBezTo>
                <a:cubicBezTo>
                  <a:pt x="458485" y="275973"/>
                  <a:pt x="462709" y="274197"/>
                  <a:pt x="466381" y="271749"/>
                </a:cubicBezTo>
                <a:cubicBezTo>
                  <a:pt x="467814" y="268884"/>
                  <a:pt x="477398" y="251444"/>
                  <a:pt x="477398" y="246043"/>
                </a:cubicBezTo>
                <a:cubicBezTo>
                  <a:pt x="477398" y="240188"/>
                  <a:pt x="472376" y="224084"/>
                  <a:pt x="466381" y="220337"/>
                </a:cubicBezTo>
                <a:cubicBezTo>
                  <a:pt x="459816" y="216234"/>
                  <a:pt x="450789" y="217286"/>
                  <a:pt x="444347" y="212992"/>
                </a:cubicBezTo>
                <a:cubicBezTo>
                  <a:pt x="440675" y="210544"/>
                  <a:pt x="436921" y="208213"/>
                  <a:pt x="433330" y="205648"/>
                </a:cubicBezTo>
                <a:cubicBezTo>
                  <a:pt x="428350" y="202091"/>
                  <a:pt x="423955" y="197668"/>
                  <a:pt x="418641" y="194631"/>
                </a:cubicBezTo>
                <a:cubicBezTo>
                  <a:pt x="414547" y="192291"/>
                  <a:pt x="396110" y="188080"/>
                  <a:pt x="392935" y="187286"/>
                </a:cubicBezTo>
                <a:cubicBezTo>
                  <a:pt x="367680" y="170450"/>
                  <a:pt x="379275" y="175388"/>
                  <a:pt x="359884" y="168925"/>
                </a:cubicBezTo>
                <a:cubicBezTo>
                  <a:pt x="345670" y="154711"/>
                  <a:pt x="338387" y="153163"/>
                  <a:pt x="352540" y="124857"/>
                </a:cubicBezTo>
                <a:cubicBezTo>
                  <a:pt x="354797" y="120343"/>
                  <a:pt x="362376" y="122571"/>
                  <a:pt x="367229" y="121185"/>
                </a:cubicBezTo>
                <a:cubicBezTo>
                  <a:pt x="370951" y="120122"/>
                  <a:pt x="374574" y="118737"/>
                  <a:pt x="378246" y="117513"/>
                </a:cubicBezTo>
                <a:cubicBezTo>
                  <a:pt x="377022" y="110168"/>
                  <a:pt x="377904" y="102139"/>
                  <a:pt x="374574" y="95479"/>
                </a:cubicBezTo>
                <a:cubicBezTo>
                  <a:pt x="372844" y="92020"/>
                  <a:pt x="350334" y="81523"/>
                  <a:pt x="348867" y="80790"/>
                </a:cubicBezTo>
                <a:cubicBezTo>
                  <a:pt x="337051" y="45339"/>
                  <a:pt x="355995" y="100444"/>
                  <a:pt x="337851" y="55084"/>
                </a:cubicBezTo>
                <a:cubicBezTo>
                  <a:pt x="329428" y="34025"/>
                  <a:pt x="335602" y="34565"/>
                  <a:pt x="319489" y="22033"/>
                </a:cubicBezTo>
                <a:cubicBezTo>
                  <a:pt x="312521" y="16614"/>
                  <a:pt x="304800" y="12240"/>
                  <a:pt x="297455" y="7344"/>
                </a:cubicBezTo>
                <a:lnTo>
                  <a:pt x="286439" y="0"/>
                </a:lnTo>
                <a:cubicBezTo>
                  <a:pt x="281542" y="1224"/>
                  <a:pt x="276263" y="1415"/>
                  <a:pt x="271749" y="3672"/>
                </a:cubicBezTo>
                <a:cubicBezTo>
                  <a:pt x="263854" y="7619"/>
                  <a:pt x="258090" y="15570"/>
                  <a:pt x="249716" y="18361"/>
                </a:cubicBezTo>
                <a:lnTo>
                  <a:pt x="227682" y="25706"/>
                </a:lnTo>
                <a:lnTo>
                  <a:pt x="216665" y="29378"/>
                </a:lnTo>
                <a:lnTo>
                  <a:pt x="205648" y="33050"/>
                </a:lnTo>
                <a:cubicBezTo>
                  <a:pt x="193034" y="30527"/>
                  <a:pt x="184693" y="29162"/>
                  <a:pt x="172598" y="25706"/>
                </a:cubicBezTo>
                <a:cubicBezTo>
                  <a:pt x="168876" y="24642"/>
                  <a:pt x="165253" y="23257"/>
                  <a:pt x="161581" y="22033"/>
                </a:cubicBezTo>
                <a:cubicBezTo>
                  <a:pt x="156685" y="23257"/>
                  <a:pt x="149489" y="21378"/>
                  <a:pt x="146892" y="25706"/>
                </a:cubicBezTo>
                <a:cubicBezTo>
                  <a:pt x="144295" y="30034"/>
                  <a:pt x="149114" y="35561"/>
                  <a:pt x="150564" y="40395"/>
                </a:cubicBezTo>
                <a:cubicBezTo>
                  <a:pt x="152788" y="47810"/>
                  <a:pt x="156635" y="54792"/>
                  <a:pt x="157908" y="62429"/>
                </a:cubicBezTo>
                <a:cubicBezTo>
                  <a:pt x="159132" y="69773"/>
                  <a:pt x="157311" y="78362"/>
                  <a:pt x="161581" y="84462"/>
                </a:cubicBezTo>
                <a:cubicBezTo>
                  <a:pt x="166643" y="91693"/>
                  <a:pt x="183614" y="99151"/>
                  <a:pt x="183614" y="99151"/>
                </a:cubicBezTo>
                <a:cubicBezTo>
                  <a:pt x="209867" y="138529"/>
                  <a:pt x="168979" y="78760"/>
                  <a:pt x="201976" y="121185"/>
                </a:cubicBezTo>
                <a:cubicBezTo>
                  <a:pt x="207395" y="128153"/>
                  <a:pt x="216665" y="143219"/>
                  <a:pt x="216665" y="143219"/>
                </a:cubicBezTo>
                <a:cubicBezTo>
                  <a:pt x="211621" y="150785"/>
                  <a:pt x="194014" y="164635"/>
                  <a:pt x="205648" y="176269"/>
                </a:cubicBezTo>
                <a:cubicBezTo>
                  <a:pt x="208385" y="179006"/>
                  <a:pt x="212993" y="178718"/>
                  <a:pt x="216665" y="179942"/>
                </a:cubicBezTo>
                <a:cubicBezTo>
                  <a:pt x="219113" y="183614"/>
                  <a:pt x="223386" y="186590"/>
                  <a:pt x="224010" y="190959"/>
                </a:cubicBezTo>
                <a:cubicBezTo>
                  <a:pt x="224271" y="192787"/>
                  <a:pt x="218195" y="213604"/>
                  <a:pt x="216665" y="216665"/>
                </a:cubicBezTo>
                <a:cubicBezTo>
                  <a:pt x="214691" y="220613"/>
                  <a:pt x="211113" y="223649"/>
                  <a:pt x="209321" y="227682"/>
                </a:cubicBezTo>
                <a:cubicBezTo>
                  <a:pt x="206177" y="234756"/>
                  <a:pt x="204424" y="242371"/>
                  <a:pt x="201976" y="249715"/>
                </a:cubicBezTo>
                <a:lnTo>
                  <a:pt x="194631" y="271749"/>
                </a:lnTo>
                <a:cubicBezTo>
                  <a:pt x="193407" y="275421"/>
                  <a:pt x="193106" y="279545"/>
                  <a:pt x="190959" y="282766"/>
                </a:cubicBezTo>
                <a:lnTo>
                  <a:pt x="183614" y="293783"/>
                </a:lnTo>
                <a:cubicBezTo>
                  <a:pt x="182390" y="297455"/>
                  <a:pt x="181673" y="301338"/>
                  <a:pt x="179942" y="304800"/>
                </a:cubicBezTo>
                <a:cubicBezTo>
                  <a:pt x="173105" y="318474"/>
                  <a:pt x="171731" y="314653"/>
                  <a:pt x="161581" y="326833"/>
                </a:cubicBezTo>
                <a:cubicBezTo>
                  <a:pt x="158755" y="330224"/>
                  <a:pt x="156684" y="334178"/>
                  <a:pt x="154236" y="337850"/>
                </a:cubicBezTo>
                <a:cubicBezTo>
                  <a:pt x="149619" y="351704"/>
                  <a:pt x="148502" y="358274"/>
                  <a:pt x="135875" y="370901"/>
                </a:cubicBezTo>
                <a:cubicBezTo>
                  <a:pt x="132203" y="374573"/>
                  <a:pt x="129367" y="379341"/>
                  <a:pt x="124858" y="381918"/>
                </a:cubicBezTo>
                <a:cubicBezTo>
                  <a:pt x="120476" y="384422"/>
                  <a:pt x="115191" y="385088"/>
                  <a:pt x="110169" y="385590"/>
                </a:cubicBezTo>
                <a:cubicBezTo>
                  <a:pt x="90642" y="387542"/>
                  <a:pt x="70998" y="388038"/>
                  <a:pt x="51412" y="389262"/>
                </a:cubicBezTo>
                <a:cubicBezTo>
                  <a:pt x="48964" y="392934"/>
                  <a:pt x="44691" y="395910"/>
                  <a:pt x="44067" y="400279"/>
                </a:cubicBezTo>
                <a:cubicBezTo>
                  <a:pt x="42096" y="414074"/>
                  <a:pt x="52347" y="420224"/>
                  <a:pt x="62429" y="425985"/>
                </a:cubicBezTo>
                <a:cubicBezTo>
                  <a:pt x="65790" y="427906"/>
                  <a:pt x="69724" y="428594"/>
                  <a:pt x="73446" y="429657"/>
                </a:cubicBezTo>
                <a:cubicBezTo>
                  <a:pt x="78299" y="431044"/>
                  <a:pt x="83239" y="432106"/>
                  <a:pt x="88135" y="433330"/>
                </a:cubicBezTo>
                <a:cubicBezTo>
                  <a:pt x="89359" y="437002"/>
                  <a:pt x="92443" y="440529"/>
                  <a:pt x="91807" y="444347"/>
                </a:cubicBezTo>
                <a:cubicBezTo>
                  <a:pt x="91082" y="448700"/>
                  <a:pt x="86201" y="451307"/>
                  <a:pt x="84463" y="455363"/>
                </a:cubicBezTo>
                <a:cubicBezTo>
                  <a:pt x="82475" y="460002"/>
                  <a:pt x="82014" y="465156"/>
                  <a:pt x="80790" y="470053"/>
                </a:cubicBezTo>
                <a:cubicBezTo>
                  <a:pt x="83238" y="473725"/>
                  <a:pt x="84689" y="478312"/>
                  <a:pt x="88135" y="481069"/>
                </a:cubicBezTo>
                <a:cubicBezTo>
                  <a:pt x="105939" y="495312"/>
                  <a:pt x="94813" y="471724"/>
                  <a:pt x="102824" y="495759"/>
                </a:cubicBezTo>
                <a:cubicBezTo>
                  <a:pt x="101600" y="509224"/>
                  <a:pt x="105562" y="524250"/>
                  <a:pt x="99152" y="536154"/>
                </a:cubicBezTo>
                <a:cubicBezTo>
                  <a:pt x="95482" y="542970"/>
                  <a:pt x="84463" y="541050"/>
                  <a:pt x="77118" y="543498"/>
                </a:cubicBezTo>
                <a:cubicBezTo>
                  <a:pt x="73446" y="544722"/>
                  <a:pt x="69897" y="546412"/>
                  <a:pt x="66101" y="547171"/>
                </a:cubicBezTo>
                <a:cubicBezTo>
                  <a:pt x="53487" y="549694"/>
                  <a:pt x="45146" y="551059"/>
                  <a:pt x="33051" y="554515"/>
                </a:cubicBezTo>
                <a:cubicBezTo>
                  <a:pt x="29329" y="555579"/>
                  <a:pt x="25496" y="556457"/>
                  <a:pt x="22034" y="558188"/>
                </a:cubicBezTo>
                <a:cubicBezTo>
                  <a:pt x="11807" y="563302"/>
                  <a:pt x="8124" y="568425"/>
                  <a:pt x="0" y="576549"/>
                </a:cubicBezTo>
                <a:cubicBezTo>
                  <a:pt x="3672" y="577773"/>
                  <a:pt x="7555" y="578490"/>
                  <a:pt x="11017" y="580221"/>
                </a:cubicBezTo>
                <a:cubicBezTo>
                  <a:pt x="14965" y="582195"/>
                  <a:pt x="17642" y="587127"/>
                  <a:pt x="22034" y="587566"/>
                </a:cubicBezTo>
                <a:cubicBezTo>
                  <a:pt x="30647" y="588427"/>
                  <a:pt x="39171" y="585118"/>
                  <a:pt x="47740" y="583894"/>
                </a:cubicBezTo>
                <a:cubicBezTo>
                  <a:pt x="55085" y="581446"/>
                  <a:pt x="62059" y="577192"/>
                  <a:pt x="69774" y="576549"/>
                </a:cubicBezTo>
                <a:cubicBezTo>
                  <a:pt x="100796" y="573963"/>
                  <a:pt x="94375" y="579917"/>
                  <a:pt x="80790" y="591238"/>
                </a:cubicBezTo>
                <a:cubicBezTo>
                  <a:pt x="69149" y="600940"/>
                  <a:pt x="63758" y="600588"/>
                  <a:pt x="47740" y="605927"/>
                </a:cubicBezTo>
                <a:cubicBezTo>
                  <a:pt x="44068" y="607151"/>
                  <a:pt x="39944" y="607453"/>
                  <a:pt x="36723" y="609600"/>
                </a:cubicBezTo>
                <a:lnTo>
                  <a:pt x="25706" y="616944"/>
                </a:lnTo>
                <a:cubicBezTo>
                  <a:pt x="24482" y="620616"/>
                  <a:pt x="22034" y="624090"/>
                  <a:pt x="22034" y="627961"/>
                </a:cubicBezTo>
                <a:cubicBezTo>
                  <a:pt x="22034" y="636945"/>
                  <a:pt x="30099" y="645579"/>
                  <a:pt x="36723" y="649995"/>
                </a:cubicBezTo>
                <a:cubicBezTo>
                  <a:pt x="39944" y="652142"/>
                  <a:pt x="44182" y="652142"/>
                  <a:pt x="47740" y="653667"/>
                </a:cubicBezTo>
                <a:cubicBezTo>
                  <a:pt x="52772" y="655823"/>
                  <a:pt x="57533" y="658564"/>
                  <a:pt x="62429" y="661012"/>
                </a:cubicBezTo>
                <a:cubicBezTo>
                  <a:pt x="67000" y="667868"/>
                  <a:pt x="73306" y="678887"/>
                  <a:pt x="80790" y="683045"/>
                </a:cubicBezTo>
                <a:cubicBezTo>
                  <a:pt x="87558" y="686805"/>
                  <a:pt x="102824" y="690390"/>
                  <a:pt x="102824" y="690390"/>
                </a:cubicBezTo>
                <a:cubicBezTo>
                  <a:pt x="109728" y="689930"/>
                  <a:pt x="151398" y="691808"/>
                  <a:pt x="168925" y="683045"/>
                </a:cubicBezTo>
                <a:cubicBezTo>
                  <a:pt x="172873" y="681071"/>
                  <a:pt x="176270" y="678149"/>
                  <a:pt x="179942" y="675701"/>
                </a:cubicBezTo>
                <a:cubicBezTo>
                  <a:pt x="181166" y="672029"/>
                  <a:pt x="184250" y="668502"/>
                  <a:pt x="183614" y="664684"/>
                </a:cubicBezTo>
                <a:cubicBezTo>
                  <a:pt x="178868" y="636208"/>
                  <a:pt x="170712" y="670342"/>
                  <a:pt x="179942" y="642650"/>
                </a:cubicBezTo>
                <a:cubicBezTo>
                  <a:pt x="187287" y="645098"/>
                  <a:pt x="198216" y="643227"/>
                  <a:pt x="201976" y="649995"/>
                </a:cubicBezTo>
                <a:cubicBezTo>
                  <a:pt x="206180" y="657561"/>
                  <a:pt x="200002" y="667213"/>
                  <a:pt x="198304" y="675701"/>
                </a:cubicBezTo>
                <a:cubicBezTo>
                  <a:pt x="197545" y="679497"/>
                  <a:pt x="195570" y="682963"/>
                  <a:pt x="194631" y="686718"/>
                </a:cubicBezTo>
                <a:cubicBezTo>
                  <a:pt x="193117" y="692773"/>
                  <a:pt x="192183" y="698959"/>
                  <a:pt x="190959" y="705079"/>
                </a:cubicBezTo>
                <a:cubicBezTo>
                  <a:pt x="192183" y="724665"/>
                  <a:pt x="191980" y="744392"/>
                  <a:pt x="194631" y="763836"/>
                </a:cubicBezTo>
                <a:cubicBezTo>
                  <a:pt x="195677" y="771507"/>
                  <a:pt x="199528" y="778525"/>
                  <a:pt x="201976" y="785869"/>
                </a:cubicBezTo>
                <a:cubicBezTo>
                  <a:pt x="207045" y="801075"/>
                  <a:pt x="203499" y="793663"/>
                  <a:pt x="212993" y="807903"/>
                </a:cubicBezTo>
                <a:cubicBezTo>
                  <a:pt x="214217" y="818920"/>
                  <a:pt x="214980" y="829998"/>
                  <a:pt x="216665" y="840954"/>
                </a:cubicBezTo>
                <a:cubicBezTo>
                  <a:pt x="217189" y="844358"/>
                  <a:pt x="221876" y="862391"/>
                  <a:pt x="224010" y="866660"/>
                </a:cubicBezTo>
                <a:cubicBezTo>
                  <a:pt x="225984" y="870608"/>
                  <a:pt x="229380" y="873729"/>
                  <a:pt x="231354" y="877677"/>
                </a:cubicBezTo>
                <a:cubicBezTo>
                  <a:pt x="246555" y="908079"/>
                  <a:pt x="221329" y="868146"/>
                  <a:pt x="242371" y="899710"/>
                </a:cubicBezTo>
                <a:lnTo>
                  <a:pt x="249716" y="921744"/>
                </a:lnTo>
                <a:cubicBezTo>
                  <a:pt x="250940" y="925416"/>
                  <a:pt x="251065" y="929664"/>
                  <a:pt x="253388" y="932761"/>
                </a:cubicBezTo>
                <a:lnTo>
                  <a:pt x="264405" y="947450"/>
                </a:lnTo>
                <a:cubicBezTo>
                  <a:pt x="267416" y="974553"/>
                  <a:pt x="263231" y="983001"/>
                  <a:pt x="282766" y="1002535"/>
                </a:cubicBezTo>
                <a:lnTo>
                  <a:pt x="304800" y="1024568"/>
                </a:lnTo>
                <a:cubicBezTo>
                  <a:pt x="318192" y="1064746"/>
                  <a:pt x="296834" y="1003889"/>
                  <a:pt x="315817" y="1046602"/>
                </a:cubicBezTo>
                <a:cubicBezTo>
                  <a:pt x="318961" y="1053677"/>
                  <a:pt x="320713" y="1061291"/>
                  <a:pt x="323161" y="1068636"/>
                </a:cubicBezTo>
                <a:cubicBezTo>
                  <a:pt x="324385" y="1072308"/>
                  <a:pt x="324687" y="1076432"/>
                  <a:pt x="326834" y="1079653"/>
                </a:cubicBezTo>
                <a:cubicBezTo>
                  <a:pt x="338472" y="1097110"/>
                  <a:pt x="332783" y="1086483"/>
                  <a:pt x="341523" y="1112703"/>
                </a:cubicBezTo>
                <a:cubicBezTo>
                  <a:pt x="350329" y="1139122"/>
                  <a:pt x="339643" y="1106127"/>
                  <a:pt x="348867" y="1138409"/>
                </a:cubicBezTo>
                <a:cubicBezTo>
                  <a:pt x="349931" y="1142131"/>
                  <a:pt x="351476" y="1145704"/>
                  <a:pt x="352540" y="1149426"/>
                </a:cubicBezTo>
                <a:cubicBezTo>
                  <a:pt x="353927" y="1154279"/>
                  <a:pt x="354826" y="1159262"/>
                  <a:pt x="356212" y="1164115"/>
                </a:cubicBezTo>
                <a:cubicBezTo>
                  <a:pt x="357275" y="1167837"/>
                  <a:pt x="358821" y="1171410"/>
                  <a:pt x="359884" y="1175132"/>
                </a:cubicBezTo>
                <a:cubicBezTo>
                  <a:pt x="361271" y="1179985"/>
                  <a:pt x="361569" y="1185182"/>
                  <a:pt x="363557" y="1189821"/>
                </a:cubicBezTo>
                <a:cubicBezTo>
                  <a:pt x="365296" y="1193878"/>
                  <a:pt x="369109" y="1196805"/>
                  <a:pt x="370901" y="1200838"/>
                </a:cubicBezTo>
                <a:cubicBezTo>
                  <a:pt x="374045" y="1207913"/>
                  <a:pt x="373952" y="1216430"/>
                  <a:pt x="378246" y="1222872"/>
                </a:cubicBezTo>
                <a:cubicBezTo>
                  <a:pt x="380694" y="1226544"/>
                  <a:pt x="383798" y="1229856"/>
                  <a:pt x="385590" y="1233889"/>
                </a:cubicBezTo>
                <a:cubicBezTo>
                  <a:pt x="388734" y="1240963"/>
                  <a:pt x="388641" y="1249480"/>
                  <a:pt x="392935" y="1255922"/>
                </a:cubicBezTo>
                <a:cubicBezTo>
                  <a:pt x="397831" y="1263267"/>
                  <a:pt x="403676" y="1270061"/>
                  <a:pt x="407624" y="1277956"/>
                </a:cubicBezTo>
                <a:cubicBezTo>
                  <a:pt x="410503" y="1283713"/>
                  <a:pt x="417125" y="1298473"/>
                  <a:pt x="422313" y="1303662"/>
                </a:cubicBezTo>
                <a:cubicBezTo>
                  <a:pt x="425434" y="1306783"/>
                  <a:pt x="429799" y="1308359"/>
                  <a:pt x="433330" y="1311007"/>
                </a:cubicBezTo>
                <a:cubicBezTo>
                  <a:pt x="434715" y="1312046"/>
                  <a:pt x="433330" y="1305498"/>
                  <a:pt x="437002" y="1303662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 r="17000"/>
            </a:stretch>
          </a:blipFill>
          <a:ln w="3175">
            <a:noFill/>
          </a:ln>
          <a:effectLst>
            <a:outerShdw blurRad="1651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effectLst>
                <a:outerShdw blurRad="1270000" sx="200000" sy="200000" algn="ctr" rotWithShape="0">
                  <a:schemeClr val="bg1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CD54D-3BDF-4222-BF83-F68CDC37DFC0}"/>
              </a:ext>
            </a:extLst>
          </p:cNvPr>
          <p:cNvSpPr/>
          <p:nvPr/>
        </p:nvSpPr>
        <p:spPr>
          <a:xfrm>
            <a:off x="8089527" y="2401674"/>
            <a:ext cx="339283" cy="183618"/>
          </a:xfrm>
          <a:custGeom>
            <a:avLst/>
            <a:gdLst>
              <a:gd name="connsiteX0" fmla="*/ 224536 w 339283"/>
              <a:gd name="connsiteY0" fmla="*/ 102827 h 183618"/>
              <a:gd name="connsiteX1" fmla="*/ 206174 w 339283"/>
              <a:gd name="connsiteY1" fmla="*/ 95483 h 183618"/>
              <a:gd name="connsiteX2" fmla="*/ 184140 w 339283"/>
              <a:gd name="connsiteY2" fmla="*/ 88138 h 183618"/>
              <a:gd name="connsiteX3" fmla="*/ 169451 w 339283"/>
              <a:gd name="connsiteY3" fmla="*/ 62432 h 183618"/>
              <a:gd name="connsiteX4" fmla="*/ 165779 w 339283"/>
              <a:gd name="connsiteY4" fmla="*/ 47743 h 183618"/>
              <a:gd name="connsiteX5" fmla="*/ 143745 w 339283"/>
              <a:gd name="connsiteY5" fmla="*/ 25709 h 183618"/>
              <a:gd name="connsiteX6" fmla="*/ 129056 w 339283"/>
              <a:gd name="connsiteY6" fmla="*/ 22037 h 183618"/>
              <a:gd name="connsiteX7" fmla="*/ 92333 w 339283"/>
              <a:gd name="connsiteY7" fmla="*/ 11020 h 183618"/>
              <a:gd name="connsiteX8" fmla="*/ 81316 w 339283"/>
              <a:gd name="connsiteY8" fmla="*/ 3675 h 183618"/>
              <a:gd name="connsiteX9" fmla="*/ 22560 w 339283"/>
              <a:gd name="connsiteY9" fmla="*/ 3675 h 183618"/>
              <a:gd name="connsiteX10" fmla="*/ 18887 w 339283"/>
              <a:gd name="connsiteY10" fmla="*/ 18365 h 183618"/>
              <a:gd name="connsiteX11" fmla="*/ 15215 w 339283"/>
              <a:gd name="connsiteY11" fmla="*/ 29381 h 183618"/>
              <a:gd name="connsiteX12" fmla="*/ 11543 w 339283"/>
              <a:gd name="connsiteY12" fmla="*/ 47743 h 183618"/>
              <a:gd name="connsiteX13" fmla="*/ 4198 w 339283"/>
              <a:gd name="connsiteY13" fmla="*/ 58760 h 183618"/>
              <a:gd name="connsiteX14" fmla="*/ 526 w 339283"/>
              <a:gd name="connsiteY14" fmla="*/ 80793 h 183618"/>
              <a:gd name="connsiteX15" fmla="*/ 11543 w 339283"/>
              <a:gd name="connsiteY15" fmla="*/ 84466 h 183618"/>
              <a:gd name="connsiteX16" fmla="*/ 48266 w 339283"/>
              <a:gd name="connsiteY16" fmla="*/ 95483 h 183618"/>
              <a:gd name="connsiteX17" fmla="*/ 51938 w 339283"/>
              <a:gd name="connsiteY17" fmla="*/ 106499 h 183618"/>
              <a:gd name="connsiteX18" fmla="*/ 62955 w 339283"/>
              <a:gd name="connsiteY18" fmla="*/ 110172 h 183618"/>
              <a:gd name="connsiteX19" fmla="*/ 77644 w 339283"/>
              <a:gd name="connsiteY19" fmla="*/ 121189 h 183618"/>
              <a:gd name="connsiteX20" fmla="*/ 99678 w 339283"/>
              <a:gd name="connsiteY20" fmla="*/ 128533 h 183618"/>
              <a:gd name="connsiteX21" fmla="*/ 176796 w 339283"/>
              <a:gd name="connsiteY21" fmla="*/ 124861 h 183618"/>
              <a:gd name="connsiteX22" fmla="*/ 187813 w 339283"/>
              <a:gd name="connsiteY22" fmla="*/ 128533 h 183618"/>
              <a:gd name="connsiteX23" fmla="*/ 198830 w 339283"/>
              <a:gd name="connsiteY23" fmla="*/ 161584 h 183618"/>
              <a:gd name="connsiteX24" fmla="*/ 220863 w 339283"/>
              <a:gd name="connsiteY24" fmla="*/ 168928 h 183618"/>
              <a:gd name="connsiteX25" fmla="*/ 231880 w 339283"/>
              <a:gd name="connsiteY25" fmla="*/ 176273 h 183618"/>
              <a:gd name="connsiteX26" fmla="*/ 253914 w 339283"/>
              <a:gd name="connsiteY26" fmla="*/ 183618 h 183618"/>
              <a:gd name="connsiteX27" fmla="*/ 308998 w 339283"/>
              <a:gd name="connsiteY27" fmla="*/ 179945 h 183618"/>
              <a:gd name="connsiteX28" fmla="*/ 331032 w 339283"/>
              <a:gd name="connsiteY28" fmla="*/ 172601 h 183618"/>
              <a:gd name="connsiteX29" fmla="*/ 338377 w 339283"/>
              <a:gd name="connsiteY29" fmla="*/ 161584 h 183618"/>
              <a:gd name="connsiteX30" fmla="*/ 334704 w 339283"/>
              <a:gd name="connsiteY30" fmla="*/ 113844 h 183618"/>
              <a:gd name="connsiteX31" fmla="*/ 320015 w 339283"/>
              <a:gd name="connsiteY31" fmla="*/ 117516 h 183618"/>
              <a:gd name="connsiteX32" fmla="*/ 308998 w 339283"/>
              <a:gd name="connsiteY32" fmla="*/ 121189 h 183618"/>
              <a:gd name="connsiteX33" fmla="*/ 283292 w 339283"/>
              <a:gd name="connsiteY33" fmla="*/ 128533 h 183618"/>
              <a:gd name="connsiteX34" fmla="*/ 257586 w 339283"/>
              <a:gd name="connsiteY34" fmla="*/ 117516 h 183618"/>
              <a:gd name="connsiteX35" fmla="*/ 250242 w 339283"/>
              <a:gd name="connsiteY35" fmla="*/ 102827 h 183618"/>
              <a:gd name="connsiteX36" fmla="*/ 224536 w 339283"/>
              <a:gd name="connsiteY36" fmla="*/ 102827 h 18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283" h="183618">
                <a:moveTo>
                  <a:pt x="224536" y="102827"/>
                </a:moveTo>
                <a:cubicBezTo>
                  <a:pt x="217191" y="101603"/>
                  <a:pt x="212369" y="97736"/>
                  <a:pt x="206174" y="95483"/>
                </a:cubicBezTo>
                <a:cubicBezTo>
                  <a:pt x="198898" y="92837"/>
                  <a:pt x="184140" y="88138"/>
                  <a:pt x="184140" y="88138"/>
                </a:cubicBezTo>
                <a:cubicBezTo>
                  <a:pt x="178054" y="79008"/>
                  <a:pt x="173443" y="73078"/>
                  <a:pt x="169451" y="62432"/>
                </a:cubicBezTo>
                <a:cubicBezTo>
                  <a:pt x="167679" y="57706"/>
                  <a:pt x="168673" y="51878"/>
                  <a:pt x="165779" y="47743"/>
                </a:cubicBezTo>
                <a:cubicBezTo>
                  <a:pt x="159823" y="39234"/>
                  <a:pt x="153822" y="28228"/>
                  <a:pt x="143745" y="25709"/>
                </a:cubicBezTo>
                <a:cubicBezTo>
                  <a:pt x="138849" y="24485"/>
                  <a:pt x="133890" y="23487"/>
                  <a:pt x="129056" y="22037"/>
                </a:cubicBezTo>
                <a:cubicBezTo>
                  <a:pt x="84353" y="8626"/>
                  <a:pt x="126189" y="19484"/>
                  <a:pt x="92333" y="11020"/>
                </a:cubicBezTo>
                <a:cubicBezTo>
                  <a:pt x="88661" y="8572"/>
                  <a:pt x="85503" y="5071"/>
                  <a:pt x="81316" y="3675"/>
                </a:cubicBezTo>
                <a:cubicBezTo>
                  <a:pt x="60291" y="-3334"/>
                  <a:pt x="44977" y="1434"/>
                  <a:pt x="22560" y="3675"/>
                </a:cubicBezTo>
                <a:cubicBezTo>
                  <a:pt x="21336" y="8572"/>
                  <a:pt x="20274" y="13512"/>
                  <a:pt x="18887" y="18365"/>
                </a:cubicBezTo>
                <a:cubicBezTo>
                  <a:pt x="17824" y="22087"/>
                  <a:pt x="16154" y="25626"/>
                  <a:pt x="15215" y="29381"/>
                </a:cubicBezTo>
                <a:cubicBezTo>
                  <a:pt x="13701" y="35437"/>
                  <a:pt x="13735" y="41899"/>
                  <a:pt x="11543" y="47743"/>
                </a:cubicBezTo>
                <a:cubicBezTo>
                  <a:pt x="9993" y="51876"/>
                  <a:pt x="6646" y="55088"/>
                  <a:pt x="4198" y="58760"/>
                </a:cubicBezTo>
                <a:cubicBezTo>
                  <a:pt x="2974" y="66104"/>
                  <a:pt x="-1520" y="73634"/>
                  <a:pt x="526" y="80793"/>
                </a:cubicBezTo>
                <a:cubicBezTo>
                  <a:pt x="1590" y="84515"/>
                  <a:pt x="7835" y="83354"/>
                  <a:pt x="11543" y="84466"/>
                </a:cubicBezTo>
                <a:cubicBezTo>
                  <a:pt x="53583" y="97078"/>
                  <a:pt x="23316" y="87165"/>
                  <a:pt x="48266" y="95483"/>
                </a:cubicBezTo>
                <a:cubicBezTo>
                  <a:pt x="49490" y="99155"/>
                  <a:pt x="49201" y="103762"/>
                  <a:pt x="51938" y="106499"/>
                </a:cubicBezTo>
                <a:cubicBezTo>
                  <a:pt x="54675" y="109236"/>
                  <a:pt x="59594" y="108251"/>
                  <a:pt x="62955" y="110172"/>
                </a:cubicBezTo>
                <a:cubicBezTo>
                  <a:pt x="68269" y="113209"/>
                  <a:pt x="72170" y="118452"/>
                  <a:pt x="77644" y="121189"/>
                </a:cubicBezTo>
                <a:cubicBezTo>
                  <a:pt x="84569" y="124651"/>
                  <a:pt x="99678" y="128533"/>
                  <a:pt x="99678" y="128533"/>
                </a:cubicBezTo>
                <a:cubicBezTo>
                  <a:pt x="125384" y="127309"/>
                  <a:pt x="151061" y="124861"/>
                  <a:pt x="176796" y="124861"/>
                </a:cubicBezTo>
                <a:cubicBezTo>
                  <a:pt x="180667" y="124861"/>
                  <a:pt x="185892" y="125172"/>
                  <a:pt x="187813" y="128533"/>
                </a:cubicBezTo>
                <a:cubicBezTo>
                  <a:pt x="193769" y="138957"/>
                  <a:pt x="186431" y="153835"/>
                  <a:pt x="198830" y="161584"/>
                </a:cubicBezTo>
                <a:cubicBezTo>
                  <a:pt x="205395" y="165687"/>
                  <a:pt x="220863" y="168928"/>
                  <a:pt x="220863" y="168928"/>
                </a:cubicBezTo>
                <a:cubicBezTo>
                  <a:pt x="224535" y="171376"/>
                  <a:pt x="227847" y="174480"/>
                  <a:pt x="231880" y="176273"/>
                </a:cubicBezTo>
                <a:cubicBezTo>
                  <a:pt x="238955" y="179417"/>
                  <a:pt x="253914" y="183618"/>
                  <a:pt x="253914" y="183618"/>
                </a:cubicBezTo>
                <a:cubicBezTo>
                  <a:pt x="272275" y="182394"/>
                  <a:pt x="290781" y="182547"/>
                  <a:pt x="308998" y="179945"/>
                </a:cubicBezTo>
                <a:cubicBezTo>
                  <a:pt x="316662" y="178850"/>
                  <a:pt x="331032" y="172601"/>
                  <a:pt x="331032" y="172601"/>
                </a:cubicBezTo>
                <a:cubicBezTo>
                  <a:pt x="333480" y="168929"/>
                  <a:pt x="338102" y="165989"/>
                  <a:pt x="338377" y="161584"/>
                </a:cubicBezTo>
                <a:cubicBezTo>
                  <a:pt x="339372" y="145655"/>
                  <a:pt x="340843" y="128577"/>
                  <a:pt x="334704" y="113844"/>
                </a:cubicBezTo>
                <a:cubicBezTo>
                  <a:pt x="332763" y="109185"/>
                  <a:pt x="324868" y="116129"/>
                  <a:pt x="320015" y="117516"/>
                </a:cubicBezTo>
                <a:cubicBezTo>
                  <a:pt x="316293" y="118580"/>
                  <a:pt x="312720" y="120125"/>
                  <a:pt x="308998" y="121189"/>
                </a:cubicBezTo>
                <a:cubicBezTo>
                  <a:pt x="276694" y="130419"/>
                  <a:pt x="309727" y="119722"/>
                  <a:pt x="283292" y="128533"/>
                </a:cubicBezTo>
                <a:cubicBezTo>
                  <a:pt x="274089" y="126232"/>
                  <a:pt x="264260" y="125525"/>
                  <a:pt x="257586" y="117516"/>
                </a:cubicBezTo>
                <a:cubicBezTo>
                  <a:pt x="254082" y="113311"/>
                  <a:pt x="254113" y="106698"/>
                  <a:pt x="250242" y="102827"/>
                </a:cubicBezTo>
                <a:cubicBezTo>
                  <a:pt x="247505" y="100090"/>
                  <a:pt x="231881" y="104051"/>
                  <a:pt x="224536" y="10282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366D0-F28B-4DA4-ABD0-7FA37D81D1D0}"/>
              </a:ext>
            </a:extLst>
          </p:cNvPr>
          <p:cNvSpPr/>
          <p:nvPr/>
        </p:nvSpPr>
        <p:spPr>
          <a:xfrm>
            <a:off x="7740262" y="1314680"/>
            <a:ext cx="2152885" cy="1564395"/>
          </a:xfrm>
          <a:custGeom>
            <a:avLst/>
            <a:gdLst>
              <a:gd name="connsiteX0" fmla="*/ 570128 w 2152885"/>
              <a:gd name="connsiteY0" fmla="*/ 370901 h 1564395"/>
              <a:gd name="connsiteX1" fmla="*/ 551767 w 2152885"/>
              <a:gd name="connsiteY1" fmla="*/ 363556 h 1564395"/>
              <a:gd name="connsiteX2" fmla="*/ 544422 w 2152885"/>
              <a:gd name="connsiteY2" fmla="*/ 352539 h 1564395"/>
              <a:gd name="connsiteX3" fmla="*/ 533405 w 2152885"/>
              <a:gd name="connsiteY3" fmla="*/ 341522 h 1564395"/>
              <a:gd name="connsiteX4" fmla="*/ 522389 w 2152885"/>
              <a:gd name="connsiteY4" fmla="*/ 319489 h 1564395"/>
              <a:gd name="connsiteX5" fmla="*/ 518716 w 2152885"/>
              <a:gd name="connsiteY5" fmla="*/ 308472 h 1564395"/>
              <a:gd name="connsiteX6" fmla="*/ 511372 w 2152885"/>
              <a:gd name="connsiteY6" fmla="*/ 297455 h 1564395"/>
              <a:gd name="connsiteX7" fmla="*/ 493010 w 2152885"/>
              <a:gd name="connsiteY7" fmla="*/ 268077 h 1564395"/>
              <a:gd name="connsiteX8" fmla="*/ 485666 w 2152885"/>
              <a:gd name="connsiteY8" fmla="*/ 253387 h 1564395"/>
              <a:gd name="connsiteX9" fmla="*/ 463632 w 2152885"/>
              <a:gd name="connsiteY9" fmla="*/ 246043 h 1564395"/>
              <a:gd name="connsiteX10" fmla="*/ 452615 w 2152885"/>
              <a:gd name="connsiteY10" fmla="*/ 242371 h 1564395"/>
              <a:gd name="connsiteX11" fmla="*/ 441598 w 2152885"/>
              <a:gd name="connsiteY11" fmla="*/ 238698 h 1564395"/>
              <a:gd name="connsiteX12" fmla="*/ 426909 w 2152885"/>
              <a:gd name="connsiteY12" fmla="*/ 235026 h 1564395"/>
              <a:gd name="connsiteX13" fmla="*/ 412220 w 2152885"/>
              <a:gd name="connsiteY13" fmla="*/ 227681 h 1564395"/>
              <a:gd name="connsiteX14" fmla="*/ 401203 w 2152885"/>
              <a:gd name="connsiteY14" fmla="*/ 216665 h 1564395"/>
              <a:gd name="connsiteX15" fmla="*/ 390186 w 2152885"/>
              <a:gd name="connsiteY15" fmla="*/ 212992 h 1564395"/>
              <a:gd name="connsiteX16" fmla="*/ 379169 w 2152885"/>
              <a:gd name="connsiteY16" fmla="*/ 205648 h 1564395"/>
              <a:gd name="connsiteX17" fmla="*/ 357136 w 2152885"/>
              <a:gd name="connsiteY17" fmla="*/ 198303 h 1564395"/>
              <a:gd name="connsiteX18" fmla="*/ 316740 w 2152885"/>
              <a:gd name="connsiteY18" fmla="*/ 201975 h 1564395"/>
              <a:gd name="connsiteX19" fmla="*/ 327757 w 2152885"/>
              <a:gd name="connsiteY19" fmla="*/ 275421 h 1564395"/>
              <a:gd name="connsiteX20" fmla="*/ 324085 w 2152885"/>
              <a:gd name="connsiteY20" fmla="*/ 297455 h 1564395"/>
              <a:gd name="connsiteX21" fmla="*/ 291034 w 2152885"/>
              <a:gd name="connsiteY21" fmla="*/ 312144 h 1564395"/>
              <a:gd name="connsiteX22" fmla="*/ 217589 w 2152885"/>
              <a:gd name="connsiteY22" fmla="*/ 315816 h 1564395"/>
              <a:gd name="connsiteX23" fmla="*/ 228605 w 2152885"/>
              <a:gd name="connsiteY23" fmla="*/ 363556 h 1564395"/>
              <a:gd name="connsiteX24" fmla="*/ 239622 w 2152885"/>
              <a:gd name="connsiteY24" fmla="*/ 370901 h 1564395"/>
              <a:gd name="connsiteX25" fmla="*/ 243295 w 2152885"/>
              <a:gd name="connsiteY25" fmla="*/ 381918 h 1564395"/>
              <a:gd name="connsiteX26" fmla="*/ 232278 w 2152885"/>
              <a:gd name="connsiteY26" fmla="*/ 385590 h 1564395"/>
              <a:gd name="connsiteX27" fmla="*/ 173521 w 2152885"/>
              <a:gd name="connsiteY27" fmla="*/ 396607 h 1564395"/>
              <a:gd name="connsiteX28" fmla="*/ 162504 w 2152885"/>
              <a:gd name="connsiteY28" fmla="*/ 400279 h 1564395"/>
              <a:gd name="connsiteX29" fmla="*/ 151487 w 2152885"/>
              <a:gd name="connsiteY29" fmla="*/ 411296 h 1564395"/>
              <a:gd name="connsiteX30" fmla="*/ 180866 w 2152885"/>
              <a:gd name="connsiteY30" fmla="*/ 429657 h 1564395"/>
              <a:gd name="connsiteX31" fmla="*/ 184538 w 2152885"/>
              <a:gd name="connsiteY31" fmla="*/ 510448 h 1564395"/>
              <a:gd name="connsiteX32" fmla="*/ 180866 w 2152885"/>
              <a:gd name="connsiteY32" fmla="*/ 525137 h 1564395"/>
              <a:gd name="connsiteX33" fmla="*/ 169849 w 2152885"/>
              <a:gd name="connsiteY33" fmla="*/ 532481 h 1564395"/>
              <a:gd name="connsiteX34" fmla="*/ 136798 w 2152885"/>
              <a:gd name="connsiteY34" fmla="*/ 539826 h 1564395"/>
              <a:gd name="connsiteX35" fmla="*/ 129454 w 2152885"/>
              <a:gd name="connsiteY35" fmla="*/ 550843 h 1564395"/>
              <a:gd name="connsiteX36" fmla="*/ 122109 w 2152885"/>
              <a:gd name="connsiteY36" fmla="*/ 565532 h 1564395"/>
              <a:gd name="connsiteX37" fmla="*/ 111092 w 2152885"/>
              <a:gd name="connsiteY37" fmla="*/ 576549 h 1564395"/>
              <a:gd name="connsiteX38" fmla="*/ 78042 w 2152885"/>
              <a:gd name="connsiteY38" fmla="*/ 594910 h 1564395"/>
              <a:gd name="connsiteX39" fmla="*/ 56008 w 2152885"/>
              <a:gd name="connsiteY39" fmla="*/ 605927 h 1564395"/>
              <a:gd name="connsiteX40" fmla="*/ 30302 w 2152885"/>
              <a:gd name="connsiteY40" fmla="*/ 620616 h 1564395"/>
              <a:gd name="connsiteX41" fmla="*/ 11940 w 2152885"/>
              <a:gd name="connsiteY41" fmla="*/ 638978 h 1564395"/>
              <a:gd name="connsiteX42" fmla="*/ 4596 w 2152885"/>
              <a:gd name="connsiteY42" fmla="*/ 649995 h 1564395"/>
              <a:gd name="connsiteX43" fmla="*/ 4596 w 2152885"/>
              <a:gd name="connsiteY43" fmla="*/ 690390 h 1564395"/>
              <a:gd name="connsiteX44" fmla="*/ 33974 w 2152885"/>
              <a:gd name="connsiteY44" fmla="*/ 701407 h 1564395"/>
              <a:gd name="connsiteX45" fmla="*/ 52336 w 2152885"/>
              <a:gd name="connsiteY45" fmla="*/ 723440 h 1564395"/>
              <a:gd name="connsiteX46" fmla="*/ 56008 w 2152885"/>
              <a:gd name="connsiteY46" fmla="*/ 763836 h 1564395"/>
              <a:gd name="connsiteX47" fmla="*/ 85386 w 2152885"/>
              <a:gd name="connsiteY47" fmla="*/ 771180 h 1564395"/>
              <a:gd name="connsiteX48" fmla="*/ 107420 w 2152885"/>
              <a:gd name="connsiteY48" fmla="*/ 789542 h 1564395"/>
              <a:gd name="connsiteX49" fmla="*/ 118437 w 2152885"/>
              <a:gd name="connsiteY49" fmla="*/ 804231 h 1564395"/>
              <a:gd name="connsiteX50" fmla="*/ 144143 w 2152885"/>
              <a:gd name="connsiteY50" fmla="*/ 818920 h 1564395"/>
              <a:gd name="connsiteX51" fmla="*/ 155160 w 2152885"/>
              <a:gd name="connsiteY51" fmla="*/ 829937 h 1564395"/>
              <a:gd name="connsiteX52" fmla="*/ 177193 w 2152885"/>
              <a:gd name="connsiteY52" fmla="*/ 837281 h 1564395"/>
              <a:gd name="connsiteX53" fmla="*/ 199227 w 2152885"/>
              <a:gd name="connsiteY53" fmla="*/ 855643 h 1564395"/>
              <a:gd name="connsiteX54" fmla="*/ 210244 w 2152885"/>
              <a:gd name="connsiteY54" fmla="*/ 862987 h 1564395"/>
              <a:gd name="connsiteX55" fmla="*/ 232278 w 2152885"/>
              <a:gd name="connsiteY55" fmla="*/ 881349 h 1564395"/>
              <a:gd name="connsiteX56" fmla="*/ 254311 w 2152885"/>
              <a:gd name="connsiteY56" fmla="*/ 918072 h 1564395"/>
              <a:gd name="connsiteX57" fmla="*/ 257984 w 2152885"/>
              <a:gd name="connsiteY57" fmla="*/ 929089 h 1564395"/>
              <a:gd name="connsiteX58" fmla="*/ 272673 w 2152885"/>
              <a:gd name="connsiteY58" fmla="*/ 951122 h 1564395"/>
              <a:gd name="connsiteX59" fmla="*/ 276345 w 2152885"/>
              <a:gd name="connsiteY59" fmla="*/ 962139 h 1564395"/>
              <a:gd name="connsiteX60" fmla="*/ 265328 w 2152885"/>
              <a:gd name="connsiteY60" fmla="*/ 984173 h 1564395"/>
              <a:gd name="connsiteX61" fmla="*/ 254311 w 2152885"/>
              <a:gd name="connsiteY61" fmla="*/ 987845 h 1564395"/>
              <a:gd name="connsiteX62" fmla="*/ 261656 w 2152885"/>
              <a:gd name="connsiteY62" fmla="*/ 1024568 h 1564395"/>
              <a:gd name="connsiteX63" fmla="*/ 276345 w 2152885"/>
              <a:gd name="connsiteY63" fmla="*/ 1028240 h 1564395"/>
              <a:gd name="connsiteX64" fmla="*/ 298379 w 2152885"/>
              <a:gd name="connsiteY64" fmla="*/ 1035585 h 1564395"/>
              <a:gd name="connsiteX65" fmla="*/ 309396 w 2152885"/>
              <a:gd name="connsiteY65" fmla="*/ 1042930 h 1564395"/>
              <a:gd name="connsiteX66" fmla="*/ 331430 w 2152885"/>
              <a:gd name="connsiteY66" fmla="*/ 1050274 h 1564395"/>
              <a:gd name="connsiteX67" fmla="*/ 342446 w 2152885"/>
              <a:gd name="connsiteY67" fmla="*/ 1057619 h 1564395"/>
              <a:gd name="connsiteX68" fmla="*/ 357136 w 2152885"/>
              <a:gd name="connsiteY68" fmla="*/ 1061291 h 1564395"/>
              <a:gd name="connsiteX69" fmla="*/ 368152 w 2152885"/>
              <a:gd name="connsiteY69" fmla="*/ 1072308 h 1564395"/>
              <a:gd name="connsiteX70" fmla="*/ 390186 w 2152885"/>
              <a:gd name="connsiteY70" fmla="*/ 1086997 h 1564395"/>
              <a:gd name="connsiteX71" fmla="*/ 401203 w 2152885"/>
              <a:gd name="connsiteY71" fmla="*/ 1094342 h 1564395"/>
              <a:gd name="connsiteX72" fmla="*/ 419565 w 2152885"/>
              <a:gd name="connsiteY72" fmla="*/ 1101686 h 1564395"/>
              <a:gd name="connsiteX73" fmla="*/ 448943 w 2152885"/>
              <a:gd name="connsiteY73" fmla="*/ 1109031 h 1564395"/>
              <a:gd name="connsiteX74" fmla="*/ 481993 w 2152885"/>
              <a:gd name="connsiteY74" fmla="*/ 1116375 h 1564395"/>
              <a:gd name="connsiteX75" fmla="*/ 496683 w 2152885"/>
              <a:gd name="connsiteY75" fmla="*/ 1123720 h 1564395"/>
              <a:gd name="connsiteX76" fmla="*/ 507699 w 2152885"/>
              <a:gd name="connsiteY76" fmla="*/ 1127392 h 1564395"/>
              <a:gd name="connsiteX77" fmla="*/ 529733 w 2152885"/>
              <a:gd name="connsiteY77" fmla="*/ 1138409 h 1564395"/>
              <a:gd name="connsiteX78" fmla="*/ 540750 w 2152885"/>
              <a:gd name="connsiteY78" fmla="*/ 1149426 h 1564395"/>
              <a:gd name="connsiteX79" fmla="*/ 551767 w 2152885"/>
              <a:gd name="connsiteY79" fmla="*/ 1156771 h 1564395"/>
              <a:gd name="connsiteX80" fmla="*/ 559111 w 2152885"/>
              <a:gd name="connsiteY80" fmla="*/ 1167787 h 1564395"/>
              <a:gd name="connsiteX81" fmla="*/ 581145 w 2152885"/>
              <a:gd name="connsiteY81" fmla="*/ 1182477 h 1564395"/>
              <a:gd name="connsiteX82" fmla="*/ 592162 w 2152885"/>
              <a:gd name="connsiteY82" fmla="*/ 1189821 h 1564395"/>
              <a:gd name="connsiteX83" fmla="*/ 603179 w 2152885"/>
              <a:gd name="connsiteY83" fmla="*/ 1197166 h 1564395"/>
              <a:gd name="connsiteX84" fmla="*/ 614196 w 2152885"/>
              <a:gd name="connsiteY84" fmla="*/ 1200838 h 1564395"/>
              <a:gd name="connsiteX85" fmla="*/ 625213 w 2152885"/>
              <a:gd name="connsiteY85" fmla="*/ 1208183 h 1564395"/>
              <a:gd name="connsiteX86" fmla="*/ 650919 w 2152885"/>
              <a:gd name="connsiteY86" fmla="*/ 1215527 h 1564395"/>
              <a:gd name="connsiteX87" fmla="*/ 819844 w 2152885"/>
              <a:gd name="connsiteY87" fmla="*/ 1219200 h 1564395"/>
              <a:gd name="connsiteX88" fmla="*/ 838205 w 2152885"/>
              <a:gd name="connsiteY88" fmla="*/ 1222872 h 1564395"/>
              <a:gd name="connsiteX89" fmla="*/ 885945 w 2152885"/>
              <a:gd name="connsiteY89" fmla="*/ 1215527 h 1564395"/>
              <a:gd name="connsiteX90" fmla="*/ 893290 w 2152885"/>
              <a:gd name="connsiteY90" fmla="*/ 1200838 h 1564395"/>
              <a:gd name="connsiteX91" fmla="*/ 896962 w 2152885"/>
              <a:gd name="connsiteY91" fmla="*/ 1189821 h 1564395"/>
              <a:gd name="connsiteX92" fmla="*/ 907979 w 2152885"/>
              <a:gd name="connsiteY92" fmla="*/ 1182477 h 1564395"/>
              <a:gd name="connsiteX93" fmla="*/ 926340 w 2152885"/>
              <a:gd name="connsiteY93" fmla="*/ 1160443 h 1564395"/>
              <a:gd name="connsiteX94" fmla="*/ 937357 w 2152885"/>
              <a:gd name="connsiteY94" fmla="*/ 1156771 h 1564395"/>
              <a:gd name="connsiteX95" fmla="*/ 944702 w 2152885"/>
              <a:gd name="connsiteY95" fmla="*/ 1145754 h 1564395"/>
              <a:gd name="connsiteX96" fmla="*/ 955719 w 2152885"/>
              <a:gd name="connsiteY96" fmla="*/ 1142081 h 1564395"/>
              <a:gd name="connsiteX97" fmla="*/ 1040181 w 2152885"/>
              <a:gd name="connsiteY97" fmla="*/ 1145754 h 1564395"/>
              <a:gd name="connsiteX98" fmla="*/ 1043854 w 2152885"/>
              <a:gd name="connsiteY98" fmla="*/ 1160443 h 1564395"/>
              <a:gd name="connsiteX99" fmla="*/ 1051198 w 2152885"/>
              <a:gd name="connsiteY99" fmla="*/ 1171460 h 1564395"/>
              <a:gd name="connsiteX100" fmla="*/ 1102610 w 2152885"/>
              <a:gd name="connsiteY100" fmla="*/ 1182477 h 1564395"/>
              <a:gd name="connsiteX101" fmla="*/ 1117299 w 2152885"/>
              <a:gd name="connsiteY101" fmla="*/ 1208183 h 1564395"/>
              <a:gd name="connsiteX102" fmla="*/ 1120972 w 2152885"/>
              <a:gd name="connsiteY102" fmla="*/ 1219200 h 1564395"/>
              <a:gd name="connsiteX103" fmla="*/ 1135661 w 2152885"/>
              <a:gd name="connsiteY103" fmla="*/ 1241233 h 1564395"/>
              <a:gd name="connsiteX104" fmla="*/ 1143005 w 2152885"/>
              <a:gd name="connsiteY104" fmla="*/ 1252250 h 1564395"/>
              <a:gd name="connsiteX105" fmla="*/ 1146678 w 2152885"/>
              <a:gd name="connsiteY105" fmla="*/ 1285301 h 1564395"/>
              <a:gd name="connsiteX106" fmla="*/ 1139333 w 2152885"/>
              <a:gd name="connsiteY106" fmla="*/ 1333040 h 1564395"/>
              <a:gd name="connsiteX107" fmla="*/ 1143005 w 2152885"/>
              <a:gd name="connsiteY107" fmla="*/ 1388125 h 1564395"/>
              <a:gd name="connsiteX108" fmla="*/ 1154022 w 2152885"/>
              <a:gd name="connsiteY108" fmla="*/ 1395469 h 1564395"/>
              <a:gd name="connsiteX109" fmla="*/ 1176056 w 2152885"/>
              <a:gd name="connsiteY109" fmla="*/ 1402814 h 1564395"/>
              <a:gd name="connsiteX110" fmla="*/ 1187073 w 2152885"/>
              <a:gd name="connsiteY110" fmla="*/ 1424848 h 1564395"/>
              <a:gd name="connsiteX111" fmla="*/ 1205434 w 2152885"/>
              <a:gd name="connsiteY111" fmla="*/ 1446881 h 1564395"/>
              <a:gd name="connsiteX112" fmla="*/ 1209107 w 2152885"/>
              <a:gd name="connsiteY112" fmla="*/ 1457898 h 1564395"/>
              <a:gd name="connsiteX113" fmla="*/ 1227468 w 2152885"/>
              <a:gd name="connsiteY113" fmla="*/ 1479932 h 1564395"/>
              <a:gd name="connsiteX114" fmla="*/ 1238485 w 2152885"/>
              <a:gd name="connsiteY114" fmla="*/ 1487277 h 1564395"/>
              <a:gd name="connsiteX115" fmla="*/ 1249502 w 2152885"/>
              <a:gd name="connsiteY115" fmla="*/ 1490949 h 1564395"/>
              <a:gd name="connsiteX116" fmla="*/ 1282552 w 2152885"/>
              <a:gd name="connsiteY116" fmla="*/ 1487277 h 1564395"/>
              <a:gd name="connsiteX117" fmla="*/ 1308258 w 2152885"/>
              <a:gd name="connsiteY117" fmla="*/ 1476260 h 1564395"/>
              <a:gd name="connsiteX118" fmla="*/ 1319275 w 2152885"/>
              <a:gd name="connsiteY118" fmla="*/ 1468915 h 1564395"/>
              <a:gd name="connsiteX119" fmla="*/ 1341309 w 2152885"/>
              <a:gd name="connsiteY119" fmla="*/ 1461571 h 1564395"/>
              <a:gd name="connsiteX120" fmla="*/ 1378032 w 2152885"/>
              <a:gd name="connsiteY120" fmla="*/ 1450554 h 1564395"/>
              <a:gd name="connsiteX121" fmla="*/ 1400066 w 2152885"/>
              <a:gd name="connsiteY121" fmla="*/ 1443209 h 1564395"/>
              <a:gd name="connsiteX122" fmla="*/ 1414755 w 2152885"/>
              <a:gd name="connsiteY122" fmla="*/ 1432192 h 1564395"/>
              <a:gd name="connsiteX123" fmla="*/ 1429444 w 2152885"/>
              <a:gd name="connsiteY123" fmla="*/ 1413831 h 1564395"/>
              <a:gd name="connsiteX124" fmla="*/ 1444133 w 2152885"/>
              <a:gd name="connsiteY124" fmla="*/ 1417503 h 1564395"/>
              <a:gd name="connsiteX125" fmla="*/ 1466167 w 2152885"/>
              <a:gd name="connsiteY125" fmla="*/ 1424848 h 1564395"/>
              <a:gd name="connsiteX126" fmla="*/ 1488201 w 2152885"/>
              <a:gd name="connsiteY126" fmla="*/ 1446881 h 1564395"/>
              <a:gd name="connsiteX127" fmla="*/ 1495545 w 2152885"/>
              <a:gd name="connsiteY127" fmla="*/ 1457898 h 1564395"/>
              <a:gd name="connsiteX128" fmla="*/ 1528596 w 2152885"/>
              <a:gd name="connsiteY128" fmla="*/ 1476260 h 1564395"/>
              <a:gd name="connsiteX129" fmla="*/ 1539613 w 2152885"/>
              <a:gd name="connsiteY129" fmla="*/ 1487277 h 1564395"/>
              <a:gd name="connsiteX130" fmla="*/ 1561646 w 2152885"/>
              <a:gd name="connsiteY130" fmla="*/ 1501966 h 1564395"/>
              <a:gd name="connsiteX131" fmla="*/ 1624075 w 2152885"/>
              <a:gd name="connsiteY131" fmla="*/ 1512983 h 1564395"/>
              <a:gd name="connsiteX132" fmla="*/ 1642437 w 2152885"/>
              <a:gd name="connsiteY132" fmla="*/ 1516655 h 1564395"/>
              <a:gd name="connsiteX133" fmla="*/ 1653454 w 2152885"/>
              <a:gd name="connsiteY133" fmla="*/ 1553378 h 1564395"/>
              <a:gd name="connsiteX134" fmla="*/ 1660798 w 2152885"/>
              <a:gd name="connsiteY134" fmla="*/ 1564395 h 1564395"/>
              <a:gd name="connsiteX135" fmla="*/ 1675487 w 2152885"/>
              <a:gd name="connsiteY135" fmla="*/ 1560722 h 1564395"/>
              <a:gd name="connsiteX136" fmla="*/ 1679160 w 2152885"/>
              <a:gd name="connsiteY136" fmla="*/ 1538689 h 1564395"/>
              <a:gd name="connsiteX137" fmla="*/ 1690177 w 2152885"/>
              <a:gd name="connsiteY137" fmla="*/ 1512983 h 1564395"/>
              <a:gd name="connsiteX138" fmla="*/ 1701193 w 2152885"/>
              <a:gd name="connsiteY138" fmla="*/ 1505638 h 1564395"/>
              <a:gd name="connsiteX139" fmla="*/ 1756278 w 2152885"/>
              <a:gd name="connsiteY139" fmla="*/ 1494621 h 1564395"/>
              <a:gd name="connsiteX140" fmla="*/ 1774639 w 2152885"/>
              <a:gd name="connsiteY140" fmla="*/ 1490949 h 1564395"/>
              <a:gd name="connsiteX141" fmla="*/ 1785656 w 2152885"/>
              <a:gd name="connsiteY141" fmla="*/ 1483604 h 1564395"/>
              <a:gd name="connsiteX142" fmla="*/ 1804018 w 2152885"/>
              <a:gd name="connsiteY142" fmla="*/ 1479932 h 1564395"/>
              <a:gd name="connsiteX143" fmla="*/ 1840740 w 2152885"/>
              <a:gd name="connsiteY143" fmla="*/ 1472587 h 1564395"/>
              <a:gd name="connsiteX144" fmla="*/ 1851757 w 2152885"/>
              <a:gd name="connsiteY144" fmla="*/ 1465243 h 1564395"/>
              <a:gd name="connsiteX145" fmla="*/ 1862774 w 2152885"/>
              <a:gd name="connsiteY145" fmla="*/ 1461571 h 1564395"/>
              <a:gd name="connsiteX146" fmla="*/ 1877463 w 2152885"/>
              <a:gd name="connsiteY146" fmla="*/ 1450554 h 1564395"/>
              <a:gd name="connsiteX147" fmla="*/ 1888480 w 2152885"/>
              <a:gd name="connsiteY147" fmla="*/ 1446881 h 1564395"/>
              <a:gd name="connsiteX148" fmla="*/ 1917858 w 2152885"/>
              <a:gd name="connsiteY148" fmla="*/ 1428520 h 1564395"/>
              <a:gd name="connsiteX149" fmla="*/ 1917858 w 2152885"/>
              <a:gd name="connsiteY149" fmla="*/ 1428520 h 1564395"/>
              <a:gd name="connsiteX150" fmla="*/ 1932548 w 2152885"/>
              <a:gd name="connsiteY150" fmla="*/ 1417503 h 1564395"/>
              <a:gd name="connsiteX151" fmla="*/ 1943565 w 2152885"/>
              <a:gd name="connsiteY151" fmla="*/ 1406486 h 1564395"/>
              <a:gd name="connsiteX152" fmla="*/ 1954581 w 2152885"/>
              <a:gd name="connsiteY152" fmla="*/ 1402814 h 1564395"/>
              <a:gd name="connsiteX153" fmla="*/ 1983960 w 2152885"/>
              <a:gd name="connsiteY153" fmla="*/ 1373436 h 1564395"/>
              <a:gd name="connsiteX154" fmla="*/ 2009666 w 2152885"/>
              <a:gd name="connsiteY154" fmla="*/ 1340385 h 1564395"/>
              <a:gd name="connsiteX155" fmla="*/ 2013338 w 2152885"/>
              <a:gd name="connsiteY155" fmla="*/ 1329368 h 1564395"/>
              <a:gd name="connsiteX156" fmla="*/ 2024355 w 2152885"/>
              <a:gd name="connsiteY156" fmla="*/ 1318351 h 1564395"/>
              <a:gd name="connsiteX157" fmla="*/ 2031699 w 2152885"/>
              <a:gd name="connsiteY157" fmla="*/ 1237561 h 1564395"/>
              <a:gd name="connsiteX158" fmla="*/ 2042716 w 2152885"/>
              <a:gd name="connsiteY158" fmla="*/ 1215527 h 1564395"/>
              <a:gd name="connsiteX159" fmla="*/ 2046389 w 2152885"/>
              <a:gd name="connsiteY159" fmla="*/ 1204510 h 1564395"/>
              <a:gd name="connsiteX160" fmla="*/ 2053733 w 2152885"/>
              <a:gd name="connsiteY160" fmla="*/ 1189821 h 1564395"/>
              <a:gd name="connsiteX161" fmla="*/ 2064750 w 2152885"/>
              <a:gd name="connsiteY161" fmla="*/ 1167787 h 1564395"/>
              <a:gd name="connsiteX162" fmla="*/ 2068422 w 2152885"/>
              <a:gd name="connsiteY162" fmla="*/ 1153098 h 1564395"/>
              <a:gd name="connsiteX163" fmla="*/ 2075767 w 2152885"/>
              <a:gd name="connsiteY163" fmla="*/ 1131065 h 1564395"/>
              <a:gd name="connsiteX164" fmla="*/ 2068422 w 2152885"/>
              <a:gd name="connsiteY164" fmla="*/ 1098014 h 1564395"/>
              <a:gd name="connsiteX165" fmla="*/ 2053733 w 2152885"/>
              <a:gd name="connsiteY165" fmla="*/ 1094342 h 1564395"/>
              <a:gd name="connsiteX166" fmla="*/ 2009666 w 2152885"/>
              <a:gd name="connsiteY166" fmla="*/ 1090669 h 1564395"/>
              <a:gd name="connsiteX167" fmla="*/ 2009666 w 2152885"/>
              <a:gd name="connsiteY167" fmla="*/ 1042930 h 1564395"/>
              <a:gd name="connsiteX168" fmla="*/ 2020683 w 2152885"/>
              <a:gd name="connsiteY168" fmla="*/ 1039257 h 1564395"/>
              <a:gd name="connsiteX169" fmla="*/ 2024355 w 2152885"/>
              <a:gd name="connsiteY169" fmla="*/ 1024568 h 1564395"/>
              <a:gd name="connsiteX170" fmla="*/ 1994977 w 2152885"/>
              <a:gd name="connsiteY170" fmla="*/ 980501 h 1564395"/>
              <a:gd name="connsiteX171" fmla="*/ 1983960 w 2152885"/>
              <a:gd name="connsiteY171" fmla="*/ 976828 h 1564395"/>
              <a:gd name="connsiteX172" fmla="*/ 1976615 w 2152885"/>
              <a:gd name="connsiteY172" fmla="*/ 965812 h 1564395"/>
              <a:gd name="connsiteX173" fmla="*/ 1950909 w 2152885"/>
              <a:gd name="connsiteY173" fmla="*/ 951122 h 1564395"/>
              <a:gd name="connsiteX174" fmla="*/ 1939892 w 2152885"/>
              <a:gd name="connsiteY174" fmla="*/ 943778 h 1564395"/>
              <a:gd name="connsiteX175" fmla="*/ 1928875 w 2152885"/>
              <a:gd name="connsiteY175" fmla="*/ 929089 h 1564395"/>
              <a:gd name="connsiteX176" fmla="*/ 1921531 w 2152885"/>
              <a:gd name="connsiteY176" fmla="*/ 914400 h 1564395"/>
              <a:gd name="connsiteX177" fmla="*/ 1881136 w 2152885"/>
              <a:gd name="connsiteY177" fmla="*/ 877677 h 1564395"/>
              <a:gd name="connsiteX178" fmla="*/ 1866446 w 2152885"/>
              <a:gd name="connsiteY178" fmla="*/ 874004 h 1564395"/>
              <a:gd name="connsiteX179" fmla="*/ 1855430 w 2152885"/>
              <a:gd name="connsiteY179" fmla="*/ 866660 h 1564395"/>
              <a:gd name="connsiteX180" fmla="*/ 1851757 w 2152885"/>
              <a:gd name="connsiteY180" fmla="*/ 833609 h 1564395"/>
              <a:gd name="connsiteX181" fmla="*/ 1859102 w 2152885"/>
              <a:gd name="connsiteY181" fmla="*/ 822592 h 1564395"/>
              <a:gd name="connsiteX182" fmla="*/ 1862774 w 2152885"/>
              <a:gd name="connsiteY182" fmla="*/ 807903 h 1564395"/>
              <a:gd name="connsiteX183" fmla="*/ 1899497 w 2152885"/>
              <a:gd name="connsiteY183" fmla="*/ 789542 h 1564395"/>
              <a:gd name="connsiteX184" fmla="*/ 1914186 w 2152885"/>
              <a:gd name="connsiteY184" fmla="*/ 782197 h 1564395"/>
              <a:gd name="connsiteX185" fmla="*/ 1925203 w 2152885"/>
              <a:gd name="connsiteY185" fmla="*/ 778525 h 1564395"/>
              <a:gd name="connsiteX186" fmla="*/ 1947237 w 2152885"/>
              <a:gd name="connsiteY186" fmla="*/ 756491 h 1564395"/>
              <a:gd name="connsiteX187" fmla="*/ 1943565 w 2152885"/>
              <a:gd name="connsiteY187" fmla="*/ 745474 h 1564395"/>
              <a:gd name="connsiteX188" fmla="*/ 1925203 w 2152885"/>
              <a:gd name="connsiteY188" fmla="*/ 741802 h 1564395"/>
              <a:gd name="connsiteX189" fmla="*/ 1914186 w 2152885"/>
              <a:gd name="connsiteY189" fmla="*/ 734457 h 1564395"/>
              <a:gd name="connsiteX190" fmla="*/ 1855430 w 2152885"/>
              <a:gd name="connsiteY190" fmla="*/ 738130 h 1564395"/>
              <a:gd name="connsiteX191" fmla="*/ 1844413 w 2152885"/>
              <a:gd name="connsiteY191" fmla="*/ 741802 h 1564395"/>
              <a:gd name="connsiteX192" fmla="*/ 1818707 w 2152885"/>
              <a:gd name="connsiteY192" fmla="*/ 749147 h 1564395"/>
              <a:gd name="connsiteX193" fmla="*/ 1793001 w 2152885"/>
              <a:gd name="connsiteY193" fmla="*/ 745474 h 1564395"/>
              <a:gd name="connsiteX194" fmla="*/ 1781984 w 2152885"/>
              <a:gd name="connsiteY194" fmla="*/ 738130 h 1564395"/>
              <a:gd name="connsiteX195" fmla="*/ 1759950 w 2152885"/>
              <a:gd name="connsiteY195" fmla="*/ 719768 h 1564395"/>
              <a:gd name="connsiteX196" fmla="*/ 1745261 w 2152885"/>
              <a:gd name="connsiteY196" fmla="*/ 716096 h 1564395"/>
              <a:gd name="connsiteX197" fmla="*/ 1734244 w 2152885"/>
              <a:gd name="connsiteY197" fmla="*/ 712424 h 1564395"/>
              <a:gd name="connsiteX198" fmla="*/ 1723227 w 2152885"/>
              <a:gd name="connsiteY198" fmla="*/ 705079 h 1564395"/>
              <a:gd name="connsiteX199" fmla="*/ 1719555 w 2152885"/>
              <a:gd name="connsiteY199" fmla="*/ 694062 h 1564395"/>
              <a:gd name="connsiteX200" fmla="*/ 1734244 w 2152885"/>
              <a:gd name="connsiteY200" fmla="*/ 661012 h 1564395"/>
              <a:gd name="connsiteX201" fmla="*/ 1774639 w 2152885"/>
              <a:gd name="connsiteY201" fmla="*/ 649995 h 1564395"/>
              <a:gd name="connsiteX202" fmla="*/ 1785656 w 2152885"/>
              <a:gd name="connsiteY202" fmla="*/ 613272 h 1564395"/>
              <a:gd name="connsiteX203" fmla="*/ 1789328 w 2152885"/>
              <a:gd name="connsiteY203" fmla="*/ 602255 h 1564395"/>
              <a:gd name="connsiteX204" fmla="*/ 1815034 w 2152885"/>
              <a:gd name="connsiteY204" fmla="*/ 591238 h 1564395"/>
              <a:gd name="connsiteX205" fmla="*/ 1826051 w 2152885"/>
              <a:gd name="connsiteY205" fmla="*/ 587566 h 1564395"/>
              <a:gd name="connsiteX206" fmla="*/ 1866446 w 2152885"/>
              <a:gd name="connsiteY206" fmla="*/ 594910 h 1564395"/>
              <a:gd name="connsiteX207" fmla="*/ 1862774 w 2152885"/>
              <a:gd name="connsiteY207" fmla="*/ 605927 h 1564395"/>
              <a:gd name="connsiteX208" fmla="*/ 1848085 w 2152885"/>
              <a:gd name="connsiteY208" fmla="*/ 627961 h 1564395"/>
              <a:gd name="connsiteX209" fmla="*/ 1866446 w 2152885"/>
              <a:gd name="connsiteY209" fmla="*/ 642650 h 1564395"/>
              <a:gd name="connsiteX210" fmla="*/ 1873791 w 2152885"/>
              <a:gd name="connsiteY210" fmla="*/ 653667 h 1564395"/>
              <a:gd name="connsiteX211" fmla="*/ 1877463 w 2152885"/>
              <a:gd name="connsiteY211" fmla="*/ 679373 h 1564395"/>
              <a:gd name="connsiteX212" fmla="*/ 1921531 w 2152885"/>
              <a:gd name="connsiteY212" fmla="*/ 675701 h 1564395"/>
              <a:gd name="connsiteX213" fmla="*/ 1943565 w 2152885"/>
              <a:gd name="connsiteY213" fmla="*/ 661012 h 1564395"/>
              <a:gd name="connsiteX214" fmla="*/ 1950909 w 2152885"/>
              <a:gd name="connsiteY214" fmla="*/ 649995 h 1564395"/>
              <a:gd name="connsiteX215" fmla="*/ 1972943 w 2152885"/>
              <a:gd name="connsiteY215" fmla="*/ 642650 h 1564395"/>
              <a:gd name="connsiteX216" fmla="*/ 2005993 w 2152885"/>
              <a:gd name="connsiteY216" fmla="*/ 635306 h 1564395"/>
              <a:gd name="connsiteX217" fmla="*/ 2020683 w 2152885"/>
              <a:gd name="connsiteY217" fmla="*/ 528809 h 1564395"/>
              <a:gd name="connsiteX218" fmla="*/ 2068422 w 2152885"/>
              <a:gd name="connsiteY218" fmla="*/ 517792 h 1564395"/>
              <a:gd name="connsiteX219" fmla="*/ 2097801 w 2152885"/>
              <a:gd name="connsiteY219" fmla="*/ 506775 h 1564395"/>
              <a:gd name="connsiteX220" fmla="*/ 2119834 w 2152885"/>
              <a:gd name="connsiteY220" fmla="*/ 499431 h 1564395"/>
              <a:gd name="connsiteX221" fmla="*/ 2130851 w 2152885"/>
              <a:gd name="connsiteY221" fmla="*/ 495759 h 1564395"/>
              <a:gd name="connsiteX222" fmla="*/ 2127179 w 2152885"/>
              <a:gd name="connsiteY222" fmla="*/ 440674 h 1564395"/>
              <a:gd name="connsiteX223" fmla="*/ 2105145 w 2152885"/>
              <a:gd name="connsiteY223" fmla="*/ 418640 h 1564395"/>
              <a:gd name="connsiteX224" fmla="*/ 2097801 w 2152885"/>
              <a:gd name="connsiteY224" fmla="*/ 396607 h 1564395"/>
              <a:gd name="connsiteX225" fmla="*/ 2094128 w 2152885"/>
              <a:gd name="connsiteY225" fmla="*/ 385590 h 1564395"/>
              <a:gd name="connsiteX226" fmla="*/ 2097801 w 2152885"/>
              <a:gd name="connsiteY226" fmla="*/ 363556 h 1564395"/>
              <a:gd name="connsiteX227" fmla="*/ 2108818 w 2152885"/>
              <a:gd name="connsiteY227" fmla="*/ 356212 h 1564395"/>
              <a:gd name="connsiteX228" fmla="*/ 2119834 w 2152885"/>
              <a:gd name="connsiteY228" fmla="*/ 352539 h 1564395"/>
              <a:gd name="connsiteX229" fmla="*/ 2152885 w 2152885"/>
              <a:gd name="connsiteY229" fmla="*/ 341522 h 1564395"/>
              <a:gd name="connsiteX230" fmla="*/ 2145540 w 2152885"/>
              <a:gd name="connsiteY230" fmla="*/ 279093 h 1564395"/>
              <a:gd name="connsiteX231" fmla="*/ 2138196 w 2152885"/>
              <a:gd name="connsiteY231" fmla="*/ 268077 h 1564395"/>
              <a:gd name="connsiteX232" fmla="*/ 2134524 w 2152885"/>
              <a:gd name="connsiteY232" fmla="*/ 257060 h 1564395"/>
              <a:gd name="connsiteX233" fmla="*/ 2112490 w 2152885"/>
              <a:gd name="connsiteY233" fmla="*/ 242371 h 1564395"/>
              <a:gd name="connsiteX234" fmla="*/ 2072095 w 2152885"/>
              <a:gd name="connsiteY234" fmla="*/ 246043 h 1564395"/>
              <a:gd name="connsiteX235" fmla="*/ 2061078 w 2152885"/>
              <a:gd name="connsiteY235" fmla="*/ 253387 h 1564395"/>
              <a:gd name="connsiteX236" fmla="*/ 2039044 w 2152885"/>
              <a:gd name="connsiteY236" fmla="*/ 260732 h 1564395"/>
              <a:gd name="connsiteX237" fmla="*/ 2002321 w 2152885"/>
              <a:gd name="connsiteY237" fmla="*/ 257060 h 1564395"/>
              <a:gd name="connsiteX238" fmla="*/ 1980287 w 2152885"/>
              <a:gd name="connsiteY238" fmla="*/ 249715 h 1564395"/>
              <a:gd name="connsiteX239" fmla="*/ 1936220 w 2152885"/>
              <a:gd name="connsiteY239" fmla="*/ 220337 h 1564395"/>
              <a:gd name="connsiteX240" fmla="*/ 1925203 w 2152885"/>
              <a:gd name="connsiteY240" fmla="*/ 212992 h 1564395"/>
              <a:gd name="connsiteX241" fmla="*/ 1899497 w 2152885"/>
              <a:gd name="connsiteY241" fmla="*/ 205648 h 1564395"/>
              <a:gd name="connsiteX242" fmla="*/ 1866446 w 2152885"/>
              <a:gd name="connsiteY242" fmla="*/ 194631 h 1564395"/>
              <a:gd name="connsiteX243" fmla="*/ 1855430 w 2152885"/>
              <a:gd name="connsiteY243" fmla="*/ 190959 h 1564395"/>
              <a:gd name="connsiteX244" fmla="*/ 1829724 w 2152885"/>
              <a:gd name="connsiteY244" fmla="*/ 183614 h 1564395"/>
              <a:gd name="connsiteX245" fmla="*/ 1807690 w 2152885"/>
              <a:gd name="connsiteY245" fmla="*/ 154236 h 1564395"/>
              <a:gd name="connsiteX246" fmla="*/ 1800345 w 2152885"/>
              <a:gd name="connsiteY246" fmla="*/ 143219 h 1564395"/>
              <a:gd name="connsiteX247" fmla="*/ 1756278 w 2152885"/>
              <a:gd name="connsiteY247" fmla="*/ 106496 h 1564395"/>
              <a:gd name="connsiteX248" fmla="*/ 1745261 w 2152885"/>
              <a:gd name="connsiteY248" fmla="*/ 99151 h 1564395"/>
              <a:gd name="connsiteX249" fmla="*/ 1734244 w 2152885"/>
              <a:gd name="connsiteY249" fmla="*/ 95479 h 1564395"/>
              <a:gd name="connsiteX250" fmla="*/ 1708538 w 2152885"/>
              <a:gd name="connsiteY250" fmla="*/ 77118 h 1564395"/>
              <a:gd name="connsiteX251" fmla="*/ 1693849 w 2152885"/>
              <a:gd name="connsiteY251" fmla="*/ 69773 h 1564395"/>
              <a:gd name="connsiteX252" fmla="*/ 1671815 w 2152885"/>
              <a:gd name="connsiteY252" fmla="*/ 55084 h 1564395"/>
              <a:gd name="connsiteX253" fmla="*/ 1664471 w 2152885"/>
              <a:gd name="connsiteY253" fmla="*/ 44067 h 1564395"/>
              <a:gd name="connsiteX254" fmla="*/ 1653454 w 2152885"/>
              <a:gd name="connsiteY254" fmla="*/ 36722 h 1564395"/>
              <a:gd name="connsiteX255" fmla="*/ 1638765 w 2152885"/>
              <a:gd name="connsiteY255" fmla="*/ 25706 h 1564395"/>
              <a:gd name="connsiteX256" fmla="*/ 1627748 w 2152885"/>
              <a:gd name="connsiteY256" fmla="*/ 22033 h 1564395"/>
              <a:gd name="connsiteX257" fmla="*/ 1609386 w 2152885"/>
              <a:gd name="connsiteY257" fmla="*/ 14689 h 1564395"/>
              <a:gd name="connsiteX258" fmla="*/ 1583680 w 2152885"/>
              <a:gd name="connsiteY258" fmla="*/ 7344 h 1564395"/>
              <a:gd name="connsiteX259" fmla="*/ 1539613 w 2152885"/>
              <a:gd name="connsiteY259" fmla="*/ 0 h 1564395"/>
              <a:gd name="connsiteX260" fmla="*/ 1495545 w 2152885"/>
              <a:gd name="connsiteY260" fmla="*/ 3672 h 1564395"/>
              <a:gd name="connsiteX261" fmla="*/ 1484528 w 2152885"/>
              <a:gd name="connsiteY261" fmla="*/ 7344 h 1564395"/>
              <a:gd name="connsiteX262" fmla="*/ 1480856 w 2152885"/>
              <a:gd name="connsiteY262" fmla="*/ 18361 h 1564395"/>
              <a:gd name="connsiteX263" fmla="*/ 1484528 w 2152885"/>
              <a:gd name="connsiteY263" fmla="*/ 44067 h 1564395"/>
              <a:gd name="connsiteX264" fmla="*/ 1495545 w 2152885"/>
              <a:gd name="connsiteY264" fmla="*/ 47739 h 1564395"/>
              <a:gd name="connsiteX265" fmla="*/ 1506562 w 2152885"/>
              <a:gd name="connsiteY265" fmla="*/ 55084 h 1564395"/>
              <a:gd name="connsiteX266" fmla="*/ 1502890 w 2152885"/>
              <a:gd name="connsiteY266" fmla="*/ 77118 h 1564395"/>
              <a:gd name="connsiteX267" fmla="*/ 1495545 w 2152885"/>
              <a:gd name="connsiteY267" fmla="*/ 88134 h 1564395"/>
              <a:gd name="connsiteX268" fmla="*/ 1491873 w 2152885"/>
              <a:gd name="connsiteY268" fmla="*/ 102824 h 1564395"/>
              <a:gd name="connsiteX269" fmla="*/ 1488201 w 2152885"/>
              <a:gd name="connsiteY269" fmla="*/ 143219 h 1564395"/>
              <a:gd name="connsiteX270" fmla="*/ 1477184 w 2152885"/>
              <a:gd name="connsiteY270" fmla="*/ 154236 h 1564395"/>
              <a:gd name="connsiteX271" fmla="*/ 1455150 w 2152885"/>
              <a:gd name="connsiteY271" fmla="*/ 165253 h 1564395"/>
              <a:gd name="connsiteX272" fmla="*/ 1436789 w 2152885"/>
              <a:gd name="connsiteY272" fmla="*/ 183614 h 1564395"/>
              <a:gd name="connsiteX273" fmla="*/ 1429444 w 2152885"/>
              <a:gd name="connsiteY273" fmla="*/ 194631 h 1564395"/>
              <a:gd name="connsiteX274" fmla="*/ 1433116 w 2152885"/>
              <a:gd name="connsiteY274" fmla="*/ 242371 h 1564395"/>
              <a:gd name="connsiteX275" fmla="*/ 1447805 w 2152885"/>
              <a:gd name="connsiteY275" fmla="*/ 246043 h 1564395"/>
              <a:gd name="connsiteX276" fmla="*/ 1466167 w 2152885"/>
              <a:gd name="connsiteY276" fmla="*/ 249715 h 1564395"/>
              <a:gd name="connsiteX277" fmla="*/ 1477184 w 2152885"/>
              <a:gd name="connsiteY277" fmla="*/ 253387 h 1564395"/>
              <a:gd name="connsiteX278" fmla="*/ 1528596 w 2152885"/>
              <a:gd name="connsiteY278" fmla="*/ 260732 h 1564395"/>
              <a:gd name="connsiteX279" fmla="*/ 1546957 w 2152885"/>
              <a:gd name="connsiteY279" fmla="*/ 264404 h 1564395"/>
              <a:gd name="connsiteX280" fmla="*/ 1568991 w 2152885"/>
              <a:gd name="connsiteY280" fmla="*/ 271749 h 1564395"/>
              <a:gd name="connsiteX281" fmla="*/ 1591025 w 2152885"/>
              <a:gd name="connsiteY281" fmla="*/ 290110 h 1564395"/>
              <a:gd name="connsiteX282" fmla="*/ 1613058 w 2152885"/>
              <a:gd name="connsiteY282" fmla="*/ 308472 h 1564395"/>
              <a:gd name="connsiteX283" fmla="*/ 1609386 w 2152885"/>
              <a:gd name="connsiteY283" fmla="*/ 319489 h 1564395"/>
              <a:gd name="connsiteX284" fmla="*/ 1594697 w 2152885"/>
              <a:gd name="connsiteY284" fmla="*/ 326833 h 1564395"/>
              <a:gd name="connsiteX285" fmla="*/ 1565319 w 2152885"/>
              <a:gd name="connsiteY285" fmla="*/ 334178 h 1564395"/>
              <a:gd name="connsiteX286" fmla="*/ 1539613 w 2152885"/>
              <a:gd name="connsiteY286" fmla="*/ 345195 h 1564395"/>
              <a:gd name="connsiteX287" fmla="*/ 1517579 w 2152885"/>
              <a:gd name="connsiteY287" fmla="*/ 359884 h 1564395"/>
              <a:gd name="connsiteX288" fmla="*/ 1506562 w 2152885"/>
              <a:gd name="connsiteY288" fmla="*/ 370901 h 1564395"/>
              <a:gd name="connsiteX289" fmla="*/ 1495545 w 2152885"/>
              <a:gd name="connsiteY289" fmla="*/ 374573 h 1564395"/>
              <a:gd name="connsiteX290" fmla="*/ 1473511 w 2152885"/>
              <a:gd name="connsiteY290" fmla="*/ 385590 h 1564395"/>
              <a:gd name="connsiteX291" fmla="*/ 1462495 w 2152885"/>
              <a:gd name="connsiteY291" fmla="*/ 392934 h 1564395"/>
              <a:gd name="connsiteX292" fmla="*/ 1429444 w 2152885"/>
              <a:gd name="connsiteY292" fmla="*/ 400279 h 1564395"/>
              <a:gd name="connsiteX293" fmla="*/ 1407410 w 2152885"/>
              <a:gd name="connsiteY293" fmla="*/ 407624 h 1564395"/>
              <a:gd name="connsiteX294" fmla="*/ 1392721 w 2152885"/>
              <a:gd name="connsiteY294" fmla="*/ 411296 h 1564395"/>
              <a:gd name="connsiteX295" fmla="*/ 1392721 w 2152885"/>
              <a:gd name="connsiteY295" fmla="*/ 440674 h 1564395"/>
              <a:gd name="connsiteX296" fmla="*/ 1403738 w 2152885"/>
              <a:gd name="connsiteY296" fmla="*/ 444347 h 1564395"/>
              <a:gd name="connsiteX297" fmla="*/ 1407410 w 2152885"/>
              <a:gd name="connsiteY297" fmla="*/ 455363 h 1564395"/>
              <a:gd name="connsiteX298" fmla="*/ 1392721 w 2152885"/>
              <a:gd name="connsiteY298" fmla="*/ 477397 h 1564395"/>
              <a:gd name="connsiteX299" fmla="*/ 1370687 w 2152885"/>
              <a:gd name="connsiteY299" fmla="*/ 492086 h 1564395"/>
              <a:gd name="connsiteX300" fmla="*/ 1359671 w 2152885"/>
              <a:gd name="connsiteY300" fmla="*/ 499431 h 1564395"/>
              <a:gd name="connsiteX301" fmla="*/ 1337637 w 2152885"/>
              <a:gd name="connsiteY301" fmla="*/ 514120 h 1564395"/>
              <a:gd name="connsiteX302" fmla="*/ 1326620 w 2152885"/>
              <a:gd name="connsiteY302" fmla="*/ 521465 h 1564395"/>
              <a:gd name="connsiteX303" fmla="*/ 1304586 w 2152885"/>
              <a:gd name="connsiteY303" fmla="*/ 528809 h 1564395"/>
              <a:gd name="connsiteX304" fmla="*/ 1278880 w 2152885"/>
              <a:gd name="connsiteY304" fmla="*/ 536154 h 1564395"/>
              <a:gd name="connsiteX305" fmla="*/ 1267863 w 2152885"/>
              <a:gd name="connsiteY305" fmla="*/ 539826 h 1564395"/>
              <a:gd name="connsiteX306" fmla="*/ 1220124 w 2152885"/>
              <a:gd name="connsiteY306" fmla="*/ 550843 h 1564395"/>
              <a:gd name="connsiteX307" fmla="*/ 1190745 w 2152885"/>
              <a:gd name="connsiteY307" fmla="*/ 558187 h 1564395"/>
              <a:gd name="connsiteX308" fmla="*/ 1095266 w 2152885"/>
              <a:gd name="connsiteY308" fmla="*/ 550843 h 1564395"/>
              <a:gd name="connsiteX309" fmla="*/ 1073232 w 2152885"/>
              <a:gd name="connsiteY309" fmla="*/ 543498 h 1564395"/>
              <a:gd name="connsiteX310" fmla="*/ 1062215 w 2152885"/>
              <a:gd name="connsiteY310" fmla="*/ 539826 h 1564395"/>
              <a:gd name="connsiteX311" fmla="*/ 1036509 w 2152885"/>
              <a:gd name="connsiteY311" fmla="*/ 528809 h 1564395"/>
              <a:gd name="connsiteX312" fmla="*/ 1007131 w 2152885"/>
              <a:gd name="connsiteY312" fmla="*/ 517792 h 1564395"/>
              <a:gd name="connsiteX313" fmla="*/ 985097 w 2152885"/>
              <a:gd name="connsiteY313" fmla="*/ 506775 h 1564395"/>
              <a:gd name="connsiteX314" fmla="*/ 974080 w 2152885"/>
              <a:gd name="connsiteY314" fmla="*/ 499431 h 1564395"/>
              <a:gd name="connsiteX315" fmla="*/ 955719 w 2152885"/>
              <a:gd name="connsiteY315" fmla="*/ 495759 h 1564395"/>
              <a:gd name="connsiteX316" fmla="*/ 907979 w 2152885"/>
              <a:gd name="connsiteY316" fmla="*/ 488414 h 1564395"/>
              <a:gd name="connsiteX317" fmla="*/ 852895 w 2152885"/>
              <a:gd name="connsiteY317" fmla="*/ 484742 h 1564395"/>
              <a:gd name="connsiteX318" fmla="*/ 812499 w 2152885"/>
              <a:gd name="connsiteY318" fmla="*/ 481069 h 1564395"/>
              <a:gd name="connsiteX319" fmla="*/ 779449 w 2152885"/>
              <a:gd name="connsiteY319" fmla="*/ 462708 h 1564395"/>
              <a:gd name="connsiteX320" fmla="*/ 757415 w 2152885"/>
              <a:gd name="connsiteY320" fmla="*/ 440674 h 1564395"/>
              <a:gd name="connsiteX321" fmla="*/ 746398 w 2152885"/>
              <a:gd name="connsiteY321" fmla="*/ 433330 h 1564395"/>
              <a:gd name="connsiteX322" fmla="*/ 728037 w 2152885"/>
              <a:gd name="connsiteY322" fmla="*/ 418640 h 1564395"/>
              <a:gd name="connsiteX323" fmla="*/ 717020 w 2152885"/>
              <a:gd name="connsiteY323" fmla="*/ 414968 h 1564395"/>
              <a:gd name="connsiteX324" fmla="*/ 683969 w 2152885"/>
              <a:gd name="connsiteY324" fmla="*/ 400279 h 1564395"/>
              <a:gd name="connsiteX325" fmla="*/ 672952 w 2152885"/>
              <a:gd name="connsiteY325" fmla="*/ 396607 h 1564395"/>
              <a:gd name="connsiteX326" fmla="*/ 643574 w 2152885"/>
              <a:gd name="connsiteY326" fmla="*/ 385590 h 1564395"/>
              <a:gd name="connsiteX327" fmla="*/ 632557 w 2152885"/>
              <a:gd name="connsiteY327" fmla="*/ 378245 h 1564395"/>
              <a:gd name="connsiteX328" fmla="*/ 617868 w 2152885"/>
              <a:gd name="connsiteY328" fmla="*/ 374573 h 1564395"/>
              <a:gd name="connsiteX329" fmla="*/ 606851 w 2152885"/>
              <a:gd name="connsiteY329" fmla="*/ 370901 h 1564395"/>
              <a:gd name="connsiteX330" fmla="*/ 577473 w 2152885"/>
              <a:gd name="connsiteY330" fmla="*/ 363556 h 1564395"/>
              <a:gd name="connsiteX331" fmla="*/ 570128 w 2152885"/>
              <a:gd name="connsiteY331" fmla="*/ 370901 h 156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2152885" h="1564395">
                <a:moveTo>
                  <a:pt x="570128" y="370901"/>
                </a:moveTo>
                <a:cubicBezTo>
                  <a:pt x="564008" y="368453"/>
                  <a:pt x="557131" y="367388"/>
                  <a:pt x="551767" y="363556"/>
                </a:cubicBezTo>
                <a:cubicBezTo>
                  <a:pt x="548175" y="360991"/>
                  <a:pt x="547248" y="355930"/>
                  <a:pt x="544422" y="352539"/>
                </a:cubicBezTo>
                <a:cubicBezTo>
                  <a:pt x="541097" y="348549"/>
                  <a:pt x="537077" y="345194"/>
                  <a:pt x="533405" y="341522"/>
                </a:cubicBezTo>
                <a:cubicBezTo>
                  <a:pt x="524177" y="313837"/>
                  <a:pt x="536624" y="347959"/>
                  <a:pt x="522389" y="319489"/>
                </a:cubicBezTo>
                <a:cubicBezTo>
                  <a:pt x="520658" y="316027"/>
                  <a:pt x="520447" y="311934"/>
                  <a:pt x="518716" y="308472"/>
                </a:cubicBezTo>
                <a:cubicBezTo>
                  <a:pt x="516742" y="304524"/>
                  <a:pt x="513164" y="301488"/>
                  <a:pt x="511372" y="297455"/>
                </a:cubicBezTo>
                <a:cubicBezTo>
                  <a:pt x="498492" y="268475"/>
                  <a:pt x="512828" y="281288"/>
                  <a:pt x="493010" y="268077"/>
                </a:cubicBezTo>
                <a:cubicBezTo>
                  <a:pt x="490562" y="263180"/>
                  <a:pt x="490046" y="256672"/>
                  <a:pt x="485666" y="253387"/>
                </a:cubicBezTo>
                <a:cubicBezTo>
                  <a:pt x="479473" y="248742"/>
                  <a:pt x="470977" y="248491"/>
                  <a:pt x="463632" y="246043"/>
                </a:cubicBezTo>
                <a:lnTo>
                  <a:pt x="452615" y="242371"/>
                </a:lnTo>
                <a:cubicBezTo>
                  <a:pt x="448943" y="241147"/>
                  <a:pt x="445353" y="239637"/>
                  <a:pt x="441598" y="238698"/>
                </a:cubicBezTo>
                <a:lnTo>
                  <a:pt x="426909" y="235026"/>
                </a:lnTo>
                <a:cubicBezTo>
                  <a:pt x="422013" y="232578"/>
                  <a:pt x="416675" y="230863"/>
                  <a:pt x="412220" y="227681"/>
                </a:cubicBezTo>
                <a:cubicBezTo>
                  <a:pt x="407994" y="224663"/>
                  <a:pt x="405524" y="219546"/>
                  <a:pt x="401203" y="216665"/>
                </a:cubicBezTo>
                <a:cubicBezTo>
                  <a:pt x="397982" y="214518"/>
                  <a:pt x="393648" y="214723"/>
                  <a:pt x="390186" y="212992"/>
                </a:cubicBezTo>
                <a:cubicBezTo>
                  <a:pt x="386238" y="211018"/>
                  <a:pt x="383202" y="207440"/>
                  <a:pt x="379169" y="205648"/>
                </a:cubicBezTo>
                <a:cubicBezTo>
                  <a:pt x="372095" y="202504"/>
                  <a:pt x="357136" y="198303"/>
                  <a:pt x="357136" y="198303"/>
                </a:cubicBezTo>
                <a:cubicBezTo>
                  <a:pt x="343671" y="199527"/>
                  <a:pt x="323306" y="190156"/>
                  <a:pt x="316740" y="201975"/>
                </a:cubicBezTo>
                <a:cubicBezTo>
                  <a:pt x="298275" y="235211"/>
                  <a:pt x="313593" y="254172"/>
                  <a:pt x="327757" y="275421"/>
                </a:cubicBezTo>
                <a:cubicBezTo>
                  <a:pt x="326533" y="282766"/>
                  <a:pt x="327415" y="290795"/>
                  <a:pt x="324085" y="297455"/>
                </a:cubicBezTo>
                <a:cubicBezTo>
                  <a:pt x="320736" y="304154"/>
                  <a:pt x="292507" y="312070"/>
                  <a:pt x="291034" y="312144"/>
                </a:cubicBezTo>
                <a:lnTo>
                  <a:pt x="217589" y="315816"/>
                </a:lnTo>
                <a:cubicBezTo>
                  <a:pt x="219506" y="334988"/>
                  <a:pt x="215225" y="350175"/>
                  <a:pt x="228605" y="363556"/>
                </a:cubicBezTo>
                <a:cubicBezTo>
                  <a:pt x="231726" y="366677"/>
                  <a:pt x="235950" y="368453"/>
                  <a:pt x="239622" y="370901"/>
                </a:cubicBezTo>
                <a:cubicBezTo>
                  <a:pt x="240846" y="374573"/>
                  <a:pt x="245026" y="378456"/>
                  <a:pt x="243295" y="381918"/>
                </a:cubicBezTo>
                <a:cubicBezTo>
                  <a:pt x="241564" y="385380"/>
                  <a:pt x="235903" y="384231"/>
                  <a:pt x="232278" y="385590"/>
                </a:cubicBezTo>
                <a:cubicBezTo>
                  <a:pt x="198642" y="398202"/>
                  <a:pt x="226061" y="391830"/>
                  <a:pt x="173521" y="396607"/>
                </a:cubicBezTo>
                <a:cubicBezTo>
                  <a:pt x="169849" y="397831"/>
                  <a:pt x="165725" y="398132"/>
                  <a:pt x="162504" y="400279"/>
                </a:cubicBezTo>
                <a:cubicBezTo>
                  <a:pt x="158183" y="403160"/>
                  <a:pt x="150633" y="406173"/>
                  <a:pt x="151487" y="411296"/>
                </a:cubicBezTo>
                <a:cubicBezTo>
                  <a:pt x="152354" y="416497"/>
                  <a:pt x="176982" y="427715"/>
                  <a:pt x="180866" y="429657"/>
                </a:cubicBezTo>
                <a:cubicBezTo>
                  <a:pt x="193659" y="468038"/>
                  <a:pt x="190611" y="449718"/>
                  <a:pt x="184538" y="510448"/>
                </a:cubicBezTo>
                <a:cubicBezTo>
                  <a:pt x="184036" y="515470"/>
                  <a:pt x="183666" y="520938"/>
                  <a:pt x="180866" y="525137"/>
                </a:cubicBezTo>
                <a:cubicBezTo>
                  <a:pt x="178418" y="528809"/>
                  <a:pt x="173797" y="530507"/>
                  <a:pt x="169849" y="532481"/>
                </a:cubicBezTo>
                <a:cubicBezTo>
                  <a:pt x="160805" y="537003"/>
                  <a:pt x="145268" y="538414"/>
                  <a:pt x="136798" y="539826"/>
                </a:cubicBezTo>
                <a:cubicBezTo>
                  <a:pt x="134350" y="543498"/>
                  <a:pt x="131644" y="547011"/>
                  <a:pt x="129454" y="550843"/>
                </a:cubicBezTo>
                <a:cubicBezTo>
                  <a:pt x="126738" y="555596"/>
                  <a:pt x="125291" y="561077"/>
                  <a:pt x="122109" y="565532"/>
                </a:cubicBezTo>
                <a:cubicBezTo>
                  <a:pt x="119090" y="569758"/>
                  <a:pt x="115191" y="573361"/>
                  <a:pt x="111092" y="576549"/>
                </a:cubicBezTo>
                <a:cubicBezTo>
                  <a:pt x="92151" y="591280"/>
                  <a:pt x="94663" y="589370"/>
                  <a:pt x="78042" y="594910"/>
                </a:cubicBezTo>
                <a:cubicBezTo>
                  <a:pt x="56868" y="609027"/>
                  <a:pt x="77296" y="596804"/>
                  <a:pt x="56008" y="605927"/>
                </a:cubicBezTo>
                <a:cubicBezTo>
                  <a:pt x="42966" y="611516"/>
                  <a:pt x="41364" y="613242"/>
                  <a:pt x="30302" y="620616"/>
                </a:cubicBezTo>
                <a:cubicBezTo>
                  <a:pt x="10713" y="649999"/>
                  <a:pt x="36425" y="614491"/>
                  <a:pt x="11940" y="638978"/>
                </a:cubicBezTo>
                <a:cubicBezTo>
                  <a:pt x="8819" y="642099"/>
                  <a:pt x="7044" y="646323"/>
                  <a:pt x="4596" y="649995"/>
                </a:cubicBezTo>
                <a:cubicBezTo>
                  <a:pt x="1118" y="663909"/>
                  <a:pt x="-3722" y="675418"/>
                  <a:pt x="4596" y="690390"/>
                </a:cubicBezTo>
                <a:cubicBezTo>
                  <a:pt x="7692" y="695963"/>
                  <a:pt x="28825" y="700119"/>
                  <a:pt x="33974" y="701407"/>
                </a:cubicBezTo>
                <a:cubicBezTo>
                  <a:pt x="37718" y="705151"/>
                  <a:pt x="50942" y="716935"/>
                  <a:pt x="52336" y="723440"/>
                </a:cubicBezTo>
                <a:cubicBezTo>
                  <a:pt x="55169" y="736661"/>
                  <a:pt x="48312" y="752719"/>
                  <a:pt x="56008" y="763836"/>
                </a:cubicBezTo>
                <a:cubicBezTo>
                  <a:pt x="61754" y="772135"/>
                  <a:pt x="85386" y="771180"/>
                  <a:pt x="85386" y="771180"/>
                </a:cubicBezTo>
                <a:cubicBezTo>
                  <a:pt x="96719" y="778736"/>
                  <a:pt x="97995" y="778546"/>
                  <a:pt x="107420" y="789542"/>
                </a:cubicBezTo>
                <a:cubicBezTo>
                  <a:pt x="111403" y="794189"/>
                  <a:pt x="114109" y="799903"/>
                  <a:pt x="118437" y="804231"/>
                </a:cubicBezTo>
                <a:cubicBezTo>
                  <a:pt x="127107" y="812901"/>
                  <a:pt x="134067" y="811723"/>
                  <a:pt x="144143" y="818920"/>
                </a:cubicBezTo>
                <a:cubicBezTo>
                  <a:pt x="148369" y="821939"/>
                  <a:pt x="150620" y="827415"/>
                  <a:pt x="155160" y="829937"/>
                </a:cubicBezTo>
                <a:cubicBezTo>
                  <a:pt x="161927" y="833697"/>
                  <a:pt x="177193" y="837281"/>
                  <a:pt x="177193" y="837281"/>
                </a:cubicBezTo>
                <a:cubicBezTo>
                  <a:pt x="204553" y="855522"/>
                  <a:pt x="170943" y="832074"/>
                  <a:pt x="199227" y="855643"/>
                </a:cubicBezTo>
                <a:cubicBezTo>
                  <a:pt x="202618" y="858468"/>
                  <a:pt x="206853" y="860162"/>
                  <a:pt x="210244" y="862987"/>
                </a:cubicBezTo>
                <a:cubicBezTo>
                  <a:pt x="238528" y="886556"/>
                  <a:pt x="204918" y="863108"/>
                  <a:pt x="232278" y="881349"/>
                </a:cubicBezTo>
                <a:cubicBezTo>
                  <a:pt x="242724" y="897018"/>
                  <a:pt x="247534" y="902260"/>
                  <a:pt x="254311" y="918072"/>
                </a:cubicBezTo>
                <a:cubicBezTo>
                  <a:pt x="255836" y="921630"/>
                  <a:pt x="256104" y="925705"/>
                  <a:pt x="257984" y="929089"/>
                </a:cubicBezTo>
                <a:cubicBezTo>
                  <a:pt x="262271" y="936805"/>
                  <a:pt x="272673" y="951122"/>
                  <a:pt x="272673" y="951122"/>
                </a:cubicBezTo>
                <a:cubicBezTo>
                  <a:pt x="273897" y="954794"/>
                  <a:pt x="276345" y="958268"/>
                  <a:pt x="276345" y="962139"/>
                </a:cubicBezTo>
                <a:cubicBezTo>
                  <a:pt x="276345" y="967462"/>
                  <a:pt x="269042" y="981202"/>
                  <a:pt x="265328" y="984173"/>
                </a:cubicBezTo>
                <a:cubicBezTo>
                  <a:pt x="262305" y="986591"/>
                  <a:pt x="257983" y="986621"/>
                  <a:pt x="254311" y="987845"/>
                </a:cubicBezTo>
                <a:cubicBezTo>
                  <a:pt x="249127" y="998215"/>
                  <a:pt x="234083" y="1017675"/>
                  <a:pt x="261656" y="1024568"/>
                </a:cubicBezTo>
                <a:cubicBezTo>
                  <a:pt x="266552" y="1025792"/>
                  <a:pt x="271511" y="1026790"/>
                  <a:pt x="276345" y="1028240"/>
                </a:cubicBezTo>
                <a:cubicBezTo>
                  <a:pt x="283760" y="1030465"/>
                  <a:pt x="298379" y="1035585"/>
                  <a:pt x="298379" y="1035585"/>
                </a:cubicBezTo>
                <a:cubicBezTo>
                  <a:pt x="302051" y="1038033"/>
                  <a:pt x="305363" y="1041137"/>
                  <a:pt x="309396" y="1042930"/>
                </a:cubicBezTo>
                <a:cubicBezTo>
                  <a:pt x="316471" y="1046074"/>
                  <a:pt x="331430" y="1050274"/>
                  <a:pt x="331430" y="1050274"/>
                </a:cubicBezTo>
                <a:cubicBezTo>
                  <a:pt x="335102" y="1052722"/>
                  <a:pt x="338389" y="1055880"/>
                  <a:pt x="342446" y="1057619"/>
                </a:cubicBezTo>
                <a:cubicBezTo>
                  <a:pt x="347085" y="1059607"/>
                  <a:pt x="352754" y="1058787"/>
                  <a:pt x="357136" y="1061291"/>
                </a:cubicBezTo>
                <a:cubicBezTo>
                  <a:pt x="361645" y="1063868"/>
                  <a:pt x="364053" y="1069120"/>
                  <a:pt x="368152" y="1072308"/>
                </a:cubicBezTo>
                <a:cubicBezTo>
                  <a:pt x="375120" y="1077727"/>
                  <a:pt x="382841" y="1082101"/>
                  <a:pt x="390186" y="1086997"/>
                </a:cubicBezTo>
                <a:cubicBezTo>
                  <a:pt x="393858" y="1089445"/>
                  <a:pt x="397105" y="1092703"/>
                  <a:pt x="401203" y="1094342"/>
                </a:cubicBezTo>
                <a:cubicBezTo>
                  <a:pt x="407324" y="1096790"/>
                  <a:pt x="413264" y="1099747"/>
                  <a:pt x="419565" y="1101686"/>
                </a:cubicBezTo>
                <a:cubicBezTo>
                  <a:pt x="429213" y="1104654"/>
                  <a:pt x="439367" y="1105839"/>
                  <a:pt x="448943" y="1109031"/>
                </a:cubicBezTo>
                <a:cubicBezTo>
                  <a:pt x="467024" y="1115057"/>
                  <a:pt x="456142" y="1112067"/>
                  <a:pt x="481993" y="1116375"/>
                </a:cubicBezTo>
                <a:cubicBezTo>
                  <a:pt x="486890" y="1118823"/>
                  <a:pt x="491651" y="1121563"/>
                  <a:pt x="496683" y="1123720"/>
                </a:cubicBezTo>
                <a:cubicBezTo>
                  <a:pt x="500241" y="1125245"/>
                  <a:pt x="504237" y="1125661"/>
                  <a:pt x="507699" y="1127392"/>
                </a:cubicBezTo>
                <a:cubicBezTo>
                  <a:pt x="536171" y="1141628"/>
                  <a:pt x="502045" y="1129181"/>
                  <a:pt x="529733" y="1138409"/>
                </a:cubicBezTo>
                <a:cubicBezTo>
                  <a:pt x="533405" y="1142081"/>
                  <a:pt x="536760" y="1146101"/>
                  <a:pt x="540750" y="1149426"/>
                </a:cubicBezTo>
                <a:cubicBezTo>
                  <a:pt x="544141" y="1152252"/>
                  <a:pt x="548646" y="1153650"/>
                  <a:pt x="551767" y="1156771"/>
                </a:cubicBezTo>
                <a:cubicBezTo>
                  <a:pt x="554888" y="1159892"/>
                  <a:pt x="555790" y="1164881"/>
                  <a:pt x="559111" y="1167787"/>
                </a:cubicBezTo>
                <a:cubicBezTo>
                  <a:pt x="565754" y="1173600"/>
                  <a:pt x="573800" y="1177580"/>
                  <a:pt x="581145" y="1182477"/>
                </a:cubicBezTo>
                <a:lnTo>
                  <a:pt x="592162" y="1189821"/>
                </a:lnTo>
                <a:cubicBezTo>
                  <a:pt x="595834" y="1192269"/>
                  <a:pt x="598992" y="1195770"/>
                  <a:pt x="603179" y="1197166"/>
                </a:cubicBezTo>
                <a:lnTo>
                  <a:pt x="614196" y="1200838"/>
                </a:lnTo>
                <a:cubicBezTo>
                  <a:pt x="617868" y="1203286"/>
                  <a:pt x="621265" y="1206209"/>
                  <a:pt x="625213" y="1208183"/>
                </a:cubicBezTo>
                <a:cubicBezTo>
                  <a:pt x="628833" y="1209993"/>
                  <a:pt x="648362" y="1215425"/>
                  <a:pt x="650919" y="1215527"/>
                </a:cubicBezTo>
                <a:cubicBezTo>
                  <a:pt x="707196" y="1217778"/>
                  <a:pt x="763536" y="1217976"/>
                  <a:pt x="819844" y="1219200"/>
                </a:cubicBezTo>
                <a:cubicBezTo>
                  <a:pt x="825964" y="1220424"/>
                  <a:pt x="831963" y="1222872"/>
                  <a:pt x="838205" y="1222872"/>
                </a:cubicBezTo>
                <a:cubicBezTo>
                  <a:pt x="866611" y="1222872"/>
                  <a:pt x="867087" y="1221814"/>
                  <a:pt x="885945" y="1215527"/>
                </a:cubicBezTo>
                <a:cubicBezTo>
                  <a:pt x="888393" y="1210631"/>
                  <a:pt x="891134" y="1205870"/>
                  <a:pt x="893290" y="1200838"/>
                </a:cubicBezTo>
                <a:cubicBezTo>
                  <a:pt x="894815" y="1197280"/>
                  <a:pt x="894544" y="1192844"/>
                  <a:pt x="896962" y="1189821"/>
                </a:cubicBezTo>
                <a:cubicBezTo>
                  <a:pt x="899719" y="1186375"/>
                  <a:pt x="904307" y="1184925"/>
                  <a:pt x="907979" y="1182477"/>
                </a:cubicBezTo>
                <a:cubicBezTo>
                  <a:pt x="913397" y="1174350"/>
                  <a:pt x="917860" y="1166097"/>
                  <a:pt x="926340" y="1160443"/>
                </a:cubicBezTo>
                <a:cubicBezTo>
                  <a:pt x="929561" y="1158296"/>
                  <a:pt x="933685" y="1157995"/>
                  <a:pt x="937357" y="1156771"/>
                </a:cubicBezTo>
                <a:cubicBezTo>
                  <a:pt x="939805" y="1153099"/>
                  <a:pt x="941256" y="1148511"/>
                  <a:pt x="944702" y="1145754"/>
                </a:cubicBezTo>
                <a:cubicBezTo>
                  <a:pt x="947725" y="1143336"/>
                  <a:pt x="951848" y="1142081"/>
                  <a:pt x="955719" y="1142081"/>
                </a:cubicBezTo>
                <a:cubicBezTo>
                  <a:pt x="983900" y="1142081"/>
                  <a:pt x="1012027" y="1144530"/>
                  <a:pt x="1040181" y="1145754"/>
                </a:cubicBezTo>
                <a:cubicBezTo>
                  <a:pt x="1041405" y="1150650"/>
                  <a:pt x="1041866" y="1155804"/>
                  <a:pt x="1043854" y="1160443"/>
                </a:cubicBezTo>
                <a:cubicBezTo>
                  <a:pt x="1045593" y="1164500"/>
                  <a:pt x="1047807" y="1168635"/>
                  <a:pt x="1051198" y="1171460"/>
                </a:cubicBezTo>
                <a:cubicBezTo>
                  <a:pt x="1065210" y="1183137"/>
                  <a:pt x="1086688" y="1180885"/>
                  <a:pt x="1102610" y="1182477"/>
                </a:cubicBezTo>
                <a:cubicBezTo>
                  <a:pt x="1109990" y="1193546"/>
                  <a:pt x="1111705" y="1195130"/>
                  <a:pt x="1117299" y="1208183"/>
                </a:cubicBezTo>
                <a:cubicBezTo>
                  <a:pt x="1118824" y="1211741"/>
                  <a:pt x="1119092" y="1215816"/>
                  <a:pt x="1120972" y="1219200"/>
                </a:cubicBezTo>
                <a:cubicBezTo>
                  <a:pt x="1125259" y="1226916"/>
                  <a:pt x="1130765" y="1233889"/>
                  <a:pt x="1135661" y="1241233"/>
                </a:cubicBezTo>
                <a:lnTo>
                  <a:pt x="1143005" y="1252250"/>
                </a:lnTo>
                <a:cubicBezTo>
                  <a:pt x="1144229" y="1263267"/>
                  <a:pt x="1146678" y="1274216"/>
                  <a:pt x="1146678" y="1285301"/>
                </a:cubicBezTo>
                <a:cubicBezTo>
                  <a:pt x="1146678" y="1313701"/>
                  <a:pt x="1145618" y="1314184"/>
                  <a:pt x="1139333" y="1333040"/>
                </a:cubicBezTo>
                <a:cubicBezTo>
                  <a:pt x="1140557" y="1351402"/>
                  <a:pt x="1138790" y="1370212"/>
                  <a:pt x="1143005" y="1388125"/>
                </a:cubicBezTo>
                <a:cubicBezTo>
                  <a:pt x="1144016" y="1392421"/>
                  <a:pt x="1149989" y="1393677"/>
                  <a:pt x="1154022" y="1395469"/>
                </a:cubicBezTo>
                <a:cubicBezTo>
                  <a:pt x="1161097" y="1398613"/>
                  <a:pt x="1176056" y="1402814"/>
                  <a:pt x="1176056" y="1402814"/>
                </a:cubicBezTo>
                <a:cubicBezTo>
                  <a:pt x="1197106" y="1434388"/>
                  <a:pt x="1171869" y="1394440"/>
                  <a:pt x="1187073" y="1424848"/>
                </a:cubicBezTo>
                <a:cubicBezTo>
                  <a:pt x="1192185" y="1435072"/>
                  <a:pt x="1197314" y="1438761"/>
                  <a:pt x="1205434" y="1446881"/>
                </a:cubicBezTo>
                <a:cubicBezTo>
                  <a:pt x="1206658" y="1450553"/>
                  <a:pt x="1207376" y="1454436"/>
                  <a:pt x="1209107" y="1457898"/>
                </a:cubicBezTo>
                <a:cubicBezTo>
                  <a:pt x="1213235" y="1466153"/>
                  <a:pt x="1220505" y="1474129"/>
                  <a:pt x="1227468" y="1479932"/>
                </a:cubicBezTo>
                <a:cubicBezTo>
                  <a:pt x="1230859" y="1482758"/>
                  <a:pt x="1234537" y="1485303"/>
                  <a:pt x="1238485" y="1487277"/>
                </a:cubicBezTo>
                <a:cubicBezTo>
                  <a:pt x="1241947" y="1489008"/>
                  <a:pt x="1245830" y="1489725"/>
                  <a:pt x="1249502" y="1490949"/>
                </a:cubicBezTo>
                <a:cubicBezTo>
                  <a:pt x="1260519" y="1489725"/>
                  <a:pt x="1271618" y="1489099"/>
                  <a:pt x="1282552" y="1487277"/>
                </a:cubicBezTo>
                <a:cubicBezTo>
                  <a:pt x="1289819" y="1486066"/>
                  <a:pt x="1302753" y="1479405"/>
                  <a:pt x="1308258" y="1476260"/>
                </a:cubicBezTo>
                <a:cubicBezTo>
                  <a:pt x="1312090" y="1474070"/>
                  <a:pt x="1315242" y="1470708"/>
                  <a:pt x="1319275" y="1468915"/>
                </a:cubicBezTo>
                <a:cubicBezTo>
                  <a:pt x="1326350" y="1465771"/>
                  <a:pt x="1341309" y="1461571"/>
                  <a:pt x="1341309" y="1461571"/>
                </a:cubicBezTo>
                <a:cubicBezTo>
                  <a:pt x="1362621" y="1447362"/>
                  <a:pt x="1341891" y="1458894"/>
                  <a:pt x="1378032" y="1450554"/>
                </a:cubicBezTo>
                <a:cubicBezTo>
                  <a:pt x="1385576" y="1448813"/>
                  <a:pt x="1400066" y="1443209"/>
                  <a:pt x="1400066" y="1443209"/>
                </a:cubicBezTo>
                <a:cubicBezTo>
                  <a:pt x="1404962" y="1439537"/>
                  <a:pt x="1411198" y="1437172"/>
                  <a:pt x="1414755" y="1432192"/>
                </a:cubicBezTo>
                <a:cubicBezTo>
                  <a:pt x="1430605" y="1410002"/>
                  <a:pt x="1405019" y="1421972"/>
                  <a:pt x="1429444" y="1413831"/>
                </a:cubicBezTo>
                <a:cubicBezTo>
                  <a:pt x="1434340" y="1415055"/>
                  <a:pt x="1439299" y="1416053"/>
                  <a:pt x="1444133" y="1417503"/>
                </a:cubicBezTo>
                <a:cubicBezTo>
                  <a:pt x="1451548" y="1419728"/>
                  <a:pt x="1466167" y="1424848"/>
                  <a:pt x="1466167" y="1424848"/>
                </a:cubicBezTo>
                <a:cubicBezTo>
                  <a:pt x="1473512" y="1432192"/>
                  <a:pt x="1482440" y="1438239"/>
                  <a:pt x="1488201" y="1446881"/>
                </a:cubicBezTo>
                <a:cubicBezTo>
                  <a:pt x="1490649" y="1450553"/>
                  <a:pt x="1492224" y="1454992"/>
                  <a:pt x="1495545" y="1457898"/>
                </a:cubicBezTo>
                <a:cubicBezTo>
                  <a:pt x="1511084" y="1471495"/>
                  <a:pt x="1513466" y="1471216"/>
                  <a:pt x="1528596" y="1476260"/>
                </a:cubicBezTo>
                <a:cubicBezTo>
                  <a:pt x="1532268" y="1479932"/>
                  <a:pt x="1535514" y="1484088"/>
                  <a:pt x="1539613" y="1487277"/>
                </a:cubicBezTo>
                <a:cubicBezTo>
                  <a:pt x="1546580" y="1492696"/>
                  <a:pt x="1554302" y="1497070"/>
                  <a:pt x="1561646" y="1501966"/>
                </a:cubicBezTo>
                <a:cubicBezTo>
                  <a:pt x="1586957" y="1518840"/>
                  <a:pt x="1568269" y="1508996"/>
                  <a:pt x="1624075" y="1512983"/>
                </a:cubicBezTo>
                <a:cubicBezTo>
                  <a:pt x="1630196" y="1514207"/>
                  <a:pt x="1638023" y="1512241"/>
                  <a:pt x="1642437" y="1516655"/>
                </a:cubicBezTo>
                <a:cubicBezTo>
                  <a:pt x="1648604" y="1522822"/>
                  <a:pt x="1649711" y="1544644"/>
                  <a:pt x="1653454" y="1553378"/>
                </a:cubicBezTo>
                <a:cubicBezTo>
                  <a:pt x="1655193" y="1557435"/>
                  <a:pt x="1658350" y="1560723"/>
                  <a:pt x="1660798" y="1564395"/>
                </a:cubicBezTo>
                <a:cubicBezTo>
                  <a:pt x="1665694" y="1563171"/>
                  <a:pt x="1672553" y="1564829"/>
                  <a:pt x="1675487" y="1560722"/>
                </a:cubicBezTo>
                <a:cubicBezTo>
                  <a:pt x="1679815" y="1554663"/>
                  <a:pt x="1677700" y="1545990"/>
                  <a:pt x="1679160" y="1538689"/>
                </a:cubicBezTo>
                <a:cubicBezTo>
                  <a:pt x="1681268" y="1528152"/>
                  <a:pt x="1682336" y="1520824"/>
                  <a:pt x="1690177" y="1512983"/>
                </a:cubicBezTo>
                <a:cubicBezTo>
                  <a:pt x="1693298" y="1509862"/>
                  <a:pt x="1697160" y="1507431"/>
                  <a:pt x="1701193" y="1505638"/>
                </a:cubicBezTo>
                <a:cubicBezTo>
                  <a:pt x="1724746" y="1495169"/>
                  <a:pt x="1728414" y="1498601"/>
                  <a:pt x="1756278" y="1494621"/>
                </a:cubicBezTo>
                <a:cubicBezTo>
                  <a:pt x="1762457" y="1493738"/>
                  <a:pt x="1768519" y="1492173"/>
                  <a:pt x="1774639" y="1490949"/>
                </a:cubicBezTo>
                <a:cubicBezTo>
                  <a:pt x="1778311" y="1488501"/>
                  <a:pt x="1781523" y="1485154"/>
                  <a:pt x="1785656" y="1483604"/>
                </a:cubicBezTo>
                <a:cubicBezTo>
                  <a:pt x="1791500" y="1481412"/>
                  <a:pt x="1797962" y="1481446"/>
                  <a:pt x="1804018" y="1479932"/>
                </a:cubicBezTo>
                <a:cubicBezTo>
                  <a:pt x="1838210" y="1471385"/>
                  <a:pt x="1777739" y="1481589"/>
                  <a:pt x="1840740" y="1472587"/>
                </a:cubicBezTo>
                <a:cubicBezTo>
                  <a:pt x="1844412" y="1470139"/>
                  <a:pt x="1847809" y="1467217"/>
                  <a:pt x="1851757" y="1465243"/>
                </a:cubicBezTo>
                <a:cubicBezTo>
                  <a:pt x="1855219" y="1463512"/>
                  <a:pt x="1859413" y="1463492"/>
                  <a:pt x="1862774" y="1461571"/>
                </a:cubicBezTo>
                <a:cubicBezTo>
                  <a:pt x="1868088" y="1458534"/>
                  <a:pt x="1872149" y="1453591"/>
                  <a:pt x="1877463" y="1450554"/>
                </a:cubicBezTo>
                <a:cubicBezTo>
                  <a:pt x="1880824" y="1448633"/>
                  <a:pt x="1885082" y="1448735"/>
                  <a:pt x="1888480" y="1446881"/>
                </a:cubicBezTo>
                <a:cubicBezTo>
                  <a:pt x="1898618" y="1441351"/>
                  <a:pt x="1908065" y="1434640"/>
                  <a:pt x="1917858" y="1428520"/>
                </a:cubicBezTo>
                <a:lnTo>
                  <a:pt x="1917858" y="1428520"/>
                </a:lnTo>
                <a:cubicBezTo>
                  <a:pt x="1922755" y="1424848"/>
                  <a:pt x="1927901" y="1421486"/>
                  <a:pt x="1932548" y="1417503"/>
                </a:cubicBezTo>
                <a:cubicBezTo>
                  <a:pt x="1936491" y="1414123"/>
                  <a:pt x="1939244" y="1409367"/>
                  <a:pt x="1943565" y="1406486"/>
                </a:cubicBezTo>
                <a:cubicBezTo>
                  <a:pt x="1946786" y="1404339"/>
                  <a:pt x="1950909" y="1404038"/>
                  <a:pt x="1954581" y="1402814"/>
                </a:cubicBezTo>
                <a:cubicBezTo>
                  <a:pt x="1999952" y="1346105"/>
                  <a:pt x="1942029" y="1415368"/>
                  <a:pt x="1983960" y="1373436"/>
                </a:cubicBezTo>
                <a:cubicBezTo>
                  <a:pt x="1996670" y="1360726"/>
                  <a:pt x="2000931" y="1353487"/>
                  <a:pt x="2009666" y="1340385"/>
                </a:cubicBezTo>
                <a:cubicBezTo>
                  <a:pt x="2010890" y="1336713"/>
                  <a:pt x="2011191" y="1332589"/>
                  <a:pt x="2013338" y="1329368"/>
                </a:cubicBezTo>
                <a:cubicBezTo>
                  <a:pt x="2016219" y="1325047"/>
                  <a:pt x="2023336" y="1323444"/>
                  <a:pt x="2024355" y="1318351"/>
                </a:cubicBezTo>
                <a:cubicBezTo>
                  <a:pt x="2029658" y="1291835"/>
                  <a:pt x="2026946" y="1264181"/>
                  <a:pt x="2031699" y="1237561"/>
                </a:cubicBezTo>
                <a:cubicBezTo>
                  <a:pt x="2033142" y="1229477"/>
                  <a:pt x="2039381" y="1223031"/>
                  <a:pt x="2042716" y="1215527"/>
                </a:cubicBezTo>
                <a:cubicBezTo>
                  <a:pt x="2044288" y="1211990"/>
                  <a:pt x="2044864" y="1208068"/>
                  <a:pt x="2046389" y="1204510"/>
                </a:cubicBezTo>
                <a:cubicBezTo>
                  <a:pt x="2048545" y="1199478"/>
                  <a:pt x="2051577" y="1194853"/>
                  <a:pt x="2053733" y="1189821"/>
                </a:cubicBezTo>
                <a:cubicBezTo>
                  <a:pt x="2062854" y="1168537"/>
                  <a:pt x="2050636" y="1188957"/>
                  <a:pt x="2064750" y="1167787"/>
                </a:cubicBezTo>
                <a:cubicBezTo>
                  <a:pt x="2065974" y="1162891"/>
                  <a:pt x="2066972" y="1157932"/>
                  <a:pt x="2068422" y="1153098"/>
                </a:cubicBezTo>
                <a:cubicBezTo>
                  <a:pt x="2070647" y="1145683"/>
                  <a:pt x="2075767" y="1131065"/>
                  <a:pt x="2075767" y="1131065"/>
                </a:cubicBezTo>
                <a:cubicBezTo>
                  <a:pt x="2073319" y="1120048"/>
                  <a:pt x="2074229" y="1107691"/>
                  <a:pt x="2068422" y="1098014"/>
                </a:cubicBezTo>
                <a:cubicBezTo>
                  <a:pt x="2065825" y="1093686"/>
                  <a:pt x="2058741" y="1094968"/>
                  <a:pt x="2053733" y="1094342"/>
                </a:cubicBezTo>
                <a:cubicBezTo>
                  <a:pt x="2039107" y="1092514"/>
                  <a:pt x="2024355" y="1091893"/>
                  <a:pt x="2009666" y="1090669"/>
                </a:cubicBezTo>
                <a:cubicBezTo>
                  <a:pt x="2003712" y="1072811"/>
                  <a:pt x="2000491" y="1068159"/>
                  <a:pt x="2009666" y="1042930"/>
                </a:cubicBezTo>
                <a:cubicBezTo>
                  <a:pt x="2010989" y="1039292"/>
                  <a:pt x="2017011" y="1040481"/>
                  <a:pt x="2020683" y="1039257"/>
                </a:cubicBezTo>
                <a:cubicBezTo>
                  <a:pt x="2021907" y="1034361"/>
                  <a:pt x="2024857" y="1029590"/>
                  <a:pt x="2024355" y="1024568"/>
                </a:cubicBezTo>
                <a:cubicBezTo>
                  <a:pt x="2022837" y="1009386"/>
                  <a:pt x="2010261" y="985597"/>
                  <a:pt x="1994977" y="980501"/>
                </a:cubicBezTo>
                <a:lnTo>
                  <a:pt x="1983960" y="976828"/>
                </a:lnTo>
                <a:cubicBezTo>
                  <a:pt x="1981512" y="973156"/>
                  <a:pt x="1979736" y="968933"/>
                  <a:pt x="1976615" y="965812"/>
                </a:cubicBezTo>
                <a:cubicBezTo>
                  <a:pt x="1958857" y="948055"/>
                  <a:pt x="1967715" y="959525"/>
                  <a:pt x="1950909" y="951122"/>
                </a:cubicBezTo>
                <a:cubicBezTo>
                  <a:pt x="1946961" y="949148"/>
                  <a:pt x="1943564" y="946226"/>
                  <a:pt x="1939892" y="943778"/>
                </a:cubicBezTo>
                <a:cubicBezTo>
                  <a:pt x="1936220" y="938882"/>
                  <a:pt x="1932119" y="934279"/>
                  <a:pt x="1928875" y="929089"/>
                </a:cubicBezTo>
                <a:cubicBezTo>
                  <a:pt x="1925974" y="924447"/>
                  <a:pt x="1924997" y="918637"/>
                  <a:pt x="1921531" y="914400"/>
                </a:cubicBezTo>
                <a:cubicBezTo>
                  <a:pt x="1917447" y="909408"/>
                  <a:pt x="1892414" y="883316"/>
                  <a:pt x="1881136" y="877677"/>
                </a:cubicBezTo>
                <a:cubicBezTo>
                  <a:pt x="1876621" y="875420"/>
                  <a:pt x="1871343" y="875228"/>
                  <a:pt x="1866446" y="874004"/>
                </a:cubicBezTo>
                <a:cubicBezTo>
                  <a:pt x="1862774" y="871556"/>
                  <a:pt x="1858551" y="869781"/>
                  <a:pt x="1855430" y="866660"/>
                </a:cubicBezTo>
                <a:cubicBezTo>
                  <a:pt x="1844476" y="855706"/>
                  <a:pt x="1846480" y="849439"/>
                  <a:pt x="1851757" y="833609"/>
                </a:cubicBezTo>
                <a:cubicBezTo>
                  <a:pt x="1853153" y="829422"/>
                  <a:pt x="1856654" y="826264"/>
                  <a:pt x="1859102" y="822592"/>
                </a:cubicBezTo>
                <a:cubicBezTo>
                  <a:pt x="1860326" y="817696"/>
                  <a:pt x="1859451" y="811701"/>
                  <a:pt x="1862774" y="807903"/>
                </a:cubicBezTo>
                <a:cubicBezTo>
                  <a:pt x="1875016" y="793912"/>
                  <a:pt x="1884244" y="793355"/>
                  <a:pt x="1899497" y="789542"/>
                </a:cubicBezTo>
                <a:cubicBezTo>
                  <a:pt x="1904393" y="787094"/>
                  <a:pt x="1909154" y="784353"/>
                  <a:pt x="1914186" y="782197"/>
                </a:cubicBezTo>
                <a:cubicBezTo>
                  <a:pt x="1917744" y="780672"/>
                  <a:pt x="1922147" y="780902"/>
                  <a:pt x="1925203" y="778525"/>
                </a:cubicBezTo>
                <a:cubicBezTo>
                  <a:pt x="1933402" y="772148"/>
                  <a:pt x="1947237" y="756491"/>
                  <a:pt x="1947237" y="756491"/>
                </a:cubicBezTo>
                <a:cubicBezTo>
                  <a:pt x="1946013" y="752819"/>
                  <a:pt x="1946786" y="747621"/>
                  <a:pt x="1943565" y="745474"/>
                </a:cubicBezTo>
                <a:cubicBezTo>
                  <a:pt x="1938371" y="742012"/>
                  <a:pt x="1931047" y="743994"/>
                  <a:pt x="1925203" y="741802"/>
                </a:cubicBezTo>
                <a:cubicBezTo>
                  <a:pt x="1921070" y="740252"/>
                  <a:pt x="1917858" y="736905"/>
                  <a:pt x="1914186" y="734457"/>
                </a:cubicBezTo>
                <a:cubicBezTo>
                  <a:pt x="1894601" y="735681"/>
                  <a:pt x="1874946" y="736076"/>
                  <a:pt x="1855430" y="738130"/>
                </a:cubicBezTo>
                <a:cubicBezTo>
                  <a:pt x="1851580" y="738535"/>
                  <a:pt x="1848135" y="740739"/>
                  <a:pt x="1844413" y="741802"/>
                </a:cubicBezTo>
                <a:cubicBezTo>
                  <a:pt x="1812161" y="751016"/>
                  <a:pt x="1845102" y="740347"/>
                  <a:pt x="1818707" y="749147"/>
                </a:cubicBezTo>
                <a:cubicBezTo>
                  <a:pt x="1810138" y="747923"/>
                  <a:pt x="1801292" y="747961"/>
                  <a:pt x="1793001" y="745474"/>
                </a:cubicBezTo>
                <a:cubicBezTo>
                  <a:pt x="1788774" y="744206"/>
                  <a:pt x="1785375" y="740955"/>
                  <a:pt x="1781984" y="738130"/>
                </a:cubicBezTo>
                <a:cubicBezTo>
                  <a:pt x="1772642" y="730345"/>
                  <a:pt x="1771213" y="724595"/>
                  <a:pt x="1759950" y="719768"/>
                </a:cubicBezTo>
                <a:cubicBezTo>
                  <a:pt x="1755311" y="717780"/>
                  <a:pt x="1750114" y="717482"/>
                  <a:pt x="1745261" y="716096"/>
                </a:cubicBezTo>
                <a:cubicBezTo>
                  <a:pt x="1741539" y="715033"/>
                  <a:pt x="1737916" y="713648"/>
                  <a:pt x="1734244" y="712424"/>
                </a:cubicBezTo>
                <a:cubicBezTo>
                  <a:pt x="1730572" y="709976"/>
                  <a:pt x="1725984" y="708526"/>
                  <a:pt x="1723227" y="705079"/>
                </a:cubicBezTo>
                <a:cubicBezTo>
                  <a:pt x="1720809" y="702056"/>
                  <a:pt x="1719555" y="697933"/>
                  <a:pt x="1719555" y="694062"/>
                </a:cubicBezTo>
                <a:cubicBezTo>
                  <a:pt x="1719555" y="679794"/>
                  <a:pt x="1721118" y="668304"/>
                  <a:pt x="1734244" y="661012"/>
                </a:cubicBezTo>
                <a:cubicBezTo>
                  <a:pt x="1744730" y="655187"/>
                  <a:pt x="1762770" y="652369"/>
                  <a:pt x="1774639" y="649995"/>
                </a:cubicBezTo>
                <a:cubicBezTo>
                  <a:pt x="1792086" y="597656"/>
                  <a:pt x="1774561" y="652106"/>
                  <a:pt x="1785656" y="613272"/>
                </a:cubicBezTo>
                <a:cubicBezTo>
                  <a:pt x="1786719" y="609550"/>
                  <a:pt x="1786910" y="605278"/>
                  <a:pt x="1789328" y="602255"/>
                </a:cubicBezTo>
                <a:cubicBezTo>
                  <a:pt x="1795954" y="593972"/>
                  <a:pt x="1805886" y="593852"/>
                  <a:pt x="1815034" y="591238"/>
                </a:cubicBezTo>
                <a:cubicBezTo>
                  <a:pt x="1818756" y="590175"/>
                  <a:pt x="1822379" y="588790"/>
                  <a:pt x="1826051" y="587566"/>
                </a:cubicBezTo>
                <a:cubicBezTo>
                  <a:pt x="1839516" y="590014"/>
                  <a:pt x="1854205" y="588790"/>
                  <a:pt x="1866446" y="594910"/>
                </a:cubicBezTo>
                <a:cubicBezTo>
                  <a:pt x="1869908" y="596641"/>
                  <a:pt x="1864654" y="602543"/>
                  <a:pt x="1862774" y="605927"/>
                </a:cubicBezTo>
                <a:cubicBezTo>
                  <a:pt x="1858487" y="613643"/>
                  <a:pt x="1848085" y="627961"/>
                  <a:pt x="1848085" y="627961"/>
                </a:cubicBezTo>
                <a:cubicBezTo>
                  <a:pt x="1855879" y="651344"/>
                  <a:pt x="1844708" y="628159"/>
                  <a:pt x="1866446" y="642650"/>
                </a:cubicBezTo>
                <a:cubicBezTo>
                  <a:pt x="1870118" y="645098"/>
                  <a:pt x="1871343" y="649995"/>
                  <a:pt x="1873791" y="653667"/>
                </a:cubicBezTo>
                <a:cubicBezTo>
                  <a:pt x="1875015" y="662236"/>
                  <a:pt x="1869604" y="675746"/>
                  <a:pt x="1877463" y="679373"/>
                </a:cubicBezTo>
                <a:cubicBezTo>
                  <a:pt x="1890847" y="685550"/>
                  <a:pt x="1907328" y="679646"/>
                  <a:pt x="1921531" y="675701"/>
                </a:cubicBezTo>
                <a:cubicBezTo>
                  <a:pt x="1930036" y="673339"/>
                  <a:pt x="1943565" y="661012"/>
                  <a:pt x="1943565" y="661012"/>
                </a:cubicBezTo>
                <a:cubicBezTo>
                  <a:pt x="1946013" y="657340"/>
                  <a:pt x="1947166" y="652334"/>
                  <a:pt x="1950909" y="649995"/>
                </a:cubicBezTo>
                <a:cubicBezTo>
                  <a:pt x="1957474" y="645892"/>
                  <a:pt x="1965432" y="644528"/>
                  <a:pt x="1972943" y="642650"/>
                </a:cubicBezTo>
                <a:cubicBezTo>
                  <a:pt x="1993687" y="637464"/>
                  <a:pt x="1982683" y="639968"/>
                  <a:pt x="2005993" y="635306"/>
                </a:cubicBezTo>
                <a:cubicBezTo>
                  <a:pt x="2047894" y="607371"/>
                  <a:pt x="1991626" y="649186"/>
                  <a:pt x="2020683" y="528809"/>
                </a:cubicBezTo>
                <a:cubicBezTo>
                  <a:pt x="2022123" y="522844"/>
                  <a:pt x="2067258" y="517958"/>
                  <a:pt x="2068422" y="517792"/>
                </a:cubicBezTo>
                <a:cubicBezTo>
                  <a:pt x="2087594" y="505012"/>
                  <a:pt x="2070923" y="514105"/>
                  <a:pt x="2097801" y="506775"/>
                </a:cubicBezTo>
                <a:cubicBezTo>
                  <a:pt x="2105270" y="504738"/>
                  <a:pt x="2112490" y="501879"/>
                  <a:pt x="2119834" y="499431"/>
                </a:cubicBezTo>
                <a:lnTo>
                  <a:pt x="2130851" y="495759"/>
                </a:lnTo>
                <a:cubicBezTo>
                  <a:pt x="2129627" y="477397"/>
                  <a:pt x="2132998" y="458132"/>
                  <a:pt x="2127179" y="440674"/>
                </a:cubicBezTo>
                <a:cubicBezTo>
                  <a:pt x="2123894" y="430820"/>
                  <a:pt x="2105145" y="418640"/>
                  <a:pt x="2105145" y="418640"/>
                </a:cubicBezTo>
                <a:lnTo>
                  <a:pt x="2097801" y="396607"/>
                </a:lnTo>
                <a:lnTo>
                  <a:pt x="2094128" y="385590"/>
                </a:lnTo>
                <a:cubicBezTo>
                  <a:pt x="2095352" y="378245"/>
                  <a:pt x="2094471" y="370216"/>
                  <a:pt x="2097801" y="363556"/>
                </a:cubicBezTo>
                <a:cubicBezTo>
                  <a:pt x="2099775" y="359609"/>
                  <a:pt x="2104871" y="358186"/>
                  <a:pt x="2108818" y="356212"/>
                </a:cubicBezTo>
                <a:cubicBezTo>
                  <a:pt x="2112280" y="354481"/>
                  <a:pt x="2116276" y="354064"/>
                  <a:pt x="2119834" y="352539"/>
                </a:cubicBezTo>
                <a:cubicBezTo>
                  <a:pt x="2146437" y="341138"/>
                  <a:pt x="2121939" y="347713"/>
                  <a:pt x="2152885" y="341522"/>
                </a:cubicBezTo>
                <a:cubicBezTo>
                  <a:pt x="2152304" y="333383"/>
                  <a:pt x="2153888" y="295789"/>
                  <a:pt x="2145540" y="279093"/>
                </a:cubicBezTo>
                <a:cubicBezTo>
                  <a:pt x="2143566" y="275146"/>
                  <a:pt x="2140644" y="271749"/>
                  <a:pt x="2138196" y="268077"/>
                </a:cubicBezTo>
                <a:cubicBezTo>
                  <a:pt x="2136972" y="264405"/>
                  <a:pt x="2137261" y="259797"/>
                  <a:pt x="2134524" y="257060"/>
                </a:cubicBezTo>
                <a:cubicBezTo>
                  <a:pt x="2128282" y="250818"/>
                  <a:pt x="2112490" y="242371"/>
                  <a:pt x="2112490" y="242371"/>
                </a:cubicBezTo>
                <a:cubicBezTo>
                  <a:pt x="2099025" y="243595"/>
                  <a:pt x="2085315" y="243210"/>
                  <a:pt x="2072095" y="246043"/>
                </a:cubicBezTo>
                <a:cubicBezTo>
                  <a:pt x="2067779" y="246968"/>
                  <a:pt x="2065111" y="251595"/>
                  <a:pt x="2061078" y="253387"/>
                </a:cubicBezTo>
                <a:cubicBezTo>
                  <a:pt x="2054003" y="256531"/>
                  <a:pt x="2039044" y="260732"/>
                  <a:pt x="2039044" y="260732"/>
                </a:cubicBezTo>
                <a:cubicBezTo>
                  <a:pt x="2026803" y="259508"/>
                  <a:pt x="2014412" y="259327"/>
                  <a:pt x="2002321" y="257060"/>
                </a:cubicBezTo>
                <a:cubicBezTo>
                  <a:pt x="1994712" y="255633"/>
                  <a:pt x="1980287" y="249715"/>
                  <a:pt x="1980287" y="249715"/>
                </a:cubicBezTo>
                <a:lnTo>
                  <a:pt x="1936220" y="220337"/>
                </a:lnTo>
                <a:cubicBezTo>
                  <a:pt x="1932548" y="217889"/>
                  <a:pt x="1929390" y="214388"/>
                  <a:pt x="1925203" y="212992"/>
                </a:cubicBezTo>
                <a:cubicBezTo>
                  <a:pt x="1888149" y="200642"/>
                  <a:pt x="1945646" y="219493"/>
                  <a:pt x="1899497" y="205648"/>
                </a:cubicBezTo>
                <a:cubicBezTo>
                  <a:pt x="1888374" y="202311"/>
                  <a:pt x="1877463" y="198303"/>
                  <a:pt x="1866446" y="194631"/>
                </a:cubicBezTo>
                <a:cubicBezTo>
                  <a:pt x="1862774" y="193407"/>
                  <a:pt x="1859185" y="191898"/>
                  <a:pt x="1855430" y="190959"/>
                </a:cubicBezTo>
                <a:cubicBezTo>
                  <a:pt x="1836985" y="186347"/>
                  <a:pt x="1845528" y="188882"/>
                  <a:pt x="1829724" y="183614"/>
                </a:cubicBezTo>
                <a:cubicBezTo>
                  <a:pt x="1822379" y="173821"/>
                  <a:pt x="1814480" y="164421"/>
                  <a:pt x="1807690" y="154236"/>
                </a:cubicBezTo>
                <a:cubicBezTo>
                  <a:pt x="1805242" y="150564"/>
                  <a:pt x="1803277" y="146518"/>
                  <a:pt x="1800345" y="143219"/>
                </a:cubicBezTo>
                <a:cubicBezTo>
                  <a:pt x="1779780" y="120084"/>
                  <a:pt x="1780401" y="122578"/>
                  <a:pt x="1756278" y="106496"/>
                </a:cubicBezTo>
                <a:cubicBezTo>
                  <a:pt x="1752606" y="104048"/>
                  <a:pt x="1749448" y="100547"/>
                  <a:pt x="1745261" y="99151"/>
                </a:cubicBezTo>
                <a:cubicBezTo>
                  <a:pt x="1741589" y="97927"/>
                  <a:pt x="1737802" y="97004"/>
                  <a:pt x="1734244" y="95479"/>
                </a:cubicBezTo>
                <a:cubicBezTo>
                  <a:pt x="1704055" y="82541"/>
                  <a:pt x="1733724" y="95108"/>
                  <a:pt x="1708538" y="77118"/>
                </a:cubicBezTo>
                <a:cubicBezTo>
                  <a:pt x="1704083" y="73936"/>
                  <a:pt x="1698543" y="72590"/>
                  <a:pt x="1693849" y="69773"/>
                </a:cubicBezTo>
                <a:cubicBezTo>
                  <a:pt x="1686280" y="65231"/>
                  <a:pt x="1671815" y="55084"/>
                  <a:pt x="1671815" y="55084"/>
                </a:cubicBezTo>
                <a:cubicBezTo>
                  <a:pt x="1669367" y="51412"/>
                  <a:pt x="1667592" y="47188"/>
                  <a:pt x="1664471" y="44067"/>
                </a:cubicBezTo>
                <a:cubicBezTo>
                  <a:pt x="1661350" y="40946"/>
                  <a:pt x="1657046" y="39287"/>
                  <a:pt x="1653454" y="36722"/>
                </a:cubicBezTo>
                <a:cubicBezTo>
                  <a:pt x="1648474" y="33165"/>
                  <a:pt x="1644079" y="28742"/>
                  <a:pt x="1638765" y="25706"/>
                </a:cubicBezTo>
                <a:cubicBezTo>
                  <a:pt x="1635404" y="23785"/>
                  <a:pt x="1631373" y="23392"/>
                  <a:pt x="1627748" y="22033"/>
                </a:cubicBezTo>
                <a:cubicBezTo>
                  <a:pt x="1621576" y="19718"/>
                  <a:pt x="1615558" y="17004"/>
                  <a:pt x="1609386" y="14689"/>
                </a:cubicBezTo>
                <a:cubicBezTo>
                  <a:pt x="1601803" y="11845"/>
                  <a:pt x="1591405" y="8792"/>
                  <a:pt x="1583680" y="7344"/>
                </a:cubicBezTo>
                <a:cubicBezTo>
                  <a:pt x="1569043" y="4600"/>
                  <a:pt x="1539613" y="0"/>
                  <a:pt x="1539613" y="0"/>
                </a:cubicBezTo>
                <a:cubicBezTo>
                  <a:pt x="1524924" y="1224"/>
                  <a:pt x="1510156" y="1724"/>
                  <a:pt x="1495545" y="3672"/>
                </a:cubicBezTo>
                <a:cubicBezTo>
                  <a:pt x="1491708" y="4184"/>
                  <a:pt x="1487265" y="4607"/>
                  <a:pt x="1484528" y="7344"/>
                </a:cubicBezTo>
                <a:cubicBezTo>
                  <a:pt x="1481791" y="10081"/>
                  <a:pt x="1482080" y="14689"/>
                  <a:pt x="1480856" y="18361"/>
                </a:cubicBezTo>
                <a:cubicBezTo>
                  <a:pt x="1482080" y="26930"/>
                  <a:pt x="1480657" y="36325"/>
                  <a:pt x="1484528" y="44067"/>
                </a:cubicBezTo>
                <a:cubicBezTo>
                  <a:pt x="1486259" y="47529"/>
                  <a:pt x="1492083" y="46008"/>
                  <a:pt x="1495545" y="47739"/>
                </a:cubicBezTo>
                <a:cubicBezTo>
                  <a:pt x="1499493" y="49713"/>
                  <a:pt x="1502890" y="52636"/>
                  <a:pt x="1506562" y="55084"/>
                </a:cubicBezTo>
                <a:cubicBezTo>
                  <a:pt x="1505338" y="62429"/>
                  <a:pt x="1505245" y="70054"/>
                  <a:pt x="1502890" y="77118"/>
                </a:cubicBezTo>
                <a:cubicBezTo>
                  <a:pt x="1501494" y="81305"/>
                  <a:pt x="1497284" y="84077"/>
                  <a:pt x="1495545" y="88134"/>
                </a:cubicBezTo>
                <a:cubicBezTo>
                  <a:pt x="1493557" y="92773"/>
                  <a:pt x="1493097" y="97927"/>
                  <a:pt x="1491873" y="102824"/>
                </a:cubicBezTo>
                <a:cubicBezTo>
                  <a:pt x="1490649" y="116289"/>
                  <a:pt x="1491915" y="130219"/>
                  <a:pt x="1488201" y="143219"/>
                </a:cubicBezTo>
                <a:cubicBezTo>
                  <a:pt x="1486774" y="148213"/>
                  <a:pt x="1481174" y="150911"/>
                  <a:pt x="1477184" y="154236"/>
                </a:cubicBezTo>
                <a:cubicBezTo>
                  <a:pt x="1467694" y="162144"/>
                  <a:pt x="1466190" y="161572"/>
                  <a:pt x="1455150" y="165253"/>
                </a:cubicBezTo>
                <a:cubicBezTo>
                  <a:pt x="1435561" y="194633"/>
                  <a:pt x="1461273" y="159129"/>
                  <a:pt x="1436789" y="183614"/>
                </a:cubicBezTo>
                <a:cubicBezTo>
                  <a:pt x="1433668" y="186735"/>
                  <a:pt x="1431892" y="190959"/>
                  <a:pt x="1429444" y="194631"/>
                </a:cubicBezTo>
                <a:cubicBezTo>
                  <a:pt x="1430668" y="210544"/>
                  <a:pt x="1427748" y="227340"/>
                  <a:pt x="1433116" y="242371"/>
                </a:cubicBezTo>
                <a:cubicBezTo>
                  <a:pt x="1434813" y="247124"/>
                  <a:pt x="1442878" y="244948"/>
                  <a:pt x="1447805" y="246043"/>
                </a:cubicBezTo>
                <a:cubicBezTo>
                  <a:pt x="1453898" y="247397"/>
                  <a:pt x="1460111" y="248201"/>
                  <a:pt x="1466167" y="249715"/>
                </a:cubicBezTo>
                <a:cubicBezTo>
                  <a:pt x="1469922" y="250654"/>
                  <a:pt x="1473372" y="252714"/>
                  <a:pt x="1477184" y="253387"/>
                </a:cubicBezTo>
                <a:cubicBezTo>
                  <a:pt x="1494232" y="256395"/>
                  <a:pt x="1511621" y="257337"/>
                  <a:pt x="1528596" y="260732"/>
                </a:cubicBezTo>
                <a:cubicBezTo>
                  <a:pt x="1534716" y="261956"/>
                  <a:pt x="1540935" y="262762"/>
                  <a:pt x="1546957" y="264404"/>
                </a:cubicBezTo>
                <a:cubicBezTo>
                  <a:pt x="1554426" y="266441"/>
                  <a:pt x="1568991" y="271749"/>
                  <a:pt x="1568991" y="271749"/>
                </a:cubicBezTo>
                <a:cubicBezTo>
                  <a:pt x="1601178" y="303936"/>
                  <a:pt x="1560348" y="264547"/>
                  <a:pt x="1591025" y="290110"/>
                </a:cubicBezTo>
                <a:cubicBezTo>
                  <a:pt x="1619313" y="313683"/>
                  <a:pt x="1585696" y="290228"/>
                  <a:pt x="1613058" y="308472"/>
                </a:cubicBezTo>
                <a:cubicBezTo>
                  <a:pt x="1611834" y="312144"/>
                  <a:pt x="1612123" y="316752"/>
                  <a:pt x="1609386" y="319489"/>
                </a:cubicBezTo>
                <a:cubicBezTo>
                  <a:pt x="1605515" y="323360"/>
                  <a:pt x="1599729" y="324677"/>
                  <a:pt x="1594697" y="326833"/>
                </a:cubicBezTo>
                <a:cubicBezTo>
                  <a:pt x="1582939" y="331872"/>
                  <a:pt x="1579123" y="330727"/>
                  <a:pt x="1565319" y="334178"/>
                </a:cubicBezTo>
                <a:cubicBezTo>
                  <a:pt x="1556633" y="336349"/>
                  <a:pt x="1547123" y="340689"/>
                  <a:pt x="1539613" y="345195"/>
                </a:cubicBezTo>
                <a:cubicBezTo>
                  <a:pt x="1532044" y="349737"/>
                  <a:pt x="1523821" y="353642"/>
                  <a:pt x="1517579" y="359884"/>
                </a:cubicBezTo>
                <a:cubicBezTo>
                  <a:pt x="1513907" y="363556"/>
                  <a:pt x="1510883" y="368020"/>
                  <a:pt x="1506562" y="370901"/>
                </a:cubicBezTo>
                <a:cubicBezTo>
                  <a:pt x="1503341" y="373048"/>
                  <a:pt x="1499217" y="373349"/>
                  <a:pt x="1495545" y="374573"/>
                </a:cubicBezTo>
                <a:cubicBezTo>
                  <a:pt x="1463976" y="395620"/>
                  <a:pt x="1503915" y="370389"/>
                  <a:pt x="1473511" y="385590"/>
                </a:cubicBezTo>
                <a:cubicBezTo>
                  <a:pt x="1469564" y="387564"/>
                  <a:pt x="1466551" y="391196"/>
                  <a:pt x="1462495" y="392934"/>
                </a:cubicBezTo>
                <a:cubicBezTo>
                  <a:pt x="1456718" y="395410"/>
                  <a:pt x="1434246" y="398969"/>
                  <a:pt x="1429444" y="400279"/>
                </a:cubicBezTo>
                <a:cubicBezTo>
                  <a:pt x="1421975" y="402316"/>
                  <a:pt x="1414921" y="405746"/>
                  <a:pt x="1407410" y="407624"/>
                </a:cubicBezTo>
                <a:lnTo>
                  <a:pt x="1392721" y="411296"/>
                </a:lnTo>
                <a:cubicBezTo>
                  <a:pt x="1389213" y="421821"/>
                  <a:pt x="1384843" y="428857"/>
                  <a:pt x="1392721" y="440674"/>
                </a:cubicBezTo>
                <a:cubicBezTo>
                  <a:pt x="1394868" y="443895"/>
                  <a:pt x="1400066" y="443123"/>
                  <a:pt x="1403738" y="444347"/>
                </a:cubicBezTo>
                <a:cubicBezTo>
                  <a:pt x="1404962" y="448019"/>
                  <a:pt x="1407410" y="451492"/>
                  <a:pt x="1407410" y="455363"/>
                </a:cubicBezTo>
                <a:cubicBezTo>
                  <a:pt x="1407410" y="464896"/>
                  <a:pt x="1399345" y="472245"/>
                  <a:pt x="1392721" y="477397"/>
                </a:cubicBezTo>
                <a:cubicBezTo>
                  <a:pt x="1385753" y="482816"/>
                  <a:pt x="1378032" y="487189"/>
                  <a:pt x="1370687" y="492086"/>
                </a:cubicBezTo>
                <a:cubicBezTo>
                  <a:pt x="1367015" y="494534"/>
                  <a:pt x="1362792" y="496310"/>
                  <a:pt x="1359671" y="499431"/>
                </a:cubicBezTo>
                <a:cubicBezTo>
                  <a:pt x="1345917" y="513185"/>
                  <a:pt x="1353581" y="508806"/>
                  <a:pt x="1337637" y="514120"/>
                </a:cubicBezTo>
                <a:cubicBezTo>
                  <a:pt x="1333965" y="516568"/>
                  <a:pt x="1330653" y="519672"/>
                  <a:pt x="1326620" y="521465"/>
                </a:cubicBezTo>
                <a:cubicBezTo>
                  <a:pt x="1319545" y="524609"/>
                  <a:pt x="1311931" y="526361"/>
                  <a:pt x="1304586" y="528809"/>
                </a:cubicBezTo>
                <a:cubicBezTo>
                  <a:pt x="1278171" y="537613"/>
                  <a:pt x="1311158" y="526931"/>
                  <a:pt x="1278880" y="536154"/>
                </a:cubicBezTo>
                <a:cubicBezTo>
                  <a:pt x="1275158" y="537217"/>
                  <a:pt x="1271618" y="538887"/>
                  <a:pt x="1267863" y="539826"/>
                </a:cubicBezTo>
                <a:cubicBezTo>
                  <a:pt x="1244548" y="545654"/>
                  <a:pt x="1247561" y="541698"/>
                  <a:pt x="1220124" y="550843"/>
                </a:cubicBezTo>
                <a:cubicBezTo>
                  <a:pt x="1203185" y="556489"/>
                  <a:pt x="1212903" y="553756"/>
                  <a:pt x="1190745" y="558187"/>
                </a:cubicBezTo>
                <a:cubicBezTo>
                  <a:pt x="1177086" y="557468"/>
                  <a:pt x="1119961" y="556542"/>
                  <a:pt x="1095266" y="550843"/>
                </a:cubicBezTo>
                <a:cubicBezTo>
                  <a:pt x="1087722" y="549102"/>
                  <a:pt x="1080577" y="545946"/>
                  <a:pt x="1073232" y="543498"/>
                </a:cubicBezTo>
                <a:lnTo>
                  <a:pt x="1062215" y="539826"/>
                </a:lnTo>
                <a:cubicBezTo>
                  <a:pt x="1039890" y="524942"/>
                  <a:pt x="1063608" y="538970"/>
                  <a:pt x="1036509" y="528809"/>
                </a:cubicBezTo>
                <a:cubicBezTo>
                  <a:pt x="998092" y="514404"/>
                  <a:pt x="1044845" y="527223"/>
                  <a:pt x="1007131" y="517792"/>
                </a:cubicBezTo>
                <a:cubicBezTo>
                  <a:pt x="975559" y="496746"/>
                  <a:pt x="1015505" y="521979"/>
                  <a:pt x="985097" y="506775"/>
                </a:cubicBezTo>
                <a:cubicBezTo>
                  <a:pt x="981149" y="504801"/>
                  <a:pt x="978212" y="500981"/>
                  <a:pt x="974080" y="499431"/>
                </a:cubicBezTo>
                <a:cubicBezTo>
                  <a:pt x="968236" y="497240"/>
                  <a:pt x="961876" y="496785"/>
                  <a:pt x="955719" y="495759"/>
                </a:cubicBezTo>
                <a:cubicBezTo>
                  <a:pt x="939837" y="493112"/>
                  <a:pt x="923988" y="490129"/>
                  <a:pt x="907979" y="488414"/>
                </a:cubicBezTo>
                <a:cubicBezTo>
                  <a:pt x="889682" y="486454"/>
                  <a:pt x="871243" y="486153"/>
                  <a:pt x="852895" y="484742"/>
                </a:cubicBezTo>
                <a:cubicBezTo>
                  <a:pt x="839414" y="483705"/>
                  <a:pt x="825964" y="482293"/>
                  <a:pt x="812499" y="481069"/>
                </a:cubicBezTo>
                <a:cubicBezTo>
                  <a:pt x="798646" y="476451"/>
                  <a:pt x="792076" y="475335"/>
                  <a:pt x="779449" y="462708"/>
                </a:cubicBezTo>
                <a:cubicBezTo>
                  <a:pt x="772104" y="455363"/>
                  <a:pt x="766058" y="446435"/>
                  <a:pt x="757415" y="440674"/>
                </a:cubicBezTo>
                <a:cubicBezTo>
                  <a:pt x="753743" y="438226"/>
                  <a:pt x="749929" y="435978"/>
                  <a:pt x="746398" y="433330"/>
                </a:cubicBezTo>
                <a:cubicBezTo>
                  <a:pt x="740128" y="428627"/>
                  <a:pt x="734684" y="422794"/>
                  <a:pt x="728037" y="418640"/>
                </a:cubicBezTo>
                <a:cubicBezTo>
                  <a:pt x="724754" y="416588"/>
                  <a:pt x="720482" y="416699"/>
                  <a:pt x="717020" y="414968"/>
                </a:cubicBezTo>
                <a:cubicBezTo>
                  <a:pt x="682100" y="397510"/>
                  <a:pt x="740819" y="419229"/>
                  <a:pt x="683969" y="400279"/>
                </a:cubicBezTo>
                <a:lnTo>
                  <a:pt x="672952" y="396607"/>
                </a:lnTo>
                <a:cubicBezTo>
                  <a:pt x="647119" y="379383"/>
                  <a:pt x="679874" y="399203"/>
                  <a:pt x="643574" y="385590"/>
                </a:cubicBezTo>
                <a:cubicBezTo>
                  <a:pt x="639441" y="384040"/>
                  <a:pt x="636614" y="379984"/>
                  <a:pt x="632557" y="378245"/>
                </a:cubicBezTo>
                <a:cubicBezTo>
                  <a:pt x="627918" y="376257"/>
                  <a:pt x="622721" y="375959"/>
                  <a:pt x="617868" y="374573"/>
                </a:cubicBezTo>
                <a:cubicBezTo>
                  <a:pt x="614146" y="373510"/>
                  <a:pt x="610586" y="371920"/>
                  <a:pt x="606851" y="370901"/>
                </a:cubicBezTo>
                <a:cubicBezTo>
                  <a:pt x="597113" y="368245"/>
                  <a:pt x="587266" y="366004"/>
                  <a:pt x="577473" y="363556"/>
                </a:cubicBezTo>
                <a:lnTo>
                  <a:pt x="570128" y="370901"/>
                </a:lnTo>
                <a:close/>
              </a:path>
            </a:pathLst>
          </a:custGeom>
          <a:blipFill dpi="0" rotWithShape="1">
            <a:blip r:embed="rId7">
              <a:alphaModFix amt="60000"/>
            </a:blip>
            <a:srcRect/>
            <a:stretch>
              <a:fillRect r="-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04CCB-86C1-4DB3-BB29-A2CAD654948F}"/>
              </a:ext>
            </a:extLst>
          </p:cNvPr>
          <p:cNvSpPr/>
          <p:nvPr/>
        </p:nvSpPr>
        <p:spPr>
          <a:xfrm>
            <a:off x="8101070" y="1401349"/>
            <a:ext cx="1237582" cy="471518"/>
          </a:xfrm>
          <a:custGeom>
            <a:avLst/>
            <a:gdLst>
              <a:gd name="connsiteX0" fmla="*/ 1072308 w 1237582"/>
              <a:gd name="connsiteY0" fmla="*/ 96945 h 471518"/>
              <a:gd name="connsiteX1" fmla="*/ 1050275 w 1237582"/>
              <a:gd name="connsiteY1" fmla="*/ 93273 h 471518"/>
              <a:gd name="connsiteX2" fmla="*/ 1028241 w 1237582"/>
              <a:gd name="connsiteY2" fmla="*/ 78584 h 471518"/>
              <a:gd name="connsiteX3" fmla="*/ 1006207 w 1237582"/>
              <a:gd name="connsiteY3" fmla="*/ 71239 h 471518"/>
              <a:gd name="connsiteX4" fmla="*/ 995190 w 1237582"/>
              <a:gd name="connsiteY4" fmla="*/ 67567 h 471518"/>
              <a:gd name="connsiteX5" fmla="*/ 958467 w 1237582"/>
              <a:gd name="connsiteY5" fmla="*/ 63894 h 471518"/>
              <a:gd name="connsiteX6" fmla="*/ 914400 w 1237582"/>
              <a:gd name="connsiteY6" fmla="*/ 100617 h 471518"/>
              <a:gd name="connsiteX7" fmla="*/ 888694 w 1237582"/>
              <a:gd name="connsiteY7" fmla="*/ 107962 h 471518"/>
              <a:gd name="connsiteX8" fmla="*/ 848299 w 1237582"/>
              <a:gd name="connsiteY8" fmla="*/ 118979 h 471518"/>
              <a:gd name="connsiteX9" fmla="*/ 763836 w 1237582"/>
              <a:gd name="connsiteY9" fmla="*/ 115306 h 471518"/>
              <a:gd name="connsiteX10" fmla="*/ 738130 w 1237582"/>
              <a:gd name="connsiteY10" fmla="*/ 107962 h 471518"/>
              <a:gd name="connsiteX11" fmla="*/ 727113 w 1237582"/>
              <a:gd name="connsiteY11" fmla="*/ 100617 h 471518"/>
              <a:gd name="connsiteX12" fmla="*/ 705079 w 1237582"/>
              <a:gd name="connsiteY12" fmla="*/ 82256 h 471518"/>
              <a:gd name="connsiteX13" fmla="*/ 686718 w 1237582"/>
              <a:gd name="connsiteY13" fmla="*/ 78584 h 471518"/>
              <a:gd name="connsiteX14" fmla="*/ 661012 w 1237582"/>
              <a:gd name="connsiteY14" fmla="*/ 71239 h 471518"/>
              <a:gd name="connsiteX15" fmla="*/ 572877 w 1237582"/>
              <a:gd name="connsiteY15" fmla="*/ 63894 h 471518"/>
              <a:gd name="connsiteX16" fmla="*/ 539826 w 1237582"/>
              <a:gd name="connsiteY16" fmla="*/ 45533 h 471518"/>
              <a:gd name="connsiteX17" fmla="*/ 528810 w 1237582"/>
              <a:gd name="connsiteY17" fmla="*/ 38188 h 471518"/>
              <a:gd name="connsiteX18" fmla="*/ 506776 w 1237582"/>
              <a:gd name="connsiteY18" fmla="*/ 30844 h 471518"/>
              <a:gd name="connsiteX19" fmla="*/ 495759 w 1237582"/>
              <a:gd name="connsiteY19" fmla="*/ 23499 h 471518"/>
              <a:gd name="connsiteX20" fmla="*/ 473725 w 1237582"/>
              <a:gd name="connsiteY20" fmla="*/ 16155 h 471518"/>
              <a:gd name="connsiteX21" fmla="*/ 462708 w 1237582"/>
              <a:gd name="connsiteY21" fmla="*/ 12482 h 471518"/>
              <a:gd name="connsiteX22" fmla="*/ 451691 w 1237582"/>
              <a:gd name="connsiteY22" fmla="*/ 8810 h 471518"/>
              <a:gd name="connsiteX23" fmla="*/ 437002 w 1237582"/>
              <a:gd name="connsiteY23" fmla="*/ 1465 h 471518"/>
              <a:gd name="connsiteX24" fmla="*/ 341523 w 1237582"/>
              <a:gd name="connsiteY24" fmla="*/ 5138 h 471518"/>
              <a:gd name="connsiteX25" fmla="*/ 345195 w 1237582"/>
              <a:gd name="connsiteY25" fmla="*/ 30844 h 471518"/>
              <a:gd name="connsiteX26" fmla="*/ 356212 w 1237582"/>
              <a:gd name="connsiteY26" fmla="*/ 52878 h 471518"/>
              <a:gd name="connsiteX27" fmla="*/ 352540 w 1237582"/>
              <a:gd name="connsiteY27" fmla="*/ 67567 h 471518"/>
              <a:gd name="connsiteX28" fmla="*/ 235026 w 1237582"/>
              <a:gd name="connsiteY28" fmla="*/ 60222 h 471518"/>
              <a:gd name="connsiteX29" fmla="*/ 212993 w 1237582"/>
              <a:gd name="connsiteY29" fmla="*/ 52878 h 471518"/>
              <a:gd name="connsiteX30" fmla="*/ 201976 w 1237582"/>
              <a:gd name="connsiteY30" fmla="*/ 49205 h 471518"/>
              <a:gd name="connsiteX31" fmla="*/ 187287 w 1237582"/>
              <a:gd name="connsiteY31" fmla="*/ 45533 h 471518"/>
              <a:gd name="connsiteX32" fmla="*/ 95479 w 1237582"/>
              <a:gd name="connsiteY32" fmla="*/ 49205 h 471518"/>
              <a:gd name="connsiteX33" fmla="*/ 69773 w 1237582"/>
              <a:gd name="connsiteY33" fmla="*/ 56550 h 471518"/>
              <a:gd name="connsiteX34" fmla="*/ 44067 w 1237582"/>
              <a:gd name="connsiteY34" fmla="*/ 71239 h 471518"/>
              <a:gd name="connsiteX35" fmla="*/ 22034 w 1237582"/>
              <a:gd name="connsiteY35" fmla="*/ 78584 h 471518"/>
              <a:gd name="connsiteX36" fmla="*/ 0 w 1237582"/>
              <a:gd name="connsiteY36" fmla="*/ 93273 h 471518"/>
              <a:gd name="connsiteX37" fmla="*/ 3672 w 1237582"/>
              <a:gd name="connsiteY37" fmla="*/ 118979 h 471518"/>
              <a:gd name="connsiteX38" fmla="*/ 22034 w 1237582"/>
              <a:gd name="connsiteY38" fmla="*/ 137340 h 471518"/>
              <a:gd name="connsiteX39" fmla="*/ 58757 w 1237582"/>
              <a:gd name="connsiteY39" fmla="*/ 144685 h 471518"/>
              <a:gd name="connsiteX40" fmla="*/ 69773 w 1237582"/>
              <a:gd name="connsiteY40" fmla="*/ 148357 h 471518"/>
              <a:gd name="connsiteX41" fmla="*/ 91807 w 1237582"/>
              <a:gd name="connsiteY41" fmla="*/ 163046 h 471518"/>
              <a:gd name="connsiteX42" fmla="*/ 102824 w 1237582"/>
              <a:gd name="connsiteY42" fmla="*/ 170391 h 471518"/>
              <a:gd name="connsiteX43" fmla="*/ 124858 w 1237582"/>
              <a:gd name="connsiteY43" fmla="*/ 177735 h 471518"/>
              <a:gd name="connsiteX44" fmla="*/ 135875 w 1237582"/>
              <a:gd name="connsiteY44" fmla="*/ 181408 h 471518"/>
              <a:gd name="connsiteX45" fmla="*/ 139547 w 1237582"/>
              <a:gd name="connsiteY45" fmla="*/ 192424 h 471518"/>
              <a:gd name="connsiteX46" fmla="*/ 146891 w 1237582"/>
              <a:gd name="connsiteY46" fmla="*/ 203441 h 471518"/>
              <a:gd name="connsiteX47" fmla="*/ 150564 w 1237582"/>
              <a:gd name="connsiteY47" fmla="*/ 225475 h 471518"/>
              <a:gd name="connsiteX48" fmla="*/ 157908 w 1237582"/>
              <a:gd name="connsiteY48" fmla="*/ 236492 h 471518"/>
              <a:gd name="connsiteX49" fmla="*/ 165253 w 1237582"/>
              <a:gd name="connsiteY49" fmla="*/ 251181 h 471518"/>
              <a:gd name="connsiteX50" fmla="*/ 190959 w 1237582"/>
              <a:gd name="connsiteY50" fmla="*/ 280559 h 471518"/>
              <a:gd name="connsiteX51" fmla="*/ 246043 w 1237582"/>
              <a:gd name="connsiteY51" fmla="*/ 287904 h 471518"/>
              <a:gd name="connsiteX52" fmla="*/ 268077 w 1237582"/>
              <a:gd name="connsiteY52" fmla="*/ 295249 h 471518"/>
              <a:gd name="connsiteX53" fmla="*/ 279094 w 1237582"/>
              <a:gd name="connsiteY53" fmla="*/ 298921 h 471518"/>
              <a:gd name="connsiteX54" fmla="*/ 319489 w 1237582"/>
              <a:gd name="connsiteY54" fmla="*/ 324627 h 471518"/>
              <a:gd name="connsiteX55" fmla="*/ 348867 w 1237582"/>
              <a:gd name="connsiteY55" fmla="*/ 331971 h 471518"/>
              <a:gd name="connsiteX56" fmla="*/ 370901 w 1237582"/>
              <a:gd name="connsiteY56" fmla="*/ 339316 h 471518"/>
              <a:gd name="connsiteX57" fmla="*/ 381918 w 1237582"/>
              <a:gd name="connsiteY57" fmla="*/ 342988 h 471518"/>
              <a:gd name="connsiteX58" fmla="*/ 403952 w 1237582"/>
              <a:gd name="connsiteY58" fmla="*/ 354005 h 471518"/>
              <a:gd name="connsiteX59" fmla="*/ 425985 w 1237582"/>
              <a:gd name="connsiteY59" fmla="*/ 368694 h 471518"/>
              <a:gd name="connsiteX60" fmla="*/ 470053 w 1237582"/>
              <a:gd name="connsiteY60" fmla="*/ 383384 h 471518"/>
              <a:gd name="connsiteX61" fmla="*/ 481070 w 1237582"/>
              <a:gd name="connsiteY61" fmla="*/ 387056 h 471518"/>
              <a:gd name="connsiteX62" fmla="*/ 492087 w 1237582"/>
              <a:gd name="connsiteY62" fmla="*/ 390728 h 471518"/>
              <a:gd name="connsiteX63" fmla="*/ 532482 w 1237582"/>
              <a:gd name="connsiteY63" fmla="*/ 398073 h 471518"/>
              <a:gd name="connsiteX64" fmla="*/ 547171 w 1237582"/>
              <a:gd name="connsiteY64" fmla="*/ 401745 h 471518"/>
              <a:gd name="connsiteX65" fmla="*/ 572877 w 1237582"/>
              <a:gd name="connsiteY65" fmla="*/ 405417 h 471518"/>
              <a:gd name="connsiteX66" fmla="*/ 594911 w 1237582"/>
              <a:gd name="connsiteY66" fmla="*/ 416434 h 471518"/>
              <a:gd name="connsiteX67" fmla="*/ 616944 w 1237582"/>
              <a:gd name="connsiteY67" fmla="*/ 431123 h 471518"/>
              <a:gd name="connsiteX68" fmla="*/ 642650 w 1237582"/>
              <a:gd name="connsiteY68" fmla="*/ 445812 h 471518"/>
              <a:gd name="connsiteX69" fmla="*/ 664684 w 1237582"/>
              <a:gd name="connsiteY69" fmla="*/ 453157 h 471518"/>
              <a:gd name="connsiteX70" fmla="*/ 741802 w 1237582"/>
              <a:gd name="connsiteY70" fmla="*/ 464174 h 471518"/>
              <a:gd name="connsiteX71" fmla="*/ 760164 w 1237582"/>
              <a:gd name="connsiteY71" fmla="*/ 467846 h 471518"/>
              <a:gd name="connsiteX72" fmla="*/ 796887 w 1237582"/>
              <a:gd name="connsiteY72" fmla="*/ 471518 h 471518"/>
              <a:gd name="connsiteX73" fmla="*/ 925417 w 1237582"/>
              <a:gd name="connsiteY73" fmla="*/ 464174 h 471518"/>
              <a:gd name="connsiteX74" fmla="*/ 962140 w 1237582"/>
              <a:gd name="connsiteY74" fmla="*/ 453157 h 471518"/>
              <a:gd name="connsiteX75" fmla="*/ 984173 w 1237582"/>
              <a:gd name="connsiteY75" fmla="*/ 438468 h 471518"/>
              <a:gd name="connsiteX76" fmla="*/ 995190 w 1237582"/>
              <a:gd name="connsiteY76" fmla="*/ 431123 h 471518"/>
              <a:gd name="connsiteX77" fmla="*/ 1002535 w 1237582"/>
              <a:gd name="connsiteY77" fmla="*/ 420106 h 471518"/>
              <a:gd name="connsiteX78" fmla="*/ 1013552 w 1237582"/>
              <a:gd name="connsiteY78" fmla="*/ 416434 h 471518"/>
              <a:gd name="connsiteX79" fmla="*/ 1024569 w 1237582"/>
              <a:gd name="connsiteY79" fmla="*/ 409090 h 471518"/>
              <a:gd name="connsiteX80" fmla="*/ 1028241 w 1237582"/>
              <a:gd name="connsiteY80" fmla="*/ 313610 h 471518"/>
              <a:gd name="connsiteX81" fmla="*/ 1050275 w 1237582"/>
              <a:gd name="connsiteY81" fmla="*/ 302593 h 471518"/>
              <a:gd name="connsiteX82" fmla="*/ 1123720 w 1237582"/>
              <a:gd name="connsiteY82" fmla="*/ 298921 h 471518"/>
              <a:gd name="connsiteX83" fmla="*/ 1145754 w 1237582"/>
              <a:gd name="connsiteY83" fmla="*/ 295249 h 471518"/>
              <a:gd name="connsiteX84" fmla="*/ 1167788 w 1237582"/>
              <a:gd name="connsiteY84" fmla="*/ 287904 h 471518"/>
              <a:gd name="connsiteX85" fmla="*/ 1178805 w 1237582"/>
              <a:gd name="connsiteY85" fmla="*/ 280559 h 471518"/>
              <a:gd name="connsiteX86" fmla="*/ 1193494 w 1237582"/>
              <a:gd name="connsiteY86" fmla="*/ 258526 h 471518"/>
              <a:gd name="connsiteX87" fmla="*/ 1204511 w 1237582"/>
              <a:gd name="connsiteY87" fmla="*/ 251181 h 471518"/>
              <a:gd name="connsiteX88" fmla="*/ 1222872 w 1237582"/>
              <a:gd name="connsiteY88" fmla="*/ 247509 h 471518"/>
              <a:gd name="connsiteX89" fmla="*/ 1233889 w 1237582"/>
              <a:gd name="connsiteY89" fmla="*/ 243837 h 471518"/>
              <a:gd name="connsiteX90" fmla="*/ 1237561 w 1237582"/>
              <a:gd name="connsiteY90" fmla="*/ 232820 h 471518"/>
              <a:gd name="connsiteX91" fmla="*/ 1233889 w 1237582"/>
              <a:gd name="connsiteY91" fmla="*/ 196097 h 471518"/>
              <a:gd name="connsiteX92" fmla="*/ 1222872 w 1237582"/>
              <a:gd name="connsiteY92" fmla="*/ 192424 h 471518"/>
              <a:gd name="connsiteX93" fmla="*/ 1200838 w 1237582"/>
              <a:gd name="connsiteY93" fmla="*/ 188752 h 471518"/>
              <a:gd name="connsiteX94" fmla="*/ 1164116 w 1237582"/>
              <a:gd name="connsiteY94" fmla="*/ 170391 h 471518"/>
              <a:gd name="connsiteX95" fmla="*/ 1098014 w 1237582"/>
              <a:gd name="connsiteY95" fmla="*/ 163046 h 471518"/>
              <a:gd name="connsiteX96" fmla="*/ 1083325 w 1237582"/>
              <a:gd name="connsiteY96" fmla="*/ 155702 h 471518"/>
              <a:gd name="connsiteX97" fmla="*/ 1061291 w 1237582"/>
              <a:gd name="connsiteY97" fmla="*/ 126323 h 471518"/>
              <a:gd name="connsiteX98" fmla="*/ 1072308 w 1237582"/>
              <a:gd name="connsiteY98" fmla="*/ 96945 h 47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37582" h="471518">
                <a:moveTo>
                  <a:pt x="1072308" y="96945"/>
                </a:moveTo>
                <a:cubicBezTo>
                  <a:pt x="1064964" y="95721"/>
                  <a:pt x="1057148" y="96137"/>
                  <a:pt x="1050275" y="93273"/>
                </a:cubicBezTo>
                <a:cubicBezTo>
                  <a:pt x="1042127" y="89878"/>
                  <a:pt x="1036615" y="81375"/>
                  <a:pt x="1028241" y="78584"/>
                </a:cubicBezTo>
                <a:lnTo>
                  <a:pt x="1006207" y="71239"/>
                </a:lnTo>
                <a:lnTo>
                  <a:pt x="995190" y="67567"/>
                </a:lnTo>
                <a:cubicBezTo>
                  <a:pt x="982006" y="58777"/>
                  <a:pt x="978669" y="53016"/>
                  <a:pt x="958467" y="63894"/>
                </a:cubicBezTo>
                <a:cubicBezTo>
                  <a:pt x="925211" y="81801"/>
                  <a:pt x="949310" y="88978"/>
                  <a:pt x="914400" y="100617"/>
                </a:cubicBezTo>
                <a:cubicBezTo>
                  <a:pt x="877432" y="112942"/>
                  <a:pt x="934731" y="94152"/>
                  <a:pt x="888694" y="107962"/>
                </a:cubicBezTo>
                <a:cubicBezTo>
                  <a:pt x="851415" y="119145"/>
                  <a:pt x="881768" y="112284"/>
                  <a:pt x="848299" y="118979"/>
                </a:cubicBezTo>
                <a:cubicBezTo>
                  <a:pt x="820145" y="117755"/>
                  <a:pt x="791940" y="117388"/>
                  <a:pt x="763836" y="115306"/>
                </a:cubicBezTo>
                <a:cubicBezTo>
                  <a:pt x="757908" y="114867"/>
                  <a:pt x="744336" y="110030"/>
                  <a:pt x="738130" y="107962"/>
                </a:cubicBezTo>
                <a:cubicBezTo>
                  <a:pt x="734458" y="105514"/>
                  <a:pt x="730504" y="103443"/>
                  <a:pt x="727113" y="100617"/>
                </a:cubicBezTo>
                <a:cubicBezTo>
                  <a:pt x="719318" y="94121"/>
                  <a:pt x="715027" y="85986"/>
                  <a:pt x="705079" y="82256"/>
                </a:cubicBezTo>
                <a:cubicBezTo>
                  <a:pt x="699235" y="80065"/>
                  <a:pt x="692773" y="80098"/>
                  <a:pt x="686718" y="78584"/>
                </a:cubicBezTo>
                <a:cubicBezTo>
                  <a:pt x="665734" y="73338"/>
                  <a:pt x="686208" y="75820"/>
                  <a:pt x="661012" y="71239"/>
                </a:cubicBezTo>
                <a:cubicBezTo>
                  <a:pt x="629352" y="65483"/>
                  <a:pt x="608588" y="65995"/>
                  <a:pt x="572877" y="63894"/>
                </a:cubicBezTo>
                <a:cubicBezTo>
                  <a:pt x="553487" y="57431"/>
                  <a:pt x="565078" y="62368"/>
                  <a:pt x="539826" y="45533"/>
                </a:cubicBezTo>
                <a:cubicBezTo>
                  <a:pt x="536154" y="43085"/>
                  <a:pt x="532997" y="39584"/>
                  <a:pt x="528810" y="38188"/>
                </a:cubicBezTo>
                <a:lnTo>
                  <a:pt x="506776" y="30844"/>
                </a:lnTo>
                <a:cubicBezTo>
                  <a:pt x="503104" y="28396"/>
                  <a:pt x="499792" y="25292"/>
                  <a:pt x="495759" y="23499"/>
                </a:cubicBezTo>
                <a:cubicBezTo>
                  <a:pt x="488684" y="20355"/>
                  <a:pt x="481070" y="18603"/>
                  <a:pt x="473725" y="16155"/>
                </a:cubicBezTo>
                <a:lnTo>
                  <a:pt x="462708" y="12482"/>
                </a:lnTo>
                <a:cubicBezTo>
                  <a:pt x="459036" y="11258"/>
                  <a:pt x="455153" y="10541"/>
                  <a:pt x="451691" y="8810"/>
                </a:cubicBezTo>
                <a:lnTo>
                  <a:pt x="437002" y="1465"/>
                </a:lnTo>
                <a:cubicBezTo>
                  <a:pt x="405176" y="2689"/>
                  <a:pt x="371858" y="-4569"/>
                  <a:pt x="341523" y="5138"/>
                </a:cubicBezTo>
                <a:cubicBezTo>
                  <a:pt x="333279" y="7776"/>
                  <a:pt x="343498" y="22356"/>
                  <a:pt x="345195" y="30844"/>
                </a:cubicBezTo>
                <a:cubicBezTo>
                  <a:pt x="347367" y="41705"/>
                  <a:pt x="350021" y="43592"/>
                  <a:pt x="356212" y="52878"/>
                </a:cubicBezTo>
                <a:cubicBezTo>
                  <a:pt x="354988" y="57774"/>
                  <a:pt x="357556" y="67010"/>
                  <a:pt x="352540" y="67567"/>
                </a:cubicBezTo>
                <a:cubicBezTo>
                  <a:pt x="305042" y="72844"/>
                  <a:pt x="275520" y="66970"/>
                  <a:pt x="235026" y="60222"/>
                </a:cubicBezTo>
                <a:lnTo>
                  <a:pt x="212993" y="52878"/>
                </a:lnTo>
                <a:cubicBezTo>
                  <a:pt x="209321" y="51654"/>
                  <a:pt x="205731" y="50144"/>
                  <a:pt x="201976" y="49205"/>
                </a:cubicBezTo>
                <a:lnTo>
                  <a:pt x="187287" y="45533"/>
                </a:lnTo>
                <a:cubicBezTo>
                  <a:pt x="156684" y="46757"/>
                  <a:pt x="126034" y="47098"/>
                  <a:pt x="95479" y="49205"/>
                </a:cubicBezTo>
                <a:cubicBezTo>
                  <a:pt x="89670" y="49606"/>
                  <a:pt x="75887" y="54512"/>
                  <a:pt x="69773" y="56550"/>
                </a:cubicBezTo>
                <a:cubicBezTo>
                  <a:pt x="59835" y="63175"/>
                  <a:pt x="55716" y="66579"/>
                  <a:pt x="44067" y="71239"/>
                </a:cubicBezTo>
                <a:cubicBezTo>
                  <a:pt x="36879" y="74114"/>
                  <a:pt x="28476" y="74290"/>
                  <a:pt x="22034" y="78584"/>
                </a:cubicBezTo>
                <a:lnTo>
                  <a:pt x="0" y="93273"/>
                </a:lnTo>
                <a:cubicBezTo>
                  <a:pt x="1224" y="101842"/>
                  <a:pt x="1185" y="110688"/>
                  <a:pt x="3672" y="118979"/>
                </a:cubicBezTo>
                <a:cubicBezTo>
                  <a:pt x="5788" y="126034"/>
                  <a:pt x="15021" y="135182"/>
                  <a:pt x="22034" y="137340"/>
                </a:cubicBezTo>
                <a:cubicBezTo>
                  <a:pt x="33965" y="141011"/>
                  <a:pt x="46914" y="140737"/>
                  <a:pt x="58757" y="144685"/>
                </a:cubicBezTo>
                <a:lnTo>
                  <a:pt x="69773" y="148357"/>
                </a:lnTo>
                <a:lnTo>
                  <a:pt x="91807" y="163046"/>
                </a:lnTo>
                <a:cubicBezTo>
                  <a:pt x="95479" y="165494"/>
                  <a:pt x="98637" y="168995"/>
                  <a:pt x="102824" y="170391"/>
                </a:cubicBezTo>
                <a:lnTo>
                  <a:pt x="124858" y="177735"/>
                </a:lnTo>
                <a:lnTo>
                  <a:pt x="135875" y="181408"/>
                </a:lnTo>
                <a:cubicBezTo>
                  <a:pt x="137099" y="185080"/>
                  <a:pt x="137816" y="188962"/>
                  <a:pt x="139547" y="192424"/>
                </a:cubicBezTo>
                <a:cubicBezTo>
                  <a:pt x="141521" y="196372"/>
                  <a:pt x="145495" y="199254"/>
                  <a:pt x="146891" y="203441"/>
                </a:cubicBezTo>
                <a:cubicBezTo>
                  <a:pt x="149246" y="210505"/>
                  <a:pt x="148209" y="218411"/>
                  <a:pt x="150564" y="225475"/>
                </a:cubicBezTo>
                <a:cubicBezTo>
                  <a:pt x="151960" y="229662"/>
                  <a:pt x="155718" y="232660"/>
                  <a:pt x="157908" y="236492"/>
                </a:cubicBezTo>
                <a:cubicBezTo>
                  <a:pt x="160624" y="241245"/>
                  <a:pt x="162436" y="246487"/>
                  <a:pt x="165253" y="251181"/>
                </a:cubicBezTo>
                <a:cubicBezTo>
                  <a:pt x="169115" y="257617"/>
                  <a:pt x="179235" y="277954"/>
                  <a:pt x="190959" y="280559"/>
                </a:cubicBezTo>
                <a:cubicBezTo>
                  <a:pt x="209042" y="284577"/>
                  <a:pt x="227682" y="285456"/>
                  <a:pt x="246043" y="287904"/>
                </a:cubicBezTo>
                <a:lnTo>
                  <a:pt x="268077" y="295249"/>
                </a:lnTo>
                <a:lnTo>
                  <a:pt x="279094" y="298921"/>
                </a:lnTo>
                <a:cubicBezTo>
                  <a:pt x="292256" y="308793"/>
                  <a:pt x="303662" y="318296"/>
                  <a:pt x="319489" y="324627"/>
                </a:cubicBezTo>
                <a:cubicBezTo>
                  <a:pt x="328861" y="328376"/>
                  <a:pt x="339291" y="328779"/>
                  <a:pt x="348867" y="331971"/>
                </a:cubicBezTo>
                <a:lnTo>
                  <a:pt x="370901" y="339316"/>
                </a:lnTo>
                <a:lnTo>
                  <a:pt x="381918" y="342988"/>
                </a:lnTo>
                <a:cubicBezTo>
                  <a:pt x="430821" y="375592"/>
                  <a:pt x="358345" y="328668"/>
                  <a:pt x="403952" y="354005"/>
                </a:cubicBezTo>
                <a:cubicBezTo>
                  <a:pt x="411668" y="358292"/>
                  <a:pt x="417611" y="365903"/>
                  <a:pt x="425985" y="368694"/>
                </a:cubicBezTo>
                <a:lnTo>
                  <a:pt x="470053" y="383384"/>
                </a:lnTo>
                <a:lnTo>
                  <a:pt x="481070" y="387056"/>
                </a:lnTo>
                <a:cubicBezTo>
                  <a:pt x="484742" y="388280"/>
                  <a:pt x="488279" y="390036"/>
                  <a:pt x="492087" y="390728"/>
                </a:cubicBezTo>
                <a:lnTo>
                  <a:pt x="532482" y="398073"/>
                </a:lnTo>
                <a:cubicBezTo>
                  <a:pt x="537431" y="399063"/>
                  <a:pt x="542205" y="400842"/>
                  <a:pt x="547171" y="401745"/>
                </a:cubicBezTo>
                <a:cubicBezTo>
                  <a:pt x="555687" y="403293"/>
                  <a:pt x="564308" y="404193"/>
                  <a:pt x="572877" y="405417"/>
                </a:cubicBezTo>
                <a:cubicBezTo>
                  <a:pt x="583917" y="409098"/>
                  <a:pt x="585421" y="408526"/>
                  <a:pt x="594911" y="416434"/>
                </a:cubicBezTo>
                <a:cubicBezTo>
                  <a:pt x="613251" y="431717"/>
                  <a:pt x="597583" y="424669"/>
                  <a:pt x="616944" y="431123"/>
                </a:cubicBezTo>
                <a:cubicBezTo>
                  <a:pt x="626883" y="437749"/>
                  <a:pt x="630999" y="441152"/>
                  <a:pt x="642650" y="445812"/>
                </a:cubicBezTo>
                <a:cubicBezTo>
                  <a:pt x="649838" y="448687"/>
                  <a:pt x="664684" y="453157"/>
                  <a:pt x="664684" y="453157"/>
                </a:cubicBezTo>
                <a:cubicBezTo>
                  <a:pt x="694826" y="473252"/>
                  <a:pt x="667476" y="457711"/>
                  <a:pt x="741802" y="464174"/>
                </a:cubicBezTo>
                <a:cubicBezTo>
                  <a:pt x="748020" y="464715"/>
                  <a:pt x="753977" y="467021"/>
                  <a:pt x="760164" y="467846"/>
                </a:cubicBezTo>
                <a:cubicBezTo>
                  <a:pt x="772358" y="469472"/>
                  <a:pt x="784646" y="470294"/>
                  <a:pt x="796887" y="471518"/>
                </a:cubicBezTo>
                <a:cubicBezTo>
                  <a:pt x="806686" y="471110"/>
                  <a:pt x="897971" y="468748"/>
                  <a:pt x="925417" y="464174"/>
                </a:cubicBezTo>
                <a:cubicBezTo>
                  <a:pt x="933818" y="462774"/>
                  <a:pt x="951802" y="456603"/>
                  <a:pt x="962140" y="453157"/>
                </a:cubicBezTo>
                <a:lnTo>
                  <a:pt x="984173" y="438468"/>
                </a:lnTo>
                <a:lnTo>
                  <a:pt x="995190" y="431123"/>
                </a:lnTo>
                <a:cubicBezTo>
                  <a:pt x="997638" y="427451"/>
                  <a:pt x="999088" y="422863"/>
                  <a:pt x="1002535" y="420106"/>
                </a:cubicBezTo>
                <a:cubicBezTo>
                  <a:pt x="1005558" y="417688"/>
                  <a:pt x="1010090" y="418165"/>
                  <a:pt x="1013552" y="416434"/>
                </a:cubicBezTo>
                <a:cubicBezTo>
                  <a:pt x="1017500" y="414460"/>
                  <a:pt x="1020897" y="411538"/>
                  <a:pt x="1024569" y="409090"/>
                </a:cubicBezTo>
                <a:cubicBezTo>
                  <a:pt x="1025793" y="377263"/>
                  <a:pt x="1023737" y="345140"/>
                  <a:pt x="1028241" y="313610"/>
                </a:cubicBezTo>
                <a:cubicBezTo>
                  <a:pt x="1028817" y="309576"/>
                  <a:pt x="1047052" y="302873"/>
                  <a:pt x="1050275" y="302593"/>
                </a:cubicBezTo>
                <a:cubicBezTo>
                  <a:pt x="1074695" y="300470"/>
                  <a:pt x="1099238" y="300145"/>
                  <a:pt x="1123720" y="298921"/>
                </a:cubicBezTo>
                <a:cubicBezTo>
                  <a:pt x="1131065" y="297697"/>
                  <a:pt x="1138530" y="297055"/>
                  <a:pt x="1145754" y="295249"/>
                </a:cubicBezTo>
                <a:cubicBezTo>
                  <a:pt x="1153265" y="293371"/>
                  <a:pt x="1167788" y="287904"/>
                  <a:pt x="1167788" y="287904"/>
                </a:cubicBezTo>
                <a:cubicBezTo>
                  <a:pt x="1171460" y="285456"/>
                  <a:pt x="1176048" y="284005"/>
                  <a:pt x="1178805" y="280559"/>
                </a:cubicBezTo>
                <a:cubicBezTo>
                  <a:pt x="1202341" y="251139"/>
                  <a:pt x="1155291" y="290363"/>
                  <a:pt x="1193494" y="258526"/>
                </a:cubicBezTo>
                <a:cubicBezTo>
                  <a:pt x="1196885" y="255700"/>
                  <a:pt x="1200378" y="252731"/>
                  <a:pt x="1204511" y="251181"/>
                </a:cubicBezTo>
                <a:cubicBezTo>
                  <a:pt x="1210355" y="248989"/>
                  <a:pt x="1216817" y="249023"/>
                  <a:pt x="1222872" y="247509"/>
                </a:cubicBezTo>
                <a:cubicBezTo>
                  <a:pt x="1226627" y="246570"/>
                  <a:pt x="1230217" y="245061"/>
                  <a:pt x="1233889" y="243837"/>
                </a:cubicBezTo>
                <a:cubicBezTo>
                  <a:pt x="1235113" y="240165"/>
                  <a:pt x="1237561" y="236691"/>
                  <a:pt x="1237561" y="232820"/>
                </a:cubicBezTo>
                <a:cubicBezTo>
                  <a:pt x="1237561" y="220518"/>
                  <a:pt x="1238093" y="207658"/>
                  <a:pt x="1233889" y="196097"/>
                </a:cubicBezTo>
                <a:cubicBezTo>
                  <a:pt x="1232566" y="192459"/>
                  <a:pt x="1226651" y="193264"/>
                  <a:pt x="1222872" y="192424"/>
                </a:cubicBezTo>
                <a:cubicBezTo>
                  <a:pt x="1215603" y="190809"/>
                  <a:pt x="1208183" y="189976"/>
                  <a:pt x="1200838" y="188752"/>
                </a:cubicBezTo>
                <a:cubicBezTo>
                  <a:pt x="1188597" y="182632"/>
                  <a:pt x="1177664" y="172327"/>
                  <a:pt x="1164116" y="170391"/>
                </a:cubicBezTo>
                <a:cubicBezTo>
                  <a:pt x="1125025" y="164805"/>
                  <a:pt x="1147030" y="167502"/>
                  <a:pt x="1098014" y="163046"/>
                </a:cubicBezTo>
                <a:cubicBezTo>
                  <a:pt x="1093118" y="160598"/>
                  <a:pt x="1087704" y="158987"/>
                  <a:pt x="1083325" y="155702"/>
                </a:cubicBezTo>
                <a:cubicBezTo>
                  <a:pt x="1068478" y="144567"/>
                  <a:pt x="1068798" y="141335"/>
                  <a:pt x="1061291" y="126323"/>
                </a:cubicBezTo>
                <a:lnTo>
                  <a:pt x="1072308" y="9694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E4067-8BB7-43B9-B400-EF7EC6CE34E5}"/>
              </a:ext>
            </a:extLst>
          </p:cNvPr>
          <p:cNvSpPr/>
          <p:nvPr/>
        </p:nvSpPr>
        <p:spPr>
          <a:xfrm>
            <a:off x="9749928" y="1659855"/>
            <a:ext cx="168925" cy="389473"/>
          </a:xfrm>
          <a:custGeom>
            <a:avLst/>
            <a:gdLst>
              <a:gd name="connsiteX0" fmla="*/ 150564 w 168925"/>
              <a:gd name="connsiteY0" fmla="*/ 20 h 389473"/>
              <a:gd name="connsiteX1" fmla="*/ 154236 w 168925"/>
              <a:gd name="connsiteY1" fmla="*/ 18381 h 389473"/>
              <a:gd name="connsiteX2" fmla="*/ 161580 w 168925"/>
              <a:gd name="connsiteY2" fmla="*/ 29398 h 389473"/>
              <a:gd name="connsiteX3" fmla="*/ 165253 w 168925"/>
              <a:gd name="connsiteY3" fmla="*/ 47759 h 389473"/>
              <a:gd name="connsiteX4" fmla="*/ 168925 w 168925"/>
              <a:gd name="connsiteY4" fmla="*/ 58776 h 389473"/>
              <a:gd name="connsiteX5" fmla="*/ 161580 w 168925"/>
              <a:gd name="connsiteY5" fmla="*/ 102844 h 389473"/>
              <a:gd name="connsiteX6" fmla="*/ 154236 w 168925"/>
              <a:gd name="connsiteY6" fmla="*/ 113861 h 389473"/>
              <a:gd name="connsiteX7" fmla="*/ 146891 w 168925"/>
              <a:gd name="connsiteY7" fmla="*/ 135894 h 389473"/>
              <a:gd name="connsiteX8" fmla="*/ 143219 w 168925"/>
              <a:gd name="connsiteY8" fmla="*/ 146911 h 389473"/>
              <a:gd name="connsiteX9" fmla="*/ 146891 w 168925"/>
              <a:gd name="connsiteY9" fmla="*/ 161600 h 389473"/>
              <a:gd name="connsiteX10" fmla="*/ 150564 w 168925"/>
              <a:gd name="connsiteY10" fmla="*/ 172617 h 389473"/>
              <a:gd name="connsiteX11" fmla="*/ 146891 w 168925"/>
              <a:gd name="connsiteY11" fmla="*/ 194651 h 389473"/>
              <a:gd name="connsiteX12" fmla="*/ 143219 w 168925"/>
              <a:gd name="connsiteY12" fmla="*/ 205668 h 389473"/>
              <a:gd name="connsiteX13" fmla="*/ 132202 w 168925"/>
              <a:gd name="connsiteY13" fmla="*/ 213012 h 389473"/>
              <a:gd name="connsiteX14" fmla="*/ 135874 w 168925"/>
              <a:gd name="connsiteY14" fmla="*/ 238718 h 389473"/>
              <a:gd name="connsiteX15" fmla="*/ 124858 w 168925"/>
              <a:gd name="connsiteY15" fmla="*/ 275441 h 389473"/>
              <a:gd name="connsiteX16" fmla="*/ 110168 w 168925"/>
              <a:gd name="connsiteY16" fmla="*/ 282786 h 389473"/>
              <a:gd name="connsiteX17" fmla="*/ 91807 w 168925"/>
              <a:gd name="connsiteY17" fmla="*/ 304820 h 389473"/>
              <a:gd name="connsiteX18" fmla="*/ 102824 w 168925"/>
              <a:gd name="connsiteY18" fmla="*/ 312164 h 389473"/>
              <a:gd name="connsiteX19" fmla="*/ 124858 w 168925"/>
              <a:gd name="connsiteY19" fmla="*/ 323181 h 389473"/>
              <a:gd name="connsiteX20" fmla="*/ 128530 w 168925"/>
              <a:gd name="connsiteY20" fmla="*/ 334198 h 389473"/>
              <a:gd name="connsiteX21" fmla="*/ 110168 w 168925"/>
              <a:gd name="connsiteY21" fmla="*/ 367249 h 389473"/>
              <a:gd name="connsiteX22" fmla="*/ 95479 w 168925"/>
              <a:gd name="connsiteY22" fmla="*/ 370921 h 389473"/>
              <a:gd name="connsiteX23" fmla="*/ 73445 w 168925"/>
              <a:gd name="connsiteY23" fmla="*/ 378265 h 389473"/>
              <a:gd name="connsiteX24" fmla="*/ 62429 w 168925"/>
              <a:gd name="connsiteY24" fmla="*/ 385610 h 389473"/>
              <a:gd name="connsiteX25" fmla="*/ 22033 w 168925"/>
              <a:gd name="connsiteY25" fmla="*/ 385610 h 389473"/>
              <a:gd name="connsiteX26" fmla="*/ 7344 w 168925"/>
              <a:gd name="connsiteY26" fmla="*/ 363576 h 389473"/>
              <a:gd name="connsiteX27" fmla="*/ 0 w 168925"/>
              <a:gd name="connsiteY27" fmla="*/ 297475 h 389473"/>
              <a:gd name="connsiteX28" fmla="*/ 3672 w 168925"/>
              <a:gd name="connsiteY28" fmla="*/ 275441 h 389473"/>
              <a:gd name="connsiteX29" fmla="*/ 11017 w 168925"/>
              <a:gd name="connsiteY29" fmla="*/ 264425 h 389473"/>
              <a:gd name="connsiteX30" fmla="*/ 14689 w 168925"/>
              <a:gd name="connsiteY30" fmla="*/ 201996 h 389473"/>
              <a:gd name="connsiteX31" fmla="*/ 18361 w 168925"/>
              <a:gd name="connsiteY31" fmla="*/ 190979 h 389473"/>
              <a:gd name="connsiteX32" fmla="*/ 58756 w 168925"/>
              <a:gd name="connsiteY32" fmla="*/ 172617 h 389473"/>
              <a:gd name="connsiteX33" fmla="*/ 88135 w 168925"/>
              <a:gd name="connsiteY33" fmla="*/ 165273 h 389473"/>
              <a:gd name="connsiteX34" fmla="*/ 110168 w 168925"/>
              <a:gd name="connsiteY34" fmla="*/ 150584 h 389473"/>
              <a:gd name="connsiteX35" fmla="*/ 124858 w 168925"/>
              <a:gd name="connsiteY35" fmla="*/ 128550 h 389473"/>
              <a:gd name="connsiteX36" fmla="*/ 117513 w 168925"/>
              <a:gd name="connsiteY36" fmla="*/ 88155 h 389473"/>
              <a:gd name="connsiteX37" fmla="*/ 113841 w 168925"/>
              <a:gd name="connsiteY37" fmla="*/ 73465 h 389473"/>
              <a:gd name="connsiteX38" fmla="*/ 95479 w 168925"/>
              <a:gd name="connsiteY38" fmla="*/ 51432 h 389473"/>
              <a:gd name="connsiteX39" fmla="*/ 88135 w 168925"/>
              <a:gd name="connsiteY39" fmla="*/ 40415 h 389473"/>
              <a:gd name="connsiteX40" fmla="*/ 91807 w 168925"/>
              <a:gd name="connsiteY40" fmla="*/ 29398 h 389473"/>
              <a:gd name="connsiteX41" fmla="*/ 117513 w 168925"/>
              <a:gd name="connsiteY41" fmla="*/ 14709 h 389473"/>
              <a:gd name="connsiteX42" fmla="*/ 150564 w 168925"/>
              <a:gd name="connsiteY42" fmla="*/ 20 h 38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925" h="389473">
                <a:moveTo>
                  <a:pt x="150564" y="20"/>
                </a:moveTo>
                <a:cubicBezTo>
                  <a:pt x="156684" y="632"/>
                  <a:pt x="152045" y="12537"/>
                  <a:pt x="154236" y="18381"/>
                </a:cubicBezTo>
                <a:cubicBezTo>
                  <a:pt x="155786" y="22513"/>
                  <a:pt x="160030" y="25266"/>
                  <a:pt x="161580" y="29398"/>
                </a:cubicBezTo>
                <a:cubicBezTo>
                  <a:pt x="163772" y="35242"/>
                  <a:pt x="163739" y="41704"/>
                  <a:pt x="165253" y="47759"/>
                </a:cubicBezTo>
                <a:cubicBezTo>
                  <a:pt x="166192" y="51514"/>
                  <a:pt x="167701" y="55104"/>
                  <a:pt x="168925" y="58776"/>
                </a:cubicBezTo>
                <a:cubicBezTo>
                  <a:pt x="167760" y="69259"/>
                  <a:pt x="167734" y="90536"/>
                  <a:pt x="161580" y="102844"/>
                </a:cubicBezTo>
                <a:cubicBezTo>
                  <a:pt x="159606" y="106792"/>
                  <a:pt x="156028" y="109828"/>
                  <a:pt x="154236" y="113861"/>
                </a:cubicBezTo>
                <a:cubicBezTo>
                  <a:pt x="151092" y="120935"/>
                  <a:pt x="149339" y="128550"/>
                  <a:pt x="146891" y="135894"/>
                </a:cubicBezTo>
                <a:lnTo>
                  <a:pt x="143219" y="146911"/>
                </a:lnTo>
                <a:cubicBezTo>
                  <a:pt x="144443" y="151807"/>
                  <a:pt x="145504" y="156747"/>
                  <a:pt x="146891" y="161600"/>
                </a:cubicBezTo>
                <a:cubicBezTo>
                  <a:pt x="147955" y="165322"/>
                  <a:pt x="150564" y="168746"/>
                  <a:pt x="150564" y="172617"/>
                </a:cubicBezTo>
                <a:cubicBezTo>
                  <a:pt x="150564" y="180063"/>
                  <a:pt x="148506" y="187382"/>
                  <a:pt x="146891" y="194651"/>
                </a:cubicBezTo>
                <a:cubicBezTo>
                  <a:pt x="146051" y="198430"/>
                  <a:pt x="145637" y="202645"/>
                  <a:pt x="143219" y="205668"/>
                </a:cubicBezTo>
                <a:cubicBezTo>
                  <a:pt x="140462" y="209114"/>
                  <a:pt x="135874" y="210564"/>
                  <a:pt x="132202" y="213012"/>
                </a:cubicBezTo>
                <a:cubicBezTo>
                  <a:pt x="120416" y="260162"/>
                  <a:pt x="131889" y="198864"/>
                  <a:pt x="135874" y="238718"/>
                </a:cubicBezTo>
                <a:cubicBezTo>
                  <a:pt x="136854" y="248516"/>
                  <a:pt x="134314" y="267562"/>
                  <a:pt x="124858" y="275441"/>
                </a:cubicBezTo>
                <a:cubicBezTo>
                  <a:pt x="120652" y="278946"/>
                  <a:pt x="115065" y="280338"/>
                  <a:pt x="110168" y="282786"/>
                </a:cubicBezTo>
                <a:cubicBezTo>
                  <a:pt x="109065" y="283889"/>
                  <a:pt x="90955" y="300561"/>
                  <a:pt x="91807" y="304820"/>
                </a:cubicBezTo>
                <a:cubicBezTo>
                  <a:pt x="92673" y="309148"/>
                  <a:pt x="98876" y="310190"/>
                  <a:pt x="102824" y="312164"/>
                </a:cubicBezTo>
                <a:cubicBezTo>
                  <a:pt x="133232" y="327368"/>
                  <a:pt x="93286" y="302135"/>
                  <a:pt x="124858" y="323181"/>
                </a:cubicBezTo>
                <a:cubicBezTo>
                  <a:pt x="126082" y="326853"/>
                  <a:pt x="128915" y="330346"/>
                  <a:pt x="128530" y="334198"/>
                </a:cubicBezTo>
                <a:cubicBezTo>
                  <a:pt x="126710" y="352399"/>
                  <a:pt x="125263" y="360780"/>
                  <a:pt x="110168" y="367249"/>
                </a:cubicBezTo>
                <a:cubicBezTo>
                  <a:pt x="105529" y="369237"/>
                  <a:pt x="100313" y="369471"/>
                  <a:pt x="95479" y="370921"/>
                </a:cubicBezTo>
                <a:cubicBezTo>
                  <a:pt x="88064" y="373145"/>
                  <a:pt x="73445" y="378265"/>
                  <a:pt x="73445" y="378265"/>
                </a:cubicBezTo>
                <a:cubicBezTo>
                  <a:pt x="69773" y="380713"/>
                  <a:pt x="66616" y="384214"/>
                  <a:pt x="62429" y="385610"/>
                </a:cubicBezTo>
                <a:cubicBezTo>
                  <a:pt x="43049" y="392070"/>
                  <a:pt x="40310" y="389265"/>
                  <a:pt x="22033" y="385610"/>
                </a:cubicBezTo>
                <a:cubicBezTo>
                  <a:pt x="17137" y="378265"/>
                  <a:pt x="7931" y="372384"/>
                  <a:pt x="7344" y="363576"/>
                </a:cubicBezTo>
                <a:cubicBezTo>
                  <a:pt x="3415" y="304630"/>
                  <a:pt x="9491" y="325950"/>
                  <a:pt x="0" y="297475"/>
                </a:cubicBezTo>
                <a:cubicBezTo>
                  <a:pt x="1224" y="290130"/>
                  <a:pt x="1317" y="282505"/>
                  <a:pt x="3672" y="275441"/>
                </a:cubicBezTo>
                <a:cubicBezTo>
                  <a:pt x="5068" y="271254"/>
                  <a:pt x="10362" y="268790"/>
                  <a:pt x="11017" y="264425"/>
                </a:cubicBezTo>
                <a:cubicBezTo>
                  <a:pt x="14109" y="243810"/>
                  <a:pt x="12615" y="222738"/>
                  <a:pt x="14689" y="201996"/>
                </a:cubicBezTo>
                <a:cubicBezTo>
                  <a:pt x="15074" y="198144"/>
                  <a:pt x="15624" y="193716"/>
                  <a:pt x="18361" y="190979"/>
                </a:cubicBezTo>
                <a:cubicBezTo>
                  <a:pt x="35316" y="174024"/>
                  <a:pt x="39003" y="177175"/>
                  <a:pt x="58756" y="172617"/>
                </a:cubicBezTo>
                <a:cubicBezTo>
                  <a:pt x="68592" y="170347"/>
                  <a:pt x="88135" y="165273"/>
                  <a:pt x="88135" y="165273"/>
                </a:cubicBezTo>
                <a:cubicBezTo>
                  <a:pt x="95479" y="160377"/>
                  <a:pt x="105272" y="157928"/>
                  <a:pt x="110168" y="150584"/>
                </a:cubicBezTo>
                <a:lnTo>
                  <a:pt x="124858" y="128550"/>
                </a:lnTo>
                <a:cubicBezTo>
                  <a:pt x="118779" y="79930"/>
                  <a:pt x="125061" y="114576"/>
                  <a:pt x="117513" y="88155"/>
                </a:cubicBezTo>
                <a:cubicBezTo>
                  <a:pt x="116127" y="83302"/>
                  <a:pt x="115829" y="78104"/>
                  <a:pt x="113841" y="73465"/>
                </a:cubicBezTo>
                <a:cubicBezTo>
                  <a:pt x="109015" y="62205"/>
                  <a:pt x="103262" y="60772"/>
                  <a:pt x="95479" y="51432"/>
                </a:cubicBezTo>
                <a:cubicBezTo>
                  <a:pt x="92654" y="48041"/>
                  <a:pt x="90583" y="44087"/>
                  <a:pt x="88135" y="40415"/>
                </a:cubicBezTo>
                <a:cubicBezTo>
                  <a:pt x="89359" y="36743"/>
                  <a:pt x="89329" y="32372"/>
                  <a:pt x="91807" y="29398"/>
                </a:cubicBezTo>
                <a:cubicBezTo>
                  <a:pt x="108076" y="9875"/>
                  <a:pt x="101649" y="24227"/>
                  <a:pt x="117513" y="14709"/>
                </a:cubicBezTo>
                <a:cubicBezTo>
                  <a:pt x="120482" y="12928"/>
                  <a:pt x="144444" y="-592"/>
                  <a:pt x="150564" y="20"/>
                </a:cubicBezTo>
                <a:close/>
              </a:path>
            </a:pathLst>
          </a:custGeom>
          <a:blipFill>
            <a:blip r:embed="rId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F12D96-A019-4936-BE0F-635D4086AC0B}"/>
              </a:ext>
            </a:extLst>
          </p:cNvPr>
          <p:cNvSpPr/>
          <p:nvPr/>
        </p:nvSpPr>
        <p:spPr>
          <a:xfrm>
            <a:off x="9838839" y="2006595"/>
            <a:ext cx="171713" cy="215021"/>
          </a:xfrm>
          <a:custGeom>
            <a:avLst/>
            <a:gdLst>
              <a:gd name="connsiteX0" fmla="*/ 48933 w 155430"/>
              <a:gd name="connsiteY0" fmla="*/ 0 h 194632"/>
              <a:gd name="connsiteX1" fmla="*/ 30572 w 155430"/>
              <a:gd name="connsiteY1" fmla="*/ 11017 h 194632"/>
              <a:gd name="connsiteX2" fmla="*/ 19555 w 155430"/>
              <a:gd name="connsiteY2" fmla="*/ 18362 h 194632"/>
              <a:gd name="connsiteX3" fmla="*/ 4866 w 155430"/>
              <a:gd name="connsiteY3" fmla="*/ 22034 h 194632"/>
              <a:gd name="connsiteX4" fmla="*/ 4866 w 155430"/>
              <a:gd name="connsiteY4" fmla="*/ 66102 h 194632"/>
              <a:gd name="connsiteX5" fmla="*/ 12210 w 155430"/>
              <a:gd name="connsiteY5" fmla="*/ 80791 h 194632"/>
              <a:gd name="connsiteX6" fmla="*/ 19555 w 155430"/>
              <a:gd name="connsiteY6" fmla="*/ 102824 h 194632"/>
              <a:gd name="connsiteX7" fmla="*/ 23227 w 155430"/>
              <a:gd name="connsiteY7" fmla="*/ 113841 h 194632"/>
              <a:gd name="connsiteX8" fmla="*/ 30572 w 155430"/>
              <a:gd name="connsiteY8" fmla="*/ 150564 h 194632"/>
              <a:gd name="connsiteX9" fmla="*/ 34244 w 155430"/>
              <a:gd name="connsiteY9" fmla="*/ 165253 h 194632"/>
              <a:gd name="connsiteX10" fmla="*/ 41589 w 155430"/>
              <a:gd name="connsiteY10" fmla="*/ 179942 h 194632"/>
              <a:gd name="connsiteX11" fmla="*/ 45261 w 155430"/>
              <a:gd name="connsiteY11" fmla="*/ 190959 h 194632"/>
              <a:gd name="connsiteX12" fmla="*/ 56278 w 155430"/>
              <a:gd name="connsiteY12" fmla="*/ 194632 h 194632"/>
              <a:gd name="connsiteX13" fmla="*/ 70967 w 155430"/>
              <a:gd name="connsiteY13" fmla="*/ 190959 h 194632"/>
              <a:gd name="connsiteX14" fmla="*/ 96673 w 155430"/>
              <a:gd name="connsiteY14" fmla="*/ 176270 h 194632"/>
              <a:gd name="connsiteX15" fmla="*/ 122379 w 155430"/>
              <a:gd name="connsiteY15" fmla="*/ 168926 h 194632"/>
              <a:gd name="connsiteX16" fmla="*/ 137068 w 155430"/>
              <a:gd name="connsiteY16" fmla="*/ 161581 h 194632"/>
              <a:gd name="connsiteX17" fmla="*/ 148085 w 155430"/>
              <a:gd name="connsiteY17" fmla="*/ 157909 h 194632"/>
              <a:gd name="connsiteX18" fmla="*/ 155430 w 155430"/>
              <a:gd name="connsiteY18" fmla="*/ 146892 h 194632"/>
              <a:gd name="connsiteX19" fmla="*/ 144413 w 155430"/>
              <a:gd name="connsiteY19" fmla="*/ 117514 h 194632"/>
              <a:gd name="connsiteX20" fmla="*/ 137068 w 155430"/>
              <a:gd name="connsiteY20" fmla="*/ 95480 h 194632"/>
              <a:gd name="connsiteX21" fmla="*/ 129724 w 155430"/>
              <a:gd name="connsiteY21" fmla="*/ 84463 h 194632"/>
              <a:gd name="connsiteX22" fmla="*/ 118707 w 155430"/>
              <a:gd name="connsiteY22" fmla="*/ 62429 h 194632"/>
              <a:gd name="connsiteX23" fmla="*/ 96673 w 155430"/>
              <a:gd name="connsiteY23" fmla="*/ 44068 h 194632"/>
              <a:gd name="connsiteX24" fmla="*/ 89328 w 155430"/>
              <a:gd name="connsiteY24" fmla="*/ 33051 h 194632"/>
              <a:gd name="connsiteX25" fmla="*/ 67295 w 155430"/>
              <a:gd name="connsiteY25" fmla="*/ 18362 h 194632"/>
              <a:gd name="connsiteX26" fmla="*/ 48933 w 155430"/>
              <a:gd name="connsiteY26" fmla="*/ 0 h 19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5430" h="194632">
                <a:moveTo>
                  <a:pt x="48933" y="0"/>
                </a:moveTo>
                <a:cubicBezTo>
                  <a:pt x="42813" y="3672"/>
                  <a:pt x="36625" y="7234"/>
                  <a:pt x="30572" y="11017"/>
                </a:cubicBezTo>
                <a:cubicBezTo>
                  <a:pt x="26829" y="13356"/>
                  <a:pt x="23612" y="16623"/>
                  <a:pt x="19555" y="18362"/>
                </a:cubicBezTo>
                <a:cubicBezTo>
                  <a:pt x="14916" y="20350"/>
                  <a:pt x="9762" y="20810"/>
                  <a:pt x="4866" y="22034"/>
                </a:cubicBezTo>
                <a:cubicBezTo>
                  <a:pt x="-1400" y="40834"/>
                  <a:pt x="-1842" y="37031"/>
                  <a:pt x="4866" y="66102"/>
                </a:cubicBezTo>
                <a:cubicBezTo>
                  <a:pt x="6097" y="71436"/>
                  <a:pt x="10177" y="75708"/>
                  <a:pt x="12210" y="80791"/>
                </a:cubicBezTo>
                <a:cubicBezTo>
                  <a:pt x="15085" y="87979"/>
                  <a:pt x="17107" y="95480"/>
                  <a:pt x="19555" y="102824"/>
                </a:cubicBezTo>
                <a:cubicBezTo>
                  <a:pt x="20779" y="106496"/>
                  <a:pt x="22468" y="110045"/>
                  <a:pt x="23227" y="113841"/>
                </a:cubicBezTo>
                <a:cubicBezTo>
                  <a:pt x="25675" y="126082"/>
                  <a:pt x="27956" y="138358"/>
                  <a:pt x="30572" y="150564"/>
                </a:cubicBezTo>
                <a:cubicBezTo>
                  <a:pt x="31630" y="155499"/>
                  <a:pt x="32472" y="160527"/>
                  <a:pt x="34244" y="165253"/>
                </a:cubicBezTo>
                <a:cubicBezTo>
                  <a:pt x="36166" y="170379"/>
                  <a:pt x="39433" y="174910"/>
                  <a:pt x="41589" y="179942"/>
                </a:cubicBezTo>
                <a:cubicBezTo>
                  <a:pt x="43114" y="183500"/>
                  <a:pt x="42524" y="188222"/>
                  <a:pt x="45261" y="190959"/>
                </a:cubicBezTo>
                <a:cubicBezTo>
                  <a:pt x="47998" y="193696"/>
                  <a:pt x="52606" y="193408"/>
                  <a:pt x="56278" y="194632"/>
                </a:cubicBezTo>
                <a:cubicBezTo>
                  <a:pt x="61174" y="193408"/>
                  <a:pt x="66241" y="192731"/>
                  <a:pt x="70967" y="190959"/>
                </a:cubicBezTo>
                <a:cubicBezTo>
                  <a:pt x="96730" y="181298"/>
                  <a:pt x="75356" y="186929"/>
                  <a:pt x="96673" y="176270"/>
                </a:cubicBezTo>
                <a:cubicBezTo>
                  <a:pt x="101940" y="173636"/>
                  <a:pt x="117674" y="170102"/>
                  <a:pt x="122379" y="168926"/>
                </a:cubicBezTo>
                <a:cubicBezTo>
                  <a:pt x="127275" y="166478"/>
                  <a:pt x="132036" y="163737"/>
                  <a:pt x="137068" y="161581"/>
                </a:cubicBezTo>
                <a:cubicBezTo>
                  <a:pt x="140626" y="160056"/>
                  <a:pt x="145062" y="160327"/>
                  <a:pt x="148085" y="157909"/>
                </a:cubicBezTo>
                <a:cubicBezTo>
                  <a:pt x="151532" y="155152"/>
                  <a:pt x="152982" y="150564"/>
                  <a:pt x="155430" y="146892"/>
                </a:cubicBezTo>
                <a:cubicBezTo>
                  <a:pt x="147477" y="115088"/>
                  <a:pt x="157215" y="149521"/>
                  <a:pt x="144413" y="117514"/>
                </a:cubicBezTo>
                <a:cubicBezTo>
                  <a:pt x="141538" y="110326"/>
                  <a:pt x="141362" y="101922"/>
                  <a:pt x="137068" y="95480"/>
                </a:cubicBezTo>
                <a:cubicBezTo>
                  <a:pt x="134620" y="91808"/>
                  <a:pt x="131698" y="88411"/>
                  <a:pt x="129724" y="84463"/>
                </a:cubicBezTo>
                <a:cubicBezTo>
                  <a:pt x="121445" y="67905"/>
                  <a:pt x="131858" y="78211"/>
                  <a:pt x="118707" y="62429"/>
                </a:cubicBezTo>
                <a:cubicBezTo>
                  <a:pt x="109871" y="51825"/>
                  <a:pt x="107506" y="51289"/>
                  <a:pt x="96673" y="44068"/>
                </a:cubicBezTo>
                <a:cubicBezTo>
                  <a:pt x="94225" y="40396"/>
                  <a:pt x="92650" y="35957"/>
                  <a:pt x="89328" y="33051"/>
                </a:cubicBezTo>
                <a:cubicBezTo>
                  <a:pt x="82685" y="27238"/>
                  <a:pt x="67295" y="18362"/>
                  <a:pt x="67295" y="18362"/>
                </a:cubicBezTo>
                <a:lnTo>
                  <a:pt x="48933" y="0"/>
                </a:lnTo>
                <a:close/>
              </a:path>
            </a:pathLst>
          </a:custGeom>
          <a:blipFill dpi="0" rotWithShape="1">
            <a:blip r:embed="rId9"/>
            <a:srcRect/>
            <a:stretch>
              <a:fillRect r="-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E4D72A-5442-4D91-9009-BDCA1359EECF}"/>
              </a:ext>
            </a:extLst>
          </p:cNvPr>
          <p:cNvSpPr/>
          <p:nvPr/>
        </p:nvSpPr>
        <p:spPr>
          <a:xfrm>
            <a:off x="9772889" y="2644002"/>
            <a:ext cx="75416" cy="150610"/>
          </a:xfrm>
          <a:custGeom>
            <a:avLst/>
            <a:gdLst>
              <a:gd name="connsiteX0" fmla="*/ 68846 w 75416"/>
              <a:gd name="connsiteY0" fmla="*/ 7391 h 150610"/>
              <a:gd name="connsiteX1" fmla="*/ 32123 w 75416"/>
              <a:gd name="connsiteY1" fmla="*/ 11063 h 150610"/>
              <a:gd name="connsiteX2" fmla="*/ 21106 w 75416"/>
              <a:gd name="connsiteY2" fmla="*/ 14735 h 150610"/>
              <a:gd name="connsiteX3" fmla="*/ 13762 w 75416"/>
              <a:gd name="connsiteY3" fmla="*/ 29425 h 150610"/>
              <a:gd name="connsiteX4" fmla="*/ 6417 w 75416"/>
              <a:gd name="connsiteY4" fmla="*/ 40441 h 150610"/>
              <a:gd name="connsiteX5" fmla="*/ 6417 w 75416"/>
              <a:gd name="connsiteY5" fmla="*/ 117559 h 150610"/>
              <a:gd name="connsiteX6" fmla="*/ 21106 w 75416"/>
              <a:gd name="connsiteY6" fmla="*/ 139593 h 150610"/>
              <a:gd name="connsiteX7" fmla="*/ 24778 w 75416"/>
              <a:gd name="connsiteY7" fmla="*/ 150610 h 150610"/>
              <a:gd name="connsiteX8" fmla="*/ 54157 w 75416"/>
              <a:gd name="connsiteY8" fmla="*/ 146938 h 150610"/>
              <a:gd name="connsiteX9" fmla="*/ 65174 w 75416"/>
              <a:gd name="connsiteY9" fmla="*/ 143265 h 150610"/>
              <a:gd name="connsiteX10" fmla="*/ 68846 w 75416"/>
              <a:gd name="connsiteY10" fmla="*/ 128576 h 150610"/>
              <a:gd name="connsiteX11" fmla="*/ 72518 w 75416"/>
              <a:gd name="connsiteY11" fmla="*/ 117559 h 150610"/>
              <a:gd name="connsiteX12" fmla="*/ 68846 w 75416"/>
              <a:gd name="connsiteY12" fmla="*/ 7391 h 15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416" h="150610">
                <a:moveTo>
                  <a:pt x="68846" y="7391"/>
                </a:moveTo>
                <a:cubicBezTo>
                  <a:pt x="62114" y="-10358"/>
                  <a:pt x="44282" y="9193"/>
                  <a:pt x="32123" y="11063"/>
                </a:cubicBezTo>
                <a:cubicBezTo>
                  <a:pt x="28297" y="11652"/>
                  <a:pt x="23843" y="11998"/>
                  <a:pt x="21106" y="14735"/>
                </a:cubicBezTo>
                <a:cubicBezTo>
                  <a:pt x="17235" y="18606"/>
                  <a:pt x="16478" y="24672"/>
                  <a:pt x="13762" y="29425"/>
                </a:cubicBezTo>
                <a:cubicBezTo>
                  <a:pt x="11572" y="33257"/>
                  <a:pt x="8865" y="36769"/>
                  <a:pt x="6417" y="40441"/>
                </a:cubicBezTo>
                <a:cubicBezTo>
                  <a:pt x="-925" y="69811"/>
                  <a:pt x="-3273" y="72983"/>
                  <a:pt x="6417" y="117559"/>
                </a:cubicBezTo>
                <a:cubicBezTo>
                  <a:pt x="8292" y="126185"/>
                  <a:pt x="18315" y="131219"/>
                  <a:pt x="21106" y="139593"/>
                </a:cubicBezTo>
                <a:lnTo>
                  <a:pt x="24778" y="150610"/>
                </a:lnTo>
                <a:cubicBezTo>
                  <a:pt x="34571" y="149386"/>
                  <a:pt x="44447" y="148704"/>
                  <a:pt x="54157" y="146938"/>
                </a:cubicBezTo>
                <a:cubicBezTo>
                  <a:pt x="57966" y="146246"/>
                  <a:pt x="62756" y="146288"/>
                  <a:pt x="65174" y="143265"/>
                </a:cubicBezTo>
                <a:cubicBezTo>
                  <a:pt x="68327" y="139324"/>
                  <a:pt x="67460" y="133429"/>
                  <a:pt x="68846" y="128576"/>
                </a:cubicBezTo>
                <a:cubicBezTo>
                  <a:pt x="69909" y="124854"/>
                  <a:pt x="71294" y="121231"/>
                  <a:pt x="72518" y="117559"/>
                </a:cubicBezTo>
                <a:cubicBezTo>
                  <a:pt x="77716" y="55194"/>
                  <a:pt x="75578" y="25140"/>
                  <a:pt x="68846" y="73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239795-0716-41FF-BEFB-05A16A74ECDB}"/>
              </a:ext>
            </a:extLst>
          </p:cNvPr>
          <p:cNvSpPr/>
          <p:nvPr/>
        </p:nvSpPr>
        <p:spPr>
          <a:xfrm>
            <a:off x="10036210" y="1626824"/>
            <a:ext cx="507246" cy="745475"/>
          </a:xfrm>
          <a:custGeom>
            <a:avLst/>
            <a:gdLst>
              <a:gd name="connsiteX0" fmla="*/ 156 w 507246"/>
              <a:gd name="connsiteY0" fmla="*/ 642651 h 745475"/>
              <a:gd name="connsiteX1" fmla="*/ 18518 w 507246"/>
              <a:gd name="connsiteY1" fmla="*/ 635306 h 745475"/>
              <a:gd name="connsiteX2" fmla="*/ 29535 w 507246"/>
              <a:gd name="connsiteY2" fmla="*/ 613272 h 745475"/>
              <a:gd name="connsiteX3" fmla="*/ 55241 w 507246"/>
              <a:gd name="connsiteY3" fmla="*/ 580222 h 745475"/>
              <a:gd name="connsiteX4" fmla="*/ 66257 w 507246"/>
              <a:gd name="connsiteY4" fmla="*/ 572877 h 745475"/>
              <a:gd name="connsiteX5" fmla="*/ 80947 w 507246"/>
              <a:gd name="connsiteY5" fmla="*/ 550843 h 745475"/>
              <a:gd name="connsiteX6" fmla="*/ 110325 w 507246"/>
              <a:gd name="connsiteY6" fmla="*/ 539827 h 745475"/>
              <a:gd name="connsiteX7" fmla="*/ 121342 w 507246"/>
              <a:gd name="connsiteY7" fmla="*/ 536154 h 745475"/>
              <a:gd name="connsiteX8" fmla="*/ 132359 w 507246"/>
              <a:gd name="connsiteY8" fmla="*/ 528810 h 745475"/>
              <a:gd name="connsiteX9" fmla="*/ 165409 w 507246"/>
              <a:gd name="connsiteY9" fmla="*/ 521465 h 745475"/>
              <a:gd name="connsiteX10" fmla="*/ 176426 w 507246"/>
              <a:gd name="connsiteY10" fmla="*/ 517793 h 745475"/>
              <a:gd name="connsiteX11" fmla="*/ 202132 w 507246"/>
              <a:gd name="connsiteY11" fmla="*/ 514121 h 745475"/>
              <a:gd name="connsiteX12" fmla="*/ 209477 w 507246"/>
              <a:gd name="connsiteY12" fmla="*/ 462709 h 745475"/>
              <a:gd name="connsiteX13" fmla="*/ 224166 w 507246"/>
              <a:gd name="connsiteY13" fmla="*/ 418641 h 745475"/>
              <a:gd name="connsiteX14" fmla="*/ 235183 w 507246"/>
              <a:gd name="connsiteY14" fmla="*/ 422313 h 745475"/>
              <a:gd name="connsiteX15" fmla="*/ 246200 w 507246"/>
              <a:gd name="connsiteY15" fmla="*/ 459036 h 745475"/>
              <a:gd name="connsiteX16" fmla="*/ 271906 w 507246"/>
              <a:gd name="connsiteY16" fmla="*/ 451692 h 745475"/>
              <a:gd name="connsiteX17" fmla="*/ 282923 w 507246"/>
              <a:gd name="connsiteY17" fmla="*/ 444347 h 745475"/>
              <a:gd name="connsiteX18" fmla="*/ 290267 w 507246"/>
              <a:gd name="connsiteY18" fmla="*/ 422313 h 745475"/>
              <a:gd name="connsiteX19" fmla="*/ 293939 w 507246"/>
              <a:gd name="connsiteY19" fmla="*/ 411296 h 745475"/>
              <a:gd name="connsiteX20" fmla="*/ 297612 w 507246"/>
              <a:gd name="connsiteY20" fmla="*/ 396607 h 745475"/>
              <a:gd name="connsiteX21" fmla="*/ 293939 w 507246"/>
              <a:gd name="connsiteY21" fmla="*/ 348868 h 745475"/>
              <a:gd name="connsiteX22" fmla="*/ 286595 w 507246"/>
              <a:gd name="connsiteY22" fmla="*/ 326834 h 745475"/>
              <a:gd name="connsiteX23" fmla="*/ 275578 w 507246"/>
              <a:gd name="connsiteY23" fmla="*/ 304800 h 745475"/>
              <a:gd name="connsiteX24" fmla="*/ 271906 w 507246"/>
              <a:gd name="connsiteY24" fmla="*/ 293783 h 745475"/>
              <a:gd name="connsiteX25" fmla="*/ 264561 w 507246"/>
              <a:gd name="connsiteY25" fmla="*/ 282766 h 745475"/>
              <a:gd name="connsiteX26" fmla="*/ 268233 w 507246"/>
              <a:gd name="connsiteY26" fmla="*/ 246043 h 745475"/>
              <a:gd name="connsiteX27" fmla="*/ 235183 w 507246"/>
              <a:gd name="connsiteY27" fmla="*/ 238699 h 745475"/>
              <a:gd name="connsiteX28" fmla="*/ 224166 w 507246"/>
              <a:gd name="connsiteY28" fmla="*/ 235027 h 745475"/>
              <a:gd name="connsiteX29" fmla="*/ 220494 w 507246"/>
              <a:gd name="connsiteY29" fmla="*/ 224010 h 745475"/>
              <a:gd name="connsiteX30" fmla="*/ 209477 w 507246"/>
              <a:gd name="connsiteY30" fmla="*/ 209321 h 745475"/>
              <a:gd name="connsiteX31" fmla="*/ 202132 w 507246"/>
              <a:gd name="connsiteY31" fmla="*/ 198304 h 745475"/>
              <a:gd name="connsiteX32" fmla="*/ 202132 w 507246"/>
              <a:gd name="connsiteY32" fmla="*/ 165253 h 745475"/>
              <a:gd name="connsiteX33" fmla="*/ 213149 w 507246"/>
              <a:gd name="connsiteY33" fmla="*/ 157909 h 745475"/>
              <a:gd name="connsiteX34" fmla="*/ 235183 w 507246"/>
              <a:gd name="connsiteY34" fmla="*/ 150564 h 745475"/>
              <a:gd name="connsiteX35" fmla="*/ 227838 w 507246"/>
              <a:gd name="connsiteY35" fmla="*/ 117513 h 745475"/>
              <a:gd name="connsiteX36" fmla="*/ 220494 w 507246"/>
              <a:gd name="connsiteY36" fmla="*/ 106496 h 745475"/>
              <a:gd name="connsiteX37" fmla="*/ 216821 w 507246"/>
              <a:gd name="connsiteY37" fmla="*/ 95480 h 745475"/>
              <a:gd name="connsiteX38" fmla="*/ 205804 w 507246"/>
              <a:gd name="connsiteY38" fmla="*/ 88135 h 745475"/>
              <a:gd name="connsiteX39" fmla="*/ 202132 w 507246"/>
              <a:gd name="connsiteY39" fmla="*/ 77118 h 745475"/>
              <a:gd name="connsiteX40" fmla="*/ 180098 w 507246"/>
              <a:gd name="connsiteY40" fmla="*/ 66101 h 745475"/>
              <a:gd name="connsiteX41" fmla="*/ 191115 w 507246"/>
              <a:gd name="connsiteY41" fmla="*/ 58757 h 745475"/>
              <a:gd name="connsiteX42" fmla="*/ 202132 w 507246"/>
              <a:gd name="connsiteY42" fmla="*/ 62429 h 745475"/>
              <a:gd name="connsiteX43" fmla="*/ 227838 w 507246"/>
              <a:gd name="connsiteY43" fmla="*/ 69774 h 745475"/>
              <a:gd name="connsiteX44" fmla="*/ 249872 w 507246"/>
              <a:gd name="connsiteY44" fmla="*/ 80790 h 745475"/>
              <a:gd name="connsiteX45" fmla="*/ 282923 w 507246"/>
              <a:gd name="connsiteY45" fmla="*/ 102824 h 745475"/>
              <a:gd name="connsiteX46" fmla="*/ 293939 w 507246"/>
              <a:gd name="connsiteY46" fmla="*/ 110169 h 745475"/>
              <a:gd name="connsiteX47" fmla="*/ 304956 w 507246"/>
              <a:gd name="connsiteY47" fmla="*/ 113841 h 745475"/>
              <a:gd name="connsiteX48" fmla="*/ 315973 w 507246"/>
              <a:gd name="connsiteY48" fmla="*/ 121186 h 745475"/>
              <a:gd name="connsiteX49" fmla="*/ 374730 w 507246"/>
              <a:gd name="connsiteY49" fmla="*/ 128530 h 745475"/>
              <a:gd name="connsiteX50" fmla="*/ 393091 w 507246"/>
              <a:gd name="connsiteY50" fmla="*/ 124858 h 745475"/>
              <a:gd name="connsiteX51" fmla="*/ 404108 w 507246"/>
              <a:gd name="connsiteY51" fmla="*/ 99152 h 745475"/>
              <a:gd name="connsiteX52" fmla="*/ 418797 w 507246"/>
              <a:gd name="connsiteY52" fmla="*/ 77118 h 745475"/>
              <a:gd name="connsiteX53" fmla="*/ 462865 w 507246"/>
              <a:gd name="connsiteY53" fmla="*/ 47740 h 745475"/>
              <a:gd name="connsiteX54" fmla="*/ 473882 w 507246"/>
              <a:gd name="connsiteY54" fmla="*/ 40395 h 745475"/>
              <a:gd name="connsiteX55" fmla="*/ 484898 w 507246"/>
              <a:gd name="connsiteY55" fmla="*/ 33051 h 745475"/>
              <a:gd name="connsiteX56" fmla="*/ 503260 w 507246"/>
              <a:gd name="connsiteY56" fmla="*/ 0 h 745475"/>
              <a:gd name="connsiteX57" fmla="*/ 506932 w 507246"/>
              <a:gd name="connsiteY57" fmla="*/ 11017 h 745475"/>
              <a:gd name="connsiteX58" fmla="*/ 495915 w 507246"/>
              <a:gd name="connsiteY58" fmla="*/ 18362 h 745475"/>
              <a:gd name="connsiteX59" fmla="*/ 488571 w 507246"/>
              <a:gd name="connsiteY59" fmla="*/ 29378 h 745475"/>
              <a:gd name="connsiteX60" fmla="*/ 481226 w 507246"/>
              <a:gd name="connsiteY60" fmla="*/ 55084 h 745475"/>
              <a:gd name="connsiteX61" fmla="*/ 470209 w 507246"/>
              <a:gd name="connsiteY61" fmla="*/ 58757 h 745475"/>
              <a:gd name="connsiteX62" fmla="*/ 448176 w 507246"/>
              <a:gd name="connsiteY62" fmla="*/ 73446 h 745475"/>
              <a:gd name="connsiteX63" fmla="*/ 433486 w 507246"/>
              <a:gd name="connsiteY63" fmla="*/ 80790 h 745475"/>
              <a:gd name="connsiteX64" fmla="*/ 400436 w 507246"/>
              <a:gd name="connsiteY64" fmla="*/ 113841 h 745475"/>
              <a:gd name="connsiteX65" fmla="*/ 389419 w 507246"/>
              <a:gd name="connsiteY65" fmla="*/ 124858 h 745475"/>
              <a:gd name="connsiteX66" fmla="*/ 389419 w 507246"/>
              <a:gd name="connsiteY66" fmla="*/ 146892 h 745475"/>
              <a:gd name="connsiteX67" fmla="*/ 393091 w 507246"/>
              <a:gd name="connsiteY67" fmla="*/ 161581 h 745475"/>
              <a:gd name="connsiteX68" fmla="*/ 407780 w 507246"/>
              <a:gd name="connsiteY68" fmla="*/ 165253 h 745475"/>
              <a:gd name="connsiteX69" fmla="*/ 411453 w 507246"/>
              <a:gd name="connsiteY69" fmla="*/ 176270 h 745475"/>
              <a:gd name="connsiteX70" fmla="*/ 389419 w 507246"/>
              <a:gd name="connsiteY70" fmla="*/ 179942 h 745475"/>
              <a:gd name="connsiteX71" fmla="*/ 378402 w 507246"/>
              <a:gd name="connsiteY71" fmla="*/ 183615 h 745475"/>
              <a:gd name="connsiteX72" fmla="*/ 363713 w 507246"/>
              <a:gd name="connsiteY72" fmla="*/ 187287 h 745475"/>
              <a:gd name="connsiteX73" fmla="*/ 360041 w 507246"/>
              <a:gd name="connsiteY73" fmla="*/ 220337 h 745475"/>
              <a:gd name="connsiteX74" fmla="*/ 349024 w 507246"/>
              <a:gd name="connsiteY74" fmla="*/ 224010 h 745475"/>
              <a:gd name="connsiteX75" fmla="*/ 323318 w 507246"/>
              <a:gd name="connsiteY75" fmla="*/ 220337 h 745475"/>
              <a:gd name="connsiteX76" fmla="*/ 301284 w 507246"/>
              <a:gd name="connsiteY76" fmla="*/ 205648 h 745475"/>
              <a:gd name="connsiteX77" fmla="*/ 290267 w 507246"/>
              <a:gd name="connsiteY77" fmla="*/ 198304 h 745475"/>
              <a:gd name="connsiteX78" fmla="*/ 279250 w 507246"/>
              <a:gd name="connsiteY78" fmla="*/ 194631 h 745475"/>
              <a:gd name="connsiteX79" fmla="*/ 253544 w 507246"/>
              <a:gd name="connsiteY79" fmla="*/ 198304 h 745475"/>
              <a:gd name="connsiteX80" fmla="*/ 260889 w 507246"/>
              <a:gd name="connsiteY80" fmla="*/ 209321 h 745475"/>
              <a:gd name="connsiteX81" fmla="*/ 271906 w 507246"/>
              <a:gd name="connsiteY81" fmla="*/ 212993 h 745475"/>
              <a:gd name="connsiteX82" fmla="*/ 282923 w 507246"/>
              <a:gd name="connsiteY82" fmla="*/ 220337 h 745475"/>
              <a:gd name="connsiteX83" fmla="*/ 286595 w 507246"/>
              <a:gd name="connsiteY83" fmla="*/ 249716 h 745475"/>
              <a:gd name="connsiteX84" fmla="*/ 297612 w 507246"/>
              <a:gd name="connsiteY84" fmla="*/ 271749 h 745475"/>
              <a:gd name="connsiteX85" fmla="*/ 308629 w 507246"/>
              <a:gd name="connsiteY85" fmla="*/ 286439 h 745475"/>
              <a:gd name="connsiteX86" fmla="*/ 323318 w 507246"/>
              <a:gd name="connsiteY86" fmla="*/ 308472 h 745475"/>
              <a:gd name="connsiteX87" fmla="*/ 341679 w 507246"/>
              <a:gd name="connsiteY87" fmla="*/ 312145 h 745475"/>
              <a:gd name="connsiteX88" fmla="*/ 352696 w 507246"/>
              <a:gd name="connsiteY88" fmla="*/ 319489 h 745475"/>
              <a:gd name="connsiteX89" fmla="*/ 356368 w 507246"/>
              <a:gd name="connsiteY89" fmla="*/ 334178 h 745475"/>
              <a:gd name="connsiteX90" fmla="*/ 367385 w 507246"/>
              <a:gd name="connsiteY90" fmla="*/ 370901 h 745475"/>
              <a:gd name="connsiteX91" fmla="*/ 371057 w 507246"/>
              <a:gd name="connsiteY91" fmla="*/ 418641 h 745475"/>
              <a:gd name="connsiteX92" fmla="*/ 378402 w 507246"/>
              <a:gd name="connsiteY92" fmla="*/ 440675 h 745475"/>
              <a:gd name="connsiteX93" fmla="*/ 389419 w 507246"/>
              <a:gd name="connsiteY93" fmla="*/ 462709 h 745475"/>
              <a:gd name="connsiteX94" fmla="*/ 393091 w 507246"/>
              <a:gd name="connsiteY94" fmla="*/ 510448 h 745475"/>
              <a:gd name="connsiteX95" fmla="*/ 393091 w 507246"/>
              <a:gd name="connsiteY95" fmla="*/ 554516 h 745475"/>
              <a:gd name="connsiteX96" fmla="*/ 374730 w 507246"/>
              <a:gd name="connsiteY96" fmla="*/ 558188 h 745475"/>
              <a:gd name="connsiteX97" fmla="*/ 352696 w 507246"/>
              <a:gd name="connsiteY97" fmla="*/ 565533 h 745475"/>
              <a:gd name="connsiteX98" fmla="*/ 338007 w 507246"/>
              <a:gd name="connsiteY98" fmla="*/ 569205 h 745475"/>
              <a:gd name="connsiteX99" fmla="*/ 301284 w 507246"/>
              <a:gd name="connsiteY99" fmla="*/ 580222 h 745475"/>
              <a:gd name="connsiteX100" fmla="*/ 282923 w 507246"/>
              <a:gd name="connsiteY100" fmla="*/ 602256 h 745475"/>
              <a:gd name="connsiteX101" fmla="*/ 279250 w 507246"/>
              <a:gd name="connsiteY101" fmla="*/ 613272 h 745475"/>
              <a:gd name="connsiteX102" fmla="*/ 264561 w 507246"/>
              <a:gd name="connsiteY102" fmla="*/ 616945 h 745475"/>
              <a:gd name="connsiteX103" fmla="*/ 242527 w 507246"/>
              <a:gd name="connsiteY103" fmla="*/ 624289 h 745475"/>
              <a:gd name="connsiteX104" fmla="*/ 209477 w 507246"/>
              <a:gd name="connsiteY104" fmla="*/ 613272 h 745475"/>
              <a:gd name="connsiteX105" fmla="*/ 191115 w 507246"/>
              <a:gd name="connsiteY105" fmla="*/ 635306 h 745475"/>
              <a:gd name="connsiteX106" fmla="*/ 183771 w 507246"/>
              <a:gd name="connsiteY106" fmla="*/ 646323 h 745475"/>
              <a:gd name="connsiteX107" fmla="*/ 154392 w 507246"/>
              <a:gd name="connsiteY107" fmla="*/ 653668 h 745475"/>
              <a:gd name="connsiteX108" fmla="*/ 136031 w 507246"/>
              <a:gd name="connsiteY108" fmla="*/ 668357 h 745475"/>
              <a:gd name="connsiteX109" fmla="*/ 128686 w 507246"/>
              <a:gd name="connsiteY109" fmla="*/ 657340 h 745475"/>
              <a:gd name="connsiteX110" fmla="*/ 113997 w 507246"/>
              <a:gd name="connsiteY110" fmla="*/ 638978 h 745475"/>
              <a:gd name="connsiteX111" fmla="*/ 102980 w 507246"/>
              <a:gd name="connsiteY111" fmla="*/ 642651 h 745475"/>
              <a:gd name="connsiteX112" fmla="*/ 91963 w 507246"/>
              <a:gd name="connsiteY112" fmla="*/ 653668 h 745475"/>
              <a:gd name="connsiteX113" fmla="*/ 106653 w 507246"/>
              <a:gd name="connsiteY113" fmla="*/ 672029 h 745475"/>
              <a:gd name="connsiteX114" fmla="*/ 106653 w 507246"/>
              <a:gd name="connsiteY114" fmla="*/ 734458 h 745475"/>
              <a:gd name="connsiteX115" fmla="*/ 99308 w 507246"/>
              <a:gd name="connsiteY115" fmla="*/ 745475 h 745475"/>
              <a:gd name="connsiteX116" fmla="*/ 73602 w 507246"/>
              <a:gd name="connsiteY116" fmla="*/ 741803 h 745475"/>
              <a:gd name="connsiteX117" fmla="*/ 62585 w 507246"/>
              <a:gd name="connsiteY117" fmla="*/ 716096 h 745475"/>
              <a:gd name="connsiteX118" fmla="*/ 47896 w 507246"/>
              <a:gd name="connsiteY118" fmla="*/ 668357 h 745475"/>
              <a:gd name="connsiteX119" fmla="*/ 36879 w 507246"/>
              <a:gd name="connsiteY119" fmla="*/ 661012 h 745475"/>
              <a:gd name="connsiteX120" fmla="*/ 29535 w 507246"/>
              <a:gd name="connsiteY120" fmla="*/ 649995 h 745475"/>
              <a:gd name="connsiteX121" fmla="*/ 156 w 507246"/>
              <a:gd name="connsiteY121" fmla="*/ 642651 h 7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7246" h="745475">
                <a:moveTo>
                  <a:pt x="156" y="642651"/>
                </a:moveTo>
                <a:cubicBezTo>
                  <a:pt x="-1680" y="640203"/>
                  <a:pt x="13154" y="639138"/>
                  <a:pt x="18518" y="635306"/>
                </a:cubicBezTo>
                <a:cubicBezTo>
                  <a:pt x="27525" y="628873"/>
                  <a:pt x="24891" y="621631"/>
                  <a:pt x="29535" y="613272"/>
                </a:cubicBezTo>
                <a:cubicBezTo>
                  <a:pt x="36596" y="600563"/>
                  <a:pt x="44166" y="589452"/>
                  <a:pt x="55241" y="580222"/>
                </a:cubicBezTo>
                <a:cubicBezTo>
                  <a:pt x="58631" y="577397"/>
                  <a:pt x="62585" y="575325"/>
                  <a:pt x="66257" y="572877"/>
                </a:cubicBezTo>
                <a:cubicBezTo>
                  <a:pt x="71154" y="565532"/>
                  <a:pt x="72383" y="552984"/>
                  <a:pt x="80947" y="550843"/>
                </a:cubicBezTo>
                <a:cubicBezTo>
                  <a:pt x="108024" y="544074"/>
                  <a:pt x="83446" y="551347"/>
                  <a:pt x="110325" y="539827"/>
                </a:cubicBezTo>
                <a:cubicBezTo>
                  <a:pt x="113883" y="538302"/>
                  <a:pt x="117880" y="537885"/>
                  <a:pt x="121342" y="536154"/>
                </a:cubicBezTo>
                <a:cubicBezTo>
                  <a:pt x="125290" y="534180"/>
                  <a:pt x="128411" y="530784"/>
                  <a:pt x="132359" y="528810"/>
                </a:cubicBezTo>
                <a:cubicBezTo>
                  <a:pt x="142283" y="523848"/>
                  <a:pt x="155245" y="523723"/>
                  <a:pt x="165409" y="521465"/>
                </a:cubicBezTo>
                <a:cubicBezTo>
                  <a:pt x="169188" y="520625"/>
                  <a:pt x="172630" y="518552"/>
                  <a:pt x="176426" y="517793"/>
                </a:cubicBezTo>
                <a:cubicBezTo>
                  <a:pt x="184914" y="516096"/>
                  <a:pt x="193563" y="515345"/>
                  <a:pt x="202132" y="514121"/>
                </a:cubicBezTo>
                <a:cubicBezTo>
                  <a:pt x="229252" y="505079"/>
                  <a:pt x="209477" y="515631"/>
                  <a:pt x="209477" y="462709"/>
                </a:cubicBezTo>
                <a:cubicBezTo>
                  <a:pt x="209477" y="424335"/>
                  <a:pt x="204388" y="431827"/>
                  <a:pt x="224166" y="418641"/>
                </a:cubicBezTo>
                <a:cubicBezTo>
                  <a:pt x="227838" y="419865"/>
                  <a:pt x="232160" y="419895"/>
                  <a:pt x="235183" y="422313"/>
                </a:cubicBezTo>
                <a:cubicBezTo>
                  <a:pt x="245956" y="430932"/>
                  <a:pt x="244593" y="447789"/>
                  <a:pt x="246200" y="459036"/>
                </a:cubicBezTo>
                <a:cubicBezTo>
                  <a:pt x="250905" y="457860"/>
                  <a:pt x="266639" y="454326"/>
                  <a:pt x="271906" y="451692"/>
                </a:cubicBezTo>
                <a:cubicBezTo>
                  <a:pt x="275854" y="449718"/>
                  <a:pt x="279251" y="446795"/>
                  <a:pt x="282923" y="444347"/>
                </a:cubicBezTo>
                <a:lnTo>
                  <a:pt x="290267" y="422313"/>
                </a:lnTo>
                <a:cubicBezTo>
                  <a:pt x="291491" y="418641"/>
                  <a:pt x="293000" y="415051"/>
                  <a:pt x="293939" y="411296"/>
                </a:cubicBezTo>
                <a:lnTo>
                  <a:pt x="297612" y="396607"/>
                </a:lnTo>
                <a:cubicBezTo>
                  <a:pt x="296388" y="380694"/>
                  <a:pt x="296428" y="364633"/>
                  <a:pt x="293939" y="348868"/>
                </a:cubicBezTo>
                <a:cubicBezTo>
                  <a:pt x="292732" y="341221"/>
                  <a:pt x="289043" y="334179"/>
                  <a:pt x="286595" y="326834"/>
                </a:cubicBezTo>
                <a:cubicBezTo>
                  <a:pt x="281527" y="311630"/>
                  <a:pt x="285070" y="319038"/>
                  <a:pt x="275578" y="304800"/>
                </a:cubicBezTo>
                <a:cubicBezTo>
                  <a:pt x="274354" y="301128"/>
                  <a:pt x="273637" y="297245"/>
                  <a:pt x="271906" y="293783"/>
                </a:cubicBezTo>
                <a:cubicBezTo>
                  <a:pt x="269932" y="289835"/>
                  <a:pt x="264900" y="287167"/>
                  <a:pt x="264561" y="282766"/>
                </a:cubicBezTo>
                <a:cubicBezTo>
                  <a:pt x="263617" y="270500"/>
                  <a:pt x="267009" y="258284"/>
                  <a:pt x="268233" y="246043"/>
                </a:cubicBezTo>
                <a:cubicBezTo>
                  <a:pt x="255612" y="243519"/>
                  <a:pt x="247284" y="242156"/>
                  <a:pt x="235183" y="238699"/>
                </a:cubicBezTo>
                <a:cubicBezTo>
                  <a:pt x="231461" y="237636"/>
                  <a:pt x="227838" y="236251"/>
                  <a:pt x="224166" y="235027"/>
                </a:cubicBezTo>
                <a:cubicBezTo>
                  <a:pt x="222942" y="231355"/>
                  <a:pt x="222415" y="227371"/>
                  <a:pt x="220494" y="224010"/>
                </a:cubicBezTo>
                <a:cubicBezTo>
                  <a:pt x="217457" y="218696"/>
                  <a:pt x="213035" y="214301"/>
                  <a:pt x="209477" y="209321"/>
                </a:cubicBezTo>
                <a:cubicBezTo>
                  <a:pt x="206912" y="205729"/>
                  <a:pt x="204580" y="201976"/>
                  <a:pt x="202132" y="198304"/>
                </a:cubicBezTo>
                <a:cubicBezTo>
                  <a:pt x="197898" y="185599"/>
                  <a:pt x="194377" y="180764"/>
                  <a:pt x="202132" y="165253"/>
                </a:cubicBezTo>
                <a:cubicBezTo>
                  <a:pt x="204106" y="161305"/>
                  <a:pt x="209116" y="159701"/>
                  <a:pt x="213149" y="157909"/>
                </a:cubicBezTo>
                <a:cubicBezTo>
                  <a:pt x="220224" y="154765"/>
                  <a:pt x="235183" y="150564"/>
                  <a:pt x="235183" y="150564"/>
                </a:cubicBezTo>
                <a:cubicBezTo>
                  <a:pt x="233773" y="142104"/>
                  <a:pt x="232357" y="126552"/>
                  <a:pt x="227838" y="117513"/>
                </a:cubicBezTo>
                <a:cubicBezTo>
                  <a:pt x="225864" y="113565"/>
                  <a:pt x="222468" y="110443"/>
                  <a:pt x="220494" y="106496"/>
                </a:cubicBezTo>
                <a:cubicBezTo>
                  <a:pt x="218763" y="103034"/>
                  <a:pt x="219239" y="98502"/>
                  <a:pt x="216821" y="95480"/>
                </a:cubicBezTo>
                <a:cubicBezTo>
                  <a:pt x="214064" y="92034"/>
                  <a:pt x="209476" y="90583"/>
                  <a:pt x="205804" y="88135"/>
                </a:cubicBezTo>
                <a:cubicBezTo>
                  <a:pt x="204580" y="84463"/>
                  <a:pt x="204550" y="80141"/>
                  <a:pt x="202132" y="77118"/>
                </a:cubicBezTo>
                <a:cubicBezTo>
                  <a:pt x="196956" y="70648"/>
                  <a:pt x="187354" y="68520"/>
                  <a:pt x="180098" y="66101"/>
                </a:cubicBezTo>
                <a:cubicBezTo>
                  <a:pt x="183770" y="63653"/>
                  <a:pt x="186762" y="59483"/>
                  <a:pt x="191115" y="58757"/>
                </a:cubicBezTo>
                <a:cubicBezTo>
                  <a:pt x="194933" y="58121"/>
                  <a:pt x="198410" y="61366"/>
                  <a:pt x="202132" y="62429"/>
                </a:cubicBezTo>
                <a:cubicBezTo>
                  <a:pt x="207630" y="64000"/>
                  <a:pt x="221963" y="66836"/>
                  <a:pt x="227838" y="69774"/>
                </a:cubicBezTo>
                <a:cubicBezTo>
                  <a:pt x="256306" y="84008"/>
                  <a:pt x="222187" y="71563"/>
                  <a:pt x="249872" y="80790"/>
                </a:cubicBezTo>
                <a:lnTo>
                  <a:pt x="282923" y="102824"/>
                </a:lnTo>
                <a:cubicBezTo>
                  <a:pt x="286595" y="105272"/>
                  <a:pt x="289752" y="108773"/>
                  <a:pt x="293939" y="110169"/>
                </a:cubicBezTo>
                <a:lnTo>
                  <a:pt x="304956" y="113841"/>
                </a:lnTo>
                <a:cubicBezTo>
                  <a:pt x="308628" y="116289"/>
                  <a:pt x="312025" y="119212"/>
                  <a:pt x="315973" y="121186"/>
                </a:cubicBezTo>
                <a:cubicBezTo>
                  <a:pt x="331825" y="129112"/>
                  <a:pt x="365626" y="127830"/>
                  <a:pt x="374730" y="128530"/>
                </a:cubicBezTo>
                <a:cubicBezTo>
                  <a:pt x="380850" y="127306"/>
                  <a:pt x="387672" y="127955"/>
                  <a:pt x="393091" y="124858"/>
                </a:cubicBezTo>
                <a:cubicBezTo>
                  <a:pt x="402449" y="119511"/>
                  <a:pt x="400265" y="106838"/>
                  <a:pt x="404108" y="99152"/>
                </a:cubicBezTo>
                <a:cubicBezTo>
                  <a:pt x="408056" y="91257"/>
                  <a:pt x="411452" y="82014"/>
                  <a:pt x="418797" y="77118"/>
                </a:cubicBezTo>
                <a:lnTo>
                  <a:pt x="462865" y="47740"/>
                </a:lnTo>
                <a:lnTo>
                  <a:pt x="473882" y="40395"/>
                </a:lnTo>
                <a:lnTo>
                  <a:pt x="484898" y="33051"/>
                </a:lnTo>
                <a:cubicBezTo>
                  <a:pt x="501735" y="7796"/>
                  <a:pt x="496797" y="19391"/>
                  <a:pt x="503260" y="0"/>
                </a:cubicBezTo>
                <a:cubicBezTo>
                  <a:pt x="504484" y="3672"/>
                  <a:pt x="508370" y="7423"/>
                  <a:pt x="506932" y="11017"/>
                </a:cubicBezTo>
                <a:cubicBezTo>
                  <a:pt x="505293" y="15115"/>
                  <a:pt x="499036" y="15241"/>
                  <a:pt x="495915" y="18362"/>
                </a:cubicBezTo>
                <a:cubicBezTo>
                  <a:pt x="492794" y="21483"/>
                  <a:pt x="491019" y="25706"/>
                  <a:pt x="488571" y="29378"/>
                </a:cubicBezTo>
                <a:cubicBezTo>
                  <a:pt x="488540" y="29503"/>
                  <a:pt x="482981" y="53329"/>
                  <a:pt x="481226" y="55084"/>
                </a:cubicBezTo>
                <a:cubicBezTo>
                  <a:pt x="478489" y="57821"/>
                  <a:pt x="473593" y="56877"/>
                  <a:pt x="470209" y="58757"/>
                </a:cubicBezTo>
                <a:cubicBezTo>
                  <a:pt x="462493" y="63044"/>
                  <a:pt x="456071" y="69499"/>
                  <a:pt x="448176" y="73446"/>
                </a:cubicBezTo>
                <a:lnTo>
                  <a:pt x="433486" y="80790"/>
                </a:lnTo>
                <a:lnTo>
                  <a:pt x="400436" y="113841"/>
                </a:lnTo>
                <a:lnTo>
                  <a:pt x="389419" y="124858"/>
                </a:lnTo>
                <a:cubicBezTo>
                  <a:pt x="384146" y="140677"/>
                  <a:pt x="384900" y="131073"/>
                  <a:pt x="389419" y="146892"/>
                </a:cubicBezTo>
                <a:cubicBezTo>
                  <a:pt x="390805" y="151745"/>
                  <a:pt x="389522" y="158012"/>
                  <a:pt x="393091" y="161581"/>
                </a:cubicBezTo>
                <a:cubicBezTo>
                  <a:pt x="396660" y="165150"/>
                  <a:pt x="402884" y="164029"/>
                  <a:pt x="407780" y="165253"/>
                </a:cubicBezTo>
                <a:cubicBezTo>
                  <a:pt x="409004" y="168925"/>
                  <a:pt x="414476" y="173852"/>
                  <a:pt x="411453" y="176270"/>
                </a:cubicBezTo>
                <a:cubicBezTo>
                  <a:pt x="405639" y="180921"/>
                  <a:pt x="396688" y="178327"/>
                  <a:pt x="389419" y="179942"/>
                </a:cubicBezTo>
                <a:cubicBezTo>
                  <a:pt x="385640" y="180782"/>
                  <a:pt x="382124" y="182551"/>
                  <a:pt x="378402" y="183615"/>
                </a:cubicBezTo>
                <a:cubicBezTo>
                  <a:pt x="373549" y="185002"/>
                  <a:pt x="368609" y="186063"/>
                  <a:pt x="363713" y="187287"/>
                </a:cubicBezTo>
                <a:cubicBezTo>
                  <a:pt x="362489" y="198304"/>
                  <a:pt x="364158" y="210045"/>
                  <a:pt x="360041" y="220337"/>
                </a:cubicBezTo>
                <a:cubicBezTo>
                  <a:pt x="358603" y="223931"/>
                  <a:pt x="352895" y="224010"/>
                  <a:pt x="349024" y="224010"/>
                </a:cubicBezTo>
                <a:cubicBezTo>
                  <a:pt x="340368" y="224010"/>
                  <a:pt x="331887" y="221561"/>
                  <a:pt x="323318" y="220337"/>
                </a:cubicBezTo>
                <a:lnTo>
                  <a:pt x="301284" y="205648"/>
                </a:lnTo>
                <a:cubicBezTo>
                  <a:pt x="297612" y="203200"/>
                  <a:pt x="294454" y="199700"/>
                  <a:pt x="290267" y="198304"/>
                </a:cubicBezTo>
                <a:lnTo>
                  <a:pt x="279250" y="194631"/>
                </a:lnTo>
                <a:cubicBezTo>
                  <a:pt x="270681" y="195855"/>
                  <a:pt x="260303" y="192897"/>
                  <a:pt x="253544" y="198304"/>
                </a:cubicBezTo>
                <a:cubicBezTo>
                  <a:pt x="250098" y="201061"/>
                  <a:pt x="257442" y="206564"/>
                  <a:pt x="260889" y="209321"/>
                </a:cubicBezTo>
                <a:cubicBezTo>
                  <a:pt x="263912" y="211739"/>
                  <a:pt x="268444" y="211262"/>
                  <a:pt x="271906" y="212993"/>
                </a:cubicBezTo>
                <a:cubicBezTo>
                  <a:pt x="275854" y="214967"/>
                  <a:pt x="279251" y="217889"/>
                  <a:pt x="282923" y="220337"/>
                </a:cubicBezTo>
                <a:cubicBezTo>
                  <a:pt x="284147" y="230130"/>
                  <a:pt x="284830" y="240006"/>
                  <a:pt x="286595" y="249716"/>
                </a:cubicBezTo>
                <a:cubicBezTo>
                  <a:pt x="288370" y="259479"/>
                  <a:pt x="291874" y="263715"/>
                  <a:pt x="297612" y="271749"/>
                </a:cubicBezTo>
                <a:cubicBezTo>
                  <a:pt x="301170" y="276730"/>
                  <a:pt x="305119" y="281425"/>
                  <a:pt x="308629" y="286439"/>
                </a:cubicBezTo>
                <a:cubicBezTo>
                  <a:pt x="313691" y="293670"/>
                  <a:pt x="314663" y="306741"/>
                  <a:pt x="323318" y="308472"/>
                </a:cubicBezTo>
                <a:lnTo>
                  <a:pt x="341679" y="312145"/>
                </a:lnTo>
                <a:cubicBezTo>
                  <a:pt x="345351" y="314593"/>
                  <a:pt x="350248" y="315817"/>
                  <a:pt x="352696" y="319489"/>
                </a:cubicBezTo>
                <a:cubicBezTo>
                  <a:pt x="355496" y="323688"/>
                  <a:pt x="354918" y="329344"/>
                  <a:pt x="356368" y="334178"/>
                </a:cubicBezTo>
                <a:cubicBezTo>
                  <a:pt x="369779" y="378881"/>
                  <a:pt x="358921" y="337045"/>
                  <a:pt x="367385" y="370901"/>
                </a:cubicBezTo>
                <a:cubicBezTo>
                  <a:pt x="368609" y="386814"/>
                  <a:pt x="368568" y="402876"/>
                  <a:pt x="371057" y="418641"/>
                </a:cubicBezTo>
                <a:cubicBezTo>
                  <a:pt x="372264" y="426288"/>
                  <a:pt x="375954" y="433330"/>
                  <a:pt x="378402" y="440675"/>
                </a:cubicBezTo>
                <a:cubicBezTo>
                  <a:pt x="383471" y="455881"/>
                  <a:pt x="379926" y="448470"/>
                  <a:pt x="389419" y="462709"/>
                </a:cubicBezTo>
                <a:cubicBezTo>
                  <a:pt x="390643" y="478622"/>
                  <a:pt x="391112" y="494611"/>
                  <a:pt x="393091" y="510448"/>
                </a:cubicBezTo>
                <a:cubicBezTo>
                  <a:pt x="395470" y="529479"/>
                  <a:pt x="410931" y="524782"/>
                  <a:pt x="393091" y="554516"/>
                </a:cubicBezTo>
                <a:cubicBezTo>
                  <a:pt x="389880" y="559868"/>
                  <a:pt x="380752" y="556546"/>
                  <a:pt x="374730" y="558188"/>
                </a:cubicBezTo>
                <a:cubicBezTo>
                  <a:pt x="367261" y="560225"/>
                  <a:pt x="360207" y="563655"/>
                  <a:pt x="352696" y="565533"/>
                </a:cubicBezTo>
                <a:cubicBezTo>
                  <a:pt x="347800" y="566757"/>
                  <a:pt x="342841" y="567755"/>
                  <a:pt x="338007" y="569205"/>
                </a:cubicBezTo>
                <a:cubicBezTo>
                  <a:pt x="293279" y="582622"/>
                  <a:pt x="335157" y="571752"/>
                  <a:pt x="301284" y="580222"/>
                </a:cubicBezTo>
                <a:cubicBezTo>
                  <a:pt x="287213" y="589602"/>
                  <a:pt x="290379" y="584859"/>
                  <a:pt x="282923" y="602256"/>
                </a:cubicBezTo>
                <a:cubicBezTo>
                  <a:pt x="281398" y="605814"/>
                  <a:pt x="282273" y="610854"/>
                  <a:pt x="279250" y="613272"/>
                </a:cubicBezTo>
                <a:cubicBezTo>
                  <a:pt x="275309" y="616425"/>
                  <a:pt x="269395" y="615495"/>
                  <a:pt x="264561" y="616945"/>
                </a:cubicBezTo>
                <a:cubicBezTo>
                  <a:pt x="257146" y="619170"/>
                  <a:pt x="242527" y="624289"/>
                  <a:pt x="242527" y="624289"/>
                </a:cubicBezTo>
                <a:cubicBezTo>
                  <a:pt x="217273" y="607453"/>
                  <a:pt x="228868" y="606809"/>
                  <a:pt x="209477" y="613272"/>
                </a:cubicBezTo>
                <a:cubicBezTo>
                  <a:pt x="191236" y="640632"/>
                  <a:pt x="214684" y="607022"/>
                  <a:pt x="191115" y="635306"/>
                </a:cubicBezTo>
                <a:cubicBezTo>
                  <a:pt x="188290" y="638697"/>
                  <a:pt x="187217" y="643566"/>
                  <a:pt x="183771" y="646323"/>
                </a:cubicBezTo>
                <a:cubicBezTo>
                  <a:pt x="180008" y="649333"/>
                  <a:pt x="155303" y="653486"/>
                  <a:pt x="154392" y="653668"/>
                </a:cubicBezTo>
                <a:cubicBezTo>
                  <a:pt x="151591" y="657870"/>
                  <a:pt x="145366" y="672091"/>
                  <a:pt x="136031" y="668357"/>
                </a:cubicBezTo>
                <a:cubicBezTo>
                  <a:pt x="131933" y="666718"/>
                  <a:pt x="131134" y="661012"/>
                  <a:pt x="128686" y="657340"/>
                </a:cubicBezTo>
                <a:cubicBezTo>
                  <a:pt x="125822" y="648747"/>
                  <a:pt x="125722" y="640932"/>
                  <a:pt x="113997" y="638978"/>
                </a:cubicBezTo>
                <a:cubicBezTo>
                  <a:pt x="110179" y="638342"/>
                  <a:pt x="106652" y="641427"/>
                  <a:pt x="102980" y="642651"/>
                </a:cubicBezTo>
                <a:cubicBezTo>
                  <a:pt x="99308" y="646323"/>
                  <a:pt x="93605" y="648741"/>
                  <a:pt x="91963" y="653668"/>
                </a:cubicBezTo>
                <a:cubicBezTo>
                  <a:pt x="88739" y="663342"/>
                  <a:pt x="101872" y="668842"/>
                  <a:pt x="106653" y="672029"/>
                </a:cubicBezTo>
                <a:cubicBezTo>
                  <a:pt x="114902" y="696779"/>
                  <a:pt x="114397" y="690575"/>
                  <a:pt x="106653" y="734458"/>
                </a:cubicBezTo>
                <a:cubicBezTo>
                  <a:pt x="105886" y="738804"/>
                  <a:pt x="101756" y="741803"/>
                  <a:pt x="99308" y="745475"/>
                </a:cubicBezTo>
                <a:cubicBezTo>
                  <a:pt x="90739" y="744251"/>
                  <a:pt x="81512" y="745318"/>
                  <a:pt x="73602" y="741803"/>
                </a:cubicBezTo>
                <a:cubicBezTo>
                  <a:pt x="66805" y="738782"/>
                  <a:pt x="63499" y="721121"/>
                  <a:pt x="62585" y="716096"/>
                </a:cubicBezTo>
                <a:cubicBezTo>
                  <a:pt x="59650" y="699951"/>
                  <a:pt x="60620" y="681081"/>
                  <a:pt x="47896" y="668357"/>
                </a:cubicBezTo>
                <a:cubicBezTo>
                  <a:pt x="44775" y="665236"/>
                  <a:pt x="40551" y="663460"/>
                  <a:pt x="36879" y="661012"/>
                </a:cubicBezTo>
                <a:cubicBezTo>
                  <a:pt x="34431" y="657340"/>
                  <a:pt x="32981" y="652752"/>
                  <a:pt x="29535" y="649995"/>
                </a:cubicBezTo>
                <a:cubicBezTo>
                  <a:pt x="17357" y="640252"/>
                  <a:pt x="1992" y="645099"/>
                  <a:pt x="156" y="642651"/>
                </a:cubicBezTo>
                <a:close/>
              </a:path>
            </a:pathLst>
          </a:custGeom>
          <a:blipFill>
            <a:blip r:embed="rId1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4E9DBE7-3DE2-438C-9335-C81039256C5B}"/>
              </a:ext>
            </a:extLst>
          </p:cNvPr>
          <p:cNvSpPr/>
          <p:nvPr/>
        </p:nvSpPr>
        <p:spPr>
          <a:xfrm>
            <a:off x="5855110" y="309716"/>
            <a:ext cx="5154561" cy="1555955"/>
          </a:xfrm>
          <a:custGeom>
            <a:avLst/>
            <a:gdLst>
              <a:gd name="connsiteX0" fmla="*/ 2809567 w 5154561"/>
              <a:gd name="connsiteY0" fmla="*/ 1150374 h 1555955"/>
              <a:gd name="connsiteX1" fmla="*/ 2927555 w 5154561"/>
              <a:gd name="connsiteY1" fmla="*/ 1143000 h 1555955"/>
              <a:gd name="connsiteX2" fmla="*/ 2964425 w 5154561"/>
              <a:gd name="connsiteY2" fmla="*/ 1165123 h 1555955"/>
              <a:gd name="connsiteX3" fmla="*/ 2986548 w 5154561"/>
              <a:gd name="connsiteY3" fmla="*/ 1172497 h 1555955"/>
              <a:gd name="connsiteX4" fmla="*/ 3008671 w 5154561"/>
              <a:gd name="connsiteY4" fmla="*/ 1187245 h 1555955"/>
              <a:gd name="connsiteX5" fmla="*/ 3052916 w 5154561"/>
              <a:gd name="connsiteY5" fmla="*/ 1201994 h 1555955"/>
              <a:gd name="connsiteX6" fmla="*/ 3141406 w 5154561"/>
              <a:gd name="connsiteY6" fmla="*/ 1194619 h 1555955"/>
              <a:gd name="connsiteX7" fmla="*/ 3200400 w 5154561"/>
              <a:gd name="connsiteY7" fmla="*/ 1172497 h 1555955"/>
              <a:gd name="connsiteX8" fmla="*/ 3325761 w 5154561"/>
              <a:gd name="connsiteY8" fmla="*/ 1165123 h 1555955"/>
              <a:gd name="connsiteX9" fmla="*/ 3355258 w 5154561"/>
              <a:gd name="connsiteY9" fmla="*/ 1128252 h 1555955"/>
              <a:gd name="connsiteX10" fmla="*/ 3370006 w 5154561"/>
              <a:gd name="connsiteY10" fmla="*/ 1032387 h 1555955"/>
              <a:gd name="connsiteX11" fmla="*/ 3384755 w 5154561"/>
              <a:gd name="connsiteY11" fmla="*/ 1010265 h 1555955"/>
              <a:gd name="connsiteX12" fmla="*/ 3429000 w 5154561"/>
              <a:gd name="connsiteY12" fmla="*/ 995516 h 1555955"/>
              <a:gd name="connsiteX13" fmla="*/ 3487993 w 5154561"/>
              <a:gd name="connsiteY13" fmla="*/ 1002890 h 1555955"/>
              <a:gd name="connsiteX14" fmla="*/ 3532238 w 5154561"/>
              <a:gd name="connsiteY14" fmla="*/ 1047136 h 1555955"/>
              <a:gd name="connsiteX15" fmla="*/ 3569109 w 5154561"/>
              <a:gd name="connsiteY15" fmla="*/ 1076632 h 1555955"/>
              <a:gd name="connsiteX16" fmla="*/ 3613355 w 5154561"/>
              <a:gd name="connsiteY16" fmla="*/ 1091381 h 1555955"/>
              <a:gd name="connsiteX17" fmla="*/ 3635477 w 5154561"/>
              <a:gd name="connsiteY17" fmla="*/ 1098755 h 1555955"/>
              <a:gd name="connsiteX18" fmla="*/ 3672348 w 5154561"/>
              <a:gd name="connsiteY18" fmla="*/ 1128252 h 1555955"/>
              <a:gd name="connsiteX19" fmla="*/ 3687096 w 5154561"/>
              <a:gd name="connsiteY19" fmla="*/ 1150374 h 1555955"/>
              <a:gd name="connsiteX20" fmla="*/ 3775587 w 5154561"/>
              <a:gd name="connsiteY20" fmla="*/ 1194619 h 1555955"/>
              <a:gd name="connsiteX21" fmla="*/ 3797709 w 5154561"/>
              <a:gd name="connsiteY21" fmla="*/ 1201994 h 1555955"/>
              <a:gd name="connsiteX22" fmla="*/ 3841955 w 5154561"/>
              <a:gd name="connsiteY22" fmla="*/ 1209368 h 1555955"/>
              <a:gd name="connsiteX23" fmla="*/ 3923071 w 5154561"/>
              <a:gd name="connsiteY23" fmla="*/ 1231490 h 1555955"/>
              <a:gd name="connsiteX24" fmla="*/ 3967316 w 5154561"/>
              <a:gd name="connsiteY24" fmla="*/ 1246239 h 1555955"/>
              <a:gd name="connsiteX25" fmla="*/ 4033684 w 5154561"/>
              <a:gd name="connsiteY25" fmla="*/ 1253613 h 1555955"/>
              <a:gd name="connsiteX26" fmla="*/ 4055806 w 5154561"/>
              <a:gd name="connsiteY26" fmla="*/ 1371600 h 1555955"/>
              <a:gd name="connsiteX27" fmla="*/ 4077929 w 5154561"/>
              <a:gd name="connsiteY27" fmla="*/ 1415845 h 1555955"/>
              <a:gd name="connsiteX28" fmla="*/ 4092677 w 5154561"/>
              <a:gd name="connsiteY28" fmla="*/ 1430594 h 1555955"/>
              <a:gd name="connsiteX29" fmla="*/ 4114800 w 5154561"/>
              <a:gd name="connsiteY29" fmla="*/ 1437968 h 1555955"/>
              <a:gd name="connsiteX30" fmla="*/ 4144296 w 5154561"/>
              <a:gd name="connsiteY30" fmla="*/ 1452716 h 1555955"/>
              <a:gd name="connsiteX31" fmla="*/ 4166419 w 5154561"/>
              <a:gd name="connsiteY31" fmla="*/ 1445342 h 1555955"/>
              <a:gd name="connsiteX32" fmla="*/ 4173793 w 5154561"/>
              <a:gd name="connsiteY32" fmla="*/ 1415845 h 1555955"/>
              <a:gd name="connsiteX33" fmla="*/ 4195916 w 5154561"/>
              <a:gd name="connsiteY33" fmla="*/ 1378974 h 1555955"/>
              <a:gd name="connsiteX34" fmla="*/ 4203290 w 5154561"/>
              <a:gd name="connsiteY34" fmla="*/ 1201994 h 1555955"/>
              <a:gd name="connsiteX35" fmla="*/ 4181167 w 5154561"/>
              <a:gd name="connsiteY35" fmla="*/ 1194619 h 1555955"/>
              <a:gd name="connsiteX36" fmla="*/ 4159045 w 5154561"/>
              <a:gd name="connsiteY36" fmla="*/ 1172497 h 1555955"/>
              <a:gd name="connsiteX37" fmla="*/ 4144296 w 5154561"/>
              <a:gd name="connsiteY37" fmla="*/ 1128252 h 1555955"/>
              <a:gd name="connsiteX38" fmla="*/ 4136922 w 5154561"/>
              <a:gd name="connsiteY38" fmla="*/ 1106129 h 1555955"/>
              <a:gd name="connsiteX39" fmla="*/ 4129548 w 5154561"/>
              <a:gd name="connsiteY39" fmla="*/ 1084007 h 1555955"/>
              <a:gd name="connsiteX40" fmla="*/ 4122174 w 5154561"/>
              <a:gd name="connsiteY40" fmla="*/ 1054510 h 1555955"/>
              <a:gd name="connsiteX41" fmla="*/ 4151671 w 5154561"/>
              <a:gd name="connsiteY41" fmla="*/ 1047136 h 1555955"/>
              <a:gd name="connsiteX42" fmla="*/ 4159045 w 5154561"/>
              <a:gd name="connsiteY42" fmla="*/ 1069258 h 1555955"/>
              <a:gd name="connsiteX43" fmla="*/ 4173793 w 5154561"/>
              <a:gd name="connsiteY43" fmla="*/ 1084007 h 1555955"/>
              <a:gd name="connsiteX44" fmla="*/ 4195916 w 5154561"/>
              <a:gd name="connsiteY44" fmla="*/ 1157749 h 1555955"/>
              <a:gd name="connsiteX45" fmla="*/ 4232787 w 5154561"/>
              <a:gd name="connsiteY45" fmla="*/ 1201994 h 1555955"/>
              <a:gd name="connsiteX46" fmla="*/ 4254909 w 5154561"/>
              <a:gd name="connsiteY46" fmla="*/ 1216742 h 1555955"/>
              <a:gd name="connsiteX47" fmla="*/ 4284406 w 5154561"/>
              <a:gd name="connsiteY47" fmla="*/ 1246239 h 1555955"/>
              <a:gd name="connsiteX48" fmla="*/ 4306529 w 5154561"/>
              <a:gd name="connsiteY48" fmla="*/ 1283110 h 1555955"/>
              <a:gd name="connsiteX49" fmla="*/ 4321277 w 5154561"/>
              <a:gd name="connsiteY49" fmla="*/ 1305232 h 1555955"/>
              <a:gd name="connsiteX50" fmla="*/ 4350774 w 5154561"/>
              <a:gd name="connsiteY50" fmla="*/ 1334729 h 1555955"/>
              <a:gd name="connsiteX51" fmla="*/ 4380271 w 5154561"/>
              <a:gd name="connsiteY51" fmla="*/ 1327355 h 1555955"/>
              <a:gd name="connsiteX52" fmla="*/ 4365522 w 5154561"/>
              <a:gd name="connsiteY52" fmla="*/ 1305232 h 1555955"/>
              <a:gd name="connsiteX53" fmla="*/ 4336025 w 5154561"/>
              <a:gd name="connsiteY53" fmla="*/ 1268361 h 1555955"/>
              <a:gd name="connsiteX54" fmla="*/ 4336025 w 5154561"/>
              <a:gd name="connsiteY54" fmla="*/ 1194619 h 1555955"/>
              <a:gd name="connsiteX55" fmla="*/ 4372896 w 5154561"/>
              <a:gd name="connsiteY55" fmla="*/ 1201994 h 1555955"/>
              <a:gd name="connsiteX56" fmla="*/ 4350774 w 5154561"/>
              <a:gd name="connsiteY56" fmla="*/ 1194619 h 1555955"/>
              <a:gd name="connsiteX57" fmla="*/ 4321277 w 5154561"/>
              <a:gd name="connsiteY57" fmla="*/ 1150374 h 1555955"/>
              <a:gd name="connsiteX58" fmla="*/ 4313903 w 5154561"/>
              <a:gd name="connsiteY58" fmla="*/ 1128252 h 1555955"/>
              <a:gd name="connsiteX59" fmla="*/ 4277032 w 5154561"/>
              <a:gd name="connsiteY59" fmla="*/ 1106129 h 1555955"/>
              <a:gd name="connsiteX60" fmla="*/ 4240161 w 5154561"/>
              <a:gd name="connsiteY60" fmla="*/ 1076632 h 1555955"/>
              <a:gd name="connsiteX61" fmla="*/ 4232787 w 5154561"/>
              <a:gd name="connsiteY61" fmla="*/ 1054510 h 1555955"/>
              <a:gd name="connsiteX62" fmla="*/ 4195916 w 5154561"/>
              <a:gd name="connsiteY62" fmla="*/ 1032387 h 1555955"/>
              <a:gd name="connsiteX63" fmla="*/ 4166419 w 5154561"/>
              <a:gd name="connsiteY63" fmla="*/ 1002890 h 1555955"/>
              <a:gd name="connsiteX64" fmla="*/ 4107425 w 5154561"/>
              <a:gd name="connsiteY64" fmla="*/ 958645 h 1555955"/>
              <a:gd name="connsiteX65" fmla="*/ 4070555 w 5154561"/>
              <a:gd name="connsiteY65" fmla="*/ 966019 h 1555955"/>
              <a:gd name="connsiteX66" fmla="*/ 4114800 w 5154561"/>
              <a:gd name="connsiteY66" fmla="*/ 988142 h 1555955"/>
              <a:gd name="connsiteX67" fmla="*/ 4122174 w 5154561"/>
              <a:gd name="connsiteY67" fmla="*/ 1010265 h 1555955"/>
              <a:gd name="connsiteX68" fmla="*/ 4026309 w 5154561"/>
              <a:gd name="connsiteY68" fmla="*/ 988142 h 1555955"/>
              <a:gd name="connsiteX69" fmla="*/ 4018935 w 5154561"/>
              <a:gd name="connsiteY69" fmla="*/ 966019 h 1555955"/>
              <a:gd name="connsiteX70" fmla="*/ 3959942 w 5154561"/>
              <a:gd name="connsiteY70" fmla="*/ 973394 h 1555955"/>
              <a:gd name="connsiteX71" fmla="*/ 3945193 w 5154561"/>
              <a:gd name="connsiteY71" fmla="*/ 995516 h 1555955"/>
              <a:gd name="connsiteX72" fmla="*/ 3893574 w 5154561"/>
              <a:gd name="connsiteY72" fmla="*/ 973394 h 1555955"/>
              <a:gd name="connsiteX73" fmla="*/ 3827206 w 5154561"/>
              <a:gd name="connsiteY73" fmla="*/ 943897 h 1555955"/>
              <a:gd name="connsiteX74" fmla="*/ 3827206 w 5154561"/>
              <a:gd name="connsiteY74" fmla="*/ 877529 h 1555955"/>
              <a:gd name="connsiteX75" fmla="*/ 3841955 w 5154561"/>
              <a:gd name="connsiteY75" fmla="*/ 862781 h 1555955"/>
              <a:gd name="connsiteX76" fmla="*/ 3864077 w 5154561"/>
              <a:gd name="connsiteY76" fmla="*/ 789039 h 1555955"/>
              <a:gd name="connsiteX77" fmla="*/ 3871451 w 5154561"/>
              <a:gd name="connsiteY77" fmla="*/ 766916 h 1555955"/>
              <a:gd name="connsiteX78" fmla="*/ 3923071 w 5154561"/>
              <a:gd name="connsiteY78" fmla="*/ 744794 h 1555955"/>
              <a:gd name="connsiteX79" fmla="*/ 3967316 w 5154561"/>
              <a:gd name="connsiteY79" fmla="*/ 730045 h 1555955"/>
              <a:gd name="connsiteX80" fmla="*/ 3989438 w 5154561"/>
              <a:gd name="connsiteY80" fmla="*/ 722671 h 1555955"/>
              <a:gd name="connsiteX81" fmla="*/ 4018935 w 5154561"/>
              <a:gd name="connsiteY81" fmla="*/ 752168 h 1555955"/>
              <a:gd name="connsiteX82" fmla="*/ 4033684 w 5154561"/>
              <a:gd name="connsiteY82" fmla="*/ 766916 h 1555955"/>
              <a:gd name="connsiteX83" fmla="*/ 4077929 w 5154561"/>
              <a:gd name="connsiteY83" fmla="*/ 759542 h 1555955"/>
              <a:gd name="connsiteX84" fmla="*/ 4100051 w 5154561"/>
              <a:gd name="connsiteY84" fmla="*/ 744794 h 1555955"/>
              <a:gd name="connsiteX85" fmla="*/ 4122174 w 5154561"/>
              <a:gd name="connsiteY85" fmla="*/ 737419 h 1555955"/>
              <a:gd name="connsiteX86" fmla="*/ 4151671 w 5154561"/>
              <a:gd name="connsiteY86" fmla="*/ 744794 h 1555955"/>
              <a:gd name="connsiteX87" fmla="*/ 4195916 w 5154561"/>
              <a:gd name="connsiteY87" fmla="*/ 759542 h 1555955"/>
              <a:gd name="connsiteX88" fmla="*/ 4306529 w 5154561"/>
              <a:gd name="connsiteY88" fmla="*/ 752168 h 1555955"/>
              <a:gd name="connsiteX89" fmla="*/ 4299155 w 5154561"/>
              <a:gd name="connsiteY89" fmla="*/ 715297 h 1555955"/>
              <a:gd name="connsiteX90" fmla="*/ 4262284 w 5154561"/>
              <a:gd name="connsiteY90" fmla="*/ 693174 h 1555955"/>
              <a:gd name="connsiteX91" fmla="*/ 4269658 w 5154561"/>
              <a:gd name="connsiteY91" fmla="*/ 671052 h 1555955"/>
              <a:gd name="connsiteX92" fmla="*/ 4328651 w 5154561"/>
              <a:gd name="connsiteY92" fmla="*/ 634181 h 1555955"/>
              <a:gd name="connsiteX93" fmla="*/ 4402393 w 5154561"/>
              <a:gd name="connsiteY93" fmla="*/ 641555 h 1555955"/>
              <a:gd name="connsiteX94" fmla="*/ 4409767 w 5154561"/>
              <a:gd name="connsiteY94" fmla="*/ 663678 h 1555955"/>
              <a:gd name="connsiteX95" fmla="*/ 4431890 w 5154561"/>
              <a:gd name="connsiteY95" fmla="*/ 671052 h 1555955"/>
              <a:gd name="connsiteX96" fmla="*/ 4476135 w 5154561"/>
              <a:gd name="connsiteY96" fmla="*/ 634181 h 1555955"/>
              <a:gd name="connsiteX97" fmla="*/ 4513006 w 5154561"/>
              <a:gd name="connsiteY97" fmla="*/ 678426 h 1555955"/>
              <a:gd name="connsiteX98" fmla="*/ 4505632 w 5154561"/>
              <a:gd name="connsiteY98" fmla="*/ 730045 h 1555955"/>
              <a:gd name="connsiteX99" fmla="*/ 4483509 w 5154561"/>
              <a:gd name="connsiteY99" fmla="*/ 796413 h 1555955"/>
              <a:gd name="connsiteX100" fmla="*/ 4476135 w 5154561"/>
              <a:gd name="connsiteY100" fmla="*/ 818536 h 1555955"/>
              <a:gd name="connsiteX101" fmla="*/ 4483509 w 5154561"/>
              <a:gd name="connsiteY101" fmla="*/ 892278 h 1555955"/>
              <a:gd name="connsiteX102" fmla="*/ 4498258 w 5154561"/>
              <a:gd name="connsiteY102" fmla="*/ 936523 h 1555955"/>
              <a:gd name="connsiteX103" fmla="*/ 4549877 w 5154561"/>
              <a:gd name="connsiteY103" fmla="*/ 966019 h 1555955"/>
              <a:gd name="connsiteX104" fmla="*/ 4572000 w 5154561"/>
              <a:gd name="connsiteY104" fmla="*/ 973394 h 1555955"/>
              <a:gd name="connsiteX105" fmla="*/ 4616245 w 5154561"/>
              <a:gd name="connsiteY105" fmla="*/ 1002890 h 1555955"/>
              <a:gd name="connsiteX106" fmla="*/ 4645742 w 5154561"/>
              <a:gd name="connsiteY106" fmla="*/ 1047136 h 1555955"/>
              <a:gd name="connsiteX107" fmla="*/ 4653116 w 5154561"/>
              <a:gd name="connsiteY107" fmla="*/ 1069258 h 1555955"/>
              <a:gd name="connsiteX108" fmla="*/ 4675238 w 5154561"/>
              <a:gd name="connsiteY108" fmla="*/ 1084007 h 1555955"/>
              <a:gd name="connsiteX109" fmla="*/ 4697361 w 5154561"/>
              <a:gd name="connsiteY109" fmla="*/ 1106129 h 1555955"/>
              <a:gd name="connsiteX110" fmla="*/ 4741606 w 5154561"/>
              <a:gd name="connsiteY110" fmla="*/ 1098755 h 1555955"/>
              <a:gd name="connsiteX111" fmla="*/ 4748980 w 5154561"/>
              <a:gd name="connsiteY111" fmla="*/ 1061884 h 1555955"/>
              <a:gd name="connsiteX112" fmla="*/ 4763729 w 5154561"/>
              <a:gd name="connsiteY112" fmla="*/ 1010265 h 1555955"/>
              <a:gd name="connsiteX113" fmla="*/ 4748980 w 5154561"/>
              <a:gd name="connsiteY113" fmla="*/ 892278 h 1555955"/>
              <a:gd name="connsiteX114" fmla="*/ 4741606 w 5154561"/>
              <a:gd name="connsiteY114" fmla="*/ 862781 h 1555955"/>
              <a:gd name="connsiteX115" fmla="*/ 4689987 w 5154561"/>
              <a:gd name="connsiteY115" fmla="*/ 818536 h 1555955"/>
              <a:gd name="connsiteX116" fmla="*/ 4645742 w 5154561"/>
              <a:gd name="connsiteY116" fmla="*/ 803787 h 1555955"/>
              <a:gd name="connsiteX117" fmla="*/ 4630993 w 5154561"/>
              <a:gd name="connsiteY117" fmla="*/ 789039 h 1555955"/>
              <a:gd name="connsiteX118" fmla="*/ 4638367 w 5154561"/>
              <a:gd name="connsiteY118" fmla="*/ 737419 h 1555955"/>
              <a:gd name="connsiteX119" fmla="*/ 4653116 w 5154561"/>
              <a:gd name="connsiteY119" fmla="*/ 715297 h 1555955"/>
              <a:gd name="connsiteX120" fmla="*/ 4793225 w 5154561"/>
              <a:gd name="connsiteY120" fmla="*/ 693174 h 1555955"/>
              <a:gd name="connsiteX121" fmla="*/ 4859593 w 5154561"/>
              <a:gd name="connsiteY121" fmla="*/ 663678 h 1555955"/>
              <a:gd name="connsiteX122" fmla="*/ 4874342 w 5154561"/>
              <a:gd name="connsiteY122" fmla="*/ 648929 h 1555955"/>
              <a:gd name="connsiteX123" fmla="*/ 4889090 w 5154561"/>
              <a:gd name="connsiteY123" fmla="*/ 626807 h 1555955"/>
              <a:gd name="connsiteX124" fmla="*/ 4911213 w 5154561"/>
              <a:gd name="connsiteY124" fmla="*/ 612058 h 1555955"/>
              <a:gd name="connsiteX125" fmla="*/ 4955458 w 5154561"/>
              <a:gd name="connsiteY125" fmla="*/ 597310 h 1555955"/>
              <a:gd name="connsiteX126" fmla="*/ 4933335 w 5154561"/>
              <a:gd name="connsiteY126" fmla="*/ 553065 h 1555955"/>
              <a:gd name="connsiteX127" fmla="*/ 4874342 w 5154561"/>
              <a:gd name="connsiteY127" fmla="*/ 538316 h 1555955"/>
              <a:gd name="connsiteX128" fmla="*/ 4874342 w 5154561"/>
              <a:gd name="connsiteY128" fmla="*/ 471949 h 1555955"/>
              <a:gd name="connsiteX129" fmla="*/ 5014451 w 5154561"/>
              <a:gd name="connsiteY129" fmla="*/ 486697 h 1555955"/>
              <a:gd name="connsiteX130" fmla="*/ 5154561 w 5154561"/>
              <a:gd name="connsiteY130" fmla="*/ 494071 h 1555955"/>
              <a:gd name="connsiteX131" fmla="*/ 5147187 w 5154561"/>
              <a:gd name="connsiteY131" fmla="*/ 435078 h 1555955"/>
              <a:gd name="connsiteX132" fmla="*/ 5125064 w 5154561"/>
              <a:gd name="connsiteY132" fmla="*/ 427703 h 1555955"/>
              <a:gd name="connsiteX133" fmla="*/ 5058696 w 5154561"/>
              <a:gd name="connsiteY133" fmla="*/ 412955 h 1555955"/>
              <a:gd name="connsiteX134" fmla="*/ 4866967 w 5154561"/>
              <a:gd name="connsiteY134" fmla="*/ 398207 h 1555955"/>
              <a:gd name="connsiteX135" fmla="*/ 4852219 w 5154561"/>
              <a:gd name="connsiteY135" fmla="*/ 376084 h 1555955"/>
              <a:gd name="connsiteX136" fmla="*/ 4807974 w 5154561"/>
              <a:gd name="connsiteY136" fmla="*/ 361336 h 1555955"/>
              <a:gd name="connsiteX137" fmla="*/ 4793225 w 5154561"/>
              <a:gd name="connsiteY137" fmla="*/ 346587 h 1555955"/>
              <a:gd name="connsiteX138" fmla="*/ 4771103 w 5154561"/>
              <a:gd name="connsiteY138" fmla="*/ 339213 h 1555955"/>
              <a:gd name="connsiteX139" fmla="*/ 4734232 w 5154561"/>
              <a:gd name="connsiteY139" fmla="*/ 324465 h 1555955"/>
              <a:gd name="connsiteX140" fmla="*/ 4660490 w 5154561"/>
              <a:gd name="connsiteY140" fmla="*/ 302342 h 1555955"/>
              <a:gd name="connsiteX141" fmla="*/ 4572000 w 5154561"/>
              <a:gd name="connsiteY141" fmla="*/ 294968 h 1555955"/>
              <a:gd name="connsiteX142" fmla="*/ 4513006 w 5154561"/>
              <a:gd name="connsiteY142" fmla="*/ 280219 h 1555955"/>
              <a:gd name="connsiteX143" fmla="*/ 4490884 w 5154561"/>
              <a:gd name="connsiteY143" fmla="*/ 272845 h 1555955"/>
              <a:gd name="connsiteX144" fmla="*/ 4424516 w 5154561"/>
              <a:gd name="connsiteY144" fmla="*/ 265471 h 1555955"/>
              <a:gd name="connsiteX145" fmla="*/ 4395019 w 5154561"/>
              <a:gd name="connsiteY145" fmla="*/ 258097 h 1555955"/>
              <a:gd name="connsiteX146" fmla="*/ 3878825 w 5154561"/>
              <a:gd name="connsiteY146" fmla="*/ 243349 h 1555955"/>
              <a:gd name="connsiteX147" fmla="*/ 3812458 w 5154561"/>
              <a:gd name="connsiteY147" fmla="*/ 235974 h 1555955"/>
              <a:gd name="connsiteX148" fmla="*/ 3790335 w 5154561"/>
              <a:gd name="connsiteY148" fmla="*/ 228600 h 1555955"/>
              <a:gd name="connsiteX149" fmla="*/ 3709219 w 5154561"/>
              <a:gd name="connsiteY149" fmla="*/ 221226 h 1555955"/>
              <a:gd name="connsiteX150" fmla="*/ 3613355 w 5154561"/>
              <a:gd name="connsiteY150" fmla="*/ 206478 h 1555955"/>
              <a:gd name="connsiteX151" fmla="*/ 3546987 w 5154561"/>
              <a:gd name="connsiteY151" fmla="*/ 199103 h 1555955"/>
              <a:gd name="connsiteX152" fmla="*/ 3384755 w 5154561"/>
              <a:gd name="connsiteY152" fmla="*/ 176981 h 1555955"/>
              <a:gd name="connsiteX153" fmla="*/ 3207774 w 5154561"/>
              <a:gd name="connsiteY153" fmla="*/ 169607 h 1555955"/>
              <a:gd name="connsiteX154" fmla="*/ 3185651 w 5154561"/>
              <a:gd name="connsiteY154" fmla="*/ 184355 h 1555955"/>
              <a:gd name="connsiteX155" fmla="*/ 3156155 w 5154561"/>
              <a:gd name="connsiteY155" fmla="*/ 250723 h 1555955"/>
              <a:gd name="connsiteX156" fmla="*/ 3141406 w 5154561"/>
              <a:gd name="connsiteY156" fmla="*/ 265471 h 1555955"/>
              <a:gd name="connsiteX157" fmla="*/ 3030793 w 5154561"/>
              <a:gd name="connsiteY157" fmla="*/ 258097 h 1555955"/>
              <a:gd name="connsiteX158" fmla="*/ 2986548 w 5154561"/>
              <a:gd name="connsiteY158" fmla="*/ 243349 h 1555955"/>
              <a:gd name="connsiteX159" fmla="*/ 2964425 w 5154561"/>
              <a:gd name="connsiteY159" fmla="*/ 235974 h 1555955"/>
              <a:gd name="connsiteX160" fmla="*/ 2920180 w 5154561"/>
              <a:gd name="connsiteY160" fmla="*/ 213852 h 1555955"/>
              <a:gd name="connsiteX161" fmla="*/ 2898058 w 5154561"/>
              <a:gd name="connsiteY161" fmla="*/ 199103 h 1555955"/>
              <a:gd name="connsiteX162" fmla="*/ 2824316 w 5154561"/>
              <a:gd name="connsiteY162" fmla="*/ 176981 h 1555955"/>
              <a:gd name="connsiteX163" fmla="*/ 2802193 w 5154561"/>
              <a:gd name="connsiteY163" fmla="*/ 169607 h 1555955"/>
              <a:gd name="connsiteX164" fmla="*/ 2780071 w 5154561"/>
              <a:gd name="connsiteY164" fmla="*/ 154858 h 1555955"/>
              <a:gd name="connsiteX165" fmla="*/ 2595716 w 5154561"/>
              <a:gd name="connsiteY165" fmla="*/ 154858 h 1555955"/>
              <a:gd name="connsiteX166" fmla="*/ 2381864 w 5154561"/>
              <a:gd name="connsiteY166" fmla="*/ 147484 h 1555955"/>
              <a:gd name="connsiteX167" fmla="*/ 2227006 w 5154561"/>
              <a:gd name="connsiteY167" fmla="*/ 140110 h 1555955"/>
              <a:gd name="connsiteX168" fmla="*/ 2212258 w 5154561"/>
              <a:gd name="connsiteY168" fmla="*/ 125361 h 1555955"/>
              <a:gd name="connsiteX169" fmla="*/ 2241755 w 5154561"/>
              <a:gd name="connsiteY169" fmla="*/ 117987 h 1555955"/>
              <a:gd name="connsiteX170" fmla="*/ 2286000 w 5154561"/>
              <a:gd name="connsiteY170" fmla="*/ 103239 h 1555955"/>
              <a:gd name="connsiteX171" fmla="*/ 2293374 w 5154561"/>
              <a:gd name="connsiteY171" fmla="*/ 81116 h 1555955"/>
              <a:gd name="connsiteX172" fmla="*/ 2249129 w 5154561"/>
              <a:gd name="connsiteY172" fmla="*/ 66368 h 1555955"/>
              <a:gd name="connsiteX173" fmla="*/ 2094271 w 5154561"/>
              <a:gd name="connsiteY173" fmla="*/ 51619 h 1555955"/>
              <a:gd name="connsiteX174" fmla="*/ 2072148 w 5154561"/>
              <a:gd name="connsiteY174" fmla="*/ 44245 h 1555955"/>
              <a:gd name="connsiteX175" fmla="*/ 2035277 w 5154561"/>
              <a:gd name="connsiteY175" fmla="*/ 36871 h 1555955"/>
              <a:gd name="connsiteX176" fmla="*/ 2013155 w 5154561"/>
              <a:gd name="connsiteY176" fmla="*/ 22123 h 1555955"/>
              <a:gd name="connsiteX177" fmla="*/ 1961535 w 5154561"/>
              <a:gd name="connsiteY177" fmla="*/ 7374 h 1555955"/>
              <a:gd name="connsiteX178" fmla="*/ 1939413 w 5154561"/>
              <a:gd name="connsiteY178" fmla="*/ 0 h 1555955"/>
              <a:gd name="connsiteX179" fmla="*/ 1902542 w 5154561"/>
              <a:gd name="connsiteY179" fmla="*/ 22123 h 1555955"/>
              <a:gd name="connsiteX180" fmla="*/ 1880419 w 5154561"/>
              <a:gd name="connsiteY180" fmla="*/ 29497 h 1555955"/>
              <a:gd name="connsiteX181" fmla="*/ 1858296 w 5154561"/>
              <a:gd name="connsiteY181" fmla="*/ 44245 h 1555955"/>
              <a:gd name="connsiteX182" fmla="*/ 1806677 w 5154561"/>
              <a:gd name="connsiteY182" fmla="*/ 51619 h 1555955"/>
              <a:gd name="connsiteX183" fmla="*/ 1747684 w 5154561"/>
              <a:gd name="connsiteY183" fmla="*/ 66368 h 1555955"/>
              <a:gd name="connsiteX184" fmla="*/ 1710813 w 5154561"/>
              <a:gd name="connsiteY184" fmla="*/ 73742 h 1555955"/>
              <a:gd name="connsiteX185" fmla="*/ 1666567 w 5154561"/>
              <a:gd name="connsiteY185" fmla="*/ 88490 h 1555955"/>
              <a:gd name="connsiteX186" fmla="*/ 1570703 w 5154561"/>
              <a:gd name="connsiteY186" fmla="*/ 103239 h 1555955"/>
              <a:gd name="connsiteX187" fmla="*/ 1578077 w 5154561"/>
              <a:gd name="connsiteY187" fmla="*/ 132736 h 1555955"/>
              <a:gd name="connsiteX188" fmla="*/ 1585451 w 5154561"/>
              <a:gd name="connsiteY188" fmla="*/ 154858 h 1555955"/>
              <a:gd name="connsiteX189" fmla="*/ 1541206 w 5154561"/>
              <a:gd name="connsiteY189" fmla="*/ 162232 h 1555955"/>
              <a:gd name="connsiteX190" fmla="*/ 1371600 w 5154561"/>
              <a:gd name="connsiteY190" fmla="*/ 184355 h 1555955"/>
              <a:gd name="connsiteX191" fmla="*/ 1364225 w 5154561"/>
              <a:gd name="connsiteY191" fmla="*/ 243349 h 1555955"/>
              <a:gd name="connsiteX192" fmla="*/ 1319980 w 5154561"/>
              <a:gd name="connsiteY192" fmla="*/ 258097 h 1555955"/>
              <a:gd name="connsiteX193" fmla="*/ 1327355 w 5154561"/>
              <a:gd name="connsiteY193" fmla="*/ 280219 h 1555955"/>
              <a:gd name="connsiteX194" fmla="*/ 1342103 w 5154561"/>
              <a:gd name="connsiteY194" fmla="*/ 294968 h 1555955"/>
              <a:gd name="connsiteX195" fmla="*/ 1371600 w 5154561"/>
              <a:gd name="connsiteY195" fmla="*/ 339213 h 1555955"/>
              <a:gd name="connsiteX196" fmla="*/ 1327355 w 5154561"/>
              <a:gd name="connsiteY196" fmla="*/ 353961 h 1555955"/>
              <a:gd name="connsiteX197" fmla="*/ 1312606 w 5154561"/>
              <a:gd name="connsiteY197" fmla="*/ 309716 h 1555955"/>
              <a:gd name="connsiteX198" fmla="*/ 1305232 w 5154561"/>
              <a:gd name="connsiteY198" fmla="*/ 287594 h 1555955"/>
              <a:gd name="connsiteX199" fmla="*/ 1290484 w 5154561"/>
              <a:gd name="connsiteY199" fmla="*/ 265471 h 1555955"/>
              <a:gd name="connsiteX200" fmla="*/ 1260987 w 5154561"/>
              <a:gd name="connsiteY200" fmla="*/ 199103 h 1555955"/>
              <a:gd name="connsiteX201" fmla="*/ 1246238 w 5154561"/>
              <a:gd name="connsiteY201" fmla="*/ 184355 h 1555955"/>
              <a:gd name="connsiteX202" fmla="*/ 1201993 w 5154561"/>
              <a:gd name="connsiteY202" fmla="*/ 169607 h 1555955"/>
              <a:gd name="connsiteX203" fmla="*/ 1128251 w 5154561"/>
              <a:gd name="connsiteY203" fmla="*/ 176981 h 1555955"/>
              <a:gd name="connsiteX204" fmla="*/ 1120877 w 5154561"/>
              <a:gd name="connsiteY204" fmla="*/ 213852 h 1555955"/>
              <a:gd name="connsiteX205" fmla="*/ 1106129 w 5154561"/>
              <a:gd name="connsiteY205" fmla="*/ 287594 h 1555955"/>
              <a:gd name="connsiteX206" fmla="*/ 1179871 w 5154561"/>
              <a:gd name="connsiteY206" fmla="*/ 294968 h 1555955"/>
              <a:gd name="connsiteX207" fmla="*/ 1187245 w 5154561"/>
              <a:gd name="connsiteY207" fmla="*/ 317090 h 1555955"/>
              <a:gd name="connsiteX208" fmla="*/ 1165122 w 5154561"/>
              <a:gd name="connsiteY208" fmla="*/ 361336 h 1555955"/>
              <a:gd name="connsiteX209" fmla="*/ 1010264 w 5154561"/>
              <a:gd name="connsiteY209" fmla="*/ 353961 h 1555955"/>
              <a:gd name="connsiteX210" fmla="*/ 943896 w 5154561"/>
              <a:gd name="connsiteY210" fmla="*/ 331839 h 1555955"/>
              <a:gd name="connsiteX211" fmla="*/ 870155 w 5154561"/>
              <a:gd name="connsiteY211" fmla="*/ 346587 h 1555955"/>
              <a:gd name="connsiteX212" fmla="*/ 855406 w 5154561"/>
              <a:gd name="connsiteY212" fmla="*/ 361336 h 1555955"/>
              <a:gd name="connsiteX213" fmla="*/ 818535 w 5154561"/>
              <a:gd name="connsiteY213" fmla="*/ 368710 h 1555955"/>
              <a:gd name="connsiteX214" fmla="*/ 604684 w 5154561"/>
              <a:gd name="connsiteY214" fmla="*/ 383458 h 1555955"/>
              <a:gd name="connsiteX215" fmla="*/ 560438 w 5154561"/>
              <a:gd name="connsiteY215" fmla="*/ 405581 h 1555955"/>
              <a:gd name="connsiteX216" fmla="*/ 530942 w 5154561"/>
              <a:gd name="connsiteY216" fmla="*/ 420329 h 1555955"/>
              <a:gd name="connsiteX217" fmla="*/ 486696 w 5154561"/>
              <a:gd name="connsiteY217" fmla="*/ 427703 h 1555955"/>
              <a:gd name="connsiteX218" fmla="*/ 398206 w 5154561"/>
              <a:gd name="connsiteY218" fmla="*/ 457200 h 1555955"/>
              <a:gd name="connsiteX219" fmla="*/ 353961 w 5154561"/>
              <a:gd name="connsiteY219" fmla="*/ 471949 h 1555955"/>
              <a:gd name="connsiteX220" fmla="*/ 280219 w 5154561"/>
              <a:gd name="connsiteY220" fmla="*/ 501445 h 1555955"/>
              <a:gd name="connsiteX221" fmla="*/ 258096 w 5154561"/>
              <a:gd name="connsiteY221" fmla="*/ 508819 h 1555955"/>
              <a:gd name="connsiteX222" fmla="*/ 235974 w 5154561"/>
              <a:gd name="connsiteY222" fmla="*/ 516194 h 1555955"/>
              <a:gd name="connsiteX223" fmla="*/ 125361 w 5154561"/>
              <a:gd name="connsiteY223" fmla="*/ 523568 h 1555955"/>
              <a:gd name="connsiteX224" fmla="*/ 95864 w 5154561"/>
              <a:gd name="connsiteY224" fmla="*/ 604684 h 1555955"/>
              <a:gd name="connsiteX225" fmla="*/ 66367 w 5154561"/>
              <a:gd name="connsiteY225" fmla="*/ 641555 h 1555955"/>
              <a:gd name="connsiteX226" fmla="*/ 22122 w 5154561"/>
              <a:gd name="connsiteY226" fmla="*/ 700549 h 1555955"/>
              <a:gd name="connsiteX227" fmla="*/ 7374 w 5154561"/>
              <a:gd name="connsiteY227" fmla="*/ 744794 h 1555955"/>
              <a:gd name="connsiteX228" fmla="*/ 0 w 5154561"/>
              <a:gd name="connsiteY228" fmla="*/ 766916 h 1555955"/>
              <a:gd name="connsiteX229" fmla="*/ 14748 w 5154561"/>
              <a:gd name="connsiteY229" fmla="*/ 781665 h 1555955"/>
              <a:gd name="connsiteX230" fmla="*/ 29496 w 5154561"/>
              <a:gd name="connsiteY230" fmla="*/ 825910 h 1555955"/>
              <a:gd name="connsiteX231" fmla="*/ 36871 w 5154561"/>
              <a:gd name="connsiteY231" fmla="*/ 848032 h 1555955"/>
              <a:gd name="connsiteX232" fmla="*/ 44245 w 5154561"/>
              <a:gd name="connsiteY232" fmla="*/ 884903 h 1555955"/>
              <a:gd name="connsiteX233" fmla="*/ 95864 w 5154561"/>
              <a:gd name="connsiteY233" fmla="*/ 943897 h 1555955"/>
              <a:gd name="connsiteX234" fmla="*/ 117987 w 5154561"/>
              <a:gd name="connsiteY234" fmla="*/ 951271 h 1555955"/>
              <a:gd name="connsiteX235" fmla="*/ 147484 w 5154561"/>
              <a:gd name="connsiteY235" fmla="*/ 958645 h 1555955"/>
              <a:gd name="connsiteX236" fmla="*/ 162232 w 5154561"/>
              <a:gd name="connsiteY236" fmla="*/ 973394 h 1555955"/>
              <a:gd name="connsiteX237" fmla="*/ 176980 w 5154561"/>
              <a:gd name="connsiteY237" fmla="*/ 1017639 h 1555955"/>
              <a:gd name="connsiteX238" fmla="*/ 191729 w 5154561"/>
              <a:gd name="connsiteY238" fmla="*/ 1032387 h 1555955"/>
              <a:gd name="connsiteX239" fmla="*/ 206477 w 5154561"/>
              <a:gd name="connsiteY239" fmla="*/ 1061884 h 1555955"/>
              <a:gd name="connsiteX240" fmla="*/ 228600 w 5154561"/>
              <a:gd name="connsiteY240" fmla="*/ 1069258 h 1555955"/>
              <a:gd name="connsiteX241" fmla="*/ 250722 w 5154561"/>
              <a:gd name="connsiteY241" fmla="*/ 1084007 h 1555955"/>
              <a:gd name="connsiteX242" fmla="*/ 265471 w 5154561"/>
              <a:gd name="connsiteY242" fmla="*/ 1106129 h 1555955"/>
              <a:gd name="connsiteX243" fmla="*/ 287593 w 5154561"/>
              <a:gd name="connsiteY243" fmla="*/ 1113503 h 1555955"/>
              <a:gd name="connsiteX244" fmla="*/ 294967 w 5154561"/>
              <a:gd name="connsiteY244" fmla="*/ 1135626 h 1555955"/>
              <a:gd name="connsiteX245" fmla="*/ 368709 w 5154561"/>
              <a:gd name="connsiteY245" fmla="*/ 1194619 h 1555955"/>
              <a:gd name="connsiteX246" fmla="*/ 383458 w 5154561"/>
              <a:gd name="connsiteY246" fmla="*/ 1209368 h 1555955"/>
              <a:gd name="connsiteX247" fmla="*/ 361335 w 5154561"/>
              <a:gd name="connsiteY247" fmla="*/ 1253613 h 1555955"/>
              <a:gd name="connsiteX248" fmla="*/ 339213 w 5154561"/>
              <a:gd name="connsiteY248" fmla="*/ 1260987 h 1555955"/>
              <a:gd name="connsiteX249" fmla="*/ 302342 w 5154561"/>
              <a:gd name="connsiteY249" fmla="*/ 1297858 h 1555955"/>
              <a:gd name="connsiteX250" fmla="*/ 287593 w 5154561"/>
              <a:gd name="connsiteY250" fmla="*/ 1342103 h 1555955"/>
              <a:gd name="connsiteX251" fmla="*/ 302342 w 5154561"/>
              <a:gd name="connsiteY251" fmla="*/ 1356852 h 1555955"/>
              <a:gd name="connsiteX252" fmla="*/ 390832 w 5154561"/>
              <a:gd name="connsiteY252" fmla="*/ 1364226 h 1555955"/>
              <a:gd name="connsiteX253" fmla="*/ 435077 w 5154561"/>
              <a:gd name="connsiteY253" fmla="*/ 1334729 h 1555955"/>
              <a:gd name="connsiteX254" fmla="*/ 442451 w 5154561"/>
              <a:gd name="connsiteY254" fmla="*/ 1386349 h 1555955"/>
              <a:gd name="connsiteX255" fmla="*/ 486696 w 5154561"/>
              <a:gd name="connsiteY255" fmla="*/ 1401097 h 1555955"/>
              <a:gd name="connsiteX256" fmla="*/ 516193 w 5154561"/>
              <a:gd name="connsiteY256" fmla="*/ 1430594 h 1555955"/>
              <a:gd name="connsiteX257" fmla="*/ 560438 w 5154561"/>
              <a:gd name="connsiteY257" fmla="*/ 1445342 h 1555955"/>
              <a:gd name="connsiteX258" fmla="*/ 582561 w 5154561"/>
              <a:gd name="connsiteY258" fmla="*/ 1467465 h 1555955"/>
              <a:gd name="connsiteX259" fmla="*/ 626806 w 5154561"/>
              <a:gd name="connsiteY259" fmla="*/ 1482213 h 1555955"/>
              <a:gd name="connsiteX260" fmla="*/ 811161 w 5154561"/>
              <a:gd name="connsiteY260" fmla="*/ 1482213 h 1555955"/>
              <a:gd name="connsiteX261" fmla="*/ 833284 w 5154561"/>
              <a:gd name="connsiteY261" fmla="*/ 1496961 h 1555955"/>
              <a:gd name="connsiteX262" fmla="*/ 825909 w 5154561"/>
              <a:gd name="connsiteY262" fmla="*/ 1519084 h 1555955"/>
              <a:gd name="connsiteX263" fmla="*/ 833284 w 5154561"/>
              <a:gd name="connsiteY263" fmla="*/ 1555955 h 1555955"/>
              <a:gd name="connsiteX264" fmla="*/ 862780 w 5154561"/>
              <a:gd name="connsiteY264" fmla="*/ 1548581 h 1555955"/>
              <a:gd name="connsiteX265" fmla="*/ 848032 w 5154561"/>
              <a:gd name="connsiteY265" fmla="*/ 1533832 h 1555955"/>
              <a:gd name="connsiteX266" fmla="*/ 825909 w 5154561"/>
              <a:gd name="connsiteY266" fmla="*/ 1526458 h 1555955"/>
              <a:gd name="connsiteX267" fmla="*/ 803787 w 5154561"/>
              <a:gd name="connsiteY267" fmla="*/ 1511710 h 1555955"/>
              <a:gd name="connsiteX268" fmla="*/ 796413 w 5154561"/>
              <a:gd name="connsiteY268" fmla="*/ 1489587 h 1555955"/>
              <a:gd name="connsiteX269" fmla="*/ 781664 w 5154561"/>
              <a:gd name="connsiteY269" fmla="*/ 1460090 h 1555955"/>
              <a:gd name="connsiteX270" fmla="*/ 796413 w 5154561"/>
              <a:gd name="connsiteY270" fmla="*/ 1356852 h 1555955"/>
              <a:gd name="connsiteX271" fmla="*/ 825909 w 5154561"/>
              <a:gd name="connsiteY271" fmla="*/ 1312607 h 1555955"/>
              <a:gd name="connsiteX272" fmla="*/ 796413 w 5154561"/>
              <a:gd name="connsiteY272" fmla="*/ 1305232 h 1555955"/>
              <a:gd name="connsiteX273" fmla="*/ 774290 w 5154561"/>
              <a:gd name="connsiteY273" fmla="*/ 1268361 h 1555955"/>
              <a:gd name="connsiteX274" fmla="*/ 752167 w 5154561"/>
              <a:gd name="connsiteY274" fmla="*/ 1224116 h 1555955"/>
              <a:gd name="connsiteX275" fmla="*/ 759542 w 5154561"/>
              <a:gd name="connsiteY275" fmla="*/ 1143000 h 1555955"/>
              <a:gd name="connsiteX276" fmla="*/ 766916 w 5154561"/>
              <a:gd name="connsiteY276" fmla="*/ 1120878 h 1555955"/>
              <a:gd name="connsiteX277" fmla="*/ 825909 w 5154561"/>
              <a:gd name="connsiteY277" fmla="*/ 1091381 h 1555955"/>
              <a:gd name="connsiteX278" fmla="*/ 855406 w 5154561"/>
              <a:gd name="connsiteY278" fmla="*/ 1084007 h 1555955"/>
              <a:gd name="connsiteX279" fmla="*/ 899651 w 5154561"/>
              <a:gd name="connsiteY279" fmla="*/ 1054510 h 1555955"/>
              <a:gd name="connsiteX280" fmla="*/ 943896 w 5154561"/>
              <a:gd name="connsiteY280" fmla="*/ 1039761 h 1555955"/>
              <a:gd name="connsiteX281" fmla="*/ 973393 w 5154561"/>
              <a:gd name="connsiteY281" fmla="*/ 1054510 h 1555955"/>
              <a:gd name="connsiteX282" fmla="*/ 1002890 w 5154561"/>
              <a:gd name="connsiteY282" fmla="*/ 1084007 h 1555955"/>
              <a:gd name="connsiteX283" fmla="*/ 1010264 w 5154561"/>
              <a:gd name="connsiteY283" fmla="*/ 1113503 h 1555955"/>
              <a:gd name="connsiteX284" fmla="*/ 1032387 w 5154561"/>
              <a:gd name="connsiteY284" fmla="*/ 1120878 h 1555955"/>
              <a:gd name="connsiteX285" fmla="*/ 1143000 w 5154561"/>
              <a:gd name="connsiteY285" fmla="*/ 1128252 h 1555955"/>
              <a:gd name="connsiteX286" fmla="*/ 1216742 w 5154561"/>
              <a:gd name="connsiteY286" fmla="*/ 1120878 h 1555955"/>
              <a:gd name="connsiteX287" fmla="*/ 1209367 w 5154561"/>
              <a:gd name="connsiteY287" fmla="*/ 1098755 h 1555955"/>
              <a:gd name="connsiteX288" fmla="*/ 1187245 w 5154561"/>
              <a:gd name="connsiteY288" fmla="*/ 1047136 h 1555955"/>
              <a:gd name="connsiteX289" fmla="*/ 1194619 w 5154561"/>
              <a:gd name="connsiteY289" fmla="*/ 988142 h 1555955"/>
              <a:gd name="connsiteX290" fmla="*/ 1224116 w 5154561"/>
              <a:gd name="connsiteY290" fmla="*/ 973394 h 1555955"/>
              <a:gd name="connsiteX291" fmla="*/ 1268361 w 5154561"/>
              <a:gd name="connsiteY291" fmla="*/ 958645 h 1555955"/>
              <a:gd name="connsiteX292" fmla="*/ 1312606 w 5154561"/>
              <a:gd name="connsiteY292" fmla="*/ 943897 h 1555955"/>
              <a:gd name="connsiteX293" fmla="*/ 1334729 w 5154561"/>
              <a:gd name="connsiteY293" fmla="*/ 936523 h 1555955"/>
              <a:gd name="connsiteX294" fmla="*/ 1415845 w 5154561"/>
              <a:gd name="connsiteY294" fmla="*/ 929149 h 1555955"/>
              <a:gd name="connsiteX295" fmla="*/ 1452716 w 5154561"/>
              <a:gd name="connsiteY295" fmla="*/ 921774 h 1555955"/>
              <a:gd name="connsiteX296" fmla="*/ 1541206 w 5154561"/>
              <a:gd name="connsiteY296" fmla="*/ 907026 h 1555955"/>
              <a:gd name="connsiteX297" fmla="*/ 1563329 w 5154561"/>
              <a:gd name="connsiteY297" fmla="*/ 943897 h 1555955"/>
              <a:gd name="connsiteX298" fmla="*/ 1585451 w 5154561"/>
              <a:gd name="connsiteY298" fmla="*/ 958645 h 1555955"/>
              <a:gd name="connsiteX299" fmla="*/ 1718187 w 5154561"/>
              <a:gd name="connsiteY299" fmla="*/ 980768 h 1555955"/>
              <a:gd name="connsiteX300" fmla="*/ 1747684 w 5154561"/>
              <a:gd name="connsiteY300" fmla="*/ 995516 h 1555955"/>
              <a:gd name="connsiteX301" fmla="*/ 1769806 w 5154561"/>
              <a:gd name="connsiteY301" fmla="*/ 1010265 h 1555955"/>
              <a:gd name="connsiteX302" fmla="*/ 1791929 w 5154561"/>
              <a:gd name="connsiteY302" fmla="*/ 1017639 h 1555955"/>
              <a:gd name="connsiteX303" fmla="*/ 1814051 w 5154561"/>
              <a:gd name="connsiteY303" fmla="*/ 1039761 h 1555955"/>
              <a:gd name="connsiteX304" fmla="*/ 1836174 w 5154561"/>
              <a:gd name="connsiteY304" fmla="*/ 1047136 h 1555955"/>
              <a:gd name="connsiteX305" fmla="*/ 1887793 w 5154561"/>
              <a:gd name="connsiteY305" fmla="*/ 1069258 h 1555955"/>
              <a:gd name="connsiteX306" fmla="*/ 1924664 w 5154561"/>
              <a:gd name="connsiteY306" fmla="*/ 1091381 h 1555955"/>
              <a:gd name="connsiteX307" fmla="*/ 1939413 w 5154561"/>
              <a:gd name="connsiteY307" fmla="*/ 1106129 h 1555955"/>
              <a:gd name="connsiteX308" fmla="*/ 2005780 w 5154561"/>
              <a:gd name="connsiteY308" fmla="*/ 1120878 h 1555955"/>
              <a:gd name="connsiteX309" fmla="*/ 2109019 w 5154561"/>
              <a:gd name="connsiteY309" fmla="*/ 1143000 h 1555955"/>
              <a:gd name="connsiteX310" fmla="*/ 2204884 w 5154561"/>
              <a:gd name="connsiteY310" fmla="*/ 1165123 h 1555955"/>
              <a:gd name="connsiteX311" fmla="*/ 2330245 w 5154561"/>
              <a:gd name="connsiteY311" fmla="*/ 1150374 h 1555955"/>
              <a:gd name="connsiteX312" fmla="*/ 2352367 w 5154561"/>
              <a:gd name="connsiteY312" fmla="*/ 1143000 h 1555955"/>
              <a:gd name="connsiteX313" fmla="*/ 2403987 w 5154561"/>
              <a:gd name="connsiteY313" fmla="*/ 1135626 h 1555955"/>
              <a:gd name="connsiteX314" fmla="*/ 2544096 w 5154561"/>
              <a:gd name="connsiteY314" fmla="*/ 1143000 h 1555955"/>
              <a:gd name="connsiteX315" fmla="*/ 2566219 w 5154561"/>
              <a:gd name="connsiteY315" fmla="*/ 1135626 h 1555955"/>
              <a:gd name="connsiteX316" fmla="*/ 2558845 w 5154561"/>
              <a:gd name="connsiteY316" fmla="*/ 1113503 h 1555955"/>
              <a:gd name="connsiteX317" fmla="*/ 2566219 w 5154561"/>
              <a:gd name="connsiteY317" fmla="*/ 1076632 h 1555955"/>
              <a:gd name="connsiteX318" fmla="*/ 2595716 w 5154561"/>
              <a:gd name="connsiteY318" fmla="*/ 1061884 h 1555955"/>
              <a:gd name="connsiteX319" fmla="*/ 2706329 w 5154561"/>
              <a:gd name="connsiteY319" fmla="*/ 1069258 h 1555955"/>
              <a:gd name="connsiteX320" fmla="*/ 2721077 w 5154561"/>
              <a:gd name="connsiteY320" fmla="*/ 1084007 h 1555955"/>
              <a:gd name="connsiteX321" fmla="*/ 2743200 w 5154561"/>
              <a:gd name="connsiteY321" fmla="*/ 1091381 h 1555955"/>
              <a:gd name="connsiteX322" fmla="*/ 2772696 w 5154561"/>
              <a:gd name="connsiteY322" fmla="*/ 1106129 h 1555955"/>
              <a:gd name="connsiteX323" fmla="*/ 2809567 w 5154561"/>
              <a:gd name="connsiteY323" fmla="*/ 1150374 h 155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5154561" h="1555955">
                <a:moveTo>
                  <a:pt x="2809567" y="1150374"/>
                </a:moveTo>
                <a:cubicBezTo>
                  <a:pt x="2835377" y="1156519"/>
                  <a:pt x="2858583" y="1131505"/>
                  <a:pt x="2927555" y="1143000"/>
                </a:cubicBezTo>
                <a:cubicBezTo>
                  <a:pt x="2990225" y="1163890"/>
                  <a:pt x="2913812" y="1134754"/>
                  <a:pt x="2964425" y="1165123"/>
                </a:cubicBezTo>
                <a:cubicBezTo>
                  <a:pt x="2971090" y="1169122"/>
                  <a:pt x="2979595" y="1169021"/>
                  <a:pt x="2986548" y="1172497"/>
                </a:cubicBezTo>
                <a:cubicBezTo>
                  <a:pt x="2994475" y="1176460"/>
                  <a:pt x="3000572" y="1183645"/>
                  <a:pt x="3008671" y="1187245"/>
                </a:cubicBezTo>
                <a:cubicBezTo>
                  <a:pt x="3022877" y="1193559"/>
                  <a:pt x="3052916" y="1201994"/>
                  <a:pt x="3052916" y="1201994"/>
                </a:cubicBezTo>
                <a:cubicBezTo>
                  <a:pt x="3082413" y="1199536"/>
                  <a:pt x="3112314" y="1200074"/>
                  <a:pt x="3141406" y="1194619"/>
                </a:cubicBezTo>
                <a:cubicBezTo>
                  <a:pt x="3237501" y="1176601"/>
                  <a:pt x="3107195" y="1181373"/>
                  <a:pt x="3200400" y="1172497"/>
                </a:cubicBezTo>
                <a:cubicBezTo>
                  <a:pt x="3242071" y="1168528"/>
                  <a:pt x="3283974" y="1167581"/>
                  <a:pt x="3325761" y="1165123"/>
                </a:cubicBezTo>
                <a:cubicBezTo>
                  <a:pt x="3334612" y="1156272"/>
                  <a:pt x="3352158" y="1140652"/>
                  <a:pt x="3355258" y="1128252"/>
                </a:cubicBezTo>
                <a:cubicBezTo>
                  <a:pt x="3361178" y="1104573"/>
                  <a:pt x="3358405" y="1059455"/>
                  <a:pt x="3370006" y="1032387"/>
                </a:cubicBezTo>
                <a:cubicBezTo>
                  <a:pt x="3373497" y="1024241"/>
                  <a:pt x="3377239" y="1014962"/>
                  <a:pt x="3384755" y="1010265"/>
                </a:cubicBezTo>
                <a:cubicBezTo>
                  <a:pt x="3397938" y="1002026"/>
                  <a:pt x="3429000" y="995516"/>
                  <a:pt x="3429000" y="995516"/>
                </a:cubicBezTo>
                <a:cubicBezTo>
                  <a:pt x="3448664" y="997974"/>
                  <a:pt x="3470268" y="994027"/>
                  <a:pt x="3487993" y="1002890"/>
                </a:cubicBezTo>
                <a:cubicBezTo>
                  <a:pt x="3506648" y="1012218"/>
                  <a:pt x="3517489" y="1032387"/>
                  <a:pt x="3532238" y="1047136"/>
                </a:cubicBezTo>
                <a:cubicBezTo>
                  <a:pt x="3544494" y="1059392"/>
                  <a:pt x="3552368" y="1069192"/>
                  <a:pt x="3569109" y="1076632"/>
                </a:cubicBezTo>
                <a:cubicBezTo>
                  <a:pt x="3583316" y="1082946"/>
                  <a:pt x="3598606" y="1086465"/>
                  <a:pt x="3613355" y="1091381"/>
                </a:cubicBezTo>
                <a:cubicBezTo>
                  <a:pt x="3620729" y="1093839"/>
                  <a:pt x="3629009" y="1094444"/>
                  <a:pt x="3635477" y="1098755"/>
                </a:cubicBezTo>
                <a:cubicBezTo>
                  <a:pt x="3651907" y="1109708"/>
                  <a:pt x="3660337" y="1113238"/>
                  <a:pt x="3672348" y="1128252"/>
                </a:cubicBezTo>
                <a:cubicBezTo>
                  <a:pt x="3677884" y="1135172"/>
                  <a:pt x="3680426" y="1144538"/>
                  <a:pt x="3687096" y="1150374"/>
                </a:cubicBezTo>
                <a:cubicBezTo>
                  <a:pt x="3722286" y="1181165"/>
                  <a:pt x="3733813" y="1180694"/>
                  <a:pt x="3775587" y="1194619"/>
                </a:cubicBezTo>
                <a:cubicBezTo>
                  <a:pt x="3782961" y="1197077"/>
                  <a:pt x="3790042" y="1200716"/>
                  <a:pt x="3797709" y="1201994"/>
                </a:cubicBezTo>
                <a:lnTo>
                  <a:pt x="3841955" y="1209368"/>
                </a:lnTo>
                <a:cubicBezTo>
                  <a:pt x="3975688" y="1253945"/>
                  <a:pt x="3808395" y="1200214"/>
                  <a:pt x="3923071" y="1231490"/>
                </a:cubicBezTo>
                <a:cubicBezTo>
                  <a:pt x="3938069" y="1235581"/>
                  <a:pt x="3951865" y="1244522"/>
                  <a:pt x="3967316" y="1246239"/>
                </a:cubicBezTo>
                <a:lnTo>
                  <a:pt x="4033684" y="1253613"/>
                </a:lnTo>
                <a:cubicBezTo>
                  <a:pt x="4067922" y="1304973"/>
                  <a:pt x="4041557" y="1257606"/>
                  <a:pt x="4055806" y="1371600"/>
                </a:cubicBezTo>
                <a:cubicBezTo>
                  <a:pt x="4057826" y="1387757"/>
                  <a:pt x="4068168" y="1403644"/>
                  <a:pt x="4077929" y="1415845"/>
                </a:cubicBezTo>
                <a:cubicBezTo>
                  <a:pt x="4082272" y="1421274"/>
                  <a:pt x="4086715" y="1427017"/>
                  <a:pt x="4092677" y="1430594"/>
                </a:cubicBezTo>
                <a:cubicBezTo>
                  <a:pt x="4099342" y="1434593"/>
                  <a:pt x="4107655" y="1434906"/>
                  <a:pt x="4114800" y="1437968"/>
                </a:cubicBezTo>
                <a:cubicBezTo>
                  <a:pt x="4124904" y="1442298"/>
                  <a:pt x="4134464" y="1447800"/>
                  <a:pt x="4144296" y="1452716"/>
                </a:cubicBezTo>
                <a:cubicBezTo>
                  <a:pt x="4151670" y="1450258"/>
                  <a:pt x="4161563" y="1451412"/>
                  <a:pt x="4166419" y="1445342"/>
                </a:cubicBezTo>
                <a:cubicBezTo>
                  <a:pt x="4172750" y="1437428"/>
                  <a:pt x="4171009" y="1425590"/>
                  <a:pt x="4173793" y="1415845"/>
                </a:cubicBezTo>
                <a:cubicBezTo>
                  <a:pt x="4181451" y="1389042"/>
                  <a:pt x="4177383" y="1397507"/>
                  <a:pt x="4195916" y="1378974"/>
                </a:cubicBezTo>
                <a:cubicBezTo>
                  <a:pt x="4219737" y="1307511"/>
                  <a:pt x="4225608" y="1308005"/>
                  <a:pt x="4203290" y="1201994"/>
                </a:cubicBezTo>
                <a:cubicBezTo>
                  <a:pt x="4201689" y="1194387"/>
                  <a:pt x="4188541" y="1197077"/>
                  <a:pt x="4181167" y="1194619"/>
                </a:cubicBezTo>
                <a:cubicBezTo>
                  <a:pt x="4173793" y="1187245"/>
                  <a:pt x="4164110" y="1181613"/>
                  <a:pt x="4159045" y="1172497"/>
                </a:cubicBezTo>
                <a:cubicBezTo>
                  <a:pt x="4151495" y="1158907"/>
                  <a:pt x="4149212" y="1143000"/>
                  <a:pt x="4144296" y="1128252"/>
                </a:cubicBezTo>
                <a:lnTo>
                  <a:pt x="4136922" y="1106129"/>
                </a:lnTo>
                <a:cubicBezTo>
                  <a:pt x="4134464" y="1098755"/>
                  <a:pt x="4131433" y="1091548"/>
                  <a:pt x="4129548" y="1084007"/>
                </a:cubicBezTo>
                <a:lnTo>
                  <a:pt x="4122174" y="1054510"/>
                </a:lnTo>
                <a:cubicBezTo>
                  <a:pt x="4132006" y="1052052"/>
                  <a:pt x="4142261" y="1043372"/>
                  <a:pt x="4151671" y="1047136"/>
                </a:cubicBezTo>
                <a:cubicBezTo>
                  <a:pt x="4158888" y="1050023"/>
                  <a:pt x="4155046" y="1062593"/>
                  <a:pt x="4159045" y="1069258"/>
                </a:cubicBezTo>
                <a:cubicBezTo>
                  <a:pt x="4162622" y="1075220"/>
                  <a:pt x="4168877" y="1079091"/>
                  <a:pt x="4173793" y="1084007"/>
                </a:cubicBezTo>
                <a:cubicBezTo>
                  <a:pt x="4177623" y="1099327"/>
                  <a:pt x="4189183" y="1148771"/>
                  <a:pt x="4195916" y="1157749"/>
                </a:cubicBezTo>
                <a:cubicBezTo>
                  <a:pt x="4206673" y="1172091"/>
                  <a:pt x="4218137" y="1190274"/>
                  <a:pt x="4232787" y="1201994"/>
                </a:cubicBezTo>
                <a:cubicBezTo>
                  <a:pt x="4239707" y="1207530"/>
                  <a:pt x="4248180" y="1210974"/>
                  <a:pt x="4254909" y="1216742"/>
                </a:cubicBezTo>
                <a:cubicBezTo>
                  <a:pt x="4265466" y="1225791"/>
                  <a:pt x="4284406" y="1246239"/>
                  <a:pt x="4284406" y="1246239"/>
                </a:cubicBezTo>
                <a:cubicBezTo>
                  <a:pt x="4297212" y="1284657"/>
                  <a:pt x="4283392" y="1254189"/>
                  <a:pt x="4306529" y="1283110"/>
                </a:cubicBezTo>
                <a:cubicBezTo>
                  <a:pt x="4312065" y="1290030"/>
                  <a:pt x="4315509" y="1298503"/>
                  <a:pt x="4321277" y="1305232"/>
                </a:cubicBezTo>
                <a:cubicBezTo>
                  <a:pt x="4330326" y="1315789"/>
                  <a:pt x="4350774" y="1334729"/>
                  <a:pt x="4350774" y="1334729"/>
                </a:cubicBezTo>
                <a:cubicBezTo>
                  <a:pt x="4360606" y="1332271"/>
                  <a:pt x="4375739" y="1336420"/>
                  <a:pt x="4380271" y="1327355"/>
                </a:cubicBezTo>
                <a:cubicBezTo>
                  <a:pt x="4384235" y="1319428"/>
                  <a:pt x="4369486" y="1313159"/>
                  <a:pt x="4365522" y="1305232"/>
                </a:cubicBezTo>
                <a:cubicBezTo>
                  <a:pt x="4347712" y="1269613"/>
                  <a:pt x="4373319" y="1293224"/>
                  <a:pt x="4336025" y="1268361"/>
                </a:cubicBezTo>
                <a:cubicBezTo>
                  <a:pt x="4317801" y="1213687"/>
                  <a:pt x="4314325" y="1238021"/>
                  <a:pt x="4336025" y="1194619"/>
                </a:cubicBezTo>
                <a:cubicBezTo>
                  <a:pt x="4348315" y="1197077"/>
                  <a:pt x="4360362" y="1201994"/>
                  <a:pt x="4372896" y="1201994"/>
                </a:cubicBezTo>
                <a:cubicBezTo>
                  <a:pt x="4380669" y="1201994"/>
                  <a:pt x="4356270" y="1200115"/>
                  <a:pt x="4350774" y="1194619"/>
                </a:cubicBezTo>
                <a:cubicBezTo>
                  <a:pt x="4338240" y="1182085"/>
                  <a:pt x="4326882" y="1167190"/>
                  <a:pt x="4321277" y="1150374"/>
                </a:cubicBezTo>
                <a:cubicBezTo>
                  <a:pt x="4318819" y="1143000"/>
                  <a:pt x="4317902" y="1134917"/>
                  <a:pt x="4313903" y="1128252"/>
                </a:cubicBezTo>
                <a:cubicBezTo>
                  <a:pt x="4301557" y="1107674"/>
                  <a:pt x="4296921" y="1116073"/>
                  <a:pt x="4277032" y="1106129"/>
                </a:cubicBezTo>
                <a:cubicBezTo>
                  <a:pt x="4258425" y="1096826"/>
                  <a:pt x="4253880" y="1090352"/>
                  <a:pt x="4240161" y="1076632"/>
                </a:cubicBezTo>
                <a:cubicBezTo>
                  <a:pt x="4237703" y="1069258"/>
                  <a:pt x="4236786" y="1061175"/>
                  <a:pt x="4232787" y="1054510"/>
                </a:cubicBezTo>
                <a:cubicBezTo>
                  <a:pt x="4222664" y="1037639"/>
                  <a:pt x="4213318" y="1038188"/>
                  <a:pt x="4195916" y="1032387"/>
                </a:cubicBezTo>
                <a:cubicBezTo>
                  <a:pt x="4186084" y="1022555"/>
                  <a:pt x="4177989" y="1010603"/>
                  <a:pt x="4166419" y="1002890"/>
                </a:cubicBezTo>
                <a:cubicBezTo>
                  <a:pt x="4116389" y="969537"/>
                  <a:pt x="4134708" y="985928"/>
                  <a:pt x="4107425" y="958645"/>
                </a:cubicBezTo>
                <a:cubicBezTo>
                  <a:pt x="4095135" y="961103"/>
                  <a:pt x="4077507" y="955590"/>
                  <a:pt x="4070555" y="966019"/>
                </a:cubicBezTo>
                <a:cubicBezTo>
                  <a:pt x="4065356" y="973818"/>
                  <a:pt x="4113904" y="987843"/>
                  <a:pt x="4114800" y="988142"/>
                </a:cubicBezTo>
                <a:cubicBezTo>
                  <a:pt x="4117258" y="995516"/>
                  <a:pt x="4129796" y="1008741"/>
                  <a:pt x="4122174" y="1010265"/>
                </a:cubicBezTo>
                <a:cubicBezTo>
                  <a:pt x="4055479" y="1023604"/>
                  <a:pt x="4054791" y="1016622"/>
                  <a:pt x="4026309" y="988142"/>
                </a:cubicBezTo>
                <a:cubicBezTo>
                  <a:pt x="4023851" y="980768"/>
                  <a:pt x="4025005" y="970875"/>
                  <a:pt x="4018935" y="966019"/>
                </a:cubicBezTo>
                <a:cubicBezTo>
                  <a:pt x="3995765" y="947483"/>
                  <a:pt x="3980074" y="963328"/>
                  <a:pt x="3959942" y="973394"/>
                </a:cubicBezTo>
                <a:cubicBezTo>
                  <a:pt x="3955026" y="980768"/>
                  <a:pt x="3953601" y="992714"/>
                  <a:pt x="3945193" y="995516"/>
                </a:cubicBezTo>
                <a:cubicBezTo>
                  <a:pt x="3925685" y="1002018"/>
                  <a:pt x="3907875" y="979750"/>
                  <a:pt x="3893574" y="973394"/>
                </a:cubicBezTo>
                <a:cubicBezTo>
                  <a:pt x="3814592" y="938290"/>
                  <a:pt x="3877275" y="977275"/>
                  <a:pt x="3827206" y="943897"/>
                </a:cubicBezTo>
                <a:cubicBezTo>
                  <a:pt x="3817750" y="915528"/>
                  <a:pt x="3813465" y="914172"/>
                  <a:pt x="3827206" y="877529"/>
                </a:cubicBezTo>
                <a:cubicBezTo>
                  <a:pt x="3829647" y="871019"/>
                  <a:pt x="3837039" y="867697"/>
                  <a:pt x="3841955" y="862781"/>
                </a:cubicBezTo>
                <a:cubicBezTo>
                  <a:pt x="3853100" y="818201"/>
                  <a:pt x="3846124" y="842900"/>
                  <a:pt x="3864077" y="789039"/>
                </a:cubicBezTo>
                <a:cubicBezTo>
                  <a:pt x="3866535" y="781665"/>
                  <a:pt x="3864077" y="769374"/>
                  <a:pt x="3871451" y="766916"/>
                </a:cubicBezTo>
                <a:cubicBezTo>
                  <a:pt x="3942646" y="743185"/>
                  <a:pt x="3831972" y="781234"/>
                  <a:pt x="3923071" y="744794"/>
                </a:cubicBezTo>
                <a:cubicBezTo>
                  <a:pt x="3937505" y="739020"/>
                  <a:pt x="3952568" y="734961"/>
                  <a:pt x="3967316" y="730045"/>
                </a:cubicBezTo>
                <a:lnTo>
                  <a:pt x="3989438" y="722671"/>
                </a:lnTo>
                <a:lnTo>
                  <a:pt x="4018935" y="752168"/>
                </a:lnTo>
                <a:lnTo>
                  <a:pt x="4033684" y="766916"/>
                </a:lnTo>
                <a:cubicBezTo>
                  <a:pt x="4048432" y="764458"/>
                  <a:pt x="4063744" y="764270"/>
                  <a:pt x="4077929" y="759542"/>
                </a:cubicBezTo>
                <a:cubicBezTo>
                  <a:pt x="4086337" y="756739"/>
                  <a:pt x="4092124" y="748757"/>
                  <a:pt x="4100051" y="744794"/>
                </a:cubicBezTo>
                <a:cubicBezTo>
                  <a:pt x="4107004" y="741318"/>
                  <a:pt x="4114800" y="739877"/>
                  <a:pt x="4122174" y="737419"/>
                </a:cubicBezTo>
                <a:cubicBezTo>
                  <a:pt x="4132006" y="739877"/>
                  <a:pt x="4141963" y="741882"/>
                  <a:pt x="4151671" y="744794"/>
                </a:cubicBezTo>
                <a:cubicBezTo>
                  <a:pt x="4166561" y="749261"/>
                  <a:pt x="4195916" y="759542"/>
                  <a:pt x="4195916" y="759542"/>
                </a:cubicBezTo>
                <a:cubicBezTo>
                  <a:pt x="4232787" y="757084"/>
                  <a:pt x="4272564" y="766724"/>
                  <a:pt x="4306529" y="752168"/>
                </a:cubicBezTo>
                <a:cubicBezTo>
                  <a:pt x="4318049" y="747231"/>
                  <a:pt x="4304092" y="726817"/>
                  <a:pt x="4299155" y="715297"/>
                </a:cubicBezTo>
                <a:cubicBezTo>
                  <a:pt x="4292407" y="699553"/>
                  <a:pt x="4275911" y="697717"/>
                  <a:pt x="4262284" y="693174"/>
                </a:cubicBezTo>
                <a:cubicBezTo>
                  <a:pt x="4264742" y="685800"/>
                  <a:pt x="4265140" y="677377"/>
                  <a:pt x="4269658" y="671052"/>
                </a:cubicBezTo>
                <a:cubicBezTo>
                  <a:pt x="4293569" y="637577"/>
                  <a:pt x="4294960" y="642604"/>
                  <a:pt x="4328651" y="634181"/>
                </a:cubicBezTo>
                <a:cubicBezTo>
                  <a:pt x="4353232" y="636639"/>
                  <a:pt x="4379177" y="633113"/>
                  <a:pt x="4402393" y="641555"/>
                </a:cubicBezTo>
                <a:cubicBezTo>
                  <a:pt x="4409698" y="644211"/>
                  <a:pt x="4404271" y="658182"/>
                  <a:pt x="4409767" y="663678"/>
                </a:cubicBezTo>
                <a:cubicBezTo>
                  <a:pt x="4415263" y="669174"/>
                  <a:pt x="4424516" y="668594"/>
                  <a:pt x="4431890" y="671052"/>
                </a:cubicBezTo>
                <a:cubicBezTo>
                  <a:pt x="4449843" y="617192"/>
                  <a:pt x="4431556" y="623037"/>
                  <a:pt x="4476135" y="634181"/>
                </a:cubicBezTo>
                <a:cubicBezTo>
                  <a:pt x="4481707" y="639753"/>
                  <a:pt x="4511865" y="667017"/>
                  <a:pt x="4513006" y="678426"/>
                </a:cubicBezTo>
                <a:cubicBezTo>
                  <a:pt x="4514735" y="695721"/>
                  <a:pt x="4509540" y="713109"/>
                  <a:pt x="4505632" y="730045"/>
                </a:cubicBezTo>
                <a:cubicBezTo>
                  <a:pt x="4505627" y="730069"/>
                  <a:pt x="4487200" y="785341"/>
                  <a:pt x="4483509" y="796413"/>
                </a:cubicBezTo>
                <a:lnTo>
                  <a:pt x="4476135" y="818536"/>
                </a:lnTo>
                <a:cubicBezTo>
                  <a:pt x="4478593" y="843117"/>
                  <a:pt x="4478956" y="867998"/>
                  <a:pt x="4483509" y="892278"/>
                </a:cubicBezTo>
                <a:cubicBezTo>
                  <a:pt x="4486374" y="907558"/>
                  <a:pt x="4485323" y="927900"/>
                  <a:pt x="4498258" y="936523"/>
                </a:cubicBezTo>
                <a:cubicBezTo>
                  <a:pt x="4520478" y="951336"/>
                  <a:pt x="4523677" y="954790"/>
                  <a:pt x="4549877" y="966019"/>
                </a:cubicBezTo>
                <a:cubicBezTo>
                  <a:pt x="4557022" y="969081"/>
                  <a:pt x="4565205" y="969619"/>
                  <a:pt x="4572000" y="973394"/>
                </a:cubicBezTo>
                <a:cubicBezTo>
                  <a:pt x="4587495" y="982002"/>
                  <a:pt x="4616245" y="1002890"/>
                  <a:pt x="4616245" y="1002890"/>
                </a:cubicBezTo>
                <a:cubicBezTo>
                  <a:pt x="4633778" y="1055491"/>
                  <a:pt x="4608917" y="991900"/>
                  <a:pt x="4645742" y="1047136"/>
                </a:cubicBezTo>
                <a:cubicBezTo>
                  <a:pt x="4650054" y="1053603"/>
                  <a:pt x="4648260" y="1063188"/>
                  <a:pt x="4653116" y="1069258"/>
                </a:cubicBezTo>
                <a:cubicBezTo>
                  <a:pt x="4658652" y="1076179"/>
                  <a:pt x="4668430" y="1078333"/>
                  <a:pt x="4675238" y="1084007"/>
                </a:cubicBezTo>
                <a:cubicBezTo>
                  <a:pt x="4683249" y="1090683"/>
                  <a:pt x="4689987" y="1098755"/>
                  <a:pt x="4697361" y="1106129"/>
                </a:cubicBezTo>
                <a:cubicBezTo>
                  <a:pt x="4712109" y="1103671"/>
                  <a:pt x="4730254" y="1108485"/>
                  <a:pt x="4741606" y="1098755"/>
                </a:cubicBezTo>
                <a:cubicBezTo>
                  <a:pt x="4751122" y="1090598"/>
                  <a:pt x="4746261" y="1074119"/>
                  <a:pt x="4748980" y="1061884"/>
                </a:cubicBezTo>
                <a:cubicBezTo>
                  <a:pt x="4755152" y="1034112"/>
                  <a:pt x="4755519" y="1034896"/>
                  <a:pt x="4763729" y="1010265"/>
                </a:cubicBezTo>
                <a:cubicBezTo>
                  <a:pt x="4757335" y="939926"/>
                  <a:pt x="4760704" y="945034"/>
                  <a:pt x="4748980" y="892278"/>
                </a:cubicBezTo>
                <a:cubicBezTo>
                  <a:pt x="4746781" y="882384"/>
                  <a:pt x="4746977" y="871375"/>
                  <a:pt x="4741606" y="862781"/>
                </a:cubicBezTo>
                <a:cubicBezTo>
                  <a:pt x="4734578" y="851535"/>
                  <a:pt x="4705364" y="825370"/>
                  <a:pt x="4689987" y="818536"/>
                </a:cubicBezTo>
                <a:cubicBezTo>
                  <a:pt x="4675781" y="812222"/>
                  <a:pt x="4645742" y="803787"/>
                  <a:pt x="4645742" y="803787"/>
                </a:cubicBezTo>
                <a:cubicBezTo>
                  <a:pt x="4640826" y="798871"/>
                  <a:pt x="4631761" y="795949"/>
                  <a:pt x="4630993" y="789039"/>
                </a:cubicBezTo>
                <a:cubicBezTo>
                  <a:pt x="4629073" y="771764"/>
                  <a:pt x="4633372" y="754067"/>
                  <a:pt x="4638367" y="737419"/>
                </a:cubicBezTo>
                <a:cubicBezTo>
                  <a:pt x="4640914" y="728930"/>
                  <a:pt x="4645600" y="719994"/>
                  <a:pt x="4653116" y="715297"/>
                </a:cubicBezTo>
                <a:cubicBezTo>
                  <a:pt x="4688039" y="693471"/>
                  <a:pt x="4763758" y="695441"/>
                  <a:pt x="4793225" y="693174"/>
                </a:cubicBezTo>
                <a:cubicBezTo>
                  <a:pt x="4828308" y="681480"/>
                  <a:pt x="4834552" y="683711"/>
                  <a:pt x="4859593" y="663678"/>
                </a:cubicBezTo>
                <a:cubicBezTo>
                  <a:pt x="4865022" y="659335"/>
                  <a:pt x="4869999" y="654358"/>
                  <a:pt x="4874342" y="648929"/>
                </a:cubicBezTo>
                <a:cubicBezTo>
                  <a:pt x="4879878" y="642009"/>
                  <a:pt x="4882823" y="633074"/>
                  <a:pt x="4889090" y="626807"/>
                </a:cubicBezTo>
                <a:cubicBezTo>
                  <a:pt x="4895357" y="620540"/>
                  <a:pt x="4903114" y="615658"/>
                  <a:pt x="4911213" y="612058"/>
                </a:cubicBezTo>
                <a:cubicBezTo>
                  <a:pt x="4925419" y="605744"/>
                  <a:pt x="4955458" y="597310"/>
                  <a:pt x="4955458" y="597310"/>
                </a:cubicBezTo>
                <a:cubicBezTo>
                  <a:pt x="4950600" y="582734"/>
                  <a:pt x="4946332" y="563463"/>
                  <a:pt x="4933335" y="553065"/>
                </a:cubicBezTo>
                <a:cubicBezTo>
                  <a:pt x="4925774" y="547016"/>
                  <a:pt x="4876183" y="538684"/>
                  <a:pt x="4874342" y="538316"/>
                </a:cubicBezTo>
                <a:cubicBezTo>
                  <a:pt x="4860854" y="524829"/>
                  <a:pt x="4821866" y="494439"/>
                  <a:pt x="4874342" y="471949"/>
                </a:cubicBezTo>
                <a:cubicBezTo>
                  <a:pt x="4885364" y="467225"/>
                  <a:pt x="4989192" y="483089"/>
                  <a:pt x="5014451" y="486697"/>
                </a:cubicBezTo>
                <a:cubicBezTo>
                  <a:pt x="5089101" y="511580"/>
                  <a:pt x="5043196" y="502637"/>
                  <a:pt x="5154561" y="494071"/>
                </a:cubicBezTo>
                <a:cubicBezTo>
                  <a:pt x="5152103" y="474407"/>
                  <a:pt x="5155236" y="453187"/>
                  <a:pt x="5147187" y="435078"/>
                </a:cubicBezTo>
                <a:cubicBezTo>
                  <a:pt x="5144030" y="427975"/>
                  <a:pt x="5132605" y="429588"/>
                  <a:pt x="5125064" y="427703"/>
                </a:cubicBezTo>
                <a:cubicBezTo>
                  <a:pt x="5064219" y="412491"/>
                  <a:pt x="5111702" y="428099"/>
                  <a:pt x="5058696" y="412955"/>
                </a:cubicBezTo>
                <a:cubicBezTo>
                  <a:pt x="4967985" y="387038"/>
                  <a:pt x="5152847" y="410636"/>
                  <a:pt x="4866967" y="398207"/>
                </a:cubicBezTo>
                <a:cubicBezTo>
                  <a:pt x="4862051" y="390833"/>
                  <a:pt x="4859735" y="380781"/>
                  <a:pt x="4852219" y="376084"/>
                </a:cubicBezTo>
                <a:cubicBezTo>
                  <a:pt x="4839036" y="367845"/>
                  <a:pt x="4807974" y="361336"/>
                  <a:pt x="4807974" y="361336"/>
                </a:cubicBezTo>
                <a:cubicBezTo>
                  <a:pt x="4803058" y="356420"/>
                  <a:pt x="4799187" y="350164"/>
                  <a:pt x="4793225" y="346587"/>
                </a:cubicBezTo>
                <a:cubicBezTo>
                  <a:pt x="4786560" y="342588"/>
                  <a:pt x="4778381" y="341942"/>
                  <a:pt x="4771103" y="339213"/>
                </a:cubicBezTo>
                <a:cubicBezTo>
                  <a:pt x="4758709" y="334565"/>
                  <a:pt x="4746672" y="328989"/>
                  <a:pt x="4734232" y="324465"/>
                </a:cubicBezTo>
                <a:cubicBezTo>
                  <a:pt x="4723025" y="320390"/>
                  <a:pt x="4677263" y="304439"/>
                  <a:pt x="4660490" y="302342"/>
                </a:cubicBezTo>
                <a:cubicBezTo>
                  <a:pt x="4631120" y="298671"/>
                  <a:pt x="4601497" y="297426"/>
                  <a:pt x="4572000" y="294968"/>
                </a:cubicBezTo>
                <a:cubicBezTo>
                  <a:pt x="4521428" y="278111"/>
                  <a:pt x="4584199" y="298018"/>
                  <a:pt x="4513006" y="280219"/>
                </a:cubicBezTo>
                <a:cubicBezTo>
                  <a:pt x="4505465" y="278334"/>
                  <a:pt x="4498551" y="274123"/>
                  <a:pt x="4490884" y="272845"/>
                </a:cubicBezTo>
                <a:cubicBezTo>
                  <a:pt x="4468928" y="269186"/>
                  <a:pt x="4446639" y="267929"/>
                  <a:pt x="4424516" y="265471"/>
                </a:cubicBezTo>
                <a:cubicBezTo>
                  <a:pt x="4414684" y="263013"/>
                  <a:pt x="4404957" y="260085"/>
                  <a:pt x="4395019" y="258097"/>
                </a:cubicBezTo>
                <a:cubicBezTo>
                  <a:pt x="4231635" y="225421"/>
                  <a:pt x="3986310" y="245028"/>
                  <a:pt x="3878825" y="243349"/>
                </a:cubicBezTo>
                <a:cubicBezTo>
                  <a:pt x="3856703" y="240891"/>
                  <a:pt x="3834414" y="239633"/>
                  <a:pt x="3812458" y="235974"/>
                </a:cubicBezTo>
                <a:cubicBezTo>
                  <a:pt x="3804791" y="234696"/>
                  <a:pt x="3798030" y="229699"/>
                  <a:pt x="3790335" y="228600"/>
                </a:cubicBezTo>
                <a:cubicBezTo>
                  <a:pt x="3763458" y="224760"/>
                  <a:pt x="3736203" y="224224"/>
                  <a:pt x="3709219" y="221226"/>
                </a:cubicBezTo>
                <a:cubicBezTo>
                  <a:pt x="3630672" y="212499"/>
                  <a:pt x="3685176" y="216054"/>
                  <a:pt x="3613355" y="206478"/>
                </a:cubicBezTo>
                <a:cubicBezTo>
                  <a:pt x="3591291" y="203536"/>
                  <a:pt x="3568973" y="202575"/>
                  <a:pt x="3546987" y="199103"/>
                </a:cubicBezTo>
                <a:cubicBezTo>
                  <a:pt x="3386203" y="173716"/>
                  <a:pt x="3566732" y="192145"/>
                  <a:pt x="3384755" y="176981"/>
                </a:cubicBezTo>
                <a:cubicBezTo>
                  <a:pt x="3304158" y="156831"/>
                  <a:pt x="3313669" y="152887"/>
                  <a:pt x="3207774" y="169607"/>
                </a:cubicBezTo>
                <a:cubicBezTo>
                  <a:pt x="3199020" y="170989"/>
                  <a:pt x="3193025" y="179439"/>
                  <a:pt x="3185651" y="184355"/>
                </a:cubicBezTo>
                <a:cubicBezTo>
                  <a:pt x="3173958" y="219434"/>
                  <a:pt x="3176187" y="225684"/>
                  <a:pt x="3156155" y="250723"/>
                </a:cubicBezTo>
                <a:cubicBezTo>
                  <a:pt x="3151812" y="256152"/>
                  <a:pt x="3146322" y="260555"/>
                  <a:pt x="3141406" y="265471"/>
                </a:cubicBezTo>
                <a:cubicBezTo>
                  <a:pt x="3104535" y="263013"/>
                  <a:pt x="3067374" y="263323"/>
                  <a:pt x="3030793" y="258097"/>
                </a:cubicBezTo>
                <a:cubicBezTo>
                  <a:pt x="3015403" y="255899"/>
                  <a:pt x="3001296" y="248265"/>
                  <a:pt x="2986548" y="243349"/>
                </a:cubicBezTo>
                <a:cubicBezTo>
                  <a:pt x="2979174" y="240891"/>
                  <a:pt x="2970893" y="240286"/>
                  <a:pt x="2964425" y="235974"/>
                </a:cubicBezTo>
                <a:cubicBezTo>
                  <a:pt x="2935835" y="216914"/>
                  <a:pt x="2950711" y="224028"/>
                  <a:pt x="2920180" y="213852"/>
                </a:cubicBezTo>
                <a:cubicBezTo>
                  <a:pt x="2912806" y="208936"/>
                  <a:pt x="2906157" y="202703"/>
                  <a:pt x="2898058" y="199103"/>
                </a:cubicBezTo>
                <a:cubicBezTo>
                  <a:pt x="2866518" y="185085"/>
                  <a:pt x="2854344" y="185560"/>
                  <a:pt x="2824316" y="176981"/>
                </a:cubicBezTo>
                <a:cubicBezTo>
                  <a:pt x="2816842" y="174846"/>
                  <a:pt x="2809567" y="172065"/>
                  <a:pt x="2802193" y="169607"/>
                </a:cubicBezTo>
                <a:cubicBezTo>
                  <a:pt x="2794819" y="164691"/>
                  <a:pt x="2787998" y="158822"/>
                  <a:pt x="2780071" y="154858"/>
                </a:cubicBezTo>
                <a:cubicBezTo>
                  <a:pt x="2729047" y="129346"/>
                  <a:pt x="2609336" y="154239"/>
                  <a:pt x="2595716" y="154858"/>
                </a:cubicBezTo>
                <a:lnTo>
                  <a:pt x="2381864" y="147484"/>
                </a:lnTo>
                <a:cubicBezTo>
                  <a:pt x="2330227" y="145419"/>
                  <a:pt x="2278250" y="146794"/>
                  <a:pt x="2227006" y="140110"/>
                </a:cubicBezTo>
                <a:cubicBezTo>
                  <a:pt x="2220112" y="139211"/>
                  <a:pt x="2217174" y="130277"/>
                  <a:pt x="2212258" y="125361"/>
                </a:cubicBezTo>
                <a:cubicBezTo>
                  <a:pt x="2222090" y="122903"/>
                  <a:pt x="2232047" y="120899"/>
                  <a:pt x="2241755" y="117987"/>
                </a:cubicBezTo>
                <a:cubicBezTo>
                  <a:pt x="2256645" y="113520"/>
                  <a:pt x="2286000" y="103239"/>
                  <a:pt x="2286000" y="103239"/>
                </a:cubicBezTo>
                <a:cubicBezTo>
                  <a:pt x="2288458" y="95865"/>
                  <a:pt x="2298870" y="86612"/>
                  <a:pt x="2293374" y="81116"/>
                </a:cubicBezTo>
                <a:cubicBezTo>
                  <a:pt x="2282381" y="70123"/>
                  <a:pt x="2263877" y="71284"/>
                  <a:pt x="2249129" y="66368"/>
                </a:cubicBezTo>
                <a:cubicBezTo>
                  <a:pt x="2184968" y="44982"/>
                  <a:pt x="2234761" y="59425"/>
                  <a:pt x="2094271" y="51619"/>
                </a:cubicBezTo>
                <a:cubicBezTo>
                  <a:pt x="2086897" y="49161"/>
                  <a:pt x="2079689" y="46130"/>
                  <a:pt x="2072148" y="44245"/>
                </a:cubicBezTo>
                <a:cubicBezTo>
                  <a:pt x="2059988" y="41205"/>
                  <a:pt x="2047013" y="41272"/>
                  <a:pt x="2035277" y="36871"/>
                </a:cubicBezTo>
                <a:cubicBezTo>
                  <a:pt x="2026979" y="33759"/>
                  <a:pt x="2021082" y="26086"/>
                  <a:pt x="2013155" y="22123"/>
                </a:cubicBezTo>
                <a:cubicBezTo>
                  <a:pt x="2001372" y="16232"/>
                  <a:pt x="1972555" y="10523"/>
                  <a:pt x="1961535" y="7374"/>
                </a:cubicBezTo>
                <a:cubicBezTo>
                  <a:pt x="1954061" y="5239"/>
                  <a:pt x="1946787" y="2458"/>
                  <a:pt x="1939413" y="0"/>
                </a:cubicBezTo>
                <a:cubicBezTo>
                  <a:pt x="1876742" y="20889"/>
                  <a:pt x="1953154" y="-8245"/>
                  <a:pt x="1902542" y="22123"/>
                </a:cubicBezTo>
                <a:cubicBezTo>
                  <a:pt x="1895877" y="26122"/>
                  <a:pt x="1887372" y="26021"/>
                  <a:pt x="1880419" y="29497"/>
                </a:cubicBezTo>
                <a:cubicBezTo>
                  <a:pt x="1872492" y="33460"/>
                  <a:pt x="1866785" y="41698"/>
                  <a:pt x="1858296" y="44245"/>
                </a:cubicBezTo>
                <a:cubicBezTo>
                  <a:pt x="1841648" y="49239"/>
                  <a:pt x="1823720" y="48210"/>
                  <a:pt x="1806677" y="51619"/>
                </a:cubicBezTo>
                <a:cubicBezTo>
                  <a:pt x="1786801" y="55594"/>
                  <a:pt x="1767560" y="62393"/>
                  <a:pt x="1747684" y="66368"/>
                </a:cubicBezTo>
                <a:cubicBezTo>
                  <a:pt x="1735394" y="68826"/>
                  <a:pt x="1722905" y="70444"/>
                  <a:pt x="1710813" y="73742"/>
                </a:cubicBezTo>
                <a:cubicBezTo>
                  <a:pt x="1695814" y="77832"/>
                  <a:pt x="1681811" y="85441"/>
                  <a:pt x="1666567" y="88490"/>
                </a:cubicBezTo>
                <a:cubicBezTo>
                  <a:pt x="1610264" y="99752"/>
                  <a:pt x="1642133" y="94310"/>
                  <a:pt x="1570703" y="103239"/>
                </a:cubicBezTo>
                <a:cubicBezTo>
                  <a:pt x="1573161" y="113071"/>
                  <a:pt x="1575293" y="122991"/>
                  <a:pt x="1578077" y="132736"/>
                </a:cubicBezTo>
                <a:cubicBezTo>
                  <a:pt x="1580212" y="140210"/>
                  <a:pt x="1591521" y="150002"/>
                  <a:pt x="1585451" y="154858"/>
                </a:cubicBezTo>
                <a:cubicBezTo>
                  <a:pt x="1573776" y="164198"/>
                  <a:pt x="1555954" y="159774"/>
                  <a:pt x="1541206" y="162232"/>
                </a:cubicBezTo>
                <a:cubicBezTo>
                  <a:pt x="1457250" y="190219"/>
                  <a:pt x="1512480" y="176068"/>
                  <a:pt x="1371600" y="184355"/>
                </a:cubicBezTo>
                <a:cubicBezTo>
                  <a:pt x="1369142" y="204020"/>
                  <a:pt x="1375590" y="227114"/>
                  <a:pt x="1364225" y="243349"/>
                </a:cubicBezTo>
                <a:cubicBezTo>
                  <a:pt x="1355310" y="256085"/>
                  <a:pt x="1319980" y="258097"/>
                  <a:pt x="1319980" y="258097"/>
                </a:cubicBezTo>
                <a:cubicBezTo>
                  <a:pt x="1322438" y="265471"/>
                  <a:pt x="1323356" y="273554"/>
                  <a:pt x="1327355" y="280219"/>
                </a:cubicBezTo>
                <a:cubicBezTo>
                  <a:pt x="1330932" y="286181"/>
                  <a:pt x="1338994" y="288749"/>
                  <a:pt x="1342103" y="294968"/>
                </a:cubicBezTo>
                <a:cubicBezTo>
                  <a:pt x="1365911" y="342586"/>
                  <a:pt x="1328553" y="310516"/>
                  <a:pt x="1371600" y="339213"/>
                </a:cubicBezTo>
                <a:cubicBezTo>
                  <a:pt x="1337187" y="373626"/>
                  <a:pt x="1351935" y="378543"/>
                  <a:pt x="1327355" y="353961"/>
                </a:cubicBezTo>
                <a:lnTo>
                  <a:pt x="1312606" y="309716"/>
                </a:lnTo>
                <a:cubicBezTo>
                  <a:pt x="1310148" y="302342"/>
                  <a:pt x="1309543" y="294062"/>
                  <a:pt x="1305232" y="287594"/>
                </a:cubicBezTo>
                <a:cubicBezTo>
                  <a:pt x="1300316" y="280220"/>
                  <a:pt x="1294084" y="273570"/>
                  <a:pt x="1290484" y="265471"/>
                </a:cubicBezTo>
                <a:cubicBezTo>
                  <a:pt x="1270023" y="219433"/>
                  <a:pt x="1286017" y="230390"/>
                  <a:pt x="1260987" y="199103"/>
                </a:cubicBezTo>
                <a:cubicBezTo>
                  <a:pt x="1256644" y="193674"/>
                  <a:pt x="1252457" y="187464"/>
                  <a:pt x="1246238" y="184355"/>
                </a:cubicBezTo>
                <a:cubicBezTo>
                  <a:pt x="1232333" y="177403"/>
                  <a:pt x="1201993" y="169607"/>
                  <a:pt x="1201993" y="169607"/>
                </a:cubicBezTo>
                <a:cubicBezTo>
                  <a:pt x="1177412" y="172065"/>
                  <a:pt x="1149938" y="165152"/>
                  <a:pt x="1128251" y="176981"/>
                </a:cubicBezTo>
                <a:cubicBezTo>
                  <a:pt x="1117248" y="182983"/>
                  <a:pt x="1122937" y="201489"/>
                  <a:pt x="1120877" y="213852"/>
                </a:cubicBezTo>
                <a:cubicBezTo>
                  <a:pt x="1109579" y="281640"/>
                  <a:pt x="1120262" y="245192"/>
                  <a:pt x="1106129" y="287594"/>
                </a:cubicBezTo>
                <a:cubicBezTo>
                  <a:pt x="1130710" y="290052"/>
                  <a:pt x="1156655" y="286526"/>
                  <a:pt x="1179871" y="294968"/>
                </a:cubicBezTo>
                <a:cubicBezTo>
                  <a:pt x="1187176" y="297624"/>
                  <a:pt x="1187245" y="309317"/>
                  <a:pt x="1187245" y="317090"/>
                </a:cubicBezTo>
                <a:cubicBezTo>
                  <a:pt x="1187245" y="344272"/>
                  <a:pt x="1180822" y="345636"/>
                  <a:pt x="1165122" y="361336"/>
                </a:cubicBezTo>
                <a:cubicBezTo>
                  <a:pt x="1113503" y="358878"/>
                  <a:pt x="1061489" y="360791"/>
                  <a:pt x="1010264" y="353961"/>
                </a:cubicBezTo>
                <a:cubicBezTo>
                  <a:pt x="987149" y="350879"/>
                  <a:pt x="943896" y="331839"/>
                  <a:pt x="943896" y="331839"/>
                </a:cubicBezTo>
                <a:cubicBezTo>
                  <a:pt x="938341" y="332765"/>
                  <a:pt x="881155" y="341087"/>
                  <a:pt x="870155" y="346587"/>
                </a:cubicBezTo>
                <a:cubicBezTo>
                  <a:pt x="863936" y="349696"/>
                  <a:pt x="861797" y="358597"/>
                  <a:pt x="855406" y="361336"/>
                </a:cubicBezTo>
                <a:cubicBezTo>
                  <a:pt x="843886" y="366273"/>
                  <a:pt x="830867" y="366468"/>
                  <a:pt x="818535" y="368710"/>
                </a:cubicBezTo>
                <a:cubicBezTo>
                  <a:pt x="729430" y="384910"/>
                  <a:pt x="747750" y="377238"/>
                  <a:pt x="604684" y="383458"/>
                </a:cubicBezTo>
                <a:cubicBezTo>
                  <a:pt x="562169" y="411802"/>
                  <a:pt x="603181" y="387263"/>
                  <a:pt x="560438" y="405581"/>
                </a:cubicBezTo>
                <a:cubicBezTo>
                  <a:pt x="550334" y="409911"/>
                  <a:pt x="541471" y="417170"/>
                  <a:pt x="530942" y="420329"/>
                </a:cubicBezTo>
                <a:cubicBezTo>
                  <a:pt x="516620" y="424625"/>
                  <a:pt x="501445" y="425245"/>
                  <a:pt x="486696" y="427703"/>
                </a:cubicBezTo>
                <a:lnTo>
                  <a:pt x="398206" y="457200"/>
                </a:lnTo>
                <a:lnTo>
                  <a:pt x="353961" y="471949"/>
                </a:lnTo>
                <a:cubicBezTo>
                  <a:pt x="310560" y="493649"/>
                  <a:pt x="334892" y="483221"/>
                  <a:pt x="280219" y="501445"/>
                </a:cubicBezTo>
                <a:lnTo>
                  <a:pt x="258096" y="508819"/>
                </a:lnTo>
                <a:cubicBezTo>
                  <a:pt x="250722" y="511277"/>
                  <a:pt x="243730" y="515677"/>
                  <a:pt x="235974" y="516194"/>
                </a:cubicBezTo>
                <a:lnTo>
                  <a:pt x="125361" y="523568"/>
                </a:lnTo>
                <a:cubicBezTo>
                  <a:pt x="76170" y="539964"/>
                  <a:pt x="115553" y="519360"/>
                  <a:pt x="95864" y="604684"/>
                </a:cubicBezTo>
                <a:cubicBezTo>
                  <a:pt x="91853" y="622066"/>
                  <a:pt x="75935" y="628798"/>
                  <a:pt x="66367" y="641555"/>
                </a:cubicBezTo>
                <a:cubicBezTo>
                  <a:pt x="16334" y="708266"/>
                  <a:pt x="55948" y="666723"/>
                  <a:pt x="22122" y="700549"/>
                </a:cubicBezTo>
                <a:lnTo>
                  <a:pt x="7374" y="744794"/>
                </a:lnTo>
                <a:lnTo>
                  <a:pt x="0" y="766916"/>
                </a:lnTo>
                <a:cubicBezTo>
                  <a:pt x="4916" y="771832"/>
                  <a:pt x="11639" y="775446"/>
                  <a:pt x="14748" y="781665"/>
                </a:cubicBezTo>
                <a:cubicBezTo>
                  <a:pt x="21700" y="795570"/>
                  <a:pt x="24580" y="811162"/>
                  <a:pt x="29496" y="825910"/>
                </a:cubicBezTo>
                <a:cubicBezTo>
                  <a:pt x="31954" y="833284"/>
                  <a:pt x="35347" y="840410"/>
                  <a:pt x="36871" y="848032"/>
                </a:cubicBezTo>
                <a:cubicBezTo>
                  <a:pt x="39329" y="860322"/>
                  <a:pt x="39059" y="873493"/>
                  <a:pt x="44245" y="884903"/>
                </a:cubicBezTo>
                <a:cubicBezTo>
                  <a:pt x="57258" y="913532"/>
                  <a:pt x="69693" y="930812"/>
                  <a:pt x="95864" y="943897"/>
                </a:cubicBezTo>
                <a:cubicBezTo>
                  <a:pt x="102817" y="947373"/>
                  <a:pt x="110513" y="949136"/>
                  <a:pt x="117987" y="951271"/>
                </a:cubicBezTo>
                <a:cubicBezTo>
                  <a:pt x="127732" y="954055"/>
                  <a:pt x="137652" y="956187"/>
                  <a:pt x="147484" y="958645"/>
                </a:cubicBezTo>
                <a:cubicBezTo>
                  <a:pt x="152400" y="963561"/>
                  <a:pt x="159123" y="967175"/>
                  <a:pt x="162232" y="973394"/>
                </a:cubicBezTo>
                <a:cubicBezTo>
                  <a:pt x="169184" y="987299"/>
                  <a:pt x="165987" y="1006647"/>
                  <a:pt x="176980" y="1017639"/>
                </a:cubicBezTo>
                <a:lnTo>
                  <a:pt x="191729" y="1032387"/>
                </a:lnTo>
                <a:cubicBezTo>
                  <a:pt x="196645" y="1042219"/>
                  <a:pt x="198704" y="1054111"/>
                  <a:pt x="206477" y="1061884"/>
                </a:cubicBezTo>
                <a:cubicBezTo>
                  <a:pt x="211973" y="1067380"/>
                  <a:pt x="221647" y="1065782"/>
                  <a:pt x="228600" y="1069258"/>
                </a:cubicBezTo>
                <a:cubicBezTo>
                  <a:pt x="236527" y="1073222"/>
                  <a:pt x="243348" y="1079091"/>
                  <a:pt x="250722" y="1084007"/>
                </a:cubicBezTo>
                <a:cubicBezTo>
                  <a:pt x="255638" y="1091381"/>
                  <a:pt x="258550" y="1100593"/>
                  <a:pt x="265471" y="1106129"/>
                </a:cubicBezTo>
                <a:cubicBezTo>
                  <a:pt x="271541" y="1110985"/>
                  <a:pt x="282097" y="1108007"/>
                  <a:pt x="287593" y="1113503"/>
                </a:cubicBezTo>
                <a:cubicBezTo>
                  <a:pt x="293089" y="1119000"/>
                  <a:pt x="290449" y="1129301"/>
                  <a:pt x="294967" y="1135626"/>
                </a:cubicBezTo>
                <a:cubicBezTo>
                  <a:pt x="331455" y="1186710"/>
                  <a:pt x="319959" y="1145869"/>
                  <a:pt x="368709" y="1194619"/>
                </a:cubicBezTo>
                <a:lnTo>
                  <a:pt x="383458" y="1209368"/>
                </a:lnTo>
                <a:cubicBezTo>
                  <a:pt x="378156" y="1230578"/>
                  <a:pt x="380673" y="1242011"/>
                  <a:pt x="361335" y="1253613"/>
                </a:cubicBezTo>
                <a:cubicBezTo>
                  <a:pt x="354670" y="1257612"/>
                  <a:pt x="346587" y="1258529"/>
                  <a:pt x="339213" y="1260987"/>
                </a:cubicBezTo>
                <a:cubicBezTo>
                  <a:pt x="326923" y="1273277"/>
                  <a:pt x="307839" y="1281369"/>
                  <a:pt x="302342" y="1297858"/>
                </a:cubicBezTo>
                <a:lnTo>
                  <a:pt x="287593" y="1342103"/>
                </a:lnTo>
                <a:cubicBezTo>
                  <a:pt x="292509" y="1347019"/>
                  <a:pt x="296913" y="1352509"/>
                  <a:pt x="302342" y="1356852"/>
                </a:cubicBezTo>
                <a:cubicBezTo>
                  <a:pt x="337037" y="1384608"/>
                  <a:pt x="330594" y="1370919"/>
                  <a:pt x="390832" y="1364226"/>
                </a:cubicBezTo>
                <a:cubicBezTo>
                  <a:pt x="405580" y="1354394"/>
                  <a:pt x="432570" y="1317182"/>
                  <a:pt x="435077" y="1334729"/>
                </a:cubicBezTo>
                <a:cubicBezTo>
                  <a:pt x="437535" y="1351936"/>
                  <a:pt x="431780" y="1372629"/>
                  <a:pt x="442451" y="1386349"/>
                </a:cubicBezTo>
                <a:cubicBezTo>
                  <a:pt x="451995" y="1398620"/>
                  <a:pt x="486696" y="1401097"/>
                  <a:pt x="486696" y="1401097"/>
                </a:cubicBezTo>
                <a:cubicBezTo>
                  <a:pt x="496528" y="1410929"/>
                  <a:pt x="503002" y="1426197"/>
                  <a:pt x="516193" y="1430594"/>
                </a:cubicBezTo>
                <a:lnTo>
                  <a:pt x="560438" y="1445342"/>
                </a:lnTo>
                <a:cubicBezTo>
                  <a:pt x="567812" y="1452716"/>
                  <a:pt x="573445" y="1462400"/>
                  <a:pt x="582561" y="1467465"/>
                </a:cubicBezTo>
                <a:cubicBezTo>
                  <a:pt x="596151" y="1475015"/>
                  <a:pt x="626806" y="1482213"/>
                  <a:pt x="626806" y="1482213"/>
                </a:cubicBezTo>
                <a:cubicBezTo>
                  <a:pt x="715603" y="1452615"/>
                  <a:pt x="655590" y="1465838"/>
                  <a:pt x="811161" y="1482213"/>
                </a:cubicBezTo>
                <a:cubicBezTo>
                  <a:pt x="818535" y="1487129"/>
                  <a:pt x="829993" y="1488732"/>
                  <a:pt x="833284" y="1496961"/>
                </a:cubicBezTo>
                <a:cubicBezTo>
                  <a:pt x="836171" y="1504178"/>
                  <a:pt x="825909" y="1511311"/>
                  <a:pt x="825909" y="1519084"/>
                </a:cubicBezTo>
                <a:cubicBezTo>
                  <a:pt x="825909" y="1531618"/>
                  <a:pt x="830826" y="1543665"/>
                  <a:pt x="833284" y="1555955"/>
                </a:cubicBezTo>
                <a:cubicBezTo>
                  <a:pt x="843116" y="1553497"/>
                  <a:pt x="857159" y="1557014"/>
                  <a:pt x="862780" y="1548581"/>
                </a:cubicBezTo>
                <a:cubicBezTo>
                  <a:pt x="866636" y="1542796"/>
                  <a:pt x="853994" y="1537409"/>
                  <a:pt x="848032" y="1533832"/>
                </a:cubicBezTo>
                <a:cubicBezTo>
                  <a:pt x="841367" y="1529833"/>
                  <a:pt x="833283" y="1528916"/>
                  <a:pt x="825909" y="1526458"/>
                </a:cubicBezTo>
                <a:cubicBezTo>
                  <a:pt x="818535" y="1521542"/>
                  <a:pt x="809323" y="1518630"/>
                  <a:pt x="803787" y="1511710"/>
                </a:cubicBezTo>
                <a:cubicBezTo>
                  <a:pt x="798931" y="1505640"/>
                  <a:pt x="799475" y="1496732"/>
                  <a:pt x="796413" y="1489587"/>
                </a:cubicBezTo>
                <a:cubicBezTo>
                  <a:pt x="792083" y="1479483"/>
                  <a:pt x="786580" y="1469922"/>
                  <a:pt x="781664" y="1460090"/>
                </a:cubicBezTo>
                <a:cubicBezTo>
                  <a:pt x="781839" y="1458518"/>
                  <a:pt x="789506" y="1372048"/>
                  <a:pt x="796413" y="1356852"/>
                </a:cubicBezTo>
                <a:cubicBezTo>
                  <a:pt x="803748" y="1340716"/>
                  <a:pt x="825909" y="1312607"/>
                  <a:pt x="825909" y="1312607"/>
                </a:cubicBezTo>
                <a:cubicBezTo>
                  <a:pt x="816077" y="1310149"/>
                  <a:pt x="805478" y="1309764"/>
                  <a:pt x="796413" y="1305232"/>
                </a:cubicBezTo>
                <a:cubicBezTo>
                  <a:pt x="777206" y="1295628"/>
                  <a:pt x="782701" y="1285183"/>
                  <a:pt x="774290" y="1268361"/>
                </a:cubicBezTo>
                <a:cubicBezTo>
                  <a:pt x="745696" y="1211172"/>
                  <a:pt x="770707" y="1279731"/>
                  <a:pt x="752167" y="1224116"/>
                </a:cubicBezTo>
                <a:cubicBezTo>
                  <a:pt x="754625" y="1197077"/>
                  <a:pt x="755702" y="1169877"/>
                  <a:pt x="759542" y="1143000"/>
                </a:cubicBezTo>
                <a:cubicBezTo>
                  <a:pt x="760641" y="1135305"/>
                  <a:pt x="762917" y="1127543"/>
                  <a:pt x="766916" y="1120878"/>
                </a:cubicBezTo>
                <a:cubicBezTo>
                  <a:pt x="779207" y="1100393"/>
                  <a:pt x="805142" y="1096573"/>
                  <a:pt x="825909" y="1091381"/>
                </a:cubicBezTo>
                <a:lnTo>
                  <a:pt x="855406" y="1084007"/>
                </a:lnTo>
                <a:cubicBezTo>
                  <a:pt x="870154" y="1074175"/>
                  <a:pt x="882835" y="1060115"/>
                  <a:pt x="899651" y="1054510"/>
                </a:cubicBezTo>
                <a:lnTo>
                  <a:pt x="943896" y="1039761"/>
                </a:lnTo>
                <a:cubicBezTo>
                  <a:pt x="953728" y="1044677"/>
                  <a:pt x="964599" y="1047914"/>
                  <a:pt x="973393" y="1054510"/>
                </a:cubicBezTo>
                <a:cubicBezTo>
                  <a:pt x="984517" y="1062853"/>
                  <a:pt x="1002890" y="1084007"/>
                  <a:pt x="1002890" y="1084007"/>
                </a:cubicBezTo>
                <a:cubicBezTo>
                  <a:pt x="1005348" y="1093839"/>
                  <a:pt x="1003933" y="1105589"/>
                  <a:pt x="1010264" y="1113503"/>
                </a:cubicBezTo>
                <a:cubicBezTo>
                  <a:pt x="1015120" y="1119573"/>
                  <a:pt x="1024661" y="1120020"/>
                  <a:pt x="1032387" y="1120878"/>
                </a:cubicBezTo>
                <a:cubicBezTo>
                  <a:pt x="1069114" y="1124959"/>
                  <a:pt x="1106129" y="1125794"/>
                  <a:pt x="1143000" y="1128252"/>
                </a:cubicBezTo>
                <a:cubicBezTo>
                  <a:pt x="1167581" y="1125794"/>
                  <a:pt x="1194168" y="1130911"/>
                  <a:pt x="1216742" y="1120878"/>
                </a:cubicBezTo>
                <a:cubicBezTo>
                  <a:pt x="1223845" y="1117721"/>
                  <a:pt x="1212429" y="1105900"/>
                  <a:pt x="1209367" y="1098755"/>
                </a:cubicBezTo>
                <a:cubicBezTo>
                  <a:pt x="1182033" y="1034977"/>
                  <a:pt x="1204536" y="1099010"/>
                  <a:pt x="1187245" y="1047136"/>
                </a:cubicBezTo>
                <a:cubicBezTo>
                  <a:pt x="1189703" y="1027471"/>
                  <a:pt x="1185756" y="1005867"/>
                  <a:pt x="1194619" y="988142"/>
                </a:cubicBezTo>
                <a:cubicBezTo>
                  <a:pt x="1199535" y="978310"/>
                  <a:pt x="1213909" y="977477"/>
                  <a:pt x="1224116" y="973394"/>
                </a:cubicBezTo>
                <a:cubicBezTo>
                  <a:pt x="1238550" y="967620"/>
                  <a:pt x="1253613" y="963561"/>
                  <a:pt x="1268361" y="958645"/>
                </a:cubicBezTo>
                <a:lnTo>
                  <a:pt x="1312606" y="943897"/>
                </a:lnTo>
                <a:cubicBezTo>
                  <a:pt x="1319980" y="941439"/>
                  <a:pt x="1326988" y="937227"/>
                  <a:pt x="1334729" y="936523"/>
                </a:cubicBezTo>
                <a:lnTo>
                  <a:pt x="1415845" y="929149"/>
                </a:lnTo>
                <a:cubicBezTo>
                  <a:pt x="1428135" y="926691"/>
                  <a:pt x="1440373" y="923952"/>
                  <a:pt x="1452716" y="921774"/>
                </a:cubicBezTo>
                <a:lnTo>
                  <a:pt x="1541206" y="907026"/>
                </a:lnTo>
                <a:cubicBezTo>
                  <a:pt x="1573132" y="875103"/>
                  <a:pt x="1542757" y="897609"/>
                  <a:pt x="1563329" y="943897"/>
                </a:cubicBezTo>
                <a:cubicBezTo>
                  <a:pt x="1566928" y="951996"/>
                  <a:pt x="1577352" y="955046"/>
                  <a:pt x="1585451" y="958645"/>
                </a:cubicBezTo>
                <a:cubicBezTo>
                  <a:pt x="1635524" y="980900"/>
                  <a:pt x="1656570" y="975633"/>
                  <a:pt x="1718187" y="980768"/>
                </a:cubicBezTo>
                <a:cubicBezTo>
                  <a:pt x="1728019" y="985684"/>
                  <a:pt x="1738140" y="990062"/>
                  <a:pt x="1747684" y="995516"/>
                </a:cubicBezTo>
                <a:cubicBezTo>
                  <a:pt x="1755379" y="999913"/>
                  <a:pt x="1761879" y="1006301"/>
                  <a:pt x="1769806" y="1010265"/>
                </a:cubicBezTo>
                <a:cubicBezTo>
                  <a:pt x="1776759" y="1013741"/>
                  <a:pt x="1784555" y="1015181"/>
                  <a:pt x="1791929" y="1017639"/>
                </a:cubicBezTo>
                <a:cubicBezTo>
                  <a:pt x="1799303" y="1025013"/>
                  <a:pt x="1805374" y="1033976"/>
                  <a:pt x="1814051" y="1039761"/>
                </a:cubicBezTo>
                <a:cubicBezTo>
                  <a:pt x="1820519" y="1044073"/>
                  <a:pt x="1829221" y="1043660"/>
                  <a:pt x="1836174" y="1047136"/>
                </a:cubicBezTo>
                <a:cubicBezTo>
                  <a:pt x="1887096" y="1072597"/>
                  <a:pt x="1826407" y="1053912"/>
                  <a:pt x="1887793" y="1069258"/>
                </a:cubicBezTo>
                <a:cubicBezTo>
                  <a:pt x="1925162" y="1106627"/>
                  <a:pt x="1876803" y="1062665"/>
                  <a:pt x="1924664" y="1091381"/>
                </a:cubicBezTo>
                <a:cubicBezTo>
                  <a:pt x="1930626" y="1094958"/>
                  <a:pt x="1933194" y="1103020"/>
                  <a:pt x="1939413" y="1106129"/>
                </a:cubicBezTo>
                <a:cubicBezTo>
                  <a:pt x="1947356" y="1110100"/>
                  <a:pt x="2000665" y="1119483"/>
                  <a:pt x="2005780" y="1120878"/>
                </a:cubicBezTo>
                <a:cubicBezTo>
                  <a:pt x="2094683" y="1145125"/>
                  <a:pt x="2001636" y="1129578"/>
                  <a:pt x="2109019" y="1143000"/>
                </a:cubicBezTo>
                <a:cubicBezTo>
                  <a:pt x="2169753" y="1163246"/>
                  <a:pt x="2137874" y="1155551"/>
                  <a:pt x="2204884" y="1165123"/>
                </a:cubicBezTo>
                <a:cubicBezTo>
                  <a:pt x="2246671" y="1160207"/>
                  <a:pt x="2288635" y="1156616"/>
                  <a:pt x="2330245" y="1150374"/>
                </a:cubicBezTo>
                <a:cubicBezTo>
                  <a:pt x="2337932" y="1149221"/>
                  <a:pt x="2344745" y="1144524"/>
                  <a:pt x="2352367" y="1143000"/>
                </a:cubicBezTo>
                <a:cubicBezTo>
                  <a:pt x="2369411" y="1139591"/>
                  <a:pt x="2386780" y="1138084"/>
                  <a:pt x="2403987" y="1135626"/>
                </a:cubicBezTo>
                <a:cubicBezTo>
                  <a:pt x="2450690" y="1138084"/>
                  <a:pt x="2497328" y="1143000"/>
                  <a:pt x="2544096" y="1143000"/>
                </a:cubicBezTo>
                <a:cubicBezTo>
                  <a:pt x="2551869" y="1143000"/>
                  <a:pt x="2562743" y="1142579"/>
                  <a:pt x="2566219" y="1135626"/>
                </a:cubicBezTo>
                <a:cubicBezTo>
                  <a:pt x="2569695" y="1128673"/>
                  <a:pt x="2561303" y="1120877"/>
                  <a:pt x="2558845" y="1113503"/>
                </a:cubicBezTo>
                <a:cubicBezTo>
                  <a:pt x="2561303" y="1101213"/>
                  <a:pt x="2558934" y="1086831"/>
                  <a:pt x="2566219" y="1076632"/>
                </a:cubicBezTo>
                <a:cubicBezTo>
                  <a:pt x="2572608" y="1067687"/>
                  <a:pt x="2584738" y="1062462"/>
                  <a:pt x="2595716" y="1061884"/>
                </a:cubicBezTo>
                <a:cubicBezTo>
                  <a:pt x="2632618" y="1059942"/>
                  <a:pt x="2669458" y="1066800"/>
                  <a:pt x="2706329" y="1069258"/>
                </a:cubicBezTo>
                <a:cubicBezTo>
                  <a:pt x="2711245" y="1074174"/>
                  <a:pt x="2715115" y="1080430"/>
                  <a:pt x="2721077" y="1084007"/>
                </a:cubicBezTo>
                <a:cubicBezTo>
                  <a:pt x="2727742" y="1088006"/>
                  <a:pt x="2736055" y="1088319"/>
                  <a:pt x="2743200" y="1091381"/>
                </a:cubicBezTo>
                <a:cubicBezTo>
                  <a:pt x="2753304" y="1095711"/>
                  <a:pt x="2763152" y="1100675"/>
                  <a:pt x="2772696" y="1106129"/>
                </a:cubicBezTo>
                <a:cubicBezTo>
                  <a:pt x="2780391" y="1110526"/>
                  <a:pt x="2783757" y="1144229"/>
                  <a:pt x="2809567" y="1150374"/>
                </a:cubicBezTo>
                <a:close/>
              </a:path>
            </a:pathLst>
          </a:custGeom>
          <a:blipFill dpi="0" rotWithShape="1">
            <a:blip r:embed="rId11">
              <a:alphaModFix amt="60000"/>
            </a:blip>
            <a:srcRect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ABAF4C-C708-4779-9042-CC949DDCA1FA}"/>
              </a:ext>
            </a:extLst>
          </p:cNvPr>
          <p:cNvSpPr/>
          <p:nvPr/>
        </p:nvSpPr>
        <p:spPr>
          <a:xfrm>
            <a:off x="6613178" y="1231490"/>
            <a:ext cx="1454190" cy="641555"/>
          </a:xfrm>
          <a:custGeom>
            <a:avLst/>
            <a:gdLst>
              <a:gd name="connsiteX0" fmla="*/ 429177 w 1454190"/>
              <a:gd name="connsiteY0" fmla="*/ 95865 h 641555"/>
              <a:gd name="connsiteX1" fmla="*/ 443925 w 1454190"/>
              <a:gd name="connsiteY1" fmla="*/ 132736 h 641555"/>
              <a:gd name="connsiteX2" fmla="*/ 458674 w 1454190"/>
              <a:gd name="connsiteY2" fmla="*/ 147484 h 641555"/>
              <a:gd name="connsiteX3" fmla="*/ 488170 w 1454190"/>
              <a:gd name="connsiteY3" fmla="*/ 191729 h 641555"/>
              <a:gd name="connsiteX4" fmla="*/ 480796 w 1454190"/>
              <a:gd name="connsiteY4" fmla="*/ 221226 h 641555"/>
              <a:gd name="connsiteX5" fmla="*/ 414428 w 1454190"/>
              <a:gd name="connsiteY5" fmla="*/ 221226 h 641555"/>
              <a:gd name="connsiteX6" fmla="*/ 252196 w 1454190"/>
              <a:gd name="connsiteY6" fmla="*/ 213852 h 641555"/>
              <a:gd name="connsiteX7" fmla="*/ 222699 w 1454190"/>
              <a:gd name="connsiteY7" fmla="*/ 199104 h 641555"/>
              <a:gd name="connsiteX8" fmla="*/ 134209 w 1454190"/>
              <a:gd name="connsiteY8" fmla="*/ 184355 h 641555"/>
              <a:gd name="connsiteX9" fmla="*/ 97338 w 1454190"/>
              <a:gd name="connsiteY9" fmla="*/ 176981 h 641555"/>
              <a:gd name="connsiteX10" fmla="*/ 16222 w 1454190"/>
              <a:gd name="connsiteY10" fmla="*/ 184355 h 641555"/>
              <a:gd name="connsiteX11" fmla="*/ 1474 w 1454190"/>
              <a:gd name="connsiteY11" fmla="*/ 199104 h 641555"/>
              <a:gd name="connsiteX12" fmla="*/ 8848 w 1454190"/>
              <a:gd name="connsiteY12" fmla="*/ 331839 h 641555"/>
              <a:gd name="connsiteX13" fmla="*/ 38345 w 1454190"/>
              <a:gd name="connsiteY13" fmla="*/ 346587 h 641555"/>
              <a:gd name="connsiteX14" fmla="*/ 89964 w 1454190"/>
              <a:gd name="connsiteY14" fmla="*/ 361336 h 641555"/>
              <a:gd name="connsiteX15" fmla="*/ 104712 w 1454190"/>
              <a:gd name="connsiteY15" fmla="*/ 383458 h 641555"/>
              <a:gd name="connsiteX16" fmla="*/ 126835 w 1454190"/>
              <a:gd name="connsiteY16" fmla="*/ 390833 h 641555"/>
              <a:gd name="connsiteX17" fmla="*/ 215325 w 1454190"/>
              <a:gd name="connsiteY17" fmla="*/ 398207 h 641555"/>
              <a:gd name="connsiteX18" fmla="*/ 237448 w 1454190"/>
              <a:gd name="connsiteY18" fmla="*/ 405581 h 641555"/>
              <a:gd name="connsiteX19" fmla="*/ 266945 w 1454190"/>
              <a:gd name="connsiteY19" fmla="*/ 412955 h 641555"/>
              <a:gd name="connsiteX20" fmla="*/ 274319 w 1454190"/>
              <a:gd name="connsiteY20" fmla="*/ 435078 h 641555"/>
              <a:gd name="connsiteX21" fmla="*/ 259570 w 1454190"/>
              <a:gd name="connsiteY21" fmla="*/ 449826 h 641555"/>
              <a:gd name="connsiteX22" fmla="*/ 244822 w 1454190"/>
              <a:gd name="connsiteY22" fmla="*/ 471949 h 641555"/>
              <a:gd name="connsiteX23" fmla="*/ 193203 w 1454190"/>
              <a:gd name="connsiteY23" fmla="*/ 486697 h 641555"/>
              <a:gd name="connsiteX24" fmla="*/ 171080 w 1454190"/>
              <a:gd name="connsiteY24" fmla="*/ 530942 h 641555"/>
              <a:gd name="connsiteX25" fmla="*/ 200577 w 1454190"/>
              <a:gd name="connsiteY25" fmla="*/ 560439 h 641555"/>
              <a:gd name="connsiteX26" fmla="*/ 230074 w 1454190"/>
              <a:gd name="connsiteY26" fmla="*/ 604684 h 641555"/>
              <a:gd name="connsiteX27" fmla="*/ 274319 w 1454190"/>
              <a:gd name="connsiteY27" fmla="*/ 619433 h 641555"/>
              <a:gd name="connsiteX28" fmla="*/ 414428 w 1454190"/>
              <a:gd name="connsiteY28" fmla="*/ 589936 h 641555"/>
              <a:gd name="connsiteX29" fmla="*/ 407054 w 1454190"/>
              <a:gd name="connsiteY29" fmla="*/ 553065 h 641555"/>
              <a:gd name="connsiteX30" fmla="*/ 392306 w 1454190"/>
              <a:gd name="connsiteY30" fmla="*/ 538316 h 641555"/>
              <a:gd name="connsiteX31" fmla="*/ 399680 w 1454190"/>
              <a:gd name="connsiteY31" fmla="*/ 560439 h 641555"/>
              <a:gd name="connsiteX32" fmla="*/ 451299 w 1454190"/>
              <a:gd name="connsiteY32" fmla="*/ 582562 h 641555"/>
              <a:gd name="connsiteX33" fmla="*/ 746267 w 1454190"/>
              <a:gd name="connsiteY33" fmla="*/ 589936 h 641555"/>
              <a:gd name="connsiteX34" fmla="*/ 827383 w 1454190"/>
              <a:gd name="connsiteY34" fmla="*/ 612058 h 641555"/>
              <a:gd name="connsiteX35" fmla="*/ 842132 w 1454190"/>
              <a:gd name="connsiteY35" fmla="*/ 634181 h 641555"/>
              <a:gd name="connsiteX36" fmla="*/ 864254 w 1454190"/>
              <a:gd name="connsiteY36" fmla="*/ 641555 h 641555"/>
              <a:gd name="connsiteX37" fmla="*/ 960119 w 1454190"/>
              <a:gd name="connsiteY37" fmla="*/ 634181 h 641555"/>
              <a:gd name="connsiteX38" fmla="*/ 1004364 w 1454190"/>
              <a:gd name="connsiteY38" fmla="*/ 604684 h 641555"/>
              <a:gd name="connsiteX39" fmla="*/ 1100228 w 1454190"/>
              <a:gd name="connsiteY39" fmla="*/ 575187 h 641555"/>
              <a:gd name="connsiteX40" fmla="*/ 1277209 w 1454190"/>
              <a:gd name="connsiteY40" fmla="*/ 582562 h 641555"/>
              <a:gd name="connsiteX41" fmla="*/ 1314080 w 1454190"/>
              <a:gd name="connsiteY41" fmla="*/ 575187 h 641555"/>
              <a:gd name="connsiteX42" fmla="*/ 1306706 w 1454190"/>
              <a:gd name="connsiteY42" fmla="*/ 508820 h 641555"/>
              <a:gd name="connsiteX43" fmla="*/ 1291957 w 1454190"/>
              <a:gd name="connsiteY43" fmla="*/ 486697 h 641555"/>
              <a:gd name="connsiteX44" fmla="*/ 1314080 w 1454190"/>
              <a:gd name="connsiteY44" fmla="*/ 479323 h 641555"/>
              <a:gd name="connsiteX45" fmla="*/ 1321454 w 1454190"/>
              <a:gd name="connsiteY45" fmla="*/ 420329 h 641555"/>
              <a:gd name="connsiteX46" fmla="*/ 1343577 w 1454190"/>
              <a:gd name="connsiteY46" fmla="*/ 405581 h 641555"/>
              <a:gd name="connsiteX47" fmla="*/ 1409945 w 1454190"/>
              <a:gd name="connsiteY47" fmla="*/ 390833 h 641555"/>
              <a:gd name="connsiteX48" fmla="*/ 1432067 w 1454190"/>
              <a:gd name="connsiteY48" fmla="*/ 383458 h 641555"/>
              <a:gd name="connsiteX49" fmla="*/ 1454190 w 1454190"/>
              <a:gd name="connsiteY49" fmla="*/ 339213 h 641555"/>
              <a:gd name="connsiteX50" fmla="*/ 1446816 w 1454190"/>
              <a:gd name="connsiteY50" fmla="*/ 309716 h 641555"/>
              <a:gd name="connsiteX51" fmla="*/ 1409945 w 1454190"/>
              <a:gd name="connsiteY51" fmla="*/ 287594 h 641555"/>
              <a:gd name="connsiteX52" fmla="*/ 1380448 w 1454190"/>
              <a:gd name="connsiteY52" fmla="*/ 280220 h 641555"/>
              <a:gd name="connsiteX53" fmla="*/ 1336203 w 1454190"/>
              <a:gd name="connsiteY53" fmla="*/ 265471 h 641555"/>
              <a:gd name="connsiteX54" fmla="*/ 1314080 w 1454190"/>
              <a:gd name="connsiteY54" fmla="*/ 258097 h 641555"/>
              <a:gd name="connsiteX55" fmla="*/ 1269835 w 1454190"/>
              <a:gd name="connsiteY55" fmla="*/ 243349 h 641555"/>
              <a:gd name="connsiteX56" fmla="*/ 1247712 w 1454190"/>
              <a:gd name="connsiteY56" fmla="*/ 235975 h 641555"/>
              <a:gd name="connsiteX57" fmla="*/ 1203467 w 1454190"/>
              <a:gd name="connsiteY57" fmla="*/ 206478 h 641555"/>
              <a:gd name="connsiteX58" fmla="*/ 1173970 w 1454190"/>
              <a:gd name="connsiteY58" fmla="*/ 176981 h 641555"/>
              <a:gd name="connsiteX59" fmla="*/ 1151848 w 1454190"/>
              <a:gd name="connsiteY59" fmla="*/ 162233 h 641555"/>
              <a:gd name="connsiteX60" fmla="*/ 1137099 w 1454190"/>
              <a:gd name="connsiteY60" fmla="*/ 147484 h 641555"/>
              <a:gd name="connsiteX61" fmla="*/ 1114977 w 1454190"/>
              <a:gd name="connsiteY61" fmla="*/ 132736 h 641555"/>
              <a:gd name="connsiteX62" fmla="*/ 1100228 w 1454190"/>
              <a:gd name="connsiteY62" fmla="*/ 117987 h 641555"/>
              <a:gd name="connsiteX63" fmla="*/ 1078106 w 1454190"/>
              <a:gd name="connsiteY63" fmla="*/ 110613 h 641555"/>
              <a:gd name="connsiteX64" fmla="*/ 1041235 w 1454190"/>
              <a:gd name="connsiteY64" fmla="*/ 88491 h 641555"/>
              <a:gd name="connsiteX65" fmla="*/ 1019112 w 1454190"/>
              <a:gd name="connsiteY65" fmla="*/ 73742 h 641555"/>
              <a:gd name="connsiteX66" fmla="*/ 989616 w 1454190"/>
              <a:gd name="connsiteY66" fmla="*/ 66368 h 641555"/>
              <a:gd name="connsiteX67" fmla="*/ 893751 w 1454190"/>
              <a:gd name="connsiteY67" fmla="*/ 51620 h 641555"/>
              <a:gd name="connsiteX68" fmla="*/ 871628 w 1454190"/>
              <a:gd name="connsiteY68" fmla="*/ 44245 h 641555"/>
              <a:gd name="connsiteX69" fmla="*/ 827383 w 1454190"/>
              <a:gd name="connsiteY69" fmla="*/ 36871 h 641555"/>
              <a:gd name="connsiteX70" fmla="*/ 805261 w 1454190"/>
              <a:gd name="connsiteY70" fmla="*/ 22123 h 641555"/>
              <a:gd name="connsiteX71" fmla="*/ 761016 w 1454190"/>
              <a:gd name="connsiteY71" fmla="*/ 7375 h 641555"/>
              <a:gd name="connsiteX72" fmla="*/ 738893 w 1454190"/>
              <a:gd name="connsiteY72" fmla="*/ 0 h 641555"/>
              <a:gd name="connsiteX73" fmla="*/ 576661 w 1454190"/>
              <a:gd name="connsiteY73" fmla="*/ 7375 h 641555"/>
              <a:gd name="connsiteX74" fmla="*/ 554538 w 1454190"/>
              <a:gd name="connsiteY74" fmla="*/ 22123 h 641555"/>
              <a:gd name="connsiteX75" fmla="*/ 495545 w 1454190"/>
              <a:gd name="connsiteY75" fmla="*/ 36871 h 641555"/>
              <a:gd name="connsiteX76" fmla="*/ 480796 w 1454190"/>
              <a:gd name="connsiteY76" fmla="*/ 51620 h 641555"/>
              <a:gd name="connsiteX77" fmla="*/ 466048 w 1454190"/>
              <a:gd name="connsiteY77" fmla="*/ 147484 h 641555"/>
              <a:gd name="connsiteX78" fmla="*/ 429177 w 1454190"/>
              <a:gd name="connsiteY78" fmla="*/ 95865 h 6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4190" h="641555">
                <a:moveTo>
                  <a:pt x="429177" y="95865"/>
                </a:moveTo>
                <a:cubicBezTo>
                  <a:pt x="434093" y="108155"/>
                  <a:pt x="437358" y="121243"/>
                  <a:pt x="443925" y="132736"/>
                </a:cubicBezTo>
                <a:cubicBezTo>
                  <a:pt x="447374" y="138772"/>
                  <a:pt x="455097" y="141522"/>
                  <a:pt x="458674" y="147484"/>
                </a:cubicBezTo>
                <a:cubicBezTo>
                  <a:pt x="490692" y="200847"/>
                  <a:pt x="431913" y="135472"/>
                  <a:pt x="488170" y="191729"/>
                </a:cubicBezTo>
                <a:cubicBezTo>
                  <a:pt x="485712" y="201561"/>
                  <a:pt x="487127" y="213312"/>
                  <a:pt x="480796" y="221226"/>
                </a:cubicBezTo>
                <a:cubicBezTo>
                  <a:pt x="467730" y="237558"/>
                  <a:pt x="421634" y="221741"/>
                  <a:pt x="414428" y="221226"/>
                </a:cubicBezTo>
                <a:cubicBezTo>
                  <a:pt x="360432" y="217369"/>
                  <a:pt x="306273" y="216310"/>
                  <a:pt x="252196" y="213852"/>
                </a:cubicBezTo>
                <a:cubicBezTo>
                  <a:pt x="242364" y="208936"/>
                  <a:pt x="232992" y="202964"/>
                  <a:pt x="222699" y="199104"/>
                </a:cubicBezTo>
                <a:cubicBezTo>
                  <a:pt x="196903" y="189430"/>
                  <a:pt x="158429" y="188081"/>
                  <a:pt x="134209" y="184355"/>
                </a:cubicBezTo>
                <a:cubicBezTo>
                  <a:pt x="121821" y="182449"/>
                  <a:pt x="109628" y="179439"/>
                  <a:pt x="97338" y="176981"/>
                </a:cubicBezTo>
                <a:cubicBezTo>
                  <a:pt x="70299" y="179439"/>
                  <a:pt x="42677" y="178250"/>
                  <a:pt x="16222" y="184355"/>
                </a:cubicBezTo>
                <a:cubicBezTo>
                  <a:pt x="9448" y="185918"/>
                  <a:pt x="1821" y="192160"/>
                  <a:pt x="1474" y="199104"/>
                </a:cubicBezTo>
                <a:cubicBezTo>
                  <a:pt x="-739" y="243362"/>
                  <a:pt x="-1900" y="288849"/>
                  <a:pt x="8848" y="331839"/>
                </a:cubicBezTo>
                <a:cubicBezTo>
                  <a:pt x="11514" y="342504"/>
                  <a:pt x="28241" y="342257"/>
                  <a:pt x="38345" y="346587"/>
                </a:cubicBezTo>
                <a:cubicBezTo>
                  <a:pt x="53163" y="352938"/>
                  <a:pt x="74985" y="357591"/>
                  <a:pt x="89964" y="361336"/>
                </a:cubicBezTo>
                <a:cubicBezTo>
                  <a:pt x="94880" y="368710"/>
                  <a:pt x="97792" y="377922"/>
                  <a:pt x="104712" y="383458"/>
                </a:cubicBezTo>
                <a:cubicBezTo>
                  <a:pt x="110782" y="388314"/>
                  <a:pt x="119130" y="389806"/>
                  <a:pt x="126835" y="390833"/>
                </a:cubicBezTo>
                <a:cubicBezTo>
                  <a:pt x="156174" y="394745"/>
                  <a:pt x="185828" y="395749"/>
                  <a:pt x="215325" y="398207"/>
                </a:cubicBezTo>
                <a:cubicBezTo>
                  <a:pt x="222699" y="400665"/>
                  <a:pt x="229974" y="403446"/>
                  <a:pt x="237448" y="405581"/>
                </a:cubicBezTo>
                <a:cubicBezTo>
                  <a:pt x="247193" y="408365"/>
                  <a:pt x="259031" y="406624"/>
                  <a:pt x="266945" y="412955"/>
                </a:cubicBezTo>
                <a:cubicBezTo>
                  <a:pt x="273015" y="417811"/>
                  <a:pt x="271861" y="427704"/>
                  <a:pt x="274319" y="435078"/>
                </a:cubicBezTo>
                <a:cubicBezTo>
                  <a:pt x="269403" y="439994"/>
                  <a:pt x="263913" y="444397"/>
                  <a:pt x="259570" y="449826"/>
                </a:cubicBezTo>
                <a:cubicBezTo>
                  <a:pt x="254033" y="456747"/>
                  <a:pt x="251743" y="466412"/>
                  <a:pt x="244822" y="471949"/>
                </a:cubicBezTo>
                <a:cubicBezTo>
                  <a:pt x="240014" y="475795"/>
                  <a:pt x="195129" y="486215"/>
                  <a:pt x="193203" y="486697"/>
                </a:cubicBezTo>
                <a:cubicBezTo>
                  <a:pt x="182588" y="497311"/>
                  <a:pt x="163666" y="511173"/>
                  <a:pt x="171080" y="530942"/>
                </a:cubicBezTo>
                <a:cubicBezTo>
                  <a:pt x="175962" y="543962"/>
                  <a:pt x="192864" y="548869"/>
                  <a:pt x="200577" y="560439"/>
                </a:cubicBezTo>
                <a:cubicBezTo>
                  <a:pt x="210409" y="575187"/>
                  <a:pt x="213258" y="599079"/>
                  <a:pt x="230074" y="604684"/>
                </a:cubicBezTo>
                <a:lnTo>
                  <a:pt x="274319" y="619433"/>
                </a:lnTo>
                <a:cubicBezTo>
                  <a:pt x="292887" y="618401"/>
                  <a:pt x="414428" y="652909"/>
                  <a:pt x="414428" y="589936"/>
                </a:cubicBezTo>
                <a:cubicBezTo>
                  <a:pt x="414428" y="577402"/>
                  <a:pt x="411991" y="564585"/>
                  <a:pt x="407054" y="553065"/>
                </a:cubicBezTo>
                <a:cubicBezTo>
                  <a:pt x="404315" y="546675"/>
                  <a:pt x="397222" y="543232"/>
                  <a:pt x="392306" y="538316"/>
                </a:cubicBezTo>
                <a:cubicBezTo>
                  <a:pt x="394764" y="545690"/>
                  <a:pt x="394184" y="554943"/>
                  <a:pt x="399680" y="560439"/>
                </a:cubicBezTo>
                <a:cubicBezTo>
                  <a:pt x="403165" y="563924"/>
                  <a:pt x="442057" y="582132"/>
                  <a:pt x="451299" y="582562"/>
                </a:cubicBezTo>
                <a:cubicBezTo>
                  <a:pt x="549546" y="587132"/>
                  <a:pt x="647944" y="587478"/>
                  <a:pt x="746267" y="589936"/>
                </a:cubicBezTo>
                <a:cubicBezTo>
                  <a:pt x="802403" y="608647"/>
                  <a:pt x="775268" y="601635"/>
                  <a:pt x="827383" y="612058"/>
                </a:cubicBezTo>
                <a:cubicBezTo>
                  <a:pt x="832299" y="619432"/>
                  <a:pt x="835211" y="628644"/>
                  <a:pt x="842132" y="634181"/>
                </a:cubicBezTo>
                <a:cubicBezTo>
                  <a:pt x="848202" y="639037"/>
                  <a:pt x="856481" y="641555"/>
                  <a:pt x="864254" y="641555"/>
                </a:cubicBezTo>
                <a:cubicBezTo>
                  <a:pt x="896303" y="641555"/>
                  <a:pt x="928164" y="636639"/>
                  <a:pt x="960119" y="634181"/>
                </a:cubicBezTo>
                <a:lnTo>
                  <a:pt x="1004364" y="604684"/>
                </a:lnTo>
                <a:cubicBezTo>
                  <a:pt x="1047342" y="576032"/>
                  <a:pt x="1017803" y="591673"/>
                  <a:pt x="1100228" y="575187"/>
                </a:cubicBezTo>
                <a:cubicBezTo>
                  <a:pt x="1159222" y="577645"/>
                  <a:pt x="1218325" y="578200"/>
                  <a:pt x="1277209" y="582562"/>
                </a:cubicBezTo>
                <a:cubicBezTo>
                  <a:pt x="1312859" y="585203"/>
                  <a:pt x="1287636" y="601632"/>
                  <a:pt x="1314080" y="575187"/>
                </a:cubicBezTo>
                <a:cubicBezTo>
                  <a:pt x="1311622" y="553065"/>
                  <a:pt x="1312105" y="530414"/>
                  <a:pt x="1306706" y="508820"/>
                </a:cubicBezTo>
                <a:cubicBezTo>
                  <a:pt x="1304556" y="500222"/>
                  <a:pt x="1289807" y="495295"/>
                  <a:pt x="1291957" y="486697"/>
                </a:cubicBezTo>
                <a:cubicBezTo>
                  <a:pt x="1293842" y="479156"/>
                  <a:pt x="1306706" y="481781"/>
                  <a:pt x="1314080" y="479323"/>
                </a:cubicBezTo>
                <a:cubicBezTo>
                  <a:pt x="1316538" y="459658"/>
                  <a:pt x="1314094" y="438729"/>
                  <a:pt x="1321454" y="420329"/>
                </a:cubicBezTo>
                <a:cubicBezTo>
                  <a:pt x="1324746" y="412100"/>
                  <a:pt x="1335650" y="409544"/>
                  <a:pt x="1343577" y="405581"/>
                </a:cubicBezTo>
                <a:cubicBezTo>
                  <a:pt x="1361731" y="396504"/>
                  <a:pt x="1392950" y="393665"/>
                  <a:pt x="1409945" y="390833"/>
                </a:cubicBezTo>
                <a:cubicBezTo>
                  <a:pt x="1417319" y="388375"/>
                  <a:pt x="1425402" y="387457"/>
                  <a:pt x="1432067" y="383458"/>
                </a:cubicBezTo>
                <a:cubicBezTo>
                  <a:pt x="1451405" y="371855"/>
                  <a:pt x="1448887" y="360424"/>
                  <a:pt x="1454190" y="339213"/>
                </a:cubicBezTo>
                <a:cubicBezTo>
                  <a:pt x="1451732" y="329381"/>
                  <a:pt x="1451349" y="318781"/>
                  <a:pt x="1446816" y="309716"/>
                </a:cubicBezTo>
                <a:cubicBezTo>
                  <a:pt x="1439095" y="294273"/>
                  <a:pt x="1424661" y="291798"/>
                  <a:pt x="1409945" y="287594"/>
                </a:cubicBezTo>
                <a:cubicBezTo>
                  <a:pt x="1400200" y="284810"/>
                  <a:pt x="1390155" y="283132"/>
                  <a:pt x="1380448" y="280220"/>
                </a:cubicBezTo>
                <a:cubicBezTo>
                  <a:pt x="1365557" y="275753"/>
                  <a:pt x="1350951" y="270387"/>
                  <a:pt x="1336203" y="265471"/>
                </a:cubicBezTo>
                <a:lnTo>
                  <a:pt x="1314080" y="258097"/>
                </a:lnTo>
                <a:lnTo>
                  <a:pt x="1269835" y="243349"/>
                </a:lnTo>
                <a:lnTo>
                  <a:pt x="1247712" y="235975"/>
                </a:lnTo>
                <a:cubicBezTo>
                  <a:pt x="1232964" y="226143"/>
                  <a:pt x="1216001" y="219012"/>
                  <a:pt x="1203467" y="206478"/>
                </a:cubicBezTo>
                <a:cubicBezTo>
                  <a:pt x="1193635" y="196646"/>
                  <a:pt x="1185540" y="184694"/>
                  <a:pt x="1173970" y="176981"/>
                </a:cubicBezTo>
                <a:cubicBezTo>
                  <a:pt x="1166596" y="172065"/>
                  <a:pt x="1158768" y="167769"/>
                  <a:pt x="1151848" y="162233"/>
                </a:cubicBezTo>
                <a:cubicBezTo>
                  <a:pt x="1146419" y="157890"/>
                  <a:pt x="1142528" y="151827"/>
                  <a:pt x="1137099" y="147484"/>
                </a:cubicBezTo>
                <a:cubicBezTo>
                  <a:pt x="1130179" y="141948"/>
                  <a:pt x="1121897" y="138272"/>
                  <a:pt x="1114977" y="132736"/>
                </a:cubicBezTo>
                <a:cubicBezTo>
                  <a:pt x="1109548" y="128393"/>
                  <a:pt x="1106190" y="121564"/>
                  <a:pt x="1100228" y="117987"/>
                </a:cubicBezTo>
                <a:cubicBezTo>
                  <a:pt x="1093563" y="113988"/>
                  <a:pt x="1085480" y="113071"/>
                  <a:pt x="1078106" y="110613"/>
                </a:cubicBezTo>
                <a:cubicBezTo>
                  <a:pt x="1049296" y="81805"/>
                  <a:pt x="1079527" y="107638"/>
                  <a:pt x="1041235" y="88491"/>
                </a:cubicBezTo>
                <a:cubicBezTo>
                  <a:pt x="1033308" y="84527"/>
                  <a:pt x="1027258" y="77233"/>
                  <a:pt x="1019112" y="73742"/>
                </a:cubicBezTo>
                <a:cubicBezTo>
                  <a:pt x="1009797" y="69750"/>
                  <a:pt x="999509" y="68566"/>
                  <a:pt x="989616" y="66368"/>
                </a:cubicBezTo>
                <a:cubicBezTo>
                  <a:pt x="946183" y="56716"/>
                  <a:pt x="944832" y="58005"/>
                  <a:pt x="893751" y="51620"/>
                </a:cubicBezTo>
                <a:cubicBezTo>
                  <a:pt x="886377" y="49162"/>
                  <a:pt x="879216" y="45931"/>
                  <a:pt x="871628" y="44245"/>
                </a:cubicBezTo>
                <a:cubicBezTo>
                  <a:pt x="857032" y="41001"/>
                  <a:pt x="841568" y="41599"/>
                  <a:pt x="827383" y="36871"/>
                </a:cubicBezTo>
                <a:cubicBezTo>
                  <a:pt x="818975" y="34068"/>
                  <a:pt x="813360" y="25722"/>
                  <a:pt x="805261" y="22123"/>
                </a:cubicBezTo>
                <a:cubicBezTo>
                  <a:pt x="791055" y="15809"/>
                  <a:pt x="775764" y="12291"/>
                  <a:pt x="761016" y="7375"/>
                </a:cubicBezTo>
                <a:lnTo>
                  <a:pt x="738893" y="0"/>
                </a:lnTo>
                <a:cubicBezTo>
                  <a:pt x="684816" y="2458"/>
                  <a:pt x="630409" y="925"/>
                  <a:pt x="576661" y="7375"/>
                </a:cubicBezTo>
                <a:cubicBezTo>
                  <a:pt x="567861" y="8431"/>
                  <a:pt x="562465" y="18160"/>
                  <a:pt x="554538" y="22123"/>
                </a:cubicBezTo>
                <a:cubicBezTo>
                  <a:pt x="539420" y="29682"/>
                  <a:pt x="509570" y="34066"/>
                  <a:pt x="495545" y="36871"/>
                </a:cubicBezTo>
                <a:cubicBezTo>
                  <a:pt x="490629" y="41787"/>
                  <a:pt x="484373" y="45658"/>
                  <a:pt x="480796" y="51620"/>
                </a:cubicBezTo>
                <a:cubicBezTo>
                  <a:pt x="468040" y="72880"/>
                  <a:pt x="466473" y="143229"/>
                  <a:pt x="466048" y="147484"/>
                </a:cubicBezTo>
                <a:lnTo>
                  <a:pt x="429177" y="9586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99143DA-8F95-4EB9-A339-212758F4F521}"/>
              </a:ext>
            </a:extLst>
          </p:cNvPr>
          <p:cNvSpPr/>
          <p:nvPr/>
        </p:nvSpPr>
        <p:spPr>
          <a:xfrm>
            <a:off x="8961987" y="3367245"/>
            <a:ext cx="260019" cy="432029"/>
          </a:xfrm>
          <a:custGeom>
            <a:avLst/>
            <a:gdLst>
              <a:gd name="connsiteX0" fmla="*/ 17334 w 260019"/>
              <a:gd name="connsiteY0" fmla="*/ 0 h 432029"/>
              <a:gd name="connsiteX1" fmla="*/ 8667 w 260019"/>
              <a:gd name="connsiteY1" fmla="*/ 21669 h 432029"/>
              <a:gd name="connsiteX2" fmla="*/ 0 w 260019"/>
              <a:gd name="connsiteY2" fmla="*/ 47671 h 432029"/>
              <a:gd name="connsiteX3" fmla="*/ 13001 w 260019"/>
              <a:gd name="connsiteY3" fmla="*/ 91007 h 432029"/>
              <a:gd name="connsiteX4" fmla="*/ 17334 w 260019"/>
              <a:gd name="connsiteY4" fmla="*/ 104008 h 432029"/>
              <a:gd name="connsiteX5" fmla="*/ 43336 w 260019"/>
              <a:gd name="connsiteY5" fmla="*/ 134344 h 432029"/>
              <a:gd name="connsiteX6" fmla="*/ 47670 w 260019"/>
              <a:gd name="connsiteY6" fmla="*/ 147345 h 432029"/>
              <a:gd name="connsiteX7" fmla="*/ 52004 w 260019"/>
              <a:gd name="connsiteY7" fmla="*/ 169013 h 432029"/>
              <a:gd name="connsiteX8" fmla="*/ 65004 w 260019"/>
              <a:gd name="connsiteY8" fmla="*/ 177680 h 432029"/>
              <a:gd name="connsiteX9" fmla="*/ 73672 w 260019"/>
              <a:gd name="connsiteY9" fmla="*/ 186347 h 432029"/>
              <a:gd name="connsiteX10" fmla="*/ 82339 w 260019"/>
              <a:gd name="connsiteY10" fmla="*/ 212349 h 432029"/>
              <a:gd name="connsiteX11" fmla="*/ 86673 w 260019"/>
              <a:gd name="connsiteY11" fmla="*/ 229684 h 432029"/>
              <a:gd name="connsiteX12" fmla="*/ 95340 w 260019"/>
              <a:gd name="connsiteY12" fmla="*/ 255686 h 432029"/>
              <a:gd name="connsiteX13" fmla="*/ 104007 w 260019"/>
              <a:gd name="connsiteY13" fmla="*/ 286021 h 432029"/>
              <a:gd name="connsiteX14" fmla="*/ 112675 w 260019"/>
              <a:gd name="connsiteY14" fmla="*/ 316357 h 432029"/>
              <a:gd name="connsiteX15" fmla="*/ 125676 w 260019"/>
              <a:gd name="connsiteY15" fmla="*/ 325024 h 432029"/>
              <a:gd name="connsiteX16" fmla="*/ 138677 w 260019"/>
              <a:gd name="connsiteY16" fmla="*/ 338025 h 432029"/>
              <a:gd name="connsiteX17" fmla="*/ 156011 w 260019"/>
              <a:gd name="connsiteY17" fmla="*/ 359693 h 432029"/>
              <a:gd name="connsiteX18" fmla="*/ 160345 w 260019"/>
              <a:gd name="connsiteY18" fmla="*/ 372694 h 432029"/>
              <a:gd name="connsiteX19" fmla="*/ 182013 w 260019"/>
              <a:gd name="connsiteY19" fmla="*/ 390029 h 432029"/>
              <a:gd name="connsiteX20" fmla="*/ 199348 w 260019"/>
              <a:gd name="connsiteY20" fmla="*/ 416031 h 432029"/>
              <a:gd name="connsiteX21" fmla="*/ 212349 w 260019"/>
              <a:gd name="connsiteY21" fmla="*/ 420364 h 432029"/>
              <a:gd name="connsiteX22" fmla="*/ 255685 w 260019"/>
              <a:gd name="connsiteY22" fmla="*/ 424698 h 432029"/>
              <a:gd name="connsiteX23" fmla="*/ 260019 w 260019"/>
              <a:gd name="connsiteY23" fmla="*/ 407364 h 432029"/>
              <a:gd name="connsiteX24" fmla="*/ 242684 w 260019"/>
              <a:gd name="connsiteY24" fmla="*/ 377028 h 432029"/>
              <a:gd name="connsiteX25" fmla="*/ 234017 w 260019"/>
              <a:gd name="connsiteY25" fmla="*/ 351026 h 432029"/>
              <a:gd name="connsiteX26" fmla="*/ 229683 w 260019"/>
              <a:gd name="connsiteY26" fmla="*/ 251352 h 432029"/>
              <a:gd name="connsiteX27" fmla="*/ 203681 w 260019"/>
              <a:gd name="connsiteY27" fmla="*/ 216683 h 432029"/>
              <a:gd name="connsiteX28" fmla="*/ 186347 w 260019"/>
              <a:gd name="connsiteY28" fmla="*/ 190681 h 432029"/>
              <a:gd name="connsiteX29" fmla="*/ 173346 w 260019"/>
              <a:gd name="connsiteY29" fmla="*/ 182014 h 432029"/>
              <a:gd name="connsiteX30" fmla="*/ 164678 w 260019"/>
              <a:gd name="connsiteY30" fmla="*/ 173346 h 432029"/>
              <a:gd name="connsiteX31" fmla="*/ 151677 w 260019"/>
              <a:gd name="connsiteY31" fmla="*/ 169013 h 432029"/>
              <a:gd name="connsiteX32" fmla="*/ 138677 w 260019"/>
              <a:gd name="connsiteY32" fmla="*/ 160346 h 432029"/>
              <a:gd name="connsiteX33" fmla="*/ 130009 w 260019"/>
              <a:gd name="connsiteY33" fmla="*/ 147345 h 432029"/>
              <a:gd name="connsiteX34" fmla="*/ 112675 w 260019"/>
              <a:gd name="connsiteY34" fmla="*/ 143011 h 432029"/>
              <a:gd name="connsiteX35" fmla="*/ 99674 w 260019"/>
              <a:gd name="connsiteY35" fmla="*/ 134344 h 432029"/>
              <a:gd name="connsiteX36" fmla="*/ 86673 w 260019"/>
              <a:gd name="connsiteY36" fmla="*/ 130010 h 432029"/>
              <a:gd name="connsiteX37" fmla="*/ 82339 w 260019"/>
              <a:gd name="connsiteY37" fmla="*/ 117009 h 432029"/>
              <a:gd name="connsiteX38" fmla="*/ 78005 w 260019"/>
              <a:gd name="connsiteY38" fmla="*/ 60672 h 432029"/>
              <a:gd name="connsiteX39" fmla="*/ 69338 w 260019"/>
              <a:gd name="connsiteY39" fmla="*/ 52004 h 432029"/>
              <a:gd name="connsiteX40" fmla="*/ 65004 w 260019"/>
              <a:gd name="connsiteY40" fmla="*/ 39003 h 432029"/>
              <a:gd name="connsiteX41" fmla="*/ 56337 w 260019"/>
              <a:gd name="connsiteY41" fmla="*/ 26002 h 432029"/>
              <a:gd name="connsiteX42" fmla="*/ 30335 w 260019"/>
              <a:gd name="connsiteY42" fmla="*/ 17335 h 432029"/>
              <a:gd name="connsiteX43" fmla="*/ 17334 w 260019"/>
              <a:gd name="connsiteY43" fmla="*/ 0 h 4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0019" h="432029">
                <a:moveTo>
                  <a:pt x="17334" y="0"/>
                </a:moveTo>
                <a:cubicBezTo>
                  <a:pt x="14445" y="7223"/>
                  <a:pt x="11325" y="14358"/>
                  <a:pt x="8667" y="21669"/>
                </a:cubicBezTo>
                <a:cubicBezTo>
                  <a:pt x="5545" y="30255"/>
                  <a:pt x="0" y="47671"/>
                  <a:pt x="0" y="47671"/>
                </a:cubicBezTo>
                <a:cubicBezTo>
                  <a:pt x="7881" y="102843"/>
                  <a:pt x="-2767" y="59472"/>
                  <a:pt x="13001" y="91007"/>
                </a:cubicBezTo>
                <a:cubicBezTo>
                  <a:pt x="15044" y="95093"/>
                  <a:pt x="14679" y="100291"/>
                  <a:pt x="17334" y="104008"/>
                </a:cubicBezTo>
                <a:cubicBezTo>
                  <a:pt x="35108" y="128893"/>
                  <a:pt x="32203" y="112079"/>
                  <a:pt x="43336" y="134344"/>
                </a:cubicBezTo>
                <a:cubicBezTo>
                  <a:pt x="45379" y="138430"/>
                  <a:pt x="46562" y="142913"/>
                  <a:pt x="47670" y="147345"/>
                </a:cubicBezTo>
                <a:cubicBezTo>
                  <a:pt x="49457" y="154491"/>
                  <a:pt x="48350" y="162618"/>
                  <a:pt x="52004" y="169013"/>
                </a:cubicBezTo>
                <a:cubicBezTo>
                  <a:pt x="54588" y="173535"/>
                  <a:pt x="60937" y="174427"/>
                  <a:pt x="65004" y="177680"/>
                </a:cubicBezTo>
                <a:cubicBezTo>
                  <a:pt x="68195" y="180232"/>
                  <a:pt x="70783" y="183458"/>
                  <a:pt x="73672" y="186347"/>
                </a:cubicBezTo>
                <a:cubicBezTo>
                  <a:pt x="76561" y="195014"/>
                  <a:pt x="80123" y="203486"/>
                  <a:pt x="82339" y="212349"/>
                </a:cubicBezTo>
                <a:cubicBezTo>
                  <a:pt x="83784" y="218127"/>
                  <a:pt x="84962" y="223979"/>
                  <a:pt x="86673" y="229684"/>
                </a:cubicBezTo>
                <a:cubicBezTo>
                  <a:pt x="89298" y="238435"/>
                  <a:pt x="93124" y="246823"/>
                  <a:pt x="95340" y="255686"/>
                </a:cubicBezTo>
                <a:cubicBezTo>
                  <a:pt x="108892" y="309889"/>
                  <a:pt x="91570" y="242491"/>
                  <a:pt x="104007" y="286021"/>
                </a:cubicBezTo>
                <a:cubicBezTo>
                  <a:pt x="104353" y="287232"/>
                  <a:pt x="110366" y="313470"/>
                  <a:pt x="112675" y="316357"/>
                </a:cubicBezTo>
                <a:cubicBezTo>
                  <a:pt x="115929" y="320424"/>
                  <a:pt x="121675" y="321690"/>
                  <a:pt x="125676" y="325024"/>
                </a:cubicBezTo>
                <a:cubicBezTo>
                  <a:pt x="130384" y="328947"/>
                  <a:pt x="134343" y="333691"/>
                  <a:pt x="138677" y="338025"/>
                </a:cubicBezTo>
                <a:cubicBezTo>
                  <a:pt x="149567" y="370701"/>
                  <a:pt x="133610" y="331693"/>
                  <a:pt x="156011" y="359693"/>
                </a:cubicBezTo>
                <a:cubicBezTo>
                  <a:pt x="158865" y="363260"/>
                  <a:pt x="157995" y="368777"/>
                  <a:pt x="160345" y="372694"/>
                </a:cubicBezTo>
                <a:cubicBezTo>
                  <a:pt x="164463" y="379558"/>
                  <a:pt x="176105" y="386091"/>
                  <a:pt x="182013" y="390029"/>
                </a:cubicBezTo>
                <a:cubicBezTo>
                  <a:pt x="186557" y="403659"/>
                  <a:pt x="185436" y="406757"/>
                  <a:pt x="199348" y="416031"/>
                </a:cubicBezTo>
                <a:cubicBezTo>
                  <a:pt x="203149" y="418565"/>
                  <a:pt x="208015" y="418920"/>
                  <a:pt x="212349" y="420364"/>
                </a:cubicBezTo>
                <a:cubicBezTo>
                  <a:pt x="227094" y="430195"/>
                  <a:pt x="233440" y="438601"/>
                  <a:pt x="255685" y="424698"/>
                </a:cubicBezTo>
                <a:cubicBezTo>
                  <a:pt x="260736" y="421541"/>
                  <a:pt x="258574" y="413142"/>
                  <a:pt x="260019" y="407364"/>
                </a:cubicBezTo>
                <a:cubicBezTo>
                  <a:pt x="248115" y="359749"/>
                  <a:pt x="266157" y="419280"/>
                  <a:pt x="242684" y="377028"/>
                </a:cubicBezTo>
                <a:cubicBezTo>
                  <a:pt x="238247" y="369042"/>
                  <a:pt x="234017" y="351026"/>
                  <a:pt x="234017" y="351026"/>
                </a:cubicBezTo>
                <a:cubicBezTo>
                  <a:pt x="232572" y="317801"/>
                  <a:pt x="235333" y="284125"/>
                  <a:pt x="229683" y="251352"/>
                </a:cubicBezTo>
                <a:cubicBezTo>
                  <a:pt x="225900" y="229410"/>
                  <a:pt x="213511" y="229789"/>
                  <a:pt x="203681" y="216683"/>
                </a:cubicBezTo>
                <a:cubicBezTo>
                  <a:pt x="197431" y="208350"/>
                  <a:pt x="195014" y="196459"/>
                  <a:pt x="186347" y="190681"/>
                </a:cubicBezTo>
                <a:cubicBezTo>
                  <a:pt x="182013" y="187792"/>
                  <a:pt x="177413" y="185268"/>
                  <a:pt x="173346" y="182014"/>
                </a:cubicBezTo>
                <a:cubicBezTo>
                  <a:pt x="170155" y="179461"/>
                  <a:pt x="168182" y="175448"/>
                  <a:pt x="164678" y="173346"/>
                </a:cubicBezTo>
                <a:cubicBezTo>
                  <a:pt x="160761" y="170996"/>
                  <a:pt x="156011" y="170457"/>
                  <a:pt x="151677" y="169013"/>
                </a:cubicBezTo>
                <a:cubicBezTo>
                  <a:pt x="147344" y="166124"/>
                  <a:pt x="142360" y="164029"/>
                  <a:pt x="138677" y="160346"/>
                </a:cubicBezTo>
                <a:cubicBezTo>
                  <a:pt x="134994" y="156663"/>
                  <a:pt x="134343" y="150234"/>
                  <a:pt x="130009" y="147345"/>
                </a:cubicBezTo>
                <a:cubicBezTo>
                  <a:pt x="125053" y="144041"/>
                  <a:pt x="118453" y="144456"/>
                  <a:pt x="112675" y="143011"/>
                </a:cubicBezTo>
                <a:cubicBezTo>
                  <a:pt x="108341" y="140122"/>
                  <a:pt x="104332" y="136673"/>
                  <a:pt x="99674" y="134344"/>
                </a:cubicBezTo>
                <a:cubicBezTo>
                  <a:pt x="95588" y="132301"/>
                  <a:pt x="89903" y="133240"/>
                  <a:pt x="86673" y="130010"/>
                </a:cubicBezTo>
                <a:cubicBezTo>
                  <a:pt x="83443" y="126780"/>
                  <a:pt x="83784" y="121343"/>
                  <a:pt x="82339" y="117009"/>
                </a:cubicBezTo>
                <a:cubicBezTo>
                  <a:pt x="80894" y="98230"/>
                  <a:pt x="81699" y="79141"/>
                  <a:pt x="78005" y="60672"/>
                </a:cubicBezTo>
                <a:cubicBezTo>
                  <a:pt x="77204" y="56665"/>
                  <a:pt x="71440" y="55508"/>
                  <a:pt x="69338" y="52004"/>
                </a:cubicBezTo>
                <a:cubicBezTo>
                  <a:pt x="66988" y="48087"/>
                  <a:pt x="67047" y="43089"/>
                  <a:pt x="65004" y="39003"/>
                </a:cubicBezTo>
                <a:cubicBezTo>
                  <a:pt x="62675" y="34345"/>
                  <a:pt x="60754" y="28762"/>
                  <a:pt x="56337" y="26002"/>
                </a:cubicBezTo>
                <a:cubicBezTo>
                  <a:pt x="48590" y="21160"/>
                  <a:pt x="30335" y="17335"/>
                  <a:pt x="30335" y="17335"/>
                </a:cubicBezTo>
                <a:lnTo>
                  <a:pt x="17334" y="0"/>
                </a:ln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C731BD-49E0-4B02-BFD5-7BA38D9DEB5E}"/>
              </a:ext>
            </a:extLst>
          </p:cNvPr>
          <p:cNvSpPr/>
          <p:nvPr/>
        </p:nvSpPr>
        <p:spPr>
          <a:xfrm>
            <a:off x="9512151" y="3474787"/>
            <a:ext cx="334193" cy="325823"/>
          </a:xfrm>
          <a:custGeom>
            <a:avLst/>
            <a:gdLst>
              <a:gd name="connsiteX0" fmla="*/ 8876 w 334193"/>
              <a:gd name="connsiteY0" fmla="*/ 256485 h 325823"/>
              <a:gd name="connsiteX1" fmla="*/ 209 w 334193"/>
              <a:gd name="connsiteY1" fmla="*/ 317156 h 325823"/>
              <a:gd name="connsiteX2" fmla="*/ 13210 w 334193"/>
              <a:gd name="connsiteY2" fmla="*/ 325823 h 325823"/>
              <a:gd name="connsiteX3" fmla="*/ 56547 w 334193"/>
              <a:gd name="connsiteY3" fmla="*/ 321490 h 325823"/>
              <a:gd name="connsiteX4" fmla="*/ 95549 w 334193"/>
              <a:gd name="connsiteY4" fmla="*/ 312822 h 325823"/>
              <a:gd name="connsiteX5" fmla="*/ 130219 w 334193"/>
              <a:gd name="connsiteY5" fmla="*/ 308489 h 325823"/>
              <a:gd name="connsiteX6" fmla="*/ 143220 w 334193"/>
              <a:gd name="connsiteY6" fmla="*/ 304155 h 325823"/>
              <a:gd name="connsiteX7" fmla="*/ 147553 w 334193"/>
              <a:gd name="connsiteY7" fmla="*/ 291154 h 325823"/>
              <a:gd name="connsiteX8" fmla="*/ 156221 w 334193"/>
              <a:gd name="connsiteY8" fmla="*/ 282487 h 325823"/>
              <a:gd name="connsiteX9" fmla="*/ 164888 w 334193"/>
              <a:gd name="connsiteY9" fmla="*/ 256485 h 325823"/>
              <a:gd name="connsiteX10" fmla="*/ 169222 w 334193"/>
              <a:gd name="connsiteY10" fmla="*/ 243484 h 325823"/>
              <a:gd name="connsiteX11" fmla="*/ 182222 w 334193"/>
              <a:gd name="connsiteY11" fmla="*/ 230483 h 325823"/>
              <a:gd name="connsiteX12" fmla="*/ 195223 w 334193"/>
              <a:gd name="connsiteY12" fmla="*/ 200148 h 325823"/>
              <a:gd name="connsiteX13" fmla="*/ 208224 w 334193"/>
              <a:gd name="connsiteY13" fmla="*/ 178479 h 325823"/>
              <a:gd name="connsiteX14" fmla="*/ 247227 w 334193"/>
              <a:gd name="connsiteY14" fmla="*/ 169812 h 325823"/>
              <a:gd name="connsiteX15" fmla="*/ 260228 w 334193"/>
              <a:gd name="connsiteY15" fmla="*/ 165478 h 325823"/>
              <a:gd name="connsiteX16" fmla="*/ 286230 w 334193"/>
              <a:gd name="connsiteY16" fmla="*/ 161145 h 325823"/>
              <a:gd name="connsiteX17" fmla="*/ 312232 w 334193"/>
              <a:gd name="connsiteY17" fmla="*/ 152477 h 325823"/>
              <a:gd name="connsiteX18" fmla="*/ 325233 w 334193"/>
              <a:gd name="connsiteY18" fmla="*/ 148144 h 325823"/>
              <a:gd name="connsiteX19" fmla="*/ 333900 w 334193"/>
              <a:gd name="connsiteY19" fmla="*/ 135143 h 325823"/>
              <a:gd name="connsiteX20" fmla="*/ 329567 w 334193"/>
              <a:gd name="connsiteY20" fmla="*/ 113475 h 325823"/>
              <a:gd name="connsiteX21" fmla="*/ 316566 w 334193"/>
              <a:gd name="connsiteY21" fmla="*/ 109141 h 325823"/>
              <a:gd name="connsiteX22" fmla="*/ 299231 w 334193"/>
              <a:gd name="connsiteY22" fmla="*/ 104807 h 325823"/>
              <a:gd name="connsiteX23" fmla="*/ 290564 w 334193"/>
              <a:gd name="connsiteY23" fmla="*/ 78805 h 325823"/>
              <a:gd name="connsiteX24" fmla="*/ 286230 w 334193"/>
              <a:gd name="connsiteY24" fmla="*/ 61471 h 325823"/>
              <a:gd name="connsiteX25" fmla="*/ 260228 w 334193"/>
              <a:gd name="connsiteY25" fmla="*/ 35469 h 325823"/>
              <a:gd name="connsiteX26" fmla="*/ 255894 w 334193"/>
              <a:gd name="connsiteY26" fmla="*/ 13801 h 325823"/>
              <a:gd name="connsiteX27" fmla="*/ 251561 w 334193"/>
              <a:gd name="connsiteY27" fmla="*/ 800 h 325823"/>
              <a:gd name="connsiteX28" fmla="*/ 247227 w 334193"/>
              <a:gd name="connsiteY28" fmla="*/ 31135 h 325823"/>
              <a:gd name="connsiteX29" fmla="*/ 234226 w 334193"/>
              <a:gd name="connsiteY29" fmla="*/ 74472 h 325823"/>
              <a:gd name="connsiteX30" fmla="*/ 216892 w 334193"/>
              <a:gd name="connsiteY30" fmla="*/ 100474 h 325823"/>
              <a:gd name="connsiteX31" fmla="*/ 208224 w 334193"/>
              <a:gd name="connsiteY31" fmla="*/ 113475 h 325823"/>
              <a:gd name="connsiteX32" fmla="*/ 190890 w 334193"/>
              <a:gd name="connsiteY32" fmla="*/ 143810 h 325823"/>
              <a:gd name="connsiteX33" fmla="*/ 173555 w 334193"/>
              <a:gd name="connsiteY33" fmla="*/ 161145 h 325823"/>
              <a:gd name="connsiteX34" fmla="*/ 156221 w 334193"/>
              <a:gd name="connsiteY34" fmla="*/ 178479 h 325823"/>
              <a:gd name="connsiteX35" fmla="*/ 147553 w 334193"/>
              <a:gd name="connsiteY35" fmla="*/ 191480 h 325823"/>
              <a:gd name="connsiteX36" fmla="*/ 130219 w 334193"/>
              <a:gd name="connsiteY36" fmla="*/ 200148 h 325823"/>
              <a:gd name="connsiteX37" fmla="*/ 86882 w 334193"/>
              <a:gd name="connsiteY37" fmla="*/ 234817 h 325823"/>
              <a:gd name="connsiteX38" fmla="*/ 56547 w 334193"/>
              <a:gd name="connsiteY38" fmla="*/ 243484 h 325823"/>
              <a:gd name="connsiteX39" fmla="*/ 43546 w 334193"/>
              <a:gd name="connsiteY39" fmla="*/ 247818 h 325823"/>
              <a:gd name="connsiteX40" fmla="*/ 8876 w 334193"/>
              <a:gd name="connsiteY40" fmla="*/ 256485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193" h="325823">
                <a:moveTo>
                  <a:pt x="8876" y="256485"/>
                </a:moveTo>
                <a:cubicBezTo>
                  <a:pt x="1653" y="268041"/>
                  <a:pt x="-776" y="312229"/>
                  <a:pt x="209" y="317156"/>
                </a:cubicBezTo>
                <a:cubicBezTo>
                  <a:pt x="1230" y="322263"/>
                  <a:pt x="8876" y="322934"/>
                  <a:pt x="13210" y="325823"/>
                </a:cubicBezTo>
                <a:cubicBezTo>
                  <a:pt x="27656" y="324379"/>
                  <a:pt x="42157" y="323409"/>
                  <a:pt x="56547" y="321490"/>
                </a:cubicBezTo>
                <a:cubicBezTo>
                  <a:pt x="104739" y="315065"/>
                  <a:pt x="54345" y="319689"/>
                  <a:pt x="95549" y="312822"/>
                </a:cubicBezTo>
                <a:cubicBezTo>
                  <a:pt x="107037" y="310907"/>
                  <a:pt x="118662" y="309933"/>
                  <a:pt x="130219" y="308489"/>
                </a:cubicBezTo>
                <a:cubicBezTo>
                  <a:pt x="134553" y="307044"/>
                  <a:pt x="139990" y="307385"/>
                  <a:pt x="143220" y="304155"/>
                </a:cubicBezTo>
                <a:cubicBezTo>
                  <a:pt x="146450" y="300925"/>
                  <a:pt x="145203" y="295071"/>
                  <a:pt x="147553" y="291154"/>
                </a:cubicBezTo>
                <a:cubicBezTo>
                  <a:pt x="149655" y="287650"/>
                  <a:pt x="153332" y="285376"/>
                  <a:pt x="156221" y="282487"/>
                </a:cubicBezTo>
                <a:lnTo>
                  <a:pt x="164888" y="256485"/>
                </a:lnTo>
                <a:cubicBezTo>
                  <a:pt x="166333" y="252151"/>
                  <a:pt x="165992" y="246714"/>
                  <a:pt x="169222" y="243484"/>
                </a:cubicBezTo>
                <a:lnTo>
                  <a:pt x="182222" y="230483"/>
                </a:lnTo>
                <a:cubicBezTo>
                  <a:pt x="191242" y="194408"/>
                  <a:pt x="180259" y="230075"/>
                  <a:pt x="195223" y="200148"/>
                </a:cubicBezTo>
                <a:cubicBezTo>
                  <a:pt x="201066" y="188463"/>
                  <a:pt x="196133" y="185733"/>
                  <a:pt x="208224" y="178479"/>
                </a:cubicBezTo>
                <a:cubicBezTo>
                  <a:pt x="216828" y="173316"/>
                  <a:pt x="241211" y="171149"/>
                  <a:pt x="247227" y="169812"/>
                </a:cubicBezTo>
                <a:cubicBezTo>
                  <a:pt x="251686" y="168821"/>
                  <a:pt x="255769" y="166469"/>
                  <a:pt x="260228" y="165478"/>
                </a:cubicBezTo>
                <a:cubicBezTo>
                  <a:pt x="268806" y="163572"/>
                  <a:pt x="277563" y="162589"/>
                  <a:pt x="286230" y="161145"/>
                </a:cubicBezTo>
                <a:lnTo>
                  <a:pt x="312232" y="152477"/>
                </a:lnTo>
                <a:lnTo>
                  <a:pt x="325233" y="148144"/>
                </a:lnTo>
                <a:cubicBezTo>
                  <a:pt x="328122" y="143810"/>
                  <a:pt x="333254" y="140311"/>
                  <a:pt x="333900" y="135143"/>
                </a:cubicBezTo>
                <a:cubicBezTo>
                  <a:pt x="334814" y="127834"/>
                  <a:pt x="333653" y="119604"/>
                  <a:pt x="329567" y="113475"/>
                </a:cubicBezTo>
                <a:cubicBezTo>
                  <a:pt x="327033" y="109674"/>
                  <a:pt x="320958" y="110396"/>
                  <a:pt x="316566" y="109141"/>
                </a:cubicBezTo>
                <a:cubicBezTo>
                  <a:pt x="310839" y="107505"/>
                  <a:pt x="305009" y="106252"/>
                  <a:pt x="299231" y="104807"/>
                </a:cubicBezTo>
                <a:cubicBezTo>
                  <a:pt x="296342" y="96140"/>
                  <a:pt x="292780" y="87668"/>
                  <a:pt x="290564" y="78805"/>
                </a:cubicBezTo>
                <a:cubicBezTo>
                  <a:pt x="289119" y="73027"/>
                  <a:pt x="289646" y="66350"/>
                  <a:pt x="286230" y="61471"/>
                </a:cubicBezTo>
                <a:cubicBezTo>
                  <a:pt x="279201" y="51429"/>
                  <a:pt x="260228" y="35469"/>
                  <a:pt x="260228" y="35469"/>
                </a:cubicBezTo>
                <a:cubicBezTo>
                  <a:pt x="258783" y="28246"/>
                  <a:pt x="257680" y="20947"/>
                  <a:pt x="255894" y="13801"/>
                </a:cubicBezTo>
                <a:cubicBezTo>
                  <a:pt x="254786" y="9369"/>
                  <a:pt x="253604" y="-3286"/>
                  <a:pt x="251561" y="800"/>
                </a:cubicBezTo>
                <a:cubicBezTo>
                  <a:pt x="246993" y="9936"/>
                  <a:pt x="249054" y="21085"/>
                  <a:pt x="247227" y="31135"/>
                </a:cubicBezTo>
                <a:cubicBezTo>
                  <a:pt x="245712" y="39466"/>
                  <a:pt x="237056" y="70227"/>
                  <a:pt x="234226" y="74472"/>
                </a:cubicBezTo>
                <a:lnTo>
                  <a:pt x="216892" y="100474"/>
                </a:lnTo>
                <a:cubicBezTo>
                  <a:pt x="214003" y="104808"/>
                  <a:pt x="210553" y="108816"/>
                  <a:pt x="208224" y="113475"/>
                </a:cubicBezTo>
                <a:cubicBezTo>
                  <a:pt x="203306" y="123310"/>
                  <a:pt x="198239" y="135236"/>
                  <a:pt x="190890" y="143810"/>
                </a:cubicBezTo>
                <a:cubicBezTo>
                  <a:pt x="185572" y="150015"/>
                  <a:pt x="179333" y="155367"/>
                  <a:pt x="173555" y="161145"/>
                </a:cubicBezTo>
                <a:cubicBezTo>
                  <a:pt x="167777" y="166923"/>
                  <a:pt x="160754" y="171680"/>
                  <a:pt x="156221" y="178479"/>
                </a:cubicBezTo>
                <a:cubicBezTo>
                  <a:pt x="153332" y="182813"/>
                  <a:pt x="151554" y="188146"/>
                  <a:pt x="147553" y="191480"/>
                </a:cubicBezTo>
                <a:cubicBezTo>
                  <a:pt x="142590" y="195616"/>
                  <a:pt x="135594" y="196565"/>
                  <a:pt x="130219" y="200148"/>
                </a:cubicBezTo>
                <a:cubicBezTo>
                  <a:pt x="105876" y="216377"/>
                  <a:pt x="144122" y="215740"/>
                  <a:pt x="86882" y="234817"/>
                </a:cubicBezTo>
                <a:cubicBezTo>
                  <a:pt x="55690" y="245213"/>
                  <a:pt x="94664" y="232592"/>
                  <a:pt x="56547" y="243484"/>
                </a:cubicBezTo>
                <a:cubicBezTo>
                  <a:pt x="52155" y="244739"/>
                  <a:pt x="47978" y="246710"/>
                  <a:pt x="43546" y="247818"/>
                </a:cubicBezTo>
                <a:cubicBezTo>
                  <a:pt x="25080" y="252434"/>
                  <a:pt x="16099" y="244929"/>
                  <a:pt x="8876" y="256485"/>
                </a:cubicBezTo>
                <a:close/>
              </a:path>
            </a:pathLst>
          </a:custGeom>
          <a:blipFill>
            <a:blip r:embed="rId1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9E3C6E-7E13-44DB-A984-DAFDC8F28A85}"/>
              </a:ext>
            </a:extLst>
          </p:cNvPr>
          <p:cNvSpPr/>
          <p:nvPr/>
        </p:nvSpPr>
        <p:spPr>
          <a:xfrm>
            <a:off x="9824383" y="2964216"/>
            <a:ext cx="247362" cy="450700"/>
          </a:xfrm>
          <a:custGeom>
            <a:avLst/>
            <a:gdLst>
              <a:gd name="connsiteX0" fmla="*/ 99674 w 247362"/>
              <a:gd name="connsiteY0" fmla="*/ 30336 h 450700"/>
              <a:gd name="connsiteX1" fmla="*/ 95340 w 247362"/>
              <a:gd name="connsiteY1" fmla="*/ 8667 h 450700"/>
              <a:gd name="connsiteX2" fmla="*/ 82339 w 247362"/>
              <a:gd name="connsiteY2" fmla="*/ 4334 h 450700"/>
              <a:gd name="connsiteX3" fmla="*/ 30335 w 247362"/>
              <a:gd name="connsiteY3" fmla="*/ 0 h 450700"/>
              <a:gd name="connsiteX4" fmla="*/ 13001 w 247362"/>
              <a:gd name="connsiteY4" fmla="*/ 4334 h 450700"/>
              <a:gd name="connsiteX5" fmla="*/ 4334 w 247362"/>
              <a:gd name="connsiteY5" fmla="*/ 30336 h 450700"/>
              <a:gd name="connsiteX6" fmla="*/ 8667 w 247362"/>
              <a:gd name="connsiteY6" fmla="*/ 65005 h 450700"/>
              <a:gd name="connsiteX7" fmla="*/ 13001 w 247362"/>
              <a:gd name="connsiteY7" fmla="*/ 78006 h 450700"/>
              <a:gd name="connsiteX8" fmla="*/ 0 w 247362"/>
              <a:gd name="connsiteY8" fmla="*/ 117009 h 450700"/>
              <a:gd name="connsiteX9" fmla="*/ 13001 w 247362"/>
              <a:gd name="connsiteY9" fmla="*/ 143011 h 450700"/>
              <a:gd name="connsiteX10" fmla="*/ 43336 w 247362"/>
              <a:gd name="connsiteY10" fmla="*/ 177680 h 450700"/>
              <a:gd name="connsiteX11" fmla="*/ 47670 w 247362"/>
              <a:gd name="connsiteY11" fmla="*/ 195014 h 450700"/>
              <a:gd name="connsiteX12" fmla="*/ 56337 w 247362"/>
              <a:gd name="connsiteY12" fmla="*/ 203682 h 450700"/>
              <a:gd name="connsiteX13" fmla="*/ 60671 w 247362"/>
              <a:gd name="connsiteY13" fmla="*/ 216683 h 450700"/>
              <a:gd name="connsiteX14" fmla="*/ 56337 w 247362"/>
              <a:gd name="connsiteY14" fmla="*/ 229684 h 450700"/>
              <a:gd name="connsiteX15" fmla="*/ 60671 w 247362"/>
              <a:gd name="connsiteY15" fmla="*/ 247018 h 450700"/>
              <a:gd name="connsiteX16" fmla="*/ 86673 w 247362"/>
              <a:gd name="connsiteY16" fmla="*/ 268686 h 450700"/>
              <a:gd name="connsiteX17" fmla="*/ 95340 w 247362"/>
              <a:gd name="connsiteY17" fmla="*/ 255685 h 450700"/>
              <a:gd name="connsiteX18" fmla="*/ 99674 w 247362"/>
              <a:gd name="connsiteY18" fmla="*/ 242684 h 450700"/>
              <a:gd name="connsiteX19" fmla="*/ 121342 w 247362"/>
              <a:gd name="connsiteY19" fmla="*/ 221016 h 450700"/>
              <a:gd name="connsiteX20" fmla="*/ 134343 w 247362"/>
              <a:gd name="connsiteY20" fmla="*/ 225350 h 450700"/>
              <a:gd name="connsiteX21" fmla="*/ 160345 w 247362"/>
              <a:gd name="connsiteY21" fmla="*/ 251352 h 450700"/>
              <a:gd name="connsiteX22" fmla="*/ 177680 w 247362"/>
              <a:gd name="connsiteY22" fmla="*/ 255685 h 450700"/>
              <a:gd name="connsiteX23" fmla="*/ 173346 w 247362"/>
              <a:gd name="connsiteY23" fmla="*/ 281687 h 450700"/>
              <a:gd name="connsiteX24" fmla="*/ 160345 w 247362"/>
              <a:gd name="connsiteY24" fmla="*/ 286021 h 450700"/>
              <a:gd name="connsiteX25" fmla="*/ 130009 w 247362"/>
              <a:gd name="connsiteY25" fmla="*/ 290355 h 450700"/>
              <a:gd name="connsiteX26" fmla="*/ 121342 w 247362"/>
              <a:gd name="connsiteY26" fmla="*/ 372694 h 450700"/>
              <a:gd name="connsiteX27" fmla="*/ 134343 w 247362"/>
              <a:gd name="connsiteY27" fmla="*/ 381361 h 450700"/>
              <a:gd name="connsiteX28" fmla="*/ 147344 w 247362"/>
              <a:gd name="connsiteY28" fmla="*/ 377028 h 450700"/>
              <a:gd name="connsiteX29" fmla="*/ 169012 w 247362"/>
              <a:gd name="connsiteY29" fmla="*/ 390029 h 450700"/>
              <a:gd name="connsiteX30" fmla="*/ 195014 w 247362"/>
              <a:gd name="connsiteY30" fmla="*/ 450700 h 450700"/>
              <a:gd name="connsiteX31" fmla="*/ 208015 w 247362"/>
              <a:gd name="connsiteY31" fmla="*/ 446366 h 450700"/>
              <a:gd name="connsiteX32" fmla="*/ 203681 w 247362"/>
              <a:gd name="connsiteY32" fmla="*/ 424698 h 450700"/>
              <a:gd name="connsiteX33" fmla="*/ 208015 w 247362"/>
              <a:gd name="connsiteY33" fmla="*/ 398696 h 450700"/>
              <a:gd name="connsiteX34" fmla="*/ 221016 w 247362"/>
              <a:gd name="connsiteY34" fmla="*/ 407363 h 450700"/>
              <a:gd name="connsiteX35" fmla="*/ 229683 w 247362"/>
              <a:gd name="connsiteY35" fmla="*/ 420364 h 450700"/>
              <a:gd name="connsiteX36" fmla="*/ 238351 w 247362"/>
              <a:gd name="connsiteY36" fmla="*/ 429031 h 450700"/>
              <a:gd name="connsiteX37" fmla="*/ 247018 w 247362"/>
              <a:gd name="connsiteY37" fmla="*/ 416030 h 450700"/>
              <a:gd name="connsiteX38" fmla="*/ 242684 w 247362"/>
              <a:gd name="connsiteY38" fmla="*/ 394362 h 450700"/>
              <a:gd name="connsiteX39" fmla="*/ 203681 w 247362"/>
              <a:gd name="connsiteY39" fmla="*/ 372694 h 450700"/>
              <a:gd name="connsiteX40" fmla="*/ 199348 w 247362"/>
              <a:gd name="connsiteY40" fmla="*/ 359693 h 450700"/>
              <a:gd name="connsiteX41" fmla="*/ 173346 w 247362"/>
              <a:gd name="connsiteY41" fmla="*/ 342358 h 450700"/>
              <a:gd name="connsiteX42" fmla="*/ 160345 w 247362"/>
              <a:gd name="connsiteY42" fmla="*/ 329357 h 450700"/>
              <a:gd name="connsiteX43" fmla="*/ 160345 w 247362"/>
              <a:gd name="connsiteY43" fmla="*/ 281687 h 450700"/>
              <a:gd name="connsiteX44" fmla="*/ 169012 w 247362"/>
              <a:gd name="connsiteY44" fmla="*/ 251352 h 450700"/>
              <a:gd name="connsiteX45" fmla="*/ 164679 w 247362"/>
              <a:gd name="connsiteY45" fmla="*/ 234017 h 450700"/>
              <a:gd name="connsiteX46" fmla="*/ 134343 w 247362"/>
              <a:gd name="connsiteY46" fmla="*/ 221016 h 450700"/>
              <a:gd name="connsiteX47" fmla="*/ 108341 w 247362"/>
              <a:gd name="connsiteY47" fmla="*/ 212349 h 450700"/>
              <a:gd name="connsiteX48" fmla="*/ 99674 w 247362"/>
              <a:gd name="connsiteY48" fmla="*/ 199348 h 450700"/>
              <a:gd name="connsiteX49" fmla="*/ 99674 w 247362"/>
              <a:gd name="connsiteY49" fmla="*/ 125676 h 450700"/>
              <a:gd name="connsiteX50" fmla="*/ 117008 w 247362"/>
              <a:gd name="connsiteY50" fmla="*/ 99674 h 450700"/>
              <a:gd name="connsiteX51" fmla="*/ 125676 w 247362"/>
              <a:gd name="connsiteY51" fmla="*/ 73672 h 450700"/>
              <a:gd name="connsiteX52" fmla="*/ 112675 w 247362"/>
              <a:gd name="connsiteY52" fmla="*/ 30336 h 450700"/>
              <a:gd name="connsiteX53" fmla="*/ 99674 w 247362"/>
              <a:gd name="connsiteY53" fmla="*/ 30336 h 4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7362" h="450700">
                <a:moveTo>
                  <a:pt x="99674" y="30336"/>
                </a:moveTo>
                <a:cubicBezTo>
                  <a:pt x="96785" y="26725"/>
                  <a:pt x="99426" y="14796"/>
                  <a:pt x="95340" y="8667"/>
                </a:cubicBezTo>
                <a:cubicBezTo>
                  <a:pt x="92806" y="4866"/>
                  <a:pt x="86867" y="4938"/>
                  <a:pt x="82339" y="4334"/>
                </a:cubicBezTo>
                <a:cubicBezTo>
                  <a:pt x="65097" y="2035"/>
                  <a:pt x="47670" y="1445"/>
                  <a:pt x="30335" y="0"/>
                </a:cubicBezTo>
                <a:cubicBezTo>
                  <a:pt x="24557" y="1445"/>
                  <a:pt x="16877" y="-188"/>
                  <a:pt x="13001" y="4334"/>
                </a:cubicBezTo>
                <a:cubicBezTo>
                  <a:pt x="7055" y="11271"/>
                  <a:pt x="4334" y="30336"/>
                  <a:pt x="4334" y="30336"/>
                </a:cubicBezTo>
                <a:cubicBezTo>
                  <a:pt x="5778" y="41892"/>
                  <a:pt x="6584" y="53547"/>
                  <a:pt x="8667" y="65005"/>
                </a:cubicBezTo>
                <a:cubicBezTo>
                  <a:pt x="9484" y="69499"/>
                  <a:pt x="13001" y="73438"/>
                  <a:pt x="13001" y="78006"/>
                </a:cubicBezTo>
                <a:cubicBezTo>
                  <a:pt x="13001" y="107473"/>
                  <a:pt x="13924" y="103083"/>
                  <a:pt x="0" y="117009"/>
                </a:cubicBezTo>
                <a:cubicBezTo>
                  <a:pt x="4091" y="129282"/>
                  <a:pt x="3955" y="132672"/>
                  <a:pt x="13001" y="143011"/>
                </a:cubicBezTo>
                <a:cubicBezTo>
                  <a:pt x="48492" y="183573"/>
                  <a:pt x="23833" y="148424"/>
                  <a:pt x="43336" y="177680"/>
                </a:cubicBezTo>
                <a:cubicBezTo>
                  <a:pt x="44781" y="183458"/>
                  <a:pt x="45006" y="189687"/>
                  <a:pt x="47670" y="195014"/>
                </a:cubicBezTo>
                <a:cubicBezTo>
                  <a:pt x="49497" y="198669"/>
                  <a:pt x="54235" y="200178"/>
                  <a:pt x="56337" y="203682"/>
                </a:cubicBezTo>
                <a:cubicBezTo>
                  <a:pt x="58687" y="207599"/>
                  <a:pt x="59226" y="212349"/>
                  <a:pt x="60671" y="216683"/>
                </a:cubicBezTo>
                <a:cubicBezTo>
                  <a:pt x="59226" y="221017"/>
                  <a:pt x="56337" y="225116"/>
                  <a:pt x="56337" y="229684"/>
                </a:cubicBezTo>
                <a:cubicBezTo>
                  <a:pt x="56337" y="235640"/>
                  <a:pt x="57716" y="241847"/>
                  <a:pt x="60671" y="247018"/>
                </a:cubicBezTo>
                <a:cubicBezTo>
                  <a:pt x="65805" y="256002"/>
                  <a:pt x="78388" y="263163"/>
                  <a:pt x="86673" y="268686"/>
                </a:cubicBezTo>
                <a:cubicBezTo>
                  <a:pt x="89562" y="264352"/>
                  <a:pt x="93011" y="260343"/>
                  <a:pt x="95340" y="255685"/>
                </a:cubicBezTo>
                <a:cubicBezTo>
                  <a:pt x="97383" y="251599"/>
                  <a:pt x="96933" y="246338"/>
                  <a:pt x="99674" y="242684"/>
                </a:cubicBezTo>
                <a:cubicBezTo>
                  <a:pt x="105803" y="234513"/>
                  <a:pt x="121342" y="221016"/>
                  <a:pt x="121342" y="221016"/>
                </a:cubicBezTo>
                <a:cubicBezTo>
                  <a:pt x="125676" y="222461"/>
                  <a:pt x="130737" y="222545"/>
                  <a:pt x="134343" y="225350"/>
                </a:cubicBezTo>
                <a:cubicBezTo>
                  <a:pt x="144018" y="232875"/>
                  <a:pt x="148453" y="248380"/>
                  <a:pt x="160345" y="251352"/>
                </a:cubicBezTo>
                <a:lnTo>
                  <a:pt x="177680" y="255685"/>
                </a:lnTo>
                <a:cubicBezTo>
                  <a:pt x="176235" y="264352"/>
                  <a:pt x="177706" y="274058"/>
                  <a:pt x="173346" y="281687"/>
                </a:cubicBezTo>
                <a:cubicBezTo>
                  <a:pt x="171080" y="285653"/>
                  <a:pt x="164824" y="285125"/>
                  <a:pt x="160345" y="286021"/>
                </a:cubicBezTo>
                <a:cubicBezTo>
                  <a:pt x="150329" y="288024"/>
                  <a:pt x="140121" y="288910"/>
                  <a:pt x="130009" y="290355"/>
                </a:cubicBezTo>
                <a:cubicBezTo>
                  <a:pt x="107061" y="320952"/>
                  <a:pt x="107259" y="312841"/>
                  <a:pt x="121342" y="372694"/>
                </a:cubicBezTo>
                <a:cubicBezTo>
                  <a:pt x="122535" y="377764"/>
                  <a:pt x="130009" y="378472"/>
                  <a:pt x="134343" y="381361"/>
                </a:cubicBezTo>
                <a:cubicBezTo>
                  <a:pt x="138677" y="379917"/>
                  <a:pt x="142776" y="377028"/>
                  <a:pt x="147344" y="377028"/>
                </a:cubicBezTo>
                <a:cubicBezTo>
                  <a:pt x="158597" y="377028"/>
                  <a:pt x="162146" y="383162"/>
                  <a:pt x="169012" y="390029"/>
                </a:cubicBezTo>
                <a:cubicBezTo>
                  <a:pt x="172332" y="433182"/>
                  <a:pt x="155495" y="450700"/>
                  <a:pt x="195014" y="450700"/>
                </a:cubicBezTo>
                <a:cubicBezTo>
                  <a:pt x="199582" y="450700"/>
                  <a:pt x="203681" y="447811"/>
                  <a:pt x="208015" y="446366"/>
                </a:cubicBezTo>
                <a:cubicBezTo>
                  <a:pt x="222106" y="404095"/>
                  <a:pt x="208008" y="459308"/>
                  <a:pt x="203681" y="424698"/>
                </a:cubicBezTo>
                <a:cubicBezTo>
                  <a:pt x="202591" y="415979"/>
                  <a:pt x="206570" y="407363"/>
                  <a:pt x="208015" y="398696"/>
                </a:cubicBezTo>
                <a:cubicBezTo>
                  <a:pt x="212349" y="401585"/>
                  <a:pt x="217333" y="403680"/>
                  <a:pt x="221016" y="407363"/>
                </a:cubicBezTo>
                <a:cubicBezTo>
                  <a:pt x="224699" y="411046"/>
                  <a:pt x="226429" y="416297"/>
                  <a:pt x="229683" y="420364"/>
                </a:cubicBezTo>
                <a:cubicBezTo>
                  <a:pt x="232235" y="423555"/>
                  <a:pt x="235462" y="426142"/>
                  <a:pt x="238351" y="429031"/>
                </a:cubicBezTo>
                <a:cubicBezTo>
                  <a:pt x="241240" y="424697"/>
                  <a:pt x="246372" y="421198"/>
                  <a:pt x="247018" y="416030"/>
                </a:cubicBezTo>
                <a:cubicBezTo>
                  <a:pt x="247931" y="408721"/>
                  <a:pt x="247206" y="400176"/>
                  <a:pt x="242684" y="394362"/>
                </a:cubicBezTo>
                <a:cubicBezTo>
                  <a:pt x="232254" y="380952"/>
                  <a:pt x="218068" y="377490"/>
                  <a:pt x="203681" y="372694"/>
                </a:cubicBezTo>
                <a:cubicBezTo>
                  <a:pt x="202237" y="368360"/>
                  <a:pt x="201882" y="363494"/>
                  <a:pt x="199348" y="359693"/>
                </a:cubicBezTo>
                <a:cubicBezTo>
                  <a:pt x="190074" y="345781"/>
                  <a:pt x="186976" y="346902"/>
                  <a:pt x="173346" y="342358"/>
                </a:cubicBezTo>
                <a:cubicBezTo>
                  <a:pt x="169012" y="338024"/>
                  <a:pt x="163745" y="334456"/>
                  <a:pt x="160345" y="329357"/>
                </a:cubicBezTo>
                <a:cubicBezTo>
                  <a:pt x="151237" y="315696"/>
                  <a:pt x="158225" y="294405"/>
                  <a:pt x="160345" y="281687"/>
                </a:cubicBezTo>
                <a:cubicBezTo>
                  <a:pt x="162158" y="270810"/>
                  <a:pt x="165579" y="261652"/>
                  <a:pt x="169012" y="251352"/>
                </a:cubicBezTo>
                <a:cubicBezTo>
                  <a:pt x="167568" y="245574"/>
                  <a:pt x="167343" y="239344"/>
                  <a:pt x="164679" y="234017"/>
                </a:cubicBezTo>
                <a:cubicBezTo>
                  <a:pt x="158238" y="221134"/>
                  <a:pt x="146614" y="224363"/>
                  <a:pt x="134343" y="221016"/>
                </a:cubicBezTo>
                <a:cubicBezTo>
                  <a:pt x="125529" y="218612"/>
                  <a:pt x="108341" y="212349"/>
                  <a:pt x="108341" y="212349"/>
                </a:cubicBezTo>
                <a:cubicBezTo>
                  <a:pt x="105452" y="208015"/>
                  <a:pt x="101321" y="204289"/>
                  <a:pt x="99674" y="199348"/>
                </a:cubicBezTo>
                <a:cubicBezTo>
                  <a:pt x="92810" y="178757"/>
                  <a:pt x="94375" y="143694"/>
                  <a:pt x="99674" y="125676"/>
                </a:cubicBezTo>
                <a:cubicBezTo>
                  <a:pt x="102613" y="115683"/>
                  <a:pt x="113714" y="109556"/>
                  <a:pt x="117008" y="99674"/>
                </a:cubicBezTo>
                <a:lnTo>
                  <a:pt x="125676" y="73672"/>
                </a:lnTo>
                <a:cubicBezTo>
                  <a:pt x="117794" y="18506"/>
                  <a:pt x="128441" y="61868"/>
                  <a:pt x="112675" y="30336"/>
                </a:cubicBezTo>
                <a:cubicBezTo>
                  <a:pt x="105489" y="15965"/>
                  <a:pt x="102563" y="33947"/>
                  <a:pt x="99674" y="30336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B508FE-C85D-43A3-B4CE-01F062C64669}"/>
              </a:ext>
            </a:extLst>
          </p:cNvPr>
          <p:cNvSpPr/>
          <p:nvPr/>
        </p:nvSpPr>
        <p:spPr>
          <a:xfrm>
            <a:off x="9942994" y="3315242"/>
            <a:ext cx="228081" cy="268686"/>
          </a:xfrm>
          <a:custGeom>
            <a:avLst/>
            <a:gdLst>
              <a:gd name="connsiteX0" fmla="*/ 20066 w 228081"/>
              <a:gd name="connsiteY0" fmla="*/ 216682 h 268686"/>
              <a:gd name="connsiteX1" fmla="*/ 33067 w 228081"/>
              <a:gd name="connsiteY1" fmla="*/ 186347 h 268686"/>
              <a:gd name="connsiteX2" fmla="*/ 37400 w 228081"/>
              <a:gd name="connsiteY2" fmla="*/ 173346 h 268686"/>
              <a:gd name="connsiteX3" fmla="*/ 50401 w 228081"/>
              <a:gd name="connsiteY3" fmla="*/ 169012 h 268686"/>
              <a:gd name="connsiteX4" fmla="*/ 72070 w 228081"/>
              <a:gd name="connsiteY4" fmla="*/ 173346 h 268686"/>
              <a:gd name="connsiteX5" fmla="*/ 98071 w 228081"/>
              <a:gd name="connsiteY5" fmla="*/ 169012 h 268686"/>
              <a:gd name="connsiteX6" fmla="*/ 89404 w 228081"/>
              <a:gd name="connsiteY6" fmla="*/ 229683 h 268686"/>
              <a:gd name="connsiteX7" fmla="*/ 115406 w 228081"/>
              <a:gd name="connsiteY7" fmla="*/ 234017 h 268686"/>
              <a:gd name="connsiteX8" fmla="*/ 128407 w 228081"/>
              <a:gd name="connsiteY8" fmla="*/ 242684 h 268686"/>
              <a:gd name="connsiteX9" fmla="*/ 141408 w 228081"/>
              <a:gd name="connsiteY9" fmla="*/ 247018 h 268686"/>
              <a:gd name="connsiteX10" fmla="*/ 180411 w 228081"/>
              <a:gd name="connsiteY10" fmla="*/ 268686 h 268686"/>
              <a:gd name="connsiteX11" fmla="*/ 197745 w 228081"/>
              <a:gd name="connsiteY11" fmla="*/ 264352 h 268686"/>
              <a:gd name="connsiteX12" fmla="*/ 184744 w 228081"/>
              <a:gd name="connsiteY12" fmla="*/ 221016 h 268686"/>
              <a:gd name="connsiteX13" fmla="*/ 189078 w 228081"/>
              <a:gd name="connsiteY13" fmla="*/ 203681 h 268686"/>
              <a:gd name="connsiteX14" fmla="*/ 193412 w 228081"/>
              <a:gd name="connsiteY14" fmla="*/ 190680 h 268686"/>
              <a:gd name="connsiteX15" fmla="*/ 206413 w 228081"/>
              <a:gd name="connsiteY15" fmla="*/ 195014 h 268686"/>
              <a:gd name="connsiteX16" fmla="*/ 210746 w 228081"/>
              <a:gd name="connsiteY16" fmla="*/ 229683 h 268686"/>
              <a:gd name="connsiteX17" fmla="*/ 219414 w 228081"/>
              <a:gd name="connsiteY17" fmla="*/ 216682 h 268686"/>
              <a:gd name="connsiteX18" fmla="*/ 228081 w 228081"/>
              <a:gd name="connsiteY18" fmla="*/ 190680 h 268686"/>
              <a:gd name="connsiteX19" fmla="*/ 223747 w 228081"/>
              <a:gd name="connsiteY19" fmla="*/ 177679 h 268686"/>
              <a:gd name="connsiteX20" fmla="*/ 210746 w 228081"/>
              <a:gd name="connsiteY20" fmla="*/ 169012 h 268686"/>
              <a:gd name="connsiteX21" fmla="*/ 202079 w 228081"/>
              <a:gd name="connsiteY21" fmla="*/ 108341 h 268686"/>
              <a:gd name="connsiteX22" fmla="*/ 193412 w 228081"/>
              <a:gd name="connsiteY22" fmla="*/ 95340 h 268686"/>
              <a:gd name="connsiteX23" fmla="*/ 180411 w 228081"/>
              <a:gd name="connsiteY23" fmla="*/ 91006 h 268686"/>
              <a:gd name="connsiteX24" fmla="*/ 167410 w 228081"/>
              <a:gd name="connsiteY24" fmla="*/ 65004 h 268686"/>
              <a:gd name="connsiteX25" fmla="*/ 158742 w 228081"/>
              <a:gd name="connsiteY25" fmla="*/ 56337 h 268686"/>
              <a:gd name="connsiteX26" fmla="*/ 145742 w 228081"/>
              <a:gd name="connsiteY26" fmla="*/ 30335 h 268686"/>
              <a:gd name="connsiteX27" fmla="*/ 141408 w 228081"/>
              <a:gd name="connsiteY27" fmla="*/ 17334 h 268686"/>
              <a:gd name="connsiteX28" fmla="*/ 132741 w 228081"/>
              <a:gd name="connsiteY28" fmla="*/ 0 h 268686"/>
              <a:gd name="connsiteX29" fmla="*/ 119740 w 228081"/>
              <a:gd name="connsiteY29" fmla="*/ 26002 h 268686"/>
              <a:gd name="connsiteX30" fmla="*/ 124073 w 228081"/>
              <a:gd name="connsiteY30" fmla="*/ 52003 h 268686"/>
              <a:gd name="connsiteX31" fmla="*/ 128407 w 228081"/>
              <a:gd name="connsiteY31" fmla="*/ 65004 h 268686"/>
              <a:gd name="connsiteX32" fmla="*/ 145742 w 228081"/>
              <a:gd name="connsiteY32" fmla="*/ 82339 h 268686"/>
              <a:gd name="connsiteX33" fmla="*/ 154409 w 228081"/>
              <a:gd name="connsiteY33" fmla="*/ 95340 h 268686"/>
              <a:gd name="connsiteX34" fmla="*/ 158742 w 228081"/>
              <a:gd name="connsiteY34" fmla="*/ 108341 h 268686"/>
              <a:gd name="connsiteX35" fmla="*/ 154409 w 228081"/>
              <a:gd name="connsiteY35" fmla="*/ 134343 h 268686"/>
              <a:gd name="connsiteX36" fmla="*/ 141408 w 228081"/>
              <a:gd name="connsiteY36" fmla="*/ 143010 h 268686"/>
              <a:gd name="connsiteX37" fmla="*/ 37400 w 228081"/>
              <a:gd name="connsiteY37" fmla="*/ 151677 h 268686"/>
              <a:gd name="connsiteX38" fmla="*/ 11398 w 228081"/>
              <a:gd name="connsiteY38" fmla="*/ 164678 h 268686"/>
              <a:gd name="connsiteX39" fmla="*/ 2731 w 228081"/>
              <a:gd name="connsiteY39" fmla="*/ 177679 h 268686"/>
              <a:gd name="connsiteX40" fmla="*/ 20066 w 228081"/>
              <a:gd name="connsiteY40" fmla="*/ 216682 h 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8081" h="268686">
                <a:moveTo>
                  <a:pt x="20066" y="216682"/>
                </a:moveTo>
                <a:cubicBezTo>
                  <a:pt x="25122" y="218127"/>
                  <a:pt x="16415" y="214099"/>
                  <a:pt x="33067" y="186347"/>
                </a:cubicBezTo>
                <a:cubicBezTo>
                  <a:pt x="35417" y="182430"/>
                  <a:pt x="34170" y="176576"/>
                  <a:pt x="37400" y="173346"/>
                </a:cubicBezTo>
                <a:cubicBezTo>
                  <a:pt x="40630" y="170116"/>
                  <a:pt x="46067" y="170457"/>
                  <a:pt x="50401" y="169012"/>
                </a:cubicBezTo>
                <a:cubicBezTo>
                  <a:pt x="57624" y="170457"/>
                  <a:pt x="64704" y="173346"/>
                  <a:pt x="72070" y="173346"/>
                </a:cubicBezTo>
                <a:cubicBezTo>
                  <a:pt x="80857" y="173346"/>
                  <a:pt x="93804" y="161331"/>
                  <a:pt x="98071" y="169012"/>
                </a:cubicBezTo>
                <a:cubicBezTo>
                  <a:pt x="103169" y="178188"/>
                  <a:pt x="93147" y="214711"/>
                  <a:pt x="89404" y="229683"/>
                </a:cubicBezTo>
                <a:cubicBezTo>
                  <a:pt x="98071" y="231128"/>
                  <a:pt x="107070" y="231238"/>
                  <a:pt x="115406" y="234017"/>
                </a:cubicBezTo>
                <a:cubicBezTo>
                  <a:pt x="120347" y="235664"/>
                  <a:pt x="123749" y="240355"/>
                  <a:pt x="128407" y="242684"/>
                </a:cubicBezTo>
                <a:cubicBezTo>
                  <a:pt x="132493" y="244727"/>
                  <a:pt x="137415" y="244800"/>
                  <a:pt x="141408" y="247018"/>
                </a:cubicBezTo>
                <a:cubicBezTo>
                  <a:pt x="186112" y="271853"/>
                  <a:pt x="150993" y="258879"/>
                  <a:pt x="180411" y="268686"/>
                </a:cubicBezTo>
                <a:cubicBezTo>
                  <a:pt x="186189" y="267241"/>
                  <a:pt x="195862" y="270002"/>
                  <a:pt x="197745" y="264352"/>
                </a:cubicBezTo>
                <a:cubicBezTo>
                  <a:pt x="206216" y="238938"/>
                  <a:pt x="196978" y="233248"/>
                  <a:pt x="184744" y="221016"/>
                </a:cubicBezTo>
                <a:cubicBezTo>
                  <a:pt x="186189" y="215238"/>
                  <a:pt x="187442" y="209408"/>
                  <a:pt x="189078" y="203681"/>
                </a:cubicBezTo>
                <a:cubicBezTo>
                  <a:pt x="190333" y="199289"/>
                  <a:pt x="189326" y="192723"/>
                  <a:pt x="193412" y="190680"/>
                </a:cubicBezTo>
                <a:cubicBezTo>
                  <a:pt x="197498" y="188637"/>
                  <a:pt x="202079" y="193569"/>
                  <a:pt x="206413" y="195014"/>
                </a:cubicBezTo>
                <a:cubicBezTo>
                  <a:pt x="207857" y="206570"/>
                  <a:pt x="204754" y="219696"/>
                  <a:pt x="210746" y="229683"/>
                </a:cubicBezTo>
                <a:cubicBezTo>
                  <a:pt x="213426" y="234149"/>
                  <a:pt x="217299" y="221442"/>
                  <a:pt x="219414" y="216682"/>
                </a:cubicBezTo>
                <a:cubicBezTo>
                  <a:pt x="223125" y="208333"/>
                  <a:pt x="228081" y="190680"/>
                  <a:pt x="228081" y="190680"/>
                </a:cubicBezTo>
                <a:cubicBezTo>
                  <a:pt x="226636" y="186346"/>
                  <a:pt x="226601" y="181246"/>
                  <a:pt x="223747" y="177679"/>
                </a:cubicBezTo>
                <a:cubicBezTo>
                  <a:pt x="220493" y="173612"/>
                  <a:pt x="212278" y="173990"/>
                  <a:pt x="210746" y="169012"/>
                </a:cubicBezTo>
                <a:cubicBezTo>
                  <a:pt x="202769" y="143087"/>
                  <a:pt x="212384" y="128951"/>
                  <a:pt x="202079" y="108341"/>
                </a:cubicBezTo>
                <a:cubicBezTo>
                  <a:pt x="199750" y="103683"/>
                  <a:pt x="197479" y="98594"/>
                  <a:pt x="193412" y="95340"/>
                </a:cubicBezTo>
                <a:cubicBezTo>
                  <a:pt x="189845" y="92486"/>
                  <a:pt x="184745" y="92451"/>
                  <a:pt x="180411" y="91006"/>
                </a:cubicBezTo>
                <a:cubicBezTo>
                  <a:pt x="160225" y="70823"/>
                  <a:pt x="183384" y="96952"/>
                  <a:pt x="167410" y="65004"/>
                </a:cubicBezTo>
                <a:cubicBezTo>
                  <a:pt x="165583" y="61349"/>
                  <a:pt x="161631" y="59226"/>
                  <a:pt x="158742" y="56337"/>
                </a:cubicBezTo>
                <a:cubicBezTo>
                  <a:pt x="147853" y="23665"/>
                  <a:pt x="162540" y="63931"/>
                  <a:pt x="145742" y="30335"/>
                </a:cubicBezTo>
                <a:cubicBezTo>
                  <a:pt x="143699" y="26249"/>
                  <a:pt x="143208" y="21533"/>
                  <a:pt x="141408" y="17334"/>
                </a:cubicBezTo>
                <a:cubicBezTo>
                  <a:pt x="138863" y="11396"/>
                  <a:pt x="135630" y="5778"/>
                  <a:pt x="132741" y="0"/>
                </a:cubicBezTo>
                <a:cubicBezTo>
                  <a:pt x="128357" y="6575"/>
                  <a:pt x="119740" y="17029"/>
                  <a:pt x="119740" y="26002"/>
                </a:cubicBezTo>
                <a:cubicBezTo>
                  <a:pt x="119740" y="34789"/>
                  <a:pt x="122167" y="43426"/>
                  <a:pt x="124073" y="52003"/>
                </a:cubicBezTo>
                <a:cubicBezTo>
                  <a:pt x="125064" y="56462"/>
                  <a:pt x="125752" y="61287"/>
                  <a:pt x="128407" y="65004"/>
                </a:cubicBezTo>
                <a:cubicBezTo>
                  <a:pt x="133157" y="71654"/>
                  <a:pt x="141209" y="75540"/>
                  <a:pt x="145742" y="82339"/>
                </a:cubicBezTo>
                <a:lnTo>
                  <a:pt x="154409" y="95340"/>
                </a:lnTo>
                <a:cubicBezTo>
                  <a:pt x="155853" y="99674"/>
                  <a:pt x="158742" y="103773"/>
                  <a:pt x="158742" y="108341"/>
                </a:cubicBezTo>
                <a:cubicBezTo>
                  <a:pt x="158742" y="117128"/>
                  <a:pt x="158339" y="126484"/>
                  <a:pt x="154409" y="134343"/>
                </a:cubicBezTo>
                <a:cubicBezTo>
                  <a:pt x="152080" y="139002"/>
                  <a:pt x="146560" y="142247"/>
                  <a:pt x="141408" y="143010"/>
                </a:cubicBezTo>
                <a:cubicBezTo>
                  <a:pt x="106994" y="148108"/>
                  <a:pt x="72069" y="148788"/>
                  <a:pt x="37400" y="151677"/>
                </a:cubicBezTo>
                <a:cubicBezTo>
                  <a:pt x="28733" y="156011"/>
                  <a:pt x="19150" y="158864"/>
                  <a:pt x="11398" y="164678"/>
                </a:cubicBezTo>
                <a:cubicBezTo>
                  <a:pt x="7231" y="167803"/>
                  <a:pt x="4846" y="172920"/>
                  <a:pt x="2731" y="177679"/>
                </a:cubicBezTo>
                <a:cubicBezTo>
                  <a:pt x="-7763" y="201292"/>
                  <a:pt x="15010" y="215237"/>
                  <a:pt x="20066" y="216682"/>
                </a:cubicBezTo>
                <a:close/>
              </a:path>
            </a:pathLst>
          </a:custGeom>
          <a:blipFill>
            <a:blip r:embed="rId1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85C541-AE33-4F85-B016-1F53D4290004}"/>
              </a:ext>
            </a:extLst>
          </p:cNvPr>
          <p:cNvSpPr/>
          <p:nvPr/>
        </p:nvSpPr>
        <p:spPr>
          <a:xfrm>
            <a:off x="8831266" y="3584944"/>
            <a:ext cx="1279138" cy="696701"/>
          </a:xfrm>
          <a:custGeom>
            <a:avLst/>
            <a:gdLst>
              <a:gd name="connsiteX0" fmla="*/ 711 w 1279138"/>
              <a:gd name="connsiteY0" fmla="*/ 3318 h 696701"/>
              <a:gd name="connsiteX1" fmla="*/ 22379 w 1279138"/>
              <a:gd name="connsiteY1" fmla="*/ 37987 h 696701"/>
              <a:gd name="connsiteX2" fmla="*/ 35380 w 1279138"/>
              <a:gd name="connsiteY2" fmla="*/ 72656 h 696701"/>
              <a:gd name="connsiteX3" fmla="*/ 52715 w 1279138"/>
              <a:gd name="connsiteY3" fmla="*/ 98658 h 696701"/>
              <a:gd name="connsiteX4" fmla="*/ 65716 w 1279138"/>
              <a:gd name="connsiteY4" fmla="*/ 102992 h 696701"/>
              <a:gd name="connsiteX5" fmla="*/ 74383 w 1279138"/>
              <a:gd name="connsiteY5" fmla="*/ 115992 h 696701"/>
              <a:gd name="connsiteX6" fmla="*/ 87384 w 1279138"/>
              <a:gd name="connsiteY6" fmla="*/ 124660 h 696701"/>
              <a:gd name="connsiteX7" fmla="*/ 96052 w 1279138"/>
              <a:gd name="connsiteY7" fmla="*/ 133327 h 696701"/>
              <a:gd name="connsiteX8" fmla="*/ 117720 w 1279138"/>
              <a:gd name="connsiteY8" fmla="*/ 150662 h 696701"/>
              <a:gd name="connsiteX9" fmla="*/ 135054 w 1279138"/>
              <a:gd name="connsiteY9" fmla="*/ 176664 h 696701"/>
              <a:gd name="connsiteX10" fmla="*/ 143722 w 1279138"/>
              <a:gd name="connsiteY10" fmla="*/ 189665 h 696701"/>
              <a:gd name="connsiteX11" fmla="*/ 148055 w 1279138"/>
              <a:gd name="connsiteY11" fmla="*/ 202665 h 696701"/>
              <a:gd name="connsiteX12" fmla="*/ 165390 w 1279138"/>
              <a:gd name="connsiteY12" fmla="*/ 233001 h 696701"/>
              <a:gd name="connsiteX13" fmla="*/ 169724 w 1279138"/>
              <a:gd name="connsiteY13" fmla="*/ 246002 h 696701"/>
              <a:gd name="connsiteX14" fmla="*/ 178391 w 1279138"/>
              <a:gd name="connsiteY14" fmla="*/ 259003 h 696701"/>
              <a:gd name="connsiteX15" fmla="*/ 182725 w 1279138"/>
              <a:gd name="connsiteY15" fmla="*/ 272004 h 696701"/>
              <a:gd name="connsiteX16" fmla="*/ 204393 w 1279138"/>
              <a:gd name="connsiteY16" fmla="*/ 293672 h 696701"/>
              <a:gd name="connsiteX17" fmla="*/ 217394 w 1279138"/>
              <a:gd name="connsiteY17" fmla="*/ 324008 h 696701"/>
              <a:gd name="connsiteX18" fmla="*/ 221727 w 1279138"/>
              <a:gd name="connsiteY18" fmla="*/ 337009 h 696701"/>
              <a:gd name="connsiteX19" fmla="*/ 230395 w 1279138"/>
              <a:gd name="connsiteY19" fmla="*/ 354343 h 696701"/>
              <a:gd name="connsiteX20" fmla="*/ 234728 w 1279138"/>
              <a:gd name="connsiteY20" fmla="*/ 367344 h 696701"/>
              <a:gd name="connsiteX21" fmla="*/ 247729 w 1279138"/>
              <a:gd name="connsiteY21" fmla="*/ 380345 h 696701"/>
              <a:gd name="connsiteX22" fmla="*/ 269398 w 1279138"/>
              <a:gd name="connsiteY22" fmla="*/ 419348 h 696701"/>
              <a:gd name="connsiteX23" fmla="*/ 278065 w 1279138"/>
              <a:gd name="connsiteY23" fmla="*/ 436683 h 696701"/>
              <a:gd name="connsiteX24" fmla="*/ 304067 w 1279138"/>
              <a:gd name="connsiteY24" fmla="*/ 449683 h 696701"/>
              <a:gd name="connsiteX25" fmla="*/ 330069 w 1279138"/>
              <a:gd name="connsiteY25" fmla="*/ 467018 h 696701"/>
              <a:gd name="connsiteX26" fmla="*/ 351737 w 1279138"/>
              <a:gd name="connsiteY26" fmla="*/ 493020 h 696701"/>
              <a:gd name="connsiteX27" fmla="*/ 360404 w 1279138"/>
              <a:gd name="connsiteY27" fmla="*/ 506021 h 696701"/>
              <a:gd name="connsiteX28" fmla="*/ 373405 w 1279138"/>
              <a:gd name="connsiteY28" fmla="*/ 510355 h 696701"/>
              <a:gd name="connsiteX29" fmla="*/ 382072 w 1279138"/>
              <a:gd name="connsiteY29" fmla="*/ 523356 h 696701"/>
              <a:gd name="connsiteX30" fmla="*/ 408074 w 1279138"/>
              <a:gd name="connsiteY30" fmla="*/ 532023 h 696701"/>
              <a:gd name="connsiteX31" fmla="*/ 438410 w 1279138"/>
              <a:gd name="connsiteY31" fmla="*/ 601361 h 696701"/>
              <a:gd name="connsiteX32" fmla="*/ 451411 w 1279138"/>
              <a:gd name="connsiteY32" fmla="*/ 605695 h 696701"/>
              <a:gd name="connsiteX33" fmla="*/ 507748 w 1279138"/>
              <a:gd name="connsiteY33" fmla="*/ 610029 h 696701"/>
              <a:gd name="connsiteX34" fmla="*/ 529416 w 1279138"/>
              <a:gd name="connsiteY34" fmla="*/ 614362 h 696701"/>
              <a:gd name="connsiteX35" fmla="*/ 568419 w 1279138"/>
              <a:gd name="connsiteY35" fmla="*/ 627363 h 696701"/>
              <a:gd name="connsiteX36" fmla="*/ 581420 w 1279138"/>
              <a:gd name="connsiteY36" fmla="*/ 631697 h 696701"/>
              <a:gd name="connsiteX37" fmla="*/ 603089 w 1279138"/>
              <a:gd name="connsiteY37" fmla="*/ 636030 h 696701"/>
              <a:gd name="connsiteX38" fmla="*/ 620423 w 1279138"/>
              <a:gd name="connsiteY38" fmla="*/ 644698 h 696701"/>
              <a:gd name="connsiteX39" fmla="*/ 655092 w 1279138"/>
              <a:gd name="connsiteY39" fmla="*/ 653365 h 696701"/>
              <a:gd name="connsiteX40" fmla="*/ 715763 w 1279138"/>
              <a:gd name="connsiteY40" fmla="*/ 662032 h 696701"/>
              <a:gd name="connsiteX41" fmla="*/ 750433 w 1279138"/>
              <a:gd name="connsiteY41" fmla="*/ 670700 h 696701"/>
              <a:gd name="connsiteX42" fmla="*/ 776434 w 1279138"/>
              <a:gd name="connsiteY42" fmla="*/ 675033 h 696701"/>
              <a:gd name="connsiteX43" fmla="*/ 819771 w 1279138"/>
              <a:gd name="connsiteY43" fmla="*/ 683701 h 696701"/>
              <a:gd name="connsiteX44" fmla="*/ 871775 w 1279138"/>
              <a:gd name="connsiteY44" fmla="*/ 688034 h 696701"/>
              <a:gd name="connsiteX45" fmla="*/ 889109 w 1279138"/>
              <a:gd name="connsiteY45" fmla="*/ 692368 h 696701"/>
              <a:gd name="connsiteX46" fmla="*/ 902110 w 1279138"/>
              <a:gd name="connsiteY46" fmla="*/ 696701 h 696701"/>
              <a:gd name="connsiteX47" fmla="*/ 1075456 w 1279138"/>
              <a:gd name="connsiteY47" fmla="*/ 692368 h 696701"/>
              <a:gd name="connsiteX48" fmla="*/ 1118793 w 1279138"/>
              <a:gd name="connsiteY48" fmla="*/ 683701 h 696701"/>
              <a:gd name="connsiteX49" fmla="*/ 1153462 w 1279138"/>
              <a:gd name="connsiteY49" fmla="*/ 675033 h 696701"/>
              <a:gd name="connsiteX50" fmla="*/ 1279138 w 1279138"/>
              <a:gd name="connsiteY50" fmla="*/ 670700 h 696701"/>
              <a:gd name="connsiteX51" fmla="*/ 1274804 w 1279138"/>
              <a:gd name="connsiteY51" fmla="*/ 653365 h 696701"/>
              <a:gd name="connsiteX52" fmla="*/ 1166463 w 1279138"/>
              <a:gd name="connsiteY52" fmla="*/ 657699 h 696701"/>
              <a:gd name="connsiteX53" fmla="*/ 1153462 w 1279138"/>
              <a:gd name="connsiteY53" fmla="*/ 662032 h 696701"/>
              <a:gd name="connsiteX54" fmla="*/ 1127460 w 1279138"/>
              <a:gd name="connsiteY54" fmla="*/ 666366 h 696701"/>
              <a:gd name="connsiteX55" fmla="*/ 1053788 w 1279138"/>
              <a:gd name="connsiteY55" fmla="*/ 670700 h 696701"/>
              <a:gd name="connsiteX56" fmla="*/ 1010452 w 1279138"/>
              <a:gd name="connsiteY56" fmla="*/ 683701 h 696701"/>
              <a:gd name="connsiteX57" fmla="*/ 832772 w 1279138"/>
              <a:gd name="connsiteY57" fmla="*/ 679367 h 696701"/>
              <a:gd name="connsiteX58" fmla="*/ 806770 w 1279138"/>
              <a:gd name="connsiteY58" fmla="*/ 675033 h 696701"/>
              <a:gd name="connsiteX59" fmla="*/ 772101 w 1279138"/>
              <a:gd name="connsiteY59" fmla="*/ 657699 h 696701"/>
              <a:gd name="connsiteX60" fmla="*/ 741765 w 1279138"/>
              <a:gd name="connsiteY60" fmla="*/ 644698 h 696701"/>
              <a:gd name="connsiteX61" fmla="*/ 707096 w 1279138"/>
              <a:gd name="connsiteY61" fmla="*/ 614362 h 696701"/>
              <a:gd name="connsiteX62" fmla="*/ 633424 w 1279138"/>
              <a:gd name="connsiteY62" fmla="*/ 597028 h 696701"/>
              <a:gd name="connsiteX63" fmla="*/ 620423 w 1279138"/>
              <a:gd name="connsiteY63" fmla="*/ 592694 h 696701"/>
              <a:gd name="connsiteX64" fmla="*/ 598755 w 1279138"/>
              <a:gd name="connsiteY64" fmla="*/ 588360 h 696701"/>
              <a:gd name="connsiteX65" fmla="*/ 585754 w 1279138"/>
              <a:gd name="connsiteY65" fmla="*/ 579693 h 696701"/>
              <a:gd name="connsiteX66" fmla="*/ 572753 w 1279138"/>
              <a:gd name="connsiteY66" fmla="*/ 575359 h 696701"/>
              <a:gd name="connsiteX67" fmla="*/ 559752 w 1279138"/>
              <a:gd name="connsiteY67" fmla="*/ 566692 h 696701"/>
              <a:gd name="connsiteX68" fmla="*/ 533750 w 1279138"/>
              <a:gd name="connsiteY68" fmla="*/ 562358 h 696701"/>
              <a:gd name="connsiteX69" fmla="*/ 507748 w 1279138"/>
              <a:gd name="connsiteY69" fmla="*/ 553691 h 696701"/>
              <a:gd name="connsiteX70" fmla="*/ 477413 w 1279138"/>
              <a:gd name="connsiteY70" fmla="*/ 545024 h 696701"/>
              <a:gd name="connsiteX71" fmla="*/ 468745 w 1279138"/>
              <a:gd name="connsiteY71" fmla="*/ 536356 h 696701"/>
              <a:gd name="connsiteX72" fmla="*/ 455744 w 1279138"/>
              <a:gd name="connsiteY72" fmla="*/ 532023 h 696701"/>
              <a:gd name="connsiteX73" fmla="*/ 447077 w 1279138"/>
              <a:gd name="connsiteY73" fmla="*/ 519022 h 696701"/>
              <a:gd name="connsiteX74" fmla="*/ 455744 w 1279138"/>
              <a:gd name="connsiteY74" fmla="*/ 410681 h 696701"/>
              <a:gd name="connsiteX75" fmla="*/ 451411 w 1279138"/>
              <a:gd name="connsiteY75" fmla="*/ 384679 h 696701"/>
              <a:gd name="connsiteX76" fmla="*/ 438410 w 1279138"/>
              <a:gd name="connsiteY76" fmla="*/ 376011 h 696701"/>
              <a:gd name="connsiteX77" fmla="*/ 412408 w 1279138"/>
              <a:gd name="connsiteY77" fmla="*/ 367344 h 696701"/>
              <a:gd name="connsiteX78" fmla="*/ 399407 w 1279138"/>
              <a:gd name="connsiteY78" fmla="*/ 350010 h 696701"/>
              <a:gd name="connsiteX79" fmla="*/ 386406 w 1279138"/>
              <a:gd name="connsiteY79" fmla="*/ 328341 h 696701"/>
              <a:gd name="connsiteX80" fmla="*/ 382072 w 1279138"/>
              <a:gd name="connsiteY80" fmla="*/ 315340 h 696701"/>
              <a:gd name="connsiteX81" fmla="*/ 360404 w 1279138"/>
              <a:gd name="connsiteY81" fmla="*/ 311007 h 696701"/>
              <a:gd name="connsiteX82" fmla="*/ 373405 w 1279138"/>
              <a:gd name="connsiteY82" fmla="*/ 263337 h 696701"/>
              <a:gd name="connsiteX83" fmla="*/ 369071 w 1279138"/>
              <a:gd name="connsiteY83" fmla="*/ 241668 h 696701"/>
              <a:gd name="connsiteX84" fmla="*/ 356070 w 1279138"/>
              <a:gd name="connsiteY84" fmla="*/ 233001 h 696701"/>
              <a:gd name="connsiteX85" fmla="*/ 308400 w 1279138"/>
              <a:gd name="connsiteY85" fmla="*/ 211333 h 696701"/>
              <a:gd name="connsiteX86" fmla="*/ 299733 w 1279138"/>
              <a:gd name="connsiteY86" fmla="*/ 202665 h 696701"/>
              <a:gd name="connsiteX87" fmla="*/ 286732 w 1279138"/>
              <a:gd name="connsiteY87" fmla="*/ 198332 h 696701"/>
              <a:gd name="connsiteX88" fmla="*/ 265064 w 1279138"/>
              <a:gd name="connsiteY88" fmla="*/ 167996 h 696701"/>
              <a:gd name="connsiteX89" fmla="*/ 239062 w 1279138"/>
              <a:gd name="connsiteY89" fmla="*/ 159329 h 696701"/>
              <a:gd name="connsiteX90" fmla="*/ 208726 w 1279138"/>
              <a:gd name="connsiteY90" fmla="*/ 133327 h 696701"/>
              <a:gd name="connsiteX91" fmla="*/ 204393 w 1279138"/>
              <a:gd name="connsiteY91" fmla="*/ 115992 h 696701"/>
              <a:gd name="connsiteX92" fmla="*/ 187058 w 1279138"/>
              <a:gd name="connsiteY92" fmla="*/ 98658 h 696701"/>
              <a:gd name="connsiteX93" fmla="*/ 161056 w 1279138"/>
              <a:gd name="connsiteY93" fmla="*/ 63989 h 696701"/>
              <a:gd name="connsiteX94" fmla="*/ 130721 w 1279138"/>
              <a:gd name="connsiteY94" fmla="*/ 46654 h 696701"/>
              <a:gd name="connsiteX95" fmla="*/ 122053 w 1279138"/>
              <a:gd name="connsiteY95" fmla="*/ 37987 h 696701"/>
              <a:gd name="connsiteX96" fmla="*/ 109052 w 1279138"/>
              <a:gd name="connsiteY96" fmla="*/ 33653 h 696701"/>
              <a:gd name="connsiteX97" fmla="*/ 96052 w 1279138"/>
              <a:gd name="connsiteY97" fmla="*/ 24986 h 696701"/>
              <a:gd name="connsiteX98" fmla="*/ 74383 w 1279138"/>
              <a:gd name="connsiteY98" fmla="*/ 16319 h 696701"/>
              <a:gd name="connsiteX99" fmla="*/ 52715 w 1279138"/>
              <a:gd name="connsiteY99" fmla="*/ 3318 h 696701"/>
              <a:gd name="connsiteX100" fmla="*/ 711 w 1279138"/>
              <a:gd name="connsiteY100" fmla="*/ 3318 h 69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79138" h="696701">
                <a:moveTo>
                  <a:pt x="711" y="3318"/>
                </a:moveTo>
                <a:cubicBezTo>
                  <a:pt x="-4345" y="9096"/>
                  <a:pt x="19073" y="24766"/>
                  <a:pt x="22379" y="37987"/>
                </a:cubicBezTo>
                <a:cubicBezTo>
                  <a:pt x="30369" y="69944"/>
                  <a:pt x="21783" y="40930"/>
                  <a:pt x="35380" y="72656"/>
                </a:cubicBezTo>
                <a:cubicBezTo>
                  <a:pt x="41741" y="87498"/>
                  <a:pt x="36365" y="87758"/>
                  <a:pt x="52715" y="98658"/>
                </a:cubicBezTo>
                <a:cubicBezTo>
                  <a:pt x="56516" y="101192"/>
                  <a:pt x="61382" y="101547"/>
                  <a:pt x="65716" y="102992"/>
                </a:cubicBezTo>
                <a:cubicBezTo>
                  <a:pt x="68605" y="107325"/>
                  <a:pt x="70700" y="112309"/>
                  <a:pt x="74383" y="115992"/>
                </a:cubicBezTo>
                <a:cubicBezTo>
                  <a:pt x="78066" y="119675"/>
                  <a:pt x="83317" y="121406"/>
                  <a:pt x="87384" y="124660"/>
                </a:cubicBezTo>
                <a:cubicBezTo>
                  <a:pt x="90575" y="127212"/>
                  <a:pt x="92861" y="130775"/>
                  <a:pt x="96052" y="133327"/>
                </a:cubicBezTo>
                <a:cubicBezTo>
                  <a:pt x="106711" y="141854"/>
                  <a:pt x="109873" y="140199"/>
                  <a:pt x="117720" y="150662"/>
                </a:cubicBezTo>
                <a:cubicBezTo>
                  <a:pt x="123970" y="158995"/>
                  <a:pt x="129276" y="167997"/>
                  <a:pt x="135054" y="176664"/>
                </a:cubicBezTo>
                <a:lnTo>
                  <a:pt x="143722" y="189665"/>
                </a:lnTo>
                <a:cubicBezTo>
                  <a:pt x="145166" y="193998"/>
                  <a:pt x="146012" y="198580"/>
                  <a:pt x="148055" y="202665"/>
                </a:cubicBezTo>
                <a:cubicBezTo>
                  <a:pt x="169820" y="246193"/>
                  <a:pt x="142595" y="179811"/>
                  <a:pt x="165390" y="233001"/>
                </a:cubicBezTo>
                <a:cubicBezTo>
                  <a:pt x="167189" y="237200"/>
                  <a:pt x="167681" y="241916"/>
                  <a:pt x="169724" y="246002"/>
                </a:cubicBezTo>
                <a:cubicBezTo>
                  <a:pt x="172053" y="250660"/>
                  <a:pt x="176062" y="254345"/>
                  <a:pt x="178391" y="259003"/>
                </a:cubicBezTo>
                <a:cubicBezTo>
                  <a:pt x="180434" y="263089"/>
                  <a:pt x="179984" y="268350"/>
                  <a:pt x="182725" y="272004"/>
                </a:cubicBezTo>
                <a:cubicBezTo>
                  <a:pt x="188854" y="280175"/>
                  <a:pt x="204393" y="293672"/>
                  <a:pt x="204393" y="293672"/>
                </a:cubicBezTo>
                <a:cubicBezTo>
                  <a:pt x="214529" y="344361"/>
                  <a:pt x="200743" y="296255"/>
                  <a:pt x="217394" y="324008"/>
                </a:cubicBezTo>
                <a:cubicBezTo>
                  <a:pt x="219744" y="327925"/>
                  <a:pt x="219928" y="332810"/>
                  <a:pt x="221727" y="337009"/>
                </a:cubicBezTo>
                <a:cubicBezTo>
                  <a:pt x="224272" y="342947"/>
                  <a:pt x="227850" y="348405"/>
                  <a:pt x="230395" y="354343"/>
                </a:cubicBezTo>
                <a:cubicBezTo>
                  <a:pt x="232194" y="358542"/>
                  <a:pt x="232194" y="363543"/>
                  <a:pt x="234728" y="367344"/>
                </a:cubicBezTo>
                <a:cubicBezTo>
                  <a:pt x="238128" y="372443"/>
                  <a:pt x="243395" y="376011"/>
                  <a:pt x="247729" y="380345"/>
                </a:cubicBezTo>
                <a:cubicBezTo>
                  <a:pt x="259717" y="416305"/>
                  <a:pt x="239588" y="359725"/>
                  <a:pt x="269398" y="419348"/>
                </a:cubicBezTo>
                <a:cubicBezTo>
                  <a:pt x="272287" y="425126"/>
                  <a:pt x="273929" y="431720"/>
                  <a:pt x="278065" y="436683"/>
                </a:cubicBezTo>
                <a:cubicBezTo>
                  <a:pt x="284527" y="444438"/>
                  <a:pt x="295193" y="446726"/>
                  <a:pt x="304067" y="449683"/>
                </a:cubicBezTo>
                <a:cubicBezTo>
                  <a:pt x="312734" y="455461"/>
                  <a:pt x="324291" y="458351"/>
                  <a:pt x="330069" y="467018"/>
                </a:cubicBezTo>
                <a:cubicBezTo>
                  <a:pt x="351587" y="499297"/>
                  <a:pt x="323931" y="459652"/>
                  <a:pt x="351737" y="493020"/>
                </a:cubicBezTo>
                <a:cubicBezTo>
                  <a:pt x="355071" y="497021"/>
                  <a:pt x="356337" y="502767"/>
                  <a:pt x="360404" y="506021"/>
                </a:cubicBezTo>
                <a:cubicBezTo>
                  <a:pt x="363971" y="508875"/>
                  <a:pt x="369071" y="508910"/>
                  <a:pt x="373405" y="510355"/>
                </a:cubicBezTo>
                <a:cubicBezTo>
                  <a:pt x="376294" y="514689"/>
                  <a:pt x="377655" y="520596"/>
                  <a:pt x="382072" y="523356"/>
                </a:cubicBezTo>
                <a:cubicBezTo>
                  <a:pt x="389819" y="528198"/>
                  <a:pt x="408074" y="532023"/>
                  <a:pt x="408074" y="532023"/>
                </a:cubicBezTo>
                <a:cubicBezTo>
                  <a:pt x="473921" y="523791"/>
                  <a:pt x="429130" y="517850"/>
                  <a:pt x="438410" y="601361"/>
                </a:cubicBezTo>
                <a:cubicBezTo>
                  <a:pt x="438915" y="605901"/>
                  <a:pt x="446878" y="605128"/>
                  <a:pt x="451411" y="605695"/>
                </a:cubicBezTo>
                <a:cubicBezTo>
                  <a:pt x="470100" y="608031"/>
                  <a:pt x="488969" y="608584"/>
                  <a:pt x="507748" y="610029"/>
                </a:cubicBezTo>
                <a:cubicBezTo>
                  <a:pt x="514971" y="611473"/>
                  <a:pt x="522334" y="612339"/>
                  <a:pt x="529416" y="614362"/>
                </a:cubicBezTo>
                <a:cubicBezTo>
                  <a:pt x="542593" y="618127"/>
                  <a:pt x="555418" y="623029"/>
                  <a:pt x="568419" y="627363"/>
                </a:cubicBezTo>
                <a:cubicBezTo>
                  <a:pt x="572753" y="628808"/>
                  <a:pt x="576941" y="630801"/>
                  <a:pt x="581420" y="631697"/>
                </a:cubicBezTo>
                <a:lnTo>
                  <a:pt x="603089" y="636030"/>
                </a:lnTo>
                <a:cubicBezTo>
                  <a:pt x="608867" y="638919"/>
                  <a:pt x="614294" y="642655"/>
                  <a:pt x="620423" y="644698"/>
                </a:cubicBezTo>
                <a:cubicBezTo>
                  <a:pt x="631724" y="648465"/>
                  <a:pt x="643384" y="651170"/>
                  <a:pt x="655092" y="653365"/>
                </a:cubicBezTo>
                <a:cubicBezTo>
                  <a:pt x="711325" y="663909"/>
                  <a:pt x="668582" y="651922"/>
                  <a:pt x="715763" y="662032"/>
                </a:cubicBezTo>
                <a:cubicBezTo>
                  <a:pt x="727411" y="664528"/>
                  <a:pt x="738683" y="668742"/>
                  <a:pt x="750433" y="670700"/>
                </a:cubicBezTo>
                <a:cubicBezTo>
                  <a:pt x="759100" y="672144"/>
                  <a:pt x="767818" y="673310"/>
                  <a:pt x="776434" y="675033"/>
                </a:cubicBezTo>
                <a:cubicBezTo>
                  <a:pt x="803336" y="680413"/>
                  <a:pt x="786356" y="679988"/>
                  <a:pt x="819771" y="683701"/>
                </a:cubicBezTo>
                <a:cubicBezTo>
                  <a:pt x="837059" y="685622"/>
                  <a:pt x="854440" y="686590"/>
                  <a:pt x="871775" y="688034"/>
                </a:cubicBezTo>
                <a:cubicBezTo>
                  <a:pt x="877553" y="689479"/>
                  <a:pt x="883382" y="690732"/>
                  <a:pt x="889109" y="692368"/>
                </a:cubicBezTo>
                <a:cubicBezTo>
                  <a:pt x="893501" y="693623"/>
                  <a:pt x="897542" y="696701"/>
                  <a:pt x="902110" y="696701"/>
                </a:cubicBezTo>
                <a:cubicBezTo>
                  <a:pt x="959910" y="696701"/>
                  <a:pt x="1017674" y="693812"/>
                  <a:pt x="1075456" y="692368"/>
                </a:cubicBezTo>
                <a:cubicBezTo>
                  <a:pt x="1095876" y="688964"/>
                  <a:pt x="1100699" y="688870"/>
                  <a:pt x="1118793" y="683701"/>
                </a:cubicBezTo>
                <a:cubicBezTo>
                  <a:pt x="1132888" y="679674"/>
                  <a:pt x="1136817" y="676012"/>
                  <a:pt x="1153462" y="675033"/>
                </a:cubicBezTo>
                <a:cubicBezTo>
                  <a:pt x="1195307" y="672572"/>
                  <a:pt x="1237246" y="672144"/>
                  <a:pt x="1279138" y="670700"/>
                </a:cubicBezTo>
                <a:cubicBezTo>
                  <a:pt x="1277693" y="664922"/>
                  <a:pt x="1280721" y="654048"/>
                  <a:pt x="1274804" y="653365"/>
                </a:cubicBezTo>
                <a:cubicBezTo>
                  <a:pt x="1238900" y="649222"/>
                  <a:pt x="1202514" y="655124"/>
                  <a:pt x="1166463" y="657699"/>
                </a:cubicBezTo>
                <a:cubicBezTo>
                  <a:pt x="1161907" y="658024"/>
                  <a:pt x="1157921" y="661041"/>
                  <a:pt x="1153462" y="662032"/>
                </a:cubicBezTo>
                <a:cubicBezTo>
                  <a:pt x="1144884" y="663938"/>
                  <a:pt x="1136214" y="665605"/>
                  <a:pt x="1127460" y="666366"/>
                </a:cubicBezTo>
                <a:cubicBezTo>
                  <a:pt x="1102953" y="668497"/>
                  <a:pt x="1078345" y="669255"/>
                  <a:pt x="1053788" y="670700"/>
                </a:cubicBezTo>
                <a:cubicBezTo>
                  <a:pt x="1022136" y="681250"/>
                  <a:pt x="1036649" y="677151"/>
                  <a:pt x="1010452" y="683701"/>
                </a:cubicBezTo>
                <a:lnTo>
                  <a:pt x="832772" y="679367"/>
                </a:lnTo>
                <a:cubicBezTo>
                  <a:pt x="823993" y="678993"/>
                  <a:pt x="815247" y="677345"/>
                  <a:pt x="806770" y="675033"/>
                </a:cubicBezTo>
                <a:cubicBezTo>
                  <a:pt x="782288" y="668356"/>
                  <a:pt x="790221" y="668054"/>
                  <a:pt x="772101" y="657699"/>
                </a:cubicBezTo>
                <a:cubicBezTo>
                  <a:pt x="757103" y="649129"/>
                  <a:pt x="756354" y="649560"/>
                  <a:pt x="741765" y="644698"/>
                </a:cubicBezTo>
                <a:cubicBezTo>
                  <a:pt x="734482" y="637415"/>
                  <a:pt x="719383" y="619482"/>
                  <a:pt x="707096" y="614362"/>
                </a:cubicBezTo>
                <a:cubicBezTo>
                  <a:pt x="671343" y="599465"/>
                  <a:pt x="669540" y="601542"/>
                  <a:pt x="633424" y="597028"/>
                </a:cubicBezTo>
                <a:cubicBezTo>
                  <a:pt x="629090" y="595583"/>
                  <a:pt x="624855" y="593802"/>
                  <a:pt x="620423" y="592694"/>
                </a:cubicBezTo>
                <a:cubicBezTo>
                  <a:pt x="613277" y="590907"/>
                  <a:pt x="605652" y="590946"/>
                  <a:pt x="598755" y="588360"/>
                </a:cubicBezTo>
                <a:cubicBezTo>
                  <a:pt x="593878" y="586531"/>
                  <a:pt x="590412" y="582022"/>
                  <a:pt x="585754" y="579693"/>
                </a:cubicBezTo>
                <a:cubicBezTo>
                  <a:pt x="581668" y="577650"/>
                  <a:pt x="576839" y="577402"/>
                  <a:pt x="572753" y="575359"/>
                </a:cubicBezTo>
                <a:cubicBezTo>
                  <a:pt x="568095" y="573030"/>
                  <a:pt x="564693" y="568339"/>
                  <a:pt x="559752" y="566692"/>
                </a:cubicBezTo>
                <a:cubicBezTo>
                  <a:pt x="551416" y="563913"/>
                  <a:pt x="542275" y="564489"/>
                  <a:pt x="533750" y="562358"/>
                </a:cubicBezTo>
                <a:cubicBezTo>
                  <a:pt x="524887" y="560142"/>
                  <a:pt x="516611" y="555907"/>
                  <a:pt x="507748" y="553691"/>
                </a:cubicBezTo>
                <a:cubicBezTo>
                  <a:pt x="485982" y="548249"/>
                  <a:pt x="496064" y="551240"/>
                  <a:pt x="477413" y="545024"/>
                </a:cubicBezTo>
                <a:cubicBezTo>
                  <a:pt x="474524" y="542135"/>
                  <a:pt x="472249" y="538458"/>
                  <a:pt x="468745" y="536356"/>
                </a:cubicBezTo>
                <a:cubicBezTo>
                  <a:pt x="464828" y="534006"/>
                  <a:pt x="459311" y="534877"/>
                  <a:pt x="455744" y="532023"/>
                </a:cubicBezTo>
                <a:cubicBezTo>
                  <a:pt x="451677" y="528769"/>
                  <a:pt x="449966" y="523356"/>
                  <a:pt x="447077" y="519022"/>
                </a:cubicBezTo>
                <a:cubicBezTo>
                  <a:pt x="448942" y="498504"/>
                  <a:pt x="455744" y="427106"/>
                  <a:pt x="455744" y="410681"/>
                </a:cubicBezTo>
                <a:cubicBezTo>
                  <a:pt x="455744" y="401894"/>
                  <a:pt x="455340" y="392538"/>
                  <a:pt x="451411" y="384679"/>
                </a:cubicBezTo>
                <a:cubicBezTo>
                  <a:pt x="449082" y="380020"/>
                  <a:pt x="443170" y="378126"/>
                  <a:pt x="438410" y="376011"/>
                </a:cubicBezTo>
                <a:cubicBezTo>
                  <a:pt x="430061" y="372300"/>
                  <a:pt x="412408" y="367344"/>
                  <a:pt x="412408" y="367344"/>
                </a:cubicBezTo>
                <a:cubicBezTo>
                  <a:pt x="408074" y="361566"/>
                  <a:pt x="402991" y="356281"/>
                  <a:pt x="399407" y="350010"/>
                </a:cubicBezTo>
                <a:cubicBezTo>
                  <a:pt x="384403" y="323754"/>
                  <a:pt x="406691" y="348628"/>
                  <a:pt x="386406" y="328341"/>
                </a:cubicBezTo>
                <a:cubicBezTo>
                  <a:pt x="384961" y="324007"/>
                  <a:pt x="385873" y="317874"/>
                  <a:pt x="382072" y="315340"/>
                </a:cubicBezTo>
                <a:cubicBezTo>
                  <a:pt x="375943" y="311254"/>
                  <a:pt x="363395" y="317738"/>
                  <a:pt x="360404" y="311007"/>
                </a:cubicBezTo>
                <a:cubicBezTo>
                  <a:pt x="351773" y="291587"/>
                  <a:pt x="364365" y="276898"/>
                  <a:pt x="373405" y="263337"/>
                </a:cubicBezTo>
                <a:cubicBezTo>
                  <a:pt x="371960" y="256114"/>
                  <a:pt x="372726" y="248064"/>
                  <a:pt x="369071" y="241668"/>
                </a:cubicBezTo>
                <a:cubicBezTo>
                  <a:pt x="366487" y="237146"/>
                  <a:pt x="360642" y="235495"/>
                  <a:pt x="356070" y="233001"/>
                </a:cubicBezTo>
                <a:cubicBezTo>
                  <a:pt x="325616" y="216389"/>
                  <a:pt x="330724" y="218773"/>
                  <a:pt x="308400" y="211333"/>
                </a:cubicBezTo>
                <a:cubicBezTo>
                  <a:pt x="305511" y="208444"/>
                  <a:pt x="303237" y="204767"/>
                  <a:pt x="299733" y="202665"/>
                </a:cubicBezTo>
                <a:cubicBezTo>
                  <a:pt x="295816" y="200315"/>
                  <a:pt x="290299" y="201186"/>
                  <a:pt x="286732" y="198332"/>
                </a:cubicBezTo>
                <a:cubicBezTo>
                  <a:pt x="265659" y="181474"/>
                  <a:pt x="292839" y="186513"/>
                  <a:pt x="265064" y="167996"/>
                </a:cubicBezTo>
                <a:cubicBezTo>
                  <a:pt x="257462" y="162928"/>
                  <a:pt x="239062" y="159329"/>
                  <a:pt x="239062" y="159329"/>
                </a:cubicBezTo>
                <a:cubicBezTo>
                  <a:pt x="232830" y="154655"/>
                  <a:pt x="213253" y="141249"/>
                  <a:pt x="208726" y="133327"/>
                </a:cubicBezTo>
                <a:cubicBezTo>
                  <a:pt x="205771" y="128156"/>
                  <a:pt x="207550" y="121043"/>
                  <a:pt x="204393" y="115992"/>
                </a:cubicBezTo>
                <a:cubicBezTo>
                  <a:pt x="200062" y="109063"/>
                  <a:pt x="192289" y="104935"/>
                  <a:pt x="187058" y="98658"/>
                </a:cubicBezTo>
                <a:cubicBezTo>
                  <a:pt x="177810" y="87561"/>
                  <a:pt x="173976" y="70450"/>
                  <a:pt x="161056" y="63989"/>
                </a:cubicBezTo>
                <a:cubicBezTo>
                  <a:pt x="149195" y="58058"/>
                  <a:pt x="140929" y="54820"/>
                  <a:pt x="130721" y="46654"/>
                </a:cubicBezTo>
                <a:cubicBezTo>
                  <a:pt x="127530" y="44102"/>
                  <a:pt x="125557" y="40089"/>
                  <a:pt x="122053" y="37987"/>
                </a:cubicBezTo>
                <a:cubicBezTo>
                  <a:pt x="118136" y="35637"/>
                  <a:pt x="113138" y="35696"/>
                  <a:pt x="109052" y="33653"/>
                </a:cubicBezTo>
                <a:cubicBezTo>
                  <a:pt x="104394" y="31324"/>
                  <a:pt x="100710" y="27315"/>
                  <a:pt x="96052" y="24986"/>
                </a:cubicBezTo>
                <a:cubicBezTo>
                  <a:pt x="89094" y="21507"/>
                  <a:pt x="81341" y="19798"/>
                  <a:pt x="74383" y="16319"/>
                </a:cubicBezTo>
                <a:cubicBezTo>
                  <a:pt x="66849" y="12552"/>
                  <a:pt x="60974" y="4970"/>
                  <a:pt x="52715" y="3318"/>
                </a:cubicBezTo>
                <a:cubicBezTo>
                  <a:pt x="38550" y="485"/>
                  <a:pt x="5767" y="-2460"/>
                  <a:pt x="711" y="3318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7B92ECF-FA57-411F-BE97-2FF6BE42792D}"/>
              </a:ext>
            </a:extLst>
          </p:cNvPr>
          <p:cNvSpPr/>
          <p:nvPr/>
        </p:nvSpPr>
        <p:spPr>
          <a:xfrm>
            <a:off x="9430021" y="3648690"/>
            <a:ext cx="420364" cy="394605"/>
          </a:xfrm>
          <a:custGeom>
            <a:avLst/>
            <a:gdLst>
              <a:gd name="connsiteX0" fmla="*/ 377027 w 420364"/>
              <a:gd name="connsiteY0" fmla="*/ 8910 h 394605"/>
              <a:gd name="connsiteX1" fmla="*/ 316356 w 420364"/>
              <a:gd name="connsiteY1" fmla="*/ 8910 h 394605"/>
              <a:gd name="connsiteX2" fmla="*/ 303355 w 420364"/>
              <a:gd name="connsiteY2" fmla="*/ 21911 h 394605"/>
              <a:gd name="connsiteX3" fmla="*/ 281687 w 420364"/>
              <a:gd name="connsiteY3" fmla="*/ 39246 h 394605"/>
              <a:gd name="connsiteX4" fmla="*/ 260019 w 420364"/>
              <a:gd name="connsiteY4" fmla="*/ 78248 h 394605"/>
              <a:gd name="connsiteX5" fmla="*/ 242684 w 420364"/>
              <a:gd name="connsiteY5" fmla="*/ 95583 h 394605"/>
              <a:gd name="connsiteX6" fmla="*/ 212349 w 420364"/>
              <a:gd name="connsiteY6" fmla="*/ 125919 h 394605"/>
              <a:gd name="connsiteX7" fmla="*/ 177679 w 420364"/>
              <a:gd name="connsiteY7" fmla="*/ 143253 h 394605"/>
              <a:gd name="connsiteX8" fmla="*/ 164679 w 420364"/>
              <a:gd name="connsiteY8" fmla="*/ 147587 h 394605"/>
              <a:gd name="connsiteX9" fmla="*/ 151678 w 420364"/>
              <a:gd name="connsiteY9" fmla="*/ 151920 h 394605"/>
              <a:gd name="connsiteX10" fmla="*/ 65005 w 420364"/>
              <a:gd name="connsiteY10" fmla="*/ 147587 h 394605"/>
              <a:gd name="connsiteX11" fmla="*/ 39003 w 420364"/>
              <a:gd name="connsiteY11" fmla="*/ 134586 h 394605"/>
              <a:gd name="connsiteX12" fmla="*/ 30335 w 420364"/>
              <a:gd name="connsiteY12" fmla="*/ 125919 h 394605"/>
              <a:gd name="connsiteX13" fmla="*/ 17334 w 420364"/>
              <a:gd name="connsiteY13" fmla="*/ 117251 h 394605"/>
              <a:gd name="connsiteX14" fmla="*/ 8667 w 420364"/>
              <a:gd name="connsiteY14" fmla="*/ 125919 h 394605"/>
              <a:gd name="connsiteX15" fmla="*/ 4334 w 420364"/>
              <a:gd name="connsiteY15" fmla="*/ 143253 h 394605"/>
              <a:gd name="connsiteX16" fmla="*/ 0 w 420364"/>
              <a:gd name="connsiteY16" fmla="*/ 156254 h 394605"/>
              <a:gd name="connsiteX17" fmla="*/ 4334 w 420364"/>
              <a:gd name="connsiteY17" fmla="*/ 247261 h 394605"/>
              <a:gd name="connsiteX18" fmla="*/ 17334 w 420364"/>
              <a:gd name="connsiteY18" fmla="*/ 260262 h 394605"/>
              <a:gd name="connsiteX19" fmla="*/ 21668 w 420364"/>
              <a:gd name="connsiteY19" fmla="*/ 273263 h 394605"/>
              <a:gd name="connsiteX20" fmla="*/ 26002 w 420364"/>
              <a:gd name="connsiteY20" fmla="*/ 312265 h 394605"/>
              <a:gd name="connsiteX21" fmla="*/ 34669 w 420364"/>
              <a:gd name="connsiteY21" fmla="*/ 320933 h 394605"/>
              <a:gd name="connsiteX22" fmla="*/ 60671 w 420364"/>
              <a:gd name="connsiteY22" fmla="*/ 338267 h 394605"/>
              <a:gd name="connsiteX23" fmla="*/ 82339 w 420364"/>
              <a:gd name="connsiteY23" fmla="*/ 355602 h 394605"/>
              <a:gd name="connsiteX24" fmla="*/ 108341 w 420364"/>
              <a:gd name="connsiteY24" fmla="*/ 364269 h 394605"/>
              <a:gd name="connsiteX25" fmla="*/ 121342 w 420364"/>
              <a:gd name="connsiteY25" fmla="*/ 368603 h 394605"/>
              <a:gd name="connsiteX26" fmla="*/ 134343 w 420364"/>
              <a:gd name="connsiteY26" fmla="*/ 372937 h 394605"/>
              <a:gd name="connsiteX27" fmla="*/ 186347 w 420364"/>
              <a:gd name="connsiteY27" fmla="*/ 377270 h 394605"/>
              <a:gd name="connsiteX28" fmla="*/ 199348 w 420364"/>
              <a:gd name="connsiteY28" fmla="*/ 385937 h 394605"/>
              <a:gd name="connsiteX29" fmla="*/ 225350 w 420364"/>
              <a:gd name="connsiteY29" fmla="*/ 394605 h 394605"/>
              <a:gd name="connsiteX30" fmla="*/ 286021 w 420364"/>
              <a:gd name="connsiteY30" fmla="*/ 381604 h 394605"/>
              <a:gd name="connsiteX31" fmla="*/ 303355 w 420364"/>
              <a:gd name="connsiteY31" fmla="*/ 355602 h 394605"/>
              <a:gd name="connsiteX32" fmla="*/ 312023 w 420364"/>
              <a:gd name="connsiteY32" fmla="*/ 329600 h 394605"/>
              <a:gd name="connsiteX33" fmla="*/ 320690 w 420364"/>
              <a:gd name="connsiteY33" fmla="*/ 277596 h 394605"/>
              <a:gd name="connsiteX34" fmla="*/ 329357 w 420364"/>
              <a:gd name="connsiteY34" fmla="*/ 264595 h 394605"/>
              <a:gd name="connsiteX35" fmla="*/ 342358 w 420364"/>
              <a:gd name="connsiteY35" fmla="*/ 251594 h 394605"/>
              <a:gd name="connsiteX36" fmla="*/ 355359 w 420364"/>
              <a:gd name="connsiteY36" fmla="*/ 247261 h 394605"/>
              <a:gd name="connsiteX37" fmla="*/ 364026 w 420364"/>
              <a:gd name="connsiteY37" fmla="*/ 216925 h 394605"/>
              <a:gd name="connsiteX38" fmla="*/ 372694 w 420364"/>
              <a:gd name="connsiteY38" fmla="*/ 173589 h 394605"/>
              <a:gd name="connsiteX39" fmla="*/ 385695 w 420364"/>
              <a:gd name="connsiteY39" fmla="*/ 160588 h 394605"/>
              <a:gd name="connsiteX40" fmla="*/ 411697 w 420364"/>
              <a:gd name="connsiteY40" fmla="*/ 147587 h 394605"/>
              <a:gd name="connsiteX41" fmla="*/ 420364 w 420364"/>
              <a:gd name="connsiteY41" fmla="*/ 138919 h 394605"/>
              <a:gd name="connsiteX42" fmla="*/ 411697 w 420364"/>
              <a:gd name="connsiteY42" fmla="*/ 125919 h 394605"/>
              <a:gd name="connsiteX43" fmla="*/ 403029 w 420364"/>
              <a:gd name="connsiteY43" fmla="*/ 117251 h 394605"/>
              <a:gd name="connsiteX44" fmla="*/ 394362 w 420364"/>
              <a:gd name="connsiteY44" fmla="*/ 104250 h 394605"/>
              <a:gd name="connsiteX45" fmla="*/ 381361 w 420364"/>
              <a:gd name="connsiteY45" fmla="*/ 95583 h 394605"/>
              <a:gd name="connsiteX46" fmla="*/ 377027 w 420364"/>
              <a:gd name="connsiteY46" fmla="*/ 8910 h 3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20364" h="394605">
                <a:moveTo>
                  <a:pt x="377027" y="8910"/>
                </a:moveTo>
                <a:cubicBezTo>
                  <a:pt x="366193" y="-5535"/>
                  <a:pt x="343379" y="-98"/>
                  <a:pt x="316356" y="8910"/>
                </a:cubicBezTo>
                <a:cubicBezTo>
                  <a:pt x="310542" y="10848"/>
                  <a:pt x="308063" y="17988"/>
                  <a:pt x="303355" y="21911"/>
                </a:cubicBezTo>
                <a:cubicBezTo>
                  <a:pt x="270565" y="49236"/>
                  <a:pt x="306894" y="14036"/>
                  <a:pt x="281687" y="39246"/>
                </a:cubicBezTo>
                <a:cubicBezTo>
                  <a:pt x="276237" y="55593"/>
                  <a:pt x="274918" y="63349"/>
                  <a:pt x="260019" y="78248"/>
                </a:cubicBezTo>
                <a:cubicBezTo>
                  <a:pt x="254241" y="84026"/>
                  <a:pt x="247217" y="88784"/>
                  <a:pt x="242684" y="95583"/>
                </a:cubicBezTo>
                <a:cubicBezTo>
                  <a:pt x="222816" y="125386"/>
                  <a:pt x="235232" y="118291"/>
                  <a:pt x="212349" y="125919"/>
                </a:cubicBezTo>
                <a:cubicBezTo>
                  <a:pt x="197220" y="141046"/>
                  <a:pt x="207558" y="133293"/>
                  <a:pt x="177679" y="143253"/>
                </a:cubicBezTo>
                <a:lnTo>
                  <a:pt x="164679" y="147587"/>
                </a:lnTo>
                <a:lnTo>
                  <a:pt x="151678" y="151920"/>
                </a:lnTo>
                <a:cubicBezTo>
                  <a:pt x="122787" y="150476"/>
                  <a:pt x="93823" y="150093"/>
                  <a:pt x="65005" y="147587"/>
                </a:cubicBezTo>
                <a:cubicBezTo>
                  <a:pt x="56019" y="146806"/>
                  <a:pt x="45594" y="139858"/>
                  <a:pt x="39003" y="134586"/>
                </a:cubicBezTo>
                <a:cubicBezTo>
                  <a:pt x="35812" y="132034"/>
                  <a:pt x="33526" y="128471"/>
                  <a:pt x="30335" y="125919"/>
                </a:cubicBezTo>
                <a:cubicBezTo>
                  <a:pt x="26268" y="122665"/>
                  <a:pt x="21668" y="120140"/>
                  <a:pt x="17334" y="117251"/>
                </a:cubicBezTo>
                <a:cubicBezTo>
                  <a:pt x="14445" y="120140"/>
                  <a:pt x="10494" y="122264"/>
                  <a:pt x="8667" y="125919"/>
                </a:cubicBezTo>
                <a:cubicBezTo>
                  <a:pt x="6004" y="131246"/>
                  <a:pt x="5970" y="137526"/>
                  <a:pt x="4334" y="143253"/>
                </a:cubicBezTo>
                <a:cubicBezTo>
                  <a:pt x="3079" y="147645"/>
                  <a:pt x="1445" y="151920"/>
                  <a:pt x="0" y="156254"/>
                </a:cubicBezTo>
                <a:cubicBezTo>
                  <a:pt x="1445" y="186590"/>
                  <a:pt x="-659" y="217304"/>
                  <a:pt x="4334" y="247261"/>
                </a:cubicBezTo>
                <a:cubicBezTo>
                  <a:pt x="5341" y="253306"/>
                  <a:pt x="13935" y="255163"/>
                  <a:pt x="17334" y="260262"/>
                </a:cubicBezTo>
                <a:cubicBezTo>
                  <a:pt x="19868" y="264063"/>
                  <a:pt x="20223" y="268929"/>
                  <a:pt x="21668" y="273263"/>
                </a:cubicBezTo>
                <a:cubicBezTo>
                  <a:pt x="23113" y="286264"/>
                  <a:pt x="22560" y="299645"/>
                  <a:pt x="26002" y="312265"/>
                </a:cubicBezTo>
                <a:cubicBezTo>
                  <a:pt x="27077" y="316207"/>
                  <a:pt x="31400" y="318481"/>
                  <a:pt x="34669" y="320933"/>
                </a:cubicBezTo>
                <a:cubicBezTo>
                  <a:pt x="43002" y="327183"/>
                  <a:pt x="53306" y="330901"/>
                  <a:pt x="60671" y="338267"/>
                </a:cubicBezTo>
                <a:cubicBezTo>
                  <a:pt x="67876" y="345472"/>
                  <a:pt x="72497" y="351228"/>
                  <a:pt x="82339" y="355602"/>
                </a:cubicBezTo>
                <a:cubicBezTo>
                  <a:pt x="90688" y="359312"/>
                  <a:pt x="99674" y="361380"/>
                  <a:pt x="108341" y="364269"/>
                </a:cubicBezTo>
                <a:lnTo>
                  <a:pt x="121342" y="368603"/>
                </a:lnTo>
                <a:cubicBezTo>
                  <a:pt x="125676" y="370048"/>
                  <a:pt x="129791" y="372558"/>
                  <a:pt x="134343" y="372937"/>
                </a:cubicBezTo>
                <a:lnTo>
                  <a:pt x="186347" y="377270"/>
                </a:lnTo>
                <a:cubicBezTo>
                  <a:pt x="190681" y="380159"/>
                  <a:pt x="194589" y="383822"/>
                  <a:pt x="199348" y="385937"/>
                </a:cubicBezTo>
                <a:cubicBezTo>
                  <a:pt x="207697" y="389648"/>
                  <a:pt x="225350" y="394605"/>
                  <a:pt x="225350" y="394605"/>
                </a:cubicBezTo>
                <a:cubicBezTo>
                  <a:pt x="241765" y="393113"/>
                  <a:pt x="271640" y="398040"/>
                  <a:pt x="286021" y="381604"/>
                </a:cubicBezTo>
                <a:cubicBezTo>
                  <a:pt x="292880" y="373765"/>
                  <a:pt x="300061" y="365484"/>
                  <a:pt x="303355" y="355602"/>
                </a:cubicBezTo>
                <a:lnTo>
                  <a:pt x="312023" y="329600"/>
                </a:lnTo>
                <a:cubicBezTo>
                  <a:pt x="313397" y="317235"/>
                  <a:pt x="313429" y="292119"/>
                  <a:pt x="320690" y="277596"/>
                </a:cubicBezTo>
                <a:cubicBezTo>
                  <a:pt x="323019" y="272938"/>
                  <a:pt x="326023" y="268596"/>
                  <a:pt x="329357" y="264595"/>
                </a:cubicBezTo>
                <a:cubicBezTo>
                  <a:pt x="333280" y="259887"/>
                  <a:pt x="337259" y="254994"/>
                  <a:pt x="342358" y="251594"/>
                </a:cubicBezTo>
                <a:cubicBezTo>
                  <a:pt x="346159" y="249060"/>
                  <a:pt x="351025" y="248705"/>
                  <a:pt x="355359" y="247261"/>
                </a:cubicBezTo>
                <a:cubicBezTo>
                  <a:pt x="359492" y="234864"/>
                  <a:pt x="361304" y="230537"/>
                  <a:pt x="364026" y="216925"/>
                </a:cubicBezTo>
                <a:cubicBezTo>
                  <a:pt x="364371" y="215201"/>
                  <a:pt x="369596" y="179010"/>
                  <a:pt x="372694" y="173589"/>
                </a:cubicBezTo>
                <a:cubicBezTo>
                  <a:pt x="375735" y="168268"/>
                  <a:pt x="380987" y="164512"/>
                  <a:pt x="385695" y="160588"/>
                </a:cubicBezTo>
                <a:cubicBezTo>
                  <a:pt x="396898" y="151252"/>
                  <a:pt x="398665" y="151930"/>
                  <a:pt x="411697" y="147587"/>
                </a:cubicBezTo>
                <a:cubicBezTo>
                  <a:pt x="414586" y="144698"/>
                  <a:pt x="420364" y="143005"/>
                  <a:pt x="420364" y="138919"/>
                </a:cubicBezTo>
                <a:cubicBezTo>
                  <a:pt x="420364" y="133711"/>
                  <a:pt x="414951" y="129986"/>
                  <a:pt x="411697" y="125919"/>
                </a:cubicBezTo>
                <a:cubicBezTo>
                  <a:pt x="409144" y="122728"/>
                  <a:pt x="405582" y="120442"/>
                  <a:pt x="403029" y="117251"/>
                </a:cubicBezTo>
                <a:cubicBezTo>
                  <a:pt x="399775" y="113184"/>
                  <a:pt x="398045" y="107933"/>
                  <a:pt x="394362" y="104250"/>
                </a:cubicBezTo>
                <a:cubicBezTo>
                  <a:pt x="390679" y="100567"/>
                  <a:pt x="385695" y="98472"/>
                  <a:pt x="381361" y="95583"/>
                </a:cubicBezTo>
                <a:cubicBezTo>
                  <a:pt x="362278" y="66957"/>
                  <a:pt x="387861" y="23355"/>
                  <a:pt x="377027" y="8910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6BED2C-FA07-43E7-A449-09237B21B745}"/>
              </a:ext>
            </a:extLst>
          </p:cNvPr>
          <p:cNvSpPr/>
          <p:nvPr/>
        </p:nvSpPr>
        <p:spPr>
          <a:xfrm>
            <a:off x="9828229" y="3770234"/>
            <a:ext cx="286822" cy="357270"/>
          </a:xfrm>
          <a:custGeom>
            <a:avLst/>
            <a:gdLst>
              <a:gd name="connsiteX0" fmla="*/ 282175 w 286822"/>
              <a:gd name="connsiteY0" fmla="*/ 41 h 357270"/>
              <a:gd name="connsiteX1" fmla="*/ 260507 w 286822"/>
              <a:gd name="connsiteY1" fmla="*/ 13042 h 357270"/>
              <a:gd name="connsiteX2" fmla="*/ 251839 w 286822"/>
              <a:gd name="connsiteY2" fmla="*/ 21709 h 357270"/>
              <a:gd name="connsiteX3" fmla="*/ 225837 w 286822"/>
              <a:gd name="connsiteY3" fmla="*/ 30376 h 357270"/>
              <a:gd name="connsiteX4" fmla="*/ 212836 w 286822"/>
              <a:gd name="connsiteY4" fmla="*/ 34710 h 357270"/>
              <a:gd name="connsiteX5" fmla="*/ 199835 w 286822"/>
              <a:gd name="connsiteY5" fmla="*/ 39044 h 357270"/>
              <a:gd name="connsiteX6" fmla="*/ 74160 w 286822"/>
              <a:gd name="connsiteY6" fmla="*/ 34710 h 357270"/>
              <a:gd name="connsiteX7" fmla="*/ 65492 w 286822"/>
              <a:gd name="connsiteY7" fmla="*/ 43377 h 357270"/>
              <a:gd name="connsiteX8" fmla="*/ 61159 w 286822"/>
              <a:gd name="connsiteY8" fmla="*/ 95381 h 357270"/>
              <a:gd name="connsiteX9" fmla="*/ 48158 w 286822"/>
              <a:gd name="connsiteY9" fmla="*/ 99715 h 357270"/>
              <a:gd name="connsiteX10" fmla="*/ 30823 w 286822"/>
              <a:gd name="connsiteY10" fmla="*/ 121383 h 357270"/>
              <a:gd name="connsiteX11" fmla="*/ 26489 w 286822"/>
              <a:gd name="connsiteY11" fmla="*/ 177721 h 357270"/>
              <a:gd name="connsiteX12" fmla="*/ 13489 w 286822"/>
              <a:gd name="connsiteY12" fmla="*/ 208056 h 357270"/>
              <a:gd name="connsiteX13" fmla="*/ 4821 w 286822"/>
              <a:gd name="connsiteY13" fmla="*/ 216723 h 357270"/>
              <a:gd name="connsiteX14" fmla="*/ 488 w 286822"/>
              <a:gd name="connsiteY14" fmla="*/ 229724 h 357270"/>
              <a:gd name="connsiteX15" fmla="*/ 13489 w 286822"/>
              <a:gd name="connsiteY15" fmla="*/ 234058 h 357270"/>
              <a:gd name="connsiteX16" fmla="*/ 43824 w 286822"/>
              <a:gd name="connsiteY16" fmla="*/ 242725 h 357270"/>
              <a:gd name="connsiteX17" fmla="*/ 39490 w 286822"/>
              <a:gd name="connsiteY17" fmla="*/ 351066 h 357270"/>
              <a:gd name="connsiteX18" fmla="*/ 74160 w 286822"/>
              <a:gd name="connsiteY18" fmla="*/ 346733 h 357270"/>
              <a:gd name="connsiteX19" fmla="*/ 69826 w 286822"/>
              <a:gd name="connsiteY19" fmla="*/ 299063 h 357270"/>
              <a:gd name="connsiteX20" fmla="*/ 74160 w 286822"/>
              <a:gd name="connsiteY20" fmla="*/ 247059 h 357270"/>
              <a:gd name="connsiteX21" fmla="*/ 78493 w 286822"/>
              <a:gd name="connsiteY21" fmla="*/ 221057 h 357270"/>
              <a:gd name="connsiteX22" fmla="*/ 87161 w 286822"/>
              <a:gd name="connsiteY22" fmla="*/ 212390 h 357270"/>
              <a:gd name="connsiteX23" fmla="*/ 104495 w 286822"/>
              <a:gd name="connsiteY23" fmla="*/ 208056 h 357270"/>
              <a:gd name="connsiteX24" fmla="*/ 108829 w 286822"/>
              <a:gd name="connsiteY24" fmla="*/ 221057 h 357270"/>
              <a:gd name="connsiteX25" fmla="*/ 117496 w 286822"/>
              <a:gd name="connsiteY25" fmla="*/ 234058 h 357270"/>
              <a:gd name="connsiteX26" fmla="*/ 108829 w 286822"/>
              <a:gd name="connsiteY26" fmla="*/ 247059 h 357270"/>
              <a:gd name="connsiteX27" fmla="*/ 113162 w 286822"/>
              <a:gd name="connsiteY27" fmla="*/ 277394 h 357270"/>
              <a:gd name="connsiteX28" fmla="*/ 126163 w 286822"/>
              <a:gd name="connsiteY28" fmla="*/ 281728 h 357270"/>
              <a:gd name="connsiteX29" fmla="*/ 134831 w 286822"/>
              <a:gd name="connsiteY29" fmla="*/ 290395 h 357270"/>
              <a:gd name="connsiteX30" fmla="*/ 139164 w 286822"/>
              <a:gd name="connsiteY30" fmla="*/ 320731 h 357270"/>
              <a:gd name="connsiteX31" fmla="*/ 173834 w 286822"/>
              <a:gd name="connsiteY31" fmla="*/ 307730 h 357270"/>
              <a:gd name="connsiteX32" fmla="*/ 178167 w 286822"/>
              <a:gd name="connsiteY32" fmla="*/ 290395 h 357270"/>
              <a:gd name="connsiteX33" fmla="*/ 186835 w 286822"/>
              <a:gd name="connsiteY33" fmla="*/ 277394 h 357270"/>
              <a:gd name="connsiteX34" fmla="*/ 169500 w 286822"/>
              <a:gd name="connsiteY34" fmla="*/ 251393 h 357270"/>
              <a:gd name="connsiteX35" fmla="*/ 160833 w 286822"/>
              <a:gd name="connsiteY35" fmla="*/ 238392 h 357270"/>
              <a:gd name="connsiteX36" fmla="*/ 147832 w 286822"/>
              <a:gd name="connsiteY36" fmla="*/ 190721 h 357270"/>
              <a:gd name="connsiteX37" fmla="*/ 134831 w 286822"/>
              <a:gd name="connsiteY37" fmla="*/ 186388 h 357270"/>
              <a:gd name="connsiteX38" fmla="*/ 143498 w 286822"/>
              <a:gd name="connsiteY38" fmla="*/ 160386 h 357270"/>
              <a:gd name="connsiteX39" fmla="*/ 169500 w 286822"/>
              <a:gd name="connsiteY39" fmla="*/ 147385 h 357270"/>
              <a:gd name="connsiteX40" fmla="*/ 182501 w 286822"/>
              <a:gd name="connsiteY40" fmla="*/ 143051 h 357270"/>
              <a:gd name="connsiteX41" fmla="*/ 204169 w 286822"/>
              <a:gd name="connsiteY41" fmla="*/ 117049 h 357270"/>
              <a:gd name="connsiteX42" fmla="*/ 191168 w 286822"/>
              <a:gd name="connsiteY42" fmla="*/ 108382 h 357270"/>
              <a:gd name="connsiteX43" fmla="*/ 160833 w 286822"/>
              <a:gd name="connsiteY43" fmla="*/ 117049 h 357270"/>
              <a:gd name="connsiteX44" fmla="*/ 139164 w 286822"/>
              <a:gd name="connsiteY44" fmla="*/ 134384 h 357270"/>
              <a:gd name="connsiteX45" fmla="*/ 121830 w 286822"/>
              <a:gd name="connsiteY45" fmla="*/ 143051 h 357270"/>
              <a:gd name="connsiteX46" fmla="*/ 95828 w 286822"/>
              <a:gd name="connsiteY46" fmla="*/ 151719 h 357270"/>
              <a:gd name="connsiteX47" fmla="*/ 87161 w 286822"/>
              <a:gd name="connsiteY47" fmla="*/ 143051 h 357270"/>
              <a:gd name="connsiteX48" fmla="*/ 78493 w 286822"/>
              <a:gd name="connsiteY48" fmla="*/ 108382 h 357270"/>
              <a:gd name="connsiteX49" fmla="*/ 74160 w 286822"/>
              <a:gd name="connsiteY49" fmla="*/ 95381 h 357270"/>
              <a:gd name="connsiteX50" fmla="*/ 78493 w 286822"/>
              <a:gd name="connsiteY50" fmla="*/ 69379 h 357270"/>
              <a:gd name="connsiteX51" fmla="*/ 87161 w 286822"/>
              <a:gd name="connsiteY51" fmla="*/ 60712 h 357270"/>
              <a:gd name="connsiteX52" fmla="*/ 134831 w 286822"/>
              <a:gd name="connsiteY52" fmla="*/ 47711 h 357270"/>
              <a:gd name="connsiteX53" fmla="*/ 182501 w 286822"/>
              <a:gd name="connsiteY53" fmla="*/ 52045 h 357270"/>
              <a:gd name="connsiteX54" fmla="*/ 195502 w 286822"/>
              <a:gd name="connsiteY54" fmla="*/ 56378 h 357270"/>
              <a:gd name="connsiteX55" fmla="*/ 234505 w 286822"/>
              <a:gd name="connsiteY55" fmla="*/ 52045 h 357270"/>
              <a:gd name="connsiteX56" fmla="*/ 260507 w 286822"/>
              <a:gd name="connsiteY56" fmla="*/ 43377 h 357270"/>
              <a:gd name="connsiteX57" fmla="*/ 273507 w 286822"/>
              <a:gd name="connsiteY57" fmla="*/ 39044 h 357270"/>
              <a:gd name="connsiteX58" fmla="*/ 286508 w 286822"/>
              <a:gd name="connsiteY58" fmla="*/ 17375 h 357270"/>
              <a:gd name="connsiteX59" fmla="*/ 282175 w 286822"/>
              <a:gd name="connsiteY59" fmla="*/ 41 h 35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6822" h="357270">
                <a:moveTo>
                  <a:pt x="282175" y="41"/>
                </a:moveTo>
                <a:cubicBezTo>
                  <a:pt x="277842" y="-681"/>
                  <a:pt x="267361" y="8146"/>
                  <a:pt x="260507" y="13042"/>
                </a:cubicBezTo>
                <a:cubicBezTo>
                  <a:pt x="257182" y="15417"/>
                  <a:pt x="255494" y="19882"/>
                  <a:pt x="251839" y="21709"/>
                </a:cubicBezTo>
                <a:cubicBezTo>
                  <a:pt x="243667" y="25795"/>
                  <a:pt x="234504" y="27487"/>
                  <a:pt x="225837" y="30376"/>
                </a:cubicBezTo>
                <a:lnTo>
                  <a:pt x="212836" y="34710"/>
                </a:lnTo>
                <a:lnTo>
                  <a:pt x="199835" y="39044"/>
                </a:lnTo>
                <a:cubicBezTo>
                  <a:pt x="149066" y="32697"/>
                  <a:pt x="123594" y="24823"/>
                  <a:pt x="74160" y="34710"/>
                </a:cubicBezTo>
                <a:cubicBezTo>
                  <a:pt x="70153" y="35511"/>
                  <a:pt x="68381" y="40488"/>
                  <a:pt x="65492" y="43377"/>
                </a:cubicBezTo>
                <a:cubicBezTo>
                  <a:pt x="64048" y="60712"/>
                  <a:pt x="66274" y="78755"/>
                  <a:pt x="61159" y="95381"/>
                </a:cubicBezTo>
                <a:cubicBezTo>
                  <a:pt x="59816" y="99747"/>
                  <a:pt x="52075" y="97365"/>
                  <a:pt x="48158" y="99715"/>
                </a:cubicBezTo>
                <a:cubicBezTo>
                  <a:pt x="41294" y="103833"/>
                  <a:pt x="34761" y="115475"/>
                  <a:pt x="30823" y="121383"/>
                </a:cubicBezTo>
                <a:cubicBezTo>
                  <a:pt x="29378" y="140162"/>
                  <a:pt x="28825" y="159032"/>
                  <a:pt x="26489" y="177721"/>
                </a:cubicBezTo>
                <a:cubicBezTo>
                  <a:pt x="25600" y="184833"/>
                  <a:pt x="16438" y="203632"/>
                  <a:pt x="13489" y="208056"/>
                </a:cubicBezTo>
                <a:cubicBezTo>
                  <a:pt x="11223" y="211456"/>
                  <a:pt x="7710" y="213834"/>
                  <a:pt x="4821" y="216723"/>
                </a:cubicBezTo>
                <a:cubicBezTo>
                  <a:pt x="3377" y="221057"/>
                  <a:pt x="-1555" y="225638"/>
                  <a:pt x="488" y="229724"/>
                </a:cubicBezTo>
                <a:cubicBezTo>
                  <a:pt x="2531" y="233810"/>
                  <a:pt x="9097" y="232803"/>
                  <a:pt x="13489" y="234058"/>
                </a:cubicBezTo>
                <a:cubicBezTo>
                  <a:pt x="51606" y="244950"/>
                  <a:pt x="12632" y="232329"/>
                  <a:pt x="43824" y="242725"/>
                </a:cubicBezTo>
                <a:cubicBezTo>
                  <a:pt x="42379" y="278839"/>
                  <a:pt x="29370" y="316369"/>
                  <a:pt x="39490" y="351066"/>
                </a:cubicBezTo>
                <a:cubicBezTo>
                  <a:pt x="42751" y="362247"/>
                  <a:pt x="68291" y="356793"/>
                  <a:pt x="74160" y="346733"/>
                </a:cubicBezTo>
                <a:cubicBezTo>
                  <a:pt x="82200" y="332951"/>
                  <a:pt x="71271" y="314953"/>
                  <a:pt x="69826" y="299063"/>
                </a:cubicBezTo>
                <a:cubicBezTo>
                  <a:pt x="71271" y="281728"/>
                  <a:pt x="72239" y="264347"/>
                  <a:pt x="74160" y="247059"/>
                </a:cubicBezTo>
                <a:cubicBezTo>
                  <a:pt x="75130" y="238326"/>
                  <a:pt x="75408" y="229284"/>
                  <a:pt x="78493" y="221057"/>
                </a:cubicBezTo>
                <a:cubicBezTo>
                  <a:pt x="79928" y="217231"/>
                  <a:pt x="83506" y="214217"/>
                  <a:pt x="87161" y="212390"/>
                </a:cubicBezTo>
                <a:cubicBezTo>
                  <a:pt x="92488" y="209726"/>
                  <a:pt x="98717" y="209501"/>
                  <a:pt x="104495" y="208056"/>
                </a:cubicBezTo>
                <a:cubicBezTo>
                  <a:pt x="105940" y="212390"/>
                  <a:pt x="106786" y="216971"/>
                  <a:pt x="108829" y="221057"/>
                </a:cubicBezTo>
                <a:cubicBezTo>
                  <a:pt x="111158" y="225715"/>
                  <a:pt x="117496" y="228850"/>
                  <a:pt x="117496" y="234058"/>
                </a:cubicBezTo>
                <a:cubicBezTo>
                  <a:pt x="117496" y="239266"/>
                  <a:pt x="111718" y="242725"/>
                  <a:pt x="108829" y="247059"/>
                </a:cubicBezTo>
                <a:cubicBezTo>
                  <a:pt x="110273" y="257171"/>
                  <a:pt x="108594" y="268258"/>
                  <a:pt x="113162" y="277394"/>
                </a:cubicBezTo>
                <a:cubicBezTo>
                  <a:pt x="115205" y="281480"/>
                  <a:pt x="122246" y="279378"/>
                  <a:pt x="126163" y="281728"/>
                </a:cubicBezTo>
                <a:cubicBezTo>
                  <a:pt x="129667" y="283830"/>
                  <a:pt x="131942" y="287506"/>
                  <a:pt x="134831" y="290395"/>
                </a:cubicBezTo>
                <a:cubicBezTo>
                  <a:pt x="136275" y="300507"/>
                  <a:pt x="131941" y="313508"/>
                  <a:pt x="139164" y="320731"/>
                </a:cubicBezTo>
                <a:cubicBezTo>
                  <a:pt x="146661" y="328228"/>
                  <a:pt x="168336" y="311395"/>
                  <a:pt x="173834" y="307730"/>
                </a:cubicBezTo>
                <a:cubicBezTo>
                  <a:pt x="175278" y="301952"/>
                  <a:pt x="175821" y="295870"/>
                  <a:pt x="178167" y="290395"/>
                </a:cubicBezTo>
                <a:cubicBezTo>
                  <a:pt x="180219" y="285608"/>
                  <a:pt x="185979" y="282532"/>
                  <a:pt x="186835" y="277394"/>
                </a:cubicBezTo>
                <a:cubicBezTo>
                  <a:pt x="188739" y="265970"/>
                  <a:pt x="174762" y="257707"/>
                  <a:pt x="169500" y="251393"/>
                </a:cubicBezTo>
                <a:cubicBezTo>
                  <a:pt x="166166" y="247392"/>
                  <a:pt x="163722" y="242726"/>
                  <a:pt x="160833" y="238392"/>
                </a:cubicBezTo>
                <a:cubicBezTo>
                  <a:pt x="158569" y="229335"/>
                  <a:pt x="149977" y="194153"/>
                  <a:pt x="147832" y="190721"/>
                </a:cubicBezTo>
                <a:cubicBezTo>
                  <a:pt x="145411" y="186847"/>
                  <a:pt x="139165" y="187832"/>
                  <a:pt x="134831" y="186388"/>
                </a:cubicBezTo>
                <a:cubicBezTo>
                  <a:pt x="137720" y="177721"/>
                  <a:pt x="134831" y="163275"/>
                  <a:pt x="143498" y="160386"/>
                </a:cubicBezTo>
                <a:cubicBezTo>
                  <a:pt x="176177" y="149492"/>
                  <a:pt x="135896" y="164187"/>
                  <a:pt x="169500" y="147385"/>
                </a:cubicBezTo>
                <a:cubicBezTo>
                  <a:pt x="173586" y="145342"/>
                  <a:pt x="178167" y="144496"/>
                  <a:pt x="182501" y="143051"/>
                </a:cubicBezTo>
                <a:cubicBezTo>
                  <a:pt x="183803" y="141749"/>
                  <a:pt x="205175" y="122077"/>
                  <a:pt x="204169" y="117049"/>
                </a:cubicBezTo>
                <a:cubicBezTo>
                  <a:pt x="203147" y="111942"/>
                  <a:pt x="195502" y="111271"/>
                  <a:pt x="191168" y="108382"/>
                </a:cubicBezTo>
                <a:cubicBezTo>
                  <a:pt x="185621" y="109769"/>
                  <a:pt x="167045" y="113943"/>
                  <a:pt x="160833" y="117049"/>
                </a:cubicBezTo>
                <a:cubicBezTo>
                  <a:pt x="129355" y="132788"/>
                  <a:pt x="163343" y="118265"/>
                  <a:pt x="139164" y="134384"/>
                </a:cubicBezTo>
                <a:cubicBezTo>
                  <a:pt x="133789" y="137967"/>
                  <a:pt x="127828" y="140652"/>
                  <a:pt x="121830" y="143051"/>
                </a:cubicBezTo>
                <a:cubicBezTo>
                  <a:pt x="113347" y="146444"/>
                  <a:pt x="95828" y="151719"/>
                  <a:pt x="95828" y="151719"/>
                </a:cubicBezTo>
                <a:cubicBezTo>
                  <a:pt x="92939" y="148830"/>
                  <a:pt x="89263" y="146555"/>
                  <a:pt x="87161" y="143051"/>
                </a:cubicBezTo>
                <a:cubicBezTo>
                  <a:pt x="82915" y="135974"/>
                  <a:pt x="79825" y="113710"/>
                  <a:pt x="78493" y="108382"/>
                </a:cubicBezTo>
                <a:cubicBezTo>
                  <a:pt x="77385" y="103950"/>
                  <a:pt x="75604" y="99715"/>
                  <a:pt x="74160" y="95381"/>
                </a:cubicBezTo>
                <a:cubicBezTo>
                  <a:pt x="75604" y="86714"/>
                  <a:pt x="75408" y="77606"/>
                  <a:pt x="78493" y="69379"/>
                </a:cubicBezTo>
                <a:cubicBezTo>
                  <a:pt x="79928" y="65553"/>
                  <a:pt x="83970" y="63264"/>
                  <a:pt x="87161" y="60712"/>
                </a:cubicBezTo>
                <a:cubicBezTo>
                  <a:pt x="105371" y="46145"/>
                  <a:pt x="105015" y="51438"/>
                  <a:pt x="134831" y="47711"/>
                </a:cubicBezTo>
                <a:cubicBezTo>
                  <a:pt x="150721" y="49156"/>
                  <a:pt x="166706" y="49789"/>
                  <a:pt x="182501" y="52045"/>
                </a:cubicBezTo>
                <a:cubicBezTo>
                  <a:pt x="187023" y="52691"/>
                  <a:pt x="190934" y="56378"/>
                  <a:pt x="195502" y="56378"/>
                </a:cubicBezTo>
                <a:cubicBezTo>
                  <a:pt x="208583" y="56378"/>
                  <a:pt x="221504" y="53489"/>
                  <a:pt x="234505" y="52045"/>
                </a:cubicBezTo>
                <a:lnTo>
                  <a:pt x="260507" y="43377"/>
                </a:lnTo>
                <a:lnTo>
                  <a:pt x="273507" y="39044"/>
                </a:lnTo>
                <a:cubicBezTo>
                  <a:pt x="278360" y="34191"/>
                  <a:pt x="288759" y="26377"/>
                  <a:pt x="286508" y="17375"/>
                </a:cubicBezTo>
                <a:cubicBezTo>
                  <a:pt x="285725" y="14242"/>
                  <a:pt x="286508" y="763"/>
                  <a:pt x="282175" y="41"/>
                </a:cubicBezTo>
                <a:close/>
              </a:path>
            </a:pathLst>
          </a:custGeom>
          <a:blipFill>
            <a:blip r:embed="rId1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077BCE-95A0-414B-9A26-9B310867321A}"/>
              </a:ext>
            </a:extLst>
          </p:cNvPr>
          <p:cNvSpPr/>
          <p:nvPr/>
        </p:nvSpPr>
        <p:spPr>
          <a:xfrm>
            <a:off x="10355456" y="3865613"/>
            <a:ext cx="145288" cy="108343"/>
          </a:xfrm>
          <a:custGeom>
            <a:avLst/>
            <a:gdLst>
              <a:gd name="connsiteX0" fmla="*/ 1966 w 145288"/>
              <a:gd name="connsiteY0" fmla="*/ 52006 h 108343"/>
              <a:gd name="connsiteX1" fmla="*/ 36635 w 145288"/>
              <a:gd name="connsiteY1" fmla="*/ 56340 h 108343"/>
              <a:gd name="connsiteX2" fmla="*/ 62637 w 145288"/>
              <a:gd name="connsiteY2" fmla="*/ 78008 h 108343"/>
              <a:gd name="connsiteX3" fmla="*/ 84305 w 145288"/>
              <a:gd name="connsiteY3" fmla="*/ 108343 h 108343"/>
              <a:gd name="connsiteX4" fmla="*/ 114641 w 145288"/>
              <a:gd name="connsiteY4" fmla="*/ 104010 h 108343"/>
              <a:gd name="connsiteX5" fmla="*/ 127642 w 145288"/>
              <a:gd name="connsiteY5" fmla="*/ 95342 h 108343"/>
              <a:gd name="connsiteX6" fmla="*/ 140643 w 145288"/>
              <a:gd name="connsiteY6" fmla="*/ 91009 h 108343"/>
              <a:gd name="connsiteX7" fmla="*/ 140643 w 145288"/>
              <a:gd name="connsiteY7" fmla="*/ 52006 h 108343"/>
              <a:gd name="connsiteX8" fmla="*/ 123308 w 145288"/>
              <a:gd name="connsiteY8" fmla="*/ 21670 h 108343"/>
              <a:gd name="connsiteX9" fmla="*/ 84305 w 145288"/>
              <a:gd name="connsiteY9" fmla="*/ 17337 h 108343"/>
              <a:gd name="connsiteX10" fmla="*/ 71304 w 145288"/>
              <a:gd name="connsiteY10" fmla="*/ 4336 h 108343"/>
              <a:gd name="connsiteX11" fmla="*/ 36635 w 145288"/>
              <a:gd name="connsiteY11" fmla="*/ 4336 h 108343"/>
              <a:gd name="connsiteX12" fmla="*/ 19300 w 145288"/>
              <a:gd name="connsiteY12" fmla="*/ 17337 h 108343"/>
              <a:gd name="connsiteX13" fmla="*/ 6299 w 145288"/>
              <a:gd name="connsiteY13" fmla="*/ 21670 h 108343"/>
              <a:gd name="connsiteX14" fmla="*/ 1966 w 145288"/>
              <a:gd name="connsiteY14" fmla="*/ 52006 h 10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288" h="108343">
                <a:moveTo>
                  <a:pt x="1966" y="52006"/>
                </a:moveTo>
                <a:cubicBezTo>
                  <a:pt x="7022" y="57784"/>
                  <a:pt x="25399" y="53276"/>
                  <a:pt x="36635" y="56340"/>
                </a:cubicBezTo>
                <a:cubicBezTo>
                  <a:pt x="44932" y="58603"/>
                  <a:pt x="57489" y="72860"/>
                  <a:pt x="62637" y="78008"/>
                </a:cubicBezTo>
                <a:cubicBezTo>
                  <a:pt x="72748" y="108344"/>
                  <a:pt x="62637" y="101121"/>
                  <a:pt x="84305" y="108343"/>
                </a:cubicBezTo>
                <a:cubicBezTo>
                  <a:pt x="94417" y="106899"/>
                  <a:pt x="104857" y="106945"/>
                  <a:pt x="114641" y="104010"/>
                </a:cubicBezTo>
                <a:cubicBezTo>
                  <a:pt x="119630" y="102513"/>
                  <a:pt x="122983" y="97671"/>
                  <a:pt x="127642" y="95342"/>
                </a:cubicBezTo>
                <a:cubicBezTo>
                  <a:pt x="131728" y="93299"/>
                  <a:pt x="136309" y="92453"/>
                  <a:pt x="140643" y="91009"/>
                </a:cubicBezTo>
                <a:cubicBezTo>
                  <a:pt x="147599" y="70139"/>
                  <a:pt x="146026" y="81615"/>
                  <a:pt x="140643" y="52006"/>
                </a:cubicBezTo>
                <a:cubicBezTo>
                  <a:pt x="137945" y="37168"/>
                  <a:pt x="140558" y="25983"/>
                  <a:pt x="123308" y="21670"/>
                </a:cubicBezTo>
                <a:cubicBezTo>
                  <a:pt x="110618" y="18497"/>
                  <a:pt x="97306" y="18781"/>
                  <a:pt x="84305" y="17337"/>
                </a:cubicBezTo>
                <a:cubicBezTo>
                  <a:pt x="79971" y="13003"/>
                  <a:pt x="76403" y="7736"/>
                  <a:pt x="71304" y="4336"/>
                </a:cubicBezTo>
                <a:cubicBezTo>
                  <a:pt x="59003" y="-3865"/>
                  <a:pt x="50387" y="1585"/>
                  <a:pt x="36635" y="4336"/>
                </a:cubicBezTo>
                <a:cubicBezTo>
                  <a:pt x="30857" y="8670"/>
                  <a:pt x="25571" y="13754"/>
                  <a:pt x="19300" y="17337"/>
                </a:cubicBezTo>
                <a:cubicBezTo>
                  <a:pt x="15334" y="19603"/>
                  <a:pt x="10216" y="19320"/>
                  <a:pt x="6299" y="21670"/>
                </a:cubicBezTo>
                <a:cubicBezTo>
                  <a:pt x="2795" y="23772"/>
                  <a:pt x="-3090" y="46228"/>
                  <a:pt x="1966" y="5200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DC42AE-2D6F-41FC-9673-C13EDDAE6E2C}"/>
              </a:ext>
            </a:extLst>
          </p:cNvPr>
          <p:cNvSpPr/>
          <p:nvPr/>
        </p:nvSpPr>
        <p:spPr>
          <a:xfrm>
            <a:off x="10440785" y="3938388"/>
            <a:ext cx="714895" cy="417481"/>
          </a:xfrm>
          <a:custGeom>
            <a:avLst/>
            <a:gdLst>
              <a:gd name="connsiteX0" fmla="*/ 58190 w 714895"/>
              <a:gd name="connsiteY0" fmla="*/ 35096 h 417481"/>
              <a:gd name="connsiteX1" fmla="*/ 103910 w 714895"/>
              <a:gd name="connsiteY1" fmla="*/ 60034 h 417481"/>
              <a:gd name="connsiteX2" fmla="*/ 116379 w 714895"/>
              <a:gd name="connsiteY2" fmla="*/ 68347 h 417481"/>
              <a:gd name="connsiteX3" fmla="*/ 141317 w 714895"/>
              <a:gd name="connsiteY3" fmla="*/ 64190 h 417481"/>
              <a:gd name="connsiteX4" fmla="*/ 157942 w 714895"/>
              <a:gd name="connsiteY4" fmla="*/ 39252 h 417481"/>
              <a:gd name="connsiteX5" fmla="*/ 166255 w 714895"/>
              <a:gd name="connsiteY5" fmla="*/ 26783 h 417481"/>
              <a:gd name="connsiteX6" fmla="*/ 170411 w 714895"/>
              <a:gd name="connsiteY6" fmla="*/ 14314 h 417481"/>
              <a:gd name="connsiteX7" fmla="*/ 216131 w 714895"/>
              <a:gd name="connsiteY7" fmla="*/ 6001 h 417481"/>
              <a:gd name="connsiteX8" fmla="*/ 245226 w 714895"/>
              <a:gd name="connsiteY8" fmla="*/ 26783 h 417481"/>
              <a:gd name="connsiteX9" fmla="*/ 278477 w 714895"/>
              <a:gd name="connsiteY9" fmla="*/ 35096 h 417481"/>
              <a:gd name="connsiteX10" fmla="*/ 290946 w 714895"/>
              <a:gd name="connsiteY10" fmla="*/ 39252 h 417481"/>
              <a:gd name="connsiteX11" fmla="*/ 311728 w 714895"/>
              <a:gd name="connsiteY11" fmla="*/ 43408 h 417481"/>
              <a:gd name="connsiteX12" fmla="*/ 328353 w 714895"/>
              <a:gd name="connsiteY12" fmla="*/ 47565 h 417481"/>
              <a:gd name="connsiteX13" fmla="*/ 353291 w 714895"/>
              <a:gd name="connsiteY13" fmla="*/ 55877 h 417481"/>
              <a:gd name="connsiteX14" fmla="*/ 428106 w 714895"/>
              <a:gd name="connsiteY14" fmla="*/ 60034 h 417481"/>
              <a:gd name="connsiteX15" fmla="*/ 453044 w 714895"/>
              <a:gd name="connsiteY15" fmla="*/ 89128 h 417481"/>
              <a:gd name="connsiteX16" fmla="*/ 461357 w 714895"/>
              <a:gd name="connsiteY16" fmla="*/ 118223 h 417481"/>
              <a:gd name="connsiteX17" fmla="*/ 477982 w 714895"/>
              <a:gd name="connsiteY17" fmla="*/ 126536 h 417481"/>
              <a:gd name="connsiteX18" fmla="*/ 536171 w 714895"/>
              <a:gd name="connsiteY18" fmla="*/ 130692 h 417481"/>
              <a:gd name="connsiteX19" fmla="*/ 552797 w 714895"/>
              <a:gd name="connsiteY19" fmla="*/ 155630 h 417481"/>
              <a:gd name="connsiteX20" fmla="*/ 561110 w 714895"/>
              <a:gd name="connsiteY20" fmla="*/ 188881 h 417481"/>
              <a:gd name="connsiteX21" fmla="*/ 573579 w 714895"/>
              <a:gd name="connsiteY21" fmla="*/ 193037 h 417481"/>
              <a:gd name="connsiteX22" fmla="*/ 635924 w 714895"/>
              <a:gd name="connsiteY22" fmla="*/ 205507 h 417481"/>
              <a:gd name="connsiteX23" fmla="*/ 648393 w 714895"/>
              <a:gd name="connsiteY23" fmla="*/ 217976 h 417481"/>
              <a:gd name="connsiteX24" fmla="*/ 644237 w 714895"/>
              <a:gd name="connsiteY24" fmla="*/ 230445 h 417481"/>
              <a:gd name="connsiteX25" fmla="*/ 602673 w 714895"/>
              <a:gd name="connsiteY25" fmla="*/ 242914 h 417481"/>
              <a:gd name="connsiteX26" fmla="*/ 619299 w 714895"/>
              <a:gd name="connsiteY26" fmla="*/ 276165 h 417481"/>
              <a:gd name="connsiteX27" fmla="*/ 623455 w 714895"/>
              <a:gd name="connsiteY27" fmla="*/ 288634 h 417481"/>
              <a:gd name="connsiteX28" fmla="*/ 631768 w 714895"/>
              <a:gd name="connsiteY28" fmla="*/ 301103 h 417481"/>
              <a:gd name="connsiteX29" fmla="*/ 648393 w 714895"/>
              <a:gd name="connsiteY29" fmla="*/ 330197 h 417481"/>
              <a:gd name="connsiteX30" fmla="*/ 689957 w 714895"/>
              <a:gd name="connsiteY30" fmla="*/ 346823 h 417481"/>
              <a:gd name="connsiteX31" fmla="*/ 702426 w 714895"/>
              <a:gd name="connsiteY31" fmla="*/ 359292 h 417481"/>
              <a:gd name="connsiteX32" fmla="*/ 706582 w 714895"/>
              <a:gd name="connsiteY32" fmla="*/ 371761 h 417481"/>
              <a:gd name="connsiteX33" fmla="*/ 714895 w 714895"/>
              <a:gd name="connsiteY33" fmla="*/ 400856 h 417481"/>
              <a:gd name="connsiteX34" fmla="*/ 710739 w 714895"/>
              <a:gd name="connsiteY34" fmla="*/ 413325 h 417481"/>
              <a:gd name="connsiteX35" fmla="*/ 689957 w 714895"/>
              <a:gd name="connsiteY35" fmla="*/ 417481 h 417481"/>
              <a:gd name="connsiteX36" fmla="*/ 623455 w 714895"/>
              <a:gd name="connsiteY36" fmla="*/ 413325 h 417481"/>
              <a:gd name="connsiteX37" fmla="*/ 598517 w 714895"/>
              <a:gd name="connsiteY37" fmla="*/ 388387 h 417481"/>
              <a:gd name="connsiteX38" fmla="*/ 594360 w 714895"/>
              <a:gd name="connsiteY38" fmla="*/ 375917 h 417481"/>
              <a:gd name="connsiteX39" fmla="*/ 569422 w 714895"/>
              <a:gd name="connsiteY39" fmla="*/ 334354 h 417481"/>
              <a:gd name="connsiteX40" fmla="*/ 556953 w 714895"/>
              <a:gd name="connsiteY40" fmla="*/ 317728 h 417481"/>
              <a:gd name="connsiteX41" fmla="*/ 548640 w 714895"/>
              <a:gd name="connsiteY41" fmla="*/ 305259 h 417481"/>
              <a:gd name="connsiteX42" fmla="*/ 523702 w 714895"/>
              <a:gd name="connsiteY42" fmla="*/ 288634 h 417481"/>
              <a:gd name="connsiteX43" fmla="*/ 423950 w 714895"/>
              <a:gd name="connsiteY43" fmla="*/ 292790 h 417481"/>
              <a:gd name="connsiteX44" fmla="*/ 399011 w 714895"/>
              <a:gd name="connsiteY44" fmla="*/ 330197 h 417481"/>
              <a:gd name="connsiteX45" fmla="*/ 394855 w 714895"/>
              <a:gd name="connsiteY45" fmla="*/ 346823 h 417481"/>
              <a:gd name="connsiteX46" fmla="*/ 353291 w 714895"/>
              <a:gd name="connsiteY46" fmla="*/ 350979 h 417481"/>
              <a:gd name="connsiteX47" fmla="*/ 336666 w 714895"/>
              <a:gd name="connsiteY47" fmla="*/ 346823 h 417481"/>
              <a:gd name="connsiteX48" fmla="*/ 307571 w 714895"/>
              <a:gd name="connsiteY48" fmla="*/ 334354 h 417481"/>
              <a:gd name="connsiteX49" fmla="*/ 282633 w 714895"/>
              <a:gd name="connsiteY49" fmla="*/ 317728 h 417481"/>
              <a:gd name="connsiteX50" fmla="*/ 270164 w 714895"/>
              <a:gd name="connsiteY50" fmla="*/ 309416 h 417481"/>
              <a:gd name="connsiteX51" fmla="*/ 257695 w 714895"/>
              <a:gd name="connsiteY51" fmla="*/ 305259 h 417481"/>
              <a:gd name="connsiteX52" fmla="*/ 228600 w 714895"/>
              <a:gd name="connsiteY52" fmla="*/ 309416 h 417481"/>
              <a:gd name="connsiteX53" fmla="*/ 216131 w 714895"/>
              <a:gd name="connsiteY53" fmla="*/ 313572 h 417481"/>
              <a:gd name="connsiteX54" fmla="*/ 224444 w 714895"/>
              <a:gd name="connsiteY54" fmla="*/ 263696 h 417481"/>
              <a:gd name="connsiteX55" fmla="*/ 232757 w 714895"/>
              <a:gd name="connsiteY55" fmla="*/ 251227 h 417481"/>
              <a:gd name="connsiteX56" fmla="*/ 224444 w 714895"/>
              <a:gd name="connsiteY56" fmla="*/ 205507 h 417481"/>
              <a:gd name="connsiteX57" fmla="*/ 216131 w 714895"/>
              <a:gd name="connsiteY57" fmla="*/ 193037 h 417481"/>
              <a:gd name="connsiteX58" fmla="*/ 211975 w 714895"/>
              <a:gd name="connsiteY58" fmla="*/ 180568 h 417481"/>
              <a:gd name="connsiteX59" fmla="*/ 170411 w 714895"/>
              <a:gd name="connsiteY59" fmla="*/ 151474 h 417481"/>
              <a:gd name="connsiteX60" fmla="*/ 145473 w 714895"/>
              <a:gd name="connsiteY60" fmla="*/ 143161 h 417481"/>
              <a:gd name="connsiteX61" fmla="*/ 133004 w 714895"/>
              <a:gd name="connsiteY61" fmla="*/ 139005 h 417481"/>
              <a:gd name="connsiteX62" fmla="*/ 108066 w 714895"/>
              <a:gd name="connsiteY62" fmla="*/ 126536 h 417481"/>
              <a:gd name="connsiteX63" fmla="*/ 83128 w 714895"/>
              <a:gd name="connsiteY63" fmla="*/ 114067 h 417481"/>
              <a:gd name="connsiteX64" fmla="*/ 70659 w 714895"/>
              <a:gd name="connsiteY64" fmla="*/ 105754 h 417481"/>
              <a:gd name="connsiteX65" fmla="*/ 58190 w 714895"/>
              <a:gd name="connsiteY65" fmla="*/ 101597 h 417481"/>
              <a:gd name="connsiteX66" fmla="*/ 45720 w 714895"/>
              <a:gd name="connsiteY66" fmla="*/ 89128 h 417481"/>
              <a:gd name="connsiteX67" fmla="*/ 20782 w 714895"/>
              <a:gd name="connsiteY67" fmla="*/ 72503 h 417481"/>
              <a:gd name="connsiteX68" fmla="*/ 16626 w 714895"/>
              <a:gd name="connsiteY68" fmla="*/ 89128 h 417481"/>
              <a:gd name="connsiteX69" fmla="*/ 12470 w 714895"/>
              <a:gd name="connsiteY69" fmla="*/ 114067 h 417481"/>
              <a:gd name="connsiteX70" fmla="*/ 8313 w 714895"/>
              <a:gd name="connsiteY70" fmla="*/ 101597 h 417481"/>
              <a:gd name="connsiteX71" fmla="*/ 0 w 714895"/>
              <a:gd name="connsiteY71" fmla="*/ 89128 h 417481"/>
              <a:gd name="connsiteX72" fmla="*/ 58190 w 714895"/>
              <a:gd name="connsiteY72" fmla="*/ 35096 h 41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14895" h="417481">
                <a:moveTo>
                  <a:pt x="58190" y="35096"/>
                </a:moveTo>
                <a:cubicBezTo>
                  <a:pt x="88247" y="47118"/>
                  <a:pt x="72764" y="39270"/>
                  <a:pt x="103910" y="60034"/>
                </a:cubicBezTo>
                <a:lnTo>
                  <a:pt x="116379" y="68347"/>
                </a:lnTo>
                <a:cubicBezTo>
                  <a:pt x="124692" y="66961"/>
                  <a:pt x="134413" y="69023"/>
                  <a:pt x="141317" y="64190"/>
                </a:cubicBezTo>
                <a:cubicBezTo>
                  <a:pt x="149501" y="58461"/>
                  <a:pt x="152400" y="47565"/>
                  <a:pt x="157942" y="39252"/>
                </a:cubicBezTo>
                <a:lnTo>
                  <a:pt x="166255" y="26783"/>
                </a:lnTo>
                <a:cubicBezTo>
                  <a:pt x="167640" y="22627"/>
                  <a:pt x="168452" y="18233"/>
                  <a:pt x="170411" y="14314"/>
                </a:cubicBezTo>
                <a:cubicBezTo>
                  <a:pt x="182066" y="-8995"/>
                  <a:pt x="182845" y="2303"/>
                  <a:pt x="216131" y="6001"/>
                </a:cubicBezTo>
                <a:cubicBezTo>
                  <a:pt x="219892" y="8822"/>
                  <a:pt x="239152" y="23746"/>
                  <a:pt x="245226" y="26783"/>
                </a:cubicBezTo>
                <a:cubicBezTo>
                  <a:pt x="254723" y="31532"/>
                  <a:pt x="268998" y="32726"/>
                  <a:pt x="278477" y="35096"/>
                </a:cubicBezTo>
                <a:cubicBezTo>
                  <a:pt x="282727" y="36159"/>
                  <a:pt x="286696" y="38190"/>
                  <a:pt x="290946" y="39252"/>
                </a:cubicBezTo>
                <a:cubicBezTo>
                  <a:pt x="297800" y="40965"/>
                  <a:pt x="304832" y="41875"/>
                  <a:pt x="311728" y="43408"/>
                </a:cubicBezTo>
                <a:cubicBezTo>
                  <a:pt x="317304" y="44647"/>
                  <a:pt x="322882" y="45924"/>
                  <a:pt x="328353" y="47565"/>
                </a:cubicBezTo>
                <a:cubicBezTo>
                  <a:pt x="336746" y="50083"/>
                  <a:pt x="344542" y="55391"/>
                  <a:pt x="353291" y="55877"/>
                </a:cubicBezTo>
                <a:lnTo>
                  <a:pt x="428106" y="60034"/>
                </a:lnTo>
                <a:cubicBezTo>
                  <a:pt x="436424" y="68352"/>
                  <a:pt x="447713" y="78465"/>
                  <a:pt x="453044" y="89128"/>
                </a:cubicBezTo>
                <a:cubicBezTo>
                  <a:pt x="453154" y="89348"/>
                  <a:pt x="459311" y="116177"/>
                  <a:pt x="461357" y="118223"/>
                </a:cubicBezTo>
                <a:cubicBezTo>
                  <a:pt x="465738" y="122604"/>
                  <a:pt x="471870" y="125517"/>
                  <a:pt x="477982" y="126536"/>
                </a:cubicBezTo>
                <a:cubicBezTo>
                  <a:pt x="497163" y="129733"/>
                  <a:pt x="516775" y="129307"/>
                  <a:pt x="536171" y="130692"/>
                </a:cubicBezTo>
                <a:cubicBezTo>
                  <a:pt x="541713" y="139005"/>
                  <a:pt x="550374" y="145938"/>
                  <a:pt x="552797" y="155630"/>
                </a:cubicBezTo>
                <a:cubicBezTo>
                  <a:pt x="555568" y="166714"/>
                  <a:pt x="555562" y="178894"/>
                  <a:pt x="561110" y="188881"/>
                </a:cubicBezTo>
                <a:cubicBezTo>
                  <a:pt x="563238" y="192711"/>
                  <a:pt x="569383" y="191778"/>
                  <a:pt x="573579" y="193037"/>
                </a:cubicBezTo>
                <a:cubicBezTo>
                  <a:pt x="610164" y="204013"/>
                  <a:pt x="596263" y="200549"/>
                  <a:pt x="635924" y="205507"/>
                </a:cubicBezTo>
                <a:cubicBezTo>
                  <a:pt x="640080" y="209663"/>
                  <a:pt x="646534" y="212400"/>
                  <a:pt x="648393" y="217976"/>
                </a:cubicBezTo>
                <a:cubicBezTo>
                  <a:pt x="649778" y="222132"/>
                  <a:pt x="647603" y="227640"/>
                  <a:pt x="644237" y="230445"/>
                </a:cubicBezTo>
                <a:cubicBezTo>
                  <a:pt x="635605" y="237638"/>
                  <a:pt x="613055" y="240837"/>
                  <a:pt x="602673" y="242914"/>
                </a:cubicBezTo>
                <a:cubicBezTo>
                  <a:pt x="610982" y="284455"/>
                  <a:pt x="599339" y="246224"/>
                  <a:pt x="619299" y="276165"/>
                </a:cubicBezTo>
                <a:cubicBezTo>
                  <a:pt x="621729" y="279810"/>
                  <a:pt x="621496" y="284715"/>
                  <a:pt x="623455" y="288634"/>
                </a:cubicBezTo>
                <a:cubicBezTo>
                  <a:pt x="625689" y="293102"/>
                  <a:pt x="629290" y="296766"/>
                  <a:pt x="631768" y="301103"/>
                </a:cubicBezTo>
                <a:cubicBezTo>
                  <a:pt x="636116" y="308713"/>
                  <a:pt x="641640" y="323444"/>
                  <a:pt x="648393" y="330197"/>
                </a:cubicBezTo>
                <a:cubicBezTo>
                  <a:pt x="658982" y="340786"/>
                  <a:pt x="676194" y="343383"/>
                  <a:pt x="689957" y="346823"/>
                </a:cubicBezTo>
                <a:cubicBezTo>
                  <a:pt x="694113" y="350979"/>
                  <a:pt x="699166" y="354401"/>
                  <a:pt x="702426" y="359292"/>
                </a:cubicBezTo>
                <a:cubicBezTo>
                  <a:pt x="704856" y="362937"/>
                  <a:pt x="705378" y="367548"/>
                  <a:pt x="706582" y="371761"/>
                </a:cubicBezTo>
                <a:cubicBezTo>
                  <a:pt x="717020" y="408294"/>
                  <a:pt x="704931" y="370960"/>
                  <a:pt x="714895" y="400856"/>
                </a:cubicBezTo>
                <a:cubicBezTo>
                  <a:pt x="713510" y="405012"/>
                  <a:pt x="714384" y="410895"/>
                  <a:pt x="710739" y="413325"/>
                </a:cubicBezTo>
                <a:cubicBezTo>
                  <a:pt x="704861" y="417244"/>
                  <a:pt x="697021" y="417481"/>
                  <a:pt x="689957" y="417481"/>
                </a:cubicBezTo>
                <a:cubicBezTo>
                  <a:pt x="667746" y="417481"/>
                  <a:pt x="645622" y="414710"/>
                  <a:pt x="623455" y="413325"/>
                </a:cubicBezTo>
                <a:cubicBezTo>
                  <a:pt x="615142" y="405012"/>
                  <a:pt x="602235" y="399540"/>
                  <a:pt x="598517" y="388387"/>
                </a:cubicBezTo>
                <a:cubicBezTo>
                  <a:pt x="597131" y="384230"/>
                  <a:pt x="596086" y="379944"/>
                  <a:pt x="594360" y="375917"/>
                </a:cubicBezTo>
                <a:cubicBezTo>
                  <a:pt x="587912" y="360870"/>
                  <a:pt x="579275" y="347492"/>
                  <a:pt x="569422" y="334354"/>
                </a:cubicBezTo>
                <a:cubicBezTo>
                  <a:pt x="565266" y="328812"/>
                  <a:pt x="560979" y="323365"/>
                  <a:pt x="556953" y="317728"/>
                </a:cubicBezTo>
                <a:cubicBezTo>
                  <a:pt x="554050" y="313663"/>
                  <a:pt x="552399" y="308548"/>
                  <a:pt x="548640" y="305259"/>
                </a:cubicBezTo>
                <a:cubicBezTo>
                  <a:pt x="541121" y="298680"/>
                  <a:pt x="523702" y="288634"/>
                  <a:pt x="523702" y="288634"/>
                </a:cubicBezTo>
                <a:cubicBezTo>
                  <a:pt x="490451" y="290019"/>
                  <a:pt x="455522" y="282266"/>
                  <a:pt x="423950" y="292790"/>
                </a:cubicBezTo>
                <a:cubicBezTo>
                  <a:pt x="409733" y="297529"/>
                  <a:pt x="399011" y="330197"/>
                  <a:pt x="399011" y="330197"/>
                </a:cubicBezTo>
                <a:cubicBezTo>
                  <a:pt x="397626" y="335739"/>
                  <a:pt x="398024" y="342070"/>
                  <a:pt x="394855" y="346823"/>
                </a:cubicBezTo>
                <a:cubicBezTo>
                  <a:pt x="384854" y="361825"/>
                  <a:pt x="366504" y="353382"/>
                  <a:pt x="353291" y="350979"/>
                </a:cubicBezTo>
                <a:cubicBezTo>
                  <a:pt x="347671" y="349957"/>
                  <a:pt x="342208" y="348208"/>
                  <a:pt x="336666" y="346823"/>
                </a:cubicBezTo>
                <a:cubicBezTo>
                  <a:pt x="291280" y="316565"/>
                  <a:pt x="361250" y="361194"/>
                  <a:pt x="307571" y="334354"/>
                </a:cubicBezTo>
                <a:cubicBezTo>
                  <a:pt x="298635" y="329886"/>
                  <a:pt x="290946" y="323270"/>
                  <a:pt x="282633" y="317728"/>
                </a:cubicBezTo>
                <a:cubicBezTo>
                  <a:pt x="278477" y="314957"/>
                  <a:pt x="274903" y="310996"/>
                  <a:pt x="270164" y="309416"/>
                </a:cubicBezTo>
                <a:lnTo>
                  <a:pt x="257695" y="305259"/>
                </a:lnTo>
                <a:cubicBezTo>
                  <a:pt x="247997" y="306645"/>
                  <a:pt x="238207" y="307495"/>
                  <a:pt x="228600" y="309416"/>
                </a:cubicBezTo>
                <a:cubicBezTo>
                  <a:pt x="224304" y="310275"/>
                  <a:pt x="217193" y="317822"/>
                  <a:pt x="216131" y="313572"/>
                </a:cubicBezTo>
                <a:cubicBezTo>
                  <a:pt x="214596" y="307430"/>
                  <a:pt x="218478" y="275628"/>
                  <a:pt x="224444" y="263696"/>
                </a:cubicBezTo>
                <a:cubicBezTo>
                  <a:pt x="226678" y="259228"/>
                  <a:pt x="229986" y="255383"/>
                  <a:pt x="232757" y="251227"/>
                </a:cubicBezTo>
                <a:cubicBezTo>
                  <a:pt x="231325" y="239769"/>
                  <a:pt x="230850" y="218320"/>
                  <a:pt x="224444" y="205507"/>
                </a:cubicBezTo>
                <a:cubicBezTo>
                  <a:pt x="222210" y="201039"/>
                  <a:pt x="218902" y="197194"/>
                  <a:pt x="216131" y="193037"/>
                </a:cubicBezTo>
                <a:cubicBezTo>
                  <a:pt x="214746" y="188881"/>
                  <a:pt x="213934" y="184487"/>
                  <a:pt x="211975" y="180568"/>
                </a:cubicBezTo>
                <a:cubicBezTo>
                  <a:pt x="202865" y="162348"/>
                  <a:pt x="193055" y="159022"/>
                  <a:pt x="170411" y="151474"/>
                </a:cubicBezTo>
                <a:lnTo>
                  <a:pt x="145473" y="143161"/>
                </a:lnTo>
                <a:lnTo>
                  <a:pt x="133004" y="139005"/>
                </a:lnTo>
                <a:cubicBezTo>
                  <a:pt x="97269" y="115181"/>
                  <a:pt x="142482" y="143744"/>
                  <a:pt x="108066" y="126536"/>
                </a:cubicBezTo>
                <a:cubicBezTo>
                  <a:pt x="75837" y="110422"/>
                  <a:pt x="114469" y="124513"/>
                  <a:pt x="83128" y="114067"/>
                </a:cubicBezTo>
                <a:cubicBezTo>
                  <a:pt x="78972" y="111296"/>
                  <a:pt x="75127" y="107988"/>
                  <a:pt x="70659" y="105754"/>
                </a:cubicBezTo>
                <a:cubicBezTo>
                  <a:pt x="66740" y="103795"/>
                  <a:pt x="61835" y="104027"/>
                  <a:pt x="58190" y="101597"/>
                </a:cubicBezTo>
                <a:cubicBezTo>
                  <a:pt x="53299" y="98336"/>
                  <a:pt x="50360" y="92737"/>
                  <a:pt x="45720" y="89128"/>
                </a:cubicBezTo>
                <a:cubicBezTo>
                  <a:pt x="37834" y="82995"/>
                  <a:pt x="20782" y="72503"/>
                  <a:pt x="20782" y="72503"/>
                </a:cubicBezTo>
                <a:cubicBezTo>
                  <a:pt x="19397" y="78045"/>
                  <a:pt x="17746" y="83527"/>
                  <a:pt x="16626" y="89128"/>
                </a:cubicBezTo>
                <a:cubicBezTo>
                  <a:pt x="14973" y="97392"/>
                  <a:pt x="17145" y="107055"/>
                  <a:pt x="12470" y="114067"/>
                </a:cubicBezTo>
                <a:cubicBezTo>
                  <a:pt x="10039" y="117713"/>
                  <a:pt x="10273" y="105516"/>
                  <a:pt x="8313" y="101597"/>
                </a:cubicBezTo>
                <a:cubicBezTo>
                  <a:pt x="6079" y="97129"/>
                  <a:pt x="2771" y="93284"/>
                  <a:pt x="0" y="89128"/>
                </a:cubicBezTo>
                <a:cubicBezTo>
                  <a:pt x="6299" y="32443"/>
                  <a:pt x="-8389" y="51721"/>
                  <a:pt x="58190" y="3509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033799-2C20-415F-AF06-32B30A07DB02}"/>
              </a:ext>
            </a:extLst>
          </p:cNvPr>
          <p:cNvSpPr/>
          <p:nvPr/>
        </p:nvSpPr>
        <p:spPr>
          <a:xfrm>
            <a:off x="9455727" y="4401589"/>
            <a:ext cx="1670858" cy="1300942"/>
          </a:xfrm>
          <a:custGeom>
            <a:avLst/>
            <a:gdLst>
              <a:gd name="connsiteX0" fmla="*/ 1101437 w 1670858"/>
              <a:gd name="connsiteY0" fmla="*/ 0 h 1300942"/>
              <a:gd name="connsiteX1" fmla="*/ 1080655 w 1670858"/>
              <a:gd name="connsiteY1" fmla="*/ 37407 h 1300942"/>
              <a:gd name="connsiteX2" fmla="*/ 1068186 w 1670858"/>
              <a:gd name="connsiteY2" fmla="*/ 45720 h 1300942"/>
              <a:gd name="connsiteX3" fmla="*/ 1055717 w 1670858"/>
              <a:gd name="connsiteY3" fmla="*/ 49876 h 1300942"/>
              <a:gd name="connsiteX4" fmla="*/ 1026622 w 1670858"/>
              <a:gd name="connsiteY4" fmla="*/ 41564 h 1300942"/>
              <a:gd name="connsiteX5" fmla="*/ 1005840 w 1670858"/>
              <a:gd name="connsiteY5" fmla="*/ 37407 h 1300942"/>
              <a:gd name="connsiteX6" fmla="*/ 976746 w 1670858"/>
              <a:gd name="connsiteY6" fmla="*/ 24938 h 1300942"/>
              <a:gd name="connsiteX7" fmla="*/ 964277 w 1670858"/>
              <a:gd name="connsiteY7" fmla="*/ 20782 h 1300942"/>
              <a:gd name="connsiteX8" fmla="*/ 931026 w 1670858"/>
              <a:gd name="connsiteY8" fmla="*/ 33251 h 1300942"/>
              <a:gd name="connsiteX9" fmla="*/ 901931 w 1670858"/>
              <a:gd name="connsiteY9" fmla="*/ 45720 h 1300942"/>
              <a:gd name="connsiteX10" fmla="*/ 852055 w 1670858"/>
              <a:gd name="connsiteY10" fmla="*/ 87284 h 1300942"/>
              <a:gd name="connsiteX11" fmla="*/ 843742 w 1670858"/>
              <a:gd name="connsiteY11" fmla="*/ 99753 h 1300942"/>
              <a:gd name="connsiteX12" fmla="*/ 835429 w 1670858"/>
              <a:gd name="connsiteY12" fmla="*/ 124691 h 1300942"/>
              <a:gd name="connsiteX13" fmla="*/ 814648 w 1670858"/>
              <a:gd name="connsiteY13" fmla="*/ 149629 h 1300942"/>
              <a:gd name="connsiteX14" fmla="*/ 810491 w 1670858"/>
              <a:gd name="connsiteY14" fmla="*/ 162098 h 1300942"/>
              <a:gd name="connsiteX15" fmla="*/ 610986 w 1670858"/>
              <a:gd name="connsiteY15" fmla="*/ 166255 h 1300942"/>
              <a:gd name="connsiteX16" fmla="*/ 598517 w 1670858"/>
              <a:gd name="connsiteY16" fmla="*/ 178724 h 1300942"/>
              <a:gd name="connsiteX17" fmla="*/ 577735 w 1670858"/>
              <a:gd name="connsiteY17" fmla="*/ 191193 h 1300942"/>
              <a:gd name="connsiteX18" fmla="*/ 565266 w 1670858"/>
              <a:gd name="connsiteY18" fmla="*/ 199506 h 1300942"/>
              <a:gd name="connsiteX19" fmla="*/ 552797 w 1670858"/>
              <a:gd name="connsiteY19" fmla="*/ 216131 h 1300942"/>
              <a:gd name="connsiteX20" fmla="*/ 536171 w 1670858"/>
              <a:gd name="connsiteY20" fmla="*/ 224444 h 1300942"/>
              <a:gd name="connsiteX21" fmla="*/ 523702 w 1670858"/>
              <a:gd name="connsiteY21" fmla="*/ 232756 h 1300942"/>
              <a:gd name="connsiteX22" fmla="*/ 507077 w 1670858"/>
              <a:gd name="connsiteY22" fmla="*/ 245226 h 1300942"/>
              <a:gd name="connsiteX23" fmla="*/ 482138 w 1670858"/>
              <a:gd name="connsiteY23" fmla="*/ 261851 h 1300942"/>
              <a:gd name="connsiteX24" fmla="*/ 453044 w 1670858"/>
              <a:gd name="connsiteY24" fmla="*/ 282633 h 1300942"/>
              <a:gd name="connsiteX25" fmla="*/ 444731 w 1670858"/>
              <a:gd name="connsiteY25" fmla="*/ 295102 h 1300942"/>
              <a:gd name="connsiteX26" fmla="*/ 432262 w 1670858"/>
              <a:gd name="connsiteY26" fmla="*/ 303415 h 1300942"/>
              <a:gd name="connsiteX27" fmla="*/ 428106 w 1670858"/>
              <a:gd name="connsiteY27" fmla="*/ 315884 h 1300942"/>
              <a:gd name="connsiteX28" fmla="*/ 419793 w 1670858"/>
              <a:gd name="connsiteY28" fmla="*/ 328353 h 1300942"/>
              <a:gd name="connsiteX29" fmla="*/ 415637 w 1670858"/>
              <a:gd name="connsiteY29" fmla="*/ 340822 h 1300942"/>
              <a:gd name="connsiteX30" fmla="*/ 407324 w 1670858"/>
              <a:gd name="connsiteY30" fmla="*/ 353291 h 1300942"/>
              <a:gd name="connsiteX31" fmla="*/ 382386 w 1670858"/>
              <a:gd name="connsiteY31" fmla="*/ 382386 h 1300942"/>
              <a:gd name="connsiteX32" fmla="*/ 357448 w 1670858"/>
              <a:gd name="connsiteY32" fmla="*/ 399011 h 1300942"/>
              <a:gd name="connsiteX33" fmla="*/ 344978 w 1670858"/>
              <a:gd name="connsiteY33" fmla="*/ 403167 h 1300942"/>
              <a:gd name="connsiteX34" fmla="*/ 311728 w 1670858"/>
              <a:gd name="connsiteY34" fmla="*/ 423949 h 1300942"/>
              <a:gd name="connsiteX35" fmla="*/ 299258 w 1670858"/>
              <a:gd name="connsiteY35" fmla="*/ 432262 h 1300942"/>
              <a:gd name="connsiteX36" fmla="*/ 286789 w 1670858"/>
              <a:gd name="connsiteY36" fmla="*/ 444731 h 1300942"/>
              <a:gd name="connsiteX37" fmla="*/ 261851 w 1670858"/>
              <a:gd name="connsiteY37" fmla="*/ 448887 h 1300942"/>
              <a:gd name="connsiteX38" fmla="*/ 249382 w 1670858"/>
              <a:gd name="connsiteY38" fmla="*/ 453044 h 1300942"/>
              <a:gd name="connsiteX39" fmla="*/ 187037 w 1670858"/>
              <a:gd name="connsiteY39" fmla="*/ 469669 h 1300942"/>
              <a:gd name="connsiteX40" fmla="*/ 170411 w 1670858"/>
              <a:gd name="connsiteY40" fmla="*/ 477982 h 1300942"/>
              <a:gd name="connsiteX41" fmla="*/ 157942 w 1670858"/>
              <a:gd name="connsiteY41" fmla="*/ 482138 h 1300942"/>
              <a:gd name="connsiteX42" fmla="*/ 124691 w 1670858"/>
              <a:gd name="connsiteY42" fmla="*/ 494607 h 1300942"/>
              <a:gd name="connsiteX43" fmla="*/ 99753 w 1670858"/>
              <a:gd name="connsiteY43" fmla="*/ 515389 h 1300942"/>
              <a:gd name="connsiteX44" fmla="*/ 83128 w 1670858"/>
              <a:gd name="connsiteY44" fmla="*/ 527858 h 1300942"/>
              <a:gd name="connsiteX45" fmla="*/ 70658 w 1670858"/>
              <a:gd name="connsiteY45" fmla="*/ 552796 h 1300942"/>
              <a:gd name="connsiteX46" fmla="*/ 62346 w 1670858"/>
              <a:gd name="connsiteY46" fmla="*/ 619298 h 1300942"/>
              <a:gd name="connsiteX47" fmla="*/ 58189 w 1670858"/>
              <a:gd name="connsiteY47" fmla="*/ 631767 h 1300942"/>
              <a:gd name="connsiteX48" fmla="*/ 54033 w 1670858"/>
              <a:gd name="connsiteY48" fmla="*/ 660862 h 1300942"/>
              <a:gd name="connsiteX49" fmla="*/ 45720 w 1670858"/>
              <a:gd name="connsiteY49" fmla="*/ 702426 h 1300942"/>
              <a:gd name="connsiteX50" fmla="*/ 41564 w 1670858"/>
              <a:gd name="connsiteY50" fmla="*/ 773084 h 1300942"/>
              <a:gd name="connsiteX51" fmla="*/ 33251 w 1670858"/>
              <a:gd name="connsiteY51" fmla="*/ 835429 h 1300942"/>
              <a:gd name="connsiteX52" fmla="*/ 29095 w 1670858"/>
              <a:gd name="connsiteY52" fmla="*/ 847898 h 1300942"/>
              <a:gd name="connsiteX53" fmla="*/ 24938 w 1670858"/>
              <a:gd name="connsiteY53" fmla="*/ 985058 h 1300942"/>
              <a:gd name="connsiteX54" fmla="*/ 16626 w 1670858"/>
              <a:gd name="connsiteY54" fmla="*/ 1014153 h 1300942"/>
              <a:gd name="connsiteX55" fmla="*/ 12469 w 1670858"/>
              <a:gd name="connsiteY55" fmla="*/ 1034935 h 1300942"/>
              <a:gd name="connsiteX56" fmla="*/ 4157 w 1670858"/>
              <a:gd name="connsiteY56" fmla="*/ 1059873 h 1300942"/>
              <a:gd name="connsiteX57" fmla="*/ 0 w 1670858"/>
              <a:gd name="connsiteY57" fmla="*/ 1076498 h 1300942"/>
              <a:gd name="connsiteX58" fmla="*/ 4157 w 1670858"/>
              <a:gd name="connsiteY58" fmla="*/ 1093124 h 1300942"/>
              <a:gd name="connsiteX59" fmla="*/ 37408 w 1670858"/>
              <a:gd name="connsiteY59" fmla="*/ 1101436 h 1300942"/>
              <a:gd name="connsiteX60" fmla="*/ 66502 w 1670858"/>
              <a:gd name="connsiteY60" fmla="*/ 1109749 h 1300942"/>
              <a:gd name="connsiteX61" fmla="*/ 228600 w 1670858"/>
              <a:gd name="connsiteY61" fmla="*/ 1097280 h 1300942"/>
              <a:gd name="connsiteX62" fmla="*/ 253538 w 1670858"/>
              <a:gd name="connsiteY62" fmla="*/ 1088967 h 1300942"/>
              <a:gd name="connsiteX63" fmla="*/ 266008 w 1670858"/>
              <a:gd name="connsiteY63" fmla="*/ 1080655 h 1300942"/>
              <a:gd name="connsiteX64" fmla="*/ 278477 w 1670858"/>
              <a:gd name="connsiteY64" fmla="*/ 1068186 h 1300942"/>
              <a:gd name="connsiteX65" fmla="*/ 290946 w 1670858"/>
              <a:gd name="connsiteY65" fmla="*/ 1064029 h 1300942"/>
              <a:gd name="connsiteX66" fmla="*/ 307571 w 1670858"/>
              <a:gd name="connsiteY66" fmla="*/ 1059873 h 1300942"/>
              <a:gd name="connsiteX67" fmla="*/ 320040 w 1670858"/>
              <a:gd name="connsiteY67" fmla="*/ 1055716 h 1300942"/>
              <a:gd name="connsiteX68" fmla="*/ 353291 w 1670858"/>
              <a:gd name="connsiteY68" fmla="*/ 1047404 h 1300942"/>
              <a:gd name="connsiteX69" fmla="*/ 390698 w 1670858"/>
              <a:gd name="connsiteY69" fmla="*/ 1034935 h 1300942"/>
              <a:gd name="connsiteX70" fmla="*/ 407324 w 1670858"/>
              <a:gd name="connsiteY70" fmla="*/ 1026622 h 1300942"/>
              <a:gd name="connsiteX71" fmla="*/ 465513 w 1670858"/>
              <a:gd name="connsiteY71" fmla="*/ 1005840 h 1300942"/>
              <a:gd name="connsiteX72" fmla="*/ 507077 w 1670858"/>
              <a:gd name="connsiteY72" fmla="*/ 997527 h 1300942"/>
              <a:gd name="connsiteX73" fmla="*/ 544484 w 1670858"/>
              <a:gd name="connsiteY73" fmla="*/ 985058 h 1300942"/>
              <a:gd name="connsiteX74" fmla="*/ 556953 w 1670858"/>
              <a:gd name="connsiteY74" fmla="*/ 976746 h 1300942"/>
              <a:gd name="connsiteX75" fmla="*/ 594360 w 1670858"/>
              <a:gd name="connsiteY75" fmla="*/ 968433 h 1300942"/>
              <a:gd name="connsiteX76" fmla="*/ 615142 w 1670858"/>
              <a:gd name="connsiteY76" fmla="*/ 960120 h 1300942"/>
              <a:gd name="connsiteX77" fmla="*/ 635924 w 1670858"/>
              <a:gd name="connsiteY77" fmla="*/ 955964 h 1300942"/>
              <a:gd name="connsiteX78" fmla="*/ 694113 w 1670858"/>
              <a:gd name="connsiteY78" fmla="*/ 943495 h 1300942"/>
              <a:gd name="connsiteX79" fmla="*/ 743989 w 1670858"/>
              <a:gd name="connsiteY79" fmla="*/ 947651 h 1300942"/>
              <a:gd name="connsiteX80" fmla="*/ 760615 w 1670858"/>
              <a:gd name="connsiteY80" fmla="*/ 960120 h 1300942"/>
              <a:gd name="connsiteX81" fmla="*/ 773084 w 1670858"/>
              <a:gd name="connsiteY81" fmla="*/ 989215 h 1300942"/>
              <a:gd name="connsiteX82" fmla="*/ 777240 w 1670858"/>
              <a:gd name="connsiteY82" fmla="*/ 1026622 h 1300942"/>
              <a:gd name="connsiteX83" fmla="*/ 785553 w 1670858"/>
              <a:gd name="connsiteY83" fmla="*/ 1039091 h 1300942"/>
              <a:gd name="connsiteX84" fmla="*/ 802178 w 1670858"/>
              <a:gd name="connsiteY84" fmla="*/ 1076498 h 1300942"/>
              <a:gd name="connsiteX85" fmla="*/ 810491 w 1670858"/>
              <a:gd name="connsiteY85" fmla="*/ 1088967 h 1300942"/>
              <a:gd name="connsiteX86" fmla="*/ 843742 w 1670858"/>
              <a:gd name="connsiteY86" fmla="*/ 1076498 h 1300942"/>
              <a:gd name="connsiteX87" fmla="*/ 847898 w 1670858"/>
              <a:gd name="connsiteY87" fmla="*/ 1064029 h 1300942"/>
              <a:gd name="connsiteX88" fmla="*/ 868680 w 1670858"/>
              <a:gd name="connsiteY88" fmla="*/ 1034935 h 1300942"/>
              <a:gd name="connsiteX89" fmla="*/ 876993 w 1670858"/>
              <a:gd name="connsiteY89" fmla="*/ 1022466 h 1300942"/>
              <a:gd name="connsiteX90" fmla="*/ 889462 w 1670858"/>
              <a:gd name="connsiteY90" fmla="*/ 1014153 h 1300942"/>
              <a:gd name="connsiteX91" fmla="*/ 926869 w 1670858"/>
              <a:gd name="connsiteY91" fmla="*/ 1018309 h 1300942"/>
              <a:gd name="connsiteX92" fmla="*/ 931026 w 1670858"/>
              <a:gd name="connsiteY92" fmla="*/ 1030778 h 1300942"/>
              <a:gd name="connsiteX93" fmla="*/ 943495 w 1670858"/>
              <a:gd name="connsiteY93" fmla="*/ 1059873 h 1300942"/>
              <a:gd name="connsiteX94" fmla="*/ 947651 w 1670858"/>
              <a:gd name="connsiteY94" fmla="*/ 1126375 h 1300942"/>
              <a:gd name="connsiteX95" fmla="*/ 951808 w 1670858"/>
              <a:gd name="connsiteY95" fmla="*/ 1167938 h 1300942"/>
              <a:gd name="connsiteX96" fmla="*/ 955964 w 1670858"/>
              <a:gd name="connsiteY96" fmla="*/ 1271847 h 1300942"/>
              <a:gd name="connsiteX97" fmla="*/ 960120 w 1670858"/>
              <a:gd name="connsiteY97" fmla="*/ 1284316 h 1300942"/>
              <a:gd name="connsiteX98" fmla="*/ 976746 w 1670858"/>
              <a:gd name="connsiteY98" fmla="*/ 1288473 h 1300942"/>
              <a:gd name="connsiteX99" fmla="*/ 1018309 w 1670858"/>
              <a:gd name="connsiteY99" fmla="*/ 1296786 h 1300942"/>
              <a:gd name="connsiteX100" fmla="*/ 1080655 w 1670858"/>
              <a:gd name="connsiteY100" fmla="*/ 1292629 h 1300942"/>
              <a:gd name="connsiteX101" fmla="*/ 1105593 w 1670858"/>
              <a:gd name="connsiteY101" fmla="*/ 1276004 h 1300942"/>
              <a:gd name="connsiteX102" fmla="*/ 1155469 w 1670858"/>
              <a:gd name="connsiteY102" fmla="*/ 1284316 h 1300942"/>
              <a:gd name="connsiteX103" fmla="*/ 1167938 w 1670858"/>
              <a:gd name="connsiteY103" fmla="*/ 1296786 h 1300942"/>
              <a:gd name="connsiteX104" fmla="*/ 1180408 w 1670858"/>
              <a:gd name="connsiteY104" fmla="*/ 1300942 h 1300942"/>
              <a:gd name="connsiteX105" fmla="*/ 1246909 w 1670858"/>
              <a:gd name="connsiteY105" fmla="*/ 1292629 h 1300942"/>
              <a:gd name="connsiteX106" fmla="*/ 1292629 w 1670858"/>
              <a:gd name="connsiteY106" fmla="*/ 1267691 h 1300942"/>
              <a:gd name="connsiteX107" fmla="*/ 1305098 w 1670858"/>
              <a:gd name="connsiteY107" fmla="*/ 1255222 h 1300942"/>
              <a:gd name="connsiteX108" fmla="*/ 1321724 w 1670858"/>
              <a:gd name="connsiteY108" fmla="*/ 1246909 h 1300942"/>
              <a:gd name="connsiteX109" fmla="*/ 1342506 w 1670858"/>
              <a:gd name="connsiteY109" fmla="*/ 1226127 h 1300942"/>
              <a:gd name="connsiteX110" fmla="*/ 1379913 w 1670858"/>
              <a:gd name="connsiteY110" fmla="*/ 1192876 h 1300942"/>
              <a:gd name="connsiteX111" fmla="*/ 1388226 w 1670858"/>
              <a:gd name="connsiteY111" fmla="*/ 1180407 h 1300942"/>
              <a:gd name="connsiteX112" fmla="*/ 1417320 w 1670858"/>
              <a:gd name="connsiteY112" fmla="*/ 1151313 h 1300942"/>
              <a:gd name="connsiteX113" fmla="*/ 1429789 w 1670858"/>
              <a:gd name="connsiteY113" fmla="*/ 1138844 h 1300942"/>
              <a:gd name="connsiteX114" fmla="*/ 1438102 w 1670858"/>
              <a:gd name="connsiteY114" fmla="*/ 1122218 h 1300942"/>
              <a:gd name="connsiteX115" fmla="*/ 1454728 w 1670858"/>
              <a:gd name="connsiteY115" fmla="*/ 1109749 h 1300942"/>
              <a:gd name="connsiteX116" fmla="*/ 1467197 w 1670858"/>
              <a:gd name="connsiteY116" fmla="*/ 1097280 h 1300942"/>
              <a:gd name="connsiteX117" fmla="*/ 1471353 w 1670858"/>
              <a:gd name="connsiteY117" fmla="*/ 1080655 h 1300942"/>
              <a:gd name="connsiteX118" fmla="*/ 1496291 w 1670858"/>
              <a:gd name="connsiteY118" fmla="*/ 1051560 h 1300942"/>
              <a:gd name="connsiteX119" fmla="*/ 1525386 w 1670858"/>
              <a:gd name="connsiteY119" fmla="*/ 1014153 h 1300942"/>
              <a:gd name="connsiteX120" fmla="*/ 1537855 w 1670858"/>
              <a:gd name="connsiteY120" fmla="*/ 997527 h 1300942"/>
              <a:gd name="connsiteX121" fmla="*/ 1554480 w 1670858"/>
              <a:gd name="connsiteY121" fmla="*/ 980902 h 1300942"/>
              <a:gd name="connsiteX122" fmla="*/ 1575262 w 1670858"/>
              <a:gd name="connsiteY122" fmla="*/ 947651 h 1300942"/>
              <a:gd name="connsiteX123" fmla="*/ 1591888 w 1670858"/>
              <a:gd name="connsiteY123" fmla="*/ 926869 h 1300942"/>
              <a:gd name="connsiteX124" fmla="*/ 1620982 w 1670858"/>
              <a:gd name="connsiteY124" fmla="*/ 889462 h 1300942"/>
              <a:gd name="connsiteX125" fmla="*/ 1633451 w 1670858"/>
              <a:gd name="connsiteY125" fmla="*/ 864524 h 1300942"/>
              <a:gd name="connsiteX126" fmla="*/ 1637608 w 1670858"/>
              <a:gd name="connsiteY126" fmla="*/ 852055 h 1300942"/>
              <a:gd name="connsiteX127" fmla="*/ 1645920 w 1670858"/>
              <a:gd name="connsiteY127" fmla="*/ 835429 h 1300942"/>
              <a:gd name="connsiteX128" fmla="*/ 1658389 w 1670858"/>
              <a:gd name="connsiteY128" fmla="*/ 798022 h 1300942"/>
              <a:gd name="connsiteX129" fmla="*/ 1666702 w 1670858"/>
              <a:gd name="connsiteY129" fmla="*/ 760615 h 1300942"/>
              <a:gd name="connsiteX130" fmla="*/ 1670858 w 1670858"/>
              <a:gd name="connsiteY130" fmla="*/ 748146 h 1300942"/>
              <a:gd name="connsiteX131" fmla="*/ 1666702 w 1670858"/>
              <a:gd name="connsiteY131" fmla="*/ 615142 h 1300942"/>
              <a:gd name="connsiteX132" fmla="*/ 1662546 w 1670858"/>
              <a:gd name="connsiteY132" fmla="*/ 602673 h 1300942"/>
              <a:gd name="connsiteX133" fmla="*/ 1633451 w 1670858"/>
              <a:gd name="connsiteY133" fmla="*/ 548640 h 1300942"/>
              <a:gd name="connsiteX134" fmla="*/ 1625138 w 1670858"/>
              <a:gd name="connsiteY134" fmla="*/ 523702 h 1300942"/>
              <a:gd name="connsiteX135" fmla="*/ 1608513 w 1670858"/>
              <a:gd name="connsiteY135" fmla="*/ 494607 h 1300942"/>
              <a:gd name="connsiteX136" fmla="*/ 1604357 w 1670858"/>
              <a:gd name="connsiteY136" fmla="*/ 477982 h 1300942"/>
              <a:gd name="connsiteX137" fmla="*/ 1579418 w 1670858"/>
              <a:gd name="connsiteY137" fmla="*/ 440575 h 1300942"/>
              <a:gd name="connsiteX138" fmla="*/ 1571106 w 1670858"/>
              <a:gd name="connsiteY138" fmla="*/ 428106 h 1300942"/>
              <a:gd name="connsiteX139" fmla="*/ 1558637 w 1670858"/>
              <a:gd name="connsiteY139" fmla="*/ 415636 h 1300942"/>
              <a:gd name="connsiteX140" fmla="*/ 1546168 w 1670858"/>
              <a:gd name="connsiteY140" fmla="*/ 399011 h 1300942"/>
              <a:gd name="connsiteX141" fmla="*/ 1533698 w 1670858"/>
              <a:gd name="connsiteY141" fmla="*/ 390698 h 1300942"/>
              <a:gd name="connsiteX142" fmla="*/ 1508760 w 1670858"/>
              <a:gd name="connsiteY142" fmla="*/ 361604 h 1300942"/>
              <a:gd name="connsiteX143" fmla="*/ 1500448 w 1670858"/>
              <a:gd name="connsiteY143" fmla="*/ 349135 h 1300942"/>
              <a:gd name="connsiteX144" fmla="*/ 1467197 w 1670858"/>
              <a:gd name="connsiteY144" fmla="*/ 315884 h 1300942"/>
              <a:gd name="connsiteX145" fmla="*/ 1450571 w 1670858"/>
              <a:gd name="connsiteY145" fmla="*/ 290946 h 1300942"/>
              <a:gd name="connsiteX146" fmla="*/ 1438102 w 1670858"/>
              <a:gd name="connsiteY146" fmla="*/ 261851 h 1300942"/>
              <a:gd name="connsiteX147" fmla="*/ 1421477 w 1670858"/>
              <a:gd name="connsiteY147" fmla="*/ 228600 h 1300942"/>
              <a:gd name="connsiteX148" fmla="*/ 1413164 w 1670858"/>
              <a:gd name="connsiteY148" fmla="*/ 195349 h 1300942"/>
              <a:gd name="connsiteX149" fmla="*/ 1404851 w 1670858"/>
              <a:gd name="connsiteY149" fmla="*/ 182880 h 1300942"/>
              <a:gd name="connsiteX150" fmla="*/ 1400695 w 1670858"/>
              <a:gd name="connsiteY150" fmla="*/ 153786 h 1300942"/>
              <a:gd name="connsiteX151" fmla="*/ 1388226 w 1670858"/>
              <a:gd name="connsiteY151" fmla="*/ 133004 h 1300942"/>
              <a:gd name="connsiteX152" fmla="*/ 1384069 w 1670858"/>
              <a:gd name="connsiteY152" fmla="*/ 103909 h 1300942"/>
              <a:gd name="connsiteX153" fmla="*/ 1375757 w 1670858"/>
              <a:gd name="connsiteY153" fmla="*/ 78971 h 1300942"/>
              <a:gd name="connsiteX154" fmla="*/ 1371600 w 1670858"/>
              <a:gd name="connsiteY154" fmla="*/ 58189 h 1300942"/>
              <a:gd name="connsiteX155" fmla="*/ 1363288 w 1670858"/>
              <a:gd name="connsiteY155" fmla="*/ 33251 h 1300942"/>
              <a:gd name="connsiteX156" fmla="*/ 1350818 w 1670858"/>
              <a:gd name="connsiteY156" fmla="*/ 4156 h 1300942"/>
              <a:gd name="connsiteX157" fmla="*/ 1338349 w 1670858"/>
              <a:gd name="connsiteY157" fmla="*/ 8313 h 1300942"/>
              <a:gd name="connsiteX158" fmla="*/ 1330037 w 1670858"/>
              <a:gd name="connsiteY158" fmla="*/ 33251 h 1300942"/>
              <a:gd name="connsiteX159" fmla="*/ 1325880 w 1670858"/>
              <a:gd name="connsiteY159" fmla="*/ 45720 h 1300942"/>
              <a:gd name="connsiteX160" fmla="*/ 1321724 w 1670858"/>
              <a:gd name="connsiteY160" fmla="*/ 58189 h 1300942"/>
              <a:gd name="connsiteX161" fmla="*/ 1313411 w 1670858"/>
              <a:gd name="connsiteY161" fmla="*/ 74815 h 1300942"/>
              <a:gd name="connsiteX162" fmla="*/ 1300942 w 1670858"/>
              <a:gd name="connsiteY162" fmla="*/ 124691 h 1300942"/>
              <a:gd name="connsiteX163" fmla="*/ 1296786 w 1670858"/>
              <a:gd name="connsiteY163" fmla="*/ 145473 h 1300942"/>
              <a:gd name="connsiteX164" fmla="*/ 1284317 w 1670858"/>
              <a:gd name="connsiteY164" fmla="*/ 182880 h 1300942"/>
              <a:gd name="connsiteX165" fmla="*/ 1271848 w 1670858"/>
              <a:gd name="connsiteY165" fmla="*/ 220287 h 1300942"/>
              <a:gd name="connsiteX166" fmla="*/ 1267691 w 1670858"/>
              <a:gd name="connsiteY166" fmla="*/ 232756 h 1300942"/>
              <a:gd name="connsiteX167" fmla="*/ 1259378 w 1670858"/>
              <a:gd name="connsiteY167" fmla="*/ 245226 h 1300942"/>
              <a:gd name="connsiteX168" fmla="*/ 1242753 w 1670858"/>
              <a:gd name="connsiteY168" fmla="*/ 274320 h 1300942"/>
              <a:gd name="connsiteX169" fmla="*/ 1230284 w 1670858"/>
              <a:gd name="connsiteY169" fmla="*/ 286789 h 1300942"/>
              <a:gd name="connsiteX170" fmla="*/ 1192877 w 1670858"/>
              <a:gd name="connsiteY170" fmla="*/ 282633 h 1300942"/>
              <a:gd name="connsiteX171" fmla="*/ 1176251 w 1670858"/>
              <a:gd name="connsiteY171" fmla="*/ 274320 h 1300942"/>
              <a:gd name="connsiteX172" fmla="*/ 1159626 w 1670858"/>
              <a:gd name="connsiteY172" fmla="*/ 270164 h 1300942"/>
              <a:gd name="connsiteX173" fmla="*/ 1143000 w 1670858"/>
              <a:gd name="connsiteY173" fmla="*/ 257695 h 1300942"/>
              <a:gd name="connsiteX174" fmla="*/ 1130531 w 1670858"/>
              <a:gd name="connsiteY174" fmla="*/ 249382 h 1300942"/>
              <a:gd name="connsiteX175" fmla="*/ 1118062 w 1670858"/>
              <a:gd name="connsiteY175" fmla="*/ 236913 h 1300942"/>
              <a:gd name="connsiteX176" fmla="*/ 1101437 w 1670858"/>
              <a:gd name="connsiteY176" fmla="*/ 228600 h 1300942"/>
              <a:gd name="connsiteX177" fmla="*/ 1059873 w 1670858"/>
              <a:gd name="connsiteY177" fmla="*/ 207818 h 1300942"/>
              <a:gd name="connsiteX178" fmla="*/ 1047404 w 1670858"/>
              <a:gd name="connsiteY178" fmla="*/ 195349 h 1300942"/>
              <a:gd name="connsiteX179" fmla="*/ 1034935 w 1670858"/>
              <a:gd name="connsiteY179" fmla="*/ 187036 h 1300942"/>
              <a:gd name="connsiteX180" fmla="*/ 1026622 w 1670858"/>
              <a:gd name="connsiteY180" fmla="*/ 174567 h 1300942"/>
              <a:gd name="connsiteX181" fmla="*/ 1022466 w 1670858"/>
              <a:gd name="connsiteY181" fmla="*/ 162098 h 1300942"/>
              <a:gd name="connsiteX182" fmla="*/ 1030778 w 1670858"/>
              <a:gd name="connsiteY182" fmla="*/ 133004 h 1300942"/>
              <a:gd name="connsiteX183" fmla="*/ 1043248 w 1670858"/>
              <a:gd name="connsiteY183" fmla="*/ 116378 h 1300942"/>
              <a:gd name="connsiteX184" fmla="*/ 1051560 w 1670858"/>
              <a:gd name="connsiteY184" fmla="*/ 99753 h 1300942"/>
              <a:gd name="connsiteX185" fmla="*/ 1059873 w 1670858"/>
              <a:gd name="connsiteY185" fmla="*/ 74815 h 1300942"/>
              <a:gd name="connsiteX186" fmla="*/ 1068186 w 1670858"/>
              <a:gd name="connsiteY186" fmla="*/ 62346 h 1300942"/>
              <a:gd name="connsiteX187" fmla="*/ 1072342 w 1670858"/>
              <a:gd name="connsiteY187" fmla="*/ 49876 h 1300942"/>
              <a:gd name="connsiteX188" fmla="*/ 1084811 w 1670858"/>
              <a:gd name="connsiteY188" fmla="*/ 37407 h 1300942"/>
              <a:gd name="connsiteX189" fmla="*/ 1101437 w 1670858"/>
              <a:gd name="connsiteY189" fmla="*/ 0 h 1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670858" h="1300942">
                <a:moveTo>
                  <a:pt x="1101437" y="0"/>
                </a:moveTo>
                <a:cubicBezTo>
                  <a:pt x="1100744" y="0"/>
                  <a:pt x="1087390" y="30672"/>
                  <a:pt x="1080655" y="37407"/>
                </a:cubicBezTo>
                <a:cubicBezTo>
                  <a:pt x="1077123" y="40939"/>
                  <a:pt x="1072654" y="43486"/>
                  <a:pt x="1068186" y="45720"/>
                </a:cubicBezTo>
                <a:cubicBezTo>
                  <a:pt x="1064267" y="47679"/>
                  <a:pt x="1059873" y="48491"/>
                  <a:pt x="1055717" y="49876"/>
                </a:cubicBezTo>
                <a:cubicBezTo>
                  <a:pt x="1046019" y="47105"/>
                  <a:pt x="1036407" y="44010"/>
                  <a:pt x="1026622" y="41564"/>
                </a:cubicBezTo>
                <a:cubicBezTo>
                  <a:pt x="1019768" y="39851"/>
                  <a:pt x="1012542" y="39641"/>
                  <a:pt x="1005840" y="37407"/>
                </a:cubicBezTo>
                <a:cubicBezTo>
                  <a:pt x="995830" y="34070"/>
                  <a:pt x="986542" y="28857"/>
                  <a:pt x="976746" y="24938"/>
                </a:cubicBezTo>
                <a:cubicBezTo>
                  <a:pt x="972678" y="23311"/>
                  <a:pt x="968433" y="22167"/>
                  <a:pt x="964277" y="20782"/>
                </a:cubicBezTo>
                <a:cubicBezTo>
                  <a:pt x="933623" y="28445"/>
                  <a:pt x="961455" y="20210"/>
                  <a:pt x="931026" y="33251"/>
                </a:cubicBezTo>
                <a:cubicBezTo>
                  <a:pt x="910958" y="41852"/>
                  <a:pt x="924910" y="31932"/>
                  <a:pt x="901931" y="45720"/>
                </a:cubicBezTo>
                <a:cubicBezTo>
                  <a:pt x="884893" y="55943"/>
                  <a:pt x="863252" y="70489"/>
                  <a:pt x="852055" y="87284"/>
                </a:cubicBezTo>
                <a:lnTo>
                  <a:pt x="843742" y="99753"/>
                </a:lnTo>
                <a:cubicBezTo>
                  <a:pt x="840971" y="108066"/>
                  <a:pt x="841625" y="118495"/>
                  <a:pt x="835429" y="124691"/>
                </a:cubicBezTo>
                <a:cubicBezTo>
                  <a:pt x="826235" y="133885"/>
                  <a:pt x="820436" y="138054"/>
                  <a:pt x="814648" y="149629"/>
                </a:cubicBezTo>
                <a:cubicBezTo>
                  <a:pt x="812689" y="153548"/>
                  <a:pt x="814858" y="161742"/>
                  <a:pt x="810491" y="162098"/>
                </a:cubicBezTo>
                <a:cubicBezTo>
                  <a:pt x="744195" y="167510"/>
                  <a:pt x="677488" y="164869"/>
                  <a:pt x="610986" y="166255"/>
                </a:cubicBezTo>
                <a:cubicBezTo>
                  <a:pt x="606830" y="170411"/>
                  <a:pt x="603219" y="175197"/>
                  <a:pt x="598517" y="178724"/>
                </a:cubicBezTo>
                <a:cubicBezTo>
                  <a:pt x="592054" y="183571"/>
                  <a:pt x="584586" y="186911"/>
                  <a:pt x="577735" y="191193"/>
                </a:cubicBezTo>
                <a:cubicBezTo>
                  <a:pt x="573499" y="193841"/>
                  <a:pt x="568798" y="195974"/>
                  <a:pt x="565266" y="199506"/>
                </a:cubicBezTo>
                <a:cubicBezTo>
                  <a:pt x="560368" y="204404"/>
                  <a:pt x="558057" y="211623"/>
                  <a:pt x="552797" y="216131"/>
                </a:cubicBezTo>
                <a:cubicBezTo>
                  <a:pt x="548092" y="220163"/>
                  <a:pt x="541551" y="221370"/>
                  <a:pt x="536171" y="224444"/>
                </a:cubicBezTo>
                <a:cubicBezTo>
                  <a:pt x="531834" y="226922"/>
                  <a:pt x="527767" y="229853"/>
                  <a:pt x="523702" y="232756"/>
                </a:cubicBezTo>
                <a:cubicBezTo>
                  <a:pt x="518065" y="236783"/>
                  <a:pt x="512752" y="241253"/>
                  <a:pt x="507077" y="245226"/>
                </a:cubicBezTo>
                <a:cubicBezTo>
                  <a:pt x="498892" y="250955"/>
                  <a:pt x="490131" y="255856"/>
                  <a:pt x="482138" y="261851"/>
                </a:cubicBezTo>
                <a:cubicBezTo>
                  <a:pt x="461517" y="277317"/>
                  <a:pt x="471277" y="270477"/>
                  <a:pt x="453044" y="282633"/>
                </a:cubicBezTo>
                <a:cubicBezTo>
                  <a:pt x="450273" y="286789"/>
                  <a:pt x="448263" y="291570"/>
                  <a:pt x="444731" y="295102"/>
                </a:cubicBezTo>
                <a:cubicBezTo>
                  <a:pt x="441199" y="298634"/>
                  <a:pt x="435383" y="299514"/>
                  <a:pt x="432262" y="303415"/>
                </a:cubicBezTo>
                <a:cubicBezTo>
                  <a:pt x="429525" y="306836"/>
                  <a:pt x="430065" y="311965"/>
                  <a:pt x="428106" y="315884"/>
                </a:cubicBezTo>
                <a:cubicBezTo>
                  <a:pt x="425872" y="320352"/>
                  <a:pt x="422564" y="324197"/>
                  <a:pt x="419793" y="328353"/>
                </a:cubicBezTo>
                <a:cubicBezTo>
                  <a:pt x="418408" y="332509"/>
                  <a:pt x="417596" y="336903"/>
                  <a:pt x="415637" y="340822"/>
                </a:cubicBezTo>
                <a:cubicBezTo>
                  <a:pt x="413403" y="345290"/>
                  <a:pt x="410228" y="349226"/>
                  <a:pt x="407324" y="353291"/>
                </a:cubicBezTo>
                <a:cubicBezTo>
                  <a:pt x="400354" y="363049"/>
                  <a:pt x="392094" y="374835"/>
                  <a:pt x="382386" y="382386"/>
                </a:cubicBezTo>
                <a:cubicBezTo>
                  <a:pt x="374500" y="388520"/>
                  <a:pt x="366926" y="395852"/>
                  <a:pt x="357448" y="399011"/>
                </a:cubicBezTo>
                <a:lnTo>
                  <a:pt x="344978" y="403167"/>
                </a:lnTo>
                <a:cubicBezTo>
                  <a:pt x="323100" y="425045"/>
                  <a:pt x="343214" y="408206"/>
                  <a:pt x="311728" y="423949"/>
                </a:cubicBezTo>
                <a:cubicBezTo>
                  <a:pt x="307260" y="426183"/>
                  <a:pt x="303096" y="429064"/>
                  <a:pt x="299258" y="432262"/>
                </a:cubicBezTo>
                <a:cubicBezTo>
                  <a:pt x="294742" y="436025"/>
                  <a:pt x="292160" y="442344"/>
                  <a:pt x="286789" y="444731"/>
                </a:cubicBezTo>
                <a:cubicBezTo>
                  <a:pt x="279088" y="448154"/>
                  <a:pt x="270164" y="447502"/>
                  <a:pt x="261851" y="448887"/>
                </a:cubicBezTo>
                <a:cubicBezTo>
                  <a:pt x="257695" y="450273"/>
                  <a:pt x="253609" y="451891"/>
                  <a:pt x="249382" y="453044"/>
                </a:cubicBezTo>
                <a:cubicBezTo>
                  <a:pt x="234484" y="457107"/>
                  <a:pt x="202275" y="464128"/>
                  <a:pt x="187037" y="469669"/>
                </a:cubicBezTo>
                <a:cubicBezTo>
                  <a:pt x="181214" y="471787"/>
                  <a:pt x="176106" y="475541"/>
                  <a:pt x="170411" y="477982"/>
                </a:cubicBezTo>
                <a:cubicBezTo>
                  <a:pt x="166384" y="479708"/>
                  <a:pt x="162044" y="480600"/>
                  <a:pt x="157942" y="482138"/>
                </a:cubicBezTo>
                <a:cubicBezTo>
                  <a:pt x="118183" y="497048"/>
                  <a:pt x="152993" y="485174"/>
                  <a:pt x="124691" y="494607"/>
                </a:cubicBezTo>
                <a:cubicBezTo>
                  <a:pt x="97132" y="512980"/>
                  <a:pt x="127755" y="491387"/>
                  <a:pt x="99753" y="515389"/>
                </a:cubicBezTo>
                <a:cubicBezTo>
                  <a:pt x="94494" y="519897"/>
                  <a:pt x="88026" y="522960"/>
                  <a:pt x="83128" y="527858"/>
                </a:cubicBezTo>
                <a:cubicBezTo>
                  <a:pt x="75071" y="535915"/>
                  <a:pt x="74039" y="542655"/>
                  <a:pt x="70658" y="552796"/>
                </a:cubicBezTo>
                <a:cubicBezTo>
                  <a:pt x="68568" y="573695"/>
                  <a:pt x="67033" y="598208"/>
                  <a:pt x="62346" y="619298"/>
                </a:cubicBezTo>
                <a:cubicBezTo>
                  <a:pt x="61396" y="623575"/>
                  <a:pt x="59575" y="627611"/>
                  <a:pt x="58189" y="631767"/>
                </a:cubicBezTo>
                <a:cubicBezTo>
                  <a:pt x="56804" y="641465"/>
                  <a:pt x="55736" y="651214"/>
                  <a:pt x="54033" y="660862"/>
                </a:cubicBezTo>
                <a:cubicBezTo>
                  <a:pt x="51578" y="674776"/>
                  <a:pt x="45720" y="702426"/>
                  <a:pt x="45720" y="702426"/>
                </a:cubicBezTo>
                <a:cubicBezTo>
                  <a:pt x="44335" y="725979"/>
                  <a:pt x="43373" y="749560"/>
                  <a:pt x="41564" y="773084"/>
                </a:cubicBezTo>
                <a:cubicBezTo>
                  <a:pt x="40504" y="786867"/>
                  <a:pt x="36766" y="819612"/>
                  <a:pt x="33251" y="835429"/>
                </a:cubicBezTo>
                <a:cubicBezTo>
                  <a:pt x="32301" y="839706"/>
                  <a:pt x="30480" y="843742"/>
                  <a:pt x="29095" y="847898"/>
                </a:cubicBezTo>
                <a:cubicBezTo>
                  <a:pt x="27709" y="893618"/>
                  <a:pt x="27407" y="939384"/>
                  <a:pt x="24938" y="985058"/>
                </a:cubicBezTo>
                <a:cubicBezTo>
                  <a:pt x="24402" y="994977"/>
                  <a:pt x="18997" y="1004668"/>
                  <a:pt x="16626" y="1014153"/>
                </a:cubicBezTo>
                <a:cubicBezTo>
                  <a:pt x="14913" y="1021007"/>
                  <a:pt x="14328" y="1028119"/>
                  <a:pt x="12469" y="1034935"/>
                </a:cubicBezTo>
                <a:cubicBezTo>
                  <a:pt x="10164" y="1043389"/>
                  <a:pt x="6283" y="1051372"/>
                  <a:pt x="4157" y="1059873"/>
                </a:cubicBezTo>
                <a:lnTo>
                  <a:pt x="0" y="1076498"/>
                </a:lnTo>
                <a:cubicBezTo>
                  <a:pt x="1386" y="1082040"/>
                  <a:pt x="-596" y="1089955"/>
                  <a:pt x="4157" y="1093124"/>
                </a:cubicBezTo>
                <a:cubicBezTo>
                  <a:pt x="13663" y="1099461"/>
                  <a:pt x="26324" y="1098665"/>
                  <a:pt x="37408" y="1101436"/>
                </a:cubicBezTo>
                <a:cubicBezTo>
                  <a:pt x="58272" y="1106652"/>
                  <a:pt x="48622" y="1103790"/>
                  <a:pt x="66502" y="1109749"/>
                </a:cubicBezTo>
                <a:cubicBezTo>
                  <a:pt x="134351" y="1107140"/>
                  <a:pt x="168473" y="1109939"/>
                  <a:pt x="228600" y="1097280"/>
                </a:cubicBezTo>
                <a:cubicBezTo>
                  <a:pt x="237174" y="1095475"/>
                  <a:pt x="246247" y="1093827"/>
                  <a:pt x="253538" y="1088967"/>
                </a:cubicBezTo>
                <a:cubicBezTo>
                  <a:pt x="257695" y="1086196"/>
                  <a:pt x="262170" y="1083853"/>
                  <a:pt x="266008" y="1080655"/>
                </a:cubicBezTo>
                <a:cubicBezTo>
                  <a:pt x="270524" y="1076892"/>
                  <a:pt x="273586" y="1071447"/>
                  <a:pt x="278477" y="1068186"/>
                </a:cubicBezTo>
                <a:cubicBezTo>
                  <a:pt x="282122" y="1065756"/>
                  <a:pt x="286733" y="1065233"/>
                  <a:pt x="290946" y="1064029"/>
                </a:cubicBezTo>
                <a:cubicBezTo>
                  <a:pt x="296438" y="1062460"/>
                  <a:pt x="302079" y="1061442"/>
                  <a:pt x="307571" y="1059873"/>
                </a:cubicBezTo>
                <a:cubicBezTo>
                  <a:pt x="311784" y="1058669"/>
                  <a:pt x="315813" y="1056869"/>
                  <a:pt x="320040" y="1055716"/>
                </a:cubicBezTo>
                <a:cubicBezTo>
                  <a:pt x="331062" y="1052710"/>
                  <a:pt x="353291" y="1047404"/>
                  <a:pt x="353291" y="1047404"/>
                </a:cubicBezTo>
                <a:cubicBezTo>
                  <a:pt x="395082" y="1026508"/>
                  <a:pt x="342354" y="1051050"/>
                  <a:pt x="390698" y="1034935"/>
                </a:cubicBezTo>
                <a:cubicBezTo>
                  <a:pt x="396576" y="1032976"/>
                  <a:pt x="401604" y="1029005"/>
                  <a:pt x="407324" y="1026622"/>
                </a:cubicBezTo>
                <a:cubicBezTo>
                  <a:pt x="413981" y="1023848"/>
                  <a:pt x="455104" y="1008442"/>
                  <a:pt x="465513" y="1005840"/>
                </a:cubicBezTo>
                <a:cubicBezTo>
                  <a:pt x="479220" y="1002413"/>
                  <a:pt x="507077" y="997527"/>
                  <a:pt x="507077" y="997527"/>
                </a:cubicBezTo>
                <a:cubicBezTo>
                  <a:pt x="535409" y="978640"/>
                  <a:pt x="499686" y="999991"/>
                  <a:pt x="544484" y="985058"/>
                </a:cubicBezTo>
                <a:cubicBezTo>
                  <a:pt x="549223" y="983478"/>
                  <a:pt x="552214" y="978326"/>
                  <a:pt x="556953" y="976746"/>
                </a:cubicBezTo>
                <a:cubicBezTo>
                  <a:pt x="569071" y="972707"/>
                  <a:pt x="582078" y="971942"/>
                  <a:pt x="594360" y="968433"/>
                </a:cubicBezTo>
                <a:cubicBezTo>
                  <a:pt x="601534" y="966383"/>
                  <a:pt x="607996" y="962264"/>
                  <a:pt x="615142" y="960120"/>
                </a:cubicBezTo>
                <a:cubicBezTo>
                  <a:pt x="621909" y="958090"/>
                  <a:pt x="629108" y="957823"/>
                  <a:pt x="635924" y="955964"/>
                </a:cubicBezTo>
                <a:cubicBezTo>
                  <a:pt x="686040" y="942296"/>
                  <a:pt x="633580" y="951061"/>
                  <a:pt x="694113" y="943495"/>
                </a:cubicBezTo>
                <a:cubicBezTo>
                  <a:pt x="710738" y="944880"/>
                  <a:pt x="727804" y="943605"/>
                  <a:pt x="743989" y="947651"/>
                </a:cubicBezTo>
                <a:cubicBezTo>
                  <a:pt x="750710" y="949331"/>
                  <a:pt x="756107" y="954860"/>
                  <a:pt x="760615" y="960120"/>
                </a:cubicBezTo>
                <a:cubicBezTo>
                  <a:pt x="766219" y="966657"/>
                  <a:pt x="770270" y="980772"/>
                  <a:pt x="773084" y="989215"/>
                </a:cubicBezTo>
                <a:cubicBezTo>
                  <a:pt x="774469" y="1001684"/>
                  <a:pt x="774197" y="1014451"/>
                  <a:pt x="777240" y="1026622"/>
                </a:cubicBezTo>
                <a:cubicBezTo>
                  <a:pt x="778452" y="1031468"/>
                  <a:pt x="783075" y="1034754"/>
                  <a:pt x="785553" y="1039091"/>
                </a:cubicBezTo>
                <a:cubicBezTo>
                  <a:pt x="803184" y="1069944"/>
                  <a:pt x="784363" y="1040866"/>
                  <a:pt x="802178" y="1076498"/>
                </a:cubicBezTo>
                <a:cubicBezTo>
                  <a:pt x="804412" y="1080966"/>
                  <a:pt x="807720" y="1084811"/>
                  <a:pt x="810491" y="1088967"/>
                </a:cubicBezTo>
                <a:cubicBezTo>
                  <a:pt x="821757" y="1086714"/>
                  <a:pt x="835587" y="1086691"/>
                  <a:pt x="843742" y="1076498"/>
                </a:cubicBezTo>
                <a:cubicBezTo>
                  <a:pt x="846479" y="1073077"/>
                  <a:pt x="845939" y="1067948"/>
                  <a:pt x="847898" y="1064029"/>
                </a:cubicBezTo>
                <a:cubicBezTo>
                  <a:pt x="851162" y="1057500"/>
                  <a:pt x="865543" y="1039326"/>
                  <a:pt x="868680" y="1034935"/>
                </a:cubicBezTo>
                <a:cubicBezTo>
                  <a:pt x="871584" y="1030870"/>
                  <a:pt x="873461" y="1025998"/>
                  <a:pt x="876993" y="1022466"/>
                </a:cubicBezTo>
                <a:cubicBezTo>
                  <a:pt x="880525" y="1018934"/>
                  <a:pt x="885306" y="1016924"/>
                  <a:pt x="889462" y="1014153"/>
                </a:cubicBezTo>
                <a:cubicBezTo>
                  <a:pt x="901931" y="1015538"/>
                  <a:pt x="915221" y="1013650"/>
                  <a:pt x="926869" y="1018309"/>
                </a:cubicBezTo>
                <a:cubicBezTo>
                  <a:pt x="930937" y="1019936"/>
                  <a:pt x="929300" y="1026751"/>
                  <a:pt x="931026" y="1030778"/>
                </a:cubicBezTo>
                <a:cubicBezTo>
                  <a:pt x="946434" y="1066731"/>
                  <a:pt x="933746" y="1030631"/>
                  <a:pt x="943495" y="1059873"/>
                </a:cubicBezTo>
                <a:cubicBezTo>
                  <a:pt x="944880" y="1082040"/>
                  <a:pt x="945947" y="1104230"/>
                  <a:pt x="947651" y="1126375"/>
                </a:cubicBezTo>
                <a:cubicBezTo>
                  <a:pt x="948719" y="1140257"/>
                  <a:pt x="951014" y="1154037"/>
                  <a:pt x="951808" y="1167938"/>
                </a:cubicBezTo>
                <a:cubicBezTo>
                  <a:pt x="953786" y="1202546"/>
                  <a:pt x="953495" y="1237271"/>
                  <a:pt x="955964" y="1271847"/>
                </a:cubicBezTo>
                <a:cubicBezTo>
                  <a:pt x="956276" y="1276217"/>
                  <a:pt x="956699" y="1281579"/>
                  <a:pt x="960120" y="1284316"/>
                </a:cubicBezTo>
                <a:cubicBezTo>
                  <a:pt x="964581" y="1287885"/>
                  <a:pt x="971144" y="1287353"/>
                  <a:pt x="976746" y="1288473"/>
                </a:cubicBezTo>
                <a:cubicBezTo>
                  <a:pt x="1027695" y="1298663"/>
                  <a:pt x="979697" y="1287131"/>
                  <a:pt x="1018309" y="1296786"/>
                </a:cubicBezTo>
                <a:cubicBezTo>
                  <a:pt x="1039091" y="1295400"/>
                  <a:pt x="1060393" y="1297453"/>
                  <a:pt x="1080655" y="1292629"/>
                </a:cubicBezTo>
                <a:cubicBezTo>
                  <a:pt x="1090374" y="1290315"/>
                  <a:pt x="1105593" y="1276004"/>
                  <a:pt x="1105593" y="1276004"/>
                </a:cubicBezTo>
                <a:cubicBezTo>
                  <a:pt x="1122218" y="1278775"/>
                  <a:pt x="1139479" y="1278986"/>
                  <a:pt x="1155469" y="1284316"/>
                </a:cubicBezTo>
                <a:cubicBezTo>
                  <a:pt x="1161046" y="1286175"/>
                  <a:pt x="1163047" y="1293525"/>
                  <a:pt x="1167938" y="1296786"/>
                </a:cubicBezTo>
                <a:cubicBezTo>
                  <a:pt x="1171584" y="1299216"/>
                  <a:pt x="1176251" y="1299557"/>
                  <a:pt x="1180408" y="1300942"/>
                </a:cubicBezTo>
                <a:cubicBezTo>
                  <a:pt x="1202575" y="1298171"/>
                  <a:pt x="1225236" y="1298047"/>
                  <a:pt x="1246909" y="1292629"/>
                </a:cubicBezTo>
                <a:cubicBezTo>
                  <a:pt x="1252320" y="1291276"/>
                  <a:pt x="1282873" y="1275821"/>
                  <a:pt x="1292629" y="1267691"/>
                </a:cubicBezTo>
                <a:cubicBezTo>
                  <a:pt x="1297145" y="1263928"/>
                  <a:pt x="1300315" y="1258638"/>
                  <a:pt x="1305098" y="1255222"/>
                </a:cubicBezTo>
                <a:cubicBezTo>
                  <a:pt x="1310140" y="1251621"/>
                  <a:pt x="1316833" y="1250713"/>
                  <a:pt x="1321724" y="1246909"/>
                </a:cubicBezTo>
                <a:cubicBezTo>
                  <a:pt x="1329457" y="1240894"/>
                  <a:pt x="1335133" y="1232578"/>
                  <a:pt x="1342506" y="1226127"/>
                </a:cubicBezTo>
                <a:cubicBezTo>
                  <a:pt x="1362499" y="1208633"/>
                  <a:pt x="1356756" y="1227610"/>
                  <a:pt x="1379913" y="1192876"/>
                </a:cubicBezTo>
                <a:cubicBezTo>
                  <a:pt x="1382684" y="1188720"/>
                  <a:pt x="1384884" y="1184120"/>
                  <a:pt x="1388226" y="1180407"/>
                </a:cubicBezTo>
                <a:cubicBezTo>
                  <a:pt x="1397401" y="1170213"/>
                  <a:pt x="1407622" y="1161011"/>
                  <a:pt x="1417320" y="1151313"/>
                </a:cubicBezTo>
                <a:cubicBezTo>
                  <a:pt x="1421476" y="1147157"/>
                  <a:pt x="1427160" y="1144101"/>
                  <a:pt x="1429789" y="1138844"/>
                </a:cubicBezTo>
                <a:cubicBezTo>
                  <a:pt x="1432560" y="1133302"/>
                  <a:pt x="1434070" y="1126922"/>
                  <a:pt x="1438102" y="1122218"/>
                </a:cubicBezTo>
                <a:cubicBezTo>
                  <a:pt x="1442610" y="1116958"/>
                  <a:pt x="1449468" y="1114257"/>
                  <a:pt x="1454728" y="1109749"/>
                </a:cubicBezTo>
                <a:cubicBezTo>
                  <a:pt x="1459191" y="1105924"/>
                  <a:pt x="1463041" y="1101436"/>
                  <a:pt x="1467197" y="1097280"/>
                </a:cubicBezTo>
                <a:cubicBezTo>
                  <a:pt x="1468582" y="1091738"/>
                  <a:pt x="1468798" y="1085764"/>
                  <a:pt x="1471353" y="1080655"/>
                </a:cubicBezTo>
                <a:cubicBezTo>
                  <a:pt x="1479136" y="1065088"/>
                  <a:pt x="1485892" y="1064039"/>
                  <a:pt x="1496291" y="1051560"/>
                </a:cubicBezTo>
                <a:cubicBezTo>
                  <a:pt x="1506404" y="1039425"/>
                  <a:pt x="1515755" y="1026674"/>
                  <a:pt x="1525386" y="1014153"/>
                </a:cubicBezTo>
                <a:cubicBezTo>
                  <a:pt x="1529610" y="1008662"/>
                  <a:pt x="1532957" y="1002425"/>
                  <a:pt x="1537855" y="997527"/>
                </a:cubicBezTo>
                <a:cubicBezTo>
                  <a:pt x="1543397" y="991985"/>
                  <a:pt x="1549380" y="986852"/>
                  <a:pt x="1554480" y="980902"/>
                </a:cubicBezTo>
                <a:cubicBezTo>
                  <a:pt x="1559448" y="975106"/>
                  <a:pt x="1572879" y="951055"/>
                  <a:pt x="1575262" y="947651"/>
                </a:cubicBezTo>
                <a:cubicBezTo>
                  <a:pt x="1580349" y="940383"/>
                  <a:pt x="1586670" y="934044"/>
                  <a:pt x="1591888" y="926869"/>
                </a:cubicBezTo>
                <a:cubicBezTo>
                  <a:pt x="1618404" y="890410"/>
                  <a:pt x="1597548" y="912896"/>
                  <a:pt x="1620982" y="889462"/>
                </a:cubicBezTo>
                <a:cubicBezTo>
                  <a:pt x="1631426" y="858128"/>
                  <a:pt x="1617339" y="896745"/>
                  <a:pt x="1633451" y="864524"/>
                </a:cubicBezTo>
                <a:cubicBezTo>
                  <a:pt x="1635410" y="860605"/>
                  <a:pt x="1635882" y="856082"/>
                  <a:pt x="1637608" y="852055"/>
                </a:cubicBezTo>
                <a:cubicBezTo>
                  <a:pt x="1640049" y="846360"/>
                  <a:pt x="1643696" y="841212"/>
                  <a:pt x="1645920" y="835429"/>
                </a:cubicBezTo>
                <a:cubicBezTo>
                  <a:pt x="1650638" y="823162"/>
                  <a:pt x="1655811" y="810910"/>
                  <a:pt x="1658389" y="798022"/>
                </a:cubicBezTo>
                <a:cubicBezTo>
                  <a:pt x="1661245" y="783743"/>
                  <a:pt x="1662790" y="774307"/>
                  <a:pt x="1666702" y="760615"/>
                </a:cubicBezTo>
                <a:cubicBezTo>
                  <a:pt x="1667906" y="756402"/>
                  <a:pt x="1669473" y="752302"/>
                  <a:pt x="1670858" y="748146"/>
                </a:cubicBezTo>
                <a:cubicBezTo>
                  <a:pt x="1669473" y="703811"/>
                  <a:pt x="1669232" y="659426"/>
                  <a:pt x="1666702" y="615142"/>
                </a:cubicBezTo>
                <a:cubicBezTo>
                  <a:pt x="1666452" y="610768"/>
                  <a:pt x="1664382" y="606651"/>
                  <a:pt x="1662546" y="602673"/>
                </a:cubicBezTo>
                <a:cubicBezTo>
                  <a:pt x="1645284" y="565272"/>
                  <a:pt x="1648501" y="571214"/>
                  <a:pt x="1633451" y="548640"/>
                </a:cubicBezTo>
                <a:cubicBezTo>
                  <a:pt x="1630680" y="540327"/>
                  <a:pt x="1629056" y="531539"/>
                  <a:pt x="1625138" y="523702"/>
                </a:cubicBezTo>
                <a:cubicBezTo>
                  <a:pt x="1614592" y="502608"/>
                  <a:pt x="1620263" y="512231"/>
                  <a:pt x="1608513" y="494607"/>
                </a:cubicBezTo>
                <a:cubicBezTo>
                  <a:pt x="1607128" y="489065"/>
                  <a:pt x="1606912" y="483091"/>
                  <a:pt x="1604357" y="477982"/>
                </a:cubicBezTo>
                <a:lnTo>
                  <a:pt x="1579418" y="440575"/>
                </a:lnTo>
                <a:cubicBezTo>
                  <a:pt x="1576647" y="436419"/>
                  <a:pt x="1574638" y="431638"/>
                  <a:pt x="1571106" y="428106"/>
                </a:cubicBezTo>
                <a:cubicBezTo>
                  <a:pt x="1566950" y="423949"/>
                  <a:pt x="1562462" y="420099"/>
                  <a:pt x="1558637" y="415636"/>
                </a:cubicBezTo>
                <a:cubicBezTo>
                  <a:pt x="1554129" y="410376"/>
                  <a:pt x="1551066" y="403909"/>
                  <a:pt x="1546168" y="399011"/>
                </a:cubicBezTo>
                <a:cubicBezTo>
                  <a:pt x="1542635" y="395479"/>
                  <a:pt x="1537536" y="393896"/>
                  <a:pt x="1533698" y="390698"/>
                </a:cubicBezTo>
                <a:cubicBezTo>
                  <a:pt x="1523037" y="381814"/>
                  <a:pt x="1516853" y="372934"/>
                  <a:pt x="1508760" y="361604"/>
                </a:cubicBezTo>
                <a:cubicBezTo>
                  <a:pt x="1505857" y="357539"/>
                  <a:pt x="1503808" y="352831"/>
                  <a:pt x="1500448" y="349135"/>
                </a:cubicBezTo>
                <a:cubicBezTo>
                  <a:pt x="1489904" y="337537"/>
                  <a:pt x="1475892" y="328926"/>
                  <a:pt x="1467197" y="315884"/>
                </a:cubicBezTo>
                <a:lnTo>
                  <a:pt x="1450571" y="290946"/>
                </a:lnTo>
                <a:cubicBezTo>
                  <a:pt x="1445908" y="276955"/>
                  <a:pt x="1446321" y="276234"/>
                  <a:pt x="1438102" y="261851"/>
                </a:cubicBezTo>
                <a:cubicBezTo>
                  <a:pt x="1427266" y="242890"/>
                  <a:pt x="1429230" y="254445"/>
                  <a:pt x="1421477" y="228600"/>
                </a:cubicBezTo>
                <a:cubicBezTo>
                  <a:pt x="1417923" y="216752"/>
                  <a:pt x="1418647" y="206315"/>
                  <a:pt x="1413164" y="195349"/>
                </a:cubicBezTo>
                <a:cubicBezTo>
                  <a:pt x="1410930" y="190881"/>
                  <a:pt x="1407622" y="187036"/>
                  <a:pt x="1404851" y="182880"/>
                </a:cubicBezTo>
                <a:cubicBezTo>
                  <a:pt x="1403466" y="173182"/>
                  <a:pt x="1403793" y="163080"/>
                  <a:pt x="1400695" y="153786"/>
                </a:cubicBezTo>
                <a:cubicBezTo>
                  <a:pt x="1398140" y="146122"/>
                  <a:pt x="1390781" y="140668"/>
                  <a:pt x="1388226" y="133004"/>
                </a:cubicBezTo>
                <a:cubicBezTo>
                  <a:pt x="1385128" y="123710"/>
                  <a:pt x="1386272" y="113455"/>
                  <a:pt x="1384069" y="103909"/>
                </a:cubicBezTo>
                <a:cubicBezTo>
                  <a:pt x="1382099" y="95371"/>
                  <a:pt x="1377476" y="87563"/>
                  <a:pt x="1375757" y="78971"/>
                </a:cubicBezTo>
                <a:cubicBezTo>
                  <a:pt x="1374371" y="72044"/>
                  <a:pt x="1373459" y="65005"/>
                  <a:pt x="1371600" y="58189"/>
                </a:cubicBezTo>
                <a:cubicBezTo>
                  <a:pt x="1369295" y="49735"/>
                  <a:pt x="1367207" y="41088"/>
                  <a:pt x="1363288" y="33251"/>
                </a:cubicBezTo>
                <a:cubicBezTo>
                  <a:pt x="1353015" y="12707"/>
                  <a:pt x="1356934" y="22504"/>
                  <a:pt x="1350818" y="4156"/>
                </a:cubicBezTo>
                <a:cubicBezTo>
                  <a:pt x="1346662" y="5542"/>
                  <a:pt x="1340895" y="4748"/>
                  <a:pt x="1338349" y="8313"/>
                </a:cubicBezTo>
                <a:cubicBezTo>
                  <a:pt x="1333256" y="15443"/>
                  <a:pt x="1332808" y="24938"/>
                  <a:pt x="1330037" y="33251"/>
                </a:cubicBezTo>
                <a:lnTo>
                  <a:pt x="1325880" y="45720"/>
                </a:lnTo>
                <a:cubicBezTo>
                  <a:pt x="1324495" y="49876"/>
                  <a:pt x="1323683" y="54270"/>
                  <a:pt x="1321724" y="58189"/>
                </a:cubicBezTo>
                <a:lnTo>
                  <a:pt x="1313411" y="74815"/>
                </a:lnTo>
                <a:cubicBezTo>
                  <a:pt x="1304798" y="126498"/>
                  <a:pt x="1315057" y="72937"/>
                  <a:pt x="1300942" y="124691"/>
                </a:cubicBezTo>
                <a:cubicBezTo>
                  <a:pt x="1299083" y="131507"/>
                  <a:pt x="1298727" y="138680"/>
                  <a:pt x="1296786" y="145473"/>
                </a:cubicBezTo>
                <a:cubicBezTo>
                  <a:pt x="1293175" y="158111"/>
                  <a:pt x="1288473" y="170411"/>
                  <a:pt x="1284317" y="182880"/>
                </a:cubicBezTo>
                <a:lnTo>
                  <a:pt x="1271848" y="220287"/>
                </a:lnTo>
                <a:cubicBezTo>
                  <a:pt x="1270462" y="224443"/>
                  <a:pt x="1270121" y="229111"/>
                  <a:pt x="1267691" y="232756"/>
                </a:cubicBezTo>
                <a:cubicBezTo>
                  <a:pt x="1264920" y="236913"/>
                  <a:pt x="1261856" y="240889"/>
                  <a:pt x="1259378" y="245226"/>
                </a:cubicBezTo>
                <a:cubicBezTo>
                  <a:pt x="1251985" y="258164"/>
                  <a:pt x="1251961" y="263271"/>
                  <a:pt x="1242753" y="274320"/>
                </a:cubicBezTo>
                <a:cubicBezTo>
                  <a:pt x="1238990" y="278836"/>
                  <a:pt x="1234440" y="282633"/>
                  <a:pt x="1230284" y="286789"/>
                </a:cubicBezTo>
                <a:cubicBezTo>
                  <a:pt x="1217815" y="285404"/>
                  <a:pt x="1205101" y="285454"/>
                  <a:pt x="1192877" y="282633"/>
                </a:cubicBezTo>
                <a:cubicBezTo>
                  <a:pt x="1186840" y="281240"/>
                  <a:pt x="1182053" y="276496"/>
                  <a:pt x="1176251" y="274320"/>
                </a:cubicBezTo>
                <a:cubicBezTo>
                  <a:pt x="1170902" y="272314"/>
                  <a:pt x="1165168" y="271549"/>
                  <a:pt x="1159626" y="270164"/>
                </a:cubicBezTo>
                <a:cubicBezTo>
                  <a:pt x="1154084" y="266008"/>
                  <a:pt x="1148637" y="261721"/>
                  <a:pt x="1143000" y="257695"/>
                </a:cubicBezTo>
                <a:cubicBezTo>
                  <a:pt x="1138935" y="254792"/>
                  <a:pt x="1134369" y="252580"/>
                  <a:pt x="1130531" y="249382"/>
                </a:cubicBezTo>
                <a:cubicBezTo>
                  <a:pt x="1126015" y="245619"/>
                  <a:pt x="1122845" y="240330"/>
                  <a:pt x="1118062" y="236913"/>
                </a:cubicBezTo>
                <a:cubicBezTo>
                  <a:pt x="1113020" y="233312"/>
                  <a:pt x="1106750" y="231788"/>
                  <a:pt x="1101437" y="228600"/>
                </a:cubicBezTo>
                <a:cubicBezTo>
                  <a:pt x="1066091" y="207393"/>
                  <a:pt x="1089423" y="215207"/>
                  <a:pt x="1059873" y="207818"/>
                </a:cubicBezTo>
                <a:cubicBezTo>
                  <a:pt x="1055717" y="203662"/>
                  <a:pt x="1051920" y="199112"/>
                  <a:pt x="1047404" y="195349"/>
                </a:cubicBezTo>
                <a:cubicBezTo>
                  <a:pt x="1043566" y="192151"/>
                  <a:pt x="1038467" y="190568"/>
                  <a:pt x="1034935" y="187036"/>
                </a:cubicBezTo>
                <a:cubicBezTo>
                  <a:pt x="1031403" y="183504"/>
                  <a:pt x="1029393" y="178723"/>
                  <a:pt x="1026622" y="174567"/>
                </a:cubicBezTo>
                <a:cubicBezTo>
                  <a:pt x="1025237" y="170411"/>
                  <a:pt x="1022466" y="166479"/>
                  <a:pt x="1022466" y="162098"/>
                </a:cubicBezTo>
                <a:cubicBezTo>
                  <a:pt x="1022466" y="160074"/>
                  <a:pt x="1028818" y="136433"/>
                  <a:pt x="1030778" y="133004"/>
                </a:cubicBezTo>
                <a:cubicBezTo>
                  <a:pt x="1034215" y="126989"/>
                  <a:pt x="1039576" y="122253"/>
                  <a:pt x="1043248" y="116378"/>
                </a:cubicBezTo>
                <a:cubicBezTo>
                  <a:pt x="1046532" y="111124"/>
                  <a:pt x="1049259" y="105506"/>
                  <a:pt x="1051560" y="99753"/>
                </a:cubicBezTo>
                <a:cubicBezTo>
                  <a:pt x="1054814" y="91617"/>
                  <a:pt x="1055012" y="82106"/>
                  <a:pt x="1059873" y="74815"/>
                </a:cubicBezTo>
                <a:lnTo>
                  <a:pt x="1068186" y="62346"/>
                </a:lnTo>
                <a:cubicBezTo>
                  <a:pt x="1069571" y="58189"/>
                  <a:pt x="1069912" y="53522"/>
                  <a:pt x="1072342" y="49876"/>
                </a:cubicBezTo>
                <a:cubicBezTo>
                  <a:pt x="1075602" y="44985"/>
                  <a:pt x="1082182" y="42664"/>
                  <a:pt x="1084811" y="37407"/>
                </a:cubicBezTo>
                <a:cubicBezTo>
                  <a:pt x="1086670" y="33689"/>
                  <a:pt x="1102130" y="0"/>
                  <a:pt x="1101437" y="0"/>
                </a:cubicBezTo>
                <a:close/>
              </a:path>
            </a:pathLst>
          </a:custGeom>
          <a:blipFill dpi="0" rotWithShape="1">
            <a:blip r:embed="rId15"/>
            <a:srcRect/>
            <a:stretch>
              <a:fillRect t="2000" r="-14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EB1BC8-89B5-4343-8B27-BB3772B996FA}"/>
              </a:ext>
            </a:extLst>
          </p:cNvPr>
          <p:cNvSpPr/>
          <p:nvPr/>
        </p:nvSpPr>
        <p:spPr>
          <a:xfrm>
            <a:off x="10435377" y="5785658"/>
            <a:ext cx="179976" cy="128847"/>
          </a:xfrm>
          <a:custGeom>
            <a:avLst/>
            <a:gdLst>
              <a:gd name="connsiteX0" fmla="*/ 30347 w 179976"/>
              <a:gd name="connsiteY0" fmla="*/ 12469 h 128847"/>
              <a:gd name="connsiteX1" fmla="*/ 17878 w 179976"/>
              <a:gd name="connsiteY1" fmla="*/ 49877 h 128847"/>
              <a:gd name="connsiteX2" fmla="*/ 13721 w 179976"/>
              <a:gd name="connsiteY2" fmla="*/ 62346 h 128847"/>
              <a:gd name="connsiteX3" fmla="*/ 17878 w 179976"/>
              <a:gd name="connsiteY3" fmla="*/ 74815 h 128847"/>
              <a:gd name="connsiteX4" fmla="*/ 13721 w 179976"/>
              <a:gd name="connsiteY4" fmla="*/ 116378 h 128847"/>
              <a:gd name="connsiteX5" fmla="*/ 1252 w 179976"/>
              <a:gd name="connsiteY5" fmla="*/ 128847 h 128847"/>
              <a:gd name="connsiteX6" fmla="*/ 92692 w 179976"/>
              <a:gd name="connsiteY6" fmla="*/ 116378 h 128847"/>
              <a:gd name="connsiteX7" fmla="*/ 134256 w 179976"/>
              <a:gd name="connsiteY7" fmla="*/ 87284 h 128847"/>
              <a:gd name="connsiteX8" fmla="*/ 150881 w 179976"/>
              <a:gd name="connsiteY8" fmla="*/ 78971 h 128847"/>
              <a:gd name="connsiteX9" fmla="*/ 179976 w 179976"/>
              <a:gd name="connsiteY9" fmla="*/ 54033 h 128847"/>
              <a:gd name="connsiteX10" fmla="*/ 175819 w 179976"/>
              <a:gd name="connsiteY10" fmla="*/ 29095 h 128847"/>
              <a:gd name="connsiteX11" fmla="*/ 171663 w 179976"/>
              <a:gd name="connsiteY11" fmla="*/ 16626 h 128847"/>
              <a:gd name="connsiteX12" fmla="*/ 167507 w 179976"/>
              <a:gd name="connsiteY12" fmla="*/ 0 h 128847"/>
              <a:gd name="connsiteX13" fmla="*/ 150881 w 179976"/>
              <a:gd name="connsiteY13" fmla="*/ 4157 h 128847"/>
              <a:gd name="connsiteX14" fmla="*/ 130099 w 179976"/>
              <a:gd name="connsiteY14" fmla="*/ 8313 h 128847"/>
              <a:gd name="connsiteX15" fmla="*/ 80223 w 179976"/>
              <a:gd name="connsiteY15" fmla="*/ 33251 h 128847"/>
              <a:gd name="connsiteX16" fmla="*/ 30347 w 179976"/>
              <a:gd name="connsiteY16" fmla="*/ 12469 h 12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976" h="128847">
                <a:moveTo>
                  <a:pt x="30347" y="12469"/>
                </a:moveTo>
                <a:lnTo>
                  <a:pt x="17878" y="49877"/>
                </a:lnTo>
                <a:lnTo>
                  <a:pt x="13721" y="62346"/>
                </a:lnTo>
                <a:cubicBezTo>
                  <a:pt x="15107" y="66502"/>
                  <a:pt x="17878" y="70434"/>
                  <a:pt x="17878" y="74815"/>
                </a:cubicBezTo>
                <a:cubicBezTo>
                  <a:pt x="17878" y="88738"/>
                  <a:pt x="17816" y="103070"/>
                  <a:pt x="13721" y="116378"/>
                </a:cubicBezTo>
                <a:cubicBezTo>
                  <a:pt x="11992" y="121996"/>
                  <a:pt x="-4626" y="128847"/>
                  <a:pt x="1252" y="128847"/>
                </a:cubicBezTo>
                <a:cubicBezTo>
                  <a:pt x="32014" y="128847"/>
                  <a:pt x="62212" y="120534"/>
                  <a:pt x="92692" y="116378"/>
                </a:cubicBezTo>
                <a:cubicBezTo>
                  <a:pt x="103118" y="108559"/>
                  <a:pt x="124022" y="92402"/>
                  <a:pt x="134256" y="87284"/>
                </a:cubicBezTo>
                <a:cubicBezTo>
                  <a:pt x="139798" y="84513"/>
                  <a:pt x="145627" y="82255"/>
                  <a:pt x="150881" y="78971"/>
                </a:cubicBezTo>
                <a:cubicBezTo>
                  <a:pt x="165102" y="70083"/>
                  <a:pt x="168639" y="65370"/>
                  <a:pt x="179976" y="54033"/>
                </a:cubicBezTo>
                <a:cubicBezTo>
                  <a:pt x="178590" y="45720"/>
                  <a:pt x="177647" y="37322"/>
                  <a:pt x="175819" y="29095"/>
                </a:cubicBezTo>
                <a:cubicBezTo>
                  <a:pt x="174869" y="24818"/>
                  <a:pt x="172866" y="20839"/>
                  <a:pt x="171663" y="16626"/>
                </a:cubicBezTo>
                <a:cubicBezTo>
                  <a:pt x="170094" y="11133"/>
                  <a:pt x="168892" y="5542"/>
                  <a:pt x="167507" y="0"/>
                </a:cubicBezTo>
                <a:cubicBezTo>
                  <a:pt x="161965" y="1386"/>
                  <a:pt x="156458" y="2918"/>
                  <a:pt x="150881" y="4157"/>
                </a:cubicBezTo>
                <a:cubicBezTo>
                  <a:pt x="143985" y="5690"/>
                  <a:pt x="136631" y="5623"/>
                  <a:pt x="130099" y="8313"/>
                </a:cubicBezTo>
                <a:cubicBezTo>
                  <a:pt x="112911" y="15390"/>
                  <a:pt x="80223" y="33251"/>
                  <a:pt x="80223" y="33251"/>
                </a:cubicBezTo>
                <a:cubicBezTo>
                  <a:pt x="47249" y="28541"/>
                  <a:pt x="58055" y="36023"/>
                  <a:pt x="30347" y="12469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B54DD9-D8B3-4917-9171-7745A4437AA7}"/>
              </a:ext>
            </a:extLst>
          </p:cNvPr>
          <p:cNvSpPr/>
          <p:nvPr/>
        </p:nvSpPr>
        <p:spPr>
          <a:xfrm>
            <a:off x="11099663" y="5507182"/>
            <a:ext cx="753307" cy="581891"/>
          </a:xfrm>
          <a:custGeom>
            <a:avLst/>
            <a:gdLst>
              <a:gd name="connsiteX0" fmla="*/ 750130 w 753307"/>
              <a:gd name="connsiteY0" fmla="*/ 153785 h 581891"/>
              <a:gd name="connsiteX1" fmla="*/ 716879 w 753307"/>
              <a:gd name="connsiteY1" fmla="*/ 128847 h 581891"/>
              <a:gd name="connsiteX2" fmla="*/ 708566 w 753307"/>
              <a:gd name="connsiteY2" fmla="*/ 103909 h 581891"/>
              <a:gd name="connsiteX3" fmla="*/ 712722 w 753307"/>
              <a:gd name="connsiteY3" fmla="*/ 83127 h 581891"/>
              <a:gd name="connsiteX4" fmla="*/ 696097 w 753307"/>
              <a:gd name="connsiteY4" fmla="*/ 87283 h 581891"/>
              <a:gd name="connsiteX5" fmla="*/ 679472 w 753307"/>
              <a:gd name="connsiteY5" fmla="*/ 99753 h 581891"/>
              <a:gd name="connsiteX6" fmla="*/ 675315 w 753307"/>
              <a:gd name="connsiteY6" fmla="*/ 116378 h 581891"/>
              <a:gd name="connsiteX7" fmla="*/ 679472 w 753307"/>
              <a:gd name="connsiteY7" fmla="*/ 103909 h 581891"/>
              <a:gd name="connsiteX8" fmla="*/ 683628 w 753307"/>
              <a:gd name="connsiteY8" fmla="*/ 78971 h 581891"/>
              <a:gd name="connsiteX9" fmla="*/ 662846 w 753307"/>
              <a:gd name="connsiteY9" fmla="*/ 4156 h 581891"/>
              <a:gd name="connsiteX10" fmla="*/ 650377 w 753307"/>
              <a:gd name="connsiteY10" fmla="*/ 0 h 581891"/>
              <a:gd name="connsiteX11" fmla="*/ 637908 w 753307"/>
              <a:gd name="connsiteY11" fmla="*/ 58189 h 581891"/>
              <a:gd name="connsiteX12" fmla="*/ 650377 w 753307"/>
              <a:gd name="connsiteY12" fmla="*/ 91440 h 581891"/>
              <a:gd name="connsiteX13" fmla="*/ 646221 w 753307"/>
              <a:gd name="connsiteY13" fmla="*/ 149629 h 581891"/>
              <a:gd name="connsiteX14" fmla="*/ 637908 w 753307"/>
              <a:gd name="connsiteY14" fmla="*/ 162098 h 581891"/>
              <a:gd name="connsiteX15" fmla="*/ 612970 w 753307"/>
              <a:gd name="connsiteY15" fmla="*/ 187036 h 581891"/>
              <a:gd name="connsiteX16" fmla="*/ 575562 w 753307"/>
              <a:gd name="connsiteY16" fmla="*/ 216131 h 581891"/>
              <a:gd name="connsiteX17" fmla="*/ 563093 w 753307"/>
              <a:gd name="connsiteY17" fmla="*/ 220287 h 581891"/>
              <a:gd name="connsiteX18" fmla="*/ 550624 w 753307"/>
              <a:gd name="connsiteY18" fmla="*/ 245225 h 581891"/>
              <a:gd name="connsiteX19" fmla="*/ 563093 w 753307"/>
              <a:gd name="connsiteY19" fmla="*/ 249382 h 581891"/>
              <a:gd name="connsiteX20" fmla="*/ 575562 w 753307"/>
              <a:gd name="connsiteY20" fmla="*/ 261851 h 581891"/>
              <a:gd name="connsiteX21" fmla="*/ 554781 w 753307"/>
              <a:gd name="connsiteY21" fmla="*/ 303414 h 581891"/>
              <a:gd name="connsiteX22" fmla="*/ 542312 w 753307"/>
              <a:gd name="connsiteY22" fmla="*/ 307571 h 581891"/>
              <a:gd name="connsiteX23" fmla="*/ 504904 w 753307"/>
              <a:gd name="connsiteY23" fmla="*/ 320040 h 581891"/>
              <a:gd name="connsiteX24" fmla="*/ 475810 w 753307"/>
              <a:gd name="connsiteY24" fmla="*/ 315883 h 581891"/>
              <a:gd name="connsiteX25" fmla="*/ 471653 w 753307"/>
              <a:gd name="connsiteY25" fmla="*/ 290945 h 581891"/>
              <a:gd name="connsiteX26" fmla="*/ 425933 w 753307"/>
              <a:gd name="connsiteY26" fmla="*/ 295102 h 581891"/>
              <a:gd name="connsiteX27" fmla="*/ 413464 w 753307"/>
              <a:gd name="connsiteY27" fmla="*/ 299258 h 581891"/>
              <a:gd name="connsiteX28" fmla="*/ 396839 w 753307"/>
              <a:gd name="connsiteY28" fmla="*/ 311727 h 581891"/>
              <a:gd name="connsiteX29" fmla="*/ 376057 w 753307"/>
              <a:gd name="connsiteY29" fmla="*/ 324196 h 581891"/>
              <a:gd name="connsiteX30" fmla="*/ 309555 w 753307"/>
              <a:gd name="connsiteY30" fmla="*/ 361603 h 581891"/>
              <a:gd name="connsiteX31" fmla="*/ 297086 w 753307"/>
              <a:gd name="connsiteY31" fmla="*/ 374073 h 581891"/>
              <a:gd name="connsiteX32" fmla="*/ 280461 w 753307"/>
              <a:gd name="connsiteY32" fmla="*/ 382385 h 581891"/>
              <a:gd name="connsiteX33" fmla="*/ 226428 w 753307"/>
              <a:gd name="connsiteY33" fmla="*/ 411480 h 581891"/>
              <a:gd name="connsiteX34" fmla="*/ 213959 w 753307"/>
              <a:gd name="connsiteY34" fmla="*/ 415636 h 581891"/>
              <a:gd name="connsiteX35" fmla="*/ 168239 w 753307"/>
              <a:gd name="connsiteY35" fmla="*/ 440574 h 581891"/>
              <a:gd name="connsiteX36" fmla="*/ 151613 w 753307"/>
              <a:gd name="connsiteY36" fmla="*/ 444731 h 581891"/>
              <a:gd name="connsiteX37" fmla="*/ 134988 w 753307"/>
              <a:gd name="connsiteY37" fmla="*/ 453043 h 581891"/>
              <a:gd name="connsiteX38" fmla="*/ 122519 w 753307"/>
              <a:gd name="connsiteY38" fmla="*/ 457200 h 581891"/>
              <a:gd name="connsiteX39" fmla="*/ 89268 w 753307"/>
              <a:gd name="connsiteY39" fmla="*/ 469669 h 581891"/>
              <a:gd name="connsiteX40" fmla="*/ 43548 w 753307"/>
              <a:gd name="connsiteY40" fmla="*/ 494607 h 581891"/>
              <a:gd name="connsiteX41" fmla="*/ 10297 w 753307"/>
              <a:gd name="connsiteY41" fmla="*/ 507076 h 581891"/>
              <a:gd name="connsiteX42" fmla="*/ 6141 w 753307"/>
              <a:gd name="connsiteY42" fmla="*/ 544483 h 581891"/>
              <a:gd name="connsiteX43" fmla="*/ 18610 w 753307"/>
              <a:gd name="connsiteY43" fmla="*/ 548640 h 581891"/>
              <a:gd name="connsiteX44" fmla="*/ 43548 w 753307"/>
              <a:gd name="connsiteY44" fmla="*/ 565265 h 581891"/>
              <a:gd name="connsiteX45" fmla="*/ 60173 w 753307"/>
              <a:gd name="connsiteY45" fmla="*/ 569422 h 581891"/>
              <a:gd name="connsiteX46" fmla="*/ 76799 w 753307"/>
              <a:gd name="connsiteY46" fmla="*/ 577734 h 581891"/>
              <a:gd name="connsiteX47" fmla="*/ 89268 w 753307"/>
              <a:gd name="connsiteY47" fmla="*/ 581891 h 581891"/>
              <a:gd name="connsiteX48" fmla="*/ 139144 w 753307"/>
              <a:gd name="connsiteY48" fmla="*/ 565265 h 581891"/>
              <a:gd name="connsiteX49" fmla="*/ 151613 w 753307"/>
              <a:gd name="connsiteY49" fmla="*/ 561109 h 581891"/>
              <a:gd name="connsiteX50" fmla="*/ 172395 w 753307"/>
              <a:gd name="connsiteY50" fmla="*/ 552796 h 581891"/>
              <a:gd name="connsiteX51" fmla="*/ 205646 w 753307"/>
              <a:gd name="connsiteY51" fmla="*/ 527858 h 581891"/>
              <a:gd name="connsiteX52" fmla="*/ 218115 w 753307"/>
              <a:gd name="connsiteY52" fmla="*/ 523702 h 581891"/>
              <a:gd name="connsiteX53" fmla="*/ 259679 w 753307"/>
              <a:gd name="connsiteY53" fmla="*/ 507076 h 581891"/>
              <a:gd name="connsiteX54" fmla="*/ 276304 w 753307"/>
              <a:gd name="connsiteY54" fmla="*/ 498763 h 581891"/>
              <a:gd name="connsiteX55" fmla="*/ 288773 w 753307"/>
              <a:gd name="connsiteY55" fmla="*/ 494607 h 581891"/>
              <a:gd name="connsiteX56" fmla="*/ 313712 w 753307"/>
              <a:gd name="connsiteY56" fmla="*/ 477982 h 581891"/>
              <a:gd name="connsiteX57" fmla="*/ 326181 w 753307"/>
              <a:gd name="connsiteY57" fmla="*/ 469669 h 581891"/>
              <a:gd name="connsiteX58" fmla="*/ 346962 w 753307"/>
              <a:gd name="connsiteY58" fmla="*/ 448887 h 581891"/>
              <a:gd name="connsiteX59" fmla="*/ 359432 w 753307"/>
              <a:gd name="connsiteY59" fmla="*/ 432262 h 581891"/>
              <a:gd name="connsiteX60" fmla="*/ 392682 w 753307"/>
              <a:gd name="connsiteY60" fmla="*/ 411480 h 581891"/>
              <a:gd name="connsiteX61" fmla="*/ 450872 w 753307"/>
              <a:gd name="connsiteY61" fmla="*/ 374073 h 581891"/>
              <a:gd name="connsiteX62" fmla="*/ 463341 w 753307"/>
              <a:gd name="connsiteY62" fmla="*/ 365760 h 581891"/>
              <a:gd name="connsiteX63" fmla="*/ 475810 w 753307"/>
              <a:gd name="connsiteY63" fmla="*/ 357447 h 581891"/>
              <a:gd name="connsiteX64" fmla="*/ 488279 w 753307"/>
              <a:gd name="connsiteY64" fmla="*/ 344978 h 581891"/>
              <a:gd name="connsiteX65" fmla="*/ 496592 w 753307"/>
              <a:gd name="connsiteY65" fmla="*/ 332509 h 581891"/>
              <a:gd name="connsiteX66" fmla="*/ 521530 w 753307"/>
              <a:gd name="connsiteY66" fmla="*/ 320040 h 581891"/>
              <a:gd name="connsiteX67" fmla="*/ 546468 w 753307"/>
              <a:gd name="connsiteY67" fmla="*/ 303414 h 581891"/>
              <a:gd name="connsiteX68" fmla="*/ 600501 w 753307"/>
              <a:gd name="connsiteY68" fmla="*/ 290945 h 581891"/>
              <a:gd name="connsiteX69" fmla="*/ 621282 w 753307"/>
              <a:gd name="connsiteY69" fmla="*/ 286789 h 581891"/>
              <a:gd name="connsiteX70" fmla="*/ 633752 w 753307"/>
              <a:gd name="connsiteY70" fmla="*/ 282633 h 581891"/>
              <a:gd name="connsiteX71" fmla="*/ 662846 w 753307"/>
              <a:gd name="connsiteY71" fmla="*/ 261851 h 581891"/>
              <a:gd name="connsiteX72" fmla="*/ 671159 w 753307"/>
              <a:gd name="connsiteY72" fmla="*/ 249382 h 581891"/>
              <a:gd name="connsiteX73" fmla="*/ 704410 w 753307"/>
              <a:gd name="connsiteY73" fmla="*/ 224443 h 581891"/>
              <a:gd name="connsiteX74" fmla="*/ 716879 w 753307"/>
              <a:gd name="connsiteY74" fmla="*/ 220287 h 581891"/>
              <a:gd name="connsiteX75" fmla="*/ 725192 w 753307"/>
              <a:gd name="connsiteY75" fmla="*/ 207818 h 581891"/>
              <a:gd name="connsiteX76" fmla="*/ 750130 w 753307"/>
              <a:gd name="connsiteY76" fmla="*/ 153785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53307" h="581891">
                <a:moveTo>
                  <a:pt x="750130" y="153785"/>
                </a:moveTo>
                <a:cubicBezTo>
                  <a:pt x="748745" y="140623"/>
                  <a:pt x="722940" y="139756"/>
                  <a:pt x="716879" y="128847"/>
                </a:cubicBezTo>
                <a:cubicBezTo>
                  <a:pt x="712624" y="121187"/>
                  <a:pt x="708566" y="103909"/>
                  <a:pt x="708566" y="103909"/>
                </a:cubicBezTo>
                <a:cubicBezTo>
                  <a:pt x="709951" y="96982"/>
                  <a:pt x="716961" y="88779"/>
                  <a:pt x="712722" y="83127"/>
                </a:cubicBezTo>
                <a:cubicBezTo>
                  <a:pt x="709295" y="78557"/>
                  <a:pt x="701206" y="84728"/>
                  <a:pt x="696097" y="87283"/>
                </a:cubicBezTo>
                <a:cubicBezTo>
                  <a:pt x="689901" y="90381"/>
                  <a:pt x="685014" y="95596"/>
                  <a:pt x="679472" y="99753"/>
                </a:cubicBezTo>
                <a:cubicBezTo>
                  <a:pt x="678086" y="105295"/>
                  <a:pt x="675315" y="110666"/>
                  <a:pt x="675315" y="116378"/>
                </a:cubicBezTo>
                <a:cubicBezTo>
                  <a:pt x="675315" y="120759"/>
                  <a:pt x="678522" y="108186"/>
                  <a:pt x="679472" y="103909"/>
                </a:cubicBezTo>
                <a:cubicBezTo>
                  <a:pt x="681300" y="95682"/>
                  <a:pt x="682243" y="87284"/>
                  <a:pt x="683628" y="78971"/>
                </a:cubicBezTo>
                <a:cubicBezTo>
                  <a:pt x="679686" y="15887"/>
                  <a:pt x="699170" y="19723"/>
                  <a:pt x="662846" y="4156"/>
                </a:cubicBezTo>
                <a:cubicBezTo>
                  <a:pt x="658819" y="2430"/>
                  <a:pt x="654533" y="1385"/>
                  <a:pt x="650377" y="0"/>
                </a:cubicBezTo>
                <a:cubicBezTo>
                  <a:pt x="643360" y="21053"/>
                  <a:pt x="639803" y="29765"/>
                  <a:pt x="637908" y="58189"/>
                </a:cubicBezTo>
                <a:cubicBezTo>
                  <a:pt x="637242" y="68176"/>
                  <a:pt x="646370" y="83426"/>
                  <a:pt x="650377" y="91440"/>
                </a:cubicBezTo>
                <a:cubicBezTo>
                  <a:pt x="648992" y="110836"/>
                  <a:pt x="649600" y="130479"/>
                  <a:pt x="646221" y="149629"/>
                </a:cubicBezTo>
                <a:cubicBezTo>
                  <a:pt x="645353" y="154548"/>
                  <a:pt x="641227" y="158364"/>
                  <a:pt x="637908" y="162098"/>
                </a:cubicBezTo>
                <a:cubicBezTo>
                  <a:pt x="630098" y="170884"/>
                  <a:pt x="621283" y="178723"/>
                  <a:pt x="612970" y="187036"/>
                </a:cubicBezTo>
                <a:cubicBezTo>
                  <a:pt x="602211" y="197795"/>
                  <a:pt x="590476" y="211160"/>
                  <a:pt x="575562" y="216131"/>
                </a:cubicBezTo>
                <a:lnTo>
                  <a:pt x="563093" y="220287"/>
                </a:lnTo>
                <a:cubicBezTo>
                  <a:pt x="561693" y="222387"/>
                  <a:pt x="548167" y="240310"/>
                  <a:pt x="550624" y="245225"/>
                </a:cubicBezTo>
                <a:cubicBezTo>
                  <a:pt x="552583" y="249144"/>
                  <a:pt x="558937" y="247996"/>
                  <a:pt x="563093" y="249382"/>
                </a:cubicBezTo>
                <a:cubicBezTo>
                  <a:pt x="567249" y="253538"/>
                  <a:pt x="574409" y="256087"/>
                  <a:pt x="575562" y="261851"/>
                </a:cubicBezTo>
                <a:cubicBezTo>
                  <a:pt x="580380" y="285938"/>
                  <a:pt x="572205" y="293457"/>
                  <a:pt x="554781" y="303414"/>
                </a:cubicBezTo>
                <a:cubicBezTo>
                  <a:pt x="550977" y="305588"/>
                  <a:pt x="546231" y="305612"/>
                  <a:pt x="542312" y="307571"/>
                </a:cubicBezTo>
                <a:cubicBezTo>
                  <a:pt x="513092" y="322180"/>
                  <a:pt x="551197" y="312323"/>
                  <a:pt x="504904" y="320040"/>
                </a:cubicBezTo>
                <a:cubicBezTo>
                  <a:pt x="495206" y="318654"/>
                  <a:pt x="483183" y="322334"/>
                  <a:pt x="475810" y="315883"/>
                </a:cubicBezTo>
                <a:cubicBezTo>
                  <a:pt x="469468" y="310334"/>
                  <a:pt x="479432" y="294186"/>
                  <a:pt x="471653" y="290945"/>
                </a:cubicBezTo>
                <a:cubicBezTo>
                  <a:pt x="457527" y="285060"/>
                  <a:pt x="441173" y="293716"/>
                  <a:pt x="425933" y="295102"/>
                </a:cubicBezTo>
                <a:cubicBezTo>
                  <a:pt x="421777" y="296487"/>
                  <a:pt x="417268" y="297084"/>
                  <a:pt x="413464" y="299258"/>
                </a:cubicBezTo>
                <a:cubicBezTo>
                  <a:pt x="407450" y="302695"/>
                  <a:pt x="402603" y="307885"/>
                  <a:pt x="396839" y="311727"/>
                </a:cubicBezTo>
                <a:cubicBezTo>
                  <a:pt x="390117" y="316208"/>
                  <a:pt x="383119" y="320273"/>
                  <a:pt x="376057" y="324196"/>
                </a:cubicBezTo>
                <a:cubicBezTo>
                  <a:pt x="354658" y="336085"/>
                  <a:pt x="326136" y="345020"/>
                  <a:pt x="309555" y="361603"/>
                </a:cubicBezTo>
                <a:cubicBezTo>
                  <a:pt x="305399" y="365760"/>
                  <a:pt x="301869" y="370656"/>
                  <a:pt x="297086" y="374073"/>
                </a:cubicBezTo>
                <a:cubicBezTo>
                  <a:pt x="292044" y="377674"/>
                  <a:pt x="285840" y="379311"/>
                  <a:pt x="280461" y="382385"/>
                </a:cubicBezTo>
                <a:cubicBezTo>
                  <a:pt x="255350" y="396734"/>
                  <a:pt x="271695" y="396392"/>
                  <a:pt x="226428" y="411480"/>
                </a:cubicBezTo>
                <a:cubicBezTo>
                  <a:pt x="222272" y="412865"/>
                  <a:pt x="217878" y="413677"/>
                  <a:pt x="213959" y="415636"/>
                </a:cubicBezTo>
                <a:cubicBezTo>
                  <a:pt x="184410" y="430410"/>
                  <a:pt x="201321" y="427341"/>
                  <a:pt x="168239" y="440574"/>
                </a:cubicBezTo>
                <a:cubicBezTo>
                  <a:pt x="162935" y="442696"/>
                  <a:pt x="156962" y="442725"/>
                  <a:pt x="151613" y="444731"/>
                </a:cubicBezTo>
                <a:cubicBezTo>
                  <a:pt x="145812" y="446906"/>
                  <a:pt x="140683" y="450602"/>
                  <a:pt x="134988" y="453043"/>
                </a:cubicBezTo>
                <a:cubicBezTo>
                  <a:pt x="130961" y="454769"/>
                  <a:pt x="126636" y="455703"/>
                  <a:pt x="122519" y="457200"/>
                </a:cubicBezTo>
                <a:cubicBezTo>
                  <a:pt x="111394" y="461245"/>
                  <a:pt x="100259" y="465273"/>
                  <a:pt x="89268" y="469669"/>
                </a:cubicBezTo>
                <a:cubicBezTo>
                  <a:pt x="12595" y="500338"/>
                  <a:pt x="95669" y="465650"/>
                  <a:pt x="43548" y="494607"/>
                </a:cubicBezTo>
                <a:cubicBezTo>
                  <a:pt x="36090" y="498750"/>
                  <a:pt x="19632" y="503965"/>
                  <a:pt x="10297" y="507076"/>
                </a:cubicBezTo>
                <a:cubicBezTo>
                  <a:pt x="1167" y="520770"/>
                  <a:pt x="-5346" y="524381"/>
                  <a:pt x="6141" y="544483"/>
                </a:cubicBezTo>
                <a:cubicBezTo>
                  <a:pt x="8315" y="548287"/>
                  <a:pt x="14780" y="546512"/>
                  <a:pt x="18610" y="548640"/>
                </a:cubicBezTo>
                <a:cubicBezTo>
                  <a:pt x="27343" y="553492"/>
                  <a:pt x="33856" y="562842"/>
                  <a:pt x="43548" y="565265"/>
                </a:cubicBezTo>
                <a:cubicBezTo>
                  <a:pt x="49090" y="566651"/>
                  <a:pt x="54824" y="567416"/>
                  <a:pt x="60173" y="569422"/>
                </a:cubicBezTo>
                <a:cubicBezTo>
                  <a:pt x="65974" y="571598"/>
                  <a:pt x="71104" y="575293"/>
                  <a:pt x="76799" y="577734"/>
                </a:cubicBezTo>
                <a:cubicBezTo>
                  <a:pt x="80826" y="579460"/>
                  <a:pt x="85112" y="580505"/>
                  <a:pt x="89268" y="581891"/>
                </a:cubicBezTo>
                <a:cubicBezTo>
                  <a:pt x="136270" y="575175"/>
                  <a:pt x="101789" y="583942"/>
                  <a:pt x="139144" y="565265"/>
                </a:cubicBezTo>
                <a:cubicBezTo>
                  <a:pt x="143063" y="563306"/>
                  <a:pt x="147511" y="562647"/>
                  <a:pt x="151613" y="561109"/>
                </a:cubicBezTo>
                <a:cubicBezTo>
                  <a:pt x="158599" y="558489"/>
                  <a:pt x="165722" y="556133"/>
                  <a:pt x="172395" y="552796"/>
                </a:cubicBezTo>
                <a:cubicBezTo>
                  <a:pt x="185232" y="546377"/>
                  <a:pt x="193418" y="535500"/>
                  <a:pt x="205646" y="527858"/>
                </a:cubicBezTo>
                <a:cubicBezTo>
                  <a:pt x="209361" y="525536"/>
                  <a:pt x="214196" y="525661"/>
                  <a:pt x="218115" y="523702"/>
                </a:cubicBezTo>
                <a:cubicBezTo>
                  <a:pt x="253903" y="505808"/>
                  <a:pt x="223150" y="514383"/>
                  <a:pt x="259679" y="507076"/>
                </a:cubicBezTo>
                <a:cubicBezTo>
                  <a:pt x="265221" y="504305"/>
                  <a:pt x="270609" y="501204"/>
                  <a:pt x="276304" y="498763"/>
                </a:cubicBezTo>
                <a:cubicBezTo>
                  <a:pt x="280331" y="497037"/>
                  <a:pt x="284943" y="496735"/>
                  <a:pt x="288773" y="494607"/>
                </a:cubicBezTo>
                <a:cubicBezTo>
                  <a:pt x="297507" y="489755"/>
                  <a:pt x="305399" y="483524"/>
                  <a:pt x="313712" y="477982"/>
                </a:cubicBezTo>
                <a:lnTo>
                  <a:pt x="326181" y="469669"/>
                </a:lnTo>
                <a:cubicBezTo>
                  <a:pt x="348341" y="436426"/>
                  <a:pt x="319259" y="476589"/>
                  <a:pt x="346962" y="448887"/>
                </a:cubicBezTo>
                <a:cubicBezTo>
                  <a:pt x="351860" y="443989"/>
                  <a:pt x="354534" y="437160"/>
                  <a:pt x="359432" y="432262"/>
                </a:cubicBezTo>
                <a:cubicBezTo>
                  <a:pt x="373168" y="418526"/>
                  <a:pt x="376879" y="420699"/>
                  <a:pt x="392682" y="411480"/>
                </a:cubicBezTo>
                <a:cubicBezTo>
                  <a:pt x="413528" y="399320"/>
                  <a:pt x="431016" y="387310"/>
                  <a:pt x="450872" y="374073"/>
                </a:cubicBezTo>
                <a:lnTo>
                  <a:pt x="463341" y="365760"/>
                </a:lnTo>
                <a:cubicBezTo>
                  <a:pt x="467497" y="362989"/>
                  <a:pt x="472278" y="360979"/>
                  <a:pt x="475810" y="357447"/>
                </a:cubicBezTo>
                <a:cubicBezTo>
                  <a:pt x="479966" y="353291"/>
                  <a:pt x="484516" y="349494"/>
                  <a:pt x="488279" y="344978"/>
                </a:cubicBezTo>
                <a:cubicBezTo>
                  <a:pt x="491477" y="341140"/>
                  <a:pt x="493060" y="336041"/>
                  <a:pt x="496592" y="332509"/>
                </a:cubicBezTo>
                <a:cubicBezTo>
                  <a:pt x="504650" y="324451"/>
                  <a:pt x="511388" y="323421"/>
                  <a:pt x="521530" y="320040"/>
                </a:cubicBezTo>
                <a:cubicBezTo>
                  <a:pt x="529843" y="314498"/>
                  <a:pt x="536990" y="306573"/>
                  <a:pt x="546468" y="303414"/>
                </a:cubicBezTo>
                <a:cubicBezTo>
                  <a:pt x="572341" y="294790"/>
                  <a:pt x="554643" y="300117"/>
                  <a:pt x="600501" y="290945"/>
                </a:cubicBezTo>
                <a:cubicBezTo>
                  <a:pt x="607428" y="289560"/>
                  <a:pt x="614580" y="289023"/>
                  <a:pt x="621282" y="286789"/>
                </a:cubicBezTo>
                <a:lnTo>
                  <a:pt x="633752" y="282633"/>
                </a:lnTo>
                <a:cubicBezTo>
                  <a:pt x="640831" y="277913"/>
                  <a:pt x="657691" y="267006"/>
                  <a:pt x="662846" y="261851"/>
                </a:cubicBezTo>
                <a:cubicBezTo>
                  <a:pt x="666378" y="258319"/>
                  <a:pt x="667961" y="253220"/>
                  <a:pt x="671159" y="249382"/>
                </a:cubicBezTo>
                <a:cubicBezTo>
                  <a:pt x="681461" y="237019"/>
                  <a:pt x="689417" y="231940"/>
                  <a:pt x="704410" y="224443"/>
                </a:cubicBezTo>
                <a:cubicBezTo>
                  <a:pt x="708329" y="222484"/>
                  <a:pt x="712723" y="221672"/>
                  <a:pt x="716879" y="220287"/>
                </a:cubicBezTo>
                <a:cubicBezTo>
                  <a:pt x="719650" y="216131"/>
                  <a:pt x="720956" y="210466"/>
                  <a:pt x="725192" y="207818"/>
                </a:cubicBezTo>
                <a:cubicBezTo>
                  <a:pt x="764588" y="183195"/>
                  <a:pt x="751515" y="166947"/>
                  <a:pt x="750130" y="153785"/>
                </a:cubicBezTo>
                <a:close/>
              </a:path>
            </a:pathLst>
          </a:custGeom>
          <a:blipFill>
            <a:blip r:embed="rId16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DCA526-1429-432B-92D4-EA7C59C55D1A}"/>
              </a:ext>
            </a:extLst>
          </p:cNvPr>
          <p:cNvSpPr/>
          <p:nvPr/>
        </p:nvSpPr>
        <p:spPr>
          <a:xfrm>
            <a:off x="7601803" y="1819701"/>
            <a:ext cx="291152" cy="118281"/>
          </a:xfrm>
          <a:custGeom>
            <a:avLst/>
            <a:gdLst>
              <a:gd name="connsiteX0" fmla="*/ 122830 w 291152"/>
              <a:gd name="connsiteY0" fmla="*/ 0 h 118281"/>
              <a:gd name="connsiteX1" fmla="*/ 95534 w 291152"/>
              <a:gd name="connsiteY1" fmla="*/ 4550 h 118281"/>
              <a:gd name="connsiteX2" fmla="*/ 81887 w 291152"/>
              <a:gd name="connsiteY2" fmla="*/ 9099 h 118281"/>
              <a:gd name="connsiteX3" fmla="*/ 40943 w 291152"/>
              <a:gd name="connsiteY3" fmla="*/ 13648 h 118281"/>
              <a:gd name="connsiteX4" fmla="*/ 0 w 291152"/>
              <a:gd name="connsiteY4" fmla="*/ 31845 h 118281"/>
              <a:gd name="connsiteX5" fmla="*/ 4549 w 291152"/>
              <a:gd name="connsiteY5" fmla="*/ 59141 h 118281"/>
              <a:gd name="connsiteX6" fmla="*/ 22746 w 291152"/>
              <a:gd name="connsiteY6" fmla="*/ 63690 h 118281"/>
              <a:gd name="connsiteX7" fmla="*/ 36394 w 291152"/>
              <a:gd name="connsiteY7" fmla="*/ 72789 h 118281"/>
              <a:gd name="connsiteX8" fmla="*/ 59140 w 291152"/>
              <a:gd name="connsiteY8" fmla="*/ 104633 h 118281"/>
              <a:gd name="connsiteX9" fmla="*/ 154675 w 291152"/>
              <a:gd name="connsiteY9" fmla="*/ 109183 h 118281"/>
              <a:gd name="connsiteX10" fmla="*/ 172872 w 291152"/>
              <a:gd name="connsiteY10" fmla="*/ 118281 h 118281"/>
              <a:gd name="connsiteX11" fmla="*/ 200167 w 291152"/>
              <a:gd name="connsiteY11" fmla="*/ 109183 h 118281"/>
              <a:gd name="connsiteX12" fmla="*/ 213815 w 291152"/>
              <a:gd name="connsiteY12" fmla="*/ 95535 h 118281"/>
              <a:gd name="connsiteX13" fmla="*/ 227463 w 291152"/>
              <a:gd name="connsiteY13" fmla="*/ 86436 h 118281"/>
              <a:gd name="connsiteX14" fmla="*/ 236561 w 291152"/>
              <a:gd name="connsiteY14" fmla="*/ 72789 h 118281"/>
              <a:gd name="connsiteX15" fmla="*/ 250209 w 291152"/>
              <a:gd name="connsiteY15" fmla="*/ 68239 h 118281"/>
              <a:gd name="connsiteX16" fmla="*/ 277504 w 291152"/>
              <a:gd name="connsiteY16" fmla="*/ 50042 h 118281"/>
              <a:gd name="connsiteX17" fmla="*/ 291152 w 291152"/>
              <a:gd name="connsiteY17" fmla="*/ 22747 h 118281"/>
              <a:gd name="connsiteX18" fmla="*/ 286603 w 291152"/>
              <a:gd name="connsiteY18" fmla="*/ 4550 h 118281"/>
              <a:gd name="connsiteX19" fmla="*/ 227463 w 291152"/>
              <a:gd name="connsiteY19" fmla="*/ 13648 h 118281"/>
              <a:gd name="connsiteX20" fmla="*/ 213815 w 291152"/>
              <a:gd name="connsiteY20" fmla="*/ 18198 h 118281"/>
              <a:gd name="connsiteX21" fmla="*/ 186519 w 291152"/>
              <a:gd name="connsiteY21" fmla="*/ 13648 h 118281"/>
              <a:gd name="connsiteX22" fmla="*/ 172872 w 291152"/>
              <a:gd name="connsiteY22" fmla="*/ 4550 h 118281"/>
              <a:gd name="connsiteX23" fmla="*/ 122830 w 291152"/>
              <a:gd name="connsiteY23" fmla="*/ 0 h 11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1152" h="118281">
                <a:moveTo>
                  <a:pt x="122830" y="0"/>
                </a:moveTo>
                <a:cubicBezTo>
                  <a:pt x="109940" y="0"/>
                  <a:pt x="104539" y="2549"/>
                  <a:pt x="95534" y="4550"/>
                </a:cubicBezTo>
                <a:cubicBezTo>
                  <a:pt x="90853" y="5590"/>
                  <a:pt x="86617" y="8311"/>
                  <a:pt x="81887" y="9099"/>
                </a:cubicBezTo>
                <a:cubicBezTo>
                  <a:pt x="68342" y="11356"/>
                  <a:pt x="54591" y="12132"/>
                  <a:pt x="40943" y="13648"/>
                </a:cubicBezTo>
                <a:cubicBezTo>
                  <a:pt x="8461" y="24476"/>
                  <a:pt x="21628" y="17427"/>
                  <a:pt x="0" y="31845"/>
                </a:cubicBezTo>
                <a:cubicBezTo>
                  <a:pt x="1516" y="40944"/>
                  <a:pt x="-812" y="51635"/>
                  <a:pt x="4549" y="59141"/>
                </a:cubicBezTo>
                <a:cubicBezTo>
                  <a:pt x="8183" y="64229"/>
                  <a:pt x="16999" y="61227"/>
                  <a:pt x="22746" y="63690"/>
                </a:cubicBezTo>
                <a:cubicBezTo>
                  <a:pt x="27772" y="65844"/>
                  <a:pt x="31845" y="69756"/>
                  <a:pt x="36394" y="72789"/>
                </a:cubicBezTo>
                <a:cubicBezTo>
                  <a:pt x="43110" y="92935"/>
                  <a:pt x="38344" y="102900"/>
                  <a:pt x="59140" y="104633"/>
                </a:cubicBezTo>
                <a:cubicBezTo>
                  <a:pt x="90911" y="107281"/>
                  <a:pt x="122830" y="107666"/>
                  <a:pt x="154675" y="109183"/>
                </a:cubicBezTo>
                <a:cubicBezTo>
                  <a:pt x="160741" y="112216"/>
                  <a:pt x="166090" y="118281"/>
                  <a:pt x="172872" y="118281"/>
                </a:cubicBezTo>
                <a:cubicBezTo>
                  <a:pt x="182462" y="118281"/>
                  <a:pt x="200167" y="109183"/>
                  <a:pt x="200167" y="109183"/>
                </a:cubicBezTo>
                <a:cubicBezTo>
                  <a:pt x="204716" y="104634"/>
                  <a:pt x="208873" y="99654"/>
                  <a:pt x="213815" y="95535"/>
                </a:cubicBezTo>
                <a:cubicBezTo>
                  <a:pt x="218015" y="92035"/>
                  <a:pt x="223597" y="90302"/>
                  <a:pt x="227463" y="86436"/>
                </a:cubicBezTo>
                <a:cubicBezTo>
                  <a:pt x="231329" y="82570"/>
                  <a:pt x="232292" y="76204"/>
                  <a:pt x="236561" y="72789"/>
                </a:cubicBezTo>
                <a:cubicBezTo>
                  <a:pt x="240306" y="69793"/>
                  <a:pt x="246017" y="70568"/>
                  <a:pt x="250209" y="68239"/>
                </a:cubicBezTo>
                <a:cubicBezTo>
                  <a:pt x="259768" y="62928"/>
                  <a:pt x="277504" y="50042"/>
                  <a:pt x="277504" y="50042"/>
                </a:cubicBezTo>
                <a:cubicBezTo>
                  <a:pt x="282106" y="43140"/>
                  <a:pt x="291152" y="32166"/>
                  <a:pt x="291152" y="22747"/>
                </a:cubicBezTo>
                <a:cubicBezTo>
                  <a:pt x="291152" y="16495"/>
                  <a:pt x="288119" y="10616"/>
                  <a:pt x="286603" y="4550"/>
                </a:cubicBezTo>
                <a:cubicBezTo>
                  <a:pt x="264511" y="7311"/>
                  <a:pt x="248300" y="8439"/>
                  <a:pt x="227463" y="13648"/>
                </a:cubicBezTo>
                <a:cubicBezTo>
                  <a:pt x="222811" y="14811"/>
                  <a:pt x="218364" y="16681"/>
                  <a:pt x="213815" y="18198"/>
                </a:cubicBezTo>
                <a:cubicBezTo>
                  <a:pt x="204716" y="16681"/>
                  <a:pt x="195270" y="16565"/>
                  <a:pt x="186519" y="13648"/>
                </a:cubicBezTo>
                <a:cubicBezTo>
                  <a:pt x="181332" y="11919"/>
                  <a:pt x="178291" y="5273"/>
                  <a:pt x="172872" y="4550"/>
                </a:cubicBezTo>
                <a:cubicBezTo>
                  <a:pt x="154835" y="2145"/>
                  <a:pt x="135720" y="0"/>
                  <a:pt x="122830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F2B0C2-995D-49F5-9FE2-518E28D39DFD}"/>
              </a:ext>
            </a:extLst>
          </p:cNvPr>
          <p:cNvSpPr/>
          <p:nvPr/>
        </p:nvSpPr>
        <p:spPr>
          <a:xfrm>
            <a:off x="7146225" y="1826751"/>
            <a:ext cx="482874" cy="115780"/>
          </a:xfrm>
          <a:custGeom>
            <a:avLst/>
            <a:gdLst>
              <a:gd name="connsiteX0" fmla="*/ 14300 w 482874"/>
              <a:gd name="connsiteY0" fmla="*/ 2049 h 115780"/>
              <a:gd name="connsiteX1" fmla="*/ 41596 w 482874"/>
              <a:gd name="connsiteY1" fmla="*/ 33894 h 115780"/>
              <a:gd name="connsiteX2" fmla="*/ 50694 w 482874"/>
              <a:gd name="connsiteY2" fmla="*/ 47542 h 115780"/>
              <a:gd name="connsiteX3" fmla="*/ 73441 w 482874"/>
              <a:gd name="connsiteY3" fmla="*/ 52091 h 115780"/>
              <a:gd name="connsiteX4" fmla="*/ 105285 w 482874"/>
              <a:gd name="connsiteY4" fmla="*/ 56640 h 115780"/>
              <a:gd name="connsiteX5" fmla="*/ 118933 w 482874"/>
              <a:gd name="connsiteY5" fmla="*/ 97583 h 115780"/>
              <a:gd name="connsiteX6" fmla="*/ 132581 w 482874"/>
              <a:gd name="connsiteY6" fmla="*/ 106682 h 115780"/>
              <a:gd name="connsiteX7" fmla="*/ 159876 w 482874"/>
              <a:gd name="connsiteY7" fmla="*/ 115780 h 115780"/>
              <a:gd name="connsiteX8" fmla="*/ 373691 w 482874"/>
              <a:gd name="connsiteY8" fmla="*/ 111231 h 115780"/>
              <a:gd name="connsiteX9" fmla="*/ 400987 w 482874"/>
              <a:gd name="connsiteY9" fmla="*/ 79386 h 115780"/>
              <a:gd name="connsiteX10" fmla="*/ 437381 w 482874"/>
              <a:gd name="connsiteY10" fmla="*/ 70288 h 115780"/>
              <a:gd name="connsiteX11" fmla="*/ 446479 w 482874"/>
              <a:gd name="connsiteY11" fmla="*/ 106682 h 115780"/>
              <a:gd name="connsiteX12" fmla="*/ 482874 w 482874"/>
              <a:gd name="connsiteY12" fmla="*/ 106682 h 115780"/>
              <a:gd name="connsiteX13" fmla="*/ 478324 w 482874"/>
              <a:gd name="connsiteY13" fmla="*/ 74837 h 115780"/>
              <a:gd name="connsiteX14" fmla="*/ 446479 w 482874"/>
              <a:gd name="connsiteY14" fmla="*/ 70288 h 115780"/>
              <a:gd name="connsiteX15" fmla="*/ 432832 w 482874"/>
              <a:gd name="connsiteY15" fmla="*/ 65739 h 115780"/>
              <a:gd name="connsiteX16" fmla="*/ 396438 w 482874"/>
              <a:gd name="connsiteY16" fmla="*/ 52091 h 115780"/>
              <a:gd name="connsiteX17" fmla="*/ 382790 w 482874"/>
              <a:gd name="connsiteY17" fmla="*/ 56640 h 115780"/>
              <a:gd name="connsiteX18" fmla="*/ 373691 w 482874"/>
              <a:gd name="connsiteY18" fmla="*/ 74837 h 115780"/>
              <a:gd name="connsiteX19" fmla="*/ 360044 w 482874"/>
              <a:gd name="connsiteY19" fmla="*/ 88485 h 115780"/>
              <a:gd name="connsiteX20" fmla="*/ 332748 w 482874"/>
              <a:gd name="connsiteY20" fmla="*/ 83936 h 115780"/>
              <a:gd name="connsiteX21" fmla="*/ 323650 w 482874"/>
              <a:gd name="connsiteY21" fmla="*/ 70288 h 115780"/>
              <a:gd name="connsiteX22" fmla="*/ 310002 w 482874"/>
              <a:gd name="connsiteY22" fmla="*/ 65739 h 115780"/>
              <a:gd name="connsiteX23" fmla="*/ 296354 w 482874"/>
              <a:gd name="connsiteY23" fmla="*/ 56640 h 115780"/>
              <a:gd name="connsiteX24" fmla="*/ 291805 w 482874"/>
              <a:gd name="connsiteY24" fmla="*/ 42992 h 115780"/>
              <a:gd name="connsiteX25" fmla="*/ 282706 w 482874"/>
              <a:gd name="connsiteY25" fmla="*/ 29345 h 115780"/>
              <a:gd name="connsiteX26" fmla="*/ 259960 w 482874"/>
              <a:gd name="connsiteY26" fmla="*/ 11148 h 115780"/>
              <a:gd name="connsiteX27" fmla="*/ 232665 w 482874"/>
              <a:gd name="connsiteY27" fmla="*/ 2049 h 115780"/>
              <a:gd name="connsiteX28" fmla="*/ 14300 w 482874"/>
              <a:gd name="connsiteY28" fmla="*/ 2049 h 11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874" h="115780">
                <a:moveTo>
                  <a:pt x="14300" y="2049"/>
                </a:moveTo>
                <a:cubicBezTo>
                  <a:pt x="-17545" y="7356"/>
                  <a:pt x="9236" y="8006"/>
                  <a:pt x="41596" y="33894"/>
                </a:cubicBezTo>
                <a:cubicBezTo>
                  <a:pt x="45865" y="37310"/>
                  <a:pt x="45947" y="44829"/>
                  <a:pt x="50694" y="47542"/>
                </a:cubicBezTo>
                <a:cubicBezTo>
                  <a:pt x="57408" y="51378"/>
                  <a:pt x="65814" y="50820"/>
                  <a:pt x="73441" y="52091"/>
                </a:cubicBezTo>
                <a:cubicBezTo>
                  <a:pt x="84018" y="53854"/>
                  <a:pt x="94670" y="55124"/>
                  <a:pt x="105285" y="56640"/>
                </a:cubicBezTo>
                <a:cubicBezTo>
                  <a:pt x="108335" y="74939"/>
                  <a:pt x="106140" y="84790"/>
                  <a:pt x="118933" y="97583"/>
                </a:cubicBezTo>
                <a:cubicBezTo>
                  <a:pt x="122799" y="101449"/>
                  <a:pt x="127585" y="104461"/>
                  <a:pt x="132581" y="106682"/>
                </a:cubicBezTo>
                <a:cubicBezTo>
                  <a:pt x="141345" y="110577"/>
                  <a:pt x="159876" y="115780"/>
                  <a:pt x="159876" y="115780"/>
                </a:cubicBezTo>
                <a:lnTo>
                  <a:pt x="373691" y="111231"/>
                </a:lnTo>
                <a:cubicBezTo>
                  <a:pt x="446953" y="108358"/>
                  <a:pt x="319716" y="106474"/>
                  <a:pt x="400987" y="79386"/>
                </a:cubicBezTo>
                <a:cubicBezTo>
                  <a:pt x="421970" y="72392"/>
                  <a:pt x="409933" y="75777"/>
                  <a:pt x="437381" y="70288"/>
                </a:cubicBezTo>
                <a:cubicBezTo>
                  <a:pt x="440414" y="82419"/>
                  <a:pt x="440406" y="95751"/>
                  <a:pt x="446479" y="106682"/>
                </a:cubicBezTo>
                <a:cubicBezTo>
                  <a:pt x="452074" y="116753"/>
                  <a:pt x="480238" y="107209"/>
                  <a:pt x="482874" y="106682"/>
                </a:cubicBezTo>
                <a:cubicBezTo>
                  <a:pt x="481357" y="96067"/>
                  <a:pt x="485906" y="82419"/>
                  <a:pt x="478324" y="74837"/>
                </a:cubicBezTo>
                <a:cubicBezTo>
                  <a:pt x="470742" y="67255"/>
                  <a:pt x="456994" y="72391"/>
                  <a:pt x="446479" y="70288"/>
                </a:cubicBezTo>
                <a:cubicBezTo>
                  <a:pt x="441777" y="69348"/>
                  <a:pt x="437443" y="67056"/>
                  <a:pt x="432832" y="65739"/>
                </a:cubicBezTo>
                <a:cubicBezTo>
                  <a:pt x="403928" y="57480"/>
                  <a:pt x="424705" y="66224"/>
                  <a:pt x="396438" y="52091"/>
                </a:cubicBezTo>
                <a:cubicBezTo>
                  <a:pt x="391889" y="53607"/>
                  <a:pt x="386181" y="53249"/>
                  <a:pt x="382790" y="56640"/>
                </a:cubicBezTo>
                <a:cubicBezTo>
                  <a:pt x="377995" y="61435"/>
                  <a:pt x="377633" y="69318"/>
                  <a:pt x="373691" y="74837"/>
                </a:cubicBezTo>
                <a:cubicBezTo>
                  <a:pt x="369952" y="80072"/>
                  <a:pt x="364593" y="83936"/>
                  <a:pt x="360044" y="88485"/>
                </a:cubicBezTo>
                <a:cubicBezTo>
                  <a:pt x="350945" y="86969"/>
                  <a:pt x="340998" y="88061"/>
                  <a:pt x="332748" y="83936"/>
                </a:cubicBezTo>
                <a:cubicBezTo>
                  <a:pt x="327858" y="81491"/>
                  <a:pt x="327919" y="73704"/>
                  <a:pt x="323650" y="70288"/>
                </a:cubicBezTo>
                <a:cubicBezTo>
                  <a:pt x="319905" y="67292"/>
                  <a:pt x="314551" y="67255"/>
                  <a:pt x="310002" y="65739"/>
                </a:cubicBezTo>
                <a:cubicBezTo>
                  <a:pt x="305453" y="62706"/>
                  <a:pt x="299770" y="60910"/>
                  <a:pt x="296354" y="56640"/>
                </a:cubicBezTo>
                <a:cubicBezTo>
                  <a:pt x="293358" y="52895"/>
                  <a:pt x="293950" y="47281"/>
                  <a:pt x="291805" y="42992"/>
                </a:cubicBezTo>
                <a:cubicBezTo>
                  <a:pt x="289360" y="38102"/>
                  <a:pt x="285739" y="33894"/>
                  <a:pt x="282706" y="29345"/>
                </a:cubicBezTo>
                <a:cubicBezTo>
                  <a:pt x="275855" y="8791"/>
                  <a:pt x="283233" y="18130"/>
                  <a:pt x="259960" y="11148"/>
                </a:cubicBezTo>
                <a:cubicBezTo>
                  <a:pt x="250774" y="8392"/>
                  <a:pt x="232665" y="2049"/>
                  <a:pt x="232665" y="2049"/>
                </a:cubicBezTo>
                <a:cubicBezTo>
                  <a:pt x="167460" y="3601"/>
                  <a:pt x="46145" y="-3258"/>
                  <a:pt x="14300" y="204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692174-34DE-4A54-BB7B-D604DF44AC1D}"/>
              </a:ext>
            </a:extLst>
          </p:cNvPr>
          <p:cNvSpPr/>
          <p:nvPr/>
        </p:nvSpPr>
        <p:spPr>
          <a:xfrm>
            <a:off x="7499216" y="1901588"/>
            <a:ext cx="284557" cy="186519"/>
          </a:xfrm>
          <a:custGeom>
            <a:avLst/>
            <a:gdLst>
              <a:gd name="connsiteX0" fmla="*/ 2503 w 284557"/>
              <a:gd name="connsiteY0" fmla="*/ 54591 h 186519"/>
              <a:gd name="connsiteX1" fmla="*/ 7053 w 284557"/>
              <a:gd name="connsiteY1" fmla="*/ 95534 h 186519"/>
              <a:gd name="connsiteX2" fmla="*/ 34348 w 284557"/>
              <a:gd name="connsiteY2" fmla="*/ 104633 h 186519"/>
              <a:gd name="connsiteX3" fmla="*/ 38897 w 284557"/>
              <a:gd name="connsiteY3" fmla="*/ 118281 h 186519"/>
              <a:gd name="connsiteX4" fmla="*/ 34348 w 284557"/>
              <a:gd name="connsiteY4" fmla="*/ 136478 h 186519"/>
              <a:gd name="connsiteX5" fmla="*/ 70742 w 284557"/>
              <a:gd name="connsiteY5" fmla="*/ 150125 h 186519"/>
              <a:gd name="connsiteX6" fmla="*/ 84390 w 284557"/>
              <a:gd name="connsiteY6" fmla="*/ 159224 h 186519"/>
              <a:gd name="connsiteX7" fmla="*/ 98038 w 284557"/>
              <a:gd name="connsiteY7" fmla="*/ 154675 h 186519"/>
              <a:gd name="connsiteX8" fmla="*/ 111685 w 284557"/>
              <a:gd name="connsiteY8" fmla="*/ 145576 h 186519"/>
              <a:gd name="connsiteX9" fmla="*/ 125333 w 284557"/>
              <a:gd name="connsiteY9" fmla="*/ 131928 h 186519"/>
              <a:gd name="connsiteX10" fmla="*/ 143530 w 284557"/>
              <a:gd name="connsiteY10" fmla="*/ 127379 h 186519"/>
              <a:gd name="connsiteX11" fmla="*/ 152629 w 284557"/>
              <a:gd name="connsiteY11" fmla="*/ 145576 h 186519"/>
              <a:gd name="connsiteX12" fmla="*/ 161727 w 284557"/>
              <a:gd name="connsiteY12" fmla="*/ 159224 h 186519"/>
              <a:gd name="connsiteX13" fmla="*/ 170826 w 284557"/>
              <a:gd name="connsiteY13" fmla="*/ 186519 h 186519"/>
              <a:gd name="connsiteX14" fmla="*/ 207220 w 284557"/>
              <a:gd name="connsiteY14" fmla="*/ 181970 h 186519"/>
              <a:gd name="connsiteX15" fmla="*/ 239065 w 284557"/>
              <a:gd name="connsiteY15" fmla="*/ 168322 h 186519"/>
              <a:gd name="connsiteX16" fmla="*/ 257262 w 284557"/>
              <a:gd name="connsiteY16" fmla="*/ 163773 h 186519"/>
              <a:gd name="connsiteX17" fmla="*/ 284557 w 284557"/>
              <a:gd name="connsiteY17" fmla="*/ 154675 h 186519"/>
              <a:gd name="connsiteX18" fmla="*/ 270909 w 284557"/>
              <a:gd name="connsiteY18" fmla="*/ 127379 h 186519"/>
              <a:gd name="connsiteX19" fmla="*/ 266360 w 284557"/>
              <a:gd name="connsiteY19" fmla="*/ 109182 h 186519"/>
              <a:gd name="connsiteX20" fmla="*/ 243614 w 284557"/>
              <a:gd name="connsiteY20" fmla="*/ 104633 h 186519"/>
              <a:gd name="connsiteX21" fmla="*/ 252712 w 284557"/>
              <a:gd name="connsiteY21" fmla="*/ 45493 h 186519"/>
              <a:gd name="connsiteX22" fmla="*/ 261811 w 284557"/>
              <a:gd name="connsiteY22" fmla="*/ 31845 h 186519"/>
              <a:gd name="connsiteX23" fmla="*/ 248163 w 284557"/>
              <a:gd name="connsiteY23" fmla="*/ 27296 h 186519"/>
              <a:gd name="connsiteX24" fmla="*/ 234515 w 284557"/>
              <a:gd name="connsiteY24" fmla="*/ 36394 h 186519"/>
              <a:gd name="connsiteX25" fmla="*/ 220868 w 284557"/>
              <a:gd name="connsiteY25" fmla="*/ 40943 h 186519"/>
              <a:gd name="connsiteX26" fmla="*/ 179924 w 284557"/>
              <a:gd name="connsiteY26" fmla="*/ 36394 h 186519"/>
              <a:gd name="connsiteX27" fmla="*/ 161727 w 284557"/>
              <a:gd name="connsiteY27" fmla="*/ 31845 h 186519"/>
              <a:gd name="connsiteX28" fmla="*/ 129883 w 284557"/>
              <a:gd name="connsiteY28" fmla="*/ 36394 h 186519"/>
              <a:gd name="connsiteX29" fmla="*/ 111685 w 284557"/>
              <a:gd name="connsiteY29" fmla="*/ 45493 h 186519"/>
              <a:gd name="connsiteX30" fmla="*/ 98038 w 284557"/>
              <a:gd name="connsiteY30" fmla="*/ 54591 h 186519"/>
              <a:gd name="connsiteX31" fmla="*/ 88939 w 284557"/>
              <a:gd name="connsiteY31" fmla="*/ 27296 h 186519"/>
              <a:gd name="connsiteX32" fmla="*/ 75291 w 284557"/>
              <a:gd name="connsiteY32" fmla="*/ 0 h 186519"/>
              <a:gd name="connsiteX33" fmla="*/ 57094 w 284557"/>
              <a:gd name="connsiteY33" fmla="*/ 4549 h 186519"/>
              <a:gd name="connsiteX34" fmla="*/ 34348 w 284557"/>
              <a:gd name="connsiteY34" fmla="*/ 31845 h 186519"/>
              <a:gd name="connsiteX35" fmla="*/ 2503 w 284557"/>
              <a:gd name="connsiteY35" fmla="*/ 54591 h 18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4557" h="186519">
                <a:moveTo>
                  <a:pt x="2503" y="54591"/>
                </a:moveTo>
                <a:cubicBezTo>
                  <a:pt x="-2046" y="65206"/>
                  <a:pt x="-319" y="83949"/>
                  <a:pt x="7053" y="95534"/>
                </a:cubicBezTo>
                <a:cubicBezTo>
                  <a:pt x="12202" y="103625"/>
                  <a:pt x="34348" y="104633"/>
                  <a:pt x="34348" y="104633"/>
                </a:cubicBezTo>
                <a:cubicBezTo>
                  <a:pt x="35864" y="109182"/>
                  <a:pt x="38897" y="113486"/>
                  <a:pt x="38897" y="118281"/>
                </a:cubicBezTo>
                <a:cubicBezTo>
                  <a:pt x="38897" y="124533"/>
                  <a:pt x="32371" y="130547"/>
                  <a:pt x="34348" y="136478"/>
                </a:cubicBezTo>
                <a:cubicBezTo>
                  <a:pt x="37695" y="146518"/>
                  <a:pt x="66301" y="149237"/>
                  <a:pt x="70742" y="150125"/>
                </a:cubicBezTo>
                <a:cubicBezTo>
                  <a:pt x="75291" y="153158"/>
                  <a:pt x="78997" y="158325"/>
                  <a:pt x="84390" y="159224"/>
                </a:cubicBezTo>
                <a:cubicBezTo>
                  <a:pt x="89120" y="160012"/>
                  <a:pt x="93749" y="156820"/>
                  <a:pt x="98038" y="154675"/>
                </a:cubicBezTo>
                <a:cubicBezTo>
                  <a:pt x="102928" y="152230"/>
                  <a:pt x="107485" y="149076"/>
                  <a:pt x="111685" y="145576"/>
                </a:cubicBezTo>
                <a:cubicBezTo>
                  <a:pt x="116627" y="141457"/>
                  <a:pt x="119747" y="135120"/>
                  <a:pt x="125333" y="131928"/>
                </a:cubicBezTo>
                <a:cubicBezTo>
                  <a:pt x="130762" y="128826"/>
                  <a:pt x="137464" y="128895"/>
                  <a:pt x="143530" y="127379"/>
                </a:cubicBezTo>
                <a:cubicBezTo>
                  <a:pt x="146563" y="133445"/>
                  <a:pt x="149264" y="139688"/>
                  <a:pt x="152629" y="145576"/>
                </a:cubicBezTo>
                <a:cubicBezTo>
                  <a:pt x="155342" y="150323"/>
                  <a:pt x="159506" y="154228"/>
                  <a:pt x="161727" y="159224"/>
                </a:cubicBezTo>
                <a:cubicBezTo>
                  <a:pt x="165622" y="167988"/>
                  <a:pt x="170826" y="186519"/>
                  <a:pt x="170826" y="186519"/>
                </a:cubicBezTo>
                <a:cubicBezTo>
                  <a:pt x="182957" y="185003"/>
                  <a:pt x="195191" y="184157"/>
                  <a:pt x="207220" y="181970"/>
                </a:cubicBezTo>
                <a:cubicBezTo>
                  <a:pt x="221843" y="179311"/>
                  <a:pt x="224298" y="173860"/>
                  <a:pt x="239065" y="168322"/>
                </a:cubicBezTo>
                <a:cubicBezTo>
                  <a:pt x="244919" y="166127"/>
                  <a:pt x="251273" y="165570"/>
                  <a:pt x="257262" y="163773"/>
                </a:cubicBezTo>
                <a:cubicBezTo>
                  <a:pt x="266448" y="161017"/>
                  <a:pt x="284557" y="154675"/>
                  <a:pt x="284557" y="154675"/>
                </a:cubicBezTo>
                <a:cubicBezTo>
                  <a:pt x="274590" y="139724"/>
                  <a:pt x="275617" y="143857"/>
                  <a:pt x="270909" y="127379"/>
                </a:cubicBezTo>
                <a:cubicBezTo>
                  <a:pt x="269191" y="121367"/>
                  <a:pt x="271163" y="113185"/>
                  <a:pt x="266360" y="109182"/>
                </a:cubicBezTo>
                <a:cubicBezTo>
                  <a:pt x="260420" y="104232"/>
                  <a:pt x="251196" y="106149"/>
                  <a:pt x="243614" y="104633"/>
                </a:cubicBezTo>
                <a:cubicBezTo>
                  <a:pt x="244918" y="91589"/>
                  <a:pt x="244515" y="61887"/>
                  <a:pt x="252712" y="45493"/>
                </a:cubicBezTo>
                <a:cubicBezTo>
                  <a:pt x="255157" y="40603"/>
                  <a:pt x="258778" y="36394"/>
                  <a:pt x="261811" y="31845"/>
                </a:cubicBezTo>
                <a:cubicBezTo>
                  <a:pt x="257262" y="30329"/>
                  <a:pt x="252893" y="26508"/>
                  <a:pt x="248163" y="27296"/>
                </a:cubicBezTo>
                <a:cubicBezTo>
                  <a:pt x="242770" y="28195"/>
                  <a:pt x="239405" y="33949"/>
                  <a:pt x="234515" y="36394"/>
                </a:cubicBezTo>
                <a:cubicBezTo>
                  <a:pt x="230226" y="38538"/>
                  <a:pt x="225417" y="39427"/>
                  <a:pt x="220868" y="40943"/>
                </a:cubicBezTo>
                <a:cubicBezTo>
                  <a:pt x="207220" y="39427"/>
                  <a:pt x="193496" y="38482"/>
                  <a:pt x="179924" y="36394"/>
                </a:cubicBezTo>
                <a:cubicBezTo>
                  <a:pt x="173744" y="35443"/>
                  <a:pt x="167979" y="31845"/>
                  <a:pt x="161727" y="31845"/>
                </a:cubicBezTo>
                <a:cubicBezTo>
                  <a:pt x="151005" y="31845"/>
                  <a:pt x="140498" y="34878"/>
                  <a:pt x="129883" y="36394"/>
                </a:cubicBezTo>
                <a:cubicBezTo>
                  <a:pt x="123817" y="39427"/>
                  <a:pt x="117573" y="42128"/>
                  <a:pt x="111685" y="45493"/>
                </a:cubicBezTo>
                <a:cubicBezTo>
                  <a:pt x="106938" y="48205"/>
                  <a:pt x="102307" y="58006"/>
                  <a:pt x="98038" y="54591"/>
                </a:cubicBezTo>
                <a:cubicBezTo>
                  <a:pt x="90549" y="48600"/>
                  <a:pt x="91972" y="36394"/>
                  <a:pt x="88939" y="27296"/>
                </a:cubicBezTo>
                <a:cubicBezTo>
                  <a:pt x="82660" y="8459"/>
                  <a:pt x="87051" y="17640"/>
                  <a:pt x="75291" y="0"/>
                </a:cubicBezTo>
                <a:cubicBezTo>
                  <a:pt x="69225" y="1516"/>
                  <a:pt x="62523" y="1447"/>
                  <a:pt x="57094" y="4549"/>
                </a:cubicBezTo>
                <a:cubicBezTo>
                  <a:pt x="47666" y="9937"/>
                  <a:pt x="40145" y="23150"/>
                  <a:pt x="34348" y="31845"/>
                </a:cubicBezTo>
                <a:cubicBezTo>
                  <a:pt x="24882" y="69710"/>
                  <a:pt x="7052" y="43976"/>
                  <a:pt x="2503" y="5459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7CE971D-E735-44AD-AF6F-855064E61259}"/>
              </a:ext>
            </a:extLst>
          </p:cNvPr>
          <p:cNvSpPr/>
          <p:nvPr/>
        </p:nvSpPr>
        <p:spPr>
          <a:xfrm>
            <a:off x="7028118" y="1832582"/>
            <a:ext cx="428436" cy="319215"/>
          </a:xfrm>
          <a:custGeom>
            <a:avLst/>
            <a:gdLst>
              <a:gd name="connsiteX0" fmla="*/ 77816 w 428436"/>
              <a:gd name="connsiteY0" fmla="*/ 767 h 319215"/>
              <a:gd name="connsiteX1" fmla="*/ 55070 w 428436"/>
              <a:gd name="connsiteY1" fmla="*/ 5317 h 319215"/>
              <a:gd name="connsiteX2" fmla="*/ 50521 w 428436"/>
              <a:gd name="connsiteY2" fmla="*/ 18964 h 319215"/>
              <a:gd name="connsiteX3" fmla="*/ 36873 w 428436"/>
              <a:gd name="connsiteY3" fmla="*/ 32612 h 319215"/>
              <a:gd name="connsiteX4" fmla="*/ 14127 w 428436"/>
              <a:gd name="connsiteY4" fmla="*/ 55358 h 319215"/>
              <a:gd name="connsiteX5" fmla="*/ 479 w 428436"/>
              <a:gd name="connsiteY5" fmla="*/ 73555 h 319215"/>
              <a:gd name="connsiteX6" fmla="*/ 5028 w 428436"/>
              <a:gd name="connsiteY6" fmla="*/ 114499 h 319215"/>
              <a:gd name="connsiteX7" fmla="*/ 9578 w 428436"/>
              <a:gd name="connsiteY7" fmla="*/ 169090 h 319215"/>
              <a:gd name="connsiteX8" fmla="*/ 14127 w 428436"/>
              <a:gd name="connsiteY8" fmla="*/ 200934 h 319215"/>
              <a:gd name="connsiteX9" fmla="*/ 86915 w 428436"/>
              <a:gd name="connsiteY9" fmla="*/ 205484 h 319215"/>
              <a:gd name="connsiteX10" fmla="*/ 114210 w 428436"/>
              <a:gd name="connsiteY10" fmla="*/ 223681 h 319215"/>
              <a:gd name="connsiteX11" fmla="*/ 146055 w 428436"/>
              <a:gd name="connsiteY11" fmla="*/ 232779 h 319215"/>
              <a:gd name="connsiteX12" fmla="*/ 177900 w 428436"/>
              <a:gd name="connsiteY12" fmla="*/ 250976 h 319215"/>
              <a:gd name="connsiteX13" fmla="*/ 191548 w 428436"/>
              <a:gd name="connsiteY13" fmla="*/ 255525 h 319215"/>
              <a:gd name="connsiteX14" fmla="*/ 209745 w 428436"/>
              <a:gd name="connsiteY14" fmla="*/ 269173 h 319215"/>
              <a:gd name="connsiteX15" fmla="*/ 223392 w 428436"/>
              <a:gd name="connsiteY15" fmla="*/ 278272 h 319215"/>
              <a:gd name="connsiteX16" fmla="*/ 273434 w 428436"/>
              <a:gd name="connsiteY16" fmla="*/ 282821 h 319215"/>
              <a:gd name="connsiteX17" fmla="*/ 282533 w 428436"/>
              <a:gd name="connsiteY17" fmla="*/ 296469 h 319215"/>
              <a:gd name="connsiteX18" fmla="*/ 287082 w 428436"/>
              <a:gd name="connsiteY18" fmla="*/ 314666 h 319215"/>
              <a:gd name="connsiteX19" fmla="*/ 300730 w 428436"/>
              <a:gd name="connsiteY19" fmla="*/ 319215 h 319215"/>
              <a:gd name="connsiteX20" fmla="*/ 368969 w 428436"/>
              <a:gd name="connsiteY20" fmla="*/ 314666 h 319215"/>
              <a:gd name="connsiteX21" fmla="*/ 373518 w 428436"/>
              <a:gd name="connsiteY21" fmla="*/ 301018 h 319215"/>
              <a:gd name="connsiteX22" fmla="*/ 391715 w 428436"/>
              <a:gd name="connsiteY22" fmla="*/ 241878 h 319215"/>
              <a:gd name="connsiteX23" fmla="*/ 405363 w 428436"/>
              <a:gd name="connsiteY23" fmla="*/ 232779 h 319215"/>
              <a:gd name="connsiteX24" fmla="*/ 428109 w 428436"/>
              <a:gd name="connsiteY24" fmla="*/ 223681 h 319215"/>
              <a:gd name="connsiteX25" fmla="*/ 414461 w 428436"/>
              <a:gd name="connsiteY25" fmla="*/ 214582 h 319215"/>
              <a:gd name="connsiteX26" fmla="*/ 382616 w 428436"/>
              <a:gd name="connsiteY26" fmla="*/ 191836 h 319215"/>
              <a:gd name="connsiteX27" fmla="*/ 368969 w 428436"/>
              <a:gd name="connsiteY27" fmla="*/ 178188 h 319215"/>
              <a:gd name="connsiteX28" fmla="*/ 355321 w 428436"/>
              <a:gd name="connsiteY28" fmla="*/ 173639 h 319215"/>
              <a:gd name="connsiteX29" fmla="*/ 346222 w 428436"/>
              <a:gd name="connsiteY29" fmla="*/ 159991 h 319215"/>
              <a:gd name="connsiteX30" fmla="*/ 318927 w 428436"/>
              <a:gd name="connsiteY30" fmla="*/ 141794 h 319215"/>
              <a:gd name="connsiteX31" fmla="*/ 300730 w 428436"/>
              <a:gd name="connsiteY31" fmla="*/ 128146 h 319215"/>
              <a:gd name="connsiteX32" fmla="*/ 287082 w 428436"/>
              <a:gd name="connsiteY32" fmla="*/ 123597 h 319215"/>
              <a:gd name="connsiteX33" fmla="*/ 259786 w 428436"/>
              <a:gd name="connsiteY33" fmla="*/ 105400 h 319215"/>
              <a:gd name="connsiteX34" fmla="*/ 246139 w 428436"/>
              <a:gd name="connsiteY34" fmla="*/ 96302 h 319215"/>
              <a:gd name="connsiteX35" fmla="*/ 232491 w 428436"/>
              <a:gd name="connsiteY35" fmla="*/ 91752 h 319215"/>
              <a:gd name="connsiteX36" fmla="*/ 200646 w 428436"/>
              <a:gd name="connsiteY36" fmla="*/ 55358 h 319215"/>
              <a:gd name="connsiteX37" fmla="*/ 173351 w 428436"/>
              <a:gd name="connsiteY37" fmla="*/ 46260 h 319215"/>
              <a:gd name="connsiteX38" fmla="*/ 159703 w 428436"/>
              <a:gd name="connsiteY38" fmla="*/ 32612 h 319215"/>
              <a:gd name="connsiteX39" fmla="*/ 150604 w 428436"/>
              <a:gd name="connsiteY39" fmla="*/ 18964 h 319215"/>
              <a:gd name="connsiteX40" fmla="*/ 132407 w 428436"/>
              <a:gd name="connsiteY40" fmla="*/ 14415 h 319215"/>
              <a:gd name="connsiteX41" fmla="*/ 118760 w 428436"/>
              <a:gd name="connsiteY41" fmla="*/ 5317 h 319215"/>
              <a:gd name="connsiteX42" fmla="*/ 105112 w 428436"/>
              <a:gd name="connsiteY42" fmla="*/ 767 h 319215"/>
              <a:gd name="connsiteX43" fmla="*/ 77816 w 428436"/>
              <a:gd name="connsiteY43" fmla="*/ 767 h 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28436" h="319215">
                <a:moveTo>
                  <a:pt x="77816" y="767"/>
                </a:moveTo>
                <a:cubicBezTo>
                  <a:pt x="69476" y="1525"/>
                  <a:pt x="61504" y="1028"/>
                  <a:pt x="55070" y="5317"/>
                </a:cubicBezTo>
                <a:cubicBezTo>
                  <a:pt x="51080" y="7977"/>
                  <a:pt x="53181" y="14974"/>
                  <a:pt x="50521" y="18964"/>
                </a:cubicBezTo>
                <a:cubicBezTo>
                  <a:pt x="46952" y="24317"/>
                  <a:pt x="40992" y="27669"/>
                  <a:pt x="36873" y="32612"/>
                </a:cubicBezTo>
                <a:cubicBezTo>
                  <a:pt x="17918" y="55358"/>
                  <a:pt x="39148" y="38678"/>
                  <a:pt x="14127" y="55358"/>
                </a:cubicBezTo>
                <a:cubicBezTo>
                  <a:pt x="9578" y="61424"/>
                  <a:pt x="1632" y="66061"/>
                  <a:pt x="479" y="73555"/>
                </a:cubicBezTo>
                <a:cubicBezTo>
                  <a:pt x="-1609" y="87127"/>
                  <a:pt x="3726" y="100829"/>
                  <a:pt x="5028" y="114499"/>
                </a:cubicBezTo>
                <a:cubicBezTo>
                  <a:pt x="6759" y="132677"/>
                  <a:pt x="7666" y="150930"/>
                  <a:pt x="9578" y="169090"/>
                </a:cubicBezTo>
                <a:cubicBezTo>
                  <a:pt x="10701" y="179754"/>
                  <a:pt x="4425" y="196368"/>
                  <a:pt x="14127" y="200934"/>
                </a:cubicBezTo>
                <a:cubicBezTo>
                  <a:pt x="36123" y="211285"/>
                  <a:pt x="62652" y="203967"/>
                  <a:pt x="86915" y="205484"/>
                </a:cubicBezTo>
                <a:cubicBezTo>
                  <a:pt x="96013" y="211550"/>
                  <a:pt x="103602" y="221029"/>
                  <a:pt x="114210" y="223681"/>
                </a:cubicBezTo>
                <a:cubicBezTo>
                  <a:pt x="137059" y="229393"/>
                  <a:pt x="126475" y="226253"/>
                  <a:pt x="146055" y="232779"/>
                </a:cubicBezTo>
                <a:cubicBezTo>
                  <a:pt x="159762" y="241918"/>
                  <a:pt x="161737" y="244050"/>
                  <a:pt x="177900" y="250976"/>
                </a:cubicBezTo>
                <a:cubicBezTo>
                  <a:pt x="182308" y="252865"/>
                  <a:pt x="186999" y="254009"/>
                  <a:pt x="191548" y="255525"/>
                </a:cubicBezTo>
                <a:cubicBezTo>
                  <a:pt x="197614" y="260074"/>
                  <a:pt x="203575" y="264766"/>
                  <a:pt x="209745" y="269173"/>
                </a:cubicBezTo>
                <a:cubicBezTo>
                  <a:pt x="214194" y="272351"/>
                  <a:pt x="218046" y="277126"/>
                  <a:pt x="223392" y="278272"/>
                </a:cubicBezTo>
                <a:cubicBezTo>
                  <a:pt x="239770" y="281782"/>
                  <a:pt x="256753" y="281305"/>
                  <a:pt x="273434" y="282821"/>
                </a:cubicBezTo>
                <a:cubicBezTo>
                  <a:pt x="276467" y="287370"/>
                  <a:pt x="280379" y="291443"/>
                  <a:pt x="282533" y="296469"/>
                </a:cubicBezTo>
                <a:cubicBezTo>
                  <a:pt x="284996" y="302216"/>
                  <a:pt x="283176" y="309784"/>
                  <a:pt x="287082" y="314666"/>
                </a:cubicBezTo>
                <a:cubicBezTo>
                  <a:pt x="290078" y="318411"/>
                  <a:pt x="296181" y="317699"/>
                  <a:pt x="300730" y="319215"/>
                </a:cubicBezTo>
                <a:cubicBezTo>
                  <a:pt x="323476" y="317699"/>
                  <a:pt x="346853" y="320195"/>
                  <a:pt x="368969" y="314666"/>
                </a:cubicBezTo>
                <a:cubicBezTo>
                  <a:pt x="373621" y="313503"/>
                  <a:pt x="372884" y="305771"/>
                  <a:pt x="373518" y="301018"/>
                </a:cubicBezTo>
                <a:cubicBezTo>
                  <a:pt x="381572" y="240613"/>
                  <a:pt x="359928" y="252473"/>
                  <a:pt x="391715" y="241878"/>
                </a:cubicBezTo>
                <a:cubicBezTo>
                  <a:pt x="396264" y="238845"/>
                  <a:pt x="400473" y="235224"/>
                  <a:pt x="405363" y="232779"/>
                </a:cubicBezTo>
                <a:cubicBezTo>
                  <a:pt x="412667" y="229127"/>
                  <a:pt x="424457" y="230985"/>
                  <a:pt x="428109" y="223681"/>
                </a:cubicBezTo>
                <a:cubicBezTo>
                  <a:pt x="430554" y="218791"/>
                  <a:pt x="418661" y="218082"/>
                  <a:pt x="414461" y="214582"/>
                </a:cubicBezTo>
                <a:cubicBezTo>
                  <a:pt x="386798" y="191529"/>
                  <a:pt x="416286" y="208670"/>
                  <a:pt x="382616" y="191836"/>
                </a:cubicBezTo>
                <a:cubicBezTo>
                  <a:pt x="378067" y="187287"/>
                  <a:pt x="374322" y="181757"/>
                  <a:pt x="368969" y="178188"/>
                </a:cubicBezTo>
                <a:cubicBezTo>
                  <a:pt x="364979" y="175528"/>
                  <a:pt x="359066" y="176635"/>
                  <a:pt x="355321" y="173639"/>
                </a:cubicBezTo>
                <a:cubicBezTo>
                  <a:pt x="351051" y="170223"/>
                  <a:pt x="350337" y="163592"/>
                  <a:pt x="346222" y="159991"/>
                </a:cubicBezTo>
                <a:cubicBezTo>
                  <a:pt x="337993" y="152790"/>
                  <a:pt x="327675" y="148355"/>
                  <a:pt x="318927" y="141794"/>
                </a:cubicBezTo>
                <a:cubicBezTo>
                  <a:pt x="312861" y="137245"/>
                  <a:pt x="307313" y="131908"/>
                  <a:pt x="300730" y="128146"/>
                </a:cubicBezTo>
                <a:cubicBezTo>
                  <a:pt x="296566" y="125767"/>
                  <a:pt x="291274" y="125926"/>
                  <a:pt x="287082" y="123597"/>
                </a:cubicBezTo>
                <a:cubicBezTo>
                  <a:pt x="277523" y="118287"/>
                  <a:pt x="268885" y="111466"/>
                  <a:pt x="259786" y="105400"/>
                </a:cubicBezTo>
                <a:cubicBezTo>
                  <a:pt x="255237" y="102367"/>
                  <a:pt x="251326" y="98031"/>
                  <a:pt x="246139" y="96302"/>
                </a:cubicBezTo>
                <a:lnTo>
                  <a:pt x="232491" y="91752"/>
                </a:lnTo>
                <a:cubicBezTo>
                  <a:pt x="220839" y="74275"/>
                  <a:pt x="218603" y="63339"/>
                  <a:pt x="200646" y="55358"/>
                </a:cubicBezTo>
                <a:cubicBezTo>
                  <a:pt x="191882" y="51463"/>
                  <a:pt x="173351" y="46260"/>
                  <a:pt x="173351" y="46260"/>
                </a:cubicBezTo>
                <a:cubicBezTo>
                  <a:pt x="168802" y="41711"/>
                  <a:pt x="163822" y="37554"/>
                  <a:pt x="159703" y="32612"/>
                </a:cubicBezTo>
                <a:cubicBezTo>
                  <a:pt x="156203" y="28412"/>
                  <a:pt x="155153" y="21997"/>
                  <a:pt x="150604" y="18964"/>
                </a:cubicBezTo>
                <a:cubicBezTo>
                  <a:pt x="145402" y="15496"/>
                  <a:pt x="138473" y="15931"/>
                  <a:pt x="132407" y="14415"/>
                </a:cubicBezTo>
                <a:cubicBezTo>
                  <a:pt x="127858" y="11382"/>
                  <a:pt x="123650" y="7762"/>
                  <a:pt x="118760" y="5317"/>
                </a:cubicBezTo>
                <a:cubicBezTo>
                  <a:pt x="114471" y="3172"/>
                  <a:pt x="109564" y="2548"/>
                  <a:pt x="105112" y="767"/>
                </a:cubicBezTo>
                <a:cubicBezTo>
                  <a:pt x="101964" y="-492"/>
                  <a:pt x="86156" y="9"/>
                  <a:pt x="77816" y="76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59FBA8-27B2-4F15-B0C3-70C3AD9765D9}"/>
              </a:ext>
            </a:extLst>
          </p:cNvPr>
          <p:cNvSpPr/>
          <p:nvPr/>
        </p:nvSpPr>
        <p:spPr>
          <a:xfrm>
            <a:off x="7260355" y="2033516"/>
            <a:ext cx="514320" cy="423626"/>
          </a:xfrm>
          <a:custGeom>
            <a:avLst/>
            <a:gdLst>
              <a:gd name="connsiteX0" fmla="*/ 173126 w 514320"/>
              <a:gd name="connsiteY0" fmla="*/ 40944 h 423626"/>
              <a:gd name="connsiteX1" fmla="*/ 164027 w 514320"/>
              <a:gd name="connsiteY1" fmla="*/ 77338 h 423626"/>
              <a:gd name="connsiteX2" fmla="*/ 141281 w 514320"/>
              <a:gd name="connsiteY2" fmla="*/ 104633 h 423626"/>
              <a:gd name="connsiteX3" fmla="*/ 127633 w 514320"/>
              <a:gd name="connsiteY3" fmla="*/ 113732 h 423626"/>
              <a:gd name="connsiteX4" fmla="*/ 109436 w 514320"/>
              <a:gd name="connsiteY4" fmla="*/ 118281 h 423626"/>
              <a:gd name="connsiteX5" fmla="*/ 41197 w 514320"/>
              <a:gd name="connsiteY5" fmla="*/ 113732 h 423626"/>
              <a:gd name="connsiteX6" fmla="*/ 18451 w 514320"/>
              <a:gd name="connsiteY6" fmla="*/ 118281 h 423626"/>
              <a:gd name="connsiteX7" fmla="*/ 9352 w 514320"/>
              <a:gd name="connsiteY7" fmla="*/ 131929 h 423626"/>
              <a:gd name="connsiteX8" fmla="*/ 4803 w 514320"/>
              <a:gd name="connsiteY8" fmla="*/ 250209 h 423626"/>
              <a:gd name="connsiteX9" fmla="*/ 13902 w 514320"/>
              <a:gd name="connsiteY9" fmla="*/ 277505 h 423626"/>
              <a:gd name="connsiteX10" fmla="*/ 23000 w 514320"/>
              <a:gd name="connsiteY10" fmla="*/ 309350 h 423626"/>
              <a:gd name="connsiteX11" fmla="*/ 32099 w 514320"/>
              <a:gd name="connsiteY11" fmla="*/ 322997 h 423626"/>
              <a:gd name="connsiteX12" fmla="*/ 45746 w 514320"/>
              <a:gd name="connsiteY12" fmla="*/ 327547 h 423626"/>
              <a:gd name="connsiteX13" fmla="*/ 86690 w 514320"/>
              <a:gd name="connsiteY13" fmla="*/ 322997 h 423626"/>
              <a:gd name="connsiteX14" fmla="*/ 104887 w 514320"/>
              <a:gd name="connsiteY14" fmla="*/ 313899 h 423626"/>
              <a:gd name="connsiteX15" fmla="*/ 73042 w 514320"/>
              <a:gd name="connsiteY15" fmla="*/ 322997 h 423626"/>
              <a:gd name="connsiteX16" fmla="*/ 68493 w 514320"/>
              <a:gd name="connsiteY16" fmla="*/ 341194 h 423626"/>
              <a:gd name="connsiteX17" fmla="*/ 59394 w 514320"/>
              <a:gd name="connsiteY17" fmla="*/ 386687 h 423626"/>
              <a:gd name="connsiteX18" fmla="*/ 223167 w 514320"/>
              <a:gd name="connsiteY18" fmla="*/ 400335 h 423626"/>
              <a:gd name="connsiteX19" fmla="*/ 264111 w 514320"/>
              <a:gd name="connsiteY19" fmla="*/ 395785 h 423626"/>
              <a:gd name="connsiteX20" fmla="*/ 268660 w 514320"/>
              <a:gd name="connsiteY20" fmla="*/ 377588 h 423626"/>
              <a:gd name="connsiteX21" fmla="*/ 273209 w 514320"/>
              <a:gd name="connsiteY21" fmla="*/ 318448 h 423626"/>
              <a:gd name="connsiteX22" fmla="*/ 295955 w 514320"/>
              <a:gd name="connsiteY22" fmla="*/ 313899 h 423626"/>
              <a:gd name="connsiteX23" fmla="*/ 332349 w 514320"/>
              <a:gd name="connsiteY23" fmla="*/ 309350 h 423626"/>
              <a:gd name="connsiteX24" fmla="*/ 345997 w 514320"/>
              <a:gd name="connsiteY24" fmla="*/ 304800 h 423626"/>
              <a:gd name="connsiteX25" fmla="*/ 368744 w 514320"/>
              <a:gd name="connsiteY25" fmla="*/ 263857 h 423626"/>
              <a:gd name="connsiteX26" fmla="*/ 377842 w 514320"/>
              <a:gd name="connsiteY26" fmla="*/ 250209 h 423626"/>
              <a:gd name="connsiteX27" fmla="*/ 391490 w 514320"/>
              <a:gd name="connsiteY27" fmla="*/ 200168 h 423626"/>
              <a:gd name="connsiteX28" fmla="*/ 400588 w 514320"/>
              <a:gd name="connsiteY28" fmla="*/ 186520 h 423626"/>
              <a:gd name="connsiteX29" fmla="*/ 409687 w 514320"/>
              <a:gd name="connsiteY29" fmla="*/ 168323 h 423626"/>
              <a:gd name="connsiteX30" fmla="*/ 418785 w 514320"/>
              <a:gd name="connsiteY30" fmla="*/ 141027 h 423626"/>
              <a:gd name="connsiteX31" fmla="*/ 423335 w 514320"/>
              <a:gd name="connsiteY31" fmla="*/ 72788 h 423626"/>
              <a:gd name="connsiteX32" fmla="*/ 436982 w 514320"/>
              <a:gd name="connsiteY32" fmla="*/ 68239 h 423626"/>
              <a:gd name="connsiteX33" fmla="*/ 450630 w 514320"/>
              <a:gd name="connsiteY33" fmla="*/ 59141 h 423626"/>
              <a:gd name="connsiteX34" fmla="*/ 491573 w 514320"/>
              <a:gd name="connsiteY34" fmla="*/ 54591 h 423626"/>
              <a:gd name="connsiteX35" fmla="*/ 514320 w 514320"/>
              <a:gd name="connsiteY35" fmla="*/ 50042 h 423626"/>
              <a:gd name="connsiteX36" fmla="*/ 482475 w 514320"/>
              <a:gd name="connsiteY36" fmla="*/ 50042 h 423626"/>
              <a:gd name="connsiteX37" fmla="*/ 436982 w 514320"/>
              <a:gd name="connsiteY37" fmla="*/ 45493 h 423626"/>
              <a:gd name="connsiteX38" fmla="*/ 409687 w 514320"/>
              <a:gd name="connsiteY38" fmla="*/ 31845 h 423626"/>
              <a:gd name="connsiteX39" fmla="*/ 386941 w 514320"/>
              <a:gd name="connsiteY39" fmla="*/ 4550 h 423626"/>
              <a:gd name="connsiteX40" fmla="*/ 373293 w 514320"/>
              <a:gd name="connsiteY40" fmla="*/ 0 h 423626"/>
              <a:gd name="connsiteX41" fmla="*/ 318702 w 514320"/>
              <a:gd name="connsiteY41" fmla="*/ 18197 h 423626"/>
              <a:gd name="connsiteX42" fmla="*/ 291406 w 514320"/>
              <a:gd name="connsiteY42" fmla="*/ 27296 h 423626"/>
              <a:gd name="connsiteX43" fmla="*/ 277758 w 514320"/>
              <a:gd name="connsiteY43" fmla="*/ 31845 h 423626"/>
              <a:gd name="connsiteX44" fmla="*/ 259561 w 514320"/>
              <a:gd name="connsiteY44" fmla="*/ 40944 h 423626"/>
              <a:gd name="connsiteX45" fmla="*/ 209520 w 514320"/>
              <a:gd name="connsiteY45" fmla="*/ 36394 h 423626"/>
              <a:gd name="connsiteX46" fmla="*/ 173126 w 514320"/>
              <a:gd name="connsiteY46" fmla="*/ 40944 h 42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4320" h="423626">
                <a:moveTo>
                  <a:pt x="173126" y="40944"/>
                </a:moveTo>
                <a:cubicBezTo>
                  <a:pt x="165544" y="47768"/>
                  <a:pt x="168689" y="68015"/>
                  <a:pt x="164027" y="77338"/>
                </a:cubicBezTo>
                <a:cubicBezTo>
                  <a:pt x="158915" y="87562"/>
                  <a:pt x="149904" y="97447"/>
                  <a:pt x="141281" y="104633"/>
                </a:cubicBezTo>
                <a:cubicBezTo>
                  <a:pt x="137081" y="108133"/>
                  <a:pt x="132659" y="111578"/>
                  <a:pt x="127633" y="113732"/>
                </a:cubicBezTo>
                <a:cubicBezTo>
                  <a:pt x="121886" y="116195"/>
                  <a:pt x="115502" y="116765"/>
                  <a:pt x="109436" y="118281"/>
                </a:cubicBezTo>
                <a:cubicBezTo>
                  <a:pt x="86690" y="116765"/>
                  <a:pt x="63994" y="113732"/>
                  <a:pt x="41197" y="113732"/>
                </a:cubicBezTo>
                <a:cubicBezTo>
                  <a:pt x="33465" y="113732"/>
                  <a:pt x="25164" y="114445"/>
                  <a:pt x="18451" y="118281"/>
                </a:cubicBezTo>
                <a:cubicBezTo>
                  <a:pt x="13704" y="120994"/>
                  <a:pt x="12385" y="127380"/>
                  <a:pt x="9352" y="131929"/>
                </a:cubicBezTo>
                <a:cubicBezTo>
                  <a:pt x="1103" y="189674"/>
                  <a:pt x="-4449" y="194700"/>
                  <a:pt x="4803" y="250209"/>
                </a:cubicBezTo>
                <a:cubicBezTo>
                  <a:pt x="6380" y="259669"/>
                  <a:pt x="11576" y="268200"/>
                  <a:pt x="13902" y="277505"/>
                </a:cubicBezTo>
                <a:cubicBezTo>
                  <a:pt x="15359" y="283333"/>
                  <a:pt x="19737" y="302825"/>
                  <a:pt x="23000" y="309350"/>
                </a:cubicBezTo>
                <a:cubicBezTo>
                  <a:pt x="25445" y="314240"/>
                  <a:pt x="27830" y="319582"/>
                  <a:pt x="32099" y="322997"/>
                </a:cubicBezTo>
                <a:cubicBezTo>
                  <a:pt x="35843" y="325993"/>
                  <a:pt x="41197" y="326030"/>
                  <a:pt x="45746" y="327547"/>
                </a:cubicBezTo>
                <a:cubicBezTo>
                  <a:pt x="59394" y="326030"/>
                  <a:pt x="73310" y="326085"/>
                  <a:pt x="86690" y="322997"/>
                </a:cubicBezTo>
                <a:cubicBezTo>
                  <a:pt x="93298" y="321472"/>
                  <a:pt x="104887" y="320681"/>
                  <a:pt x="104887" y="313899"/>
                </a:cubicBezTo>
                <a:cubicBezTo>
                  <a:pt x="104887" y="311995"/>
                  <a:pt x="75097" y="322312"/>
                  <a:pt x="73042" y="322997"/>
                </a:cubicBezTo>
                <a:cubicBezTo>
                  <a:pt x="71526" y="329063"/>
                  <a:pt x="69803" y="335080"/>
                  <a:pt x="68493" y="341194"/>
                </a:cubicBezTo>
                <a:cubicBezTo>
                  <a:pt x="65253" y="356315"/>
                  <a:pt x="59394" y="386687"/>
                  <a:pt x="59394" y="386687"/>
                </a:cubicBezTo>
                <a:cubicBezTo>
                  <a:pt x="76742" y="456069"/>
                  <a:pt x="58385" y="407826"/>
                  <a:pt x="223167" y="400335"/>
                </a:cubicBezTo>
                <a:cubicBezTo>
                  <a:pt x="236885" y="399711"/>
                  <a:pt x="250463" y="397302"/>
                  <a:pt x="264111" y="395785"/>
                </a:cubicBezTo>
                <a:cubicBezTo>
                  <a:pt x="265627" y="389719"/>
                  <a:pt x="267930" y="383798"/>
                  <a:pt x="268660" y="377588"/>
                </a:cubicBezTo>
                <a:cubicBezTo>
                  <a:pt x="270970" y="357952"/>
                  <a:pt x="265421" y="336621"/>
                  <a:pt x="273209" y="318448"/>
                </a:cubicBezTo>
                <a:cubicBezTo>
                  <a:pt x="276255" y="311341"/>
                  <a:pt x="288313" y="315075"/>
                  <a:pt x="295955" y="313899"/>
                </a:cubicBezTo>
                <a:cubicBezTo>
                  <a:pt x="308039" y="312040"/>
                  <a:pt x="320218" y="310866"/>
                  <a:pt x="332349" y="309350"/>
                </a:cubicBezTo>
                <a:cubicBezTo>
                  <a:pt x="336898" y="307833"/>
                  <a:pt x="342606" y="308191"/>
                  <a:pt x="345997" y="304800"/>
                </a:cubicBezTo>
                <a:cubicBezTo>
                  <a:pt x="374679" y="276118"/>
                  <a:pt x="357304" y="286737"/>
                  <a:pt x="368744" y="263857"/>
                </a:cubicBezTo>
                <a:cubicBezTo>
                  <a:pt x="371189" y="258967"/>
                  <a:pt x="375621" y="255205"/>
                  <a:pt x="377842" y="250209"/>
                </a:cubicBezTo>
                <a:cubicBezTo>
                  <a:pt x="413265" y="170507"/>
                  <a:pt x="365808" y="268657"/>
                  <a:pt x="391490" y="200168"/>
                </a:cubicBezTo>
                <a:cubicBezTo>
                  <a:pt x="393410" y="195049"/>
                  <a:pt x="397875" y="191267"/>
                  <a:pt x="400588" y="186520"/>
                </a:cubicBezTo>
                <a:cubicBezTo>
                  <a:pt x="403953" y="180632"/>
                  <a:pt x="407168" y="174620"/>
                  <a:pt x="409687" y="168323"/>
                </a:cubicBezTo>
                <a:cubicBezTo>
                  <a:pt x="413249" y="159418"/>
                  <a:pt x="418785" y="141027"/>
                  <a:pt x="418785" y="141027"/>
                </a:cubicBezTo>
                <a:cubicBezTo>
                  <a:pt x="420302" y="118281"/>
                  <a:pt x="417806" y="94904"/>
                  <a:pt x="423335" y="72788"/>
                </a:cubicBezTo>
                <a:cubicBezTo>
                  <a:pt x="424498" y="68136"/>
                  <a:pt x="432693" y="70383"/>
                  <a:pt x="436982" y="68239"/>
                </a:cubicBezTo>
                <a:cubicBezTo>
                  <a:pt x="441872" y="65794"/>
                  <a:pt x="445326" y="60467"/>
                  <a:pt x="450630" y="59141"/>
                </a:cubicBezTo>
                <a:cubicBezTo>
                  <a:pt x="463952" y="55811"/>
                  <a:pt x="477979" y="56533"/>
                  <a:pt x="491573" y="54591"/>
                </a:cubicBezTo>
                <a:cubicBezTo>
                  <a:pt x="499228" y="53497"/>
                  <a:pt x="506738" y="51558"/>
                  <a:pt x="514320" y="50042"/>
                </a:cubicBezTo>
                <a:cubicBezTo>
                  <a:pt x="481597" y="39135"/>
                  <a:pt x="522461" y="50042"/>
                  <a:pt x="482475" y="50042"/>
                </a:cubicBezTo>
                <a:cubicBezTo>
                  <a:pt x="467235" y="50042"/>
                  <a:pt x="452146" y="47009"/>
                  <a:pt x="436982" y="45493"/>
                </a:cubicBezTo>
                <a:cubicBezTo>
                  <a:pt x="425881" y="41793"/>
                  <a:pt x="418506" y="40664"/>
                  <a:pt x="409687" y="31845"/>
                </a:cubicBezTo>
                <a:cubicBezTo>
                  <a:pt x="392904" y="15062"/>
                  <a:pt x="409296" y="19454"/>
                  <a:pt x="386941" y="4550"/>
                </a:cubicBezTo>
                <a:cubicBezTo>
                  <a:pt x="382951" y="1890"/>
                  <a:pt x="377842" y="1517"/>
                  <a:pt x="373293" y="0"/>
                </a:cubicBezTo>
                <a:cubicBezTo>
                  <a:pt x="294205" y="19773"/>
                  <a:pt x="367669" y="-1390"/>
                  <a:pt x="318702" y="18197"/>
                </a:cubicBezTo>
                <a:cubicBezTo>
                  <a:pt x="309797" y="21759"/>
                  <a:pt x="300505" y="24263"/>
                  <a:pt x="291406" y="27296"/>
                </a:cubicBezTo>
                <a:cubicBezTo>
                  <a:pt x="286857" y="28812"/>
                  <a:pt x="282047" y="29700"/>
                  <a:pt x="277758" y="31845"/>
                </a:cubicBezTo>
                <a:lnTo>
                  <a:pt x="259561" y="40944"/>
                </a:lnTo>
                <a:cubicBezTo>
                  <a:pt x="242881" y="39427"/>
                  <a:pt x="226269" y="36394"/>
                  <a:pt x="209520" y="36394"/>
                </a:cubicBezTo>
                <a:cubicBezTo>
                  <a:pt x="192771" y="36394"/>
                  <a:pt x="180708" y="34120"/>
                  <a:pt x="173126" y="409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E26B6C-DE59-43C0-B95E-1113A3F0CA8B}"/>
              </a:ext>
            </a:extLst>
          </p:cNvPr>
          <p:cNvSpPr/>
          <p:nvPr/>
        </p:nvSpPr>
        <p:spPr>
          <a:xfrm>
            <a:off x="6418823" y="1778758"/>
            <a:ext cx="214100" cy="104633"/>
          </a:xfrm>
          <a:custGeom>
            <a:avLst/>
            <a:gdLst>
              <a:gd name="connsiteX0" fmla="*/ 32019 w 214100"/>
              <a:gd name="connsiteY0" fmla="*/ 36394 h 104633"/>
              <a:gd name="connsiteX1" fmla="*/ 174 w 214100"/>
              <a:gd name="connsiteY1" fmla="*/ 68239 h 104633"/>
              <a:gd name="connsiteX2" fmla="*/ 4723 w 214100"/>
              <a:gd name="connsiteY2" fmla="*/ 81887 h 104633"/>
              <a:gd name="connsiteX3" fmla="*/ 18371 w 214100"/>
              <a:gd name="connsiteY3" fmla="*/ 86436 h 104633"/>
              <a:gd name="connsiteX4" fmla="*/ 32019 w 214100"/>
              <a:gd name="connsiteY4" fmla="*/ 95535 h 104633"/>
              <a:gd name="connsiteX5" fmla="*/ 59314 w 214100"/>
              <a:gd name="connsiteY5" fmla="*/ 104633 h 104633"/>
              <a:gd name="connsiteX6" fmla="*/ 82061 w 214100"/>
              <a:gd name="connsiteY6" fmla="*/ 100084 h 104633"/>
              <a:gd name="connsiteX7" fmla="*/ 163947 w 214100"/>
              <a:gd name="connsiteY7" fmla="*/ 95535 h 104633"/>
              <a:gd name="connsiteX8" fmla="*/ 191243 w 214100"/>
              <a:gd name="connsiteY8" fmla="*/ 86436 h 104633"/>
              <a:gd name="connsiteX9" fmla="*/ 213989 w 214100"/>
              <a:gd name="connsiteY9" fmla="*/ 63690 h 104633"/>
              <a:gd name="connsiteX10" fmla="*/ 200341 w 214100"/>
              <a:gd name="connsiteY10" fmla="*/ 54591 h 104633"/>
              <a:gd name="connsiteX11" fmla="*/ 154849 w 214100"/>
              <a:gd name="connsiteY11" fmla="*/ 45493 h 104633"/>
              <a:gd name="connsiteX12" fmla="*/ 132102 w 214100"/>
              <a:gd name="connsiteY12" fmla="*/ 40943 h 104633"/>
              <a:gd name="connsiteX13" fmla="*/ 100258 w 214100"/>
              <a:gd name="connsiteY13" fmla="*/ 18197 h 104633"/>
              <a:gd name="connsiteX14" fmla="*/ 86610 w 214100"/>
              <a:gd name="connsiteY14" fmla="*/ 9099 h 104633"/>
              <a:gd name="connsiteX15" fmla="*/ 59314 w 214100"/>
              <a:gd name="connsiteY15" fmla="*/ 0 h 104633"/>
              <a:gd name="connsiteX16" fmla="*/ 32019 w 214100"/>
              <a:gd name="connsiteY16" fmla="*/ 36394 h 10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100" h="104633">
                <a:moveTo>
                  <a:pt x="32019" y="36394"/>
                </a:moveTo>
                <a:cubicBezTo>
                  <a:pt x="22162" y="47767"/>
                  <a:pt x="2124" y="56540"/>
                  <a:pt x="174" y="68239"/>
                </a:cubicBezTo>
                <a:cubicBezTo>
                  <a:pt x="-614" y="72969"/>
                  <a:pt x="1332" y="78496"/>
                  <a:pt x="4723" y="81887"/>
                </a:cubicBezTo>
                <a:cubicBezTo>
                  <a:pt x="8114" y="85278"/>
                  <a:pt x="13822" y="84920"/>
                  <a:pt x="18371" y="86436"/>
                </a:cubicBezTo>
                <a:cubicBezTo>
                  <a:pt x="22920" y="89469"/>
                  <a:pt x="27023" y="93314"/>
                  <a:pt x="32019" y="95535"/>
                </a:cubicBezTo>
                <a:cubicBezTo>
                  <a:pt x="40783" y="99430"/>
                  <a:pt x="59314" y="104633"/>
                  <a:pt x="59314" y="104633"/>
                </a:cubicBezTo>
                <a:cubicBezTo>
                  <a:pt x="66896" y="103117"/>
                  <a:pt x="74358" y="100754"/>
                  <a:pt x="82061" y="100084"/>
                </a:cubicBezTo>
                <a:cubicBezTo>
                  <a:pt x="109296" y="97716"/>
                  <a:pt x="136821" y="98926"/>
                  <a:pt x="163947" y="95535"/>
                </a:cubicBezTo>
                <a:cubicBezTo>
                  <a:pt x="173464" y="94345"/>
                  <a:pt x="191243" y="86436"/>
                  <a:pt x="191243" y="86436"/>
                </a:cubicBezTo>
                <a:cubicBezTo>
                  <a:pt x="195525" y="83581"/>
                  <a:pt x="215773" y="72610"/>
                  <a:pt x="213989" y="63690"/>
                </a:cubicBezTo>
                <a:cubicBezTo>
                  <a:pt x="212917" y="58328"/>
                  <a:pt x="205231" y="57036"/>
                  <a:pt x="200341" y="54591"/>
                </a:cubicBezTo>
                <a:cubicBezTo>
                  <a:pt x="187263" y="48052"/>
                  <a:pt x="167420" y="47588"/>
                  <a:pt x="154849" y="45493"/>
                </a:cubicBezTo>
                <a:cubicBezTo>
                  <a:pt x="147222" y="44222"/>
                  <a:pt x="139684" y="42460"/>
                  <a:pt x="132102" y="40943"/>
                </a:cubicBezTo>
                <a:cubicBezTo>
                  <a:pt x="109875" y="18716"/>
                  <a:pt x="128199" y="34163"/>
                  <a:pt x="100258" y="18197"/>
                </a:cubicBezTo>
                <a:cubicBezTo>
                  <a:pt x="95511" y="15484"/>
                  <a:pt x="91606" y="11320"/>
                  <a:pt x="86610" y="9099"/>
                </a:cubicBezTo>
                <a:cubicBezTo>
                  <a:pt x="77846" y="5204"/>
                  <a:pt x="59314" y="0"/>
                  <a:pt x="59314" y="0"/>
                </a:cubicBezTo>
                <a:cubicBezTo>
                  <a:pt x="43523" y="15792"/>
                  <a:pt x="41876" y="25021"/>
                  <a:pt x="32019" y="3639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ACDE310-5D4A-4966-AAAF-8A058C36DBD4}"/>
              </a:ext>
            </a:extLst>
          </p:cNvPr>
          <p:cNvSpPr/>
          <p:nvPr/>
        </p:nvSpPr>
        <p:spPr>
          <a:xfrm>
            <a:off x="7337769" y="2097206"/>
            <a:ext cx="576383" cy="618698"/>
          </a:xfrm>
          <a:custGeom>
            <a:avLst/>
            <a:gdLst>
              <a:gd name="connsiteX0" fmla="*/ 573383 w 576383"/>
              <a:gd name="connsiteY0" fmla="*/ 81887 h 618698"/>
              <a:gd name="connsiteX1" fmla="*/ 546088 w 576383"/>
              <a:gd name="connsiteY1" fmla="*/ 72788 h 618698"/>
              <a:gd name="connsiteX2" fmla="*/ 527891 w 576383"/>
              <a:gd name="connsiteY2" fmla="*/ 50042 h 618698"/>
              <a:gd name="connsiteX3" fmla="*/ 514243 w 576383"/>
              <a:gd name="connsiteY3" fmla="*/ 18197 h 618698"/>
              <a:gd name="connsiteX4" fmla="*/ 500595 w 576383"/>
              <a:gd name="connsiteY4" fmla="*/ 9098 h 618698"/>
              <a:gd name="connsiteX5" fmla="*/ 473300 w 576383"/>
              <a:gd name="connsiteY5" fmla="*/ 0 h 618698"/>
              <a:gd name="connsiteX6" fmla="*/ 446004 w 576383"/>
              <a:gd name="connsiteY6" fmla="*/ 9098 h 618698"/>
              <a:gd name="connsiteX7" fmla="*/ 432356 w 576383"/>
              <a:gd name="connsiteY7" fmla="*/ 13648 h 618698"/>
              <a:gd name="connsiteX8" fmla="*/ 382315 w 576383"/>
              <a:gd name="connsiteY8" fmla="*/ 18197 h 618698"/>
              <a:gd name="connsiteX9" fmla="*/ 377765 w 576383"/>
              <a:gd name="connsiteY9" fmla="*/ 36394 h 618698"/>
              <a:gd name="connsiteX10" fmla="*/ 373216 w 576383"/>
              <a:gd name="connsiteY10" fmla="*/ 50042 h 618698"/>
              <a:gd name="connsiteX11" fmla="*/ 368667 w 576383"/>
              <a:gd name="connsiteY11" fmla="*/ 77337 h 618698"/>
              <a:gd name="connsiteX12" fmla="*/ 350470 w 576383"/>
              <a:gd name="connsiteY12" fmla="*/ 104633 h 618698"/>
              <a:gd name="connsiteX13" fmla="*/ 341371 w 576383"/>
              <a:gd name="connsiteY13" fmla="*/ 118281 h 618698"/>
              <a:gd name="connsiteX14" fmla="*/ 332273 w 576383"/>
              <a:gd name="connsiteY14" fmla="*/ 131928 h 618698"/>
              <a:gd name="connsiteX15" fmla="*/ 327724 w 576383"/>
              <a:gd name="connsiteY15" fmla="*/ 145576 h 618698"/>
              <a:gd name="connsiteX16" fmla="*/ 318625 w 576383"/>
              <a:gd name="connsiteY16" fmla="*/ 186519 h 618698"/>
              <a:gd name="connsiteX17" fmla="*/ 309527 w 576383"/>
              <a:gd name="connsiteY17" fmla="*/ 200167 h 618698"/>
              <a:gd name="connsiteX18" fmla="*/ 304977 w 576383"/>
              <a:gd name="connsiteY18" fmla="*/ 213815 h 618698"/>
              <a:gd name="connsiteX19" fmla="*/ 291330 w 576383"/>
              <a:gd name="connsiteY19" fmla="*/ 222913 h 618698"/>
              <a:gd name="connsiteX20" fmla="*/ 264034 w 576383"/>
              <a:gd name="connsiteY20" fmla="*/ 254758 h 618698"/>
              <a:gd name="connsiteX21" fmla="*/ 245837 w 576383"/>
              <a:gd name="connsiteY21" fmla="*/ 259307 h 618698"/>
              <a:gd name="connsiteX22" fmla="*/ 223091 w 576383"/>
              <a:gd name="connsiteY22" fmla="*/ 272955 h 618698"/>
              <a:gd name="connsiteX23" fmla="*/ 200344 w 576383"/>
              <a:gd name="connsiteY23" fmla="*/ 291152 h 618698"/>
              <a:gd name="connsiteX24" fmla="*/ 173049 w 576383"/>
              <a:gd name="connsiteY24" fmla="*/ 309349 h 618698"/>
              <a:gd name="connsiteX25" fmla="*/ 168500 w 576383"/>
              <a:gd name="connsiteY25" fmla="*/ 322997 h 618698"/>
              <a:gd name="connsiteX26" fmla="*/ 141204 w 576383"/>
              <a:gd name="connsiteY26" fmla="*/ 332095 h 618698"/>
              <a:gd name="connsiteX27" fmla="*/ 113909 w 576383"/>
              <a:gd name="connsiteY27" fmla="*/ 341194 h 618698"/>
              <a:gd name="connsiteX28" fmla="*/ 54768 w 576383"/>
              <a:gd name="connsiteY28" fmla="*/ 350293 h 618698"/>
              <a:gd name="connsiteX29" fmla="*/ 13825 w 576383"/>
              <a:gd name="connsiteY29" fmla="*/ 354842 h 618698"/>
              <a:gd name="connsiteX30" fmla="*/ 177 w 576383"/>
              <a:gd name="connsiteY30" fmla="*/ 368490 h 618698"/>
              <a:gd name="connsiteX31" fmla="*/ 22924 w 576383"/>
              <a:gd name="connsiteY31" fmla="*/ 386687 h 618698"/>
              <a:gd name="connsiteX32" fmla="*/ 36571 w 576383"/>
              <a:gd name="connsiteY32" fmla="*/ 400334 h 618698"/>
              <a:gd name="connsiteX33" fmla="*/ 50219 w 576383"/>
              <a:gd name="connsiteY33" fmla="*/ 409433 h 618698"/>
              <a:gd name="connsiteX34" fmla="*/ 59318 w 576383"/>
              <a:gd name="connsiteY34" fmla="*/ 436728 h 618698"/>
              <a:gd name="connsiteX35" fmla="*/ 63867 w 576383"/>
              <a:gd name="connsiteY35" fmla="*/ 450376 h 618698"/>
              <a:gd name="connsiteX36" fmla="*/ 82064 w 576383"/>
              <a:gd name="connsiteY36" fmla="*/ 477672 h 618698"/>
              <a:gd name="connsiteX37" fmla="*/ 68416 w 576383"/>
              <a:gd name="connsiteY37" fmla="*/ 486770 h 618698"/>
              <a:gd name="connsiteX38" fmla="*/ 50219 w 576383"/>
              <a:gd name="connsiteY38" fmla="*/ 491319 h 618698"/>
              <a:gd name="connsiteX39" fmla="*/ 36571 w 576383"/>
              <a:gd name="connsiteY39" fmla="*/ 495869 h 618698"/>
              <a:gd name="connsiteX40" fmla="*/ 27473 w 576383"/>
              <a:gd name="connsiteY40" fmla="*/ 550460 h 618698"/>
              <a:gd name="connsiteX41" fmla="*/ 32022 w 576383"/>
              <a:gd name="connsiteY41" fmla="*/ 564107 h 618698"/>
              <a:gd name="connsiteX42" fmla="*/ 45670 w 576383"/>
              <a:gd name="connsiteY42" fmla="*/ 559558 h 618698"/>
              <a:gd name="connsiteX43" fmla="*/ 59318 w 576383"/>
              <a:gd name="connsiteY43" fmla="*/ 550460 h 618698"/>
              <a:gd name="connsiteX44" fmla="*/ 118458 w 576383"/>
              <a:gd name="connsiteY44" fmla="*/ 532263 h 618698"/>
              <a:gd name="connsiteX45" fmla="*/ 154852 w 576383"/>
              <a:gd name="connsiteY45" fmla="*/ 523164 h 618698"/>
              <a:gd name="connsiteX46" fmla="*/ 218541 w 576383"/>
              <a:gd name="connsiteY46" fmla="*/ 527713 h 618698"/>
              <a:gd name="connsiteX47" fmla="*/ 227640 w 576383"/>
              <a:gd name="connsiteY47" fmla="*/ 541361 h 618698"/>
              <a:gd name="connsiteX48" fmla="*/ 241288 w 576383"/>
              <a:gd name="connsiteY48" fmla="*/ 568657 h 618698"/>
              <a:gd name="connsiteX49" fmla="*/ 250386 w 576383"/>
              <a:gd name="connsiteY49" fmla="*/ 595952 h 618698"/>
              <a:gd name="connsiteX50" fmla="*/ 254935 w 576383"/>
              <a:gd name="connsiteY50" fmla="*/ 609600 h 618698"/>
              <a:gd name="connsiteX51" fmla="*/ 273132 w 576383"/>
              <a:gd name="connsiteY51" fmla="*/ 618698 h 618698"/>
              <a:gd name="connsiteX52" fmla="*/ 368667 w 576383"/>
              <a:gd name="connsiteY52" fmla="*/ 614149 h 618698"/>
              <a:gd name="connsiteX53" fmla="*/ 382315 w 576383"/>
              <a:gd name="connsiteY53" fmla="*/ 609600 h 618698"/>
              <a:gd name="connsiteX54" fmla="*/ 386864 w 576383"/>
              <a:gd name="connsiteY54" fmla="*/ 595952 h 618698"/>
              <a:gd name="connsiteX55" fmla="*/ 382315 w 576383"/>
              <a:gd name="connsiteY55" fmla="*/ 545910 h 618698"/>
              <a:gd name="connsiteX56" fmla="*/ 368667 w 576383"/>
              <a:gd name="connsiteY56" fmla="*/ 532263 h 618698"/>
              <a:gd name="connsiteX57" fmla="*/ 350470 w 576383"/>
              <a:gd name="connsiteY57" fmla="*/ 509516 h 618698"/>
              <a:gd name="connsiteX58" fmla="*/ 345921 w 576383"/>
              <a:gd name="connsiteY58" fmla="*/ 495869 h 618698"/>
              <a:gd name="connsiteX59" fmla="*/ 364118 w 576383"/>
              <a:gd name="connsiteY59" fmla="*/ 441278 h 618698"/>
              <a:gd name="connsiteX60" fmla="*/ 382315 w 576383"/>
              <a:gd name="connsiteY60" fmla="*/ 436728 h 618698"/>
              <a:gd name="connsiteX61" fmla="*/ 395962 w 576383"/>
              <a:gd name="connsiteY61" fmla="*/ 427630 h 618698"/>
              <a:gd name="connsiteX62" fmla="*/ 414159 w 576383"/>
              <a:gd name="connsiteY62" fmla="*/ 423081 h 618698"/>
              <a:gd name="connsiteX63" fmla="*/ 446004 w 576383"/>
              <a:gd name="connsiteY63" fmla="*/ 382137 h 618698"/>
              <a:gd name="connsiteX64" fmla="*/ 450553 w 576383"/>
              <a:gd name="connsiteY64" fmla="*/ 368490 h 618698"/>
              <a:gd name="connsiteX65" fmla="*/ 459652 w 576383"/>
              <a:gd name="connsiteY65" fmla="*/ 354842 h 618698"/>
              <a:gd name="connsiteX66" fmla="*/ 468750 w 576383"/>
              <a:gd name="connsiteY66" fmla="*/ 336645 h 618698"/>
              <a:gd name="connsiteX67" fmla="*/ 473300 w 576383"/>
              <a:gd name="connsiteY67" fmla="*/ 322997 h 618698"/>
              <a:gd name="connsiteX68" fmla="*/ 482398 w 576383"/>
              <a:gd name="connsiteY68" fmla="*/ 309349 h 618698"/>
              <a:gd name="connsiteX69" fmla="*/ 491497 w 576383"/>
              <a:gd name="connsiteY69" fmla="*/ 272955 h 618698"/>
              <a:gd name="connsiteX70" fmla="*/ 486947 w 576383"/>
              <a:gd name="connsiteY70" fmla="*/ 222913 h 618698"/>
              <a:gd name="connsiteX71" fmla="*/ 482398 w 576383"/>
              <a:gd name="connsiteY71" fmla="*/ 209266 h 618698"/>
              <a:gd name="connsiteX72" fmla="*/ 477849 w 576383"/>
              <a:gd name="connsiteY72" fmla="*/ 177421 h 618698"/>
              <a:gd name="connsiteX73" fmla="*/ 468750 w 576383"/>
              <a:gd name="connsiteY73" fmla="*/ 141027 h 618698"/>
              <a:gd name="connsiteX74" fmla="*/ 468750 w 576383"/>
              <a:gd name="connsiteY74" fmla="*/ 77337 h 618698"/>
              <a:gd name="connsiteX75" fmla="*/ 573383 w 576383"/>
              <a:gd name="connsiteY75" fmla="*/ 81887 h 61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76383" h="618698">
                <a:moveTo>
                  <a:pt x="573383" y="81887"/>
                </a:moveTo>
                <a:cubicBezTo>
                  <a:pt x="586273" y="81129"/>
                  <a:pt x="553945" y="78288"/>
                  <a:pt x="546088" y="72788"/>
                </a:cubicBezTo>
                <a:cubicBezTo>
                  <a:pt x="538134" y="67220"/>
                  <a:pt x="532607" y="58530"/>
                  <a:pt x="527891" y="50042"/>
                </a:cubicBezTo>
                <a:cubicBezTo>
                  <a:pt x="514841" y="26552"/>
                  <a:pt x="533082" y="37037"/>
                  <a:pt x="514243" y="18197"/>
                </a:cubicBezTo>
                <a:cubicBezTo>
                  <a:pt x="510377" y="14331"/>
                  <a:pt x="505591" y="11319"/>
                  <a:pt x="500595" y="9098"/>
                </a:cubicBezTo>
                <a:cubicBezTo>
                  <a:pt x="491831" y="5203"/>
                  <a:pt x="473300" y="0"/>
                  <a:pt x="473300" y="0"/>
                </a:cubicBezTo>
                <a:lnTo>
                  <a:pt x="446004" y="9098"/>
                </a:lnTo>
                <a:cubicBezTo>
                  <a:pt x="441455" y="10614"/>
                  <a:pt x="437132" y="13214"/>
                  <a:pt x="432356" y="13648"/>
                </a:cubicBezTo>
                <a:lnTo>
                  <a:pt x="382315" y="18197"/>
                </a:lnTo>
                <a:cubicBezTo>
                  <a:pt x="380798" y="24263"/>
                  <a:pt x="379483" y="30382"/>
                  <a:pt x="377765" y="36394"/>
                </a:cubicBezTo>
                <a:cubicBezTo>
                  <a:pt x="376448" y="41005"/>
                  <a:pt x="374256" y="45361"/>
                  <a:pt x="373216" y="50042"/>
                </a:cubicBezTo>
                <a:cubicBezTo>
                  <a:pt x="371215" y="59046"/>
                  <a:pt x="372215" y="68823"/>
                  <a:pt x="368667" y="77337"/>
                </a:cubicBezTo>
                <a:cubicBezTo>
                  <a:pt x="364461" y="87431"/>
                  <a:pt x="356536" y="95534"/>
                  <a:pt x="350470" y="104633"/>
                </a:cubicBezTo>
                <a:lnTo>
                  <a:pt x="341371" y="118281"/>
                </a:lnTo>
                <a:lnTo>
                  <a:pt x="332273" y="131928"/>
                </a:lnTo>
                <a:cubicBezTo>
                  <a:pt x="330757" y="136477"/>
                  <a:pt x="328764" y="140895"/>
                  <a:pt x="327724" y="145576"/>
                </a:cubicBezTo>
                <a:cubicBezTo>
                  <a:pt x="324929" y="158154"/>
                  <a:pt x="324769" y="174231"/>
                  <a:pt x="318625" y="186519"/>
                </a:cubicBezTo>
                <a:cubicBezTo>
                  <a:pt x="316180" y="191409"/>
                  <a:pt x="311972" y="195277"/>
                  <a:pt x="309527" y="200167"/>
                </a:cubicBezTo>
                <a:cubicBezTo>
                  <a:pt x="307382" y="204456"/>
                  <a:pt x="307973" y="210070"/>
                  <a:pt x="304977" y="213815"/>
                </a:cubicBezTo>
                <a:cubicBezTo>
                  <a:pt x="301562" y="218084"/>
                  <a:pt x="295879" y="219880"/>
                  <a:pt x="291330" y="222913"/>
                </a:cubicBezTo>
                <a:cubicBezTo>
                  <a:pt x="283500" y="234658"/>
                  <a:pt x="276641" y="246879"/>
                  <a:pt x="264034" y="254758"/>
                </a:cubicBezTo>
                <a:cubicBezTo>
                  <a:pt x="258732" y="258072"/>
                  <a:pt x="251903" y="257791"/>
                  <a:pt x="245837" y="259307"/>
                </a:cubicBezTo>
                <a:cubicBezTo>
                  <a:pt x="238255" y="263856"/>
                  <a:pt x="229804" y="267201"/>
                  <a:pt x="223091" y="272955"/>
                </a:cubicBezTo>
                <a:cubicBezTo>
                  <a:pt x="196903" y="295402"/>
                  <a:pt x="231834" y="280656"/>
                  <a:pt x="200344" y="291152"/>
                </a:cubicBezTo>
                <a:cubicBezTo>
                  <a:pt x="191246" y="297218"/>
                  <a:pt x="176507" y="298975"/>
                  <a:pt x="173049" y="309349"/>
                </a:cubicBezTo>
                <a:cubicBezTo>
                  <a:pt x="171533" y="313898"/>
                  <a:pt x="172402" y="320210"/>
                  <a:pt x="168500" y="322997"/>
                </a:cubicBezTo>
                <a:cubicBezTo>
                  <a:pt x="160696" y="328571"/>
                  <a:pt x="150303" y="329062"/>
                  <a:pt x="141204" y="332095"/>
                </a:cubicBezTo>
                <a:cubicBezTo>
                  <a:pt x="141200" y="332096"/>
                  <a:pt x="113914" y="341193"/>
                  <a:pt x="113909" y="341194"/>
                </a:cubicBezTo>
                <a:cubicBezTo>
                  <a:pt x="91163" y="344985"/>
                  <a:pt x="78160" y="347369"/>
                  <a:pt x="54768" y="350293"/>
                </a:cubicBezTo>
                <a:cubicBezTo>
                  <a:pt x="41142" y="351996"/>
                  <a:pt x="27473" y="353326"/>
                  <a:pt x="13825" y="354842"/>
                </a:cubicBezTo>
                <a:cubicBezTo>
                  <a:pt x="9276" y="359391"/>
                  <a:pt x="1235" y="362144"/>
                  <a:pt x="177" y="368490"/>
                </a:cubicBezTo>
                <a:cubicBezTo>
                  <a:pt x="-1989" y="381485"/>
                  <a:pt x="16303" y="384480"/>
                  <a:pt x="22924" y="386687"/>
                </a:cubicBezTo>
                <a:cubicBezTo>
                  <a:pt x="27473" y="391236"/>
                  <a:pt x="31629" y="396216"/>
                  <a:pt x="36571" y="400334"/>
                </a:cubicBezTo>
                <a:cubicBezTo>
                  <a:pt x="40771" y="403834"/>
                  <a:pt x="47321" y="404796"/>
                  <a:pt x="50219" y="409433"/>
                </a:cubicBezTo>
                <a:cubicBezTo>
                  <a:pt x="55302" y="417566"/>
                  <a:pt x="56285" y="427630"/>
                  <a:pt x="59318" y="436728"/>
                </a:cubicBezTo>
                <a:cubicBezTo>
                  <a:pt x="60834" y="441277"/>
                  <a:pt x="61207" y="446386"/>
                  <a:pt x="63867" y="450376"/>
                </a:cubicBezTo>
                <a:lnTo>
                  <a:pt x="82064" y="477672"/>
                </a:lnTo>
                <a:cubicBezTo>
                  <a:pt x="77515" y="480705"/>
                  <a:pt x="73441" y="484616"/>
                  <a:pt x="68416" y="486770"/>
                </a:cubicBezTo>
                <a:cubicBezTo>
                  <a:pt x="62669" y="489233"/>
                  <a:pt x="56231" y="489601"/>
                  <a:pt x="50219" y="491319"/>
                </a:cubicBezTo>
                <a:cubicBezTo>
                  <a:pt x="45608" y="492636"/>
                  <a:pt x="41120" y="494352"/>
                  <a:pt x="36571" y="495869"/>
                </a:cubicBezTo>
                <a:cubicBezTo>
                  <a:pt x="29453" y="517223"/>
                  <a:pt x="27473" y="519986"/>
                  <a:pt x="27473" y="550460"/>
                </a:cubicBezTo>
                <a:cubicBezTo>
                  <a:pt x="27473" y="555255"/>
                  <a:pt x="30506" y="559558"/>
                  <a:pt x="32022" y="564107"/>
                </a:cubicBezTo>
                <a:cubicBezTo>
                  <a:pt x="36571" y="562591"/>
                  <a:pt x="41381" y="561702"/>
                  <a:pt x="45670" y="559558"/>
                </a:cubicBezTo>
                <a:cubicBezTo>
                  <a:pt x="50560" y="557113"/>
                  <a:pt x="54271" y="552563"/>
                  <a:pt x="59318" y="550460"/>
                </a:cubicBezTo>
                <a:cubicBezTo>
                  <a:pt x="96559" y="534943"/>
                  <a:pt x="90492" y="540254"/>
                  <a:pt x="118458" y="532263"/>
                </a:cubicBezTo>
                <a:cubicBezTo>
                  <a:pt x="151104" y="522935"/>
                  <a:pt x="108598" y="532414"/>
                  <a:pt x="154852" y="523164"/>
                </a:cubicBezTo>
                <a:cubicBezTo>
                  <a:pt x="176082" y="524680"/>
                  <a:pt x="197893" y="522551"/>
                  <a:pt x="218541" y="527713"/>
                </a:cubicBezTo>
                <a:cubicBezTo>
                  <a:pt x="223845" y="529039"/>
                  <a:pt x="225195" y="536471"/>
                  <a:pt x="227640" y="541361"/>
                </a:cubicBezTo>
                <a:cubicBezTo>
                  <a:pt x="246475" y="579031"/>
                  <a:pt x="215211" y="529543"/>
                  <a:pt x="241288" y="568657"/>
                </a:cubicBezTo>
                <a:lnTo>
                  <a:pt x="250386" y="595952"/>
                </a:lnTo>
                <a:cubicBezTo>
                  <a:pt x="251902" y="600501"/>
                  <a:pt x="250646" y="607456"/>
                  <a:pt x="254935" y="609600"/>
                </a:cubicBezTo>
                <a:lnTo>
                  <a:pt x="273132" y="618698"/>
                </a:lnTo>
                <a:cubicBezTo>
                  <a:pt x="304977" y="617182"/>
                  <a:pt x="336896" y="616796"/>
                  <a:pt x="368667" y="614149"/>
                </a:cubicBezTo>
                <a:cubicBezTo>
                  <a:pt x="373446" y="613751"/>
                  <a:pt x="378924" y="612991"/>
                  <a:pt x="382315" y="609600"/>
                </a:cubicBezTo>
                <a:cubicBezTo>
                  <a:pt x="385706" y="606209"/>
                  <a:pt x="385348" y="600501"/>
                  <a:pt x="386864" y="595952"/>
                </a:cubicBezTo>
                <a:cubicBezTo>
                  <a:pt x="385348" y="579271"/>
                  <a:pt x="386916" y="562015"/>
                  <a:pt x="382315" y="545910"/>
                </a:cubicBezTo>
                <a:cubicBezTo>
                  <a:pt x="380548" y="539724"/>
                  <a:pt x="372236" y="537616"/>
                  <a:pt x="368667" y="532263"/>
                </a:cubicBezTo>
                <a:cubicBezTo>
                  <a:pt x="351086" y="505892"/>
                  <a:pt x="380995" y="529867"/>
                  <a:pt x="350470" y="509516"/>
                </a:cubicBezTo>
                <a:cubicBezTo>
                  <a:pt x="348954" y="504967"/>
                  <a:pt x="345921" y="500664"/>
                  <a:pt x="345921" y="495869"/>
                </a:cubicBezTo>
                <a:cubicBezTo>
                  <a:pt x="345921" y="472900"/>
                  <a:pt x="343224" y="453217"/>
                  <a:pt x="364118" y="441278"/>
                </a:cubicBezTo>
                <a:cubicBezTo>
                  <a:pt x="369547" y="438176"/>
                  <a:pt x="376249" y="438245"/>
                  <a:pt x="382315" y="436728"/>
                </a:cubicBezTo>
                <a:cubicBezTo>
                  <a:pt x="386864" y="433695"/>
                  <a:pt x="390937" y="429784"/>
                  <a:pt x="395962" y="427630"/>
                </a:cubicBezTo>
                <a:cubicBezTo>
                  <a:pt x="401709" y="425167"/>
                  <a:pt x="408730" y="426183"/>
                  <a:pt x="414159" y="423081"/>
                </a:cubicBezTo>
                <a:cubicBezTo>
                  <a:pt x="423857" y="417539"/>
                  <a:pt x="444094" y="387866"/>
                  <a:pt x="446004" y="382137"/>
                </a:cubicBezTo>
                <a:cubicBezTo>
                  <a:pt x="447520" y="377588"/>
                  <a:pt x="448409" y="372779"/>
                  <a:pt x="450553" y="368490"/>
                </a:cubicBezTo>
                <a:cubicBezTo>
                  <a:pt x="452998" y="363600"/>
                  <a:pt x="456939" y="359589"/>
                  <a:pt x="459652" y="354842"/>
                </a:cubicBezTo>
                <a:cubicBezTo>
                  <a:pt x="463017" y="348954"/>
                  <a:pt x="466079" y="342878"/>
                  <a:pt x="468750" y="336645"/>
                </a:cubicBezTo>
                <a:cubicBezTo>
                  <a:pt x="470639" y="332237"/>
                  <a:pt x="471155" y="327286"/>
                  <a:pt x="473300" y="322997"/>
                </a:cubicBezTo>
                <a:cubicBezTo>
                  <a:pt x="475745" y="318107"/>
                  <a:pt x="479953" y="314239"/>
                  <a:pt x="482398" y="309349"/>
                </a:cubicBezTo>
                <a:cubicBezTo>
                  <a:pt x="487060" y="300025"/>
                  <a:pt x="489767" y="281603"/>
                  <a:pt x="491497" y="272955"/>
                </a:cubicBezTo>
                <a:cubicBezTo>
                  <a:pt x="489980" y="256274"/>
                  <a:pt x="489316" y="239494"/>
                  <a:pt x="486947" y="222913"/>
                </a:cubicBezTo>
                <a:cubicBezTo>
                  <a:pt x="486269" y="218166"/>
                  <a:pt x="483338" y="213968"/>
                  <a:pt x="482398" y="209266"/>
                </a:cubicBezTo>
                <a:cubicBezTo>
                  <a:pt x="480295" y="198751"/>
                  <a:pt x="479612" y="187998"/>
                  <a:pt x="477849" y="177421"/>
                </a:cubicBezTo>
                <a:cubicBezTo>
                  <a:pt x="474189" y="155460"/>
                  <a:pt x="474611" y="158607"/>
                  <a:pt x="468750" y="141027"/>
                </a:cubicBezTo>
                <a:cubicBezTo>
                  <a:pt x="467219" y="131841"/>
                  <a:pt x="456393" y="82898"/>
                  <a:pt x="468750" y="77337"/>
                </a:cubicBezTo>
                <a:cubicBezTo>
                  <a:pt x="495061" y="65497"/>
                  <a:pt x="560493" y="82645"/>
                  <a:pt x="573383" y="818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203CE2-A8CC-45A3-BFD1-5A8F0D658B50}"/>
              </a:ext>
            </a:extLst>
          </p:cNvPr>
          <p:cNvSpPr/>
          <p:nvPr/>
        </p:nvSpPr>
        <p:spPr>
          <a:xfrm>
            <a:off x="4029075" y="2057400"/>
            <a:ext cx="2902127" cy="3467100"/>
          </a:xfrm>
          <a:custGeom>
            <a:avLst/>
            <a:gdLst>
              <a:gd name="connsiteX0" fmla="*/ 2286000 w 2902127"/>
              <a:gd name="connsiteY0" fmla="*/ 704850 h 3467100"/>
              <a:gd name="connsiteX1" fmla="*/ 2266950 w 2902127"/>
              <a:gd name="connsiteY1" fmla="*/ 657225 h 3467100"/>
              <a:gd name="connsiteX2" fmla="*/ 2228850 w 2902127"/>
              <a:gd name="connsiteY2" fmla="*/ 600075 h 3467100"/>
              <a:gd name="connsiteX3" fmla="*/ 2209800 w 2902127"/>
              <a:gd name="connsiteY3" fmla="*/ 571500 h 3467100"/>
              <a:gd name="connsiteX4" fmla="*/ 2190750 w 2902127"/>
              <a:gd name="connsiteY4" fmla="*/ 514350 h 3467100"/>
              <a:gd name="connsiteX5" fmla="*/ 2181225 w 2902127"/>
              <a:gd name="connsiteY5" fmla="*/ 447675 h 3467100"/>
              <a:gd name="connsiteX6" fmla="*/ 2219325 w 2902127"/>
              <a:gd name="connsiteY6" fmla="*/ 400050 h 3467100"/>
              <a:gd name="connsiteX7" fmla="*/ 2200275 w 2902127"/>
              <a:gd name="connsiteY7" fmla="*/ 342900 h 3467100"/>
              <a:gd name="connsiteX8" fmla="*/ 2143125 w 2902127"/>
              <a:gd name="connsiteY8" fmla="*/ 304800 h 3467100"/>
              <a:gd name="connsiteX9" fmla="*/ 2114550 w 2902127"/>
              <a:gd name="connsiteY9" fmla="*/ 295275 h 3467100"/>
              <a:gd name="connsiteX10" fmla="*/ 1857375 w 2902127"/>
              <a:gd name="connsiteY10" fmla="*/ 276225 h 3467100"/>
              <a:gd name="connsiteX11" fmla="*/ 1800225 w 2902127"/>
              <a:gd name="connsiteY11" fmla="*/ 257175 h 3467100"/>
              <a:gd name="connsiteX12" fmla="*/ 1771650 w 2902127"/>
              <a:gd name="connsiteY12" fmla="*/ 247650 h 3467100"/>
              <a:gd name="connsiteX13" fmla="*/ 1733550 w 2902127"/>
              <a:gd name="connsiteY13" fmla="*/ 238125 h 3467100"/>
              <a:gd name="connsiteX14" fmla="*/ 1676400 w 2902127"/>
              <a:gd name="connsiteY14" fmla="*/ 219075 h 3467100"/>
              <a:gd name="connsiteX15" fmla="*/ 1619250 w 2902127"/>
              <a:gd name="connsiteY15" fmla="*/ 228600 h 3467100"/>
              <a:gd name="connsiteX16" fmla="*/ 1581150 w 2902127"/>
              <a:gd name="connsiteY16" fmla="*/ 314325 h 3467100"/>
              <a:gd name="connsiteX17" fmla="*/ 1552575 w 2902127"/>
              <a:gd name="connsiteY17" fmla="*/ 333375 h 3467100"/>
              <a:gd name="connsiteX18" fmla="*/ 1466850 w 2902127"/>
              <a:gd name="connsiteY18" fmla="*/ 323850 h 3467100"/>
              <a:gd name="connsiteX19" fmla="*/ 1438275 w 2902127"/>
              <a:gd name="connsiteY19" fmla="*/ 314325 h 3467100"/>
              <a:gd name="connsiteX20" fmla="*/ 1409700 w 2902127"/>
              <a:gd name="connsiteY20" fmla="*/ 285750 h 3467100"/>
              <a:gd name="connsiteX21" fmla="*/ 1343025 w 2902127"/>
              <a:gd name="connsiteY21" fmla="*/ 257175 h 3467100"/>
              <a:gd name="connsiteX22" fmla="*/ 1285875 w 2902127"/>
              <a:gd name="connsiteY22" fmla="*/ 228600 h 3467100"/>
              <a:gd name="connsiteX23" fmla="*/ 1228725 w 2902127"/>
              <a:gd name="connsiteY23" fmla="*/ 180975 h 3467100"/>
              <a:gd name="connsiteX24" fmla="*/ 1219200 w 2902127"/>
              <a:gd name="connsiteY24" fmla="*/ 152400 h 3467100"/>
              <a:gd name="connsiteX25" fmla="*/ 1219200 w 2902127"/>
              <a:gd name="connsiteY25" fmla="*/ 28575 h 3467100"/>
              <a:gd name="connsiteX26" fmla="*/ 1181100 w 2902127"/>
              <a:gd name="connsiteY26" fmla="*/ 19050 h 3467100"/>
              <a:gd name="connsiteX27" fmla="*/ 1114425 w 2902127"/>
              <a:gd name="connsiteY27" fmla="*/ 0 h 3467100"/>
              <a:gd name="connsiteX28" fmla="*/ 933450 w 2902127"/>
              <a:gd name="connsiteY28" fmla="*/ 19050 h 3467100"/>
              <a:gd name="connsiteX29" fmla="*/ 885825 w 2902127"/>
              <a:gd name="connsiteY29" fmla="*/ 38100 h 3467100"/>
              <a:gd name="connsiteX30" fmla="*/ 723900 w 2902127"/>
              <a:gd name="connsiteY30" fmla="*/ 47625 h 3467100"/>
              <a:gd name="connsiteX31" fmla="*/ 581025 w 2902127"/>
              <a:gd name="connsiteY31" fmla="*/ 66675 h 3467100"/>
              <a:gd name="connsiteX32" fmla="*/ 495300 w 2902127"/>
              <a:gd name="connsiteY32" fmla="*/ 85725 h 3467100"/>
              <a:gd name="connsiteX33" fmla="*/ 476250 w 2902127"/>
              <a:gd name="connsiteY33" fmla="*/ 114300 h 3467100"/>
              <a:gd name="connsiteX34" fmla="*/ 447675 w 2902127"/>
              <a:gd name="connsiteY34" fmla="*/ 171450 h 3467100"/>
              <a:gd name="connsiteX35" fmla="*/ 438150 w 2902127"/>
              <a:gd name="connsiteY35" fmla="*/ 209550 h 3467100"/>
              <a:gd name="connsiteX36" fmla="*/ 381000 w 2902127"/>
              <a:gd name="connsiteY36" fmla="*/ 266700 h 3467100"/>
              <a:gd name="connsiteX37" fmla="*/ 352425 w 2902127"/>
              <a:gd name="connsiteY37" fmla="*/ 352425 h 3467100"/>
              <a:gd name="connsiteX38" fmla="*/ 323850 w 2902127"/>
              <a:gd name="connsiteY38" fmla="*/ 409575 h 3467100"/>
              <a:gd name="connsiteX39" fmla="*/ 238125 w 2902127"/>
              <a:gd name="connsiteY39" fmla="*/ 466725 h 3467100"/>
              <a:gd name="connsiteX40" fmla="*/ 171450 w 2902127"/>
              <a:gd name="connsiteY40" fmla="*/ 504825 h 3467100"/>
              <a:gd name="connsiteX41" fmla="*/ 114300 w 2902127"/>
              <a:gd name="connsiteY41" fmla="*/ 542925 h 3467100"/>
              <a:gd name="connsiteX42" fmla="*/ 104775 w 2902127"/>
              <a:gd name="connsiteY42" fmla="*/ 571500 h 3467100"/>
              <a:gd name="connsiteX43" fmla="*/ 85725 w 2902127"/>
              <a:gd name="connsiteY43" fmla="*/ 600075 h 3467100"/>
              <a:gd name="connsiteX44" fmla="*/ 57150 w 2902127"/>
              <a:gd name="connsiteY44" fmla="*/ 695325 h 3467100"/>
              <a:gd name="connsiteX45" fmla="*/ 28575 w 2902127"/>
              <a:gd name="connsiteY45" fmla="*/ 762000 h 3467100"/>
              <a:gd name="connsiteX46" fmla="*/ 9525 w 2902127"/>
              <a:gd name="connsiteY46" fmla="*/ 1038225 h 3467100"/>
              <a:gd name="connsiteX47" fmla="*/ 0 w 2902127"/>
              <a:gd name="connsiteY47" fmla="*/ 1066800 h 3467100"/>
              <a:gd name="connsiteX48" fmla="*/ 9525 w 2902127"/>
              <a:gd name="connsiteY48" fmla="*/ 1162050 h 3467100"/>
              <a:gd name="connsiteX49" fmla="*/ 19050 w 2902127"/>
              <a:gd name="connsiteY49" fmla="*/ 1209675 h 3467100"/>
              <a:gd name="connsiteX50" fmla="*/ 85725 w 2902127"/>
              <a:gd name="connsiteY50" fmla="*/ 1304925 h 3467100"/>
              <a:gd name="connsiteX51" fmla="*/ 152400 w 2902127"/>
              <a:gd name="connsiteY51" fmla="*/ 1390650 h 3467100"/>
              <a:gd name="connsiteX52" fmla="*/ 171450 w 2902127"/>
              <a:gd name="connsiteY52" fmla="*/ 1419225 h 3467100"/>
              <a:gd name="connsiteX53" fmla="*/ 200025 w 2902127"/>
              <a:gd name="connsiteY53" fmla="*/ 1428750 h 3467100"/>
              <a:gd name="connsiteX54" fmla="*/ 228600 w 2902127"/>
              <a:gd name="connsiteY54" fmla="*/ 1457325 h 3467100"/>
              <a:gd name="connsiteX55" fmla="*/ 285750 w 2902127"/>
              <a:gd name="connsiteY55" fmla="*/ 1476375 h 3467100"/>
              <a:gd name="connsiteX56" fmla="*/ 314325 w 2902127"/>
              <a:gd name="connsiteY56" fmla="*/ 1485900 h 3467100"/>
              <a:gd name="connsiteX57" fmla="*/ 342900 w 2902127"/>
              <a:gd name="connsiteY57" fmla="*/ 1504950 h 3467100"/>
              <a:gd name="connsiteX58" fmla="*/ 485775 w 2902127"/>
              <a:gd name="connsiteY58" fmla="*/ 1524000 h 3467100"/>
              <a:gd name="connsiteX59" fmla="*/ 847725 w 2902127"/>
              <a:gd name="connsiteY59" fmla="*/ 1533525 h 3467100"/>
              <a:gd name="connsiteX60" fmla="*/ 923925 w 2902127"/>
              <a:gd name="connsiteY60" fmla="*/ 1543050 h 3467100"/>
              <a:gd name="connsiteX61" fmla="*/ 952500 w 2902127"/>
              <a:gd name="connsiteY61" fmla="*/ 1562100 h 3467100"/>
              <a:gd name="connsiteX62" fmla="*/ 981075 w 2902127"/>
              <a:gd name="connsiteY62" fmla="*/ 1571625 h 3467100"/>
              <a:gd name="connsiteX63" fmla="*/ 1000125 w 2902127"/>
              <a:gd name="connsiteY63" fmla="*/ 1600200 h 3467100"/>
              <a:gd name="connsiteX64" fmla="*/ 1038225 w 2902127"/>
              <a:gd name="connsiteY64" fmla="*/ 1609725 h 3467100"/>
              <a:gd name="connsiteX65" fmla="*/ 1190625 w 2902127"/>
              <a:gd name="connsiteY65" fmla="*/ 1628775 h 3467100"/>
              <a:gd name="connsiteX66" fmla="*/ 1200150 w 2902127"/>
              <a:gd name="connsiteY66" fmla="*/ 1790700 h 3467100"/>
              <a:gd name="connsiteX67" fmla="*/ 1181100 w 2902127"/>
              <a:gd name="connsiteY67" fmla="*/ 1847850 h 3467100"/>
              <a:gd name="connsiteX68" fmla="*/ 1171575 w 2902127"/>
              <a:gd name="connsiteY68" fmla="*/ 1876425 h 3467100"/>
              <a:gd name="connsiteX69" fmla="*/ 1238250 w 2902127"/>
              <a:gd name="connsiteY69" fmla="*/ 1952625 h 3467100"/>
              <a:gd name="connsiteX70" fmla="*/ 1285875 w 2902127"/>
              <a:gd name="connsiteY70" fmla="*/ 2095500 h 3467100"/>
              <a:gd name="connsiteX71" fmla="*/ 1295400 w 2902127"/>
              <a:gd name="connsiteY71" fmla="*/ 2124075 h 3467100"/>
              <a:gd name="connsiteX72" fmla="*/ 1314450 w 2902127"/>
              <a:gd name="connsiteY72" fmla="*/ 2181225 h 3467100"/>
              <a:gd name="connsiteX73" fmla="*/ 1323975 w 2902127"/>
              <a:gd name="connsiteY73" fmla="*/ 2381250 h 3467100"/>
              <a:gd name="connsiteX74" fmla="*/ 1343025 w 2902127"/>
              <a:gd name="connsiteY74" fmla="*/ 2409825 h 3467100"/>
              <a:gd name="connsiteX75" fmla="*/ 1333500 w 2902127"/>
              <a:gd name="connsiteY75" fmla="*/ 2447925 h 3467100"/>
              <a:gd name="connsiteX76" fmla="*/ 1314450 w 2902127"/>
              <a:gd name="connsiteY76" fmla="*/ 2486025 h 3467100"/>
              <a:gd name="connsiteX77" fmla="*/ 1304925 w 2902127"/>
              <a:gd name="connsiteY77" fmla="*/ 2514600 h 3467100"/>
              <a:gd name="connsiteX78" fmla="*/ 1314450 w 2902127"/>
              <a:gd name="connsiteY78" fmla="*/ 2724150 h 3467100"/>
              <a:gd name="connsiteX79" fmla="*/ 1333500 w 2902127"/>
              <a:gd name="connsiteY79" fmla="*/ 2781300 h 3467100"/>
              <a:gd name="connsiteX80" fmla="*/ 1352550 w 2902127"/>
              <a:gd name="connsiteY80" fmla="*/ 2809875 h 3467100"/>
              <a:gd name="connsiteX81" fmla="*/ 1362075 w 2902127"/>
              <a:gd name="connsiteY81" fmla="*/ 2857500 h 3467100"/>
              <a:gd name="connsiteX82" fmla="*/ 1381125 w 2902127"/>
              <a:gd name="connsiteY82" fmla="*/ 2914650 h 3467100"/>
              <a:gd name="connsiteX83" fmla="*/ 1400175 w 2902127"/>
              <a:gd name="connsiteY83" fmla="*/ 3028950 h 3467100"/>
              <a:gd name="connsiteX84" fmla="*/ 1419225 w 2902127"/>
              <a:gd name="connsiteY84" fmla="*/ 3086100 h 3467100"/>
              <a:gd name="connsiteX85" fmla="*/ 1447800 w 2902127"/>
              <a:gd name="connsiteY85" fmla="*/ 3181350 h 3467100"/>
              <a:gd name="connsiteX86" fmla="*/ 1466850 w 2902127"/>
              <a:gd name="connsiteY86" fmla="*/ 3209925 h 3467100"/>
              <a:gd name="connsiteX87" fmla="*/ 1495425 w 2902127"/>
              <a:gd name="connsiteY87" fmla="*/ 3238500 h 3467100"/>
              <a:gd name="connsiteX88" fmla="*/ 1504950 w 2902127"/>
              <a:gd name="connsiteY88" fmla="*/ 3286125 h 3467100"/>
              <a:gd name="connsiteX89" fmla="*/ 1514475 w 2902127"/>
              <a:gd name="connsiteY89" fmla="*/ 3314700 h 3467100"/>
              <a:gd name="connsiteX90" fmla="*/ 1524000 w 2902127"/>
              <a:gd name="connsiteY90" fmla="*/ 3362325 h 3467100"/>
              <a:gd name="connsiteX91" fmla="*/ 1562100 w 2902127"/>
              <a:gd name="connsiteY91" fmla="*/ 3448050 h 3467100"/>
              <a:gd name="connsiteX92" fmla="*/ 1609725 w 2902127"/>
              <a:gd name="connsiteY92" fmla="*/ 3457575 h 3467100"/>
              <a:gd name="connsiteX93" fmla="*/ 1638300 w 2902127"/>
              <a:gd name="connsiteY93" fmla="*/ 3467100 h 3467100"/>
              <a:gd name="connsiteX94" fmla="*/ 1895475 w 2902127"/>
              <a:gd name="connsiteY94" fmla="*/ 3457575 h 3467100"/>
              <a:gd name="connsiteX95" fmla="*/ 1924050 w 2902127"/>
              <a:gd name="connsiteY95" fmla="*/ 3448050 h 3467100"/>
              <a:gd name="connsiteX96" fmla="*/ 1952625 w 2902127"/>
              <a:gd name="connsiteY96" fmla="*/ 3429000 h 3467100"/>
              <a:gd name="connsiteX97" fmla="*/ 1981200 w 2902127"/>
              <a:gd name="connsiteY97" fmla="*/ 3371850 h 3467100"/>
              <a:gd name="connsiteX98" fmla="*/ 2000250 w 2902127"/>
              <a:gd name="connsiteY98" fmla="*/ 3314700 h 3467100"/>
              <a:gd name="connsiteX99" fmla="*/ 2019300 w 2902127"/>
              <a:gd name="connsiteY99" fmla="*/ 3267075 h 3467100"/>
              <a:gd name="connsiteX100" fmla="*/ 2038350 w 2902127"/>
              <a:gd name="connsiteY100" fmla="*/ 3209925 h 3467100"/>
              <a:gd name="connsiteX101" fmla="*/ 2066925 w 2902127"/>
              <a:gd name="connsiteY101" fmla="*/ 3171825 h 3467100"/>
              <a:gd name="connsiteX102" fmla="*/ 2095500 w 2902127"/>
              <a:gd name="connsiteY102" fmla="*/ 3114675 h 3467100"/>
              <a:gd name="connsiteX103" fmla="*/ 2105025 w 2902127"/>
              <a:gd name="connsiteY103" fmla="*/ 3086100 h 3467100"/>
              <a:gd name="connsiteX104" fmla="*/ 2143125 w 2902127"/>
              <a:gd name="connsiteY104" fmla="*/ 3028950 h 3467100"/>
              <a:gd name="connsiteX105" fmla="*/ 2162175 w 2902127"/>
              <a:gd name="connsiteY105" fmla="*/ 3000375 h 3467100"/>
              <a:gd name="connsiteX106" fmla="*/ 2171700 w 2902127"/>
              <a:gd name="connsiteY106" fmla="*/ 2971800 h 3467100"/>
              <a:gd name="connsiteX107" fmla="*/ 2219325 w 2902127"/>
              <a:gd name="connsiteY107" fmla="*/ 2886075 h 3467100"/>
              <a:gd name="connsiteX108" fmla="*/ 2228850 w 2902127"/>
              <a:gd name="connsiteY108" fmla="*/ 2752725 h 3467100"/>
              <a:gd name="connsiteX109" fmla="*/ 2257425 w 2902127"/>
              <a:gd name="connsiteY109" fmla="*/ 2733675 h 3467100"/>
              <a:gd name="connsiteX110" fmla="*/ 2295525 w 2902127"/>
              <a:gd name="connsiteY110" fmla="*/ 2676525 h 3467100"/>
              <a:gd name="connsiteX111" fmla="*/ 2324100 w 2902127"/>
              <a:gd name="connsiteY111" fmla="*/ 2619375 h 3467100"/>
              <a:gd name="connsiteX112" fmla="*/ 2333625 w 2902127"/>
              <a:gd name="connsiteY112" fmla="*/ 2590800 h 3467100"/>
              <a:gd name="connsiteX113" fmla="*/ 2362200 w 2902127"/>
              <a:gd name="connsiteY113" fmla="*/ 2562225 h 3467100"/>
              <a:gd name="connsiteX114" fmla="*/ 2409825 w 2902127"/>
              <a:gd name="connsiteY114" fmla="*/ 2505075 h 3467100"/>
              <a:gd name="connsiteX115" fmla="*/ 2438400 w 2902127"/>
              <a:gd name="connsiteY115" fmla="*/ 2419350 h 3467100"/>
              <a:gd name="connsiteX116" fmla="*/ 2447925 w 2902127"/>
              <a:gd name="connsiteY116" fmla="*/ 2390775 h 3467100"/>
              <a:gd name="connsiteX117" fmla="*/ 2457450 w 2902127"/>
              <a:gd name="connsiteY117" fmla="*/ 1943100 h 3467100"/>
              <a:gd name="connsiteX118" fmla="*/ 2466975 w 2902127"/>
              <a:gd name="connsiteY118" fmla="*/ 1914525 h 3467100"/>
              <a:gd name="connsiteX119" fmla="*/ 2505075 w 2902127"/>
              <a:gd name="connsiteY119" fmla="*/ 1857375 h 3467100"/>
              <a:gd name="connsiteX120" fmla="*/ 2562225 w 2902127"/>
              <a:gd name="connsiteY120" fmla="*/ 1800225 h 3467100"/>
              <a:gd name="connsiteX121" fmla="*/ 2619375 w 2902127"/>
              <a:gd name="connsiteY121" fmla="*/ 1752600 h 3467100"/>
              <a:gd name="connsiteX122" fmla="*/ 2657475 w 2902127"/>
              <a:gd name="connsiteY122" fmla="*/ 1743075 h 3467100"/>
              <a:gd name="connsiteX123" fmla="*/ 2705100 w 2902127"/>
              <a:gd name="connsiteY123" fmla="*/ 1695450 h 3467100"/>
              <a:gd name="connsiteX124" fmla="*/ 2790825 w 2902127"/>
              <a:gd name="connsiteY124" fmla="*/ 1619250 h 3467100"/>
              <a:gd name="connsiteX125" fmla="*/ 2828925 w 2902127"/>
              <a:gd name="connsiteY125" fmla="*/ 1562100 h 3467100"/>
              <a:gd name="connsiteX126" fmla="*/ 2867025 w 2902127"/>
              <a:gd name="connsiteY126" fmla="*/ 1447800 h 3467100"/>
              <a:gd name="connsiteX127" fmla="*/ 2886075 w 2902127"/>
              <a:gd name="connsiteY127" fmla="*/ 1390650 h 3467100"/>
              <a:gd name="connsiteX128" fmla="*/ 2895600 w 2902127"/>
              <a:gd name="connsiteY128" fmla="*/ 1362075 h 3467100"/>
              <a:gd name="connsiteX129" fmla="*/ 2886075 w 2902127"/>
              <a:gd name="connsiteY129" fmla="*/ 1228725 h 3467100"/>
              <a:gd name="connsiteX130" fmla="*/ 2743200 w 2902127"/>
              <a:gd name="connsiteY130" fmla="*/ 1247775 h 3467100"/>
              <a:gd name="connsiteX131" fmla="*/ 2705100 w 2902127"/>
              <a:gd name="connsiteY131" fmla="*/ 1266825 h 3467100"/>
              <a:gd name="connsiteX132" fmla="*/ 2647950 w 2902127"/>
              <a:gd name="connsiteY132" fmla="*/ 1257300 h 3467100"/>
              <a:gd name="connsiteX133" fmla="*/ 2609850 w 2902127"/>
              <a:gd name="connsiteY133" fmla="*/ 1076325 h 3467100"/>
              <a:gd name="connsiteX134" fmla="*/ 2590800 w 2902127"/>
              <a:gd name="connsiteY134" fmla="*/ 1047750 h 3467100"/>
              <a:gd name="connsiteX135" fmla="*/ 2562225 w 2902127"/>
              <a:gd name="connsiteY135" fmla="*/ 1009650 h 3467100"/>
              <a:gd name="connsiteX136" fmla="*/ 2476500 w 2902127"/>
              <a:gd name="connsiteY136" fmla="*/ 962025 h 3467100"/>
              <a:gd name="connsiteX137" fmla="*/ 2447925 w 2902127"/>
              <a:gd name="connsiteY137" fmla="*/ 942975 h 3467100"/>
              <a:gd name="connsiteX138" fmla="*/ 2400300 w 2902127"/>
              <a:gd name="connsiteY138" fmla="*/ 895350 h 3467100"/>
              <a:gd name="connsiteX139" fmla="*/ 2324100 w 2902127"/>
              <a:gd name="connsiteY139" fmla="*/ 809625 h 3467100"/>
              <a:gd name="connsiteX140" fmla="*/ 2295525 w 2902127"/>
              <a:gd name="connsiteY140" fmla="*/ 714375 h 3467100"/>
              <a:gd name="connsiteX141" fmla="*/ 2276475 w 2902127"/>
              <a:gd name="connsiteY141" fmla="*/ 685800 h 3467100"/>
              <a:gd name="connsiteX142" fmla="*/ 2266950 w 2902127"/>
              <a:gd name="connsiteY142" fmla="*/ 657225 h 3467100"/>
              <a:gd name="connsiteX143" fmla="*/ 2228850 w 2902127"/>
              <a:gd name="connsiteY143" fmla="*/ 600075 h 3467100"/>
              <a:gd name="connsiteX144" fmla="*/ 2190750 w 2902127"/>
              <a:gd name="connsiteY144" fmla="*/ 514350 h 3467100"/>
              <a:gd name="connsiteX145" fmla="*/ 2181225 w 2902127"/>
              <a:gd name="connsiteY145" fmla="*/ 485775 h 3467100"/>
              <a:gd name="connsiteX146" fmla="*/ 2171700 w 2902127"/>
              <a:gd name="connsiteY146" fmla="*/ 352425 h 3467100"/>
              <a:gd name="connsiteX147" fmla="*/ 2152650 w 2902127"/>
              <a:gd name="connsiteY147" fmla="*/ 323850 h 3467100"/>
              <a:gd name="connsiteX148" fmla="*/ 2133600 w 2902127"/>
              <a:gd name="connsiteY148" fmla="*/ 352425 h 3467100"/>
              <a:gd name="connsiteX149" fmla="*/ 2181225 w 2902127"/>
              <a:gd name="connsiteY149" fmla="*/ 447675 h 3467100"/>
              <a:gd name="connsiteX150" fmla="*/ 2190750 w 2902127"/>
              <a:gd name="connsiteY150" fmla="*/ 476250 h 3467100"/>
              <a:gd name="connsiteX151" fmla="*/ 2219325 w 2902127"/>
              <a:gd name="connsiteY151" fmla="*/ 666750 h 3467100"/>
              <a:gd name="connsiteX152" fmla="*/ 2247900 w 2902127"/>
              <a:gd name="connsiteY152" fmla="*/ 685800 h 3467100"/>
              <a:gd name="connsiteX153" fmla="*/ 2276475 w 2902127"/>
              <a:gd name="connsiteY153" fmla="*/ 695325 h 3467100"/>
              <a:gd name="connsiteX154" fmla="*/ 2286000 w 2902127"/>
              <a:gd name="connsiteY154" fmla="*/ 70485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902127" h="3467100">
                <a:moveTo>
                  <a:pt x="2286000" y="704850"/>
                </a:moveTo>
                <a:cubicBezTo>
                  <a:pt x="2279650" y="688975"/>
                  <a:pt x="2275137" y="672235"/>
                  <a:pt x="2266950" y="657225"/>
                </a:cubicBezTo>
                <a:cubicBezTo>
                  <a:pt x="2255987" y="637125"/>
                  <a:pt x="2241550" y="619125"/>
                  <a:pt x="2228850" y="600075"/>
                </a:cubicBezTo>
                <a:cubicBezTo>
                  <a:pt x="2222500" y="590550"/>
                  <a:pt x="2213420" y="582360"/>
                  <a:pt x="2209800" y="571500"/>
                </a:cubicBezTo>
                <a:lnTo>
                  <a:pt x="2190750" y="514350"/>
                </a:lnTo>
                <a:cubicBezTo>
                  <a:pt x="2187575" y="492125"/>
                  <a:pt x="2186273" y="469551"/>
                  <a:pt x="2181225" y="447675"/>
                </a:cubicBezTo>
                <a:cubicBezTo>
                  <a:pt x="2164118" y="373545"/>
                  <a:pt x="2134625" y="385933"/>
                  <a:pt x="2219325" y="400050"/>
                </a:cubicBezTo>
                <a:cubicBezTo>
                  <a:pt x="2212975" y="381000"/>
                  <a:pt x="2216983" y="354039"/>
                  <a:pt x="2200275" y="342900"/>
                </a:cubicBezTo>
                <a:cubicBezTo>
                  <a:pt x="2181225" y="330200"/>
                  <a:pt x="2164845" y="312040"/>
                  <a:pt x="2143125" y="304800"/>
                </a:cubicBezTo>
                <a:cubicBezTo>
                  <a:pt x="2133600" y="301625"/>
                  <a:pt x="2124395" y="297244"/>
                  <a:pt x="2114550" y="295275"/>
                </a:cubicBezTo>
                <a:cubicBezTo>
                  <a:pt x="2034312" y="279227"/>
                  <a:pt x="1930463" y="279879"/>
                  <a:pt x="1857375" y="276225"/>
                </a:cubicBezTo>
                <a:lnTo>
                  <a:pt x="1800225" y="257175"/>
                </a:lnTo>
                <a:cubicBezTo>
                  <a:pt x="1790700" y="254000"/>
                  <a:pt x="1781390" y="250085"/>
                  <a:pt x="1771650" y="247650"/>
                </a:cubicBezTo>
                <a:cubicBezTo>
                  <a:pt x="1758950" y="244475"/>
                  <a:pt x="1746089" y="241887"/>
                  <a:pt x="1733550" y="238125"/>
                </a:cubicBezTo>
                <a:cubicBezTo>
                  <a:pt x="1714316" y="232355"/>
                  <a:pt x="1676400" y="219075"/>
                  <a:pt x="1676400" y="219075"/>
                </a:cubicBezTo>
                <a:cubicBezTo>
                  <a:pt x="1657350" y="222250"/>
                  <a:pt x="1636524" y="219963"/>
                  <a:pt x="1619250" y="228600"/>
                </a:cubicBezTo>
                <a:cubicBezTo>
                  <a:pt x="1589258" y="243596"/>
                  <a:pt x="1603475" y="299442"/>
                  <a:pt x="1581150" y="314325"/>
                </a:cubicBezTo>
                <a:lnTo>
                  <a:pt x="1552575" y="333375"/>
                </a:lnTo>
                <a:cubicBezTo>
                  <a:pt x="1524000" y="330200"/>
                  <a:pt x="1495210" y="328577"/>
                  <a:pt x="1466850" y="323850"/>
                </a:cubicBezTo>
                <a:cubicBezTo>
                  <a:pt x="1456946" y="322199"/>
                  <a:pt x="1446629" y="319894"/>
                  <a:pt x="1438275" y="314325"/>
                </a:cubicBezTo>
                <a:cubicBezTo>
                  <a:pt x="1427067" y="306853"/>
                  <a:pt x="1420048" y="294374"/>
                  <a:pt x="1409700" y="285750"/>
                </a:cubicBezTo>
                <a:cubicBezTo>
                  <a:pt x="1381509" y="262258"/>
                  <a:pt x="1379336" y="266253"/>
                  <a:pt x="1343025" y="257175"/>
                </a:cubicBezTo>
                <a:cubicBezTo>
                  <a:pt x="1261133" y="202580"/>
                  <a:pt x="1364745" y="268035"/>
                  <a:pt x="1285875" y="228600"/>
                </a:cubicBezTo>
                <a:cubicBezTo>
                  <a:pt x="1259353" y="215339"/>
                  <a:pt x="1249791" y="202041"/>
                  <a:pt x="1228725" y="180975"/>
                </a:cubicBezTo>
                <a:cubicBezTo>
                  <a:pt x="1225550" y="171450"/>
                  <a:pt x="1219200" y="162440"/>
                  <a:pt x="1219200" y="152400"/>
                </a:cubicBezTo>
                <a:cubicBezTo>
                  <a:pt x="1219200" y="120118"/>
                  <a:pt x="1242959" y="61838"/>
                  <a:pt x="1219200" y="28575"/>
                </a:cubicBezTo>
                <a:cubicBezTo>
                  <a:pt x="1211591" y="17923"/>
                  <a:pt x="1193687" y="22646"/>
                  <a:pt x="1181100" y="19050"/>
                </a:cubicBezTo>
                <a:cubicBezTo>
                  <a:pt x="1085447" y="-8279"/>
                  <a:pt x="1233532" y="29777"/>
                  <a:pt x="1114425" y="0"/>
                </a:cubicBezTo>
                <a:cubicBezTo>
                  <a:pt x="1074904" y="2823"/>
                  <a:pt x="984819" y="3639"/>
                  <a:pt x="933450" y="19050"/>
                </a:cubicBezTo>
                <a:cubicBezTo>
                  <a:pt x="917073" y="23963"/>
                  <a:pt x="902766" y="35790"/>
                  <a:pt x="885825" y="38100"/>
                </a:cubicBezTo>
                <a:cubicBezTo>
                  <a:pt x="832252" y="45405"/>
                  <a:pt x="777875" y="44450"/>
                  <a:pt x="723900" y="47625"/>
                </a:cubicBezTo>
                <a:cubicBezTo>
                  <a:pt x="616736" y="69058"/>
                  <a:pt x="748064" y="44403"/>
                  <a:pt x="581025" y="66675"/>
                </a:cubicBezTo>
                <a:cubicBezTo>
                  <a:pt x="555113" y="70130"/>
                  <a:pt x="521169" y="79258"/>
                  <a:pt x="495300" y="85725"/>
                </a:cubicBezTo>
                <a:cubicBezTo>
                  <a:pt x="488950" y="95250"/>
                  <a:pt x="481370" y="104061"/>
                  <a:pt x="476250" y="114300"/>
                </a:cubicBezTo>
                <a:cubicBezTo>
                  <a:pt x="436815" y="193170"/>
                  <a:pt x="502270" y="89558"/>
                  <a:pt x="447675" y="171450"/>
                </a:cubicBezTo>
                <a:cubicBezTo>
                  <a:pt x="444500" y="184150"/>
                  <a:pt x="445657" y="198826"/>
                  <a:pt x="438150" y="209550"/>
                </a:cubicBezTo>
                <a:cubicBezTo>
                  <a:pt x="422700" y="231621"/>
                  <a:pt x="381000" y="266700"/>
                  <a:pt x="381000" y="266700"/>
                </a:cubicBezTo>
                <a:lnTo>
                  <a:pt x="352425" y="352425"/>
                </a:lnTo>
                <a:cubicBezTo>
                  <a:pt x="345631" y="372808"/>
                  <a:pt x="341228" y="394369"/>
                  <a:pt x="323850" y="409575"/>
                </a:cubicBezTo>
                <a:cubicBezTo>
                  <a:pt x="304800" y="426244"/>
                  <a:pt x="261937" y="448866"/>
                  <a:pt x="238125" y="466725"/>
                </a:cubicBezTo>
                <a:cubicBezTo>
                  <a:pt x="113143" y="560461"/>
                  <a:pt x="264954" y="452878"/>
                  <a:pt x="171450" y="504825"/>
                </a:cubicBezTo>
                <a:cubicBezTo>
                  <a:pt x="151436" y="515944"/>
                  <a:pt x="114300" y="542925"/>
                  <a:pt x="114300" y="542925"/>
                </a:cubicBezTo>
                <a:cubicBezTo>
                  <a:pt x="111125" y="552450"/>
                  <a:pt x="109265" y="562520"/>
                  <a:pt x="104775" y="571500"/>
                </a:cubicBezTo>
                <a:cubicBezTo>
                  <a:pt x="99655" y="581739"/>
                  <a:pt x="90234" y="589553"/>
                  <a:pt x="85725" y="600075"/>
                </a:cubicBezTo>
                <a:cubicBezTo>
                  <a:pt x="44707" y="695783"/>
                  <a:pt x="121177" y="567271"/>
                  <a:pt x="57150" y="695325"/>
                </a:cubicBezTo>
                <a:cubicBezTo>
                  <a:pt x="33610" y="742405"/>
                  <a:pt x="42590" y="719955"/>
                  <a:pt x="28575" y="762000"/>
                </a:cubicBezTo>
                <a:cubicBezTo>
                  <a:pt x="24822" y="848328"/>
                  <a:pt x="29320" y="949148"/>
                  <a:pt x="9525" y="1038225"/>
                </a:cubicBezTo>
                <a:cubicBezTo>
                  <a:pt x="7347" y="1048026"/>
                  <a:pt x="3175" y="1057275"/>
                  <a:pt x="0" y="1066800"/>
                </a:cubicBezTo>
                <a:cubicBezTo>
                  <a:pt x="3175" y="1098550"/>
                  <a:pt x="5308" y="1130422"/>
                  <a:pt x="9525" y="1162050"/>
                </a:cubicBezTo>
                <a:cubicBezTo>
                  <a:pt x="11665" y="1178097"/>
                  <a:pt x="12351" y="1194937"/>
                  <a:pt x="19050" y="1209675"/>
                </a:cubicBezTo>
                <a:cubicBezTo>
                  <a:pt x="28070" y="1229520"/>
                  <a:pt x="69682" y="1283534"/>
                  <a:pt x="85725" y="1304925"/>
                </a:cubicBezTo>
                <a:cubicBezTo>
                  <a:pt x="111751" y="1383003"/>
                  <a:pt x="66734" y="1262151"/>
                  <a:pt x="152400" y="1390650"/>
                </a:cubicBezTo>
                <a:cubicBezTo>
                  <a:pt x="158750" y="1400175"/>
                  <a:pt x="162511" y="1412074"/>
                  <a:pt x="171450" y="1419225"/>
                </a:cubicBezTo>
                <a:cubicBezTo>
                  <a:pt x="179290" y="1425497"/>
                  <a:pt x="190500" y="1425575"/>
                  <a:pt x="200025" y="1428750"/>
                </a:cubicBezTo>
                <a:cubicBezTo>
                  <a:pt x="209550" y="1438275"/>
                  <a:pt x="216825" y="1450783"/>
                  <a:pt x="228600" y="1457325"/>
                </a:cubicBezTo>
                <a:cubicBezTo>
                  <a:pt x="246153" y="1467077"/>
                  <a:pt x="266700" y="1470025"/>
                  <a:pt x="285750" y="1476375"/>
                </a:cubicBezTo>
                <a:cubicBezTo>
                  <a:pt x="295275" y="1479550"/>
                  <a:pt x="305971" y="1480331"/>
                  <a:pt x="314325" y="1485900"/>
                </a:cubicBezTo>
                <a:cubicBezTo>
                  <a:pt x="323850" y="1492250"/>
                  <a:pt x="332661" y="1499830"/>
                  <a:pt x="342900" y="1504950"/>
                </a:cubicBezTo>
                <a:cubicBezTo>
                  <a:pt x="381175" y="1524088"/>
                  <a:pt x="462644" y="1523075"/>
                  <a:pt x="485775" y="1524000"/>
                </a:cubicBezTo>
                <a:cubicBezTo>
                  <a:pt x="606370" y="1528824"/>
                  <a:pt x="727075" y="1530350"/>
                  <a:pt x="847725" y="1533525"/>
                </a:cubicBezTo>
                <a:cubicBezTo>
                  <a:pt x="873125" y="1536700"/>
                  <a:pt x="899229" y="1536315"/>
                  <a:pt x="923925" y="1543050"/>
                </a:cubicBezTo>
                <a:cubicBezTo>
                  <a:pt x="934969" y="1546062"/>
                  <a:pt x="942261" y="1556980"/>
                  <a:pt x="952500" y="1562100"/>
                </a:cubicBezTo>
                <a:cubicBezTo>
                  <a:pt x="961480" y="1566590"/>
                  <a:pt x="971550" y="1568450"/>
                  <a:pt x="981075" y="1571625"/>
                </a:cubicBezTo>
                <a:cubicBezTo>
                  <a:pt x="987425" y="1581150"/>
                  <a:pt x="990600" y="1593850"/>
                  <a:pt x="1000125" y="1600200"/>
                </a:cubicBezTo>
                <a:cubicBezTo>
                  <a:pt x="1011017" y="1607462"/>
                  <a:pt x="1025638" y="1606129"/>
                  <a:pt x="1038225" y="1609725"/>
                </a:cubicBezTo>
                <a:cubicBezTo>
                  <a:pt x="1121547" y="1633531"/>
                  <a:pt x="992988" y="1613572"/>
                  <a:pt x="1190625" y="1628775"/>
                </a:cubicBezTo>
                <a:cubicBezTo>
                  <a:pt x="1232009" y="1690851"/>
                  <a:pt x="1219776" y="1659860"/>
                  <a:pt x="1200150" y="1790700"/>
                </a:cubicBezTo>
                <a:cubicBezTo>
                  <a:pt x="1197171" y="1810558"/>
                  <a:pt x="1187450" y="1828800"/>
                  <a:pt x="1181100" y="1847850"/>
                </a:cubicBezTo>
                <a:lnTo>
                  <a:pt x="1171575" y="1876425"/>
                </a:lnTo>
                <a:cubicBezTo>
                  <a:pt x="1216025" y="1943100"/>
                  <a:pt x="1190625" y="1920875"/>
                  <a:pt x="1238250" y="1952625"/>
                </a:cubicBezTo>
                <a:lnTo>
                  <a:pt x="1285875" y="2095500"/>
                </a:lnTo>
                <a:lnTo>
                  <a:pt x="1295400" y="2124075"/>
                </a:lnTo>
                <a:lnTo>
                  <a:pt x="1314450" y="2181225"/>
                </a:lnTo>
                <a:cubicBezTo>
                  <a:pt x="1317625" y="2247900"/>
                  <a:pt x="1315696" y="2315015"/>
                  <a:pt x="1323975" y="2381250"/>
                </a:cubicBezTo>
                <a:cubicBezTo>
                  <a:pt x="1325395" y="2392609"/>
                  <a:pt x="1341406" y="2398492"/>
                  <a:pt x="1343025" y="2409825"/>
                </a:cubicBezTo>
                <a:cubicBezTo>
                  <a:pt x="1344876" y="2422784"/>
                  <a:pt x="1338097" y="2435668"/>
                  <a:pt x="1333500" y="2447925"/>
                </a:cubicBezTo>
                <a:cubicBezTo>
                  <a:pt x="1328514" y="2461220"/>
                  <a:pt x="1320043" y="2472974"/>
                  <a:pt x="1314450" y="2486025"/>
                </a:cubicBezTo>
                <a:cubicBezTo>
                  <a:pt x="1310495" y="2495253"/>
                  <a:pt x="1308100" y="2505075"/>
                  <a:pt x="1304925" y="2514600"/>
                </a:cubicBezTo>
                <a:cubicBezTo>
                  <a:pt x="1308100" y="2584450"/>
                  <a:pt x="1307001" y="2654626"/>
                  <a:pt x="1314450" y="2724150"/>
                </a:cubicBezTo>
                <a:cubicBezTo>
                  <a:pt x="1316589" y="2744116"/>
                  <a:pt x="1322361" y="2764592"/>
                  <a:pt x="1333500" y="2781300"/>
                </a:cubicBezTo>
                <a:lnTo>
                  <a:pt x="1352550" y="2809875"/>
                </a:lnTo>
                <a:cubicBezTo>
                  <a:pt x="1355725" y="2825750"/>
                  <a:pt x="1357815" y="2841881"/>
                  <a:pt x="1362075" y="2857500"/>
                </a:cubicBezTo>
                <a:cubicBezTo>
                  <a:pt x="1367359" y="2876873"/>
                  <a:pt x="1381125" y="2914650"/>
                  <a:pt x="1381125" y="2914650"/>
                </a:cubicBezTo>
                <a:cubicBezTo>
                  <a:pt x="1385214" y="2943271"/>
                  <a:pt x="1391818" y="2998309"/>
                  <a:pt x="1400175" y="3028950"/>
                </a:cubicBezTo>
                <a:cubicBezTo>
                  <a:pt x="1405459" y="3048323"/>
                  <a:pt x="1414355" y="3066619"/>
                  <a:pt x="1419225" y="3086100"/>
                </a:cubicBezTo>
                <a:cubicBezTo>
                  <a:pt x="1424550" y="3107398"/>
                  <a:pt x="1438524" y="3167436"/>
                  <a:pt x="1447800" y="3181350"/>
                </a:cubicBezTo>
                <a:cubicBezTo>
                  <a:pt x="1454150" y="3190875"/>
                  <a:pt x="1459521" y="3201131"/>
                  <a:pt x="1466850" y="3209925"/>
                </a:cubicBezTo>
                <a:cubicBezTo>
                  <a:pt x="1475474" y="3220273"/>
                  <a:pt x="1485900" y="3228975"/>
                  <a:pt x="1495425" y="3238500"/>
                </a:cubicBezTo>
                <a:cubicBezTo>
                  <a:pt x="1498600" y="3254375"/>
                  <a:pt x="1501023" y="3270419"/>
                  <a:pt x="1504950" y="3286125"/>
                </a:cubicBezTo>
                <a:cubicBezTo>
                  <a:pt x="1507385" y="3295865"/>
                  <a:pt x="1512040" y="3304960"/>
                  <a:pt x="1514475" y="3314700"/>
                </a:cubicBezTo>
                <a:cubicBezTo>
                  <a:pt x="1518402" y="3330406"/>
                  <a:pt x="1519740" y="3346706"/>
                  <a:pt x="1524000" y="3362325"/>
                </a:cubicBezTo>
                <a:cubicBezTo>
                  <a:pt x="1525901" y="3369295"/>
                  <a:pt x="1543752" y="3437565"/>
                  <a:pt x="1562100" y="3448050"/>
                </a:cubicBezTo>
                <a:cubicBezTo>
                  <a:pt x="1576156" y="3456082"/>
                  <a:pt x="1594019" y="3453648"/>
                  <a:pt x="1609725" y="3457575"/>
                </a:cubicBezTo>
                <a:cubicBezTo>
                  <a:pt x="1619465" y="3460010"/>
                  <a:pt x="1628775" y="3463925"/>
                  <a:pt x="1638300" y="3467100"/>
                </a:cubicBezTo>
                <a:cubicBezTo>
                  <a:pt x="1724025" y="3463925"/>
                  <a:pt x="1809881" y="3463281"/>
                  <a:pt x="1895475" y="3457575"/>
                </a:cubicBezTo>
                <a:cubicBezTo>
                  <a:pt x="1905493" y="3456907"/>
                  <a:pt x="1915070" y="3452540"/>
                  <a:pt x="1924050" y="3448050"/>
                </a:cubicBezTo>
                <a:cubicBezTo>
                  <a:pt x="1934289" y="3442930"/>
                  <a:pt x="1943100" y="3435350"/>
                  <a:pt x="1952625" y="3429000"/>
                </a:cubicBezTo>
                <a:cubicBezTo>
                  <a:pt x="1987363" y="3324787"/>
                  <a:pt x="1931961" y="3482637"/>
                  <a:pt x="1981200" y="3371850"/>
                </a:cubicBezTo>
                <a:cubicBezTo>
                  <a:pt x="1989355" y="3353500"/>
                  <a:pt x="1992792" y="3333344"/>
                  <a:pt x="2000250" y="3314700"/>
                </a:cubicBezTo>
                <a:cubicBezTo>
                  <a:pt x="2006600" y="3298825"/>
                  <a:pt x="2013457" y="3283143"/>
                  <a:pt x="2019300" y="3267075"/>
                </a:cubicBezTo>
                <a:cubicBezTo>
                  <a:pt x="2026162" y="3248204"/>
                  <a:pt x="2026302" y="3225989"/>
                  <a:pt x="2038350" y="3209925"/>
                </a:cubicBezTo>
                <a:lnTo>
                  <a:pt x="2066925" y="3171825"/>
                </a:lnTo>
                <a:cubicBezTo>
                  <a:pt x="2090866" y="3100001"/>
                  <a:pt x="2058571" y="3188533"/>
                  <a:pt x="2095500" y="3114675"/>
                </a:cubicBezTo>
                <a:cubicBezTo>
                  <a:pt x="2099990" y="3105695"/>
                  <a:pt x="2100149" y="3094877"/>
                  <a:pt x="2105025" y="3086100"/>
                </a:cubicBezTo>
                <a:cubicBezTo>
                  <a:pt x="2116144" y="3066086"/>
                  <a:pt x="2130425" y="3048000"/>
                  <a:pt x="2143125" y="3028950"/>
                </a:cubicBezTo>
                <a:cubicBezTo>
                  <a:pt x="2149475" y="3019425"/>
                  <a:pt x="2158555" y="3011235"/>
                  <a:pt x="2162175" y="3000375"/>
                </a:cubicBezTo>
                <a:cubicBezTo>
                  <a:pt x="2165350" y="2990850"/>
                  <a:pt x="2166824" y="2980577"/>
                  <a:pt x="2171700" y="2971800"/>
                </a:cubicBezTo>
                <a:cubicBezTo>
                  <a:pt x="2226287" y="2873544"/>
                  <a:pt x="2197772" y="2950733"/>
                  <a:pt x="2219325" y="2886075"/>
                </a:cubicBezTo>
                <a:cubicBezTo>
                  <a:pt x="2222500" y="2841625"/>
                  <a:pt x="2218042" y="2795958"/>
                  <a:pt x="2228850" y="2752725"/>
                </a:cubicBezTo>
                <a:cubicBezTo>
                  <a:pt x="2231626" y="2741619"/>
                  <a:pt x="2249887" y="2742290"/>
                  <a:pt x="2257425" y="2733675"/>
                </a:cubicBezTo>
                <a:cubicBezTo>
                  <a:pt x="2272502" y="2716445"/>
                  <a:pt x="2288285" y="2698245"/>
                  <a:pt x="2295525" y="2676525"/>
                </a:cubicBezTo>
                <a:cubicBezTo>
                  <a:pt x="2319466" y="2604701"/>
                  <a:pt x="2287171" y="2693233"/>
                  <a:pt x="2324100" y="2619375"/>
                </a:cubicBezTo>
                <a:cubicBezTo>
                  <a:pt x="2328590" y="2610395"/>
                  <a:pt x="2328056" y="2599154"/>
                  <a:pt x="2333625" y="2590800"/>
                </a:cubicBezTo>
                <a:cubicBezTo>
                  <a:pt x="2341097" y="2579592"/>
                  <a:pt x="2353576" y="2572573"/>
                  <a:pt x="2362200" y="2562225"/>
                </a:cubicBezTo>
                <a:cubicBezTo>
                  <a:pt x="2428505" y="2482659"/>
                  <a:pt x="2326343" y="2588557"/>
                  <a:pt x="2409825" y="2505075"/>
                </a:cubicBezTo>
                <a:lnTo>
                  <a:pt x="2438400" y="2419350"/>
                </a:lnTo>
                <a:lnTo>
                  <a:pt x="2447925" y="2390775"/>
                </a:lnTo>
                <a:cubicBezTo>
                  <a:pt x="2451100" y="2241550"/>
                  <a:pt x="2451484" y="2092240"/>
                  <a:pt x="2457450" y="1943100"/>
                </a:cubicBezTo>
                <a:cubicBezTo>
                  <a:pt x="2457851" y="1933068"/>
                  <a:pt x="2462099" y="1923302"/>
                  <a:pt x="2466975" y="1914525"/>
                </a:cubicBezTo>
                <a:cubicBezTo>
                  <a:pt x="2478094" y="1894511"/>
                  <a:pt x="2488886" y="1873564"/>
                  <a:pt x="2505075" y="1857375"/>
                </a:cubicBezTo>
                <a:lnTo>
                  <a:pt x="2562225" y="1800225"/>
                </a:lnTo>
                <a:cubicBezTo>
                  <a:pt x="2579389" y="1783061"/>
                  <a:pt x="2596168" y="1762546"/>
                  <a:pt x="2619375" y="1752600"/>
                </a:cubicBezTo>
                <a:cubicBezTo>
                  <a:pt x="2631407" y="1747443"/>
                  <a:pt x="2644775" y="1746250"/>
                  <a:pt x="2657475" y="1743075"/>
                </a:cubicBezTo>
                <a:cubicBezTo>
                  <a:pt x="2696730" y="1684193"/>
                  <a:pt x="2653145" y="1741632"/>
                  <a:pt x="2705100" y="1695450"/>
                </a:cubicBezTo>
                <a:cubicBezTo>
                  <a:pt x="2802967" y="1608457"/>
                  <a:pt x="2725972" y="1662485"/>
                  <a:pt x="2790825" y="1619250"/>
                </a:cubicBezTo>
                <a:cubicBezTo>
                  <a:pt x="2803525" y="1600200"/>
                  <a:pt x="2821685" y="1583820"/>
                  <a:pt x="2828925" y="1562100"/>
                </a:cubicBezTo>
                <a:lnTo>
                  <a:pt x="2867025" y="1447800"/>
                </a:lnTo>
                <a:lnTo>
                  <a:pt x="2886075" y="1390650"/>
                </a:lnTo>
                <a:lnTo>
                  <a:pt x="2895600" y="1362075"/>
                </a:lnTo>
                <a:cubicBezTo>
                  <a:pt x="2892425" y="1317625"/>
                  <a:pt x="2917586" y="1260236"/>
                  <a:pt x="2886075" y="1228725"/>
                </a:cubicBezTo>
                <a:cubicBezTo>
                  <a:pt x="2872496" y="1215146"/>
                  <a:pt x="2778967" y="1232446"/>
                  <a:pt x="2743200" y="1247775"/>
                </a:cubicBezTo>
                <a:cubicBezTo>
                  <a:pt x="2730149" y="1253368"/>
                  <a:pt x="2717800" y="1260475"/>
                  <a:pt x="2705100" y="1266825"/>
                </a:cubicBezTo>
                <a:cubicBezTo>
                  <a:pt x="2686050" y="1263650"/>
                  <a:pt x="2664832" y="1266679"/>
                  <a:pt x="2647950" y="1257300"/>
                </a:cubicBezTo>
                <a:cubicBezTo>
                  <a:pt x="2593092" y="1226824"/>
                  <a:pt x="2613348" y="1097310"/>
                  <a:pt x="2609850" y="1076325"/>
                </a:cubicBezTo>
                <a:cubicBezTo>
                  <a:pt x="2607968" y="1065033"/>
                  <a:pt x="2597454" y="1057065"/>
                  <a:pt x="2590800" y="1047750"/>
                </a:cubicBezTo>
                <a:cubicBezTo>
                  <a:pt x="2581573" y="1034832"/>
                  <a:pt x="2574090" y="1020197"/>
                  <a:pt x="2562225" y="1009650"/>
                </a:cubicBezTo>
                <a:cubicBezTo>
                  <a:pt x="2484999" y="941004"/>
                  <a:pt x="2531936" y="989743"/>
                  <a:pt x="2476500" y="962025"/>
                </a:cubicBezTo>
                <a:cubicBezTo>
                  <a:pt x="2466261" y="956905"/>
                  <a:pt x="2457450" y="949325"/>
                  <a:pt x="2447925" y="942975"/>
                </a:cubicBezTo>
                <a:cubicBezTo>
                  <a:pt x="2408670" y="884093"/>
                  <a:pt x="2452255" y="941532"/>
                  <a:pt x="2400300" y="895350"/>
                </a:cubicBezTo>
                <a:cubicBezTo>
                  <a:pt x="2346918" y="847899"/>
                  <a:pt x="2353053" y="853055"/>
                  <a:pt x="2324100" y="809625"/>
                </a:cubicBezTo>
                <a:cubicBezTo>
                  <a:pt x="2318775" y="788327"/>
                  <a:pt x="2304801" y="728289"/>
                  <a:pt x="2295525" y="714375"/>
                </a:cubicBezTo>
                <a:cubicBezTo>
                  <a:pt x="2289175" y="704850"/>
                  <a:pt x="2281595" y="696039"/>
                  <a:pt x="2276475" y="685800"/>
                </a:cubicBezTo>
                <a:cubicBezTo>
                  <a:pt x="2271985" y="676820"/>
                  <a:pt x="2271826" y="666002"/>
                  <a:pt x="2266950" y="657225"/>
                </a:cubicBezTo>
                <a:cubicBezTo>
                  <a:pt x="2255831" y="637211"/>
                  <a:pt x="2241550" y="619125"/>
                  <a:pt x="2228850" y="600075"/>
                </a:cubicBezTo>
                <a:cubicBezTo>
                  <a:pt x="2198661" y="554792"/>
                  <a:pt x="2213420" y="582360"/>
                  <a:pt x="2190750" y="514350"/>
                </a:cubicBezTo>
                <a:lnTo>
                  <a:pt x="2181225" y="485775"/>
                </a:lnTo>
                <a:cubicBezTo>
                  <a:pt x="2178050" y="441325"/>
                  <a:pt x="2179444" y="396310"/>
                  <a:pt x="2171700" y="352425"/>
                </a:cubicBezTo>
                <a:cubicBezTo>
                  <a:pt x="2169711" y="341152"/>
                  <a:pt x="2164098" y="323850"/>
                  <a:pt x="2152650" y="323850"/>
                </a:cubicBezTo>
                <a:cubicBezTo>
                  <a:pt x="2141202" y="323850"/>
                  <a:pt x="2139950" y="342900"/>
                  <a:pt x="2133600" y="352425"/>
                </a:cubicBezTo>
                <a:cubicBezTo>
                  <a:pt x="2149475" y="384175"/>
                  <a:pt x="2166349" y="415445"/>
                  <a:pt x="2181225" y="447675"/>
                </a:cubicBezTo>
                <a:cubicBezTo>
                  <a:pt x="2185432" y="456791"/>
                  <a:pt x="2189699" y="466265"/>
                  <a:pt x="2190750" y="476250"/>
                </a:cubicBezTo>
                <a:cubicBezTo>
                  <a:pt x="2194867" y="515360"/>
                  <a:pt x="2179268" y="618682"/>
                  <a:pt x="2219325" y="666750"/>
                </a:cubicBezTo>
                <a:cubicBezTo>
                  <a:pt x="2226654" y="675544"/>
                  <a:pt x="2237661" y="680680"/>
                  <a:pt x="2247900" y="685800"/>
                </a:cubicBezTo>
                <a:cubicBezTo>
                  <a:pt x="2256880" y="690290"/>
                  <a:pt x="2266950" y="692150"/>
                  <a:pt x="2276475" y="695325"/>
                </a:cubicBezTo>
                <a:lnTo>
                  <a:pt x="2286000" y="70485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14601C3-D1DE-44F6-85F2-4289A0CB0BA5}"/>
              </a:ext>
            </a:extLst>
          </p:cNvPr>
          <p:cNvSpPr/>
          <p:nvPr/>
        </p:nvSpPr>
        <p:spPr>
          <a:xfrm>
            <a:off x="-12700" y="1517650"/>
            <a:ext cx="2344830" cy="1108316"/>
          </a:xfrm>
          <a:custGeom>
            <a:avLst/>
            <a:gdLst>
              <a:gd name="connsiteX0" fmla="*/ 311150 w 2344830"/>
              <a:gd name="connsiteY0" fmla="*/ 0 h 1108316"/>
              <a:gd name="connsiteX1" fmla="*/ 514350 w 2344830"/>
              <a:gd name="connsiteY1" fmla="*/ 12700 h 1108316"/>
              <a:gd name="connsiteX2" fmla="*/ 946150 w 2344830"/>
              <a:gd name="connsiteY2" fmla="*/ 19050 h 1108316"/>
              <a:gd name="connsiteX3" fmla="*/ 1270000 w 2344830"/>
              <a:gd name="connsiteY3" fmla="*/ 12700 h 1108316"/>
              <a:gd name="connsiteX4" fmla="*/ 1295400 w 2344830"/>
              <a:gd name="connsiteY4" fmla="*/ 6350 h 1108316"/>
              <a:gd name="connsiteX5" fmla="*/ 1327150 w 2344830"/>
              <a:gd name="connsiteY5" fmla="*/ 0 h 1108316"/>
              <a:gd name="connsiteX6" fmla="*/ 1460500 w 2344830"/>
              <a:gd name="connsiteY6" fmla="*/ 6350 h 1108316"/>
              <a:gd name="connsiteX7" fmla="*/ 1479550 w 2344830"/>
              <a:gd name="connsiteY7" fmla="*/ 12700 h 1108316"/>
              <a:gd name="connsiteX8" fmla="*/ 1485900 w 2344830"/>
              <a:gd name="connsiteY8" fmla="*/ 31750 h 1108316"/>
              <a:gd name="connsiteX9" fmla="*/ 1479550 w 2344830"/>
              <a:gd name="connsiteY9" fmla="*/ 69850 h 1108316"/>
              <a:gd name="connsiteX10" fmla="*/ 1441450 w 2344830"/>
              <a:gd name="connsiteY10" fmla="*/ 82550 h 1108316"/>
              <a:gd name="connsiteX11" fmla="*/ 1435100 w 2344830"/>
              <a:gd name="connsiteY11" fmla="*/ 101600 h 1108316"/>
              <a:gd name="connsiteX12" fmla="*/ 1454150 w 2344830"/>
              <a:gd name="connsiteY12" fmla="*/ 114300 h 1108316"/>
              <a:gd name="connsiteX13" fmla="*/ 1600200 w 2344830"/>
              <a:gd name="connsiteY13" fmla="*/ 120650 h 1108316"/>
              <a:gd name="connsiteX14" fmla="*/ 1625600 w 2344830"/>
              <a:gd name="connsiteY14" fmla="*/ 127000 h 1108316"/>
              <a:gd name="connsiteX15" fmla="*/ 1644650 w 2344830"/>
              <a:gd name="connsiteY15" fmla="*/ 133350 h 1108316"/>
              <a:gd name="connsiteX16" fmla="*/ 1682750 w 2344830"/>
              <a:gd name="connsiteY16" fmla="*/ 139700 h 1108316"/>
              <a:gd name="connsiteX17" fmla="*/ 1670050 w 2344830"/>
              <a:gd name="connsiteY17" fmla="*/ 158750 h 1108316"/>
              <a:gd name="connsiteX18" fmla="*/ 1651000 w 2344830"/>
              <a:gd name="connsiteY18" fmla="*/ 165100 h 1108316"/>
              <a:gd name="connsiteX19" fmla="*/ 1612900 w 2344830"/>
              <a:gd name="connsiteY19" fmla="*/ 184150 h 1108316"/>
              <a:gd name="connsiteX20" fmla="*/ 1593850 w 2344830"/>
              <a:gd name="connsiteY20" fmla="*/ 209550 h 1108316"/>
              <a:gd name="connsiteX21" fmla="*/ 1536700 w 2344830"/>
              <a:gd name="connsiteY21" fmla="*/ 234950 h 1108316"/>
              <a:gd name="connsiteX22" fmla="*/ 1498600 w 2344830"/>
              <a:gd name="connsiteY22" fmla="*/ 273050 h 1108316"/>
              <a:gd name="connsiteX23" fmla="*/ 1492250 w 2344830"/>
              <a:gd name="connsiteY23" fmla="*/ 292100 h 1108316"/>
              <a:gd name="connsiteX24" fmla="*/ 1479550 w 2344830"/>
              <a:gd name="connsiteY24" fmla="*/ 311150 h 1108316"/>
              <a:gd name="connsiteX25" fmla="*/ 1498600 w 2344830"/>
              <a:gd name="connsiteY25" fmla="*/ 317500 h 1108316"/>
              <a:gd name="connsiteX26" fmla="*/ 1530350 w 2344830"/>
              <a:gd name="connsiteY26" fmla="*/ 304800 h 1108316"/>
              <a:gd name="connsiteX27" fmla="*/ 1543050 w 2344830"/>
              <a:gd name="connsiteY27" fmla="*/ 285750 h 1108316"/>
              <a:gd name="connsiteX28" fmla="*/ 1555750 w 2344830"/>
              <a:gd name="connsiteY28" fmla="*/ 241300 h 1108316"/>
              <a:gd name="connsiteX29" fmla="*/ 1600200 w 2344830"/>
              <a:gd name="connsiteY29" fmla="*/ 190500 h 1108316"/>
              <a:gd name="connsiteX30" fmla="*/ 1638300 w 2344830"/>
              <a:gd name="connsiteY30" fmla="*/ 165100 h 1108316"/>
              <a:gd name="connsiteX31" fmla="*/ 1651000 w 2344830"/>
              <a:gd name="connsiteY31" fmla="*/ 228600 h 1108316"/>
              <a:gd name="connsiteX32" fmla="*/ 1689100 w 2344830"/>
              <a:gd name="connsiteY32" fmla="*/ 247650 h 1108316"/>
              <a:gd name="connsiteX33" fmla="*/ 1682750 w 2344830"/>
              <a:gd name="connsiteY33" fmla="*/ 266700 h 1108316"/>
              <a:gd name="connsiteX34" fmla="*/ 1644650 w 2344830"/>
              <a:gd name="connsiteY34" fmla="*/ 298450 h 1108316"/>
              <a:gd name="connsiteX35" fmla="*/ 1638300 w 2344830"/>
              <a:gd name="connsiteY35" fmla="*/ 317500 h 1108316"/>
              <a:gd name="connsiteX36" fmla="*/ 1663700 w 2344830"/>
              <a:gd name="connsiteY36" fmla="*/ 323850 h 1108316"/>
              <a:gd name="connsiteX37" fmla="*/ 1701800 w 2344830"/>
              <a:gd name="connsiteY37" fmla="*/ 342900 h 1108316"/>
              <a:gd name="connsiteX38" fmla="*/ 1739900 w 2344830"/>
              <a:gd name="connsiteY38" fmla="*/ 323850 h 1108316"/>
              <a:gd name="connsiteX39" fmla="*/ 1758950 w 2344830"/>
              <a:gd name="connsiteY39" fmla="*/ 317500 h 1108316"/>
              <a:gd name="connsiteX40" fmla="*/ 1778000 w 2344830"/>
              <a:gd name="connsiteY40" fmla="*/ 304800 h 1108316"/>
              <a:gd name="connsiteX41" fmla="*/ 1797050 w 2344830"/>
              <a:gd name="connsiteY41" fmla="*/ 298450 h 1108316"/>
              <a:gd name="connsiteX42" fmla="*/ 1866900 w 2344830"/>
              <a:gd name="connsiteY42" fmla="*/ 260350 h 1108316"/>
              <a:gd name="connsiteX43" fmla="*/ 1905000 w 2344830"/>
              <a:gd name="connsiteY43" fmla="*/ 254000 h 1108316"/>
              <a:gd name="connsiteX44" fmla="*/ 1968500 w 2344830"/>
              <a:gd name="connsiteY44" fmla="*/ 228600 h 1108316"/>
              <a:gd name="connsiteX45" fmla="*/ 1987550 w 2344830"/>
              <a:gd name="connsiteY45" fmla="*/ 215900 h 1108316"/>
              <a:gd name="connsiteX46" fmla="*/ 2000250 w 2344830"/>
              <a:gd name="connsiteY46" fmla="*/ 196850 h 1108316"/>
              <a:gd name="connsiteX47" fmla="*/ 2254250 w 2344830"/>
              <a:gd name="connsiteY47" fmla="*/ 177800 h 1108316"/>
              <a:gd name="connsiteX48" fmla="*/ 2343150 w 2344830"/>
              <a:gd name="connsiteY48" fmla="*/ 177800 h 1108316"/>
              <a:gd name="connsiteX49" fmla="*/ 2317750 w 2344830"/>
              <a:gd name="connsiteY49" fmla="*/ 184150 h 1108316"/>
              <a:gd name="connsiteX50" fmla="*/ 2279650 w 2344830"/>
              <a:gd name="connsiteY50" fmla="*/ 203200 h 1108316"/>
              <a:gd name="connsiteX51" fmla="*/ 2254250 w 2344830"/>
              <a:gd name="connsiteY51" fmla="*/ 215900 h 1108316"/>
              <a:gd name="connsiteX52" fmla="*/ 2222500 w 2344830"/>
              <a:gd name="connsiteY52" fmla="*/ 222250 h 1108316"/>
              <a:gd name="connsiteX53" fmla="*/ 2190750 w 2344830"/>
              <a:gd name="connsiteY53" fmla="*/ 254000 h 1108316"/>
              <a:gd name="connsiteX54" fmla="*/ 2171700 w 2344830"/>
              <a:gd name="connsiteY54" fmla="*/ 266700 h 1108316"/>
              <a:gd name="connsiteX55" fmla="*/ 2139950 w 2344830"/>
              <a:gd name="connsiteY55" fmla="*/ 304800 h 1108316"/>
              <a:gd name="connsiteX56" fmla="*/ 2139950 w 2344830"/>
              <a:gd name="connsiteY56" fmla="*/ 342900 h 1108316"/>
              <a:gd name="connsiteX57" fmla="*/ 2114550 w 2344830"/>
              <a:gd name="connsiteY57" fmla="*/ 355600 h 1108316"/>
              <a:gd name="connsiteX58" fmla="*/ 2044700 w 2344830"/>
              <a:gd name="connsiteY58" fmla="*/ 374650 h 1108316"/>
              <a:gd name="connsiteX59" fmla="*/ 2025650 w 2344830"/>
              <a:gd name="connsiteY59" fmla="*/ 381000 h 1108316"/>
              <a:gd name="connsiteX60" fmla="*/ 1974850 w 2344830"/>
              <a:gd name="connsiteY60" fmla="*/ 387350 h 1108316"/>
              <a:gd name="connsiteX61" fmla="*/ 1955800 w 2344830"/>
              <a:gd name="connsiteY61" fmla="*/ 400050 h 1108316"/>
              <a:gd name="connsiteX62" fmla="*/ 1936750 w 2344830"/>
              <a:gd name="connsiteY62" fmla="*/ 438150 h 1108316"/>
              <a:gd name="connsiteX63" fmla="*/ 1924050 w 2344830"/>
              <a:gd name="connsiteY63" fmla="*/ 457200 h 1108316"/>
              <a:gd name="connsiteX64" fmla="*/ 1917700 w 2344830"/>
              <a:gd name="connsiteY64" fmla="*/ 482600 h 1108316"/>
              <a:gd name="connsiteX65" fmla="*/ 1885950 w 2344830"/>
              <a:gd name="connsiteY65" fmla="*/ 520700 h 1108316"/>
              <a:gd name="connsiteX66" fmla="*/ 1847850 w 2344830"/>
              <a:gd name="connsiteY66" fmla="*/ 546100 h 1108316"/>
              <a:gd name="connsiteX67" fmla="*/ 1841500 w 2344830"/>
              <a:gd name="connsiteY67" fmla="*/ 609600 h 1108316"/>
              <a:gd name="connsiteX68" fmla="*/ 1778000 w 2344830"/>
              <a:gd name="connsiteY68" fmla="*/ 685800 h 1108316"/>
              <a:gd name="connsiteX69" fmla="*/ 1758950 w 2344830"/>
              <a:gd name="connsiteY69" fmla="*/ 692150 h 1108316"/>
              <a:gd name="connsiteX70" fmla="*/ 1739900 w 2344830"/>
              <a:gd name="connsiteY70" fmla="*/ 704850 h 1108316"/>
              <a:gd name="connsiteX71" fmla="*/ 1670050 w 2344830"/>
              <a:gd name="connsiteY71" fmla="*/ 736600 h 1108316"/>
              <a:gd name="connsiteX72" fmla="*/ 1644650 w 2344830"/>
              <a:gd name="connsiteY72" fmla="*/ 755650 h 1108316"/>
              <a:gd name="connsiteX73" fmla="*/ 1574800 w 2344830"/>
              <a:gd name="connsiteY73" fmla="*/ 793750 h 1108316"/>
              <a:gd name="connsiteX74" fmla="*/ 1536700 w 2344830"/>
              <a:gd name="connsiteY74" fmla="*/ 831850 h 1108316"/>
              <a:gd name="connsiteX75" fmla="*/ 1524000 w 2344830"/>
              <a:gd name="connsiteY75" fmla="*/ 869950 h 1108316"/>
              <a:gd name="connsiteX76" fmla="*/ 1517650 w 2344830"/>
              <a:gd name="connsiteY76" fmla="*/ 889000 h 1108316"/>
              <a:gd name="connsiteX77" fmla="*/ 1511300 w 2344830"/>
              <a:gd name="connsiteY77" fmla="*/ 914400 h 1108316"/>
              <a:gd name="connsiteX78" fmla="*/ 1524000 w 2344830"/>
              <a:gd name="connsiteY78" fmla="*/ 1047750 h 1108316"/>
              <a:gd name="connsiteX79" fmla="*/ 1517650 w 2344830"/>
              <a:gd name="connsiteY79" fmla="*/ 1104900 h 1108316"/>
              <a:gd name="connsiteX80" fmla="*/ 1454150 w 2344830"/>
              <a:gd name="connsiteY80" fmla="*/ 1098550 h 1108316"/>
              <a:gd name="connsiteX81" fmla="*/ 1447800 w 2344830"/>
              <a:gd name="connsiteY81" fmla="*/ 971550 h 1108316"/>
              <a:gd name="connsiteX82" fmla="*/ 1428750 w 2344830"/>
              <a:gd name="connsiteY82" fmla="*/ 933450 h 1108316"/>
              <a:gd name="connsiteX83" fmla="*/ 1390650 w 2344830"/>
              <a:gd name="connsiteY83" fmla="*/ 920750 h 1108316"/>
              <a:gd name="connsiteX84" fmla="*/ 1371600 w 2344830"/>
              <a:gd name="connsiteY84" fmla="*/ 914400 h 1108316"/>
              <a:gd name="connsiteX85" fmla="*/ 1327150 w 2344830"/>
              <a:gd name="connsiteY85" fmla="*/ 895350 h 1108316"/>
              <a:gd name="connsiteX86" fmla="*/ 1270000 w 2344830"/>
              <a:gd name="connsiteY86" fmla="*/ 869950 h 1108316"/>
              <a:gd name="connsiteX87" fmla="*/ 1168400 w 2344830"/>
              <a:gd name="connsiteY87" fmla="*/ 889000 h 1108316"/>
              <a:gd name="connsiteX88" fmla="*/ 1155700 w 2344830"/>
              <a:gd name="connsiteY88" fmla="*/ 908050 h 1108316"/>
              <a:gd name="connsiteX89" fmla="*/ 1130300 w 2344830"/>
              <a:gd name="connsiteY89" fmla="*/ 889000 h 1108316"/>
              <a:gd name="connsiteX90" fmla="*/ 1092200 w 2344830"/>
              <a:gd name="connsiteY90" fmla="*/ 876300 h 1108316"/>
              <a:gd name="connsiteX91" fmla="*/ 1028700 w 2344830"/>
              <a:gd name="connsiteY91" fmla="*/ 882650 h 1108316"/>
              <a:gd name="connsiteX92" fmla="*/ 984250 w 2344830"/>
              <a:gd name="connsiteY92" fmla="*/ 895350 h 1108316"/>
              <a:gd name="connsiteX93" fmla="*/ 965200 w 2344830"/>
              <a:gd name="connsiteY93" fmla="*/ 914400 h 1108316"/>
              <a:gd name="connsiteX94" fmla="*/ 927100 w 2344830"/>
              <a:gd name="connsiteY94" fmla="*/ 927100 h 1108316"/>
              <a:gd name="connsiteX95" fmla="*/ 895350 w 2344830"/>
              <a:gd name="connsiteY95" fmla="*/ 952500 h 1108316"/>
              <a:gd name="connsiteX96" fmla="*/ 882650 w 2344830"/>
              <a:gd name="connsiteY96" fmla="*/ 971550 h 1108316"/>
              <a:gd name="connsiteX97" fmla="*/ 863600 w 2344830"/>
              <a:gd name="connsiteY97" fmla="*/ 977900 h 1108316"/>
              <a:gd name="connsiteX98" fmla="*/ 825500 w 2344830"/>
              <a:gd name="connsiteY98" fmla="*/ 996950 h 1108316"/>
              <a:gd name="connsiteX99" fmla="*/ 723900 w 2344830"/>
              <a:gd name="connsiteY99" fmla="*/ 984250 h 1108316"/>
              <a:gd name="connsiteX100" fmla="*/ 685800 w 2344830"/>
              <a:gd name="connsiteY100" fmla="*/ 946150 h 1108316"/>
              <a:gd name="connsiteX101" fmla="*/ 673100 w 2344830"/>
              <a:gd name="connsiteY101" fmla="*/ 927100 h 1108316"/>
              <a:gd name="connsiteX102" fmla="*/ 647700 w 2344830"/>
              <a:gd name="connsiteY102" fmla="*/ 908050 h 1108316"/>
              <a:gd name="connsiteX103" fmla="*/ 558800 w 2344830"/>
              <a:gd name="connsiteY103" fmla="*/ 901700 h 1108316"/>
              <a:gd name="connsiteX104" fmla="*/ 527050 w 2344830"/>
              <a:gd name="connsiteY104" fmla="*/ 850900 h 1108316"/>
              <a:gd name="connsiteX105" fmla="*/ 514350 w 2344830"/>
              <a:gd name="connsiteY105" fmla="*/ 831850 h 1108316"/>
              <a:gd name="connsiteX106" fmla="*/ 488950 w 2344830"/>
              <a:gd name="connsiteY106" fmla="*/ 825500 h 1108316"/>
              <a:gd name="connsiteX107" fmla="*/ 469900 w 2344830"/>
              <a:gd name="connsiteY107" fmla="*/ 819150 h 1108316"/>
              <a:gd name="connsiteX108" fmla="*/ 247650 w 2344830"/>
              <a:gd name="connsiteY108" fmla="*/ 819150 h 1108316"/>
              <a:gd name="connsiteX109" fmla="*/ 209550 w 2344830"/>
              <a:gd name="connsiteY109" fmla="*/ 806450 h 1108316"/>
              <a:gd name="connsiteX110" fmla="*/ 171450 w 2344830"/>
              <a:gd name="connsiteY110" fmla="*/ 781050 h 1108316"/>
              <a:gd name="connsiteX111" fmla="*/ 152400 w 2344830"/>
              <a:gd name="connsiteY111" fmla="*/ 768350 h 1108316"/>
              <a:gd name="connsiteX112" fmla="*/ 127000 w 2344830"/>
              <a:gd name="connsiteY112" fmla="*/ 749300 h 1108316"/>
              <a:gd name="connsiteX113" fmla="*/ 107950 w 2344830"/>
              <a:gd name="connsiteY113" fmla="*/ 742950 h 1108316"/>
              <a:gd name="connsiteX114" fmla="*/ 69850 w 2344830"/>
              <a:gd name="connsiteY114" fmla="*/ 717550 h 1108316"/>
              <a:gd name="connsiteX115" fmla="*/ 44450 w 2344830"/>
              <a:gd name="connsiteY115" fmla="*/ 679450 h 1108316"/>
              <a:gd name="connsiteX116" fmla="*/ 38100 w 2344830"/>
              <a:gd name="connsiteY116" fmla="*/ 660400 h 1108316"/>
              <a:gd name="connsiteX117" fmla="*/ 19050 w 2344830"/>
              <a:gd name="connsiteY117" fmla="*/ 622300 h 1108316"/>
              <a:gd name="connsiteX118" fmla="*/ 12700 w 2344830"/>
              <a:gd name="connsiteY118" fmla="*/ 584200 h 1108316"/>
              <a:gd name="connsiteX119" fmla="*/ 0 w 2344830"/>
              <a:gd name="connsiteY119" fmla="*/ 546100 h 1108316"/>
              <a:gd name="connsiteX120" fmla="*/ 6350 w 2344830"/>
              <a:gd name="connsiteY120" fmla="*/ 361950 h 1108316"/>
              <a:gd name="connsiteX121" fmla="*/ 12700 w 2344830"/>
              <a:gd name="connsiteY121" fmla="*/ 330200 h 1108316"/>
              <a:gd name="connsiteX122" fmla="*/ 25400 w 2344830"/>
              <a:gd name="connsiteY122" fmla="*/ 311150 h 1108316"/>
              <a:gd name="connsiteX123" fmla="*/ 31750 w 2344830"/>
              <a:gd name="connsiteY123" fmla="*/ 285750 h 1108316"/>
              <a:gd name="connsiteX124" fmla="*/ 63500 w 2344830"/>
              <a:gd name="connsiteY124" fmla="*/ 247650 h 1108316"/>
              <a:gd name="connsiteX125" fmla="*/ 76200 w 2344830"/>
              <a:gd name="connsiteY125" fmla="*/ 222250 h 1108316"/>
              <a:gd name="connsiteX126" fmla="*/ 107950 w 2344830"/>
              <a:gd name="connsiteY126" fmla="*/ 184150 h 1108316"/>
              <a:gd name="connsiteX127" fmla="*/ 127000 w 2344830"/>
              <a:gd name="connsiteY127" fmla="*/ 158750 h 1108316"/>
              <a:gd name="connsiteX128" fmla="*/ 152400 w 2344830"/>
              <a:gd name="connsiteY128" fmla="*/ 120650 h 1108316"/>
              <a:gd name="connsiteX129" fmla="*/ 209550 w 2344830"/>
              <a:gd name="connsiteY129" fmla="*/ 76200 h 1108316"/>
              <a:gd name="connsiteX130" fmla="*/ 247650 w 2344830"/>
              <a:gd name="connsiteY130" fmla="*/ 57150 h 1108316"/>
              <a:gd name="connsiteX131" fmla="*/ 266700 w 2344830"/>
              <a:gd name="connsiteY131" fmla="*/ 38100 h 1108316"/>
              <a:gd name="connsiteX132" fmla="*/ 323850 w 2344830"/>
              <a:gd name="connsiteY132" fmla="*/ 6350 h 1108316"/>
              <a:gd name="connsiteX133" fmla="*/ 355600 w 2344830"/>
              <a:gd name="connsiteY133" fmla="*/ 0 h 1108316"/>
              <a:gd name="connsiteX134" fmla="*/ 336550 w 2344830"/>
              <a:gd name="connsiteY134" fmla="*/ 12700 h 1108316"/>
              <a:gd name="connsiteX135" fmla="*/ 317500 w 2344830"/>
              <a:gd name="connsiteY135" fmla="*/ 19050 h 1108316"/>
              <a:gd name="connsiteX136" fmla="*/ 311150 w 2344830"/>
              <a:gd name="connsiteY136" fmla="*/ 0 h 11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344830" h="1108316">
                <a:moveTo>
                  <a:pt x="311150" y="0"/>
                </a:moveTo>
                <a:cubicBezTo>
                  <a:pt x="395907" y="16951"/>
                  <a:pt x="348393" y="9206"/>
                  <a:pt x="514350" y="12700"/>
                </a:cubicBezTo>
                <a:lnTo>
                  <a:pt x="946150" y="19050"/>
                </a:lnTo>
                <a:lnTo>
                  <a:pt x="1270000" y="12700"/>
                </a:lnTo>
                <a:cubicBezTo>
                  <a:pt x="1278721" y="12383"/>
                  <a:pt x="1286881" y="8243"/>
                  <a:pt x="1295400" y="6350"/>
                </a:cubicBezTo>
                <a:cubicBezTo>
                  <a:pt x="1305936" y="4009"/>
                  <a:pt x="1316567" y="2117"/>
                  <a:pt x="1327150" y="0"/>
                </a:cubicBezTo>
                <a:cubicBezTo>
                  <a:pt x="1371600" y="2117"/>
                  <a:pt x="1416153" y="2654"/>
                  <a:pt x="1460500" y="6350"/>
                </a:cubicBezTo>
                <a:cubicBezTo>
                  <a:pt x="1467170" y="6906"/>
                  <a:pt x="1474817" y="7967"/>
                  <a:pt x="1479550" y="12700"/>
                </a:cubicBezTo>
                <a:cubicBezTo>
                  <a:pt x="1484283" y="17433"/>
                  <a:pt x="1483783" y="25400"/>
                  <a:pt x="1485900" y="31750"/>
                </a:cubicBezTo>
                <a:cubicBezTo>
                  <a:pt x="1483783" y="44450"/>
                  <a:pt x="1488028" y="60160"/>
                  <a:pt x="1479550" y="69850"/>
                </a:cubicBezTo>
                <a:cubicBezTo>
                  <a:pt x="1470735" y="79925"/>
                  <a:pt x="1441450" y="82550"/>
                  <a:pt x="1441450" y="82550"/>
                </a:cubicBezTo>
                <a:cubicBezTo>
                  <a:pt x="1439333" y="88900"/>
                  <a:pt x="1432614" y="95385"/>
                  <a:pt x="1435100" y="101600"/>
                </a:cubicBezTo>
                <a:cubicBezTo>
                  <a:pt x="1437934" y="108686"/>
                  <a:pt x="1446569" y="113425"/>
                  <a:pt x="1454150" y="114300"/>
                </a:cubicBezTo>
                <a:cubicBezTo>
                  <a:pt x="1502558" y="119886"/>
                  <a:pt x="1551517" y="118533"/>
                  <a:pt x="1600200" y="120650"/>
                </a:cubicBezTo>
                <a:cubicBezTo>
                  <a:pt x="1608667" y="122767"/>
                  <a:pt x="1617209" y="124602"/>
                  <a:pt x="1625600" y="127000"/>
                </a:cubicBezTo>
                <a:cubicBezTo>
                  <a:pt x="1632036" y="128839"/>
                  <a:pt x="1638116" y="131898"/>
                  <a:pt x="1644650" y="133350"/>
                </a:cubicBezTo>
                <a:cubicBezTo>
                  <a:pt x="1657219" y="136143"/>
                  <a:pt x="1670050" y="137583"/>
                  <a:pt x="1682750" y="139700"/>
                </a:cubicBezTo>
                <a:cubicBezTo>
                  <a:pt x="1678517" y="146050"/>
                  <a:pt x="1676009" y="153982"/>
                  <a:pt x="1670050" y="158750"/>
                </a:cubicBezTo>
                <a:cubicBezTo>
                  <a:pt x="1664823" y="162931"/>
                  <a:pt x="1656987" y="162107"/>
                  <a:pt x="1651000" y="165100"/>
                </a:cubicBezTo>
                <a:cubicBezTo>
                  <a:pt x="1601761" y="189719"/>
                  <a:pt x="1660783" y="168189"/>
                  <a:pt x="1612900" y="184150"/>
                </a:cubicBezTo>
                <a:cubicBezTo>
                  <a:pt x="1606550" y="192617"/>
                  <a:pt x="1602656" y="203679"/>
                  <a:pt x="1593850" y="209550"/>
                </a:cubicBezTo>
                <a:cubicBezTo>
                  <a:pt x="1533454" y="249814"/>
                  <a:pt x="1575472" y="200486"/>
                  <a:pt x="1536700" y="234950"/>
                </a:cubicBezTo>
                <a:cubicBezTo>
                  <a:pt x="1523276" y="246882"/>
                  <a:pt x="1498600" y="273050"/>
                  <a:pt x="1498600" y="273050"/>
                </a:cubicBezTo>
                <a:cubicBezTo>
                  <a:pt x="1496483" y="279400"/>
                  <a:pt x="1495243" y="286113"/>
                  <a:pt x="1492250" y="292100"/>
                </a:cubicBezTo>
                <a:cubicBezTo>
                  <a:pt x="1488837" y="298926"/>
                  <a:pt x="1477699" y="303746"/>
                  <a:pt x="1479550" y="311150"/>
                </a:cubicBezTo>
                <a:cubicBezTo>
                  <a:pt x="1481173" y="317644"/>
                  <a:pt x="1492250" y="315383"/>
                  <a:pt x="1498600" y="317500"/>
                </a:cubicBezTo>
                <a:cubicBezTo>
                  <a:pt x="1509183" y="313267"/>
                  <a:pt x="1521075" y="311425"/>
                  <a:pt x="1530350" y="304800"/>
                </a:cubicBezTo>
                <a:cubicBezTo>
                  <a:pt x="1536560" y="300364"/>
                  <a:pt x="1540044" y="292765"/>
                  <a:pt x="1543050" y="285750"/>
                </a:cubicBezTo>
                <a:cubicBezTo>
                  <a:pt x="1549215" y="271364"/>
                  <a:pt x="1548027" y="255202"/>
                  <a:pt x="1555750" y="241300"/>
                </a:cubicBezTo>
                <a:cubicBezTo>
                  <a:pt x="1587135" y="184807"/>
                  <a:pt x="1567574" y="217688"/>
                  <a:pt x="1600200" y="190500"/>
                </a:cubicBezTo>
                <a:cubicBezTo>
                  <a:pt x="1631911" y="164074"/>
                  <a:pt x="1604822" y="176259"/>
                  <a:pt x="1638300" y="165100"/>
                </a:cubicBezTo>
                <a:cubicBezTo>
                  <a:pt x="1682481" y="179827"/>
                  <a:pt x="1638194" y="158166"/>
                  <a:pt x="1651000" y="228600"/>
                </a:cubicBezTo>
                <a:cubicBezTo>
                  <a:pt x="1652588" y="237336"/>
                  <a:pt x="1683009" y="245620"/>
                  <a:pt x="1689100" y="247650"/>
                </a:cubicBezTo>
                <a:cubicBezTo>
                  <a:pt x="1686983" y="254000"/>
                  <a:pt x="1686463" y="261131"/>
                  <a:pt x="1682750" y="266700"/>
                </a:cubicBezTo>
                <a:cubicBezTo>
                  <a:pt x="1672971" y="281368"/>
                  <a:pt x="1658707" y="289079"/>
                  <a:pt x="1644650" y="298450"/>
                </a:cubicBezTo>
                <a:cubicBezTo>
                  <a:pt x="1642533" y="304800"/>
                  <a:pt x="1634284" y="312145"/>
                  <a:pt x="1638300" y="317500"/>
                </a:cubicBezTo>
                <a:cubicBezTo>
                  <a:pt x="1643536" y="324482"/>
                  <a:pt x="1655309" y="321452"/>
                  <a:pt x="1663700" y="323850"/>
                </a:cubicBezTo>
                <a:cubicBezTo>
                  <a:pt x="1686704" y="330423"/>
                  <a:pt x="1680928" y="328985"/>
                  <a:pt x="1701800" y="342900"/>
                </a:cubicBezTo>
                <a:cubicBezTo>
                  <a:pt x="1749683" y="326939"/>
                  <a:pt x="1690661" y="348469"/>
                  <a:pt x="1739900" y="323850"/>
                </a:cubicBezTo>
                <a:cubicBezTo>
                  <a:pt x="1745887" y="320857"/>
                  <a:pt x="1752963" y="320493"/>
                  <a:pt x="1758950" y="317500"/>
                </a:cubicBezTo>
                <a:cubicBezTo>
                  <a:pt x="1765776" y="314087"/>
                  <a:pt x="1771174" y="308213"/>
                  <a:pt x="1778000" y="304800"/>
                </a:cubicBezTo>
                <a:cubicBezTo>
                  <a:pt x="1783987" y="301807"/>
                  <a:pt x="1791063" y="301443"/>
                  <a:pt x="1797050" y="298450"/>
                </a:cubicBezTo>
                <a:cubicBezTo>
                  <a:pt x="1826024" y="283963"/>
                  <a:pt x="1823733" y="267545"/>
                  <a:pt x="1866900" y="260350"/>
                </a:cubicBezTo>
                <a:cubicBezTo>
                  <a:pt x="1879600" y="258233"/>
                  <a:pt x="1892509" y="257123"/>
                  <a:pt x="1905000" y="254000"/>
                </a:cubicBezTo>
                <a:cubicBezTo>
                  <a:pt x="1928129" y="248218"/>
                  <a:pt x="1948063" y="240279"/>
                  <a:pt x="1968500" y="228600"/>
                </a:cubicBezTo>
                <a:cubicBezTo>
                  <a:pt x="1975126" y="224814"/>
                  <a:pt x="1981200" y="220133"/>
                  <a:pt x="1987550" y="215900"/>
                </a:cubicBezTo>
                <a:cubicBezTo>
                  <a:pt x="1991783" y="209550"/>
                  <a:pt x="1993010" y="199263"/>
                  <a:pt x="2000250" y="196850"/>
                </a:cubicBezTo>
                <a:cubicBezTo>
                  <a:pt x="2055077" y="178574"/>
                  <a:pt x="2228037" y="178771"/>
                  <a:pt x="2254250" y="177800"/>
                </a:cubicBezTo>
                <a:cubicBezTo>
                  <a:pt x="2288586" y="166355"/>
                  <a:pt x="2290712" y="162818"/>
                  <a:pt x="2343150" y="177800"/>
                </a:cubicBezTo>
                <a:cubicBezTo>
                  <a:pt x="2351541" y="180198"/>
                  <a:pt x="2326217" y="182033"/>
                  <a:pt x="2317750" y="184150"/>
                </a:cubicBezTo>
                <a:cubicBezTo>
                  <a:pt x="2281141" y="208556"/>
                  <a:pt x="2316456" y="187426"/>
                  <a:pt x="2279650" y="203200"/>
                </a:cubicBezTo>
                <a:cubicBezTo>
                  <a:pt x="2270949" y="206929"/>
                  <a:pt x="2263230" y="212907"/>
                  <a:pt x="2254250" y="215900"/>
                </a:cubicBezTo>
                <a:cubicBezTo>
                  <a:pt x="2244011" y="219313"/>
                  <a:pt x="2233083" y="220133"/>
                  <a:pt x="2222500" y="222250"/>
                </a:cubicBezTo>
                <a:cubicBezTo>
                  <a:pt x="2171700" y="256117"/>
                  <a:pt x="2233083" y="211667"/>
                  <a:pt x="2190750" y="254000"/>
                </a:cubicBezTo>
                <a:cubicBezTo>
                  <a:pt x="2185354" y="259396"/>
                  <a:pt x="2177563" y="261814"/>
                  <a:pt x="2171700" y="266700"/>
                </a:cubicBezTo>
                <a:cubicBezTo>
                  <a:pt x="2153365" y="281979"/>
                  <a:pt x="2152437" y="286069"/>
                  <a:pt x="2139950" y="304800"/>
                </a:cubicBezTo>
                <a:cubicBezTo>
                  <a:pt x="2144183" y="317500"/>
                  <a:pt x="2152650" y="330200"/>
                  <a:pt x="2139950" y="342900"/>
                </a:cubicBezTo>
                <a:cubicBezTo>
                  <a:pt x="2133257" y="349593"/>
                  <a:pt x="2123339" y="352084"/>
                  <a:pt x="2114550" y="355600"/>
                </a:cubicBezTo>
                <a:cubicBezTo>
                  <a:pt x="2069141" y="373764"/>
                  <a:pt x="2087215" y="364021"/>
                  <a:pt x="2044700" y="374650"/>
                </a:cubicBezTo>
                <a:cubicBezTo>
                  <a:pt x="2038206" y="376273"/>
                  <a:pt x="2032236" y="379803"/>
                  <a:pt x="2025650" y="381000"/>
                </a:cubicBezTo>
                <a:cubicBezTo>
                  <a:pt x="2008860" y="384053"/>
                  <a:pt x="1991783" y="385233"/>
                  <a:pt x="1974850" y="387350"/>
                </a:cubicBezTo>
                <a:cubicBezTo>
                  <a:pt x="1968500" y="391583"/>
                  <a:pt x="1961196" y="394654"/>
                  <a:pt x="1955800" y="400050"/>
                </a:cubicBezTo>
                <a:cubicBezTo>
                  <a:pt x="1937602" y="418248"/>
                  <a:pt x="1947079" y="417492"/>
                  <a:pt x="1936750" y="438150"/>
                </a:cubicBezTo>
                <a:cubicBezTo>
                  <a:pt x="1933337" y="444976"/>
                  <a:pt x="1928283" y="450850"/>
                  <a:pt x="1924050" y="457200"/>
                </a:cubicBezTo>
                <a:cubicBezTo>
                  <a:pt x="1921933" y="465667"/>
                  <a:pt x="1921138" y="474578"/>
                  <a:pt x="1917700" y="482600"/>
                </a:cubicBezTo>
                <a:cubicBezTo>
                  <a:pt x="1912459" y="494830"/>
                  <a:pt x="1895758" y="513071"/>
                  <a:pt x="1885950" y="520700"/>
                </a:cubicBezTo>
                <a:cubicBezTo>
                  <a:pt x="1873902" y="530071"/>
                  <a:pt x="1847850" y="546100"/>
                  <a:pt x="1847850" y="546100"/>
                </a:cubicBezTo>
                <a:cubicBezTo>
                  <a:pt x="1845733" y="567267"/>
                  <a:pt x="1847845" y="589296"/>
                  <a:pt x="1841500" y="609600"/>
                </a:cubicBezTo>
                <a:cubicBezTo>
                  <a:pt x="1836771" y="624732"/>
                  <a:pt x="1790846" y="681518"/>
                  <a:pt x="1778000" y="685800"/>
                </a:cubicBezTo>
                <a:cubicBezTo>
                  <a:pt x="1771650" y="687917"/>
                  <a:pt x="1764937" y="689157"/>
                  <a:pt x="1758950" y="692150"/>
                </a:cubicBezTo>
                <a:cubicBezTo>
                  <a:pt x="1752124" y="695563"/>
                  <a:pt x="1746600" y="701196"/>
                  <a:pt x="1739900" y="704850"/>
                </a:cubicBezTo>
                <a:cubicBezTo>
                  <a:pt x="1695282" y="729187"/>
                  <a:pt x="1702758" y="725697"/>
                  <a:pt x="1670050" y="736600"/>
                </a:cubicBezTo>
                <a:cubicBezTo>
                  <a:pt x="1661583" y="742950"/>
                  <a:pt x="1653792" y="750317"/>
                  <a:pt x="1644650" y="755650"/>
                </a:cubicBezTo>
                <a:cubicBezTo>
                  <a:pt x="1634096" y="761806"/>
                  <a:pt x="1590627" y="779682"/>
                  <a:pt x="1574800" y="793750"/>
                </a:cubicBezTo>
                <a:cubicBezTo>
                  <a:pt x="1561376" y="805682"/>
                  <a:pt x="1536700" y="831850"/>
                  <a:pt x="1536700" y="831850"/>
                </a:cubicBezTo>
                <a:lnTo>
                  <a:pt x="1524000" y="869950"/>
                </a:lnTo>
                <a:cubicBezTo>
                  <a:pt x="1521883" y="876300"/>
                  <a:pt x="1519273" y="882506"/>
                  <a:pt x="1517650" y="889000"/>
                </a:cubicBezTo>
                <a:lnTo>
                  <a:pt x="1511300" y="914400"/>
                </a:lnTo>
                <a:cubicBezTo>
                  <a:pt x="1514492" y="943132"/>
                  <a:pt x="1524000" y="1023925"/>
                  <a:pt x="1524000" y="1047750"/>
                </a:cubicBezTo>
                <a:cubicBezTo>
                  <a:pt x="1524000" y="1066917"/>
                  <a:pt x="1519767" y="1085850"/>
                  <a:pt x="1517650" y="1104900"/>
                </a:cubicBezTo>
                <a:cubicBezTo>
                  <a:pt x="1496483" y="1102783"/>
                  <a:pt x="1464020" y="1117394"/>
                  <a:pt x="1454150" y="1098550"/>
                </a:cubicBezTo>
                <a:cubicBezTo>
                  <a:pt x="1434482" y="1061003"/>
                  <a:pt x="1451472" y="1013777"/>
                  <a:pt x="1447800" y="971550"/>
                </a:cubicBezTo>
                <a:cubicBezTo>
                  <a:pt x="1447044" y="962860"/>
                  <a:pt x="1436033" y="938002"/>
                  <a:pt x="1428750" y="933450"/>
                </a:cubicBezTo>
                <a:cubicBezTo>
                  <a:pt x="1417398" y="926355"/>
                  <a:pt x="1403350" y="924983"/>
                  <a:pt x="1390650" y="920750"/>
                </a:cubicBezTo>
                <a:lnTo>
                  <a:pt x="1371600" y="914400"/>
                </a:lnTo>
                <a:cubicBezTo>
                  <a:pt x="1310279" y="893960"/>
                  <a:pt x="1405617" y="926737"/>
                  <a:pt x="1327150" y="895350"/>
                </a:cubicBezTo>
                <a:cubicBezTo>
                  <a:pt x="1270475" y="872680"/>
                  <a:pt x="1306651" y="894384"/>
                  <a:pt x="1270000" y="869950"/>
                </a:cubicBezTo>
                <a:cubicBezTo>
                  <a:pt x="1234703" y="872665"/>
                  <a:pt x="1195242" y="862158"/>
                  <a:pt x="1168400" y="889000"/>
                </a:cubicBezTo>
                <a:cubicBezTo>
                  <a:pt x="1163004" y="894396"/>
                  <a:pt x="1159933" y="901700"/>
                  <a:pt x="1155700" y="908050"/>
                </a:cubicBezTo>
                <a:cubicBezTo>
                  <a:pt x="1147233" y="901700"/>
                  <a:pt x="1139766" y="893733"/>
                  <a:pt x="1130300" y="889000"/>
                </a:cubicBezTo>
                <a:cubicBezTo>
                  <a:pt x="1118326" y="883013"/>
                  <a:pt x="1092200" y="876300"/>
                  <a:pt x="1092200" y="876300"/>
                </a:cubicBezTo>
                <a:cubicBezTo>
                  <a:pt x="1071033" y="878417"/>
                  <a:pt x="1049758" y="879642"/>
                  <a:pt x="1028700" y="882650"/>
                </a:cubicBezTo>
                <a:cubicBezTo>
                  <a:pt x="1014747" y="884643"/>
                  <a:pt x="997820" y="890827"/>
                  <a:pt x="984250" y="895350"/>
                </a:cubicBezTo>
                <a:cubicBezTo>
                  <a:pt x="977900" y="901700"/>
                  <a:pt x="973050" y="910039"/>
                  <a:pt x="965200" y="914400"/>
                </a:cubicBezTo>
                <a:cubicBezTo>
                  <a:pt x="953498" y="920901"/>
                  <a:pt x="927100" y="927100"/>
                  <a:pt x="927100" y="927100"/>
                </a:cubicBezTo>
                <a:cubicBezTo>
                  <a:pt x="890704" y="981695"/>
                  <a:pt x="939167" y="917447"/>
                  <a:pt x="895350" y="952500"/>
                </a:cubicBezTo>
                <a:cubicBezTo>
                  <a:pt x="889391" y="957268"/>
                  <a:pt x="888609" y="966782"/>
                  <a:pt x="882650" y="971550"/>
                </a:cubicBezTo>
                <a:cubicBezTo>
                  <a:pt x="877423" y="975731"/>
                  <a:pt x="869587" y="974907"/>
                  <a:pt x="863600" y="977900"/>
                </a:cubicBezTo>
                <a:cubicBezTo>
                  <a:pt x="814361" y="1002519"/>
                  <a:pt x="873383" y="980989"/>
                  <a:pt x="825500" y="996950"/>
                </a:cubicBezTo>
                <a:cubicBezTo>
                  <a:pt x="817858" y="996255"/>
                  <a:pt x="744895" y="992123"/>
                  <a:pt x="723900" y="984250"/>
                </a:cubicBezTo>
                <a:cubicBezTo>
                  <a:pt x="705079" y="977192"/>
                  <a:pt x="696900" y="961690"/>
                  <a:pt x="685800" y="946150"/>
                </a:cubicBezTo>
                <a:cubicBezTo>
                  <a:pt x="681364" y="939940"/>
                  <a:pt x="678496" y="932496"/>
                  <a:pt x="673100" y="927100"/>
                </a:cubicBezTo>
                <a:cubicBezTo>
                  <a:pt x="665616" y="919616"/>
                  <a:pt x="658031" y="910346"/>
                  <a:pt x="647700" y="908050"/>
                </a:cubicBezTo>
                <a:cubicBezTo>
                  <a:pt x="618699" y="901605"/>
                  <a:pt x="588433" y="903817"/>
                  <a:pt x="558800" y="901700"/>
                </a:cubicBezTo>
                <a:cubicBezTo>
                  <a:pt x="543687" y="856360"/>
                  <a:pt x="557239" y="871026"/>
                  <a:pt x="527050" y="850900"/>
                </a:cubicBezTo>
                <a:cubicBezTo>
                  <a:pt x="522817" y="844550"/>
                  <a:pt x="520700" y="836083"/>
                  <a:pt x="514350" y="831850"/>
                </a:cubicBezTo>
                <a:cubicBezTo>
                  <a:pt x="507088" y="827009"/>
                  <a:pt x="497341" y="827898"/>
                  <a:pt x="488950" y="825500"/>
                </a:cubicBezTo>
                <a:cubicBezTo>
                  <a:pt x="482514" y="823661"/>
                  <a:pt x="476250" y="821267"/>
                  <a:pt x="469900" y="819150"/>
                </a:cubicBezTo>
                <a:cubicBezTo>
                  <a:pt x="375169" y="825465"/>
                  <a:pt x="349404" y="830891"/>
                  <a:pt x="247650" y="819150"/>
                </a:cubicBezTo>
                <a:cubicBezTo>
                  <a:pt x="234351" y="817616"/>
                  <a:pt x="220689" y="813876"/>
                  <a:pt x="209550" y="806450"/>
                </a:cubicBezTo>
                <a:lnTo>
                  <a:pt x="171450" y="781050"/>
                </a:lnTo>
                <a:cubicBezTo>
                  <a:pt x="165100" y="776817"/>
                  <a:pt x="158505" y="772929"/>
                  <a:pt x="152400" y="768350"/>
                </a:cubicBezTo>
                <a:cubicBezTo>
                  <a:pt x="143933" y="762000"/>
                  <a:pt x="136189" y="754551"/>
                  <a:pt x="127000" y="749300"/>
                </a:cubicBezTo>
                <a:cubicBezTo>
                  <a:pt x="121188" y="745979"/>
                  <a:pt x="113801" y="746201"/>
                  <a:pt x="107950" y="742950"/>
                </a:cubicBezTo>
                <a:cubicBezTo>
                  <a:pt x="94607" y="735537"/>
                  <a:pt x="69850" y="717550"/>
                  <a:pt x="69850" y="717550"/>
                </a:cubicBezTo>
                <a:cubicBezTo>
                  <a:pt x="61383" y="704850"/>
                  <a:pt x="49277" y="693930"/>
                  <a:pt x="44450" y="679450"/>
                </a:cubicBezTo>
                <a:cubicBezTo>
                  <a:pt x="42333" y="673100"/>
                  <a:pt x="41093" y="666387"/>
                  <a:pt x="38100" y="660400"/>
                </a:cubicBezTo>
                <a:cubicBezTo>
                  <a:pt x="24400" y="632999"/>
                  <a:pt x="25434" y="651030"/>
                  <a:pt x="19050" y="622300"/>
                </a:cubicBezTo>
                <a:cubicBezTo>
                  <a:pt x="16257" y="609731"/>
                  <a:pt x="15823" y="596691"/>
                  <a:pt x="12700" y="584200"/>
                </a:cubicBezTo>
                <a:cubicBezTo>
                  <a:pt x="9453" y="571213"/>
                  <a:pt x="0" y="546100"/>
                  <a:pt x="0" y="546100"/>
                </a:cubicBezTo>
                <a:cubicBezTo>
                  <a:pt x="2117" y="484717"/>
                  <a:pt x="2743" y="423264"/>
                  <a:pt x="6350" y="361950"/>
                </a:cubicBezTo>
                <a:cubicBezTo>
                  <a:pt x="6984" y="351176"/>
                  <a:pt x="8910" y="340306"/>
                  <a:pt x="12700" y="330200"/>
                </a:cubicBezTo>
                <a:cubicBezTo>
                  <a:pt x="15380" y="323054"/>
                  <a:pt x="21167" y="317500"/>
                  <a:pt x="25400" y="311150"/>
                </a:cubicBezTo>
                <a:cubicBezTo>
                  <a:pt x="27517" y="302683"/>
                  <a:pt x="28312" y="293772"/>
                  <a:pt x="31750" y="285750"/>
                </a:cubicBezTo>
                <a:cubicBezTo>
                  <a:pt x="42548" y="260554"/>
                  <a:pt x="47153" y="270536"/>
                  <a:pt x="63500" y="247650"/>
                </a:cubicBezTo>
                <a:cubicBezTo>
                  <a:pt x="69002" y="239947"/>
                  <a:pt x="71504" y="230469"/>
                  <a:pt x="76200" y="222250"/>
                </a:cubicBezTo>
                <a:cubicBezTo>
                  <a:pt x="92239" y="194181"/>
                  <a:pt x="85436" y="210417"/>
                  <a:pt x="107950" y="184150"/>
                </a:cubicBezTo>
                <a:cubicBezTo>
                  <a:pt x="114838" y="176115"/>
                  <a:pt x="120931" y="167420"/>
                  <a:pt x="127000" y="158750"/>
                </a:cubicBezTo>
                <a:cubicBezTo>
                  <a:pt x="135753" y="146246"/>
                  <a:pt x="141607" y="131443"/>
                  <a:pt x="152400" y="120650"/>
                </a:cubicBezTo>
                <a:cubicBezTo>
                  <a:pt x="182243" y="90807"/>
                  <a:pt x="163978" y="106581"/>
                  <a:pt x="209550" y="76200"/>
                </a:cubicBezTo>
                <a:cubicBezTo>
                  <a:pt x="234169" y="59787"/>
                  <a:pt x="221360" y="65913"/>
                  <a:pt x="247650" y="57150"/>
                </a:cubicBezTo>
                <a:cubicBezTo>
                  <a:pt x="254000" y="50800"/>
                  <a:pt x="259611" y="43613"/>
                  <a:pt x="266700" y="38100"/>
                </a:cubicBezTo>
                <a:cubicBezTo>
                  <a:pt x="289103" y="20675"/>
                  <a:pt x="299646" y="12401"/>
                  <a:pt x="323850" y="6350"/>
                </a:cubicBezTo>
                <a:cubicBezTo>
                  <a:pt x="334321" y="3732"/>
                  <a:pt x="345017" y="2117"/>
                  <a:pt x="355600" y="0"/>
                </a:cubicBezTo>
                <a:cubicBezTo>
                  <a:pt x="349250" y="4233"/>
                  <a:pt x="343376" y="9287"/>
                  <a:pt x="336550" y="12700"/>
                </a:cubicBezTo>
                <a:cubicBezTo>
                  <a:pt x="330563" y="15693"/>
                  <a:pt x="323069" y="15337"/>
                  <a:pt x="317500" y="19050"/>
                </a:cubicBezTo>
                <a:lnTo>
                  <a:pt x="311150" y="0"/>
                </a:lnTo>
                <a:close/>
              </a:path>
            </a:pathLst>
          </a:custGeom>
          <a:blipFill dpi="0" rotWithShape="1">
            <a:blip r:embed="rId17">
              <a:alphaModFix amt="60000"/>
            </a:blip>
            <a:srcRect/>
            <a:stretch>
              <a:fillRect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F46466-D060-4332-A66A-0DA829C9344E}"/>
              </a:ext>
            </a:extLst>
          </p:cNvPr>
          <p:cNvSpPr/>
          <p:nvPr/>
        </p:nvSpPr>
        <p:spPr>
          <a:xfrm>
            <a:off x="-17188" y="546046"/>
            <a:ext cx="636985" cy="868342"/>
          </a:xfrm>
          <a:custGeom>
            <a:avLst/>
            <a:gdLst>
              <a:gd name="connsiteX0" fmla="*/ 239438 w 636985"/>
              <a:gd name="connsiteY0" fmla="*/ 863654 h 868342"/>
              <a:gd name="connsiteX1" fmla="*/ 233088 w 636985"/>
              <a:gd name="connsiteY1" fmla="*/ 825554 h 868342"/>
              <a:gd name="connsiteX2" fmla="*/ 245788 w 636985"/>
              <a:gd name="connsiteY2" fmla="*/ 787454 h 868342"/>
              <a:gd name="connsiteX3" fmla="*/ 252138 w 636985"/>
              <a:gd name="connsiteY3" fmla="*/ 743004 h 868342"/>
              <a:gd name="connsiteX4" fmla="*/ 264838 w 636985"/>
              <a:gd name="connsiteY4" fmla="*/ 704904 h 868342"/>
              <a:gd name="connsiteX5" fmla="*/ 271188 w 636985"/>
              <a:gd name="connsiteY5" fmla="*/ 590604 h 868342"/>
              <a:gd name="connsiteX6" fmla="*/ 271188 w 636985"/>
              <a:gd name="connsiteY6" fmla="*/ 546154 h 868342"/>
              <a:gd name="connsiteX7" fmla="*/ 169588 w 636985"/>
              <a:gd name="connsiteY7" fmla="*/ 539804 h 868342"/>
              <a:gd name="connsiteX8" fmla="*/ 131488 w 636985"/>
              <a:gd name="connsiteY8" fmla="*/ 508054 h 868342"/>
              <a:gd name="connsiteX9" fmla="*/ 112438 w 636985"/>
              <a:gd name="connsiteY9" fmla="*/ 501704 h 868342"/>
              <a:gd name="connsiteX10" fmla="*/ 93388 w 636985"/>
              <a:gd name="connsiteY10" fmla="*/ 489004 h 868342"/>
              <a:gd name="connsiteX11" fmla="*/ 55288 w 636985"/>
              <a:gd name="connsiteY11" fmla="*/ 476304 h 868342"/>
              <a:gd name="connsiteX12" fmla="*/ 17188 w 636985"/>
              <a:gd name="connsiteY12" fmla="*/ 444554 h 868342"/>
              <a:gd name="connsiteX13" fmla="*/ 10838 w 636985"/>
              <a:gd name="connsiteY13" fmla="*/ 241354 h 868342"/>
              <a:gd name="connsiteX14" fmla="*/ 17188 w 636985"/>
              <a:gd name="connsiteY14" fmla="*/ 44504 h 868342"/>
              <a:gd name="connsiteX15" fmla="*/ 29888 w 636985"/>
              <a:gd name="connsiteY15" fmla="*/ 25454 h 868342"/>
              <a:gd name="connsiteX16" fmla="*/ 55288 w 636985"/>
              <a:gd name="connsiteY16" fmla="*/ 19104 h 868342"/>
              <a:gd name="connsiteX17" fmla="*/ 239438 w 636985"/>
              <a:gd name="connsiteY17" fmla="*/ 12754 h 868342"/>
              <a:gd name="connsiteX18" fmla="*/ 341038 w 636985"/>
              <a:gd name="connsiteY18" fmla="*/ 6404 h 868342"/>
              <a:gd name="connsiteX19" fmla="*/ 404538 w 636985"/>
              <a:gd name="connsiteY19" fmla="*/ 50854 h 868342"/>
              <a:gd name="connsiteX20" fmla="*/ 423588 w 636985"/>
              <a:gd name="connsiteY20" fmla="*/ 63554 h 868342"/>
              <a:gd name="connsiteX21" fmla="*/ 448988 w 636985"/>
              <a:gd name="connsiteY21" fmla="*/ 69904 h 868342"/>
              <a:gd name="connsiteX22" fmla="*/ 487088 w 636985"/>
              <a:gd name="connsiteY22" fmla="*/ 82604 h 868342"/>
              <a:gd name="connsiteX23" fmla="*/ 506138 w 636985"/>
              <a:gd name="connsiteY23" fmla="*/ 88954 h 868342"/>
              <a:gd name="connsiteX24" fmla="*/ 569638 w 636985"/>
              <a:gd name="connsiteY24" fmla="*/ 101654 h 868342"/>
              <a:gd name="connsiteX25" fmla="*/ 633138 w 636985"/>
              <a:gd name="connsiteY25" fmla="*/ 95304 h 868342"/>
              <a:gd name="connsiteX26" fmla="*/ 575988 w 636985"/>
              <a:gd name="connsiteY26" fmla="*/ 101654 h 868342"/>
              <a:gd name="connsiteX27" fmla="*/ 556938 w 636985"/>
              <a:gd name="connsiteY27" fmla="*/ 114354 h 868342"/>
              <a:gd name="connsiteX28" fmla="*/ 525188 w 636985"/>
              <a:gd name="connsiteY28" fmla="*/ 158804 h 868342"/>
              <a:gd name="connsiteX29" fmla="*/ 499788 w 636985"/>
              <a:gd name="connsiteY29" fmla="*/ 184204 h 868342"/>
              <a:gd name="connsiteX30" fmla="*/ 429938 w 636985"/>
              <a:gd name="connsiteY30" fmla="*/ 266754 h 868342"/>
              <a:gd name="connsiteX31" fmla="*/ 410888 w 636985"/>
              <a:gd name="connsiteY31" fmla="*/ 285804 h 868342"/>
              <a:gd name="connsiteX32" fmla="*/ 372788 w 636985"/>
              <a:gd name="connsiteY32" fmla="*/ 317554 h 868342"/>
              <a:gd name="connsiteX33" fmla="*/ 353738 w 636985"/>
              <a:gd name="connsiteY33" fmla="*/ 323904 h 868342"/>
              <a:gd name="connsiteX34" fmla="*/ 315638 w 636985"/>
              <a:gd name="connsiteY34" fmla="*/ 349304 h 868342"/>
              <a:gd name="connsiteX35" fmla="*/ 277538 w 636985"/>
              <a:gd name="connsiteY35" fmla="*/ 374704 h 868342"/>
              <a:gd name="connsiteX36" fmla="*/ 258488 w 636985"/>
              <a:gd name="connsiteY36" fmla="*/ 387404 h 868342"/>
              <a:gd name="connsiteX37" fmla="*/ 239438 w 636985"/>
              <a:gd name="connsiteY37" fmla="*/ 393754 h 868342"/>
              <a:gd name="connsiteX38" fmla="*/ 220388 w 636985"/>
              <a:gd name="connsiteY38" fmla="*/ 412804 h 868342"/>
              <a:gd name="connsiteX39" fmla="*/ 201338 w 636985"/>
              <a:gd name="connsiteY39" fmla="*/ 419154 h 868342"/>
              <a:gd name="connsiteX40" fmla="*/ 182288 w 636985"/>
              <a:gd name="connsiteY40" fmla="*/ 431854 h 868342"/>
              <a:gd name="connsiteX41" fmla="*/ 163238 w 636985"/>
              <a:gd name="connsiteY41" fmla="*/ 469954 h 868342"/>
              <a:gd name="connsiteX42" fmla="*/ 182288 w 636985"/>
              <a:gd name="connsiteY42" fmla="*/ 482654 h 868342"/>
              <a:gd name="connsiteX43" fmla="*/ 207688 w 636985"/>
              <a:gd name="connsiteY43" fmla="*/ 489004 h 868342"/>
              <a:gd name="connsiteX44" fmla="*/ 226738 w 636985"/>
              <a:gd name="connsiteY44" fmla="*/ 495354 h 868342"/>
              <a:gd name="connsiteX45" fmla="*/ 239438 w 636985"/>
              <a:gd name="connsiteY45" fmla="*/ 514404 h 868342"/>
              <a:gd name="connsiteX46" fmla="*/ 277538 w 636985"/>
              <a:gd name="connsiteY46" fmla="*/ 533454 h 868342"/>
              <a:gd name="connsiteX47" fmla="*/ 283888 w 636985"/>
              <a:gd name="connsiteY47" fmla="*/ 552504 h 868342"/>
              <a:gd name="connsiteX48" fmla="*/ 264838 w 636985"/>
              <a:gd name="connsiteY48" fmla="*/ 590604 h 868342"/>
              <a:gd name="connsiteX49" fmla="*/ 258488 w 636985"/>
              <a:gd name="connsiteY49" fmla="*/ 609654 h 868342"/>
              <a:gd name="connsiteX50" fmla="*/ 277538 w 636985"/>
              <a:gd name="connsiteY50" fmla="*/ 616004 h 868342"/>
              <a:gd name="connsiteX51" fmla="*/ 283888 w 636985"/>
              <a:gd name="connsiteY51" fmla="*/ 635054 h 868342"/>
              <a:gd name="connsiteX52" fmla="*/ 258488 w 636985"/>
              <a:gd name="connsiteY52" fmla="*/ 692204 h 868342"/>
              <a:gd name="connsiteX53" fmla="*/ 252138 w 636985"/>
              <a:gd name="connsiteY53" fmla="*/ 711254 h 868342"/>
              <a:gd name="connsiteX54" fmla="*/ 239438 w 636985"/>
              <a:gd name="connsiteY54" fmla="*/ 863654 h 86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36985" h="868342">
                <a:moveTo>
                  <a:pt x="239438" y="863654"/>
                </a:moveTo>
                <a:cubicBezTo>
                  <a:pt x="236263" y="882704"/>
                  <a:pt x="232019" y="838385"/>
                  <a:pt x="233088" y="825554"/>
                </a:cubicBezTo>
                <a:cubicBezTo>
                  <a:pt x="234200" y="812213"/>
                  <a:pt x="245788" y="787454"/>
                  <a:pt x="245788" y="787454"/>
                </a:cubicBezTo>
                <a:cubicBezTo>
                  <a:pt x="247905" y="772637"/>
                  <a:pt x="248773" y="757588"/>
                  <a:pt x="252138" y="743004"/>
                </a:cubicBezTo>
                <a:cubicBezTo>
                  <a:pt x="255148" y="729960"/>
                  <a:pt x="264838" y="704904"/>
                  <a:pt x="264838" y="704904"/>
                </a:cubicBezTo>
                <a:cubicBezTo>
                  <a:pt x="266955" y="666804"/>
                  <a:pt x="267733" y="628606"/>
                  <a:pt x="271188" y="590604"/>
                </a:cubicBezTo>
                <a:cubicBezTo>
                  <a:pt x="271271" y="589692"/>
                  <a:pt x="286350" y="549721"/>
                  <a:pt x="271188" y="546154"/>
                </a:cubicBezTo>
                <a:cubicBezTo>
                  <a:pt x="238157" y="538382"/>
                  <a:pt x="203455" y="541921"/>
                  <a:pt x="169588" y="539804"/>
                </a:cubicBezTo>
                <a:cubicBezTo>
                  <a:pt x="155544" y="525760"/>
                  <a:pt x="149169" y="516895"/>
                  <a:pt x="131488" y="508054"/>
                </a:cubicBezTo>
                <a:cubicBezTo>
                  <a:pt x="125501" y="505061"/>
                  <a:pt x="118425" y="504697"/>
                  <a:pt x="112438" y="501704"/>
                </a:cubicBezTo>
                <a:cubicBezTo>
                  <a:pt x="105612" y="498291"/>
                  <a:pt x="100362" y="492104"/>
                  <a:pt x="93388" y="489004"/>
                </a:cubicBezTo>
                <a:cubicBezTo>
                  <a:pt x="81155" y="483567"/>
                  <a:pt x="66427" y="483730"/>
                  <a:pt x="55288" y="476304"/>
                </a:cubicBezTo>
                <a:cubicBezTo>
                  <a:pt x="28766" y="458623"/>
                  <a:pt x="41634" y="469000"/>
                  <a:pt x="17188" y="444554"/>
                </a:cubicBezTo>
                <a:cubicBezTo>
                  <a:pt x="-13060" y="353809"/>
                  <a:pt x="4518" y="421465"/>
                  <a:pt x="10838" y="241354"/>
                </a:cubicBezTo>
                <a:cubicBezTo>
                  <a:pt x="13140" y="175744"/>
                  <a:pt x="11418" y="109901"/>
                  <a:pt x="17188" y="44504"/>
                </a:cubicBezTo>
                <a:cubicBezTo>
                  <a:pt x="17859" y="36902"/>
                  <a:pt x="23538" y="29687"/>
                  <a:pt x="29888" y="25454"/>
                </a:cubicBezTo>
                <a:cubicBezTo>
                  <a:pt x="37150" y="20613"/>
                  <a:pt x="46577" y="19632"/>
                  <a:pt x="55288" y="19104"/>
                </a:cubicBezTo>
                <a:cubicBezTo>
                  <a:pt x="116595" y="15388"/>
                  <a:pt x="178055" y="14871"/>
                  <a:pt x="239438" y="12754"/>
                </a:cubicBezTo>
                <a:cubicBezTo>
                  <a:pt x="306794" y="-4085"/>
                  <a:pt x="272918" y="-2111"/>
                  <a:pt x="341038" y="6404"/>
                </a:cubicBezTo>
                <a:cubicBezTo>
                  <a:pt x="389230" y="44957"/>
                  <a:pt x="354970" y="19874"/>
                  <a:pt x="404538" y="50854"/>
                </a:cubicBezTo>
                <a:cubicBezTo>
                  <a:pt x="411010" y="54899"/>
                  <a:pt x="416573" y="60548"/>
                  <a:pt x="423588" y="63554"/>
                </a:cubicBezTo>
                <a:cubicBezTo>
                  <a:pt x="431610" y="66992"/>
                  <a:pt x="440629" y="67396"/>
                  <a:pt x="448988" y="69904"/>
                </a:cubicBezTo>
                <a:cubicBezTo>
                  <a:pt x="461810" y="73751"/>
                  <a:pt x="474388" y="78371"/>
                  <a:pt x="487088" y="82604"/>
                </a:cubicBezTo>
                <a:cubicBezTo>
                  <a:pt x="493438" y="84721"/>
                  <a:pt x="499574" y="87641"/>
                  <a:pt x="506138" y="88954"/>
                </a:cubicBezTo>
                <a:lnTo>
                  <a:pt x="569638" y="101654"/>
                </a:lnTo>
                <a:cubicBezTo>
                  <a:pt x="590805" y="99537"/>
                  <a:pt x="611866" y="95304"/>
                  <a:pt x="633138" y="95304"/>
                </a:cubicBezTo>
                <a:cubicBezTo>
                  <a:pt x="652305" y="95304"/>
                  <a:pt x="594583" y="97005"/>
                  <a:pt x="575988" y="101654"/>
                </a:cubicBezTo>
                <a:cubicBezTo>
                  <a:pt x="568584" y="103505"/>
                  <a:pt x="563288" y="110121"/>
                  <a:pt x="556938" y="114354"/>
                </a:cubicBezTo>
                <a:cubicBezTo>
                  <a:pt x="547455" y="128579"/>
                  <a:pt x="536215" y="146202"/>
                  <a:pt x="525188" y="158804"/>
                </a:cubicBezTo>
                <a:cubicBezTo>
                  <a:pt x="517303" y="167815"/>
                  <a:pt x="507268" y="174854"/>
                  <a:pt x="499788" y="184204"/>
                </a:cubicBezTo>
                <a:cubicBezTo>
                  <a:pt x="425742" y="276762"/>
                  <a:pt x="536007" y="160685"/>
                  <a:pt x="429938" y="266754"/>
                </a:cubicBezTo>
                <a:lnTo>
                  <a:pt x="410888" y="285804"/>
                </a:lnTo>
                <a:cubicBezTo>
                  <a:pt x="396844" y="299848"/>
                  <a:pt x="390469" y="308713"/>
                  <a:pt x="372788" y="317554"/>
                </a:cubicBezTo>
                <a:cubicBezTo>
                  <a:pt x="366801" y="320547"/>
                  <a:pt x="360088" y="321787"/>
                  <a:pt x="353738" y="323904"/>
                </a:cubicBezTo>
                <a:cubicBezTo>
                  <a:pt x="311461" y="366181"/>
                  <a:pt x="356992" y="326329"/>
                  <a:pt x="315638" y="349304"/>
                </a:cubicBezTo>
                <a:cubicBezTo>
                  <a:pt x="302295" y="356717"/>
                  <a:pt x="290238" y="366237"/>
                  <a:pt x="277538" y="374704"/>
                </a:cubicBezTo>
                <a:cubicBezTo>
                  <a:pt x="271188" y="378937"/>
                  <a:pt x="265728" y="384991"/>
                  <a:pt x="258488" y="387404"/>
                </a:cubicBezTo>
                <a:lnTo>
                  <a:pt x="239438" y="393754"/>
                </a:lnTo>
                <a:cubicBezTo>
                  <a:pt x="233088" y="400104"/>
                  <a:pt x="227860" y="407823"/>
                  <a:pt x="220388" y="412804"/>
                </a:cubicBezTo>
                <a:cubicBezTo>
                  <a:pt x="214819" y="416517"/>
                  <a:pt x="207325" y="416161"/>
                  <a:pt x="201338" y="419154"/>
                </a:cubicBezTo>
                <a:cubicBezTo>
                  <a:pt x="194512" y="422567"/>
                  <a:pt x="188638" y="427621"/>
                  <a:pt x="182288" y="431854"/>
                </a:cubicBezTo>
                <a:cubicBezTo>
                  <a:pt x="179614" y="435865"/>
                  <a:pt x="159952" y="461738"/>
                  <a:pt x="163238" y="469954"/>
                </a:cubicBezTo>
                <a:cubicBezTo>
                  <a:pt x="166072" y="477040"/>
                  <a:pt x="175273" y="479648"/>
                  <a:pt x="182288" y="482654"/>
                </a:cubicBezTo>
                <a:cubicBezTo>
                  <a:pt x="190310" y="486092"/>
                  <a:pt x="199297" y="486606"/>
                  <a:pt x="207688" y="489004"/>
                </a:cubicBezTo>
                <a:cubicBezTo>
                  <a:pt x="214124" y="490843"/>
                  <a:pt x="220388" y="493237"/>
                  <a:pt x="226738" y="495354"/>
                </a:cubicBezTo>
                <a:cubicBezTo>
                  <a:pt x="230971" y="501704"/>
                  <a:pt x="234042" y="509008"/>
                  <a:pt x="239438" y="514404"/>
                </a:cubicBezTo>
                <a:cubicBezTo>
                  <a:pt x="251748" y="526714"/>
                  <a:pt x="262044" y="528289"/>
                  <a:pt x="277538" y="533454"/>
                </a:cubicBezTo>
                <a:cubicBezTo>
                  <a:pt x="279655" y="539804"/>
                  <a:pt x="283888" y="545811"/>
                  <a:pt x="283888" y="552504"/>
                </a:cubicBezTo>
                <a:cubicBezTo>
                  <a:pt x="283888" y="568465"/>
                  <a:pt x="271259" y="577762"/>
                  <a:pt x="264838" y="590604"/>
                </a:cubicBezTo>
                <a:cubicBezTo>
                  <a:pt x="261845" y="596591"/>
                  <a:pt x="260605" y="603304"/>
                  <a:pt x="258488" y="609654"/>
                </a:cubicBezTo>
                <a:cubicBezTo>
                  <a:pt x="264838" y="611771"/>
                  <a:pt x="272805" y="611271"/>
                  <a:pt x="277538" y="616004"/>
                </a:cubicBezTo>
                <a:cubicBezTo>
                  <a:pt x="282271" y="620737"/>
                  <a:pt x="284627" y="628401"/>
                  <a:pt x="283888" y="635054"/>
                </a:cubicBezTo>
                <a:cubicBezTo>
                  <a:pt x="279207" y="677180"/>
                  <a:pt x="272666" y="663848"/>
                  <a:pt x="258488" y="692204"/>
                </a:cubicBezTo>
                <a:cubicBezTo>
                  <a:pt x="255495" y="698191"/>
                  <a:pt x="254255" y="704904"/>
                  <a:pt x="252138" y="711254"/>
                </a:cubicBezTo>
                <a:cubicBezTo>
                  <a:pt x="258672" y="861533"/>
                  <a:pt x="242613" y="844604"/>
                  <a:pt x="239438" y="863654"/>
                </a:cubicBezTo>
                <a:close/>
              </a:path>
            </a:pathLst>
          </a:custGeom>
          <a:blipFill>
            <a:blip r:embed="rId17"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7F9C918-124D-4D4A-8FA3-841E7C221865}"/>
              </a:ext>
            </a:extLst>
          </p:cNvPr>
          <p:cNvSpPr/>
          <p:nvPr/>
        </p:nvSpPr>
        <p:spPr>
          <a:xfrm>
            <a:off x="165076" y="127000"/>
            <a:ext cx="3216851" cy="1689100"/>
          </a:xfrm>
          <a:custGeom>
            <a:avLst/>
            <a:gdLst>
              <a:gd name="connsiteX0" fmla="*/ 24 w 3216851"/>
              <a:gd name="connsiteY0" fmla="*/ 876300 h 1689100"/>
              <a:gd name="connsiteX1" fmla="*/ 50824 w 3216851"/>
              <a:gd name="connsiteY1" fmla="*/ 825500 h 1689100"/>
              <a:gd name="connsiteX2" fmla="*/ 88924 w 3216851"/>
              <a:gd name="connsiteY2" fmla="*/ 800100 h 1689100"/>
              <a:gd name="connsiteX3" fmla="*/ 133374 w 3216851"/>
              <a:gd name="connsiteY3" fmla="*/ 762000 h 1689100"/>
              <a:gd name="connsiteX4" fmla="*/ 184174 w 3216851"/>
              <a:gd name="connsiteY4" fmla="*/ 711200 h 1689100"/>
              <a:gd name="connsiteX5" fmla="*/ 203224 w 3216851"/>
              <a:gd name="connsiteY5" fmla="*/ 704850 h 1689100"/>
              <a:gd name="connsiteX6" fmla="*/ 266724 w 3216851"/>
              <a:gd name="connsiteY6" fmla="*/ 660400 h 1689100"/>
              <a:gd name="connsiteX7" fmla="*/ 292124 w 3216851"/>
              <a:gd name="connsiteY7" fmla="*/ 641350 h 1689100"/>
              <a:gd name="connsiteX8" fmla="*/ 311174 w 3216851"/>
              <a:gd name="connsiteY8" fmla="*/ 622300 h 1689100"/>
              <a:gd name="connsiteX9" fmla="*/ 330224 w 3216851"/>
              <a:gd name="connsiteY9" fmla="*/ 615950 h 1689100"/>
              <a:gd name="connsiteX10" fmla="*/ 349274 w 3216851"/>
              <a:gd name="connsiteY10" fmla="*/ 603250 h 1689100"/>
              <a:gd name="connsiteX11" fmla="*/ 361974 w 3216851"/>
              <a:gd name="connsiteY11" fmla="*/ 584200 h 1689100"/>
              <a:gd name="connsiteX12" fmla="*/ 381024 w 3216851"/>
              <a:gd name="connsiteY12" fmla="*/ 571500 h 1689100"/>
              <a:gd name="connsiteX13" fmla="*/ 400074 w 3216851"/>
              <a:gd name="connsiteY13" fmla="*/ 552450 h 1689100"/>
              <a:gd name="connsiteX14" fmla="*/ 425474 w 3216851"/>
              <a:gd name="connsiteY14" fmla="*/ 520700 h 1689100"/>
              <a:gd name="connsiteX15" fmla="*/ 444524 w 3216851"/>
              <a:gd name="connsiteY15" fmla="*/ 501650 h 1689100"/>
              <a:gd name="connsiteX16" fmla="*/ 482624 w 3216851"/>
              <a:gd name="connsiteY16" fmla="*/ 488950 h 1689100"/>
              <a:gd name="connsiteX17" fmla="*/ 774724 w 3216851"/>
              <a:gd name="connsiteY17" fmla="*/ 482600 h 1689100"/>
              <a:gd name="connsiteX18" fmla="*/ 838224 w 3216851"/>
              <a:gd name="connsiteY18" fmla="*/ 469900 h 1689100"/>
              <a:gd name="connsiteX19" fmla="*/ 1041424 w 3216851"/>
              <a:gd name="connsiteY19" fmla="*/ 482600 h 1689100"/>
              <a:gd name="connsiteX20" fmla="*/ 1060474 w 3216851"/>
              <a:gd name="connsiteY20" fmla="*/ 488950 h 1689100"/>
              <a:gd name="connsiteX21" fmla="*/ 1143024 w 3216851"/>
              <a:gd name="connsiteY21" fmla="*/ 514350 h 1689100"/>
              <a:gd name="connsiteX22" fmla="*/ 1162074 w 3216851"/>
              <a:gd name="connsiteY22" fmla="*/ 520700 h 1689100"/>
              <a:gd name="connsiteX23" fmla="*/ 1219224 w 3216851"/>
              <a:gd name="connsiteY23" fmla="*/ 546100 h 1689100"/>
              <a:gd name="connsiteX24" fmla="*/ 1530374 w 3216851"/>
              <a:gd name="connsiteY24" fmla="*/ 552450 h 1689100"/>
              <a:gd name="connsiteX25" fmla="*/ 1555774 w 3216851"/>
              <a:gd name="connsiteY25" fmla="*/ 558800 h 1689100"/>
              <a:gd name="connsiteX26" fmla="*/ 1574824 w 3216851"/>
              <a:gd name="connsiteY26" fmla="*/ 565150 h 1689100"/>
              <a:gd name="connsiteX27" fmla="*/ 1625624 w 3216851"/>
              <a:gd name="connsiteY27" fmla="*/ 571500 h 1689100"/>
              <a:gd name="connsiteX28" fmla="*/ 1657374 w 3216851"/>
              <a:gd name="connsiteY28" fmla="*/ 577850 h 1689100"/>
              <a:gd name="connsiteX29" fmla="*/ 1676424 w 3216851"/>
              <a:gd name="connsiteY29" fmla="*/ 590550 h 1689100"/>
              <a:gd name="connsiteX30" fmla="*/ 1727224 w 3216851"/>
              <a:gd name="connsiteY30" fmla="*/ 603250 h 1689100"/>
              <a:gd name="connsiteX31" fmla="*/ 1746274 w 3216851"/>
              <a:gd name="connsiteY31" fmla="*/ 609600 h 1689100"/>
              <a:gd name="connsiteX32" fmla="*/ 1771674 w 3216851"/>
              <a:gd name="connsiteY32" fmla="*/ 603250 h 1689100"/>
              <a:gd name="connsiteX33" fmla="*/ 1797074 w 3216851"/>
              <a:gd name="connsiteY33" fmla="*/ 565150 h 1689100"/>
              <a:gd name="connsiteX34" fmla="*/ 1790724 w 3216851"/>
              <a:gd name="connsiteY34" fmla="*/ 539750 h 1689100"/>
              <a:gd name="connsiteX35" fmla="*/ 1778024 w 3216851"/>
              <a:gd name="connsiteY35" fmla="*/ 514350 h 1689100"/>
              <a:gd name="connsiteX36" fmla="*/ 1790724 w 3216851"/>
              <a:gd name="connsiteY36" fmla="*/ 495300 h 1689100"/>
              <a:gd name="connsiteX37" fmla="*/ 1892324 w 3216851"/>
              <a:gd name="connsiteY37" fmla="*/ 469900 h 1689100"/>
              <a:gd name="connsiteX38" fmla="*/ 1854224 w 3216851"/>
              <a:gd name="connsiteY38" fmla="*/ 457200 h 1689100"/>
              <a:gd name="connsiteX39" fmla="*/ 1835174 w 3216851"/>
              <a:gd name="connsiteY39" fmla="*/ 450850 h 1689100"/>
              <a:gd name="connsiteX40" fmla="*/ 1822474 w 3216851"/>
              <a:gd name="connsiteY40" fmla="*/ 431800 h 1689100"/>
              <a:gd name="connsiteX41" fmla="*/ 1803424 w 3216851"/>
              <a:gd name="connsiteY41" fmla="*/ 419100 h 1689100"/>
              <a:gd name="connsiteX42" fmla="*/ 1797074 w 3216851"/>
              <a:gd name="connsiteY42" fmla="*/ 400050 h 1689100"/>
              <a:gd name="connsiteX43" fmla="*/ 1854224 w 3216851"/>
              <a:gd name="connsiteY43" fmla="*/ 368300 h 1689100"/>
              <a:gd name="connsiteX44" fmla="*/ 1809774 w 3216851"/>
              <a:gd name="connsiteY44" fmla="*/ 355600 h 1689100"/>
              <a:gd name="connsiteX45" fmla="*/ 1790724 w 3216851"/>
              <a:gd name="connsiteY45" fmla="*/ 349250 h 1689100"/>
              <a:gd name="connsiteX46" fmla="*/ 1778024 w 3216851"/>
              <a:gd name="connsiteY46" fmla="*/ 323850 h 1689100"/>
              <a:gd name="connsiteX47" fmla="*/ 1739924 w 3216851"/>
              <a:gd name="connsiteY47" fmla="*/ 279400 h 1689100"/>
              <a:gd name="connsiteX48" fmla="*/ 1746274 w 3216851"/>
              <a:gd name="connsiteY48" fmla="*/ 203200 h 1689100"/>
              <a:gd name="connsiteX49" fmla="*/ 1758974 w 3216851"/>
              <a:gd name="connsiteY49" fmla="*/ 184150 h 1689100"/>
              <a:gd name="connsiteX50" fmla="*/ 1860574 w 3216851"/>
              <a:gd name="connsiteY50" fmla="*/ 177800 h 1689100"/>
              <a:gd name="connsiteX51" fmla="*/ 1949474 w 3216851"/>
              <a:gd name="connsiteY51" fmla="*/ 152400 h 1689100"/>
              <a:gd name="connsiteX52" fmla="*/ 2101874 w 3216851"/>
              <a:gd name="connsiteY52" fmla="*/ 127000 h 1689100"/>
              <a:gd name="connsiteX53" fmla="*/ 2146324 w 3216851"/>
              <a:gd name="connsiteY53" fmla="*/ 120650 h 1689100"/>
              <a:gd name="connsiteX54" fmla="*/ 2235224 w 3216851"/>
              <a:gd name="connsiteY54" fmla="*/ 107950 h 1689100"/>
              <a:gd name="connsiteX55" fmla="*/ 2273324 w 3216851"/>
              <a:gd name="connsiteY55" fmla="*/ 114300 h 1689100"/>
              <a:gd name="connsiteX56" fmla="*/ 2266974 w 3216851"/>
              <a:gd name="connsiteY56" fmla="*/ 133350 h 1689100"/>
              <a:gd name="connsiteX57" fmla="*/ 2203474 w 3216851"/>
              <a:gd name="connsiteY57" fmla="*/ 171450 h 1689100"/>
              <a:gd name="connsiteX58" fmla="*/ 2133624 w 3216851"/>
              <a:gd name="connsiteY58" fmla="*/ 177800 h 1689100"/>
              <a:gd name="connsiteX59" fmla="*/ 2178074 w 3216851"/>
              <a:gd name="connsiteY59" fmla="*/ 234950 h 1689100"/>
              <a:gd name="connsiteX60" fmla="*/ 2184424 w 3216851"/>
              <a:gd name="connsiteY60" fmla="*/ 254000 h 1689100"/>
              <a:gd name="connsiteX61" fmla="*/ 2209824 w 3216851"/>
              <a:gd name="connsiteY61" fmla="*/ 247650 h 1689100"/>
              <a:gd name="connsiteX62" fmla="*/ 2235224 w 3216851"/>
              <a:gd name="connsiteY62" fmla="*/ 146050 h 1689100"/>
              <a:gd name="connsiteX63" fmla="*/ 2254274 w 3216851"/>
              <a:gd name="connsiteY63" fmla="*/ 133350 h 1689100"/>
              <a:gd name="connsiteX64" fmla="*/ 2260624 w 3216851"/>
              <a:gd name="connsiteY64" fmla="*/ 95250 h 1689100"/>
              <a:gd name="connsiteX65" fmla="*/ 2273324 w 3216851"/>
              <a:gd name="connsiteY65" fmla="*/ 76200 h 1689100"/>
              <a:gd name="connsiteX66" fmla="*/ 2292374 w 3216851"/>
              <a:gd name="connsiteY66" fmla="*/ 69850 h 1689100"/>
              <a:gd name="connsiteX67" fmla="*/ 2362224 w 3216851"/>
              <a:gd name="connsiteY67" fmla="*/ 63500 h 1689100"/>
              <a:gd name="connsiteX68" fmla="*/ 2432074 w 3216851"/>
              <a:gd name="connsiteY68" fmla="*/ 44450 h 1689100"/>
              <a:gd name="connsiteX69" fmla="*/ 2463824 w 3216851"/>
              <a:gd name="connsiteY69" fmla="*/ 38100 h 1689100"/>
              <a:gd name="connsiteX70" fmla="*/ 2641624 w 3216851"/>
              <a:gd name="connsiteY70" fmla="*/ 25400 h 1689100"/>
              <a:gd name="connsiteX71" fmla="*/ 2844824 w 3216851"/>
              <a:gd name="connsiteY71" fmla="*/ 6350 h 1689100"/>
              <a:gd name="connsiteX72" fmla="*/ 2876574 w 3216851"/>
              <a:gd name="connsiteY72" fmla="*/ 0 h 1689100"/>
              <a:gd name="connsiteX73" fmla="*/ 3213124 w 3216851"/>
              <a:gd name="connsiteY73" fmla="*/ 6350 h 1689100"/>
              <a:gd name="connsiteX74" fmla="*/ 3206774 w 3216851"/>
              <a:gd name="connsiteY74" fmla="*/ 31750 h 1689100"/>
              <a:gd name="connsiteX75" fmla="*/ 3175024 w 3216851"/>
              <a:gd name="connsiteY75" fmla="*/ 38100 h 1689100"/>
              <a:gd name="connsiteX76" fmla="*/ 3130574 w 3216851"/>
              <a:gd name="connsiteY76" fmla="*/ 50800 h 1689100"/>
              <a:gd name="connsiteX77" fmla="*/ 3086124 w 3216851"/>
              <a:gd name="connsiteY77" fmla="*/ 57150 h 1689100"/>
              <a:gd name="connsiteX78" fmla="*/ 3054374 w 3216851"/>
              <a:gd name="connsiteY78" fmla="*/ 63500 h 1689100"/>
              <a:gd name="connsiteX79" fmla="*/ 2978174 w 3216851"/>
              <a:gd name="connsiteY79" fmla="*/ 76200 h 1689100"/>
              <a:gd name="connsiteX80" fmla="*/ 2921024 w 3216851"/>
              <a:gd name="connsiteY80" fmla="*/ 95250 h 1689100"/>
              <a:gd name="connsiteX81" fmla="*/ 2895624 w 3216851"/>
              <a:gd name="connsiteY81" fmla="*/ 101600 h 1689100"/>
              <a:gd name="connsiteX82" fmla="*/ 2819424 w 3216851"/>
              <a:gd name="connsiteY82" fmla="*/ 133350 h 1689100"/>
              <a:gd name="connsiteX83" fmla="*/ 2705124 w 3216851"/>
              <a:gd name="connsiteY83" fmla="*/ 203200 h 1689100"/>
              <a:gd name="connsiteX84" fmla="*/ 2705124 w 3216851"/>
              <a:gd name="connsiteY84" fmla="*/ 203200 h 1689100"/>
              <a:gd name="connsiteX85" fmla="*/ 2660674 w 3216851"/>
              <a:gd name="connsiteY85" fmla="*/ 228600 h 1689100"/>
              <a:gd name="connsiteX86" fmla="*/ 2641624 w 3216851"/>
              <a:gd name="connsiteY86" fmla="*/ 234950 h 1689100"/>
              <a:gd name="connsiteX87" fmla="*/ 2597174 w 3216851"/>
              <a:gd name="connsiteY87" fmla="*/ 254000 h 1689100"/>
              <a:gd name="connsiteX88" fmla="*/ 2571774 w 3216851"/>
              <a:gd name="connsiteY88" fmla="*/ 273050 h 1689100"/>
              <a:gd name="connsiteX89" fmla="*/ 2514624 w 3216851"/>
              <a:gd name="connsiteY89" fmla="*/ 317500 h 1689100"/>
              <a:gd name="connsiteX90" fmla="*/ 2520974 w 3216851"/>
              <a:gd name="connsiteY90" fmla="*/ 336550 h 1689100"/>
              <a:gd name="connsiteX91" fmla="*/ 2540024 w 3216851"/>
              <a:gd name="connsiteY91" fmla="*/ 342900 h 1689100"/>
              <a:gd name="connsiteX92" fmla="*/ 2559074 w 3216851"/>
              <a:gd name="connsiteY92" fmla="*/ 355600 h 1689100"/>
              <a:gd name="connsiteX93" fmla="*/ 2590824 w 3216851"/>
              <a:gd name="connsiteY93" fmla="*/ 419100 h 1689100"/>
              <a:gd name="connsiteX94" fmla="*/ 2616224 w 3216851"/>
              <a:gd name="connsiteY94" fmla="*/ 425450 h 1689100"/>
              <a:gd name="connsiteX95" fmla="*/ 2692424 w 3216851"/>
              <a:gd name="connsiteY95" fmla="*/ 444500 h 1689100"/>
              <a:gd name="connsiteX96" fmla="*/ 2698774 w 3216851"/>
              <a:gd name="connsiteY96" fmla="*/ 469900 h 1689100"/>
              <a:gd name="connsiteX97" fmla="*/ 2692424 w 3216851"/>
              <a:gd name="connsiteY97" fmla="*/ 501650 h 1689100"/>
              <a:gd name="connsiteX98" fmla="*/ 2647974 w 3216851"/>
              <a:gd name="connsiteY98" fmla="*/ 539750 h 1689100"/>
              <a:gd name="connsiteX99" fmla="*/ 2641624 w 3216851"/>
              <a:gd name="connsiteY99" fmla="*/ 565150 h 1689100"/>
              <a:gd name="connsiteX100" fmla="*/ 2698774 w 3216851"/>
              <a:gd name="connsiteY100" fmla="*/ 571500 h 1689100"/>
              <a:gd name="connsiteX101" fmla="*/ 2749574 w 3216851"/>
              <a:gd name="connsiteY101" fmla="*/ 577850 h 1689100"/>
              <a:gd name="connsiteX102" fmla="*/ 2794024 w 3216851"/>
              <a:gd name="connsiteY102" fmla="*/ 590550 h 1689100"/>
              <a:gd name="connsiteX103" fmla="*/ 2730524 w 3216851"/>
              <a:gd name="connsiteY103" fmla="*/ 635000 h 1689100"/>
              <a:gd name="connsiteX104" fmla="*/ 2698774 w 3216851"/>
              <a:gd name="connsiteY104" fmla="*/ 666750 h 1689100"/>
              <a:gd name="connsiteX105" fmla="*/ 2705124 w 3216851"/>
              <a:gd name="connsiteY105" fmla="*/ 685800 h 1689100"/>
              <a:gd name="connsiteX106" fmla="*/ 2641624 w 3216851"/>
              <a:gd name="connsiteY106" fmla="*/ 730250 h 1689100"/>
              <a:gd name="connsiteX107" fmla="*/ 2616224 w 3216851"/>
              <a:gd name="connsiteY107" fmla="*/ 742950 h 1689100"/>
              <a:gd name="connsiteX108" fmla="*/ 2609874 w 3216851"/>
              <a:gd name="connsiteY108" fmla="*/ 762000 h 1689100"/>
              <a:gd name="connsiteX109" fmla="*/ 2597174 w 3216851"/>
              <a:gd name="connsiteY109" fmla="*/ 781050 h 1689100"/>
              <a:gd name="connsiteX110" fmla="*/ 2578124 w 3216851"/>
              <a:gd name="connsiteY110" fmla="*/ 844550 h 1689100"/>
              <a:gd name="connsiteX111" fmla="*/ 2520974 w 3216851"/>
              <a:gd name="connsiteY111" fmla="*/ 838200 h 1689100"/>
              <a:gd name="connsiteX112" fmla="*/ 2482874 w 3216851"/>
              <a:gd name="connsiteY112" fmla="*/ 825500 h 1689100"/>
              <a:gd name="connsiteX113" fmla="*/ 2470174 w 3216851"/>
              <a:gd name="connsiteY113" fmla="*/ 806450 h 1689100"/>
              <a:gd name="connsiteX114" fmla="*/ 2419374 w 3216851"/>
              <a:gd name="connsiteY114" fmla="*/ 781050 h 1689100"/>
              <a:gd name="connsiteX115" fmla="*/ 2400324 w 3216851"/>
              <a:gd name="connsiteY115" fmla="*/ 762000 h 1689100"/>
              <a:gd name="connsiteX116" fmla="*/ 2355874 w 3216851"/>
              <a:gd name="connsiteY116" fmla="*/ 736600 h 1689100"/>
              <a:gd name="connsiteX117" fmla="*/ 2317774 w 3216851"/>
              <a:gd name="connsiteY117" fmla="*/ 717550 h 1689100"/>
              <a:gd name="connsiteX118" fmla="*/ 2311424 w 3216851"/>
              <a:gd name="connsiteY118" fmla="*/ 698500 h 1689100"/>
              <a:gd name="connsiteX119" fmla="*/ 2292374 w 3216851"/>
              <a:gd name="connsiteY119" fmla="*/ 692150 h 1689100"/>
              <a:gd name="connsiteX120" fmla="*/ 2228874 w 3216851"/>
              <a:gd name="connsiteY120" fmla="*/ 698500 h 1689100"/>
              <a:gd name="connsiteX121" fmla="*/ 2127274 w 3216851"/>
              <a:gd name="connsiteY121" fmla="*/ 704850 h 1689100"/>
              <a:gd name="connsiteX122" fmla="*/ 2095524 w 3216851"/>
              <a:gd name="connsiteY122" fmla="*/ 742950 h 1689100"/>
              <a:gd name="connsiteX123" fmla="*/ 2114574 w 3216851"/>
              <a:gd name="connsiteY123" fmla="*/ 749300 h 1689100"/>
              <a:gd name="connsiteX124" fmla="*/ 2133624 w 3216851"/>
              <a:gd name="connsiteY124" fmla="*/ 774700 h 1689100"/>
              <a:gd name="connsiteX125" fmla="*/ 2152674 w 3216851"/>
              <a:gd name="connsiteY125" fmla="*/ 781050 h 1689100"/>
              <a:gd name="connsiteX126" fmla="*/ 2197124 w 3216851"/>
              <a:gd name="connsiteY126" fmla="*/ 787400 h 1689100"/>
              <a:gd name="connsiteX127" fmla="*/ 2235224 w 3216851"/>
              <a:gd name="connsiteY127" fmla="*/ 781050 h 1689100"/>
              <a:gd name="connsiteX128" fmla="*/ 2254274 w 3216851"/>
              <a:gd name="connsiteY128" fmla="*/ 774700 h 1689100"/>
              <a:gd name="connsiteX129" fmla="*/ 2330474 w 3216851"/>
              <a:gd name="connsiteY129" fmla="*/ 781050 h 1689100"/>
              <a:gd name="connsiteX130" fmla="*/ 2336824 w 3216851"/>
              <a:gd name="connsiteY130" fmla="*/ 819150 h 1689100"/>
              <a:gd name="connsiteX131" fmla="*/ 2343174 w 3216851"/>
              <a:gd name="connsiteY131" fmla="*/ 869950 h 1689100"/>
              <a:gd name="connsiteX132" fmla="*/ 2381274 w 3216851"/>
              <a:gd name="connsiteY132" fmla="*/ 895350 h 1689100"/>
              <a:gd name="connsiteX133" fmla="*/ 2387624 w 3216851"/>
              <a:gd name="connsiteY133" fmla="*/ 952500 h 1689100"/>
              <a:gd name="connsiteX134" fmla="*/ 2444774 w 3216851"/>
              <a:gd name="connsiteY134" fmla="*/ 946150 h 1689100"/>
              <a:gd name="connsiteX135" fmla="*/ 2495574 w 3216851"/>
              <a:gd name="connsiteY135" fmla="*/ 920750 h 1689100"/>
              <a:gd name="connsiteX136" fmla="*/ 2552724 w 3216851"/>
              <a:gd name="connsiteY136" fmla="*/ 895350 h 1689100"/>
              <a:gd name="connsiteX137" fmla="*/ 2578124 w 3216851"/>
              <a:gd name="connsiteY137" fmla="*/ 1104900 h 1689100"/>
              <a:gd name="connsiteX138" fmla="*/ 2597174 w 3216851"/>
              <a:gd name="connsiteY138" fmla="*/ 1111250 h 1689100"/>
              <a:gd name="connsiteX139" fmla="*/ 2622574 w 3216851"/>
              <a:gd name="connsiteY139" fmla="*/ 1117600 h 1689100"/>
              <a:gd name="connsiteX140" fmla="*/ 2686074 w 3216851"/>
              <a:gd name="connsiteY140" fmla="*/ 1136650 h 1689100"/>
              <a:gd name="connsiteX141" fmla="*/ 2667024 w 3216851"/>
              <a:gd name="connsiteY141" fmla="*/ 1263650 h 1689100"/>
              <a:gd name="connsiteX142" fmla="*/ 2647974 w 3216851"/>
              <a:gd name="connsiteY142" fmla="*/ 1282700 h 1689100"/>
              <a:gd name="connsiteX143" fmla="*/ 2667024 w 3216851"/>
              <a:gd name="connsiteY143" fmla="*/ 1301750 h 1689100"/>
              <a:gd name="connsiteX144" fmla="*/ 2673374 w 3216851"/>
              <a:gd name="connsiteY144" fmla="*/ 1320800 h 1689100"/>
              <a:gd name="connsiteX145" fmla="*/ 2686074 w 3216851"/>
              <a:gd name="connsiteY145" fmla="*/ 1339850 h 1689100"/>
              <a:gd name="connsiteX146" fmla="*/ 2692424 w 3216851"/>
              <a:gd name="connsiteY146" fmla="*/ 1358900 h 1689100"/>
              <a:gd name="connsiteX147" fmla="*/ 2717824 w 3216851"/>
              <a:gd name="connsiteY147" fmla="*/ 1397000 h 1689100"/>
              <a:gd name="connsiteX148" fmla="*/ 2730524 w 3216851"/>
              <a:gd name="connsiteY148" fmla="*/ 1416050 h 1689100"/>
              <a:gd name="connsiteX149" fmla="*/ 2736874 w 3216851"/>
              <a:gd name="connsiteY149" fmla="*/ 1435100 h 1689100"/>
              <a:gd name="connsiteX150" fmla="*/ 2730524 w 3216851"/>
              <a:gd name="connsiteY150" fmla="*/ 1460500 h 1689100"/>
              <a:gd name="connsiteX151" fmla="*/ 2711474 w 3216851"/>
              <a:gd name="connsiteY151" fmla="*/ 1466850 h 1689100"/>
              <a:gd name="connsiteX152" fmla="*/ 2692424 w 3216851"/>
              <a:gd name="connsiteY152" fmla="*/ 1479550 h 1689100"/>
              <a:gd name="connsiteX153" fmla="*/ 2578124 w 3216851"/>
              <a:gd name="connsiteY153" fmla="*/ 1473200 h 1689100"/>
              <a:gd name="connsiteX154" fmla="*/ 2540024 w 3216851"/>
              <a:gd name="connsiteY154" fmla="*/ 1466850 h 1689100"/>
              <a:gd name="connsiteX155" fmla="*/ 2520974 w 3216851"/>
              <a:gd name="connsiteY155" fmla="*/ 1454150 h 1689100"/>
              <a:gd name="connsiteX156" fmla="*/ 2482874 w 3216851"/>
              <a:gd name="connsiteY156" fmla="*/ 1441450 h 1689100"/>
              <a:gd name="connsiteX157" fmla="*/ 2476524 w 3216851"/>
              <a:gd name="connsiteY157" fmla="*/ 1422400 h 1689100"/>
              <a:gd name="connsiteX158" fmla="*/ 2520974 w 3216851"/>
              <a:gd name="connsiteY158" fmla="*/ 1403350 h 1689100"/>
              <a:gd name="connsiteX159" fmla="*/ 2559074 w 3216851"/>
              <a:gd name="connsiteY159" fmla="*/ 1377950 h 1689100"/>
              <a:gd name="connsiteX160" fmla="*/ 2571774 w 3216851"/>
              <a:gd name="connsiteY160" fmla="*/ 1358900 h 1689100"/>
              <a:gd name="connsiteX161" fmla="*/ 2616224 w 3216851"/>
              <a:gd name="connsiteY161" fmla="*/ 1333500 h 1689100"/>
              <a:gd name="connsiteX162" fmla="*/ 2552724 w 3216851"/>
              <a:gd name="connsiteY162" fmla="*/ 1333500 h 1689100"/>
              <a:gd name="connsiteX163" fmla="*/ 2305074 w 3216851"/>
              <a:gd name="connsiteY163" fmla="*/ 1339850 h 1689100"/>
              <a:gd name="connsiteX164" fmla="*/ 2279674 w 3216851"/>
              <a:gd name="connsiteY164" fmla="*/ 1377950 h 1689100"/>
              <a:gd name="connsiteX165" fmla="*/ 2292374 w 3216851"/>
              <a:gd name="connsiteY165" fmla="*/ 1397000 h 1689100"/>
              <a:gd name="connsiteX166" fmla="*/ 2298724 w 3216851"/>
              <a:gd name="connsiteY166" fmla="*/ 1428750 h 1689100"/>
              <a:gd name="connsiteX167" fmla="*/ 2286024 w 3216851"/>
              <a:gd name="connsiteY167" fmla="*/ 1492250 h 1689100"/>
              <a:gd name="connsiteX168" fmla="*/ 2298724 w 3216851"/>
              <a:gd name="connsiteY168" fmla="*/ 1530350 h 1689100"/>
              <a:gd name="connsiteX169" fmla="*/ 2330474 w 3216851"/>
              <a:gd name="connsiteY169" fmla="*/ 1524000 h 1689100"/>
              <a:gd name="connsiteX170" fmla="*/ 2381274 w 3216851"/>
              <a:gd name="connsiteY170" fmla="*/ 1498600 h 1689100"/>
              <a:gd name="connsiteX171" fmla="*/ 2406674 w 3216851"/>
              <a:gd name="connsiteY171" fmla="*/ 1511300 h 1689100"/>
              <a:gd name="connsiteX172" fmla="*/ 2374924 w 3216851"/>
              <a:gd name="connsiteY172" fmla="*/ 1587500 h 1689100"/>
              <a:gd name="connsiteX173" fmla="*/ 2349524 w 3216851"/>
              <a:gd name="connsiteY173" fmla="*/ 1606550 h 1689100"/>
              <a:gd name="connsiteX174" fmla="*/ 2305074 w 3216851"/>
              <a:gd name="connsiteY174" fmla="*/ 1619250 h 1689100"/>
              <a:gd name="connsiteX175" fmla="*/ 2190774 w 3216851"/>
              <a:gd name="connsiteY175" fmla="*/ 1612900 h 1689100"/>
              <a:gd name="connsiteX176" fmla="*/ 2184424 w 3216851"/>
              <a:gd name="connsiteY176" fmla="*/ 1549400 h 1689100"/>
              <a:gd name="connsiteX177" fmla="*/ 2076474 w 3216851"/>
              <a:gd name="connsiteY177" fmla="*/ 1543050 h 1689100"/>
              <a:gd name="connsiteX178" fmla="*/ 1974874 w 3216851"/>
              <a:gd name="connsiteY178" fmla="*/ 1543050 h 1689100"/>
              <a:gd name="connsiteX179" fmla="*/ 1955824 w 3216851"/>
              <a:gd name="connsiteY179" fmla="*/ 1549400 h 1689100"/>
              <a:gd name="connsiteX180" fmla="*/ 1873274 w 3216851"/>
              <a:gd name="connsiteY180" fmla="*/ 1555750 h 1689100"/>
              <a:gd name="connsiteX181" fmla="*/ 1835174 w 3216851"/>
              <a:gd name="connsiteY181" fmla="*/ 1568450 h 1689100"/>
              <a:gd name="connsiteX182" fmla="*/ 1816124 w 3216851"/>
              <a:gd name="connsiteY182" fmla="*/ 1574800 h 1689100"/>
              <a:gd name="connsiteX183" fmla="*/ 1771674 w 3216851"/>
              <a:gd name="connsiteY183" fmla="*/ 1593850 h 1689100"/>
              <a:gd name="connsiteX184" fmla="*/ 1714524 w 3216851"/>
              <a:gd name="connsiteY184" fmla="*/ 1631950 h 1689100"/>
              <a:gd name="connsiteX185" fmla="*/ 1689124 w 3216851"/>
              <a:gd name="connsiteY185" fmla="*/ 1638300 h 1689100"/>
              <a:gd name="connsiteX186" fmla="*/ 1651024 w 3216851"/>
              <a:gd name="connsiteY186" fmla="*/ 1663700 h 1689100"/>
              <a:gd name="connsiteX187" fmla="*/ 1612924 w 3216851"/>
              <a:gd name="connsiteY187" fmla="*/ 1676400 h 1689100"/>
              <a:gd name="connsiteX188" fmla="*/ 1593874 w 3216851"/>
              <a:gd name="connsiteY188" fmla="*/ 1682750 h 1689100"/>
              <a:gd name="connsiteX189" fmla="*/ 1536724 w 3216851"/>
              <a:gd name="connsiteY189" fmla="*/ 1689100 h 1689100"/>
              <a:gd name="connsiteX190" fmla="*/ 1511324 w 3216851"/>
              <a:gd name="connsiteY190" fmla="*/ 1682750 h 1689100"/>
              <a:gd name="connsiteX191" fmla="*/ 1504974 w 3216851"/>
              <a:gd name="connsiteY191" fmla="*/ 1657350 h 1689100"/>
              <a:gd name="connsiteX192" fmla="*/ 1498624 w 3216851"/>
              <a:gd name="connsiteY192" fmla="*/ 1638300 h 1689100"/>
              <a:gd name="connsiteX193" fmla="*/ 1492274 w 3216851"/>
              <a:gd name="connsiteY193" fmla="*/ 1543050 h 1689100"/>
              <a:gd name="connsiteX194" fmla="*/ 1485924 w 3216851"/>
              <a:gd name="connsiteY194" fmla="*/ 1524000 h 1689100"/>
              <a:gd name="connsiteX195" fmla="*/ 1422424 w 3216851"/>
              <a:gd name="connsiteY195" fmla="*/ 1504950 h 1689100"/>
              <a:gd name="connsiteX196" fmla="*/ 1333524 w 3216851"/>
              <a:gd name="connsiteY196" fmla="*/ 1485900 h 1689100"/>
              <a:gd name="connsiteX197" fmla="*/ 1308124 w 3216851"/>
              <a:gd name="connsiteY197" fmla="*/ 1447800 h 1689100"/>
              <a:gd name="connsiteX198" fmla="*/ 1301774 w 3216851"/>
              <a:gd name="connsiteY198" fmla="*/ 1403350 h 1689100"/>
              <a:gd name="connsiteX199" fmla="*/ 1263674 w 3216851"/>
              <a:gd name="connsiteY199" fmla="*/ 1390650 h 1689100"/>
              <a:gd name="connsiteX200" fmla="*/ 1168424 w 3216851"/>
              <a:gd name="connsiteY200" fmla="*/ 1384300 h 1689100"/>
              <a:gd name="connsiteX201" fmla="*/ 120674 w 3216851"/>
              <a:gd name="connsiteY201" fmla="*/ 1377950 h 1689100"/>
              <a:gd name="connsiteX202" fmla="*/ 95274 w 3216851"/>
              <a:gd name="connsiteY202" fmla="*/ 1365250 h 1689100"/>
              <a:gd name="connsiteX203" fmla="*/ 63524 w 3216851"/>
              <a:gd name="connsiteY203" fmla="*/ 1327150 h 1689100"/>
              <a:gd name="connsiteX204" fmla="*/ 50824 w 3216851"/>
              <a:gd name="connsiteY204" fmla="*/ 1289050 h 1689100"/>
              <a:gd name="connsiteX205" fmla="*/ 76224 w 3216851"/>
              <a:gd name="connsiteY205" fmla="*/ 1174750 h 1689100"/>
              <a:gd name="connsiteX206" fmla="*/ 82574 w 3216851"/>
              <a:gd name="connsiteY206" fmla="*/ 1155700 h 1689100"/>
              <a:gd name="connsiteX207" fmla="*/ 88924 w 3216851"/>
              <a:gd name="connsiteY207" fmla="*/ 1136650 h 1689100"/>
              <a:gd name="connsiteX208" fmla="*/ 95274 w 3216851"/>
              <a:gd name="connsiteY208" fmla="*/ 1016000 h 1689100"/>
              <a:gd name="connsiteX209" fmla="*/ 88924 w 3216851"/>
              <a:gd name="connsiteY209" fmla="*/ 971550 h 1689100"/>
              <a:gd name="connsiteX210" fmla="*/ 63524 w 3216851"/>
              <a:gd name="connsiteY210" fmla="*/ 952500 h 1689100"/>
              <a:gd name="connsiteX211" fmla="*/ 25424 w 3216851"/>
              <a:gd name="connsiteY211" fmla="*/ 920750 h 1689100"/>
              <a:gd name="connsiteX212" fmla="*/ 31774 w 3216851"/>
              <a:gd name="connsiteY212" fmla="*/ 844550 h 1689100"/>
              <a:gd name="connsiteX213" fmla="*/ 44474 w 3216851"/>
              <a:gd name="connsiteY213" fmla="*/ 819150 h 1689100"/>
              <a:gd name="connsiteX214" fmla="*/ 57174 w 3216851"/>
              <a:gd name="connsiteY214" fmla="*/ 800100 h 1689100"/>
              <a:gd name="connsiteX215" fmla="*/ 44474 w 3216851"/>
              <a:gd name="connsiteY215" fmla="*/ 825500 h 1689100"/>
              <a:gd name="connsiteX216" fmla="*/ 24 w 3216851"/>
              <a:gd name="connsiteY216" fmla="*/ 8763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216851" h="1689100">
                <a:moveTo>
                  <a:pt x="24" y="876300"/>
                </a:moveTo>
                <a:cubicBezTo>
                  <a:pt x="1082" y="876300"/>
                  <a:pt x="30899" y="838784"/>
                  <a:pt x="50824" y="825500"/>
                </a:cubicBezTo>
                <a:cubicBezTo>
                  <a:pt x="63524" y="817033"/>
                  <a:pt x="78131" y="810893"/>
                  <a:pt x="88924" y="800100"/>
                </a:cubicBezTo>
                <a:cubicBezTo>
                  <a:pt x="119720" y="769304"/>
                  <a:pt x="104361" y="781342"/>
                  <a:pt x="133374" y="762000"/>
                </a:cubicBezTo>
                <a:cubicBezTo>
                  <a:pt x="151185" y="735283"/>
                  <a:pt x="149004" y="734647"/>
                  <a:pt x="184174" y="711200"/>
                </a:cubicBezTo>
                <a:cubicBezTo>
                  <a:pt x="189743" y="707487"/>
                  <a:pt x="196874" y="706967"/>
                  <a:pt x="203224" y="704850"/>
                </a:cubicBezTo>
                <a:cubicBezTo>
                  <a:pt x="268426" y="652689"/>
                  <a:pt x="201666" y="703772"/>
                  <a:pt x="266724" y="660400"/>
                </a:cubicBezTo>
                <a:cubicBezTo>
                  <a:pt x="275530" y="654529"/>
                  <a:pt x="284089" y="648238"/>
                  <a:pt x="292124" y="641350"/>
                </a:cubicBezTo>
                <a:cubicBezTo>
                  <a:pt x="298942" y="635506"/>
                  <a:pt x="303702" y="627281"/>
                  <a:pt x="311174" y="622300"/>
                </a:cubicBezTo>
                <a:cubicBezTo>
                  <a:pt x="316743" y="618587"/>
                  <a:pt x="324237" y="618943"/>
                  <a:pt x="330224" y="615950"/>
                </a:cubicBezTo>
                <a:cubicBezTo>
                  <a:pt x="337050" y="612537"/>
                  <a:pt x="342924" y="607483"/>
                  <a:pt x="349274" y="603250"/>
                </a:cubicBezTo>
                <a:cubicBezTo>
                  <a:pt x="353507" y="596900"/>
                  <a:pt x="356578" y="589596"/>
                  <a:pt x="361974" y="584200"/>
                </a:cubicBezTo>
                <a:cubicBezTo>
                  <a:pt x="367370" y="578804"/>
                  <a:pt x="375161" y="576386"/>
                  <a:pt x="381024" y="571500"/>
                </a:cubicBezTo>
                <a:cubicBezTo>
                  <a:pt x="387923" y="565751"/>
                  <a:pt x="393724" y="558800"/>
                  <a:pt x="400074" y="552450"/>
                </a:cubicBezTo>
                <a:cubicBezTo>
                  <a:pt x="410498" y="521177"/>
                  <a:pt x="398961" y="542794"/>
                  <a:pt x="425474" y="520700"/>
                </a:cubicBezTo>
                <a:cubicBezTo>
                  <a:pt x="432373" y="514951"/>
                  <a:pt x="436674" y="506011"/>
                  <a:pt x="444524" y="501650"/>
                </a:cubicBezTo>
                <a:cubicBezTo>
                  <a:pt x="456226" y="495149"/>
                  <a:pt x="469240" y="489241"/>
                  <a:pt x="482624" y="488950"/>
                </a:cubicBezTo>
                <a:lnTo>
                  <a:pt x="774724" y="482600"/>
                </a:lnTo>
                <a:cubicBezTo>
                  <a:pt x="795891" y="478367"/>
                  <a:pt x="816646" y="470483"/>
                  <a:pt x="838224" y="469900"/>
                </a:cubicBezTo>
                <a:cubicBezTo>
                  <a:pt x="894321" y="468384"/>
                  <a:pt x="977401" y="466594"/>
                  <a:pt x="1041424" y="482600"/>
                </a:cubicBezTo>
                <a:cubicBezTo>
                  <a:pt x="1047918" y="484223"/>
                  <a:pt x="1054038" y="487111"/>
                  <a:pt x="1060474" y="488950"/>
                </a:cubicBezTo>
                <a:cubicBezTo>
                  <a:pt x="1139016" y="511390"/>
                  <a:pt x="1000145" y="466724"/>
                  <a:pt x="1143024" y="514350"/>
                </a:cubicBezTo>
                <a:cubicBezTo>
                  <a:pt x="1149374" y="516467"/>
                  <a:pt x="1156505" y="516987"/>
                  <a:pt x="1162074" y="520700"/>
                </a:cubicBezTo>
                <a:cubicBezTo>
                  <a:pt x="1179747" y="532482"/>
                  <a:pt x="1195838" y="545623"/>
                  <a:pt x="1219224" y="546100"/>
                </a:cubicBezTo>
                <a:lnTo>
                  <a:pt x="1530374" y="552450"/>
                </a:lnTo>
                <a:cubicBezTo>
                  <a:pt x="1538841" y="554567"/>
                  <a:pt x="1547383" y="556402"/>
                  <a:pt x="1555774" y="558800"/>
                </a:cubicBezTo>
                <a:cubicBezTo>
                  <a:pt x="1562210" y="560639"/>
                  <a:pt x="1568238" y="563953"/>
                  <a:pt x="1574824" y="565150"/>
                </a:cubicBezTo>
                <a:cubicBezTo>
                  <a:pt x="1591614" y="568203"/>
                  <a:pt x="1608757" y="568905"/>
                  <a:pt x="1625624" y="571500"/>
                </a:cubicBezTo>
                <a:cubicBezTo>
                  <a:pt x="1636291" y="573141"/>
                  <a:pt x="1646791" y="575733"/>
                  <a:pt x="1657374" y="577850"/>
                </a:cubicBezTo>
                <a:cubicBezTo>
                  <a:pt x="1663724" y="582083"/>
                  <a:pt x="1669252" y="587942"/>
                  <a:pt x="1676424" y="590550"/>
                </a:cubicBezTo>
                <a:cubicBezTo>
                  <a:pt x="1692828" y="596515"/>
                  <a:pt x="1710665" y="597730"/>
                  <a:pt x="1727224" y="603250"/>
                </a:cubicBezTo>
                <a:lnTo>
                  <a:pt x="1746274" y="609600"/>
                </a:lnTo>
                <a:cubicBezTo>
                  <a:pt x="1754741" y="607483"/>
                  <a:pt x="1764097" y="607580"/>
                  <a:pt x="1771674" y="603250"/>
                </a:cubicBezTo>
                <a:cubicBezTo>
                  <a:pt x="1791260" y="592058"/>
                  <a:pt x="1791012" y="583335"/>
                  <a:pt x="1797074" y="565150"/>
                </a:cubicBezTo>
                <a:cubicBezTo>
                  <a:pt x="1794957" y="556683"/>
                  <a:pt x="1793788" y="547922"/>
                  <a:pt x="1790724" y="539750"/>
                </a:cubicBezTo>
                <a:cubicBezTo>
                  <a:pt x="1787400" y="530887"/>
                  <a:pt x="1778024" y="523816"/>
                  <a:pt x="1778024" y="514350"/>
                </a:cubicBezTo>
                <a:cubicBezTo>
                  <a:pt x="1778024" y="506718"/>
                  <a:pt x="1785328" y="500696"/>
                  <a:pt x="1790724" y="495300"/>
                </a:cubicBezTo>
                <a:cubicBezTo>
                  <a:pt x="1816309" y="469715"/>
                  <a:pt x="1862897" y="474427"/>
                  <a:pt x="1892324" y="469900"/>
                </a:cubicBezTo>
                <a:lnTo>
                  <a:pt x="1854224" y="457200"/>
                </a:lnTo>
                <a:lnTo>
                  <a:pt x="1835174" y="450850"/>
                </a:lnTo>
                <a:cubicBezTo>
                  <a:pt x="1830941" y="444500"/>
                  <a:pt x="1827870" y="437196"/>
                  <a:pt x="1822474" y="431800"/>
                </a:cubicBezTo>
                <a:cubicBezTo>
                  <a:pt x="1817078" y="426404"/>
                  <a:pt x="1808192" y="425059"/>
                  <a:pt x="1803424" y="419100"/>
                </a:cubicBezTo>
                <a:cubicBezTo>
                  <a:pt x="1799243" y="413873"/>
                  <a:pt x="1799191" y="406400"/>
                  <a:pt x="1797074" y="400050"/>
                </a:cubicBezTo>
                <a:cubicBezTo>
                  <a:pt x="1840743" y="370937"/>
                  <a:pt x="1820694" y="379477"/>
                  <a:pt x="1854224" y="368300"/>
                </a:cubicBezTo>
                <a:lnTo>
                  <a:pt x="1809774" y="355600"/>
                </a:lnTo>
                <a:cubicBezTo>
                  <a:pt x="1803363" y="353677"/>
                  <a:pt x="1795457" y="353983"/>
                  <a:pt x="1790724" y="349250"/>
                </a:cubicBezTo>
                <a:cubicBezTo>
                  <a:pt x="1784031" y="342557"/>
                  <a:pt x="1783041" y="331877"/>
                  <a:pt x="1778024" y="323850"/>
                </a:cubicBezTo>
                <a:cubicBezTo>
                  <a:pt x="1764447" y="302127"/>
                  <a:pt x="1757241" y="296717"/>
                  <a:pt x="1739924" y="279400"/>
                </a:cubicBezTo>
                <a:cubicBezTo>
                  <a:pt x="1742041" y="254000"/>
                  <a:pt x="1741275" y="228193"/>
                  <a:pt x="1746274" y="203200"/>
                </a:cubicBezTo>
                <a:cubicBezTo>
                  <a:pt x="1747771" y="195716"/>
                  <a:pt x="1751524" y="185806"/>
                  <a:pt x="1758974" y="184150"/>
                </a:cubicBezTo>
                <a:cubicBezTo>
                  <a:pt x="1792099" y="176789"/>
                  <a:pt x="1826707" y="179917"/>
                  <a:pt x="1860574" y="177800"/>
                </a:cubicBezTo>
                <a:cubicBezTo>
                  <a:pt x="1896887" y="165696"/>
                  <a:pt x="1909607" y="160373"/>
                  <a:pt x="1949474" y="152400"/>
                </a:cubicBezTo>
                <a:cubicBezTo>
                  <a:pt x="2018095" y="138676"/>
                  <a:pt x="1982082" y="145430"/>
                  <a:pt x="2101874" y="127000"/>
                </a:cubicBezTo>
                <a:cubicBezTo>
                  <a:pt x="2116667" y="124724"/>
                  <a:pt x="2146324" y="120650"/>
                  <a:pt x="2146324" y="120650"/>
                </a:cubicBezTo>
                <a:cubicBezTo>
                  <a:pt x="2181579" y="108898"/>
                  <a:pt x="2179576" y="107950"/>
                  <a:pt x="2235224" y="107950"/>
                </a:cubicBezTo>
                <a:cubicBezTo>
                  <a:pt x="2248099" y="107950"/>
                  <a:pt x="2260624" y="112183"/>
                  <a:pt x="2273324" y="114300"/>
                </a:cubicBezTo>
                <a:cubicBezTo>
                  <a:pt x="2271207" y="120650"/>
                  <a:pt x="2271330" y="128268"/>
                  <a:pt x="2266974" y="133350"/>
                </a:cubicBezTo>
                <a:cubicBezTo>
                  <a:pt x="2252986" y="149670"/>
                  <a:pt x="2225384" y="167342"/>
                  <a:pt x="2203474" y="171450"/>
                </a:cubicBezTo>
                <a:cubicBezTo>
                  <a:pt x="2180495" y="175759"/>
                  <a:pt x="2156907" y="175683"/>
                  <a:pt x="2133624" y="177800"/>
                </a:cubicBezTo>
                <a:cubicBezTo>
                  <a:pt x="2156764" y="200940"/>
                  <a:pt x="2159086" y="200771"/>
                  <a:pt x="2178074" y="234950"/>
                </a:cubicBezTo>
                <a:cubicBezTo>
                  <a:pt x="2181325" y="240801"/>
                  <a:pt x="2182307" y="247650"/>
                  <a:pt x="2184424" y="254000"/>
                </a:cubicBezTo>
                <a:cubicBezTo>
                  <a:pt x="2192891" y="251883"/>
                  <a:pt x="2203198" y="253330"/>
                  <a:pt x="2209824" y="247650"/>
                </a:cubicBezTo>
                <a:cubicBezTo>
                  <a:pt x="2243156" y="219080"/>
                  <a:pt x="2223488" y="184193"/>
                  <a:pt x="2235224" y="146050"/>
                </a:cubicBezTo>
                <a:cubicBezTo>
                  <a:pt x="2237468" y="138756"/>
                  <a:pt x="2247924" y="137583"/>
                  <a:pt x="2254274" y="133350"/>
                </a:cubicBezTo>
                <a:cubicBezTo>
                  <a:pt x="2256391" y="120650"/>
                  <a:pt x="2256553" y="107464"/>
                  <a:pt x="2260624" y="95250"/>
                </a:cubicBezTo>
                <a:cubicBezTo>
                  <a:pt x="2263037" y="88010"/>
                  <a:pt x="2267365" y="80968"/>
                  <a:pt x="2273324" y="76200"/>
                </a:cubicBezTo>
                <a:cubicBezTo>
                  <a:pt x="2278551" y="72019"/>
                  <a:pt x="2285748" y="70797"/>
                  <a:pt x="2292374" y="69850"/>
                </a:cubicBezTo>
                <a:cubicBezTo>
                  <a:pt x="2315518" y="66544"/>
                  <a:pt x="2338941" y="65617"/>
                  <a:pt x="2362224" y="63500"/>
                </a:cubicBezTo>
                <a:cubicBezTo>
                  <a:pt x="2393713" y="53004"/>
                  <a:pt x="2385523" y="55193"/>
                  <a:pt x="2432074" y="44450"/>
                </a:cubicBezTo>
                <a:cubicBezTo>
                  <a:pt x="2442591" y="42023"/>
                  <a:pt x="2453140" y="39626"/>
                  <a:pt x="2463824" y="38100"/>
                </a:cubicBezTo>
                <a:cubicBezTo>
                  <a:pt x="2526808" y="29102"/>
                  <a:pt x="2573673" y="28976"/>
                  <a:pt x="2641624" y="25400"/>
                </a:cubicBezTo>
                <a:cubicBezTo>
                  <a:pt x="2728022" y="3801"/>
                  <a:pt x="2635482" y="25381"/>
                  <a:pt x="2844824" y="6350"/>
                </a:cubicBezTo>
                <a:cubicBezTo>
                  <a:pt x="2855573" y="5373"/>
                  <a:pt x="2865991" y="2117"/>
                  <a:pt x="2876574" y="0"/>
                </a:cubicBezTo>
                <a:lnTo>
                  <a:pt x="3213124" y="6350"/>
                </a:lnTo>
                <a:cubicBezTo>
                  <a:pt x="3221811" y="7185"/>
                  <a:pt x="3213478" y="26163"/>
                  <a:pt x="3206774" y="31750"/>
                </a:cubicBezTo>
                <a:cubicBezTo>
                  <a:pt x="3198483" y="38659"/>
                  <a:pt x="3185495" y="35482"/>
                  <a:pt x="3175024" y="38100"/>
                </a:cubicBezTo>
                <a:cubicBezTo>
                  <a:pt x="3138753" y="47168"/>
                  <a:pt x="3174126" y="42882"/>
                  <a:pt x="3130574" y="50800"/>
                </a:cubicBezTo>
                <a:cubicBezTo>
                  <a:pt x="3115848" y="53477"/>
                  <a:pt x="3100887" y="54689"/>
                  <a:pt x="3086124" y="57150"/>
                </a:cubicBezTo>
                <a:cubicBezTo>
                  <a:pt x="3075478" y="58924"/>
                  <a:pt x="3065020" y="61726"/>
                  <a:pt x="3054374" y="63500"/>
                </a:cubicBezTo>
                <a:cubicBezTo>
                  <a:pt x="3034568" y="66801"/>
                  <a:pt x="2999125" y="70214"/>
                  <a:pt x="2978174" y="76200"/>
                </a:cubicBezTo>
                <a:cubicBezTo>
                  <a:pt x="2958866" y="81717"/>
                  <a:pt x="2940505" y="90380"/>
                  <a:pt x="2921024" y="95250"/>
                </a:cubicBezTo>
                <a:cubicBezTo>
                  <a:pt x="2912557" y="97367"/>
                  <a:pt x="2903727" y="98359"/>
                  <a:pt x="2895624" y="101600"/>
                </a:cubicBezTo>
                <a:cubicBezTo>
                  <a:pt x="2770440" y="151674"/>
                  <a:pt x="2941809" y="92555"/>
                  <a:pt x="2819424" y="133350"/>
                </a:cubicBezTo>
                <a:cubicBezTo>
                  <a:pt x="2759508" y="183280"/>
                  <a:pt x="2796110" y="157707"/>
                  <a:pt x="2705124" y="203200"/>
                </a:cubicBezTo>
                <a:lnTo>
                  <a:pt x="2705124" y="203200"/>
                </a:lnTo>
                <a:cubicBezTo>
                  <a:pt x="2685992" y="215955"/>
                  <a:pt x="2683232" y="218932"/>
                  <a:pt x="2660674" y="228600"/>
                </a:cubicBezTo>
                <a:cubicBezTo>
                  <a:pt x="2654522" y="231237"/>
                  <a:pt x="2647611" y="231957"/>
                  <a:pt x="2641624" y="234950"/>
                </a:cubicBezTo>
                <a:cubicBezTo>
                  <a:pt x="2597771" y="256876"/>
                  <a:pt x="2650037" y="240784"/>
                  <a:pt x="2597174" y="254000"/>
                </a:cubicBezTo>
                <a:cubicBezTo>
                  <a:pt x="2588707" y="260350"/>
                  <a:pt x="2579641" y="265970"/>
                  <a:pt x="2571774" y="273050"/>
                </a:cubicBezTo>
                <a:cubicBezTo>
                  <a:pt x="2521382" y="318403"/>
                  <a:pt x="2553530" y="304531"/>
                  <a:pt x="2514624" y="317500"/>
                </a:cubicBezTo>
                <a:cubicBezTo>
                  <a:pt x="2516741" y="323850"/>
                  <a:pt x="2516241" y="331817"/>
                  <a:pt x="2520974" y="336550"/>
                </a:cubicBezTo>
                <a:cubicBezTo>
                  <a:pt x="2525707" y="341283"/>
                  <a:pt x="2534037" y="339907"/>
                  <a:pt x="2540024" y="342900"/>
                </a:cubicBezTo>
                <a:cubicBezTo>
                  <a:pt x="2546850" y="346313"/>
                  <a:pt x="2552724" y="351367"/>
                  <a:pt x="2559074" y="355600"/>
                </a:cubicBezTo>
                <a:cubicBezTo>
                  <a:pt x="2565843" y="375907"/>
                  <a:pt x="2571077" y="404995"/>
                  <a:pt x="2590824" y="419100"/>
                </a:cubicBezTo>
                <a:cubicBezTo>
                  <a:pt x="2597926" y="424173"/>
                  <a:pt x="2607865" y="422942"/>
                  <a:pt x="2616224" y="425450"/>
                </a:cubicBezTo>
                <a:cubicBezTo>
                  <a:pt x="2679117" y="444318"/>
                  <a:pt x="2629021" y="433933"/>
                  <a:pt x="2692424" y="444500"/>
                </a:cubicBezTo>
                <a:cubicBezTo>
                  <a:pt x="2694541" y="452967"/>
                  <a:pt x="2698774" y="461173"/>
                  <a:pt x="2698774" y="469900"/>
                </a:cubicBezTo>
                <a:cubicBezTo>
                  <a:pt x="2698774" y="480693"/>
                  <a:pt x="2697251" y="491997"/>
                  <a:pt x="2692424" y="501650"/>
                </a:cubicBezTo>
                <a:cubicBezTo>
                  <a:pt x="2687117" y="512263"/>
                  <a:pt x="2655542" y="534074"/>
                  <a:pt x="2647974" y="539750"/>
                </a:cubicBezTo>
                <a:cubicBezTo>
                  <a:pt x="2645857" y="548217"/>
                  <a:pt x="2634223" y="560525"/>
                  <a:pt x="2641624" y="565150"/>
                </a:cubicBezTo>
                <a:cubicBezTo>
                  <a:pt x="2657878" y="575309"/>
                  <a:pt x="2679738" y="569260"/>
                  <a:pt x="2698774" y="571500"/>
                </a:cubicBezTo>
                <a:cubicBezTo>
                  <a:pt x="2715722" y="573494"/>
                  <a:pt x="2732741" y="575045"/>
                  <a:pt x="2749574" y="577850"/>
                </a:cubicBezTo>
                <a:cubicBezTo>
                  <a:pt x="2765521" y="580508"/>
                  <a:pt x="2778925" y="585517"/>
                  <a:pt x="2794024" y="590550"/>
                </a:cubicBezTo>
                <a:cubicBezTo>
                  <a:pt x="2749753" y="634821"/>
                  <a:pt x="2773348" y="624294"/>
                  <a:pt x="2730524" y="635000"/>
                </a:cubicBezTo>
                <a:cubicBezTo>
                  <a:pt x="2719412" y="642408"/>
                  <a:pt x="2701420" y="650875"/>
                  <a:pt x="2698774" y="666750"/>
                </a:cubicBezTo>
                <a:cubicBezTo>
                  <a:pt x="2697674" y="673352"/>
                  <a:pt x="2703007" y="679450"/>
                  <a:pt x="2705124" y="685800"/>
                </a:cubicBezTo>
                <a:cubicBezTo>
                  <a:pt x="2681968" y="703167"/>
                  <a:pt x="2667683" y="714615"/>
                  <a:pt x="2641624" y="730250"/>
                </a:cubicBezTo>
                <a:cubicBezTo>
                  <a:pt x="2633507" y="735120"/>
                  <a:pt x="2624691" y="738717"/>
                  <a:pt x="2616224" y="742950"/>
                </a:cubicBezTo>
                <a:cubicBezTo>
                  <a:pt x="2614107" y="749300"/>
                  <a:pt x="2612867" y="756013"/>
                  <a:pt x="2609874" y="762000"/>
                </a:cubicBezTo>
                <a:cubicBezTo>
                  <a:pt x="2606461" y="768826"/>
                  <a:pt x="2599587" y="773810"/>
                  <a:pt x="2597174" y="781050"/>
                </a:cubicBezTo>
                <a:cubicBezTo>
                  <a:pt x="2565549" y="875924"/>
                  <a:pt x="2614020" y="772758"/>
                  <a:pt x="2578124" y="844550"/>
                </a:cubicBezTo>
                <a:cubicBezTo>
                  <a:pt x="2559074" y="842433"/>
                  <a:pt x="2539769" y="841959"/>
                  <a:pt x="2520974" y="838200"/>
                </a:cubicBezTo>
                <a:cubicBezTo>
                  <a:pt x="2507847" y="835575"/>
                  <a:pt x="2482874" y="825500"/>
                  <a:pt x="2482874" y="825500"/>
                </a:cubicBezTo>
                <a:cubicBezTo>
                  <a:pt x="2478641" y="819150"/>
                  <a:pt x="2475570" y="811846"/>
                  <a:pt x="2470174" y="806450"/>
                </a:cubicBezTo>
                <a:cubicBezTo>
                  <a:pt x="2457492" y="793768"/>
                  <a:pt x="2434533" y="787114"/>
                  <a:pt x="2419374" y="781050"/>
                </a:cubicBezTo>
                <a:cubicBezTo>
                  <a:pt x="2413024" y="774700"/>
                  <a:pt x="2407223" y="767749"/>
                  <a:pt x="2400324" y="762000"/>
                </a:cubicBezTo>
                <a:cubicBezTo>
                  <a:pt x="2383447" y="747936"/>
                  <a:pt x="2375636" y="747892"/>
                  <a:pt x="2355874" y="736600"/>
                </a:cubicBezTo>
                <a:cubicBezTo>
                  <a:pt x="2321407" y="716905"/>
                  <a:pt x="2352701" y="729192"/>
                  <a:pt x="2317774" y="717550"/>
                </a:cubicBezTo>
                <a:cubicBezTo>
                  <a:pt x="2315657" y="711200"/>
                  <a:pt x="2316157" y="703233"/>
                  <a:pt x="2311424" y="698500"/>
                </a:cubicBezTo>
                <a:cubicBezTo>
                  <a:pt x="2306691" y="693767"/>
                  <a:pt x="2299067" y="692150"/>
                  <a:pt x="2292374" y="692150"/>
                </a:cubicBezTo>
                <a:cubicBezTo>
                  <a:pt x="2271102" y="692150"/>
                  <a:pt x="2250084" y="696868"/>
                  <a:pt x="2228874" y="698500"/>
                </a:cubicBezTo>
                <a:cubicBezTo>
                  <a:pt x="2195041" y="701103"/>
                  <a:pt x="2161141" y="702733"/>
                  <a:pt x="2127274" y="704850"/>
                </a:cubicBezTo>
                <a:cubicBezTo>
                  <a:pt x="2125714" y="706410"/>
                  <a:pt x="2093756" y="735877"/>
                  <a:pt x="2095524" y="742950"/>
                </a:cubicBezTo>
                <a:cubicBezTo>
                  <a:pt x="2097147" y="749444"/>
                  <a:pt x="2108224" y="747183"/>
                  <a:pt x="2114574" y="749300"/>
                </a:cubicBezTo>
                <a:cubicBezTo>
                  <a:pt x="2120924" y="757767"/>
                  <a:pt x="2125494" y="767925"/>
                  <a:pt x="2133624" y="774700"/>
                </a:cubicBezTo>
                <a:cubicBezTo>
                  <a:pt x="2138766" y="778985"/>
                  <a:pt x="2146110" y="779737"/>
                  <a:pt x="2152674" y="781050"/>
                </a:cubicBezTo>
                <a:cubicBezTo>
                  <a:pt x="2167350" y="783985"/>
                  <a:pt x="2182307" y="785283"/>
                  <a:pt x="2197124" y="787400"/>
                </a:cubicBezTo>
                <a:cubicBezTo>
                  <a:pt x="2209824" y="785283"/>
                  <a:pt x="2222655" y="783843"/>
                  <a:pt x="2235224" y="781050"/>
                </a:cubicBezTo>
                <a:cubicBezTo>
                  <a:pt x="2241758" y="779598"/>
                  <a:pt x="2247581" y="774700"/>
                  <a:pt x="2254274" y="774700"/>
                </a:cubicBezTo>
                <a:cubicBezTo>
                  <a:pt x="2279762" y="774700"/>
                  <a:pt x="2305074" y="778933"/>
                  <a:pt x="2330474" y="781050"/>
                </a:cubicBezTo>
                <a:cubicBezTo>
                  <a:pt x="2332591" y="793750"/>
                  <a:pt x="2335003" y="806404"/>
                  <a:pt x="2336824" y="819150"/>
                </a:cubicBezTo>
                <a:cubicBezTo>
                  <a:pt x="2339237" y="836044"/>
                  <a:pt x="2334575" y="855210"/>
                  <a:pt x="2343174" y="869950"/>
                </a:cubicBezTo>
                <a:cubicBezTo>
                  <a:pt x="2350865" y="883134"/>
                  <a:pt x="2381274" y="895350"/>
                  <a:pt x="2381274" y="895350"/>
                </a:cubicBezTo>
                <a:cubicBezTo>
                  <a:pt x="2383391" y="914400"/>
                  <a:pt x="2372657" y="940526"/>
                  <a:pt x="2387624" y="952500"/>
                </a:cubicBezTo>
                <a:cubicBezTo>
                  <a:pt x="2402591" y="964474"/>
                  <a:pt x="2426032" y="950166"/>
                  <a:pt x="2444774" y="946150"/>
                </a:cubicBezTo>
                <a:cubicBezTo>
                  <a:pt x="2474780" y="939720"/>
                  <a:pt x="2472952" y="933677"/>
                  <a:pt x="2495574" y="920750"/>
                </a:cubicBezTo>
                <a:cubicBezTo>
                  <a:pt x="2516338" y="908885"/>
                  <a:pt x="2530044" y="904422"/>
                  <a:pt x="2552724" y="895350"/>
                </a:cubicBezTo>
                <a:cubicBezTo>
                  <a:pt x="2638006" y="923777"/>
                  <a:pt x="2551888" y="888451"/>
                  <a:pt x="2578124" y="1104900"/>
                </a:cubicBezTo>
                <a:cubicBezTo>
                  <a:pt x="2578929" y="1111545"/>
                  <a:pt x="2590738" y="1109411"/>
                  <a:pt x="2597174" y="1111250"/>
                </a:cubicBezTo>
                <a:cubicBezTo>
                  <a:pt x="2605565" y="1113648"/>
                  <a:pt x="2614154" y="1115304"/>
                  <a:pt x="2622574" y="1117600"/>
                </a:cubicBezTo>
                <a:cubicBezTo>
                  <a:pt x="2662556" y="1128504"/>
                  <a:pt x="2657142" y="1127006"/>
                  <a:pt x="2686074" y="1136650"/>
                </a:cubicBezTo>
                <a:cubicBezTo>
                  <a:pt x="2682208" y="1202374"/>
                  <a:pt x="2699098" y="1225162"/>
                  <a:pt x="2667024" y="1263650"/>
                </a:cubicBezTo>
                <a:cubicBezTo>
                  <a:pt x="2661275" y="1270549"/>
                  <a:pt x="2654324" y="1276350"/>
                  <a:pt x="2647974" y="1282700"/>
                </a:cubicBezTo>
                <a:cubicBezTo>
                  <a:pt x="2654324" y="1289050"/>
                  <a:pt x="2662043" y="1294278"/>
                  <a:pt x="2667024" y="1301750"/>
                </a:cubicBezTo>
                <a:cubicBezTo>
                  <a:pt x="2670737" y="1307319"/>
                  <a:pt x="2670381" y="1314813"/>
                  <a:pt x="2673374" y="1320800"/>
                </a:cubicBezTo>
                <a:cubicBezTo>
                  <a:pt x="2676787" y="1327626"/>
                  <a:pt x="2682661" y="1333024"/>
                  <a:pt x="2686074" y="1339850"/>
                </a:cubicBezTo>
                <a:cubicBezTo>
                  <a:pt x="2689067" y="1345837"/>
                  <a:pt x="2689173" y="1353049"/>
                  <a:pt x="2692424" y="1358900"/>
                </a:cubicBezTo>
                <a:cubicBezTo>
                  <a:pt x="2699837" y="1372243"/>
                  <a:pt x="2709357" y="1384300"/>
                  <a:pt x="2717824" y="1397000"/>
                </a:cubicBezTo>
                <a:cubicBezTo>
                  <a:pt x="2722057" y="1403350"/>
                  <a:pt x="2728111" y="1408810"/>
                  <a:pt x="2730524" y="1416050"/>
                </a:cubicBezTo>
                <a:lnTo>
                  <a:pt x="2736874" y="1435100"/>
                </a:lnTo>
                <a:cubicBezTo>
                  <a:pt x="2734757" y="1443567"/>
                  <a:pt x="2735976" y="1453685"/>
                  <a:pt x="2730524" y="1460500"/>
                </a:cubicBezTo>
                <a:cubicBezTo>
                  <a:pt x="2726343" y="1465727"/>
                  <a:pt x="2717461" y="1463857"/>
                  <a:pt x="2711474" y="1466850"/>
                </a:cubicBezTo>
                <a:cubicBezTo>
                  <a:pt x="2704648" y="1470263"/>
                  <a:pt x="2698774" y="1475317"/>
                  <a:pt x="2692424" y="1479550"/>
                </a:cubicBezTo>
                <a:cubicBezTo>
                  <a:pt x="2654324" y="1477433"/>
                  <a:pt x="2616151" y="1476369"/>
                  <a:pt x="2578124" y="1473200"/>
                </a:cubicBezTo>
                <a:cubicBezTo>
                  <a:pt x="2565293" y="1472131"/>
                  <a:pt x="2552238" y="1470921"/>
                  <a:pt x="2540024" y="1466850"/>
                </a:cubicBezTo>
                <a:cubicBezTo>
                  <a:pt x="2532784" y="1464437"/>
                  <a:pt x="2527948" y="1457250"/>
                  <a:pt x="2520974" y="1454150"/>
                </a:cubicBezTo>
                <a:cubicBezTo>
                  <a:pt x="2508741" y="1448713"/>
                  <a:pt x="2482874" y="1441450"/>
                  <a:pt x="2482874" y="1441450"/>
                </a:cubicBezTo>
                <a:cubicBezTo>
                  <a:pt x="2480757" y="1435100"/>
                  <a:pt x="2474038" y="1428615"/>
                  <a:pt x="2476524" y="1422400"/>
                </a:cubicBezTo>
                <a:cubicBezTo>
                  <a:pt x="2481397" y="1410219"/>
                  <a:pt x="2512687" y="1405422"/>
                  <a:pt x="2520974" y="1403350"/>
                </a:cubicBezTo>
                <a:cubicBezTo>
                  <a:pt x="2533674" y="1394883"/>
                  <a:pt x="2547587" y="1388001"/>
                  <a:pt x="2559074" y="1377950"/>
                </a:cubicBezTo>
                <a:cubicBezTo>
                  <a:pt x="2564817" y="1372924"/>
                  <a:pt x="2566378" y="1364296"/>
                  <a:pt x="2571774" y="1358900"/>
                </a:cubicBezTo>
                <a:cubicBezTo>
                  <a:pt x="2580749" y="1349925"/>
                  <a:pt x="2606263" y="1338480"/>
                  <a:pt x="2616224" y="1333500"/>
                </a:cubicBezTo>
                <a:cubicBezTo>
                  <a:pt x="2576951" y="1320409"/>
                  <a:pt x="2617271" y="1330694"/>
                  <a:pt x="2552724" y="1333500"/>
                </a:cubicBezTo>
                <a:cubicBezTo>
                  <a:pt x="2470225" y="1337087"/>
                  <a:pt x="2387624" y="1337733"/>
                  <a:pt x="2305074" y="1339850"/>
                </a:cubicBezTo>
                <a:cubicBezTo>
                  <a:pt x="2297143" y="1347781"/>
                  <a:pt x="2277048" y="1362196"/>
                  <a:pt x="2279674" y="1377950"/>
                </a:cubicBezTo>
                <a:cubicBezTo>
                  <a:pt x="2280929" y="1385478"/>
                  <a:pt x="2288141" y="1390650"/>
                  <a:pt x="2292374" y="1397000"/>
                </a:cubicBezTo>
                <a:cubicBezTo>
                  <a:pt x="2294491" y="1407583"/>
                  <a:pt x="2298724" y="1417957"/>
                  <a:pt x="2298724" y="1428750"/>
                </a:cubicBezTo>
                <a:cubicBezTo>
                  <a:pt x="2298724" y="1457936"/>
                  <a:pt x="2293844" y="1468790"/>
                  <a:pt x="2286024" y="1492250"/>
                </a:cubicBezTo>
                <a:cubicBezTo>
                  <a:pt x="2290257" y="1504950"/>
                  <a:pt x="2287831" y="1522569"/>
                  <a:pt x="2298724" y="1530350"/>
                </a:cubicBezTo>
                <a:cubicBezTo>
                  <a:pt x="2307507" y="1536623"/>
                  <a:pt x="2320003" y="1526618"/>
                  <a:pt x="2330474" y="1524000"/>
                </a:cubicBezTo>
                <a:cubicBezTo>
                  <a:pt x="2353909" y="1518141"/>
                  <a:pt x="2357288" y="1512991"/>
                  <a:pt x="2381274" y="1498600"/>
                </a:cubicBezTo>
                <a:cubicBezTo>
                  <a:pt x="2389741" y="1502833"/>
                  <a:pt x="2405118" y="1501963"/>
                  <a:pt x="2406674" y="1511300"/>
                </a:cubicBezTo>
                <a:cubicBezTo>
                  <a:pt x="2416478" y="1570125"/>
                  <a:pt x="2403449" y="1567125"/>
                  <a:pt x="2374924" y="1587500"/>
                </a:cubicBezTo>
                <a:cubicBezTo>
                  <a:pt x="2366312" y="1593651"/>
                  <a:pt x="2358713" y="1601299"/>
                  <a:pt x="2349524" y="1606550"/>
                </a:cubicBezTo>
                <a:cubicBezTo>
                  <a:pt x="2342439" y="1610599"/>
                  <a:pt x="2310573" y="1617875"/>
                  <a:pt x="2305074" y="1619250"/>
                </a:cubicBezTo>
                <a:cubicBezTo>
                  <a:pt x="2266974" y="1617133"/>
                  <a:pt x="2223798" y="1632019"/>
                  <a:pt x="2190774" y="1612900"/>
                </a:cubicBezTo>
                <a:cubicBezTo>
                  <a:pt x="2172364" y="1602242"/>
                  <a:pt x="2202575" y="1560492"/>
                  <a:pt x="2184424" y="1549400"/>
                </a:cubicBezTo>
                <a:cubicBezTo>
                  <a:pt x="2153667" y="1530604"/>
                  <a:pt x="2112457" y="1545167"/>
                  <a:pt x="2076474" y="1543050"/>
                </a:cubicBezTo>
                <a:cubicBezTo>
                  <a:pt x="2033512" y="1528729"/>
                  <a:pt x="2054739" y="1533067"/>
                  <a:pt x="1974874" y="1543050"/>
                </a:cubicBezTo>
                <a:cubicBezTo>
                  <a:pt x="1968232" y="1543880"/>
                  <a:pt x="1962466" y="1548570"/>
                  <a:pt x="1955824" y="1549400"/>
                </a:cubicBezTo>
                <a:cubicBezTo>
                  <a:pt x="1928439" y="1552823"/>
                  <a:pt x="1900791" y="1553633"/>
                  <a:pt x="1873274" y="1555750"/>
                </a:cubicBezTo>
                <a:lnTo>
                  <a:pt x="1835174" y="1568450"/>
                </a:lnTo>
                <a:cubicBezTo>
                  <a:pt x="1828824" y="1570567"/>
                  <a:pt x="1821693" y="1571087"/>
                  <a:pt x="1816124" y="1574800"/>
                </a:cubicBezTo>
                <a:cubicBezTo>
                  <a:pt x="1789812" y="1592341"/>
                  <a:pt x="1804478" y="1585649"/>
                  <a:pt x="1771674" y="1593850"/>
                </a:cubicBezTo>
                <a:cubicBezTo>
                  <a:pt x="1748333" y="1612522"/>
                  <a:pt x="1741010" y="1622018"/>
                  <a:pt x="1714524" y="1631950"/>
                </a:cubicBezTo>
                <a:cubicBezTo>
                  <a:pt x="1706352" y="1635014"/>
                  <a:pt x="1697591" y="1636183"/>
                  <a:pt x="1689124" y="1638300"/>
                </a:cubicBezTo>
                <a:cubicBezTo>
                  <a:pt x="1676424" y="1646767"/>
                  <a:pt x="1665504" y="1658873"/>
                  <a:pt x="1651024" y="1663700"/>
                </a:cubicBezTo>
                <a:lnTo>
                  <a:pt x="1612924" y="1676400"/>
                </a:lnTo>
                <a:cubicBezTo>
                  <a:pt x="1606574" y="1678517"/>
                  <a:pt x="1600527" y="1682011"/>
                  <a:pt x="1593874" y="1682750"/>
                </a:cubicBezTo>
                <a:lnTo>
                  <a:pt x="1536724" y="1689100"/>
                </a:lnTo>
                <a:cubicBezTo>
                  <a:pt x="1528257" y="1686983"/>
                  <a:pt x="1517495" y="1688921"/>
                  <a:pt x="1511324" y="1682750"/>
                </a:cubicBezTo>
                <a:cubicBezTo>
                  <a:pt x="1505153" y="1676579"/>
                  <a:pt x="1507372" y="1665741"/>
                  <a:pt x="1504974" y="1657350"/>
                </a:cubicBezTo>
                <a:cubicBezTo>
                  <a:pt x="1503135" y="1650914"/>
                  <a:pt x="1500741" y="1644650"/>
                  <a:pt x="1498624" y="1638300"/>
                </a:cubicBezTo>
                <a:cubicBezTo>
                  <a:pt x="1496507" y="1606550"/>
                  <a:pt x="1495788" y="1574676"/>
                  <a:pt x="1492274" y="1543050"/>
                </a:cubicBezTo>
                <a:cubicBezTo>
                  <a:pt x="1491535" y="1536397"/>
                  <a:pt x="1491371" y="1527891"/>
                  <a:pt x="1485924" y="1524000"/>
                </a:cubicBezTo>
                <a:cubicBezTo>
                  <a:pt x="1478775" y="1518894"/>
                  <a:pt x="1435236" y="1507797"/>
                  <a:pt x="1422424" y="1504950"/>
                </a:cubicBezTo>
                <a:lnTo>
                  <a:pt x="1333524" y="1485900"/>
                </a:lnTo>
                <a:cubicBezTo>
                  <a:pt x="1325057" y="1473200"/>
                  <a:pt x="1310283" y="1462910"/>
                  <a:pt x="1308124" y="1447800"/>
                </a:cubicBezTo>
                <a:cubicBezTo>
                  <a:pt x="1306007" y="1432983"/>
                  <a:pt x="1310963" y="1415164"/>
                  <a:pt x="1301774" y="1403350"/>
                </a:cubicBezTo>
                <a:cubicBezTo>
                  <a:pt x="1293555" y="1392783"/>
                  <a:pt x="1277031" y="1391540"/>
                  <a:pt x="1263674" y="1390650"/>
                </a:cubicBezTo>
                <a:cubicBezTo>
                  <a:pt x="1231924" y="1388533"/>
                  <a:pt x="1200243" y="1384654"/>
                  <a:pt x="1168424" y="1384300"/>
                </a:cubicBezTo>
                <a:lnTo>
                  <a:pt x="120674" y="1377950"/>
                </a:lnTo>
                <a:cubicBezTo>
                  <a:pt x="112207" y="1373717"/>
                  <a:pt x="102977" y="1370752"/>
                  <a:pt x="95274" y="1365250"/>
                </a:cubicBezTo>
                <a:cubicBezTo>
                  <a:pt x="85537" y="1358295"/>
                  <a:pt x="68705" y="1338807"/>
                  <a:pt x="63524" y="1327150"/>
                </a:cubicBezTo>
                <a:cubicBezTo>
                  <a:pt x="58087" y="1314917"/>
                  <a:pt x="50824" y="1289050"/>
                  <a:pt x="50824" y="1289050"/>
                </a:cubicBezTo>
                <a:cubicBezTo>
                  <a:pt x="65725" y="1199645"/>
                  <a:pt x="55381" y="1237279"/>
                  <a:pt x="76224" y="1174750"/>
                </a:cubicBezTo>
                <a:lnTo>
                  <a:pt x="82574" y="1155700"/>
                </a:lnTo>
                <a:lnTo>
                  <a:pt x="88924" y="1136650"/>
                </a:lnTo>
                <a:cubicBezTo>
                  <a:pt x="91041" y="1096433"/>
                  <a:pt x="95274" y="1056272"/>
                  <a:pt x="95274" y="1016000"/>
                </a:cubicBezTo>
                <a:cubicBezTo>
                  <a:pt x="95274" y="1001033"/>
                  <a:pt x="95617" y="984937"/>
                  <a:pt x="88924" y="971550"/>
                </a:cubicBezTo>
                <a:cubicBezTo>
                  <a:pt x="84191" y="962084"/>
                  <a:pt x="71008" y="959984"/>
                  <a:pt x="63524" y="952500"/>
                </a:cubicBezTo>
                <a:cubicBezTo>
                  <a:pt x="28925" y="917901"/>
                  <a:pt x="61808" y="932878"/>
                  <a:pt x="25424" y="920750"/>
                </a:cubicBezTo>
                <a:cubicBezTo>
                  <a:pt x="27541" y="895350"/>
                  <a:pt x="27077" y="869601"/>
                  <a:pt x="31774" y="844550"/>
                </a:cubicBezTo>
                <a:cubicBezTo>
                  <a:pt x="33518" y="835246"/>
                  <a:pt x="39778" y="827369"/>
                  <a:pt x="44474" y="819150"/>
                </a:cubicBezTo>
                <a:cubicBezTo>
                  <a:pt x="48260" y="812524"/>
                  <a:pt x="57174" y="792468"/>
                  <a:pt x="57174" y="800100"/>
                </a:cubicBezTo>
                <a:cubicBezTo>
                  <a:pt x="57174" y="809566"/>
                  <a:pt x="48203" y="816799"/>
                  <a:pt x="44474" y="825500"/>
                </a:cubicBezTo>
                <a:cubicBezTo>
                  <a:pt x="32109" y="854351"/>
                  <a:pt x="-1034" y="876300"/>
                  <a:pt x="24" y="876300"/>
                </a:cubicBezTo>
                <a:close/>
              </a:path>
            </a:pathLst>
          </a:custGeom>
          <a:blipFill dpi="0" rotWithShape="1">
            <a:blip r:embed="rId18">
              <a:alphaModFix amt="40000"/>
            </a:blip>
            <a:srcRect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76FE2F-40F5-44FC-BE0B-37CF3ACD0314}"/>
              </a:ext>
            </a:extLst>
          </p:cNvPr>
          <p:cNvSpPr/>
          <p:nvPr/>
        </p:nvSpPr>
        <p:spPr>
          <a:xfrm>
            <a:off x="6623050" y="4441259"/>
            <a:ext cx="315333" cy="619691"/>
          </a:xfrm>
          <a:custGeom>
            <a:avLst/>
            <a:gdLst>
              <a:gd name="connsiteX0" fmla="*/ 254000 w 315333"/>
              <a:gd name="connsiteY0" fmla="*/ 3741 h 619691"/>
              <a:gd name="connsiteX1" fmla="*/ 228600 w 315333"/>
              <a:gd name="connsiteY1" fmla="*/ 60891 h 619691"/>
              <a:gd name="connsiteX2" fmla="*/ 209550 w 315333"/>
              <a:gd name="connsiteY2" fmla="*/ 67241 h 619691"/>
              <a:gd name="connsiteX3" fmla="*/ 196850 w 315333"/>
              <a:gd name="connsiteY3" fmla="*/ 86291 h 619691"/>
              <a:gd name="connsiteX4" fmla="*/ 158750 w 315333"/>
              <a:gd name="connsiteY4" fmla="*/ 105341 h 619691"/>
              <a:gd name="connsiteX5" fmla="*/ 120650 w 315333"/>
              <a:gd name="connsiteY5" fmla="*/ 137091 h 619691"/>
              <a:gd name="connsiteX6" fmla="*/ 101600 w 315333"/>
              <a:gd name="connsiteY6" fmla="*/ 149791 h 619691"/>
              <a:gd name="connsiteX7" fmla="*/ 57150 w 315333"/>
              <a:gd name="connsiteY7" fmla="*/ 162491 h 619691"/>
              <a:gd name="connsiteX8" fmla="*/ 38100 w 315333"/>
              <a:gd name="connsiteY8" fmla="*/ 175191 h 619691"/>
              <a:gd name="connsiteX9" fmla="*/ 31750 w 315333"/>
              <a:gd name="connsiteY9" fmla="*/ 194241 h 619691"/>
              <a:gd name="connsiteX10" fmla="*/ 25400 w 315333"/>
              <a:gd name="connsiteY10" fmla="*/ 365691 h 619691"/>
              <a:gd name="connsiteX11" fmla="*/ 12700 w 315333"/>
              <a:gd name="connsiteY11" fmla="*/ 403791 h 619691"/>
              <a:gd name="connsiteX12" fmla="*/ 0 w 315333"/>
              <a:gd name="connsiteY12" fmla="*/ 441891 h 619691"/>
              <a:gd name="connsiteX13" fmla="*/ 19050 w 315333"/>
              <a:gd name="connsiteY13" fmla="*/ 549841 h 619691"/>
              <a:gd name="connsiteX14" fmla="*/ 25400 w 315333"/>
              <a:gd name="connsiteY14" fmla="*/ 581591 h 619691"/>
              <a:gd name="connsiteX15" fmla="*/ 57150 w 315333"/>
              <a:gd name="connsiteY15" fmla="*/ 613341 h 619691"/>
              <a:gd name="connsiteX16" fmla="*/ 76200 w 315333"/>
              <a:gd name="connsiteY16" fmla="*/ 619691 h 619691"/>
              <a:gd name="connsiteX17" fmla="*/ 120650 w 315333"/>
              <a:gd name="connsiteY17" fmla="*/ 613341 h 619691"/>
              <a:gd name="connsiteX18" fmla="*/ 139700 w 315333"/>
              <a:gd name="connsiteY18" fmla="*/ 606991 h 619691"/>
              <a:gd name="connsiteX19" fmla="*/ 165100 w 315333"/>
              <a:gd name="connsiteY19" fmla="*/ 562541 h 619691"/>
              <a:gd name="connsiteX20" fmla="*/ 177800 w 315333"/>
              <a:gd name="connsiteY20" fmla="*/ 543491 h 619691"/>
              <a:gd name="connsiteX21" fmla="*/ 190500 w 315333"/>
              <a:gd name="connsiteY21" fmla="*/ 505391 h 619691"/>
              <a:gd name="connsiteX22" fmla="*/ 209550 w 315333"/>
              <a:gd name="connsiteY22" fmla="*/ 492691 h 619691"/>
              <a:gd name="connsiteX23" fmla="*/ 234950 w 315333"/>
              <a:gd name="connsiteY23" fmla="*/ 454591 h 619691"/>
              <a:gd name="connsiteX24" fmla="*/ 247650 w 315333"/>
              <a:gd name="connsiteY24" fmla="*/ 429191 h 619691"/>
              <a:gd name="connsiteX25" fmla="*/ 254000 w 315333"/>
              <a:gd name="connsiteY25" fmla="*/ 397441 h 619691"/>
              <a:gd name="connsiteX26" fmla="*/ 266700 w 315333"/>
              <a:gd name="connsiteY26" fmla="*/ 359341 h 619691"/>
              <a:gd name="connsiteX27" fmla="*/ 273050 w 315333"/>
              <a:gd name="connsiteY27" fmla="*/ 333941 h 619691"/>
              <a:gd name="connsiteX28" fmla="*/ 285750 w 315333"/>
              <a:gd name="connsiteY28" fmla="*/ 302191 h 619691"/>
              <a:gd name="connsiteX29" fmla="*/ 304800 w 315333"/>
              <a:gd name="connsiteY29" fmla="*/ 245041 h 619691"/>
              <a:gd name="connsiteX30" fmla="*/ 304800 w 315333"/>
              <a:gd name="connsiteY30" fmla="*/ 16441 h 619691"/>
              <a:gd name="connsiteX31" fmla="*/ 254000 w 315333"/>
              <a:gd name="connsiteY31" fmla="*/ 3741 h 6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5333" h="619691">
                <a:moveTo>
                  <a:pt x="254000" y="3741"/>
                </a:moveTo>
                <a:cubicBezTo>
                  <a:pt x="241300" y="11149"/>
                  <a:pt x="234533" y="54958"/>
                  <a:pt x="228600" y="60891"/>
                </a:cubicBezTo>
                <a:cubicBezTo>
                  <a:pt x="223867" y="65624"/>
                  <a:pt x="215900" y="65124"/>
                  <a:pt x="209550" y="67241"/>
                </a:cubicBezTo>
                <a:cubicBezTo>
                  <a:pt x="205317" y="73591"/>
                  <a:pt x="202246" y="80895"/>
                  <a:pt x="196850" y="86291"/>
                </a:cubicBezTo>
                <a:cubicBezTo>
                  <a:pt x="178652" y="104489"/>
                  <a:pt x="179408" y="95012"/>
                  <a:pt x="158750" y="105341"/>
                </a:cubicBezTo>
                <a:cubicBezTo>
                  <a:pt x="135101" y="117165"/>
                  <a:pt x="141716" y="119536"/>
                  <a:pt x="120650" y="137091"/>
                </a:cubicBezTo>
                <a:cubicBezTo>
                  <a:pt x="114787" y="141977"/>
                  <a:pt x="108426" y="146378"/>
                  <a:pt x="101600" y="149791"/>
                </a:cubicBezTo>
                <a:cubicBezTo>
                  <a:pt x="92490" y="154346"/>
                  <a:pt x="65288" y="160456"/>
                  <a:pt x="57150" y="162491"/>
                </a:cubicBezTo>
                <a:cubicBezTo>
                  <a:pt x="50800" y="166724"/>
                  <a:pt x="42868" y="169232"/>
                  <a:pt x="38100" y="175191"/>
                </a:cubicBezTo>
                <a:cubicBezTo>
                  <a:pt x="33919" y="180418"/>
                  <a:pt x="32195" y="187562"/>
                  <a:pt x="31750" y="194241"/>
                </a:cubicBezTo>
                <a:cubicBezTo>
                  <a:pt x="27946" y="251304"/>
                  <a:pt x="30578" y="308737"/>
                  <a:pt x="25400" y="365691"/>
                </a:cubicBezTo>
                <a:cubicBezTo>
                  <a:pt x="24188" y="379023"/>
                  <a:pt x="16933" y="391091"/>
                  <a:pt x="12700" y="403791"/>
                </a:cubicBezTo>
                <a:lnTo>
                  <a:pt x="0" y="441891"/>
                </a:lnTo>
                <a:cubicBezTo>
                  <a:pt x="12062" y="586640"/>
                  <a:pt x="-5247" y="468850"/>
                  <a:pt x="19050" y="549841"/>
                </a:cubicBezTo>
                <a:cubicBezTo>
                  <a:pt x="22151" y="560179"/>
                  <a:pt x="21610" y="571485"/>
                  <a:pt x="25400" y="581591"/>
                </a:cubicBezTo>
                <a:cubicBezTo>
                  <a:pt x="31262" y="597222"/>
                  <a:pt x="42822" y="606177"/>
                  <a:pt x="57150" y="613341"/>
                </a:cubicBezTo>
                <a:cubicBezTo>
                  <a:pt x="63137" y="616334"/>
                  <a:pt x="69850" y="617574"/>
                  <a:pt x="76200" y="619691"/>
                </a:cubicBezTo>
                <a:cubicBezTo>
                  <a:pt x="91017" y="617574"/>
                  <a:pt x="105974" y="616276"/>
                  <a:pt x="120650" y="613341"/>
                </a:cubicBezTo>
                <a:cubicBezTo>
                  <a:pt x="127214" y="612028"/>
                  <a:pt x="134473" y="611172"/>
                  <a:pt x="139700" y="606991"/>
                </a:cubicBezTo>
                <a:cubicBezTo>
                  <a:pt x="147843" y="600477"/>
                  <a:pt x="161153" y="569449"/>
                  <a:pt x="165100" y="562541"/>
                </a:cubicBezTo>
                <a:cubicBezTo>
                  <a:pt x="168886" y="555915"/>
                  <a:pt x="174700" y="550465"/>
                  <a:pt x="177800" y="543491"/>
                </a:cubicBezTo>
                <a:cubicBezTo>
                  <a:pt x="183237" y="531258"/>
                  <a:pt x="179361" y="512817"/>
                  <a:pt x="190500" y="505391"/>
                </a:cubicBezTo>
                <a:lnTo>
                  <a:pt x="209550" y="492691"/>
                </a:lnTo>
                <a:cubicBezTo>
                  <a:pt x="223172" y="451826"/>
                  <a:pt x="205221" y="496211"/>
                  <a:pt x="234950" y="454591"/>
                </a:cubicBezTo>
                <a:cubicBezTo>
                  <a:pt x="240452" y="446888"/>
                  <a:pt x="243417" y="437658"/>
                  <a:pt x="247650" y="429191"/>
                </a:cubicBezTo>
                <a:cubicBezTo>
                  <a:pt x="249767" y="418608"/>
                  <a:pt x="251160" y="407854"/>
                  <a:pt x="254000" y="397441"/>
                </a:cubicBezTo>
                <a:cubicBezTo>
                  <a:pt x="257522" y="384526"/>
                  <a:pt x="263453" y="372328"/>
                  <a:pt x="266700" y="359341"/>
                </a:cubicBezTo>
                <a:cubicBezTo>
                  <a:pt x="268817" y="350874"/>
                  <a:pt x="270290" y="342220"/>
                  <a:pt x="273050" y="333941"/>
                </a:cubicBezTo>
                <a:cubicBezTo>
                  <a:pt x="276655" y="323127"/>
                  <a:pt x="281916" y="312926"/>
                  <a:pt x="285750" y="302191"/>
                </a:cubicBezTo>
                <a:cubicBezTo>
                  <a:pt x="292504" y="283280"/>
                  <a:pt x="304800" y="245041"/>
                  <a:pt x="304800" y="245041"/>
                </a:cubicBezTo>
                <a:cubicBezTo>
                  <a:pt x="315637" y="158342"/>
                  <a:pt x="321727" y="131548"/>
                  <a:pt x="304800" y="16441"/>
                </a:cubicBezTo>
                <a:cubicBezTo>
                  <a:pt x="302324" y="-395"/>
                  <a:pt x="266700" y="-3667"/>
                  <a:pt x="254000" y="374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F148A2-63B7-4CB7-A24C-83418A52113F}"/>
              </a:ext>
            </a:extLst>
          </p:cNvPr>
          <p:cNvSpPr/>
          <p:nvPr/>
        </p:nvSpPr>
        <p:spPr>
          <a:xfrm>
            <a:off x="6578600" y="1921907"/>
            <a:ext cx="825500" cy="694293"/>
          </a:xfrm>
          <a:custGeom>
            <a:avLst/>
            <a:gdLst>
              <a:gd name="connsiteX0" fmla="*/ 196850 w 825500"/>
              <a:gd name="connsiteY0" fmla="*/ 8493 h 694293"/>
              <a:gd name="connsiteX1" fmla="*/ 177800 w 825500"/>
              <a:gd name="connsiteY1" fmla="*/ 46593 h 694293"/>
              <a:gd name="connsiteX2" fmla="*/ 165100 w 825500"/>
              <a:gd name="connsiteY2" fmla="*/ 97393 h 694293"/>
              <a:gd name="connsiteX3" fmla="*/ 171450 w 825500"/>
              <a:gd name="connsiteY3" fmla="*/ 122793 h 694293"/>
              <a:gd name="connsiteX4" fmla="*/ 190500 w 825500"/>
              <a:gd name="connsiteY4" fmla="*/ 129143 h 694293"/>
              <a:gd name="connsiteX5" fmla="*/ 228600 w 825500"/>
              <a:gd name="connsiteY5" fmla="*/ 154543 h 694293"/>
              <a:gd name="connsiteX6" fmla="*/ 247650 w 825500"/>
              <a:gd name="connsiteY6" fmla="*/ 167243 h 694293"/>
              <a:gd name="connsiteX7" fmla="*/ 285750 w 825500"/>
              <a:gd name="connsiteY7" fmla="*/ 186293 h 694293"/>
              <a:gd name="connsiteX8" fmla="*/ 304800 w 825500"/>
              <a:gd name="connsiteY8" fmla="*/ 192643 h 694293"/>
              <a:gd name="connsiteX9" fmla="*/ 381000 w 825500"/>
              <a:gd name="connsiteY9" fmla="*/ 154543 h 694293"/>
              <a:gd name="connsiteX10" fmla="*/ 387350 w 825500"/>
              <a:gd name="connsiteY10" fmla="*/ 129143 h 694293"/>
              <a:gd name="connsiteX11" fmla="*/ 412750 w 825500"/>
              <a:gd name="connsiteY11" fmla="*/ 122793 h 694293"/>
              <a:gd name="connsiteX12" fmla="*/ 476250 w 825500"/>
              <a:gd name="connsiteY12" fmla="*/ 110093 h 694293"/>
              <a:gd name="connsiteX13" fmla="*/ 609600 w 825500"/>
              <a:gd name="connsiteY13" fmla="*/ 116443 h 694293"/>
              <a:gd name="connsiteX14" fmla="*/ 647700 w 825500"/>
              <a:gd name="connsiteY14" fmla="*/ 141843 h 694293"/>
              <a:gd name="connsiteX15" fmla="*/ 685800 w 825500"/>
              <a:gd name="connsiteY15" fmla="*/ 173593 h 694293"/>
              <a:gd name="connsiteX16" fmla="*/ 698500 w 825500"/>
              <a:gd name="connsiteY16" fmla="*/ 192643 h 694293"/>
              <a:gd name="connsiteX17" fmla="*/ 692150 w 825500"/>
              <a:gd name="connsiteY17" fmla="*/ 224393 h 694293"/>
              <a:gd name="connsiteX18" fmla="*/ 666750 w 825500"/>
              <a:gd name="connsiteY18" fmla="*/ 262493 h 694293"/>
              <a:gd name="connsiteX19" fmla="*/ 673100 w 825500"/>
              <a:gd name="connsiteY19" fmla="*/ 306943 h 694293"/>
              <a:gd name="connsiteX20" fmla="*/ 679450 w 825500"/>
              <a:gd name="connsiteY20" fmla="*/ 395843 h 694293"/>
              <a:gd name="connsiteX21" fmla="*/ 685800 w 825500"/>
              <a:gd name="connsiteY21" fmla="*/ 414893 h 694293"/>
              <a:gd name="connsiteX22" fmla="*/ 730250 w 825500"/>
              <a:gd name="connsiteY22" fmla="*/ 427593 h 694293"/>
              <a:gd name="connsiteX23" fmla="*/ 742950 w 825500"/>
              <a:gd name="connsiteY23" fmla="*/ 472043 h 694293"/>
              <a:gd name="connsiteX24" fmla="*/ 749300 w 825500"/>
              <a:gd name="connsiteY24" fmla="*/ 516493 h 694293"/>
              <a:gd name="connsiteX25" fmla="*/ 755650 w 825500"/>
              <a:gd name="connsiteY25" fmla="*/ 548243 h 694293"/>
              <a:gd name="connsiteX26" fmla="*/ 774700 w 825500"/>
              <a:gd name="connsiteY26" fmla="*/ 560943 h 694293"/>
              <a:gd name="connsiteX27" fmla="*/ 793750 w 825500"/>
              <a:gd name="connsiteY27" fmla="*/ 579993 h 694293"/>
              <a:gd name="connsiteX28" fmla="*/ 800100 w 825500"/>
              <a:gd name="connsiteY28" fmla="*/ 605393 h 694293"/>
              <a:gd name="connsiteX29" fmla="*/ 825500 w 825500"/>
              <a:gd name="connsiteY29" fmla="*/ 643493 h 694293"/>
              <a:gd name="connsiteX30" fmla="*/ 819150 w 825500"/>
              <a:gd name="connsiteY30" fmla="*/ 668893 h 694293"/>
              <a:gd name="connsiteX31" fmla="*/ 781050 w 825500"/>
              <a:gd name="connsiteY31" fmla="*/ 681593 h 694293"/>
              <a:gd name="connsiteX32" fmla="*/ 704850 w 825500"/>
              <a:gd name="connsiteY32" fmla="*/ 694293 h 694293"/>
              <a:gd name="connsiteX33" fmla="*/ 622300 w 825500"/>
              <a:gd name="connsiteY33" fmla="*/ 687943 h 694293"/>
              <a:gd name="connsiteX34" fmla="*/ 603250 w 825500"/>
              <a:gd name="connsiteY34" fmla="*/ 681593 h 694293"/>
              <a:gd name="connsiteX35" fmla="*/ 571500 w 825500"/>
              <a:gd name="connsiteY35" fmla="*/ 637143 h 694293"/>
              <a:gd name="connsiteX36" fmla="*/ 552450 w 825500"/>
              <a:gd name="connsiteY36" fmla="*/ 630793 h 694293"/>
              <a:gd name="connsiteX37" fmla="*/ 400050 w 825500"/>
              <a:gd name="connsiteY37" fmla="*/ 624443 h 694293"/>
              <a:gd name="connsiteX38" fmla="*/ 349250 w 825500"/>
              <a:gd name="connsiteY38" fmla="*/ 611743 h 694293"/>
              <a:gd name="connsiteX39" fmla="*/ 330200 w 825500"/>
              <a:gd name="connsiteY39" fmla="*/ 599043 h 694293"/>
              <a:gd name="connsiteX40" fmla="*/ 304800 w 825500"/>
              <a:gd name="connsiteY40" fmla="*/ 535543 h 694293"/>
              <a:gd name="connsiteX41" fmla="*/ 247650 w 825500"/>
              <a:gd name="connsiteY41" fmla="*/ 484743 h 694293"/>
              <a:gd name="connsiteX42" fmla="*/ 222250 w 825500"/>
              <a:gd name="connsiteY42" fmla="*/ 472043 h 694293"/>
              <a:gd name="connsiteX43" fmla="*/ 184150 w 825500"/>
              <a:gd name="connsiteY43" fmla="*/ 446643 h 694293"/>
              <a:gd name="connsiteX44" fmla="*/ 165100 w 825500"/>
              <a:gd name="connsiteY44" fmla="*/ 395843 h 694293"/>
              <a:gd name="connsiteX45" fmla="*/ 139700 w 825500"/>
              <a:gd name="connsiteY45" fmla="*/ 357743 h 694293"/>
              <a:gd name="connsiteX46" fmla="*/ 107950 w 825500"/>
              <a:gd name="connsiteY46" fmla="*/ 319643 h 694293"/>
              <a:gd name="connsiteX47" fmla="*/ 95250 w 825500"/>
              <a:gd name="connsiteY47" fmla="*/ 262493 h 694293"/>
              <a:gd name="connsiteX48" fmla="*/ 88900 w 825500"/>
              <a:gd name="connsiteY48" fmla="*/ 243443 h 694293"/>
              <a:gd name="connsiteX49" fmla="*/ 82550 w 825500"/>
              <a:gd name="connsiteY49" fmla="*/ 198993 h 694293"/>
              <a:gd name="connsiteX50" fmla="*/ 50800 w 825500"/>
              <a:gd name="connsiteY50" fmla="*/ 160893 h 694293"/>
              <a:gd name="connsiteX51" fmla="*/ 25400 w 825500"/>
              <a:gd name="connsiteY51" fmla="*/ 122793 h 694293"/>
              <a:gd name="connsiteX52" fmla="*/ 12700 w 825500"/>
              <a:gd name="connsiteY52" fmla="*/ 103743 h 694293"/>
              <a:gd name="connsiteX53" fmla="*/ 0 w 825500"/>
              <a:gd name="connsiteY53" fmla="*/ 59293 h 694293"/>
              <a:gd name="connsiteX54" fmla="*/ 6350 w 825500"/>
              <a:gd name="connsiteY54" fmla="*/ 27543 h 694293"/>
              <a:gd name="connsiteX55" fmla="*/ 44450 w 825500"/>
              <a:gd name="connsiteY55" fmla="*/ 2143 h 694293"/>
              <a:gd name="connsiteX56" fmla="*/ 76200 w 825500"/>
              <a:gd name="connsiteY56" fmla="*/ 33893 h 694293"/>
              <a:gd name="connsiteX57" fmla="*/ 133350 w 825500"/>
              <a:gd name="connsiteY57" fmla="*/ 14843 h 694293"/>
              <a:gd name="connsiteX58" fmla="*/ 152400 w 825500"/>
              <a:gd name="connsiteY58" fmla="*/ 8493 h 694293"/>
              <a:gd name="connsiteX59" fmla="*/ 171450 w 825500"/>
              <a:gd name="connsiteY59" fmla="*/ 2143 h 694293"/>
              <a:gd name="connsiteX60" fmla="*/ 196850 w 825500"/>
              <a:gd name="connsiteY60" fmla="*/ 8493 h 6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5500" h="694293">
                <a:moveTo>
                  <a:pt x="196850" y="8493"/>
                </a:moveTo>
                <a:cubicBezTo>
                  <a:pt x="190500" y="21193"/>
                  <a:pt x="183567" y="33618"/>
                  <a:pt x="177800" y="46593"/>
                </a:cubicBezTo>
                <a:cubicBezTo>
                  <a:pt x="170700" y="62569"/>
                  <a:pt x="168469" y="80546"/>
                  <a:pt x="165100" y="97393"/>
                </a:cubicBezTo>
                <a:cubicBezTo>
                  <a:pt x="167217" y="105860"/>
                  <a:pt x="165998" y="115978"/>
                  <a:pt x="171450" y="122793"/>
                </a:cubicBezTo>
                <a:cubicBezTo>
                  <a:pt x="175631" y="128020"/>
                  <a:pt x="184649" y="125892"/>
                  <a:pt x="190500" y="129143"/>
                </a:cubicBezTo>
                <a:cubicBezTo>
                  <a:pt x="203843" y="136556"/>
                  <a:pt x="215900" y="146076"/>
                  <a:pt x="228600" y="154543"/>
                </a:cubicBezTo>
                <a:cubicBezTo>
                  <a:pt x="234950" y="158776"/>
                  <a:pt x="240410" y="164830"/>
                  <a:pt x="247650" y="167243"/>
                </a:cubicBezTo>
                <a:cubicBezTo>
                  <a:pt x="295533" y="183204"/>
                  <a:pt x="236511" y="161674"/>
                  <a:pt x="285750" y="186293"/>
                </a:cubicBezTo>
                <a:cubicBezTo>
                  <a:pt x="291737" y="189286"/>
                  <a:pt x="298450" y="190526"/>
                  <a:pt x="304800" y="192643"/>
                </a:cubicBezTo>
                <a:cubicBezTo>
                  <a:pt x="388085" y="185072"/>
                  <a:pt x="368825" y="209331"/>
                  <a:pt x="381000" y="154543"/>
                </a:cubicBezTo>
                <a:cubicBezTo>
                  <a:pt x="382893" y="146024"/>
                  <a:pt x="381179" y="135314"/>
                  <a:pt x="387350" y="129143"/>
                </a:cubicBezTo>
                <a:cubicBezTo>
                  <a:pt x="393521" y="122972"/>
                  <a:pt x="404359" y="125191"/>
                  <a:pt x="412750" y="122793"/>
                </a:cubicBezTo>
                <a:cubicBezTo>
                  <a:pt x="457082" y="110127"/>
                  <a:pt x="400391" y="120930"/>
                  <a:pt x="476250" y="110093"/>
                </a:cubicBezTo>
                <a:cubicBezTo>
                  <a:pt x="520700" y="112210"/>
                  <a:pt x="565844" y="108340"/>
                  <a:pt x="609600" y="116443"/>
                </a:cubicBezTo>
                <a:cubicBezTo>
                  <a:pt x="624608" y="119222"/>
                  <a:pt x="635000" y="133376"/>
                  <a:pt x="647700" y="141843"/>
                </a:cubicBezTo>
                <a:cubicBezTo>
                  <a:pt x="666431" y="154330"/>
                  <a:pt x="670521" y="155258"/>
                  <a:pt x="685800" y="173593"/>
                </a:cubicBezTo>
                <a:cubicBezTo>
                  <a:pt x="690686" y="179456"/>
                  <a:pt x="694267" y="186293"/>
                  <a:pt x="698500" y="192643"/>
                </a:cubicBezTo>
                <a:cubicBezTo>
                  <a:pt x="696383" y="203226"/>
                  <a:pt x="696616" y="214567"/>
                  <a:pt x="692150" y="224393"/>
                </a:cubicBezTo>
                <a:cubicBezTo>
                  <a:pt x="685834" y="238288"/>
                  <a:pt x="666750" y="262493"/>
                  <a:pt x="666750" y="262493"/>
                </a:cubicBezTo>
                <a:cubicBezTo>
                  <a:pt x="668867" y="277310"/>
                  <a:pt x="671681" y="292043"/>
                  <a:pt x="673100" y="306943"/>
                </a:cubicBezTo>
                <a:cubicBezTo>
                  <a:pt x="675917" y="336518"/>
                  <a:pt x="675979" y="366338"/>
                  <a:pt x="679450" y="395843"/>
                </a:cubicBezTo>
                <a:cubicBezTo>
                  <a:pt x="680232" y="402491"/>
                  <a:pt x="681067" y="410160"/>
                  <a:pt x="685800" y="414893"/>
                </a:cubicBezTo>
                <a:cubicBezTo>
                  <a:pt x="688837" y="417930"/>
                  <a:pt x="730030" y="427538"/>
                  <a:pt x="730250" y="427593"/>
                </a:cubicBezTo>
                <a:cubicBezTo>
                  <a:pt x="735691" y="443915"/>
                  <a:pt x="739761" y="454501"/>
                  <a:pt x="742950" y="472043"/>
                </a:cubicBezTo>
                <a:cubicBezTo>
                  <a:pt x="745627" y="486769"/>
                  <a:pt x="746839" y="501730"/>
                  <a:pt x="749300" y="516493"/>
                </a:cubicBezTo>
                <a:cubicBezTo>
                  <a:pt x="751074" y="527139"/>
                  <a:pt x="750295" y="538872"/>
                  <a:pt x="755650" y="548243"/>
                </a:cubicBezTo>
                <a:cubicBezTo>
                  <a:pt x="759436" y="554869"/>
                  <a:pt x="768837" y="556057"/>
                  <a:pt x="774700" y="560943"/>
                </a:cubicBezTo>
                <a:cubicBezTo>
                  <a:pt x="781599" y="566692"/>
                  <a:pt x="787400" y="573643"/>
                  <a:pt x="793750" y="579993"/>
                </a:cubicBezTo>
                <a:cubicBezTo>
                  <a:pt x="795867" y="588460"/>
                  <a:pt x="795259" y="598131"/>
                  <a:pt x="800100" y="605393"/>
                </a:cubicBezTo>
                <a:cubicBezTo>
                  <a:pt x="835182" y="658016"/>
                  <a:pt x="807270" y="570571"/>
                  <a:pt x="825500" y="643493"/>
                </a:cubicBezTo>
                <a:cubicBezTo>
                  <a:pt x="823383" y="651960"/>
                  <a:pt x="825776" y="663213"/>
                  <a:pt x="819150" y="668893"/>
                </a:cubicBezTo>
                <a:cubicBezTo>
                  <a:pt x="808986" y="677605"/>
                  <a:pt x="793750" y="677360"/>
                  <a:pt x="781050" y="681593"/>
                </a:cubicBezTo>
                <a:cubicBezTo>
                  <a:pt x="743816" y="694004"/>
                  <a:pt x="768653" y="687204"/>
                  <a:pt x="704850" y="694293"/>
                </a:cubicBezTo>
                <a:cubicBezTo>
                  <a:pt x="677333" y="692176"/>
                  <a:pt x="649685" y="691366"/>
                  <a:pt x="622300" y="687943"/>
                </a:cubicBezTo>
                <a:cubicBezTo>
                  <a:pt x="615658" y="687113"/>
                  <a:pt x="608819" y="685306"/>
                  <a:pt x="603250" y="681593"/>
                </a:cubicBezTo>
                <a:cubicBezTo>
                  <a:pt x="555675" y="649876"/>
                  <a:pt x="611228" y="676871"/>
                  <a:pt x="571500" y="637143"/>
                </a:cubicBezTo>
                <a:cubicBezTo>
                  <a:pt x="566767" y="632410"/>
                  <a:pt x="558800" y="632910"/>
                  <a:pt x="552450" y="630793"/>
                </a:cubicBezTo>
                <a:cubicBezTo>
                  <a:pt x="487280" y="647085"/>
                  <a:pt x="528400" y="639845"/>
                  <a:pt x="400050" y="624443"/>
                </a:cubicBezTo>
                <a:cubicBezTo>
                  <a:pt x="390516" y="623299"/>
                  <a:pt x="360691" y="617463"/>
                  <a:pt x="349250" y="611743"/>
                </a:cubicBezTo>
                <a:cubicBezTo>
                  <a:pt x="342424" y="608330"/>
                  <a:pt x="336550" y="603276"/>
                  <a:pt x="330200" y="599043"/>
                </a:cubicBezTo>
                <a:cubicBezTo>
                  <a:pt x="325833" y="585941"/>
                  <a:pt x="315478" y="548891"/>
                  <a:pt x="304800" y="535543"/>
                </a:cubicBezTo>
                <a:cubicBezTo>
                  <a:pt x="288557" y="515239"/>
                  <a:pt x="270064" y="497551"/>
                  <a:pt x="247650" y="484743"/>
                </a:cubicBezTo>
                <a:cubicBezTo>
                  <a:pt x="239431" y="480047"/>
                  <a:pt x="230367" y="476913"/>
                  <a:pt x="222250" y="472043"/>
                </a:cubicBezTo>
                <a:cubicBezTo>
                  <a:pt x="209162" y="464190"/>
                  <a:pt x="184150" y="446643"/>
                  <a:pt x="184150" y="446643"/>
                </a:cubicBezTo>
                <a:cubicBezTo>
                  <a:pt x="179291" y="432066"/>
                  <a:pt x="171608" y="407775"/>
                  <a:pt x="165100" y="395843"/>
                </a:cubicBezTo>
                <a:cubicBezTo>
                  <a:pt x="157791" y="382443"/>
                  <a:pt x="150493" y="368536"/>
                  <a:pt x="139700" y="357743"/>
                </a:cubicBezTo>
                <a:cubicBezTo>
                  <a:pt x="125656" y="343699"/>
                  <a:pt x="116791" y="337324"/>
                  <a:pt x="107950" y="319643"/>
                </a:cubicBezTo>
                <a:cubicBezTo>
                  <a:pt x="99373" y="302489"/>
                  <a:pt x="99152" y="280053"/>
                  <a:pt x="95250" y="262493"/>
                </a:cubicBezTo>
                <a:cubicBezTo>
                  <a:pt x="93798" y="255959"/>
                  <a:pt x="91017" y="249793"/>
                  <a:pt x="88900" y="243443"/>
                </a:cubicBezTo>
                <a:cubicBezTo>
                  <a:pt x="86783" y="228626"/>
                  <a:pt x="86851" y="213329"/>
                  <a:pt x="82550" y="198993"/>
                </a:cubicBezTo>
                <a:cubicBezTo>
                  <a:pt x="77801" y="183162"/>
                  <a:pt x="60029" y="172759"/>
                  <a:pt x="50800" y="160893"/>
                </a:cubicBezTo>
                <a:cubicBezTo>
                  <a:pt x="41429" y="148845"/>
                  <a:pt x="33867" y="135493"/>
                  <a:pt x="25400" y="122793"/>
                </a:cubicBezTo>
                <a:cubicBezTo>
                  <a:pt x="21167" y="116443"/>
                  <a:pt x="15113" y="110983"/>
                  <a:pt x="12700" y="103743"/>
                </a:cubicBezTo>
                <a:cubicBezTo>
                  <a:pt x="3590" y="76414"/>
                  <a:pt x="7973" y="91187"/>
                  <a:pt x="0" y="59293"/>
                </a:cubicBezTo>
                <a:cubicBezTo>
                  <a:pt x="2117" y="48710"/>
                  <a:pt x="1523" y="37196"/>
                  <a:pt x="6350" y="27543"/>
                </a:cubicBezTo>
                <a:cubicBezTo>
                  <a:pt x="15863" y="8517"/>
                  <a:pt x="27517" y="7787"/>
                  <a:pt x="44450" y="2143"/>
                </a:cubicBezTo>
                <a:cubicBezTo>
                  <a:pt x="50094" y="10610"/>
                  <a:pt x="62089" y="33893"/>
                  <a:pt x="76200" y="33893"/>
                </a:cubicBezTo>
                <a:lnTo>
                  <a:pt x="133350" y="14843"/>
                </a:lnTo>
                <a:lnTo>
                  <a:pt x="152400" y="8493"/>
                </a:lnTo>
                <a:cubicBezTo>
                  <a:pt x="158750" y="6376"/>
                  <a:pt x="171450" y="-4550"/>
                  <a:pt x="171450" y="2143"/>
                </a:cubicBezTo>
                <a:lnTo>
                  <a:pt x="196850" y="8493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4027F7-01F8-47AE-8082-FCA847F4D638}"/>
              </a:ext>
            </a:extLst>
          </p:cNvPr>
          <p:cNvSpPr/>
          <p:nvPr/>
        </p:nvSpPr>
        <p:spPr>
          <a:xfrm>
            <a:off x="5463521" y="404358"/>
            <a:ext cx="451630" cy="621684"/>
          </a:xfrm>
          <a:custGeom>
            <a:avLst/>
            <a:gdLst>
              <a:gd name="connsiteX0" fmla="*/ 69850 w 323850"/>
              <a:gd name="connsiteY0" fmla="*/ 178841 h 445790"/>
              <a:gd name="connsiteX1" fmla="*/ 63500 w 323850"/>
              <a:gd name="connsiteY1" fmla="*/ 96291 h 445790"/>
              <a:gd name="connsiteX2" fmla="*/ 25400 w 323850"/>
              <a:gd name="connsiteY2" fmla="*/ 83591 h 445790"/>
              <a:gd name="connsiteX3" fmla="*/ 50800 w 323850"/>
              <a:gd name="connsiteY3" fmla="*/ 77241 h 445790"/>
              <a:gd name="connsiteX4" fmla="*/ 88900 w 323850"/>
              <a:gd name="connsiteY4" fmla="*/ 70891 h 445790"/>
              <a:gd name="connsiteX5" fmla="*/ 107950 w 323850"/>
              <a:gd name="connsiteY5" fmla="*/ 58191 h 445790"/>
              <a:gd name="connsiteX6" fmla="*/ 133350 w 323850"/>
              <a:gd name="connsiteY6" fmla="*/ 51841 h 445790"/>
              <a:gd name="connsiteX7" fmla="*/ 152400 w 323850"/>
              <a:gd name="connsiteY7" fmla="*/ 39141 h 445790"/>
              <a:gd name="connsiteX8" fmla="*/ 146050 w 323850"/>
              <a:gd name="connsiteY8" fmla="*/ 1041 h 445790"/>
              <a:gd name="connsiteX9" fmla="*/ 139700 w 323850"/>
              <a:gd name="connsiteY9" fmla="*/ 20091 h 445790"/>
              <a:gd name="connsiteX10" fmla="*/ 165100 w 323850"/>
              <a:gd name="connsiteY10" fmla="*/ 32791 h 445790"/>
              <a:gd name="connsiteX11" fmla="*/ 209550 w 323850"/>
              <a:gd name="connsiteY11" fmla="*/ 39141 h 445790"/>
              <a:gd name="connsiteX12" fmla="*/ 215900 w 323850"/>
              <a:gd name="connsiteY12" fmla="*/ 102641 h 445790"/>
              <a:gd name="connsiteX13" fmla="*/ 228600 w 323850"/>
              <a:gd name="connsiteY13" fmla="*/ 121691 h 445790"/>
              <a:gd name="connsiteX14" fmla="*/ 234950 w 323850"/>
              <a:gd name="connsiteY14" fmla="*/ 140741 h 445790"/>
              <a:gd name="connsiteX15" fmla="*/ 241300 w 323850"/>
              <a:gd name="connsiteY15" fmla="*/ 216941 h 445790"/>
              <a:gd name="connsiteX16" fmla="*/ 260350 w 323850"/>
              <a:gd name="connsiteY16" fmla="*/ 223291 h 445790"/>
              <a:gd name="connsiteX17" fmla="*/ 266700 w 323850"/>
              <a:gd name="connsiteY17" fmla="*/ 242341 h 445790"/>
              <a:gd name="connsiteX18" fmla="*/ 279400 w 323850"/>
              <a:gd name="connsiteY18" fmla="*/ 286791 h 445790"/>
              <a:gd name="connsiteX19" fmla="*/ 317500 w 323850"/>
              <a:gd name="connsiteY19" fmla="*/ 305841 h 445790"/>
              <a:gd name="connsiteX20" fmla="*/ 323850 w 323850"/>
              <a:gd name="connsiteY20" fmla="*/ 324891 h 445790"/>
              <a:gd name="connsiteX21" fmla="*/ 298450 w 323850"/>
              <a:gd name="connsiteY21" fmla="*/ 362991 h 445790"/>
              <a:gd name="connsiteX22" fmla="*/ 273050 w 323850"/>
              <a:gd name="connsiteY22" fmla="*/ 382041 h 445790"/>
              <a:gd name="connsiteX23" fmla="*/ 241300 w 323850"/>
              <a:gd name="connsiteY23" fmla="*/ 388391 h 445790"/>
              <a:gd name="connsiteX24" fmla="*/ 209550 w 323850"/>
              <a:gd name="connsiteY24" fmla="*/ 401091 h 445790"/>
              <a:gd name="connsiteX25" fmla="*/ 177800 w 323850"/>
              <a:gd name="connsiteY25" fmla="*/ 407441 h 445790"/>
              <a:gd name="connsiteX26" fmla="*/ 152400 w 323850"/>
              <a:gd name="connsiteY26" fmla="*/ 413791 h 445790"/>
              <a:gd name="connsiteX27" fmla="*/ 114300 w 323850"/>
              <a:gd name="connsiteY27" fmla="*/ 445541 h 445790"/>
              <a:gd name="connsiteX28" fmla="*/ 57150 w 323850"/>
              <a:gd name="connsiteY28" fmla="*/ 432841 h 445790"/>
              <a:gd name="connsiteX29" fmla="*/ 0 w 323850"/>
              <a:gd name="connsiteY29" fmla="*/ 369341 h 445790"/>
              <a:gd name="connsiteX30" fmla="*/ 6350 w 323850"/>
              <a:gd name="connsiteY30" fmla="*/ 293141 h 445790"/>
              <a:gd name="connsiteX31" fmla="*/ 25400 w 323850"/>
              <a:gd name="connsiteY31" fmla="*/ 280441 h 445790"/>
              <a:gd name="connsiteX32" fmla="*/ 63500 w 323850"/>
              <a:gd name="connsiteY32" fmla="*/ 267741 h 445790"/>
              <a:gd name="connsiteX33" fmla="*/ 82550 w 323850"/>
              <a:gd name="connsiteY33" fmla="*/ 261391 h 445790"/>
              <a:gd name="connsiteX34" fmla="*/ 69850 w 323850"/>
              <a:gd name="connsiteY34" fmla="*/ 178841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850" h="445790">
                <a:moveTo>
                  <a:pt x="69850" y="178841"/>
                </a:moveTo>
                <a:cubicBezTo>
                  <a:pt x="66675" y="151324"/>
                  <a:pt x="75171" y="121300"/>
                  <a:pt x="63500" y="96291"/>
                </a:cubicBezTo>
                <a:cubicBezTo>
                  <a:pt x="57839" y="84160"/>
                  <a:pt x="25400" y="83591"/>
                  <a:pt x="25400" y="83591"/>
                </a:cubicBezTo>
                <a:cubicBezTo>
                  <a:pt x="33867" y="81474"/>
                  <a:pt x="42242" y="78953"/>
                  <a:pt x="50800" y="77241"/>
                </a:cubicBezTo>
                <a:cubicBezTo>
                  <a:pt x="63425" y="74716"/>
                  <a:pt x="76686" y="74962"/>
                  <a:pt x="88900" y="70891"/>
                </a:cubicBezTo>
                <a:cubicBezTo>
                  <a:pt x="96140" y="68478"/>
                  <a:pt x="100935" y="61197"/>
                  <a:pt x="107950" y="58191"/>
                </a:cubicBezTo>
                <a:cubicBezTo>
                  <a:pt x="115972" y="54753"/>
                  <a:pt x="124883" y="53958"/>
                  <a:pt x="133350" y="51841"/>
                </a:cubicBezTo>
                <a:cubicBezTo>
                  <a:pt x="139700" y="47608"/>
                  <a:pt x="150549" y="46545"/>
                  <a:pt x="152400" y="39141"/>
                </a:cubicBezTo>
                <a:cubicBezTo>
                  <a:pt x="155523" y="26650"/>
                  <a:pt x="153192" y="11754"/>
                  <a:pt x="146050" y="1041"/>
                </a:cubicBezTo>
                <a:cubicBezTo>
                  <a:pt x="142337" y="-4528"/>
                  <a:pt x="141817" y="13741"/>
                  <a:pt x="139700" y="20091"/>
                </a:cubicBezTo>
                <a:cubicBezTo>
                  <a:pt x="148167" y="24324"/>
                  <a:pt x="155968" y="30300"/>
                  <a:pt x="165100" y="32791"/>
                </a:cubicBezTo>
                <a:cubicBezTo>
                  <a:pt x="179540" y="36729"/>
                  <a:pt x="200747" y="27037"/>
                  <a:pt x="209550" y="39141"/>
                </a:cubicBezTo>
                <a:cubicBezTo>
                  <a:pt x="222062" y="56345"/>
                  <a:pt x="211117" y="81914"/>
                  <a:pt x="215900" y="102641"/>
                </a:cubicBezTo>
                <a:cubicBezTo>
                  <a:pt x="217616" y="110077"/>
                  <a:pt x="225187" y="114865"/>
                  <a:pt x="228600" y="121691"/>
                </a:cubicBezTo>
                <a:cubicBezTo>
                  <a:pt x="231593" y="127678"/>
                  <a:pt x="232833" y="134391"/>
                  <a:pt x="234950" y="140741"/>
                </a:cubicBezTo>
                <a:cubicBezTo>
                  <a:pt x="237067" y="166141"/>
                  <a:pt x="233804" y="192580"/>
                  <a:pt x="241300" y="216941"/>
                </a:cubicBezTo>
                <a:cubicBezTo>
                  <a:pt x="243268" y="223338"/>
                  <a:pt x="255617" y="218558"/>
                  <a:pt x="260350" y="223291"/>
                </a:cubicBezTo>
                <a:cubicBezTo>
                  <a:pt x="265083" y="228024"/>
                  <a:pt x="264861" y="235905"/>
                  <a:pt x="266700" y="242341"/>
                </a:cubicBezTo>
                <a:cubicBezTo>
                  <a:pt x="267207" y="244116"/>
                  <a:pt x="276017" y="282562"/>
                  <a:pt x="279400" y="286791"/>
                </a:cubicBezTo>
                <a:cubicBezTo>
                  <a:pt x="288352" y="297982"/>
                  <a:pt x="304951" y="301658"/>
                  <a:pt x="317500" y="305841"/>
                </a:cubicBezTo>
                <a:cubicBezTo>
                  <a:pt x="319617" y="312191"/>
                  <a:pt x="323850" y="318198"/>
                  <a:pt x="323850" y="324891"/>
                </a:cubicBezTo>
                <a:cubicBezTo>
                  <a:pt x="323850" y="342051"/>
                  <a:pt x="309904" y="353174"/>
                  <a:pt x="298450" y="362991"/>
                </a:cubicBezTo>
                <a:cubicBezTo>
                  <a:pt x="290415" y="369879"/>
                  <a:pt x="282721" y="377743"/>
                  <a:pt x="273050" y="382041"/>
                </a:cubicBezTo>
                <a:cubicBezTo>
                  <a:pt x="263187" y="386424"/>
                  <a:pt x="251638" y="385290"/>
                  <a:pt x="241300" y="388391"/>
                </a:cubicBezTo>
                <a:cubicBezTo>
                  <a:pt x="230382" y="391666"/>
                  <a:pt x="220468" y="397816"/>
                  <a:pt x="209550" y="401091"/>
                </a:cubicBezTo>
                <a:cubicBezTo>
                  <a:pt x="199212" y="404192"/>
                  <a:pt x="188336" y="405100"/>
                  <a:pt x="177800" y="407441"/>
                </a:cubicBezTo>
                <a:cubicBezTo>
                  <a:pt x="169281" y="409334"/>
                  <a:pt x="160867" y="411674"/>
                  <a:pt x="152400" y="413791"/>
                </a:cubicBezTo>
                <a:cubicBezTo>
                  <a:pt x="147459" y="418732"/>
                  <a:pt x="124246" y="444436"/>
                  <a:pt x="114300" y="445541"/>
                </a:cubicBezTo>
                <a:cubicBezTo>
                  <a:pt x="97537" y="447404"/>
                  <a:pt x="73890" y="438421"/>
                  <a:pt x="57150" y="432841"/>
                </a:cubicBezTo>
                <a:cubicBezTo>
                  <a:pt x="11566" y="387257"/>
                  <a:pt x="29826" y="409109"/>
                  <a:pt x="0" y="369341"/>
                </a:cubicBezTo>
                <a:cubicBezTo>
                  <a:pt x="2117" y="343941"/>
                  <a:pt x="-652" y="317648"/>
                  <a:pt x="6350" y="293141"/>
                </a:cubicBezTo>
                <a:cubicBezTo>
                  <a:pt x="8447" y="285803"/>
                  <a:pt x="18426" y="283541"/>
                  <a:pt x="25400" y="280441"/>
                </a:cubicBezTo>
                <a:cubicBezTo>
                  <a:pt x="37633" y="275004"/>
                  <a:pt x="50800" y="271974"/>
                  <a:pt x="63500" y="267741"/>
                </a:cubicBezTo>
                <a:lnTo>
                  <a:pt x="82550" y="261391"/>
                </a:lnTo>
                <a:cubicBezTo>
                  <a:pt x="105817" y="226490"/>
                  <a:pt x="73025" y="206358"/>
                  <a:pt x="69850" y="178841"/>
                </a:cubicBezTo>
                <a:close/>
              </a:path>
            </a:pathLst>
          </a:custGeom>
          <a:blipFill dpi="0" rotWithShape="0">
            <a:blip r:embed="rId19"/>
            <a:srcRect/>
            <a:stretch>
              <a:fillRect l="-7000" t="-5000" b="-2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6D48A7-D5DB-419C-A9FC-3E6AFC3D9233}"/>
              </a:ext>
            </a:extLst>
          </p:cNvPr>
          <p:cNvSpPr/>
          <p:nvPr/>
        </p:nvSpPr>
        <p:spPr>
          <a:xfrm>
            <a:off x="5242579" y="209550"/>
            <a:ext cx="421621" cy="146050"/>
          </a:xfrm>
          <a:custGeom>
            <a:avLst/>
            <a:gdLst>
              <a:gd name="connsiteX0" fmla="*/ 2521 w 421621"/>
              <a:gd name="connsiteY0" fmla="*/ 38100 h 146050"/>
              <a:gd name="connsiteX1" fmla="*/ 53321 w 421621"/>
              <a:gd name="connsiteY1" fmla="*/ 82550 h 146050"/>
              <a:gd name="connsiteX2" fmla="*/ 78721 w 421621"/>
              <a:gd name="connsiteY2" fmla="*/ 88900 h 146050"/>
              <a:gd name="connsiteX3" fmla="*/ 85071 w 421621"/>
              <a:gd name="connsiteY3" fmla="*/ 133350 h 146050"/>
              <a:gd name="connsiteX4" fmla="*/ 123171 w 421621"/>
              <a:gd name="connsiteY4" fmla="*/ 146050 h 146050"/>
              <a:gd name="connsiteX5" fmla="*/ 167621 w 421621"/>
              <a:gd name="connsiteY5" fmla="*/ 139700 h 146050"/>
              <a:gd name="connsiteX6" fmla="*/ 186671 w 421621"/>
              <a:gd name="connsiteY6" fmla="*/ 95250 h 146050"/>
              <a:gd name="connsiteX7" fmla="*/ 218421 w 421621"/>
              <a:gd name="connsiteY7" fmla="*/ 63500 h 146050"/>
              <a:gd name="connsiteX8" fmla="*/ 275571 w 421621"/>
              <a:gd name="connsiteY8" fmla="*/ 88900 h 146050"/>
              <a:gd name="connsiteX9" fmla="*/ 294621 w 421621"/>
              <a:gd name="connsiteY9" fmla="*/ 95250 h 146050"/>
              <a:gd name="connsiteX10" fmla="*/ 332721 w 421621"/>
              <a:gd name="connsiteY10" fmla="*/ 114300 h 146050"/>
              <a:gd name="connsiteX11" fmla="*/ 313671 w 421621"/>
              <a:gd name="connsiteY11" fmla="*/ 95250 h 146050"/>
              <a:gd name="connsiteX12" fmla="*/ 294621 w 421621"/>
              <a:gd name="connsiteY12" fmla="*/ 88900 h 146050"/>
              <a:gd name="connsiteX13" fmla="*/ 256521 w 421621"/>
              <a:gd name="connsiteY13" fmla="*/ 69850 h 146050"/>
              <a:gd name="connsiteX14" fmla="*/ 300971 w 421621"/>
              <a:gd name="connsiteY14" fmla="*/ 44450 h 146050"/>
              <a:gd name="connsiteX15" fmla="*/ 339071 w 421621"/>
              <a:gd name="connsiteY15" fmla="*/ 31750 h 146050"/>
              <a:gd name="connsiteX16" fmla="*/ 421621 w 421621"/>
              <a:gd name="connsiteY16" fmla="*/ 25400 h 146050"/>
              <a:gd name="connsiteX17" fmla="*/ 415271 w 421621"/>
              <a:gd name="connsiteY17" fmla="*/ 6350 h 146050"/>
              <a:gd name="connsiteX18" fmla="*/ 396221 w 421621"/>
              <a:gd name="connsiteY18" fmla="*/ 0 h 146050"/>
              <a:gd name="connsiteX19" fmla="*/ 193021 w 421621"/>
              <a:gd name="connsiteY19" fmla="*/ 6350 h 146050"/>
              <a:gd name="connsiteX20" fmla="*/ 135871 w 421621"/>
              <a:gd name="connsiteY20" fmla="*/ 19050 h 146050"/>
              <a:gd name="connsiteX21" fmla="*/ 2521 w 421621"/>
              <a:gd name="connsiteY21" fmla="*/ 3810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621" h="146050">
                <a:moveTo>
                  <a:pt x="2521" y="38100"/>
                </a:moveTo>
                <a:cubicBezTo>
                  <a:pt x="-11237" y="48683"/>
                  <a:pt x="34944" y="74674"/>
                  <a:pt x="53321" y="82550"/>
                </a:cubicBezTo>
                <a:cubicBezTo>
                  <a:pt x="61343" y="85988"/>
                  <a:pt x="70254" y="86783"/>
                  <a:pt x="78721" y="88900"/>
                </a:cubicBezTo>
                <a:cubicBezTo>
                  <a:pt x="80838" y="103717"/>
                  <a:pt x="75882" y="121536"/>
                  <a:pt x="85071" y="133350"/>
                </a:cubicBezTo>
                <a:cubicBezTo>
                  <a:pt x="93290" y="143917"/>
                  <a:pt x="123171" y="146050"/>
                  <a:pt x="123171" y="146050"/>
                </a:cubicBezTo>
                <a:cubicBezTo>
                  <a:pt x="137988" y="143933"/>
                  <a:pt x="154537" y="146969"/>
                  <a:pt x="167621" y="139700"/>
                </a:cubicBezTo>
                <a:cubicBezTo>
                  <a:pt x="176769" y="134618"/>
                  <a:pt x="181956" y="104680"/>
                  <a:pt x="186671" y="95250"/>
                </a:cubicBezTo>
                <a:cubicBezTo>
                  <a:pt x="197254" y="74083"/>
                  <a:pt x="199371" y="76200"/>
                  <a:pt x="218421" y="63500"/>
                </a:cubicBezTo>
                <a:cubicBezTo>
                  <a:pt x="248610" y="83626"/>
                  <a:pt x="230231" y="73787"/>
                  <a:pt x="275571" y="88900"/>
                </a:cubicBezTo>
                <a:cubicBezTo>
                  <a:pt x="281921" y="91017"/>
                  <a:pt x="289052" y="91537"/>
                  <a:pt x="294621" y="95250"/>
                </a:cubicBezTo>
                <a:cubicBezTo>
                  <a:pt x="319240" y="111663"/>
                  <a:pt x="306431" y="105537"/>
                  <a:pt x="332721" y="114300"/>
                </a:cubicBezTo>
                <a:cubicBezTo>
                  <a:pt x="389005" y="95539"/>
                  <a:pt x="384126" y="103078"/>
                  <a:pt x="313671" y="95250"/>
                </a:cubicBezTo>
                <a:cubicBezTo>
                  <a:pt x="307321" y="93133"/>
                  <a:pt x="300608" y="91893"/>
                  <a:pt x="294621" y="88900"/>
                </a:cubicBezTo>
                <a:cubicBezTo>
                  <a:pt x="245382" y="64281"/>
                  <a:pt x="304404" y="85811"/>
                  <a:pt x="256521" y="69850"/>
                </a:cubicBezTo>
                <a:cubicBezTo>
                  <a:pt x="273704" y="58395"/>
                  <a:pt x="280830" y="52507"/>
                  <a:pt x="300971" y="44450"/>
                </a:cubicBezTo>
                <a:cubicBezTo>
                  <a:pt x="313400" y="39478"/>
                  <a:pt x="325723" y="32777"/>
                  <a:pt x="339071" y="31750"/>
                </a:cubicBezTo>
                <a:lnTo>
                  <a:pt x="421621" y="25400"/>
                </a:lnTo>
                <a:cubicBezTo>
                  <a:pt x="419504" y="19050"/>
                  <a:pt x="420004" y="11083"/>
                  <a:pt x="415271" y="6350"/>
                </a:cubicBezTo>
                <a:cubicBezTo>
                  <a:pt x="410538" y="1617"/>
                  <a:pt x="402914" y="0"/>
                  <a:pt x="396221" y="0"/>
                </a:cubicBezTo>
                <a:cubicBezTo>
                  <a:pt x="328455" y="0"/>
                  <a:pt x="260754" y="4233"/>
                  <a:pt x="193021" y="6350"/>
                </a:cubicBezTo>
                <a:cubicBezTo>
                  <a:pt x="181983" y="9109"/>
                  <a:pt x="145468" y="18666"/>
                  <a:pt x="135871" y="19050"/>
                </a:cubicBezTo>
                <a:cubicBezTo>
                  <a:pt x="93571" y="20742"/>
                  <a:pt x="16279" y="27517"/>
                  <a:pt x="2521" y="381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DC5A3-7959-4561-80D3-3BE5B7F79CCF}"/>
              </a:ext>
            </a:extLst>
          </p:cNvPr>
          <p:cNvSpPr/>
          <p:nvPr/>
        </p:nvSpPr>
        <p:spPr>
          <a:xfrm>
            <a:off x="5193939" y="480044"/>
            <a:ext cx="505111" cy="805010"/>
          </a:xfrm>
          <a:custGeom>
            <a:avLst/>
            <a:gdLst>
              <a:gd name="connsiteX0" fmla="*/ 292100 w 394452"/>
              <a:gd name="connsiteY0" fmla="*/ 50800 h 628650"/>
              <a:gd name="connsiteX1" fmla="*/ 171450 w 394452"/>
              <a:gd name="connsiteY1" fmla="*/ 57150 h 628650"/>
              <a:gd name="connsiteX2" fmla="*/ 152400 w 394452"/>
              <a:gd name="connsiteY2" fmla="*/ 69850 h 628650"/>
              <a:gd name="connsiteX3" fmla="*/ 107950 w 394452"/>
              <a:gd name="connsiteY3" fmla="*/ 107950 h 628650"/>
              <a:gd name="connsiteX4" fmla="*/ 69850 w 394452"/>
              <a:gd name="connsiteY4" fmla="*/ 196850 h 628650"/>
              <a:gd name="connsiteX5" fmla="*/ 50800 w 394452"/>
              <a:gd name="connsiteY5" fmla="*/ 209550 h 628650"/>
              <a:gd name="connsiteX6" fmla="*/ 38100 w 394452"/>
              <a:gd name="connsiteY6" fmla="*/ 228600 h 628650"/>
              <a:gd name="connsiteX7" fmla="*/ 19050 w 394452"/>
              <a:gd name="connsiteY7" fmla="*/ 292100 h 628650"/>
              <a:gd name="connsiteX8" fmla="*/ 31750 w 394452"/>
              <a:gd name="connsiteY8" fmla="*/ 330200 h 628650"/>
              <a:gd name="connsiteX9" fmla="*/ 19050 w 394452"/>
              <a:gd name="connsiteY9" fmla="*/ 393700 h 628650"/>
              <a:gd name="connsiteX10" fmla="*/ 0 w 394452"/>
              <a:gd name="connsiteY10" fmla="*/ 431800 h 628650"/>
              <a:gd name="connsiteX11" fmla="*/ 6350 w 394452"/>
              <a:gd name="connsiteY11" fmla="*/ 488950 h 628650"/>
              <a:gd name="connsiteX12" fmla="*/ 31750 w 394452"/>
              <a:gd name="connsiteY12" fmla="*/ 527050 h 628650"/>
              <a:gd name="connsiteX13" fmla="*/ 50800 w 394452"/>
              <a:gd name="connsiteY13" fmla="*/ 590550 h 628650"/>
              <a:gd name="connsiteX14" fmla="*/ 57150 w 394452"/>
              <a:gd name="connsiteY14" fmla="*/ 609600 h 628650"/>
              <a:gd name="connsiteX15" fmla="*/ 63500 w 394452"/>
              <a:gd name="connsiteY15" fmla="*/ 628650 h 628650"/>
              <a:gd name="connsiteX16" fmla="*/ 88900 w 394452"/>
              <a:gd name="connsiteY16" fmla="*/ 622300 h 628650"/>
              <a:gd name="connsiteX17" fmla="*/ 120650 w 394452"/>
              <a:gd name="connsiteY17" fmla="*/ 584200 h 628650"/>
              <a:gd name="connsiteX18" fmla="*/ 139700 w 394452"/>
              <a:gd name="connsiteY18" fmla="*/ 577850 h 628650"/>
              <a:gd name="connsiteX19" fmla="*/ 184150 w 394452"/>
              <a:gd name="connsiteY19" fmla="*/ 558800 h 628650"/>
              <a:gd name="connsiteX20" fmla="*/ 190500 w 394452"/>
              <a:gd name="connsiteY20" fmla="*/ 539750 h 628650"/>
              <a:gd name="connsiteX21" fmla="*/ 209550 w 394452"/>
              <a:gd name="connsiteY21" fmla="*/ 425450 h 628650"/>
              <a:gd name="connsiteX22" fmla="*/ 234950 w 394452"/>
              <a:gd name="connsiteY22" fmla="*/ 412750 h 628650"/>
              <a:gd name="connsiteX23" fmla="*/ 254000 w 394452"/>
              <a:gd name="connsiteY23" fmla="*/ 400050 h 628650"/>
              <a:gd name="connsiteX24" fmla="*/ 241300 w 394452"/>
              <a:gd name="connsiteY24" fmla="*/ 368300 h 628650"/>
              <a:gd name="connsiteX25" fmla="*/ 203200 w 394452"/>
              <a:gd name="connsiteY25" fmla="*/ 355600 h 628650"/>
              <a:gd name="connsiteX26" fmla="*/ 203200 w 394452"/>
              <a:gd name="connsiteY26" fmla="*/ 285750 h 628650"/>
              <a:gd name="connsiteX27" fmla="*/ 209550 w 394452"/>
              <a:gd name="connsiteY27" fmla="*/ 266700 h 628650"/>
              <a:gd name="connsiteX28" fmla="*/ 228600 w 394452"/>
              <a:gd name="connsiteY28" fmla="*/ 247650 h 628650"/>
              <a:gd name="connsiteX29" fmla="*/ 260350 w 394452"/>
              <a:gd name="connsiteY29" fmla="*/ 215900 h 628650"/>
              <a:gd name="connsiteX30" fmla="*/ 317500 w 394452"/>
              <a:gd name="connsiteY30" fmla="*/ 190500 h 628650"/>
              <a:gd name="connsiteX31" fmla="*/ 323850 w 394452"/>
              <a:gd name="connsiteY31" fmla="*/ 152400 h 628650"/>
              <a:gd name="connsiteX32" fmla="*/ 342900 w 394452"/>
              <a:gd name="connsiteY32" fmla="*/ 146050 h 628650"/>
              <a:gd name="connsiteX33" fmla="*/ 381000 w 394452"/>
              <a:gd name="connsiteY33" fmla="*/ 127000 h 628650"/>
              <a:gd name="connsiteX34" fmla="*/ 393700 w 394452"/>
              <a:gd name="connsiteY34" fmla="*/ 107950 h 628650"/>
              <a:gd name="connsiteX35" fmla="*/ 387350 w 394452"/>
              <a:gd name="connsiteY35" fmla="*/ 57150 h 628650"/>
              <a:gd name="connsiteX36" fmla="*/ 323850 w 394452"/>
              <a:gd name="connsiteY36" fmla="*/ 12700 h 628650"/>
              <a:gd name="connsiteX37" fmla="*/ 254000 w 394452"/>
              <a:gd name="connsiteY37" fmla="*/ 0 h 628650"/>
              <a:gd name="connsiteX38" fmla="*/ 292100 w 394452"/>
              <a:gd name="connsiteY38" fmla="*/ 5080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452" h="628650">
                <a:moveTo>
                  <a:pt x="292100" y="50800"/>
                </a:moveTo>
                <a:cubicBezTo>
                  <a:pt x="251883" y="52917"/>
                  <a:pt x="211353" y="51709"/>
                  <a:pt x="171450" y="57150"/>
                </a:cubicBezTo>
                <a:cubicBezTo>
                  <a:pt x="163888" y="58181"/>
                  <a:pt x="158610" y="65414"/>
                  <a:pt x="152400" y="69850"/>
                </a:cubicBezTo>
                <a:cubicBezTo>
                  <a:pt x="123889" y="90215"/>
                  <a:pt x="131027" y="84873"/>
                  <a:pt x="107950" y="107950"/>
                </a:cubicBezTo>
                <a:cubicBezTo>
                  <a:pt x="101945" y="125964"/>
                  <a:pt x="83302" y="187882"/>
                  <a:pt x="69850" y="196850"/>
                </a:cubicBezTo>
                <a:lnTo>
                  <a:pt x="50800" y="209550"/>
                </a:lnTo>
                <a:cubicBezTo>
                  <a:pt x="46567" y="215900"/>
                  <a:pt x="41513" y="221774"/>
                  <a:pt x="38100" y="228600"/>
                </a:cubicBezTo>
                <a:cubicBezTo>
                  <a:pt x="24176" y="256447"/>
                  <a:pt x="24999" y="262357"/>
                  <a:pt x="19050" y="292100"/>
                </a:cubicBezTo>
                <a:cubicBezTo>
                  <a:pt x="23283" y="304800"/>
                  <a:pt x="33643" y="316948"/>
                  <a:pt x="31750" y="330200"/>
                </a:cubicBezTo>
                <a:cubicBezTo>
                  <a:pt x="29410" y="346581"/>
                  <a:pt x="27916" y="375967"/>
                  <a:pt x="19050" y="393700"/>
                </a:cubicBezTo>
                <a:cubicBezTo>
                  <a:pt x="-5569" y="442939"/>
                  <a:pt x="15961" y="383917"/>
                  <a:pt x="0" y="431800"/>
                </a:cubicBezTo>
                <a:cubicBezTo>
                  <a:pt x="2117" y="450850"/>
                  <a:pt x="289" y="470766"/>
                  <a:pt x="6350" y="488950"/>
                </a:cubicBezTo>
                <a:cubicBezTo>
                  <a:pt x="11177" y="503430"/>
                  <a:pt x="31750" y="527050"/>
                  <a:pt x="31750" y="527050"/>
                </a:cubicBezTo>
                <a:cubicBezTo>
                  <a:pt x="41347" y="565437"/>
                  <a:pt x="35340" y="544171"/>
                  <a:pt x="50800" y="590550"/>
                </a:cubicBezTo>
                <a:lnTo>
                  <a:pt x="57150" y="609600"/>
                </a:lnTo>
                <a:lnTo>
                  <a:pt x="63500" y="628650"/>
                </a:lnTo>
                <a:cubicBezTo>
                  <a:pt x="71967" y="626533"/>
                  <a:pt x="81323" y="626630"/>
                  <a:pt x="88900" y="622300"/>
                </a:cubicBezTo>
                <a:cubicBezTo>
                  <a:pt x="131226" y="598113"/>
                  <a:pt x="87774" y="610501"/>
                  <a:pt x="120650" y="584200"/>
                </a:cubicBezTo>
                <a:cubicBezTo>
                  <a:pt x="125877" y="580019"/>
                  <a:pt x="133713" y="580843"/>
                  <a:pt x="139700" y="577850"/>
                </a:cubicBezTo>
                <a:cubicBezTo>
                  <a:pt x="183553" y="555924"/>
                  <a:pt x="131287" y="572016"/>
                  <a:pt x="184150" y="558800"/>
                </a:cubicBezTo>
                <a:cubicBezTo>
                  <a:pt x="186267" y="552450"/>
                  <a:pt x="189761" y="546403"/>
                  <a:pt x="190500" y="539750"/>
                </a:cubicBezTo>
                <a:cubicBezTo>
                  <a:pt x="192066" y="525660"/>
                  <a:pt x="180468" y="449685"/>
                  <a:pt x="209550" y="425450"/>
                </a:cubicBezTo>
                <a:cubicBezTo>
                  <a:pt x="216822" y="419390"/>
                  <a:pt x="226731" y="417446"/>
                  <a:pt x="234950" y="412750"/>
                </a:cubicBezTo>
                <a:cubicBezTo>
                  <a:pt x="241576" y="408964"/>
                  <a:pt x="247650" y="404283"/>
                  <a:pt x="254000" y="400050"/>
                </a:cubicBezTo>
                <a:cubicBezTo>
                  <a:pt x="261370" y="377939"/>
                  <a:pt x="267508" y="379948"/>
                  <a:pt x="241300" y="368300"/>
                </a:cubicBezTo>
                <a:cubicBezTo>
                  <a:pt x="229067" y="362863"/>
                  <a:pt x="203200" y="355600"/>
                  <a:pt x="203200" y="355600"/>
                </a:cubicBezTo>
                <a:cubicBezTo>
                  <a:pt x="194203" y="319611"/>
                  <a:pt x="193930" y="332098"/>
                  <a:pt x="203200" y="285750"/>
                </a:cubicBezTo>
                <a:cubicBezTo>
                  <a:pt x="204513" y="279186"/>
                  <a:pt x="205837" y="272269"/>
                  <a:pt x="209550" y="266700"/>
                </a:cubicBezTo>
                <a:cubicBezTo>
                  <a:pt x="214531" y="259228"/>
                  <a:pt x="222851" y="254549"/>
                  <a:pt x="228600" y="247650"/>
                </a:cubicBezTo>
                <a:cubicBezTo>
                  <a:pt x="244786" y="228226"/>
                  <a:pt x="235697" y="226857"/>
                  <a:pt x="260350" y="215900"/>
                </a:cubicBezTo>
                <a:cubicBezTo>
                  <a:pt x="328360" y="185673"/>
                  <a:pt x="274387" y="219242"/>
                  <a:pt x="317500" y="190500"/>
                </a:cubicBezTo>
                <a:cubicBezTo>
                  <a:pt x="319617" y="177800"/>
                  <a:pt x="317462" y="163579"/>
                  <a:pt x="323850" y="152400"/>
                </a:cubicBezTo>
                <a:cubicBezTo>
                  <a:pt x="327171" y="146588"/>
                  <a:pt x="336913" y="149043"/>
                  <a:pt x="342900" y="146050"/>
                </a:cubicBezTo>
                <a:cubicBezTo>
                  <a:pt x="392139" y="121431"/>
                  <a:pt x="333117" y="142961"/>
                  <a:pt x="381000" y="127000"/>
                </a:cubicBezTo>
                <a:cubicBezTo>
                  <a:pt x="385233" y="120650"/>
                  <a:pt x="393009" y="115550"/>
                  <a:pt x="393700" y="107950"/>
                </a:cubicBezTo>
                <a:cubicBezTo>
                  <a:pt x="395245" y="90955"/>
                  <a:pt x="394982" y="72414"/>
                  <a:pt x="387350" y="57150"/>
                </a:cubicBezTo>
                <a:cubicBezTo>
                  <a:pt x="367068" y="16585"/>
                  <a:pt x="355018" y="21605"/>
                  <a:pt x="323850" y="12700"/>
                </a:cubicBezTo>
                <a:cubicBezTo>
                  <a:pt x="278169" y="-352"/>
                  <a:pt x="338062" y="10508"/>
                  <a:pt x="254000" y="0"/>
                </a:cubicBezTo>
                <a:lnTo>
                  <a:pt x="292100" y="50800"/>
                </a:lnTo>
                <a:close/>
              </a:path>
            </a:pathLst>
          </a:custGeom>
          <a:blipFill dpi="0" rotWithShape="1">
            <a:blip r:embed="rId20"/>
            <a:srcRect/>
            <a:stretch>
              <a:fillRect r="-22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47C1251-1F91-492F-B39C-BAF4D7748910}"/>
              </a:ext>
            </a:extLst>
          </p:cNvPr>
          <p:cNvSpPr/>
          <p:nvPr/>
        </p:nvSpPr>
        <p:spPr>
          <a:xfrm>
            <a:off x="5861050" y="1835150"/>
            <a:ext cx="903097" cy="292100"/>
          </a:xfrm>
          <a:custGeom>
            <a:avLst/>
            <a:gdLst>
              <a:gd name="connsiteX0" fmla="*/ 482600 w 903097"/>
              <a:gd name="connsiteY0" fmla="*/ 50800 h 292100"/>
              <a:gd name="connsiteX1" fmla="*/ 349250 w 903097"/>
              <a:gd name="connsiteY1" fmla="*/ 44450 h 292100"/>
              <a:gd name="connsiteX2" fmla="*/ 304800 w 903097"/>
              <a:gd name="connsiteY2" fmla="*/ 12700 h 292100"/>
              <a:gd name="connsiteX3" fmla="*/ 285750 w 903097"/>
              <a:gd name="connsiteY3" fmla="*/ 0 h 292100"/>
              <a:gd name="connsiteX4" fmla="*/ 241300 w 903097"/>
              <a:gd name="connsiteY4" fmla="*/ 6350 h 292100"/>
              <a:gd name="connsiteX5" fmla="*/ 184150 w 903097"/>
              <a:gd name="connsiteY5" fmla="*/ 12700 h 292100"/>
              <a:gd name="connsiteX6" fmla="*/ 165100 w 903097"/>
              <a:gd name="connsiteY6" fmla="*/ 25400 h 292100"/>
              <a:gd name="connsiteX7" fmla="*/ 127000 w 903097"/>
              <a:gd name="connsiteY7" fmla="*/ 38100 h 292100"/>
              <a:gd name="connsiteX8" fmla="*/ 82550 w 903097"/>
              <a:gd name="connsiteY8" fmla="*/ 50800 h 292100"/>
              <a:gd name="connsiteX9" fmla="*/ 57150 w 903097"/>
              <a:gd name="connsiteY9" fmla="*/ 44450 h 292100"/>
              <a:gd name="connsiteX10" fmla="*/ 25400 w 903097"/>
              <a:gd name="connsiteY10" fmla="*/ 6350 h 292100"/>
              <a:gd name="connsiteX11" fmla="*/ 12700 w 903097"/>
              <a:gd name="connsiteY11" fmla="*/ 25400 h 292100"/>
              <a:gd name="connsiteX12" fmla="*/ 6350 w 903097"/>
              <a:gd name="connsiteY12" fmla="*/ 50800 h 292100"/>
              <a:gd name="connsiteX13" fmla="*/ 0 w 903097"/>
              <a:gd name="connsiteY13" fmla="*/ 69850 h 292100"/>
              <a:gd name="connsiteX14" fmla="*/ 6350 w 903097"/>
              <a:gd name="connsiteY14" fmla="*/ 101600 h 292100"/>
              <a:gd name="connsiteX15" fmla="*/ 12700 w 903097"/>
              <a:gd name="connsiteY15" fmla="*/ 120650 h 292100"/>
              <a:gd name="connsiteX16" fmla="*/ 31750 w 903097"/>
              <a:gd name="connsiteY16" fmla="*/ 127000 h 292100"/>
              <a:gd name="connsiteX17" fmla="*/ 31750 w 903097"/>
              <a:gd name="connsiteY17" fmla="*/ 215900 h 292100"/>
              <a:gd name="connsiteX18" fmla="*/ 50800 w 903097"/>
              <a:gd name="connsiteY18" fmla="*/ 222250 h 292100"/>
              <a:gd name="connsiteX19" fmla="*/ 88900 w 903097"/>
              <a:gd name="connsiteY19" fmla="*/ 254000 h 292100"/>
              <a:gd name="connsiteX20" fmla="*/ 120650 w 903097"/>
              <a:gd name="connsiteY20" fmla="*/ 292100 h 292100"/>
              <a:gd name="connsiteX21" fmla="*/ 171450 w 903097"/>
              <a:gd name="connsiteY21" fmla="*/ 285750 h 292100"/>
              <a:gd name="connsiteX22" fmla="*/ 203200 w 903097"/>
              <a:gd name="connsiteY22" fmla="*/ 279400 h 292100"/>
              <a:gd name="connsiteX23" fmla="*/ 209550 w 903097"/>
              <a:gd name="connsiteY23" fmla="*/ 260350 h 292100"/>
              <a:gd name="connsiteX24" fmla="*/ 247650 w 903097"/>
              <a:gd name="connsiteY24" fmla="*/ 254000 h 292100"/>
              <a:gd name="connsiteX25" fmla="*/ 266700 w 903097"/>
              <a:gd name="connsiteY25" fmla="*/ 273050 h 292100"/>
              <a:gd name="connsiteX26" fmla="*/ 317500 w 903097"/>
              <a:gd name="connsiteY26" fmla="*/ 266700 h 292100"/>
              <a:gd name="connsiteX27" fmla="*/ 336550 w 903097"/>
              <a:gd name="connsiteY27" fmla="*/ 254000 h 292100"/>
              <a:gd name="connsiteX28" fmla="*/ 355600 w 903097"/>
              <a:gd name="connsiteY28" fmla="*/ 247650 h 292100"/>
              <a:gd name="connsiteX29" fmla="*/ 381000 w 903097"/>
              <a:gd name="connsiteY29" fmla="*/ 234950 h 292100"/>
              <a:gd name="connsiteX30" fmla="*/ 685800 w 903097"/>
              <a:gd name="connsiteY30" fmla="*/ 247650 h 292100"/>
              <a:gd name="connsiteX31" fmla="*/ 711200 w 903097"/>
              <a:gd name="connsiteY31" fmla="*/ 241300 h 292100"/>
              <a:gd name="connsiteX32" fmla="*/ 723900 w 903097"/>
              <a:gd name="connsiteY32" fmla="*/ 222250 h 292100"/>
              <a:gd name="connsiteX33" fmla="*/ 704850 w 903097"/>
              <a:gd name="connsiteY33" fmla="*/ 152400 h 292100"/>
              <a:gd name="connsiteX34" fmla="*/ 711200 w 903097"/>
              <a:gd name="connsiteY34" fmla="*/ 88900 h 292100"/>
              <a:gd name="connsiteX35" fmla="*/ 901700 w 903097"/>
              <a:gd name="connsiteY35" fmla="*/ 82550 h 292100"/>
              <a:gd name="connsiteX36" fmla="*/ 882650 w 903097"/>
              <a:gd name="connsiteY36" fmla="*/ 76200 h 292100"/>
              <a:gd name="connsiteX37" fmla="*/ 673100 w 903097"/>
              <a:gd name="connsiteY37" fmla="*/ 69850 h 292100"/>
              <a:gd name="connsiteX38" fmla="*/ 482600 w 903097"/>
              <a:gd name="connsiteY38" fmla="*/ 508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03097" h="292100">
                <a:moveTo>
                  <a:pt x="482600" y="50800"/>
                </a:moveTo>
                <a:cubicBezTo>
                  <a:pt x="428625" y="46567"/>
                  <a:pt x="393433" y="49752"/>
                  <a:pt x="349250" y="44450"/>
                </a:cubicBezTo>
                <a:cubicBezTo>
                  <a:pt x="327287" y="41814"/>
                  <a:pt x="319663" y="25085"/>
                  <a:pt x="304800" y="12700"/>
                </a:cubicBezTo>
                <a:cubicBezTo>
                  <a:pt x="298937" y="7814"/>
                  <a:pt x="292100" y="4233"/>
                  <a:pt x="285750" y="0"/>
                </a:cubicBezTo>
                <a:lnTo>
                  <a:pt x="241300" y="6350"/>
                </a:lnTo>
                <a:cubicBezTo>
                  <a:pt x="222281" y="8727"/>
                  <a:pt x="202745" y="8051"/>
                  <a:pt x="184150" y="12700"/>
                </a:cubicBezTo>
                <a:cubicBezTo>
                  <a:pt x="176746" y="14551"/>
                  <a:pt x="172074" y="22300"/>
                  <a:pt x="165100" y="25400"/>
                </a:cubicBezTo>
                <a:cubicBezTo>
                  <a:pt x="152867" y="30837"/>
                  <a:pt x="139700" y="33867"/>
                  <a:pt x="127000" y="38100"/>
                </a:cubicBezTo>
                <a:cubicBezTo>
                  <a:pt x="99671" y="47210"/>
                  <a:pt x="114444" y="42827"/>
                  <a:pt x="82550" y="50800"/>
                </a:cubicBezTo>
                <a:cubicBezTo>
                  <a:pt x="74083" y="48683"/>
                  <a:pt x="64727" y="48780"/>
                  <a:pt x="57150" y="44450"/>
                </a:cubicBezTo>
                <a:cubicBezTo>
                  <a:pt x="43987" y="36928"/>
                  <a:pt x="33493" y="18489"/>
                  <a:pt x="25400" y="6350"/>
                </a:cubicBezTo>
                <a:cubicBezTo>
                  <a:pt x="21167" y="12700"/>
                  <a:pt x="15706" y="18385"/>
                  <a:pt x="12700" y="25400"/>
                </a:cubicBezTo>
                <a:cubicBezTo>
                  <a:pt x="9262" y="33422"/>
                  <a:pt x="8748" y="42409"/>
                  <a:pt x="6350" y="50800"/>
                </a:cubicBezTo>
                <a:cubicBezTo>
                  <a:pt x="4511" y="57236"/>
                  <a:pt x="2117" y="63500"/>
                  <a:pt x="0" y="69850"/>
                </a:cubicBezTo>
                <a:cubicBezTo>
                  <a:pt x="2117" y="80433"/>
                  <a:pt x="3732" y="91129"/>
                  <a:pt x="6350" y="101600"/>
                </a:cubicBezTo>
                <a:cubicBezTo>
                  <a:pt x="7973" y="108094"/>
                  <a:pt x="7967" y="115917"/>
                  <a:pt x="12700" y="120650"/>
                </a:cubicBezTo>
                <a:cubicBezTo>
                  <a:pt x="17433" y="125383"/>
                  <a:pt x="25400" y="124883"/>
                  <a:pt x="31750" y="127000"/>
                </a:cubicBezTo>
                <a:cubicBezTo>
                  <a:pt x="30192" y="141019"/>
                  <a:pt x="18271" y="195682"/>
                  <a:pt x="31750" y="215900"/>
                </a:cubicBezTo>
                <a:cubicBezTo>
                  <a:pt x="35463" y="221469"/>
                  <a:pt x="44450" y="220133"/>
                  <a:pt x="50800" y="222250"/>
                </a:cubicBezTo>
                <a:cubicBezTo>
                  <a:pt x="106455" y="277905"/>
                  <a:pt x="35856" y="209797"/>
                  <a:pt x="88900" y="254000"/>
                </a:cubicBezTo>
                <a:cubicBezTo>
                  <a:pt x="107235" y="269279"/>
                  <a:pt x="108163" y="273369"/>
                  <a:pt x="120650" y="292100"/>
                </a:cubicBezTo>
                <a:cubicBezTo>
                  <a:pt x="137583" y="289983"/>
                  <a:pt x="154583" y="288345"/>
                  <a:pt x="171450" y="285750"/>
                </a:cubicBezTo>
                <a:cubicBezTo>
                  <a:pt x="182117" y="284109"/>
                  <a:pt x="194220" y="285387"/>
                  <a:pt x="203200" y="279400"/>
                </a:cubicBezTo>
                <a:cubicBezTo>
                  <a:pt x="208769" y="275687"/>
                  <a:pt x="207433" y="266700"/>
                  <a:pt x="209550" y="260350"/>
                </a:cubicBezTo>
                <a:cubicBezTo>
                  <a:pt x="191735" y="248474"/>
                  <a:pt x="139758" y="218036"/>
                  <a:pt x="247650" y="254000"/>
                </a:cubicBezTo>
                <a:cubicBezTo>
                  <a:pt x="256169" y="256840"/>
                  <a:pt x="260350" y="266700"/>
                  <a:pt x="266700" y="273050"/>
                </a:cubicBezTo>
                <a:cubicBezTo>
                  <a:pt x="283633" y="270933"/>
                  <a:pt x="301036" y="271190"/>
                  <a:pt x="317500" y="266700"/>
                </a:cubicBezTo>
                <a:cubicBezTo>
                  <a:pt x="324863" y="264692"/>
                  <a:pt x="329724" y="257413"/>
                  <a:pt x="336550" y="254000"/>
                </a:cubicBezTo>
                <a:cubicBezTo>
                  <a:pt x="342537" y="251007"/>
                  <a:pt x="349448" y="250287"/>
                  <a:pt x="355600" y="247650"/>
                </a:cubicBezTo>
                <a:cubicBezTo>
                  <a:pt x="364301" y="243921"/>
                  <a:pt x="372533" y="239183"/>
                  <a:pt x="381000" y="234950"/>
                </a:cubicBezTo>
                <a:cubicBezTo>
                  <a:pt x="531153" y="272488"/>
                  <a:pt x="431028" y="254727"/>
                  <a:pt x="685800" y="247650"/>
                </a:cubicBezTo>
                <a:cubicBezTo>
                  <a:pt x="694267" y="245533"/>
                  <a:pt x="703938" y="246141"/>
                  <a:pt x="711200" y="241300"/>
                </a:cubicBezTo>
                <a:cubicBezTo>
                  <a:pt x="717550" y="237067"/>
                  <a:pt x="723900" y="229882"/>
                  <a:pt x="723900" y="222250"/>
                </a:cubicBezTo>
                <a:cubicBezTo>
                  <a:pt x="723900" y="207927"/>
                  <a:pt x="711227" y="171530"/>
                  <a:pt x="704850" y="152400"/>
                </a:cubicBezTo>
                <a:cubicBezTo>
                  <a:pt x="706967" y="131233"/>
                  <a:pt x="691152" y="96014"/>
                  <a:pt x="711200" y="88900"/>
                </a:cubicBezTo>
                <a:cubicBezTo>
                  <a:pt x="771077" y="67653"/>
                  <a:pt x="838338" y="87243"/>
                  <a:pt x="901700" y="82550"/>
                </a:cubicBezTo>
                <a:cubicBezTo>
                  <a:pt x="908375" y="82056"/>
                  <a:pt x="889333" y="76571"/>
                  <a:pt x="882650" y="76200"/>
                </a:cubicBezTo>
                <a:cubicBezTo>
                  <a:pt x="812876" y="72324"/>
                  <a:pt x="742942" y="72218"/>
                  <a:pt x="673100" y="69850"/>
                </a:cubicBezTo>
                <a:cubicBezTo>
                  <a:pt x="476176" y="63175"/>
                  <a:pt x="536575" y="55033"/>
                  <a:pt x="482600" y="508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EED5B9-E9A3-4DA3-A247-5062E51A7404}"/>
              </a:ext>
            </a:extLst>
          </p:cNvPr>
          <p:cNvSpPr/>
          <p:nvPr/>
        </p:nvSpPr>
        <p:spPr>
          <a:xfrm>
            <a:off x="1949380" y="4893451"/>
            <a:ext cx="644833" cy="1416914"/>
          </a:xfrm>
          <a:custGeom>
            <a:avLst/>
            <a:gdLst>
              <a:gd name="connsiteX0" fmla="*/ 457200 w 644833"/>
              <a:gd name="connsiteY0" fmla="*/ 140773 h 1416914"/>
              <a:gd name="connsiteX1" fmla="*/ 341644 w 644833"/>
              <a:gd name="connsiteY1" fmla="*/ 65411 h 1416914"/>
              <a:gd name="connsiteX2" fmla="*/ 296427 w 644833"/>
              <a:gd name="connsiteY2" fmla="*/ 30241 h 1416914"/>
              <a:gd name="connsiteX3" fmla="*/ 281354 w 644833"/>
              <a:gd name="connsiteY3" fmla="*/ 25217 h 1416914"/>
              <a:gd name="connsiteX4" fmla="*/ 266282 w 644833"/>
              <a:gd name="connsiteY4" fmla="*/ 15169 h 1416914"/>
              <a:gd name="connsiteX5" fmla="*/ 236136 w 644833"/>
              <a:gd name="connsiteY5" fmla="*/ 5120 h 1416914"/>
              <a:gd name="connsiteX6" fmla="*/ 211016 w 644833"/>
              <a:gd name="connsiteY6" fmla="*/ 10145 h 1416914"/>
              <a:gd name="connsiteX7" fmla="*/ 180871 w 644833"/>
              <a:gd name="connsiteY7" fmla="*/ 40290 h 1416914"/>
              <a:gd name="connsiteX8" fmla="*/ 165798 w 644833"/>
              <a:gd name="connsiteY8" fmla="*/ 5120 h 1416914"/>
              <a:gd name="connsiteX9" fmla="*/ 150725 w 644833"/>
              <a:gd name="connsiteY9" fmla="*/ 96 h 1416914"/>
              <a:gd name="connsiteX10" fmla="*/ 85411 w 644833"/>
              <a:gd name="connsiteY10" fmla="*/ 10145 h 1416914"/>
              <a:gd name="connsiteX11" fmla="*/ 65315 w 644833"/>
              <a:gd name="connsiteY11" fmla="*/ 95556 h 1416914"/>
              <a:gd name="connsiteX12" fmla="*/ 45218 w 644833"/>
              <a:gd name="connsiteY12" fmla="*/ 100580 h 1416914"/>
              <a:gd name="connsiteX13" fmla="*/ 50242 w 644833"/>
              <a:gd name="connsiteY13" fmla="*/ 135749 h 1416914"/>
              <a:gd name="connsiteX14" fmla="*/ 55266 w 644833"/>
              <a:gd name="connsiteY14" fmla="*/ 155846 h 1416914"/>
              <a:gd name="connsiteX15" fmla="*/ 45218 w 644833"/>
              <a:gd name="connsiteY15" fmla="*/ 261353 h 1416914"/>
              <a:gd name="connsiteX16" fmla="*/ 30145 w 644833"/>
              <a:gd name="connsiteY16" fmla="*/ 266378 h 1416914"/>
              <a:gd name="connsiteX17" fmla="*/ 5024 w 644833"/>
              <a:gd name="connsiteY17" fmla="*/ 311595 h 1416914"/>
              <a:gd name="connsiteX18" fmla="*/ 0 w 644833"/>
              <a:gd name="connsiteY18" fmla="*/ 326668 h 1416914"/>
              <a:gd name="connsiteX19" fmla="*/ 10049 w 644833"/>
              <a:gd name="connsiteY19" fmla="*/ 452272 h 1416914"/>
              <a:gd name="connsiteX20" fmla="*/ 15073 w 644833"/>
              <a:gd name="connsiteY20" fmla="*/ 467345 h 1416914"/>
              <a:gd name="connsiteX21" fmla="*/ 25121 w 644833"/>
              <a:gd name="connsiteY21" fmla="*/ 502514 h 1416914"/>
              <a:gd name="connsiteX22" fmla="*/ 45218 w 644833"/>
              <a:gd name="connsiteY22" fmla="*/ 522611 h 1416914"/>
              <a:gd name="connsiteX23" fmla="*/ 55266 w 644833"/>
              <a:gd name="connsiteY23" fmla="*/ 552756 h 1416914"/>
              <a:gd name="connsiteX24" fmla="*/ 60290 w 644833"/>
              <a:gd name="connsiteY24" fmla="*/ 567828 h 1416914"/>
              <a:gd name="connsiteX25" fmla="*/ 55266 w 644833"/>
              <a:gd name="connsiteY25" fmla="*/ 673336 h 1416914"/>
              <a:gd name="connsiteX26" fmla="*/ 55266 w 644833"/>
              <a:gd name="connsiteY26" fmla="*/ 728602 h 1416914"/>
              <a:gd name="connsiteX27" fmla="*/ 65315 w 644833"/>
              <a:gd name="connsiteY27" fmla="*/ 738650 h 1416914"/>
              <a:gd name="connsiteX28" fmla="*/ 70339 w 644833"/>
              <a:gd name="connsiteY28" fmla="*/ 788892 h 1416914"/>
              <a:gd name="connsiteX29" fmla="*/ 90435 w 644833"/>
              <a:gd name="connsiteY29" fmla="*/ 919520 h 1416914"/>
              <a:gd name="connsiteX30" fmla="*/ 105508 w 644833"/>
              <a:gd name="connsiteY30" fmla="*/ 949665 h 1416914"/>
              <a:gd name="connsiteX31" fmla="*/ 115556 w 644833"/>
              <a:gd name="connsiteY31" fmla="*/ 979811 h 1416914"/>
              <a:gd name="connsiteX32" fmla="*/ 120580 w 644833"/>
              <a:gd name="connsiteY32" fmla="*/ 994883 h 1416914"/>
              <a:gd name="connsiteX33" fmla="*/ 135653 w 644833"/>
              <a:gd name="connsiteY33" fmla="*/ 1025028 h 1416914"/>
              <a:gd name="connsiteX34" fmla="*/ 150725 w 644833"/>
              <a:gd name="connsiteY34" fmla="*/ 1035076 h 1416914"/>
              <a:gd name="connsiteX35" fmla="*/ 165798 w 644833"/>
              <a:gd name="connsiteY35" fmla="*/ 1085318 h 1416914"/>
              <a:gd name="connsiteX36" fmla="*/ 170822 w 644833"/>
              <a:gd name="connsiteY36" fmla="*/ 1105415 h 1416914"/>
              <a:gd name="connsiteX37" fmla="*/ 180871 w 644833"/>
              <a:gd name="connsiteY37" fmla="*/ 1135560 h 1416914"/>
              <a:gd name="connsiteX38" fmla="*/ 185895 w 644833"/>
              <a:gd name="connsiteY38" fmla="*/ 1150633 h 1416914"/>
              <a:gd name="connsiteX39" fmla="*/ 190919 w 644833"/>
              <a:gd name="connsiteY39" fmla="*/ 1271213 h 1416914"/>
              <a:gd name="connsiteX40" fmla="*/ 200967 w 644833"/>
              <a:gd name="connsiteY40" fmla="*/ 1316430 h 1416914"/>
              <a:gd name="connsiteX41" fmla="*/ 226088 w 644833"/>
              <a:gd name="connsiteY41" fmla="*/ 1341551 h 1416914"/>
              <a:gd name="connsiteX42" fmla="*/ 236136 w 644833"/>
              <a:gd name="connsiteY42" fmla="*/ 1351600 h 1416914"/>
              <a:gd name="connsiteX43" fmla="*/ 261257 w 644833"/>
              <a:gd name="connsiteY43" fmla="*/ 1371696 h 1416914"/>
              <a:gd name="connsiteX44" fmla="*/ 286378 w 644833"/>
              <a:gd name="connsiteY44" fmla="*/ 1376720 h 1416914"/>
              <a:gd name="connsiteX45" fmla="*/ 316523 w 644833"/>
              <a:gd name="connsiteY45" fmla="*/ 1391793 h 1416914"/>
              <a:gd name="connsiteX46" fmla="*/ 331596 w 644833"/>
              <a:gd name="connsiteY46" fmla="*/ 1401841 h 1416914"/>
              <a:gd name="connsiteX47" fmla="*/ 356717 w 644833"/>
              <a:gd name="connsiteY47" fmla="*/ 1406865 h 1416914"/>
              <a:gd name="connsiteX48" fmla="*/ 371789 w 644833"/>
              <a:gd name="connsiteY48" fmla="*/ 1411890 h 1416914"/>
              <a:gd name="connsiteX49" fmla="*/ 391886 w 644833"/>
              <a:gd name="connsiteY49" fmla="*/ 1416914 h 1416914"/>
              <a:gd name="connsiteX50" fmla="*/ 406958 w 644833"/>
              <a:gd name="connsiteY50" fmla="*/ 1411890 h 1416914"/>
              <a:gd name="connsiteX51" fmla="*/ 391886 w 644833"/>
              <a:gd name="connsiteY51" fmla="*/ 1361648 h 1416914"/>
              <a:gd name="connsiteX52" fmla="*/ 386862 w 644833"/>
              <a:gd name="connsiteY52" fmla="*/ 1346575 h 1416914"/>
              <a:gd name="connsiteX53" fmla="*/ 401934 w 644833"/>
              <a:gd name="connsiteY53" fmla="*/ 1321454 h 1416914"/>
              <a:gd name="connsiteX54" fmla="*/ 406958 w 644833"/>
              <a:gd name="connsiteY54" fmla="*/ 1306382 h 1416914"/>
              <a:gd name="connsiteX55" fmla="*/ 411983 w 644833"/>
              <a:gd name="connsiteY55" fmla="*/ 1286285 h 1416914"/>
              <a:gd name="connsiteX56" fmla="*/ 422031 w 644833"/>
              <a:gd name="connsiteY56" fmla="*/ 1271213 h 1416914"/>
              <a:gd name="connsiteX57" fmla="*/ 432079 w 644833"/>
              <a:gd name="connsiteY57" fmla="*/ 1241068 h 1416914"/>
              <a:gd name="connsiteX58" fmla="*/ 447152 w 644833"/>
              <a:gd name="connsiteY58" fmla="*/ 1231019 h 1416914"/>
              <a:gd name="connsiteX59" fmla="*/ 442128 w 644833"/>
              <a:gd name="connsiteY59" fmla="*/ 1200874 h 1416914"/>
              <a:gd name="connsiteX60" fmla="*/ 411983 w 644833"/>
              <a:gd name="connsiteY60" fmla="*/ 1185802 h 1416914"/>
              <a:gd name="connsiteX61" fmla="*/ 376813 w 644833"/>
              <a:gd name="connsiteY61" fmla="*/ 1145608 h 1416914"/>
              <a:gd name="connsiteX62" fmla="*/ 371789 w 644833"/>
              <a:gd name="connsiteY62" fmla="*/ 1130536 h 1416914"/>
              <a:gd name="connsiteX63" fmla="*/ 386862 w 644833"/>
              <a:gd name="connsiteY63" fmla="*/ 1070246 h 1416914"/>
              <a:gd name="connsiteX64" fmla="*/ 391886 w 644833"/>
              <a:gd name="connsiteY64" fmla="*/ 1050149 h 1416914"/>
              <a:gd name="connsiteX65" fmla="*/ 396910 w 644833"/>
              <a:gd name="connsiteY65" fmla="*/ 1025028 h 1416914"/>
              <a:gd name="connsiteX66" fmla="*/ 411983 w 644833"/>
              <a:gd name="connsiteY66" fmla="*/ 1020004 h 1416914"/>
              <a:gd name="connsiteX67" fmla="*/ 432079 w 644833"/>
              <a:gd name="connsiteY67" fmla="*/ 979811 h 1416914"/>
              <a:gd name="connsiteX68" fmla="*/ 417007 w 644833"/>
              <a:gd name="connsiteY68" fmla="*/ 974786 h 1416914"/>
              <a:gd name="connsiteX69" fmla="*/ 406958 w 644833"/>
              <a:gd name="connsiteY69" fmla="*/ 964738 h 1416914"/>
              <a:gd name="connsiteX70" fmla="*/ 391886 w 644833"/>
              <a:gd name="connsiteY70" fmla="*/ 959714 h 1416914"/>
              <a:gd name="connsiteX71" fmla="*/ 386862 w 644833"/>
              <a:gd name="connsiteY71" fmla="*/ 944641 h 1416914"/>
              <a:gd name="connsiteX72" fmla="*/ 391886 w 644833"/>
              <a:gd name="connsiteY72" fmla="*/ 909472 h 1416914"/>
              <a:gd name="connsiteX73" fmla="*/ 406958 w 644833"/>
              <a:gd name="connsiteY73" fmla="*/ 904448 h 1416914"/>
              <a:gd name="connsiteX74" fmla="*/ 447152 w 644833"/>
              <a:gd name="connsiteY74" fmla="*/ 894400 h 1416914"/>
              <a:gd name="connsiteX75" fmla="*/ 452176 w 644833"/>
              <a:gd name="connsiteY75" fmla="*/ 879327 h 1416914"/>
              <a:gd name="connsiteX76" fmla="*/ 457200 w 644833"/>
              <a:gd name="connsiteY76" fmla="*/ 814013 h 1416914"/>
              <a:gd name="connsiteX77" fmla="*/ 477297 w 644833"/>
              <a:gd name="connsiteY77" fmla="*/ 808989 h 1416914"/>
              <a:gd name="connsiteX78" fmla="*/ 502418 w 644833"/>
              <a:gd name="connsiteY78" fmla="*/ 803964 h 1416914"/>
              <a:gd name="connsiteX79" fmla="*/ 562708 w 644833"/>
              <a:gd name="connsiteY79" fmla="*/ 793916 h 1416914"/>
              <a:gd name="connsiteX80" fmla="*/ 582805 w 644833"/>
              <a:gd name="connsiteY80" fmla="*/ 783868 h 1416914"/>
              <a:gd name="connsiteX81" fmla="*/ 597877 w 644833"/>
              <a:gd name="connsiteY81" fmla="*/ 778844 h 1416914"/>
              <a:gd name="connsiteX82" fmla="*/ 602901 w 644833"/>
              <a:gd name="connsiteY82" fmla="*/ 763771 h 1416914"/>
              <a:gd name="connsiteX83" fmla="*/ 612950 w 644833"/>
              <a:gd name="connsiteY83" fmla="*/ 753723 h 1416914"/>
              <a:gd name="connsiteX84" fmla="*/ 617974 w 644833"/>
              <a:gd name="connsiteY84" fmla="*/ 678360 h 1416914"/>
              <a:gd name="connsiteX85" fmla="*/ 592853 w 644833"/>
              <a:gd name="connsiteY85" fmla="*/ 658263 h 1416914"/>
              <a:gd name="connsiteX86" fmla="*/ 567732 w 644833"/>
              <a:gd name="connsiteY86" fmla="*/ 633142 h 1416914"/>
              <a:gd name="connsiteX87" fmla="*/ 542611 w 644833"/>
              <a:gd name="connsiteY87" fmla="*/ 592949 h 1416914"/>
              <a:gd name="connsiteX88" fmla="*/ 522515 w 644833"/>
              <a:gd name="connsiteY88" fmla="*/ 562804 h 1416914"/>
              <a:gd name="connsiteX89" fmla="*/ 527539 w 644833"/>
              <a:gd name="connsiteY89" fmla="*/ 407054 h 1416914"/>
              <a:gd name="connsiteX90" fmla="*/ 542611 w 644833"/>
              <a:gd name="connsiteY90" fmla="*/ 376909 h 1416914"/>
              <a:gd name="connsiteX91" fmla="*/ 547635 w 644833"/>
              <a:gd name="connsiteY91" fmla="*/ 361837 h 1416914"/>
              <a:gd name="connsiteX92" fmla="*/ 557684 w 644833"/>
              <a:gd name="connsiteY92" fmla="*/ 341740 h 1416914"/>
              <a:gd name="connsiteX93" fmla="*/ 562708 w 644833"/>
              <a:gd name="connsiteY93" fmla="*/ 326668 h 1416914"/>
              <a:gd name="connsiteX94" fmla="*/ 592853 w 644833"/>
              <a:gd name="connsiteY94" fmla="*/ 286474 h 1416914"/>
              <a:gd name="connsiteX95" fmla="*/ 602901 w 644833"/>
              <a:gd name="connsiteY95" fmla="*/ 271402 h 1416914"/>
              <a:gd name="connsiteX96" fmla="*/ 643095 w 644833"/>
              <a:gd name="connsiteY96" fmla="*/ 241257 h 1416914"/>
              <a:gd name="connsiteX97" fmla="*/ 638071 w 644833"/>
              <a:gd name="connsiteY97" fmla="*/ 191015 h 1416914"/>
              <a:gd name="connsiteX98" fmla="*/ 633046 w 644833"/>
              <a:gd name="connsiteY98" fmla="*/ 175942 h 1416914"/>
              <a:gd name="connsiteX99" fmla="*/ 607925 w 644833"/>
              <a:gd name="connsiteY99" fmla="*/ 180967 h 1416914"/>
              <a:gd name="connsiteX100" fmla="*/ 602901 w 644833"/>
              <a:gd name="connsiteY100" fmla="*/ 236233 h 1416914"/>
              <a:gd name="connsiteX101" fmla="*/ 572756 w 644833"/>
              <a:gd name="connsiteY101" fmla="*/ 246281 h 1416914"/>
              <a:gd name="connsiteX102" fmla="*/ 462224 w 644833"/>
              <a:gd name="connsiteY102" fmla="*/ 251305 h 1416914"/>
              <a:gd name="connsiteX103" fmla="*/ 472273 w 644833"/>
              <a:gd name="connsiteY103" fmla="*/ 211112 h 1416914"/>
              <a:gd name="connsiteX104" fmla="*/ 482321 w 644833"/>
              <a:gd name="connsiteY104" fmla="*/ 180967 h 1416914"/>
              <a:gd name="connsiteX105" fmla="*/ 457200 w 644833"/>
              <a:gd name="connsiteY105" fmla="*/ 140773 h 14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44833" h="1416914">
                <a:moveTo>
                  <a:pt x="457200" y="140773"/>
                </a:moveTo>
                <a:cubicBezTo>
                  <a:pt x="418681" y="115652"/>
                  <a:pt x="379501" y="91519"/>
                  <a:pt x="341644" y="65411"/>
                </a:cubicBezTo>
                <a:cubicBezTo>
                  <a:pt x="329933" y="57334"/>
                  <a:pt x="311731" y="37893"/>
                  <a:pt x="296427" y="30241"/>
                </a:cubicBezTo>
                <a:cubicBezTo>
                  <a:pt x="291690" y="27872"/>
                  <a:pt x="286378" y="26892"/>
                  <a:pt x="281354" y="25217"/>
                </a:cubicBezTo>
                <a:cubicBezTo>
                  <a:pt x="276330" y="21868"/>
                  <a:pt x="271800" y="17621"/>
                  <a:pt x="266282" y="15169"/>
                </a:cubicBezTo>
                <a:cubicBezTo>
                  <a:pt x="256603" y="10867"/>
                  <a:pt x="236136" y="5120"/>
                  <a:pt x="236136" y="5120"/>
                </a:cubicBezTo>
                <a:cubicBezTo>
                  <a:pt x="227763" y="6795"/>
                  <a:pt x="216139" y="3314"/>
                  <a:pt x="211016" y="10145"/>
                </a:cubicBezTo>
                <a:cubicBezTo>
                  <a:pt x="181754" y="49161"/>
                  <a:pt x="234209" y="50958"/>
                  <a:pt x="180871" y="40290"/>
                </a:cubicBezTo>
                <a:cubicBezTo>
                  <a:pt x="177854" y="28224"/>
                  <a:pt x="176639" y="13793"/>
                  <a:pt x="165798" y="5120"/>
                </a:cubicBezTo>
                <a:cubicBezTo>
                  <a:pt x="161662" y="1812"/>
                  <a:pt x="155749" y="1771"/>
                  <a:pt x="150725" y="96"/>
                </a:cubicBezTo>
                <a:cubicBezTo>
                  <a:pt x="128954" y="3446"/>
                  <a:pt x="99414" y="-6859"/>
                  <a:pt x="85411" y="10145"/>
                </a:cubicBezTo>
                <a:cubicBezTo>
                  <a:pt x="30306" y="77059"/>
                  <a:pt x="113249" y="75012"/>
                  <a:pt x="65315" y="95556"/>
                </a:cubicBezTo>
                <a:cubicBezTo>
                  <a:pt x="58968" y="98276"/>
                  <a:pt x="51917" y="98905"/>
                  <a:pt x="45218" y="100580"/>
                </a:cubicBezTo>
                <a:cubicBezTo>
                  <a:pt x="46893" y="112303"/>
                  <a:pt x="48124" y="124098"/>
                  <a:pt x="50242" y="135749"/>
                </a:cubicBezTo>
                <a:cubicBezTo>
                  <a:pt x="51477" y="142543"/>
                  <a:pt x="55542" y="148946"/>
                  <a:pt x="55266" y="155846"/>
                </a:cubicBezTo>
                <a:cubicBezTo>
                  <a:pt x="53854" y="191146"/>
                  <a:pt x="53047" y="226903"/>
                  <a:pt x="45218" y="261353"/>
                </a:cubicBezTo>
                <a:cubicBezTo>
                  <a:pt x="44044" y="266517"/>
                  <a:pt x="35169" y="264703"/>
                  <a:pt x="30145" y="266378"/>
                </a:cubicBezTo>
                <a:cubicBezTo>
                  <a:pt x="7584" y="288939"/>
                  <a:pt x="17319" y="274710"/>
                  <a:pt x="5024" y="311595"/>
                </a:cubicBezTo>
                <a:lnTo>
                  <a:pt x="0" y="326668"/>
                </a:lnTo>
                <a:cubicBezTo>
                  <a:pt x="1728" y="354320"/>
                  <a:pt x="4455" y="418708"/>
                  <a:pt x="10049" y="452272"/>
                </a:cubicBezTo>
                <a:cubicBezTo>
                  <a:pt x="10920" y="457496"/>
                  <a:pt x="13618" y="462253"/>
                  <a:pt x="15073" y="467345"/>
                </a:cubicBezTo>
                <a:cubicBezTo>
                  <a:pt x="15723" y="469621"/>
                  <a:pt x="22254" y="498500"/>
                  <a:pt x="25121" y="502514"/>
                </a:cubicBezTo>
                <a:cubicBezTo>
                  <a:pt x="30627" y="510223"/>
                  <a:pt x="38519" y="515912"/>
                  <a:pt x="45218" y="522611"/>
                </a:cubicBezTo>
                <a:lnTo>
                  <a:pt x="55266" y="552756"/>
                </a:lnTo>
                <a:lnTo>
                  <a:pt x="60290" y="567828"/>
                </a:lnTo>
                <a:cubicBezTo>
                  <a:pt x="58615" y="602997"/>
                  <a:pt x="57966" y="638231"/>
                  <a:pt x="55266" y="673336"/>
                </a:cubicBezTo>
                <a:cubicBezTo>
                  <a:pt x="52976" y="703102"/>
                  <a:pt x="43193" y="696409"/>
                  <a:pt x="55266" y="728602"/>
                </a:cubicBezTo>
                <a:cubicBezTo>
                  <a:pt x="56929" y="733037"/>
                  <a:pt x="61965" y="735301"/>
                  <a:pt x="65315" y="738650"/>
                </a:cubicBezTo>
                <a:cubicBezTo>
                  <a:pt x="66990" y="755397"/>
                  <a:pt x="69351" y="772090"/>
                  <a:pt x="70339" y="788892"/>
                </a:cubicBezTo>
                <a:cubicBezTo>
                  <a:pt x="77875" y="917012"/>
                  <a:pt x="41552" y="886931"/>
                  <a:pt x="90435" y="919520"/>
                </a:cubicBezTo>
                <a:cubicBezTo>
                  <a:pt x="108769" y="974514"/>
                  <a:pt x="79526" y="891203"/>
                  <a:pt x="105508" y="949665"/>
                </a:cubicBezTo>
                <a:cubicBezTo>
                  <a:pt x="109810" y="959344"/>
                  <a:pt x="112207" y="969762"/>
                  <a:pt x="115556" y="979811"/>
                </a:cubicBezTo>
                <a:lnTo>
                  <a:pt x="120580" y="994883"/>
                </a:lnTo>
                <a:cubicBezTo>
                  <a:pt x="124666" y="1007141"/>
                  <a:pt x="125915" y="1015290"/>
                  <a:pt x="135653" y="1025028"/>
                </a:cubicBezTo>
                <a:cubicBezTo>
                  <a:pt x="139923" y="1029298"/>
                  <a:pt x="145701" y="1031727"/>
                  <a:pt x="150725" y="1035076"/>
                </a:cubicBezTo>
                <a:cubicBezTo>
                  <a:pt x="162311" y="1081414"/>
                  <a:pt x="147443" y="1024133"/>
                  <a:pt x="165798" y="1085318"/>
                </a:cubicBezTo>
                <a:cubicBezTo>
                  <a:pt x="167782" y="1091932"/>
                  <a:pt x="168838" y="1098801"/>
                  <a:pt x="170822" y="1105415"/>
                </a:cubicBezTo>
                <a:cubicBezTo>
                  <a:pt x="173866" y="1115560"/>
                  <a:pt x="177521" y="1125512"/>
                  <a:pt x="180871" y="1135560"/>
                </a:cubicBezTo>
                <a:lnTo>
                  <a:pt x="185895" y="1150633"/>
                </a:lnTo>
                <a:cubicBezTo>
                  <a:pt x="187570" y="1190826"/>
                  <a:pt x="188151" y="1231080"/>
                  <a:pt x="190919" y="1271213"/>
                </a:cubicBezTo>
                <a:cubicBezTo>
                  <a:pt x="190949" y="1271645"/>
                  <a:pt x="199005" y="1313487"/>
                  <a:pt x="200967" y="1316430"/>
                </a:cubicBezTo>
                <a:cubicBezTo>
                  <a:pt x="207536" y="1326283"/>
                  <a:pt x="217714" y="1333177"/>
                  <a:pt x="226088" y="1341551"/>
                </a:cubicBezTo>
                <a:lnTo>
                  <a:pt x="236136" y="1351600"/>
                </a:lnTo>
                <a:cubicBezTo>
                  <a:pt x="243492" y="1358956"/>
                  <a:pt x="251120" y="1367895"/>
                  <a:pt x="261257" y="1371696"/>
                </a:cubicBezTo>
                <a:cubicBezTo>
                  <a:pt x="269253" y="1374694"/>
                  <a:pt x="278004" y="1375045"/>
                  <a:pt x="286378" y="1376720"/>
                </a:cubicBezTo>
                <a:cubicBezTo>
                  <a:pt x="329568" y="1405514"/>
                  <a:pt x="274929" y="1370996"/>
                  <a:pt x="316523" y="1391793"/>
                </a:cubicBezTo>
                <a:cubicBezTo>
                  <a:pt x="321924" y="1394493"/>
                  <a:pt x="325942" y="1399721"/>
                  <a:pt x="331596" y="1401841"/>
                </a:cubicBezTo>
                <a:cubicBezTo>
                  <a:pt x="339592" y="1404839"/>
                  <a:pt x="348433" y="1404794"/>
                  <a:pt x="356717" y="1406865"/>
                </a:cubicBezTo>
                <a:cubicBezTo>
                  <a:pt x="361855" y="1408150"/>
                  <a:pt x="366697" y="1410435"/>
                  <a:pt x="371789" y="1411890"/>
                </a:cubicBezTo>
                <a:cubicBezTo>
                  <a:pt x="378428" y="1413787"/>
                  <a:pt x="385187" y="1415239"/>
                  <a:pt x="391886" y="1416914"/>
                </a:cubicBezTo>
                <a:cubicBezTo>
                  <a:pt x="396910" y="1415239"/>
                  <a:pt x="405674" y="1417028"/>
                  <a:pt x="406958" y="1411890"/>
                </a:cubicBezTo>
                <a:cubicBezTo>
                  <a:pt x="412836" y="1388377"/>
                  <a:pt x="402509" y="1377582"/>
                  <a:pt x="391886" y="1361648"/>
                </a:cubicBezTo>
                <a:cubicBezTo>
                  <a:pt x="390211" y="1356624"/>
                  <a:pt x="386862" y="1351871"/>
                  <a:pt x="386862" y="1346575"/>
                </a:cubicBezTo>
                <a:cubicBezTo>
                  <a:pt x="386862" y="1333532"/>
                  <a:pt x="393975" y="1329414"/>
                  <a:pt x="401934" y="1321454"/>
                </a:cubicBezTo>
                <a:cubicBezTo>
                  <a:pt x="403609" y="1316430"/>
                  <a:pt x="407829" y="1311606"/>
                  <a:pt x="406958" y="1306382"/>
                </a:cubicBezTo>
                <a:cubicBezTo>
                  <a:pt x="403199" y="1283827"/>
                  <a:pt x="383089" y="1295916"/>
                  <a:pt x="411983" y="1286285"/>
                </a:cubicBezTo>
                <a:cubicBezTo>
                  <a:pt x="415332" y="1281261"/>
                  <a:pt x="419579" y="1276731"/>
                  <a:pt x="422031" y="1271213"/>
                </a:cubicBezTo>
                <a:cubicBezTo>
                  <a:pt x="426333" y="1261534"/>
                  <a:pt x="423266" y="1246943"/>
                  <a:pt x="432079" y="1241068"/>
                </a:cubicBezTo>
                <a:lnTo>
                  <a:pt x="447152" y="1231019"/>
                </a:lnTo>
                <a:cubicBezTo>
                  <a:pt x="445477" y="1220971"/>
                  <a:pt x="446684" y="1209985"/>
                  <a:pt x="442128" y="1200874"/>
                </a:cubicBezTo>
                <a:cubicBezTo>
                  <a:pt x="438233" y="1193083"/>
                  <a:pt x="419116" y="1188180"/>
                  <a:pt x="411983" y="1185802"/>
                </a:cubicBezTo>
                <a:cubicBezTo>
                  <a:pt x="382592" y="1156411"/>
                  <a:pt x="393431" y="1170534"/>
                  <a:pt x="376813" y="1145608"/>
                </a:cubicBezTo>
                <a:cubicBezTo>
                  <a:pt x="375138" y="1140584"/>
                  <a:pt x="371789" y="1135832"/>
                  <a:pt x="371789" y="1130536"/>
                </a:cubicBezTo>
                <a:cubicBezTo>
                  <a:pt x="371789" y="1104237"/>
                  <a:pt x="380626" y="1095193"/>
                  <a:pt x="386862" y="1070246"/>
                </a:cubicBezTo>
                <a:cubicBezTo>
                  <a:pt x="388537" y="1063547"/>
                  <a:pt x="390388" y="1056890"/>
                  <a:pt x="391886" y="1050149"/>
                </a:cubicBezTo>
                <a:cubicBezTo>
                  <a:pt x="393738" y="1041813"/>
                  <a:pt x="392173" y="1032133"/>
                  <a:pt x="396910" y="1025028"/>
                </a:cubicBezTo>
                <a:cubicBezTo>
                  <a:pt x="399848" y="1020621"/>
                  <a:pt x="406959" y="1021679"/>
                  <a:pt x="411983" y="1020004"/>
                </a:cubicBezTo>
                <a:cubicBezTo>
                  <a:pt x="421243" y="1010744"/>
                  <a:pt x="449617" y="997349"/>
                  <a:pt x="432079" y="979811"/>
                </a:cubicBezTo>
                <a:cubicBezTo>
                  <a:pt x="428334" y="976066"/>
                  <a:pt x="422031" y="976461"/>
                  <a:pt x="417007" y="974786"/>
                </a:cubicBezTo>
                <a:cubicBezTo>
                  <a:pt x="413657" y="971437"/>
                  <a:pt x="411020" y="967175"/>
                  <a:pt x="406958" y="964738"/>
                </a:cubicBezTo>
                <a:cubicBezTo>
                  <a:pt x="402417" y="962013"/>
                  <a:pt x="395631" y="963459"/>
                  <a:pt x="391886" y="959714"/>
                </a:cubicBezTo>
                <a:cubicBezTo>
                  <a:pt x="388141" y="955969"/>
                  <a:pt x="388537" y="949665"/>
                  <a:pt x="386862" y="944641"/>
                </a:cubicBezTo>
                <a:cubicBezTo>
                  <a:pt x="388537" y="932918"/>
                  <a:pt x="386590" y="920064"/>
                  <a:pt x="391886" y="909472"/>
                </a:cubicBezTo>
                <a:cubicBezTo>
                  <a:pt x="394254" y="904735"/>
                  <a:pt x="401820" y="905732"/>
                  <a:pt x="406958" y="904448"/>
                </a:cubicBezTo>
                <a:lnTo>
                  <a:pt x="447152" y="894400"/>
                </a:lnTo>
                <a:cubicBezTo>
                  <a:pt x="448827" y="889376"/>
                  <a:pt x="451519" y="884582"/>
                  <a:pt x="452176" y="879327"/>
                </a:cubicBezTo>
                <a:cubicBezTo>
                  <a:pt x="454884" y="857660"/>
                  <a:pt x="449856" y="834577"/>
                  <a:pt x="457200" y="814013"/>
                </a:cubicBezTo>
                <a:cubicBezTo>
                  <a:pt x="459522" y="807510"/>
                  <a:pt x="470556" y="810487"/>
                  <a:pt x="477297" y="808989"/>
                </a:cubicBezTo>
                <a:cubicBezTo>
                  <a:pt x="485633" y="807136"/>
                  <a:pt x="494008" y="805448"/>
                  <a:pt x="502418" y="803964"/>
                </a:cubicBezTo>
                <a:lnTo>
                  <a:pt x="562708" y="793916"/>
                </a:lnTo>
                <a:cubicBezTo>
                  <a:pt x="569407" y="790567"/>
                  <a:pt x="575921" y="786818"/>
                  <a:pt x="582805" y="783868"/>
                </a:cubicBezTo>
                <a:cubicBezTo>
                  <a:pt x="587673" y="781782"/>
                  <a:pt x="594132" y="782589"/>
                  <a:pt x="597877" y="778844"/>
                </a:cubicBezTo>
                <a:cubicBezTo>
                  <a:pt x="601622" y="775099"/>
                  <a:pt x="600176" y="768312"/>
                  <a:pt x="602901" y="763771"/>
                </a:cubicBezTo>
                <a:cubicBezTo>
                  <a:pt x="605338" y="759709"/>
                  <a:pt x="609600" y="757072"/>
                  <a:pt x="612950" y="753723"/>
                </a:cubicBezTo>
                <a:cubicBezTo>
                  <a:pt x="624333" y="719574"/>
                  <a:pt x="629123" y="719238"/>
                  <a:pt x="617974" y="678360"/>
                </a:cubicBezTo>
                <a:cubicBezTo>
                  <a:pt x="616221" y="671931"/>
                  <a:pt x="595849" y="660884"/>
                  <a:pt x="592853" y="658263"/>
                </a:cubicBezTo>
                <a:cubicBezTo>
                  <a:pt x="583941" y="650465"/>
                  <a:pt x="567732" y="633142"/>
                  <a:pt x="567732" y="633142"/>
                </a:cubicBezTo>
                <a:cubicBezTo>
                  <a:pt x="556769" y="589289"/>
                  <a:pt x="572587" y="637914"/>
                  <a:pt x="542611" y="592949"/>
                </a:cubicBezTo>
                <a:lnTo>
                  <a:pt x="522515" y="562804"/>
                </a:lnTo>
                <a:cubicBezTo>
                  <a:pt x="524190" y="510887"/>
                  <a:pt x="524489" y="458908"/>
                  <a:pt x="527539" y="407054"/>
                </a:cubicBezTo>
                <a:cubicBezTo>
                  <a:pt x="528381" y="392744"/>
                  <a:pt x="536572" y="388988"/>
                  <a:pt x="542611" y="376909"/>
                </a:cubicBezTo>
                <a:cubicBezTo>
                  <a:pt x="544979" y="372172"/>
                  <a:pt x="545549" y="366705"/>
                  <a:pt x="547635" y="361837"/>
                </a:cubicBezTo>
                <a:cubicBezTo>
                  <a:pt x="550585" y="354953"/>
                  <a:pt x="554734" y="348624"/>
                  <a:pt x="557684" y="341740"/>
                </a:cubicBezTo>
                <a:cubicBezTo>
                  <a:pt x="559770" y="336872"/>
                  <a:pt x="560136" y="331297"/>
                  <a:pt x="562708" y="326668"/>
                </a:cubicBezTo>
                <a:cubicBezTo>
                  <a:pt x="594574" y="269309"/>
                  <a:pt x="570680" y="314191"/>
                  <a:pt x="592853" y="286474"/>
                </a:cubicBezTo>
                <a:cubicBezTo>
                  <a:pt x="596625" y="281759"/>
                  <a:pt x="598357" y="275378"/>
                  <a:pt x="602901" y="271402"/>
                </a:cubicBezTo>
                <a:cubicBezTo>
                  <a:pt x="693842" y="191828"/>
                  <a:pt x="602205" y="282142"/>
                  <a:pt x="643095" y="241257"/>
                </a:cubicBezTo>
                <a:cubicBezTo>
                  <a:pt x="641420" y="224510"/>
                  <a:pt x="640630" y="207650"/>
                  <a:pt x="638071" y="191015"/>
                </a:cubicBezTo>
                <a:cubicBezTo>
                  <a:pt x="637266" y="185780"/>
                  <a:pt x="638070" y="177617"/>
                  <a:pt x="633046" y="175942"/>
                </a:cubicBezTo>
                <a:cubicBezTo>
                  <a:pt x="624945" y="173242"/>
                  <a:pt x="616299" y="179292"/>
                  <a:pt x="607925" y="180967"/>
                </a:cubicBezTo>
                <a:cubicBezTo>
                  <a:pt x="606250" y="199389"/>
                  <a:pt x="611671" y="219946"/>
                  <a:pt x="602901" y="236233"/>
                </a:cubicBezTo>
                <a:cubicBezTo>
                  <a:pt x="597879" y="245559"/>
                  <a:pt x="572756" y="246281"/>
                  <a:pt x="572756" y="246281"/>
                </a:cubicBezTo>
                <a:cubicBezTo>
                  <a:pt x="538838" y="268893"/>
                  <a:pt x="523258" y="283617"/>
                  <a:pt x="462224" y="251305"/>
                </a:cubicBezTo>
                <a:cubicBezTo>
                  <a:pt x="450019" y="244844"/>
                  <a:pt x="467906" y="224213"/>
                  <a:pt x="472273" y="211112"/>
                </a:cubicBezTo>
                <a:lnTo>
                  <a:pt x="482321" y="180967"/>
                </a:lnTo>
                <a:lnTo>
                  <a:pt x="457200" y="140773"/>
                </a:lnTo>
                <a:close/>
              </a:path>
            </a:pathLst>
          </a:custGeom>
          <a:blipFill>
            <a:blip r:embed="rId21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C1C7D-9DAD-40FB-8DA1-7DD3D73F5AE2}"/>
              </a:ext>
            </a:extLst>
          </p:cNvPr>
          <p:cNvSpPr/>
          <p:nvPr/>
        </p:nvSpPr>
        <p:spPr>
          <a:xfrm>
            <a:off x="1837838" y="4662462"/>
            <a:ext cx="652950" cy="1813818"/>
          </a:xfrm>
          <a:custGeom>
            <a:avLst/>
            <a:gdLst>
              <a:gd name="connsiteX0" fmla="*/ 67162 w 652950"/>
              <a:gd name="connsiteY0" fmla="*/ 28601 h 1813818"/>
              <a:gd name="connsiteX1" fmla="*/ 86212 w 652950"/>
              <a:gd name="connsiteY1" fmla="*/ 80988 h 1813818"/>
              <a:gd name="connsiteX2" fmla="*/ 100500 w 652950"/>
              <a:gd name="connsiteY2" fmla="*/ 128613 h 1813818"/>
              <a:gd name="connsiteX3" fmla="*/ 110025 w 652950"/>
              <a:gd name="connsiteY3" fmla="*/ 142901 h 1813818"/>
              <a:gd name="connsiteX4" fmla="*/ 129075 w 652950"/>
              <a:gd name="connsiteY4" fmla="*/ 190526 h 1813818"/>
              <a:gd name="connsiteX5" fmla="*/ 133837 w 652950"/>
              <a:gd name="connsiteY5" fmla="*/ 209576 h 1813818"/>
              <a:gd name="connsiteX6" fmla="*/ 143362 w 652950"/>
              <a:gd name="connsiteY6" fmla="*/ 247676 h 1813818"/>
              <a:gd name="connsiteX7" fmla="*/ 152887 w 652950"/>
              <a:gd name="connsiteY7" fmla="*/ 261963 h 1813818"/>
              <a:gd name="connsiteX8" fmla="*/ 167175 w 652950"/>
              <a:gd name="connsiteY8" fmla="*/ 290538 h 1813818"/>
              <a:gd name="connsiteX9" fmla="*/ 162412 w 652950"/>
              <a:gd name="connsiteY9" fmla="*/ 342926 h 1813818"/>
              <a:gd name="connsiteX10" fmla="*/ 157650 w 652950"/>
              <a:gd name="connsiteY10" fmla="*/ 357213 h 1813818"/>
              <a:gd name="connsiteX11" fmla="*/ 152887 w 652950"/>
              <a:gd name="connsiteY11" fmla="*/ 476276 h 1813818"/>
              <a:gd name="connsiteX12" fmla="*/ 143362 w 652950"/>
              <a:gd name="connsiteY12" fmla="*/ 504851 h 1813818"/>
              <a:gd name="connsiteX13" fmla="*/ 133837 w 652950"/>
              <a:gd name="connsiteY13" fmla="*/ 519138 h 1813818"/>
              <a:gd name="connsiteX14" fmla="*/ 133837 w 652950"/>
              <a:gd name="connsiteY14" fmla="*/ 733451 h 1813818"/>
              <a:gd name="connsiteX15" fmla="*/ 152887 w 652950"/>
              <a:gd name="connsiteY15" fmla="*/ 762026 h 1813818"/>
              <a:gd name="connsiteX16" fmla="*/ 162412 w 652950"/>
              <a:gd name="connsiteY16" fmla="*/ 919188 h 1813818"/>
              <a:gd name="connsiteX17" fmla="*/ 167175 w 652950"/>
              <a:gd name="connsiteY17" fmla="*/ 1023963 h 1813818"/>
              <a:gd name="connsiteX18" fmla="*/ 176700 w 652950"/>
              <a:gd name="connsiteY18" fmla="*/ 1057301 h 1813818"/>
              <a:gd name="connsiteX19" fmla="*/ 200512 w 652950"/>
              <a:gd name="connsiteY19" fmla="*/ 1171601 h 1813818"/>
              <a:gd name="connsiteX20" fmla="*/ 219562 w 652950"/>
              <a:gd name="connsiteY20" fmla="*/ 1176363 h 1813818"/>
              <a:gd name="connsiteX21" fmla="*/ 238612 w 652950"/>
              <a:gd name="connsiteY21" fmla="*/ 1204938 h 1813818"/>
              <a:gd name="connsiteX22" fmla="*/ 248137 w 652950"/>
              <a:gd name="connsiteY22" fmla="*/ 1219226 h 1813818"/>
              <a:gd name="connsiteX23" fmla="*/ 252900 w 652950"/>
              <a:gd name="connsiteY23" fmla="*/ 1233513 h 1813818"/>
              <a:gd name="connsiteX24" fmla="*/ 267187 w 652950"/>
              <a:gd name="connsiteY24" fmla="*/ 1247801 h 1813818"/>
              <a:gd name="connsiteX25" fmla="*/ 286237 w 652950"/>
              <a:gd name="connsiteY25" fmla="*/ 1295426 h 1813818"/>
              <a:gd name="connsiteX26" fmla="*/ 295762 w 652950"/>
              <a:gd name="connsiteY26" fmla="*/ 1328763 h 1813818"/>
              <a:gd name="connsiteX27" fmla="*/ 305287 w 652950"/>
              <a:gd name="connsiteY27" fmla="*/ 1362101 h 1813818"/>
              <a:gd name="connsiteX28" fmla="*/ 310050 w 652950"/>
              <a:gd name="connsiteY28" fmla="*/ 1390676 h 1813818"/>
              <a:gd name="connsiteX29" fmla="*/ 314812 w 652950"/>
              <a:gd name="connsiteY29" fmla="*/ 1504976 h 1813818"/>
              <a:gd name="connsiteX30" fmla="*/ 324337 w 652950"/>
              <a:gd name="connsiteY30" fmla="*/ 1557363 h 1813818"/>
              <a:gd name="connsiteX31" fmla="*/ 343387 w 652950"/>
              <a:gd name="connsiteY31" fmla="*/ 1581176 h 1813818"/>
              <a:gd name="connsiteX32" fmla="*/ 371962 w 652950"/>
              <a:gd name="connsiteY32" fmla="*/ 1609751 h 1813818"/>
              <a:gd name="connsiteX33" fmla="*/ 376725 w 652950"/>
              <a:gd name="connsiteY33" fmla="*/ 1624038 h 1813818"/>
              <a:gd name="connsiteX34" fmla="*/ 410062 w 652950"/>
              <a:gd name="connsiteY34" fmla="*/ 1643088 h 1813818"/>
              <a:gd name="connsiteX35" fmla="*/ 424350 w 652950"/>
              <a:gd name="connsiteY35" fmla="*/ 1657376 h 1813818"/>
              <a:gd name="connsiteX36" fmla="*/ 438637 w 652950"/>
              <a:gd name="connsiteY36" fmla="*/ 1666901 h 1813818"/>
              <a:gd name="connsiteX37" fmla="*/ 486262 w 652950"/>
              <a:gd name="connsiteY37" fmla="*/ 1676426 h 1813818"/>
              <a:gd name="connsiteX38" fmla="*/ 514837 w 652950"/>
              <a:gd name="connsiteY38" fmla="*/ 1685951 h 1813818"/>
              <a:gd name="connsiteX39" fmla="*/ 543412 w 652950"/>
              <a:gd name="connsiteY39" fmla="*/ 1700238 h 1813818"/>
              <a:gd name="connsiteX40" fmla="*/ 576750 w 652950"/>
              <a:gd name="connsiteY40" fmla="*/ 1743101 h 1813818"/>
              <a:gd name="connsiteX41" fmla="*/ 600562 w 652950"/>
              <a:gd name="connsiteY41" fmla="*/ 1771676 h 1813818"/>
              <a:gd name="connsiteX42" fmla="*/ 624375 w 652950"/>
              <a:gd name="connsiteY42" fmla="*/ 1795488 h 1813818"/>
              <a:gd name="connsiteX43" fmla="*/ 652950 w 652950"/>
              <a:gd name="connsiteY43" fmla="*/ 1805013 h 1813818"/>
              <a:gd name="connsiteX44" fmla="*/ 552937 w 652950"/>
              <a:gd name="connsiteY44" fmla="*/ 1805013 h 1813818"/>
              <a:gd name="connsiteX45" fmla="*/ 538650 w 652950"/>
              <a:gd name="connsiteY45" fmla="*/ 1795488 h 1813818"/>
              <a:gd name="connsiteX46" fmla="*/ 500550 w 652950"/>
              <a:gd name="connsiteY46" fmla="*/ 1766913 h 1813818"/>
              <a:gd name="connsiteX47" fmla="*/ 462450 w 652950"/>
              <a:gd name="connsiteY47" fmla="*/ 1757388 h 1813818"/>
              <a:gd name="connsiteX48" fmla="*/ 448162 w 652950"/>
              <a:gd name="connsiteY48" fmla="*/ 1747863 h 1813818"/>
              <a:gd name="connsiteX49" fmla="*/ 424350 w 652950"/>
              <a:gd name="connsiteY49" fmla="*/ 1724051 h 1813818"/>
              <a:gd name="connsiteX50" fmla="*/ 391012 w 652950"/>
              <a:gd name="connsiteY50" fmla="*/ 1705001 h 1813818"/>
              <a:gd name="connsiteX51" fmla="*/ 362437 w 652950"/>
              <a:gd name="connsiteY51" fmla="*/ 1676426 h 1813818"/>
              <a:gd name="connsiteX52" fmla="*/ 348150 w 652950"/>
              <a:gd name="connsiteY52" fmla="*/ 1666901 h 1813818"/>
              <a:gd name="connsiteX53" fmla="*/ 314812 w 652950"/>
              <a:gd name="connsiteY53" fmla="*/ 1633563 h 1813818"/>
              <a:gd name="connsiteX54" fmla="*/ 281475 w 652950"/>
              <a:gd name="connsiteY54" fmla="*/ 1595463 h 1813818"/>
              <a:gd name="connsiteX55" fmla="*/ 262425 w 652950"/>
              <a:gd name="connsiteY55" fmla="*/ 1552601 h 1813818"/>
              <a:gd name="connsiteX56" fmla="*/ 252900 w 652950"/>
              <a:gd name="connsiteY56" fmla="*/ 1533551 h 1813818"/>
              <a:gd name="connsiteX57" fmla="*/ 243375 w 652950"/>
              <a:gd name="connsiteY57" fmla="*/ 1504976 h 1813818"/>
              <a:gd name="connsiteX58" fmla="*/ 229087 w 652950"/>
              <a:gd name="connsiteY58" fmla="*/ 1485926 h 1813818"/>
              <a:gd name="connsiteX59" fmla="*/ 219562 w 652950"/>
              <a:gd name="connsiteY59" fmla="*/ 1257326 h 1813818"/>
              <a:gd name="connsiteX60" fmla="*/ 210037 w 652950"/>
              <a:gd name="connsiteY60" fmla="*/ 1243038 h 1813818"/>
              <a:gd name="connsiteX61" fmla="*/ 190987 w 652950"/>
              <a:gd name="connsiteY61" fmla="*/ 1228751 h 1813818"/>
              <a:gd name="connsiteX62" fmla="*/ 176700 w 652950"/>
              <a:gd name="connsiteY62" fmla="*/ 1238276 h 1813818"/>
              <a:gd name="connsiteX63" fmla="*/ 143362 w 652950"/>
              <a:gd name="connsiteY63" fmla="*/ 1233513 h 1813818"/>
              <a:gd name="connsiteX64" fmla="*/ 138600 w 652950"/>
              <a:gd name="connsiteY64" fmla="*/ 1200176 h 1813818"/>
              <a:gd name="connsiteX65" fmla="*/ 129075 w 652950"/>
              <a:gd name="connsiteY65" fmla="*/ 1166838 h 1813818"/>
              <a:gd name="connsiteX66" fmla="*/ 124312 w 652950"/>
              <a:gd name="connsiteY66" fmla="*/ 1147788 h 1813818"/>
              <a:gd name="connsiteX67" fmla="*/ 110025 w 652950"/>
              <a:gd name="connsiteY67" fmla="*/ 1128738 h 1813818"/>
              <a:gd name="connsiteX68" fmla="*/ 100500 w 652950"/>
              <a:gd name="connsiteY68" fmla="*/ 1090638 h 1813818"/>
              <a:gd name="connsiteX69" fmla="*/ 95737 w 652950"/>
              <a:gd name="connsiteY69" fmla="*/ 1071588 h 1813818"/>
              <a:gd name="connsiteX70" fmla="*/ 90975 w 652950"/>
              <a:gd name="connsiteY70" fmla="*/ 985863 h 1813818"/>
              <a:gd name="connsiteX71" fmla="*/ 81450 w 652950"/>
              <a:gd name="connsiteY71" fmla="*/ 957288 h 1813818"/>
              <a:gd name="connsiteX72" fmla="*/ 76687 w 652950"/>
              <a:gd name="connsiteY72" fmla="*/ 904901 h 1813818"/>
              <a:gd name="connsiteX73" fmla="*/ 71925 w 652950"/>
              <a:gd name="connsiteY73" fmla="*/ 876326 h 1813818"/>
              <a:gd name="connsiteX74" fmla="*/ 62400 w 652950"/>
              <a:gd name="connsiteY74" fmla="*/ 690588 h 1813818"/>
              <a:gd name="connsiteX75" fmla="*/ 52875 w 652950"/>
              <a:gd name="connsiteY75" fmla="*/ 662013 h 1813818"/>
              <a:gd name="connsiteX76" fmla="*/ 43350 w 652950"/>
              <a:gd name="connsiteY76" fmla="*/ 609626 h 1813818"/>
              <a:gd name="connsiteX77" fmla="*/ 57637 w 652950"/>
              <a:gd name="connsiteY77" fmla="*/ 476276 h 1813818"/>
              <a:gd name="connsiteX78" fmla="*/ 71925 w 652950"/>
              <a:gd name="connsiteY78" fmla="*/ 461988 h 1813818"/>
              <a:gd name="connsiteX79" fmla="*/ 76687 w 652950"/>
              <a:gd name="connsiteY79" fmla="*/ 447701 h 1813818"/>
              <a:gd name="connsiteX80" fmla="*/ 67162 w 652950"/>
              <a:gd name="connsiteY80" fmla="*/ 395313 h 1813818"/>
              <a:gd name="connsiteX81" fmla="*/ 57637 w 652950"/>
              <a:gd name="connsiteY81" fmla="*/ 357213 h 1813818"/>
              <a:gd name="connsiteX82" fmla="*/ 52875 w 652950"/>
              <a:gd name="connsiteY82" fmla="*/ 328638 h 1813818"/>
              <a:gd name="connsiteX83" fmla="*/ 43350 w 652950"/>
              <a:gd name="connsiteY83" fmla="*/ 304826 h 1813818"/>
              <a:gd name="connsiteX84" fmla="*/ 33825 w 652950"/>
              <a:gd name="connsiteY84" fmla="*/ 242913 h 1813818"/>
              <a:gd name="connsiteX85" fmla="*/ 29062 w 652950"/>
              <a:gd name="connsiteY85" fmla="*/ 228626 h 1813818"/>
              <a:gd name="connsiteX86" fmla="*/ 24300 w 652950"/>
              <a:gd name="connsiteY86" fmla="*/ 195288 h 1813818"/>
              <a:gd name="connsiteX87" fmla="*/ 19537 w 652950"/>
              <a:gd name="connsiteY87" fmla="*/ 147663 h 1813818"/>
              <a:gd name="connsiteX88" fmla="*/ 14775 w 652950"/>
              <a:gd name="connsiteY88" fmla="*/ 123851 h 1813818"/>
              <a:gd name="connsiteX89" fmla="*/ 487 w 652950"/>
              <a:gd name="connsiteY89" fmla="*/ 71463 h 1813818"/>
              <a:gd name="connsiteX90" fmla="*/ 5250 w 652950"/>
              <a:gd name="connsiteY90" fmla="*/ 19076 h 1813818"/>
              <a:gd name="connsiteX91" fmla="*/ 38587 w 652950"/>
              <a:gd name="connsiteY91" fmla="*/ 9551 h 1813818"/>
              <a:gd name="connsiteX92" fmla="*/ 67162 w 652950"/>
              <a:gd name="connsiteY92" fmla="*/ 26 h 1813818"/>
              <a:gd name="connsiteX93" fmla="*/ 67162 w 652950"/>
              <a:gd name="connsiteY93" fmla="*/ 28601 h 181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52950" h="1813818">
                <a:moveTo>
                  <a:pt x="67162" y="28601"/>
                </a:moveTo>
                <a:cubicBezTo>
                  <a:pt x="70337" y="42095"/>
                  <a:pt x="82134" y="64680"/>
                  <a:pt x="86212" y="80988"/>
                </a:cubicBezTo>
                <a:cubicBezTo>
                  <a:pt x="88874" y="91636"/>
                  <a:pt x="95863" y="121657"/>
                  <a:pt x="100500" y="128613"/>
                </a:cubicBezTo>
                <a:lnTo>
                  <a:pt x="110025" y="142901"/>
                </a:lnTo>
                <a:cubicBezTo>
                  <a:pt x="121795" y="178211"/>
                  <a:pt x="115060" y="162496"/>
                  <a:pt x="129075" y="190526"/>
                </a:cubicBezTo>
                <a:cubicBezTo>
                  <a:pt x="130662" y="196876"/>
                  <a:pt x="132417" y="203186"/>
                  <a:pt x="133837" y="209576"/>
                </a:cubicBezTo>
                <a:cubicBezTo>
                  <a:pt x="136009" y="219350"/>
                  <a:pt x="138258" y="237468"/>
                  <a:pt x="143362" y="247676"/>
                </a:cubicBezTo>
                <a:cubicBezTo>
                  <a:pt x="145922" y="252795"/>
                  <a:pt x="150327" y="256844"/>
                  <a:pt x="152887" y="261963"/>
                </a:cubicBezTo>
                <a:cubicBezTo>
                  <a:pt x="172605" y="301397"/>
                  <a:pt x="139879" y="249595"/>
                  <a:pt x="167175" y="290538"/>
                </a:cubicBezTo>
                <a:cubicBezTo>
                  <a:pt x="165587" y="308001"/>
                  <a:pt x="164892" y="325568"/>
                  <a:pt x="162412" y="342926"/>
                </a:cubicBezTo>
                <a:cubicBezTo>
                  <a:pt x="161702" y="347895"/>
                  <a:pt x="158008" y="352206"/>
                  <a:pt x="157650" y="357213"/>
                </a:cubicBezTo>
                <a:cubicBezTo>
                  <a:pt x="154820" y="396831"/>
                  <a:pt x="156713" y="436741"/>
                  <a:pt x="152887" y="476276"/>
                </a:cubicBezTo>
                <a:cubicBezTo>
                  <a:pt x="151920" y="486270"/>
                  <a:pt x="148931" y="496497"/>
                  <a:pt x="143362" y="504851"/>
                </a:cubicBezTo>
                <a:lnTo>
                  <a:pt x="133837" y="519138"/>
                </a:lnTo>
                <a:cubicBezTo>
                  <a:pt x="108268" y="595855"/>
                  <a:pt x="125222" y="539610"/>
                  <a:pt x="133837" y="733451"/>
                </a:cubicBezTo>
                <a:cubicBezTo>
                  <a:pt x="134478" y="747875"/>
                  <a:pt x="143439" y="752577"/>
                  <a:pt x="152887" y="762026"/>
                </a:cubicBezTo>
                <a:cubicBezTo>
                  <a:pt x="172811" y="821790"/>
                  <a:pt x="156625" y="768722"/>
                  <a:pt x="162412" y="919188"/>
                </a:cubicBezTo>
                <a:cubicBezTo>
                  <a:pt x="163756" y="954123"/>
                  <a:pt x="164494" y="989105"/>
                  <a:pt x="167175" y="1023963"/>
                </a:cubicBezTo>
                <a:cubicBezTo>
                  <a:pt x="167773" y="1031741"/>
                  <a:pt x="173994" y="1049185"/>
                  <a:pt x="176700" y="1057301"/>
                </a:cubicBezTo>
                <a:cubicBezTo>
                  <a:pt x="180352" y="1137653"/>
                  <a:pt x="150483" y="1152841"/>
                  <a:pt x="200512" y="1171601"/>
                </a:cubicBezTo>
                <a:cubicBezTo>
                  <a:pt x="206641" y="1173899"/>
                  <a:pt x="213212" y="1174776"/>
                  <a:pt x="219562" y="1176363"/>
                </a:cubicBezTo>
                <a:cubicBezTo>
                  <a:pt x="246647" y="1203448"/>
                  <a:pt x="224828" y="1177369"/>
                  <a:pt x="238612" y="1204938"/>
                </a:cubicBezTo>
                <a:cubicBezTo>
                  <a:pt x="241172" y="1210058"/>
                  <a:pt x="245577" y="1214106"/>
                  <a:pt x="248137" y="1219226"/>
                </a:cubicBezTo>
                <a:cubicBezTo>
                  <a:pt x="250382" y="1223716"/>
                  <a:pt x="250115" y="1229336"/>
                  <a:pt x="252900" y="1233513"/>
                </a:cubicBezTo>
                <a:cubicBezTo>
                  <a:pt x="256636" y="1239117"/>
                  <a:pt x="263272" y="1242320"/>
                  <a:pt x="267187" y="1247801"/>
                </a:cubicBezTo>
                <a:cubicBezTo>
                  <a:pt x="275947" y="1260065"/>
                  <a:pt x="281899" y="1282412"/>
                  <a:pt x="286237" y="1295426"/>
                </a:cubicBezTo>
                <a:cubicBezTo>
                  <a:pt x="297661" y="1329698"/>
                  <a:pt x="283796" y="1286882"/>
                  <a:pt x="295762" y="1328763"/>
                </a:cubicBezTo>
                <a:cubicBezTo>
                  <a:pt x="301818" y="1349958"/>
                  <a:pt x="300321" y="1337271"/>
                  <a:pt x="305287" y="1362101"/>
                </a:cubicBezTo>
                <a:cubicBezTo>
                  <a:pt x="307181" y="1371570"/>
                  <a:pt x="308462" y="1381151"/>
                  <a:pt x="310050" y="1390676"/>
                </a:cubicBezTo>
                <a:cubicBezTo>
                  <a:pt x="311637" y="1428776"/>
                  <a:pt x="312275" y="1466927"/>
                  <a:pt x="314812" y="1504976"/>
                </a:cubicBezTo>
                <a:cubicBezTo>
                  <a:pt x="315198" y="1510759"/>
                  <a:pt x="322466" y="1549881"/>
                  <a:pt x="324337" y="1557363"/>
                </a:cubicBezTo>
                <a:cubicBezTo>
                  <a:pt x="329954" y="1579829"/>
                  <a:pt x="326013" y="1565733"/>
                  <a:pt x="343387" y="1581176"/>
                </a:cubicBezTo>
                <a:cubicBezTo>
                  <a:pt x="353455" y="1590125"/>
                  <a:pt x="371962" y="1609751"/>
                  <a:pt x="371962" y="1609751"/>
                </a:cubicBezTo>
                <a:cubicBezTo>
                  <a:pt x="373550" y="1614513"/>
                  <a:pt x="373511" y="1620182"/>
                  <a:pt x="376725" y="1624038"/>
                </a:cubicBezTo>
                <a:cubicBezTo>
                  <a:pt x="387816" y="1637347"/>
                  <a:pt x="395818" y="1638340"/>
                  <a:pt x="410062" y="1643088"/>
                </a:cubicBezTo>
                <a:cubicBezTo>
                  <a:pt x="414825" y="1647851"/>
                  <a:pt x="419176" y="1653064"/>
                  <a:pt x="424350" y="1657376"/>
                </a:cubicBezTo>
                <a:cubicBezTo>
                  <a:pt x="428747" y="1661040"/>
                  <a:pt x="433518" y="1664341"/>
                  <a:pt x="438637" y="1666901"/>
                </a:cubicBezTo>
                <a:cubicBezTo>
                  <a:pt x="451934" y="1673549"/>
                  <a:pt x="473983" y="1674672"/>
                  <a:pt x="486262" y="1676426"/>
                </a:cubicBezTo>
                <a:cubicBezTo>
                  <a:pt x="495787" y="1679601"/>
                  <a:pt x="506483" y="1680382"/>
                  <a:pt x="514837" y="1685951"/>
                </a:cubicBezTo>
                <a:cubicBezTo>
                  <a:pt x="533302" y="1698260"/>
                  <a:pt x="523695" y="1693666"/>
                  <a:pt x="543412" y="1700238"/>
                </a:cubicBezTo>
                <a:cubicBezTo>
                  <a:pt x="566198" y="1734417"/>
                  <a:pt x="554367" y="1720718"/>
                  <a:pt x="576750" y="1743101"/>
                </a:cubicBezTo>
                <a:cubicBezTo>
                  <a:pt x="585845" y="1770388"/>
                  <a:pt x="574613" y="1745727"/>
                  <a:pt x="600562" y="1771676"/>
                </a:cubicBezTo>
                <a:cubicBezTo>
                  <a:pt x="617072" y="1788186"/>
                  <a:pt x="601515" y="1785328"/>
                  <a:pt x="624375" y="1795488"/>
                </a:cubicBezTo>
                <a:cubicBezTo>
                  <a:pt x="633550" y="1799566"/>
                  <a:pt x="652950" y="1805013"/>
                  <a:pt x="652950" y="1805013"/>
                </a:cubicBezTo>
                <a:cubicBezTo>
                  <a:pt x="614430" y="1817854"/>
                  <a:pt x="627040" y="1815600"/>
                  <a:pt x="552937" y="1805013"/>
                </a:cubicBezTo>
                <a:cubicBezTo>
                  <a:pt x="547271" y="1804204"/>
                  <a:pt x="543279" y="1798855"/>
                  <a:pt x="538650" y="1795488"/>
                </a:cubicBezTo>
                <a:cubicBezTo>
                  <a:pt x="525811" y="1786151"/>
                  <a:pt x="515611" y="1771932"/>
                  <a:pt x="500550" y="1766913"/>
                </a:cubicBezTo>
                <a:cubicBezTo>
                  <a:pt x="478583" y="1759592"/>
                  <a:pt x="491185" y="1763136"/>
                  <a:pt x="462450" y="1757388"/>
                </a:cubicBezTo>
                <a:cubicBezTo>
                  <a:pt x="457687" y="1754213"/>
                  <a:pt x="452470" y="1751632"/>
                  <a:pt x="448162" y="1747863"/>
                </a:cubicBezTo>
                <a:cubicBezTo>
                  <a:pt x="439714" y="1740471"/>
                  <a:pt x="433330" y="1730786"/>
                  <a:pt x="424350" y="1724051"/>
                </a:cubicBezTo>
                <a:cubicBezTo>
                  <a:pt x="414111" y="1716372"/>
                  <a:pt x="401810" y="1711872"/>
                  <a:pt x="391012" y="1705001"/>
                </a:cubicBezTo>
                <a:cubicBezTo>
                  <a:pt x="348212" y="1677765"/>
                  <a:pt x="390189" y="1704178"/>
                  <a:pt x="362437" y="1676426"/>
                </a:cubicBezTo>
                <a:cubicBezTo>
                  <a:pt x="358390" y="1672379"/>
                  <a:pt x="352404" y="1670730"/>
                  <a:pt x="348150" y="1666901"/>
                </a:cubicBezTo>
                <a:cubicBezTo>
                  <a:pt x="336469" y="1656388"/>
                  <a:pt x="325925" y="1644676"/>
                  <a:pt x="314812" y="1633563"/>
                </a:cubicBezTo>
                <a:cubicBezTo>
                  <a:pt x="302004" y="1620755"/>
                  <a:pt x="291651" y="1611454"/>
                  <a:pt x="281475" y="1595463"/>
                </a:cubicBezTo>
                <a:cubicBezTo>
                  <a:pt x="259147" y="1560376"/>
                  <a:pt x="273286" y="1577944"/>
                  <a:pt x="262425" y="1552601"/>
                </a:cubicBezTo>
                <a:cubicBezTo>
                  <a:pt x="259628" y="1546075"/>
                  <a:pt x="255537" y="1540143"/>
                  <a:pt x="252900" y="1533551"/>
                </a:cubicBezTo>
                <a:cubicBezTo>
                  <a:pt x="249171" y="1524229"/>
                  <a:pt x="247865" y="1513956"/>
                  <a:pt x="243375" y="1504976"/>
                </a:cubicBezTo>
                <a:cubicBezTo>
                  <a:pt x="239825" y="1497876"/>
                  <a:pt x="233850" y="1492276"/>
                  <a:pt x="229087" y="1485926"/>
                </a:cubicBezTo>
                <a:cubicBezTo>
                  <a:pt x="200968" y="1401557"/>
                  <a:pt x="235310" y="1509281"/>
                  <a:pt x="219562" y="1257326"/>
                </a:cubicBezTo>
                <a:cubicBezTo>
                  <a:pt x="219205" y="1251613"/>
                  <a:pt x="213212" y="1247801"/>
                  <a:pt x="210037" y="1243038"/>
                </a:cubicBezTo>
                <a:cubicBezTo>
                  <a:pt x="195392" y="1199104"/>
                  <a:pt x="207968" y="1211769"/>
                  <a:pt x="190987" y="1228751"/>
                </a:cubicBezTo>
                <a:cubicBezTo>
                  <a:pt x="186940" y="1232798"/>
                  <a:pt x="181462" y="1235101"/>
                  <a:pt x="176700" y="1238276"/>
                </a:cubicBezTo>
                <a:cubicBezTo>
                  <a:pt x="165587" y="1236688"/>
                  <a:pt x="151300" y="1241451"/>
                  <a:pt x="143362" y="1233513"/>
                </a:cubicBezTo>
                <a:cubicBezTo>
                  <a:pt x="135425" y="1225576"/>
                  <a:pt x="140952" y="1211152"/>
                  <a:pt x="138600" y="1200176"/>
                </a:cubicBezTo>
                <a:cubicBezTo>
                  <a:pt x="136178" y="1188875"/>
                  <a:pt x="132116" y="1177988"/>
                  <a:pt x="129075" y="1166838"/>
                </a:cubicBezTo>
                <a:cubicBezTo>
                  <a:pt x="127353" y="1160523"/>
                  <a:pt x="127239" y="1153642"/>
                  <a:pt x="124312" y="1147788"/>
                </a:cubicBezTo>
                <a:cubicBezTo>
                  <a:pt x="120762" y="1140689"/>
                  <a:pt x="114787" y="1135088"/>
                  <a:pt x="110025" y="1128738"/>
                </a:cubicBezTo>
                <a:lnTo>
                  <a:pt x="100500" y="1090638"/>
                </a:lnTo>
                <a:lnTo>
                  <a:pt x="95737" y="1071588"/>
                </a:lnTo>
                <a:cubicBezTo>
                  <a:pt x="94150" y="1043013"/>
                  <a:pt x="94525" y="1014261"/>
                  <a:pt x="90975" y="985863"/>
                </a:cubicBezTo>
                <a:cubicBezTo>
                  <a:pt x="89730" y="975900"/>
                  <a:pt x="81450" y="957288"/>
                  <a:pt x="81450" y="957288"/>
                </a:cubicBezTo>
                <a:cubicBezTo>
                  <a:pt x="79862" y="939826"/>
                  <a:pt x="78736" y="922315"/>
                  <a:pt x="76687" y="904901"/>
                </a:cubicBezTo>
                <a:cubicBezTo>
                  <a:pt x="75559" y="895311"/>
                  <a:pt x="72567" y="885961"/>
                  <a:pt x="71925" y="876326"/>
                </a:cubicBezTo>
                <a:cubicBezTo>
                  <a:pt x="67801" y="814469"/>
                  <a:pt x="67889" y="752339"/>
                  <a:pt x="62400" y="690588"/>
                </a:cubicBezTo>
                <a:cubicBezTo>
                  <a:pt x="61511" y="680587"/>
                  <a:pt x="54671" y="671891"/>
                  <a:pt x="52875" y="662013"/>
                </a:cubicBezTo>
                <a:lnTo>
                  <a:pt x="43350" y="609626"/>
                </a:lnTo>
                <a:cubicBezTo>
                  <a:pt x="44618" y="579195"/>
                  <a:pt x="31764" y="512498"/>
                  <a:pt x="57637" y="476276"/>
                </a:cubicBezTo>
                <a:cubicBezTo>
                  <a:pt x="61552" y="470795"/>
                  <a:pt x="67162" y="466751"/>
                  <a:pt x="71925" y="461988"/>
                </a:cubicBezTo>
                <a:cubicBezTo>
                  <a:pt x="73512" y="457226"/>
                  <a:pt x="76687" y="452721"/>
                  <a:pt x="76687" y="447701"/>
                </a:cubicBezTo>
                <a:cubicBezTo>
                  <a:pt x="76687" y="442834"/>
                  <a:pt x="68711" y="402027"/>
                  <a:pt x="67162" y="395313"/>
                </a:cubicBezTo>
                <a:cubicBezTo>
                  <a:pt x="64218" y="382557"/>
                  <a:pt x="59789" y="370126"/>
                  <a:pt x="57637" y="357213"/>
                </a:cubicBezTo>
                <a:cubicBezTo>
                  <a:pt x="56050" y="347688"/>
                  <a:pt x="55416" y="337954"/>
                  <a:pt x="52875" y="328638"/>
                </a:cubicBezTo>
                <a:cubicBezTo>
                  <a:pt x="50626" y="320390"/>
                  <a:pt x="46525" y="312763"/>
                  <a:pt x="43350" y="304826"/>
                </a:cubicBezTo>
                <a:cubicBezTo>
                  <a:pt x="41833" y="294208"/>
                  <a:pt x="36465" y="254794"/>
                  <a:pt x="33825" y="242913"/>
                </a:cubicBezTo>
                <a:cubicBezTo>
                  <a:pt x="32736" y="238013"/>
                  <a:pt x="30650" y="233388"/>
                  <a:pt x="29062" y="228626"/>
                </a:cubicBezTo>
                <a:cubicBezTo>
                  <a:pt x="27475" y="217513"/>
                  <a:pt x="25612" y="206437"/>
                  <a:pt x="24300" y="195288"/>
                </a:cubicBezTo>
                <a:cubicBezTo>
                  <a:pt x="22436" y="179443"/>
                  <a:pt x="21646" y="163477"/>
                  <a:pt x="19537" y="147663"/>
                </a:cubicBezTo>
                <a:cubicBezTo>
                  <a:pt x="18467" y="139640"/>
                  <a:pt x="16531" y="131753"/>
                  <a:pt x="14775" y="123851"/>
                </a:cubicBezTo>
                <a:cubicBezTo>
                  <a:pt x="10995" y="106841"/>
                  <a:pt x="5125" y="87695"/>
                  <a:pt x="487" y="71463"/>
                </a:cubicBezTo>
                <a:cubicBezTo>
                  <a:pt x="2075" y="54001"/>
                  <a:pt x="-3940" y="34009"/>
                  <a:pt x="5250" y="19076"/>
                </a:cubicBezTo>
                <a:cubicBezTo>
                  <a:pt x="11307" y="9233"/>
                  <a:pt x="27541" y="12950"/>
                  <a:pt x="38587" y="9551"/>
                </a:cubicBezTo>
                <a:cubicBezTo>
                  <a:pt x="48183" y="6598"/>
                  <a:pt x="57422" y="2461"/>
                  <a:pt x="67162" y="26"/>
                </a:cubicBezTo>
                <a:cubicBezTo>
                  <a:pt x="70242" y="-744"/>
                  <a:pt x="63987" y="15107"/>
                  <a:pt x="67162" y="28601"/>
                </a:cubicBezTo>
                <a:close/>
              </a:path>
            </a:pathLst>
          </a:custGeom>
          <a:blipFill>
            <a:blip r:embed="rId2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9F50A-C8D9-4993-86D8-DF829C4C4CA0}"/>
              </a:ext>
            </a:extLst>
          </p:cNvPr>
          <p:cNvSpPr/>
          <p:nvPr/>
        </p:nvSpPr>
        <p:spPr>
          <a:xfrm>
            <a:off x="2486025" y="5276850"/>
            <a:ext cx="284103" cy="238125"/>
          </a:xfrm>
          <a:custGeom>
            <a:avLst/>
            <a:gdLst>
              <a:gd name="connsiteX0" fmla="*/ 0 w 284103"/>
              <a:gd name="connsiteY0" fmla="*/ 228600 h 238125"/>
              <a:gd name="connsiteX1" fmla="*/ 23813 w 284103"/>
              <a:gd name="connsiteY1" fmla="*/ 219075 h 238125"/>
              <a:gd name="connsiteX2" fmla="*/ 95250 w 284103"/>
              <a:gd name="connsiteY2" fmla="*/ 233363 h 238125"/>
              <a:gd name="connsiteX3" fmla="*/ 114300 w 284103"/>
              <a:gd name="connsiteY3" fmla="*/ 238125 h 238125"/>
              <a:gd name="connsiteX4" fmla="*/ 157163 w 284103"/>
              <a:gd name="connsiteY4" fmla="*/ 233363 h 238125"/>
              <a:gd name="connsiteX5" fmla="*/ 185738 w 284103"/>
              <a:gd name="connsiteY5" fmla="*/ 223838 h 238125"/>
              <a:gd name="connsiteX6" fmla="*/ 200025 w 284103"/>
              <a:gd name="connsiteY6" fmla="*/ 214313 h 238125"/>
              <a:gd name="connsiteX7" fmla="*/ 204788 w 284103"/>
              <a:gd name="connsiteY7" fmla="*/ 190500 h 238125"/>
              <a:gd name="connsiteX8" fmla="*/ 209550 w 284103"/>
              <a:gd name="connsiteY8" fmla="*/ 157163 h 238125"/>
              <a:gd name="connsiteX9" fmla="*/ 223838 w 284103"/>
              <a:gd name="connsiteY9" fmla="*/ 128588 h 238125"/>
              <a:gd name="connsiteX10" fmla="*/ 242888 w 284103"/>
              <a:gd name="connsiteY10" fmla="*/ 85725 h 238125"/>
              <a:gd name="connsiteX11" fmla="*/ 257175 w 284103"/>
              <a:gd name="connsiteY11" fmla="*/ 71438 h 238125"/>
              <a:gd name="connsiteX12" fmla="*/ 271463 w 284103"/>
              <a:gd name="connsiteY12" fmla="*/ 61913 h 238125"/>
              <a:gd name="connsiteX13" fmla="*/ 276225 w 284103"/>
              <a:gd name="connsiteY13" fmla="*/ 23813 h 238125"/>
              <a:gd name="connsiteX14" fmla="*/ 252413 w 284103"/>
              <a:gd name="connsiteY14" fmla="*/ 28575 h 238125"/>
              <a:gd name="connsiteX15" fmla="*/ 242888 w 284103"/>
              <a:gd name="connsiteY15" fmla="*/ 57150 h 238125"/>
              <a:gd name="connsiteX16" fmla="*/ 233363 w 284103"/>
              <a:gd name="connsiteY16" fmla="*/ 95250 h 238125"/>
              <a:gd name="connsiteX17" fmla="*/ 228600 w 284103"/>
              <a:gd name="connsiteY17" fmla="*/ 114300 h 238125"/>
              <a:gd name="connsiteX18" fmla="*/ 219075 w 284103"/>
              <a:gd name="connsiteY18" fmla="*/ 128588 h 238125"/>
              <a:gd name="connsiteX19" fmla="*/ 200025 w 284103"/>
              <a:gd name="connsiteY19" fmla="*/ 157163 h 238125"/>
              <a:gd name="connsiteX20" fmla="*/ 185738 w 284103"/>
              <a:gd name="connsiteY20" fmla="*/ 142875 h 238125"/>
              <a:gd name="connsiteX21" fmla="*/ 166688 w 284103"/>
              <a:gd name="connsiteY21" fmla="*/ 114300 h 238125"/>
              <a:gd name="connsiteX22" fmla="*/ 147638 w 284103"/>
              <a:gd name="connsiteY22" fmla="*/ 85725 h 238125"/>
              <a:gd name="connsiteX23" fmla="*/ 109538 w 284103"/>
              <a:gd name="connsiteY23" fmla="*/ 52388 h 238125"/>
              <a:gd name="connsiteX24" fmla="*/ 80963 w 284103"/>
              <a:gd name="connsiteY24" fmla="*/ 38100 h 238125"/>
              <a:gd name="connsiteX25" fmla="*/ 38100 w 284103"/>
              <a:gd name="connsiteY25" fmla="*/ 4763 h 238125"/>
              <a:gd name="connsiteX26" fmla="*/ 19050 w 284103"/>
              <a:gd name="connsiteY26" fmla="*/ 0 h 238125"/>
              <a:gd name="connsiteX27" fmla="*/ 9525 w 284103"/>
              <a:gd name="connsiteY27" fmla="*/ 19050 h 238125"/>
              <a:gd name="connsiteX28" fmla="*/ 4763 w 284103"/>
              <a:gd name="connsiteY28" fmla="*/ 42863 h 238125"/>
              <a:gd name="connsiteX29" fmla="*/ 0 w 284103"/>
              <a:gd name="connsiteY29" fmla="*/ 61913 h 238125"/>
              <a:gd name="connsiteX30" fmla="*/ 0 w 284103"/>
              <a:gd name="connsiteY30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103" h="238125">
                <a:moveTo>
                  <a:pt x="0" y="228600"/>
                </a:moveTo>
                <a:cubicBezTo>
                  <a:pt x="7938" y="225425"/>
                  <a:pt x="15286" y="219684"/>
                  <a:pt x="23813" y="219075"/>
                </a:cubicBezTo>
                <a:cubicBezTo>
                  <a:pt x="62317" y="216325"/>
                  <a:pt x="63051" y="225314"/>
                  <a:pt x="95250" y="233363"/>
                </a:cubicBezTo>
                <a:lnTo>
                  <a:pt x="114300" y="238125"/>
                </a:lnTo>
                <a:cubicBezTo>
                  <a:pt x="128588" y="236538"/>
                  <a:pt x="143067" y="236182"/>
                  <a:pt x="157163" y="233363"/>
                </a:cubicBezTo>
                <a:cubicBezTo>
                  <a:pt x="167008" y="231394"/>
                  <a:pt x="185738" y="223838"/>
                  <a:pt x="185738" y="223838"/>
                </a:cubicBezTo>
                <a:cubicBezTo>
                  <a:pt x="190500" y="220663"/>
                  <a:pt x="197185" y="219283"/>
                  <a:pt x="200025" y="214313"/>
                </a:cubicBezTo>
                <a:cubicBezTo>
                  <a:pt x="204041" y="207285"/>
                  <a:pt x="203457" y="198485"/>
                  <a:pt x="204788" y="190500"/>
                </a:cubicBezTo>
                <a:cubicBezTo>
                  <a:pt x="206633" y="179428"/>
                  <a:pt x="207349" y="168170"/>
                  <a:pt x="209550" y="157163"/>
                </a:cubicBezTo>
                <a:cubicBezTo>
                  <a:pt x="212367" y="143079"/>
                  <a:pt x="215811" y="140628"/>
                  <a:pt x="223838" y="128588"/>
                </a:cubicBezTo>
                <a:cubicBezTo>
                  <a:pt x="230760" y="107822"/>
                  <a:pt x="230310" y="100819"/>
                  <a:pt x="242888" y="85725"/>
                </a:cubicBezTo>
                <a:cubicBezTo>
                  <a:pt x="247200" y="80551"/>
                  <a:pt x="252001" y="75750"/>
                  <a:pt x="257175" y="71438"/>
                </a:cubicBezTo>
                <a:cubicBezTo>
                  <a:pt x="261572" y="67774"/>
                  <a:pt x="266700" y="65088"/>
                  <a:pt x="271463" y="61913"/>
                </a:cubicBezTo>
                <a:cubicBezTo>
                  <a:pt x="277155" y="53374"/>
                  <a:pt x="293880" y="35583"/>
                  <a:pt x="276225" y="23813"/>
                </a:cubicBezTo>
                <a:cubicBezTo>
                  <a:pt x="269490" y="19323"/>
                  <a:pt x="260350" y="26988"/>
                  <a:pt x="252413" y="28575"/>
                </a:cubicBezTo>
                <a:cubicBezTo>
                  <a:pt x="249238" y="38100"/>
                  <a:pt x="244857" y="47305"/>
                  <a:pt x="242888" y="57150"/>
                </a:cubicBezTo>
                <a:cubicBezTo>
                  <a:pt x="233206" y="105556"/>
                  <a:pt x="243125" y="61085"/>
                  <a:pt x="233363" y="95250"/>
                </a:cubicBezTo>
                <a:cubicBezTo>
                  <a:pt x="231565" y="101544"/>
                  <a:pt x="231178" y="108284"/>
                  <a:pt x="228600" y="114300"/>
                </a:cubicBezTo>
                <a:cubicBezTo>
                  <a:pt x="226345" y="119561"/>
                  <a:pt x="222250" y="123825"/>
                  <a:pt x="219075" y="128588"/>
                </a:cubicBezTo>
                <a:cubicBezTo>
                  <a:pt x="216614" y="135970"/>
                  <a:pt x="211917" y="157163"/>
                  <a:pt x="200025" y="157163"/>
                </a:cubicBezTo>
                <a:cubicBezTo>
                  <a:pt x="193290" y="157163"/>
                  <a:pt x="189873" y="148191"/>
                  <a:pt x="185738" y="142875"/>
                </a:cubicBezTo>
                <a:cubicBezTo>
                  <a:pt x="178710" y="133839"/>
                  <a:pt x="173038" y="123825"/>
                  <a:pt x="166688" y="114300"/>
                </a:cubicBezTo>
                <a:lnTo>
                  <a:pt x="147638" y="85725"/>
                </a:lnTo>
                <a:cubicBezTo>
                  <a:pt x="136526" y="69057"/>
                  <a:pt x="133349" y="60326"/>
                  <a:pt x="109538" y="52388"/>
                </a:cubicBezTo>
                <a:cubicBezTo>
                  <a:pt x="95218" y="47614"/>
                  <a:pt x="93273" y="48358"/>
                  <a:pt x="80963" y="38100"/>
                </a:cubicBezTo>
                <a:cubicBezTo>
                  <a:pt x="66550" y="26090"/>
                  <a:pt x="58732" y="9922"/>
                  <a:pt x="38100" y="4763"/>
                </a:cubicBezTo>
                <a:lnTo>
                  <a:pt x="19050" y="0"/>
                </a:lnTo>
                <a:cubicBezTo>
                  <a:pt x="15875" y="6350"/>
                  <a:pt x="11770" y="12315"/>
                  <a:pt x="9525" y="19050"/>
                </a:cubicBezTo>
                <a:cubicBezTo>
                  <a:pt x="6965" y="26729"/>
                  <a:pt x="6519" y="34961"/>
                  <a:pt x="4763" y="42863"/>
                </a:cubicBezTo>
                <a:cubicBezTo>
                  <a:pt x="3343" y="49253"/>
                  <a:pt x="1588" y="55563"/>
                  <a:pt x="0" y="61913"/>
                </a:cubicBezTo>
                <a:lnTo>
                  <a:pt x="0" y="22860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2BEB36-D5A4-459C-A384-97F74E39703C}"/>
              </a:ext>
            </a:extLst>
          </p:cNvPr>
          <p:cNvSpPr/>
          <p:nvPr/>
        </p:nvSpPr>
        <p:spPr>
          <a:xfrm>
            <a:off x="1695450" y="3667125"/>
            <a:ext cx="1638599" cy="1757363"/>
          </a:xfrm>
          <a:custGeom>
            <a:avLst/>
            <a:gdLst>
              <a:gd name="connsiteX0" fmla="*/ 280988 w 1638599"/>
              <a:gd name="connsiteY0" fmla="*/ 133350 h 1757363"/>
              <a:gd name="connsiteX1" fmla="*/ 190500 w 1638599"/>
              <a:gd name="connsiteY1" fmla="*/ 138113 h 1757363"/>
              <a:gd name="connsiteX2" fmla="*/ 176213 w 1638599"/>
              <a:gd name="connsiteY2" fmla="*/ 147638 h 1757363"/>
              <a:gd name="connsiteX3" fmla="*/ 161925 w 1638599"/>
              <a:gd name="connsiteY3" fmla="*/ 152400 h 1757363"/>
              <a:gd name="connsiteX4" fmla="*/ 147638 w 1638599"/>
              <a:gd name="connsiteY4" fmla="*/ 166688 h 1757363"/>
              <a:gd name="connsiteX5" fmla="*/ 119063 w 1638599"/>
              <a:gd name="connsiteY5" fmla="*/ 185738 h 1757363"/>
              <a:gd name="connsiteX6" fmla="*/ 133350 w 1638599"/>
              <a:gd name="connsiteY6" fmla="*/ 228600 h 1757363"/>
              <a:gd name="connsiteX7" fmla="*/ 147638 w 1638599"/>
              <a:gd name="connsiteY7" fmla="*/ 233363 h 1757363"/>
              <a:gd name="connsiteX8" fmla="*/ 152400 w 1638599"/>
              <a:gd name="connsiteY8" fmla="*/ 247650 h 1757363"/>
              <a:gd name="connsiteX9" fmla="*/ 142875 w 1638599"/>
              <a:gd name="connsiteY9" fmla="*/ 357188 h 1757363"/>
              <a:gd name="connsiteX10" fmla="*/ 133350 w 1638599"/>
              <a:gd name="connsiteY10" fmla="*/ 376238 h 1757363"/>
              <a:gd name="connsiteX11" fmla="*/ 123825 w 1638599"/>
              <a:gd name="connsiteY11" fmla="*/ 390525 h 1757363"/>
              <a:gd name="connsiteX12" fmla="*/ 90488 w 1638599"/>
              <a:gd name="connsiteY12" fmla="*/ 400050 h 1757363"/>
              <a:gd name="connsiteX13" fmla="*/ 76200 w 1638599"/>
              <a:gd name="connsiteY13" fmla="*/ 409575 h 1757363"/>
              <a:gd name="connsiteX14" fmla="*/ 47625 w 1638599"/>
              <a:gd name="connsiteY14" fmla="*/ 438150 h 1757363"/>
              <a:gd name="connsiteX15" fmla="*/ 42863 w 1638599"/>
              <a:gd name="connsiteY15" fmla="*/ 452438 h 1757363"/>
              <a:gd name="connsiteX16" fmla="*/ 28575 w 1638599"/>
              <a:gd name="connsiteY16" fmla="*/ 466725 h 1757363"/>
              <a:gd name="connsiteX17" fmla="*/ 19050 w 1638599"/>
              <a:gd name="connsiteY17" fmla="*/ 481013 h 1757363"/>
              <a:gd name="connsiteX18" fmla="*/ 9525 w 1638599"/>
              <a:gd name="connsiteY18" fmla="*/ 509588 h 1757363"/>
              <a:gd name="connsiteX19" fmla="*/ 4763 w 1638599"/>
              <a:gd name="connsiteY19" fmla="*/ 523875 h 1757363"/>
              <a:gd name="connsiteX20" fmla="*/ 0 w 1638599"/>
              <a:gd name="connsiteY20" fmla="*/ 542925 h 1757363"/>
              <a:gd name="connsiteX21" fmla="*/ 19050 w 1638599"/>
              <a:gd name="connsiteY21" fmla="*/ 600075 h 1757363"/>
              <a:gd name="connsiteX22" fmla="*/ 38100 w 1638599"/>
              <a:gd name="connsiteY22" fmla="*/ 628650 h 1757363"/>
              <a:gd name="connsiteX23" fmla="*/ 42863 w 1638599"/>
              <a:gd name="connsiteY23" fmla="*/ 647700 h 1757363"/>
              <a:gd name="connsiteX24" fmla="*/ 57150 w 1638599"/>
              <a:gd name="connsiteY24" fmla="*/ 657225 h 1757363"/>
              <a:gd name="connsiteX25" fmla="*/ 133350 w 1638599"/>
              <a:gd name="connsiteY25" fmla="*/ 652463 h 1757363"/>
              <a:gd name="connsiteX26" fmla="*/ 152400 w 1638599"/>
              <a:gd name="connsiteY26" fmla="*/ 695325 h 1757363"/>
              <a:gd name="connsiteX27" fmla="*/ 204788 w 1638599"/>
              <a:gd name="connsiteY27" fmla="*/ 690563 h 1757363"/>
              <a:gd name="connsiteX28" fmla="*/ 247650 w 1638599"/>
              <a:gd name="connsiteY28" fmla="*/ 676275 h 1757363"/>
              <a:gd name="connsiteX29" fmla="*/ 276225 w 1638599"/>
              <a:gd name="connsiteY29" fmla="*/ 671513 h 1757363"/>
              <a:gd name="connsiteX30" fmla="*/ 304800 w 1638599"/>
              <a:gd name="connsiteY30" fmla="*/ 661988 h 1757363"/>
              <a:gd name="connsiteX31" fmla="*/ 319088 w 1638599"/>
              <a:gd name="connsiteY31" fmla="*/ 657225 h 1757363"/>
              <a:gd name="connsiteX32" fmla="*/ 342900 w 1638599"/>
              <a:gd name="connsiteY32" fmla="*/ 661988 h 1757363"/>
              <a:gd name="connsiteX33" fmla="*/ 347663 w 1638599"/>
              <a:gd name="connsiteY33" fmla="*/ 676275 h 1757363"/>
              <a:gd name="connsiteX34" fmla="*/ 357188 w 1638599"/>
              <a:gd name="connsiteY34" fmla="*/ 747713 h 1757363"/>
              <a:gd name="connsiteX35" fmla="*/ 376238 w 1638599"/>
              <a:gd name="connsiteY35" fmla="*/ 776288 h 1757363"/>
              <a:gd name="connsiteX36" fmla="*/ 409575 w 1638599"/>
              <a:gd name="connsiteY36" fmla="*/ 795338 h 1757363"/>
              <a:gd name="connsiteX37" fmla="*/ 442913 w 1638599"/>
              <a:gd name="connsiteY37" fmla="*/ 819150 h 1757363"/>
              <a:gd name="connsiteX38" fmla="*/ 476250 w 1638599"/>
              <a:gd name="connsiteY38" fmla="*/ 823913 h 1757363"/>
              <a:gd name="connsiteX39" fmla="*/ 495300 w 1638599"/>
              <a:gd name="connsiteY39" fmla="*/ 828675 h 1757363"/>
              <a:gd name="connsiteX40" fmla="*/ 509588 w 1638599"/>
              <a:gd name="connsiteY40" fmla="*/ 833438 h 1757363"/>
              <a:gd name="connsiteX41" fmla="*/ 571500 w 1638599"/>
              <a:gd name="connsiteY41" fmla="*/ 838200 h 1757363"/>
              <a:gd name="connsiteX42" fmla="*/ 585788 w 1638599"/>
              <a:gd name="connsiteY42" fmla="*/ 885825 h 1757363"/>
              <a:gd name="connsiteX43" fmla="*/ 590550 w 1638599"/>
              <a:gd name="connsiteY43" fmla="*/ 900113 h 1757363"/>
              <a:gd name="connsiteX44" fmla="*/ 623888 w 1638599"/>
              <a:gd name="connsiteY44" fmla="*/ 919163 h 1757363"/>
              <a:gd name="connsiteX45" fmla="*/ 628650 w 1638599"/>
              <a:gd name="connsiteY45" fmla="*/ 933450 h 1757363"/>
              <a:gd name="connsiteX46" fmla="*/ 642938 w 1638599"/>
              <a:gd name="connsiteY46" fmla="*/ 947738 h 1757363"/>
              <a:gd name="connsiteX47" fmla="*/ 676275 w 1638599"/>
              <a:gd name="connsiteY47" fmla="*/ 966788 h 1757363"/>
              <a:gd name="connsiteX48" fmla="*/ 690563 w 1638599"/>
              <a:gd name="connsiteY48" fmla="*/ 981075 h 1757363"/>
              <a:gd name="connsiteX49" fmla="*/ 709613 w 1638599"/>
              <a:gd name="connsiteY49" fmla="*/ 1009650 h 1757363"/>
              <a:gd name="connsiteX50" fmla="*/ 719138 w 1638599"/>
              <a:gd name="connsiteY50" fmla="*/ 1204913 h 1757363"/>
              <a:gd name="connsiteX51" fmla="*/ 728663 w 1638599"/>
              <a:gd name="connsiteY51" fmla="*/ 1233488 h 1757363"/>
              <a:gd name="connsiteX52" fmla="*/ 800100 w 1638599"/>
              <a:gd name="connsiteY52" fmla="*/ 1238250 h 1757363"/>
              <a:gd name="connsiteX53" fmla="*/ 809625 w 1638599"/>
              <a:gd name="connsiteY53" fmla="*/ 1257300 h 1757363"/>
              <a:gd name="connsiteX54" fmla="*/ 814388 w 1638599"/>
              <a:gd name="connsiteY54" fmla="*/ 1300163 h 1757363"/>
              <a:gd name="connsiteX55" fmla="*/ 828675 w 1638599"/>
              <a:gd name="connsiteY55" fmla="*/ 1304925 h 1757363"/>
              <a:gd name="connsiteX56" fmla="*/ 866775 w 1638599"/>
              <a:gd name="connsiteY56" fmla="*/ 1309688 h 1757363"/>
              <a:gd name="connsiteX57" fmla="*/ 881063 w 1638599"/>
              <a:gd name="connsiteY57" fmla="*/ 1362075 h 1757363"/>
              <a:gd name="connsiteX58" fmla="*/ 885825 w 1638599"/>
              <a:gd name="connsiteY58" fmla="*/ 1376363 h 1757363"/>
              <a:gd name="connsiteX59" fmla="*/ 890588 w 1638599"/>
              <a:gd name="connsiteY59" fmla="*/ 1390650 h 1757363"/>
              <a:gd name="connsiteX60" fmla="*/ 890588 w 1638599"/>
              <a:gd name="connsiteY60" fmla="*/ 1504950 h 1757363"/>
              <a:gd name="connsiteX61" fmla="*/ 876300 w 1638599"/>
              <a:gd name="connsiteY61" fmla="*/ 1509713 h 1757363"/>
              <a:gd name="connsiteX62" fmla="*/ 862013 w 1638599"/>
              <a:gd name="connsiteY62" fmla="*/ 1519238 h 1757363"/>
              <a:gd name="connsiteX63" fmla="*/ 833438 w 1638599"/>
              <a:gd name="connsiteY63" fmla="*/ 1576388 h 1757363"/>
              <a:gd name="connsiteX64" fmla="*/ 828675 w 1638599"/>
              <a:gd name="connsiteY64" fmla="*/ 1590675 h 1757363"/>
              <a:gd name="connsiteX65" fmla="*/ 823913 w 1638599"/>
              <a:gd name="connsiteY65" fmla="*/ 1604963 h 1757363"/>
              <a:gd name="connsiteX66" fmla="*/ 833438 w 1638599"/>
              <a:gd name="connsiteY66" fmla="*/ 1624013 h 1757363"/>
              <a:gd name="connsiteX67" fmla="*/ 862013 w 1638599"/>
              <a:gd name="connsiteY67" fmla="*/ 1643063 h 1757363"/>
              <a:gd name="connsiteX68" fmla="*/ 890588 w 1638599"/>
              <a:gd name="connsiteY68" fmla="*/ 1666875 h 1757363"/>
              <a:gd name="connsiteX69" fmla="*/ 919163 w 1638599"/>
              <a:gd name="connsiteY69" fmla="*/ 1681163 h 1757363"/>
              <a:gd name="connsiteX70" fmla="*/ 933450 w 1638599"/>
              <a:gd name="connsiteY70" fmla="*/ 1695450 h 1757363"/>
              <a:gd name="connsiteX71" fmla="*/ 962025 w 1638599"/>
              <a:gd name="connsiteY71" fmla="*/ 1714500 h 1757363"/>
              <a:gd name="connsiteX72" fmla="*/ 976313 w 1638599"/>
              <a:gd name="connsiteY72" fmla="*/ 1747838 h 1757363"/>
              <a:gd name="connsiteX73" fmla="*/ 990600 w 1638599"/>
              <a:gd name="connsiteY73" fmla="*/ 1757363 h 1757363"/>
              <a:gd name="connsiteX74" fmla="*/ 1000125 w 1638599"/>
              <a:gd name="connsiteY74" fmla="*/ 1743075 h 1757363"/>
              <a:gd name="connsiteX75" fmla="*/ 1028700 w 1638599"/>
              <a:gd name="connsiteY75" fmla="*/ 1676400 h 1757363"/>
              <a:gd name="connsiteX76" fmla="*/ 1047750 w 1638599"/>
              <a:gd name="connsiteY76" fmla="*/ 1662113 h 1757363"/>
              <a:gd name="connsiteX77" fmla="*/ 1071563 w 1638599"/>
              <a:gd name="connsiteY77" fmla="*/ 1643063 h 1757363"/>
              <a:gd name="connsiteX78" fmla="*/ 1085850 w 1638599"/>
              <a:gd name="connsiteY78" fmla="*/ 1628775 h 1757363"/>
              <a:gd name="connsiteX79" fmla="*/ 1104900 w 1638599"/>
              <a:gd name="connsiteY79" fmla="*/ 1614488 h 1757363"/>
              <a:gd name="connsiteX80" fmla="*/ 1119188 w 1638599"/>
              <a:gd name="connsiteY80" fmla="*/ 1585913 h 1757363"/>
              <a:gd name="connsiteX81" fmla="*/ 1128713 w 1638599"/>
              <a:gd name="connsiteY81" fmla="*/ 1571625 h 1757363"/>
              <a:gd name="connsiteX82" fmla="*/ 1138238 w 1638599"/>
              <a:gd name="connsiteY82" fmla="*/ 1543050 h 1757363"/>
              <a:gd name="connsiteX83" fmla="*/ 1128713 w 1638599"/>
              <a:gd name="connsiteY83" fmla="*/ 1462088 h 1757363"/>
              <a:gd name="connsiteX84" fmla="*/ 1133475 w 1638599"/>
              <a:gd name="connsiteY84" fmla="*/ 1366838 h 1757363"/>
              <a:gd name="connsiteX85" fmla="*/ 1143000 w 1638599"/>
              <a:gd name="connsiteY85" fmla="*/ 1352550 h 1757363"/>
              <a:gd name="connsiteX86" fmla="*/ 1176338 w 1638599"/>
              <a:gd name="connsiteY86" fmla="*/ 1328738 h 1757363"/>
              <a:gd name="connsiteX87" fmla="*/ 1190625 w 1638599"/>
              <a:gd name="connsiteY87" fmla="*/ 1319213 h 1757363"/>
              <a:gd name="connsiteX88" fmla="*/ 1204913 w 1638599"/>
              <a:gd name="connsiteY88" fmla="*/ 1314450 h 1757363"/>
              <a:gd name="connsiteX89" fmla="*/ 1223963 w 1638599"/>
              <a:gd name="connsiteY89" fmla="*/ 1304925 h 1757363"/>
              <a:gd name="connsiteX90" fmla="*/ 1257300 w 1638599"/>
              <a:gd name="connsiteY90" fmla="*/ 1295400 h 1757363"/>
              <a:gd name="connsiteX91" fmla="*/ 1271588 w 1638599"/>
              <a:gd name="connsiteY91" fmla="*/ 1290638 h 1757363"/>
              <a:gd name="connsiteX92" fmla="*/ 1314450 w 1638599"/>
              <a:gd name="connsiteY92" fmla="*/ 1271588 h 1757363"/>
              <a:gd name="connsiteX93" fmla="*/ 1357313 w 1638599"/>
              <a:gd name="connsiteY93" fmla="*/ 1257300 h 1757363"/>
              <a:gd name="connsiteX94" fmla="*/ 1366838 w 1638599"/>
              <a:gd name="connsiteY94" fmla="*/ 1243013 h 1757363"/>
              <a:gd name="connsiteX95" fmla="*/ 1390650 w 1638599"/>
              <a:gd name="connsiteY95" fmla="*/ 1223963 h 1757363"/>
              <a:gd name="connsiteX96" fmla="*/ 1395413 w 1638599"/>
              <a:gd name="connsiteY96" fmla="*/ 1209675 h 1757363"/>
              <a:gd name="connsiteX97" fmla="*/ 1404938 w 1638599"/>
              <a:gd name="connsiteY97" fmla="*/ 1190625 h 1757363"/>
              <a:gd name="connsiteX98" fmla="*/ 1414463 w 1638599"/>
              <a:gd name="connsiteY98" fmla="*/ 1162050 h 1757363"/>
              <a:gd name="connsiteX99" fmla="*/ 1419225 w 1638599"/>
              <a:gd name="connsiteY99" fmla="*/ 1147763 h 1757363"/>
              <a:gd name="connsiteX100" fmla="*/ 1423988 w 1638599"/>
              <a:gd name="connsiteY100" fmla="*/ 1133475 h 1757363"/>
              <a:gd name="connsiteX101" fmla="*/ 1438275 w 1638599"/>
              <a:gd name="connsiteY101" fmla="*/ 1085850 h 1757363"/>
              <a:gd name="connsiteX102" fmla="*/ 1443038 w 1638599"/>
              <a:gd name="connsiteY102" fmla="*/ 1071563 h 1757363"/>
              <a:gd name="connsiteX103" fmla="*/ 1452563 w 1638599"/>
              <a:gd name="connsiteY103" fmla="*/ 1057275 h 1757363"/>
              <a:gd name="connsiteX104" fmla="*/ 1457325 w 1638599"/>
              <a:gd name="connsiteY104" fmla="*/ 1033463 h 1757363"/>
              <a:gd name="connsiteX105" fmla="*/ 1466850 w 1638599"/>
              <a:gd name="connsiteY105" fmla="*/ 1004888 h 1757363"/>
              <a:gd name="connsiteX106" fmla="*/ 1476375 w 1638599"/>
              <a:gd name="connsiteY106" fmla="*/ 871538 h 1757363"/>
              <a:gd name="connsiteX107" fmla="*/ 1485900 w 1638599"/>
              <a:gd name="connsiteY107" fmla="*/ 804863 h 1757363"/>
              <a:gd name="connsiteX108" fmla="*/ 1514475 w 1638599"/>
              <a:gd name="connsiteY108" fmla="*/ 738188 h 1757363"/>
              <a:gd name="connsiteX109" fmla="*/ 1528763 w 1638599"/>
              <a:gd name="connsiteY109" fmla="*/ 723900 h 1757363"/>
              <a:gd name="connsiteX110" fmla="*/ 1547813 w 1638599"/>
              <a:gd name="connsiteY110" fmla="*/ 695325 h 1757363"/>
              <a:gd name="connsiteX111" fmla="*/ 1552575 w 1638599"/>
              <a:gd name="connsiteY111" fmla="*/ 681038 h 1757363"/>
              <a:gd name="connsiteX112" fmla="*/ 1571625 w 1638599"/>
              <a:gd name="connsiteY112" fmla="*/ 652463 h 1757363"/>
              <a:gd name="connsiteX113" fmla="*/ 1585913 w 1638599"/>
              <a:gd name="connsiteY113" fmla="*/ 623888 h 1757363"/>
              <a:gd name="connsiteX114" fmla="*/ 1619250 w 1638599"/>
              <a:gd name="connsiteY114" fmla="*/ 604838 h 1757363"/>
              <a:gd name="connsiteX115" fmla="*/ 1638300 w 1638599"/>
              <a:gd name="connsiteY115" fmla="*/ 519113 h 1757363"/>
              <a:gd name="connsiteX116" fmla="*/ 1619250 w 1638599"/>
              <a:gd name="connsiteY116" fmla="*/ 452438 h 1757363"/>
              <a:gd name="connsiteX117" fmla="*/ 1604963 w 1638599"/>
              <a:gd name="connsiteY117" fmla="*/ 447675 h 1757363"/>
              <a:gd name="connsiteX118" fmla="*/ 1590675 w 1638599"/>
              <a:gd name="connsiteY118" fmla="*/ 438150 h 1757363"/>
              <a:gd name="connsiteX119" fmla="*/ 1566863 w 1638599"/>
              <a:gd name="connsiteY119" fmla="*/ 433388 h 1757363"/>
              <a:gd name="connsiteX120" fmla="*/ 1538288 w 1638599"/>
              <a:gd name="connsiteY120" fmla="*/ 423863 h 1757363"/>
              <a:gd name="connsiteX121" fmla="*/ 1500188 w 1638599"/>
              <a:gd name="connsiteY121" fmla="*/ 395288 h 1757363"/>
              <a:gd name="connsiteX122" fmla="*/ 1481138 w 1638599"/>
              <a:gd name="connsiteY122" fmla="*/ 366713 h 1757363"/>
              <a:gd name="connsiteX123" fmla="*/ 1471613 w 1638599"/>
              <a:gd name="connsiteY123" fmla="*/ 352425 h 1757363"/>
              <a:gd name="connsiteX124" fmla="*/ 1452563 w 1638599"/>
              <a:gd name="connsiteY124" fmla="*/ 342900 h 1757363"/>
              <a:gd name="connsiteX125" fmla="*/ 1438275 w 1638599"/>
              <a:gd name="connsiteY125" fmla="*/ 338138 h 1757363"/>
              <a:gd name="connsiteX126" fmla="*/ 1423988 w 1638599"/>
              <a:gd name="connsiteY126" fmla="*/ 328613 h 1757363"/>
              <a:gd name="connsiteX127" fmla="*/ 1404938 w 1638599"/>
              <a:gd name="connsiteY127" fmla="*/ 314325 h 1757363"/>
              <a:gd name="connsiteX128" fmla="*/ 1385888 w 1638599"/>
              <a:gd name="connsiteY128" fmla="*/ 309563 h 1757363"/>
              <a:gd name="connsiteX129" fmla="*/ 1247775 w 1638599"/>
              <a:gd name="connsiteY129" fmla="*/ 300038 h 1757363"/>
              <a:gd name="connsiteX130" fmla="*/ 1233488 w 1638599"/>
              <a:gd name="connsiteY130" fmla="*/ 295275 h 1757363"/>
              <a:gd name="connsiteX131" fmla="*/ 1223963 w 1638599"/>
              <a:gd name="connsiteY131" fmla="*/ 309563 h 1757363"/>
              <a:gd name="connsiteX132" fmla="*/ 1204913 w 1638599"/>
              <a:gd name="connsiteY132" fmla="*/ 266700 h 1757363"/>
              <a:gd name="connsiteX133" fmla="*/ 1176338 w 1638599"/>
              <a:gd name="connsiteY133" fmla="*/ 257175 h 1757363"/>
              <a:gd name="connsiteX134" fmla="*/ 1143000 w 1638599"/>
              <a:gd name="connsiteY134" fmla="*/ 247650 h 1757363"/>
              <a:gd name="connsiteX135" fmla="*/ 1128713 w 1638599"/>
              <a:gd name="connsiteY135" fmla="*/ 242888 h 1757363"/>
              <a:gd name="connsiteX136" fmla="*/ 1042988 w 1638599"/>
              <a:gd name="connsiteY136" fmla="*/ 233363 h 1757363"/>
              <a:gd name="connsiteX137" fmla="*/ 1028700 w 1638599"/>
              <a:gd name="connsiteY137" fmla="*/ 238125 h 1757363"/>
              <a:gd name="connsiteX138" fmla="*/ 1014413 w 1638599"/>
              <a:gd name="connsiteY138" fmla="*/ 247650 h 1757363"/>
              <a:gd name="connsiteX139" fmla="*/ 981075 w 1638599"/>
              <a:gd name="connsiteY139" fmla="*/ 242888 h 1757363"/>
              <a:gd name="connsiteX140" fmla="*/ 966788 w 1638599"/>
              <a:gd name="connsiteY140" fmla="*/ 238125 h 1757363"/>
              <a:gd name="connsiteX141" fmla="*/ 962025 w 1638599"/>
              <a:gd name="connsiteY141" fmla="*/ 190500 h 1757363"/>
              <a:gd name="connsiteX142" fmla="*/ 981075 w 1638599"/>
              <a:gd name="connsiteY142" fmla="*/ 147638 h 1757363"/>
              <a:gd name="connsiteX143" fmla="*/ 976313 w 1638599"/>
              <a:gd name="connsiteY143" fmla="*/ 85725 h 1757363"/>
              <a:gd name="connsiteX144" fmla="*/ 966788 w 1638599"/>
              <a:gd name="connsiteY144" fmla="*/ 66675 h 1757363"/>
              <a:gd name="connsiteX145" fmla="*/ 962025 w 1638599"/>
              <a:gd name="connsiteY145" fmla="*/ 52388 h 1757363"/>
              <a:gd name="connsiteX146" fmla="*/ 947738 w 1638599"/>
              <a:gd name="connsiteY146" fmla="*/ 38100 h 1757363"/>
              <a:gd name="connsiteX147" fmla="*/ 933450 w 1638599"/>
              <a:gd name="connsiteY147" fmla="*/ 0 h 1757363"/>
              <a:gd name="connsiteX148" fmla="*/ 900113 w 1638599"/>
              <a:gd name="connsiteY148" fmla="*/ 4763 h 1757363"/>
              <a:gd name="connsiteX149" fmla="*/ 881063 w 1638599"/>
              <a:gd name="connsiteY149" fmla="*/ 33338 h 1757363"/>
              <a:gd name="connsiteX150" fmla="*/ 842963 w 1638599"/>
              <a:gd name="connsiteY150" fmla="*/ 76200 h 1757363"/>
              <a:gd name="connsiteX151" fmla="*/ 742950 w 1638599"/>
              <a:gd name="connsiteY151" fmla="*/ 90488 h 1757363"/>
              <a:gd name="connsiteX152" fmla="*/ 700088 w 1638599"/>
              <a:gd name="connsiteY152" fmla="*/ 100013 h 1757363"/>
              <a:gd name="connsiteX153" fmla="*/ 657225 w 1638599"/>
              <a:gd name="connsiteY153" fmla="*/ 114300 h 1757363"/>
              <a:gd name="connsiteX154" fmla="*/ 642938 w 1638599"/>
              <a:gd name="connsiteY154" fmla="*/ 119063 h 1757363"/>
              <a:gd name="connsiteX155" fmla="*/ 600075 w 1638599"/>
              <a:gd name="connsiteY155" fmla="*/ 128588 h 1757363"/>
              <a:gd name="connsiteX156" fmla="*/ 557213 w 1638599"/>
              <a:gd name="connsiteY156" fmla="*/ 123825 h 1757363"/>
              <a:gd name="connsiteX157" fmla="*/ 528638 w 1638599"/>
              <a:gd name="connsiteY157" fmla="*/ 85725 h 1757363"/>
              <a:gd name="connsiteX158" fmla="*/ 514350 w 1638599"/>
              <a:gd name="connsiteY158" fmla="*/ 80963 h 1757363"/>
              <a:gd name="connsiteX159" fmla="*/ 495300 w 1638599"/>
              <a:gd name="connsiteY159" fmla="*/ 71438 h 1757363"/>
              <a:gd name="connsiteX160" fmla="*/ 471488 w 1638599"/>
              <a:gd name="connsiteY160" fmla="*/ 66675 h 1757363"/>
              <a:gd name="connsiteX161" fmla="*/ 423863 w 1638599"/>
              <a:gd name="connsiteY161" fmla="*/ 76200 h 1757363"/>
              <a:gd name="connsiteX162" fmla="*/ 371475 w 1638599"/>
              <a:gd name="connsiteY162" fmla="*/ 104775 h 1757363"/>
              <a:gd name="connsiteX163" fmla="*/ 357188 w 1638599"/>
              <a:gd name="connsiteY163" fmla="*/ 114300 h 1757363"/>
              <a:gd name="connsiteX164" fmla="*/ 338138 w 1638599"/>
              <a:gd name="connsiteY164" fmla="*/ 128588 h 1757363"/>
              <a:gd name="connsiteX165" fmla="*/ 319088 w 1638599"/>
              <a:gd name="connsiteY165" fmla="*/ 133350 h 1757363"/>
              <a:gd name="connsiteX166" fmla="*/ 209550 w 1638599"/>
              <a:gd name="connsiteY166" fmla="*/ 147638 h 1757363"/>
              <a:gd name="connsiteX167" fmla="*/ 280988 w 1638599"/>
              <a:gd name="connsiteY167" fmla="*/ 133350 h 175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638599" h="1757363">
                <a:moveTo>
                  <a:pt x="280988" y="133350"/>
                </a:moveTo>
                <a:cubicBezTo>
                  <a:pt x="277813" y="131763"/>
                  <a:pt x="220427" y="134032"/>
                  <a:pt x="190500" y="138113"/>
                </a:cubicBezTo>
                <a:cubicBezTo>
                  <a:pt x="184829" y="138886"/>
                  <a:pt x="181332" y="145078"/>
                  <a:pt x="176213" y="147638"/>
                </a:cubicBezTo>
                <a:cubicBezTo>
                  <a:pt x="171723" y="149883"/>
                  <a:pt x="166688" y="150813"/>
                  <a:pt x="161925" y="152400"/>
                </a:cubicBezTo>
                <a:cubicBezTo>
                  <a:pt x="157163" y="157163"/>
                  <a:pt x="152954" y="162553"/>
                  <a:pt x="147638" y="166688"/>
                </a:cubicBezTo>
                <a:cubicBezTo>
                  <a:pt x="138602" y="173716"/>
                  <a:pt x="119063" y="185738"/>
                  <a:pt x="119063" y="185738"/>
                </a:cubicBezTo>
                <a:cubicBezTo>
                  <a:pt x="121387" y="199682"/>
                  <a:pt x="120471" y="218297"/>
                  <a:pt x="133350" y="228600"/>
                </a:cubicBezTo>
                <a:cubicBezTo>
                  <a:pt x="137270" y="231736"/>
                  <a:pt x="142875" y="231775"/>
                  <a:pt x="147638" y="233363"/>
                </a:cubicBezTo>
                <a:cubicBezTo>
                  <a:pt x="149225" y="238125"/>
                  <a:pt x="152400" y="242630"/>
                  <a:pt x="152400" y="247650"/>
                </a:cubicBezTo>
                <a:cubicBezTo>
                  <a:pt x="152400" y="252469"/>
                  <a:pt x="151777" y="330482"/>
                  <a:pt x="142875" y="357188"/>
                </a:cubicBezTo>
                <a:cubicBezTo>
                  <a:pt x="140630" y="363923"/>
                  <a:pt x="136872" y="370074"/>
                  <a:pt x="133350" y="376238"/>
                </a:cubicBezTo>
                <a:cubicBezTo>
                  <a:pt x="130510" y="381208"/>
                  <a:pt x="128294" y="386949"/>
                  <a:pt x="123825" y="390525"/>
                </a:cubicBezTo>
                <a:cubicBezTo>
                  <a:pt x="120717" y="393011"/>
                  <a:pt x="91736" y="399738"/>
                  <a:pt x="90488" y="400050"/>
                </a:cubicBezTo>
                <a:cubicBezTo>
                  <a:pt x="85725" y="403225"/>
                  <a:pt x="80478" y="405772"/>
                  <a:pt x="76200" y="409575"/>
                </a:cubicBezTo>
                <a:cubicBezTo>
                  <a:pt x="66132" y="418524"/>
                  <a:pt x="47625" y="438150"/>
                  <a:pt x="47625" y="438150"/>
                </a:cubicBezTo>
                <a:cubicBezTo>
                  <a:pt x="46038" y="442913"/>
                  <a:pt x="45648" y="448261"/>
                  <a:pt x="42863" y="452438"/>
                </a:cubicBezTo>
                <a:cubicBezTo>
                  <a:pt x="39127" y="458042"/>
                  <a:pt x="32887" y="461551"/>
                  <a:pt x="28575" y="466725"/>
                </a:cubicBezTo>
                <a:cubicBezTo>
                  <a:pt x="24911" y="471122"/>
                  <a:pt x="22225" y="476250"/>
                  <a:pt x="19050" y="481013"/>
                </a:cubicBezTo>
                <a:lnTo>
                  <a:pt x="9525" y="509588"/>
                </a:lnTo>
                <a:cubicBezTo>
                  <a:pt x="7938" y="514350"/>
                  <a:pt x="5981" y="519005"/>
                  <a:pt x="4763" y="523875"/>
                </a:cubicBezTo>
                <a:lnTo>
                  <a:pt x="0" y="542925"/>
                </a:lnTo>
                <a:cubicBezTo>
                  <a:pt x="7440" y="609880"/>
                  <a:pt x="-6308" y="567472"/>
                  <a:pt x="19050" y="600075"/>
                </a:cubicBezTo>
                <a:cubicBezTo>
                  <a:pt x="26078" y="609111"/>
                  <a:pt x="38100" y="628650"/>
                  <a:pt x="38100" y="628650"/>
                </a:cubicBezTo>
                <a:cubicBezTo>
                  <a:pt x="39688" y="635000"/>
                  <a:pt x="39232" y="642254"/>
                  <a:pt x="42863" y="647700"/>
                </a:cubicBezTo>
                <a:cubicBezTo>
                  <a:pt x="46038" y="652462"/>
                  <a:pt x="51434" y="656924"/>
                  <a:pt x="57150" y="657225"/>
                </a:cubicBezTo>
                <a:lnTo>
                  <a:pt x="133350" y="652463"/>
                </a:lnTo>
                <a:cubicBezTo>
                  <a:pt x="144685" y="686468"/>
                  <a:pt x="137306" y="672684"/>
                  <a:pt x="152400" y="695325"/>
                </a:cubicBezTo>
                <a:cubicBezTo>
                  <a:pt x="169863" y="693738"/>
                  <a:pt x="187594" y="694002"/>
                  <a:pt x="204788" y="690563"/>
                </a:cubicBezTo>
                <a:cubicBezTo>
                  <a:pt x="219556" y="687609"/>
                  <a:pt x="232795" y="678751"/>
                  <a:pt x="247650" y="676275"/>
                </a:cubicBezTo>
                <a:lnTo>
                  <a:pt x="276225" y="671513"/>
                </a:lnTo>
                <a:lnTo>
                  <a:pt x="304800" y="661988"/>
                </a:lnTo>
                <a:lnTo>
                  <a:pt x="319088" y="657225"/>
                </a:lnTo>
                <a:cubicBezTo>
                  <a:pt x="327025" y="658813"/>
                  <a:pt x="336165" y="657498"/>
                  <a:pt x="342900" y="661988"/>
                </a:cubicBezTo>
                <a:cubicBezTo>
                  <a:pt x="347077" y="664773"/>
                  <a:pt x="347000" y="671299"/>
                  <a:pt x="347663" y="676275"/>
                </a:cubicBezTo>
                <a:cubicBezTo>
                  <a:pt x="348269" y="680818"/>
                  <a:pt x="347581" y="730420"/>
                  <a:pt x="357188" y="747713"/>
                </a:cubicBezTo>
                <a:cubicBezTo>
                  <a:pt x="362747" y="757720"/>
                  <a:pt x="365999" y="771168"/>
                  <a:pt x="376238" y="776288"/>
                </a:cubicBezTo>
                <a:cubicBezTo>
                  <a:pt x="394844" y="785591"/>
                  <a:pt x="393866" y="784117"/>
                  <a:pt x="409575" y="795338"/>
                </a:cubicBezTo>
                <a:cubicBezTo>
                  <a:pt x="409600" y="795356"/>
                  <a:pt x="439042" y="817989"/>
                  <a:pt x="442913" y="819150"/>
                </a:cubicBezTo>
                <a:cubicBezTo>
                  <a:pt x="453665" y="822376"/>
                  <a:pt x="465206" y="821905"/>
                  <a:pt x="476250" y="823913"/>
                </a:cubicBezTo>
                <a:cubicBezTo>
                  <a:pt x="482690" y="825084"/>
                  <a:pt x="489006" y="826877"/>
                  <a:pt x="495300" y="828675"/>
                </a:cubicBezTo>
                <a:cubicBezTo>
                  <a:pt x="500127" y="830054"/>
                  <a:pt x="504606" y="832815"/>
                  <a:pt x="509588" y="833438"/>
                </a:cubicBezTo>
                <a:cubicBezTo>
                  <a:pt x="530126" y="836005"/>
                  <a:pt x="550863" y="836613"/>
                  <a:pt x="571500" y="838200"/>
                </a:cubicBezTo>
                <a:cubicBezTo>
                  <a:pt x="594125" y="906075"/>
                  <a:pt x="571399" y="835462"/>
                  <a:pt x="585788" y="885825"/>
                </a:cubicBezTo>
                <a:cubicBezTo>
                  <a:pt x="587167" y="890652"/>
                  <a:pt x="587414" y="896193"/>
                  <a:pt x="590550" y="900113"/>
                </a:cubicBezTo>
                <a:cubicBezTo>
                  <a:pt x="595037" y="905722"/>
                  <a:pt x="619201" y="916820"/>
                  <a:pt x="623888" y="919163"/>
                </a:cubicBezTo>
                <a:cubicBezTo>
                  <a:pt x="625475" y="923925"/>
                  <a:pt x="625865" y="929273"/>
                  <a:pt x="628650" y="933450"/>
                </a:cubicBezTo>
                <a:cubicBezTo>
                  <a:pt x="632386" y="939054"/>
                  <a:pt x="637457" y="943823"/>
                  <a:pt x="642938" y="947738"/>
                </a:cubicBezTo>
                <a:cubicBezTo>
                  <a:pt x="675556" y="971037"/>
                  <a:pt x="649270" y="944284"/>
                  <a:pt x="676275" y="966788"/>
                </a:cubicBezTo>
                <a:cubicBezTo>
                  <a:pt x="681449" y="971100"/>
                  <a:pt x="686428" y="975759"/>
                  <a:pt x="690563" y="981075"/>
                </a:cubicBezTo>
                <a:cubicBezTo>
                  <a:pt x="697591" y="990111"/>
                  <a:pt x="709613" y="1009650"/>
                  <a:pt x="709613" y="1009650"/>
                </a:cubicBezTo>
                <a:cubicBezTo>
                  <a:pt x="709785" y="1013442"/>
                  <a:pt x="717687" y="1192824"/>
                  <a:pt x="719138" y="1204913"/>
                </a:cubicBezTo>
                <a:cubicBezTo>
                  <a:pt x="720334" y="1214882"/>
                  <a:pt x="718645" y="1232820"/>
                  <a:pt x="728663" y="1233488"/>
                </a:cubicBezTo>
                <a:lnTo>
                  <a:pt x="800100" y="1238250"/>
                </a:lnTo>
                <a:cubicBezTo>
                  <a:pt x="803275" y="1244600"/>
                  <a:pt x="808029" y="1250382"/>
                  <a:pt x="809625" y="1257300"/>
                </a:cubicBezTo>
                <a:cubicBezTo>
                  <a:pt x="812858" y="1271307"/>
                  <a:pt x="809049" y="1286816"/>
                  <a:pt x="814388" y="1300163"/>
                </a:cubicBezTo>
                <a:cubicBezTo>
                  <a:pt x="816252" y="1304824"/>
                  <a:pt x="823736" y="1304027"/>
                  <a:pt x="828675" y="1304925"/>
                </a:cubicBezTo>
                <a:cubicBezTo>
                  <a:pt x="841267" y="1307215"/>
                  <a:pt x="854075" y="1308100"/>
                  <a:pt x="866775" y="1309688"/>
                </a:cubicBezTo>
                <a:cubicBezTo>
                  <a:pt x="873508" y="1343349"/>
                  <a:pt x="868977" y="1325817"/>
                  <a:pt x="881063" y="1362075"/>
                </a:cubicBezTo>
                <a:lnTo>
                  <a:pt x="885825" y="1376363"/>
                </a:lnTo>
                <a:lnTo>
                  <a:pt x="890588" y="1390650"/>
                </a:lnTo>
                <a:cubicBezTo>
                  <a:pt x="895070" y="1430997"/>
                  <a:pt x="901145" y="1462723"/>
                  <a:pt x="890588" y="1504950"/>
                </a:cubicBezTo>
                <a:cubicBezTo>
                  <a:pt x="889370" y="1509820"/>
                  <a:pt x="880790" y="1507468"/>
                  <a:pt x="876300" y="1509713"/>
                </a:cubicBezTo>
                <a:cubicBezTo>
                  <a:pt x="871181" y="1512273"/>
                  <a:pt x="866775" y="1516063"/>
                  <a:pt x="862013" y="1519238"/>
                </a:cubicBezTo>
                <a:cubicBezTo>
                  <a:pt x="837392" y="1556169"/>
                  <a:pt x="846584" y="1536951"/>
                  <a:pt x="833438" y="1576388"/>
                </a:cubicBezTo>
                <a:lnTo>
                  <a:pt x="828675" y="1590675"/>
                </a:lnTo>
                <a:lnTo>
                  <a:pt x="823913" y="1604963"/>
                </a:lnTo>
                <a:cubicBezTo>
                  <a:pt x="827088" y="1611313"/>
                  <a:pt x="828418" y="1618993"/>
                  <a:pt x="833438" y="1624013"/>
                </a:cubicBezTo>
                <a:cubicBezTo>
                  <a:pt x="841533" y="1632108"/>
                  <a:pt x="853918" y="1634968"/>
                  <a:pt x="862013" y="1643063"/>
                </a:cubicBezTo>
                <a:cubicBezTo>
                  <a:pt x="872547" y="1653597"/>
                  <a:pt x="877325" y="1660243"/>
                  <a:pt x="890588" y="1666875"/>
                </a:cubicBezTo>
                <a:cubicBezTo>
                  <a:pt x="912065" y="1677614"/>
                  <a:pt x="898692" y="1664104"/>
                  <a:pt x="919163" y="1681163"/>
                </a:cubicBezTo>
                <a:cubicBezTo>
                  <a:pt x="924337" y="1685475"/>
                  <a:pt x="928134" y="1691315"/>
                  <a:pt x="933450" y="1695450"/>
                </a:cubicBezTo>
                <a:cubicBezTo>
                  <a:pt x="942486" y="1702478"/>
                  <a:pt x="962025" y="1714500"/>
                  <a:pt x="962025" y="1714500"/>
                </a:cubicBezTo>
                <a:cubicBezTo>
                  <a:pt x="965334" y="1724425"/>
                  <a:pt x="969775" y="1739992"/>
                  <a:pt x="976313" y="1747838"/>
                </a:cubicBezTo>
                <a:cubicBezTo>
                  <a:pt x="979977" y="1752235"/>
                  <a:pt x="985838" y="1754188"/>
                  <a:pt x="990600" y="1757363"/>
                </a:cubicBezTo>
                <a:cubicBezTo>
                  <a:pt x="993775" y="1752600"/>
                  <a:pt x="997800" y="1748306"/>
                  <a:pt x="1000125" y="1743075"/>
                </a:cubicBezTo>
                <a:cubicBezTo>
                  <a:pt x="1007276" y="1726985"/>
                  <a:pt x="1014867" y="1686774"/>
                  <a:pt x="1028700" y="1676400"/>
                </a:cubicBezTo>
                <a:lnTo>
                  <a:pt x="1047750" y="1662113"/>
                </a:lnTo>
                <a:cubicBezTo>
                  <a:pt x="1069053" y="1630157"/>
                  <a:pt x="1043957" y="1661467"/>
                  <a:pt x="1071563" y="1643063"/>
                </a:cubicBezTo>
                <a:cubicBezTo>
                  <a:pt x="1077167" y="1639327"/>
                  <a:pt x="1080736" y="1633158"/>
                  <a:pt x="1085850" y="1628775"/>
                </a:cubicBezTo>
                <a:cubicBezTo>
                  <a:pt x="1091876" y="1623609"/>
                  <a:pt x="1098550" y="1619250"/>
                  <a:pt x="1104900" y="1614488"/>
                </a:cubicBezTo>
                <a:cubicBezTo>
                  <a:pt x="1132198" y="1573539"/>
                  <a:pt x="1099469" y="1625349"/>
                  <a:pt x="1119188" y="1585913"/>
                </a:cubicBezTo>
                <a:cubicBezTo>
                  <a:pt x="1121748" y="1580793"/>
                  <a:pt x="1125538" y="1576388"/>
                  <a:pt x="1128713" y="1571625"/>
                </a:cubicBezTo>
                <a:cubicBezTo>
                  <a:pt x="1131888" y="1562100"/>
                  <a:pt x="1138953" y="1553065"/>
                  <a:pt x="1138238" y="1543050"/>
                </a:cubicBezTo>
                <a:cubicBezTo>
                  <a:pt x="1133117" y="1471368"/>
                  <a:pt x="1140521" y="1497513"/>
                  <a:pt x="1128713" y="1462088"/>
                </a:cubicBezTo>
                <a:cubicBezTo>
                  <a:pt x="1130300" y="1430338"/>
                  <a:pt x="1129364" y="1398361"/>
                  <a:pt x="1133475" y="1366838"/>
                </a:cubicBezTo>
                <a:cubicBezTo>
                  <a:pt x="1134215" y="1361162"/>
                  <a:pt x="1139336" y="1356947"/>
                  <a:pt x="1143000" y="1352550"/>
                </a:cubicBezTo>
                <a:cubicBezTo>
                  <a:pt x="1158867" y="1333510"/>
                  <a:pt x="1154892" y="1340993"/>
                  <a:pt x="1176338" y="1328738"/>
                </a:cubicBezTo>
                <a:cubicBezTo>
                  <a:pt x="1181308" y="1325898"/>
                  <a:pt x="1185506" y="1321773"/>
                  <a:pt x="1190625" y="1319213"/>
                </a:cubicBezTo>
                <a:cubicBezTo>
                  <a:pt x="1195115" y="1316968"/>
                  <a:pt x="1200299" y="1316428"/>
                  <a:pt x="1204913" y="1314450"/>
                </a:cubicBezTo>
                <a:cubicBezTo>
                  <a:pt x="1211438" y="1311653"/>
                  <a:pt x="1217437" y="1307722"/>
                  <a:pt x="1223963" y="1304925"/>
                </a:cubicBezTo>
                <a:cubicBezTo>
                  <a:pt x="1235375" y="1300034"/>
                  <a:pt x="1245225" y="1298850"/>
                  <a:pt x="1257300" y="1295400"/>
                </a:cubicBezTo>
                <a:cubicBezTo>
                  <a:pt x="1262127" y="1294021"/>
                  <a:pt x="1266825" y="1292225"/>
                  <a:pt x="1271588" y="1290638"/>
                </a:cubicBezTo>
                <a:cubicBezTo>
                  <a:pt x="1299074" y="1272313"/>
                  <a:pt x="1271946" y="1288589"/>
                  <a:pt x="1314450" y="1271588"/>
                </a:cubicBezTo>
                <a:cubicBezTo>
                  <a:pt x="1344340" y="1259632"/>
                  <a:pt x="1329969" y="1264137"/>
                  <a:pt x="1357313" y="1257300"/>
                </a:cubicBezTo>
                <a:cubicBezTo>
                  <a:pt x="1360488" y="1252538"/>
                  <a:pt x="1362369" y="1246589"/>
                  <a:pt x="1366838" y="1243013"/>
                </a:cubicBezTo>
                <a:cubicBezTo>
                  <a:pt x="1389724" y="1224704"/>
                  <a:pt x="1374727" y="1255808"/>
                  <a:pt x="1390650" y="1223963"/>
                </a:cubicBezTo>
                <a:cubicBezTo>
                  <a:pt x="1392895" y="1219473"/>
                  <a:pt x="1393435" y="1214289"/>
                  <a:pt x="1395413" y="1209675"/>
                </a:cubicBezTo>
                <a:cubicBezTo>
                  <a:pt x="1398210" y="1203150"/>
                  <a:pt x="1402301" y="1197217"/>
                  <a:pt x="1404938" y="1190625"/>
                </a:cubicBezTo>
                <a:cubicBezTo>
                  <a:pt x="1408667" y="1181303"/>
                  <a:pt x="1411288" y="1171575"/>
                  <a:pt x="1414463" y="1162050"/>
                </a:cubicBezTo>
                <a:lnTo>
                  <a:pt x="1419225" y="1147763"/>
                </a:lnTo>
                <a:cubicBezTo>
                  <a:pt x="1420813" y="1143000"/>
                  <a:pt x="1422771" y="1138345"/>
                  <a:pt x="1423988" y="1133475"/>
                </a:cubicBezTo>
                <a:cubicBezTo>
                  <a:pt x="1431184" y="1104689"/>
                  <a:pt x="1426682" y="1120628"/>
                  <a:pt x="1438275" y="1085850"/>
                </a:cubicBezTo>
                <a:cubicBezTo>
                  <a:pt x="1439863" y="1081088"/>
                  <a:pt x="1440253" y="1075740"/>
                  <a:pt x="1443038" y="1071563"/>
                </a:cubicBezTo>
                <a:lnTo>
                  <a:pt x="1452563" y="1057275"/>
                </a:lnTo>
                <a:cubicBezTo>
                  <a:pt x="1454150" y="1049338"/>
                  <a:pt x="1455195" y="1041272"/>
                  <a:pt x="1457325" y="1033463"/>
                </a:cubicBezTo>
                <a:cubicBezTo>
                  <a:pt x="1459967" y="1023777"/>
                  <a:pt x="1466850" y="1004888"/>
                  <a:pt x="1466850" y="1004888"/>
                </a:cubicBezTo>
                <a:cubicBezTo>
                  <a:pt x="1470025" y="960438"/>
                  <a:pt x="1472773" y="915955"/>
                  <a:pt x="1476375" y="871538"/>
                </a:cubicBezTo>
                <a:cubicBezTo>
                  <a:pt x="1477784" y="854163"/>
                  <a:pt x="1480711" y="823890"/>
                  <a:pt x="1485900" y="804863"/>
                </a:cubicBezTo>
                <a:cubicBezTo>
                  <a:pt x="1490169" y="789209"/>
                  <a:pt x="1504718" y="747945"/>
                  <a:pt x="1514475" y="738188"/>
                </a:cubicBezTo>
                <a:cubicBezTo>
                  <a:pt x="1519238" y="733425"/>
                  <a:pt x="1524628" y="729217"/>
                  <a:pt x="1528763" y="723900"/>
                </a:cubicBezTo>
                <a:cubicBezTo>
                  <a:pt x="1535791" y="714864"/>
                  <a:pt x="1547813" y="695325"/>
                  <a:pt x="1547813" y="695325"/>
                </a:cubicBezTo>
                <a:cubicBezTo>
                  <a:pt x="1549400" y="690563"/>
                  <a:pt x="1550137" y="685426"/>
                  <a:pt x="1552575" y="681038"/>
                </a:cubicBezTo>
                <a:cubicBezTo>
                  <a:pt x="1558134" y="671031"/>
                  <a:pt x="1568005" y="663323"/>
                  <a:pt x="1571625" y="652463"/>
                </a:cubicBezTo>
                <a:cubicBezTo>
                  <a:pt x="1575499" y="640842"/>
                  <a:pt x="1576681" y="633120"/>
                  <a:pt x="1585913" y="623888"/>
                </a:cubicBezTo>
                <a:cubicBezTo>
                  <a:pt x="1592645" y="617156"/>
                  <a:pt x="1611778" y="608574"/>
                  <a:pt x="1619250" y="604838"/>
                </a:cubicBezTo>
                <a:cubicBezTo>
                  <a:pt x="1638084" y="548337"/>
                  <a:pt x="1631875" y="576943"/>
                  <a:pt x="1638300" y="519113"/>
                </a:cubicBezTo>
                <a:cubicBezTo>
                  <a:pt x="1634524" y="473791"/>
                  <a:pt x="1649006" y="467317"/>
                  <a:pt x="1619250" y="452438"/>
                </a:cubicBezTo>
                <a:cubicBezTo>
                  <a:pt x="1614760" y="450193"/>
                  <a:pt x="1609453" y="449920"/>
                  <a:pt x="1604963" y="447675"/>
                </a:cubicBezTo>
                <a:cubicBezTo>
                  <a:pt x="1599843" y="445115"/>
                  <a:pt x="1596035" y="440160"/>
                  <a:pt x="1590675" y="438150"/>
                </a:cubicBezTo>
                <a:cubicBezTo>
                  <a:pt x="1583096" y="435308"/>
                  <a:pt x="1574672" y="435518"/>
                  <a:pt x="1566863" y="433388"/>
                </a:cubicBezTo>
                <a:cubicBezTo>
                  <a:pt x="1557177" y="430746"/>
                  <a:pt x="1538288" y="423863"/>
                  <a:pt x="1538288" y="423863"/>
                </a:cubicBezTo>
                <a:cubicBezTo>
                  <a:pt x="1526689" y="416131"/>
                  <a:pt x="1508674" y="404717"/>
                  <a:pt x="1500188" y="395288"/>
                </a:cubicBezTo>
                <a:cubicBezTo>
                  <a:pt x="1492530" y="386779"/>
                  <a:pt x="1487488" y="376238"/>
                  <a:pt x="1481138" y="366713"/>
                </a:cubicBezTo>
                <a:cubicBezTo>
                  <a:pt x="1477963" y="361950"/>
                  <a:pt x="1476733" y="354985"/>
                  <a:pt x="1471613" y="352425"/>
                </a:cubicBezTo>
                <a:cubicBezTo>
                  <a:pt x="1465263" y="349250"/>
                  <a:pt x="1459089" y="345697"/>
                  <a:pt x="1452563" y="342900"/>
                </a:cubicBezTo>
                <a:cubicBezTo>
                  <a:pt x="1447949" y="340923"/>
                  <a:pt x="1443038" y="339725"/>
                  <a:pt x="1438275" y="338138"/>
                </a:cubicBezTo>
                <a:cubicBezTo>
                  <a:pt x="1433513" y="334963"/>
                  <a:pt x="1428645" y="331940"/>
                  <a:pt x="1423988" y="328613"/>
                </a:cubicBezTo>
                <a:cubicBezTo>
                  <a:pt x="1417529" y="323999"/>
                  <a:pt x="1412038" y="317875"/>
                  <a:pt x="1404938" y="314325"/>
                </a:cubicBezTo>
                <a:cubicBezTo>
                  <a:pt x="1399084" y="311398"/>
                  <a:pt x="1392407" y="310156"/>
                  <a:pt x="1385888" y="309563"/>
                </a:cubicBezTo>
                <a:cubicBezTo>
                  <a:pt x="1339930" y="305385"/>
                  <a:pt x="1293813" y="303213"/>
                  <a:pt x="1247775" y="300038"/>
                </a:cubicBezTo>
                <a:cubicBezTo>
                  <a:pt x="1243013" y="298450"/>
                  <a:pt x="1238149" y="293411"/>
                  <a:pt x="1233488" y="295275"/>
                </a:cubicBezTo>
                <a:cubicBezTo>
                  <a:pt x="1228173" y="297401"/>
                  <a:pt x="1228542" y="312997"/>
                  <a:pt x="1223963" y="309563"/>
                </a:cubicBezTo>
                <a:cubicBezTo>
                  <a:pt x="1193931" y="287040"/>
                  <a:pt x="1230666" y="282796"/>
                  <a:pt x="1204913" y="266700"/>
                </a:cubicBezTo>
                <a:cubicBezTo>
                  <a:pt x="1196399" y="261379"/>
                  <a:pt x="1185863" y="260350"/>
                  <a:pt x="1176338" y="257175"/>
                </a:cubicBezTo>
                <a:cubicBezTo>
                  <a:pt x="1142097" y="245762"/>
                  <a:pt x="1184840" y="259604"/>
                  <a:pt x="1143000" y="247650"/>
                </a:cubicBezTo>
                <a:cubicBezTo>
                  <a:pt x="1138173" y="246271"/>
                  <a:pt x="1133652" y="243786"/>
                  <a:pt x="1128713" y="242888"/>
                </a:cubicBezTo>
                <a:cubicBezTo>
                  <a:pt x="1112221" y="239889"/>
                  <a:pt x="1056680" y="234732"/>
                  <a:pt x="1042988" y="233363"/>
                </a:cubicBezTo>
                <a:cubicBezTo>
                  <a:pt x="1038225" y="234950"/>
                  <a:pt x="1033190" y="235880"/>
                  <a:pt x="1028700" y="238125"/>
                </a:cubicBezTo>
                <a:cubicBezTo>
                  <a:pt x="1023581" y="240685"/>
                  <a:pt x="1020108" y="247080"/>
                  <a:pt x="1014413" y="247650"/>
                </a:cubicBezTo>
                <a:cubicBezTo>
                  <a:pt x="1003243" y="248767"/>
                  <a:pt x="992188" y="244475"/>
                  <a:pt x="981075" y="242888"/>
                </a:cubicBezTo>
                <a:cubicBezTo>
                  <a:pt x="976313" y="241300"/>
                  <a:pt x="970708" y="241261"/>
                  <a:pt x="966788" y="238125"/>
                </a:cubicBezTo>
                <a:cubicBezTo>
                  <a:pt x="950364" y="224986"/>
                  <a:pt x="957771" y="208935"/>
                  <a:pt x="962025" y="190500"/>
                </a:cubicBezTo>
                <a:cubicBezTo>
                  <a:pt x="968026" y="164496"/>
                  <a:pt x="969022" y="165718"/>
                  <a:pt x="981075" y="147638"/>
                </a:cubicBezTo>
                <a:cubicBezTo>
                  <a:pt x="979488" y="127000"/>
                  <a:pt x="979910" y="106109"/>
                  <a:pt x="976313" y="85725"/>
                </a:cubicBezTo>
                <a:cubicBezTo>
                  <a:pt x="975079" y="78734"/>
                  <a:pt x="969585" y="73200"/>
                  <a:pt x="966788" y="66675"/>
                </a:cubicBezTo>
                <a:cubicBezTo>
                  <a:pt x="964810" y="62061"/>
                  <a:pt x="964810" y="56565"/>
                  <a:pt x="962025" y="52388"/>
                </a:cubicBezTo>
                <a:cubicBezTo>
                  <a:pt x="958289" y="46784"/>
                  <a:pt x="951653" y="43581"/>
                  <a:pt x="947738" y="38100"/>
                </a:cubicBezTo>
                <a:cubicBezTo>
                  <a:pt x="938160" y="24690"/>
                  <a:pt x="937285" y="15340"/>
                  <a:pt x="933450" y="0"/>
                </a:cubicBezTo>
                <a:cubicBezTo>
                  <a:pt x="922338" y="1588"/>
                  <a:pt x="910535" y="594"/>
                  <a:pt x="900113" y="4763"/>
                </a:cubicBezTo>
                <a:cubicBezTo>
                  <a:pt x="881992" y="12012"/>
                  <a:pt x="888166" y="20552"/>
                  <a:pt x="881063" y="33338"/>
                </a:cubicBezTo>
                <a:cubicBezTo>
                  <a:pt x="870846" y="51729"/>
                  <a:pt x="861994" y="66685"/>
                  <a:pt x="842963" y="76200"/>
                </a:cubicBezTo>
                <a:cubicBezTo>
                  <a:pt x="811445" y="91959"/>
                  <a:pt x="777584" y="88179"/>
                  <a:pt x="742950" y="90488"/>
                </a:cubicBezTo>
                <a:cubicBezTo>
                  <a:pt x="729345" y="93209"/>
                  <a:pt x="713547" y="95975"/>
                  <a:pt x="700088" y="100013"/>
                </a:cubicBezTo>
                <a:cubicBezTo>
                  <a:pt x="685663" y="104341"/>
                  <a:pt x="671513" y="109537"/>
                  <a:pt x="657225" y="114300"/>
                </a:cubicBezTo>
                <a:cubicBezTo>
                  <a:pt x="652463" y="115887"/>
                  <a:pt x="647808" y="117846"/>
                  <a:pt x="642938" y="119063"/>
                </a:cubicBezTo>
                <a:cubicBezTo>
                  <a:pt x="616035" y="125788"/>
                  <a:pt x="630306" y="122541"/>
                  <a:pt x="600075" y="128588"/>
                </a:cubicBezTo>
                <a:cubicBezTo>
                  <a:pt x="585788" y="127000"/>
                  <a:pt x="569540" y="131221"/>
                  <a:pt x="557213" y="123825"/>
                </a:cubicBezTo>
                <a:cubicBezTo>
                  <a:pt x="543600" y="115657"/>
                  <a:pt x="543699" y="90744"/>
                  <a:pt x="528638" y="85725"/>
                </a:cubicBezTo>
                <a:cubicBezTo>
                  <a:pt x="523875" y="84138"/>
                  <a:pt x="518964" y="82940"/>
                  <a:pt x="514350" y="80963"/>
                </a:cubicBezTo>
                <a:cubicBezTo>
                  <a:pt x="507824" y="78166"/>
                  <a:pt x="502035" y="73683"/>
                  <a:pt x="495300" y="71438"/>
                </a:cubicBezTo>
                <a:cubicBezTo>
                  <a:pt x="487621" y="68878"/>
                  <a:pt x="479425" y="68263"/>
                  <a:pt x="471488" y="66675"/>
                </a:cubicBezTo>
                <a:cubicBezTo>
                  <a:pt x="467906" y="67272"/>
                  <a:pt x="430964" y="72649"/>
                  <a:pt x="423863" y="76200"/>
                </a:cubicBezTo>
                <a:cubicBezTo>
                  <a:pt x="349744" y="113260"/>
                  <a:pt x="410618" y="91729"/>
                  <a:pt x="371475" y="104775"/>
                </a:cubicBezTo>
                <a:cubicBezTo>
                  <a:pt x="366713" y="107950"/>
                  <a:pt x="361845" y="110973"/>
                  <a:pt x="357188" y="114300"/>
                </a:cubicBezTo>
                <a:cubicBezTo>
                  <a:pt x="350729" y="118914"/>
                  <a:pt x="345238" y="125038"/>
                  <a:pt x="338138" y="128588"/>
                </a:cubicBezTo>
                <a:cubicBezTo>
                  <a:pt x="332284" y="131515"/>
                  <a:pt x="325438" y="131763"/>
                  <a:pt x="319088" y="133350"/>
                </a:cubicBezTo>
                <a:cubicBezTo>
                  <a:pt x="275437" y="155176"/>
                  <a:pt x="296855" y="147638"/>
                  <a:pt x="209550" y="147638"/>
                </a:cubicBezTo>
                <a:cubicBezTo>
                  <a:pt x="195174" y="147638"/>
                  <a:pt x="284163" y="134937"/>
                  <a:pt x="280988" y="133350"/>
                </a:cubicBezTo>
                <a:close/>
              </a:path>
            </a:pathLst>
          </a:custGeom>
          <a:blipFill>
            <a:blip r:embed="rId23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DB9470-ED31-40B5-9AC8-693327A83CF4}"/>
              </a:ext>
            </a:extLst>
          </p:cNvPr>
          <p:cNvSpPr/>
          <p:nvPr/>
        </p:nvSpPr>
        <p:spPr>
          <a:xfrm>
            <a:off x="1887279" y="4321240"/>
            <a:ext cx="533144" cy="606951"/>
          </a:xfrm>
          <a:custGeom>
            <a:avLst/>
            <a:gdLst>
              <a:gd name="connsiteX0" fmla="*/ 5316 w 533144"/>
              <a:gd name="connsiteY0" fmla="*/ 43425 h 606951"/>
              <a:gd name="connsiteX1" fmla="*/ 79744 w 533144"/>
              <a:gd name="connsiteY1" fmla="*/ 27476 h 606951"/>
              <a:gd name="connsiteX2" fmla="*/ 95693 w 533144"/>
              <a:gd name="connsiteY2" fmla="*/ 22160 h 606951"/>
              <a:gd name="connsiteX3" fmla="*/ 122274 w 533144"/>
              <a:gd name="connsiteY3" fmla="*/ 895 h 606951"/>
              <a:gd name="connsiteX4" fmla="*/ 132907 w 533144"/>
              <a:gd name="connsiteY4" fmla="*/ 16844 h 606951"/>
              <a:gd name="connsiteX5" fmla="*/ 138223 w 533144"/>
              <a:gd name="connsiteY5" fmla="*/ 54058 h 606951"/>
              <a:gd name="connsiteX6" fmla="*/ 170121 w 533144"/>
              <a:gd name="connsiteY6" fmla="*/ 70007 h 606951"/>
              <a:gd name="connsiteX7" fmla="*/ 186070 w 533144"/>
              <a:gd name="connsiteY7" fmla="*/ 101904 h 606951"/>
              <a:gd name="connsiteX8" fmla="*/ 191386 w 533144"/>
              <a:gd name="connsiteY8" fmla="*/ 123169 h 606951"/>
              <a:gd name="connsiteX9" fmla="*/ 207335 w 533144"/>
              <a:gd name="connsiteY9" fmla="*/ 128486 h 606951"/>
              <a:gd name="connsiteX10" fmla="*/ 223284 w 533144"/>
              <a:gd name="connsiteY10" fmla="*/ 139118 h 606951"/>
              <a:gd name="connsiteX11" fmla="*/ 271130 w 533144"/>
              <a:gd name="connsiteY11" fmla="*/ 155067 h 606951"/>
              <a:gd name="connsiteX12" fmla="*/ 287079 w 533144"/>
              <a:gd name="connsiteY12" fmla="*/ 160383 h 606951"/>
              <a:gd name="connsiteX13" fmla="*/ 334926 w 533144"/>
              <a:gd name="connsiteY13" fmla="*/ 165700 h 606951"/>
              <a:gd name="connsiteX14" fmla="*/ 361507 w 533144"/>
              <a:gd name="connsiteY14" fmla="*/ 202913 h 606951"/>
              <a:gd name="connsiteX15" fmla="*/ 372140 w 533144"/>
              <a:gd name="connsiteY15" fmla="*/ 234811 h 606951"/>
              <a:gd name="connsiteX16" fmla="*/ 377456 w 533144"/>
              <a:gd name="connsiteY16" fmla="*/ 256076 h 606951"/>
              <a:gd name="connsiteX17" fmla="*/ 409354 w 533144"/>
              <a:gd name="connsiteY17" fmla="*/ 272025 h 606951"/>
              <a:gd name="connsiteX18" fmla="*/ 435935 w 533144"/>
              <a:gd name="connsiteY18" fmla="*/ 303923 h 606951"/>
              <a:gd name="connsiteX19" fmla="*/ 451884 w 533144"/>
              <a:gd name="connsiteY19" fmla="*/ 335820 h 606951"/>
              <a:gd name="connsiteX20" fmla="*/ 478465 w 533144"/>
              <a:gd name="connsiteY20" fmla="*/ 383667 h 606951"/>
              <a:gd name="connsiteX21" fmla="*/ 494414 w 533144"/>
              <a:gd name="connsiteY21" fmla="*/ 388983 h 606951"/>
              <a:gd name="connsiteX22" fmla="*/ 505047 w 533144"/>
              <a:gd name="connsiteY22" fmla="*/ 410248 h 606951"/>
              <a:gd name="connsiteX23" fmla="*/ 510363 w 533144"/>
              <a:gd name="connsiteY23" fmla="*/ 431513 h 606951"/>
              <a:gd name="connsiteX24" fmla="*/ 520995 w 533144"/>
              <a:gd name="connsiteY24" fmla="*/ 463411 h 606951"/>
              <a:gd name="connsiteX25" fmla="*/ 526312 w 533144"/>
              <a:gd name="connsiteY25" fmla="*/ 479360 h 606951"/>
              <a:gd name="connsiteX26" fmla="*/ 526312 w 533144"/>
              <a:gd name="connsiteY26" fmla="*/ 569737 h 606951"/>
              <a:gd name="connsiteX27" fmla="*/ 515679 w 533144"/>
              <a:gd name="connsiteY27" fmla="*/ 553788 h 606951"/>
              <a:gd name="connsiteX28" fmla="*/ 494414 w 533144"/>
              <a:gd name="connsiteY28" fmla="*/ 495309 h 606951"/>
              <a:gd name="connsiteX29" fmla="*/ 473149 w 533144"/>
              <a:gd name="connsiteY29" fmla="*/ 474044 h 606951"/>
              <a:gd name="connsiteX30" fmla="*/ 382772 w 533144"/>
              <a:gd name="connsiteY30" fmla="*/ 479360 h 606951"/>
              <a:gd name="connsiteX31" fmla="*/ 366823 w 533144"/>
              <a:gd name="connsiteY31" fmla="*/ 484676 h 606951"/>
              <a:gd name="connsiteX32" fmla="*/ 356191 w 533144"/>
              <a:gd name="connsiteY32" fmla="*/ 500625 h 606951"/>
              <a:gd name="connsiteX33" fmla="*/ 350874 w 533144"/>
              <a:gd name="connsiteY33" fmla="*/ 521890 h 606951"/>
              <a:gd name="connsiteX34" fmla="*/ 334926 w 533144"/>
              <a:gd name="connsiteY34" fmla="*/ 543155 h 606951"/>
              <a:gd name="connsiteX35" fmla="*/ 324293 w 533144"/>
              <a:gd name="connsiteY35" fmla="*/ 559104 h 606951"/>
              <a:gd name="connsiteX36" fmla="*/ 313661 w 533144"/>
              <a:gd name="connsiteY36" fmla="*/ 591002 h 606951"/>
              <a:gd name="connsiteX37" fmla="*/ 308344 w 533144"/>
              <a:gd name="connsiteY37" fmla="*/ 606951 h 606951"/>
              <a:gd name="connsiteX38" fmla="*/ 223284 w 533144"/>
              <a:gd name="connsiteY38" fmla="*/ 596318 h 606951"/>
              <a:gd name="connsiteX39" fmla="*/ 207335 w 533144"/>
              <a:gd name="connsiteY39" fmla="*/ 585686 h 606951"/>
              <a:gd name="connsiteX40" fmla="*/ 111642 w 533144"/>
              <a:gd name="connsiteY40" fmla="*/ 585686 h 606951"/>
              <a:gd name="connsiteX41" fmla="*/ 90377 w 533144"/>
              <a:gd name="connsiteY41" fmla="*/ 553788 h 606951"/>
              <a:gd name="connsiteX42" fmla="*/ 79744 w 533144"/>
              <a:gd name="connsiteY42" fmla="*/ 537839 h 606951"/>
              <a:gd name="connsiteX43" fmla="*/ 53163 w 533144"/>
              <a:gd name="connsiteY43" fmla="*/ 484676 h 606951"/>
              <a:gd name="connsiteX44" fmla="*/ 42530 w 533144"/>
              <a:gd name="connsiteY44" fmla="*/ 468727 h 606951"/>
              <a:gd name="connsiteX45" fmla="*/ 37214 w 533144"/>
              <a:gd name="connsiteY45" fmla="*/ 452779 h 606951"/>
              <a:gd name="connsiteX46" fmla="*/ 31898 w 533144"/>
              <a:gd name="connsiteY46" fmla="*/ 431513 h 606951"/>
              <a:gd name="connsiteX47" fmla="*/ 21265 w 533144"/>
              <a:gd name="connsiteY47" fmla="*/ 399616 h 606951"/>
              <a:gd name="connsiteX48" fmla="*/ 15949 w 533144"/>
              <a:gd name="connsiteY48" fmla="*/ 272025 h 606951"/>
              <a:gd name="connsiteX49" fmla="*/ 10633 w 533144"/>
              <a:gd name="connsiteY49" fmla="*/ 256076 h 606951"/>
              <a:gd name="connsiteX50" fmla="*/ 0 w 533144"/>
              <a:gd name="connsiteY50" fmla="*/ 112537 h 606951"/>
              <a:gd name="connsiteX51" fmla="*/ 5316 w 533144"/>
              <a:gd name="connsiteY51" fmla="*/ 59374 h 606951"/>
              <a:gd name="connsiteX52" fmla="*/ 5316 w 533144"/>
              <a:gd name="connsiteY52" fmla="*/ 43425 h 60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3144" h="606951">
                <a:moveTo>
                  <a:pt x="5316" y="43425"/>
                </a:moveTo>
                <a:cubicBezTo>
                  <a:pt x="58972" y="36718"/>
                  <a:pt x="34290" y="42628"/>
                  <a:pt x="79744" y="27476"/>
                </a:cubicBezTo>
                <a:lnTo>
                  <a:pt x="95693" y="22160"/>
                </a:lnTo>
                <a:cubicBezTo>
                  <a:pt x="99748" y="16078"/>
                  <a:pt x="108760" y="-4511"/>
                  <a:pt x="122274" y="895"/>
                </a:cubicBezTo>
                <a:cubicBezTo>
                  <a:pt x="128206" y="3268"/>
                  <a:pt x="129363" y="11528"/>
                  <a:pt x="132907" y="16844"/>
                </a:cubicBezTo>
                <a:cubicBezTo>
                  <a:pt x="134679" y="29249"/>
                  <a:pt x="133134" y="42607"/>
                  <a:pt x="138223" y="54058"/>
                </a:cubicBezTo>
                <a:cubicBezTo>
                  <a:pt x="141807" y="62122"/>
                  <a:pt x="163046" y="67648"/>
                  <a:pt x="170121" y="70007"/>
                </a:cubicBezTo>
                <a:cubicBezTo>
                  <a:pt x="181772" y="87482"/>
                  <a:pt x="180567" y="82644"/>
                  <a:pt x="186070" y="101904"/>
                </a:cubicBezTo>
                <a:cubicBezTo>
                  <a:pt x="188077" y="108929"/>
                  <a:pt x="186822" y="117464"/>
                  <a:pt x="191386" y="123169"/>
                </a:cubicBezTo>
                <a:cubicBezTo>
                  <a:pt x="194887" y="127545"/>
                  <a:pt x="202323" y="125980"/>
                  <a:pt x="207335" y="128486"/>
                </a:cubicBezTo>
                <a:cubicBezTo>
                  <a:pt x="213050" y="131343"/>
                  <a:pt x="217445" y="136523"/>
                  <a:pt x="223284" y="139118"/>
                </a:cubicBezTo>
                <a:cubicBezTo>
                  <a:pt x="223298" y="139124"/>
                  <a:pt x="263149" y="152407"/>
                  <a:pt x="271130" y="155067"/>
                </a:cubicBezTo>
                <a:cubicBezTo>
                  <a:pt x="276446" y="156839"/>
                  <a:pt x="281509" y="159764"/>
                  <a:pt x="287079" y="160383"/>
                </a:cubicBezTo>
                <a:lnTo>
                  <a:pt x="334926" y="165700"/>
                </a:lnTo>
                <a:cubicBezTo>
                  <a:pt x="337062" y="168548"/>
                  <a:pt x="358683" y="196559"/>
                  <a:pt x="361507" y="202913"/>
                </a:cubicBezTo>
                <a:cubicBezTo>
                  <a:pt x="366059" y="213155"/>
                  <a:pt x="369422" y="223938"/>
                  <a:pt x="372140" y="234811"/>
                </a:cubicBezTo>
                <a:cubicBezTo>
                  <a:pt x="373912" y="241899"/>
                  <a:pt x="373403" y="249997"/>
                  <a:pt x="377456" y="256076"/>
                </a:cubicBezTo>
                <a:cubicBezTo>
                  <a:pt x="383346" y="264910"/>
                  <a:pt x="400255" y="268992"/>
                  <a:pt x="409354" y="272025"/>
                </a:cubicBezTo>
                <a:cubicBezTo>
                  <a:pt x="421109" y="283781"/>
                  <a:pt x="428534" y="289122"/>
                  <a:pt x="435935" y="303923"/>
                </a:cubicBezTo>
                <a:cubicBezTo>
                  <a:pt x="457943" y="347938"/>
                  <a:pt x="421415" y="290121"/>
                  <a:pt x="451884" y="335820"/>
                </a:cubicBezTo>
                <a:cubicBezTo>
                  <a:pt x="456565" y="349863"/>
                  <a:pt x="464755" y="379097"/>
                  <a:pt x="478465" y="383667"/>
                </a:cubicBezTo>
                <a:lnTo>
                  <a:pt x="494414" y="388983"/>
                </a:lnTo>
                <a:cubicBezTo>
                  <a:pt x="497958" y="396071"/>
                  <a:pt x="502264" y="402828"/>
                  <a:pt x="505047" y="410248"/>
                </a:cubicBezTo>
                <a:cubicBezTo>
                  <a:pt x="507613" y="417089"/>
                  <a:pt x="508264" y="424515"/>
                  <a:pt x="510363" y="431513"/>
                </a:cubicBezTo>
                <a:cubicBezTo>
                  <a:pt x="513583" y="442248"/>
                  <a:pt x="517451" y="452778"/>
                  <a:pt x="520995" y="463411"/>
                </a:cubicBezTo>
                <a:lnTo>
                  <a:pt x="526312" y="479360"/>
                </a:lnTo>
                <a:cubicBezTo>
                  <a:pt x="531514" y="510573"/>
                  <a:pt x="538654" y="536826"/>
                  <a:pt x="526312" y="569737"/>
                </a:cubicBezTo>
                <a:cubicBezTo>
                  <a:pt x="524068" y="575720"/>
                  <a:pt x="519223" y="559104"/>
                  <a:pt x="515679" y="553788"/>
                </a:cubicBezTo>
                <a:cubicBezTo>
                  <a:pt x="505622" y="473332"/>
                  <a:pt x="522469" y="537393"/>
                  <a:pt x="494414" y="495309"/>
                </a:cubicBezTo>
                <a:cubicBezTo>
                  <a:pt x="478212" y="471006"/>
                  <a:pt x="503528" y="484170"/>
                  <a:pt x="473149" y="474044"/>
                </a:cubicBezTo>
                <a:cubicBezTo>
                  <a:pt x="443023" y="475816"/>
                  <a:pt x="412800" y="476357"/>
                  <a:pt x="382772" y="479360"/>
                </a:cubicBezTo>
                <a:cubicBezTo>
                  <a:pt x="377196" y="479918"/>
                  <a:pt x="371199" y="481175"/>
                  <a:pt x="366823" y="484676"/>
                </a:cubicBezTo>
                <a:cubicBezTo>
                  <a:pt x="361834" y="488667"/>
                  <a:pt x="359735" y="495309"/>
                  <a:pt x="356191" y="500625"/>
                </a:cubicBezTo>
                <a:cubicBezTo>
                  <a:pt x="354419" y="507713"/>
                  <a:pt x="354142" y="515355"/>
                  <a:pt x="350874" y="521890"/>
                </a:cubicBezTo>
                <a:cubicBezTo>
                  <a:pt x="346912" y="529815"/>
                  <a:pt x="340076" y="535945"/>
                  <a:pt x="334926" y="543155"/>
                </a:cubicBezTo>
                <a:cubicBezTo>
                  <a:pt x="331212" y="548354"/>
                  <a:pt x="327837" y="553788"/>
                  <a:pt x="324293" y="559104"/>
                </a:cubicBezTo>
                <a:lnTo>
                  <a:pt x="313661" y="591002"/>
                </a:lnTo>
                <a:lnTo>
                  <a:pt x="308344" y="606951"/>
                </a:lnTo>
                <a:cubicBezTo>
                  <a:pt x="295155" y="605936"/>
                  <a:pt x="246234" y="607792"/>
                  <a:pt x="223284" y="596318"/>
                </a:cubicBezTo>
                <a:cubicBezTo>
                  <a:pt x="217569" y="593461"/>
                  <a:pt x="212651" y="589230"/>
                  <a:pt x="207335" y="585686"/>
                </a:cubicBezTo>
                <a:cubicBezTo>
                  <a:pt x="190292" y="587390"/>
                  <a:pt x="131464" y="597249"/>
                  <a:pt x="111642" y="585686"/>
                </a:cubicBezTo>
                <a:cubicBezTo>
                  <a:pt x="100604" y="579247"/>
                  <a:pt x="97465" y="564421"/>
                  <a:pt x="90377" y="553788"/>
                </a:cubicBezTo>
                <a:lnTo>
                  <a:pt x="79744" y="537839"/>
                </a:lnTo>
                <a:cubicBezTo>
                  <a:pt x="71329" y="504177"/>
                  <a:pt x="78481" y="522652"/>
                  <a:pt x="53163" y="484676"/>
                </a:cubicBezTo>
                <a:lnTo>
                  <a:pt x="42530" y="468727"/>
                </a:lnTo>
                <a:cubicBezTo>
                  <a:pt x="40758" y="463411"/>
                  <a:pt x="38753" y="458167"/>
                  <a:pt x="37214" y="452779"/>
                </a:cubicBezTo>
                <a:cubicBezTo>
                  <a:pt x="35207" y="445753"/>
                  <a:pt x="33998" y="438512"/>
                  <a:pt x="31898" y="431513"/>
                </a:cubicBezTo>
                <a:cubicBezTo>
                  <a:pt x="28678" y="420778"/>
                  <a:pt x="21265" y="399616"/>
                  <a:pt x="21265" y="399616"/>
                </a:cubicBezTo>
                <a:cubicBezTo>
                  <a:pt x="19493" y="357086"/>
                  <a:pt x="19093" y="314476"/>
                  <a:pt x="15949" y="272025"/>
                </a:cubicBezTo>
                <a:cubicBezTo>
                  <a:pt x="15535" y="266436"/>
                  <a:pt x="11047" y="261665"/>
                  <a:pt x="10633" y="256076"/>
                </a:cubicBezTo>
                <a:cubicBezTo>
                  <a:pt x="-467" y="106238"/>
                  <a:pt x="19507" y="171061"/>
                  <a:pt x="0" y="112537"/>
                </a:cubicBezTo>
                <a:cubicBezTo>
                  <a:pt x="1772" y="94816"/>
                  <a:pt x="1311" y="76727"/>
                  <a:pt x="5316" y="59374"/>
                </a:cubicBezTo>
                <a:cubicBezTo>
                  <a:pt x="6753" y="53148"/>
                  <a:pt x="15949" y="43425"/>
                  <a:pt x="5316" y="4342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315177-A713-4011-AEB1-AF8139233F26}"/>
              </a:ext>
            </a:extLst>
          </p:cNvPr>
          <p:cNvSpPr/>
          <p:nvPr/>
        </p:nvSpPr>
        <p:spPr>
          <a:xfrm>
            <a:off x="1355651" y="3859322"/>
            <a:ext cx="531628" cy="819004"/>
          </a:xfrm>
          <a:custGeom>
            <a:avLst/>
            <a:gdLst>
              <a:gd name="connsiteX0" fmla="*/ 53163 w 531628"/>
              <a:gd name="connsiteY0" fmla="*/ 149152 h 819004"/>
              <a:gd name="connsiteX1" fmla="*/ 116958 w 531628"/>
              <a:gd name="connsiteY1" fmla="*/ 149152 h 819004"/>
              <a:gd name="connsiteX2" fmla="*/ 148856 w 531628"/>
              <a:gd name="connsiteY2" fmla="*/ 138520 h 819004"/>
              <a:gd name="connsiteX3" fmla="*/ 180754 w 531628"/>
              <a:gd name="connsiteY3" fmla="*/ 111938 h 819004"/>
              <a:gd name="connsiteX4" fmla="*/ 196702 w 531628"/>
              <a:gd name="connsiteY4" fmla="*/ 95990 h 819004"/>
              <a:gd name="connsiteX5" fmla="*/ 212651 w 531628"/>
              <a:gd name="connsiteY5" fmla="*/ 85357 h 819004"/>
              <a:gd name="connsiteX6" fmla="*/ 239233 w 531628"/>
              <a:gd name="connsiteY6" fmla="*/ 53459 h 819004"/>
              <a:gd name="connsiteX7" fmla="*/ 244549 w 531628"/>
              <a:gd name="connsiteY7" fmla="*/ 37511 h 819004"/>
              <a:gd name="connsiteX8" fmla="*/ 249865 w 531628"/>
              <a:gd name="connsiteY8" fmla="*/ 297 h 819004"/>
              <a:gd name="connsiteX9" fmla="*/ 260498 w 531628"/>
              <a:gd name="connsiteY9" fmla="*/ 32194 h 819004"/>
              <a:gd name="connsiteX10" fmla="*/ 276447 w 531628"/>
              <a:gd name="connsiteY10" fmla="*/ 42827 h 819004"/>
              <a:gd name="connsiteX11" fmla="*/ 303028 w 531628"/>
              <a:gd name="connsiteY11" fmla="*/ 64092 h 819004"/>
              <a:gd name="connsiteX12" fmla="*/ 334926 w 531628"/>
              <a:gd name="connsiteY12" fmla="*/ 85357 h 819004"/>
              <a:gd name="connsiteX13" fmla="*/ 372140 w 531628"/>
              <a:gd name="connsiteY13" fmla="*/ 101306 h 819004"/>
              <a:gd name="connsiteX14" fmla="*/ 404037 w 531628"/>
              <a:gd name="connsiteY14" fmla="*/ 117255 h 819004"/>
              <a:gd name="connsiteX15" fmla="*/ 451884 w 531628"/>
              <a:gd name="connsiteY15" fmla="*/ 127887 h 819004"/>
              <a:gd name="connsiteX16" fmla="*/ 457200 w 531628"/>
              <a:gd name="connsiteY16" fmla="*/ 159785 h 819004"/>
              <a:gd name="connsiteX17" fmla="*/ 441251 w 531628"/>
              <a:gd name="connsiteY17" fmla="*/ 165101 h 819004"/>
              <a:gd name="connsiteX18" fmla="*/ 430619 w 531628"/>
              <a:gd name="connsiteY18" fmla="*/ 181050 h 819004"/>
              <a:gd name="connsiteX19" fmla="*/ 398721 w 531628"/>
              <a:gd name="connsiteY19" fmla="*/ 202315 h 819004"/>
              <a:gd name="connsiteX20" fmla="*/ 377456 w 531628"/>
              <a:gd name="connsiteY20" fmla="*/ 234213 h 819004"/>
              <a:gd name="connsiteX21" fmla="*/ 356191 w 531628"/>
              <a:gd name="connsiteY21" fmla="*/ 282059 h 819004"/>
              <a:gd name="connsiteX22" fmla="*/ 356191 w 531628"/>
              <a:gd name="connsiteY22" fmla="*/ 399018 h 819004"/>
              <a:gd name="connsiteX23" fmla="*/ 372140 w 531628"/>
              <a:gd name="connsiteY23" fmla="*/ 409650 h 819004"/>
              <a:gd name="connsiteX24" fmla="*/ 388089 w 531628"/>
              <a:gd name="connsiteY24" fmla="*/ 425599 h 819004"/>
              <a:gd name="connsiteX25" fmla="*/ 398721 w 531628"/>
              <a:gd name="connsiteY25" fmla="*/ 441548 h 819004"/>
              <a:gd name="connsiteX26" fmla="*/ 425302 w 531628"/>
              <a:gd name="connsiteY26" fmla="*/ 489394 h 819004"/>
              <a:gd name="connsiteX27" fmla="*/ 457200 w 531628"/>
              <a:gd name="connsiteY27" fmla="*/ 505343 h 819004"/>
              <a:gd name="connsiteX28" fmla="*/ 473149 w 531628"/>
              <a:gd name="connsiteY28" fmla="*/ 510659 h 819004"/>
              <a:gd name="connsiteX29" fmla="*/ 483782 w 531628"/>
              <a:gd name="connsiteY29" fmla="*/ 526608 h 819004"/>
              <a:gd name="connsiteX30" fmla="*/ 499730 w 531628"/>
              <a:gd name="connsiteY30" fmla="*/ 537241 h 819004"/>
              <a:gd name="connsiteX31" fmla="*/ 515679 w 531628"/>
              <a:gd name="connsiteY31" fmla="*/ 585087 h 819004"/>
              <a:gd name="connsiteX32" fmla="*/ 526312 w 531628"/>
              <a:gd name="connsiteY32" fmla="*/ 616985 h 819004"/>
              <a:gd name="connsiteX33" fmla="*/ 531628 w 531628"/>
              <a:gd name="connsiteY33" fmla="*/ 632934 h 819004"/>
              <a:gd name="connsiteX34" fmla="*/ 526312 w 531628"/>
              <a:gd name="connsiteY34" fmla="*/ 771157 h 819004"/>
              <a:gd name="connsiteX35" fmla="*/ 489098 w 531628"/>
              <a:gd name="connsiteY35" fmla="*/ 813687 h 819004"/>
              <a:gd name="connsiteX36" fmla="*/ 473149 w 531628"/>
              <a:gd name="connsiteY36" fmla="*/ 819004 h 819004"/>
              <a:gd name="connsiteX37" fmla="*/ 425302 w 531628"/>
              <a:gd name="connsiteY37" fmla="*/ 813687 h 819004"/>
              <a:gd name="connsiteX38" fmla="*/ 409354 w 531628"/>
              <a:gd name="connsiteY38" fmla="*/ 803055 h 819004"/>
              <a:gd name="connsiteX39" fmla="*/ 356191 w 531628"/>
              <a:gd name="connsiteY39" fmla="*/ 792422 h 819004"/>
              <a:gd name="connsiteX40" fmla="*/ 318977 w 531628"/>
              <a:gd name="connsiteY40" fmla="*/ 771157 h 819004"/>
              <a:gd name="connsiteX41" fmla="*/ 292396 w 531628"/>
              <a:gd name="connsiteY41" fmla="*/ 739259 h 819004"/>
              <a:gd name="connsiteX42" fmla="*/ 276447 w 531628"/>
              <a:gd name="connsiteY42" fmla="*/ 728627 h 819004"/>
              <a:gd name="connsiteX43" fmla="*/ 255182 w 531628"/>
              <a:gd name="connsiteY43" fmla="*/ 680780 h 819004"/>
              <a:gd name="connsiteX44" fmla="*/ 233916 w 531628"/>
              <a:gd name="connsiteY44" fmla="*/ 616985 h 819004"/>
              <a:gd name="connsiteX45" fmla="*/ 217968 w 531628"/>
              <a:gd name="connsiteY45" fmla="*/ 601036 h 819004"/>
              <a:gd name="connsiteX46" fmla="*/ 207335 w 531628"/>
              <a:gd name="connsiteY46" fmla="*/ 569138 h 819004"/>
              <a:gd name="connsiteX47" fmla="*/ 186070 w 531628"/>
              <a:gd name="connsiteY47" fmla="*/ 537241 h 819004"/>
              <a:gd name="connsiteX48" fmla="*/ 159489 w 531628"/>
              <a:gd name="connsiteY48" fmla="*/ 489394 h 819004"/>
              <a:gd name="connsiteX49" fmla="*/ 143540 w 531628"/>
              <a:gd name="connsiteY49" fmla="*/ 473445 h 819004"/>
              <a:gd name="connsiteX50" fmla="*/ 122275 w 531628"/>
              <a:gd name="connsiteY50" fmla="*/ 441548 h 819004"/>
              <a:gd name="connsiteX51" fmla="*/ 111642 w 531628"/>
              <a:gd name="connsiteY51" fmla="*/ 425599 h 819004"/>
              <a:gd name="connsiteX52" fmla="*/ 101009 w 531628"/>
              <a:gd name="connsiteY52" fmla="*/ 409650 h 819004"/>
              <a:gd name="connsiteX53" fmla="*/ 74428 w 531628"/>
              <a:gd name="connsiteY53" fmla="*/ 377752 h 819004"/>
              <a:gd name="connsiteX54" fmla="*/ 53163 w 531628"/>
              <a:gd name="connsiteY54" fmla="*/ 356487 h 819004"/>
              <a:gd name="connsiteX55" fmla="*/ 31898 w 531628"/>
              <a:gd name="connsiteY55" fmla="*/ 324590 h 819004"/>
              <a:gd name="connsiteX56" fmla="*/ 15949 w 531628"/>
              <a:gd name="connsiteY56" fmla="*/ 287376 h 819004"/>
              <a:gd name="connsiteX57" fmla="*/ 0 w 531628"/>
              <a:gd name="connsiteY57" fmla="*/ 228897 h 819004"/>
              <a:gd name="connsiteX58" fmla="*/ 21265 w 531628"/>
              <a:gd name="connsiteY58" fmla="*/ 159785 h 819004"/>
              <a:gd name="connsiteX59" fmla="*/ 53163 w 531628"/>
              <a:gd name="connsiteY59" fmla="*/ 149152 h 8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1628" h="819004">
                <a:moveTo>
                  <a:pt x="53163" y="149152"/>
                </a:moveTo>
                <a:cubicBezTo>
                  <a:pt x="69112" y="147380"/>
                  <a:pt x="80217" y="157631"/>
                  <a:pt x="116958" y="149152"/>
                </a:cubicBezTo>
                <a:cubicBezTo>
                  <a:pt x="127879" y="146632"/>
                  <a:pt x="148856" y="138520"/>
                  <a:pt x="148856" y="138520"/>
                </a:cubicBezTo>
                <a:cubicBezTo>
                  <a:pt x="195449" y="91927"/>
                  <a:pt x="136346" y="148945"/>
                  <a:pt x="180754" y="111938"/>
                </a:cubicBezTo>
                <a:cubicBezTo>
                  <a:pt x="186529" y="107125"/>
                  <a:pt x="190927" y="100803"/>
                  <a:pt x="196702" y="95990"/>
                </a:cubicBezTo>
                <a:cubicBezTo>
                  <a:pt x="201611" y="91900"/>
                  <a:pt x="207742" y="89447"/>
                  <a:pt x="212651" y="85357"/>
                </a:cubicBezTo>
                <a:cubicBezTo>
                  <a:pt x="228001" y="72565"/>
                  <a:pt x="228778" y="69141"/>
                  <a:pt x="239233" y="53459"/>
                </a:cubicBezTo>
                <a:cubicBezTo>
                  <a:pt x="241005" y="48143"/>
                  <a:pt x="243450" y="43006"/>
                  <a:pt x="244549" y="37511"/>
                </a:cubicBezTo>
                <a:cubicBezTo>
                  <a:pt x="247006" y="25224"/>
                  <a:pt x="237978" y="4260"/>
                  <a:pt x="249865" y="297"/>
                </a:cubicBezTo>
                <a:cubicBezTo>
                  <a:pt x="260497" y="-3248"/>
                  <a:pt x="251173" y="25977"/>
                  <a:pt x="260498" y="32194"/>
                </a:cubicBezTo>
                <a:lnTo>
                  <a:pt x="276447" y="42827"/>
                </a:lnTo>
                <a:cubicBezTo>
                  <a:pt x="306915" y="88532"/>
                  <a:pt x="266346" y="34748"/>
                  <a:pt x="303028" y="64092"/>
                </a:cubicBezTo>
                <a:cubicBezTo>
                  <a:pt x="336405" y="90793"/>
                  <a:pt x="286089" y="73148"/>
                  <a:pt x="334926" y="85357"/>
                </a:cubicBezTo>
                <a:cubicBezTo>
                  <a:pt x="374963" y="112049"/>
                  <a:pt x="324084" y="80711"/>
                  <a:pt x="372140" y="101306"/>
                </a:cubicBezTo>
                <a:cubicBezTo>
                  <a:pt x="403015" y="114537"/>
                  <a:pt x="373026" y="110363"/>
                  <a:pt x="404037" y="117255"/>
                </a:cubicBezTo>
                <a:cubicBezTo>
                  <a:pt x="460188" y="129734"/>
                  <a:pt x="415974" y="115918"/>
                  <a:pt x="451884" y="127887"/>
                </a:cubicBezTo>
                <a:cubicBezTo>
                  <a:pt x="458932" y="138460"/>
                  <a:pt x="470406" y="146579"/>
                  <a:pt x="457200" y="159785"/>
                </a:cubicBezTo>
                <a:cubicBezTo>
                  <a:pt x="453237" y="163748"/>
                  <a:pt x="446567" y="163329"/>
                  <a:pt x="441251" y="165101"/>
                </a:cubicBezTo>
                <a:cubicBezTo>
                  <a:pt x="437707" y="170417"/>
                  <a:pt x="435608" y="177059"/>
                  <a:pt x="430619" y="181050"/>
                </a:cubicBezTo>
                <a:cubicBezTo>
                  <a:pt x="394090" y="210273"/>
                  <a:pt x="436674" y="153518"/>
                  <a:pt x="398721" y="202315"/>
                </a:cubicBezTo>
                <a:cubicBezTo>
                  <a:pt x="390876" y="212402"/>
                  <a:pt x="377456" y="234213"/>
                  <a:pt x="377456" y="234213"/>
                </a:cubicBezTo>
                <a:cubicBezTo>
                  <a:pt x="364803" y="272172"/>
                  <a:pt x="373040" y="256786"/>
                  <a:pt x="356191" y="282059"/>
                </a:cubicBezTo>
                <a:cubicBezTo>
                  <a:pt x="341768" y="325332"/>
                  <a:pt x="341229" y="320468"/>
                  <a:pt x="356191" y="399018"/>
                </a:cubicBezTo>
                <a:cubicBezTo>
                  <a:pt x="357387" y="405294"/>
                  <a:pt x="367232" y="405560"/>
                  <a:pt x="372140" y="409650"/>
                </a:cubicBezTo>
                <a:cubicBezTo>
                  <a:pt x="377916" y="414463"/>
                  <a:pt x="383276" y="419823"/>
                  <a:pt x="388089" y="425599"/>
                </a:cubicBezTo>
                <a:cubicBezTo>
                  <a:pt x="392179" y="430507"/>
                  <a:pt x="395864" y="435833"/>
                  <a:pt x="398721" y="441548"/>
                </a:cubicBezTo>
                <a:cubicBezTo>
                  <a:pt x="406210" y="456528"/>
                  <a:pt x="405186" y="482688"/>
                  <a:pt x="425302" y="489394"/>
                </a:cubicBezTo>
                <a:cubicBezTo>
                  <a:pt x="465398" y="502761"/>
                  <a:pt x="415968" y="484729"/>
                  <a:pt x="457200" y="505343"/>
                </a:cubicBezTo>
                <a:cubicBezTo>
                  <a:pt x="462212" y="507849"/>
                  <a:pt x="467833" y="508887"/>
                  <a:pt x="473149" y="510659"/>
                </a:cubicBezTo>
                <a:cubicBezTo>
                  <a:pt x="476693" y="515975"/>
                  <a:pt x="479264" y="522090"/>
                  <a:pt x="483782" y="526608"/>
                </a:cubicBezTo>
                <a:cubicBezTo>
                  <a:pt x="488300" y="531126"/>
                  <a:pt x="496344" y="531823"/>
                  <a:pt x="499730" y="537241"/>
                </a:cubicBezTo>
                <a:cubicBezTo>
                  <a:pt x="499734" y="537248"/>
                  <a:pt x="513020" y="577109"/>
                  <a:pt x="515679" y="585087"/>
                </a:cubicBezTo>
                <a:lnTo>
                  <a:pt x="526312" y="616985"/>
                </a:lnTo>
                <a:lnTo>
                  <a:pt x="531628" y="632934"/>
                </a:lnTo>
                <a:cubicBezTo>
                  <a:pt x="529856" y="679008"/>
                  <a:pt x="533430" y="725601"/>
                  <a:pt x="526312" y="771157"/>
                </a:cubicBezTo>
                <a:cubicBezTo>
                  <a:pt x="523608" y="788460"/>
                  <a:pt x="504627" y="805922"/>
                  <a:pt x="489098" y="813687"/>
                </a:cubicBezTo>
                <a:cubicBezTo>
                  <a:pt x="484086" y="816193"/>
                  <a:pt x="478465" y="817232"/>
                  <a:pt x="473149" y="819004"/>
                </a:cubicBezTo>
                <a:cubicBezTo>
                  <a:pt x="457200" y="817232"/>
                  <a:pt x="440870" y="817579"/>
                  <a:pt x="425302" y="813687"/>
                </a:cubicBezTo>
                <a:cubicBezTo>
                  <a:pt x="419104" y="812137"/>
                  <a:pt x="415461" y="804934"/>
                  <a:pt x="409354" y="803055"/>
                </a:cubicBezTo>
                <a:cubicBezTo>
                  <a:pt x="392081" y="797740"/>
                  <a:pt x="356191" y="792422"/>
                  <a:pt x="356191" y="792422"/>
                </a:cubicBezTo>
                <a:cubicBezTo>
                  <a:pt x="343189" y="785921"/>
                  <a:pt x="330250" y="780552"/>
                  <a:pt x="318977" y="771157"/>
                </a:cubicBezTo>
                <a:cubicBezTo>
                  <a:pt x="266709" y="727600"/>
                  <a:pt x="334223" y="781086"/>
                  <a:pt x="292396" y="739259"/>
                </a:cubicBezTo>
                <a:cubicBezTo>
                  <a:pt x="287878" y="734741"/>
                  <a:pt x="281763" y="732171"/>
                  <a:pt x="276447" y="728627"/>
                </a:cubicBezTo>
                <a:cubicBezTo>
                  <a:pt x="263793" y="690668"/>
                  <a:pt x="272031" y="706055"/>
                  <a:pt x="255182" y="680780"/>
                </a:cubicBezTo>
                <a:cubicBezTo>
                  <a:pt x="249931" y="659778"/>
                  <a:pt x="247123" y="635475"/>
                  <a:pt x="233916" y="616985"/>
                </a:cubicBezTo>
                <a:cubicBezTo>
                  <a:pt x="229546" y="610867"/>
                  <a:pt x="223284" y="606352"/>
                  <a:pt x="217968" y="601036"/>
                </a:cubicBezTo>
                <a:cubicBezTo>
                  <a:pt x="214424" y="590403"/>
                  <a:pt x="213552" y="578463"/>
                  <a:pt x="207335" y="569138"/>
                </a:cubicBezTo>
                <a:cubicBezTo>
                  <a:pt x="200247" y="558506"/>
                  <a:pt x="190111" y="549364"/>
                  <a:pt x="186070" y="537241"/>
                </a:cubicBezTo>
                <a:cubicBezTo>
                  <a:pt x="179385" y="517185"/>
                  <a:pt x="177769" y="507674"/>
                  <a:pt x="159489" y="489394"/>
                </a:cubicBezTo>
                <a:cubicBezTo>
                  <a:pt x="154173" y="484078"/>
                  <a:pt x="148156" y="479380"/>
                  <a:pt x="143540" y="473445"/>
                </a:cubicBezTo>
                <a:cubicBezTo>
                  <a:pt x="135695" y="463358"/>
                  <a:pt x="129363" y="452180"/>
                  <a:pt x="122275" y="441548"/>
                </a:cubicBezTo>
                <a:lnTo>
                  <a:pt x="111642" y="425599"/>
                </a:lnTo>
                <a:cubicBezTo>
                  <a:pt x="108098" y="420283"/>
                  <a:pt x="105527" y="414168"/>
                  <a:pt x="101009" y="409650"/>
                </a:cubicBezTo>
                <a:cubicBezTo>
                  <a:pt x="45695" y="354332"/>
                  <a:pt x="118848" y="429575"/>
                  <a:pt x="74428" y="377752"/>
                </a:cubicBezTo>
                <a:cubicBezTo>
                  <a:pt x="67904" y="370141"/>
                  <a:pt x="59425" y="364315"/>
                  <a:pt x="53163" y="356487"/>
                </a:cubicBezTo>
                <a:cubicBezTo>
                  <a:pt x="45180" y="346509"/>
                  <a:pt x="31898" y="324590"/>
                  <a:pt x="31898" y="324590"/>
                </a:cubicBezTo>
                <a:cubicBezTo>
                  <a:pt x="14790" y="273264"/>
                  <a:pt x="42220" y="353051"/>
                  <a:pt x="15949" y="287376"/>
                </a:cubicBezTo>
                <a:cubicBezTo>
                  <a:pt x="5156" y="260395"/>
                  <a:pt x="5339" y="255593"/>
                  <a:pt x="0" y="228897"/>
                </a:cubicBezTo>
                <a:cubicBezTo>
                  <a:pt x="4835" y="180545"/>
                  <a:pt x="-6758" y="183138"/>
                  <a:pt x="21265" y="159785"/>
                </a:cubicBezTo>
                <a:cubicBezTo>
                  <a:pt x="35204" y="148169"/>
                  <a:pt x="37214" y="150924"/>
                  <a:pt x="53163" y="14915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F49FF1-C5F6-4E30-9817-0CC8A55B009E}"/>
              </a:ext>
            </a:extLst>
          </p:cNvPr>
          <p:cNvSpPr/>
          <p:nvPr/>
        </p:nvSpPr>
        <p:spPr>
          <a:xfrm>
            <a:off x="2216888" y="4800600"/>
            <a:ext cx="358312" cy="382772"/>
          </a:xfrm>
          <a:custGeom>
            <a:avLst/>
            <a:gdLst>
              <a:gd name="connsiteX0" fmla="*/ 207335 w 358312"/>
              <a:gd name="connsiteY0" fmla="*/ 85060 h 382772"/>
              <a:gd name="connsiteX1" fmla="*/ 191386 w 358312"/>
              <a:gd name="connsiteY1" fmla="*/ 58479 h 382772"/>
              <a:gd name="connsiteX2" fmla="*/ 154172 w 358312"/>
              <a:gd name="connsiteY2" fmla="*/ 42530 h 382772"/>
              <a:gd name="connsiteX3" fmla="*/ 138224 w 358312"/>
              <a:gd name="connsiteY3" fmla="*/ 26581 h 382772"/>
              <a:gd name="connsiteX4" fmla="*/ 122275 w 358312"/>
              <a:gd name="connsiteY4" fmla="*/ 15949 h 382772"/>
              <a:gd name="connsiteX5" fmla="*/ 111642 w 358312"/>
              <a:gd name="connsiteY5" fmla="*/ 0 h 382772"/>
              <a:gd name="connsiteX6" fmla="*/ 63796 w 358312"/>
              <a:gd name="connsiteY6" fmla="*/ 5316 h 382772"/>
              <a:gd name="connsiteX7" fmla="*/ 47847 w 358312"/>
              <a:gd name="connsiteY7" fmla="*/ 10633 h 382772"/>
              <a:gd name="connsiteX8" fmla="*/ 37214 w 358312"/>
              <a:gd name="connsiteY8" fmla="*/ 26581 h 382772"/>
              <a:gd name="connsiteX9" fmla="*/ 21265 w 358312"/>
              <a:gd name="connsiteY9" fmla="*/ 47847 h 382772"/>
              <a:gd name="connsiteX10" fmla="*/ 0 w 358312"/>
              <a:gd name="connsiteY10" fmla="*/ 79744 h 382772"/>
              <a:gd name="connsiteX11" fmla="*/ 5317 w 358312"/>
              <a:gd name="connsiteY11" fmla="*/ 106326 h 382772"/>
              <a:gd name="connsiteX12" fmla="*/ 21265 w 358312"/>
              <a:gd name="connsiteY12" fmla="*/ 111642 h 382772"/>
              <a:gd name="connsiteX13" fmla="*/ 42531 w 358312"/>
              <a:gd name="connsiteY13" fmla="*/ 116958 h 382772"/>
              <a:gd name="connsiteX14" fmla="*/ 53163 w 358312"/>
              <a:gd name="connsiteY14" fmla="*/ 132907 h 382772"/>
              <a:gd name="connsiteX15" fmla="*/ 69112 w 358312"/>
              <a:gd name="connsiteY15" fmla="*/ 148856 h 382772"/>
              <a:gd name="connsiteX16" fmla="*/ 90377 w 358312"/>
              <a:gd name="connsiteY16" fmla="*/ 175437 h 382772"/>
              <a:gd name="connsiteX17" fmla="*/ 116959 w 358312"/>
              <a:gd name="connsiteY17" fmla="*/ 202019 h 382772"/>
              <a:gd name="connsiteX18" fmla="*/ 143540 w 358312"/>
              <a:gd name="connsiteY18" fmla="*/ 233916 h 382772"/>
              <a:gd name="connsiteX19" fmla="*/ 159489 w 358312"/>
              <a:gd name="connsiteY19" fmla="*/ 244549 h 382772"/>
              <a:gd name="connsiteX20" fmla="*/ 175438 w 358312"/>
              <a:gd name="connsiteY20" fmla="*/ 297712 h 382772"/>
              <a:gd name="connsiteX21" fmla="*/ 186070 w 358312"/>
              <a:gd name="connsiteY21" fmla="*/ 350874 h 382772"/>
              <a:gd name="connsiteX22" fmla="*/ 212652 w 358312"/>
              <a:gd name="connsiteY22" fmla="*/ 382772 h 382772"/>
              <a:gd name="connsiteX23" fmla="*/ 313661 w 358312"/>
              <a:gd name="connsiteY23" fmla="*/ 377456 h 382772"/>
              <a:gd name="connsiteX24" fmla="*/ 340242 w 358312"/>
              <a:gd name="connsiteY24" fmla="*/ 329609 h 382772"/>
              <a:gd name="connsiteX25" fmla="*/ 345559 w 358312"/>
              <a:gd name="connsiteY25" fmla="*/ 313660 h 382772"/>
              <a:gd name="connsiteX26" fmla="*/ 350875 w 358312"/>
              <a:gd name="connsiteY26" fmla="*/ 297712 h 382772"/>
              <a:gd name="connsiteX27" fmla="*/ 350875 w 358312"/>
              <a:gd name="connsiteY27" fmla="*/ 186070 h 382772"/>
              <a:gd name="connsiteX28" fmla="*/ 318977 w 358312"/>
              <a:gd name="connsiteY28" fmla="*/ 170121 h 382772"/>
              <a:gd name="connsiteX29" fmla="*/ 303028 w 358312"/>
              <a:gd name="connsiteY29" fmla="*/ 159488 h 382772"/>
              <a:gd name="connsiteX30" fmla="*/ 271131 w 358312"/>
              <a:gd name="connsiteY30" fmla="*/ 138223 h 382772"/>
              <a:gd name="connsiteX31" fmla="*/ 239233 w 358312"/>
              <a:gd name="connsiteY31" fmla="*/ 90377 h 382772"/>
              <a:gd name="connsiteX32" fmla="*/ 212652 w 358312"/>
              <a:gd name="connsiteY32" fmla="*/ 69112 h 382772"/>
              <a:gd name="connsiteX33" fmla="*/ 207335 w 358312"/>
              <a:gd name="connsiteY33" fmla="*/ 85060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312" h="382772">
                <a:moveTo>
                  <a:pt x="207335" y="85060"/>
                </a:moveTo>
                <a:cubicBezTo>
                  <a:pt x="203791" y="83288"/>
                  <a:pt x="198111" y="66324"/>
                  <a:pt x="191386" y="58479"/>
                </a:cubicBezTo>
                <a:cubicBezTo>
                  <a:pt x="181374" y="46798"/>
                  <a:pt x="167895" y="45961"/>
                  <a:pt x="154172" y="42530"/>
                </a:cubicBezTo>
                <a:cubicBezTo>
                  <a:pt x="148856" y="37214"/>
                  <a:pt x="144000" y="31394"/>
                  <a:pt x="138224" y="26581"/>
                </a:cubicBezTo>
                <a:cubicBezTo>
                  <a:pt x="133316" y="22491"/>
                  <a:pt x="126793" y="20467"/>
                  <a:pt x="122275" y="15949"/>
                </a:cubicBezTo>
                <a:cubicBezTo>
                  <a:pt x="117757" y="11431"/>
                  <a:pt x="115186" y="5316"/>
                  <a:pt x="111642" y="0"/>
                </a:cubicBezTo>
                <a:cubicBezTo>
                  <a:pt x="95693" y="1772"/>
                  <a:pt x="79624" y="2678"/>
                  <a:pt x="63796" y="5316"/>
                </a:cubicBezTo>
                <a:cubicBezTo>
                  <a:pt x="58268" y="6237"/>
                  <a:pt x="52223" y="7132"/>
                  <a:pt x="47847" y="10633"/>
                </a:cubicBezTo>
                <a:cubicBezTo>
                  <a:pt x="42858" y="14624"/>
                  <a:pt x="40928" y="21382"/>
                  <a:pt x="37214" y="26581"/>
                </a:cubicBezTo>
                <a:cubicBezTo>
                  <a:pt x="32064" y="33791"/>
                  <a:pt x="26346" y="40588"/>
                  <a:pt x="21265" y="47847"/>
                </a:cubicBezTo>
                <a:cubicBezTo>
                  <a:pt x="13937" y="58316"/>
                  <a:pt x="0" y="79744"/>
                  <a:pt x="0" y="79744"/>
                </a:cubicBezTo>
                <a:cubicBezTo>
                  <a:pt x="1772" y="88605"/>
                  <a:pt x="305" y="98807"/>
                  <a:pt x="5317" y="106326"/>
                </a:cubicBezTo>
                <a:cubicBezTo>
                  <a:pt x="8425" y="110988"/>
                  <a:pt x="15877" y="110103"/>
                  <a:pt x="21265" y="111642"/>
                </a:cubicBezTo>
                <a:cubicBezTo>
                  <a:pt x="28291" y="113649"/>
                  <a:pt x="35442" y="115186"/>
                  <a:pt x="42531" y="116958"/>
                </a:cubicBezTo>
                <a:cubicBezTo>
                  <a:pt x="46075" y="122274"/>
                  <a:pt x="49073" y="127999"/>
                  <a:pt x="53163" y="132907"/>
                </a:cubicBezTo>
                <a:cubicBezTo>
                  <a:pt x="57976" y="138683"/>
                  <a:pt x="64942" y="142600"/>
                  <a:pt x="69112" y="148856"/>
                </a:cubicBezTo>
                <a:cubicBezTo>
                  <a:pt x="89654" y="179670"/>
                  <a:pt x="54708" y="151659"/>
                  <a:pt x="90377" y="175437"/>
                </a:cubicBezTo>
                <a:cubicBezTo>
                  <a:pt x="109871" y="204676"/>
                  <a:pt x="90377" y="179868"/>
                  <a:pt x="116959" y="202019"/>
                </a:cubicBezTo>
                <a:cubicBezTo>
                  <a:pt x="169209" y="245561"/>
                  <a:pt x="101724" y="192100"/>
                  <a:pt x="143540" y="233916"/>
                </a:cubicBezTo>
                <a:cubicBezTo>
                  <a:pt x="148058" y="238434"/>
                  <a:pt x="154173" y="241005"/>
                  <a:pt x="159489" y="244549"/>
                </a:cubicBezTo>
                <a:cubicBezTo>
                  <a:pt x="165033" y="261182"/>
                  <a:pt x="172226" y="280045"/>
                  <a:pt x="175438" y="297712"/>
                </a:cubicBezTo>
                <a:cubicBezTo>
                  <a:pt x="178237" y="313104"/>
                  <a:pt x="178272" y="335278"/>
                  <a:pt x="186070" y="350874"/>
                </a:cubicBezTo>
                <a:cubicBezTo>
                  <a:pt x="193472" y="365677"/>
                  <a:pt x="200895" y="371015"/>
                  <a:pt x="212652" y="382772"/>
                </a:cubicBezTo>
                <a:cubicBezTo>
                  <a:pt x="246322" y="381000"/>
                  <a:pt x="280489" y="383487"/>
                  <a:pt x="313661" y="377456"/>
                </a:cubicBezTo>
                <a:cubicBezTo>
                  <a:pt x="330604" y="374375"/>
                  <a:pt x="337564" y="337643"/>
                  <a:pt x="340242" y="329609"/>
                </a:cubicBezTo>
                <a:lnTo>
                  <a:pt x="345559" y="313660"/>
                </a:lnTo>
                <a:lnTo>
                  <a:pt x="350875" y="297712"/>
                </a:lnTo>
                <a:cubicBezTo>
                  <a:pt x="358010" y="254898"/>
                  <a:pt x="363235" y="238602"/>
                  <a:pt x="350875" y="186070"/>
                </a:cubicBezTo>
                <a:cubicBezTo>
                  <a:pt x="349121" y="178614"/>
                  <a:pt x="324449" y="171945"/>
                  <a:pt x="318977" y="170121"/>
                </a:cubicBezTo>
                <a:cubicBezTo>
                  <a:pt x="313661" y="166577"/>
                  <a:pt x="308743" y="162345"/>
                  <a:pt x="303028" y="159488"/>
                </a:cubicBezTo>
                <a:cubicBezTo>
                  <a:pt x="280445" y="148197"/>
                  <a:pt x="290373" y="162962"/>
                  <a:pt x="271131" y="138223"/>
                </a:cubicBezTo>
                <a:cubicBezTo>
                  <a:pt x="271106" y="138191"/>
                  <a:pt x="244561" y="98369"/>
                  <a:pt x="239233" y="90377"/>
                </a:cubicBezTo>
                <a:cubicBezTo>
                  <a:pt x="227166" y="72276"/>
                  <a:pt x="233193" y="74247"/>
                  <a:pt x="212652" y="69112"/>
                </a:cubicBezTo>
                <a:cubicBezTo>
                  <a:pt x="210933" y="68682"/>
                  <a:pt x="210879" y="86832"/>
                  <a:pt x="207335" y="8506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35C8DC-34B2-4864-B16F-ECC72F88BF0E}"/>
              </a:ext>
            </a:extLst>
          </p:cNvPr>
          <p:cNvSpPr/>
          <p:nvPr/>
        </p:nvSpPr>
        <p:spPr>
          <a:xfrm>
            <a:off x="1376916" y="3779874"/>
            <a:ext cx="233917" cy="233917"/>
          </a:xfrm>
          <a:custGeom>
            <a:avLst/>
            <a:gdLst>
              <a:gd name="connsiteX0" fmla="*/ 58479 w 233917"/>
              <a:gd name="connsiteY0" fmla="*/ 233917 h 233917"/>
              <a:gd name="connsiteX1" fmla="*/ 31898 w 233917"/>
              <a:gd name="connsiteY1" fmla="*/ 207335 h 233917"/>
              <a:gd name="connsiteX2" fmla="*/ 15949 w 233917"/>
              <a:gd name="connsiteY2" fmla="*/ 154173 h 233917"/>
              <a:gd name="connsiteX3" fmla="*/ 5317 w 233917"/>
              <a:gd name="connsiteY3" fmla="*/ 132907 h 233917"/>
              <a:gd name="connsiteX4" fmla="*/ 0 w 233917"/>
              <a:gd name="connsiteY4" fmla="*/ 116959 h 233917"/>
              <a:gd name="connsiteX5" fmla="*/ 5317 w 233917"/>
              <a:gd name="connsiteY5" fmla="*/ 63796 h 233917"/>
              <a:gd name="connsiteX6" fmla="*/ 31898 w 233917"/>
              <a:gd name="connsiteY6" fmla="*/ 31898 h 233917"/>
              <a:gd name="connsiteX7" fmla="*/ 47847 w 233917"/>
              <a:gd name="connsiteY7" fmla="*/ 26582 h 233917"/>
              <a:gd name="connsiteX8" fmla="*/ 95693 w 233917"/>
              <a:gd name="connsiteY8" fmla="*/ 0 h 233917"/>
              <a:gd name="connsiteX9" fmla="*/ 148856 w 233917"/>
              <a:gd name="connsiteY9" fmla="*/ 5317 h 233917"/>
              <a:gd name="connsiteX10" fmla="*/ 170121 w 233917"/>
              <a:gd name="connsiteY10" fmla="*/ 37214 h 233917"/>
              <a:gd name="connsiteX11" fmla="*/ 212651 w 233917"/>
              <a:gd name="connsiteY11" fmla="*/ 47847 h 233917"/>
              <a:gd name="connsiteX12" fmla="*/ 233917 w 233917"/>
              <a:gd name="connsiteY12" fmla="*/ 79745 h 233917"/>
              <a:gd name="connsiteX13" fmla="*/ 223284 w 233917"/>
              <a:gd name="connsiteY13" fmla="*/ 122275 h 233917"/>
              <a:gd name="connsiteX14" fmla="*/ 212651 w 233917"/>
              <a:gd name="connsiteY14" fmla="*/ 159489 h 233917"/>
              <a:gd name="connsiteX15" fmla="*/ 196703 w 233917"/>
              <a:gd name="connsiteY15" fmla="*/ 175438 h 233917"/>
              <a:gd name="connsiteX16" fmla="*/ 180754 w 233917"/>
              <a:gd name="connsiteY16" fmla="*/ 180754 h 233917"/>
              <a:gd name="connsiteX17" fmla="*/ 148856 w 233917"/>
              <a:gd name="connsiteY17" fmla="*/ 202019 h 233917"/>
              <a:gd name="connsiteX18" fmla="*/ 132907 w 233917"/>
              <a:gd name="connsiteY18" fmla="*/ 212652 h 233917"/>
              <a:gd name="connsiteX19" fmla="*/ 101010 w 233917"/>
              <a:gd name="connsiteY19" fmla="*/ 223284 h 233917"/>
              <a:gd name="connsiteX20" fmla="*/ 58479 w 233917"/>
              <a:gd name="connsiteY20" fmla="*/ 233917 h 23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3917" h="233917">
                <a:moveTo>
                  <a:pt x="58479" y="233917"/>
                </a:moveTo>
                <a:cubicBezTo>
                  <a:pt x="49619" y="225056"/>
                  <a:pt x="38625" y="217907"/>
                  <a:pt x="31898" y="207335"/>
                </a:cubicBezTo>
                <a:cubicBezTo>
                  <a:pt x="20832" y="189946"/>
                  <a:pt x="22759" y="172334"/>
                  <a:pt x="15949" y="154173"/>
                </a:cubicBezTo>
                <a:cubicBezTo>
                  <a:pt x="13166" y="146752"/>
                  <a:pt x="8439" y="140191"/>
                  <a:pt x="5317" y="132907"/>
                </a:cubicBezTo>
                <a:cubicBezTo>
                  <a:pt x="3110" y="127756"/>
                  <a:pt x="1772" y="122275"/>
                  <a:pt x="0" y="116959"/>
                </a:cubicBezTo>
                <a:cubicBezTo>
                  <a:pt x="1772" y="99238"/>
                  <a:pt x="1312" y="81149"/>
                  <a:pt x="5317" y="63796"/>
                </a:cubicBezTo>
                <a:cubicBezTo>
                  <a:pt x="7100" y="56068"/>
                  <a:pt x="26751" y="35329"/>
                  <a:pt x="31898" y="31898"/>
                </a:cubicBezTo>
                <a:cubicBezTo>
                  <a:pt x="36561" y="28790"/>
                  <a:pt x="42531" y="28354"/>
                  <a:pt x="47847" y="26582"/>
                </a:cubicBezTo>
                <a:cubicBezTo>
                  <a:pt x="84407" y="2208"/>
                  <a:pt x="67621" y="9358"/>
                  <a:pt x="95693" y="0"/>
                </a:cubicBezTo>
                <a:cubicBezTo>
                  <a:pt x="113414" y="1772"/>
                  <a:pt x="132927" y="-2648"/>
                  <a:pt x="148856" y="5317"/>
                </a:cubicBezTo>
                <a:cubicBezTo>
                  <a:pt x="160285" y="11032"/>
                  <a:pt x="157591" y="34708"/>
                  <a:pt x="170121" y="37214"/>
                </a:cubicBezTo>
                <a:cubicBezTo>
                  <a:pt x="202198" y="43630"/>
                  <a:pt x="188131" y="39674"/>
                  <a:pt x="212651" y="47847"/>
                </a:cubicBezTo>
                <a:cubicBezTo>
                  <a:pt x="222239" y="57435"/>
                  <a:pt x="233917" y="64358"/>
                  <a:pt x="233917" y="79745"/>
                </a:cubicBezTo>
                <a:cubicBezTo>
                  <a:pt x="233917" y="95953"/>
                  <a:pt x="227478" y="107595"/>
                  <a:pt x="223284" y="122275"/>
                </a:cubicBezTo>
                <a:cubicBezTo>
                  <a:pt x="222396" y="125382"/>
                  <a:pt x="215840" y="154706"/>
                  <a:pt x="212651" y="159489"/>
                </a:cubicBezTo>
                <a:cubicBezTo>
                  <a:pt x="208481" y="165745"/>
                  <a:pt x="202958" y="171268"/>
                  <a:pt x="196703" y="175438"/>
                </a:cubicBezTo>
                <a:cubicBezTo>
                  <a:pt x="192040" y="178547"/>
                  <a:pt x="186070" y="178982"/>
                  <a:pt x="180754" y="180754"/>
                </a:cubicBezTo>
                <a:cubicBezTo>
                  <a:pt x="150519" y="210989"/>
                  <a:pt x="179633" y="186631"/>
                  <a:pt x="148856" y="202019"/>
                </a:cubicBezTo>
                <a:cubicBezTo>
                  <a:pt x="143141" y="204876"/>
                  <a:pt x="138746" y="210057"/>
                  <a:pt x="132907" y="212652"/>
                </a:cubicBezTo>
                <a:cubicBezTo>
                  <a:pt x="122666" y="217204"/>
                  <a:pt x="111642" y="219740"/>
                  <a:pt x="101010" y="223284"/>
                </a:cubicBezTo>
                <a:lnTo>
                  <a:pt x="58479" y="233917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EF3F3CE-4774-4D38-B2B5-BA484E8CEB94}"/>
              </a:ext>
            </a:extLst>
          </p:cNvPr>
          <p:cNvSpPr/>
          <p:nvPr/>
        </p:nvSpPr>
        <p:spPr>
          <a:xfrm>
            <a:off x="1461885" y="3253563"/>
            <a:ext cx="505138" cy="770860"/>
          </a:xfrm>
          <a:custGeom>
            <a:avLst/>
            <a:gdLst>
              <a:gd name="connsiteX0" fmla="*/ 308436 w 505138"/>
              <a:gd name="connsiteY0" fmla="*/ 58479 h 770860"/>
              <a:gd name="connsiteX1" fmla="*/ 297803 w 505138"/>
              <a:gd name="connsiteY1" fmla="*/ 85060 h 770860"/>
              <a:gd name="connsiteX2" fmla="*/ 292487 w 505138"/>
              <a:gd name="connsiteY2" fmla="*/ 101009 h 770860"/>
              <a:gd name="connsiteX3" fmla="*/ 281855 w 505138"/>
              <a:gd name="connsiteY3" fmla="*/ 122274 h 770860"/>
              <a:gd name="connsiteX4" fmla="*/ 276538 w 505138"/>
              <a:gd name="connsiteY4" fmla="*/ 154172 h 770860"/>
              <a:gd name="connsiteX5" fmla="*/ 271222 w 505138"/>
              <a:gd name="connsiteY5" fmla="*/ 170121 h 770860"/>
              <a:gd name="connsiteX6" fmla="*/ 276538 w 505138"/>
              <a:gd name="connsiteY6" fmla="*/ 212651 h 770860"/>
              <a:gd name="connsiteX7" fmla="*/ 287171 w 505138"/>
              <a:gd name="connsiteY7" fmla="*/ 228600 h 770860"/>
              <a:gd name="connsiteX8" fmla="*/ 377548 w 505138"/>
              <a:gd name="connsiteY8" fmla="*/ 271130 h 770860"/>
              <a:gd name="connsiteX9" fmla="*/ 382864 w 505138"/>
              <a:gd name="connsiteY9" fmla="*/ 287079 h 770860"/>
              <a:gd name="connsiteX10" fmla="*/ 398813 w 505138"/>
              <a:gd name="connsiteY10" fmla="*/ 292395 h 770860"/>
              <a:gd name="connsiteX11" fmla="*/ 462608 w 505138"/>
              <a:gd name="connsiteY11" fmla="*/ 297711 h 770860"/>
              <a:gd name="connsiteX12" fmla="*/ 467924 w 505138"/>
              <a:gd name="connsiteY12" fmla="*/ 409353 h 770860"/>
              <a:gd name="connsiteX13" fmla="*/ 478557 w 505138"/>
              <a:gd name="connsiteY13" fmla="*/ 441251 h 770860"/>
              <a:gd name="connsiteX14" fmla="*/ 483873 w 505138"/>
              <a:gd name="connsiteY14" fmla="*/ 499730 h 770860"/>
              <a:gd name="connsiteX15" fmla="*/ 494506 w 505138"/>
              <a:gd name="connsiteY15" fmla="*/ 515679 h 770860"/>
              <a:gd name="connsiteX16" fmla="*/ 505138 w 505138"/>
              <a:gd name="connsiteY16" fmla="*/ 547577 h 770860"/>
              <a:gd name="connsiteX17" fmla="*/ 499822 w 505138"/>
              <a:gd name="connsiteY17" fmla="*/ 568842 h 770860"/>
              <a:gd name="connsiteX18" fmla="*/ 467924 w 505138"/>
              <a:gd name="connsiteY18" fmla="*/ 579474 h 770860"/>
              <a:gd name="connsiteX19" fmla="*/ 436027 w 505138"/>
              <a:gd name="connsiteY19" fmla="*/ 590107 h 770860"/>
              <a:gd name="connsiteX20" fmla="*/ 420078 w 505138"/>
              <a:gd name="connsiteY20" fmla="*/ 595423 h 770860"/>
              <a:gd name="connsiteX21" fmla="*/ 398813 w 505138"/>
              <a:gd name="connsiteY21" fmla="*/ 600739 h 770860"/>
              <a:gd name="connsiteX22" fmla="*/ 377548 w 505138"/>
              <a:gd name="connsiteY22" fmla="*/ 611372 h 770860"/>
              <a:gd name="connsiteX23" fmla="*/ 372231 w 505138"/>
              <a:gd name="connsiteY23" fmla="*/ 648586 h 770860"/>
              <a:gd name="connsiteX24" fmla="*/ 366915 w 505138"/>
              <a:gd name="connsiteY24" fmla="*/ 664535 h 770860"/>
              <a:gd name="connsiteX25" fmla="*/ 366915 w 505138"/>
              <a:gd name="connsiteY25" fmla="*/ 749595 h 770860"/>
              <a:gd name="connsiteX26" fmla="*/ 356282 w 505138"/>
              <a:gd name="connsiteY26" fmla="*/ 765544 h 770860"/>
              <a:gd name="connsiteX27" fmla="*/ 340334 w 505138"/>
              <a:gd name="connsiteY27" fmla="*/ 770860 h 770860"/>
              <a:gd name="connsiteX28" fmla="*/ 297803 w 505138"/>
              <a:gd name="connsiteY28" fmla="*/ 765544 h 770860"/>
              <a:gd name="connsiteX29" fmla="*/ 287171 w 505138"/>
              <a:gd name="connsiteY29" fmla="*/ 749595 h 770860"/>
              <a:gd name="connsiteX30" fmla="*/ 271222 w 505138"/>
              <a:gd name="connsiteY30" fmla="*/ 738963 h 770860"/>
              <a:gd name="connsiteX31" fmla="*/ 228692 w 505138"/>
              <a:gd name="connsiteY31" fmla="*/ 691116 h 770860"/>
              <a:gd name="connsiteX32" fmla="*/ 212743 w 505138"/>
              <a:gd name="connsiteY32" fmla="*/ 685800 h 770860"/>
              <a:gd name="connsiteX33" fmla="*/ 202110 w 505138"/>
              <a:gd name="connsiteY33" fmla="*/ 669851 h 770860"/>
              <a:gd name="connsiteX34" fmla="*/ 186162 w 505138"/>
              <a:gd name="connsiteY34" fmla="*/ 653902 h 770860"/>
              <a:gd name="connsiteX35" fmla="*/ 180845 w 505138"/>
              <a:gd name="connsiteY35" fmla="*/ 637953 h 770860"/>
              <a:gd name="connsiteX36" fmla="*/ 164896 w 505138"/>
              <a:gd name="connsiteY36" fmla="*/ 622004 h 770860"/>
              <a:gd name="connsiteX37" fmla="*/ 143631 w 505138"/>
              <a:gd name="connsiteY37" fmla="*/ 590107 h 770860"/>
              <a:gd name="connsiteX38" fmla="*/ 132999 w 505138"/>
              <a:gd name="connsiteY38" fmla="*/ 574158 h 770860"/>
              <a:gd name="connsiteX39" fmla="*/ 101101 w 505138"/>
              <a:gd name="connsiteY39" fmla="*/ 558209 h 770860"/>
              <a:gd name="connsiteX40" fmla="*/ 63887 w 505138"/>
              <a:gd name="connsiteY40" fmla="*/ 542260 h 770860"/>
              <a:gd name="connsiteX41" fmla="*/ 47938 w 505138"/>
              <a:gd name="connsiteY41" fmla="*/ 531628 h 770860"/>
              <a:gd name="connsiteX42" fmla="*/ 31989 w 505138"/>
              <a:gd name="connsiteY42" fmla="*/ 526311 h 770860"/>
              <a:gd name="connsiteX43" fmla="*/ 10724 w 505138"/>
              <a:gd name="connsiteY43" fmla="*/ 510363 h 770860"/>
              <a:gd name="connsiteX44" fmla="*/ 92 w 505138"/>
              <a:gd name="connsiteY44" fmla="*/ 494414 h 770860"/>
              <a:gd name="connsiteX45" fmla="*/ 31989 w 505138"/>
              <a:gd name="connsiteY45" fmla="*/ 473149 h 770860"/>
              <a:gd name="connsiteX46" fmla="*/ 47938 w 505138"/>
              <a:gd name="connsiteY46" fmla="*/ 462516 h 770860"/>
              <a:gd name="connsiteX47" fmla="*/ 63887 w 505138"/>
              <a:gd name="connsiteY47" fmla="*/ 457200 h 770860"/>
              <a:gd name="connsiteX48" fmla="*/ 74520 w 505138"/>
              <a:gd name="connsiteY48" fmla="*/ 441251 h 770860"/>
              <a:gd name="connsiteX49" fmla="*/ 69203 w 505138"/>
              <a:gd name="connsiteY49" fmla="*/ 297711 h 770860"/>
              <a:gd name="connsiteX50" fmla="*/ 74520 w 505138"/>
              <a:gd name="connsiteY50" fmla="*/ 180753 h 770860"/>
              <a:gd name="connsiteX51" fmla="*/ 85152 w 505138"/>
              <a:gd name="connsiteY51" fmla="*/ 164804 h 770860"/>
              <a:gd name="connsiteX52" fmla="*/ 101101 w 505138"/>
              <a:gd name="connsiteY52" fmla="*/ 148856 h 770860"/>
              <a:gd name="connsiteX53" fmla="*/ 132999 w 505138"/>
              <a:gd name="connsiteY53" fmla="*/ 132907 h 770860"/>
              <a:gd name="connsiteX54" fmla="*/ 159580 w 505138"/>
              <a:gd name="connsiteY54" fmla="*/ 101009 h 770860"/>
              <a:gd name="connsiteX55" fmla="*/ 175529 w 505138"/>
              <a:gd name="connsiteY55" fmla="*/ 90377 h 770860"/>
              <a:gd name="connsiteX56" fmla="*/ 196794 w 505138"/>
              <a:gd name="connsiteY56" fmla="*/ 58479 h 770860"/>
              <a:gd name="connsiteX57" fmla="*/ 207427 w 505138"/>
              <a:gd name="connsiteY57" fmla="*/ 42530 h 770860"/>
              <a:gd name="connsiteX58" fmla="*/ 228692 w 505138"/>
              <a:gd name="connsiteY58" fmla="*/ 37214 h 770860"/>
              <a:gd name="connsiteX59" fmla="*/ 244641 w 505138"/>
              <a:gd name="connsiteY59" fmla="*/ 31897 h 770860"/>
              <a:gd name="connsiteX60" fmla="*/ 265906 w 505138"/>
              <a:gd name="connsiteY60" fmla="*/ 21265 h 770860"/>
              <a:gd name="connsiteX61" fmla="*/ 297803 w 505138"/>
              <a:gd name="connsiteY61" fmla="*/ 10632 h 770860"/>
              <a:gd name="connsiteX62" fmla="*/ 335017 w 505138"/>
              <a:gd name="connsiteY62" fmla="*/ 0 h 770860"/>
              <a:gd name="connsiteX63" fmla="*/ 292487 w 505138"/>
              <a:gd name="connsiteY63" fmla="*/ 15949 h 770860"/>
              <a:gd name="connsiteX64" fmla="*/ 276538 w 505138"/>
              <a:gd name="connsiteY64" fmla="*/ 21265 h 770860"/>
              <a:gd name="connsiteX65" fmla="*/ 308436 w 505138"/>
              <a:gd name="connsiteY65" fmla="*/ 58479 h 7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5138" h="770860">
                <a:moveTo>
                  <a:pt x="308436" y="58479"/>
                </a:moveTo>
                <a:cubicBezTo>
                  <a:pt x="311980" y="69111"/>
                  <a:pt x="301154" y="76125"/>
                  <a:pt x="297803" y="85060"/>
                </a:cubicBezTo>
                <a:cubicBezTo>
                  <a:pt x="295835" y="90307"/>
                  <a:pt x="294694" y="95858"/>
                  <a:pt x="292487" y="101009"/>
                </a:cubicBezTo>
                <a:cubicBezTo>
                  <a:pt x="289365" y="108293"/>
                  <a:pt x="285399" y="115186"/>
                  <a:pt x="281855" y="122274"/>
                </a:cubicBezTo>
                <a:cubicBezTo>
                  <a:pt x="280083" y="132907"/>
                  <a:pt x="278876" y="143649"/>
                  <a:pt x="276538" y="154172"/>
                </a:cubicBezTo>
                <a:cubicBezTo>
                  <a:pt x="275322" y="159642"/>
                  <a:pt x="271222" y="164517"/>
                  <a:pt x="271222" y="170121"/>
                </a:cubicBezTo>
                <a:cubicBezTo>
                  <a:pt x="271222" y="184408"/>
                  <a:pt x="272779" y="198867"/>
                  <a:pt x="276538" y="212651"/>
                </a:cubicBezTo>
                <a:cubicBezTo>
                  <a:pt x="278219" y="218815"/>
                  <a:pt x="283627" y="223284"/>
                  <a:pt x="287171" y="228600"/>
                </a:cubicBezTo>
                <a:cubicBezTo>
                  <a:pt x="276425" y="303825"/>
                  <a:pt x="271669" y="248840"/>
                  <a:pt x="377548" y="271130"/>
                </a:cubicBezTo>
                <a:cubicBezTo>
                  <a:pt x="383032" y="272284"/>
                  <a:pt x="378901" y="283116"/>
                  <a:pt x="382864" y="287079"/>
                </a:cubicBezTo>
                <a:cubicBezTo>
                  <a:pt x="386827" y="291042"/>
                  <a:pt x="393258" y="291654"/>
                  <a:pt x="398813" y="292395"/>
                </a:cubicBezTo>
                <a:cubicBezTo>
                  <a:pt x="419965" y="295215"/>
                  <a:pt x="441343" y="295939"/>
                  <a:pt x="462608" y="297711"/>
                </a:cubicBezTo>
                <a:cubicBezTo>
                  <a:pt x="464380" y="334925"/>
                  <a:pt x="463810" y="372325"/>
                  <a:pt x="467924" y="409353"/>
                </a:cubicBezTo>
                <a:cubicBezTo>
                  <a:pt x="469162" y="420492"/>
                  <a:pt x="478557" y="441251"/>
                  <a:pt x="478557" y="441251"/>
                </a:cubicBezTo>
                <a:cubicBezTo>
                  <a:pt x="480329" y="460744"/>
                  <a:pt x="479772" y="480591"/>
                  <a:pt x="483873" y="499730"/>
                </a:cubicBezTo>
                <a:cubicBezTo>
                  <a:pt x="485212" y="505978"/>
                  <a:pt x="491911" y="509840"/>
                  <a:pt x="494506" y="515679"/>
                </a:cubicBezTo>
                <a:cubicBezTo>
                  <a:pt x="499058" y="525921"/>
                  <a:pt x="505138" y="547577"/>
                  <a:pt x="505138" y="547577"/>
                </a:cubicBezTo>
                <a:cubicBezTo>
                  <a:pt x="503366" y="554665"/>
                  <a:pt x="505370" y="564087"/>
                  <a:pt x="499822" y="568842"/>
                </a:cubicBezTo>
                <a:cubicBezTo>
                  <a:pt x="491312" y="576136"/>
                  <a:pt x="478557" y="575930"/>
                  <a:pt x="467924" y="579474"/>
                </a:cubicBezTo>
                <a:lnTo>
                  <a:pt x="436027" y="590107"/>
                </a:lnTo>
                <a:cubicBezTo>
                  <a:pt x="430711" y="591879"/>
                  <a:pt x="425515" y="594064"/>
                  <a:pt x="420078" y="595423"/>
                </a:cubicBezTo>
                <a:lnTo>
                  <a:pt x="398813" y="600739"/>
                </a:lnTo>
                <a:cubicBezTo>
                  <a:pt x="391725" y="604283"/>
                  <a:pt x="381397" y="604444"/>
                  <a:pt x="377548" y="611372"/>
                </a:cubicBezTo>
                <a:cubicBezTo>
                  <a:pt x="371463" y="622326"/>
                  <a:pt x="374689" y="636299"/>
                  <a:pt x="372231" y="648586"/>
                </a:cubicBezTo>
                <a:cubicBezTo>
                  <a:pt x="371132" y="654081"/>
                  <a:pt x="368687" y="659219"/>
                  <a:pt x="366915" y="664535"/>
                </a:cubicBezTo>
                <a:cubicBezTo>
                  <a:pt x="374214" y="701032"/>
                  <a:pt x="377068" y="702214"/>
                  <a:pt x="366915" y="749595"/>
                </a:cubicBezTo>
                <a:cubicBezTo>
                  <a:pt x="365576" y="755843"/>
                  <a:pt x="361271" y="761552"/>
                  <a:pt x="356282" y="765544"/>
                </a:cubicBezTo>
                <a:cubicBezTo>
                  <a:pt x="351906" y="769045"/>
                  <a:pt x="345650" y="769088"/>
                  <a:pt x="340334" y="770860"/>
                </a:cubicBezTo>
                <a:cubicBezTo>
                  <a:pt x="326157" y="769088"/>
                  <a:pt x="311068" y="770850"/>
                  <a:pt x="297803" y="765544"/>
                </a:cubicBezTo>
                <a:cubicBezTo>
                  <a:pt x="291871" y="763171"/>
                  <a:pt x="291689" y="754113"/>
                  <a:pt x="287171" y="749595"/>
                </a:cubicBezTo>
                <a:cubicBezTo>
                  <a:pt x="282653" y="745077"/>
                  <a:pt x="276538" y="742507"/>
                  <a:pt x="271222" y="738963"/>
                </a:cubicBezTo>
                <a:cubicBezTo>
                  <a:pt x="253776" y="712793"/>
                  <a:pt x="254124" y="705649"/>
                  <a:pt x="228692" y="691116"/>
                </a:cubicBezTo>
                <a:cubicBezTo>
                  <a:pt x="223826" y="688336"/>
                  <a:pt x="218059" y="687572"/>
                  <a:pt x="212743" y="685800"/>
                </a:cubicBezTo>
                <a:cubicBezTo>
                  <a:pt x="209199" y="680484"/>
                  <a:pt x="206200" y="674760"/>
                  <a:pt x="202110" y="669851"/>
                </a:cubicBezTo>
                <a:cubicBezTo>
                  <a:pt x="197297" y="664075"/>
                  <a:pt x="190332" y="660158"/>
                  <a:pt x="186162" y="653902"/>
                </a:cubicBezTo>
                <a:cubicBezTo>
                  <a:pt x="183054" y="649239"/>
                  <a:pt x="183954" y="642616"/>
                  <a:pt x="180845" y="637953"/>
                </a:cubicBezTo>
                <a:cubicBezTo>
                  <a:pt x="176674" y="631697"/>
                  <a:pt x="169512" y="627939"/>
                  <a:pt x="164896" y="622004"/>
                </a:cubicBezTo>
                <a:cubicBezTo>
                  <a:pt x="157051" y="611917"/>
                  <a:pt x="150719" y="600739"/>
                  <a:pt x="143631" y="590107"/>
                </a:cubicBezTo>
                <a:cubicBezTo>
                  <a:pt x="140087" y="584791"/>
                  <a:pt x="138315" y="577702"/>
                  <a:pt x="132999" y="574158"/>
                </a:cubicBezTo>
                <a:cubicBezTo>
                  <a:pt x="87300" y="543691"/>
                  <a:pt x="145114" y="580214"/>
                  <a:pt x="101101" y="558209"/>
                </a:cubicBezTo>
                <a:cubicBezTo>
                  <a:pt x="64384" y="539852"/>
                  <a:pt x="108148" y="553327"/>
                  <a:pt x="63887" y="542260"/>
                </a:cubicBezTo>
                <a:cubicBezTo>
                  <a:pt x="58571" y="538716"/>
                  <a:pt x="53653" y="534485"/>
                  <a:pt x="47938" y="531628"/>
                </a:cubicBezTo>
                <a:cubicBezTo>
                  <a:pt x="42926" y="529122"/>
                  <a:pt x="36855" y="529091"/>
                  <a:pt x="31989" y="526311"/>
                </a:cubicBezTo>
                <a:cubicBezTo>
                  <a:pt x="24296" y="521915"/>
                  <a:pt x="17812" y="515679"/>
                  <a:pt x="10724" y="510363"/>
                </a:cubicBezTo>
                <a:cubicBezTo>
                  <a:pt x="7180" y="505047"/>
                  <a:pt x="-959" y="500716"/>
                  <a:pt x="92" y="494414"/>
                </a:cubicBezTo>
                <a:cubicBezTo>
                  <a:pt x="2435" y="480359"/>
                  <a:pt x="22002" y="476478"/>
                  <a:pt x="31989" y="473149"/>
                </a:cubicBezTo>
                <a:cubicBezTo>
                  <a:pt x="37305" y="469605"/>
                  <a:pt x="42223" y="465373"/>
                  <a:pt x="47938" y="462516"/>
                </a:cubicBezTo>
                <a:cubicBezTo>
                  <a:pt x="52950" y="460010"/>
                  <a:pt x="59511" y="460701"/>
                  <a:pt x="63887" y="457200"/>
                </a:cubicBezTo>
                <a:cubicBezTo>
                  <a:pt x="68876" y="453209"/>
                  <a:pt x="70976" y="446567"/>
                  <a:pt x="74520" y="441251"/>
                </a:cubicBezTo>
                <a:cubicBezTo>
                  <a:pt x="94342" y="381780"/>
                  <a:pt x="72600" y="453991"/>
                  <a:pt x="69203" y="297711"/>
                </a:cubicBezTo>
                <a:cubicBezTo>
                  <a:pt x="68355" y="258694"/>
                  <a:pt x="69870" y="219501"/>
                  <a:pt x="74520" y="180753"/>
                </a:cubicBezTo>
                <a:cubicBezTo>
                  <a:pt x="75281" y="174409"/>
                  <a:pt x="81062" y="169712"/>
                  <a:pt x="85152" y="164804"/>
                </a:cubicBezTo>
                <a:cubicBezTo>
                  <a:pt x="89965" y="159028"/>
                  <a:pt x="94845" y="153026"/>
                  <a:pt x="101101" y="148856"/>
                </a:cubicBezTo>
                <a:cubicBezTo>
                  <a:pt x="149046" y="116893"/>
                  <a:pt x="82818" y="174724"/>
                  <a:pt x="132999" y="132907"/>
                </a:cubicBezTo>
                <a:cubicBezTo>
                  <a:pt x="185257" y="89360"/>
                  <a:pt x="117761" y="142828"/>
                  <a:pt x="159580" y="101009"/>
                </a:cubicBezTo>
                <a:cubicBezTo>
                  <a:pt x="164098" y="96491"/>
                  <a:pt x="170213" y="93921"/>
                  <a:pt x="175529" y="90377"/>
                </a:cubicBezTo>
                <a:cubicBezTo>
                  <a:pt x="184871" y="62349"/>
                  <a:pt x="174670" y="85027"/>
                  <a:pt x="196794" y="58479"/>
                </a:cubicBezTo>
                <a:cubicBezTo>
                  <a:pt x="200884" y="53570"/>
                  <a:pt x="202111" y="46074"/>
                  <a:pt x="207427" y="42530"/>
                </a:cubicBezTo>
                <a:cubicBezTo>
                  <a:pt x="213506" y="38477"/>
                  <a:pt x="221667" y="39221"/>
                  <a:pt x="228692" y="37214"/>
                </a:cubicBezTo>
                <a:cubicBezTo>
                  <a:pt x="234080" y="35674"/>
                  <a:pt x="239490" y="34105"/>
                  <a:pt x="244641" y="31897"/>
                </a:cubicBezTo>
                <a:cubicBezTo>
                  <a:pt x="251925" y="28775"/>
                  <a:pt x="258548" y="24208"/>
                  <a:pt x="265906" y="21265"/>
                </a:cubicBezTo>
                <a:cubicBezTo>
                  <a:pt x="276312" y="17103"/>
                  <a:pt x="287171" y="14176"/>
                  <a:pt x="297803" y="10632"/>
                </a:cubicBezTo>
                <a:cubicBezTo>
                  <a:pt x="320676" y="3008"/>
                  <a:pt x="308325" y="6673"/>
                  <a:pt x="335017" y="0"/>
                </a:cubicBezTo>
                <a:cubicBezTo>
                  <a:pt x="308763" y="17501"/>
                  <a:pt x="329274" y="6752"/>
                  <a:pt x="292487" y="15949"/>
                </a:cubicBezTo>
                <a:cubicBezTo>
                  <a:pt x="287050" y="17308"/>
                  <a:pt x="276538" y="15661"/>
                  <a:pt x="276538" y="21265"/>
                </a:cubicBezTo>
                <a:cubicBezTo>
                  <a:pt x="276538" y="26581"/>
                  <a:pt x="304892" y="47847"/>
                  <a:pt x="308436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3B352A-97E7-4EC4-AB63-67C5611860F9}"/>
              </a:ext>
            </a:extLst>
          </p:cNvPr>
          <p:cNvSpPr/>
          <p:nvPr/>
        </p:nvSpPr>
        <p:spPr>
          <a:xfrm>
            <a:off x="1731655" y="3290777"/>
            <a:ext cx="517131" cy="505587"/>
          </a:xfrm>
          <a:custGeom>
            <a:avLst/>
            <a:gdLst>
              <a:gd name="connsiteX0" fmla="*/ 38666 w 517131"/>
              <a:gd name="connsiteY0" fmla="*/ 42530 h 505587"/>
              <a:gd name="connsiteX1" fmla="*/ 17401 w 517131"/>
              <a:gd name="connsiteY1" fmla="*/ 69111 h 505587"/>
              <a:gd name="connsiteX2" fmla="*/ 12085 w 517131"/>
              <a:gd name="connsiteY2" fmla="*/ 85060 h 505587"/>
              <a:gd name="connsiteX3" fmla="*/ 1452 w 517131"/>
              <a:gd name="connsiteY3" fmla="*/ 132907 h 505587"/>
              <a:gd name="connsiteX4" fmla="*/ 22717 w 517131"/>
              <a:gd name="connsiteY4" fmla="*/ 217967 h 505587"/>
              <a:gd name="connsiteX5" fmla="*/ 38666 w 517131"/>
              <a:gd name="connsiteY5" fmla="*/ 223283 h 505587"/>
              <a:gd name="connsiteX6" fmla="*/ 129043 w 517131"/>
              <a:gd name="connsiteY6" fmla="*/ 223283 h 505587"/>
              <a:gd name="connsiteX7" fmla="*/ 176889 w 517131"/>
              <a:gd name="connsiteY7" fmla="*/ 260497 h 505587"/>
              <a:gd name="connsiteX8" fmla="*/ 187522 w 517131"/>
              <a:gd name="connsiteY8" fmla="*/ 292395 h 505587"/>
              <a:gd name="connsiteX9" fmla="*/ 198154 w 517131"/>
              <a:gd name="connsiteY9" fmla="*/ 372139 h 505587"/>
              <a:gd name="connsiteX10" fmla="*/ 208787 w 517131"/>
              <a:gd name="connsiteY10" fmla="*/ 441251 h 505587"/>
              <a:gd name="connsiteX11" fmla="*/ 219419 w 517131"/>
              <a:gd name="connsiteY11" fmla="*/ 457200 h 505587"/>
              <a:gd name="connsiteX12" fmla="*/ 235368 w 517131"/>
              <a:gd name="connsiteY12" fmla="*/ 473149 h 505587"/>
              <a:gd name="connsiteX13" fmla="*/ 256633 w 517131"/>
              <a:gd name="connsiteY13" fmla="*/ 505046 h 505587"/>
              <a:gd name="connsiteX14" fmla="*/ 288531 w 517131"/>
              <a:gd name="connsiteY14" fmla="*/ 499730 h 505587"/>
              <a:gd name="connsiteX15" fmla="*/ 336378 w 517131"/>
              <a:gd name="connsiteY15" fmla="*/ 478465 h 505587"/>
              <a:gd name="connsiteX16" fmla="*/ 352326 w 517131"/>
              <a:gd name="connsiteY16" fmla="*/ 473149 h 505587"/>
              <a:gd name="connsiteX17" fmla="*/ 368275 w 517131"/>
              <a:gd name="connsiteY17" fmla="*/ 462516 h 505587"/>
              <a:gd name="connsiteX18" fmla="*/ 368275 w 517131"/>
              <a:gd name="connsiteY18" fmla="*/ 425302 h 505587"/>
              <a:gd name="connsiteX19" fmla="*/ 347010 w 517131"/>
              <a:gd name="connsiteY19" fmla="*/ 419986 h 505587"/>
              <a:gd name="connsiteX20" fmla="*/ 347010 w 517131"/>
              <a:gd name="connsiteY20" fmla="*/ 345558 h 505587"/>
              <a:gd name="connsiteX21" fmla="*/ 421438 w 517131"/>
              <a:gd name="connsiteY21" fmla="*/ 356190 h 505587"/>
              <a:gd name="connsiteX22" fmla="*/ 501182 w 517131"/>
              <a:gd name="connsiteY22" fmla="*/ 334925 h 505587"/>
              <a:gd name="connsiteX23" fmla="*/ 511815 w 517131"/>
              <a:gd name="connsiteY23" fmla="*/ 318976 h 505587"/>
              <a:gd name="connsiteX24" fmla="*/ 506498 w 517131"/>
              <a:gd name="connsiteY24" fmla="*/ 297711 h 505587"/>
              <a:gd name="connsiteX25" fmla="*/ 490550 w 517131"/>
              <a:gd name="connsiteY25" fmla="*/ 292395 h 505587"/>
              <a:gd name="connsiteX26" fmla="*/ 474601 w 517131"/>
              <a:gd name="connsiteY26" fmla="*/ 276446 h 505587"/>
              <a:gd name="connsiteX27" fmla="*/ 479917 w 517131"/>
              <a:gd name="connsiteY27" fmla="*/ 233916 h 505587"/>
              <a:gd name="connsiteX28" fmla="*/ 495866 w 517131"/>
              <a:gd name="connsiteY28" fmla="*/ 217967 h 505587"/>
              <a:gd name="connsiteX29" fmla="*/ 506498 w 517131"/>
              <a:gd name="connsiteY29" fmla="*/ 202018 h 505587"/>
              <a:gd name="connsiteX30" fmla="*/ 517131 w 517131"/>
              <a:gd name="connsiteY30" fmla="*/ 170121 h 505587"/>
              <a:gd name="connsiteX31" fmla="*/ 501182 w 517131"/>
              <a:gd name="connsiteY31" fmla="*/ 159488 h 505587"/>
              <a:gd name="connsiteX32" fmla="*/ 511815 w 517131"/>
              <a:gd name="connsiteY32" fmla="*/ 111642 h 505587"/>
              <a:gd name="connsiteX33" fmla="*/ 474601 w 517131"/>
              <a:gd name="connsiteY33" fmla="*/ 101009 h 505587"/>
              <a:gd name="connsiteX34" fmla="*/ 437387 w 517131"/>
              <a:gd name="connsiteY34" fmla="*/ 95693 h 505587"/>
              <a:gd name="connsiteX35" fmla="*/ 426754 w 517131"/>
              <a:gd name="connsiteY35" fmla="*/ 79744 h 505587"/>
              <a:gd name="connsiteX36" fmla="*/ 315112 w 517131"/>
              <a:gd name="connsiteY36" fmla="*/ 63795 h 505587"/>
              <a:gd name="connsiteX37" fmla="*/ 288531 w 517131"/>
              <a:gd name="connsiteY37" fmla="*/ 69111 h 505587"/>
              <a:gd name="connsiteX38" fmla="*/ 224736 w 517131"/>
              <a:gd name="connsiteY38" fmla="*/ 58479 h 505587"/>
              <a:gd name="connsiteX39" fmla="*/ 192838 w 517131"/>
              <a:gd name="connsiteY39" fmla="*/ 53163 h 505587"/>
              <a:gd name="connsiteX40" fmla="*/ 176889 w 517131"/>
              <a:gd name="connsiteY40" fmla="*/ 42530 h 505587"/>
              <a:gd name="connsiteX41" fmla="*/ 144992 w 517131"/>
              <a:gd name="connsiteY41" fmla="*/ 15949 h 505587"/>
              <a:gd name="connsiteX42" fmla="*/ 113094 w 517131"/>
              <a:gd name="connsiteY42" fmla="*/ 0 h 505587"/>
              <a:gd name="connsiteX43" fmla="*/ 59931 w 517131"/>
              <a:gd name="connsiteY43" fmla="*/ 10632 h 505587"/>
              <a:gd name="connsiteX44" fmla="*/ 43982 w 517131"/>
              <a:gd name="connsiteY44" fmla="*/ 21265 h 505587"/>
              <a:gd name="connsiteX45" fmla="*/ 38666 w 517131"/>
              <a:gd name="connsiteY45" fmla="*/ 42530 h 50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7131" h="505587">
                <a:moveTo>
                  <a:pt x="38666" y="42530"/>
                </a:moveTo>
                <a:cubicBezTo>
                  <a:pt x="34236" y="50504"/>
                  <a:pt x="23415" y="59489"/>
                  <a:pt x="17401" y="69111"/>
                </a:cubicBezTo>
                <a:cubicBezTo>
                  <a:pt x="14431" y="73863"/>
                  <a:pt x="13625" y="79672"/>
                  <a:pt x="12085" y="85060"/>
                </a:cubicBezTo>
                <a:cubicBezTo>
                  <a:pt x="7076" y="102590"/>
                  <a:pt x="5109" y="114620"/>
                  <a:pt x="1452" y="132907"/>
                </a:cubicBezTo>
                <a:cubicBezTo>
                  <a:pt x="5462" y="189054"/>
                  <a:pt x="-13475" y="199872"/>
                  <a:pt x="22717" y="217967"/>
                </a:cubicBezTo>
                <a:cubicBezTo>
                  <a:pt x="27729" y="220473"/>
                  <a:pt x="33350" y="221511"/>
                  <a:pt x="38666" y="223283"/>
                </a:cubicBezTo>
                <a:cubicBezTo>
                  <a:pt x="68162" y="220006"/>
                  <a:pt x="99570" y="212757"/>
                  <a:pt x="129043" y="223283"/>
                </a:cubicBezTo>
                <a:cubicBezTo>
                  <a:pt x="148822" y="230347"/>
                  <a:pt x="162714" y="246323"/>
                  <a:pt x="176889" y="260497"/>
                </a:cubicBezTo>
                <a:cubicBezTo>
                  <a:pt x="180433" y="271130"/>
                  <a:pt x="185680" y="281340"/>
                  <a:pt x="187522" y="292395"/>
                </a:cubicBezTo>
                <a:cubicBezTo>
                  <a:pt x="194852" y="336380"/>
                  <a:pt x="192576" y="319149"/>
                  <a:pt x="198154" y="372139"/>
                </a:cubicBezTo>
                <a:cubicBezTo>
                  <a:pt x="199780" y="387586"/>
                  <a:pt x="199176" y="422028"/>
                  <a:pt x="208787" y="441251"/>
                </a:cubicBezTo>
                <a:cubicBezTo>
                  <a:pt x="211644" y="446966"/>
                  <a:pt x="215329" y="452292"/>
                  <a:pt x="219419" y="457200"/>
                </a:cubicBezTo>
                <a:cubicBezTo>
                  <a:pt x="224232" y="462976"/>
                  <a:pt x="230052" y="467833"/>
                  <a:pt x="235368" y="473149"/>
                </a:cubicBezTo>
                <a:cubicBezTo>
                  <a:pt x="238907" y="483763"/>
                  <a:pt x="242299" y="501861"/>
                  <a:pt x="256633" y="505046"/>
                </a:cubicBezTo>
                <a:cubicBezTo>
                  <a:pt x="267156" y="507384"/>
                  <a:pt x="277898" y="501502"/>
                  <a:pt x="288531" y="499730"/>
                </a:cubicBezTo>
                <a:cubicBezTo>
                  <a:pt x="313806" y="482880"/>
                  <a:pt x="298418" y="491118"/>
                  <a:pt x="336378" y="478465"/>
                </a:cubicBezTo>
                <a:lnTo>
                  <a:pt x="352326" y="473149"/>
                </a:lnTo>
                <a:cubicBezTo>
                  <a:pt x="357642" y="469605"/>
                  <a:pt x="364731" y="467832"/>
                  <a:pt x="368275" y="462516"/>
                </a:cubicBezTo>
                <a:cubicBezTo>
                  <a:pt x="372695" y="455886"/>
                  <a:pt x="377633" y="432788"/>
                  <a:pt x="368275" y="425302"/>
                </a:cubicBezTo>
                <a:cubicBezTo>
                  <a:pt x="362570" y="420738"/>
                  <a:pt x="354098" y="421758"/>
                  <a:pt x="347010" y="419986"/>
                </a:cubicBezTo>
                <a:cubicBezTo>
                  <a:pt x="334479" y="401188"/>
                  <a:pt x="307047" y="368038"/>
                  <a:pt x="347010" y="345558"/>
                </a:cubicBezTo>
                <a:cubicBezTo>
                  <a:pt x="368853" y="333271"/>
                  <a:pt x="421438" y="356190"/>
                  <a:pt x="421438" y="356190"/>
                </a:cubicBezTo>
                <a:cubicBezTo>
                  <a:pt x="466311" y="352111"/>
                  <a:pt x="474412" y="361695"/>
                  <a:pt x="501182" y="334925"/>
                </a:cubicBezTo>
                <a:cubicBezTo>
                  <a:pt x="505700" y="330407"/>
                  <a:pt x="508271" y="324292"/>
                  <a:pt x="511815" y="318976"/>
                </a:cubicBezTo>
                <a:cubicBezTo>
                  <a:pt x="510043" y="311888"/>
                  <a:pt x="511062" y="303416"/>
                  <a:pt x="506498" y="297711"/>
                </a:cubicBezTo>
                <a:cubicBezTo>
                  <a:pt x="502997" y="293335"/>
                  <a:pt x="495212" y="295503"/>
                  <a:pt x="490550" y="292395"/>
                </a:cubicBezTo>
                <a:cubicBezTo>
                  <a:pt x="484294" y="288224"/>
                  <a:pt x="479917" y="281762"/>
                  <a:pt x="474601" y="276446"/>
                </a:cubicBezTo>
                <a:cubicBezTo>
                  <a:pt x="476373" y="262269"/>
                  <a:pt x="475035" y="247343"/>
                  <a:pt x="479917" y="233916"/>
                </a:cubicBezTo>
                <a:cubicBezTo>
                  <a:pt x="482486" y="226850"/>
                  <a:pt x="491053" y="223743"/>
                  <a:pt x="495866" y="217967"/>
                </a:cubicBezTo>
                <a:cubicBezTo>
                  <a:pt x="499956" y="213059"/>
                  <a:pt x="503903" y="207857"/>
                  <a:pt x="506498" y="202018"/>
                </a:cubicBezTo>
                <a:cubicBezTo>
                  <a:pt x="511050" y="191776"/>
                  <a:pt x="517131" y="170121"/>
                  <a:pt x="517131" y="170121"/>
                </a:cubicBezTo>
                <a:cubicBezTo>
                  <a:pt x="511815" y="166577"/>
                  <a:pt x="505173" y="164477"/>
                  <a:pt x="501182" y="159488"/>
                </a:cubicBezTo>
                <a:cubicBezTo>
                  <a:pt x="487653" y="142576"/>
                  <a:pt x="502758" y="125227"/>
                  <a:pt x="511815" y="111642"/>
                </a:cubicBezTo>
                <a:cubicBezTo>
                  <a:pt x="498147" y="107085"/>
                  <a:pt x="489291" y="103680"/>
                  <a:pt x="474601" y="101009"/>
                </a:cubicBezTo>
                <a:cubicBezTo>
                  <a:pt x="462273" y="98768"/>
                  <a:pt x="449792" y="97465"/>
                  <a:pt x="437387" y="95693"/>
                </a:cubicBezTo>
                <a:cubicBezTo>
                  <a:pt x="433843" y="90377"/>
                  <a:pt x="428998" y="85727"/>
                  <a:pt x="426754" y="79744"/>
                </a:cubicBezTo>
                <a:cubicBezTo>
                  <a:pt x="404077" y="19273"/>
                  <a:pt x="471329" y="48174"/>
                  <a:pt x="315112" y="63795"/>
                </a:cubicBezTo>
                <a:cubicBezTo>
                  <a:pt x="306252" y="65567"/>
                  <a:pt x="297567" y="69111"/>
                  <a:pt x="288531" y="69111"/>
                </a:cubicBezTo>
                <a:cubicBezTo>
                  <a:pt x="217192" y="69111"/>
                  <a:pt x="262168" y="66797"/>
                  <a:pt x="224736" y="58479"/>
                </a:cubicBezTo>
                <a:cubicBezTo>
                  <a:pt x="214213" y="56141"/>
                  <a:pt x="203471" y="54935"/>
                  <a:pt x="192838" y="53163"/>
                </a:cubicBezTo>
                <a:cubicBezTo>
                  <a:pt x="187522" y="49619"/>
                  <a:pt x="181798" y="46620"/>
                  <a:pt x="176889" y="42530"/>
                </a:cubicBezTo>
                <a:cubicBezTo>
                  <a:pt x="159253" y="27833"/>
                  <a:pt x="164790" y="25849"/>
                  <a:pt x="144992" y="15949"/>
                </a:cubicBezTo>
                <a:cubicBezTo>
                  <a:pt x="100967" y="-6064"/>
                  <a:pt x="158805" y="30472"/>
                  <a:pt x="113094" y="0"/>
                </a:cubicBezTo>
                <a:cubicBezTo>
                  <a:pt x="99383" y="1959"/>
                  <a:pt x="74776" y="3210"/>
                  <a:pt x="59931" y="10632"/>
                </a:cubicBezTo>
                <a:cubicBezTo>
                  <a:pt x="54216" y="13489"/>
                  <a:pt x="49697" y="18408"/>
                  <a:pt x="43982" y="21265"/>
                </a:cubicBezTo>
                <a:cubicBezTo>
                  <a:pt x="16377" y="35067"/>
                  <a:pt x="43096" y="34556"/>
                  <a:pt x="38666" y="4253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B128F1-AA5E-45B7-A9AA-EC15BA678ED6}"/>
              </a:ext>
            </a:extLst>
          </p:cNvPr>
          <p:cNvSpPr/>
          <p:nvPr/>
        </p:nvSpPr>
        <p:spPr>
          <a:xfrm>
            <a:off x="2073349" y="3460898"/>
            <a:ext cx="299194" cy="350874"/>
          </a:xfrm>
          <a:custGeom>
            <a:avLst/>
            <a:gdLst>
              <a:gd name="connsiteX0" fmla="*/ 180753 w 299194"/>
              <a:gd name="connsiteY0" fmla="*/ 0 h 350874"/>
              <a:gd name="connsiteX1" fmla="*/ 207335 w 299194"/>
              <a:gd name="connsiteY1" fmla="*/ 15949 h 350874"/>
              <a:gd name="connsiteX2" fmla="*/ 228600 w 299194"/>
              <a:gd name="connsiteY2" fmla="*/ 47846 h 350874"/>
              <a:gd name="connsiteX3" fmla="*/ 233916 w 299194"/>
              <a:gd name="connsiteY3" fmla="*/ 63795 h 350874"/>
              <a:gd name="connsiteX4" fmla="*/ 281763 w 299194"/>
              <a:gd name="connsiteY4" fmla="*/ 79744 h 350874"/>
              <a:gd name="connsiteX5" fmla="*/ 292395 w 299194"/>
              <a:gd name="connsiteY5" fmla="*/ 95693 h 350874"/>
              <a:gd name="connsiteX6" fmla="*/ 297711 w 299194"/>
              <a:gd name="connsiteY6" fmla="*/ 111642 h 350874"/>
              <a:gd name="connsiteX7" fmla="*/ 292395 w 299194"/>
              <a:gd name="connsiteY7" fmla="*/ 308344 h 350874"/>
              <a:gd name="connsiteX8" fmla="*/ 244549 w 299194"/>
              <a:gd name="connsiteY8" fmla="*/ 334925 h 350874"/>
              <a:gd name="connsiteX9" fmla="*/ 217967 w 299194"/>
              <a:gd name="connsiteY9" fmla="*/ 340242 h 350874"/>
              <a:gd name="connsiteX10" fmla="*/ 186070 w 299194"/>
              <a:gd name="connsiteY10" fmla="*/ 350874 h 350874"/>
              <a:gd name="connsiteX11" fmla="*/ 164804 w 299194"/>
              <a:gd name="connsiteY11" fmla="*/ 345558 h 350874"/>
              <a:gd name="connsiteX12" fmla="*/ 159488 w 299194"/>
              <a:gd name="connsiteY12" fmla="*/ 329609 h 350874"/>
              <a:gd name="connsiteX13" fmla="*/ 138223 w 299194"/>
              <a:gd name="connsiteY13" fmla="*/ 297711 h 350874"/>
              <a:gd name="connsiteX14" fmla="*/ 122274 w 299194"/>
              <a:gd name="connsiteY14" fmla="*/ 287079 h 350874"/>
              <a:gd name="connsiteX15" fmla="*/ 42530 w 299194"/>
              <a:gd name="connsiteY15" fmla="*/ 276446 h 350874"/>
              <a:gd name="connsiteX16" fmla="*/ 26581 w 299194"/>
              <a:gd name="connsiteY16" fmla="*/ 260497 h 350874"/>
              <a:gd name="connsiteX17" fmla="*/ 21265 w 299194"/>
              <a:gd name="connsiteY17" fmla="*/ 244549 h 350874"/>
              <a:gd name="connsiteX18" fmla="*/ 10632 w 299194"/>
              <a:gd name="connsiteY18" fmla="*/ 228600 h 350874"/>
              <a:gd name="connsiteX19" fmla="*/ 0 w 299194"/>
              <a:gd name="connsiteY19" fmla="*/ 207335 h 350874"/>
              <a:gd name="connsiteX20" fmla="*/ 10632 w 299194"/>
              <a:gd name="connsiteY20" fmla="*/ 186069 h 350874"/>
              <a:gd name="connsiteX21" fmla="*/ 37214 w 299194"/>
              <a:gd name="connsiteY21" fmla="*/ 180753 h 350874"/>
              <a:gd name="connsiteX22" fmla="*/ 74428 w 299194"/>
              <a:gd name="connsiteY22" fmla="*/ 175437 h 350874"/>
              <a:gd name="connsiteX23" fmla="*/ 106325 w 299194"/>
              <a:gd name="connsiteY23" fmla="*/ 164804 h 350874"/>
              <a:gd name="connsiteX24" fmla="*/ 122274 w 299194"/>
              <a:gd name="connsiteY24" fmla="*/ 159488 h 350874"/>
              <a:gd name="connsiteX25" fmla="*/ 159488 w 299194"/>
              <a:gd name="connsiteY25" fmla="*/ 148855 h 350874"/>
              <a:gd name="connsiteX26" fmla="*/ 143539 w 299194"/>
              <a:gd name="connsiteY26" fmla="*/ 116958 h 350874"/>
              <a:gd name="connsiteX27" fmla="*/ 138223 w 299194"/>
              <a:gd name="connsiteY27" fmla="*/ 101009 h 350874"/>
              <a:gd name="connsiteX28" fmla="*/ 143539 w 299194"/>
              <a:gd name="connsiteY28" fmla="*/ 69111 h 350874"/>
              <a:gd name="connsiteX29" fmla="*/ 148856 w 299194"/>
              <a:gd name="connsiteY29" fmla="*/ 53162 h 350874"/>
              <a:gd name="connsiteX30" fmla="*/ 164804 w 299194"/>
              <a:gd name="connsiteY30" fmla="*/ 47846 h 350874"/>
              <a:gd name="connsiteX31" fmla="*/ 180753 w 299194"/>
              <a:gd name="connsiteY31" fmla="*/ 0 h 35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9194" h="350874">
                <a:moveTo>
                  <a:pt x="180753" y="0"/>
                </a:moveTo>
                <a:cubicBezTo>
                  <a:pt x="189614" y="5316"/>
                  <a:pt x="200028" y="8642"/>
                  <a:pt x="207335" y="15949"/>
                </a:cubicBezTo>
                <a:cubicBezTo>
                  <a:pt x="216371" y="24985"/>
                  <a:pt x="228600" y="47846"/>
                  <a:pt x="228600" y="47846"/>
                </a:cubicBezTo>
                <a:cubicBezTo>
                  <a:pt x="230372" y="53162"/>
                  <a:pt x="232377" y="58407"/>
                  <a:pt x="233916" y="63795"/>
                </a:cubicBezTo>
                <a:cubicBezTo>
                  <a:pt x="243908" y="98769"/>
                  <a:pt x="229614" y="86262"/>
                  <a:pt x="281763" y="79744"/>
                </a:cubicBezTo>
                <a:cubicBezTo>
                  <a:pt x="285307" y="85060"/>
                  <a:pt x="289538" y="89978"/>
                  <a:pt x="292395" y="95693"/>
                </a:cubicBezTo>
                <a:cubicBezTo>
                  <a:pt x="294901" y="100705"/>
                  <a:pt x="297711" y="106038"/>
                  <a:pt x="297711" y="111642"/>
                </a:cubicBezTo>
                <a:cubicBezTo>
                  <a:pt x="297711" y="177233"/>
                  <a:pt x="303434" y="243688"/>
                  <a:pt x="292395" y="308344"/>
                </a:cubicBezTo>
                <a:cubicBezTo>
                  <a:pt x="290629" y="318686"/>
                  <a:pt x="257362" y="331722"/>
                  <a:pt x="244549" y="334925"/>
                </a:cubicBezTo>
                <a:cubicBezTo>
                  <a:pt x="235783" y="337117"/>
                  <a:pt x="226685" y="337864"/>
                  <a:pt x="217967" y="340242"/>
                </a:cubicBezTo>
                <a:cubicBezTo>
                  <a:pt x="207154" y="343191"/>
                  <a:pt x="186070" y="350874"/>
                  <a:pt x="186070" y="350874"/>
                </a:cubicBezTo>
                <a:cubicBezTo>
                  <a:pt x="178981" y="349102"/>
                  <a:pt x="170510" y="350122"/>
                  <a:pt x="164804" y="345558"/>
                </a:cubicBezTo>
                <a:cubicBezTo>
                  <a:pt x="160428" y="342057"/>
                  <a:pt x="162209" y="334508"/>
                  <a:pt x="159488" y="329609"/>
                </a:cubicBezTo>
                <a:cubicBezTo>
                  <a:pt x="153282" y="318438"/>
                  <a:pt x="148856" y="304799"/>
                  <a:pt x="138223" y="297711"/>
                </a:cubicBezTo>
                <a:cubicBezTo>
                  <a:pt x="132907" y="294167"/>
                  <a:pt x="128147" y="289596"/>
                  <a:pt x="122274" y="287079"/>
                </a:cubicBezTo>
                <a:cubicBezTo>
                  <a:pt x="103304" y="278949"/>
                  <a:pt x="51269" y="277240"/>
                  <a:pt x="42530" y="276446"/>
                </a:cubicBezTo>
                <a:cubicBezTo>
                  <a:pt x="37214" y="271130"/>
                  <a:pt x="30752" y="266753"/>
                  <a:pt x="26581" y="260497"/>
                </a:cubicBezTo>
                <a:cubicBezTo>
                  <a:pt x="23473" y="255835"/>
                  <a:pt x="23771" y="249561"/>
                  <a:pt x="21265" y="244549"/>
                </a:cubicBezTo>
                <a:cubicBezTo>
                  <a:pt x="18407" y="238834"/>
                  <a:pt x="13802" y="234148"/>
                  <a:pt x="10632" y="228600"/>
                </a:cubicBezTo>
                <a:cubicBezTo>
                  <a:pt x="6700" y="221719"/>
                  <a:pt x="3544" y="214423"/>
                  <a:pt x="0" y="207335"/>
                </a:cubicBezTo>
                <a:cubicBezTo>
                  <a:pt x="3544" y="200246"/>
                  <a:pt x="4183" y="190676"/>
                  <a:pt x="10632" y="186069"/>
                </a:cubicBezTo>
                <a:cubicBezTo>
                  <a:pt x="17985" y="180817"/>
                  <a:pt x="28301" y="182238"/>
                  <a:pt x="37214" y="180753"/>
                </a:cubicBezTo>
                <a:cubicBezTo>
                  <a:pt x="49574" y="178693"/>
                  <a:pt x="62023" y="177209"/>
                  <a:pt x="74428" y="175437"/>
                </a:cubicBezTo>
                <a:lnTo>
                  <a:pt x="106325" y="164804"/>
                </a:lnTo>
                <a:cubicBezTo>
                  <a:pt x="111641" y="163032"/>
                  <a:pt x="116837" y="160847"/>
                  <a:pt x="122274" y="159488"/>
                </a:cubicBezTo>
                <a:cubicBezTo>
                  <a:pt x="148976" y="152813"/>
                  <a:pt x="136608" y="156483"/>
                  <a:pt x="159488" y="148855"/>
                </a:cubicBezTo>
                <a:cubicBezTo>
                  <a:pt x="146125" y="108767"/>
                  <a:pt x="164152" y="158183"/>
                  <a:pt x="143539" y="116958"/>
                </a:cubicBezTo>
                <a:cubicBezTo>
                  <a:pt x="141033" y="111946"/>
                  <a:pt x="139995" y="106325"/>
                  <a:pt x="138223" y="101009"/>
                </a:cubicBezTo>
                <a:cubicBezTo>
                  <a:pt x="139995" y="90376"/>
                  <a:pt x="141201" y="79634"/>
                  <a:pt x="143539" y="69111"/>
                </a:cubicBezTo>
                <a:cubicBezTo>
                  <a:pt x="144755" y="63640"/>
                  <a:pt x="144893" y="57125"/>
                  <a:pt x="148856" y="53162"/>
                </a:cubicBezTo>
                <a:cubicBezTo>
                  <a:pt x="152818" y="49200"/>
                  <a:pt x="159488" y="49618"/>
                  <a:pt x="164804" y="47846"/>
                </a:cubicBezTo>
                <a:lnTo>
                  <a:pt x="18075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B9C6FE7-0E63-4998-B9AE-63A969632346}"/>
              </a:ext>
            </a:extLst>
          </p:cNvPr>
          <p:cNvSpPr/>
          <p:nvPr/>
        </p:nvSpPr>
        <p:spPr>
          <a:xfrm>
            <a:off x="2371172" y="3536797"/>
            <a:ext cx="250428" cy="222103"/>
          </a:xfrm>
          <a:custGeom>
            <a:avLst/>
            <a:gdLst>
              <a:gd name="connsiteX0" fmla="*/ 10521 w 250428"/>
              <a:gd name="connsiteY0" fmla="*/ 9161 h 222103"/>
              <a:gd name="connsiteX1" fmla="*/ 84949 w 250428"/>
              <a:gd name="connsiteY1" fmla="*/ 3845 h 222103"/>
              <a:gd name="connsiteX2" fmla="*/ 132795 w 250428"/>
              <a:gd name="connsiteY2" fmla="*/ 14477 h 222103"/>
              <a:gd name="connsiteX3" fmla="*/ 148744 w 250428"/>
              <a:gd name="connsiteY3" fmla="*/ 25110 h 222103"/>
              <a:gd name="connsiteX4" fmla="*/ 159377 w 250428"/>
              <a:gd name="connsiteY4" fmla="*/ 41059 h 222103"/>
              <a:gd name="connsiteX5" fmla="*/ 180642 w 250428"/>
              <a:gd name="connsiteY5" fmla="*/ 51691 h 222103"/>
              <a:gd name="connsiteX6" fmla="*/ 196591 w 250428"/>
              <a:gd name="connsiteY6" fmla="*/ 62324 h 222103"/>
              <a:gd name="connsiteX7" fmla="*/ 233805 w 250428"/>
              <a:gd name="connsiteY7" fmla="*/ 72956 h 222103"/>
              <a:gd name="connsiteX8" fmla="*/ 239121 w 250428"/>
              <a:gd name="connsiteY8" fmla="*/ 88905 h 222103"/>
              <a:gd name="connsiteX9" fmla="*/ 249754 w 250428"/>
              <a:gd name="connsiteY9" fmla="*/ 104854 h 222103"/>
              <a:gd name="connsiteX10" fmla="*/ 244437 w 250428"/>
              <a:gd name="connsiteY10" fmla="*/ 142068 h 222103"/>
              <a:gd name="connsiteX11" fmla="*/ 212540 w 250428"/>
              <a:gd name="connsiteY11" fmla="*/ 163333 h 222103"/>
              <a:gd name="connsiteX12" fmla="*/ 180642 w 250428"/>
              <a:gd name="connsiteY12" fmla="*/ 179282 h 222103"/>
              <a:gd name="connsiteX13" fmla="*/ 154061 w 250428"/>
              <a:gd name="connsiteY13" fmla="*/ 200547 h 222103"/>
              <a:gd name="connsiteX14" fmla="*/ 116847 w 250428"/>
              <a:gd name="connsiteY14" fmla="*/ 221812 h 222103"/>
              <a:gd name="connsiteX15" fmla="*/ 21154 w 250428"/>
              <a:gd name="connsiteY15" fmla="*/ 216496 h 222103"/>
              <a:gd name="connsiteX16" fmla="*/ 15837 w 250428"/>
              <a:gd name="connsiteY16" fmla="*/ 189915 h 222103"/>
              <a:gd name="connsiteX17" fmla="*/ 5205 w 250428"/>
              <a:gd name="connsiteY17" fmla="*/ 104854 h 222103"/>
              <a:gd name="connsiteX18" fmla="*/ 10521 w 250428"/>
              <a:gd name="connsiteY18" fmla="*/ 9161 h 22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428" h="222103">
                <a:moveTo>
                  <a:pt x="10521" y="9161"/>
                </a:moveTo>
                <a:cubicBezTo>
                  <a:pt x="23812" y="-7674"/>
                  <a:pt x="60076" y="3845"/>
                  <a:pt x="84949" y="3845"/>
                </a:cubicBezTo>
                <a:cubicBezTo>
                  <a:pt x="103663" y="3845"/>
                  <a:pt x="116348" y="8995"/>
                  <a:pt x="132795" y="14477"/>
                </a:cubicBezTo>
                <a:cubicBezTo>
                  <a:pt x="138111" y="18021"/>
                  <a:pt x="144226" y="20592"/>
                  <a:pt x="148744" y="25110"/>
                </a:cubicBezTo>
                <a:cubicBezTo>
                  <a:pt x="153262" y="29628"/>
                  <a:pt x="154468" y="36969"/>
                  <a:pt x="159377" y="41059"/>
                </a:cubicBezTo>
                <a:cubicBezTo>
                  <a:pt x="165465" y="46132"/>
                  <a:pt x="173761" y="47759"/>
                  <a:pt x="180642" y="51691"/>
                </a:cubicBezTo>
                <a:cubicBezTo>
                  <a:pt x="186190" y="54861"/>
                  <a:pt x="190876" y="59467"/>
                  <a:pt x="196591" y="62324"/>
                </a:cubicBezTo>
                <a:cubicBezTo>
                  <a:pt x="204217" y="66137"/>
                  <a:pt x="226993" y="71253"/>
                  <a:pt x="233805" y="72956"/>
                </a:cubicBezTo>
                <a:cubicBezTo>
                  <a:pt x="235577" y="78272"/>
                  <a:pt x="236615" y="83893"/>
                  <a:pt x="239121" y="88905"/>
                </a:cubicBezTo>
                <a:cubicBezTo>
                  <a:pt x="241978" y="94620"/>
                  <a:pt x="249118" y="98496"/>
                  <a:pt x="249754" y="104854"/>
                </a:cubicBezTo>
                <a:cubicBezTo>
                  <a:pt x="251001" y="117322"/>
                  <a:pt x="251164" y="131496"/>
                  <a:pt x="244437" y="142068"/>
                </a:cubicBezTo>
                <a:cubicBezTo>
                  <a:pt x="237577" y="152849"/>
                  <a:pt x="223172" y="156245"/>
                  <a:pt x="212540" y="163333"/>
                </a:cubicBezTo>
                <a:cubicBezTo>
                  <a:pt x="191928" y="177075"/>
                  <a:pt x="202653" y="171945"/>
                  <a:pt x="180642" y="179282"/>
                </a:cubicBezTo>
                <a:cubicBezTo>
                  <a:pt x="160465" y="209546"/>
                  <a:pt x="181714" y="184745"/>
                  <a:pt x="154061" y="200547"/>
                </a:cubicBezTo>
                <a:cubicBezTo>
                  <a:pt x="109002" y="226295"/>
                  <a:pt x="153413" y="209623"/>
                  <a:pt x="116847" y="221812"/>
                </a:cubicBezTo>
                <a:cubicBezTo>
                  <a:pt x="84949" y="220040"/>
                  <a:pt x="51618" y="226116"/>
                  <a:pt x="21154" y="216496"/>
                </a:cubicBezTo>
                <a:cubicBezTo>
                  <a:pt x="12538" y="213775"/>
                  <a:pt x="17115" y="198860"/>
                  <a:pt x="15837" y="189915"/>
                </a:cubicBezTo>
                <a:cubicBezTo>
                  <a:pt x="11796" y="161628"/>
                  <a:pt x="9246" y="133141"/>
                  <a:pt x="5205" y="104854"/>
                </a:cubicBezTo>
                <a:cubicBezTo>
                  <a:pt x="-2198" y="53037"/>
                  <a:pt x="-2770" y="25996"/>
                  <a:pt x="10521" y="916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1BD891E-CCCD-4884-AC3C-D840B5F345D8}"/>
              </a:ext>
            </a:extLst>
          </p:cNvPr>
          <p:cNvSpPr/>
          <p:nvPr/>
        </p:nvSpPr>
        <p:spPr>
          <a:xfrm>
            <a:off x="77895" y="2258832"/>
            <a:ext cx="1129906" cy="877773"/>
          </a:xfrm>
          <a:custGeom>
            <a:avLst/>
            <a:gdLst>
              <a:gd name="connsiteX0" fmla="*/ 1849 w 1129906"/>
              <a:gd name="connsiteY0" fmla="*/ 587 h 877773"/>
              <a:gd name="connsiteX1" fmla="*/ 12482 w 1129906"/>
              <a:gd name="connsiteY1" fmla="*/ 27168 h 877773"/>
              <a:gd name="connsiteX2" fmla="*/ 17798 w 1129906"/>
              <a:gd name="connsiteY2" fmla="*/ 64382 h 877773"/>
              <a:gd name="connsiteX3" fmla="*/ 28431 w 1129906"/>
              <a:gd name="connsiteY3" fmla="*/ 122861 h 877773"/>
              <a:gd name="connsiteX4" fmla="*/ 44379 w 1129906"/>
              <a:gd name="connsiteY4" fmla="*/ 160075 h 877773"/>
              <a:gd name="connsiteX5" fmla="*/ 55012 w 1129906"/>
              <a:gd name="connsiteY5" fmla="*/ 197289 h 877773"/>
              <a:gd name="connsiteX6" fmla="*/ 60328 w 1129906"/>
              <a:gd name="connsiteY6" fmla="*/ 213238 h 877773"/>
              <a:gd name="connsiteX7" fmla="*/ 55012 w 1129906"/>
              <a:gd name="connsiteY7" fmla="*/ 234503 h 877773"/>
              <a:gd name="connsiteX8" fmla="*/ 23114 w 1129906"/>
              <a:gd name="connsiteY8" fmla="*/ 250452 h 877773"/>
              <a:gd name="connsiteX9" fmla="*/ 33747 w 1129906"/>
              <a:gd name="connsiteY9" fmla="*/ 266401 h 877773"/>
              <a:gd name="connsiteX10" fmla="*/ 39063 w 1129906"/>
              <a:gd name="connsiteY10" fmla="*/ 282349 h 877773"/>
              <a:gd name="connsiteX11" fmla="*/ 76277 w 1129906"/>
              <a:gd name="connsiteY11" fmla="*/ 335512 h 877773"/>
              <a:gd name="connsiteX12" fmla="*/ 86910 w 1129906"/>
              <a:gd name="connsiteY12" fmla="*/ 351461 h 877773"/>
              <a:gd name="connsiteX13" fmla="*/ 102858 w 1129906"/>
              <a:gd name="connsiteY13" fmla="*/ 362094 h 877773"/>
              <a:gd name="connsiteX14" fmla="*/ 108175 w 1129906"/>
              <a:gd name="connsiteY14" fmla="*/ 378042 h 877773"/>
              <a:gd name="connsiteX15" fmla="*/ 92226 w 1129906"/>
              <a:gd name="connsiteY15" fmla="*/ 415256 h 877773"/>
              <a:gd name="connsiteX16" fmla="*/ 108175 w 1129906"/>
              <a:gd name="connsiteY16" fmla="*/ 425889 h 877773"/>
              <a:gd name="connsiteX17" fmla="*/ 166654 w 1129906"/>
              <a:gd name="connsiteY17" fmla="*/ 441838 h 877773"/>
              <a:gd name="connsiteX18" fmla="*/ 177286 w 1129906"/>
              <a:gd name="connsiteY18" fmla="*/ 457787 h 877773"/>
              <a:gd name="connsiteX19" fmla="*/ 193235 w 1129906"/>
              <a:gd name="connsiteY19" fmla="*/ 473735 h 877773"/>
              <a:gd name="connsiteX20" fmla="*/ 214500 w 1129906"/>
              <a:gd name="connsiteY20" fmla="*/ 505633 h 877773"/>
              <a:gd name="connsiteX21" fmla="*/ 214500 w 1129906"/>
              <a:gd name="connsiteY21" fmla="*/ 468419 h 877773"/>
              <a:gd name="connsiteX22" fmla="*/ 198552 w 1129906"/>
              <a:gd name="connsiteY22" fmla="*/ 457787 h 877773"/>
              <a:gd name="connsiteX23" fmla="*/ 193235 w 1129906"/>
              <a:gd name="connsiteY23" fmla="*/ 441838 h 877773"/>
              <a:gd name="connsiteX24" fmla="*/ 187919 w 1129906"/>
              <a:gd name="connsiteY24" fmla="*/ 378042 h 877773"/>
              <a:gd name="connsiteX25" fmla="*/ 171970 w 1129906"/>
              <a:gd name="connsiteY25" fmla="*/ 372726 h 877773"/>
              <a:gd name="connsiteX26" fmla="*/ 161338 w 1129906"/>
              <a:gd name="connsiteY26" fmla="*/ 314247 h 877773"/>
              <a:gd name="connsiteX27" fmla="*/ 156021 w 1129906"/>
              <a:gd name="connsiteY27" fmla="*/ 298298 h 877773"/>
              <a:gd name="connsiteX28" fmla="*/ 145389 w 1129906"/>
              <a:gd name="connsiteY28" fmla="*/ 239819 h 877773"/>
              <a:gd name="connsiteX29" fmla="*/ 124124 w 1129906"/>
              <a:gd name="connsiteY29" fmla="*/ 207921 h 877773"/>
              <a:gd name="connsiteX30" fmla="*/ 108175 w 1129906"/>
              <a:gd name="connsiteY30" fmla="*/ 176024 h 877773"/>
              <a:gd name="connsiteX31" fmla="*/ 108175 w 1129906"/>
              <a:gd name="connsiteY31" fmla="*/ 117545 h 877773"/>
              <a:gd name="connsiteX32" fmla="*/ 124124 w 1129906"/>
              <a:gd name="connsiteY32" fmla="*/ 112228 h 877773"/>
              <a:gd name="connsiteX33" fmla="*/ 145389 w 1129906"/>
              <a:gd name="connsiteY33" fmla="*/ 117545 h 877773"/>
              <a:gd name="connsiteX34" fmla="*/ 140072 w 1129906"/>
              <a:gd name="connsiteY34" fmla="*/ 133494 h 877773"/>
              <a:gd name="connsiteX35" fmla="*/ 129440 w 1129906"/>
              <a:gd name="connsiteY35" fmla="*/ 176024 h 877773"/>
              <a:gd name="connsiteX36" fmla="*/ 140072 w 1129906"/>
              <a:gd name="connsiteY36" fmla="*/ 207921 h 877773"/>
              <a:gd name="connsiteX37" fmla="*/ 166654 w 1129906"/>
              <a:gd name="connsiteY37" fmla="*/ 239819 h 877773"/>
              <a:gd name="connsiteX38" fmla="*/ 171970 w 1129906"/>
              <a:gd name="connsiteY38" fmla="*/ 261084 h 877773"/>
              <a:gd name="connsiteX39" fmla="*/ 193235 w 1129906"/>
              <a:gd name="connsiteY39" fmla="*/ 292982 h 877773"/>
              <a:gd name="connsiteX40" fmla="*/ 209184 w 1129906"/>
              <a:gd name="connsiteY40" fmla="*/ 324880 h 877773"/>
              <a:gd name="connsiteX41" fmla="*/ 214500 w 1129906"/>
              <a:gd name="connsiteY41" fmla="*/ 340828 h 877773"/>
              <a:gd name="connsiteX42" fmla="*/ 209184 w 1129906"/>
              <a:gd name="connsiteY42" fmla="*/ 356777 h 877773"/>
              <a:gd name="connsiteX43" fmla="*/ 241082 w 1129906"/>
              <a:gd name="connsiteY43" fmla="*/ 383359 h 877773"/>
              <a:gd name="connsiteX44" fmla="*/ 267663 w 1129906"/>
              <a:gd name="connsiteY44" fmla="*/ 415256 h 877773"/>
              <a:gd name="connsiteX45" fmla="*/ 283612 w 1129906"/>
              <a:gd name="connsiteY45" fmla="*/ 420573 h 877773"/>
              <a:gd name="connsiteX46" fmla="*/ 304877 w 1129906"/>
              <a:gd name="connsiteY46" fmla="*/ 452470 h 877773"/>
              <a:gd name="connsiteX47" fmla="*/ 315510 w 1129906"/>
              <a:gd name="connsiteY47" fmla="*/ 484368 h 877773"/>
              <a:gd name="connsiteX48" fmla="*/ 336775 w 1129906"/>
              <a:gd name="connsiteY48" fmla="*/ 521582 h 877773"/>
              <a:gd name="connsiteX49" fmla="*/ 347407 w 1129906"/>
              <a:gd name="connsiteY49" fmla="*/ 665121 h 877773"/>
              <a:gd name="connsiteX50" fmla="*/ 352724 w 1129906"/>
              <a:gd name="connsiteY50" fmla="*/ 681070 h 877773"/>
              <a:gd name="connsiteX51" fmla="*/ 379305 w 1129906"/>
              <a:gd name="connsiteY51" fmla="*/ 712968 h 877773"/>
              <a:gd name="connsiteX52" fmla="*/ 416519 w 1129906"/>
              <a:gd name="connsiteY52" fmla="*/ 734233 h 877773"/>
              <a:gd name="connsiteX53" fmla="*/ 448417 w 1129906"/>
              <a:gd name="connsiteY53" fmla="*/ 755498 h 877773"/>
              <a:gd name="connsiteX54" fmla="*/ 464365 w 1129906"/>
              <a:gd name="connsiteY54" fmla="*/ 760815 h 877773"/>
              <a:gd name="connsiteX55" fmla="*/ 480314 w 1129906"/>
              <a:gd name="connsiteY55" fmla="*/ 771447 h 877773"/>
              <a:gd name="connsiteX56" fmla="*/ 533477 w 1129906"/>
              <a:gd name="connsiteY56" fmla="*/ 782080 h 877773"/>
              <a:gd name="connsiteX57" fmla="*/ 581324 w 1129906"/>
              <a:gd name="connsiteY57" fmla="*/ 798028 h 877773"/>
              <a:gd name="connsiteX58" fmla="*/ 613221 w 1129906"/>
              <a:gd name="connsiteY58" fmla="*/ 808661 h 877773"/>
              <a:gd name="connsiteX59" fmla="*/ 629170 w 1129906"/>
              <a:gd name="connsiteY59" fmla="*/ 813977 h 877773"/>
              <a:gd name="connsiteX60" fmla="*/ 687649 w 1129906"/>
              <a:gd name="connsiteY60" fmla="*/ 824610 h 877773"/>
              <a:gd name="connsiteX61" fmla="*/ 772710 w 1129906"/>
              <a:gd name="connsiteY61" fmla="*/ 824610 h 877773"/>
              <a:gd name="connsiteX62" fmla="*/ 788658 w 1129906"/>
              <a:gd name="connsiteY62" fmla="*/ 835242 h 877773"/>
              <a:gd name="connsiteX63" fmla="*/ 799291 w 1129906"/>
              <a:gd name="connsiteY63" fmla="*/ 851191 h 877773"/>
              <a:gd name="connsiteX64" fmla="*/ 836505 w 1129906"/>
              <a:gd name="connsiteY64" fmla="*/ 867140 h 877773"/>
              <a:gd name="connsiteX65" fmla="*/ 868403 w 1129906"/>
              <a:gd name="connsiteY65" fmla="*/ 877773 h 877773"/>
              <a:gd name="connsiteX66" fmla="*/ 884352 w 1129906"/>
              <a:gd name="connsiteY66" fmla="*/ 872456 h 877773"/>
              <a:gd name="connsiteX67" fmla="*/ 905617 w 1129906"/>
              <a:gd name="connsiteY67" fmla="*/ 840559 h 877773"/>
              <a:gd name="connsiteX68" fmla="*/ 926882 w 1129906"/>
              <a:gd name="connsiteY68" fmla="*/ 835242 h 877773"/>
              <a:gd name="connsiteX69" fmla="*/ 942831 w 1129906"/>
              <a:gd name="connsiteY69" fmla="*/ 824610 h 877773"/>
              <a:gd name="connsiteX70" fmla="*/ 964096 w 1129906"/>
              <a:gd name="connsiteY70" fmla="*/ 819294 h 877773"/>
              <a:gd name="connsiteX71" fmla="*/ 958779 w 1129906"/>
              <a:gd name="connsiteY71" fmla="*/ 792712 h 877773"/>
              <a:gd name="connsiteX72" fmla="*/ 937514 w 1129906"/>
              <a:gd name="connsiteY72" fmla="*/ 760815 h 877773"/>
              <a:gd name="connsiteX73" fmla="*/ 942831 w 1129906"/>
              <a:gd name="connsiteY73" fmla="*/ 734233 h 877773"/>
              <a:gd name="connsiteX74" fmla="*/ 964096 w 1129906"/>
              <a:gd name="connsiteY74" fmla="*/ 728917 h 877773"/>
              <a:gd name="connsiteX75" fmla="*/ 990677 w 1129906"/>
              <a:gd name="connsiteY75" fmla="*/ 718284 h 877773"/>
              <a:gd name="connsiteX76" fmla="*/ 1022575 w 1129906"/>
              <a:gd name="connsiteY76" fmla="*/ 712968 h 877773"/>
              <a:gd name="connsiteX77" fmla="*/ 1054472 w 1129906"/>
              <a:gd name="connsiteY77" fmla="*/ 702335 h 877773"/>
              <a:gd name="connsiteX78" fmla="*/ 1097003 w 1129906"/>
              <a:gd name="connsiteY78" fmla="*/ 654489 h 877773"/>
              <a:gd name="connsiteX79" fmla="*/ 1102319 w 1129906"/>
              <a:gd name="connsiteY79" fmla="*/ 638540 h 877773"/>
              <a:gd name="connsiteX80" fmla="*/ 1107635 w 1129906"/>
              <a:gd name="connsiteY80" fmla="*/ 606642 h 877773"/>
              <a:gd name="connsiteX81" fmla="*/ 1118268 w 1129906"/>
              <a:gd name="connsiteY81" fmla="*/ 585377 h 877773"/>
              <a:gd name="connsiteX82" fmla="*/ 1128900 w 1129906"/>
              <a:gd name="connsiteY82" fmla="*/ 569428 h 877773"/>
              <a:gd name="connsiteX83" fmla="*/ 1107635 w 1129906"/>
              <a:gd name="connsiteY83" fmla="*/ 574745 h 877773"/>
              <a:gd name="connsiteX84" fmla="*/ 974728 w 1129906"/>
              <a:gd name="connsiteY84" fmla="*/ 580061 h 877773"/>
              <a:gd name="connsiteX85" fmla="*/ 964096 w 1129906"/>
              <a:gd name="connsiteY85" fmla="*/ 617275 h 877773"/>
              <a:gd name="connsiteX86" fmla="*/ 958779 w 1129906"/>
              <a:gd name="connsiteY86" fmla="*/ 633224 h 877773"/>
              <a:gd name="connsiteX87" fmla="*/ 926882 w 1129906"/>
              <a:gd name="connsiteY87" fmla="*/ 654489 h 877773"/>
              <a:gd name="connsiteX88" fmla="*/ 910933 w 1129906"/>
              <a:gd name="connsiteY88" fmla="*/ 670438 h 877773"/>
              <a:gd name="connsiteX89" fmla="*/ 879035 w 1129906"/>
              <a:gd name="connsiteY89" fmla="*/ 691703 h 877773"/>
              <a:gd name="connsiteX90" fmla="*/ 804607 w 1129906"/>
              <a:gd name="connsiteY90" fmla="*/ 702335 h 877773"/>
              <a:gd name="connsiteX91" fmla="*/ 783342 w 1129906"/>
              <a:gd name="connsiteY91" fmla="*/ 707652 h 877773"/>
              <a:gd name="connsiteX92" fmla="*/ 730179 w 1129906"/>
              <a:gd name="connsiteY92" fmla="*/ 697019 h 877773"/>
              <a:gd name="connsiteX93" fmla="*/ 698282 w 1129906"/>
              <a:gd name="connsiteY93" fmla="*/ 670438 h 877773"/>
              <a:gd name="connsiteX94" fmla="*/ 687649 w 1129906"/>
              <a:gd name="connsiteY94" fmla="*/ 638540 h 877773"/>
              <a:gd name="connsiteX95" fmla="*/ 682333 w 1129906"/>
              <a:gd name="connsiteY95" fmla="*/ 622591 h 877773"/>
              <a:gd name="connsiteX96" fmla="*/ 677017 w 1129906"/>
              <a:gd name="connsiteY96" fmla="*/ 606642 h 877773"/>
              <a:gd name="connsiteX97" fmla="*/ 671700 w 1129906"/>
              <a:gd name="connsiteY97" fmla="*/ 574745 h 877773"/>
              <a:gd name="connsiteX98" fmla="*/ 682333 w 1129906"/>
              <a:gd name="connsiteY98" fmla="*/ 484368 h 877773"/>
              <a:gd name="connsiteX99" fmla="*/ 698282 w 1129906"/>
              <a:gd name="connsiteY99" fmla="*/ 452470 h 877773"/>
              <a:gd name="connsiteX100" fmla="*/ 703598 w 1129906"/>
              <a:gd name="connsiteY100" fmla="*/ 431205 h 877773"/>
              <a:gd name="connsiteX101" fmla="*/ 708914 w 1129906"/>
              <a:gd name="connsiteY101" fmla="*/ 415256 h 877773"/>
              <a:gd name="connsiteX102" fmla="*/ 724863 w 1129906"/>
              <a:gd name="connsiteY102" fmla="*/ 362094 h 877773"/>
              <a:gd name="connsiteX103" fmla="*/ 735496 w 1129906"/>
              <a:gd name="connsiteY103" fmla="*/ 340828 h 877773"/>
              <a:gd name="connsiteX104" fmla="*/ 735496 w 1129906"/>
              <a:gd name="connsiteY104" fmla="*/ 287666 h 877773"/>
              <a:gd name="connsiteX105" fmla="*/ 719547 w 1129906"/>
              <a:gd name="connsiteY105" fmla="*/ 282349 h 877773"/>
              <a:gd name="connsiteX106" fmla="*/ 687649 w 1129906"/>
              <a:gd name="connsiteY106" fmla="*/ 261084 h 877773"/>
              <a:gd name="connsiteX107" fmla="*/ 634486 w 1129906"/>
              <a:gd name="connsiteY107" fmla="*/ 245135 h 877773"/>
              <a:gd name="connsiteX108" fmla="*/ 618538 w 1129906"/>
              <a:gd name="connsiteY108" fmla="*/ 229187 h 877773"/>
              <a:gd name="connsiteX109" fmla="*/ 613221 w 1129906"/>
              <a:gd name="connsiteY109" fmla="*/ 213238 h 877773"/>
              <a:gd name="connsiteX110" fmla="*/ 581324 w 1129906"/>
              <a:gd name="connsiteY110" fmla="*/ 191973 h 877773"/>
              <a:gd name="connsiteX111" fmla="*/ 565375 w 1129906"/>
              <a:gd name="connsiteY111" fmla="*/ 176024 h 877773"/>
              <a:gd name="connsiteX112" fmla="*/ 533477 w 1129906"/>
              <a:gd name="connsiteY112" fmla="*/ 170708 h 877773"/>
              <a:gd name="connsiteX113" fmla="*/ 485631 w 1129906"/>
              <a:gd name="connsiteY113" fmla="*/ 154759 h 877773"/>
              <a:gd name="connsiteX114" fmla="*/ 469682 w 1129906"/>
              <a:gd name="connsiteY114" fmla="*/ 149442 h 877773"/>
              <a:gd name="connsiteX115" fmla="*/ 437784 w 1129906"/>
              <a:gd name="connsiteY115" fmla="*/ 128177 h 877773"/>
              <a:gd name="connsiteX116" fmla="*/ 427152 w 1129906"/>
              <a:gd name="connsiteY116" fmla="*/ 112228 h 877773"/>
              <a:gd name="connsiteX117" fmla="*/ 405886 w 1129906"/>
              <a:gd name="connsiteY117" fmla="*/ 96280 h 877773"/>
              <a:gd name="connsiteX118" fmla="*/ 331458 w 1129906"/>
              <a:gd name="connsiteY118" fmla="*/ 80331 h 877773"/>
              <a:gd name="connsiteX119" fmla="*/ 294245 w 1129906"/>
              <a:gd name="connsiteY119" fmla="*/ 75015 h 877773"/>
              <a:gd name="connsiteX120" fmla="*/ 267663 w 1129906"/>
              <a:gd name="connsiteY120" fmla="*/ 69698 h 877773"/>
              <a:gd name="connsiteX121" fmla="*/ 235765 w 1129906"/>
              <a:gd name="connsiteY121" fmla="*/ 59066 h 877773"/>
              <a:gd name="connsiteX122" fmla="*/ 219817 w 1129906"/>
              <a:gd name="connsiteY122" fmla="*/ 53749 h 877773"/>
              <a:gd name="connsiteX123" fmla="*/ 198552 w 1129906"/>
              <a:gd name="connsiteY123" fmla="*/ 48433 h 877773"/>
              <a:gd name="connsiteX124" fmla="*/ 150705 w 1129906"/>
              <a:gd name="connsiteY124" fmla="*/ 37801 h 877773"/>
              <a:gd name="connsiteX125" fmla="*/ 134756 w 1129906"/>
              <a:gd name="connsiteY125" fmla="*/ 32484 h 877773"/>
              <a:gd name="connsiteX126" fmla="*/ 108175 w 1129906"/>
              <a:gd name="connsiteY126" fmla="*/ 27168 h 877773"/>
              <a:gd name="connsiteX127" fmla="*/ 76277 w 1129906"/>
              <a:gd name="connsiteY127" fmla="*/ 16535 h 877773"/>
              <a:gd name="connsiteX128" fmla="*/ 55012 w 1129906"/>
              <a:gd name="connsiteY128" fmla="*/ 11219 h 877773"/>
              <a:gd name="connsiteX129" fmla="*/ 1849 w 1129906"/>
              <a:gd name="connsiteY129" fmla="*/ 587 h 87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129906" h="877773">
                <a:moveTo>
                  <a:pt x="1849" y="587"/>
                </a:moveTo>
                <a:cubicBezTo>
                  <a:pt x="-5239" y="3245"/>
                  <a:pt x="10167" y="17910"/>
                  <a:pt x="12482" y="27168"/>
                </a:cubicBezTo>
                <a:cubicBezTo>
                  <a:pt x="15521" y="39324"/>
                  <a:pt x="15893" y="51997"/>
                  <a:pt x="17798" y="64382"/>
                </a:cubicBezTo>
                <a:cubicBezTo>
                  <a:pt x="19696" y="76721"/>
                  <a:pt x="25110" y="109577"/>
                  <a:pt x="28431" y="122861"/>
                </a:cubicBezTo>
                <a:cubicBezTo>
                  <a:pt x="33419" y="142811"/>
                  <a:pt x="35249" y="138772"/>
                  <a:pt x="44379" y="160075"/>
                </a:cubicBezTo>
                <a:cubicBezTo>
                  <a:pt x="49845" y="172829"/>
                  <a:pt x="51156" y="183791"/>
                  <a:pt x="55012" y="197289"/>
                </a:cubicBezTo>
                <a:cubicBezTo>
                  <a:pt x="56551" y="202677"/>
                  <a:pt x="58556" y="207922"/>
                  <a:pt x="60328" y="213238"/>
                </a:cubicBezTo>
                <a:cubicBezTo>
                  <a:pt x="58556" y="220326"/>
                  <a:pt x="59065" y="228424"/>
                  <a:pt x="55012" y="234503"/>
                </a:cubicBezTo>
                <a:cubicBezTo>
                  <a:pt x="49124" y="243335"/>
                  <a:pt x="32210" y="247420"/>
                  <a:pt x="23114" y="250452"/>
                </a:cubicBezTo>
                <a:cubicBezTo>
                  <a:pt x="26658" y="255768"/>
                  <a:pt x="30889" y="260686"/>
                  <a:pt x="33747" y="266401"/>
                </a:cubicBezTo>
                <a:cubicBezTo>
                  <a:pt x="36253" y="271413"/>
                  <a:pt x="36342" y="277451"/>
                  <a:pt x="39063" y="282349"/>
                </a:cubicBezTo>
                <a:cubicBezTo>
                  <a:pt x="51286" y="304351"/>
                  <a:pt x="62338" y="315997"/>
                  <a:pt x="76277" y="335512"/>
                </a:cubicBezTo>
                <a:cubicBezTo>
                  <a:pt x="79991" y="340711"/>
                  <a:pt x="82392" y="346943"/>
                  <a:pt x="86910" y="351461"/>
                </a:cubicBezTo>
                <a:cubicBezTo>
                  <a:pt x="91428" y="355979"/>
                  <a:pt x="97542" y="358550"/>
                  <a:pt x="102858" y="362094"/>
                </a:cubicBezTo>
                <a:cubicBezTo>
                  <a:pt x="104630" y="367410"/>
                  <a:pt x="108175" y="372438"/>
                  <a:pt x="108175" y="378042"/>
                </a:cubicBezTo>
                <a:cubicBezTo>
                  <a:pt x="108175" y="395206"/>
                  <a:pt x="100907" y="402235"/>
                  <a:pt x="92226" y="415256"/>
                </a:cubicBezTo>
                <a:cubicBezTo>
                  <a:pt x="97542" y="418800"/>
                  <a:pt x="102011" y="424208"/>
                  <a:pt x="108175" y="425889"/>
                </a:cubicBezTo>
                <a:cubicBezTo>
                  <a:pt x="175372" y="444216"/>
                  <a:pt x="130622" y="417816"/>
                  <a:pt x="166654" y="441838"/>
                </a:cubicBezTo>
                <a:cubicBezTo>
                  <a:pt x="170198" y="447154"/>
                  <a:pt x="173196" y="452879"/>
                  <a:pt x="177286" y="457787"/>
                </a:cubicBezTo>
                <a:cubicBezTo>
                  <a:pt x="182099" y="463563"/>
                  <a:pt x="189505" y="467207"/>
                  <a:pt x="193235" y="473735"/>
                </a:cubicBezTo>
                <a:cubicBezTo>
                  <a:pt x="214362" y="510706"/>
                  <a:pt x="180003" y="482635"/>
                  <a:pt x="214500" y="505633"/>
                </a:cubicBezTo>
                <a:cubicBezTo>
                  <a:pt x="219283" y="491285"/>
                  <a:pt x="224885" y="483996"/>
                  <a:pt x="214500" y="468419"/>
                </a:cubicBezTo>
                <a:cubicBezTo>
                  <a:pt x="210956" y="463103"/>
                  <a:pt x="203868" y="461331"/>
                  <a:pt x="198552" y="457787"/>
                </a:cubicBezTo>
                <a:cubicBezTo>
                  <a:pt x="196780" y="452471"/>
                  <a:pt x="193976" y="447393"/>
                  <a:pt x="193235" y="441838"/>
                </a:cubicBezTo>
                <a:cubicBezTo>
                  <a:pt x="190415" y="420686"/>
                  <a:pt x="194194" y="398437"/>
                  <a:pt x="187919" y="378042"/>
                </a:cubicBezTo>
                <a:cubicBezTo>
                  <a:pt x="186271" y="372686"/>
                  <a:pt x="177286" y="374498"/>
                  <a:pt x="171970" y="372726"/>
                </a:cubicBezTo>
                <a:cubicBezTo>
                  <a:pt x="169601" y="358510"/>
                  <a:pt x="165053" y="329105"/>
                  <a:pt x="161338" y="314247"/>
                </a:cubicBezTo>
                <a:cubicBezTo>
                  <a:pt x="159979" y="308810"/>
                  <a:pt x="157793" y="303614"/>
                  <a:pt x="156021" y="298298"/>
                </a:cubicBezTo>
                <a:cubicBezTo>
                  <a:pt x="155751" y="296675"/>
                  <a:pt x="147344" y="244120"/>
                  <a:pt x="145389" y="239819"/>
                </a:cubicBezTo>
                <a:cubicBezTo>
                  <a:pt x="140101" y="228186"/>
                  <a:pt x="128166" y="220044"/>
                  <a:pt x="124124" y="207921"/>
                </a:cubicBezTo>
                <a:cubicBezTo>
                  <a:pt x="116786" y="185912"/>
                  <a:pt x="121915" y="196636"/>
                  <a:pt x="108175" y="176024"/>
                </a:cubicBezTo>
                <a:cubicBezTo>
                  <a:pt x="102904" y="154943"/>
                  <a:pt x="96533" y="140829"/>
                  <a:pt x="108175" y="117545"/>
                </a:cubicBezTo>
                <a:cubicBezTo>
                  <a:pt x="110681" y="112533"/>
                  <a:pt x="118808" y="114000"/>
                  <a:pt x="124124" y="112228"/>
                </a:cubicBezTo>
                <a:cubicBezTo>
                  <a:pt x="131212" y="114000"/>
                  <a:pt x="141005" y="111700"/>
                  <a:pt x="145389" y="117545"/>
                </a:cubicBezTo>
                <a:cubicBezTo>
                  <a:pt x="148751" y="122028"/>
                  <a:pt x="141431" y="128057"/>
                  <a:pt x="140072" y="133494"/>
                </a:cubicBezTo>
                <a:cubicBezTo>
                  <a:pt x="127237" y="184831"/>
                  <a:pt x="141595" y="139558"/>
                  <a:pt x="129440" y="176024"/>
                </a:cubicBezTo>
                <a:cubicBezTo>
                  <a:pt x="132984" y="186656"/>
                  <a:pt x="132147" y="199996"/>
                  <a:pt x="140072" y="207921"/>
                </a:cubicBezTo>
                <a:cubicBezTo>
                  <a:pt x="160539" y="228388"/>
                  <a:pt x="151850" y="217614"/>
                  <a:pt x="166654" y="239819"/>
                </a:cubicBezTo>
                <a:cubicBezTo>
                  <a:pt x="168426" y="246907"/>
                  <a:pt x="168702" y="254549"/>
                  <a:pt x="171970" y="261084"/>
                </a:cubicBezTo>
                <a:cubicBezTo>
                  <a:pt x="177685" y="272514"/>
                  <a:pt x="189194" y="280859"/>
                  <a:pt x="193235" y="292982"/>
                </a:cubicBezTo>
                <a:cubicBezTo>
                  <a:pt x="206601" y="333074"/>
                  <a:pt x="188571" y="283652"/>
                  <a:pt x="209184" y="324880"/>
                </a:cubicBezTo>
                <a:cubicBezTo>
                  <a:pt x="211690" y="329892"/>
                  <a:pt x="212728" y="335512"/>
                  <a:pt x="214500" y="340828"/>
                </a:cubicBezTo>
                <a:cubicBezTo>
                  <a:pt x="212728" y="346144"/>
                  <a:pt x="207412" y="351461"/>
                  <a:pt x="209184" y="356777"/>
                </a:cubicBezTo>
                <a:cubicBezTo>
                  <a:pt x="212108" y="365548"/>
                  <a:pt x="233786" y="378495"/>
                  <a:pt x="241082" y="383359"/>
                </a:cubicBezTo>
                <a:cubicBezTo>
                  <a:pt x="248929" y="395130"/>
                  <a:pt x="255380" y="407068"/>
                  <a:pt x="267663" y="415256"/>
                </a:cubicBezTo>
                <a:cubicBezTo>
                  <a:pt x="272326" y="418364"/>
                  <a:pt x="278296" y="418801"/>
                  <a:pt x="283612" y="420573"/>
                </a:cubicBezTo>
                <a:cubicBezTo>
                  <a:pt x="290700" y="431205"/>
                  <a:pt x="300836" y="440347"/>
                  <a:pt x="304877" y="452470"/>
                </a:cubicBezTo>
                <a:cubicBezTo>
                  <a:pt x="308421" y="463103"/>
                  <a:pt x="309293" y="475042"/>
                  <a:pt x="315510" y="484368"/>
                </a:cubicBezTo>
                <a:cubicBezTo>
                  <a:pt x="330538" y="506911"/>
                  <a:pt x="323285" y="494602"/>
                  <a:pt x="336775" y="521582"/>
                </a:cubicBezTo>
                <a:cubicBezTo>
                  <a:pt x="339388" y="579078"/>
                  <a:pt x="335158" y="616129"/>
                  <a:pt x="347407" y="665121"/>
                </a:cubicBezTo>
                <a:cubicBezTo>
                  <a:pt x="348766" y="670558"/>
                  <a:pt x="350218" y="676058"/>
                  <a:pt x="352724" y="681070"/>
                </a:cubicBezTo>
                <a:cubicBezTo>
                  <a:pt x="358877" y="693377"/>
                  <a:pt x="369015" y="704148"/>
                  <a:pt x="379305" y="712968"/>
                </a:cubicBezTo>
                <a:cubicBezTo>
                  <a:pt x="399787" y="730524"/>
                  <a:pt x="395495" y="727225"/>
                  <a:pt x="416519" y="734233"/>
                </a:cubicBezTo>
                <a:cubicBezTo>
                  <a:pt x="427152" y="741321"/>
                  <a:pt x="436294" y="751456"/>
                  <a:pt x="448417" y="755498"/>
                </a:cubicBezTo>
                <a:cubicBezTo>
                  <a:pt x="453733" y="757270"/>
                  <a:pt x="459353" y="758309"/>
                  <a:pt x="464365" y="760815"/>
                </a:cubicBezTo>
                <a:cubicBezTo>
                  <a:pt x="470080" y="763672"/>
                  <a:pt x="474441" y="768930"/>
                  <a:pt x="480314" y="771447"/>
                </a:cubicBezTo>
                <a:cubicBezTo>
                  <a:pt x="490405" y="775772"/>
                  <a:pt x="526285" y="780881"/>
                  <a:pt x="533477" y="782080"/>
                </a:cubicBezTo>
                <a:cubicBezTo>
                  <a:pt x="586788" y="803404"/>
                  <a:pt x="535528" y="784289"/>
                  <a:pt x="581324" y="798028"/>
                </a:cubicBezTo>
                <a:cubicBezTo>
                  <a:pt x="592059" y="801248"/>
                  <a:pt x="602589" y="805117"/>
                  <a:pt x="613221" y="808661"/>
                </a:cubicBezTo>
                <a:cubicBezTo>
                  <a:pt x="618537" y="810433"/>
                  <a:pt x="623675" y="812878"/>
                  <a:pt x="629170" y="813977"/>
                </a:cubicBezTo>
                <a:cubicBezTo>
                  <a:pt x="666322" y="821408"/>
                  <a:pt x="646839" y="817809"/>
                  <a:pt x="687649" y="824610"/>
                </a:cubicBezTo>
                <a:cubicBezTo>
                  <a:pt x="717882" y="821862"/>
                  <a:pt x="744129" y="813893"/>
                  <a:pt x="772710" y="824610"/>
                </a:cubicBezTo>
                <a:cubicBezTo>
                  <a:pt x="778692" y="826853"/>
                  <a:pt x="783342" y="831698"/>
                  <a:pt x="788658" y="835242"/>
                </a:cubicBezTo>
                <a:cubicBezTo>
                  <a:pt x="792202" y="840558"/>
                  <a:pt x="794773" y="846673"/>
                  <a:pt x="799291" y="851191"/>
                </a:cubicBezTo>
                <a:cubicBezTo>
                  <a:pt x="812546" y="864446"/>
                  <a:pt x="819073" y="861910"/>
                  <a:pt x="836505" y="867140"/>
                </a:cubicBezTo>
                <a:cubicBezTo>
                  <a:pt x="847240" y="870361"/>
                  <a:pt x="868403" y="877773"/>
                  <a:pt x="868403" y="877773"/>
                </a:cubicBezTo>
                <a:cubicBezTo>
                  <a:pt x="873719" y="876001"/>
                  <a:pt x="880389" y="876419"/>
                  <a:pt x="884352" y="872456"/>
                </a:cubicBezTo>
                <a:cubicBezTo>
                  <a:pt x="893388" y="863420"/>
                  <a:pt x="893220" y="843659"/>
                  <a:pt x="905617" y="840559"/>
                </a:cubicBezTo>
                <a:lnTo>
                  <a:pt x="926882" y="835242"/>
                </a:lnTo>
                <a:cubicBezTo>
                  <a:pt x="932198" y="831698"/>
                  <a:pt x="936958" y="827127"/>
                  <a:pt x="942831" y="824610"/>
                </a:cubicBezTo>
                <a:cubicBezTo>
                  <a:pt x="949547" y="821732"/>
                  <a:pt x="960829" y="825829"/>
                  <a:pt x="964096" y="819294"/>
                </a:cubicBezTo>
                <a:cubicBezTo>
                  <a:pt x="968137" y="811212"/>
                  <a:pt x="960971" y="801478"/>
                  <a:pt x="958779" y="792712"/>
                </a:cubicBezTo>
                <a:cubicBezTo>
                  <a:pt x="953649" y="772194"/>
                  <a:pt x="953986" y="777286"/>
                  <a:pt x="937514" y="760815"/>
                </a:cubicBezTo>
                <a:cubicBezTo>
                  <a:pt x="939286" y="751954"/>
                  <a:pt x="937046" y="741175"/>
                  <a:pt x="942831" y="734233"/>
                </a:cubicBezTo>
                <a:cubicBezTo>
                  <a:pt x="947509" y="728620"/>
                  <a:pt x="957164" y="731228"/>
                  <a:pt x="964096" y="728917"/>
                </a:cubicBezTo>
                <a:cubicBezTo>
                  <a:pt x="973149" y="725899"/>
                  <a:pt x="981470" y="720795"/>
                  <a:pt x="990677" y="718284"/>
                </a:cubicBezTo>
                <a:cubicBezTo>
                  <a:pt x="1001076" y="715448"/>
                  <a:pt x="1012118" y="715582"/>
                  <a:pt x="1022575" y="712968"/>
                </a:cubicBezTo>
                <a:cubicBezTo>
                  <a:pt x="1033448" y="710250"/>
                  <a:pt x="1054472" y="702335"/>
                  <a:pt x="1054472" y="702335"/>
                </a:cubicBezTo>
                <a:cubicBezTo>
                  <a:pt x="1090888" y="665920"/>
                  <a:pt x="1078029" y="682949"/>
                  <a:pt x="1097003" y="654489"/>
                </a:cubicBezTo>
                <a:cubicBezTo>
                  <a:pt x="1098775" y="649173"/>
                  <a:pt x="1101103" y="644010"/>
                  <a:pt x="1102319" y="638540"/>
                </a:cubicBezTo>
                <a:cubicBezTo>
                  <a:pt x="1104657" y="628017"/>
                  <a:pt x="1104538" y="616967"/>
                  <a:pt x="1107635" y="606642"/>
                </a:cubicBezTo>
                <a:cubicBezTo>
                  <a:pt x="1109912" y="599051"/>
                  <a:pt x="1114336" y="592258"/>
                  <a:pt x="1118268" y="585377"/>
                </a:cubicBezTo>
                <a:cubicBezTo>
                  <a:pt x="1121438" y="579830"/>
                  <a:pt x="1133418" y="573946"/>
                  <a:pt x="1128900" y="569428"/>
                </a:cubicBezTo>
                <a:cubicBezTo>
                  <a:pt x="1123733" y="564262"/>
                  <a:pt x="1114924" y="574242"/>
                  <a:pt x="1107635" y="574745"/>
                </a:cubicBezTo>
                <a:cubicBezTo>
                  <a:pt x="1063402" y="577796"/>
                  <a:pt x="1019030" y="578289"/>
                  <a:pt x="974728" y="580061"/>
                </a:cubicBezTo>
                <a:cubicBezTo>
                  <a:pt x="961975" y="618322"/>
                  <a:pt x="977455" y="570521"/>
                  <a:pt x="964096" y="617275"/>
                </a:cubicBezTo>
                <a:cubicBezTo>
                  <a:pt x="962556" y="622663"/>
                  <a:pt x="962742" y="629261"/>
                  <a:pt x="958779" y="633224"/>
                </a:cubicBezTo>
                <a:cubicBezTo>
                  <a:pt x="949743" y="642260"/>
                  <a:pt x="935918" y="645453"/>
                  <a:pt x="926882" y="654489"/>
                </a:cubicBezTo>
                <a:cubicBezTo>
                  <a:pt x="921566" y="659805"/>
                  <a:pt x="916868" y="665822"/>
                  <a:pt x="910933" y="670438"/>
                </a:cubicBezTo>
                <a:cubicBezTo>
                  <a:pt x="900846" y="678283"/>
                  <a:pt x="891640" y="689602"/>
                  <a:pt x="879035" y="691703"/>
                </a:cubicBezTo>
                <a:cubicBezTo>
                  <a:pt x="833045" y="699368"/>
                  <a:pt x="857834" y="695682"/>
                  <a:pt x="804607" y="702335"/>
                </a:cubicBezTo>
                <a:cubicBezTo>
                  <a:pt x="797519" y="704107"/>
                  <a:pt x="790649" y="707652"/>
                  <a:pt x="783342" y="707652"/>
                </a:cubicBezTo>
                <a:cubicBezTo>
                  <a:pt x="758910" y="707652"/>
                  <a:pt x="749818" y="703565"/>
                  <a:pt x="730179" y="697019"/>
                </a:cubicBezTo>
                <a:cubicBezTo>
                  <a:pt x="720252" y="690401"/>
                  <a:pt x="704302" y="681273"/>
                  <a:pt x="698282" y="670438"/>
                </a:cubicBezTo>
                <a:cubicBezTo>
                  <a:pt x="692839" y="660641"/>
                  <a:pt x="691193" y="649173"/>
                  <a:pt x="687649" y="638540"/>
                </a:cubicBezTo>
                <a:lnTo>
                  <a:pt x="682333" y="622591"/>
                </a:lnTo>
                <a:cubicBezTo>
                  <a:pt x="680561" y="617275"/>
                  <a:pt x="677938" y="612170"/>
                  <a:pt x="677017" y="606642"/>
                </a:cubicBezTo>
                <a:lnTo>
                  <a:pt x="671700" y="574745"/>
                </a:lnTo>
                <a:cubicBezTo>
                  <a:pt x="672157" y="569261"/>
                  <a:pt x="675208" y="503369"/>
                  <a:pt x="682333" y="484368"/>
                </a:cubicBezTo>
                <a:cubicBezTo>
                  <a:pt x="710293" y="409804"/>
                  <a:pt x="678472" y="521801"/>
                  <a:pt x="698282" y="452470"/>
                </a:cubicBezTo>
                <a:cubicBezTo>
                  <a:pt x="700289" y="445445"/>
                  <a:pt x="701591" y="438230"/>
                  <a:pt x="703598" y="431205"/>
                </a:cubicBezTo>
                <a:cubicBezTo>
                  <a:pt x="705137" y="425817"/>
                  <a:pt x="707374" y="420644"/>
                  <a:pt x="708914" y="415256"/>
                </a:cubicBezTo>
                <a:cubicBezTo>
                  <a:pt x="714000" y="397456"/>
                  <a:pt x="716445" y="378930"/>
                  <a:pt x="724863" y="362094"/>
                </a:cubicBezTo>
                <a:lnTo>
                  <a:pt x="735496" y="340828"/>
                </a:lnTo>
                <a:cubicBezTo>
                  <a:pt x="738767" y="324471"/>
                  <a:pt x="746401" y="304023"/>
                  <a:pt x="735496" y="287666"/>
                </a:cubicBezTo>
                <a:cubicBezTo>
                  <a:pt x="732388" y="283003"/>
                  <a:pt x="724446" y="285071"/>
                  <a:pt x="719547" y="282349"/>
                </a:cubicBezTo>
                <a:cubicBezTo>
                  <a:pt x="708376" y="276143"/>
                  <a:pt x="699772" y="265125"/>
                  <a:pt x="687649" y="261084"/>
                </a:cubicBezTo>
                <a:cubicBezTo>
                  <a:pt x="648820" y="248141"/>
                  <a:pt x="666625" y="253170"/>
                  <a:pt x="634486" y="245135"/>
                </a:cubicBezTo>
                <a:cubicBezTo>
                  <a:pt x="629170" y="239819"/>
                  <a:pt x="622708" y="235442"/>
                  <a:pt x="618538" y="229187"/>
                </a:cubicBezTo>
                <a:cubicBezTo>
                  <a:pt x="615429" y="224524"/>
                  <a:pt x="617184" y="217201"/>
                  <a:pt x="613221" y="213238"/>
                </a:cubicBezTo>
                <a:cubicBezTo>
                  <a:pt x="604185" y="204202"/>
                  <a:pt x="590360" y="201009"/>
                  <a:pt x="581324" y="191973"/>
                </a:cubicBezTo>
                <a:cubicBezTo>
                  <a:pt x="576008" y="186657"/>
                  <a:pt x="572245" y="179077"/>
                  <a:pt x="565375" y="176024"/>
                </a:cubicBezTo>
                <a:cubicBezTo>
                  <a:pt x="555525" y="171646"/>
                  <a:pt x="544110" y="172480"/>
                  <a:pt x="533477" y="170708"/>
                </a:cubicBezTo>
                <a:lnTo>
                  <a:pt x="485631" y="154759"/>
                </a:lnTo>
                <a:cubicBezTo>
                  <a:pt x="480315" y="152987"/>
                  <a:pt x="474345" y="152550"/>
                  <a:pt x="469682" y="149442"/>
                </a:cubicBezTo>
                <a:lnTo>
                  <a:pt x="437784" y="128177"/>
                </a:lnTo>
                <a:cubicBezTo>
                  <a:pt x="434240" y="122861"/>
                  <a:pt x="431670" y="116746"/>
                  <a:pt x="427152" y="112228"/>
                </a:cubicBezTo>
                <a:cubicBezTo>
                  <a:pt x="420887" y="105963"/>
                  <a:pt x="413811" y="100242"/>
                  <a:pt x="405886" y="96280"/>
                </a:cubicBezTo>
                <a:cubicBezTo>
                  <a:pt x="380134" y="83404"/>
                  <a:pt x="359998" y="84136"/>
                  <a:pt x="331458" y="80331"/>
                </a:cubicBezTo>
                <a:cubicBezTo>
                  <a:pt x="319038" y="78675"/>
                  <a:pt x="306605" y="77075"/>
                  <a:pt x="294245" y="75015"/>
                </a:cubicBezTo>
                <a:cubicBezTo>
                  <a:pt x="285332" y="73529"/>
                  <a:pt x="276381" y="72076"/>
                  <a:pt x="267663" y="69698"/>
                </a:cubicBezTo>
                <a:cubicBezTo>
                  <a:pt x="256850" y="66749"/>
                  <a:pt x="246398" y="62610"/>
                  <a:pt x="235765" y="59066"/>
                </a:cubicBezTo>
                <a:cubicBezTo>
                  <a:pt x="230449" y="57294"/>
                  <a:pt x="225253" y="55108"/>
                  <a:pt x="219817" y="53749"/>
                </a:cubicBezTo>
                <a:lnTo>
                  <a:pt x="198552" y="48433"/>
                </a:lnTo>
                <a:cubicBezTo>
                  <a:pt x="182632" y="44759"/>
                  <a:pt x="166555" y="41764"/>
                  <a:pt x="150705" y="37801"/>
                </a:cubicBezTo>
                <a:cubicBezTo>
                  <a:pt x="145268" y="36442"/>
                  <a:pt x="140193" y="33843"/>
                  <a:pt x="134756" y="32484"/>
                </a:cubicBezTo>
                <a:cubicBezTo>
                  <a:pt x="125990" y="30292"/>
                  <a:pt x="116892" y="29545"/>
                  <a:pt x="108175" y="27168"/>
                </a:cubicBezTo>
                <a:cubicBezTo>
                  <a:pt x="97362" y="24219"/>
                  <a:pt x="87150" y="19253"/>
                  <a:pt x="76277" y="16535"/>
                </a:cubicBezTo>
                <a:cubicBezTo>
                  <a:pt x="69189" y="14763"/>
                  <a:pt x="62037" y="13226"/>
                  <a:pt x="55012" y="11219"/>
                </a:cubicBezTo>
                <a:cubicBezTo>
                  <a:pt x="32483" y="4782"/>
                  <a:pt x="8937" y="-2071"/>
                  <a:pt x="1849" y="587"/>
                </a:cubicBezTo>
                <a:close/>
              </a:path>
            </a:pathLst>
          </a:custGeom>
          <a:blipFill>
            <a:blip r:embed="rId24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14E64C2-9795-40B1-B37A-258C7C67DB20}"/>
              </a:ext>
            </a:extLst>
          </p:cNvPr>
          <p:cNvSpPr/>
          <p:nvPr/>
        </p:nvSpPr>
        <p:spPr>
          <a:xfrm>
            <a:off x="4141351" y="728330"/>
            <a:ext cx="330090" cy="164805"/>
          </a:xfrm>
          <a:custGeom>
            <a:avLst/>
            <a:gdLst>
              <a:gd name="connsiteX0" fmla="*/ 30 w 330090"/>
              <a:gd name="connsiteY0" fmla="*/ 26582 h 164805"/>
              <a:gd name="connsiteX1" fmla="*/ 26612 w 330090"/>
              <a:gd name="connsiteY1" fmla="*/ 21265 h 164805"/>
              <a:gd name="connsiteX2" fmla="*/ 58509 w 330090"/>
              <a:gd name="connsiteY2" fmla="*/ 10633 h 164805"/>
              <a:gd name="connsiteX3" fmla="*/ 111672 w 330090"/>
              <a:gd name="connsiteY3" fmla="*/ 15949 h 164805"/>
              <a:gd name="connsiteX4" fmla="*/ 127621 w 330090"/>
              <a:gd name="connsiteY4" fmla="*/ 26582 h 164805"/>
              <a:gd name="connsiteX5" fmla="*/ 159519 w 330090"/>
              <a:gd name="connsiteY5" fmla="*/ 15949 h 164805"/>
              <a:gd name="connsiteX6" fmla="*/ 186100 w 330090"/>
              <a:gd name="connsiteY6" fmla="*/ 10633 h 164805"/>
              <a:gd name="connsiteX7" fmla="*/ 202049 w 330090"/>
              <a:gd name="connsiteY7" fmla="*/ 5317 h 164805"/>
              <a:gd name="connsiteX8" fmla="*/ 223314 w 330090"/>
              <a:gd name="connsiteY8" fmla="*/ 0 h 164805"/>
              <a:gd name="connsiteX9" fmla="*/ 303058 w 330090"/>
              <a:gd name="connsiteY9" fmla="*/ 21265 h 164805"/>
              <a:gd name="connsiteX10" fmla="*/ 313691 w 330090"/>
              <a:gd name="connsiteY10" fmla="*/ 37214 h 164805"/>
              <a:gd name="connsiteX11" fmla="*/ 319007 w 330090"/>
              <a:gd name="connsiteY11" fmla="*/ 53163 h 164805"/>
              <a:gd name="connsiteX12" fmla="*/ 319007 w 330090"/>
              <a:gd name="connsiteY12" fmla="*/ 85061 h 164805"/>
              <a:gd name="connsiteX13" fmla="*/ 303058 w 330090"/>
              <a:gd name="connsiteY13" fmla="*/ 90377 h 164805"/>
              <a:gd name="connsiteX14" fmla="*/ 287109 w 330090"/>
              <a:gd name="connsiteY14" fmla="*/ 101010 h 164805"/>
              <a:gd name="connsiteX15" fmla="*/ 265844 w 330090"/>
              <a:gd name="connsiteY15" fmla="*/ 106326 h 164805"/>
              <a:gd name="connsiteX16" fmla="*/ 249896 w 330090"/>
              <a:gd name="connsiteY16" fmla="*/ 111642 h 164805"/>
              <a:gd name="connsiteX17" fmla="*/ 202049 w 330090"/>
              <a:gd name="connsiteY17" fmla="*/ 138223 h 164805"/>
              <a:gd name="connsiteX18" fmla="*/ 186100 w 330090"/>
              <a:gd name="connsiteY18" fmla="*/ 148856 h 164805"/>
              <a:gd name="connsiteX19" fmla="*/ 106356 w 330090"/>
              <a:gd name="connsiteY19" fmla="*/ 159489 h 164805"/>
              <a:gd name="connsiteX20" fmla="*/ 90407 w 330090"/>
              <a:gd name="connsiteY20" fmla="*/ 164805 h 164805"/>
              <a:gd name="connsiteX21" fmla="*/ 37244 w 330090"/>
              <a:gd name="connsiteY21" fmla="*/ 154172 h 164805"/>
              <a:gd name="connsiteX22" fmla="*/ 21296 w 330090"/>
              <a:gd name="connsiteY22" fmla="*/ 143540 h 164805"/>
              <a:gd name="connsiteX23" fmla="*/ 26612 w 330090"/>
              <a:gd name="connsiteY23" fmla="*/ 95693 h 164805"/>
              <a:gd name="connsiteX24" fmla="*/ 42561 w 330090"/>
              <a:gd name="connsiteY24" fmla="*/ 90377 h 164805"/>
              <a:gd name="connsiteX25" fmla="*/ 53193 w 330090"/>
              <a:gd name="connsiteY25" fmla="*/ 74428 h 164805"/>
              <a:gd name="connsiteX26" fmla="*/ 31928 w 330090"/>
              <a:gd name="connsiteY26" fmla="*/ 63796 h 164805"/>
              <a:gd name="connsiteX27" fmla="*/ 30 w 330090"/>
              <a:gd name="connsiteY27" fmla="*/ 26582 h 16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0090" h="164805">
                <a:moveTo>
                  <a:pt x="30" y="26582"/>
                </a:moveTo>
                <a:cubicBezTo>
                  <a:pt x="-856" y="19494"/>
                  <a:pt x="17894" y="23643"/>
                  <a:pt x="26612" y="21265"/>
                </a:cubicBezTo>
                <a:cubicBezTo>
                  <a:pt x="37425" y="18316"/>
                  <a:pt x="58509" y="10633"/>
                  <a:pt x="58509" y="10633"/>
                </a:cubicBezTo>
                <a:cubicBezTo>
                  <a:pt x="76230" y="12405"/>
                  <a:pt x="94319" y="11944"/>
                  <a:pt x="111672" y="15949"/>
                </a:cubicBezTo>
                <a:cubicBezTo>
                  <a:pt x="117898" y="17386"/>
                  <a:pt x="121232" y="26582"/>
                  <a:pt x="127621" y="26582"/>
                </a:cubicBezTo>
                <a:cubicBezTo>
                  <a:pt x="138829" y="26582"/>
                  <a:pt x="148529" y="18147"/>
                  <a:pt x="159519" y="15949"/>
                </a:cubicBezTo>
                <a:cubicBezTo>
                  <a:pt x="168379" y="14177"/>
                  <a:pt x="177334" y="12824"/>
                  <a:pt x="186100" y="10633"/>
                </a:cubicBezTo>
                <a:cubicBezTo>
                  <a:pt x="191537" y="9274"/>
                  <a:pt x="196661" y="6857"/>
                  <a:pt x="202049" y="5317"/>
                </a:cubicBezTo>
                <a:cubicBezTo>
                  <a:pt x="209074" y="3310"/>
                  <a:pt x="216226" y="1772"/>
                  <a:pt x="223314" y="0"/>
                </a:cubicBezTo>
                <a:cubicBezTo>
                  <a:pt x="278821" y="4626"/>
                  <a:pt x="277579" y="-9308"/>
                  <a:pt x="303058" y="21265"/>
                </a:cubicBezTo>
                <a:cubicBezTo>
                  <a:pt x="307149" y="26173"/>
                  <a:pt x="310147" y="31898"/>
                  <a:pt x="313691" y="37214"/>
                </a:cubicBezTo>
                <a:cubicBezTo>
                  <a:pt x="315463" y="42530"/>
                  <a:pt x="316501" y="48151"/>
                  <a:pt x="319007" y="53163"/>
                </a:cubicBezTo>
                <a:cubicBezTo>
                  <a:pt x="327108" y="69365"/>
                  <a:pt x="339260" y="68859"/>
                  <a:pt x="319007" y="85061"/>
                </a:cubicBezTo>
                <a:cubicBezTo>
                  <a:pt x="314631" y="88562"/>
                  <a:pt x="308374" y="88605"/>
                  <a:pt x="303058" y="90377"/>
                </a:cubicBezTo>
                <a:cubicBezTo>
                  <a:pt x="297742" y="93921"/>
                  <a:pt x="292982" y="98493"/>
                  <a:pt x="287109" y="101010"/>
                </a:cubicBezTo>
                <a:cubicBezTo>
                  <a:pt x="280393" y="103888"/>
                  <a:pt x="272869" y="104319"/>
                  <a:pt x="265844" y="106326"/>
                </a:cubicBezTo>
                <a:cubicBezTo>
                  <a:pt x="260456" y="107865"/>
                  <a:pt x="255212" y="109870"/>
                  <a:pt x="249896" y="111642"/>
                </a:cubicBezTo>
                <a:cubicBezTo>
                  <a:pt x="213335" y="136015"/>
                  <a:pt x="230121" y="128866"/>
                  <a:pt x="202049" y="138223"/>
                </a:cubicBezTo>
                <a:cubicBezTo>
                  <a:pt x="196733" y="141767"/>
                  <a:pt x="191815" y="145999"/>
                  <a:pt x="186100" y="148856"/>
                </a:cubicBezTo>
                <a:cubicBezTo>
                  <a:pt x="164387" y="159713"/>
                  <a:pt x="120600" y="158302"/>
                  <a:pt x="106356" y="159489"/>
                </a:cubicBezTo>
                <a:cubicBezTo>
                  <a:pt x="101040" y="161261"/>
                  <a:pt x="96011" y="164805"/>
                  <a:pt x="90407" y="164805"/>
                </a:cubicBezTo>
                <a:cubicBezTo>
                  <a:pt x="80606" y="164805"/>
                  <a:pt x="50340" y="160720"/>
                  <a:pt x="37244" y="154172"/>
                </a:cubicBezTo>
                <a:cubicBezTo>
                  <a:pt x="31530" y="151315"/>
                  <a:pt x="26612" y="147084"/>
                  <a:pt x="21296" y="143540"/>
                </a:cubicBezTo>
                <a:cubicBezTo>
                  <a:pt x="11521" y="114216"/>
                  <a:pt x="567" y="113056"/>
                  <a:pt x="26612" y="95693"/>
                </a:cubicBezTo>
                <a:cubicBezTo>
                  <a:pt x="31275" y="92585"/>
                  <a:pt x="37245" y="92149"/>
                  <a:pt x="42561" y="90377"/>
                </a:cubicBezTo>
                <a:cubicBezTo>
                  <a:pt x="46105" y="85061"/>
                  <a:pt x="55566" y="80360"/>
                  <a:pt x="53193" y="74428"/>
                </a:cubicBezTo>
                <a:cubicBezTo>
                  <a:pt x="50250" y="67070"/>
                  <a:pt x="38809" y="67728"/>
                  <a:pt x="31928" y="63796"/>
                </a:cubicBezTo>
                <a:cubicBezTo>
                  <a:pt x="9880" y="51197"/>
                  <a:pt x="916" y="33670"/>
                  <a:pt x="30" y="2658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DF0034C-5BD1-483C-8D1F-D4E01816248F}"/>
              </a:ext>
            </a:extLst>
          </p:cNvPr>
          <p:cNvSpPr/>
          <p:nvPr/>
        </p:nvSpPr>
        <p:spPr>
          <a:xfrm>
            <a:off x="1280454" y="2743138"/>
            <a:ext cx="442147" cy="164867"/>
          </a:xfrm>
          <a:custGeom>
            <a:avLst/>
            <a:gdLst>
              <a:gd name="connsiteX0" fmla="*/ 769 w 442147"/>
              <a:gd name="connsiteY0" fmla="*/ 63857 h 164867"/>
              <a:gd name="connsiteX1" fmla="*/ 27351 w 442147"/>
              <a:gd name="connsiteY1" fmla="*/ 58541 h 164867"/>
              <a:gd name="connsiteX2" fmla="*/ 75197 w 442147"/>
              <a:gd name="connsiteY2" fmla="*/ 26643 h 164867"/>
              <a:gd name="connsiteX3" fmla="*/ 91146 w 442147"/>
              <a:gd name="connsiteY3" fmla="*/ 16011 h 164867"/>
              <a:gd name="connsiteX4" fmla="*/ 144309 w 442147"/>
              <a:gd name="connsiteY4" fmla="*/ 5378 h 164867"/>
              <a:gd name="connsiteX5" fmla="*/ 160258 w 442147"/>
              <a:gd name="connsiteY5" fmla="*/ 62 h 164867"/>
              <a:gd name="connsiteX6" fmla="*/ 192155 w 442147"/>
              <a:gd name="connsiteY6" fmla="*/ 10695 h 164867"/>
              <a:gd name="connsiteX7" fmla="*/ 224053 w 442147"/>
              <a:gd name="connsiteY7" fmla="*/ 21327 h 164867"/>
              <a:gd name="connsiteX8" fmla="*/ 255951 w 442147"/>
              <a:gd name="connsiteY8" fmla="*/ 31960 h 164867"/>
              <a:gd name="connsiteX9" fmla="*/ 271899 w 442147"/>
              <a:gd name="connsiteY9" fmla="*/ 37276 h 164867"/>
              <a:gd name="connsiteX10" fmla="*/ 287848 w 442147"/>
              <a:gd name="connsiteY10" fmla="*/ 47909 h 164867"/>
              <a:gd name="connsiteX11" fmla="*/ 303797 w 442147"/>
              <a:gd name="connsiteY11" fmla="*/ 53225 h 164867"/>
              <a:gd name="connsiteX12" fmla="*/ 335695 w 442147"/>
              <a:gd name="connsiteY12" fmla="*/ 74490 h 164867"/>
              <a:gd name="connsiteX13" fmla="*/ 351644 w 442147"/>
              <a:gd name="connsiteY13" fmla="*/ 85122 h 164867"/>
              <a:gd name="connsiteX14" fmla="*/ 367593 w 442147"/>
              <a:gd name="connsiteY14" fmla="*/ 90439 h 164867"/>
              <a:gd name="connsiteX15" fmla="*/ 383541 w 442147"/>
              <a:gd name="connsiteY15" fmla="*/ 101071 h 164867"/>
              <a:gd name="connsiteX16" fmla="*/ 415439 w 442147"/>
              <a:gd name="connsiteY16" fmla="*/ 111704 h 164867"/>
              <a:gd name="connsiteX17" fmla="*/ 431388 w 442147"/>
              <a:gd name="connsiteY17" fmla="*/ 117020 h 164867"/>
              <a:gd name="connsiteX18" fmla="*/ 442020 w 442147"/>
              <a:gd name="connsiteY18" fmla="*/ 132969 h 164867"/>
              <a:gd name="connsiteX19" fmla="*/ 426072 w 442147"/>
              <a:gd name="connsiteY19" fmla="*/ 143602 h 164867"/>
              <a:gd name="connsiteX20" fmla="*/ 394174 w 442147"/>
              <a:gd name="connsiteY20" fmla="*/ 154234 h 164867"/>
              <a:gd name="connsiteX21" fmla="*/ 378225 w 442147"/>
              <a:gd name="connsiteY21" fmla="*/ 159550 h 164867"/>
              <a:gd name="connsiteX22" fmla="*/ 362276 w 442147"/>
              <a:gd name="connsiteY22" fmla="*/ 164867 h 164867"/>
              <a:gd name="connsiteX23" fmla="*/ 303797 w 442147"/>
              <a:gd name="connsiteY23" fmla="*/ 159550 h 164867"/>
              <a:gd name="connsiteX24" fmla="*/ 298481 w 442147"/>
              <a:gd name="connsiteY24" fmla="*/ 143602 h 164867"/>
              <a:gd name="connsiteX25" fmla="*/ 314430 w 442147"/>
              <a:gd name="connsiteY25" fmla="*/ 127653 h 164867"/>
              <a:gd name="connsiteX26" fmla="*/ 277216 w 442147"/>
              <a:gd name="connsiteY26" fmla="*/ 122336 h 164867"/>
              <a:gd name="connsiteX27" fmla="*/ 261267 w 442147"/>
              <a:gd name="connsiteY27" fmla="*/ 117020 h 164867"/>
              <a:gd name="connsiteX28" fmla="*/ 255951 w 442147"/>
              <a:gd name="connsiteY28" fmla="*/ 101071 h 164867"/>
              <a:gd name="connsiteX29" fmla="*/ 250634 w 442147"/>
              <a:gd name="connsiteY29" fmla="*/ 69174 h 164867"/>
              <a:gd name="connsiteX30" fmla="*/ 165574 w 442147"/>
              <a:gd name="connsiteY30" fmla="*/ 53225 h 164867"/>
              <a:gd name="connsiteX31" fmla="*/ 149625 w 442147"/>
              <a:gd name="connsiteY31" fmla="*/ 42592 h 164867"/>
              <a:gd name="connsiteX32" fmla="*/ 133676 w 442147"/>
              <a:gd name="connsiteY32" fmla="*/ 26643 h 164867"/>
              <a:gd name="connsiteX33" fmla="*/ 59248 w 442147"/>
              <a:gd name="connsiteY33" fmla="*/ 31960 h 164867"/>
              <a:gd name="connsiteX34" fmla="*/ 769 w 442147"/>
              <a:gd name="connsiteY34" fmla="*/ 63857 h 16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147" h="164867">
                <a:moveTo>
                  <a:pt x="769" y="63857"/>
                </a:moveTo>
                <a:cubicBezTo>
                  <a:pt x="-4547" y="68287"/>
                  <a:pt x="19125" y="62280"/>
                  <a:pt x="27351" y="58541"/>
                </a:cubicBezTo>
                <a:cubicBezTo>
                  <a:pt x="27355" y="58539"/>
                  <a:pt x="67221" y="31960"/>
                  <a:pt x="75197" y="26643"/>
                </a:cubicBezTo>
                <a:cubicBezTo>
                  <a:pt x="80513" y="23099"/>
                  <a:pt x="85085" y="18031"/>
                  <a:pt x="91146" y="16011"/>
                </a:cubicBezTo>
                <a:cubicBezTo>
                  <a:pt x="118983" y="6733"/>
                  <a:pt x="101547" y="11488"/>
                  <a:pt x="144309" y="5378"/>
                </a:cubicBezTo>
                <a:cubicBezTo>
                  <a:pt x="149625" y="3606"/>
                  <a:pt x="154688" y="-557"/>
                  <a:pt x="160258" y="62"/>
                </a:cubicBezTo>
                <a:cubicBezTo>
                  <a:pt x="171397" y="1300"/>
                  <a:pt x="181523" y="7151"/>
                  <a:pt x="192155" y="10695"/>
                </a:cubicBezTo>
                <a:lnTo>
                  <a:pt x="224053" y="21327"/>
                </a:lnTo>
                <a:lnTo>
                  <a:pt x="255951" y="31960"/>
                </a:lnTo>
                <a:lnTo>
                  <a:pt x="271899" y="37276"/>
                </a:lnTo>
                <a:cubicBezTo>
                  <a:pt x="277215" y="40820"/>
                  <a:pt x="282133" y="45052"/>
                  <a:pt x="287848" y="47909"/>
                </a:cubicBezTo>
                <a:cubicBezTo>
                  <a:pt x="292860" y="50415"/>
                  <a:pt x="298898" y="50504"/>
                  <a:pt x="303797" y="53225"/>
                </a:cubicBezTo>
                <a:cubicBezTo>
                  <a:pt x="314968" y="59431"/>
                  <a:pt x="325062" y="67402"/>
                  <a:pt x="335695" y="74490"/>
                </a:cubicBezTo>
                <a:cubicBezTo>
                  <a:pt x="341011" y="78034"/>
                  <a:pt x="345583" y="83101"/>
                  <a:pt x="351644" y="85122"/>
                </a:cubicBezTo>
                <a:cubicBezTo>
                  <a:pt x="356960" y="86894"/>
                  <a:pt x="362581" y="87933"/>
                  <a:pt x="367593" y="90439"/>
                </a:cubicBezTo>
                <a:cubicBezTo>
                  <a:pt x="373307" y="93296"/>
                  <a:pt x="377703" y="98476"/>
                  <a:pt x="383541" y="101071"/>
                </a:cubicBezTo>
                <a:cubicBezTo>
                  <a:pt x="393783" y="105623"/>
                  <a:pt x="404806" y="108160"/>
                  <a:pt x="415439" y="111704"/>
                </a:cubicBezTo>
                <a:lnTo>
                  <a:pt x="431388" y="117020"/>
                </a:lnTo>
                <a:cubicBezTo>
                  <a:pt x="434932" y="122336"/>
                  <a:pt x="443273" y="126704"/>
                  <a:pt x="442020" y="132969"/>
                </a:cubicBezTo>
                <a:cubicBezTo>
                  <a:pt x="440767" y="139234"/>
                  <a:pt x="431911" y="141007"/>
                  <a:pt x="426072" y="143602"/>
                </a:cubicBezTo>
                <a:cubicBezTo>
                  <a:pt x="415830" y="148154"/>
                  <a:pt x="404807" y="150690"/>
                  <a:pt x="394174" y="154234"/>
                </a:cubicBezTo>
                <a:lnTo>
                  <a:pt x="378225" y="159550"/>
                </a:lnTo>
                <a:lnTo>
                  <a:pt x="362276" y="164867"/>
                </a:lnTo>
                <a:cubicBezTo>
                  <a:pt x="342783" y="163095"/>
                  <a:pt x="322366" y="165740"/>
                  <a:pt x="303797" y="159550"/>
                </a:cubicBezTo>
                <a:cubicBezTo>
                  <a:pt x="298481" y="157778"/>
                  <a:pt x="296709" y="148918"/>
                  <a:pt x="298481" y="143602"/>
                </a:cubicBezTo>
                <a:cubicBezTo>
                  <a:pt x="300859" y="136469"/>
                  <a:pt x="309114" y="132969"/>
                  <a:pt x="314430" y="127653"/>
                </a:cubicBezTo>
                <a:cubicBezTo>
                  <a:pt x="302025" y="125881"/>
                  <a:pt x="289503" y="124794"/>
                  <a:pt x="277216" y="122336"/>
                </a:cubicBezTo>
                <a:cubicBezTo>
                  <a:pt x="271721" y="121237"/>
                  <a:pt x="265230" y="120983"/>
                  <a:pt x="261267" y="117020"/>
                </a:cubicBezTo>
                <a:cubicBezTo>
                  <a:pt x="257304" y="113057"/>
                  <a:pt x="257167" y="106541"/>
                  <a:pt x="255951" y="101071"/>
                </a:cubicBezTo>
                <a:cubicBezTo>
                  <a:pt x="253613" y="90549"/>
                  <a:pt x="257732" y="77286"/>
                  <a:pt x="250634" y="69174"/>
                </a:cubicBezTo>
                <a:cubicBezTo>
                  <a:pt x="239716" y="56696"/>
                  <a:pt x="169705" y="53638"/>
                  <a:pt x="165574" y="53225"/>
                </a:cubicBezTo>
                <a:cubicBezTo>
                  <a:pt x="160258" y="49681"/>
                  <a:pt x="154534" y="46682"/>
                  <a:pt x="149625" y="42592"/>
                </a:cubicBezTo>
                <a:cubicBezTo>
                  <a:pt x="143849" y="37779"/>
                  <a:pt x="141143" y="27521"/>
                  <a:pt x="133676" y="26643"/>
                </a:cubicBezTo>
                <a:cubicBezTo>
                  <a:pt x="108974" y="23737"/>
                  <a:pt x="84057" y="30188"/>
                  <a:pt x="59248" y="31960"/>
                </a:cubicBezTo>
                <a:cubicBezTo>
                  <a:pt x="41618" y="37836"/>
                  <a:pt x="6085" y="59427"/>
                  <a:pt x="769" y="6385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D6A88C3-59A4-4388-ACF0-93C7C53341CE}"/>
              </a:ext>
            </a:extLst>
          </p:cNvPr>
          <p:cNvSpPr/>
          <p:nvPr/>
        </p:nvSpPr>
        <p:spPr>
          <a:xfrm>
            <a:off x="940730" y="3007955"/>
            <a:ext cx="188188" cy="171442"/>
          </a:xfrm>
          <a:custGeom>
            <a:avLst/>
            <a:gdLst>
              <a:gd name="connsiteX0" fmla="*/ 251 w 188188"/>
              <a:gd name="connsiteY0" fmla="*/ 155231 h 171442"/>
              <a:gd name="connsiteX1" fmla="*/ 26833 w 188188"/>
              <a:gd name="connsiteY1" fmla="*/ 171180 h 171442"/>
              <a:gd name="connsiteX2" fmla="*/ 85312 w 188188"/>
              <a:gd name="connsiteY2" fmla="*/ 160547 h 171442"/>
              <a:gd name="connsiteX3" fmla="*/ 111893 w 188188"/>
              <a:gd name="connsiteY3" fmla="*/ 128650 h 171442"/>
              <a:gd name="connsiteX4" fmla="*/ 133158 w 188188"/>
              <a:gd name="connsiteY4" fmla="*/ 96752 h 171442"/>
              <a:gd name="connsiteX5" fmla="*/ 143791 w 188188"/>
              <a:gd name="connsiteY5" fmla="*/ 80803 h 171442"/>
              <a:gd name="connsiteX6" fmla="*/ 154423 w 188188"/>
              <a:gd name="connsiteY6" fmla="*/ 64854 h 171442"/>
              <a:gd name="connsiteX7" fmla="*/ 165056 w 188188"/>
              <a:gd name="connsiteY7" fmla="*/ 48905 h 171442"/>
              <a:gd name="connsiteX8" fmla="*/ 181005 w 188188"/>
              <a:gd name="connsiteY8" fmla="*/ 17008 h 171442"/>
              <a:gd name="connsiteX9" fmla="*/ 186321 w 188188"/>
              <a:gd name="connsiteY9" fmla="*/ 1059 h 171442"/>
              <a:gd name="connsiteX10" fmla="*/ 101261 w 188188"/>
              <a:gd name="connsiteY10" fmla="*/ 6375 h 171442"/>
              <a:gd name="connsiteX11" fmla="*/ 111893 w 188188"/>
              <a:gd name="connsiteY11" fmla="*/ 38273 h 171442"/>
              <a:gd name="connsiteX12" fmla="*/ 117210 w 188188"/>
              <a:gd name="connsiteY12" fmla="*/ 54222 h 171442"/>
              <a:gd name="connsiteX13" fmla="*/ 64047 w 188188"/>
              <a:gd name="connsiteY13" fmla="*/ 70171 h 171442"/>
              <a:gd name="connsiteX14" fmla="*/ 53414 w 188188"/>
              <a:gd name="connsiteY14" fmla="*/ 107385 h 171442"/>
              <a:gd name="connsiteX15" fmla="*/ 42782 w 188188"/>
              <a:gd name="connsiteY15" fmla="*/ 123333 h 171442"/>
              <a:gd name="connsiteX16" fmla="*/ 251 w 188188"/>
              <a:gd name="connsiteY16" fmla="*/ 155231 h 17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8188" h="171442">
                <a:moveTo>
                  <a:pt x="251" y="155231"/>
                </a:moveTo>
                <a:cubicBezTo>
                  <a:pt x="-2407" y="163206"/>
                  <a:pt x="16640" y="169481"/>
                  <a:pt x="26833" y="171180"/>
                </a:cubicBezTo>
                <a:cubicBezTo>
                  <a:pt x="38266" y="173086"/>
                  <a:pt x="71141" y="164090"/>
                  <a:pt x="85312" y="160547"/>
                </a:cubicBezTo>
                <a:cubicBezTo>
                  <a:pt x="123298" y="103564"/>
                  <a:pt x="64146" y="190038"/>
                  <a:pt x="111893" y="128650"/>
                </a:cubicBezTo>
                <a:cubicBezTo>
                  <a:pt x="119738" y="118563"/>
                  <a:pt x="126070" y="107385"/>
                  <a:pt x="133158" y="96752"/>
                </a:cubicBezTo>
                <a:lnTo>
                  <a:pt x="143791" y="80803"/>
                </a:lnTo>
                <a:lnTo>
                  <a:pt x="154423" y="64854"/>
                </a:lnTo>
                <a:lnTo>
                  <a:pt x="165056" y="48905"/>
                </a:lnTo>
                <a:cubicBezTo>
                  <a:pt x="178419" y="8817"/>
                  <a:pt x="160392" y="58233"/>
                  <a:pt x="181005" y="17008"/>
                </a:cubicBezTo>
                <a:cubicBezTo>
                  <a:pt x="183511" y="11996"/>
                  <a:pt x="191876" y="1800"/>
                  <a:pt x="186321" y="1059"/>
                </a:cubicBezTo>
                <a:cubicBezTo>
                  <a:pt x="158162" y="-2696"/>
                  <a:pt x="129614" y="4603"/>
                  <a:pt x="101261" y="6375"/>
                </a:cubicBezTo>
                <a:lnTo>
                  <a:pt x="111893" y="38273"/>
                </a:lnTo>
                <a:lnTo>
                  <a:pt x="117210" y="54222"/>
                </a:lnTo>
                <a:cubicBezTo>
                  <a:pt x="100921" y="56549"/>
                  <a:pt x="76527" y="54572"/>
                  <a:pt x="64047" y="70171"/>
                </a:cubicBezTo>
                <a:cubicBezTo>
                  <a:pt x="60860" y="74154"/>
                  <a:pt x="54298" y="105322"/>
                  <a:pt x="53414" y="107385"/>
                </a:cubicBezTo>
                <a:cubicBezTo>
                  <a:pt x="50897" y="113258"/>
                  <a:pt x="45639" y="117619"/>
                  <a:pt x="42782" y="123333"/>
                </a:cubicBezTo>
                <a:cubicBezTo>
                  <a:pt x="31833" y="145230"/>
                  <a:pt x="2909" y="147256"/>
                  <a:pt x="251" y="15523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B10F669-D3D5-4D85-BE27-EF2D81D3E645}"/>
              </a:ext>
            </a:extLst>
          </p:cNvPr>
          <p:cNvSpPr/>
          <p:nvPr/>
        </p:nvSpPr>
        <p:spPr>
          <a:xfrm>
            <a:off x="1044017" y="3056615"/>
            <a:ext cx="258471" cy="180999"/>
          </a:xfrm>
          <a:custGeom>
            <a:avLst/>
            <a:gdLst>
              <a:gd name="connsiteX0" fmla="*/ 8606 w 258471"/>
              <a:gd name="connsiteY0" fmla="*/ 42776 h 180999"/>
              <a:gd name="connsiteX1" fmla="*/ 8606 w 258471"/>
              <a:gd name="connsiteY1" fmla="*/ 95938 h 180999"/>
              <a:gd name="connsiteX2" fmla="*/ 29871 w 258471"/>
              <a:gd name="connsiteY2" fmla="*/ 101255 h 180999"/>
              <a:gd name="connsiteX3" fmla="*/ 61769 w 258471"/>
              <a:gd name="connsiteY3" fmla="*/ 122520 h 180999"/>
              <a:gd name="connsiteX4" fmla="*/ 72402 w 258471"/>
              <a:gd name="connsiteY4" fmla="*/ 138469 h 180999"/>
              <a:gd name="connsiteX5" fmla="*/ 93667 w 258471"/>
              <a:gd name="connsiteY5" fmla="*/ 143785 h 180999"/>
              <a:gd name="connsiteX6" fmla="*/ 114932 w 258471"/>
              <a:gd name="connsiteY6" fmla="*/ 180999 h 180999"/>
              <a:gd name="connsiteX7" fmla="*/ 120248 w 258471"/>
              <a:gd name="connsiteY7" fmla="*/ 165050 h 180999"/>
              <a:gd name="connsiteX8" fmla="*/ 125564 w 258471"/>
              <a:gd name="connsiteY8" fmla="*/ 143785 h 180999"/>
              <a:gd name="connsiteX9" fmla="*/ 189360 w 258471"/>
              <a:gd name="connsiteY9" fmla="*/ 101255 h 180999"/>
              <a:gd name="connsiteX10" fmla="*/ 215941 w 258471"/>
              <a:gd name="connsiteY10" fmla="*/ 95938 h 180999"/>
              <a:gd name="connsiteX11" fmla="*/ 231890 w 258471"/>
              <a:gd name="connsiteY11" fmla="*/ 85306 h 180999"/>
              <a:gd name="connsiteX12" fmla="*/ 247839 w 258471"/>
              <a:gd name="connsiteY12" fmla="*/ 79990 h 180999"/>
              <a:gd name="connsiteX13" fmla="*/ 258471 w 258471"/>
              <a:gd name="connsiteY13" fmla="*/ 64041 h 180999"/>
              <a:gd name="connsiteX14" fmla="*/ 253155 w 258471"/>
              <a:gd name="connsiteY14" fmla="*/ 48092 h 180999"/>
              <a:gd name="connsiteX15" fmla="*/ 199992 w 258471"/>
              <a:gd name="connsiteY15" fmla="*/ 42776 h 180999"/>
              <a:gd name="connsiteX16" fmla="*/ 152146 w 258471"/>
              <a:gd name="connsiteY16" fmla="*/ 21511 h 180999"/>
              <a:gd name="connsiteX17" fmla="*/ 130881 w 258471"/>
              <a:gd name="connsiteY17" fmla="*/ 16194 h 180999"/>
              <a:gd name="connsiteX18" fmla="*/ 77718 w 258471"/>
              <a:gd name="connsiteY18" fmla="*/ 245 h 180999"/>
              <a:gd name="connsiteX19" fmla="*/ 8606 w 258471"/>
              <a:gd name="connsiteY19" fmla="*/ 42776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71" h="180999">
                <a:moveTo>
                  <a:pt x="8606" y="42776"/>
                </a:moveTo>
                <a:cubicBezTo>
                  <a:pt x="-2913" y="58725"/>
                  <a:pt x="-2826" y="82219"/>
                  <a:pt x="8606" y="95938"/>
                </a:cubicBezTo>
                <a:cubicBezTo>
                  <a:pt x="13283" y="101551"/>
                  <a:pt x="22783" y="99483"/>
                  <a:pt x="29871" y="101255"/>
                </a:cubicBezTo>
                <a:cubicBezTo>
                  <a:pt x="40504" y="108343"/>
                  <a:pt x="54680" y="111887"/>
                  <a:pt x="61769" y="122520"/>
                </a:cubicBezTo>
                <a:cubicBezTo>
                  <a:pt x="65313" y="127836"/>
                  <a:pt x="67086" y="134925"/>
                  <a:pt x="72402" y="138469"/>
                </a:cubicBezTo>
                <a:cubicBezTo>
                  <a:pt x="78481" y="142522"/>
                  <a:pt x="86579" y="142013"/>
                  <a:pt x="93667" y="143785"/>
                </a:cubicBezTo>
                <a:cubicBezTo>
                  <a:pt x="95677" y="151824"/>
                  <a:pt x="99095" y="180999"/>
                  <a:pt x="114932" y="180999"/>
                </a:cubicBezTo>
                <a:cubicBezTo>
                  <a:pt x="120536" y="180999"/>
                  <a:pt x="118709" y="170438"/>
                  <a:pt x="120248" y="165050"/>
                </a:cubicBezTo>
                <a:cubicBezTo>
                  <a:pt x="122255" y="158025"/>
                  <a:pt x="121374" y="149771"/>
                  <a:pt x="125564" y="143785"/>
                </a:cubicBezTo>
                <a:cubicBezTo>
                  <a:pt x="147375" y="112627"/>
                  <a:pt x="156622" y="110184"/>
                  <a:pt x="189360" y="101255"/>
                </a:cubicBezTo>
                <a:cubicBezTo>
                  <a:pt x="198077" y="98877"/>
                  <a:pt x="207081" y="97710"/>
                  <a:pt x="215941" y="95938"/>
                </a:cubicBezTo>
                <a:cubicBezTo>
                  <a:pt x="221257" y="92394"/>
                  <a:pt x="226175" y="88163"/>
                  <a:pt x="231890" y="85306"/>
                </a:cubicBezTo>
                <a:cubicBezTo>
                  <a:pt x="236902" y="82800"/>
                  <a:pt x="243463" y="83491"/>
                  <a:pt x="247839" y="79990"/>
                </a:cubicBezTo>
                <a:cubicBezTo>
                  <a:pt x="252828" y="75999"/>
                  <a:pt x="254927" y="69357"/>
                  <a:pt x="258471" y="64041"/>
                </a:cubicBezTo>
                <a:cubicBezTo>
                  <a:pt x="256699" y="58725"/>
                  <a:pt x="258421" y="50007"/>
                  <a:pt x="253155" y="48092"/>
                </a:cubicBezTo>
                <a:cubicBezTo>
                  <a:pt x="236418" y="42006"/>
                  <a:pt x="217496" y="46058"/>
                  <a:pt x="199992" y="42776"/>
                </a:cubicBezTo>
                <a:cubicBezTo>
                  <a:pt x="141221" y="31756"/>
                  <a:pt x="189286" y="37428"/>
                  <a:pt x="152146" y="21511"/>
                </a:cubicBezTo>
                <a:cubicBezTo>
                  <a:pt x="145430" y="18633"/>
                  <a:pt x="137906" y="18201"/>
                  <a:pt x="130881" y="16194"/>
                </a:cubicBezTo>
                <a:cubicBezTo>
                  <a:pt x="113092" y="11111"/>
                  <a:pt x="96097" y="2366"/>
                  <a:pt x="77718" y="245"/>
                </a:cubicBezTo>
                <a:cubicBezTo>
                  <a:pt x="49551" y="-3005"/>
                  <a:pt x="20125" y="26827"/>
                  <a:pt x="8606" y="4277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5FDD63-00ED-4A9F-BC32-9F4BCC732775}"/>
              </a:ext>
            </a:extLst>
          </p:cNvPr>
          <p:cNvSpPr/>
          <p:nvPr/>
        </p:nvSpPr>
        <p:spPr>
          <a:xfrm>
            <a:off x="1137684" y="3194913"/>
            <a:ext cx="155849" cy="143710"/>
          </a:xfrm>
          <a:custGeom>
            <a:avLst/>
            <a:gdLst>
              <a:gd name="connsiteX0" fmla="*/ 0 w 155849"/>
              <a:gd name="connsiteY0" fmla="*/ 53334 h 143710"/>
              <a:gd name="connsiteX1" fmla="*/ 10632 w 155849"/>
              <a:gd name="connsiteY1" fmla="*/ 79915 h 143710"/>
              <a:gd name="connsiteX2" fmla="*/ 21265 w 155849"/>
              <a:gd name="connsiteY2" fmla="*/ 95864 h 143710"/>
              <a:gd name="connsiteX3" fmla="*/ 26581 w 155849"/>
              <a:gd name="connsiteY3" fmla="*/ 117129 h 143710"/>
              <a:gd name="connsiteX4" fmla="*/ 53163 w 155849"/>
              <a:gd name="connsiteY4" fmla="*/ 143710 h 143710"/>
              <a:gd name="connsiteX5" fmla="*/ 122274 w 155849"/>
              <a:gd name="connsiteY5" fmla="*/ 138394 h 143710"/>
              <a:gd name="connsiteX6" fmla="*/ 127590 w 155849"/>
              <a:gd name="connsiteY6" fmla="*/ 117129 h 143710"/>
              <a:gd name="connsiteX7" fmla="*/ 132907 w 155849"/>
              <a:gd name="connsiteY7" fmla="*/ 63966 h 143710"/>
              <a:gd name="connsiteX8" fmla="*/ 148856 w 155849"/>
              <a:gd name="connsiteY8" fmla="*/ 16120 h 143710"/>
              <a:gd name="connsiteX9" fmla="*/ 154172 w 155849"/>
              <a:gd name="connsiteY9" fmla="*/ 171 h 143710"/>
              <a:gd name="connsiteX10" fmla="*/ 85060 w 155849"/>
              <a:gd name="connsiteY10" fmla="*/ 16120 h 143710"/>
              <a:gd name="connsiteX11" fmla="*/ 0 w 155849"/>
              <a:gd name="connsiteY11" fmla="*/ 53334 h 1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849" h="143710">
                <a:moveTo>
                  <a:pt x="0" y="53334"/>
                </a:moveTo>
                <a:cubicBezTo>
                  <a:pt x="3544" y="62194"/>
                  <a:pt x="6364" y="71380"/>
                  <a:pt x="10632" y="79915"/>
                </a:cubicBezTo>
                <a:cubicBezTo>
                  <a:pt x="13489" y="85630"/>
                  <a:pt x="18748" y="89991"/>
                  <a:pt x="21265" y="95864"/>
                </a:cubicBezTo>
                <a:cubicBezTo>
                  <a:pt x="24143" y="102580"/>
                  <a:pt x="23703" y="110413"/>
                  <a:pt x="26581" y="117129"/>
                </a:cubicBezTo>
                <a:cubicBezTo>
                  <a:pt x="33669" y="133669"/>
                  <a:pt x="38986" y="134259"/>
                  <a:pt x="53163" y="143710"/>
                </a:cubicBezTo>
                <a:cubicBezTo>
                  <a:pt x="76200" y="141938"/>
                  <a:pt x="100515" y="146165"/>
                  <a:pt x="122274" y="138394"/>
                </a:cubicBezTo>
                <a:cubicBezTo>
                  <a:pt x="129155" y="135937"/>
                  <a:pt x="126557" y="124362"/>
                  <a:pt x="127590" y="117129"/>
                </a:cubicBezTo>
                <a:cubicBezTo>
                  <a:pt x="130109" y="99499"/>
                  <a:pt x="129625" y="81470"/>
                  <a:pt x="132907" y="63966"/>
                </a:cubicBezTo>
                <a:cubicBezTo>
                  <a:pt x="132912" y="63940"/>
                  <a:pt x="146194" y="24107"/>
                  <a:pt x="148856" y="16120"/>
                </a:cubicBezTo>
                <a:cubicBezTo>
                  <a:pt x="150628" y="10804"/>
                  <a:pt x="159488" y="-1601"/>
                  <a:pt x="154172" y="171"/>
                </a:cubicBezTo>
                <a:cubicBezTo>
                  <a:pt x="129265" y="8473"/>
                  <a:pt x="117317" y="13188"/>
                  <a:pt x="85060" y="16120"/>
                </a:cubicBezTo>
                <a:lnTo>
                  <a:pt x="0" y="53334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6C2684A-4C45-4B38-8C9F-A7D4811C5BA9}"/>
              </a:ext>
            </a:extLst>
          </p:cNvPr>
          <p:cNvSpPr/>
          <p:nvPr/>
        </p:nvSpPr>
        <p:spPr>
          <a:xfrm>
            <a:off x="1186860" y="3326658"/>
            <a:ext cx="354861" cy="206247"/>
          </a:xfrm>
          <a:custGeom>
            <a:avLst/>
            <a:gdLst>
              <a:gd name="connsiteX0" fmla="*/ 3987 w 354861"/>
              <a:gd name="connsiteY0" fmla="*/ 1333 h 206247"/>
              <a:gd name="connsiteX1" fmla="*/ 35884 w 354861"/>
              <a:gd name="connsiteY1" fmla="*/ 54495 h 206247"/>
              <a:gd name="connsiteX2" fmla="*/ 51833 w 354861"/>
              <a:gd name="connsiteY2" fmla="*/ 65128 h 206247"/>
              <a:gd name="connsiteX3" fmla="*/ 73098 w 354861"/>
              <a:gd name="connsiteY3" fmla="*/ 70444 h 206247"/>
              <a:gd name="connsiteX4" fmla="*/ 78414 w 354861"/>
              <a:gd name="connsiteY4" fmla="*/ 86393 h 206247"/>
              <a:gd name="connsiteX5" fmla="*/ 83731 w 354861"/>
              <a:gd name="connsiteY5" fmla="*/ 91709 h 206247"/>
              <a:gd name="connsiteX6" fmla="*/ 67782 w 354861"/>
              <a:gd name="connsiteY6" fmla="*/ 97026 h 206247"/>
              <a:gd name="connsiteX7" fmla="*/ 104996 w 354861"/>
              <a:gd name="connsiteY7" fmla="*/ 128923 h 206247"/>
              <a:gd name="connsiteX8" fmla="*/ 120945 w 354861"/>
              <a:gd name="connsiteY8" fmla="*/ 139556 h 206247"/>
              <a:gd name="connsiteX9" fmla="*/ 136893 w 354861"/>
              <a:gd name="connsiteY9" fmla="*/ 144872 h 206247"/>
              <a:gd name="connsiteX10" fmla="*/ 206005 w 354861"/>
              <a:gd name="connsiteY10" fmla="*/ 155505 h 206247"/>
              <a:gd name="connsiteX11" fmla="*/ 211321 w 354861"/>
              <a:gd name="connsiteY11" fmla="*/ 203351 h 206247"/>
              <a:gd name="connsiteX12" fmla="*/ 232587 w 354861"/>
              <a:gd name="connsiteY12" fmla="*/ 198035 h 206247"/>
              <a:gd name="connsiteX13" fmla="*/ 221954 w 354861"/>
              <a:gd name="connsiteY13" fmla="*/ 144872 h 206247"/>
              <a:gd name="connsiteX14" fmla="*/ 232587 w 354861"/>
              <a:gd name="connsiteY14" fmla="*/ 128923 h 206247"/>
              <a:gd name="connsiteX15" fmla="*/ 248535 w 354861"/>
              <a:gd name="connsiteY15" fmla="*/ 123607 h 206247"/>
              <a:gd name="connsiteX16" fmla="*/ 317647 w 354861"/>
              <a:gd name="connsiteY16" fmla="*/ 128923 h 206247"/>
              <a:gd name="connsiteX17" fmla="*/ 322963 w 354861"/>
              <a:gd name="connsiteY17" fmla="*/ 150189 h 206247"/>
              <a:gd name="connsiteX18" fmla="*/ 354861 w 354861"/>
              <a:gd name="connsiteY18" fmla="*/ 123607 h 206247"/>
              <a:gd name="connsiteX19" fmla="*/ 338912 w 354861"/>
              <a:gd name="connsiteY19" fmla="*/ 75761 h 206247"/>
              <a:gd name="connsiteX20" fmla="*/ 322963 w 354861"/>
              <a:gd name="connsiteY20" fmla="*/ 70444 h 206247"/>
              <a:gd name="connsiteX21" fmla="*/ 285749 w 354861"/>
              <a:gd name="connsiteY21" fmla="*/ 54495 h 206247"/>
              <a:gd name="connsiteX22" fmla="*/ 253852 w 354861"/>
              <a:gd name="connsiteY22" fmla="*/ 59812 h 206247"/>
              <a:gd name="connsiteX23" fmla="*/ 237903 w 354861"/>
              <a:gd name="connsiteY23" fmla="*/ 75761 h 206247"/>
              <a:gd name="connsiteX24" fmla="*/ 221954 w 354861"/>
              <a:gd name="connsiteY24" fmla="*/ 86393 h 206247"/>
              <a:gd name="connsiteX25" fmla="*/ 158159 w 354861"/>
              <a:gd name="connsiteY25" fmla="*/ 81077 h 206247"/>
              <a:gd name="connsiteX26" fmla="*/ 142210 w 354861"/>
              <a:gd name="connsiteY26" fmla="*/ 38547 h 206247"/>
              <a:gd name="connsiteX27" fmla="*/ 99680 w 354861"/>
              <a:gd name="connsiteY27" fmla="*/ 11965 h 206247"/>
              <a:gd name="connsiteX28" fmla="*/ 3987 w 354861"/>
              <a:gd name="connsiteY28" fmla="*/ 1333 h 2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4861" h="206247">
                <a:moveTo>
                  <a:pt x="3987" y="1333"/>
                </a:moveTo>
                <a:cubicBezTo>
                  <a:pt x="-6646" y="8421"/>
                  <a:pt x="3986" y="43863"/>
                  <a:pt x="35884" y="54495"/>
                </a:cubicBezTo>
                <a:cubicBezTo>
                  <a:pt x="41200" y="58039"/>
                  <a:pt x="45960" y="62611"/>
                  <a:pt x="51833" y="65128"/>
                </a:cubicBezTo>
                <a:cubicBezTo>
                  <a:pt x="58549" y="68006"/>
                  <a:pt x="67393" y="65880"/>
                  <a:pt x="73098" y="70444"/>
                </a:cubicBezTo>
                <a:cubicBezTo>
                  <a:pt x="77474" y="73945"/>
                  <a:pt x="74826" y="82088"/>
                  <a:pt x="78414" y="86393"/>
                </a:cubicBezTo>
                <a:cubicBezTo>
                  <a:pt x="82534" y="91336"/>
                  <a:pt x="123103" y="117958"/>
                  <a:pt x="83731" y="91709"/>
                </a:cubicBezTo>
                <a:cubicBezTo>
                  <a:pt x="78415" y="93481"/>
                  <a:pt x="67782" y="91422"/>
                  <a:pt x="67782" y="97026"/>
                </a:cubicBezTo>
                <a:cubicBezTo>
                  <a:pt x="67782" y="102547"/>
                  <a:pt x="103895" y="128137"/>
                  <a:pt x="104996" y="128923"/>
                </a:cubicBezTo>
                <a:cubicBezTo>
                  <a:pt x="110195" y="132637"/>
                  <a:pt x="115230" y="136698"/>
                  <a:pt x="120945" y="139556"/>
                </a:cubicBezTo>
                <a:cubicBezTo>
                  <a:pt x="125957" y="142062"/>
                  <a:pt x="131385" y="143839"/>
                  <a:pt x="136893" y="144872"/>
                </a:cubicBezTo>
                <a:cubicBezTo>
                  <a:pt x="159802" y="149168"/>
                  <a:pt x="182968" y="151961"/>
                  <a:pt x="206005" y="155505"/>
                </a:cubicBezTo>
                <a:cubicBezTo>
                  <a:pt x="207777" y="171454"/>
                  <a:pt x="202816" y="189743"/>
                  <a:pt x="211321" y="203351"/>
                </a:cubicBezTo>
                <a:cubicBezTo>
                  <a:pt x="215194" y="209547"/>
                  <a:pt x="230021" y="204877"/>
                  <a:pt x="232587" y="198035"/>
                </a:cubicBezTo>
                <a:cubicBezTo>
                  <a:pt x="236898" y="186538"/>
                  <a:pt x="226572" y="158727"/>
                  <a:pt x="221954" y="144872"/>
                </a:cubicBezTo>
                <a:cubicBezTo>
                  <a:pt x="225498" y="139556"/>
                  <a:pt x="227598" y="132915"/>
                  <a:pt x="232587" y="128923"/>
                </a:cubicBezTo>
                <a:cubicBezTo>
                  <a:pt x="236963" y="125422"/>
                  <a:pt x="242931" y="123607"/>
                  <a:pt x="248535" y="123607"/>
                </a:cubicBezTo>
                <a:cubicBezTo>
                  <a:pt x="271640" y="123607"/>
                  <a:pt x="294610" y="127151"/>
                  <a:pt x="317647" y="128923"/>
                </a:cubicBezTo>
                <a:cubicBezTo>
                  <a:pt x="319419" y="136012"/>
                  <a:pt x="316428" y="146921"/>
                  <a:pt x="322963" y="150189"/>
                </a:cubicBezTo>
                <a:cubicBezTo>
                  <a:pt x="327897" y="152656"/>
                  <a:pt x="354716" y="123752"/>
                  <a:pt x="354861" y="123607"/>
                </a:cubicBezTo>
                <a:cubicBezTo>
                  <a:pt x="352173" y="110166"/>
                  <a:pt x="349918" y="86767"/>
                  <a:pt x="338912" y="75761"/>
                </a:cubicBezTo>
                <a:cubicBezTo>
                  <a:pt x="334949" y="71798"/>
                  <a:pt x="327975" y="72950"/>
                  <a:pt x="322963" y="70444"/>
                </a:cubicBezTo>
                <a:cubicBezTo>
                  <a:pt x="286250" y="52088"/>
                  <a:pt x="330005" y="65560"/>
                  <a:pt x="285749" y="54495"/>
                </a:cubicBezTo>
                <a:cubicBezTo>
                  <a:pt x="275117" y="56267"/>
                  <a:pt x="263702" y="55434"/>
                  <a:pt x="253852" y="59812"/>
                </a:cubicBezTo>
                <a:cubicBezTo>
                  <a:pt x="246982" y="62866"/>
                  <a:pt x="243679" y="70948"/>
                  <a:pt x="237903" y="75761"/>
                </a:cubicBezTo>
                <a:cubicBezTo>
                  <a:pt x="232995" y="79851"/>
                  <a:pt x="227270" y="82849"/>
                  <a:pt x="221954" y="86393"/>
                </a:cubicBezTo>
                <a:cubicBezTo>
                  <a:pt x="200689" y="84621"/>
                  <a:pt x="178677" y="86939"/>
                  <a:pt x="158159" y="81077"/>
                </a:cubicBezTo>
                <a:cubicBezTo>
                  <a:pt x="145940" y="77586"/>
                  <a:pt x="143934" y="43144"/>
                  <a:pt x="142210" y="38547"/>
                </a:cubicBezTo>
                <a:cubicBezTo>
                  <a:pt x="133785" y="16081"/>
                  <a:pt x="122860" y="19692"/>
                  <a:pt x="99680" y="11965"/>
                </a:cubicBezTo>
                <a:cubicBezTo>
                  <a:pt x="27054" y="18018"/>
                  <a:pt x="14620" y="-5755"/>
                  <a:pt x="3987" y="133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AD490-5537-4893-AA03-7914B8259E10}"/>
              </a:ext>
            </a:extLst>
          </p:cNvPr>
          <p:cNvSpPr/>
          <p:nvPr/>
        </p:nvSpPr>
        <p:spPr>
          <a:xfrm>
            <a:off x="1697478" y="2892056"/>
            <a:ext cx="258913" cy="139802"/>
          </a:xfrm>
          <a:custGeom>
            <a:avLst/>
            <a:gdLst>
              <a:gd name="connsiteX0" fmla="*/ 72843 w 258913"/>
              <a:gd name="connsiteY0" fmla="*/ 37214 h 139802"/>
              <a:gd name="connsiteX1" fmla="*/ 51578 w 258913"/>
              <a:gd name="connsiteY1" fmla="*/ 10632 h 139802"/>
              <a:gd name="connsiteX2" fmla="*/ 67527 w 258913"/>
              <a:gd name="connsiteY2" fmla="*/ 0 h 139802"/>
              <a:gd name="connsiteX3" fmla="*/ 200434 w 258913"/>
              <a:gd name="connsiteY3" fmla="*/ 5316 h 139802"/>
              <a:gd name="connsiteX4" fmla="*/ 232331 w 258913"/>
              <a:gd name="connsiteY4" fmla="*/ 31897 h 139802"/>
              <a:gd name="connsiteX5" fmla="*/ 258913 w 258913"/>
              <a:gd name="connsiteY5" fmla="*/ 74428 h 139802"/>
              <a:gd name="connsiteX6" fmla="*/ 253596 w 258913"/>
              <a:gd name="connsiteY6" fmla="*/ 90377 h 139802"/>
              <a:gd name="connsiteX7" fmla="*/ 195117 w 258913"/>
              <a:gd name="connsiteY7" fmla="*/ 95693 h 139802"/>
              <a:gd name="connsiteX8" fmla="*/ 179169 w 258913"/>
              <a:gd name="connsiteY8" fmla="*/ 101009 h 139802"/>
              <a:gd name="connsiteX9" fmla="*/ 131322 w 258913"/>
              <a:gd name="connsiteY9" fmla="*/ 116958 h 139802"/>
              <a:gd name="connsiteX10" fmla="*/ 126006 w 258913"/>
              <a:gd name="connsiteY10" fmla="*/ 138223 h 139802"/>
              <a:gd name="connsiteX11" fmla="*/ 94108 w 258913"/>
              <a:gd name="connsiteY11" fmla="*/ 132907 h 139802"/>
              <a:gd name="connsiteX12" fmla="*/ 67527 w 258913"/>
              <a:gd name="connsiteY12" fmla="*/ 101009 h 139802"/>
              <a:gd name="connsiteX13" fmla="*/ 83475 w 258913"/>
              <a:gd name="connsiteY13" fmla="*/ 95693 h 139802"/>
              <a:gd name="connsiteX14" fmla="*/ 46262 w 258913"/>
              <a:gd name="connsiteY14" fmla="*/ 79744 h 139802"/>
              <a:gd name="connsiteX15" fmla="*/ 3731 w 258913"/>
              <a:gd name="connsiteY15" fmla="*/ 85060 h 139802"/>
              <a:gd name="connsiteX16" fmla="*/ 9048 w 258913"/>
              <a:gd name="connsiteY16" fmla="*/ 53163 h 139802"/>
              <a:gd name="connsiteX17" fmla="*/ 72843 w 258913"/>
              <a:gd name="connsiteY17" fmla="*/ 37214 h 13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913" h="139802">
                <a:moveTo>
                  <a:pt x="72843" y="37214"/>
                </a:moveTo>
                <a:cubicBezTo>
                  <a:pt x="79931" y="30125"/>
                  <a:pt x="53183" y="21865"/>
                  <a:pt x="51578" y="10632"/>
                </a:cubicBezTo>
                <a:cubicBezTo>
                  <a:pt x="50674" y="4307"/>
                  <a:pt x="61142" y="228"/>
                  <a:pt x="67527" y="0"/>
                </a:cubicBezTo>
                <a:lnTo>
                  <a:pt x="200434" y="5316"/>
                </a:lnTo>
                <a:cubicBezTo>
                  <a:pt x="210358" y="11933"/>
                  <a:pt x="226313" y="21065"/>
                  <a:pt x="232331" y="31897"/>
                </a:cubicBezTo>
                <a:cubicBezTo>
                  <a:pt x="258383" y="78789"/>
                  <a:pt x="226000" y="52485"/>
                  <a:pt x="258913" y="74428"/>
                </a:cubicBezTo>
                <a:cubicBezTo>
                  <a:pt x="257141" y="79744"/>
                  <a:pt x="258912" y="88605"/>
                  <a:pt x="253596" y="90377"/>
                </a:cubicBezTo>
                <a:cubicBezTo>
                  <a:pt x="235027" y="96567"/>
                  <a:pt x="214494" y="92925"/>
                  <a:pt x="195117" y="95693"/>
                </a:cubicBezTo>
                <a:cubicBezTo>
                  <a:pt x="189570" y="96485"/>
                  <a:pt x="184557" y="99470"/>
                  <a:pt x="179169" y="101009"/>
                </a:cubicBezTo>
                <a:cubicBezTo>
                  <a:pt x="139107" y="112455"/>
                  <a:pt x="177144" y="98628"/>
                  <a:pt x="131322" y="116958"/>
                </a:cubicBezTo>
                <a:cubicBezTo>
                  <a:pt x="129550" y="124046"/>
                  <a:pt x="132722" y="135345"/>
                  <a:pt x="126006" y="138223"/>
                </a:cubicBezTo>
                <a:cubicBezTo>
                  <a:pt x="116098" y="142469"/>
                  <a:pt x="103958" y="137285"/>
                  <a:pt x="94108" y="132907"/>
                </a:cubicBezTo>
                <a:cubicBezTo>
                  <a:pt x="84412" y="128598"/>
                  <a:pt x="73176" y="109483"/>
                  <a:pt x="67527" y="101009"/>
                </a:cubicBezTo>
                <a:cubicBezTo>
                  <a:pt x="72843" y="99237"/>
                  <a:pt x="85247" y="101009"/>
                  <a:pt x="83475" y="95693"/>
                </a:cubicBezTo>
                <a:cubicBezTo>
                  <a:pt x="81832" y="90765"/>
                  <a:pt x="52310" y="81760"/>
                  <a:pt x="46262" y="79744"/>
                </a:cubicBezTo>
                <a:cubicBezTo>
                  <a:pt x="32085" y="81516"/>
                  <a:pt x="15357" y="93364"/>
                  <a:pt x="3731" y="85060"/>
                </a:cubicBezTo>
                <a:cubicBezTo>
                  <a:pt x="-5040" y="78795"/>
                  <a:pt x="3700" y="62522"/>
                  <a:pt x="9048" y="53163"/>
                </a:cubicBezTo>
                <a:cubicBezTo>
                  <a:pt x="13688" y="45044"/>
                  <a:pt x="65755" y="44303"/>
                  <a:pt x="72843" y="37214"/>
                </a:cubicBezTo>
                <a:close/>
              </a:path>
            </a:pathLst>
          </a:custGeom>
          <a:blipFill>
            <a:blip r:embed="rId2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DE2CB8E-8F68-4921-9C2D-975A13BA5EEA}"/>
              </a:ext>
            </a:extLst>
          </p:cNvPr>
          <p:cNvSpPr/>
          <p:nvPr/>
        </p:nvSpPr>
        <p:spPr>
          <a:xfrm>
            <a:off x="1529037" y="2953669"/>
            <a:ext cx="92428" cy="57679"/>
          </a:xfrm>
          <a:custGeom>
            <a:avLst/>
            <a:gdLst>
              <a:gd name="connsiteX0" fmla="*/ 2051 w 92428"/>
              <a:gd name="connsiteY0" fmla="*/ 2182 h 57679"/>
              <a:gd name="connsiteX1" fmla="*/ 65847 w 92428"/>
              <a:gd name="connsiteY1" fmla="*/ 7498 h 57679"/>
              <a:gd name="connsiteX2" fmla="*/ 81796 w 92428"/>
              <a:gd name="connsiteY2" fmla="*/ 12815 h 57679"/>
              <a:gd name="connsiteX3" fmla="*/ 92428 w 92428"/>
              <a:gd name="connsiteY3" fmla="*/ 28764 h 57679"/>
              <a:gd name="connsiteX4" fmla="*/ 87112 w 92428"/>
              <a:gd name="connsiteY4" fmla="*/ 55345 h 57679"/>
              <a:gd name="connsiteX5" fmla="*/ 18000 w 92428"/>
              <a:gd name="connsiteY5" fmla="*/ 44712 h 57679"/>
              <a:gd name="connsiteX6" fmla="*/ 2051 w 92428"/>
              <a:gd name="connsiteY6" fmla="*/ 2182 h 5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28" h="57679">
                <a:moveTo>
                  <a:pt x="2051" y="2182"/>
                </a:moveTo>
                <a:cubicBezTo>
                  <a:pt x="10025" y="-4020"/>
                  <a:pt x="44695" y="4678"/>
                  <a:pt x="65847" y="7498"/>
                </a:cubicBezTo>
                <a:cubicBezTo>
                  <a:pt x="71402" y="8239"/>
                  <a:pt x="77420" y="9314"/>
                  <a:pt x="81796" y="12815"/>
                </a:cubicBezTo>
                <a:cubicBezTo>
                  <a:pt x="86785" y="16807"/>
                  <a:pt x="88884" y="23448"/>
                  <a:pt x="92428" y="28764"/>
                </a:cubicBezTo>
                <a:cubicBezTo>
                  <a:pt x="90656" y="37624"/>
                  <a:pt x="95604" y="52257"/>
                  <a:pt x="87112" y="55345"/>
                </a:cubicBezTo>
                <a:cubicBezTo>
                  <a:pt x="67444" y="62497"/>
                  <a:pt x="38550" y="51563"/>
                  <a:pt x="18000" y="44712"/>
                </a:cubicBezTo>
                <a:cubicBezTo>
                  <a:pt x="11468" y="18584"/>
                  <a:pt x="-5923" y="8384"/>
                  <a:pt x="2051" y="21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9EB9FD-8268-4A08-90B3-1F526DD508C0}"/>
              </a:ext>
            </a:extLst>
          </p:cNvPr>
          <p:cNvSpPr/>
          <p:nvPr/>
        </p:nvSpPr>
        <p:spPr>
          <a:xfrm>
            <a:off x="2926308" y="106326"/>
            <a:ext cx="1720120" cy="893134"/>
          </a:xfrm>
          <a:custGeom>
            <a:avLst/>
            <a:gdLst>
              <a:gd name="connsiteX0" fmla="*/ 454845 w 1720120"/>
              <a:gd name="connsiteY0" fmla="*/ 58479 h 893134"/>
              <a:gd name="connsiteX1" fmla="*/ 428264 w 1720120"/>
              <a:gd name="connsiteY1" fmla="*/ 74427 h 893134"/>
              <a:gd name="connsiteX2" fmla="*/ 396366 w 1720120"/>
              <a:gd name="connsiteY2" fmla="*/ 95693 h 893134"/>
              <a:gd name="connsiteX3" fmla="*/ 364469 w 1720120"/>
              <a:gd name="connsiteY3" fmla="*/ 106325 h 893134"/>
              <a:gd name="connsiteX4" fmla="*/ 337887 w 1720120"/>
              <a:gd name="connsiteY4" fmla="*/ 116958 h 893134"/>
              <a:gd name="connsiteX5" fmla="*/ 311306 w 1720120"/>
              <a:gd name="connsiteY5" fmla="*/ 122274 h 893134"/>
              <a:gd name="connsiteX6" fmla="*/ 279408 w 1720120"/>
              <a:gd name="connsiteY6" fmla="*/ 132907 h 893134"/>
              <a:gd name="connsiteX7" fmla="*/ 242194 w 1720120"/>
              <a:gd name="connsiteY7" fmla="*/ 148855 h 893134"/>
              <a:gd name="connsiteX8" fmla="*/ 199664 w 1720120"/>
              <a:gd name="connsiteY8" fmla="*/ 154172 h 893134"/>
              <a:gd name="connsiteX9" fmla="*/ 45492 w 1720120"/>
              <a:gd name="connsiteY9" fmla="*/ 164804 h 893134"/>
              <a:gd name="connsiteX10" fmla="*/ 24227 w 1720120"/>
              <a:gd name="connsiteY10" fmla="*/ 223283 h 893134"/>
              <a:gd name="connsiteX11" fmla="*/ 72073 w 1720120"/>
              <a:gd name="connsiteY11" fmla="*/ 217967 h 893134"/>
              <a:gd name="connsiteX12" fmla="*/ 93339 w 1720120"/>
              <a:gd name="connsiteY12" fmla="*/ 212651 h 893134"/>
              <a:gd name="connsiteX13" fmla="*/ 77390 w 1720120"/>
              <a:gd name="connsiteY13" fmla="*/ 223283 h 893134"/>
              <a:gd name="connsiteX14" fmla="*/ 50808 w 1720120"/>
              <a:gd name="connsiteY14" fmla="*/ 233916 h 893134"/>
              <a:gd name="connsiteX15" fmla="*/ 61441 w 1720120"/>
              <a:gd name="connsiteY15" fmla="*/ 249865 h 893134"/>
              <a:gd name="connsiteX16" fmla="*/ 77390 w 1720120"/>
              <a:gd name="connsiteY16" fmla="*/ 255181 h 893134"/>
              <a:gd name="connsiteX17" fmla="*/ 157134 w 1720120"/>
              <a:gd name="connsiteY17" fmla="*/ 260497 h 893134"/>
              <a:gd name="connsiteX18" fmla="*/ 199664 w 1720120"/>
              <a:gd name="connsiteY18" fmla="*/ 271130 h 893134"/>
              <a:gd name="connsiteX19" fmla="*/ 231562 w 1720120"/>
              <a:gd name="connsiteY19" fmla="*/ 281762 h 893134"/>
              <a:gd name="connsiteX20" fmla="*/ 274092 w 1720120"/>
              <a:gd name="connsiteY20" fmla="*/ 287079 h 893134"/>
              <a:gd name="connsiteX21" fmla="*/ 305990 w 1720120"/>
              <a:gd name="connsiteY21" fmla="*/ 297711 h 893134"/>
              <a:gd name="connsiteX22" fmla="*/ 348520 w 1720120"/>
              <a:gd name="connsiteY22" fmla="*/ 345558 h 893134"/>
              <a:gd name="connsiteX23" fmla="*/ 353836 w 1720120"/>
              <a:gd name="connsiteY23" fmla="*/ 361507 h 893134"/>
              <a:gd name="connsiteX24" fmla="*/ 375101 w 1720120"/>
              <a:gd name="connsiteY24" fmla="*/ 425302 h 893134"/>
              <a:gd name="connsiteX25" fmla="*/ 406999 w 1720120"/>
              <a:gd name="connsiteY25" fmla="*/ 430618 h 893134"/>
              <a:gd name="connsiteX26" fmla="*/ 417632 w 1720120"/>
              <a:gd name="connsiteY26" fmla="*/ 451883 h 893134"/>
              <a:gd name="connsiteX27" fmla="*/ 422948 w 1720120"/>
              <a:gd name="connsiteY27" fmla="*/ 473148 h 893134"/>
              <a:gd name="connsiteX28" fmla="*/ 428264 w 1720120"/>
              <a:gd name="connsiteY28" fmla="*/ 489097 h 893134"/>
              <a:gd name="connsiteX29" fmla="*/ 422948 w 1720120"/>
              <a:gd name="connsiteY29" fmla="*/ 531627 h 893134"/>
              <a:gd name="connsiteX30" fmla="*/ 417632 w 1720120"/>
              <a:gd name="connsiteY30" fmla="*/ 547576 h 893134"/>
              <a:gd name="connsiteX31" fmla="*/ 364469 w 1720120"/>
              <a:gd name="connsiteY31" fmla="*/ 574158 h 893134"/>
              <a:gd name="connsiteX32" fmla="*/ 343204 w 1720120"/>
              <a:gd name="connsiteY32" fmla="*/ 584790 h 893134"/>
              <a:gd name="connsiteX33" fmla="*/ 327255 w 1720120"/>
              <a:gd name="connsiteY33" fmla="*/ 600739 h 893134"/>
              <a:gd name="connsiteX34" fmla="*/ 295357 w 1720120"/>
              <a:gd name="connsiteY34" fmla="*/ 643269 h 893134"/>
              <a:gd name="connsiteX35" fmla="*/ 295357 w 1720120"/>
              <a:gd name="connsiteY35" fmla="*/ 781493 h 893134"/>
              <a:gd name="connsiteX36" fmla="*/ 305990 w 1720120"/>
              <a:gd name="connsiteY36" fmla="*/ 797441 h 893134"/>
              <a:gd name="connsiteX37" fmla="*/ 332571 w 1720120"/>
              <a:gd name="connsiteY37" fmla="*/ 845288 h 893134"/>
              <a:gd name="connsiteX38" fmla="*/ 343204 w 1720120"/>
              <a:gd name="connsiteY38" fmla="*/ 877186 h 893134"/>
              <a:gd name="connsiteX39" fmla="*/ 375101 w 1720120"/>
              <a:gd name="connsiteY39" fmla="*/ 887818 h 893134"/>
              <a:gd name="connsiteX40" fmla="*/ 391050 w 1720120"/>
              <a:gd name="connsiteY40" fmla="*/ 893134 h 893134"/>
              <a:gd name="connsiteX41" fmla="*/ 502692 w 1720120"/>
              <a:gd name="connsiteY41" fmla="*/ 887818 h 893134"/>
              <a:gd name="connsiteX42" fmla="*/ 529273 w 1720120"/>
              <a:gd name="connsiteY42" fmla="*/ 866553 h 893134"/>
              <a:gd name="connsiteX43" fmla="*/ 561171 w 1720120"/>
              <a:gd name="connsiteY43" fmla="*/ 850604 h 893134"/>
              <a:gd name="connsiteX44" fmla="*/ 571804 w 1720120"/>
              <a:gd name="connsiteY44" fmla="*/ 834655 h 893134"/>
              <a:gd name="connsiteX45" fmla="*/ 609018 w 1720120"/>
              <a:gd name="connsiteY45" fmla="*/ 808074 h 893134"/>
              <a:gd name="connsiteX46" fmla="*/ 624966 w 1720120"/>
              <a:gd name="connsiteY46" fmla="*/ 802758 h 893134"/>
              <a:gd name="connsiteX47" fmla="*/ 640915 w 1720120"/>
              <a:gd name="connsiteY47" fmla="*/ 792125 h 893134"/>
              <a:gd name="connsiteX48" fmla="*/ 683445 w 1720120"/>
              <a:gd name="connsiteY48" fmla="*/ 765544 h 893134"/>
              <a:gd name="connsiteX49" fmla="*/ 694078 w 1720120"/>
              <a:gd name="connsiteY49" fmla="*/ 749595 h 893134"/>
              <a:gd name="connsiteX50" fmla="*/ 752557 w 1720120"/>
              <a:gd name="connsiteY50" fmla="*/ 707065 h 893134"/>
              <a:gd name="connsiteX51" fmla="*/ 773822 w 1720120"/>
              <a:gd name="connsiteY51" fmla="*/ 696432 h 893134"/>
              <a:gd name="connsiteX52" fmla="*/ 805720 w 1720120"/>
              <a:gd name="connsiteY52" fmla="*/ 669851 h 893134"/>
              <a:gd name="connsiteX53" fmla="*/ 821669 w 1720120"/>
              <a:gd name="connsiteY53" fmla="*/ 664534 h 893134"/>
              <a:gd name="connsiteX54" fmla="*/ 842934 w 1720120"/>
              <a:gd name="connsiteY54" fmla="*/ 653902 h 893134"/>
              <a:gd name="connsiteX55" fmla="*/ 858883 w 1720120"/>
              <a:gd name="connsiteY55" fmla="*/ 648586 h 893134"/>
              <a:gd name="connsiteX56" fmla="*/ 917362 w 1720120"/>
              <a:gd name="connsiteY56" fmla="*/ 632637 h 893134"/>
              <a:gd name="connsiteX57" fmla="*/ 975841 w 1720120"/>
              <a:gd name="connsiteY57" fmla="*/ 616688 h 893134"/>
              <a:gd name="connsiteX58" fmla="*/ 1013055 w 1720120"/>
              <a:gd name="connsiteY58" fmla="*/ 611372 h 893134"/>
              <a:gd name="connsiteX59" fmla="*/ 1050269 w 1720120"/>
              <a:gd name="connsiteY59" fmla="*/ 595423 h 893134"/>
              <a:gd name="connsiteX60" fmla="*/ 1103432 w 1720120"/>
              <a:gd name="connsiteY60" fmla="*/ 574158 h 893134"/>
              <a:gd name="connsiteX61" fmla="*/ 1124697 w 1720120"/>
              <a:gd name="connsiteY61" fmla="*/ 563525 h 893134"/>
              <a:gd name="connsiteX62" fmla="*/ 1161911 w 1720120"/>
              <a:gd name="connsiteY62" fmla="*/ 558209 h 893134"/>
              <a:gd name="connsiteX63" fmla="*/ 1215073 w 1720120"/>
              <a:gd name="connsiteY63" fmla="*/ 542260 h 893134"/>
              <a:gd name="connsiteX64" fmla="*/ 1252287 w 1720120"/>
              <a:gd name="connsiteY64" fmla="*/ 526311 h 893134"/>
              <a:gd name="connsiteX65" fmla="*/ 1273552 w 1720120"/>
              <a:gd name="connsiteY65" fmla="*/ 520995 h 893134"/>
              <a:gd name="connsiteX66" fmla="*/ 1321399 w 1720120"/>
              <a:gd name="connsiteY66" fmla="*/ 505046 h 893134"/>
              <a:gd name="connsiteX67" fmla="*/ 1363929 w 1720120"/>
              <a:gd name="connsiteY67" fmla="*/ 489097 h 893134"/>
              <a:gd name="connsiteX68" fmla="*/ 1369245 w 1720120"/>
              <a:gd name="connsiteY68" fmla="*/ 467832 h 893134"/>
              <a:gd name="connsiteX69" fmla="*/ 1347980 w 1720120"/>
              <a:gd name="connsiteY69" fmla="*/ 435934 h 893134"/>
              <a:gd name="connsiteX70" fmla="*/ 1358613 w 1720120"/>
              <a:gd name="connsiteY70" fmla="*/ 419986 h 893134"/>
              <a:gd name="connsiteX71" fmla="*/ 1379878 w 1720120"/>
              <a:gd name="connsiteY71" fmla="*/ 382772 h 893134"/>
              <a:gd name="connsiteX72" fmla="*/ 1401143 w 1720120"/>
              <a:gd name="connsiteY72" fmla="*/ 345558 h 893134"/>
              <a:gd name="connsiteX73" fmla="*/ 1406459 w 1720120"/>
              <a:gd name="connsiteY73" fmla="*/ 329609 h 893134"/>
              <a:gd name="connsiteX74" fmla="*/ 1438357 w 1720120"/>
              <a:gd name="connsiteY74" fmla="*/ 318976 h 893134"/>
              <a:gd name="connsiteX75" fmla="*/ 1454306 w 1720120"/>
              <a:gd name="connsiteY75" fmla="*/ 308344 h 893134"/>
              <a:gd name="connsiteX76" fmla="*/ 1475571 w 1720120"/>
              <a:gd name="connsiteY76" fmla="*/ 303027 h 893134"/>
              <a:gd name="connsiteX77" fmla="*/ 1507469 w 1720120"/>
              <a:gd name="connsiteY77" fmla="*/ 292395 h 893134"/>
              <a:gd name="connsiteX78" fmla="*/ 1512785 w 1720120"/>
              <a:gd name="connsiteY78" fmla="*/ 255181 h 893134"/>
              <a:gd name="connsiteX79" fmla="*/ 1496836 w 1720120"/>
              <a:gd name="connsiteY79" fmla="*/ 207334 h 893134"/>
              <a:gd name="connsiteX80" fmla="*/ 1512785 w 1720120"/>
              <a:gd name="connsiteY80" fmla="*/ 170121 h 893134"/>
              <a:gd name="connsiteX81" fmla="*/ 1555315 w 1720120"/>
              <a:gd name="connsiteY81" fmla="*/ 154172 h 893134"/>
              <a:gd name="connsiteX82" fmla="*/ 1613794 w 1720120"/>
              <a:gd name="connsiteY82" fmla="*/ 122274 h 893134"/>
              <a:gd name="connsiteX83" fmla="*/ 1645692 w 1720120"/>
              <a:gd name="connsiteY83" fmla="*/ 106325 h 893134"/>
              <a:gd name="connsiteX84" fmla="*/ 1698855 w 1720120"/>
              <a:gd name="connsiteY84" fmla="*/ 69111 h 893134"/>
              <a:gd name="connsiteX85" fmla="*/ 1720120 w 1720120"/>
              <a:gd name="connsiteY85" fmla="*/ 58479 h 893134"/>
              <a:gd name="connsiteX86" fmla="*/ 1677590 w 1720120"/>
              <a:gd name="connsiteY86" fmla="*/ 42530 h 893134"/>
              <a:gd name="connsiteX87" fmla="*/ 1374562 w 1720120"/>
              <a:gd name="connsiteY87" fmla="*/ 31897 h 893134"/>
              <a:gd name="connsiteX88" fmla="*/ 1316083 w 1720120"/>
              <a:gd name="connsiteY88" fmla="*/ 26581 h 893134"/>
              <a:gd name="connsiteX89" fmla="*/ 1300134 w 1720120"/>
              <a:gd name="connsiteY89" fmla="*/ 21265 h 893134"/>
              <a:gd name="connsiteX90" fmla="*/ 1268236 w 1720120"/>
              <a:gd name="connsiteY90" fmla="*/ 15948 h 893134"/>
              <a:gd name="connsiteX91" fmla="*/ 1241655 w 1720120"/>
              <a:gd name="connsiteY91" fmla="*/ 10632 h 893134"/>
              <a:gd name="connsiteX92" fmla="*/ 1092799 w 1720120"/>
              <a:gd name="connsiteY92" fmla="*/ 0 h 893134"/>
              <a:gd name="connsiteX93" fmla="*/ 747241 w 1720120"/>
              <a:gd name="connsiteY93" fmla="*/ 5316 h 893134"/>
              <a:gd name="connsiteX94" fmla="*/ 630283 w 1720120"/>
              <a:gd name="connsiteY94" fmla="*/ 21265 h 893134"/>
              <a:gd name="connsiteX95" fmla="*/ 561171 w 1720120"/>
              <a:gd name="connsiteY95" fmla="*/ 26581 h 893134"/>
              <a:gd name="connsiteX96" fmla="*/ 518641 w 1720120"/>
              <a:gd name="connsiteY96" fmla="*/ 37214 h 893134"/>
              <a:gd name="connsiteX97" fmla="*/ 444213 w 1720120"/>
              <a:gd name="connsiteY97" fmla="*/ 47846 h 893134"/>
              <a:gd name="connsiteX98" fmla="*/ 412315 w 1720120"/>
              <a:gd name="connsiteY98" fmla="*/ 53162 h 893134"/>
              <a:gd name="connsiteX99" fmla="*/ 375101 w 1720120"/>
              <a:gd name="connsiteY99" fmla="*/ 63795 h 893134"/>
              <a:gd name="connsiteX100" fmla="*/ 332571 w 1720120"/>
              <a:gd name="connsiteY100" fmla="*/ 74427 h 893134"/>
              <a:gd name="connsiteX101" fmla="*/ 311306 w 1720120"/>
              <a:gd name="connsiteY101" fmla="*/ 85060 h 893134"/>
              <a:gd name="connsiteX102" fmla="*/ 327255 w 1720120"/>
              <a:gd name="connsiteY102" fmla="*/ 79744 h 893134"/>
              <a:gd name="connsiteX103" fmla="*/ 353836 w 1720120"/>
              <a:gd name="connsiteY103" fmla="*/ 74427 h 893134"/>
              <a:gd name="connsiteX104" fmla="*/ 385734 w 1720120"/>
              <a:gd name="connsiteY104" fmla="*/ 63795 h 893134"/>
              <a:gd name="connsiteX105" fmla="*/ 486743 w 1720120"/>
              <a:gd name="connsiteY105" fmla="*/ 47846 h 893134"/>
              <a:gd name="connsiteX106" fmla="*/ 523957 w 1720120"/>
              <a:gd name="connsiteY106" fmla="*/ 58479 h 893134"/>
              <a:gd name="connsiteX107" fmla="*/ 502692 w 1720120"/>
              <a:gd name="connsiteY107" fmla="*/ 63795 h 893134"/>
              <a:gd name="connsiteX108" fmla="*/ 486743 w 1720120"/>
              <a:gd name="connsiteY108" fmla="*/ 69111 h 893134"/>
              <a:gd name="connsiteX109" fmla="*/ 454845 w 1720120"/>
              <a:gd name="connsiteY109" fmla="*/ 58479 h 8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720120" h="893134">
                <a:moveTo>
                  <a:pt x="454845" y="58479"/>
                </a:moveTo>
                <a:cubicBezTo>
                  <a:pt x="445099" y="59365"/>
                  <a:pt x="436981" y="68880"/>
                  <a:pt x="428264" y="74427"/>
                </a:cubicBezTo>
                <a:cubicBezTo>
                  <a:pt x="417483" y="81288"/>
                  <a:pt x="408489" y="91652"/>
                  <a:pt x="396366" y="95693"/>
                </a:cubicBezTo>
                <a:cubicBezTo>
                  <a:pt x="385734" y="99237"/>
                  <a:pt x="374875" y="102163"/>
                  <a:pt x="364469" y="106325"/>
                </a:cubicBezTo>
                <a:cubicBezTo>
                  <a:pt x="355608" y="109869"/>
                  <a:pt x="347028" y="114216"/>
                  <a:pt x="337887" y="116958"/>
                </a:cubicBezTo>
                <a:cubicBezTo>
                  <a:pt x="329232" y="119554"/>
                  <a:pt x="320023" y="119897"/>
                  <a:pt x="311306" y="122274"/>
                </a:cubicBezTo>
                <a:cubicBezTo>
                  <a:pt x="300493" y="125223"/>
                  <a:pt x="289433" y="127895"/>
                  <a:pt x="279408" y="132907"/>
                </a:cubicBezTo>
                <a:cubicBezTo>
                  <a:pt x="268933" y="138144"/>
                  <a:pt x="254487" y="146620"/>
                  <a:pt x="242194" y="148855"/>
                </a:cubicBezTo>
                <a:cubicBezTo>
                  <a:pt x="228137" y="151411"/>
                  <a:pt x="213904" y="153017"/>
                  <a:pt x="199664" y="154172"/>
                </a:cubicBezTo>
                <a:cubicBezTo>
                  <a:pt x="148320" y="158335"/>
                  <a:pt x="96883" y="161260"/>
                  <a:pt x="45492" y="164804"/>
                </a:cubicBezTo>
                <a:cubicBezTo>
                  <a:pt x="27535" y="168396"/>
                  <a:pt x="-33404" y="171415"/>
                  <a:pt x="24227" y="223283"/>
                </a:cubicBezTo>
                <a:cubicBezTo>
                  <a:pt x="36154" y="234018"/>
                  <a:pt x="56124" y="219739"/>
                  <a:pt x="72073" y="217967"/>
                </a:cubicBezTo>
                <a:cubicBezTo>
                  <a:pt x="79162" y="216195"/>
                  <a:pt x="88172" y="207485"/>
                  <a:pt x="93339" y="212651"/>
                </a:cubicBezTo>
                <a:cubicBezTo>
                  <a:pt x="97857" y="217169"/>
                  <a:pt x="83105" y="220426"/>
                  <a:pt x="77390" y="223283"/>
                </a:cubicBezTo>
                <a:cubicBezTo>
                  <a:pt x="68854" y="227551"/>
                  <a:pt x="59669" y="230372"/>
                  <a:pt x="50808" y="233916"/>
                </a:cubicBezTo>
                <a:cubicBezTo>
                  <a:pt x="54352" y="239232"/>
                  <a:pt x="56452" y="245874"/>
                  <a:pt x="61441" y="249865"/>
                </a:cubicBezTo>
                <a:cubicBezTo>
                  <a:pt x="65817" y="253366"/>
                  <a:pt x="71820" y="254562"/>
                  <a:pt x="77390" y="255181"/>
                </a:cubicBezTo>
                <a:cubicBezTo>
                  <a:pt x="103867" y="258123"/>
                  <a:pt x="130553" y="258725"/>
                  <a:pt x="157134" y="260497"/>
                </a:cubicBezTo>
                <a:cubicBezTo>
                  <a:pt x="171311" y="264041"/>
                  <a:pt x="185801" y="266509"/>
                  <a:pt x="199664" y="271130"/>
                </a:cubicBezTo>
                <a:cubicBezTo>
                  <a:pt x="210297" y="274674"/>
                  <a:pt x="220441" y="280372"/>
                  <a:pt x="231562" y="281762"/>
                </a:cubicBezTo>
                <a:lnTo>
                  <a:pt x="274092" y="287079"/>
                </a:lnTo>
                <a:cubicBezTo>
                  <a:pt x="284725" y="290623"/>
                  <a:pt x="298065" y="289786"/>
                  <a:pt x="305990" y="297711"/>
                </a:cubicBezTo>
                <a:cubicBezTo>
                  <a:pt x="342405" y="334127"/>
                  <a:pt x="329546" y="317098"/>
                  <a:pt x="348520" y="345558"/>
                </a:cubicBezTo>
                <a:cubicBezTo>
                  <a:pt x="350292" y="350874"/>
                  <a:pt x="352984" y="355968"/>
                  <a:pt x="353836" y="361507"/>
                </a:cubicBezTo>
                <a:cubicBezTo>
                  <a:pt x="358530" y="392021"/>
                  <a:pt x="344785" y="415197"/>
                  <a:pt x="375101" y="425302"/>
                </a:cubicBezTo>
                <a:cubicBezTo>
                  <a:pt x="385327" y="428711"/>
                  <a:pt x="396366" y="428846"/>
                  <a:pt x="406999" y="430618"/>
                </a:cubicBezTo>
                <a:cubicBezTo>
                  <a:pt x="410543" y="437706"/>
                  <a:pt x="414849" y="444463"/>
                  <a:pt x="417632" y="451883"/>
                </a:cubicBezTo>
                <a:cubicBezTo>
                  <a:pt x="420198" y="458724"/>
                  <a:pt x="420941" y="466123"/>
                  <a:pt x="422948" y="473148"/>
                </a:cubicBezTo>
                <a:cubicBezTo>
                  <a:pt x="424487" y="478536"/>
                  <a:pt x="426492" y="483781"/>
                  <a:pt x="428264" y="489097"/>
                </a:cubicBezTo>
                <a:cubicBezTo>
                  <a:pt x="426492" y="503274"/>
                  <a:pt x="425504" y="517570"/>
                  <a:pt x="422948" y="531627"/>
                </a:cubicBezTo>
                <a:cubicBezTo>
                  <a:pt x="421946" y="537140"/>
                  <a:pt x="421595" y="543613"/>
                  <a:pt x="417632" y="547576"/>
                </a:cubicBezTo>
                <a:cubicBezTo>
                  <a:pt x="388138" y="577070"/>
                  <a:pt x="393281" y="563353"/>
                  <a:pt x="364469" y="574158"/>
                </a:cubicBezTo>
                <a:cubicBezTo>
                  <a:pt x="357049" y="576941"/>
                  <a:pt x="350292" y="581246"/>
                  <a:pt x="343204" y="584790"/>
                </a:cubicBezTo>
                <a:cubicBezTo>
                  <a:pt x="337888" y="590106"/>
                  <a:pt x="332016" y="594920"/>
                  <a:pt x="327255" y="600739"/>
                </a:cubicBezTo>
                <a:cubicBezTo>
                  <a:pt x="316033" y="614454"/>
                  <a:pt x="295357" y="643269"/>
                  <a:pt x="295357" y="643269"/>
                </a:cubicBezTo>
                <a:cubicBezTo>
                  <a:pt x="278079" y="695107"/>
                  <a:pt x="282967" y="674113"/>
                  <a:pt x="295357" y="781493"/>
                </a:cubicBezTo>
                <a:cubicBezTo>
                  <a:pt x="296089" y="787840"/>
                  <a:pt x="302446" y="792125"/>
                  <a:pt x="305990" y="797441"/>
                </a:cubicBezTo>
                <a:cubicBezTo>
                  <a:pt x="318999" y="836472"/>
                  <a:pt x="308697" y="821414"/>
                  <a:pt x="332571" y="845288"/>
                </a:cubicBezTo>
                <a:cubicBezTo>
                  <a:pt x="336115" y="855921"/>
                  <a:pt x="332571" y="873642"/>
                  <a:pt x="343204" y="877186"/>
                </a:cubicBezTo>
                <a:lnTo>
                  <a:pt x="375101" y="887818"/>
                </a:lnTo>
                <a:lnTo>
                  <a:pt x="391050" y="893134"/>
                </a:lnTo>
                <a:cubicBezTo>
                  <a:pt x="428264" y="891362"/>
                  <a:pt x="465565" y="890912"/>
                  <a:pt x="502692" y="887818"/>
                </a:cubicBezTo>
                <a:cubicBezTo>
                  <a:pt x="525275" y="885936"/>
                  <a:pt x="514880" y="880946"/>
                  <a:pt x="529273" y="866553"/>
                </a:cubicBezTo>
                <a:cubicBezTo>
                  <a:pt x="539577" y="856249"/>
                  <a:pt x="548202" y="854928"/>
                  <a:pt x="561171" y="850604"/>
                </a:cubicBezTo>
                <a:cubicBezTo>
                  <a:pt x="564715" y="845288"/>
                  <a:pt x="567286" y="839173"/>
                  <a:pt x="571804" y="834655"/>
                </a:cubicBezTo>
                <a:cubicBezTo>
                  <a:pt x="574210" y="832249"/>
                  <a:pt x="602983" y="811091"/>
                  <a:pt x="609018" y="808074"/>
                </a:cubicBezTo>
                <a:cubicBezTo>
                  <a:pt x="614030" y="805568"/>
                  <a:pt x="619650" y="804530"/>
                  <a:pt x="624966" y="802758"/>
                </a:cubicBezTo>
                <a:cubicBezTo>
                  <a:pt x="630282" y="799214"/>
                  <a:pt x="635497" y="795511"/>
                  <a:pt x="640915" y="792125"/>
                </a:cubicBezTo>
                <a:cubicBezTo>
                  <a:pt x="692221" y="760058"/>
                  <a:pt x="647000" y="789841"/>
                  <a:pt x="683445" y="765544"/>
                </a:cubicBezTo>
                <a:cubicBezTo>
                  <a:pt x="686989" y="760228"/>
                  <a:pt x="689329" y="753869"/>
                  <a:pt x="694078" y="749595"/>
                </a:cubicBezTo>
                <a:cubicBezTo>
                  <a:pt x="695307" y="748489"/>
                  <a:pt x="738597" y="715042"/>
                  <a:pt x="752557" y="707065"/>
                </a:cubicBezTo>
                <a:cubicBezTo>
                  <a:pt x="759438" y="703133"/>
                  <a:pt x="767373" y="701038"/>
                  <a:pt x="773822" y="696432"/>
                </a:cubicBezTo>
                <a:cubicBezTo>
                  <a:pt x="801259" y="676834"/>
                  <a:pt x="777592" y="683915"/>
                  <a:pt x="805720" y="669851"/>
                </a:cubicBezTo>
                <a:cubicBezTo>
                  <a:pt x="810732" y="667345"/>
                  <a:pt x="816518" y="666742"/>
                  <a:pt x="821669" y="664534"/>
                </a:cubicBezTo>
                <a:cubicBezTo>
                  <a:pt x="828953" y="661412"/>
                  <a:pt x="835650" y="657024"/>
                  <a:pt x="842934" y="653902"/>
                </a:cubicBezTo>
                <a:cubicBezTo>
                  <a:pt x="848085" y="651695"/>
                  <a:pt x="853515" y="650196"/>
                  <a:pt x="858883" y="648586"/>
                </a:cubicBezTo>
                <a:cubicBezTo>
                  <a:pt x="929705" y="627339"/>
                  <a:pt x="868526" y="645956"/>
                  <a:pt x="917362" y="632637"/>
                </a:cubicBezTo>
                <a:cubicBezTo>
                  <a:pt x="923197" y="631046"/>
                  <a:pt x="963810" y="618875"/>
                  <a:pt x="975841" y="616688"/>
                </a:cubicBezTo>
                <a:cubicBezTo>
                  <a:pt x="988169" y="614447"/>
                  <a:pt x="1000650" y="613144"/>
                  <a:pt x="1013055" y="611372"/>
                </a:cubicBezTo>
                <a:cubicBezTo>
                  <a:pt x="1043397" y="591144"/>
                  <a:pt x="1013299" y="608626"/>
                  <a:pt x="1050269" y="595423"/>
                </a:cubicBezTo>
                <a:cubicBezTo>
                  <a:pt x="1068243" y="589004"/>
                  <a:pt x="1086361" y="582694"/>
                  <a:pt x="1103432" y="574158"/>
                </a:cubicBezTo>
                <a:cubicBezTo>
                  <a:pt x="1110520" y="570614"/>
                  <a:pt x="1117051" y="565610"/>
                  <a:pt x="1124697" y="563525"/>
                </a:cubicBezTo>
                <a:cubicBezTo>
                  <a:pt x="1136786" y="560228"/>
                  <a:pt x="1149506" y="559981"/>
                  <a:pt x="1161911" y="558209"/>
                </a:cubicBezTo>
                <a:cubicBezTo>
                  <a:pt x="1209529" y="539161"/>
                  <a:pt x="1167159" y="554238"/>
                  <a:pt x="1215073" y="542260"/>
                </a:cubicBezTo>
                <a:cubicBezTo>
                  <a:pt x="1241480" y="535659"/>
                  <a:pt x="1221852" y="537724"/>
                  <a:pt x="1252287" y="526311"/>
                </a:cubicBezTo>
                <a:cubicBezTo>
                  <a:pt x="1259128" y="523745"/>
                  <a:pt x="1266464" y="522767"/>
                  <a:pt x="1273552" y="520995"/>
                </a:cubicBezTo>
                <a:cubicBezTo>
                  <a:pt x="1301300" y="502496"/>
                  <a:pt x="1278424" y="514595"/>
                  <a:pt x="1321399" y="505046"/>
                </a:cubicBezTo>
                <a:cubicBezTo>
                  <a:pt x="1330779" y="502962"/>
                  <a:pt x="1358748" y="491169"/>
                  <a:pt x="1363929" y="489097"/>
                </a:cubicBezTo>
                <a:cubicBezTo>
                  <a:pt x="1365701" y="482009"/>
                  <a:pt x="1371345" y="474830"/>
                  <a:pt x="1369245" y="467832"/>
                </a:cubicBezTo>
                <a:cubicBezTo>
                  <a:pt x="1365573" y="455592"/>
                  <a:pt x="1347980" y="435934"/>
                  <a:pt x="1347980" y="435934"/>
                </a:cubicBezTo>
                <a:cubicBezTo>
                  <a:pt x="1351524" y="430618"/>
                  <a:pt x="1355443" y="425533"/>
                  <a:pt x="1358613" y="419986"/>
                </a:cubicBezTo>
                <a:cubicBezTo>
                  <a:pt x="1385598" y="372763"/>
                  <a:pt x="1353968" y="421636"/>
                  <a:pt x="1379878" y="382772"/>
                </a:cubicBezTo>
                <a:cubicBezTo>
                  <a:pt x="1392067" y="346204"/>
                  <a:pt x="1375395" y="390617"/>
                  <a:pt x="1401143" y="345558"/>
                </a:cubicBezTo>
                <a:cubicBezTo>
                  <a:pt x="1403923" y="340692"/>
                  <a:pt x="1401899" y="332866"/>
                  <a:pt x="1406459" y="329609"/>
                </a:cubicBezTo>
                <a:cubicBezTo>
                  <a:pt x="1415579" y="323094"/>
                  <a:pt x="1429031" y="325193"/>
                  <a:pt x="1438357" y="318976"/>
                </a:cubicBezTo>
                <a:cubicBezTo>
                  <a:pt x="1443673" y="315432"/>
                  <a:pt x="1448433" y="310861"/>
                  <a:pt x="1454306" y="308344"/>
                </a:cubicBezTo>
                <a:cubicBezTo>
                  <a:pt x="1461022" y="305466"/>
                  <a:pt x="1468573" y="305127"/>
                  <a:pt x="1475571" y="303027"/>
                </a:cubicBezTo>
                <a:cubicBezTo>
                  <a:pt x="1486306" y="299806"/>
                  <a:pt x="1496836" y="295939"/>
                  <a:pt x="1507469" y="292395"/>
                </a:cubicBezTo>
                <a:cubicBezTo>
                  <a:pt x="1521206" y="271789"/>
                  <a:pt x="1520735" y="281018"/>
                  <a:pt x="1512785" y="255181"/>
                </a:cubicBezTo>
                <a:cubicBezTo>
                  <a:pt x="1507841" y="239113"/>
                  <a:pt x="1496836" y="207334"/>
                  <a:pt x="1496836" y="207334"/>
                </a:cubicBezTo>
                <a:cubicBezTo>
                  <a:pt x="1502152" y="194930"/>
                  <a:pt x="1504499" y="180774"/>
                  <a:pt x="1512785" y="170121"/>
                </a:cubicBezTo>
                <a:cubicBezTo>
                  <a:pt x="1519496" y="161492"/>
                  <a:pt x="1545804" y="156550"/>
                  <a:pt x="1555315" y="154172"/>
                </a:cubicBezTo>
                <a:cubicBezTo>
                  <a:pt x="1647226" y="108217"/>
                  <a:pt x="1532889" y="166405"/>
                  <a:pt x="1613794" y="122274"/>
                </a:cubicBezTo>
                <a:cubicBezTo>
                  <a:pt x="1624230" y="116582"/>
                  <a:pt x="1635424" y="112315"/>
                  <a:pt x="1645692" y="106325"/>
                </a:cubicBezTo>
                <a:cubicBezTo>
                  <a:pt x="1742685" y="49746"/>
                  <a:pt x="1627344" y="113805"/>
                  <a:pt x="1698855" y="69111"/>
                </a:cubicBezTo>
                <a:cubicBezTo>
                  <a:pt x="1705575" y="64911"/>
                  <a:pt x="1713032" y="62023"/>
                  <a:pt x="1720120" y="58479"/>
                </a:cubicBezTo>
                <a:cubicBezTo>
                  <a:pt x="1702348" y="46631"/>
                  <a:pt x="1702383" y="43730"/>
                  <a:pt x="1677590" y="42530"/>
                </a:cubicBezTo>
                <a:cubicBezTo>
                  <a:pt x="1576637" y="37645"/>
                  <a:pt x="1475571" y="35441"/>
                  <a:pt x="1374562" y="31897"/>
                </a:cubicBezTo>
                <a:cubicBezTo>
                  <a:pt x="1355069" y="30125"/>
                  <a:pt x="1335460" y="29349"/>
                  <a:pt x="1316083" y="26581"/>
                </a:cubicBezTo>
                <a:cubicBezTo>
                  <a:pt x="1310535" y="25789"/>
                  <a:pt x="1305604" y="22481"/>
                  <a:pt x="1300134" y="21265"/>
                </a:cubicBezTo>
                <a:cubicBezTo>
                  <a:pt x="1289611" y="18927"/>
                  <a:pt x="1278841" y="17876"/>
                  <a:pt x="1268236" y="15948"/>
                </a:cubicBezTo>
                <a:cubicBezTo>
                  <a:pt x="1259346" y="14332"/>
                  <a:pt x="1250586" y="12006"/>
                  <a:pt x="1241655" y="10632"/>
                </a:cubicBezTo>
                <a:cubicBezTo>
                  <a:pt x="1185508" y="1994"/>
                  <a:pt x="1159755" y="3348"/>
                  <a:pt x="1092799" y="0"/>
                </a:cubicBezTo>
                <a:cubicBezTo>
                  <a:pt x="977613" y="1772"/>
                  <a:pt x="862364" y="1104"/>
                  <a:pt x="747241" y="5316"/>
                </a:cubicBezTo>
                <a:cubicBezTo>
                  <a:pt x="530368" y="13250"/>
                  <a:pt x="721616" y="11116"/>
                  <a:pt x="630283" y="21265"/>
                </a:cubicBezTo>
                <a:cubicBezTo>
                  <a:pt x="607319" y="23817"/>
                  <a:pt x="584208" y="24809"/>
                  <a:pt x="561171" y="26581"/>
                </a:cubicBezTo>
                <a:cubicBezTo>
                  <a:pt x="546994" y="30125"/>
                  <a:pt x="533107" y="35148"/>
                  <a:pt x="518641" y="37214"/>
                </a:cubicBezTo>
                <a:lnTo>
                  <a:pt x="444213" y="47846"/>
                </a:lnTo>
                <a:cubicBezTo>
                  <a:pt x="433553" y="49445"/>
                  <a:pt x="422818" y="50738"/>
                  <a:pt x="412315" y="53162"/>
                </a:cubicBezTo>
                <a:cubicBezTo>
                  <a:pt x="399744" y="56063"/>
                  <a:pt x="387566" y="60471"/>
                  <a:pt x="375101" y="63795"/>
                </a:cubicBezTo>
                <a:cubicBezTo>
                  <a:pt x="360981" y="67560"/>
                  <a:pt x="332571" y="74427"/>
                  <a:pt x="332571" y="74427"/>
                </a:cubicBezTo>
                <a:cubicBezTo>
                  <a:pt x="325483" y="77971"/>
                  <a:pt x="316909" y="79456"/>
                  <a:pt x="311306" y="85060"/>
                </a:cubicBezTo>
                <a:cubicBezTo>
                  <a:pt x="307344" y="89023"/>
                  <a:pt x="321818" y="81103"/>
                  <a:pt x="327255" y="79744"/>
                </a:cubicBezTo>
                <a:cubicBezTo>
                  <a:pt x="336021" y="77552"/>
                  <a:pt x="345119" y="76805"/>
                  <a:pt x="353836" y="74427"/>
                </a:cubicBezTo>
                <a:cubicBezTo>
                  <a:pt x="364649" y="71478"/>
                  <a:pt x="374707" y="65800"/>
                  <a:pt x="385734" y="63795"/>
                </a:cubicBezTo>
                <a:cubicBezTo>
                  <a:pt x="458270" y="50606"/>
                  <a:pt x="424553" y="55619"/>
                  <a:pt x="486743" y="47846"/>
                </a:cubicBezTo>
                <a:cubicBezTo>
                  <a:pt x="499148" y="51390"/>
                  <a:pt x="514835" y="49357"/>
                  <a:pt x="523957" y="58479"/>
                </a:cubicBezTo>
                <a:cubicBezTo>
                  <a:pt x="529123" y="63645"/>
                  <a:pt x="509717" y="61788"/>
                  <a:pt x="502692" y="63795"/>
                </a:cubicBezTo>
                <a:cubicBezTo>
                  <a:pt x="497304" y="65334"/>
                  <a:pt x="492149" y="67637"/>
                  <a:pt x="486743" y="69111"/>
                </a:cubicBezTo>
                <a:cubicBezTo>
                  <a:pt x="435732" y="83023"/>
                  <a:pt x="464591" y="57593"/>
                  <a:pt x="454845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34FAA7-ACD2-4E3A-B81E-9BD8032DE5D4}"/>
              </a:ext>
            </a:extLst>
          </p:cNvPr>
          <p:cNvSpPr/>
          <p:nvPr/>
        </p:nvSpPr>
        <p:spPr>
          <a:xfrm>
            <a:off x="6230286" y="2344479"/>
            <a:ext cx="877579" cy="717698"/>
          </a:xfrm>
          <a:custGeom>
            <a:avLst/>
            <a:gdLst>
              <a:gd name="connsiteX0" fmla="*/ 5709 w 877579"/>
              <a:gd name="connsiteY0" fmla="*/ 116958 h 717698"/>
              <a:gd name="connsiteX1" fmla="*/ 393 w 877579"/>
              <a:gd name="connsiteY1" fmla="*/ 143540 h 717698"/>
              <a:gd name="connsiteX2" fmla="*/ 11026 w 877579"/>
              <a:gd name="connsiteY2" fmla="*/ 159488 h 717698"/>
              <a:gd name="connsiteX3" fmla="*/ 37607 w 877579"/>
              <a:gd name="connsiteY3" fmla="*/ 191386 h 717698"/>
              <a:gd name="connsiteX4" fmla="*/ 85454 w 877579"/>
              <a:gd name="connsiteY4" fmla="*/ 260498 h 717698"/>
              <a:gd name="connsiteX5" fmla="*/ 101402 w 877579"/>
              <a:gd name="connsiteY5" fmla="*/ 281763 h 717698"/>
              <a:gd name="connsiteX6" fmla="*/ 133300 w 877579"/>
              <a:gd name="connsiteY6" fmla="*/ 297712 h 717698"/>
              <a:gd name="connsiteX7" fmla="*/ 143933 w 877579"/>
              <a:gd name="connsiteY7" fmla="*/ 324293 h 717698"/>
              <a:gd name="connsiteX8" fmla="*/ 149249 w 877579"/>
              <a:gd name="connsiteY8" fmla="*/ 345558 h 717698"/>
              <a:gd name="connsiteX9" fmla="*/ 159881 w 877579"/>
              <a:gd name="connsiteY9" fmla="*/ 361507 h 717698"/>
              <a:gd name="connsiteX10" fmla="*/ 165198 w 877579"/>
              <a:gd name="connsiteY10" fmla="*/ 377456 h 717698"/>
              <a:gd name="connsiteX11" fmla="*/ 175830 w 877579"/>
              <a:gd name="connsiteY11" fmla="*/ 393405 h 717698"/>
              <a:gd name="connsiteX12" fmla="*/ 197095 w 877579"/>
              <a:gd name="connsiteY12" fmla="*/ 462516 h 717698"/>
              <a:gd name="connsiteX13" fmla="*/ 202412 w 877579"/>
              <a:gd name="connsiteY13" fmla="*/ 478465 h 717698"/>
              <a:gd name="connsiteX14" fmla="*/ 218361 w 877579"/>
              <a:gd name="connsiteY14" fmla="*/ 494414 h 717698"/>
              <a:gd name="connsiteX15" fmla="*/ 228993 w 877579"/>
              <a:gd name="connsiteY15" fmla="*/ 510363 h 717698"/>
              <a:gd name="connsiteX16" fmla="*/ 234309 w 877579"/>
              <a:gd name="connsiteY16" fmla="*/ 542261 h 717698"/>
              <a:gd name="connsiteX17" fmla="*/ 250258 w 877579"/>
              <a:gd name="connsiteY17" fmla="*/ 558209 h 717698"/>
              <a:gd name="connsiteX18" fmla="*/ 260891 w 877579"/>
              <a:gd name="connsiteY18" fmla="*/ 574158 h 717698"/>
              <a:gd name="connsiteX19" fmla="*/ 276840 w 877579"/>
              <a:gd name="connsiteY19" fmla="*/ 584791 h 717698"/>
              <a:gd name="connsiteX20" fmla="*/ 292788 w 877579"/>
              <a:gd name="connsiteY20" fmla="*/ 600740 h 717698"/>
              <a:gd name="connsiteX21" fmla="*/ 298105 w 877579"/>
              <a:gd name="connsiteY21" fmla="*/ 616688 h 717698"/>
              <a:gd name="connsiteX22" fmla="*/ 330002 w 877579"/>
              <a:gd name="connsiteY22" fmla="*/ 648586 h 717698"/>
              <a:gd name="connsiteX23" fmla="*/ 345951 w 877579"/>
              <a:gd name="connsiteY23" fmla="*/ 664535 h 717698"/>
              <a:gd name="connsiteX24" fmla="*/ 356584 w 877579"/>
              <a:gd name="connsiteY24" fmla="*/ 680484 h 717698"/>
              <a:gd name="connsiteX25" fmla="*/ 361900 w 877579"/>
              <a:gd name="connsiteY25" fmla="*/ 696433 h 717698"/>
              <a:gd name="connsiteX26" fmla="*/ 393798 w 877579"/>
              <a:gd name="connsiteY26" fmla="*/ 717698 h 717698"/>
              <a:gd name="connsiteX27" fmla="*/ 436328 w 877579"/>
              <a:gd name="connsiteY27" fmla="*/ 701749 h 717698"/>
              <a:gd name="connsiteX28" fmla="*/ 489491 w 877579"/>
              <a:gd name="connsiteY28" fmla="*/ 696433 h 717698"/>
              <a:gd name="connsiteX29" fmla="*/ 516072 w 877579"/>
              <a:gd name="connsiteY29" fmla="*/ 691116 h 717698"/>
              <a:gd name="connsiteX30" fmla="*/ 553286 w 877579"/>
              <a:gd name="connsiteY30" fmla="*/ 680484 h 717698"/>
              <a:gd name="connsiteX31" fmla="*/ 627714 w 877579"/>
              <a:gd name="connsiteY31" fmla="*/ 675168 h 717698"/>
              <a:gd name="connsiteX32" fmla="*/ 670244 w 877579"/>
              <a:gd name="connsiteY32" fmla="*/ 653902 h 717698"/>
              <a:gd name="connsiteX33" fmla="*/ 702142 w 877579"/>
              <a:gd name="connsiteY33" fmla="*/ 643270 h 717698"/>
              <a:gd name="connsiteX34" fmla="*/ 749988 w 877579"/>
              <a:gd name="connsiteY34" fmla="*/ 622005 h 717698"/>
              <a:gd name="connsiteX35" fmla="*/ 765937 w 877579"/>
              <a:gd name="connsiteY35" fmla="*/ 616688 h 717698"/>
              <a:gd name="connsiteX36" fmla="*/ 808467 w 877579"/>
              <a:gd name="connsiteY36" fmla="*/ 595423 h 717698"/>
              <a:gd name="connsiteX37" fmla="*/ 824416 w 877579"/>
              <a:gd name="connsiteY37" fmla="*/ 579474 h 717698"/>
              <a:gd name="connsiteX38" fmla="*/ 840365 w 877579"/>
              <a:gd name="connsiteY38" fmla="*/ 568842 h 717698"/>
              <a:gd name="connsiteX39" fmla="*/ 861630 w 877579"/>
              <a:gd name="connsiteY39" fmla="*/ 536944 h 717698"/>
              <a:gd name="connsiteX40" fmla="*/ 872263 w 877579"/>
              <a:gd name="connsiteY40" fmla="*/ 505047 h 717698"/>
              <a:gd name="connsiteX41" fmla="*/ 877579 w 877579"/>
              <a:gd name="connsiteY41" fmla="*/ 489098 h 717698"/>
              <a:gd name="connsiteX42" fmla="*/ 872263 w 877579"/>
              <a:gd name="connsiteY42" fmla="*/ 414670 h 717698"/>
              <a:gd name="connsiteX43" fmla="*/ 856314 w 877579"/>
              <a:gd name="connsiteY43" fmla="*/ 409354 h 717698"/>
              <a:gd name="connsiteX44" fmla="*/ 787202 w 877579"/>
              <a:gd name="connsiteY44" fmla="*/ 404037 h 717698"/>
              <a:gd name="connsiteX45" fmla="*/ 771254 w 877579"/>
              <a:gd name="connsiteY45" fmla="*/ 398721 h 717698"/>
              <a:gd name="connsiteX46" fmla="*/ 739356 w 877579"/>
              <a:gd name="connsiteY46" fmla="*/ 372140 h 717698"/>
              <a:gd name="connsiteX47" fmla="*/ 728723 w 877579"/>
              <a:gd name="connsiteY47" fmla="*/ 356191 h 717698"/>
              <a:gd name="connsiteX48" fmla="*/ 707458 w 877579"/>
              <a:gd name="connsiteY48" fmla="*/ 318977 h 717698"/>
              <a:gd name="connsiteX49" fmla="*/ 686193 w 877579"/>
              <a:gd name="connsiteY49" fmla="*/ 281763 h 717698"/>
              <a:gd name="connsiteX50" fmla="*/ 654295 w 877579"/>
              <a:gd name="connsiteY50" fmla="*/ 249865 h 717698"/>
              <a:gd name="connsiteX51" fmla="*/ 622398 w 877579"/>
              <a:gd name="connsiteY51" fmla="*/ 223284 h 717698"/>
              <a:gd name="connsiteX52" fmla="*/ 595816 w 877579"/>
              <a:gd name="connsiteY52" fmla="*/ 191386 h 717698"/>
              <a:gd name="connsiteX53" fmla="*/ 574551 w 877579"/>
              <a:gd name="connsiteY53" fmla="*/ 175437 h 717698"/>
              <a:gd name="connsiteX54" fmla="*/ 542654 w 877579"/>
              <a:gd name="connsiteY54" fmla="*/ 148856 h 717698"/>
              <a:gd name="connsiteX55" fmla="*/ 516072 w 877579"/>
              <a:gd name="connsiteY55" fmla="*/ 127591 h 717698"/>
              <a:gd name="connsiteX56" fmla="*/ 468226 w 877579"/>
              <a:gd name="connsiteY56" fmla="*/ 106326 h 717698"/>
              <a:gd name="connsiteX57" fmla="*/ 415063 w 877579"/>
              <a:gd name="connsiteY57" fmla="*/ 95693 h 717698"/>
              <a:gd name="connsiteX58" fmla="*/ 351267 w 877579"/>
              <a:gd name="connsiteY58" fmla="*/ 53163 h 717698"/>
              <a:gd name="connsiteX59" fmla="*/ 319370 w 877579"/>
              <a:gd name="connsiteY59" fmla="*/ 31898 h 717698"/>
              <a:gd name="connsiteX60" fmla="*/ 271523 w 877579"/>
              <a:gd name="connsiteY60" fmla="*/ 15949 h 717698"/>
              <a:gd name="connsiteX61" fmla="*/ 255574 w 877579"/>
              <a:gd name="connsiteY61" fmla="*/ 10633 h 717698"/>
              <a:gd name="connsiteX62" fmla="*/ 239626 w 877579"/>
              <a:gd name="connsiteY62" fmla="*/ 5316 h 717698"/>
              <a:gd name="connsiteX63" fmla="*/ 207728 w 877579"/>
              <a:gd name="connsiteY63" fmla="*/ 0 h 717698"/>
              <a:gd name="connsiteX64" fmla="*/ 127984 w 877579"/>
              <a:gd name="connsiteY64" fmla="*/ 5316 h 717698"/>
              <a:gd name="connsiteX65" fmla="*/ 90770 w 877579"/>
              <a:gd name="connsiteY65" fmla="*/ 31898 h 717698"/>
              <a:gd name="connsiteX66" fmla="*/ 74821 w 877579"/>
              <a:gd name="connsiteY66" fmla="*/ 42530 h 717698"/>
              <a:gd name="connsiteX67" fmla="*/ 48240 w 877579"/>
              <a:gd name="connsiteY67" fmla="*/ 74428 h 717698"/>
              <a:gd name="connsiteX68" fmla="*/ 32291 w 877579"/>
              <a:gd name="connsiteY68" fmla="*/ 85061 h 717698"/>
              <a:gd name="connsiteX69" fmla="*/ 5709 w 877579"/>
              <a:gd name="connsiteY69" fmla="*/ 116958 h 71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77579" h="717698">
                <a:moveTo>
                  <a:pt x="5709" y="116958"/>
                </a:moveTo>
                <a:cubicBezTo>
                  <a:pt x="393" y="126704"/>
                  <a:pt x="-728" y="134574"/>
                  <a:pt x="393" y="143540"/>
                </a:cubicBezTo>
                <a:cubicBezTo>
                  <a:pt x="1186" y="149880"/>
                  <a:pt x="7103" y="154445"/>
                  <a:pt x="11026" y="159488"/>
                </a:cubicBezTo>
                <a:cubicBezTo>
                  <a:pt x="19523" y="170413"/>
                  <a:pt x="29397" y="180244"/>
                  <a:pt x="37607" y="191386"/>
                </a:cubicBezTo>
                <a:cubicBezTo>
                  <a:pt x="54228" y="213943"/>
                  <a:pt x="68643" y="238082"/>
                  <a:pt x="85454" y="260498"/>
                </a:cubicBezTo>
                <a:cubicBezTo>
                  <a:pt x="90770" y="267586"/>
                  <a:pt x="95137" y="275498"/>
                  <a:pt x="101402" y="281763"/>
                </a:cubicBezTo>
                <a:cubicBezTo>
                  <a:pt x="111706" y="292067"/>
                  <a:pt x="120331" y="293388"/>
                  <a:pt x="133300" y="297712"/>
                </a:cubicBezTo>
                <a:cubicBezTo>
                  <a:pt x="136844" y="306572"/>
                  <a:pt x="140915" y="315240"/>
                  <a:pt x="143933" y="324293"/>
                </a:cubicBezTo>
                <a:cubicBezTo>
                  <a:pt x="146244" y="331225"/>
                  <a:pt x="146371" y="338842"/>
                  <a:pt x="149249" y="345558"/>
                </a:cubicBezTo>
                <a:cubicBezTo>
                  <a:pt x="151766" y="351431"/>
                  <a:pt x="157024" y="355792"/>
                  <a:pt x="159881" y="361507"/>
                </a:cubicBezTo>
                <a:cubicBezTo>
                  <a:pt x="162387" y="366519"/>
                  <a:pt x="162692" y="372444"/>
                  <a:pt x="165198" y="377456"/>
                </a:cubicBezTo>
                <a:cubicBezTo>
                  <a:pt x="168055" y="383171"/>
                  <a:pt x="173235" y="387566"/>
                  <a:pt x="175830" y="393405"/>
                </a:cubicBezTo>
                <a:cubicBezTo>
                  <a:pt x="182194" y="407724"/>
                  <a:pt x="192994" y="448848"/>
                  <a:pt x="197095" y="462516"/>
                </a:cubicBezTo>
                <a:cubicBezTo>
                  <a:pt x="198705" y="467884"/>
                  <a:pt x="199303" y="473802"/>
                  <a:pt x="202412" y="478465"/>
                </a:cubicBezTo>
                <a:cubicBezTo>
                  <a:pt x="206583" y="484721"/>
                  <a:pt x="213548" y="488638"/>
                  <a:pt x="218361" y="494414"/>
                </a:cubicBezTo>
                <a:cubicBezTo>
                  <a:pt x="222451" y="499322"/>
                  <a:pt x="225449" y="505047"/>
                  <a:pt x="228993" y="510363"/>
                </a:cubicBezTo>
                <a:cubicBezTo>
                  <a:pt x="230765" y="520996"/>
                  <a:pt x="229931" y="532411"/>
                  <a:pt x="234309" y="542261"/>
                </a:cubicBezTo>
                <a:cubicBezTo>
                  <a:pt x="237362" y="549131"/>
                  <a:pt x="245445" y="552433"/>
                  <a:pt x="250258" y="558209"/>
                </a:cubicBezTo>
                <a:cubicBezTo>
                  <a:pt x="254349" y="563117"/>
                  <a:pt x="256373" y="569640"/>
                  <a:pt x="260891" y="574158"/>
                </a:cubicBezTo>
                <a:cubicBezTo>
                  <a:pt x="265409" y="578676"/>
                  <a:pt x="271932" y="580700"/>
                  <a:pt x="276840" y="584791"/>
                </a:cubicBezTo>
                <a:cubicBezTo>
                  <a:pt x="282616" y="589604"/>
                  <a:pt x="287472" y="595424"/>
                  <a:pt x="292788" y="600740"/>
                </a:cubicBezTo>
                <a:cubicBezTo>
                  <a:pt x="294560" y="606056"/>
                  <a:pt x="294665" y="612265"/>
                  <a:pt x="298105" y="616688"/>
                </a:cubicBezTo>
                <a:cubicBezTo>
                  <a:pt x="307337" y="628557"/>
                  <a:pt x="319370" y="637953"/>
                  <a:pt x="330002" y="648586"/>
                </a:cubicBezTo>
                <a:cubicBezTo>
                  <a:pt x="335318" y="653902"/>
                  <a:pt x="341780" y="658279"/>
                  <a:pt x="345951" y="664535"/>
                </a:cubicBezTo>
                <a:lnTo>
                  <a:pt x="356584" y="680484"/>
                </a:lnTo>
                <a:cubicBezTo>
                  <a:pt x="358356" y="685800"/>
                  <a:pt x="358791" y="691770"/>
                  <a:pt x="361900" y="696433"/>
                </a:cubicBezTo>
                <a:cubicBezTo>
                  <a:pt x="373277" y="713498"/>
                  <a:pt x="377078" y="712124"/>
                  <a:pt x="393798" y="717698"/>
                </a:cubicBezTo>
                <a:cubicBezTo>
                  <a:pt x="394542" y="717400"/>
                  <a:pt x="429553" y="702791"/>
                  <a:pt x="436328" y="701749"/>
                </a:cubicBezTo>
                <a:cubicBezTo>
                  <a:pt x="453930" y="699041"/>
                  <a:pt x="471770" y="698205"/>
                  <a:pt x="489491" y="696433"/>
                </a:cubicBezTo>
                <a:cubicBezTo>
                  <a:pt x="498351" y="694661"/>
                  <a:pt x="507306" y="693308"/>
                  <a:pt x="516072" y="691116"/>
                </a:cubicBezTo>
                <a:cubicBezTo>
                  <a:pt x="532198" y="687084"/>
                  <a:pt x="535391" y="682472"/>
                  <a:pt x="553286" y="680484"/>
                </a:cubicBezTo>
                <a:cubicBezTo>
                  <a:pt x="578006" y="677737"/>
                  <a:pt x="602905" y="676940"/>
                  <a:pt x="627714" y="675168"/>
                </a:cubicBezTo>
                <a:cubicBezTo>
                  <a:pt x="648989" y="660984"/>
                  <a:pt x="641634" y="664305"/>
                  <a:pt x="670244" y="653902"/>
                </a:cubicBezTo>
                <a:cubicBezTo>
                  <a:pt x="680777" y="650072"/>
                  <a:pt x="702142" y="643270"/>
                  <a:pt x="702142" y="643270"/>
                </a:cubicBezTo>
                <a:cubicBezTo>
                  <a:pt x="727417" y="626419"/>
                  <a:pt x="712027" y="634659"/>
                  <a:pt x="749988" y="622005"/>
                </a:cubicBezTo>
                <a:cubicBezTo>
                  <a:pt x="755304" y="620233"/>
                  <a:pt x="761274" y="619796"/>
                  <a:pt x="765937" y="616688"/>
                </a:cubicBezTo>
                <a:cubicBezTo>
                  <a:pt x="789826" y="600763"/>
                  <a:pt x="775954" y="608429"/>
                  <a:pt x="808467" y="595423"/>
                </a:cubicBezTo>
                <a:cubicBezTo>
                  <a:pt x="813783" y="590107"/>
                  <a:pt x="818640" y="584287"/>
                  <a:pt x="824416" y="579474"/>
                </a:cubicBezTo>
                <a:cubicBezTo>
                  <a:pt x="829324" y="575384"/>
                  <a:pt x="836821" y="574158"/>
                  <a:pt x="840365" y="568842"/>
                </a:cubicBezTo>
                <a:cubicBezTo>
                  <a:pt x="867830" y="527645"/>
                  <a:pt x="821587" y="563640"/>
                  <a:pt x="861630" y="536944"/>
                </a:cubicBezTo>
                <a:lnTo>
                  <a:pt x="872263" y="505047"/>
                </a:lnTo>
                <a:lnTo>
                  <a:pt x="877579" y="489098"/>
                </a:lnTo>
                <a:cubicBezTo>
                  <a:pt x="875807" y="464289"/>
                  <a:pt x="878672" y="438703"/>
                  <a:pt x="872263" y="414670"/>
                </a:cubicBezTo>
                <a:cubicBezTo>
                  <a:pt x="870819" y="409255"/>
                  <a:pt x="861875" y="410049"/>
                  <a:pt x="856314" y="409354"/>
                </a:cubicBezTo>
                <a:cubicBezTo>
                  <a:pt x="833387" y="406488"/>
                  <a:pt x="810239" y="405809"/>
                  <a:pt x="787202" y="404037"/>
                </a:cubicBezTo>
                <a:cubicBezTo>
                  <a:pt x="781886" y="402265"/>
                  <a:pt x="776266" y="401227"/>
                  <a:pt x="771254" y="398721"/>
                </a:cubicBezTo>
                <a:cubicBezTo>
                  <a:pt x="759308" y="392748"/>
                  <a:pt x="747753" y="382216"/>
                  <a:pt x="739356" y="372140"/>
                </a:cubicBezTo>
                <a:cubicBezTo>
                  <a:pt x="735265" y="367232"/>
                  <a:pt x="732267" y="361507"/>
                  <a:pt x="728723" y="356191"/>
                </a:cubicBezTo>
                <a:cubicBezTo>
                  <a:pt x="718279" y="324856"/>
                  <a:pt x="730448" y="355761"/>
                  <a:pt x="707458" y="318977"/>
                </a:cubicBezTo>
                <a:cubicBezTo>
                  <a:pt x="697322" y="302758"/>
                  <a:pt x="698519" y="295629"/>
                  <a:pt x="686193" y="281763"/>
                </a:cubicBezTo>
                <a:cubicBezTo>
                  <a:pt x="676203" y="270524"/>
                  <a:pt x="664928" y="260498"/>
                  <a:pt x="654295" y="249865"/>
                </a:cubicBezTo>
                <a:cubicBezTo>
                  <a:pt x="633827" y="229396"/>
                  <a:pt x="644605" y="238088"/>
                  <a:pt x="622398" y="223284"/>
                </a:cubicBezTo>
                <a:cubicBezTo>
                  <a:pt x="611460" y="206877"/>
                  <a:pt x="611735" y="205031"/>
                  <a:pt x="595816" y="191386"/>
                </a:cubicBezTo>
                <a:cubicBezTo>
                  <a:pt x="589089" y="185620"/>
                  <a:pt x="581278" y="181203"/>
                  <a:pt x="574551" y="175437"/>
                </a:cubicBezTo>
                <a:cubicBezTo>
                  <a:pt x="538736" y="144738"/>
                  <a:pt x="577901" y="172354"/>
                  <a:pt x="542654" y="148856"/>
                </a:cubicBezTo>
                <a:cubicBezTo>
                  <a:pt x="518873" y="113186"/>
                  <a:pt x="546888" y="148134"/>
                  <a:pt x="516072" y="127591"/>
                </a:cubicBezTo>
                <a:cubicBezTo>
                  <a:pt x="474910" y="100150"/>
                  <a:pt x="532759" y="118426"/>
                  <a:pt x="468226" y="106326"/>
                </a:cubicBezTo>
                <a:cubicBezTo>
                  <a:pt x="450464" y="102995"/>
                  <a:pt x="415063" y="95693"/>
                  <a:pt x="415063" y="95693"/>
                </a:cubicBezTo>
                <a:cubicBezTo>
                  <a:pt x="367024" y="71675"/>
                  <a:pt x="424564" y="102028"/>
                  <a:pt x="351267" y="53163"/>
                </a:cubicBezTo>
                <a:cubicBezTo>
                  <a:pt x="340635" y="46075"/>
                  <a:pt x="331493" y="35939"/>
                  <a:pt x="319370" y="31898"/>
                </a:cubicBezTo>
                <a:lnTo>
                  <a:pt x="271523" y="15949"/>
                </a:lnTo>
                <a:lnTo>
                  <a:pt x="255574" y="10633"/>
                </a:lnTo>
                <a:cubicBezTo>
                  <a:pt x="250258" y="8861"/>
                  <a:pt x="245153" y="6237"/>
                  <a:pt x="239626" y="5316"/>
                </a:cubicBezTo>
                <a:lnTo>
                  <a:pt x="207728" y="0"/>
                </a:lnTo>
                <a:cubicBezTo>
                  <a:pt x="181147" y="1772"/>
                  <a:pt x="154298" y="1161"/>
                  <a:pt x="127984" y="5316"/>
                </a:cubicBezTo>
                <a:cubicBezTo>
                  <a:pt x="108566" y="8382"/>
                  <a:pt x="104192" y="20714"/>
                  <a:pt x="90770" y="31898"/>
                </a:cubicBezTo>
                <a:cubicBezTo>
                  <a:pt x="85862" y="35988"/>
                  <a:pt x="80137" y="38986"/>
                  <a:pt x="74821" y="42530"/>
                </a:cubicBezTo>
                <a:cubicBezTo>
                  <a:pt x="64367" y="58210"/>
                  <a:pt x="63588" y="61637"/>
                  <a:pt x="48240" y="74428"/>
                </a:cubicBezTo>
                <a:cubicBezTo>
                  <a:pt x="43332" y="78519"/>
                  <a:pt x="34808" y="79188"/>
                  <a:pt x="32291" y="85061"/>
                </a:cubicBezTo>
                <a:cubicBezTo>
                  <a:pt x="28801" y="93205"/>
                  <a:pt x="11025" y="107212"/>
                  <a:pt x="5709" y="116958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4CA0F91-C10B-4378-972D-FC6C421866EA}"/>
              </a:ext>
            </a:extLst>
          </p:cNvPr>
          <p:cNvSpPr/>
          <p:nvPr/>
        </p:nvSpPr>
        <p:spPr>
          <a:xfrm>
            <a:off x="6608135" y="2966484"/>
            <a:ext cx="414670" cy="294936"/>
          </a:xfrm>
          <a:custGeom>
            <a:avLst/>
            <a:gdLst>
              <a:gd name="connsiteX0" fmla="*/ 26581 w 414670"/>
              <a:gd name="connsiteY0" fmla="*/ 292395 h 294936"/>
              <a:gd name="connsiteX1" fmla="*/ 42530 w 414670"/>
              <a:gd name="connsiteY1" fmla="*/ 228600 h 294936"/>
              <a:gd name="connsiteX2" fmla="*/ 37214 w 414670"/>
              <a:gd name="connsiteY2" fmla="*/ 207335 h 294936"/>
              <a:gd name="connsiteX3" fmla="*/ 15949 w 414670"/>
              <a:gd name="connsiteY3" fmla="*/ 154172 h 294936"/>
              <a:gd name="connsiteX4" fmla="*/ 0 w 414670"/>
              <a:gd name="connsiteY4" fmla="*/ 148856 h 294936"/>
              <a:gd name="connsiteX5" fmla="*/ 5316 w 414670"/>
              <a:gd name="connsiteY5" fmla="*/ 101009 h 294936"/>
              <a:gd name="connsiteX6" fmla="*/ 21265 w 414670"/>
              <a:gd name="connsiteY6" fmla="*/ 85060 h 294936"/>
              <a:gd name="connsiteX7" fmla="*/ 53163 w 414670"/>
              <a:gd name="connsiteY7" fmla="*/ 74428 h 294936"/>
              <a:gd name="connsiteX8" fmla="*/ 74428 w 414670"/>
              <a:gd name="connsiteY8" fmla="*/ 63795 h 294936"/>
              <a:gd name="connsiteX9" fmla="*/ 101009 w 414670"/>
              <a:gd name="connsiteY9" fmla="*/ 53163 h 294936"/>
              <a:gd name="connsiteX10" fmla="*/ 127591 w 414670"/>
              <a:gd name="connsiteY10" fmla="*/ 47846 h 294936"/>
              <a:gd name="connsiteX11" fmla="*/ 212651 w 414670"/>
              <a:gd name="connsiteY11" fmla="*/ 37214 h 294936"/>
              <a:gd name="connsiteX12" fmla="*/ 244549 w 414670"/>
              <a:gd name="connsiteY12" fmla="*/ 31897 h 294936"/>
              <a:gd name="connsiteX13" fmla="*/ 287079 w 414670"/>
              <a:gd name="connsiteY13" fmla="*/ 26581 h 294936"/>
              <a:gd name="connsiteX14" fmla="*/ 308344 w 414670"/>
              <a:gd name="connsiteY14" fmla="*/ 21265 h 294936"/>
              <a:gd name="connsiteX15" fmla="*/ 366823 w 414670"/>
              <a:gd name="connsiteY15" fmla="*/ 0 h 294936"/>
              <a:gd name="connsiteX16" fmla="*/ 398721 w 414670"/>
              <a:gd name="connsiteY16" fmla="*/ 5316 h 294936"/>
              <a:gd name="connsiteX17" fmla="*/ 404037 w 414670"/>
              <a:gd name="connsiteY17" fmla="*/ 37214 h 294936"/>
              <a:gd name="connsiteX18" fmla="*/ 414670 w 414670"/>
              <a:gd name="connsiteY18" fmla="*/ 69111 h 294936"/>
              <a:gd name="connsiteX19" fmla="*/ 409353 w 414670"/>
              <a:gd name="connsiteY19" fmla="*/ 90376 h 294936"/>
              <a:gd name="connsiteX20" fmla="*/ 377456 w 414670"/>
              <a:gd name="connsiteY20" fmla="*/ 106325 h 294936"/>
              <a:gd name="connsiteX21" fmla="*/ 350874 w 414670"/>
              <a:gd name="connsiteY21" fmla="*/ 138223 h 294936"/>
              <a:gd name="connsiteX22" fmla="*/ 334925 w 414670"/>
              <a:gd name="connsiteY22" fmla="*/ 154172 h 294936"/>
              <a:gd name="connsiteX23" fmla="*/ 324293 w 414670"/>
              <a:gd name="connsiteY23" fmla="*/ 170121 h 294936"/>
              <a:gd name="connsiteX24" fmla="*/ 276446 w 414670"/>
              <a:gd name="connsiteY24" fmla="*/ 202018 h 294936"/>
              <a:gd name="connsiteX25" fmla="*/ 260498 w 414670"/>
              <a:gd name="connsiteY25" fmla="*/ 212651 h 294936"/>
              <a:gd name="connsiteX26" fmla="*/ 244549 w 414670"/>
              <a:gd name="connsiteY26" fmla="*/ 217967 h 294936"/>
              <a:gd name="connsiteX27" fmla="*/ 202018 w 414670"/>
              <a:gd name="connsiteY27" fmla="*/ 228600 h 294936"/>
              <a:gd name="connsiteX28" fmla="*/ 186070 w 414670"/>
              <a:gd name="connsiteY28" fmla="*/ 239232 h 294936"/>
              <a:gd name="connsiteX29" fmla="*/ 143539 w 414670"/>
              <a:gd name="connsiteY29" fmla="*/ 249865 h 294936"/>
              <a:gd name="connsiteX30" fmla="*/ 101009 w 414670"/>
              <a:gd name="connsiteY30" fmla="*/ 265814 h 294936"/>
              <a:gd name="connsiteX31" fmla="*/ 69112 w 414670"/>
              <a:gd name="connsiteY31" fmla="*/ 276446 h 294936"/>
              <a:gd name="connsiteX32" fmla="*/ 26581 w 414670"/>
              <a:gd name="connsiteY32" fmla="*/ 292395 h 29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4670" h="294936">
                <a:moveTo>
                  <a:pt x="26581" y="292395"/>
                </a:moveTo>
                <a:cubicBezTo>
                  <a:pt x="22151" y="284421"/>
                  <a:pt x="42530" y="258598"/>
                  <a:pt x="42530" y="228600"/>
                </a:cubicBezTo>
                <a:cubicBezTo>
                  <a:pt x="42530" y="221294"/>
                  <a:pt x="38521" y="214524"/>
                  <a:pt x="37214" y="207335"/>
                </a:cubicBezTo>
                <a:cubicBezTo>
                  <a:pt x="31707" y="177043"/>
                  <a:pt x="40235" y="170363"/>
                  <a:pt x="15949" y="154172"/>
                </a:cubicBezTo>
                <a:cubicBezTo>
                  <a:pt x="11286" y="151064"/>
                  <a:pt x="5316" y="150628"/>
                  <a:pt x="0" y="148856"/>
                </a:cubicBezTo>
                <a:cubicBezTo>
                  <a:pt x="1772" y="132907"/>
                  <a:pt x="242" y="116233"/>
                  <a:pt x="5316" y="101009"/>
                </a:cubicBezTo>
                <a:cubicBezTo>
                  <a:pt x="7694" y="93876"/>
                  <a:pt x="14693" y="88711"/>
                  <a:pt x="21265" y="85060"/>
                </a:cubicBezTo>
                <a:cubicBezTo>
                  <a:pt x="31062" y="79617"/>
                  <a:pt x="43139" y="79440"/>
                  <a:pt x="53163" y="74428"/>
                </a:cubicBezTo>
                <a:cubicBezTo>
                  <a:pt x="60251" y="70884"/>
                  <a:pt x="67186" y="67014"/>
                  <a:pt x="74428" y="63795"/>
                </a:cubicBezTo>
                <a:cubicBezTo>
                  <a:pt x="83148" y="59919"/>
                  <a:pt x="91869" y="55905"/>
                  <a:pt x="101009" y="53163"/>
                </a:cubicBezTo>
                <a:cubicBezTo>
                  <a:pt x="109664" y="50566"/>
                  <a:pt x="118701" y="49463"/>
                  <a:pt x="127591" y="47846"/>
                </a:cubicBezTo>
                <a:cubicBezTo>
                  <a:pt x="180874" y="38158"/>
                  <a:pt x="142453" y="45989"/>
                  <a:pt x="212651" y="37214"/>
                </a:cubicBezTo>
                <a:cubicBezTo>
                  <a:pt x="223347" y="35877"/>
                  <a:pt x="233878" y="33421"/>
                  <a:pt x="244549" y="31897"/>
                </a:cubicBezTo>
                <a:cubicBezTo>
                  <a:pt x="258692" y="29876"/>
                  <a:pt x="272986" y="28930"/>
                  <a:pt x="287079" y="26581"/>
                </a:cubicBezTo>
                <a:cubicBezTo>
                  <a:pt x="294286" y="25380"/>
                  <a:pt x="301346" y="23365"/>
                  <a:pt x="308344" y="21265"/>
                </a:cubicBezTo>
                <a:cubicBezTo>
                  <a:pt x="335639" y="13076"/>
                  <a:pt x="341463" y="10144"/>
                  <a:pt x="366823" y="0"/>
                </a:cubicBezTo>
                <a:cubicBezTo>
                  <a:pt x="377456" y="1772"/>
                  <a:pt x="391099" y="-2306"/>
                  <a:pt x="398721" y="5316"/>
                </a:cubicBezTo>
                <a:cubicBezTo>
                  <a:pt x="406343" y="12938"/>
                  <a:pt x="401423" y="26757"/>
                  <a:pt x="404037" y="37214"/>
                </a:cubicBezTo>
                <a:cubicBezTo>
                  <a:pt x="406755" y="48087"/>
                  <a:pt x="414670" y="69111"/>
                  <a:pt x="414670" y="69111"/>
                </a:cubicBezTo>
                <a:cubicBezTo>
                  <a:pt x="412898" y="76199"/>
                  <a:pt x="413406" y="84297"/>
                  <a:pt x="409353" y="90376"/>
                </a:cubicBezTo>
                <a:cubicBezTo>
                  <a:pt x="403463" y="99211"/>
                  <a:pt x="386555" y="103292"/>
                  <a:pt x="377456" y="106325"/>
                </a:cubicBezTo>
                <a:cubicBezTo>
                  <a:pt x="330861" y="152920"/>
                  <a:pt x="387882" y="93814"/>
                  <a:pt x="350874" y="138223"/>
                </a:cubicBezTo>
                <a:cubicBezTo>
                  <a:pt x="346061" y="143999"/>
                  <a:pt x="339738" y="148396"/>
                  <a:pt x="334925" y="154172"/>
                </a:cubicBezTo>
                <a:cubicBezTo>
                  <a:pt x="330835" y="159080"/>
                  <a:pt x="329101" y="165914"/>
                  <a:pt x="324293" y="170121"/>
                </a:cubicBezTo>
                <a:cubicBezTo>
                  <a:pt x="324283" y="170129"/>
                  <a:pt x="284426" y="196698"/>
                  <a:pt x="276446" y="202018"/>
                </a:cubicBezTo>
                <a:cubicBezTo>
                  <a:pt x="271130" y="205562"/>
                  <a:pt x="266559" y="210631"/>
                  <a:pt x="260498" y="212651"/>
                </a:cubicBezTo>
                <a:cubicBezTo>
                  <a:pt x="255182" y="214423"/>
                  <a:pt x="249986" y="216608"/>
                  <a:pt x="244549" y="217967"/>
                </a:cubicBezTo>
                <a:cubicBezTo>
                  <a:pt x="232409" y="221002"/>
                  <a:pt x="214174" y="222522"/>
                  <a:pt x="202018" y="228600"/>
                </a:cubicBezTo>
                <a:cubicBezTo>
                  <a:pt x="196304" y="231457"/>
                  <a:pt x="191784" y="236375"/>
                  <a:pt x="186070" y="239232"/>
                </a:cubicBezTo>
                <a:cubicBezTo>
                  <a:pt x="175168" y="244683"/>
                  <a:pt x="153656" y="247842"/>
                  <a:pt x="143539" y="249865"/>
                </a:cubicBezTo>
                <a:cubicBezTo>
                  <a:pt x="115786" y="268367"/>
                  <a:pt x="139918" y="255202"/>
                  <a:pt x="101009" y="265814"/>
                </a:cubicBezTo>
                <a:cubicBezTo>
                  <a:pt x="90196" y="268763"/>
                  <a:pt x="69112" y="276446"/>
                  <a:pt x="69112" y="276446"/>
                </a:cubicBezTo>
                <a:cubicBezTo>
                  <a:pt x="51688" y="288062"/>
                  <a:pt x="31011" y="300369"/>
                  <a:pt x="26581" y="29239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8AA169-B4B7-4335-9434-97DF1B6362ED}"/>
              </a:ext>
            </a:extLst>
          </p:cNvPr>
          <p:cNvSpPr/>
          <p:nvPr/>
        </p:nvSpPr>
        <p:spPr>
          <a:xfrm>
            <a:off x="6995328" y="2594344"/>
            <a:ext cx="309239" cy="467833"/>
          </a:xfrm>
          <a:custGeom>
            <a:avLst/>
            <a:gdLst>
              <a:gd name="connsiteX0" fmla="*/ 70007 w 309239"/>
              <a:gd name="connsiteY0" fmla="*/ 467833 h 467833"/>
              <a:gd name="connsiteX1" fmla="*/ 43425 w 309239"/>
              <a:gd name="connsiteY1" fmla="*/ 441251 h 467833"/>
              <a:gd name="connsiteX2" fmla="*/ 27477 w 309239"/>
              <a:gd name="connsiteY2" fmla="*/ 430619 h 467833"/>
              <a:gd name="connsiteX3" fmla="*/ 22160 w 309239"/>
              <a:gd name="connsiteY3" fmla="*/ 414670 h 467833"/>
              <a:gd name="connsiteX4" fmla="*/ 27477 w 309239"/>
              <a:gd name="connsiteY4" fmla="*/ 388089 h 467833"/>
              <a:gd name="connsiteX5" fmla="*/ 38109 w 309239"/>
              <a:gd name="connsiteY5" fmla="*/ 372140 h 467833"/>
              <a:gd name="connsiteX6" fmla="*/ 70007 w 309239"/>
              <a:gd name="connsiteY6" fmla="*/ 334926 h 467833"/>
              <a:gd name="connsiteX7" fmla="*/ 96588 w 309239"/>
              <a:gd name="connsiteY7" fmla="*/ 303028 h 467833"/>
              <a:gd name="connsiteX8" fmla="*/ 107221 w 309239"/>
              <a:gd name="connsiteY8" fmla="*/ 260498 h 467833"/>
              <a:gd name="connsiteX9" fmla="*/ 112537 w 309239"/>
              <a:gd name="connsiteY9" fmla="*/ 239233 h 467833"/>
              <a:gd name="connsiteX10" fmla="*/ 123170 w 309239"/>
              <a:gd name="connsiteY10" fmla="*/ 223284 h 467833"/>
              <a:gd name="connsiteX11" fmla="*/ 128486 w 309239"/>
              <a:gd name="connsiteY11" fmla="*/ 170121 h 467833"/>
              <a:gd name="connsiteX12" fmla="*/ 107221 w 309239"/>
              <a:gd name="connsiteY12" fmla="*/ 159489 h 467833"/>
              <a:gd name="connsiteX13" fmla="*/ 91272 w 309239"/>
              <a:gd name="connsiteY13" fmla="*/ 148856 h 467833"/>
              <a:gd name="connsiteX14" fmla="*/ 43425 w 309239"/>
              <a:gd name="connsiteY14" fmla="*/ 138223 h 467833"/>
              <a:gd name="connsiteX15" fmla="*/ 11528 w 309239"/>
              <a:gd name="connsiteY15" fmla="*/ 127591 h 467833"/>
              <a:gd name="connsiteX16" fmla="*/ 895 w 309239"/>
              <a:gd name="connsiteY16" fmla="*/ 111642 h 467833"/>
              <a:gd name="connsiteX17" fmla="*/ 6212 w 309239"/>
              <a:gd name="connsiteY17" fmla="*/ 74428 h 467833"/>
              <a:gd name="connsiteX18" fmla="*/ 80639 w 309239"/>
              <a:gd name="connsiteY18" fmla="*/ 58479 h 467833"/>
              <a:gd name="connsiteX19" fmla="*/ 112537 w 309239"/>
              <a:gd name="connsiteY19" fmla="*/ 42530 h 467833"/>
              <a:gd name="connsiteX20" fmla="*/ 139119 w 309239"/>
              <a:gd name="connsiteY20" fmla="*/ 15949 h 467833"/>
              <a:gd name="connsiteX21" fmla="*/ 144435 w 309239"/>
              <a:gd name="connsiteY21" fmla="*/ 0 h 467833"/>
              <a:gd name="connsiteX22" fmla="*/ 155067 w 309239"/>
              <a:gd name="connsiteY22" fmla="*/ 15949 h 467833"/>
              <a:gd name="connsiteX23" fmla="*/ 176332 w 309239"/>
              <a:gd name="connsiteY23" fmla="*/ 58479 h 467833"/>
              <a:gd name="connsiteX24" fmla="*/ 186965 w 309239"/>
              <a:gd name="connsiteY24" fmla="*/ 79744 h 467833"/>
              <a:gd name="connsiteX25" fmla="*/ 202914 w 309239"/>
              <a:gd name="connsiteY25" fmla="*/ 101009 h 467833"/>
              <a:gd name="connsiteX26" fmla="*/ 224179 w 309239"/>
              <a:gd name="connsiteY26" fmla="*/ 122275 h 467833"/>
              <a:gd name="connsiteX27" fmla="*/ 245444 w 309239"/>
              <a:gd name="connsiteY27" fmla="*/ 154172 h 467833"/>
              <a:gd name="connsiteX28" fmla="*/ 277342 w 309239"/>
              <a:gd name="connsiteY28" fmla="*/ 175437 h 467833"/>
              <a:gd name="connsiteX29" fmla="*/ 293291 w 309239"/>
              <a:gd name="connsiteY29" fmla="*/ 207335 h 467833"/>
              <a:gd name="connsiteX30" fmla="*/ 309239 w 309239"/>
              <a:gd name="connsiteY30" fmla="*/ 217968 h 467833"/>
              <a:gd name="connsiteX31" fmla="*/ 261393 w 309239"/>
              <a:gd name="connsiteY31" fmla="*/ 244549 h 467833"/>
              <a:gd name="connsiteX32" fmla="*/ 245444 w 309239"/>
              <a:gd name="connsiteY32" fmla="*/ 249865 h 467833"/>
              <a:gd name="connsiteX33" fmla="*/ 250760 w 309239"/>
              <a:gd name="connsiteY33" fmla="*/ 281763 h 467833"/>
              <a:gd name="connsiteX34" fmla="*/ 229495 w 309239"/>
              <a:gd name="connsiteY34" fmla="*/ 345558 h 467833"/>
              <a:gd name="connsiteX35" fmla="*/ 213546 w 309239"/>
              <a:gd name="connsiteY35" fmla="*/ 356191 h 467833"/>
              <a:gd name="connsiteX36" fmla="*/ 181649 w 309239"/>
              <a:gd name="connsiteY36" fmla="*/ 361507 h 467833"/>
              <a:gd name="connsiteX37" fmla="*/ 176332 w 309239"/>
              <a:gd name="connsiteY37" fmla="*/ 409354 h 467833"/>
              <a:gd name="connsiteX38" fmla="*/ 144435 w 309239"/>
              <a:gd name="connsiteY38" fmla="*/ 430619 h 467833"/>
              <a:gd name="connsiteX39" fmla="*/ 112537 w 309239"/>
              <a:gd name="connsiteY39" fmla="*/ 441251 h 467833"/>
              <a:gd name="connsiteX40" fmla="*/ 96588 w 309239"/>
              <a:gd name="connsiteY40" fmla="*/ 451884 h 467833"/>
              <a:gd name="connsiteX41" fmla="*/ 64691 w 309239"/>
              <a:gd name="connsiteY41" fmla="*/ 462516 h 467833"/>
              <a:gd name="connsiteX42" fmla="*/ 70007 w 309239"/>
              <a:gd name="connsiteY42" fmla="*/ 467833 h 4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239" h="467833">
                <a:moveTo>
                  <a:pt x="70007" y="467833"/>
                </a:moveTo>
                <a:cubicBezTo>
                  <a:pt x="61146" y="458972"/>
                  <a:pt x="52855" y="449503"/>
                  <a:pt x="43425" y="441251"/>
                </a:cubicBezTo>
                <a:cubicBezTo>
                  <a:pt x="38617" y="437044"/>
                  <a:pt x="31468" y="435608"/>
                  <a:pt x="27477" y="430619"/>
                </a:cubicBezTo>
                <a:cubicBezTo>
                  <a:pt x="23976" y="426243"/>
                  <a:pt x="23932" y="419986"/>
                  <a:pt x="22160" y="414670"/>
                </a:cubicBezTo>
                <a:cubicBezTo>
                  <a:pt x="23932" y="405810"/>
                  <a:pt x="24304" y="396550"/>
                  <a:pt x="27477" y="388089"/>
                </a:cubicBezTo>
                <a:cubicBezTo>
                  <a:pt x="29720" y="382107"/>
                  <a:pt x="34395" y="377339"/>
                  <a:pt x="38109" y="372140"/>
                </a:cubicBezTo>
                <a:cubicBezTo>
                  <a:pt x="77929" y="316391"/>
                  <a:pt x="31365" y="381297"/>
                  <a:pt x="70007" y="334926"/>
                </a:cubicBezTo>
                <a:cubicBezTo>
                  <a:pt x="107014" y="290516"/>
                  <a:pt x="49992" y="349624"/>
                  <a:pt x="96588" y="303028"/>
                </a:cubicBezTo>
                <a:cubicBezTo>
                  <a:pt x="107400" y="248977"/>
                  <a:pt x="96322" y="298648"/>
                  <a:pt x="107221" y="260498"/>
                </a:cubicBezTo>
                <a:cubicBezTo>
                  <a:pt x="109228" y="253473"/>
                  <a:pt x="109659" y="245949"/>
                  <a:pt x="112537" y="239233"/>
                </a:cubicBezTo>
                <a:cubicBezTo>
                  <a:pt x="115054" y="233360"/>
                  <a:pt x="119626" y="228600"/>
                  <a:pt x="123170" y="223284"/>
                </a:cubicBezTo>
                <a:cubicBezTo>
                  <a:pt x="127896" y="209105"/>
                  <a:pt x="141876" y="186189"/>
                  <a:pt x="128486" y="170121"/>
                </a:cubicBezTo>
                <a:cubicBezTo>
                  <a:pt x="123413" y="164033"/>
                  <a:pt x="114102" y="163421"/>
                  <a:pt x="107221" y="159489"/>
                </a:cubicBezTo>
                <a:cubicBezTo>
                  <a:pt x="101673" y="156319"/>
                  <a:pt x="97145" y="151373"/>
                  <a:pt x="91272" y="148856"/>
                </a:cubicBezTo>
                <a:cubicBezTo>
                  <a:pt x="82924" y="145278"/>
                  <a:pt x="50355" y="140113"/>
                  <a:pt x="43425" y="138223"/>
                </a:cubicBezTo>
                <a:cubicBezTo>
                  <a:pt x="32612" y="135274"/>
                  <a:pt x="11528" y="127591"/>
                  <a:pt x="11528" y="127591"/>
                </a:cubicBezTo>
                <a:cubicBezTo>
                  <a:pt x="7984" y="122275"/>
                  <a:pt x="1531" y="118000"/>
                  <a:pt x="895" y="111642"/>
                </a:cubicBezTo>
                <a:cubicBezTo>
                  <a:pt x="-352" y="99174"/>
                  <a:pt x="-1481" y="84319"/>
                  <a:pt x="6212" y="74428"/>
                </a:cubicBezTo>
                <a:cubicBezTo>
                  <a:pt x="14369" y="63941"/>
                  <a:pt x="74530" y="59243"/>
                  <a:pt x="80639" y="58479"/>
                </a:cubicBezTo>
                <a:cubicBezTo>
                  <a:pt x="93612" y="54155"/>
                  <a:pt x="102230" y="52837"/>
                  <a:pt x="112537" y="42530"/>
                </a:cubicBezTo>
                <a:cubicBezTo>
                  <a:pt x="147980" y="7088"/>
                  <a:pt x="96587" y="44304"/>
                  <a:pt x="139119" y="15949"/>
                </a:cubicBezTo>
                <a:cubicBezTo>
                  <a:pt x="140891" y="10633"/>
                  <a:pt x="138831" y="0"/>
                  <a:pt x="144435" y="0"/>
                </a:cubicBezTo>
                <a:cubicBezTo>
                  <a:pt x="150824" y="0"/>
                  <a:pt x="152008" y="10340"/>
                  <a:pt x="155067" y="15949"/>
                </a:cubicBezTo>
                <a:cubicBezTo>
                  <a:pt x="162657" y="29864"/>
                  <a:pt x="169244" y="44302"/>
                  <a:pt x="176332" y="58479"/>
                </a:cubicBezTo>
                <a:cubicBezTo>
                  <a:pt x="179876" y="65567"/>
                  <a:pt x="182210" y="73404"/>
                  <a:pt x="186965" y="79744"/>
                </a:cubicBezTo>
                <a:lnTo>
                  <a:pt x="202914" y="101009"/>
                </a:lnTo>
                <a:cubicBezTo>
                  <a:pt x="217089" y="143537"/>
                  <a:pt x="195826" y="93922"/>
                  <a:pt x="224179" y="122275"/>
                </a:cubicBezTo>
                <a:cubicBezTo>
                  <a:pt x="233215" y="131311"/>
                  <a:pt x="234812" y="147084"/>
                  <a:pt x="245444" y="154172"/>
                </a:cubicBezTo>
                <a:lnTo>
                  <a:pt x="277342" y="175437"/>
                </a:lnTo>
                <a:cubicBezTo>
                  <a:pt x="281666" y="188410"/>
                  <a:pt x="282984" y="197028"/>
                  <a:pt x="293291" y="207335"/>
                </a:cubicBezTo>
                <a:cubicBezTo>
                  <a:pt x="297809" y="211853"/>
                  <a:pt x="303923" y="214424"/>
                  <a:pt x="309239" y="217968"/>
                </a:cubicBezTo>
                <a:cubicBezTo>
                  <a:pt x="285366" y="241841"/>
                  <a:pt x="300423" y="231539"/>
                  <a:pt x="261393" y="244549"/>
                </a:cubicBezTo>
                <a:lnTo>
                  <a:pt x="245444" y="249865"/>
                </a:lnTo>
                <a:cubicBezTo>
                  <a:pt x="229672" y="297185"/>
                  <a:pt x="246638" y="232295"/>
                  <a:pt x="250760" y="281763"/>
                </a:cubicBezTo>
                <a:cubicBezTo>
                  <a:pt x="253915" y="319621"/>
                  <a:pt x="252433" y="326443"/>
                  <a:pt x="229495" y="345558"/>
                </a:cubicBezTo>
                <a:cubicBezTo>
                  <a:pt x="224586" y="349648"/>
                  <a:pt x="219608" y="354170"/>
                  <a:pt x="213546" y="356191"/>
                </a:cubicBezTo>
                <a:cubicBezTo>
                  <a:pt x="203320" y="359600"/>
                  <a:pt x="192281" y="359735"/>
                  <a:pt x="181649" y="361507"/>
                </a:cubicBezTo>
                <a:cubicBezTo>
                  <a:pt x="179877" y="377456"/>
                  <a:pt x="183940" y="395225"/>
                  <a:pt x="176332" y="409354"/>
                </a:cubicBezTo>
                <a:cubicBezTo>
                  <a:pt x="170274" y="420605"/>
                  <a:pt x="156558" y="426578"/>
                  <a:pt x="144435" y="430619"/>
                </a:cubicBezTo>
                <a:lnTo>
                  <a:pt x="112537" y="441251"/>
                </a:lnTo>
                <a:cubicBezTo>
                  <a:pt x="107221" y="444795"/>
                  <a:pt x="102427" y="449289"/>
                  <a:pt x="96588" y="451884"/>
                </a:cubicBezTo>
                <a:cubicBezTo>
                  <a:pt x="86347" y="456436"/>
                  <a:pt x="74715" y="457504"/>
                  <a:pt x="64691" y="462516"/>
                </a:cubicBezTo>
                <a:lnTo>
                  <a:pt x="70007" y="46783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D822895-4F97-46BC-8BC3-5E97E99458F7}"/>
              </a:ext>
            </a:extLst>
          </p:cNvPr>
          <p:cNvSpPr/>
          <p:nvPr/>
        </p:nvSpPr>
        <p:spPr>
          <a:xfrm>
            <a:off x="4846074" y="387048"/>
            <a:ext cx="1133236" cy="753317"/>
          </a:xfrm>
          <a:custGeom>
            <a:avLst/>
            <a:gdLst>
              <a:gd name="connsiteX0" fmla="*/ 815737 w 815737"/>
              <a:gd name="connsiteY0" fmla="*/ 21265 h 542260"/>
              <a:gd name="connsiteX1" fmla="*/ 730677 w 815737"/>
              <a:gd name="connsiteY1" fmla="*/ 10632 h 542260"/>
              <a:gd name="connsiteX2" fmla="*/ 704096 w 815737"/>
              <a:gd name="connsiteY2" fmla="*/ 5316 h 542260"/>
              <a:gd name="connsiteX3" fmla="*/ 672198 w 815737"/>
              <a:gd name="connsiteY3" fmla="*/ 0 h 542260"/>
              <a:gd name="connsiteX4" fmla="*/ 603086 w 815737"/>
              <a:gd name="connsiteY4" fmla="*/ 5316 h 542260"/>
              <a:gd name="connsiteX5" fmla="*/ 549923 w 815737"/>
              <a:gd name="connsiteY5" fmla="*/ 15949 h 542260"/>
              <a:gd name="connsiteX6" fmla="*/ 512710 w 815737"/>
              <a:gd name="connsiteY6" fmla="*/ 31898 h 542260"/>
              <a:gd name="connsiteX7" fmla="*/ 475496 w 815737"/>
              <a:gd name="connsiteY7" fmla="*/ 53163 h 542260"/>
              <a:gd name="connsiteX8" fmla="*/ 459547 w 815737"/>
              <a:gd name="connsiteY8" fmla="*/ 58479 h 542260"/>
              <a:gd name="connsiteX9" fmla="*/ 432965 w 815737"/>
              <a:gd name="connsiteY9" fmla="*/ 69111 h 542260"/>
              <a:gd name="connsiteX10" fmla="*/ 385119 w 815737"/>
              <a:gd name="connsiteY10" fmla="*/ 79744 h 542260"/>
              <a:gd name="connsiteX11" fmla="*/ 369170 w 815737"/>
              <a:gd name="connsiteY11" fmla="*/ 85060 h 542260"/>
              <a:gd name="connsiteX12" fmla="*/ 353221 w 815737"/>
              <a:gd name="connsiteY12" fmla="*/ 101009 h 542260"/>
              <a:gd name="connsiteX13" fmla="*/ 337272 w 815737"/>
              <a:gd name="connsiteY13" fmla="*/ 111642 h 542260"/>
              <a:gd name="connsiteX14" fmla="*/ 305375 w 815737"/>
              <a:gd name="connsiteY14" fmla="*/ 143539 h 542260"/>
              <a:gd name="connsiteX15" fmla="*/ 294742 w 815737"/>
              <a:gd name="connsiteY15" fmla="*/ 164805 h 542260"/>
              <a:gd name="connsiteX16" fmla="*/ 278793 w 815737"/>
              <a:gd name="connsiteY16" fmla="*/ 170121 h 542260"/>
              <a:gd name="connsiteX17" fmla="*/ 246896 w 815737"/>
              <a:gd name="connsiteY17" fmla="*/ 191386 h 542260"/>
              <a:gd name="connsiteX18" fmla="*/ 214998 w 815737"/>
              <a:gd name="connsiteY18" fmla="*/ 212651 h 542260"/>
              <a:gd name="connsiteX19" fmla="*/ 199049 w 815737"/>
              <a:gd name="connsiteY19" fmla="*/ 223284 h 542260"/>
              <a:gd name="connsiteX20" fmla="*/ 167151 w 815737"/>
              <a:gd name="connsiteY20" fmla="*/ 244549 h 542260"/>
              <a:gd name="connsiteX21" fmla="*/ 129937 w 815737"/>
              <a:gd name="connsiteY21" fmla="*/ 276446 h 542260"/>
              <a:gd name="connsiteX22" fmla="*/ 113989 w 815737"/>
              <a:gd name="connsiteY22" fmla="*/ 281763 h 542260"/>
              <a:gd name="connsiteX23" fmla="*/ 103356 w 815737"/>
              <a:gd name="connsiteY23" fmla="*/ 297711 h 542260"/>
              <a:gd name="connsiteX24" fmla="*/ 71458 w 815737"/>
              <a:gd name="connsiteY24" fmla="*/ 313660 h 542260"/>
              <a:gd name="connsiteX25" fmla="*/ 55510 w 815737"/>
              <a:gd name="connsiteY25" fmla="*/ 329609 h 542260"/>
              <a:gd name="connsiteX26" fmla="*/ 23612 w 815737"/>
              <a:gd name="connsiteY26" fmla="*/ 350874 h 542260"/>
              <a:gd name="connsiteX27" fmla="*/ 7663 w 815737"/>
              <a:gd name="connsiteY27" fmla="*/ 435935 h 542260"/>
              <a:gd name="connsiteX28" fmla="*/ 18296 w 815737"/>
              <a:gd name="connsiteY28" fmla="*/ 451884 h 542260"/>
              <a:gd name="connsiteX29" fmla="*/ 34244 w 815737"/>
              <a:gd name="connsiteY29" fmla="*/ 483781 h 542260"/>
              <a:gd name="connsiteX30" fmla="*/ 39561 w 815737"/>
              <a:gd name="connsiteY30" fmla="*/ 499730 h 542260"/>
              <a:gd name="connsiteX31" fmla="*/ 76775 w 815737"/>
              <a:gd name="connsiteY31" fmla="*/ 542260 h 542260"/>
              <a:gd name="connsiteX32" fmla="*/ 161835 w 815737"/>
              <a:gd name="connsiteY32" fmla="*/ 531628 h 542260"/>
              <a:gd name="connsiteX33" fmla="*/ 193733 w 815737"/>
              <a:gd name="connsiteY33" fmla="*/ 520995 h 542260"/>
              <a:gd name="connsiteX34" fmla="*/ 209682 w 815737"/>
              <a:gd name="connsiteY34" fmla="*/ 510363 h 542260"/>
              <a:gd name="connsiteX35" fmla="*/ 230947 w 815737"/>
              <a:gd name="connsiteY35" fmla="*/ 478465 h 542260"/>
              <a:gd name="connsiteX36" fmla="*/ 257528 w 815737"/>
              <a:gd name="connsiteY36" fmla="*/ 441251 h 542260"/>
              <a:gd name="connsiteX37" fmla="*/ 268161 w 815737"/>
              <a:gd name="connsiteY37" fmla="*/ 404037 h 542260"/>
              <a:gd name="connsiteX38" fmla="*/ 284110 w 815737"/>
              <a:gd name="connsiteY38" fmla="*/ 303028 h 542260"/>
              <a:gd name="connsiteX39" fmla="*/ 305375 w 815737"/>
              <a:gd name="connsiteY39" fmla="*/ 271130 h 542260"/>
              <a:gd name="connsiteX40" fmla="*/ 326640 w 815737"/>
              <a:gd name="connsiteY40" fmla="*/ 223284 h 542260"/>
              <a:gd name="connsiteX41" fmla="*/ 337272 w 815737"/>
              <a:gd name="connsiteY41" fmla="*/ 191386 h 542260"/>
              <a:gd name="connsiteX42" fmla="*/ 358537 w 815737"/>
              <a:gd name="connsiteY42" fmla="*/ 159488 h 542260"/>
              <a:gd name="connsiteX43" fmla="*/ 379803 w 815737"/>
              <a:gd name="connsiteY43" fmla="*/ 127591 h 542260"/>
              <a:gd name="connsiteX44" fmla="*/ 395751 w 815737"/>
              <a:gd name="connsiteY44" fmla="*/ 122274 h 542260"/>
              <a:gd name="connsiteX45" fmla="*/ 411700 w 815737"/>
              <a:gd name="connsiteY45" fmla="*/ 111642 h 542260"/>
              <a:gd name="connsiteX46" fmla="*/ 480812 w 815737"/>
              <a:gd name="connsiteY46" fmla="*/ 106325 h 542260"/>
              <a:gd name="connsiteX47" fmla="*/ 512710 w 815737"/>
              <a:gd name="connsiteY47" fmla="*/ 85060 h 542260"/>
              <a:gd name="connsiteX48" fmla="*/ 533975 w 815737"/>
              <a:gd name="connsiteY48" fmla="*/ 58479 h 542260"/>
              <a:gd name="connsiteX49" fmla="*/ 688147 w 815737"/>
              <a:gd name="connsiteY49" fmla="*/ 58479 h 542260"/>
              <a:gd name="connsiteX50" fmla="*/ 725361 w 815737"/>
              <a:gd name="connsiteY50" fmla="*/ 47846 h 542260"/>
              <a:gd name="connsiteX51" fmla="*/ 783840 w 815737"/>
              <a:gd name="connsiteY51" fmla="*/ 31898 h 542260"/>
              <a:gd name="connsiteX52" fmla="*/ 815737 w 815737"/>
              <a:gd name="connsiteY52" fmla="*/ 21265 h 54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15737" h="542260">
                <a:moveTo>
                  <a:pt x="815737" y="21265"/>
                </a:moveTo>
                <a:cubicBezTo>
                  <a:pt x="755804" y="9279"/>
                  <a:pt x="828826" y="22901"/>
                  <a:pt x="730677" y="10632"/>
                </a:cubicBezTo>
                <a:cubicBezTo>
                  <a:pt x="721711" y="9511"/>
                  <a:pt x="712986" y="6932"/>
                  <a:pt x="704096" y="5316"/>
                </a:cubicBezTo>
                <a:cubicBezTo>
                  <a:pt x="693491" y="3388"/>
                  <a:pt x="682831" y="1772"/>
                  <a:pt x="672198" y="0"/>
                </a:cubicBezTo>
                <a:cubicBezTo>
                  <a:pt x="649161" y="1772"/>
                  <a:pt x="626064" y="2897"/>
                  <a:pt x="603086" y="5316"/>
                </a:cubicBezTo>
                <a:cubicBezTo>
                  <a:pt x="586545" y="7057"/>
                  <a:pt x="566351" y="11255"/>
                  <a:pt x="549923" y="15949"/>
                </a:cubicBezTo>
                <a:cubicBezTo>
                  <a:pt x="535010" y="20210"/>
                  <a:pt x="526890" y="23795"/>
                  <a:pt x="512710" y="31898"/>
                </a:cubicBezTo>
                <a:cubicBezTo>
                  <a:pt x="486023" y="47148"/>
                  <a:pt x="507616" y="39397"/>
                  <a:pt x="475496" y="53163"/>
                </a:cubicBezTo>
                <a:cubicBezTo>
                  <a:pt x="470345" y="55370"/>
                  <a:pt x="464794" y="56511"/>
                  <a:pt x="459547" y="58479"/>
                </a:cubicBezTo>
                <a:cubicBezTo>
                  <a:pt x="450611" y="61830"/>
                  <a:pt x="442018" y="66093"/>
                  <a:pt x="432965" y="69111"/>
                </a:cubicBezTo>
                <a:cubicBezTo>
                  <a:pt x="416579" y="74573"/>
                  <a:pt x="401990" y="75526"/>
                  <a:pt x="385119" y="79744"/>
                </a:cubicBezTo>
                <a:cubicBezTo>
                  <a:pt x="379682" y="81103"/>
                  <a:pt x="374486" y="83288"/>
                  <a:pt x="369170" y="85060"/>
                </a:cubicBezTo>
                <a:cubicBezTo>
                  <a:pt x="363854" y="90376"/>
                  <a:pt x="358997" y="96196"/>
                  <a:pt x="353221" y="101009"/>
                </a:cubicBezTo>
                <a:cubicBezTo>
                  <a:pt x="348312" y="105099"/>
                  <a:pt x="341790" y="107124"/>
                  <a:pt x="337272" y="111642"/>
                </a:cubicBezTo>
                <a:cubicBezTo>
                  <a:pt x="297708" y="151206"/>
                  <a:pt x="342959" y="118483"/>
                  <a:pt x="305375" y="143539"/>
                </a:cubicBezTo>
                <a:cubicBezTo>
                  <a:pt x="301831" y="150628"/>
                  <a:pt x="300346" y="159201"/>
                  <a:pt x="294742" y="164805"/>
                </a:cubicBezTo>
                <a:cubicBezTo>
                  <a:pt x="290779" y="168768"/>
                  <a:pt x="283692" y="167400"/>
                  <a:pt x="278793" y="170121"/>
                </a:cubicBezTo>
                <a:cubicBezTo>
                  <a:pt x="267623" y="176327"/>
                  <a:pt x="257528" y="184298"/>
                  <a:pt x="246896" y="191386"/>
                </a:cubicBezTo>
                <a:lnTo>
                  <a:pt x="214998" y="212651"/>
                </a:lnTo>
                <a:cubicBezTo>
                  <a:pt x="209682" y="216195"/>
                  <a:pt x="203567" y="218766"/>
                  <a:pt x="199049" y="223284"/>
                </a:cubicBezTo>
                <a:cubicBezTo>
                  <a:pt x="179137" y="243194"/>
                  <a:pt x="190232" y="236854"/>
                  <a:pt x="167151" y="244549"/>
                </a:cubicBezTo>
                <a:cubicBezTo>
                  <a:pt x="154578" y="257123"/>
                  <a:pt x="145857" y="267349"/>
                  <a:pt x="129937" y="276446"/>
                </a:cubicBezTo>
                <a:cubicBezTo>
                  <a:pt x="125072" y="279226"/>
                  <a:pt x="119305" y="279991"/>
                  <a:pt x="113989" y="281763"/>
                </a:cubicBezTo>
                <a:cubicBezTo>
                  <a:pt x="110445" y="287079"/>
                  <a:pt x="107874" y="293193"/>
                  <a:pt x="103356" y="297711"/>
                </a:cubicBezTo>
                <a:cubicBezTo>
                  <a:pt x="93049" y="308018"/>
                  <a:pt x="84431" y="309336"/>
                  <a:pt x="71458" y="313660"/>
                </a:cubicBezTo>
                <a:cubicBezTo>
                  <a:pt x="66142" y="318976"/>
                  <a:pt x="61444" y="324993"/>
                  <a:pt x="55510" y="329609"/>
                </a:cubicBezTo>
                <a:cubicBezTo>
                  <a:pt x="45423" y="337454"/>
                  <a:pt x="23612" y="350874"/>
                  <a:pt x="23612" y="350874"/>
                </a:cubicBezTo>
                <a:cubicBezTo>
                  <a:pt x="-2940" y="390702"/>
                  <a:pt x="-5324" y="379657"/>
                  <a:pt x="7663" y="435935"/>
                </a:cubicBezTo>
                <a:cubicBezTo>
                  <a:pt x="9100" y="442161"/>
                  <a:pt x="14752" y="446568"/>
                  <a:pt x="18296" y="451884"/>
                </a:cubicBezTo>
                <a:cubicBezTo>
                  <a:pt x="31657" y="491966"/>
                  <a:pt x="13635" y="442563"/>
                  <a:pt x="34244" y="483781"/>
                </a:cubicBezTo>
                <a:cubicBezTo>
                  <a:pt x="36750" y="488793"/>
                  <a:pt x="36839" y="494831"/>
                  <a:pt x="39561" y="499730"/>
                </a:cubicBezTo>
                <a:cubicBezTo>
                  <a:pt x="57804" y="532567"/>
                  <a:pt x="53476" y="526728"/>
                  <a:pt x="76775" y="542260"/>
                </a:cubicBezTo>
                <a:cubicBezTo>
                  <a:pt x="119560" y="538695"/>
                  <a:pt x="129555" y="541312"/>
                  <a:pt x="161835" y="531628"/>
                </a:cubicBezTo>
                <a:cubicBezTo>
                  <a:pt x="172570" y="528407"/>
                  <a:pt x="184407" y="527212"/>
                  <a:pt x="193733" y="520995"/>
                </a:cubicBezTo>
                <a:lnTo>
                  <a:pt x="209682" y="510363"/>
                </a:lnTo>
                <a:cubicBezTo>
                  <a:pt x="216770" y="499730"/>
                  <a:pt x="223280" y="488688"/>
                  <a:pt x="230947" y="478465"/>
                </a:cubicBezTo>
                <a:cubicBezTo>
                  <a:pt x="234562" y="473644"/>
                  <a:pt x="253640" y="449028"/>
                  <a:pt x="257528" y="441251"/>
                </a:cubicBezTo>
                <a:cubicBezTo>
                  <a:pt x="261340" y="433627"/>
                  <a:pt x="266459" y="410846"/>
                  <a:pt x="268161" y="404037"/>
                </a:cubicBezTo>
                <a:cubicBezTo>
                  <a:pt x="269513" y="386455"/>
                  <a:pt x="268510" y="326429"/>
                  <a:pt x="284110" y="303028"/>
                </a:cubicBezTo>
                <a:lnTo>
                  <a:pt x="305375" y="271130"/>
                </a:lnTo>
                <a:cubicBezTo>
                  <a:pt x="318027" y="233171"/>
                  <a:pt x="309790" y="248557"/>
                  <a:pt x="326640" y="223284"/>
                </a:cubicBezTo>
                <a:cubicBezTo>
                  <a:pt x="330184" y="212651"/>
                  <a:pt x="331055" y="200711"/>
                  <a:pt x="337272" y="191386"/>
                </a:cubicBezTo>
                <a:cubicBezTo>
                  <a:pt x="344360" y="180753"/>
                  <a:pt x="354496" y="171611"/>
                  <a:pt x="358537" y="159488"/>
                </a:cubicBezTo>
                <a:cubicBezTo>
                  <a:pt x="364112" y="142766"/>
                  <a:pt x="362736" y="138969"/>
                  <a:pt x="379803" y="127591"/>
                </a:cubicBezTo>
                <a:cubicBezTo>
                  <a:pt x="384466" y="124483"/>
                  <a:pt x="390739" y="124780"/>
                  <a:pt x="395751" y="122274"/>
                </a:cubicBezTo>
                <a:cubicBezTo>
                  <a:pt x="401466" y="119417"/>
                  <a:pt x="405420" y="112819"/>
                  <a:pt x="411700" y="111642"/>
                </a:cubicBezTo>
                <a:cubicBezTo>
                  <a:pt x="434410" y="107384"/>
                  <a:pt x="457775" y="108097"/>
                  <a:pt x="480812" y="106325"/>
                </a:cubicBezTo>
                <a:cubicBezTo>
                  <a:pt x="491445" y="99237"/>
                  <a:pt x="508669" y="97183"/>
                  <a:pt x="512710" y="85060"/>
                </a:cubicBezTo>
                <a:cubicBezTo>
                  <a:pt x="520046" y="63050"/>
                  <a:pt x="513363" y="72219"/>
                  <a:pt x="533975" y="58479"/>
                </a:cubicBezTo>
                <a:cubicBezTo>
                  <a:pt x="592433" y="77965"/>
                  <a:pt x="554465" y="67391"/>
                  <a:pt x="688147" y="58479"/>
                </a:cubicBezTo>
                <a:cubicBezTo>
                  <a:pt x="701714" y="57575"/>
                  <a:pt x="712555" y="51048"/>
                  <a:pt x="725361" y="47846"/>
                </a:cubicBezTo>
                <a:cubicBezTo>
                  <a:pt x="748692" y="42013"/>
                  <a:pt x="761032" y="43302"/>
                  <a:pt x="783840" y="31898"/>
                </a:cubicBezTo>
                <a:lnTo>
                  <a:pt x="815737" y="21265"/>
                </a:lnTo>
                <a:close/>
              </a:path>
            </a:pathLst>
          </a:custGeom>
          <a:blipFill dpi="0" rotWithShape="1">
            <a:blip r:embed="rId26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B078A5C-78DB-4B67-BF00-1FEEC720B8BB}"/>
              </a:ext>
            </a:extLst>
          </p:cNvPr>
          <p:cNvSpPr/>
          <p:nvPr/>
        </p:nvSpPr>
        <p:spPr>
          <a:xfrm>
            <a:off x="4629973" y="1047048"/>
            <a:ext cx="288176" cy="420386"/>
          </a:xfrm>
          <a:custGeom>
            <a:avLst/>
            <a:gdLst>
              <a:gd name="connsiteX0" fmla="*/ 165311 w 288176"/>
              <a:gd name="connsiteY0" fmla="*/ 259 h 420386"/>
              <a:gd name="connsiteX1" fmla="*/ 138729 w 288176"/>
              <a:gd name="connsiteY1" fmla="*/ 21524 h 420386"/>
              <a:gd name="connsiteX2" fmla="*/ 106832 w 288176"/>
              <a:gd name="connsiteY2" fmla="*/ 32157 h 420386"/>
              <a:gd name="connsiteX3" fmla="*/ 74934 w 288176"/>
              <a:gd name="connsiteY3" fmla="*/ 48105 h 420386"/>
              <a:gd name="connsiteX4" fmla="*/ 37720 w 288176"/>
              <a:gd name="connsiteY4" fmla="*/ 69371 h 420386"/>
              <a:gd name="connsiteX5" fmla="*/ 21771 w 288176"/>
              <a:gd name="connsiteY5" fmla="*/ 74687 h 420386"/>
              <a:gd name="connsiteX6" fmla="*/ 21771 w 288176"/>
              <a:gd name="connsiteY6" fmla="*/ 117217 h 420386"/>
              <a:gd name="connsiteX7" fmla="*/ 37720 w 288176"/>
              <a:gd name="connsiteY7" fmla="*/ 122533 h 420386"/>
              <a:gd name="connsiteX8" fmla="*/ 5822 w 288176"/>
              <a:gd name="connsiteY8" fmla="*/ 154431 h 420386"/>
              <a:gd name="connsiteX9" fmla="*/ 11139 w 288176"/>
              <a:gd name="connsiteY9" fmla="*/ 186329 h 420386"/>
              <a:gd name="connsiteX10" fmla="*/ 48353 w 288176"/>
              <a:gd name="connsiteY10" fmla="*/ 181012 h 420386"/>
              <a:gd name="connsiteX11" fmla="*/ 64301 w 288176"/>
              <a:gd name="connsiteY11" fmla="*/ 175696 h 420386"/>
              <a:gd name="connsiteX12" fmla="*/ 74934 w 288176"/>
              <a:gd name="connsiteY12" fmla="*/ 218226 h 420386"/>
              <a:gd name="connsiteX13" fmla="*/ 122780 w 288176"/>
              <a:gd name="connsiteY13" fmla="*/ 228859 h 420386"/>
              <a:gd name="connsiteX14" fmla="*/ 80250 w 288176"/>
              <a:gd name="connsiteY14" fmla="*/ 287338 h 420386"/>
              <a:gd name="connsiteX15" fmla="*/ 90883 w 288176"/>
              <a:gd name="connsiteY15" fmla="*/ 303287 h 420386"/>
              <a:gd name="connsiteX16" fmla="*/ 53669 w 288176"/>
              <a:gd name="connsiteY16" fmla="*/ 324552 h 420386"/>
              <a:gd name="connsiteX17" fmla="*/ 43036 w 288176"/>
              <a:gd name="connsiteY17" fmla="*/ 340501 h 420386"/>
              <a:gd name="connsiteX18" fmla="*/ 74934 w 288176"/>
              <a:gd name="connsiteY18" fmla="*/ 356450 h 420386"/>
              <a:gd name="connsiteX19" fmla="*/ 80250 w 288176"/>
              <a:gd name="connsiteY19" fmla="*/ 372399 h 420386"/>
              <a:gd name="connsiteX20" fmla="*/ 32404 w 288176"/>
              <a:gd name="connsiteY20" fmla="*/ 398980 h 420386"/>
              <a:gd name="connsiteX21" fmla="*/ 64301 w 288176"/>
              <a:gd name="connsiteY21" fmla="*/ 420245 h 420386"/>
              <a:gd name="connsiteX22" fmla="*/ 122780 w 288176"/>
              <a:gd name="connsiteY22" fmla="*/ 409612 h 420386"/>
              <a:gd name="connsiteX23" fmla="*/ 154678 w 288176"/>
              <a:gd name="connsiteY23" fmla="*/ 398980 h 420386"/>
              <a:gd name="connsiteX24" fmla="*/ 234422 w 288176"/>
              <a:gd name="connsiteY24" fmla="*/ 393664 h 420386"/>
              <a:gd name="connsiteX25" fmla="*/ 266320 w 288176"/>
              <a:gd name="connsiteY25" fmla="*/ 367082 h 420386"/>
              <a:gd name="connsiteX26" fmla="*/ 271636 w 288176"/>
              <a:gd name="connsiteY26" fmla="*/ 351133 h 420386"/>
              <a:gd name="connsiteX27" fmla="*/ 282269 w 288176"/>
              <a:gd name="connsiteY27" fmla="*/ 335185 h 420386"/>
              <a:gd name="connsiteX28" fmla="*/ 287585 w 288176"/>
              <a:gd name="connsiteY28" fmla="*/ 308603 h 420386"/>
              <a:gd name="connsiteX29" fmla="*/ 255687 w 288176"/>
              <a:gd name="connsiteY29" fmla="*/ 292654 h 420386"/>
              <a:gd name="connsiteX30" fmla="*/ 250371 w 288176"/>
              <a:gd name="connsiteY30" fmla="*/ 239492 h 420386"/>
              <a:gd name="connsiteX31" fmla="*/ 234422 w 288176"/>
              <a:gd name="connsiteY31" fmla="*/ 228859 h 420386"/>
              <a:gd name="connsiteX32" fmla="*/ 213157 w 288176"/>
              <a:gd name="connsiteY32" fmla="*/ 191645 h 420386"/>
              <a:gd name="connsiteX33" fmla="*/ 207841 w 288176"/>
              <a:gd name="connsiteY33" fmla="*/ 175696 h 420386"/>
              <a:gd name="connsiteX34" fmla="*/ 197208 w 288176"/>
              <a:gd name="connsiteY34" fmla="*/ 159747 h 420386"/>
              <a:gd name="connsiteX35" fmla="*/ 165311 w 288176"/>
              <a:gd name="connsiteY35" fmla="*/ 127850 h 420386"/>
              <a:gd name="connsiteX36" fmla="*/ 170627 w 288176"/>
              <a:gd name="connsiteY36" fmla="*/ 90636 h 420386"/>
              <a:gd name="connsiteX37" fmla="*/ 197208 w 288176"/>
              <a:gd name="connsiteY37" fmla="*/ 58738 h 420386"/>
              <a:gd name="connsiteX38" fmla="*/ 202525 w 288176"/>
              <a:gd name="connsiteY38" fmla="*/ 42789 h 420386"/>
              <a:gd name="connsiteX39" fmla="*/ 181260 w 288176"/>
              <a:gd name="connsiteY39" fmla="*/ 48105 h 420386"/>
              <a:gd name="connsiteX40" fmla="*/ 149362 w 288176"/>
              <a:gd name="connsiteY40" fmla="*/ 64054 h 420386"/>
              <a:gd name="connsiteX41" fmla="*/ 154678 w 288176"/>
              <a:gd name="connsiteY41" fmla="*/ 37473 h 420386"/>
              <a:gd name="connsiteX42" fmla="*/ 165311 w 288176"/>
              <a:gd name="connsiteY42" fmla="*/ 25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8176" h="420386">
                <a:moveTo>
                  <a:pt x="165311" y="259"/>
                </a:moveTo>
                <a:cubicBezTo>
                  <a:pt x="162653" y="-2399"/>
                  <a:pt x="148691" y="16090"/>
                  <a:pt x="138729" y="21524"/>
                </a:cubicBezTo>
                <a:cubicBezTo>
                  <a:pt x="128890" y="26891"/>
                  <a:pt x="116157" y="25940"/>
                  <a:pt x="106832" y="32157"/>
                </a:cubicBezTo>
                <a:cubicBezTo>
                  <a:pt x="86220" y="45897"/>
                  <a:pt x="96944" y="40769"/>
                  <a:pt x="74934" y="48105"/>
                </a:cubicBezTo>
                <a:cubicBezTo>
                  <a:pt x="58918" y="58783"/>
                  <a:pt x="56604" y="61278"/>
                  <a:pt x="37720" y="69371"/>
                </a:cubicBezTo>
                <a:cubicBezTo>
                  <a:pt x="32569" y="71578"/>
                  <a:pt x="27087" y="72915"/>
                  <a:pt x="21771" y="74687"/>
                </a:cubicBezTo>
                <a:cubicBezTo>
                  <a:pt x="-1937" y="110250"/>
                  <a:pt x="-12135" y="102687"/>
                  <a:pt x="21771" y="117217"/>
                </a:cubicBezTo>
                <a:cubicBezTo>
                  <a:pt x="26922" y="119424"/>
                  <a:pt x="32404" y="120761"/>
                  <a:pt x="37720" y="122533"/>
                </a:cubicBezTo>
                <a:cubicBezTo>
                  <a:pt x="26470" y="130033"/>
                  <a:pt x="8865" y="139215"/>
                  <a:pt x="5822" y="154431"/>
                </a:cubicBezTo>
                <a:cubicBezTo>
                  <a:pt x="3708" y="165001"/>
                  <a:pt x="9367" y="175696"/>
                  <a:pt x="11139" y="186329"/>
                </a:cubicBezTo>
                <a:cubicBezTo>
                  <a:pt x="23544" y="184557"/>
                  <a:pt x="36066" y="183470"/>
                  <a:pt x="48353" y="181012"/>
                </a:cubicBezTo>
                <a:cubicBezTo>
                  <a:pt x="53848" y="179913"/>
                  <a:pt x="61044" y="171136"/>
                  <a:pt x="64301" y="175696"/>
                </a:cubicBezTo>
                <a:cubicBezTo>
                  <a:pt x="72795" y="187587"/>
                  <a:pt x="74934" y="218226"/>
                  <a:pt x="74934" y="218226"/>
                </a:cubicBezTo>
                <a:cubicBezTo>
                  <a:pt x="44704" y="263570"/>
                  <a:pt x="84710" y="194596"/>
                  <a:pt x="122780" y="228859"/>
                </a:cubicBezTo>
                <a:cubicBezTo>
                  <a:pt x="184815" y="284691"/>
                  <a:pt x="86829" y="286398"/>
                  <a:pt x="80250" y="287338"/>
                </a:cubicBezTo>
                <a:cubicBezTo>
                  <a:pt x="83794" y="292654"/>
                  <a:pt x="90883" y="296898"/>
                  <a:pt x="90883" y="303287"/>
                </a:cubicBezTo>
                <a:cubicBezTo>
                  <a:pt x="90883" y="323625"/>
                  <a:pt x="64390" y="322408"/>
                  <a:pt x="53669" y="324552"/>
                </a:cubicBezTo>
                <a:cubicBezTo>
                  <a:pt x="50125" y="329868"/>
                  <a:pt x="41783" y="334236"/>
                  <a:pt x="43036" y="340501"/>
                </a:cubicBezTo>
                <a:cubicBezTo>
                  <a:pt x="44508" y="347861"/>
                  <a:pt x="69711" y="354709"/>
                  <a:pt x="74934" y="356450"/>
                </a:cubicBezTo>
                <a:cubicBezTo>
                  <a:pt x="76706" y="361766"/>
                  <a:pt x="83507" y="367839"/>
                  <a:pt x="80250" y="372399"/>
                </a:cubicBezTo>
                <a:cubicBezTo>
                  <a:pt x="68824" y="388395"/>
                  <a:pt x="49454" y="393297"/>
                  <a:pt x="32404" y="398980"/>
                </a:cubicBezTo>
                <a:cubicBezTo>
                  <a:pt x="43036" y="406068"/>
                  <a:pt x="51651" y="422052"/>
                  <a:pt x="64301" y="420245"/>
                </a:cubicBezTo>
                <a:cubicBezTo>
                  <a:pt x="90524" y="416499"/>
                  <a:pt x="99985" y="416451"/>
                  <a:pt x="122780" y="409612"/>
                </a:cubicBezTo>
                <a:cubicBezTo>
                  <a:pt x="133515" y="406391"/>
                  <a:pt x="143495" y="399725"/>
                  <a:pt x="154678" y="398980"/>
                </a:cubicBezTo>
                <a:lnTo>
                  <a:pt x="234422" y="393664"/>
                </a:lnTo>
                <a:cubicBezTo>
                  <a:pt x="246190" y="385818"/>
                  <a:pt x="258134" y="379362"/>
                  <a:pt x="266320" y="367082"/>
                </a:cubicBezTo>
                <a:cubicBezTo>
                  <a:pt x="269428" y="362419"/>
                  <a:pt x="269130" y="356145"/>
                  <a:pt x="271636" y="351133"/>
                </a:cubicBezTo>
                <a:cubicBezTo>
                  <a:pt x="274493" y="345418"/>
                  <a:pt x="278725" y="340501"/>
                  <a:pt x="282269" y="335185"/>
                </a:cubicBezTo>
                <a:cubicBezTo>
                  <a:pt x="284041" y="326324"/>
                  <a:pt x="290068" y="317291"/>
                  <a:pt x="287585" y="308603"/>
                </a:cubicBezTo>
                <a:cubicBezTo>
                  <a:pt x="285416" y="301011"/>
                  <a:pt x="261522" y="294599"/>
                  <a:pt x="255687" y="292654"/>
                </a:cubicBezTo>
                <a:cubicBezTo>
                  <a:pt x="253915" y="274933"/>
                  <a:pt x="256003" y="256387"/>
                  <a:pt x="250371" y="239492"/>
                </a:cubicBezTo>
                <a:cubicBezTo>
                  <a:pt x="248350" y="233430"/>
                  <a:pt x="238940" y="233377"/>
                  <a:pt x="234422" y="228859"/>
                </a:cubicBezTo>
                <a:cubicBezTo>
                  <a:pt x="227750" y="222187"/>
                  <a:pt x="216283" y="198939"/>
                  <a:pt x="213157" y="191645"/>
                </a:cubicBezTo>
                <a:cubicBezTo>
                  <a:pt x="210950" y="186494"/>
                  <a:pt x="210347" y="180708"/>
                  <a:pt x="207841" y="175696"/>
                </a:cubicBezTo>
                <a:cubicBezTo>
                  <a:pt x="204984" y="169981"/>
                  <a:pt x="201453" y="164523"/>
                  <a:pt x="197208" y="159747"/>
                </a:cubicBezTo>
                <a:cubicBezTo>
                  <a:pt x="187218" y="148509"/>
                  <a:pt x="165311" y="127850"/>
                  <a:pt x="165311" y="127850"/>
                </a:cubicBezTo>
                <a:cubicBezTo>
                  <a:pt x="167083" y="115445"/>
                  <a:pt x="167026" y="102638"/>
                  <a:pt x="170627" y="90636"/>
                </a:cubicBezTo>
                <a:cubicBezTo>
                  <a:pt x="173799" y="80064"/>
                  <a:pt x="190429" y="65518"/>
                  <a:pt x="197208" y="58738"/>
                </a:cubicBezTo>
                <a:cubicBezTo>
                  <a:pt x="198980" y="53422"/>
                  <a:pt x="207188" y="45898"/>
                  <a:pt x="202525" y="42789"/>
                </a:cubicBezTo>
                <a:cubicBezTo>
                  <a:pt x="196446" y="38736"/>
                  <a:pt x="188285" y="46098"/>
                  <a:pt x="181260" y="48105"/>
                </a:cubicBezTo>
                <a:cubicBezTo>
                  <a:pt x="162003" y="53607"/>
                  <a:pt x="166835" y="52406"/>
                  <a:pt x="149362" y="64054"/>
                </a:cubicBezTo>
                <a:cubicBezTo>
                  <a:pt x="151134" y="55194"/>
                  <a:pt x="151505" y="45933"/>
                  <a:pt x="154678" y="37473"/>
                </a:cubicBezTo>
                <a:cubicBezTo>
                  <a:pt x="166294" y="6498"/>
                  <a:pt x="167969" y="2917"/>
                  <a:pt x="165311" y="259"/>
                </a:cubicBezTo>
                <a:close/>
              </a:path>
            </a:pathLst>
          </a:custGeom>
          <a:blipFill>
            <a:blip r:embed="rId27"/>
            <a:stretch>
              <a:fillRect r="1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8B60CA8-E7A0-4BA3-BD26-D590ED85C721}"/>
              </a:ext>
            </a:extLst>
          </p:cNvPr>
          <p:cNvSpPr/>
          <p:nvPr/>
        </p:nvSpPr>
        <p:spPr>
          <a:xfrm>
            <a:off x="4492256" y="1231437"/>
            <a:ext cx="154176" cy="156894"/>
          </a:xfrm>
          <a:custGeom>
            <a:avLst/>
            <a:gdLst>
              <a:gd name="connsiteX0" fmla="*/ 132907 w 154176"/>
              <a:gd name="connsiteY0" fmla="*/ 1940 h 156894"/>
              <a:gd name="connsiteX1" fmla="*/ 106325 w 154176"/>
              <a:gd name="connsiteY1" fmla="*/ 7256 h 156894"/>
              <a:gd name="connsiteX2" fmla="*/ 74428 w 154176"/>
              <a:gd name="connsiteY2" fmla="*/ 28521 h 156894"/>
              <a:gd name="connsiteX3" fmla="*/ 42530 w 154176"/>
              <a:gd name="connsiteY3" fmla="*/ 39154 h 156894"/>
              <a:gd name="connsiteX4" fmla="*/ 31897 w 154176"/>
              <a:gd name="connsiteY4" fmla="*/ 55103 h 156894"/>
              <a:gd name="connsiteX5" fmla="*/ 15949 w 154176"/>
              <a:gd name="connsiteY5" fmla="*/ 60419 h 156894"/>
              <a:gd name="connsiteX6" fmla="*/ 10632 w 154176"/>
              <a:gd name="connsiteY6" fmla="*/ 81684 h 156894"/>
              <a:gd name="connsiteX7" fmla="*/ 15949 w 154176"/>
              <a:gd name="connsiteY7" fmla="*/ 97633 h 156894"/>
              <a:gd name="connsiteX8" fmla="*/ 26581 w 154176"/>
              <a:gd name="connsiteY8" fmla="*/ 113582 h 156894"/>
              <a:gd name="connsiteX9" fmla="*/ 10632 w 154176"/>
              <a:gd name="connsiteY9" fmla="*/ 124214 h 156894"/>
              <a:gd name="connsiteX10" fmla="*/ 0 w 154176"/>
              <a:gd name="connsiteY10" fmla="*/ 140163 h 156894"/>
              <a:gd name="connsiteX11" fmla="*/ 10632 w 154176"/>
              <a:gd name="connsiteY11" fmla="*/ 156112 h 156894"/>
              <a:gd name="connsiteX12" fmla="*/ 74428 w 154176"/>
              <a:gd name="connsiteY12" fmla="*/ 150796 h 156894"/>
              <a:gd name="connsiteX13" fmla="*/ 90377 w 154176"/>
              <a:gd name="connsiteY13" fmla="*/ 145479 h 156894"/>
              <a:gd name="connsiteX14" fmla="*/ 111642 w 154176"/>
              <a:gd name="connsiteY14" fmla="*/ 140163 h 156894"/>
              <a:gd name="connsiteX15" fmla="*/ 132907 w 154176"/>
              <a:gd name="connsiteY15" fmla="*/ 124214 h 156894"/>
              <a:gd name="connsiteX16" fmla="*/ 148856 w 154176"/>
              <a:gd name="connsiteY16" fmla="*/ 113582 h 156894"/>
              <a:gd name="connsiteX17" fmla="*/ 148856 w 154176"/>
              <a:gd name="connsiteY17" fmla="*/ 76368 h 156894"/>
              <a:gd name="connsiteX18" fmla="*/ 143539 w 154176"/>
              <a:gd name="connsiteY18" fmla="*/ 39154 h 156894"/>
              <a:gd name="connsiteX19" fmla="*/ 132907 w 154176"/>
              <a:gd name="connsiteY19" fmla="*/ 1940 h 15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176" h="156894">
                <a:moveTo>
                  <a:pt x="132907" y="1940"/>
                </a:moveTo>
                <a:cubicBezTo>
                  <a:pt x="126705" y="-3376"/>
                  <a:pt x="114551" y="3517"/>
                  <a:pt x="106325" y="7256"/>
                </a:cubicBezTo>
                <a:cubicBezTo>
                  <a:pt x="94692" y="12544"/>
                  <a:pt x="86551" y="24480"/>
                  <a:pt x="74428" y="28521"/>
                </a:cubicBezTo>
                <a:lnTo>
                  <a:pt x="42530" y="39154"/>
                </a:lnTo>
                <a:cubicBezTo>
                  <a:pt x="38986" y="44470"/>
                  <a:pt x="36886" y="51111"/>
                  <a:pt x="31897" y="55103"/>
                </a:cubicBezTo>
                <a:cubicBezTo>
                  <a:pt x="27521" y="58604"/>
                  <a:pt x="19450" y="56043"/>
                  <a:pt x="15949" y="60419"/>
                </a:cubicBezTo>
                <a:cubicBezTo>
                  <a:pt x="11385" y="66124"/>
                  <a:pt x="12404" y="74596"/>
                  <a:pt x="10632" y="81684"/>
                </a:cubicBezTo>
                <a:cubicBezTo>
                  <a:pt x="12404" y="87000"/>
                  <a:pt x="13443" y="92621"/>
                  <a:pt x="15949" y="97633"/>
                </a:cubicBezTo>
                <a:cubicBezTo>
                  <a:pt x="18806" y="103348"/>
                  <a:pt x="27834" y="107317"/>
                  <a:pt x="26581" y="113582"/>
                </a:cubicBezTo>
                <a:cubicBezTo>
                  <a:pt x="25328" y="119847"/>
                  <a:pt x="15948" y="120670"/>
                  <a:pt x="10632" y="124214"/>
                </a:cubicBezTo>
                <a:cubicBezTo>
                  <a:pt x="7088" y="129530"/>
                  <a:pt x="0" y="133774"/>
                  <a:pt x="0" y="140163"/>
                </a:cubicBezTo>
                <a:cubicBezTo>
                  <a:pt x="0" y="146552"/>
                  <a:pt x="4307" y="155208"/>
                  <a:pt x="10632" y="156112"/>
                </a:cubicBezTo>
                <a:cubicBezTo>
                  <a:pt x="31757" y="159130"/>
                  <a:pt x="53163" y="152568"/>
                  <a:pt x="74428" y="150796"/>
                </a:cubicBezTo>
                <a:cubicBezTo>
                  <a:pt x="79744" y="149024"/>
                  <a:pt x="84989" y="147019"/>
                  <a:pt x="90377" y="145479"/>
                </a:cubicBezTo>
                <a:cubicBezTo>
                  <a:pt x="97402" y="143472"/>
                  <a:pt x="105107" y="143431"/>
                  <a:pt x="111642" y="140163"/>
                </a:cubicBezTo>
                <a:cubicBezTo>
                  <a:pt x="119567" y="136200"/>
                  <a:pt x="125697" y="129364"/>
                  <a:pt x="132907" y="124214"/>
                </a:cubicBezTo>
                <a:cubicBezTo>
                  <a:pt x="138106" y="120500"/>
                  <a:pt x="143540" y="117126"/>
                  <a:pt x="148856" y="113582"/>
                </a:cubicBezTo>
                <a:cubicBezTo>
                  <a:pt x="157386" y="87992"/>
                  <a:pt x="154353" y="106603"/>
                  <a:pt x="148856" y="76368"/>
                </a:cubicBezTo>
                <a:cubicBezTo>
                  <a:pt x="146614" y="64039"/>
                  <a:pt x="149143" y="50362"/>
                  <a:pt x="143539" y="39154"/>
                </a:cubicBezTo>
                <a:cubicBezTo>
                  <a:pt x="139479" y="31035"/>
                  <a:pt x="139109" y="7256"/>
                  <a:pt x="132907" y="194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9A9374-BEE8-4AAB-AD3E-AAECCEEBC06D}"/>
              </a:ext>
            </a:extLst>
          </p:cNvPr>
          <p:cNvSpPr/>
          <p:nvPr/>
        </p:nvSpPr>
        <p:spPr>
          <a:xfrm>
            <a:off x="4679870" y="1418214"/>
            <a:ext cx="476921" cy="410586"/>
          </a:xfrm>
          <a:custGeom>
            <a:avLst/>
            <a:gdLst>
              <a:gd name="connsiteX0" fmla="*/ 269586 w 476921"/>
              <a:gd name="connsiteY0" fmla="*/ 1233 h 410586"/>
              <a:gd name="connsiteX1" fmla="*/ 243004 w 476921"/>
              <a:gd name="connsiteY1" fmla="*/ 6549 h 410586"/>
              <a:gd name="connsiteX2" fmla="*/ 227056 w 476921"/>
              <a:gd name="connsiteY2" fmla="*/ 22498 h 410586"/>
              <a:gd name="connsiteX3" fmla="*/ 211107 w 476921"/>
              <a:gd name="connsiteY3" fmla="*/ 33130 h 410586"/>
              <a:gd name="connsiteX4" fmla="*/ 200474 w 476921"/>
              <a:gd name="connsiteY4" fmla="*/ 49079 h 410586"/>
              <a:gd name="connsiteX5" fmla="*/ 184525 w 476921"/>
              <a:gd name="connsiteY5" fmla="*/ 59712 h 410586"/>
              <a:gd name="connsiteX6" fmla="*/ 131363 w 476921"/>
              <a:gd name="connsiteY6" fmla="*/ 75660 h 410586"/>
              <a:gd name="connsiteX7" fmla="*/ 115414 w 476921"/>
              <a:gd name="connsiteY7" fmla="*/ 80977 h 410586"/>
              <a:gd name="connsiteX8" fmla="*/ 120730 w 476921"/>
              <a:gd name="connsiteY8" fmla="*/ 96926 h 410586"/>
              <a:gd name="connsiteX9" fmla="*/ 56935 w 476921"/>
              <a:gd name="connsiteY9" fmla="*/ 118191 h 410586"/>
              <a:gd name="connsiteX10" fmla="*/ 3772 w 476921"/>
              <a:gd name="connsiteY10" fmla="*/ 118191 h 410586"/>
              <a:gd name="connsiteX11" fmla="*/ 9088 w 476921"/>
              <a:gd name="connsiteY11" fmla="*/ 171353 h 410586"/>
              <a:gd name="connsiteX12" fmla="*/ 25037 w 476921"/>
              <a:gd name="connsiteY12" fmla="*/ 176670 h 410586"/>
              <a:gd name="connsiteX13" fmla="*/ 94149 w 476921"/>
              <a:gd name="connsiteY13" fmla="*/ 181986 h 410586"/>
              <a:gd name="connsiteX14" fmla="*/ 88832 w 476921"/>
              <a:gd name="connsiteY14" fmla="*/ 325526 h 410586"/>
              <a:gd name="connsiteX15" fmla="*/ 83516 w 476921"/>
              <a:gd name="connsiteY15" fmla="*/ 341474 h 410586"/>
              <a:gd name="connsiteX16" fmla="*/ 152628 w 476921"/>
              <a:gd name="connsiteY16" fmla="*/ 384005 h 410586"/>
              <a:gd name="connsiteX17" fmla="*/ 195158 w 476921"/>
              <a:gd name="connsiteY17" fmla="*/ 389321 h 410586"/>
              <a:gd name="connsiteX18" fmla="*/ 211107 w 476921"/>
              <a:gd name="connsiteY18" fmla="*/ 399953 h 410586"/>
              <a:gd name="connsiteX19" fmla="*/ 232372 w 476921"/>
              <a:gd name="connsiteY19" fmla="*/ 405270 h 410586"/>
              <a:gd name="connsiteX20" fmla="*/ 248321 w 476921"/>
              <a:gd name="connsiteY20" fmla="*/ 410586 h 410586"/>
              <a:gd name="connsiteX21" fmla="*/ 264270 w 476921"/>
              <a:gd name="connsiteY21" fmla="*/ 405270 h 410586"/>
              <a:gd name="connsiteX22" fmla="*/ 269586 w 476921"/>
              <a:gd name="connsiteY22" fmla="*/ 389321 h 410586"/>
              <a:gd name="connsiteX23" fmla="*/ 285535 w 476921"/>
              <a:gd name="connsiteY23" fmla="*/ 373372 h 410586"/>
              <a:gd name="connsiteX24" fmla="*/ 290851 w 476921"/>
              <a:gd name="connsiteY24" fmla="*/ 357423 h 410586"/>
              <a:gd name="connsiteX25" fmla="*/ 322749 w 476921"/>
              <a:gd name="connsiteY25" fmla="*/ 346791 h 410586"/>
              <a:gd name="connsiteX26" fmla="*/ 375911 w 476921"/>
              <a:gd name="connsiteY26" fmla="*/ 352107 h 410586"/>
              <a:gd name="connsiteX27" fmla="*/ 391860 w 476921"/>
              <a:gd name="connsiteY27" fmla="*/ 362739 h 410586"/>
              <a:gd name="connsiteX28" fmla="*/ 407809 w 476921"/>
              <a:gd name="connsiteY28" fmla="*/ 368056 h 410586"/>
              <a:gd name="connsiteX29" fmla="*/ 455656 w 476921"/>
              <a:gd name="connsiteY29" fmla="*/ 362739 h 410586"/>
              <a:gd name="connsiteX30" fmla="*/ 471604 w 476921"/>
              <a:gd name="connsiteY30" fmla="*/ 357423 h 410586"/>
              <a:gd name="connsiteX31" fmla="*/ 476921 w 476921"/>
              <a:gd name="connsiteY31" fmla="*/ 341474 h 410586"/>
              <a:gd name="connsiteX32" fmla="*/ 439707 w 476921"/>
              <a:gd name="connsiteY32" fmla="*/ 314893 h 410586"/>
              <a:gd name="connsiteX33" fmla="*/ 429074 w 476921"/>
              <a:gd name="connsiteY33" fmla="*/ 298944 h 410586"/>
              <a:gd name="connsiteX34" fmla="*/ 434390 w 476921"/>
              <a:gd name="connsiteY34" fmla="*/ 272363 h 410586"/>
              <a:gd name="connsiteX35" fmla="*/ 450339 w 476921"/>
              <a:gd name="connsiteY35" fmla="*/ 224516 h 410586"/>
              <a:gd name="connsiteX36" fmla="*/ 450339 w 476921"/>
              <a:gd name="connsiteY36" fmla="*/ 128823 h 410586"/>
              <a:gd name="connsiteX37" fmla="*/ 460972 w 476921"/>
              <a:gd name="connsiteY37" fmla="*/ 112874 h 410586"/>
              <a:gd name="connsiteX38" fmla="*/ 397177 w 476921"/>
              <a:gd name="connsiteY38" fmla="*/ 96926 h 410586"/>
              <a:gd name="connsiteX39" fmla="*/ 386544 w 476921"/>
              <a:gd name="connsiteY39" fmla="*/ 80977 h 410586"/>
              <a:gd name="connsiteX40" fmla="*/ 381228 w 476921"/>
              <a:gd name="connsiteY40" fmla="*/ 65028 h 410586"/>
              <a:gd name="connsiteX41" fmla="*/ 349330 w 476921"/>
              <a:gd name="connsiteY41" fmla="*/ 43763 h 410586"/>
              <a:gd name="connsiteX42" fmla="*/ 333381 w 476921"/>
              <a:gd name="connsiteY42" fmla="*/ 33130 h 410586"/>
              <a:gd name="connsiteX43" fmla="*/ 317432 w 476921"/>
              <a:gd name="connsiteY43" fmla="*/ 27814 h 410586"/>
              <a:gd name="connsiteX44" fmla="*/ 269586 w 476921"/>
              <a:gd name="connsiteY44" fmla="*/ 1233 h 41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76921" h="410586">
                <a:moveTo>
                  <a:pt x="269586" y="1233"/>
                </a:moveTo>
                <a:cubicBezTo>
                  <a:pt x="257181" y="-2311"/>
                  <a:pt x="251086" y="2508"/>
                  <a:pt x="243004" y="6549"/>
                </a:cubicBezTo>
                <a:cubicBezTo>
                  <a:pt x="236280" y="9911"/>
                  <a:pt x="232832" y="17685"/>
                  <a:pt x="227056" y="22498"/>
                </a:cubicBezTo>
                <a:cubicBezTo>
                  <a:pt x="222148" y="26588"/>
                  <a:pt x="216423" y="29586"/>
                  <a:pt x="211107" y="33130"/>
                </a:cubicBezTo>
                <a:cubicBezTo>
                  <a:pt x="207563" y="38446"/>
                  <a:pt x="204992" y="44561"/>
                  <a:pt x="200474" y="49079"/>
                </a:cubicBezTo>
                <a:cubicBezTo>
                  <a:pt x="195956" y="53597"/>
                  <a:pt x="190364" y="57117"/>
                  <a:pt x="184525" y="59712"/>
                </a:cubicBezTo>
                <a:cubicBezTo>
                  <a:pt x="161782" y="69820"/>
                  <a:pt x="153014" y="69474"/>
                  <a:pt x="131363" y="75660"/>
                </a:cubicBezTo>
                <a:cubicBezTo>
                  <a:pt x="125975" y="77200"/>
                  <a:pt x="120730" y="79205"/>
                  <a:pt x="115414" y="80977"/>
                </a:cubicBezTo>
                <a:cubicBezTo>
                  <a:pt x="117186" y="86293"/>
                  <a:pt x="120730" y="91322"/>
                  <a:pt x="120730" y="96926"/>
                </a:cubicBezTo>
                <a:cubicBezTo>
                  <a:pt x="120730" y="143532"/>
                  <a:pt x="104582" y="122522"/>
                  <a:pt x="56935" y="118191"/>
                </a:cubicBezTo>
                <a:cubicBezTo>
                  <a:pt x="44019" y="113885"/>
                  <a:pt x="13171" y="100959"/>
                  <a:pt x="3772" y="118191"/>
                </a:cubicBezTo>
                <a:cubicBezTo>
                  <a:pt x="-4756" y="133825"/>
                  <a:pt x="3002" y="154616"/>
                  <a:pt x="9088" y="171353"/>
                </a:cubicBezTo>
                <a:cubicBezTo>
                  <a:pt x="11003" y="176620"/>
                  <a:pt x="19476" y="175975"/>
                  <a:pt x="25037" y="176670"/>
                </a:cubicBezTo>
                <a:cubicBezTo>
                  <a:pt x="47964" y="179536"/>
                  <a:pt x="71112" y="180214"/>
                  <a:pt x="94149" y="181986"/>
                </a:cubicBezTo>
                <a:cubicBezTo>
                  <a:pt x="92377" y="229833"/>
                  <a:pt x="92017" y="277753"/>
                  <a:pt x="88832" y="325526"/>
                </a:cubicBezTo>
                <a:cubicBezTo>
                  <a:pt x="88459" y="331117"/>
                  <a:pt x="80633" y="336669"/>
                  <a:pt x="83516" y="341474"/>
                </a:cubicBezTo>
                <a:cubicBezTo>
                  <a:pt x="107485" y="381421"/>
                  <a:pt x="116248" y="378808"/>
                  <a:pt x="152628" y="384005"/>
                </a:cubicBezTo>
                <a:cubicBezTo>
                  <a:pt x="166771" y="386026"/>
                  <a:pt x="180981" y="387549"/>
                  <a:pt x="195158" y="389321"/>
                </a:cubicBezTo>
                <a:cubicBezTo>
                  <a:pt x="200474" y="392865"/>
                  <a:pt x="205234" y="397436"/>
                  <a:pt x="211107" y="399953"/>
                </a:cubicBezTo>
                <a:cubicBezTo>
                  <a:pt x="217823" y="402831"/>
                  <a:pt x="225347" y="403263"/>
                  <a:pt x="232372" y="405270"/>
                </a:cubicBezTo>
                <a:cubicBezTo>
                  <a:pt x="237760" y="406810"/>
                  <a:pt x="243005" y="408814"/>
                  <a:pt x="248321" y="410586"/>
                </a:cubicBezTo>
                <a:cubicBezTo>
                  <a:pt x="253637" y="408814"/>
                  <a:pt x="260307" y="409233"/>
                  <a:pt x="264270" y="405270"/>
                </a:cubicBezTo>
                <a:cubicBezTo>
                  <a:pt x="268233" y="401307"/>
                  <a:pt x="266478" y="393984"/>
                  <a:pt x="269586" y="389321"/>
                </a:cubicBezTo>
                <a:cubicBezTo>
                  <a:pt x="273756" y="383065"/>
                  <a:pt x="280219" y="378688"/>
                  <a:pt x="285535" y="373372"/>
                </a:cubicBezTo>
                <a:cubicBezTo>
                  <a:pt x="287307" y="368056"/>
                  <a:pt x="286291" y="360680"/>
                  <a:pt x="290851" y="357423"/>
                </a:cubicBezTo>
                <a:cubicBezTo>
                  <a:pt x="299971" y="350909"/>
                  <a:pt x="322749" y="346791"/>
                  <a:pt x="322749" y="346791"/>
                </a:cubicBezTo>
                <a:cubicBezTo>
                  <a:pt x="340470" y="348563"/>
                  <a:pt x="358558" y="348103"/>
                  <a:pt x="375911" y="352107"/>
                </a:cubicBezTo>
                <a:cubicBezTo>
                  <a:pt x="382137" y="353544"/>
                  <a:pt x="386145" y="359882"/>
                  <a:pt x="391860" y="362739"/>
                </a:cubicBezTo>
                <a:cubicBezTo>
                  <a:pt x="396872" y="365245"/>
                  <a:pt x="402493" y="366284"/>
                  <a:pt x="407809" y="368056"/>
                </a:cubicBezTo>
                <a:cubicBezTo>
                  <a:pt x="423758" y="366284"/>
                  <a:pt x="439827" y="365377"/>
                  <a:pt x="455656" y="362739"/>
                </a:cubicBezTo>
                <a:cubicBezTo>
                  <a:pt x="461183" y="361818"/>
                  <a:pt x="467642" y="361385"/>
                  <a:pt x="471604" y="357423"/>
                </a:cubicBezTo>
                <a:cubicBezTo>
                  <a:pt x="475567" y="353460"/>
                  <a:pt x="475149" y="346790"/>
                  <a:pt x="476921" y="341474"/>
                </a:cubicBezTo>
                <a:cubicBezTo>
                  <a:pt x="429073" y="325526"/>
                  <a:pt x="453884" y="343247"/>
                  <a:pt x="439707" y="314893"/>
                </a:cubicBezTo>
                <a:cubicBezTo>
                  <a:pt x="436850" y="309178"/>
                  <a:pt x="432618" y="304260"/>
                  <a:pt x="429074" y="298944"/>
                </a:cubicBezTo>
                <a:cubicBezTo>
                  <a:pt x="430846" y="290084"/>
                  <a:pt x="431908" y="281051"/>
                  <a:pt x="434390" y="272363"/>
                </a:cubicBezTo>
                <a:cubicBezTo>
                  <a:pt x="439009" y="256198"/>
                  <a:pt x="450339" y="224516"/>
                  <a:pt x="450339" y="224516"/>
                </a:cubicBezTo>
                <a:cubicBezTo>
                  <a:pt x="437796" y="186884"/>
                  <a:pt x="438961" y="197090"/>
                  <a:pt x="450339" y="128823"/>
                </a:cubicBezTo>
                <a:cubicBezTo>
                  <a:pt x="451389" y="122520"/>
                  <a:pt x="457428" y="118190"/>
                  <a:pt x="460972" y="112874"/>
                </a:cubicBezTo>
                <a:cubicBezTo>
                  <a:pt x="413686" y="81352"/>
                  <a:pt x="496543" y="133059"/>
                  <a:pt x="397177" y="96926"/>
                </a:cubicBezTo>
                <a:cubicBezTo>
                  <a:pt x="391172" y="94742"/>
                  <a:pt x="390088" y="86293"/>
                  <a:pt x="386544" y="80977"/>
                </a:cubicBezTo>
                <a:cubicBezTo>
                  <a:pt x="384772" y="75661"/>
                  <a:pt x="385191" y="68991"/>
                  <a:pt x="381228" y="65028"/>
                </a:cubicBezTo>
                <a:cubicBezTo>
                  <a:pt x="372192" y="55992"/>
                  <a:pt x="359963" y="50851"/>
                  <a:pt x="349330" y="43763"/>
                </a:cubicBezTo>
                <a:cubicBezTo>
                  <a:pt x="344014" y="40219"/>
                  <a:pt x="339443" y="35150"/>
                  <a:pt x="333381" y="33130"/>
                </a:cubicBezTo>
                <a:cubicBezTo>
                  <a:pt x="328065" y="31358"/>
                  <a:pt x="322583" y="30021"/>
                  <a:pt x="317432" y="27814"/>
                </a:cubicBezTo>
                <a:cubicBezTo>
                  <a:pt x="288924" y="15596"/>
                  <a:pt x="281991" y="4777"/>
                  <a:pt x="269586" y="1233"/>
                </a:cubicBezTo>
                <a:close/>
              </a:path>
            </a:pathLst>
          </a:custGeom>
          <a:blipFill>
            <a:blip r:embed="rId28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DA910DA-0A5D-44DF-B9B3-67D056E3C7FF}"/>
              </a:ext>
            </a:extLst>
          </p:cNvPr>
          <p:cNvSpPr/>
          <p:nvPr/>
        </p:nvSpPr>
        <p:spPr>
          <a:xfrm>
            <a:off x="4465674" y="1806366"/>
            <a:ext cx="111642" cy="272573"/>
          </a:xfrm>
          <a:custGeom>
            <a:avLst/>
            <a:gdLst>
              <a:gd name="connsiteX0" fmla="*/ 37214 w 111642"/>
              <a:gd name="connsiteY0" fmla="*/ 6485 h 272573"/>
              <a:gd name="connsiteX1" fmla="*/ 63796 w 111642"/>
              <a:gd name="connsiteY1" fmla="*/ 11801 h 272573"/>
              <a:gd name="connsiteX2" fmla="*/ 79745 w 111642"/>
              <a:gd name="connsiteY2" fmla="*/ 22434 h 272573"/>
              <a:gd name="connsiteX3" fmla="*/ 106326 w 111642"/>
              <a:gd name="connsiteY3" fmla="*/ 54332 h 272573"/>
              <a:gd name="connsiteX4" fmla="*/ 111642 w 111642"/>
              <a:gd name="connsiteY4" fmla="*/ 70281 h 272573"/>
              <a:gd name="connsiteX5" fmla="*/ 106326 w 111642"/>
              <a:gd name="connsiteY5" fmla="*/ 91546 h 272573"/>
              <a:gd name="connsiteX6" fmla="*/ 90377 w 111642"/>
              <a:gd name="connsiteY6" fmla="*/ 123443 h 272573"/>
              <a:gd name="connsiteX7" fmla="*/ 90377 w 111642"/>
              <a:gd name="connsiteY7" fmla="*/ 171290 h 272573"/>
              <a:gd name="connsiteX8" fmla="*/ 74428 w 111642"/>
              <a:gd name="connsiteY8" fmla="*/ 245718 h 272573"/>
              <a:gd name="connsiteX9" fmla="*/ 69112 w 111642"/>
              <a:gd name="connsiteY9" fmla="*/ 261667 h 272573"/>
              <a:gd name="connsiteX10" fmla="*/ 21266 w 111642"/>
              <a:gd name="connsiteY10" fmla="*/ 266983 h 272573"/>
              <a:gd name="connsiteX11" fmla="*/ 15949 w 111642"/>
              <a:gd name="connsiteY11" fmla="*/ 251034 h 272573"/>
              <a:gd name="connsiteX12" fmla="*/ 10633 w 111642"/>
              <a:gd name="connsiteY12" fmla="*/ 229769 h 272573"/>
              <a:gd name="connsiteX13" fmla="*/ 0 w 111642"/>
              <a:gd name="connsiteY13" fmla="*/ 213820 h 272573"/>
              <a:gd name="connsiteX14" fmla="*/ 10633 w 111642"/>
              <a:gd name="connsiteY14" fmla="*/ 160657 h 272573"/>
              <a:gd name="connsiteX15" fmla="*/ 15949 w 111642"/>
              <a:gd name="connsiteY15" fmla="*/ 134076 h 272573"/>
              <a:gd name="connsiteX16" fmla="*/ 26582 w 111642"/>
              <a:gd name="connsiteY16" fmla="*/ 107494 h 272573"/>
              <a:gd name="connsiteX17" fmla="*/ 37214 w 111642"/>
              <a:gd name="connsiteY17" fmla="*/ 6485 h 2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642" h="272573">
                <a:moveTo>
                  <a:pt x="37214" y="6485"/>
                </a:moveTo>
                <a:cubicBezTo>
                  <a:pt x="43416" y="-9464"/>
                  <a:pt x="55335" y="8628"/>
                  <a:pt x="63796" y="11801"/>
                </a:cubicBezTo>
                <a:cubicBezTo>
                  <a:pt x="69779" y="14044"/>
                  <a:pt x="74837" y="18343"/>
                  <a:pt x="79745" y="22434"/>
                </a:cubicBezTo>
                <a:cubicBezTo>
                  <a:pt x="95093" y="35225"/>
                  <a:pt x="95872" y="38652"/>
                  <a:pt x="106326" y="54332"/>
                </a:cubicBezTo>
                <a:cubicBezTo>
                  <a:pt x="108098" y="59648"/>
                  <a:pt x="111642" y="64677"/>
                  <a:pt x="111642" y="70281"/>
                </a:cubicBezTo>
                <a:cubicBezTo>
                  <a:pt x="111642" y="77587"/>
                  <a:pt x="108333" y="84521"/>
                  <a:pt x="106326" y="91546"/>
                </a:cubicBezTo>
                <a:cubicBezTo>
                  <a:pt x="100824" y="110804"/>
                  <a:pt x="102027" y="105969"/>
                  <a:pt x="90377" y="123443"/>
                </a:cubicBezTo>
                <a:cubicBezTo>
                  <a:pt x="78410" y="159347"/>
                  <a:pt x="90377" y="115152"/>
                  <a:pt x="90377" y="171290"/>
                </a:cubicBezTo>
                <a:cubicBezTo>
                  <a:pt x="90377" y="227291"/>
                  <a:pt x="93994" y="216369"/>
                  <a:pt x="74428" y="245718"/>
                </a:cubicBezTo>
                <a:cubicBezTo>
                  <a:pt x="72656" y="251034"/>
                  <a:pt x="72613" y="257291"/>
                  <a:pt x="69112" y="261667"/>
                </a:cubicBezTo>
                <a:cubicBezTo>
                  <a:pt x="54455" y="279988"/>
                  <a:pt x="42155" y="270464"/>
                  <a:pt x="21266" y="266983"/>
                </a:cubicBezTo>
                <a:cubicBezTo>
                  <a:pt x="19494" y="261667"/>
                  <a:pt x="17489" y="256422"/>
                  <a:pt x="15949" y="251034"/>
                </a:cubicBezTo>
                <a:cubicBezTo>
                  <a:pt x="13942" y="244009"/>
                  <a:pt x="13511" y="236485"/>
                  <a:pt x="10633" y="229769"/>
                </a:cubicBezTo>
                <a:cubicBezTo>
                  <a:pt x="8116" y="223896"/>
                  <a:pt x="3544" y="219136"/>
                  <a:pt x="0" y="213820"/>
                </a:cubicBezTo>
                <a:cubicBezTo>
                  <a:pt x="13028" y="122637"/>
                  <a:pt x="-1739" y="210148"/>
                  <a:pt x="10633" y="160657"/>
                </a:cubicBezTo>
                <a:cubicBezTo>
                  <a:pt x="12824" y="151891"/>
                  <a:pt x="13353" y="142731"/>
                  <a:pt x="15949" y="134076"/>
                </a:cubicBezTo>
                <a:cubicBezTo>
                  <a:pt x="18691" y="124935"/>
                  <a:pt x="23038" y="116355"/>
                  <a:pt x="26582" y="107494"/>
                </a:cubicBezTo>
                <a:cubicBezTo>
                  <a:pt x="39545" y="29715"/>
                  <a:pt x="31012" y="22434"/>
                  <a:pt x="37214" y="6485"/>
                </a:cubicBezTo>
                <a:close/>
              </a:path>
            </a:pathLst>
          </a:custGeom>
          <a:blipFill>
            <a:blip r:embed="rId29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CD84D6-174A-4AB4-B755-C8587C315B70}"/>
              </a:ext>
            </a:extLst>
          </p:cNvPr>
          <p:cNvSpPr/>
          <p:nvPr/>
        </p:nvSpPr>
        <p:spPr>
          <a:xfrm>
            <a:off x="4476276" y="1754372"/>
            <a:ext cx="511111" cy="357962"/>
          </a:xfrm>
          <a:custGeom>
            <a:avLst/>
            <a:gdLst>
              <a:gd name="connsiteX0" fmla="*/ 31 w 511111"/>
              <a:gd name="connsiteY0" fmla="*/ 47847 h 357962"/>
              <a:gd name="connsiteX1" fmla="*/ 26612 w 511111"/>
              <a:gd name="connsiteY1" fmla="*/ 58479 h 357962"/>
              <a:gd name="connsiteX2" fmla="*/ 58510 w 511111"/>
              <a:gd name="connsiteY2" fmla="*/ 63795 h 357962"/>
              <a:gd name="connsiteX3" fmla="*/ 74459 w 511111"/>
              <a:gd name="connsiteY3" fmla="*/ 69112 h 357962"/>
              <a:gd name="connsiteX4" fmla="*/ 79775 w 511111"/>
              <a:gd name="connsiteY4" fmla="*/ 95693 h 357962"/>
              <a:gd name="connsiteX5" fmla="*/ 101040 w 511111"/>
              <a:gd name="connsiteY5" fmla="*/ 340242 h 357962"/>
              <a:gd name="connsiteX6" fmla="*/ 116989 w 511111"/>
              <a:gd name="connsiteY6" fmla="*/ 350875 h 357962"/>
              <a:gd name="connsiteX7" fmla="*/ 217998 w 511111"/>
              <a:gd name="connsiteY7" fmla="*/ 350875 h 357962"/>
              <a:gd name="connsiteX8" fmla="*/ 271161 w 511111"/>
              <a:gd name="connsiteY8" fmla="*/ 334926 h 357962"/>
              <a:gd name="connsiteX9" fmla="*/ 303059 w 511111"/>
              <a:gd name="connsiteY9" fmla="*/ 324293 h 357962"/>
              <a:gd name="connsiteX10" fmla="*/ 340273 w 511111"/>
              <a:gd name="connsiteY10" fmla="*/ 281763 h 357962"/>
              <a:gd name="connsiteX11" fmla="*/ 356222 w 511111"/>
              <a:gd name="connsiteY11" fmla="*/ 276447 h 357962"/>
              <a:gd name="connsiteX12" fmla="*/ 361538 w 511111"/>
              <a:gd name="connsiteY12" fmla="*/ 239233 h 357962"/>
              <a:gd name="connsiteX13" fmla="*/ 350905 w 511111"/>
              <a:gd name="connsiteY13" fmla="*/ 207335 h 357962"/>
              <a:gd name="connsiteX14" fmla="*/ 356222 w 511111"/>
              <a:gd name="connsiteY14" fmla="*/ 175437 h 357962"/>
              <a:gd name="connsiteX15" fmla="*/ 366854 w 511111"/>
              <a:gd name="connsiteY15" fmla="*/ 159488 h 357962"/>
              <a:gd name="connsiteX16" fmla="*/ 398752 w 511111"/>
              <a:gd name="connsiteY16" fmla="*/ 132907 h 357962"/>
              <a:gd name="connsiteX17" fmla="*/ 420017 w 511111"/>
              <a:gd name="connsiteY17" fmla="*/ 127591 h 357962"/>
              <a:gd name="connsiteX18" fmla="*/ 467864 w 511111"/>
              <a:gd name="connsiteY18" fmla="*/ 111642 h 357962"/>
              <a:gd name="connsiteX19" fmla="*/ 483812 w 511111"/>
              <a:gd name="connsiteY19" fmla="*/ 106326 h 357962"/>
              <a:gd name="connsiteX20" fmla="*/ 499761 w 511111"/>
              <a:gd name="connsiteY20" fmla="*/ 90377 h 357962"/>
              <a:gd name="connsiteX21" fmla="*/ 414701 w 511111"/>
              <a:gd name="connsiteY21" fmla="*/ 63795 h 357962"/>
              <a:gd name="connsiteX22" fmla="*/ 377487 w 511111"/>
              <a:gd name="connsiteY22" fmla="*/ 53163 h 357962"/>
              <a:gd name="connsiteX23" fmla="*/ 345589 w 511111"/>
              <a:gd name="connsiteY23" fmla="*/ 42530 h 357962"/>
              <a:gd name="connsiteX24" fmla="*/ 308375 w 511111"/>
              <a:gd name="connsiteY24" fmla="*/ 37214 h 357962"/>
              <a:gd name="connsiteX25" fmla="*/ 260529 w 511111"/>
              <a:gd name="connsiteY25" fmla="*/ 26581 h 357962"/>
              <a:gd name="connsiteX26" fmla="*/ 233947 w 511111"/>
              <a:gd name="connsiteY26" fmla="*/ 21265 h 357962"/>
              <a:gd name="connsiteX27" fmla="*/ 143571 w 511111"/>
              <a:gd name="connsiteY27" fmla="*/ 10633 h 357962"/>
              <a:gd name="connsiteX28" fmla="*/ 101040 w 511111"/>
              <a:gd name="connsiteY28" fmla="*/ 0 h 357962"/>
              <a:gd name="connsiteX29" fmla="*/ 31929 w 511111"/>
              <a:gd name="connsiteY29" fmla="*/ 5316 h 357962"/>
              <a:gd name="connsiteX30" fmla="*/ 31 w 511111"/>
              <a:gd name="connsiteY30" fmla="*/ 47847 h 3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111" h="357962">
                <a:moveTo>
                  <a:pt x="31" y="47847"/>
                </a:moveTo>
                <a:cubicBezTo>
                  <a:pt x="-855" y="56707"/>
                  <a:pt x="17405" y="55968"/>
                  <a:pt x="26612" y="58479"/>
                </a:cubicBezTo>
                <a:cubicBezTo>
                  <a:pt x="37012" y="61315"/>
                  <a:pt x="47987" y="61457"/>
                  <a:pt x="58510" y="63795"/>
                </a:cubicBezTo>
                <a:cubicBezTo>
                  <a:pt x="63981" y="65011"/>
                  <a:pt x="69143" y="67340"/>
                  <a:pt x="74459" y="69112"/>
                </a:cubicBezTo>
                <a:cubicBezTo>
                  <a:pt x="76231" y="77972"/>
                  <a:pt x="79414" y="86664"/>
                  <a:pt x="79775" y="95693"/>
                </a:cubicBezTo>
                <a:cubicBezTo>
                  <a:pt x="89627" y="341999"/>
                  <a:pt x="9110" y="309601"/>
                  <a:pt x="101040" y="340242"/>
                </a:cubicBezTo>
                <a:cubicBezTo>
                  <a:pt x="106356" y="343786"/>
                  <a:pt x="111274" y="348018"/>
                  <a:pt x="116989" y="350875"/>
                </a:cubicBezTo>
                <a:cubicBezTo>
                  <a:pt x="147176" y="365969"/>
                  <a:pt x="191792" y="352513"/>
                  <a:pt x="217998" y="350875"/>
                </a:cubicBezTo>
                <a:cubicBezTo>
                  <a:pt x="275728" y="341252"/>
                  <a:pt x="227010" y="352586"/>
                  <a:pt x="271161" y="334926"/>
                </a:cubicBezTo>
                <a:cubicBezTo>
                  <a:pt x="281567" y="330764"/>
                  <a:pt x="303059" y="324293"/>
                  <a:pt x="303059" y="324293"/>
                </a:cubicBezTo>
                <a:cubicBezTo>
                  <a:pt x="319008" y="300368"/>
                  <a:pt x="318121" y="292838"/>
                  <a:pt x="340273" y="281763"/>
                </a:cubicBezTo>
                <a:cubicBezTo>
                  <a:pt x="345285" y="279257"/>
                  <a:pt x="350906" y="278219"/>
                  <a:pt x="356222" y="276447"/>
                </a:cubicBezTo>
                <a:cubicBezTo>
                  <a:pt x="370078" y="255661"/>
                  <a:pt x="369351" y="265276"/>
                  <a:pt x="361538" y="239233"/>
                </a:cubicBezTo>
                <a:cubicBezTo>
                  <a:pt x="358317" y="228498"/>
                  <a:pt x="350905" y="207335"/>
                  <a:pt x="350905" y="207335"/>
                </a:cubicBezTo>
                <a:cubicBezTo>
                  <a:pt x="352677" y="196702"/>
                  <a:pt x="352813" y="185663"/>
                  <a:pt x="356222" y="175437"/>
                </a:cubicBezTo>
                <a:cubicBezTo>
                  <a:pt x="358242" y="169376"/>
                  <a:pt x="362764" y="164396"/>
                  <a:pt x="366854" y="159488"/>
                </a:cubicBezTo>
                <a:cubicBezTo>
                  <a:pt x="373949" y="150974"/>
                  <a:pt x="387912" y="137553"/>
                  <a:pt x="398752" y="132907"/>
                </a:cubicBezTo>
                <a:cubicBezTo>
                  <a:pt x="405468" y="130029"/>
                  <a:pt x="413019" y="129691"/>
                  <a:pt x="420017" y="127591"/>
                </a:cubicBezTo>
                <a:cubicBezTo>
                  <a:pt x="436120" y="122760"/>
                  <a:pt x="451915" y="116958"/>
                  <a:pt x="467864" y="111642"/>
                </a:cubicBezTo>
                <a:lnTo>
                  <a:pt x="483812" y="106326"/>
                </a:lnTo>
                <a:cubicBezTo>
                  <a:pt x="489128" y="101010"/>
                  <a:pt x="494948" y="96153"/>
                  <a:pt x="499761" y="90377"/>
                </a:cubicBezTo>
                <a:cubicBezTo>
                  <a:pt x="534703" y="48447"/>
                  <a:pt x="484066" y="71503"/>
                  <a:pt x="414701" y="63795"/>
                </a:cubicBezTo>
                <a:cubicBezTo>
                  <a:pt x="361072" y="45920"/>
                  <a:pt x="444279" y="73201"/>
                  <a:pt x="377487" y="53163"/>
                </a:cubicBezTo>
                <a:cubicBezTo>
                  <a:pt x="366752" y="49942"/>
                  <a:pt x="356684" y="44115"/>
                  <a:pt x="345589" y="42530"/>
                </a:cubicBezTo>
                <a:lnTo>
                  <a:pt x="308375" y="37214"/>
                </a:lnTo>
                <a:cubicBezTo>
                  <a:pt x="280256" y="27842"/>
                  <a:pt x="301692" y="34066"/>
                  <a:pt x="260529" y="26581"/>
                </a:cubicBezTo>
                <a:cubicBezTo>
                  <a:pt x="251639" y="24965"/>
                  <a:pt x="242913" y="22386"/>
                  <a:pt x="233947" y="21265"/>
                </a:cubicBezTo>
                <a:cubicBezTo>
                  <a:pt x="108111" y="5536"/>
                  <a:pt x="225957" y="24364"/>
                  <a:pt x="143571" y="10633"/>
                </a:cubicBezTo>
                <a:cubicBezTo>
                  <a:pt x="130983" y="6437"/>
                  <a:pt x="113875" y="0"/>
                  <a:pt x="101040" y="0"/>
                </a:cubicBezTo>
                <a:cubicBezTo>
                  <a:pt x="77935" y="0"/>
                  <a:pt x="54966" y="3544"/>
                  <a:pt x="31929" y="5316"/>
                </a:cubicBezTo>
                <a:cubicBezTo>
                  <a:pt x="12683" y="18147"/>
                  <a:pt x="917" y="38987"/>
                  <a:pt x="31" y="47847"/>
                </a:cubicBezTo>
                <a:close/>
              </a:path>
            </a:pathLst>
          </a:custGeom>
          <a:blipFill>
            <a:blip r:embed="rId30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AB4C1CB-B37A-4204-91C4-3C2156AEDCC6}"/>
              </a:ext>
            </a:extLst>
          </p:cNvPr>
          <p:cNvSpPr/>
          <p:nvPr/>
        </p:nvSpPr>
        <p:spPr>
          <a:xfrm>
            <a:off x="5376566" y="1254642"/>
            <a:ext cx="365015" cy="233916"/>
          </a:xfrm>
          <a:custGeom>
            <a:avLst/>
            <a:gdLst>
              <a:gd name="connsiteX0" fmla="*/ 19457 w 365015"/>
              <a:gd name="connsiteY0" fmla="*/ 37214 h 233916"/>
              <a:gd name="connsiteX1" fmla="*/ 46039 w 365015"/>
              <a:gd name="connsiteY1" fmla="*/ 42530 h 233916"/>
              <a:gd name="connsiteX2" fmla="*/ 61987 w 365015"/>
              <a:gd name="connsiteY2" fmla="*/ 26581 h 233916"/>
              <a:gd name="connsiteX3" fmla="*/ 93885 w 365015"/>
              <a:gd name="connsiteY3" fmla="*/ 10632 h 233916"/>
              <a:gd name="connsiteX4" fmla="*/ 115150 w 365015"/>
              <a:gd name="connsiteY4" fmla="*/ 0 h 233916"/>
              <a:gd name="connsiteX5" fmla="*/ 152364 w 365015"/>
              <a:gd name="connsiteY5" fmla="*/ 5316 h 233916"/>
              <a:gd name="connsiteX6" fmla="*/ 157681 w 365015"/>
              <a:gd name="connsiteY6" fmla="*/ 26581 h 233916"/>
              <a:gd name="connsiteX7" fmla="*/ 173629 w 365015"/>
              <a:gd name="connsiteY7" fmla="*/ 31898 h 233916"/>
              <a:gd name="connsiteX8" fmla="*/ 290587 w 365015"/>
              <a:gd name="connsiteY8" fmla="*/ 21265 h 233916"/>
              <a:gd name="connsiteX9" fmla="*/ 333118 w 365015"/>
              <a:gd name="connsiteY9" fmla="*/ 26581 h 233916"/>
              <a:gd name="connsiteX10" fmla="*/ 349067 w 365015"/>
              <a:gd name="connsiteY10" fmla="*/ 31898 h 233916"/>
              <a:gd name="connsiteX11" fmla="*/ 338434 w 365015"/>
              <a:gd name="connsiteY11" fmla="*/ 95693 h 233916"/>
              <a:gd name="connsiteX12" fmla="*/ 343750 w 365015"/>
              <a:gd name="connsiteY12" fmla="*/ 116958 h 233916"/>
              <a:gd name="connsiteX13" fmla="*/ 365015 w 365015"/>
              <a:gd name="connsiteY13" fmla="*/ 143539 h 233916"/>
              <a:gd name="connsiteX14" fmla="*/ 359699 w 365015"/>
              <a:gd name="connsiteY14" fmla="*/ 186070 h 233916"/>
              <a:gd name="connsiteX15" fmla="*/ 311853 w 365015"/>
              <a:gd name="connsiteY15" fmla="*/ 212651 h 233916"/>
              <a:gd name="connsiteX16" fmla="*/ 301220 w 365015"/>
              <a:gd name="connsiteY16" fmla="*/ 228600 h 233916"/>
              <a:gd name="connsiteX17" fmla="*/ 285271 w 365015"/>
              <a:gd name="connsiteY17" fmla="*/ 233916 h 233916"/>
              <a:gd name="connsiteX18" fmla="*/ 189578 w 365015"/>
              <a:gd name="connsiteY18" fmla="*/ 228600 h 233916"/>
              <a:gd name="connsiteX19" fmla="*/ 157681 w 365015"/>
              <a:gd name="connsiteY19" fmla="*/ 223284 h 233916"/>
              <a:gd name="connsiteX20" fmla="*/ 104518 w 365015"/>
              <a:gd name="connsiteY20" fmla="*/ 217967 h 233916"/>
              <a:gd name="connsiteX21" fmla="*/ 77936 w 365015"/>
              <a:gd name="connsiteY21" fmla="*/ 180753 h 233916"/>
              <a:gd name="connsiteX22" fmla="*/ 46039 w 365015"/>
              <a:gd name="connsiteY22" fmla="*/ 164805 h 233916"/>
              <a:gd name="connsiteX23" fmla="*/ 8825 w 365015"/>
              <a:gd name="connsiteY23" fmla="*/ 154172 h 233916"/>
              <a:gd name="connsiteX24" fmla="*/ 8825 w 365015"/>
              <a:gd name="connsiteY24" fmla="*/ 74428 h 233916"/>
              <a:gd name="connsiteX25" fmla="*/ 19457 w 365015"/>
              <a:gd name="connsiteY25" fmla="*/ 37214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5015" h="233916">
                <a:moveTo>
                  <a:pt x="19457" y="37214"/>
                </a:moveTo>
                <a:cubicBezTo>
                  <a:pt x="25659" y="31898"/>
                  <a:pt x="37273" y="44722"/>
                  <a:pt x="46039" y="42530"/>
                </a:cubicBezTo>
                <a:cubicBezTo>
                  <a:pt x="53333" y="40706"/>
                  <a:pt x="56211" y="31394"/>
                  <a:pt x="61987" y="26581"/>
                </a:cubicBezTo>
                <a:cubicBezTo>
                  <a:pt x="80012" y="11560"/>
                  <a:pt x="74144" y="19093"/>
                  <a:pt x="93885" y="10632"/>
                </a:cubicBezTo>
                <a:cubicBezTo>
                  <a:pt x="101169" y="7510"/>
                  <a:pt x="108062" y="3544"/>
                  <a:pt x="115150" y="0"/>
                </a:cubicBezTo>
                <a:cubicBezTo>
                  <a:pt x="127555" y="1772"/>
                  <a:pt x="141738" y="-1325"/>
                  <a:pt x="152364" y="5316"/>
                </a:cubicBezTo>
                <a:cubicBezTo>
                  <a:pt x="158560" y="9188"/>
                  <a:pt x="153117" y="20875"/>
                  <a:pt x="157681" y="26581"/>
                </a:cubicBezTo>
                <a:cubicBezTo>
                  <a:pt x="161182" y="30957"/>
                  <a:pt x="168313" y="30126"/>
                  <a:pt x="173629" y="31898"/>
                </a:cubicBezTo>
                <a:cubicBezTo>
                  <a:pt x="203523" y="28576"/>
                  <a:pt x="264389" y="21265"/>
                  <a:pt x="290587" y="21265"/>
                </a:cubicBezTo>
                <a:cubicBezTo>
                  <a:pt x="304874" y="21265"/>
                  <a:pt x="318941" y="24809"/>
                  <a:pt x="333118" y="26581"/>
                </a:cubicBezTo>
                <a:cubicBezTo>
                  <a:pt x="338434" y="28353"/>
                  <a:pt x="347968" y="26403"/>
                  <a:pt x="349067" y="31898"/>
                </a:cubicBezTo>
                <a:cubicBezTo>
                  <a:pt x="353518" y="54152"/>
                  <a:pt x="345197" y="75403"/>
                  <a:pt x="338434" y="95693"/>
                </a:cubicBezTo>
                <a:cubicBezTo>
                  <a:pt x="340206" y="102781"/>
                  <a:pt x="339697" y="110879"/>
                  <a:pt x="343750" y="116958"/>
                </a:cubicBezTo>
                <a:cubicBezTo>
                  <a:pt x="375812" y="165052"/>
                  <a:pt x="347636" y="91402"/>
                  <a:pt x="365015" y="143539"/>
                </a:cubicBezTo>
                <a:cubicBezTo>
                  <a:pt x="363243" y="157716"/>
                  <a:pt x="366898" y="173729"/>
                  <a:pt x="359699" y="186070"/>
                </a:cubicBezTo>
                <a:cubicBezTo>
                  <a:pt x="350874" y="201198"/>
                  <a:pt x="327762" y="207348"/>
                  <a:pt x="311853" y="212651"/>
                </a:cubicBezTo>
                <a:cubicBezTo>
                  <a:pt x="308309" y="217967"/>
                  <a:pt x="306209" y="224609"/>
                  <a:pt x="301220" y="228600"/>
                </a:cubicBezTo>
                <a:cubicBezTo>
                  <a:pt x="296844" y="232101"/>
                  <a:pt x="290875" y="233916"/>
                  <a:pt x="285271" y="233916"/>
                </a:cubicBezTo>
                <a:cubicBezTo>
                  <a:pt x="253324" y="233916"/>
                  <a:pt x="221476" y="230372"/>
                  <a:pt x="189578" y="228600"/>
                </a:cubicBezTo>
                <a:cubicBezTo>
                  <a:pt x="178946" y="226828"/>
                  <a:pt x="168377" y="224621"/>
                  <a:pt x="157681" y="223284"/>
                </a:cubicBezTo>
                <a:cubicBezTo>
                  <a:pt x="140009" y="221075"/>
                  <a:pt x="121540" y="223205"/>
                  <a:pt x="104518" y="217967"/>
                </a:cubicBezTo>
                <a:cubicBezTo>
                  <a:pt x="87784" y="212818"/>
                  <a:pt x="86852" y="191452"/>
                  <a:pt x="77936" y="180753"/>
                </a:cubicBezTo>
                <a:cubicBezTo>
                  <a:pt x="70655" y="172016"/>
                  <a:pt x="56357" y="167753"/>
                  <a:pt x="46039" y="164805"/>
                </a:cubicBezTo>
                <a:cubicBezTo>
                  <a:pt x="-696" y="151451"/>
                  <a:pt x="47071" y="166920"/>
                  <a:pt x="8825" y="154172"/>
                </a:cubicBezTo>
                <a:cubicBezTo>
                  <a:pt x="-1255" y="123936"/>
                  <a:pt x="-4518" y="121128"/>
                  <a:pt x="8825" y="74428"/>
                </a:cubicBezTo>
                <a:cubicBezTo>
                  <a:pt x="10580" y="68284"/>
                  <a:pt x="13255" y="42530"/>
                  <a:pt x="19457" y="37214"/>
                </a:cubicBezTo>
                <a:close/>
              </a:path>
            </a:pathLst>
          </a:custGeom>
          <a:blipFill>
            <a:blip r:embed="rId31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9E008D7-BCF4-48F4-BA47-2CDE8B31ED44}"/>
              </a:ext>
            </a:extLst>
          </p:cNvPr>
          <p:cNvSpPr/>
          <p:nvPr/>
        </p:nvSpPr>
        <p:spPr>
          <a:xfrm>
            <a:off x="5080302" y="1255807"/>
            <a:ext cx="354997" cy="391592"/>
          </a:xfrm>
          <a:custGeom>
            <a:avLst/>
            <a:gdLst>
              <a:gd name="connsiteX0" fmla="*/ 303141 w 308457"/>
              <a:gd name="connsiteY0" fmla="*/ 21277 h 340254"/>
              <a:gd name="connsiteX1" fmla="*/ 271243 w 308457"/>
              <a:gd name="connsiteY1" fmla="*/ 15961 h 340254"/>
              <a:gd name="connsiteX2" fmla="*/ 255294 w 308457"/>
              <a:gd name="connsiteY2" fmla="*/ 5328 h 340254"/>
              <a:gd name="connsiteX3" fmla="*/ 239345 w 308457"/>
              <a:gd name="connsiteY3" fmla="*/ 12 h 340254"/>
              <a:gd name="connsiteX4" fmla="*/ 196815 w 308457"/>
              <a:gd name="connsiteY4" fmla="*/ 10645 h 340254"/>
              <a:gd name="connsiteX5" fmla="*/ 164917 w 308457"/>
              <a:gd name="connsiteY5" fmla="*/ 21277 h 340254"/>
              <a:gd name="connsiteX6" fmla="*/ 111755 w 308457"/>
              <a:gd name="connsiteY6" fmla="*/ 5328 h 340254"/>
              <a:gd name="connsiteX7" fmla="*/ 95806 w 308457"/>
              <a:gd name="connsiteY7" fmla="*/ 37226 h 340254"/>
              <a:gd name="connsiteX8" fmla="*/ 79857 w 308457"/>
              <a:gd name="connsiteY8" fmla="*/ 53175 h 340254"/>
              <a:gd name="connsiteX9" fmla="*/ 37327 w 308457"/>
              <a:gd name="connsiteY9" fmla="*/ 58491 h 340254"/>
              <a:gd name="connsiteX10" fmla="*/ 26694 w 308457"/>
              <a:gd name="connsiteY10" fmla="*/ 116970 h 340254"/>
              <a:gd name="connsiteX11" fmla="*/ 21378 w 308457"/>
              <a:gd name="connsiteY11" fmla="*/ 132919 h 340254"/>
              <a:gd name="connsiteX12" fmla="*/ 113 w 308457"/>
              <a:gd name="connsiteY12" fmla="*/ 164817 h 340254"/>
              <a:gd name="connsiteX13" fmla="*/ 5429 w 308457"/>
              <a:gd name="connsiteY13" fmla="*/ 191398 h 340254"/>
              <a:gd name="connsiteX14" fmla="*/ 113 w 308457"/>
              <a:gd name="connsiteY14" fmla="*/ 212663 h 340254"/>
              <a:gd name="connsiteX15" fmla="*/ 26694 w 308457"/>
              <a:gd name="connsiteY15" fmla="*/ 233928 h 340254"/>
              <a:gd name="connsiteX16" fmla="*/ 53276 w 308457"/>
              <a:gd name="connsiteY16" fmla="*/ 239245 h 340254"/>
              <a:gd name="connsiteX17" fmla="*/ 58592 w 308457"/>
              <a:gd name="connsiteY17" fmla="*/ 292407 h 340254"/>
              <a:gd name="connsiteX18" fmla="*/ 74541 w 308457"/>
              <a:gd name="connsiteY18" fmla="*/ 297724 h 340254"/>
              <a:gd name="connsiteX19" fmla="*/ 133020 w 308457"/>
              <a:gd name="connsiteY19" fmla="*/ 313672 h 340254"/>
              <a:gd name="connsiteX20" fmla="*/ 180866 w 308457"/>
              <a:gd name="connsiteY20" fmla="*/ 334938 h 340254"/>
              <a:gd name="connsiteX21" fmla="*/ 196815 w 308457"/>
              <a:gd name="connsiteY21" fmla="*/ 340254 h 340254"/>
              <a:gd name="connsiteX22" fmla="*/ 255294 w 308457"/>
              <a:gd name="connsiteY22" fmla="*/ 334938 h 340254"/>
              <a:gd name="connsiteX23" fmla="*/ 265927 w 308457"/>
              <a:gd name="connsiteY23" fmla="*/ 318989 h 340254"/>
              <a:gd name="connsiteX24" fmla="*/ 276559 w 308457"/>
              <a:gd name="connsiteY24" fmla="*/ 287091 h 340254"/>
              <a:gd name="connsiteX25" fmla="*/ 271243 w 308457"/>
              <a:gd name="connsiteY25" fmla="*/ 265826 h 340254"/>
              <a:gd name="connsiteX26" fmla="*/ 255294 w 308457"/>
              <a:gd name="connsiteY26" fmla="*/ 255193 h 340254"/>
              <a:gd name="connsiteX27" fmla="*/ 244662 w 308457"/>
              <a:gd name="connsiteY27" fmla="*/ 223296 h 340254"/>
              <a:gd name="connsiteX28" fmla="*/ 271243 w 308457"/>
              <a:gd name="connsiteY28" fmla="*/ 180765 h 340254"/>
              <a:gd name="connsiteX29" fmla="*/ 303141 w 308457"/>
              <a:gd name="connsiteY29" fmla="*/ 159500 h 340254"/>
              <a:gd name="connsiteX30" fmla="*/ 308457 w 308457"/>
              <a:gd name="connsiteY30" fmla="*/ 143552 h 340254"/>
              <a:gd name="connsiteX31" fmla="*/ 297824 w 308457"/>
              <a:gd name="connsiteY31" fmla="*/ 90389 h 340254"/>
              <a:gd name="connsiteX32" fmla="*/ 292508 w 308457"/>
              <a:gd name="connsiteY32" fmla="*/ 74440 h 340254"/>
              <a:gd name="connsiteX33" fmla="*/ 303141 w 308457"/>
              <a:gd name="connsiteY33" fmla="*/ 21277 h 34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8457" h="340254">
                <a:moveTo>
                  <a:pt x="303141" y="21277"/>
                </a:moveTo>
                <a:cubicBezTo>
                  <a:pt x="299597" y="11530"/>
                  <a:pt x="281469" y="19370"/>
                  <a:pt x="271243" y="15961"/>
                </a:cubicBezTo>
                <a:cubicBezTo>
                  <a:pt x="265181" y="13940"/>
                  <a:pt x="261009" y="8185"/>
                  <a:pt x="255294" y="5328"/>
                </a:cubicBezTo>
                <a:cubicBezTo>
                  <a:pt x="250282" y="2822"/>
                  <a:pt x="244661" y="1784"/>
                  <a:pt x="239345" y="12"/>
                </a:cubicBezTo>
                <a:cubicBezTo>
                  <a:pt x="225168" y="3556"/>
                  <a:pt x="209885" y="4110"/>
                  <a:pt x="196815" y="10645"/>
                </a:cubicBezTo>
                <a:cubicBezTo>
                  <a:pt x="162549" y="27778"/>
                  <a:pt x="214775" y="33740"/>
                  <a:pt x="164917" y="21277"/>
                </a:cubicBezTo>
                <a:cubicBezTo>
                  <a:pt x="126941" y="-4041"/>
                  <a:pt x="145417" y="-3087"/>
                  <a:pt x="111755" y="5328"/>
                </a:cubicBezTo>
                <a:cubicBezTo>
                  <a:pt x="106427" y="21311"/>
                  <a:pt x="107255" y="23486"/>
                  <a:pt x="95806" y="37226"/>
                </a:cubicBezTo>
                <a:cubicBezTo>
                  <a:pt x="90993" y="43002"/>
                  <a:pt x="86923" y="50606"/>
                  <a:pt x="79857" y="53175"/>
                </a:cubicBezTo>
                <a:cubicBezTo>
                  <a:pt x="66430" y="58057"/>
                  <a:pt x="51504" y="56719"/>
                  <a:pt x="37327" y="58491"/>
                </a:cubicBezTo>
                <a:cubicBezTo>
                  <a:pt x="7987" y="87831"/>
                  <a:pt x="26694" y="60731"/>
                  <a:pt x="26694" y="116970"/>
                </a:cubicBezTo>
                <a:cubicBezTo>
                  <a:pt x="26694" y="122574"/>
                  <a:pt x="24099" y="128020"/>
                  <a:pt x="21378" y="132919"/>
                </a:cubicBezTo>
                <a:cubicBezTo>
                  <a:pt x="15172" y="144090"/>
                  <a:pt x="113" y="164817"/>
                  <a:pt x="113" y="164817"/>
                </a:cubicBezTo>
                <a:cubicBezTo>
                  <a:pt x="1885" y="173677"/>
                  <a:pt x="5429" y="182362"/>
                  <a:pt x="5429" y="191398"/>
                </a:cubicBezTo>
                <a:cubicBezTo>
                  <a:pt x="5429" y="198704"/>
                  <a:pt x="-920" y="205430"/>
                  <a:pt x="113" y="212663"/>
                </a:cubicBezTo>
                <a:cubicBezTo>
                  <a:pt x="2348" y="228308"/>
                  <a:pt x="14775" y="230948"/>
                  <a:pt x="26694" y="233928"/>
                </a:cubicBezTo>
                <a:cubicBezTo>
                  <a:pt x="35460" y="236120"/>
                  <a:pt x="44415" y="237473"/>
                  <a:pt x="53276" y="239245"/>
                </a:cubicBezTo>
                <a:cubicBezTo>
                  <a:pt x="55048" y="256966"/>
                  <a:pt x="52506" y="275670"/>
                  <a:pt x="58592" y="292407"/>
                </a:cubicBezTo>
                <a:cubicBezTo>
                  <a:pt x="60507" y="297674"/>
                  <a:pt x="69529" y="295218"/>
                  <a:pt x="74541" y="297724"/>
                </a:cubicBezTo>
                <a:cubicBezTo>
                  <a:pt x="114746" y="317827"/>
                  <a:pt x="56493" y="304107"/>
                  <a:pt x="133020" y="313672"/>
                </a:cubicBezTo>
                <a:cubicBezTo>
                  <a:pt x="158293" y="330521"/>
                  <a:pt x="142909" y="322285"/>
                  <a:pt x="180866" y="334938"/>
                </a:cubicBezTo>
                <a:lnTo>
                  <a:pt x="196815" y="340254"/>
                </a:lnTo>
                <a:cubicBezTo>
                  <a:pt x="216308" y="338482"/>
                  <a:pt x="236586" y="340694"/>
                  <a:pt x="255294" y="334938"/>
                </a:cubicBezTo>
                <a:cubicBezTo>
                  <a:pt x="261401" y="333059"/>
                  <a:pt x="263332" y="324828"/>
                  <a:pt x="265927" y="318989"/>
                </a:cubicBezTo>
                <a:cubicBezTo>
                  <a:pt x="270479" y="308747"/>
                  <a:pt x="276559" y="287091"/>
                  <a:pt x="276559" y="287091"/>
                </a:cubicBezTo>
                <a:cubicBezTo>
                  <a:pt x="274787" y="280003"/>
                  <a:pt x="275296" y="271905"/>
                  <a:pt x="271243" y="265826"/>
                </a:cubicBezTo>
                <a:cubicBezTo>
                  <a:pt x="267699" y="260510"/>
                  <a:pt x="258680" y="260611"/>
                  <a:pt x="255294" y="255193"/>
                </a:cubicBezTo>
                <a:cubicBezTo>
                  <a:pt x="249354" y="245689"/>
                  <a:pt x="244662" y="223296"/>
                  <a:pt x="244662" y="223296"/>
                </a:cubicBezTo>
                <a:cubicBezTo>
                  <a:pt x="252059" y="178911"/>
                  <a:pt x="239765" y="199652"/>
                  <a:pt x="271243" y="180765"/>
                </a:cubicBezTo>
                <a:cubicBezTo>
                  <a:pt x="282201" y="174190"/>
                  <a:pt x="303141" y="159500"/>
                  <a:pt x="303141" y="159500"/>
                </a:cubicBezTo>
                <a:cubicBezTo>
                  <a:pt x="304913" y="154184"/>
                  <a:pt x="308457" y="149156"/>
                  <a:pt x="308457" y="143552"/>
                </a:cubicBezTo>
                <a:cubicBezTo>
                  <a:pt x="308457" y="133102"/>
                  <a:pt x="301338" y="102688"/>
                  <a:pt x="297824" y="90389"/>
                </a:cubicBezTo>
                <a:cubicBezTo>
                  <a:pt x="296284" y="85001"/>
                  <a:pt x="293066" y="80016"/>
                  <a:pt x="292508" y="74440"/>
                </a:cubicBezTo>
                <a:cubicBezTo>
                  <a:pt x="291274" y="62097"/>
                  <a:pt x="306685" y="31024"/>
                  <a:pt x="303141" y="21277"/>
                </a:cubicBezTo>
                <a:close/>
              </a:path>
            </a:pathLst>
          </a:custGeom>
          <a:blipFill>
            <a:blip r:embed="rId32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4DC1640-4687-4875-8E02-22D189E9B2B0}"/>
              </a:ext>
            </a:extLst>
          </p:cNvPr>
          <p:cNvSpPr/>
          <p:nvPr/>
        </p:nvSpPr>
        <p:spPr>
          <a:xfrm>
            <a:off x="5162107" y="1132224"/>
            <a:ext cx="79744" cy="112730"/>
          </a:xfrm>
          <a:custGeom>
            <a:avLst/>
            <a:gdLst>
              <a:gd name="connsiteX0" fmla="*/ 69112 w 79744"/>
              <a:gd name="connsiteY0" fmla="*/ 143 h 112730"/>
              <a:gd name="connsiteX1" fmla="*/ 31898 w 79744"/>
              <a:gd name="connsiteY1" fmla="*/ 5460 h 112730"/>
              <a:gd name="connsiteX2" fmla="*/ 0 w 79744"/>
              <a:gd name="connsiteY2" fmla="*/ 16092 h 112730"/>
              <a:gd name="connsiteX3" fmla="*/ 5316 w 79744"/>
              <a:gd name="connsiteY3" fmla="*/ 85204 h 112730"/>
              <a:gd name="connsiteX4" fmla="*/ 10633 w 79744"/>
              <a:gd name="connsiteY4" fmla="*/ 111785 h 112730"/>
              <a:gd name="connsiteX5" fmla="*/ 37214 w 79744"/>
              <a:gd name="connsiteY5" fmla="*/ 101153 h 112730"/>
              <a:gd name="connsiteX6" fmla="*/ 42530 w 79744"/>
              <a:gd name="connsiteY6" fmla="*/ 79888 h 112730"/>
              <a:gd name="connsiteX7" fmla="*/ 74428 w 79744"/>
              <a:gd name="connsiteY7" fmla="*/ 58623 h 112730"/>
              <a:gd name="connsiteX8" fmla="*/ 79744 w 79744"/>
              <a:gd name="connsiteY8" fmla="*/ 37357 h 112730"/>
              <a:gd name="connsiteX9" fmla="*/ 74428 w 79744"/>
              <a:gd name="connsiteY9" fmla="*/ 10776 h 112730"/>
              <a:gd name="connsiteX10" fmla="*/ 69112 w 79744"/>
              <a:gd name="connsiteY10" fmla="*/ 143 h 11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744" h="112730">
                <a:moveTo>
                  <a:pt x="69112" y="143"/>
                </a:moveTo>
                <a:cubicBezTo>
                  <a:pt x="62024" y="-743"/>
                  <a:pt x="44108" y="2642"/>
                  <a:pt x="31898" y="5460"/>
                </a:cubicBezTo>
                <a:cubicBezTo>
                  <a:pt x="20977" y="7980"/>
                  <a:pt x="0" y="16092"/>
                  <a:pt x="0" y="16092"/>
                </a:cubicBezTo>
                <a:cubicBezTo>
                  <a:pt x="1772" y="39129"/>
                  <a:pt x="2764" y="62240"/>
                  <a:pt x="5316" y="85204"/>
                </a:cubicBezTo>
                <a:cubicBezTo>
                  <a:pt x="6314" y="94185"/>
                  <a:pt x="2551" y="107744"/>
                  <a:pt x="10633" y="111785"/>
                </a:cubicBezTo>
                <a:cubicBezTo>
                  <a:pt x="19168" y="116053"/>
                  <a:pt x="28354" y="104697"/>
                  <a:pt x="37214" y="101153"/>
                </a:cubicBezTo>
                <a:cubicBezTo>
                  <a:pt x="38986" y="94065"/>
                  <a:pt x="38905" y="86232"/>
                  <a:pt x="42530" y="79888"/>
                </a:cubicBezTo>
                <a:cubicBezTo>
                  <a:pt x="51900" y="63490"/>
                  <a:pt x="59203" y="63698"/>
                  <a:pt x="74428" y="58623"/>
                </a:cubicBezTo>
                <a:cubicBezTo>
                  <a:pt x="76200" y="51534"/>
                  <a:pt x="79744" y="44664"/>
                  <a:pt x="79744" y="37357"/>
                </a:cubicBezTo>
                <a:cubicBezTo>
                  <a:pt x="79744" y="28321"/>
                  <a:pt x="75706" y="19721"/>
                  <a:pt x="74428" y="10776"/>
                </a:cubicBezTo>
                <a:cubicBezTo>
                  <a:pt x="73927" y="7267"/>
                  <a:pt x="76200" y="1029"/>
                  <a:pt x="69112" y="14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36FCF6-0345-4DD8-A23E-CBBD18D5AE3F}"/>
              </a:ext>
            </a:extLst>
          </p:cNvPr>
          <p:cNvSpPr/>
          <p:nvPr/>
        </p:nvSpPr>
        <p:spPr>
          <a:xfrm>
            <a:off x="4913186" y="1365357"/>
            <a:ext cx="199670" cy="129443"/>
          </a:xfrm>
          <a:custGeom>
            <a:avLst/>
            <a:gdLst>
              <a:gd name="connsiteX0" fmla="*/ 101683 w 104556"/>
              <a:gd name="connsiteY0" fmla="*/ 3987 h 67782"/>
              <a:gd name="connsiteX1" fmla="*/ 16623 w 104556"/>
              <a:gd name="connsiteY1" fmla="*/ 9303 h 67782"/>
              <a:gd name="connsiteX2" fmla="*/ 674 w 104556"/>
              <a:gd name="connsiteY2" fmla="*/ 19936 h 67782"/>
              <a:gd name="connsiteX3" fmla="*/ 32572 w 104556"/>
              <a:gd name="connsiteY3" fmla="*/ 30568 h 67782"/>
              <a:gd name="connsiteX4" fmla="*/ 64469 w 104556"/>
              <a:gd name="connsiteY4" fmla="*/ 57150 h 67782"/>
              <a:gd name="connsiteX5" fmla="*/ 80418 w 104556"/>
              <a:gd name="connsiteY5" fmla="*/ 67782 h 67782"/>
              <a:gd name="connsiteX6" fmla="*/ 101683 w 104556"/>
              <a:gd name="connsiteY6" fmla="*/ 3987 h 6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556" h="67782">
                <a:moveTo>
                  <a:pt x="101683" y="3987"/>
                </a:moveTo>
                <a:cubicBezTo>
                  <a:pt x="91051" y="-5759"/>
                  <a:pt x="44684" y="4872"/>
                  <a:pt x="16623" y="9303"/>
                </a:cubicBezTo>
                <a:cubicBezTo>
                  <a:pt x="10312" y="10300"/>
                  <a:pt x="-3160" y="14824"/>
                  <a:pt x="674" y="19936"/>
                </a:cubicBezTo>
                <a:cubicBezTo>
                  <a:pt x="7399" y="28902"/>
                  <a:pt x="32572" y="30568"/>
                  <a:pt x="32572" y="30568"/>
                </a:cubicBezTo>
                <a:cubicBezTo>
                  <a:pt x="72177" y="56972"/>
                  <a:pt x="23528" y="23032"/>
                  <a:pt x="64469" y="57150"/>
                </a:cubicBezTo>
                <a:cubicBezTo>
                  <a:pt x="69377" y="61240"/>
                  <a:pt x="75102" y="64238"/>
                  <a:pt x="80418" y="67782"/>
                </a:cubicBezTo>
                <a:cubicBezTo>
                  <a:pt x="90779" y="36703"/>
                  <a:pt x="112315" y="13733"/>
                  <a:pt x="101683" y="3987"/>
                </a:cubicBezTo>
                <a:close/>
              </a:path>
            </a:pathLst>
          </a:custGeom>
          <a:blipFill>
            <a:blip r:embed="rId3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8D883B7-AA2F-465D-97B2-B60658A7F2BF}"/>
              </a:ext>
            </a:extLst>
          </p:cNvPr>
          <p:cNvSpPr/>
          <p:nvPr/>
        </p:nvSpPr>
        <p:spPr>
          <a:xfrm>
            <a:off x="5709684" y="1371600"/>
            <a:ext cx="526311" cy="255181"/>
          </a:xfrm>
          <a:custGeom>
            <a:avLst/>
            <a:gdLst>
              <a:gd name="connsiteX0" fmla="*/ 58479 w 526311"/>
              <a:gd name="connsiteY0" fmla="*/ 26581 h 255181"/>
              <a:gd name="connsiteX1" fmla="*/ 85060 w 526311"/>
              <a:gd name="connsiteY1" fmla="*/ 21265 h 255181"/>
              <a:gd name="connsiteX2" fmla="*/ 116958 w 526311"/>
              <a:gd name="connsiteY2" fmla="*/ 31898 h 255181"/>
              <a:gd name="connsiteX3" fmla="*/ 154172 w 526311"/>
              <a:gd name="connsiteY3" fmla="*/ 42530 h 255181"/>
              <a:gd name="connsiteX4" fmla="*/ 287079 w 526311"/>
              <a:gd name="connsiteY4" fmla="*/ 37214 h 255181"/>
              <a:gd name="connsiteX5" fmla="*/ 318976 w 526311"/>
              <a:gd name="connsiteY5" fmla="*/ 15949 h 255181"/>
              <a:gd name="connsiteX6" fmla="*/ 350874 w 526311"/>
              <a:gd name="connsiteY6" fmla="*/ 0 h 255181"/>
              <a:gd name="connsiteX7" fmla="*/ 388088 w 526311"/>
              <a:gd name="connsiteY7" fmla="*/ 15949 h 255181"/>
              <a:gd name="connsiteX8" fmla="*/ 409353 w 526311"/>
              <a:gd name="connsiteY8" fmla="*/ 47847 h 255181"/>
              <a:gd name="connsiteX9" fmla="*/ 425302 w 526311"/>
              <a:gd name="connsiteY9" fmla="*/ 58479 h 255181"/>
              <a:gd name="connsiteX10" fmla="*/ 473149 w 526311"/>
              <a:gd name="connsiteY10" fmla="*/ 101009 h 255181"/>
              <a:gd name="connsiteX11" fmla="*/ 489097 w 526311"/>
              <a:gd name="connsiteY11" fmla="*/ 106326 h 255181"/>
              <a:gd name="connsiteX12" fmla="*/ 515679 w 526311"/>
              <a:gd name="connsiteY12" fmla="*/ 138223 h 255181"/>
              <a:gd name="connsiteX13" fmla="*/ 526311 w 526311"/>
              <a:gd name="connsiteY13" fmla="*/ 154172 h 255181"/>
              <a:gd name="connsiteX14" fmla="*/ 520995 w 526311"/>
              <a:gd name="connsiteY14" fmla="*/ 180753 h 255181"/>
              <a:gd name="connsiteX15" fmla="*/ 489097 w 526311"/>
              <a:gd name="connsiteY15" fmla="*/ 191386 h 255181"/>
              <a:gd name="connsiteX16" fmla="*/ 473149 w 526311"/>
              <a:gd name="connsiteY16" fmla="*/ 196702 h 255181"/>
              <a:gd name="connsiteX17" fmla="*/ 457200 w 526311"/>
              <a:gd name="connsiteY17" fmla="*/ 207335 h 255181"/>
              <a:gd name="connsiteX18" fmla="*/ 435935 w 526311"/>
              <a:gd name="connsiteY18" fmla="*/ 217967 h 255181"/>
              <a:gd name="connsiteX19" fmla="*/ 425302 w 526311"/>
              <a:gd name="connsiteY19" fmla="*/ 239233 h 255181"/>
              <a:gd name="connsiteX20" fmla="*/ 377456 w 526311"/>
              <a:gd name="connsiteY20" fmla="*/ 255181 h 255181"/>
              <a:gd name="connsiteX21" fmla="*/ 308344 w 526311"/>
              <a:gd name="connsiteY21" fmla="*/ 249865 h 255181"/>
              <a:gd name="connsiteX22" fmla="*/ 292395 w 526311"/>
              <a:gd name="connsiteY22" fmla="*/ 233916 h 255181"/>
              <a:gd name="connsiteX23" fmla="*/ 276446 w 526311"/>
              <a:gd name="connsiteY23" fmla="*/ 223284 h 255181"/>
              <a:gd name="connsiteX24" fmla="*/ 265814 w 526311"/>
              <a:gd name="connsiteY24" fmla="*/ 207335 h 255181"/>
              <a:gd name="connsiteX25" fmla="*/ 207335 w 526311"/>
              <a:gd name="connsiteY25" fmla="*/ 186070 h 255181"/>
              <a:gd name="connsiteX26" fmla="*/ 191386 w 526311"/>
              <a:gd name="connsiteY26" fmla="*/ 180753 h 255181"/>
              <a:gd name="connsiteX27" fmla="*/ 111642 w 526311"/>
              <a:gd name="connsiteY27" fmla="*/ 175437 h 255181"/>
              <a:gd name="connsiteX28" fmla="*/ 21265 w 526311"/>
              <a:gd name="connsiteY28" fmla="*/ 170121 h 255181"/>
              <a:gd name="connsiteX29" fmla="*/ 5316 w 526311"/>
              <a:gd name="connsiteY29" fmla="*/ 164805 h 255181"/>
              <a:gd name="connsiteX30" fmla="*/ 0 w 526311"/>
              <a:gd name="connsiteY30" fmla="*/ 148856 h 255181"/>
              <a:gd name="connsiteX31" fmla="*/ 10632 w 526311"/>
              <a:gd name="connsiteY31" fmla="*/ 90377 h 255181"/>
              <a:gd name="connsiteX32" fmla="*/ 21265 w 526311"/>
              <a:gd name="connsiteY32" fmla="*/ 74428 h 255181"/>
              <a:gd name="connsiteX33" fmla="*/ 37214 w 526311"/>
              <a:gd name="connsiteY33" fmla="*/ 53163 h 255181"/>
              <a:gd name="connsiteX34" fmla="*/ 47846 w 526311"/>
              <a:gd name="connsiteY34" fmla="*/ 37214 h 255181"/>
              <a:gd name="connsiteX35" fmla="*/ 58479 w 526311"/>
              <a:gd name="connsiteY35" fmla="*/ 265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311" h="255181">
                <a:moveTo>
                  <a:pt x="58479" y="26581"/>
                </a:moveTo>
                <a:cubicBezTo>
                  <a:pt x="64681" y="23923"/>
                  <a:pt x="76061" y="20447"/>
                  <a:pt x="85060" y="21265"/>
                </a:cubicBezTo>
                <a:cubicBezTo>
                  <a:pt x="96222" y="22280"/>
                  <a:pt x="106325" y="28354"/>
                  <a:pt x="116958" y="31898"/>
                </a:cubicBezTo>
                <a:cubicBezTo>
                  <a:pt x="139833" y="39523"/>
                  <a:pt x="127478" y="35857"/>
                  <a:pt x="154172" y="42530"/>
                </a:cubicBezTo>
                <a:cubicBezTo>
                  <a:pt x="198474" y="40758"/>
                  <a:pt x="243307" y="44274"/>
                  <a:pt x="287079" y="37214"/>
                </a:cubicBezTo>
                <a:cubicBezTo>
                  <a:pt x="299694" y="35179"/>
                  <a:pt x="308344" y="23037"/>
                  <a:pt x="318976" y="15949"/>
                </a:cubicBezTo>
                <a:cubicBezTo>
                  <a:pt x="339588" y="2207"/>
                  <a:pt x="328863" y="7337"/>
                  <a:pt x="350874" y="0"/>
                </a:cubicBezTo>
                <a:cubicBezTo>
                  <a:pt x="364904" y="3507"/>
                  <a:pt x="377808" y="4200"/>
                  <a:pt x="388088" y="15949"/>
                </a:cubicBezTo>
                <a:cubicBezTo>
                  <a:pt x="396503" y="25566"/>
                  <a:pt x="398720" y="40759"/>
                  <a:pt x="409353" y="47847"/>
                </a:cubicBezTo>
                <a:cubicBezTo>
                  <a:pt x="414669" y="51391"/>
                  <a:pt x="420527" y="54234"/>
                  <a:pt x="425302" y="58479"/>
                </a:cubicBezTo>
                <a:cubicBezTo>
                  <a:pt x="443426" y="74589"/>
                  <a:pt x="452461" y="90664"/>
                  <a:pt x="473149" y="101009"/>
                </a:cubicBezTo>
                <a:cubicBezTo>
                  <a:pt x="478161" y="103515"/>
                  <a:pt x="483781" y="104554"/>
                  <a:pt x="489097" y="106326"/>
                </a:cubicBezTo>
                <a:cubicBezTo>
                  <a:pt x="515504" y="145933"/>
                  <a:pt x="481558" y="97276"/>
                  <a:pt x="515679" y="138223"/>
                </a:cubicBezTo>
                <a:cubicBezTo>
                  <a:pt x="519769" y="143131"/>
                  <a:pt x="522767" y="148856"/>
                  <a:pt x="526311" y="154172"/>
                </a:cubicBezTo>
                <a:cubicBezTo>
                  <a:pt x="524539" y="163032"/>
                  <a:pt x="527384" y="174364"/>
                  <a:pt x="520995" y="180753"/>
                </a:cubicBezTo>
                <a:cubicBezTo>
                  <a:pt x="513070" y="188678"/>
                  <a:pt x="499730" y="187842"/>
                  <a:pt x="489097" y="191386"/>
                </a:cubicBezTo>
                <a:lnTo>
                  <a:pt x="473149" y="196702"/>
                </a:lnTo>
                <a:cubicBezTo>
                  <a:pt x="467833" y="200246"/>
                  <a:pt x="462748" y="204165"/>
                  <a:pt x="457200" y="207335"/>
                </a:cubicBezTo>
                <a:cubicBezTo>
                  <a:pt x="450319" y="211267"/>
                  <a:pt x="441539" y="212363"/>
                  <a:pt x="435935" y="217967"/>
                </a:cubicBezTo>
                <a:cubicBezTo>
                  <a:pt x="430331" y="223571"/>
                  <a:pt x="431988" y="234978"/>
                  <a:pt x="425302" y="239233"/>
                </a:cubicBezTo>
                <a:cubicBezTo>
                  <a:pt x="411119" y="248259"/>
                  <a:pt x="377456" y="255181"/>
                  <a:pt x="377456" y="255181"/>
                </a:cubicBezTo>
                <a:cubicBezTo>
                  <a:pt x="354419" y="253409"/>
                  <a:pt x="330760" y="255469"/>
                  <a:pt x="308344" y="249865"/>
                </a:cubicBezTo>
                <a:cubicBezTo>
                  <a:pt x="301050" y="248042"/>
                  <a:pt x="298171" y="238729"/>
                  <a:pt x="292395" y="233916"/>
                </a:cubicBezTo>
                <a:cubicBezTo>
                  <a:pt x="287487" y="229826"/>
                  <a:pt x="281762" y="226828"/>
                  <a:pt x="276446" y="223284"/>
                </a:cubicBezTo>
                <a:cubicBezTo>
                  <a:pt x="272902" y="217968"/>
                  <a:pt x="270332" y="211853"/>
                  <a:pt x="265814" y="207335"/>
                </a:cubicBezTo>
                <a:cubicBezTo>
                  <a:pt x="249875" y="191396"/>
                  <a:pt x="227631" y="191144"/>
                  <a:pt x="207335" y="186070"/>
                </a:cubicBezTo>
                <a:cubicBezTo>
                  <a:pt x="201898" y="184711"/>
                  <a:pt x="196956" y="181372"/>
                  <a:pt x="191386" y="180753"/>
                </a:cubicBezTo>
                <a:cubicBezTo>
                  <a:pt x="164909" y="177811"/>
                  <a:pt x="138230" y="177099"/>
                  <a:pt x="111642" y="175437"/>
                </a:cubicBezTo>
                <a:lnTo>
                  <a:pt x="21265" y="170121"/>
                </a:lnTo>
                <a:cubicBezTo>
                  <a:pt x="15949" y="168349"/>
                  <a:pt x="9279" y="168768"/>
                  <a:pt x="5316" y="164805"/>
                </a:cubicBezTo>
                <a:cubicBezTo>
                  <a:pt x="1353" y="160842"/>
                  <a:pt x="0" y="154460"/>
                  <a:pt x="0" y="148856"/>
                </a:cubicBezTo>
                <a:cubicBezTo>
                  <a:pt x="0" y="137863"/>
                  <a:pt x="3156" y="105329"/>
                  <a:pt x="10632" y="90377"/>
                </a:cubicBezTo>
                <a:cubicBezTo>
                  <a:pt x="13489" y="84662"/>
                  <a:pt x="17551" y="79627"/>
                  <a:pt x="21265" y="74428"/>
                </a:cubicBezTo>
                <a:cubicBezTo>
                  <a:pt x="26415" y="67218"/>
                  <a:pt x="32064" y="60373"/>
                  <a:pt x="37214" y="53163"/>
                </a:cubicBezTo>
                <a:cubicBezTo>
                  <a:pt x="40928" y="47964"/>
                  <a:pt x="43328" y="41732"/>
                  <a:pt x="47846" y="37214"/>
                </a:cubicBezTo>
                <a:cubicBezTo>
                  <a:pt x="49099" y="35961"/>
                  <a:pt x="52277" y="29239"/>
                  <a:pt x="58479" y="26581"/>
                </a:cubicBezTo>
                <a:close/>
              </a:path>
            </a:pathLst>
          </a:custGeom>
          <a:blipFill>
            <a:blip r:embed="rId34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723C28D-9123-4D33-BE51-383079481425}"/>
              </a:ext>
            </a:extLst>
          </p:cNvPr>
          <p:cNvSpPr/>
          <p:nvPr/>
        </p:nvSpPr>
        <p:spPr>
          <a:xfrm>
            <a:off x="5613991" y="1174868"/>
            <a:ext cx="191386" cy="74458"/>
          </a:xfrm>
          <a:custGeom>
            <a:avLst/>
            <a:gdLst>
              <a:gd name="connsiteX0" fmla="*/ 0 w 191386"/>
              <a:gd name="connsiteY0" fmla="*/ 5346 h 74458"/>
              <a:gd name="connsiteX1" fmla="*/ 58479 w 191386"/>
              <a:gd name="connsiteY1" fmla="*/ 5346 h 74458"/>
              <a:gd name="connsiteX2" fmla="*/ 148856 w 191386"/>
              <a:gd name="connsiteY2" fmla="*/ 10662 h 74458"/>
              <a:gd name="connsiteX3" fmla="*/ 170121 w 191386"/>
              <a:gd name="connsiteY3" fmla="*/ 15979 h 74458"/>
              <a:gd name="connsiteX4" fmla="*/ 191386 w 191386"/>
              <a:gd name="connsiteY4" fmla="*/ 47876 h 74458"/>
              <a:gd name="connsiteX5" fmla="*/ 186069 w 191386"/>
              <a:gd name="connsiteY5" fmla="*/ 69141 h 74458"/>
              <a:gd name="connsiteX6" fmla="*/ 170121 w 191386"/>
              <a:gd name="connsiteY6" fmla="*/ 74458 h 74458"/>
              <a:gd name="connsiteX7" fmla="*/ 116958 w 191386"/>
              <a:gd name="connsiteY7" fmla="*/ 69141 h 74458"/>
              <a:gd name="connsiteX8" fmla="*/ 85060 w 191386"/>
              <a:gd name="connsiteY8" fmla="*/ 53192 h 74458"/>
              <a:gd name="connsiteX9" fmla="*/ 53162 w 191386"/>
              <a:gd name="connsiteY9" fmla="*/ 42560 h 74458"/>
              <a:gd name="connsiteX10" fmla="*/ 15949 w 191386"/>
              <a:gd name="connsiteY10" fmla="*/ 31927 h 74458"/>
              <a:gd name="connsiteX11" fmla="*/ 0 w 191386"/>
              <a:gd name="connsiteY11" fmla="*/ 5346 h 7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386" h="74458">
                <a:moveTo>
                  <a:pt x="0" y="5346"/>
                </a:moveTo>
                <a:cubicBezTo>
                  <a:pt x="46653" y="-3984"/>
                  <a:pt x="6332" y="812"/>
                  <a:pt x="58479" y="5346"/>
                </a:cubicBezTo>
                <a:cubicBezTo>
                  <a:pt x="88543" y="7960"/>
                  <a:pt x="118730" y="8890"/>
                  <a:pt x="148856" y="10662"/>
                </a:cubicBezTo>
                <a:cubicBezTo>
                  <a:pt x="155944" y="12434"/>
                  <a:pt x="164622" y="11168"/>
                  <a:pt x="170121" y="15979"/>
                </a:cubicBezTo>
                <a:cubicBezTo>
                  <a:pt x="179738" y="24394"/>
                  <a:pt x="191386" y="47876"/>
                  <a:pt x="191386" y="47876"/>
                </a:cubicBezTo>
                <a:cubicBezTo>
                  <a:pt x="189614" y="54964"/>
                  <a:pt x="190633" y="63435"/>
                  <a:pt x="186069" y="69141"/>
                </a:cubicBezTo>
                <a:cubicBezTo>
                  <a:pt x="182568" y="73517"/>
                  <a:pt x="175725" y="74458"/>
                  <a:pt x="170121" y="74458"/>
                </a:cubicBezTo>
                <a:cubicBezTo>
                  <a:pt x="152312" y="74458"/>
                  <a:pt x="134679" y="70913"/>
                  <a:pt x="116958" y="69141"/>
                </a:cubicBezTo>
                <a:cubicBezTo>
                  <a:pt x="58793" y="49754"/>
                  <a:pt x="146895" y="80674"/>
                  <a:pt x="85060" y="53192"/>
                </a:cubicBezTo>
                <a:cubicBezTo>
                  <a:pt x="74818" y="48640"/>
                  <a:pt x="63795" y="46104"/>
                  <a:pt x="53162" y="42560"/>
                </a:cubicBezTo>
                <a:cubicBezTo>
                  <a:pt x="30279" y="34933"/>
                  <a:pt x="42655" y="38604"/>
                  <a:pt x="15949" y="31927"/>
                </a:cubicBezTo>
                <a:lnTo>
                  <a:pt x="0" y="534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28D7328-82DE-4A5E-BA4A-3AD372E8D225}"/>
              </a:ext>
            </a:extLst>
          </p:cNvPr>
          <p:cNvSpPr/>
          <p:nvPr/>
        </p:nvSpPr>
        <p:spPr>
          <a:xfrm>
            <a:off x="5661837" y="1569794"/>
            <a:ext cx="308344" cy="184578"/>
          </a:xfrm>
          <a:custGeom>
            <a:avLst/>
            <a:gdLst>
              <a:gd name="connsiteX0" fmla="*/ 31898 w 308344"/>
              <a:gd name="connsiteY0" fmla="*/ 3825 h 184578"/>
              <a:gd name="connsiteX1" fmla="*/ 69112 w 308344"/>
              <a:gd name="connsiteY1" fmla="*/ 9141 h 184578"/>
              <a:gd name="connsiteX2" fmla="*/ 223284 w 308344"/>
              <a:gd name="connsiteY2" fmla="*/ 9141 h 184578"/>
              <a:gd name="connsiteX3" fmla="*/ 233916 w 308344"/>
              <a:gd name="connsiteY3" fmla="*/ 41039 h 184578"/>
              <a:gd name="connsiteX4" fmla="*/ 276447 w 308344"/>
              <a:gd name="connsiteY4" fmla="*/ 62304 h 184578"/>
              <a:gd name="connsiteX5" fmla="*/ 281763 w 308344"/>
              <a:gd name="connsiteY5" fmla="*/ 78253 h 184578"/>
              <a:gd name="connsiteX6" fmla="*/ 287079 w 308344"/>
              <a:gd name="connsiteY6" fmla="*/ 115466 h 184578"/>
              <a:gd name="connsiteX7" fmla="*/ 303028 w 308344"/>
              <a:gd name="connsiteY7" fmla="*/ 126099 h 184578"/>
              <a:gd name="connsiteX8" fmla="*/ 308344 w 308344"/>
              <a:gd name="connsiteY8" fmla="*/ 142048 h 184578"/>
              <a:gd name="connsiteX9" fmla="*/ 292396 w 308344"/>
              <a:gd name="connsiteY9" fmla="*/ 173946 h 184578"/>
              <a:gd name="connsiteX10" fmla="*/ 276447 w 308344"/>
              <a:gd name="connsiteY10" fmla="*/ 184578 h 184578"/>
              <a:gd name="connsiteX11" fmla="*/ 180754 w 308344"/>
              <a:gd name="connsiteY11" fmla="*/ 179262 h 184578"/>
              <a:gd name="connsiteX12" fmla="*/ 159489 w 308344"/>
              <a:gd name="connsiteY12" fmla="*/ 173946 h 184578"/>
              <a:gd name="connsiteX13" fmla="*/ 111642 w 308344"/>
              <a:gd name="connsiteY13" fmla="*/ 184578 h 184578"/>
              <a:gd name="connsiteX14" fmla="*/ 42530 w 308344"/>
              <a:gd name="connsiteY14" fmla="*/ 179262 h 184578"/>
              <a:gd name="connsiteX15" fmla="*/ 26582 w 308344"/>
              <a:gd name="connsiteY15" fmla="*/ 163313 h 184578"/>
              <a:gd name="connsiteX16" fmla="*/ 5316 w 308344"/>
              <a:gd name="connsiteY16" fmla="*/ 131415 h 184578"/>
              <a:gd name="connsiteX17" fmla="*/ 0 w 308344"/>
              <a:gd name="connsiteY17" fmla="*/ 110150 h 184578"/>
              <a:gd name="connsiteX18" fmla="*/ 10633 w 308344"/>
              <a:gd name="connsiteY18" fmla="*/ 62304 h 184578"/>
              <a:gd name="connsiteX19" fmla="*/ 21265 w 308344"/>
              <a:gd name="connsiteY19" fmla="*/ 46355 h 184578"/>
              <a:gd name="connsiteX20" fmla="*/ 31898 w 308344"/>
              <a:gd name="connsiteY20" fmla="*/ 3825 h 1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8344" h="184578">
                <a:moveTo>
                  <a:pt x="31898" y="3825"/>
                </a:moveTo>
                <a:cubicBezTo>
                  <a:pt x="39872" y="-2377"/>
                  <a:pt x="56581" y="9141"/>
                  <a:pt x="69112" y="9141"/>
                </a:cubicBezTo>
                <a:cubicBezTo>
                  <a:pt x="229530" y="9141"/>
                  <a:pt x="161576" y="-11427"/>
                  <a:pt x="223284" y="9141"/>
                </a:cubicBezTo>
                <a:lnTo>
                  <a:pt x="233916" y="41039"/>
                </a:lnTo>
                <a:cubicBezTo>
                  <a:pt x="243195" y="68874"/>
                  <a:pt x="233689" y="56195"/>
                  <a:pt x="276447" y="62304"/>
                </a:cubicBezTo>
                <a:cubicBezTo>
                  <a:pt x="278219" y="67620"/>
                  <a:pt x="280664" y="72758"/>
                  <a:pt x="281763" y="78253"/>
                </a:cubicBezTo>
                <a:cubicBezTo>
                  <a:pt x="284220" y="90540"/>
                  <a:pt x="281990" y="104016"/>
                  <a:pt x="287079" y="115466"/>
                </a:cubicBezTo>
                <a:cubicBezTo>
                  <a:pt x="289674" y="121305"/>
                  <a:pt x="297712" y="122555"/>
                  <a:pt x="303028" y="126099"/>
                </a:cubicBezTo>
                <a:cubicBezTo>
                  <a:pt x="304800" y="131415"/>
                  <a:pt x="308344" y="136444"/>
                  <a:pt x="308344" y="142048"/>
                </a:cubicBezTo>
                <a:cubicBezTo>
                  <a:pt x="308344" y="150695"/>
                  <a:pt x="297772" y="168570"/>
                  <a:pt x="292396" y="173946"/>
                </a:cubicBezTo>
                <a:cubicBezTo>
                  <a:pt x="287878" y="178464"/>
                  <a:pt x="281763" y="181034"/>
                  <a:pt x="276447" y="184578"/>
                </a:cubicBezTo>
                <a:cubicBezTo>
                  <a:pt x="244549" y="182806"/>
                  <a:pt x="212570" y="182154"/>
                  <a:pt x="180754" y="179262"/>
                </a:cubicBezTo>
                <a:cubicBezTo>
                  <a:pt x="173478" y="178601"/>
                  <a:pt x="166795" y="173946"/>
                  <a:pt x="159489" y="173946"/>
                </a:cubicBezTo>
                <a:cubicBezTo>
                  <a:pt x="140776" y="173946"/>
                  <a:pt x="128089" y="179096"/>
                  <a:pt x="111642" y="184578"/>
                </a:cubicBezTo>
                <a:cubicBezTo>
                  <a:pt x="88605" y="182806"/>
                  <a:pt x="64946" y="184866"/>
                  <a:pt x="42530" y="179262"/>
                </a:cubicBezTo>
                <a:cubicBezTo>
                  <a:pt x="35236" y="177439"/>
                  <a:pt x="31198" y="169248"/>
                  <a:pt x="26582" y="163313"/>
                </a:cubicBezTo>
                <a:cubicBezTo>
                  <a:pt x="18736" y="153226"/>
                  <a:pt x="5316" y="131415"/>
                  <a:pt x="5316" y="131415"/>
                </a:cubicBezTo>
                <a:cubicBezTo>
                  <a:pt x="3544" y="124327"/>
                  <a:pt x="0" y="117456"/>
                  <a:pt x="0" y="110150"/>
                </a:cubicBezTo>
                <a:cubicBezTo>
                  <a:pt x="0" y="101978"/>
                  <a:pt x="5150" y="73271"/>
                  <a:pt x="10633" y="62304"/>
                </a:cubicBezTo>
                <a:cubicBezTo>
                  <a:pt x="13490" y="56589"/>
                  <a:pt x="17978" y="51834"/>
                  <a:pt x="21265" y="46355"/>
                </a:cubicBezTo>
                <a:cubicBezTo>
                  <a:pt x="23304" y="42957"/>
                  <a:pt x="23924" y="10027"/>
                  <a:pt x="31898" y="38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B17A188-42E8-438D-BDED-E13E6B42741C}"/>
              </a:ext>
            </a:extLst>
          </p:cNvPr>
          <p:cNvSpPr/>
          <p:nvPr/>
        </p:nvSpPr>
        <p:spPr>
          <a:xfrm>
            <a:off x="5462953" y="1541721"/>
            <a:ext cx="247413" cy="100581"/>
          </a:xfrm>
          <a:custGeom>
            <a:avLst/>
            <a:gdLst>
              <a:gd name="connsiteX0" fmla="*/ 7498 w 247413"/>
              <a:gd name="connsiteY0" fmla="*/ 79744 h 100581"/>
              <a:gd name="connsiteX1" fmla="*/ 34080 w 247413"/>
              <a:gd name="connsiteY1" fmla="*/ 63795 h 100581"/>
              <a:gd name="connsiteX2" fmla="*/ 44712 w 247413"/>
              <a:gd name="connsiteY2" fmla="*/ 26581 h 100581"/>
              <a:gd name="connsiteX3" fmla="*/ 97875 w 247413"/>
              <a:gd name="connsiteY3" fmla="*/ 10632 h 100581"/>
              <a:gd name="connsiteX4" fmla="*/ 140405 w 247413"/>
              <a:gd name="connsiteY4" fmla="*/ 0 h 100581"/>
              <a:gd name="connsiteX5" fmla="*/ 214833 w 247413"/>
              <a:gd name="connsiteY5" fmla="*/ 5316 h 100581"/>
              <a:gd name="connsiteX6" fmla="*/ 246731 w 247413"/>
              <a:gd name="connsiteY6" fmla="*/ 15949 h 100581"/>
              <a:gd name="connsiteX7" fmla="*/ 230782 w 247413"/>
              <a:gd name="connsiteY7" fmla="*/ 31898 h 100581"/>
              <a:gd name="connsiteX8" fmla="*/ 214833 w 247413"/>
              <a:gd name="connsiteY8" fmla="*/ 37214 h 100581"/>
              <a:gd name="connsiteX9" fmla="*/ 198884 w 247413"/>
              <a:gd name="connsiteY9" fmla="*/ 79744 h 100581"/>
              <a:gd name="connsiteX10" fmla="*/ 182935 w 247413"/>
              <a:gd name="connsiteY10" fmla="*/ 85060 h 100581"/>
              <a:gd name="connsiteX11" fmla="*/ 7498 w 247413"/>
              <a:gd name="connsiteY11" fmla="*/ 79744 h 10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413" h="100581">
                <a:moveTo>
                  <a:pt x="7498" y="79744"/>
                </a:moveTo>
                <a:cubicBezTo>
                  <a:pt x="-17311" y="76200"/>
                  <a:pt x="26773" y="71102"/>
                  <a:pt x="34080" y="63795"/>
                </a:cubicBezTo>
                <a:cubicBezTo>
                  <a:pt x="36798" y="61077"/>
                  <a:pt x="44437" y="26994"/>
                  <a:pt x="44712" y="26581"/>
                </a:cubicBezTo>
                <a:cubicBezTo>
                  <a:pt x="54998" y="11152"/>
                  <a:pt x="85890" y="12630"/>
                  <a:pt x="97875" y="10632"/>
                </a:cubicBezTo>
                <a:cubicBezTo>
                  <a:pt x="123538" y="6355"/>
                  <a:pt x="119861" y="6847"/>
                  <a:pt x="140405" y="0"/>
                </a:cubicBezTo>
                <a:cubicBezTo>
                  <a:pt x="165214" y="1772"/>
                  <a:pt x="190236" y="1626"/>
                  <a:pt x="214833" y="5316"/>
                </a:cubicBezTo>
                <a:cubicBezTo>
                  <a:pt x="225917" y="6979"/>
                  <a:pt x="240965" y="6338"/>
                  <a:pt x="246731" y="15949"/>
                </a:cubicBezTo>
                <a:cubicBezTo>
                  <a:pt x="250599" y="22396"/>
                  <a:pt x="237038" y="27728"/>
                  <a:pt x="230782" y="31898"/>
                </a:cubicBezTo>
                <a:cubicBezTo>
                  <a:pt x="226119" y="35006"/>
                  <a:pt x="220149" y="35442"/>
                  <a:pt x="214833" y="37214"/>
                </a:cubicBezTo>
                <a:cubicBezTo>
                  <a:pt x="211951" y="51624"/>
                  <a:pt x="211922" y="69314"/>
                  <a:pt x="198884" y="79744"/>
                </a:cubicBezTo>
                <a:cubicBezTo>
                  <a:pt x="194508" y="83245"/>
                  <a:pt x="188251" y="83288"/>
                  <a:pt x="182935" y="85060"/>
                </a:cubicBezTo>
                <a:cubicBezTo>
                  <a:pt x="128652" y="121252"/>
                  <a:pt x="32307" y="83288"/>
                  <a:pt x="7498" y="797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0D03DCE-707C-41FA-9932-8CB3B71909D0}"/>
              </a:ext>
            </a:extLst>
          </p:cNvPr>
          <p:cNvSpPr/>
          <p:nvPr/>
        </p:nvSpPr>
        <p:spPr>
          <a:xfrm>
            <a:off x="5075165" y="1605516"/>
            <a:ext cx="508366" cy="561135"/>
          </a:xfrm>
          <a:custGeom>
            <a:avLst/>
            <a:gdLst>
              <a:gd name="connsiteX0" fmla="*/ 281763 w 447919"/>
              <a:gd name="connsiteY0" fmla="*/ 63796 h 494414"/>
              <a:gd name="connsiteX1" fmla="*/ 212652 w 447919"/>
              <a:gd name="connsiteY1" fmla="*/ 79744 h 494414"/>
              <a:gd name="connsiteX2" fmla="*/ 212652 w 447919"/>
              <a:gd name="connsiteY2" fmla="*/ 186070 h 494414"/>
              <a:gd name="connsiteX3" fmla="*/ 249866 w 447919"/>
              <a:gd name="connsiteY3" fmla="*/ 191386 h 494414"/>
              <a:gd name="connsiteX4" fmla="*/ 281763 w 447919"/>
              <a:gd name="connsiteY4" fmla="*/ 223284 h 494414"/>
              <a:gd name="connsiteX5" fmla="*/ 287080 w 447919"/>
              <a:gd name="connsiteY5" fmla="*/ 239233 h 494414"/>
              <a:gd name="connsiteX6" fmla="*/ 361507 w 447919"/>
              <a:gd name="connsiteY6" fmla="*/ 255182 h 494414"/>
              <a:gd name="connsiteX7" fmla="*/ 382773 w 447919"/>
              <a:gd name="connsiteY7" fmla="*/ 287079 h 494414"/>
              <a:gd name="connsiteX8" fmla="*/ 419987 w 447919"/>
              <a:gd name="connsiteY8" fmla="*/ 308344 h 494414"/>
              <a:gd name="connsiteX9" fmla="*/ 435935 w 447919"/>
              <a:gd name="connsiteY9" fmla="*/ 313661 h 494414"/>
              <a:gd name="connsiteX10" fmla="*/ 441252 w 447919"/>
              <a:gd name="connsiteY10" fmla="*/ 350875 h 494414"/>
              <a:gd name="connsiteX11" fmla="*/ 425303 w 447919"/>
              <a:gd name="connsiteY11" fmla="*/ 356191 h 494414"/>
              <a:gd name="connsiteX12" fmla="*/ 404038 w 447919"/>
              <a:gd name="connsiteY12" fmla="*/ 350875 h 494414"/>
              <a:gd name="connsiteX13" fmla="*/ 393405 w 447919"/>
              <a:gd name="connsiteY13" fmla="*/ 334926 h 494414"/>
              <a:gd name="connsiteX14" fmla="*/ 388089 w 447919"/>
              <a:gd name="connsiteY14" fmla="*/ 414670 h 494414"/>
              <a:gd name="connsiteX15" fmla="*/ 356191 w 447919"/>
              <a:gd name="connsiteY15" fmla="*/ 425303 h 494414"/>
              <a:gd name="connsiteX16" fmla="*/ 345559 w 447919"/>
              <a:gd name="connsiteY16" fmla="*/ 467833 h 494414"/>
              <a:gd name="connsiteX17" fmla="*/ 340242 w 447919"/>
              <a:gd name="connsiteY17" fmla="*/ 483782 h 494414"/>
              <a:gd name="connsiteX18" fmla="*/ 308345 w 447919"/>
              <a:gd name="connsiteY18" fmla="*/ 494414 h 494414"/>
              <a:gd name="connsiteX19" fmla="*/ 271131 w 447919"/>
              <a:gd name="connsiteY19" fmla="*/ 489098 h 494414"/>
              <a:gd name="connsiteX20" fmla="*/ 239233 w 447919"/>
              <a:gd name="connsiteY20" fmla="*/ 467833 h 494414"/>
              <a:gd name="connsiteX21" fmla="*/ 207335 w 447919"/>
              <a:gd name="connsiteY21" fmla="*/ 457200 h 494414"/>
              <a:gd name="connsiteX22" fmla="*/ 228600 w 447919"/>
              <a:gd name="connsiteY22" fmla="*/ 446568 h 494414"/>
              <a:gd name="connsiteX23" fmla="*/ 244549 w 447919"/>
              <a:gd name="connsiteY23" fmla="*/ 441251 h 494414"/>
              <a:gd name="connsiteX24" fmla="*/ 260498 w 447919"/>
              <a:gd name="connsiteY24" fmla="*/ 430619 h 494414"/>
              <a:gd name="connsiteX25" fmla="*/ 308345 w 447919"/>
              <a:gd name="connsiteY25" fmla="*/ 425303 h 494414"/>
              <a:gd name="connsiteX26" fmla="*/ 324293 w 447919"/>
              <a:gd name="connsiteY26" fmla="*/ 382772 h 494414"/>
              <a:gd name="connsiteX27" fmla="*/ 318977 w 447919"/>
              <a:gd name="connsiteY27" fmla="*/ 356191 h 494414"/>
              <a:gd name="connsiteX28" fmla="*/ 287080 w 447919"/>
              <a:gd name="connsiteY28" fmla="*/ 345558 h 494414"/>
              <a:gd name="connsiteX29" fmla="*/ 260498 w 447919"/>
              <a:gd name="connsiteY29" fmla="*/ 308344 h 494414"/>
              <a:gd name="connsiteX30" fmla="*/ 244549 w 447919"/>
              <a:gd name="connsiteY30" fmla="*/ 292396 h 494414"/>
              <a:gd name="connsiteX31" fmla="*/ 233917 w 447919"/>
              <a:gd name="connsiteY31" fmla="*/ 276447 h 494414"/>
              <a:gd name="connsiteX32" fmla="*/ 217968 w 447919"/>
              <a:gd name="connsiteY32" fmla="*/ 271131 h 494414"/>
              <a:gd name="connsiteX33" fmla="*/ 202019 w 447919"/>
              <a:gd name="connsiteY33" fmla="*/ 255182 h 494414"/>
              <a:gd name="connsiteX34" fmla="*/ 186070 w 447919"/>
              <a:gd name="connsiteY34" fmla="*/ 244549 h 494414"/>
              <a:gd name="connsiteX35" fmla="*/ 154173 w 447919"/>
              <a:gd name="connsiteY35" fmla="*/ 212651 h 494414"/>
              <a:gd name="connsiteX36" fmla="*/ 127591 w 447919"/>
              <a:gd name="connsiteY36" fmla="*/ 164805 h 494414"/>
              <a:gd name="connsiteX37" fmla="*/ 74428 w 447919"/>
              <a:gd name="connsiteY37" fmla="*/ 148856 h 494414"/>
              <a:gd name="connsiteX38" fmla="*/ 26582 w 447919"/>
              <a:gd name="connsiteY38" fmla="*/ 143540 h 494414"/>
              <a:gd name="connsiteX39" fmla="*/ 10633 w 447919"/>
              <a:gd name="connsiteY39" fmla="*/ 127591 h 494414"/>
              <a:gd name="connsiteX40" fmla="*/ 0 w 447919"/>
              <a:gd name="connsiteY40" fmla="*/ 95693 h 494414"/>
              <a:gd name="connsiteX41" fmla="*/ 10633 w 447919"/>
              <a:gd name="connsiteY41" fmla="*/ 63796 h 494414"/>
              <a:gd name="connsiteX42" fmla="*/ 26582 w 447919"/>
              <a:gd name="connsiteY42" fmla="*/ 58479 h 494414"/>
              <a:gd name="connsiteX43" fmla="*/ 42531 w 447919"/>
              <a:gd name="connsiteY43" fmla="*/ 47847 h 494414"/>
              <a:gd name="connsiteX44" fmla="*/ 95693 w 447919"/>
              <a:gd name="connsiteY44" fmla="*/ 31898 h 494414"/>
              <a:gd name="connsiteX45" fmla="*/ 138224 w 447919"/>
              <a:gd name="connsiteY45" fmla="*/ 15949 h 494414"/>
              <a:gd name="connsiteX46" fmla="*/ 180754 w 447919"/>
              <a:gd name="connsiteY46" fmla="*/ 0 h 494414"/>
              <a:gd name="connsiteX47" fmla="*/ 196703 w 447919"/>
              <a:gd name="connsiteY47" fmla="*/ 5317 h 494414"/>
              <a:gd name="connsiteX48" fmla="*/ 223284 w 447919"/>
              <a:gd name="connsiteY48" fmla="*/ 37214 h 494414"/>
              <a:gd name="connsiteX49" fmla="*/ 244549 w 447919"/>
              <a:gd name="connsiteY49" fmla="*/ 63796 h 494414"/>
              <a:gd name="connsiteX50" fmla="*/ 281763 w 447919"/>
              <a:gd name="connsiteY50" fmla="*/ 63796 h 4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47919" h="494414">
                <a:moveTo>
                  <a:pt x="281763" y="63796"/>
                </a:moveTo>
                <a:cubicBezTo>
                  <a:pt x="276447" y="66454"/>
                  <a:pt x="245745" y="68713"/>
                  <a:pt x="212652" y="79744"/>
                </a:cubicBezTo>
                <a:cubicBezTo>
                  <a:pt x="200736" y="115486"/>
                  <a:pt x="191144" y="137678"/>
                  <a:pt x="212652" y="186070"/>
                </a:cubicBezTo>
                <a:cubicBezTo>
                  <a:pt x="217741" y="197521"/>
                  <a:pt x="237461" y="189614"/>
                  <a:pt x="249866" y="191386"/>
                </a:cubicBezTo>
                <a:cubicBezTo>
                  <a:pt x="260498" y="202019"/>
                  <a:pt x="277007" y="209019"/>
                  <a:pt x="281763" y="223284"/>
                </a:cubicBezTo>
                <a:cubicBezTo>
                  <a:pt x="283535" y="228600"/>
                  <a:pt x="282181" y="236512"/>
                  <a:pt x="287080" y="239233"/>
                </a:cubicBezTo>
                <a:cubicBezTo>
                  <a:pt x="298430" y="245539"/>
                  <a:pt x="345909" y="252582"/>
                  <a:pt x="361507" y="255182"/>
                </a:cubicBezTo>
                <a:cubicBezTo>
                  <a:pt x="368596" y="265814"/>
                  <a:pt x="372141" y="279990"/>
                  <a:pt x="382773" y="287079"/>
                </a:cubicBezTo>
                <a:cubicBezTo>
                  <a:pt x="398796" y="297762"/>
                  <a:pt x="401093" y="300246"/>
                  <a:pt x="419987" y="308344"/>
                </a:cubicBezTo>
                <a:cubicBezTo>
                  <a:pt x="425138" y="310551"/>
                  <a:pt x="430619" y="311889"/>
                  <a:pt x="435935" y="313661"/>
                </a:cubicBezTo>
                <a:cubicBezTo>
                  <a:pt x="444616" y="326683"/>
                  <a:pt x="454984" y="333710"/>
                  <a:pt x="441252" y="350875"/>
                </a:cubicBezTo>
                <a:cubicBezTo>
                  <a:pt x="437751" y="355251"/>
                  <a:pt x="430619" y="354419"/>
                  <a:pt x="425303" y="356191"/>
                </a:cubicBezTo>
                <a:cubicBezTo>
                  <a:pt x="418215" y="354419"/>
                  <a:pt x="410117" y="354928"/>
                  <a:pt x="404038" y="350875"/>
                </a:cubicBezTo>
                <a:cubicBezTo>
                  <a:pt x="398722" y="347331"/>
                  <a:pt x="394955" y="328727"/>
                  <a:pt x="393405" y="334926"/>
                </a:cubicBezTo>
                <a:cubicBezTo>
                  <a:pt x="386944" y="360771"/>
                  <a:pt x="398232" y="390036"/>
                  <a:pt x="388089" y="414670"/>
                </a:cubicBezTo>
                <a:cubicBezTo>
                  <a:pt x="383822" y="425034"/>
                  <a:pt x="356191" y="425303"/>
                  <a:pt x="356191" y="425303"/>
                </a:cubicBezTo>
                <a:cubicBezTo>
                  <a:pt x="344037" y="461764"/>
                  <a:pt x="358392" y="416501"/>
                  <a:pt x="345559" y="467833"/>
                </a:cubicBezTo>
                <a:cubicBezTo>
                  <a:pt x="344200" y="473270"/>
                  <a:pt x="344802" y="480525"/>
                  <a:pt x="340242" y="483782"/>
                </a:cubicBezTo>
                <a:cubicBezTo>
                  <a:pt x="331122" y="490296"/>
                  <a:pt x="308345" y="494414"/>
                  <a:pt x="308345" y="494414"/>
                </a:cubicBezTo>
                <a:cubicBezTo>
                  <a:pt x="295940" y="492642"/>
                  <a:pt x="282826" y="493596"/>
                  <a:pt x="271131" y="489098"/>
                </a:cubicBezTo>
                <a:cubicBezTo>
                  <a:pt x="259204" y="484511"/>
                  <a:pt x="251356" y="471874"/>
                  <a:pt x="239233" y="467833"/>
                </a:cubicBezTo>
                <a:lnTo>
                  <a:pt x="207335" y="457200"/>
                </a:lnTo>
                <a:cubicBezTo>
                  <a:pt x="214423" y="453656"/>
                  <a:pt x="221316" y="449690"/>
                  <a:pt x="228600" y="446568"/>
                </a:cubicBezTo>
                <a:cubicBezTo>
                  <a:pt x="233751" y="444360"/>
                  <a:pt x="239537" y="443757"/>
                  <a:pt x="244549" y="441251"/>
                </a:cubicBezTo>
                <a:cubicBezTo>
                  <a:pt x="250264" y="438394"/>
                  <a:pt x="254299" y="432169"/>
                  <a:pt x="260498" y="430619"/>
                </a:cubicBezTo>
                <a:cubicBezTo>
                  <a:pt x="276066" y="426727"/>
                  <a:pt x="292396" y="427075"/>
                  <a:pt x="308345" y="425303"/>
                </a:cubicBezTo>
                <a:cubicBezTo>
                  <a:pt x="314393" y="413205"/>
                  <a:pt x="324293" y="397248"/>
                  <a:pt x="324293" y="382772"/>
                </a:cubicBezTo>
                <a:cubicBezTo>
                  <a:pt x="324293" y="373736"/>
                  <a:pt x="325366" y="362580"/>
                  <a:pt x="318977" y="356191"/>
                </a:cubicBezTo>
                <a:cubicBezTo>
                  <a:pt x="311052" y="348266"/>
                  <a:pt x="287080" y="345558"/>
                  <a:pt x="287080" y="345558"/>
                </a:cubicBezTo>
                <a:cubicBezTo>
                  <a:pt x="245613" y="304094"/>
                  <a:pt x="295485" y="357325"/>
                  <a:pt x="260498" y="308344"/>
                </a:cubicBezTo>
                <a:cubicBezTo>
                  <a:pt x="256128" y="302226"/>
                  <a:pt x="249362" y="298172"/>
                  <a:pt x="244549" y="292396"/>
                </a:cubicBezTo>
                <a:cubicBezTo>
                  <a:pt x="240459" y="287488"/>
                  <a:pt x="238906" y="280438"/>
                  <a:pt x="233917" y="276447"/>
                </a:cubicBezTo>
                <a:cubicBezTo>
                  <a:pt x="229541" y="272946"/>
                  <a:pt x="223284" y="272903"/>
                  <a:pt x="217968" y="271131"/>
                </a:cubicBezTo>
                <a:cubicBezTo>
                  <a:pt x="212652" y="265815"/>
                  <a:pt x="207795" y="259995"/>
                  <a:pt x="202019" y="255182"/>
                </a:cubicBezTo>
                <a:cubicBezTo>
                  <a:pt x="197110" y="251092"/>
                  <a:pt x="190846" y="248794"/>
                  <a:pt x="186070" y="244549"/>
                </a:cubicBezTo>
                <a:cubicBezTo>
                  <a:pt x="174832" y="234559"/>
                  <a:pt x="154173" y="212651"/>
                  <a:pt x="154173" y="212651"/>
                </a:cubicBezTo>
                <a:cubicBezTo>
                  <a:pt x="149491" y="198609"/>
                  <a:pt x="141299" y="169374"/>
                  <a:pt x="127591" y="164805"/>
                </a:cubicBezTo>
                <a:cubicBezTo>
                  <a:pt x="115168" y="160664"/>
                  <a:pt x="89352" y="151152"/>
                  <a:pt x="74428" y="148856"/>
                </a:cubicBezTo>
                <a:cubicBezTo>
                  <a:pt x="58568" y="146416"/>
                  <a:pt x="42531" y="145312"/>
                  <a:pt x="26582" y="143540"/>
                </a:cubicBezTo>
                <a:cubicBezTo>
                  <a:pt x="21266" y="138224"/>
                  <a:pt x="14284" y="134163"/>
                  <a:pt x="10633" y="127591"/>
                </a:cubicBezTo>
                <a:cubicBezTo>
                  <a:pt x="5190" y="117794"/>
                  <a:pt x="0" y="95693"/>
                  <a:pt x="0" y="95693"/>
                </a:cubicBezTo>
                <a:cubicBezTo>
                  <a:pt x="3544" y="85061"/>
                  <a:pt x="1" y="67341"/>
                  <a:pt x="10633" y="63796"/>
                </a:cubicBezTo>
                <a:cubicBezTo>
                  <a:pt x="15949" y="62024"/>
                  <a:pt x="21570" y="60985"/>
                  <a:pt x="26582" y="58479"/>
                </a:cubicBezTo>
                <a:cubicBezTo>
                  <a:pt x="32297" y="55622"/>
                  <a:pt x="36658" y="50364"/>
                  <a:pt x="42531" y="47847"/>
                </a:cubicBezTo>
                <a:cubicBezTo>
                  <a:pt x="95945" y="24957"/>
                  <a:pt x="24229" y="67630"/>
                  <a:pt x="95693" y="31898"/>
                </a:cubicBezTo>
                <a:cubicBezTo>
                  <a:pt x="123494" y="17997"/>
                  <a:pt x="109270" y="23187"/>
                  <a:pt x="138224" y="15949"/>
                </a:cubicBezTo>
                <a:cubicBezTo>
                  <a:pt x="154722" y="4951"/>
                  <a:pt x="157764" y="0"/>
                  <a:pt x="180754" y="0"/>
                </a:cubicBezTo>
                <a:cubicBezTo>
                  <a:pt x="186358" y="0"/>
                  <a:pt x="191387" y="3545"/>
                  <a:pt x="196703" y="5317"/>
                </a:cubicBezTo>
                <a:cubicBezTo>
                  <a:pt x="208462" y="17076"/>
                  <a:pt x="215882" y="22409"/>
                  <a:pt x="223284" y="37214"/>
                </a:cubicBezTo>
                <a:cubicBezTo>
                  <a:pt x="230009" y="50666"/>
                  <a:pt x="224634" y="59813"/>
                  <a:pt x="244549" y="63796"/>
                </a:cubicBezTo>
                <a:cubicBezTo>
                  <a:pt x="248435" y="64573"/>
                  <a:pt x="287079" y="61138"/>
                  <a:pt x="281763" y="63796"/>
                </a:cubicBezTo>
                <a:close/>
              </a:path>
            </a:pathLst>
          </a:custGeom>
          <a:blipFill>
            <a:blip r:embed="rId35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AC0F610-FA68-4887-A815-9A5249BE8EB5}"/>
              </a:ext>
            </a:extLst>
          </p:cNvPr>
          <p:cNvSpPr/>
          <p:nvPr/>
        </p:nvSpPr>
        <p:spPr>
          <a:xfrm>
            <a:off x="5129368" y="1565211"/>
            <a:ext cx="112483" cy="89181"/>
          </a:xfrm>
          <a:custGeom>
            <a:avLst/>
            <a:gdLst>
              <a:gd name="connsiteX0" fmla="*/ 841 w 112483"/>
              <a:gd name="connsiteY0" fmla="*/ 3091 h 89181"/>
              <a:gd name="connsiteX1" fmla="*/ 43372 w 112483"/>
              <a:gd name="connsiteY1" fmla="*/ 8408 h 89181"/>
              <a:gd name="connsiteX2" fmla="*/ 59320 w 112483"/>
              <a:gd name="connsiteY2" fmla="*/ 19040 h 89181"/>
              <a:gd name="connsiteX3" fmla="*/ 75269 w 112483"/>
              <a:gd name="connsiteY3" fmla="*/ 24356 h 89181"/>
              <a:gd name="connsiteX4" fmla="*/ 112483 w 112483"/>
              <a:gd name="connsiteY4" fmla="*/ 45622 h 89181"/>
              <a:gd name="connsiteX5" fmla="*/ 69953 w 112483"/>
              <a:gd name="connsiteY5" fmla="*/ 66887 h 89181"/>
              <a:gd name="connsiteX6" fmla="*/ 38055 w 112483"/>
              <a:gd name="connsiteY6" fmla="*/ 77519 h 89181"/>
              <a:gd name="connsiteX7" fmla="*/ 22106 w 112483"/>
              <a:gd name="connsiteY7" fmla="*/ 88152 h 89181"/>
              <a:gd name="connsiteX8" fmla="*/ 16790 w 112483"/>
              <a:gd name="connsiteY8" fmla="*/ 56254 h 89181"/>
              <a:gd name="connsiteX9" fmla="*/ 841 w 112483"/>
              <a:gd name="connsiteY9" fmla="*/ 3091 h 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483" h="89181">
                <a:moveTo>
                  <a:pt x="841" y="3091"/>
                </a:moveTo>
                <a:cubicBezTo>
                  <a:pt x="5271" y="-4883"/>
                  <a:pt x="29588" y="4649"/>
                  <a:pt x="43372" y="8408"/>
                </a:cubicBezTo>
                <a:cubicBezTo>
                  <a:pt x="49536" y="10089"/>
                  <a:pt x="53605" y="16183"/>
                  <a:pt x="59320" y="19040"/>
                </a:cubicBezTo>
                <a:cubicBezTo>
                  <a:pt x="64332" y="21546"/>
                  <a:pt x="70118" y="22149"/>
                  <a:pt x="75269" y="24356"/>
                </a:cubicBezTo>
                <a:cubicBezTo>
                  <a:pt x="94153" y="32449"/>
                  <a:pt x="96467" y="34944"/>
                  <a:pt x="112483" y="45622"/>
                </a:cubicBezTo>
                <a:cubicBezTo>
                  <a:pt x="102598" y="75278"/>
                  <a:pt x="114071" y="56706"/>
                  <a:pt x="69953" y="66887"/>
                </a:cubicBezTo>
                <a:cubicBezTo>
                  <a:pt x="59032" y="69407"/>
                  <a:pt x="38055" y="77519"/>
                  <a:pt x="38055" y="77519"/>
                </a:cubicBezTo>
                <a:cubicBezTo>
                  <a:pt x="32739" y="81063"/>
                  <a:pt x="26624" y="92670"/>
                  <a:pt x="22106" y="88152"/>
                </a:cubicBezTo>
                <a:cubicBezTo>
                  <a:pt x="14484" y="80530"/>
                  <a:pt x="18904" y="66824"/>
                  <a:pt x="16790" y="56254"/>
                </a:cubicBezTo>
                <a:cubicBezTo>
                  <a:pt x="10614" y="25374"/>
                  <a:pt x="-3589" y="11065"/>
                  <a:pt x="841" y="30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61DE4E9-A8DB-4418-B81B-7C2778C7FC02}"/>
              </a:ext>
            </a:extLst>
          </p:cNvPr>
          <p:cNvSpPr/>
          <p:nvPr/>
        </p:nvSpPr>
        <p:spPr>
          <a:xfrm>
            <a:off x="5762847" y="1196163"/>
            <a:ext cx="271130" cy="223284"/>
          </a:xfrm>
          <a:custGeom>
            <a:avLst/>
            <a:gdLst>
              <a:gd name="connsiteX0" fmla="*/ 116958 w 271130"/>
              <a:gd name="connsiteY0" fmla="*/ 5316 h 223284"/>
              <a:gd name="connsiteX1" fmla="*/ 69111 w 271130"/>
              <a:gd name="connsiteY1" fmla="*/ 10632 h 223284"/>
              <a:gd name="connsiteX2" fmla="*/ 31897 w 271130"/>
              <a:gd name="connsiteY2" fmla="*/ 58479 h 223284"/>
              <a:gd name="connsiteX3" fmla="*/ 10632 w 271130"/>
              <a:gd name="connsiteY3" fmla="*/ 90377 h 223284"/>
              <a:gd name="connsiteX4" fmla="*/ 0 w 271130"/>
              <a:gd name="connsiteY4" fmla="*/ 106325 h 223284"/>
              <a:gd name="connsiteX5" fmla="*/ 5316 w 271130"/>
              <a:gd name="connsiteY5" fmla="*/ 175437 h 223284"/>
              <a:gd name="connsiteX6" fmla="*/ 26581 w 271130"/>
              <a:gd name="connsiteY6" fmla="*/ 191386 h 223284"/>
              <a:gd name="connsiteX7" fmla="*/ 106325 w 271130"/>
              <a:gd name="connsiteY7" fmla="*/ 202018 h 223284"/>
              <a:gd name="connsiteX8" fmla="*/ 138223 w 271130"/>
              <a:gd name="connsiteY8" fmla="*/ 212651 h 223284"/>
              <a:gd name="connsiteX9" fmla="*/ 180753 w 271130"/>
              <a:gd name="connsiteY9" fmla="*/ 223284 h 223284"/>
              <a:gd name="connsiteX10" fmla="*/ 239232 w 271130"/>
              <a:gd name="connsiteY10" fmla="*/ 207335 h 223284"/>
              <a:gd name="connsiteX11" fmla="*/ 249865 w 271130"/>
              <a:gd name="connsiteY11" fmla="*/ 191386 h 223284"/>
              <a:gd name="connsiteX12" fmla="*/ 260497 w 271130"/>
              <a:gd name="connsiteY12" fmla="*/ 159488 h 223284"/>
              <a:gd name="connsiteX13" fmla="*/ 271130 w 271130"/>
              <a:gd name="connsiteY13" fmla="*/ 122274 h 223284"/>
              <a:gd name="connsiteX14" fmla="*/ 260497 w 271130"/>
              <a:gd name="connsiteY14" fmla="*/ 79744 h 223284"/>
              <a:gd name="connsiteX15" fmla="*/ 244548 w 271130"/>
              <a:gd name="connsiteY15" fmla="*/ 63795 h 223284"/>
              <a:gd name="connsiteX16" fmla="*/ 217967 w 271130"/>
              <a:gd name="connsiteY16" fmla="*/ 42530 h 223284"/>
              <a:gd name="connsiteX17" fmla="*/ 170120 w 271130"/>
              <a:gd name="connsiteY17" fmla="*/ 10632 h 223284"/>
              <a:gd name="connsiteX18" fmla="*/ 154172 w 271130"/>
              <a:gd name="connsiteY18" fmla="*/ 0 h 223284"/>
              <a:gd name="connsiteX19" fmla="*/ 116958 w 271130"/>
              <a:gd name="connsiteY19" fmla="*/ 5316 h 2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1130" h="223284">
                <a:moveTo>
                  <a:pt x="116958" y="5316"/>
                </a:moveTo>
                <a:cubicBezTo>
                  <a:pt x="101009" y="7088"/>
                  <a:pt x="84335" y="5558"/>
                  <a:pt x="69111" y="10632"/>
                </a:cubicBezTo>
                <a:cubicBezTo>
                  <a:pt x="58403" y="14201"/>
                  <a:pt x="33066" y="56725"/>
                  <a:pt x="31897" y="58479"/>
                </a:cubicBezTo>
                <a:lnTo>
                  <a:pt x="10632" y="90377"/>
                </a:lnTo>
                <a:lnTo>
                  <a:pt x="0" y="106325"/>
                </a:lnTo>
                <a:cubicBezTo>
                  <a:pt x="1772" y="129362"/>
                  <a:pt x="-1576" y="153383"/>
                  <a:pt x="5316" y="175437"/>
                </a:cubicBezTo>
                <a:cubicBezTo>
                  <a:pt x="7959" y="183894"/>
                  <a:pt x="18888" y="186990"/>
                  <a:pt x="26581" y="191386"/>
                </a:cubicBezTo>
                <a:cubicBezTo>
                  <a:pt x="45118" y="201978"/>
                  <a:pt x="104178" y="201839"/>
                  <a:pt x="106325" y="202018"/>
                </a:cubicBezTo>
                <a:cubicBezTo>
                  <a:pt x="116958" y="205562"/>
                  <a:pt x="127233" y="210453"/>
                  <a:pt x="138223" y="212651"/>
                </a:cubicBezTo>
                <a:cubicBezTo>
                  <a:pt x="170299" y="219066"/>
                  <a:pt x="156232" y="215109"/>
                  <a:pt x="180753" y="223284"/>
                </a:cubicBezTo>
                <a:cubicBezTo>
                  <a:pt x="205909" y="220139"/>
                  <a:pt x="222001" y="224566"/>
                  <a:pt x="239232" y="207335"/>
                </a:cubicBezTo>
                <a:cubicBezTo>
                  <a:pt x="243750" y="202817"/>
                  <a:pt x="246321" y="196702"/>
                  <a:pt x="249865" y="191386"/>
                </a:cubicBezTo>
                <a:cubicBezTo>
                  <a:pt x="253409" y="180753"/>
                  <a:pt x="257779" y="170361"/>
                  <a:pt x="260497" y="159488"/>
                </a:cubicBezTo>
                <a:cubicBezTo>
                  <a:pt x="267172" y="132786"/>
                  <a:pt x="263502" y="145154"/>
                  <a:pt x="271130" y="122274"/>
                </a:cubicBezTo>
                <a:cubicBezTo>
                  <a:pt x="270364" y="118443"/>
                  <a:pt x="265166" y="86748"/>
                  <a:pt x="260497" y="79744"/>
                </a:cubicBezTo>
                <a:cubicBezTo>
                  <a:pt x="256327" y="73488"/>
                  <a:pt x="249361" y="69571"/>
                  <a:pt x="244548" y="63795"/>
                </a:cubicBezTo>
                <a:cubicBezTo>
                  <a:pt x="226051" y="41598"/>
                  <a:pt x="244150" y="51257"/>
                  <a:pt x="217967" y="42530"/>
                </a:cubicBezTo>
                <a:lnTo>
                  <a:pt x="170120" y="10632"/>
                </a:lnTo>
                <a:cubicBezTo>
                  <a:pt x="164804" y="7088"/>
                  <a:pt x="160561" y="0"/>
                  <a:pt x="154172" y="0"/>
                </a:cubicBezTo>
                <a:lnTo>
                  <a:pt x="116958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6C124A-607D-44D6-913C-B0BAD093C242}"/>
              </a:ext>
            </a:extLst>
          </p:cNvPr>
          <p:cNvSpPr/>
          <p:nvPr/>
        </p:nvSpPr>
        <p:spPr>
          <a:xfrm>
            <a:off x="5629940" y="1105786"/>
            <a:ext cx="233943" cy="113593"/>
          </a:xfrm>
          <a:custGeom>
            <a:avLst/>
            <a:gdLst>
              <a:gd name="connsiteX0" fmla="*/ 233916 w 233943"/>
              <a:gd name="connsiteY0" fmla="*/ 47847 h 113593"/>
              <a:gd name="connsiteX1" fmla="*/ 207334 w 233943"/>
              <a:gd name="connsiteY1" fmla="*/ 37214 h 113593"/>
              <a:gd name="connsiteX2" fmla="*/ 164804 w 233943"/>
              <a:gd name="connsiteY2" fmla="*/ 31898 h 113593"/>
              <a:gd name="connsiteX3" fmla="*/ 127590 w 233943"/>
              <a:gd name="connsiteY3" fmla="*/ 26581 h 113593"/>
              <a:gd name="connsiteX4" fmla="*/ 95693 w 233943"/>
              <a:gd name="connsiteY4" fmla="*/ 31898 h 113593"/>
              <a:gd name="connsiteX5" fmla="*/ 63795 w 233943"/>
              <a:gd name="connsiteY5" fmla="*/ 42530 h 113593"/>
              <a:gd name="connsiteX6" fmla="*/ 53162 w 233943"/>
              <a:gd name="connsiteY6" fmla="*/ 26581 h 113593"/>
              <a:gd name="connsiteX7" fmla="*/ 21265 w 233943"/>
              <a:gd name="connsiteY7" fmla="*/ 0 h 113593"/>
              <a:gd name="connsiteX8" fmla="*/ 15948 w 233943"/>
              <a:gd name="connsiteY8" fmla="*/ 15949 h 113593"/>
              <a:gd name="connsiteX9" fmla="*/ 10632 w 233943"/>
              <a:gd name="connsiteY9" fmla="*/ 37214 h 113593"/>
              <a:gd name="connsiteX10" fmla="*/ 0 w 233943"/>
              <a:gd name="connsiteY10" fmla="*/ 53163 h 113593"/>
              <a:gd name="connsiteX11" fmla="*/ 143539 w 233943"/>
              <a:gd name="connsiteY11" fmla="*/ 79744 h 113593"/>
              <a:gd name="connsiteX12" fmla="*/ 175437 w 233943"/>
              <a:gd name="connsiteY12" fmla="*/ 95693 h 113593"/>
              <a:gd name="connsiteX13" fmla="*/ 180753 w 233943"/>
              <a:gd name="connsiteY13" fmla="*/ 111642 h 113593"/>
              <a:gd name="connsiteX14" fmla="*/ 212651 w 233943"/>
              <a:gd name="connsiteY14" fmla="*/ 85061 h 113593"/>
              <a:gd name="connsiteX15" fmla="*/ 233916 w 233943"/>
              <a:gd name="connsiteY15" fmla="*/ 47847 h 11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3943" h="113593">
                <a:moveTo>
                  <a:pt x="233916" y="47847"/>
                </a:moveTo>
                <a:cubicBezTo>
                  <a:pt x="233030" y="39873"/>
                  <a:pt x="216633" y="39360"/>
                  <a:pt x="207334" y="37214"/>
                </a:cubicBezTo>
                <a:cubicBezTo>
                  <a:pt x="193413" y="34001"/>
                  <a:pt x="178966" y="33786"/>
                  <a:pt x="164804" y="31898"/>
                </a:cubicBezTo>
                <a:lnTo>
                  <a:pt x="127590" y="26581"/>
                </a:lnTo>
                <a:cubicBezTo>
                  <a:pt x="100413" y="17523"/>
                  <a:pt x="122194" y="20120"/>
                  <a:pt x="95693" y="31898"/>
                </a:cubicBezTo>
                <a:cubicBezTo>
                  <a:pt x="85451" y="36450"/>
                  <a:pt x="63795" y="42530"/>
                  <a:pt x="63795" y="42530"/>
                </a:cubicBezTo>
                <a:cubicBezTo>
                  <a:pt x="60251" y="37214"/>
                  <a:pt x="57253" y="31489"/>
                  <a:pt x="53162" y="26581"/>
                </a:cubicBezTo>
                <a:cubicBezTo>
                  <a:pt x="40372" y="11234"/>
                  <a:pt x="36944" y="10454"/>
                  <a:pt x="21265" y="0"/>
                </a:cubicBezTo>
                <a:cubicBezTo>
                  <a:pt x="19493" y="5316"/>
                  <a:pt x="17488" y="10561"/>
                  <a:pt x="15948" y="15949"/>
                </a:cubicBezTo>
                <a:cubicBezTo>
                  <a:pt x="13941" y="22974"/>
                  <a:pt x="13510" y="30498"/>
                  <a:pt x="10632" y="37214"/>
                </a:cubicBezTo>
                <a:cubicBezTo>
                  <a:pt x="8115" y="43087"/>
                  <a:pt x="3544" y="47847"/>
                  <a:pt x="0" y="53163"/>
                </a:cubicBezTo>
                <a:cubicBezTo>
                  <a:pt x="16677" y="119876"/>
                  <a:pt x="-3114" y="69630"/>
                  <a:pt x="143539" y="79744"/>
                </a:cubicBezTo>
                <a:cubicBezTo>
                  <a:pt x="155812" y="80590"/>
                  <a:pt x="165927" y="89354"/>
                  <a:pt x="175437" y="95693"/>
                </a:cubicBezTo>
                <a:cubicBezTo>
                  <a:pt x="177209" y="101009"/>
                  <a:pt x="175550" y="109561"/>
                  <a:pt x="180753" y="111642"/>
                </a:cubicBezTo>
                <a:cubicBezTo>
                  <a:pt x="203777" y="120852"/>
                  <a:pt x="205182" y="95020"/>
                  <a:pt x="212651" y="85061"/>
                </a:cubicBezTo>
                <a:cubicBezTo>
                  <a:pt x="213714" y="83643"/>
                  <a:pt x="234802" y="55821"/>
                  <a:pt x="233916" y="4784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3A6C4FC-5A7F-435F-8E0F-BBD96FC15C00}"/>
              </a:ext>
            </a:extLst>
          </p:cNvPr>
          <p:cNvSpPr/>
          <p:nvPr/>
        </p:nvSpPr>
        <p:spPr>
          <a:xfrm>
            <a:off x="5332228" y="1430079"/>
            <a:ext cx="235055" cy="106771"/>
          </a:xfrm>
          <a:custGeom>
            <a:avLst/>
            <a:gdLst>
              <a:gd name="connsiteX0" fmla="*/ 0 w 235055"/>
              <a:gd name="connsiteY0" fmla="*/ 63795 h 106771"/>
              <a:gd name="connsiteX1" fmla="*/ 15949 w 235055"/>
              <a:gd name="connsiteY1" fmla="*/ 90377 h 106771"/>
              <a:gd name="connsiteX2" fmla="*/ 47846 w 235055"/>
              <a:gd name="connsiteY2" fmla="*/ 106326 h 106771"/>
              <a:gd name="connsiteX3" fmla="*/ 196702 w 235055"/>
              <a:gd name="connsiteY3" fmla="*/ 101009 h 106771"/>
              <a:gd name="connsiteX4" fmla="*/ 228600 w 235055"/>
              <a:gd name="connsiteY4" fmla="*/ 69112 h 106771"/>
              <a:gd name="connsiteX5" fmla="*/ 233916 w 235055"/>
              <a:gd name="connsiteY5" fmla="*/ 53163 h 106771"/>
              <a:gd name="connsiteX6" fmla="*/ 202019 w 235055"/>
              <a:gd name="connsiteY6" fmla="*/ 42530 h 106771"/>
              <a:gd name="connsiteX7" fmla="*/ 170121 w 235055"/>
              <a:gd name="connsiteY7" fmla="*/ 31898 h 106771"/>
              <a:gd name="connsiteX8" fmla="*/ 154172 w 235055"/>
              <a:gd name="connsiteY8" fmla="*/ 26581 h 106771"/>
              <a:gd name="connsiteX9" fmla="*/ 116958 w 235055"/>
              <a:gd name="connsiteY9" fmla="*/ 5316 h 106771"/>
              <a:gd name="connsiteX10" fmla="*/ 90377 w 235055"/>
              <a:gd name="connsiteY10" fmla="*/ 0 h 106771"/>
              <a:gd name="connsiteX11" fmla="*/ 26581 w 235055"/>
              <a:gd name="connsiteY11" fmla="*/ 5316 h 106771"/>
              <a:gd name="connsiteX12" fmla="*/ 15949 w 235055"/>
              <a:gd name="connsiteY12" fmla="*/ 21265 h 106771"/>
              <a:gd name="connsiteX13" fmla="*/ 0 w 235055"/>
              <a:gd name="connsiteY13" fmla="*/ 63795 h 10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5055" h="106771">
                <a:moveTo>
                  <a:pt x="0" y="63795"/>
                </a:moveTo>
                <a:cubicBezTo>
                  <a:pt x="0" y="75314"/>
                  <a:pt x="9224" y="82531"/>
                  <a:pt x="15949" y="90377"/>
                </a:cubicBezTo>
                <a:cubicBezTo>
                  <a:pt x="24192" y="99993"/>
                  <a:pt x="36685" y="102605"/>
                  <a:pt x="47846" y="106326"/>
                </a:cubicBezTo>
                <a:cubicBezTo>
                  <a:pt x="97465" y="104554"/>
                  <a:pt x="148072" y="111021"/>
                  <a:pt x="196702" y="101009"/>
                </a:cubicBezTo>
                <a:cubicBezTo>
                  <a:pt x="211430" y="97977"/>
                  <a:pt x="228600" y="69112"/>
                  <a:pt x="228600" y="69112"/>
                </a:cubicBezTo>
                <a:cubicBezTo>
                  <a:pt x="230372" y="63796"/>
                  <a:pt x="237878" y="57126"/>
                  <a:pt x="233916" y="53163"/>
                </a:cubicBezTo>
                <a:cubicBezTo>
                  <a:pt x="225991" y="45238"/>
                  <a:pt x="212651" y="46074"/>
                  <a:pt x="202019" y="42530"/>
                </a:cubicBezTo>
                <a:lnTo>
                  <a:pt x="170121" y="31898"/>
                </a:lnTo>
                <a:cubicBezTo>
                  <a:pt x="164805" y="30126"/>
                  <a:pt x="158835" y="29689"/>
                  <a:pt x="154172" y="26581"/>
                </a:cubicBezTo>
                <a:cubicBezTo>
                  <a:pt x="142507" y="18805"/>
                  <a:pt x="130445" y="9812"/>
                  <a:pt x="116958" y="5316"/>
                </a:cubicBezTo>
                <a:cubicBezTo>
                  <a:pt x="108386" y="2459"/>
                  <a:pt x="99237" y="1772"/>
                  <a:pt x="90377" y="0"/>
                </a:cubicBezTo>
                <a:cubicBezTo>
                  <a:pt x="69112" y="1772"/>
                  <a:pt x="47099" y="-546"/>
                  <a:pt x="26581" y="5316"/>
                </a:cubicBezTo>
                <a:cubicBezTo>
                  <a:pt x="20438" y="7071"/>
                  <a:pt x="18806" y="15550"/>
                  <a:pt x="15949" y="21265"/>
                </a:cubicBezTo>
                <a:cubicBezTo>
                  <a:pt x="8951" y="35262"/>
                  <a:pt x="0" y="52276"/>
                  <a:pt x="0" y="637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6176CC1-8207-47BC-B5F1-36197C1E853B}"/>
              </a:ext>
            </a:extLst>
          </p:cNvPr>
          <p:cNvSpPr/>
          <p:nvPr/>
        </p:nvSpPr>
        <p:spPr>
          <a:xfrm>
            <a:off x="5322886" y="1531088"/>
            <a:ext cx="179613" cy="98523"/>
          </a:xfrm>
          <a:custGeom>
            <a:avLst/>
            <a:gdLst>
              <a:gd name="connsiteX0" fmla="*/ 9342 w 179613"/>
              <a:gd name="connsiteY0" fmla="*/ 90377 h 98523"/>
              <a:gd name="connsiteX1" fmla="*/ 131616 w 179613"/>
              <a:gd name="connsiteY1" fmla="*/ 90377 h 98523"/>
              <a:gd name="connsiteX2" fmla="*/ 163514 w 179613"/>
              <a:gd name="connsiteY2" fmla="*/ 58479 h 98523"/>
              <a:gd name="connsiteX3" fmla="*/ 168830 w 179613"/>
              <a:gd name="connsiteY3" fmla="*/ 37214 h 98523"/>
              <a:gd name="connsiteX4" fmla="*/ 179463 w 179613"/>
              <a:gd name="connsiteY4" fmla="*/ 21265 h 98523"/>
              <a:gd name="connsiteX5" fmla="*/ 174147 w 179613"/>
              <a:gd name="connsiteY5" fmla="*/ 0 h 98523"/>
              <a:gd name="connsiteX6" fmla="*/ 126300 w 179613"/>
              <a:gd name="connsiteY6" fmla="*/ 5317 h 98523"/>
              <a:gd name="connsiteX7" fmla="*/ 19974 w 179613"/>
              <a:gd name="connsiteY7" fmla="*/ 26582 h 98523"/>
              <a:gd name="connsiteX8" fmla="*/ 14658 w 179613"/>
              <a:gd name="connsiteY8" fmla="*/ 42531 h 98523"/>
              <a:gd name="connsiteX9" fmla="*/ 9342 w 179613"/>
              <a:gd name="connsiteY9" fmla="*/ 63796 h 98523"/>
              <a:gd name="connsiteX10" fmla="*/ 9342 w 179613"/>
              <a:gd name="connsiteY10" fmla="*/ 90377 h 9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613" h="98523">
                <a:moveTo>
                  <a:pt x="9342" y="90377"/>
                </a:moveTo>
                <a:cubicBezTo>
                  <a:pt x="29721" y="94807"/>
                  <a:pt x="77189" y="106251"/>
                  <a:pt x="131616" y="90377"/>
                </a:cubicBezTo>
                <a:cubicBezTo>
                  <a:pt x="146051" y="86167"/>
                  <a:pt x="163514" y="58479"/>
                  <a:pt x="163514" y="58479"/>
                </a:cubicBezTo>
                <a:cubicBezTo>
                  <a:pt x="165286" y="51391"/>
                  <a:pt x="165952" y="43930"/>
                  <a:pt x="168830" y="37214"/>
                </a:cubicBezTo>
                <a:cubicBezTo>
                  <a:pt x="171347" y="31341"/>
                  <a:pt x="178559" y="27590"/>
                  <a:pt x="179463" y="21265"/>
                </a:cubicBezTo>
                <a:cubicBezTo>
                  <a:pt x="180496" y="14032"/>
                  <a:pt x="175919" y="7088"/>
                  <a:pt x="174147" y="0"/>
                </a:cubicBezTo>
                <a:cubicBezTo>
                  <a:pt x="158198" y="1772"/>
                  <a:pt x="142303" y="4132"/>
                  <a:pt x="126300" y="5317"/>
                </a:cubicBezTo>
                <a:cubicBezTo>
                  <a:pt x="22901" y="12976"/>
                  <a:pt x="48594" y="-16346"/>
                  <a:pt x="19974" y="26582"/>
                </a:cubicBezTo>
                <a:cubicBezTo>
                  <a:pt x="18202" y="31898"/>
                  <a:pt x="16197" y="37143"/>
                  <a:pt x="14658" y="42531"/>
                </a:cubicBezTo>
                <a:cubicBezTo>
                  <a:pt x="12651" y="49556"/>
                  <a:pt x="11652" y="56864"/>
                  <a:pt x="9342" y="63796"/>
                </a:cubicBezTo>
                <a:cubicBezTo>
                  <a:pt x="8089" y="67555"/>
                  <a:pt x="-11037" y="85947"/>
                  <a:pt x="9342" y="9037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8CCC9EE-3BD4-4451-BE35-7C852C8BB95F}"/>
              </a:ext>
            </a:extLst>
          </p:cNvPr>
          <p:cNvSpPr/>
          <p:nvPr/>
        </p:nvSpPr>
        <p:spPr>
          <a:xfrm>
            <a:off x="5708674" y="1534407"/>
            <a:ext cx="299320" cy="161486"/>
          </a:xfrm>
          <a:custGeom>
            <a:avLst/>
            <a:gdLst>
              <a:gd name="connsiteX0" fmla="*/ 229610 w 299320"/>
              <a:gd name="connsiteY0" fmla="*/ 161486 h 161486"/>
              <a:gd name="connsiteX1" fmla="*/ 277456 w 299320"/>
              <a:gd name="connsiteY1" fmla="*/ 129588 h 161486"/>
              <a:gd name="connsiteX2" fmla="*/ 293405 w 299320"/>
              <a:gd name="connsiteY2" fmla="*/ 118956 h 161486"/>
              <a:gd name="connsiteX3" fmla="*/ 298721 w 299320"/>
              <a:gd name="connsiteY3" fmla="*/ 103007 h 161486"/>
              <a:gd name="connsiteX4" fmla="*/ 282773 w 299320"/>
              <a:gd name="connsiteY4" fmla="*/ 97691 h 161486"/>
              <a:gd name="connsiteX5" fmla="*/ 261507 w 299320"/>
              <a:gd name="connsiteY5" fmla="*/ 81742 h 161486"/>
              <a:gd name="connsiteX6" fmla="*/ 234926 w 299320"/>
              <a:gd name="connsiteY6" fmla="*/ 39212 h 161486"/>
              <a:gd name="connsiteX7" fmla="*/ 218977 w 299320"/>
              <a:gd name="connsiteY7" fmla="*/ 33895 h 161486"/>
              <a:gd name="connsiteX8" fmla="*/ 181763 w 299320"/>
              <a:gd name="connsiteY8" fmla="*/ 39212 h 161486"/>
              <a:gd name="connsiteX9" fmla="*/ 165814 w 299320"/>
              <a:gd name="connsiteY9" fmla="*/ 44528 h 161486"/>
              <a:gd name="connsiteX10" fmla="*/ 139233 w 299320"/>
              <a:gd name="connsiteY10" fmla="*/ 17946 h 161486"/>
              <a:gd name="connsiteX11" fmla="*/ 91386 w 299320"/>
              <a:gd name="connsiteY11" fmla="*/ 12630 h 161486"/>
              <a:gd name="connsiteX12" fmla="*/ 48856 w 299320"/>
              <a:gd name="connsiteY12" fmla="*/ 1998 h 161486"/>
              <a:gd name="connsiteX13" fmla="*/ 1010 w 299320"/>
              <a:gd name="connsiteY13" fmla="*/ 7314 h 161486"/>
              <a:gd name="connsiteX14" fmla="*/ 59489 w 299320"/>
              <a:gd name="connsiteY14" fmla="*/ 33895 h 161486"/>
              <a:gd name="connsiteX15" fmla="*/ 171131 w 299320"/>
              <a:gd name="connsiteY15" fmla="*/ 44528 h 161486"/>
              <a:gd name="connsiteX16" fmla="*/ 203028 w 299320"/>
              <a:gd name="connsiteY16" fmla="*/ 92374 h 161486"/>
              <a:gd name="connsiteX17" fmla="*/ 213661 w 299320"/>
              <a:gd name="connsiteY17" fmla="*/ 108323 h 161486"/>
              <a:gd name="connsiteX18" fmla="*/ 234926 w 299320"/>
              <a:gd name="connsiteY18" fmla="*/ 134905 h 161486"/>
              <a:gd name="connsiteX19" fmla="*/ 229610 w 299320"/>
              <a:gd name="connsiteY19" fmla="*/ 161486 h 16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9320" h="161486">
                <a:moveTo>
                  <a:pt x="229610" y="161486"/>
                </a:moveTo>
                <a:lnTo>
                  <a:pt x="277456" y="129588"/>
                </a:lnTo>
                <a:lnTo>
                  <a:pt x="293405" y="118956"/>
                </a:lnTo>
                <a:cubicBezTo>
                  <a:pt x="295177" y="113640"/>
                  <a:pt x="301227" y="108019"/>
                  <a:pt x="298721" y="103007"/>
                </a:cubicBezTo>
                <a:cubicBezTo>
                  <a:pt x="296215" y="97995"/>
                  <a:pt x="287638" y="100471"/>
                  <a:pt x="282773" y="97691"/>
                </a:cubicBezTo>
                <a:cubicBezTo>
                  <a:pt x="275080" y="93295"/>
                  <a:pt x="268596" y="87058"/>
                  <a:pt x="261507" y="81742"/>
                </a:cubicBezTo>
                <a:cubicBezTo>
                  <a:pt x="251809" y="52647"/>
                  <a:pt x="258516" y="51007"/>
                  <a:pt x="234926" y="39212"/>
                </a:cubicBezTo>
                <a:cubicBezTo>
                  <a:pt x="229914" y="36706"/>
                  <a:pt x="224293" y="35667"/>
                  <a:pt x="218977" y="33895"/>
                </a:cubicBezTo>
                <a:cubicBezTo>
                  <a:pt x="206572" y="35667"/>
                  <a:pt x="194050" y="36754"/>
                  <a:pt x="181763" y="39212"/>
                </a:cubicBezTo>
                <a:cubicBezTo>
                  <a:pt x="176268" y="40311"/>
                  <a:pt x="171017" y="46609"/>
                  <a:pt x="165814" y="44528"/>
                </a:cubicBezTo>
                <a:cubicBezTo>
                  <a:pt x="106751" y="20901"/>
                  <a:pt x="205386" y="34484"/>
                  <a:pt x="139233" y="17946"/>
                </a:cubicBezTo>
                <a:cubicBezTo>
                  <a:pt x="123665" y="14054"/>
                  <a:pt x="107272" y="14899"/>
                  <a:pt x="91386" y="12630"/>
                </a:cubicBezTo>
                <a:cubicBezTo>
                  <a:pt x="68933" y="9423"/>
                  <a:pt x="67409" y="8182"/>
                  <a:pt x="48856" y="1998"/>
                </a:cubicBezTo>
                <a:cubicBezTo>
                  <a:pt x="32907" y="3770"/>
                  <a:pt x="9266" y="-6446"/>
                  <a:pt x="1010" y="7314"/>
                </a:cubicBezTo>
                <a:cubicBezTo>
                  <a:pt x="-8735" y="23555"/>
                  <a:pt x="55139" y="33170"/>
                  <a:pt x="59489" y="33895"/>
                </a:cubicBezTo>
                <a:cubicBezTo>
                  <a:pt x="105877" y="41627"/>
                  <a:pt x="114869" y="40509"/>
                  <a:pt x="171131" y="44528"/>
                </a:cubicBezTo>
                <a:lnTo>
                  <a:pt x="203028" y="92374"/>
                </a:lnTo>
                <a:lnTo>
                  <a:pt x="213661" y="108323"/>
                </a:lnTo>
                <a:cubicBezTo>
                  <a:pt x="218989" y="124308"/>
                  <a:pt x="216604" y="128034"/>
                  <a:pt x="234926" y="134905"/>
                </a:cubicBezTo>
                <a:cubicBezTo>
                  <a:pt x="243386" y="138078"/>
                  <a:pt x="261507" y="140221"/>
                  <a:pt x="229610" y="16148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EA57A10-909B-44B5-AE56-7CCBE9C1CB6C}"/>
              </a:ext>
            </a:extLst>
          </p:cNvPr>
          <p:cNvSpPr/>
          <p:nvPr/>
        </p:nvSpPr>
        <p:spPr>
          <a:xfrm>
            <a:off x="5380074" y="1637414"/>
            <a:ext cx="217968" cy="180753"/>
          </a:xfrm>
          <a:custGeom>
            <a:avLst/>
            <a:gdLst>
              <a:gd name="connsiteX0" fmla="*/ 0 w 217968"/>
              <a:gd name="connsiteY0" fmla="*/ 31898 h 180753"/>
              <a:gd name="connsiteX1" fmla="*/ 15949 w 217968"/>
              <a:gd name="connsiteY1" fmla="*/ 63795 h 180753"/>
              <a:gd name="connsiteX2" fmla="*/ 47847 w 217968"/>
              <a:gd name="connsiteY2" fmla="*/ 95693 h 180753"/>
              <a:gd name="connsiteX3" fmla="*/ 53163 w 217968"/>
              <a:gd name="connsiteY3" fmla="*/ 111642 h 180753"/>
              <a:gd name="connsiteX4" fmla="*/ 85061 w 217968"/>
              <a:gd name="connsiteY4" fmla="*/ 138223 h 180753"/>
              <a:gd name="connsiteX5" fmla="*/ 101010 w 217968"/>
              <a:gd name="connsiteY5" fmla="*/ 143539 h 180753"/>
              <a:gd name="connsiteX6" fmla="*/ 116959 w 217968"/>
              <a:gd name="connsiteY6" fmla="*/ 154172 h 180753"/>
              <a:gd name="connsiteX7" fmla="*/ 132907 w 217968"/>
              <a:gd name="connsiteY7" fmla="*/ 159488 h 180753"/>
              <a:gd name="connsiteX8" fmla="*/ 164805 w 217968"/>
              <a:gd name="connsiteY8" fmla="*/ 180753 h 180753"/>
              <a:gd name="connsiteX9" fmla="*/ 180754 w 217968"/>
              <a:gd name="connsiteY9" fmla="*/ 170121 h 180753"/>
              <a:gd name="connsiteX10" fmla="*/ 202019 w 217968"/>
              <a:gd name="connsiteY10" fmla="*/ 159488 h 180753"/>
              <a:gd name="connsiteX11" fmla="*/ 217968 w 217968"/>
              <a:gd name="connsiteY11" fmla="*/ 143539 h 180753"/>
              <a:gd name="connsiteX12" fmla="*/ 212652 w 217968"/>
              <a:gd name="connsiteY12" fmla="*/ 116958 h 180753"/>
              <a:gd name="connsiteX13" fmla="*/ 207335 w 217968"/>
              <a:gd name="connsiteY13" fmla="*/ 101009 h 180753"/>
              <a:gd name="connsiteX14" fmla="*/ 217968 w 217968"/>
              <a:gd name="connsiteY14" fmla="*/ 63795 h 180753"/>
              <a:gd name="connsiteX15" fmla="*/ 202019 w 217968"/>
              <a:gd name="connsiteY15" fmla="*/ 53163 h 180753"/>
              <a:gd name="connsiteX16" fmla="*/ 154173 w 217968"/>
              <a:gd name="connsiteY16" fmla="*/ 47846 h 180753"/>
              <a:gd name="connsiteX17" fmla="*/ 148856 w 217968"/>
              <a:gd name="connsiteY17" fmla="*/ 31898 h 180753"/>
              <a:gd name="connsiteX18" fmla="*/ 132907 w 217968"/>
              <a:gd name="connsiteY18" fmla="*/ 21265 h 180753"/>
              <a:gd name="connsiteX19" fmla="*/ 127591 w 217968"/>
              <a:gd name="connsiteY19" fmla="*/ 5316 h 180753"/>
              <a:gd name="connsiteX20" fmla="*/ 111642 w 217968"/>
              <a:gd name="connsiteY20" fmla="*/ 0 h 180753"/>
              <a:gd name="connsiteX21" fmla="*/ 63796 w 217968"/>
              <a:gd name="connsiteY21" fmla="*/ 5316 h 180753"/>
              <a:gd name="connsiteX22" fmla="*/ 0 w 217968"/>
              <a:gd name="connsiteY22" fmla="*/ 31898 h 18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7968" h="180753">
                <a:moveTo>
                  <a:pt x="0" y="31898"/>
                </a:moveTo>
                <a:cubicBezTo>
                  <a:pt x="5316" y="42530"/>
                  <a:pt x="8816" y="54285"/>
                  <a:pt x="15949" y="63795"/>
                </a:cubicBezTo>
                <a:cubicBezTo>
                  <a:pt x="24971" y="75824"/>
                  <a:pt x="47847" y="95693"/>
                  <a:pt x="47847" y="95693"/>
                </a:cubicBezTo>
                <a:cubicBezTo>
                  <a:pt x="49619" y="101009"/>
                  <a:pt x="50055" y="106979"/>
                  <a:pt x="53163" y="111642"/>
                </a:cubicBezTo>
                <a:cubicBezTo>
                  <a:pt x="59042" y="120461"/>
                  <a:pt x="75253" y="133319"/>
                  <a:pt x="85061" y="138223"/>
                </a:cubicBezTo>
                <a:cubicBezTo>
                  <a:pt x="90073" y="140729"/>
                  <a:pt x="95694" y="141767"/>
                  <a:pt x="101010" y="143539"/>
                </a:cubicBezTo>
                <a:cubicBezTo>
                  <a:pt x="106326" y="147083"/>
                  <a:pt x="111244" y="151314"/>
                  <a:pt x="116959" y="154172"/>
                </a:cubicBezTo>
                <a:cubicBezTo>
                  <a:pt x="121971" y="156678"/>
                  <a:pt x="128009" y="156767"/>
                  <a:pt x="132907" y="159488"/>
                </a:cubicBezTo>
                <a:cubicBezTo>
                  <a:pt x="144078" y="165694"/>
                  <a:pt x="164805" y="180753"/>
                  <a:pt x="164805" y="180753"/>
                </a:cubicBezTo>
                <a:cubicBezTo>
                  <a:pt x="170121" y="177209"/>
                  <a:pt x="175207" y="173291"/>
                  <a:pt x="180754" y="170121"/>
                </a:cubicBezTo>
                <a:cubicBezTo>
                  <a:pt x="187635" y="166189"/>
                  <a:pt x="195570" y="164094"/>
                  <a:pt x="202019" y="159488"/>
                </a:cubicBezTo>
                <a:cubicBezTo>
                  <a:pt x="208137" y="155118"/>
                  <a:pt x="212652" y="148855"/>
                  <a:pt x="217968" y="143539"/>
                </a:cubicBezTo>
                <a:cubicBezTo>
                  <a:pt x="216196" y="134679"/>
                  <a:pt x="214844" y="125724"/>
                  <a:pt x="212652" y="116958"/>
                </a:cubicBezTo>
                <a:cubicBezTo>
                  <a:pt x="211293" y="111521"/>
                  <a:pt x="206777" y="106585"/>
                  <a:pt x="207335" y="101009"/>
                </a:cubicBezTo>
                <a:cubicBezTo>
                  <a:pt x="208619" y="88172"/>
                  <a:pt x="214424" y="76200"/>
                  <a:pt x="217968" y="63795"/>
                </a:cubicBezTo>
                <a:cubicBezTo>
                  <a:pt x="212652" y="60251"/>
                  <a:pt x="208218" y="54713"/>
                  <a:pt x="202019" y="53163"/>
                </a:cubicBezTo>
                <a:cubicBezTo>
                  <a:pt x="186451" y="49271"/>
                  <a:pt x="169072" y="53806"/>
                  <a:pt x="154173" y="47846"/>
                </a:cubicBezTo>
                <a:cubicBezTo>
                  <a:pt x="148970" y="45765"/>
                  <a:pt x="152357" y="36274"/>
                  <a:pt x="148856" y="31898"/>
                </a:cubicBezTo>
                <a:cubicBezTo>
                  <a:pt x="144864" y="26909"/>
                  <a:pt x="138223" y="24809"/>
                  <a:pt x="132907" y="21265"/>
                </a:cubicBezTo>
                <a:cubicBezTo>
                  <a:pt x="131135" y="15949"/>
                  <a:pt x="131554" y="9279"/>
                  <a:pt x="127591" y="5316"/>
                </a:cubicBezTo>
                <a:cubicBezTo>
                  <a:pt x="123628" y="1353"/>
                  <a:pt x="117246" y="0"/>
                  <a:pt x="111642" y="0"/>
                </a:cubicBezTo>
                <a:cubicBezTo>
                  <a:pt x="95595" y="0"/>
                  <a:pt x="79745" y="3544"/>
                  <a:pt x="63796" y="5316"/>
                </a:cubicBezTo>
                <a:lnTo>
                  <a:pt x="0" y="3189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04329B6-4FC9-4005-A4DE-DB7A09F608A2}"/>
              </a:ext>
            </a:extLst>
          </p:cNvPr>
          <p:cNvSpPr/>
          <p:nvPr/>
        </p:nvSpPr>
        <p:spPr>
          <a:xfrm>
            <a:off x="6230679" y="2104908"/>
            <a:ext cx="260498" cy="226865"/>
          </a:xfrm>
          <a:custGeom>
            <a:avLst/>
            <a:gdLst>
              <a:gd name="connsiteX0" fmla="*/ 42530 w 260498"/>
              <a:gd name="connsiteY0" fmla="*/ 26920 h 226865"/>
              <a:gd name="connsiteX1" fmla="*/ 31898 w 260498"/>
              <a:gd name="connsiteY1" fmla="*/ 53501 h 226865"/>
              <a:gd name="connsiteX2" fmla="*/ 26581 w 260498"/>
              <a:gd name="connsiteY2" fmla="*/ 101348 h 226865"/>
              <a:gd name="connsiteX3" fmla="*/ 15949 w 260498"/>
              <a:gd name="connsiteY3" fmla="*/ 175776 h 226865"/>
              <a:gd name="connsiteX4" fmla="*/ 5316 w 260498"/>
              <a:gd name="connsiteY4" fmla="*/ 191725 h 226865"/>
              <a:gd name="connsiteX5" fmla="*/ 0 w 260498"/>
              <a:gd name="connsiteY5" fmla="*/ 207673 h 226865"/>
              <a:gd name="connsiteX6" fmla="*/ 58479 w 260498"/>
              <a:gd name="connsiteY6" fmla="*/ 218306 h 226865"/>
              <a:gd name="connsiteX7" fmla="*/ 90377 w 260498"/>
              <a:gd name="connsiteY7" fmla="*/ 207673 h 226865"/>
              <a:gd name="connsiteX8" fmla="*/ 106326 w 260498"/>
              <a:gd name="connsiteY8" fmla="*/ 202357 h 226865"/>
              <a:gd name="connsiteX9" fmla="*/ 138223 w 260498"/>
              <a:gd name="connsiteY9" fmla="*/ 181092 h 226865"/>
              <a:gd name="connsiteX10" fmla="*/ 170121 w 260498"/>
              <a:gd name="connsiteY10" fmla="*/ 159827 h 226865"/>
              <a:gd name="connsiteX11" fmla="*/ 202019 w 260498"/>
              <a:gd name="connsiteY11" fmla="*/ 133245 h 226865"/>
              <a:gd name="connsiteX12" fmla="*/ 217968 w 260498"/>
              <a:gd name="connsiteY12" fmla="*/ 117297 h 226865"/>
              <a:gd name="connsiteX13" fmla="*/ 233916 w 260498"/>
              <a:gd name="connsiteY13" fmla="*/ 106664 h 226865"/>
              <a:gd name="connsiteX14" fmla="*/ 255181 w 260498"/>
              <a:gd name="connsiteY14" fmla="*/ 69450 h 226865"/>
              <a:gd name="connsiteX15" fmla="*/ 260498 w 260498"/>
              <a:gd name="connsiteY15" fmla="*/ 53501 h 226865"/>
              <a:gd name="connsiteX16" fmla="*/ 239233 w 260498"/>
              <a:gd name="connsiteY16" fmla="*/ 5655 h 226865"/>
              <a:gd name="connsiteX17" fmla="*/ 223284 w 260498"/>
              <a:gd name="connsiteY17" fmla="*/ 339 h 226865"/>
              <a:gd name="connsiteX18" fmla="*/ 42530 w 260498"/>
              <a:gd name="connsiteY18" fmla="*/ 26920 h 2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0498" h="226865">
                <a:moveTo>
                  <a:pt x="42530" y="26920"/>
                </a:moveTo>
                <a:cubicBezTo>
                  <a:pt x="10632" y="35780"/>
                  <a:pt x="33898" y="44170"/>
                  <a:pt x="31898" y="53501"/>
                </a:cubicBezTo>
                <a:cubicBezTo>
                  <a:pt x="28536" y="69192"/>
                  <a:pt x="28178" y="85380"/>
                  <a:pt x="26581" y="101348"/>
                </a:cubicBezTo>
                <a:cubicBezTo>
                  <a:pt x="25053" y="116623"/>
                  <a:pt x="26224" y="155225"/>
                  <a:pt x="15949" y="175776"/>
                </a:cubicBezTo>
                <a:cubicBezTo>
                  <a:pt x="13092" y="181491"/>
                  <a:pt x="8860" y="186409"/>
                  <a:pt x="5316" y="191725"/>
                </a:cubicBezTo>
                <a:cubicBezTo>
                  <a:pt x="3544" y="197041"/>
                  <a:pt x="0" y="202069"/>
                  <a:pt x="0" y="207673"/>
                </a:cubicBezTo>
                <a:cubicBezTo>
                  <a:pt x="0" y="241612"/>
                  <a:pt x="34532" y="220701"/>
                  <a:pt x="58479" y="218306"/>
                </a:cubicBezTo>
                <a:lnTo>
                  <a:pt x="90377" y="207673"/>
                </a:lnTo>
                <a:lnTo>
                  <a:pt x="106326" y="202357"/>
                </a:lnTo>
                <a:cubicBezTo>
                  <a:pt x="141717" y="166963"/>
                  <a:pt x="103602" y="200325"/>
                  <a:pt x="138223" y="181092"/>
                </a:cubicBezTo>
                <a:cubicBezTo>
                  <a:pt x="149394" y="174886"/>
                  <a:pt x="170121" y="159827"/>
                  <a:pt x="170121" y="159827"/>
                </a:cubicBezTo>
                <a:cubicBezTo>
                  <a:pt x="191082" y="128387"/>
                  <a:pt x="167682" y="157771"/>
                  <a:pt x="202019" y="133245"/>
                </a:cubicBezTo>
                <a:cubicBezTo>
                  <a:pt x="208137" y="128875"/>
                  <a:pt x="212192" y="122110"/>
                  <a:pt x="217968" y="117297"/>
                </a:cubicBezTo>
                <a:cubicBezTo>
                  <a:pt x="222876" y="113207"/>
                  <a:pt x="228600" y="110208"/>
                  <a:pt x="233916" y="106664"/>
                </a:cubicBezTo>
                <a:cubicBezTo>
                  <a:pt x="244596" y="90644"/>
                  <a:pt x="247085" y="88340"/>
                  <a:pt x="255181" y="69450"/>
                </a:cubicBezTo>
                <a:cubicBezTo>
                  <a:pt x="257389" y="64299"/>
                  <a:pt x="258726" y="58817"/>
                  <a:pt x="260498" y="53501"/>
                </a:cubicBezTo>
                <a:cubicBezTo>
                  <a:pt x="256058" y="26863"/>
                  <a:pt x="261329" y="20386"/>
                  <a:pt x="239233" y="5655"/>
                </a:cubicBezTo>
                <a:cubicBezTo>
                  <a:pt x="234570" y="2546"/>
                  <a:pt x="228880" y="641"/>
                  <a:pt x="223284" y="339"/>
                </a:cubicBezTo>
                <a:cubicBezTo>
                  <a:pt x="163094" y="-2915"/>
                  <a:pt x="74428" y="18060"/>
                  <a:pt x="42530" y="2692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16F5332-369B-44DF-8780-BE04EA644894}"/>
              </a:ext>
            </a:extLst>
          </p:cNvPr>
          <p:cNvSpPr/>
          <p:nvPr/>
        </p:nvSpPr>
        <p:spPr>
          <a:xfrm>
            <a:off x="6358270" y="2078665"/>
            <a:ext cx="451883" cy="404037"/>
          </a:xfrm>
          <a:custGeom>
            <a:avLst/>
            <a:gdLst>
              <a:gd name="connsiteX0" fmla="*/ 101009 w 451883"/>
              <a:gd name="connsiteY0" fmla="*/ 15949 h 404037"/>
              <a:gd name="connsiteX1" fmla="*/ 132907 w 451883"/>
              <a:gd name="connsiteY1" fmla="*/ 63795 h 404037"/>
              <a:gd name="connsiteX2" fmla="*/ 122274 w 451883"/>
              <a:gd name="connsiteY2" fmla="*/ 122275 h 404037"/>
              <a:gd name="connsiteX3" fmla="*/ 106325 w 451883"/>
              <a:gd name="connsiteY3" fmla="*/ 138223 h 404037"/>
              <a:gd name="connsiteX4" fmla="*/ 85060 w 451883"/>
              <a:gd name="connsiteY4" fmla="*/ 170121 h 404037"/>
              <a:gd name="connsiteX5" fmla="*/ 79744 w 451883"/>
              <a:gd name="connsiteY5" fmla="*/ 186070 h 404037"/>
              <a:gd name="connsiteX6" fmla="*/ 47846 w 451883"/>
              <a:gd name="connsiteY6" fmla="*/ 207335 h 404037"/>
              <a:gd name="connsiteX7" fmla="*/ 31897 w 451883"/>
              <a:gd name="connsiteY7" fmla="*/ 217968 h 404037"/>
              <a:gd name="connsiteX8" fmla="*/ 0 w 451883"/>
              <a:gd name="connsiteY8" fmla="*/ 228600 h 404037"/>
              <a:gd name="connsiteX9" fmla="*/ 5316 w 451883"/>
              <a:gd name="connsiteY9" fmla="*/ 249865 h 404037"/>
              <a:gd name="connsiteX10" fmla="*/ 53163 w 451883"/>
              <a:gd name="connsiteY10" fmla="*/ 233916 h 404037"/>
              <a:gd name="connsiteX11" fmla="*/ 79744 w 451883"/>
              <a:gd name="connsiteY11" fmla="*/ 228600 h 404037"/>
              <a:gd name="connsiteX12" fmla="*/ 95693 w 451883"/>
              <a:gd name="connsiteY12" fmla="*/ 223284 h 404037"/>
              <a:gd name="connsiteX13" fmla="*/ 111642 w 451883"/>
              <a:gd name="connsiteY13" fmla="*/ 239233 h 404037"/>
              <a:gd name="connsiteX14" fmla="*/ 122274 w 451883"/>
              <a:gd name="connsiteY14" fmla="*/ 271130 h 404037"/>
              <a:gd name="connsiteX15" fmla="*/ 143539 w 451883"/>
              <a:gd name="connsiteY15" fmla="*/ 276447 h 404037"/>
              <a:gd name="connsiteX16" fmla="*/ 170121 w 451883"/>
              <a:gd name="connsiteY16" fmla="*/ 297712 h 404037"/>
              <a:gd name="connsiteX17" fmla="*/ 202018 w 451883"/>
              <a:gd name="connsiteY17" fmla="*/ 318977 h 404037"/>
              <a:gd name="connsiteX18" fmla="*/ 223283 w 451883"/>
              <a:gd name="connsiteY18" fmla="*/ 334926 h 404037"/>
              <a:gd name="connsiteX19" fmla="*/ 239232 w 451883"/>
              <a:gd name="connsiteY19" fmla="*/ 340242 h 404037"/>
              <a:gd name="connsiteX20" fmla="*/ 271130 w 451883"/>
              <a:gd name="connsiteY20" fmla="*/ 372140 h 404037"/>
              <a:gd name="connsiteX21" fmla="*/ 297711 w 451883"/>
              <a:gd name="connsiteY21" fmla="*/ 404037 h 404037"/>
              <a:gd name="connsiteX22" fmla="*/ 388088 w 451883"/>
              <a:gd name="connsiteY22" fmla="*/ 398721 h 404037"/>
              <a:gd name="connsiteX23" fmla="*/ 404037 w 451883"/>
              <a:gd name="connsiteY23" fmla="*/ 388088 h 404037"/>
              <a:gd name="connsiteX24" fmla="*/ 425302 w 451883"/>
              <a:gd name="connsiteY24" fmla="*/ 382772 h 404037"/>
              <a:gd name="connsiteX25" fmla="*/ 451883 w 451883"/>
              <a:gd name="connsiteY25" fmla="*/ 372140 h 404037"/>
              <a:gd name="connsiteX26" fmla="*/ 425302 w 451883"/>
              <a:gd name="connsiteY26" fmla="*/ 345558 h 404037"/>
              <a:gd name="connsiteX27" fmla="*/ 409353 w 451883"/>
              <a:gd name="connsiteY27" fmla="*/ 313661 h 404037"/>
              <a:gd name="connsiteX28" fmla="*/ 398721 w 451883"/>
              <a:gd name="connsiteY28" fmla="*/ 292395 h 404037"/>
              <a:gd name="connsiteX29" fmla="*/ 382772 w 451883"/>
              <a:gd name="connsiteY29" fmla="*/ 239233 h 404037"/>
              <a:gd name="connsiteX30" fmla="*/ 350874 w 451883"/>
              <a:gd name="connsiteY30" fmla="*/ 217968 h 404037"/>
              <a:gd name="connsiteX31" fmla="*/ 318977 w 451883"/>
              <a:gd name="connsiteY31" fmla="*/ 154172 h 404037"/>
              <a:gd name="connsiteX32" fmla="*/ 313660 w 451883"/>
              <a:gd name="connsiteY32" fmla="*/ 132907 h 404037"/>
              <a:gd name="connsiteX33" fmla="*/ 303028 w 451883"/>
              <a:gd name="connsiteY33" fmla="*/ 90377 h 404037"/>
              <a:gd name="connsiteX34" fmla="*/ 292395 w 451883"/>
              <a:gd name="connsiteY34" fmla="*/ 74428 h 404037"/>
              <a:gd name="connsiteX35" fmla="*/ 287079 w 451883"/>
              <a:gd name="connsiteY35" fmla="*/ 58479 h 404037"/>
              <a:gd name="connsiteX36" fmla="*/ 249865 w 451883"/>
              <a:gd name="connsiteY36" fmla="*/ 31898 h 404037"/>
              <a:gd name="connsiteX37" fmla="*/ 228600 w 451883"/>
              <a:gd name="connsiteY37" fmla="*/ 0 h 404037"/>
              <a:gd name="connsiteX38" fmla="*/ 186070 w 451883"/>
              <a:gd name="connsiteY38" fmla="*/ 5316 h 404037"/>
              <a:gd name="connsiteX39" fmla="*/ 154172 w 451883"/>
              <a:gd name="connsiteY39" fmla="*/ 15949 h 404037"/>
              <a:gd name="connsiteX40" fmla="*/ 101009 w 451883"/>
              <a:gd name="connsiteY40" fmla="*/ 15949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883" h="404037">
                <a:moveTo>
                  <a:pt x="101009" y="15949"/>
                </a:moveTo>
                <a:cubicBezTo>
                  <a:pt x="111642" y="31898"/>
                  <a:pt x="135285" y="44775"/>
                  <a:pt x="132907" y="63795"/>
                </a:cubicBezTo>
                <a:cubicBezTo>
                  <a:pt x="132682" y="65593"/>
                  <a:pt x="129838" y="110929"/>
                  <a:pt x="122274" y="122275"/>
                </a:cubicBezTo>
                <a:cubicBezTo>
                  <a:pt x="118104" y="128530"/>
                  <a:pt x="111641" y="132907"/>
                  <a:pt x="106325" y="138223"/>
                </a:cubicBezTo>
                <a:cubicBezTo>
                  <a:pt x="93685" y="176146"/>
                  <a:pt x="111608" y="130298"/>
                  <a:pt x="85060" y="170121"/>
                </a:cubicBezTo>
                <a:cubicBezTo>
                  <a:pt x="81952" y="174784"/>
                  <a:pt x="83707" y="182107"/>
                  <a:pt x="79744" y="186070"/>
                </a:cubicBezTo>
                <a:cubicBezTo>
                  <a:pt x="70708" y="195106"/>
                  <a:pt x="58479" y="200247"/>
                  <a:pt x="47846" y="207335"/>
                </a:cubicBezTo>
                <a:cubicBezTo>
                  <a:pt x="42530" y="210879"/>
                  <a:pt x="37959" y="215948"/>
                  <a:pt x="31897" y="217968"/>
                </a:cubicBezTo>
                <a:lnTo>
                  <a:pt x="0" y="228600"/>
                </a:lnTo>
                <a:cubicBezTo>
                  <a:pt x="1772" y="235688"/>
                  <a:pt x="-1400" y="246987"/>
                  <a:pt x="5316" y="249865"/>
                </a:cubicBezTo>
                <a:cubicBezTo>
                  <a:pt x="30479" y="260649"/>
                  <a:pt x="35973" y="240362"/>
                  <a:pt x="53163" y="233916"/>
                </a:cubicBezTo>
                <a:cubicBezTo>
                  <a:pt x="61623" y="230743"/>
                  <a:pt x="70978" y="230791"/>
                  <a:pt x="79744" y="228600"/>
                </a:cubicBezTo>
                <a:cubicBezTo>
                  <a:pt x="85181" y="227241"/>
                  <a:pt x="90377" y="225056"/>
                  <a:pt x="95693" y="223284"/>
                </a:cubicBezTo>
                <a:cubicBezTo>
                  <a:pt x="101009" y="228600"/>
                  <a:pt x="107991" y="232661"/>
                  <a:pt x="111642" y="239233"/>
                </a:cubicBezTo>
                <a:cubicBezTo>
                  <a:pt x="117085" y="249030"/>
                  <a:pt x="111401" y="268411"/>
                  <a:pt x="122274" y="271130"/>
                </a:cubicBezTo>
                <a:lnTo>
                  <a:pt x="143539" y="276447"/>
                </a:lnTo>
                <a:cubicBezTo>
                  <a:pt x="163186" y="305914"/>
                  <a:pt x="142932" y="282606"/>
                  <a:pt x="170121" y="297712"/>
                </a:cubicBezTo>
                <a:cubicBezTo>
                  <a:pt x="181291" y="303918"/>
                  <a:pt x="191795" y="311310"/>
                  <a:pt x="202018" y="318977"/>
                </a:cubicBezTo>
                <a:cubicBezTo>
                  <a:pt x="209106" y="324293"/>
                  <a:pt x="215590" y="330530"/>
                  <a:pt x="223283" y="334926"/>
                </a:cubicBezTo>
                <a:cubicBezTo>
                  <a:pt x="228149" y="337706"/>
                  <a:pt x="233916" y="338470"/>
                  <a:pt x="239232" y="340242"/>
                </a:cubicBezTo>
                <a:cubicBezTo>
                  <a:pt x="249865" y="350875"/>
                  <a:pt x="264405" y="358691"/>
                  <a:pt x="271130" y="372140"/>
                </a:cubicBezTo>
                <a:cubicBezTo>
                  <a:pt x="284620" y="399119"/>
                  <a:pt x="275169" y="389009"/>
                  <a:pt x="297711" y="404037"/>
                </a:cubicBezTo>
                <a:cubicBezTo>
                  <a:pt x="327837" y="402265"/>
                  <a:pt x="358244" y="403198"/>
                  <a:pt x="388088" y="398721"/>
                </a:cubicBezTo>
                <a:cubicBezTo>
                  <a:pt x="394407" y="397773"/>
                  <a:pt x="398164" y="390605"/>
                  <a:pt x="404037" y="388088"/>
                </a:cubicBezTo>
                <a:cubicBezTo>
                  <a:pt x="410753" y="385210"/>
                  <a:pt x="418370" y="385082"/>
                  <a:pt x="425302" y="382772"/>
                </a:cubicBezTo>
                <a:cubicBezTo>
                  <a:pt x="434355" y="379754"/>
                  <a:pt x="443023" y="375684"/>
                  <a:pt x="451883" y="372140"/>
                </a:cubicBezTo>
                <a:cubicBezTo>
                  <a:pt x="423531" y="329610"/>
                  <a:pt x="460743" y="381000"/>
                  <a:pt x="425302" y="345558"/>
                </a:cubicBezTo>
                <a:cubicBezTo>
                  <a:pt x="412535" y="332791"/>
                  <a:pt x="415837" y="328791"/>
                  <a:pt x="409353" y="313661"/>
                </a:cubicBezTo>
                <a:cubicBezTo>
                  <a:pt x="406231" y="306377"/>
                  <a:pt x="401504" y="299816"/>
                  <a:pt x="398721" y="292395"/>
                </a:cubicBezTo>
                <a:cubicBezTo>
                  <a:pt x="395175" y="282939"/>
                  <a:pt x="388828" y="243270"/>
                  <a:pt x="382772" y="239233"/>
                </a:cubicBezTo>
                <a:lnTo>
                  <a:pt x="350874" y="217968"/>
                </a:lnTo>
                <a:cubicBezTo>
                  <a:pt x="330080" y="186777"/>
                  <a:pt x="327784" y="189394"/>
                  <a:pt x="318977" y="154172"/>
                </a:cubicBezTo>
                <a:cubicBezTo>
                  <a:pt x="317205" y="147084"/>
                  <a:pt x="315245" y="140040"/>
                  <a:pt x="313660" y="132907"/>
                </a:cubicBezTo>
                <a:cubicBezTo>
                  <a:pt x="311234" y="121990"/>
                  <a:pt x="308727" y="101776"/>
                  <a:pt x="303028" y="90377"/>
                </a:cubicBezTo>
                <a:cubicBezTo>
                  <a:pt x="300171" y="84662"/>
                  <a:pt x="295939" y="79744"/>
                  <a:pt x="292395" y="74428"/>
                </a:cubicBezTo>
                <a:cubicBezTo>
                  <a:pt x="290623" y="69112"/>
                  <a:pt x="291042" y="62442"/>
                  <a:pt x="287079" y="58479"/>
                </a:cubicBezTo>
                <a:cubicBezTo>
                  <a:pt x="232825" y="4225"/>
                  <a:pt x="296335" y="91646"/>
                  <a:pt x="249865" y="31898"/>
                </a:cubicBezTo>
                <a:cubicBezTo>
                  <a:pt x="242020" y="21811"/>
                  <a:pt x="228600" y="0"/>
                  <a:pt x="228600" y="0"/>
                </a:cubicBezTo>
                <a:cubicBezTo>
                  <a:pt x="214423" y="1772"/>
                  <a:pt x="200040" y="2322"/>
                  <a:pt x="186070" y="5316"/>
                </a:cubicBezTo>
                <a:cubicBezTo>
                  <a:pt x="175111" y="7664"/>
                  <a:pt x="165380" y="15949"/>
                  <a:pt x="154172" y="15949"/>
                </a:cubicBezTo>
                <a:lnTo>
                  <a:pt x="101009" y="15949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9EAF81F-F8C2-4068-9B8D-B02FD228EEF9}"/>
              </a:ext>
            </a:extLst>
          </p:cNvPr>
          <p:cNvSpPr/>
          <p:nvPr/>
        </p:nvSpPr>
        <p:spPr>
          <a:xfrm>
            <a:off x="5635256" y="1876647"/>
            <a:ext cx="155217" cy="170120"/>
          </a:xfrm>
          <a:custGeom>
            <a:avLst/>
            <a:gdLst>
              <a:gd name="connsiteX0" fmla="*/ 69111 w 155217"/>
              <a:gd name="connsiteY0" fmla="*/ 0 h 170120"/>
              <a:gd name="connsiteX1" fmla="*/ 42530 w 155217"/>
              <a:gd name="connsiteY1" fmla="*/ 15948 h 170120"/>
              <a:gd name="connsiteX2" fmla="*/ 26581 w 155217"/>
              <a:gd name="connsiteY2" fmla="*/ 47846 h 170120"/>
              <a:gd name="connsiteX3" fmla="*/ 15949 w 155217"/>
              <a:gd name="connsiteY3" fmla="*/ 63795 h 170120"/>
              <a:gd name="connsiteX4" fmla="*/ 10632 w 155217"/>
              <a:gd name="connsiteY4" fmla="*/ 79744 h 170120"/>
              <a:gd name="connsiteX5" fmla="*/ 0 w 155217"/>
              <a:gd name="connsiteY5" fmla="*/ 101009 h 170120"/>
              <a:gd name="connsiteX6" fmla="*/ 15949 w 155217"/>
              <a:gd name="connsiteY6" fmla="*/ 132906 h 170120"/>
              <a:gd name="connsiteX7" fmla="*/ 21265 w 155217"/>
              <a:gd name="connsiteY7" fmla="*/ 148855 h 170120"/>
              <a:gd name="connsiteX8" fmla="*/ 37214 w 155217"/>
              <a:gd name="connsiteY8" fmla="*/ 154172 h 170120"/>
              <a:gd name="connsiteX9" fmla="*/ 116958 w 155217"/>
              <a:gd name="connsiteY9" fmla="*/ 170120 h 170120"/>
              <a:gd name="connsiteX10" fmla="*/ 154172 w 155217"/>
              <a:gd name="connsiteY10" fmla="*/ 164804 h 170120"/>
              <a:gd name="connsiteX11" fmla="*/ 138223 w 155217"/>
              <a:gd name="connsiteY11" fmla="*/ 148855 h 170120"/>
              <a:gd name="connsiteX12" fmla="*/ 127591 w 155217"/>
              <a:gd name="connsiteY12" fmla="*/ 132906 h 170120"/>
              <a:gd name="connsiteX13" fmla="*/ 90377 w 155217"/>
              <a:gd name="connsiteY13" fmla="*/ 116958 h 170120"/>
              <a:gd name="connsiteX14" fmla="*/ 101009 w 155217"/>
              <a:gd name="connsiteY14" fmla="*/ 79744 h 170120"/>
              <a:gd name="connsiteX15" fmla="*/ 106325 w 155217"/>
              <a:gd name="connsiteY15" fmla="*/ 63795 h 170120"/>
              <a:gd name="connsiteX16" fmla="*/ 122274 w 155217"/>
              <a:gd name="connsiteY16" fmla="*/ 58479 h 170120"/>
              <a:gd name="connsiteX17" fmla="*/ 127591 w 155217"/>
              <a:gd name="connsiteY17" fmla="*/ 42530 h 170120"/>
              <a:gd name="connsiteX18" fmla="*/ 106325 w 155217"/>
              <a:gd name="connsiteY18" fmla="*/ 15948 h 170120"/>
              <a:gd name="connsiteX19" fmla="*/ 69111 w 155217"/>
              <a:gd name="connsiteY19" fmla="*/ 0 h 1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217" h="170120">
                <a:moveTo>
                  <a:pt x="69111" y="0"/>
                </a:moveTo>
                <a:cubicBezTo>
                  <a:pt x="58479" y="0"/>
                  <a:pt x="50375" y="9224"/>
                  <a:pt x="42530" y="15948"/>
                </a:cubicBezTo>
                <a:cubicBezTo>
                  <a:pt x="29198" y="27375"/>
                  <a:pt x="33558" y="33890"/>
                  <a:pt x="26581" y="47846"/>
                </a:cubicBezTo>
                <a:cubicBezTo>
                  <a:pt x="23724" y="53561"/>
                  <a:pt x="18806" y="58080"/>
                  <a:pt x="15949" y="63795"/>
                </a:cubicBezTo>
                <a:cubicBezTo>
                  <a:pt x="13443" y="68807"/>
                  <a:pt x="12840" y="74593"/>
                  <a:pt x="10632" y="79744"/>
                </a:cubicBezTo>
                <a:cubicBezTo>
                  <a:pt x="7510" y="87028"/>
                  <a:pt x="3544" y="93921"/>
                  <a:pt x="0" y="101009"/>
                </a:cubicBezTo>
                <a:cubicBezTo>
                  <a:pt x="13362" y="141098"/>
                  <a:pt x="-4663" y="91684"/>
                  <a:pt x="15949" y="132906"/>
                </a:cubicBezTo>
                <a:cubicBezTo>
                  <a:pt x="18455" y="137918"/>
                  <a:pt x="17303" y="144892"/>
                  <a:pt x="21265" y="148855"/>
                </a:cubicBezTo>
                <a:cubicBezTo>
                  <a:pt x="25228" y="152818"/>
                  <a:pt x="32202" y="151666"/>
                  <a:pt x="37214" y="154172"/>
                </a:cubicBezTo>
                <a:cubicBezTo>
                  <a:pt x="84396" y="177763"/>
                  <a:pt x="1782" y="160522"/>
                  <a:pt x="116958" y="170120"/>
                </a:cubicBezTo>
                <a:cubicBezTo>
                  <a:pt x="129363" y="168348"/>
                  <a:pt x="145312" y="173664"/>
                  <a:pt x="154172" y="164804"/>
                </a:cubicBezTo>
                <a:cubicBezTo>
                  <a:pt x="159488" y="159488"/>
                  <a:pt x="143036" y="154631"/>
                  <a:pt x="138223" y="148855"/>
                </a:cubicBezTo>
                <a:cubicBezTo>
                  <a:pt x="134133" y="143947"/>
                  <a:pt x="132109" y="137424"/>
                  <a:pt x="127591" y="132906"/>
                </a:cubicBezTo>
                <a:cubicBezTo>
                  <a:pt x="115354" y="120669"/>
                  <a:pt x="106644" y="121024"/>
                  <a:pt x="90377" y="116958"/>
                </a:cubicBezTo>
                <a:cubicBezTo>
                  <a:pt x="103123" y="78718"/>
                  <a:pt x="87659" y="126472"/>
                  <a:pt x="101009" y="79744"/>
                </a:cubicBezTo>
                <a:cubicBezTo>
                  <a:pt x="102548" y="74356"/>
                  <a:pt x="102362" y="67758"/>
                  <a:pt x="106325" y="63795"/>
                </a:cubicBezTo>
                <a:cubicBezTo>
                  <a:pt x="110288" y="59832"/>
                  <a:pt x="116958" y="60251"/>
                  <a:pt x="122274" y="58479"/>
                </a:cubicBezTo>
                <a:cubicBezTo>
                  <a:pt x="124046" y="53163"/>
                  <a:pt x="127591" y="48134"/>
                  <a:pt x="127591" y="42530"/>
                </a:cubicBezTo>
                <a:cubicBezTo>
                  <a:pt x="127591" y="28991"/>
                  <a:pt x="118570" y="20030"/>
                  <a:pt x="106325" y="15948"/>
                </a:cubicBezTo>
                <a:cubicBezTo>
                  <a:pt x="101282" y="14267"/>
                  <a:pt x="79743" y="0"/>
                  <a:pt x="6911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88A85E4-9A0B-4884-BD55-288B90013710}"/>
              </a:ext>
            </a:extLst>
          </p:cNvPr>
          <p:cNvSpPr/>
          <p:nvPr/>
        </p:nvSpPr>
        <p:spPr>
          <a:xfrm>
            <a:off x="5683102" y="1759392"/>
            <a:ext cx="249865" cy="138520"/>
          </a:xfrm>
          <a:custGeom>
            <a:avLst/>
            <a:gdLst>
              <a:gd name="connsiteX0" fmla="*/ 47847 w 249865"/>
              <a:gd name="connsiteY0" fmla="*/ 10929 h 138520"/>
              <a:gd name="connsiteX1" fmla="*/ 37214 w 249865"/>
              <a:gd name="connsiteY1" fmla="*/ 58775 h 138520"/>
              <a:gd name="connsiteX2" fmla="*/ 31898 w 249865"/>
              <a:gd name="connsiteY2" fmla="*/ 74724 h 138520"/>
              <a:gd name="connsiteX3" fmla="*/ 21265 w 249865"/>
              <a:gd name="connsiteY3" fmla="*/ 90673 h 138520"/>
              <a:gd name="connsiteX4" fmla="*/ 0 w 249865"/>
              <a:gd name="connsiteY4" fmla="*/ 95989 h 138520"/>
              <a:gd name="connsiteX5" fmla="*/ 47847 w 249865"/>
              <a:gd name="connsiteY5" fmla="*/ 101306 h 138520"/>
              <a:gd name="connsiteX6" fmla="*/ 63796 w 249865"/>
              <a:gd name="connsiteY6" fmla="*/ 106622 h 138520"/>
              <a:gd name="connsiteX7" fmla="*/ 111642 w 249865"/>
              <a:gd name="connsiteY7" fmla="*/ 111938 h 138520"/>
              <a:gd name="connsiteX8" fmla="*/ 148856 w 249865"/>
              <a:gd name="connsiteY8" fmla="*/ 122571 h 138520"/>
              <a:gd name="connsiteX9" fmla="*/ 180754 w 249865"/>
              <a:gd name="connsiteY9" fmla="*/ 138520 h 138520"/>
              <a:gd name="connsiteX10" fmla="*/ 212651 w 249865"/>
              <a:gd name="connsiteY10" fmla="*/ 127887 h 138520"/>
              <a:gd name="connsiteX11" fmla="*/ 228600 w 249865"/>
              <a:gd name="connsiteY11" fmla="*/ 122571 h 138520"/>
              <a:gd name="connsiteX12" fmla="*/ 249865 w 249865"/>
              <a:gd name="connsiteY12" fmla="*/ 117255 h 138520"/>
              <a:gd name="connsiteX13" fmla="*/ 228600 w 249865"/>
              <a:gd name="connsiteY13" fmla="*/ 80041 h 138520"/>
              <a:gd name="connsiteX14" fmla="*/ 223284 w 249865"/>
              <a:gd name="connsiteY14" fmla="*/ 64092 h 138520"/>
              <a:gd name="connsiteX15" fmla="*/ 212651 w 249865"/>
              <a:gd name="connsiteY15" fmla="*/ 48143 h 138520"/>
              <a:gd name="connsiteX16" fmla="*/ 207335 w 249865"/>
              <a:gd name="connsiteY16" fmla="*/ 26878 h 138520"/>
              <a:gd name="connsiteX17" fmla="*/ 186070 w 249865"/>
              <a:gd name="connsiteY17" fmla="*/ 21561 h 138520"/>
              <a:gd name="connsiteX18" fmla="*/ 170121 w 249865"/>
              <a:gd name="connsiteY18" fmla="*/ 16245 h 138520"/>
              <a:gd name="connsiteX19" fmla="*/ 111642 w 249865"/>
              <a:gd name="connsiteY19" fmla="*/ 5613 h 138520"/>
              <a:gd name="connsiteX20" fmla="*/ 95693 w 249865"/>
              <a:gd name="connsiteY20" fmla="*/ 296 h 138520"/>
              <a:gd name="connsiteX21" fmla="*/ 47847 w 249865"/>
              <a:gd name="connsiteY21" fmla="*/ 10929 h 13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865" h="138520">
                <a:moveTo>
                  <a:pt x="47847" y="10929"/>
                </a:moveTo>
                <a:cubicBezTo>
                  <a:pt x="38101" y="20675"/>
                  <a:pt x="42223" y="41246"/>
                  <a:pt x="37214" y="58775"/>
                </a:cubicBezTo>
                <a:cubicBezTo>
                  <a:pt x="35674" y="64163"/>
                  <a:pt x="34404" y="69712"/>
                  <a:pt x="31898" y="74724"/>
                </a:cubicBezTo>
                <a:cubicBezTo>
                  <a:pt x="29041" y="80439"/>
                  <a:pt x="26581" y="87129"/>
                  <a:pt x="21265" y="90673"/>
                </a:cubicBezTo>
                <a:cubicBezTo>
                  <a:pt x="15186" y="94726"/>
                  <a:pt x="7088" y="94217"/>
                  <a:pt x="0" y="95989"/>
                </a:cubicBezTo>
                <a:cubicBezTo>
                  <a:pt x="15949" y="97761"/>
                  <a:pt x="32018" y="98668"/>
                  <a:pt x="47847" y="101306"/>
                </a:cubicBezTo>
                <a:cubicBezTo>
                  <a:pt x="53375" y="102227"/>
                  <a:pt x="58268" y="105701"/>
                  <a:pt x="63796" y="106622"/>
                </a:cubicBezTo>
                <a:cubicBezTo>
                  <a:pt x="79624" y="109260"/>
                  <a:pt x="95693" y="110166"/>
                  <a:pt x="111642" y="111938"/>
                </a:cubicBezTo>
                <a:cubicBezTo>
                  <a:pt x="118451" y="113640"/>
                  <a:pt x="141232" y="118759"/>
                  <a:pt x="148856" y="122571"/>
                </a:cubicBezTo>
                <a:cubicBezTo>
                  <a:pt x="190088" y="143185"/>
                  <a:pt x="140658" y="125153"/>
                  <a:pt x="180754" y="138520"/>
                </a:cubicBezTo>
                <a:lnTo>
                  <a:pt x="212651" y="127887"/>
                </a:lnTo>
                <a:cubicBezTo>
                  <a:pt x="217967" y="126115"/>
                  <a:pt x="223163" y="123930"/>
                  <a:pt x="228600" y="122571"/>
                </a:cubicBezTo>
                <a:lnTo>
                  <a:pt x="249865" y="117255"/>
                </a:lnTo>
                <a:cubicBezTo>
                  <a:pt x="237676" y="80687"/>
                  <a:pt x="254348" y="125100"/>
                  <a:pt x="228600" y="80041"/>
                </a:cubicBezTo>
                <a:cubicBezTo>
                  <a:pt x="225820" y="75175"/>
                  <a:pt x="225790" y="69104"/>
                  <a:pt x="223284" y="64092"/>
                </a:cubicBezTo>
                <a:cubicBezTo>
                  <a:pt x="220427" y="58377"/>
                  <a:pt x="216195" y="53459"/>
                  <a:pt x="212651" y="48143"/>
                </a:cubicBezTo>
                <a:cubicBezTo>
                  <a:pt x="210879" y="41055"/>
                  <a:pt x="212501" y="32045"/>
                  <a:pt x="207335" y="26878"/>
                </a:cubicBezTo>
                <a:cubicBezTo>
                  <a:pt x="202169" y="21711"/>
                  <a:pt x="193095" y="23568"/>
                  <a:pt x="186070" y="21561"/>
                </a:cubicBezTo>
                <a:cubicBezTo>
                  <a:pt x="180682" y="20021"/>
                  <a:pt x="175591" y="17461"/>
                  <a:pt x="170121" y="16245"/>
                </a:cubicBezTo>
                <a:cubicBezTo>
                  <a:pt x="127502" y="6775"/>
                  <a:pt x="150310" y="15280"/>
                  <a:pt x="111642" y="5613"/>
                </a:cubicBezTo>
                <a:cubicBezTo>
                  <a:pt x="106205" y="4254"/>
                  <a:pt x="101263" y="915"/>
                  <a:pt x="95693" y="296"/>
                </a:cubicBezTo>
                <a:cubicBezTo>
                  <a:pt x="85126" y="-878"/>
                  <a:pt x="57593" y="1183"/>
                  <a:pt x="47847" y="1092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5DF2EB9-5319-4FAC-8618-D13724A0BD1B}"/>
              </a:ext>
            </a:extLst>
          </p:cNvPr>
          <p:cNvSpPr/>
          <p:nvPr/>
        </p:nvSpPr>
        <p:spPr>
          <a:xfrm>
            <a:off x="5565643" y="1770132"/>
            <a:ext cx="133408" cy="175753"/>
          </a:xfrm>
          <a:custGeom>
            <a:avLst/>
            <a:gdLst>
              <a:gd name="connsiteX0" fmla="*/ 501 w 133408"/>
              <a:gd name="connsiteY0" fmla="*/ 53352 h 175753"/>
              <a:gd name="connsiteX1" fmla="*/ 32399 w 133408"/>
              <a:gd name="connsiteY1" fmla="*/ 63984 h 175753"/>
              <a:gd name="connsiteX2" fmla="*/ 48348 w 133408"/>
              <a:gd name="connsiteY2" fmla="*/ 74617 h 175753"/>
              <a:gd name="connsiteX3" fmla="*/ 53664 w 133408"/>
              <a:gd name="connsiteY3" fmla="*/ 90566 h 175753"/>
              <a:gd name="connsiteX4" fmla="*/ 64297 w 133408"/>
              <a:gd name="connsiteY4" fmla="*/ 133096 h 175753"/>
              <a:gd name="connsiteX5" fmla="*/ 69613 w 133408"/>
              <a:gd name="connsiteY5" fmla="*/ 175626 h 175753"/>
              <a:gd name="connsiteX6" fmla="*/ 85562 w 133408"/>
              <a:gd name="connsiteY6" fmla="*/ 164994 h 175753"/>
              <a:gd name="connsiteX7" fmla="*/ 101510 w 133408"/>
              <a:gd name="connsiteY7" fmla="*/ 106515 h 175753"/>
              <a:gd name="connsiteX8" fmla="*/ 106827 w 133408"/>
              <a:gd name="connsiteY8" fmla="*/ 79933 h 175753"/>
              <a:gd name="connsiteX9" fmla="*/ 133408 w 133408"/>
              <a:gd name="connsiteY9" fmla="*/ 53352 h 175753"/>
              <a:gd name="connsiteX10" fmla="*/ 112143 w 133408"/>
              <a:gd name="connsiteY10" fmla="*/ 189 h 175753"/>
              <a:gd name="connsiteX11" fmla="*/ 80245 w 133408"/>
              <a:gd name="connsiteY11" fmla="*/ 5505 h 175753"/>
              <a:gd name="connsiteX12" fmla="*/ 74929 w 133408"/>
              <a:gd name="connsiteY12" fmla="*/ 21454 h 175753"/>
              <a:gd name="connsiteX13" fmla="*/ 58980 w 133408"/>
              <a:gd name="connsiteY13" fmla="*/ 26770 h 175753"/>
              <a:gd name="connsiteX14" fmla="*/ 501 w 133408"/>
              <a:gd name="connsiteY14" fmla="*/ 53352 h 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408" h="175753">
                <a:moveTo>
                  <a:pt x="501" y="53352"/>
                </a:moveTo>
                <a:cubicBezTo>
                  <a:pt x="-3929" y="59554"/>
                  <a:pt x="22157" y="59432"/>
                  <a:pt x="32399" y="63984"/>
                </a:cubicBezTo>
                <a:cubicBezTo>
                  <a:pt x="38238" y="66579"/>
                  <a:pt x="44357" y="69628"/>
                  <a:pt x="48348" y="74617"/>
                </a:cubicBezTo>
                <a:cubicBezTo>
                  <a:pt x="51849" y="78993"/>
                  <a:pt x="52305" y="85129"/>
                  <a:pt x="53664" y="90566"/>
                </a:cubicBezTo>
                <a:lnTo>
                  <a:pt x="64297" y="133096"/>
                </a:lnTo>
                <a:cubicBezTo>
                  <a:pt x="63259" y="138288"/>
                  <a:pt x="50056" y="171714"/>
                  <a:pt x="69613" y="175626"/>
                </a:cubicBezTo>
                <a:cubicBezTo>
                  <a:pt x="75878" y="176879"/>
                  <a:pt x="80246" y="168538"/>
                  <a:pt x="85562" y="164994"/>
                </a:cubicBezTo>
                <a:cubicBezTo>
                  <a:pt x="93200" y="142077"/>
                  <a:pt x="95512" y="136501"/>
                  <a:pt x="101510" y="106515"/>
                </a:cubicBezTo>
                <a:cubicBezTo>
                  <a:pt x="103282" y="97654"/>
                  <a:pt x="103654" y="88394"/>
                  <a:pt x="106827" y="79933"/>
                </a:cubicBezTo>
                <a:cubicBezTo>
                  <a:pt x="112734" y="64180"/>
                  <a:pt x="120411" y="62016"/>
                  <a:pt x="133408" y="53352"/>
                </a:cubicBezTo>
                <a:cubicBezTo>
                  <a:pt x="131683" y="39548"/>
                  <a:pt x="138020" y="3064"/>
                  <a:pt x="112143" y="189"/>
                </a:cubicBezTo>
                <a:cubicBezTo>
                  <a:pt x="101430" y="-1001"/>
                  <a:pt x="90878" y="3733"/>
                  <a:pt x="80245" y="5505"/>
                </a:cubicBezTo>
                <a:cubicBezTo>
                  <a:pt x="78473" y="10821"/>
                  <a:pt x="78892" y="17491"/>
                  <a:pt x="74929" y="21454"/>
                </a:cubicBezTo>
                <a:cubicBezTo>
                  <a:pt x="70966" y="25417"/>
                  <a:pt x="64368" y="25230"/>
                  <a:pt x="58980" y="26770"/>
                </a:cubicBezTo>
                <a:cubicBezTo>
                  <a:pt x="37363" y="32947"/>
                  <a:pt x="4931" y="47150"/>
                  <a:pt x="501" y="533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A457D9-526C-41D7-8215-6A72D5104549}"/>
              </a:ext>
            </a:extLst>
          </p:cNvPr>
          <p:cNvSpPr/>
          <p:nvPr/>
        </p:nvSpPr>
        <p:spPr>
          <a:xfrm>
            <a:off x="5571397" y="1679944"/>
            <a:ext cx="93196" cy="106326"/>
          </a:xfrm>
          <a:custGeom>
            <a:avLst/>
            <a:gdLst>
              <a:gd name="connsiteX0" fmla="*/ 31961 w 93196"/>
              <a:gd name="connsiteY0" fmla="*/ 5316 h 106326"/>
              <a:gd name="connsiteX1" fmla="*/ 5380 w 93196"/>
              <a:gd name="connsiteY1" fmla="*/ 10633 h 106326"/>
              <a:gd name="connsiteX2" fmla="*/ 63 w 93196"/>
              <a:gd name="connsiteY2" fmla="*/ 26582 h 106326"/>
              <a:gd name="connsiteX3" fmla="*/ 10696 w 93196"/>
              <a:gd name="connsiteY3" fmla="*/ 95693 h 106326"/>
              <a:gd name="connsiteX4" fmla="*/ 26645 w 93196"/>
              <a:gd name="connsiteY4" fmla="*/ 101009 h 106326"/>
              <a:gd name="connsiteX5" fmla="*/ 58543 w 93196"/>
              <a:gd name="connsiteY5" fmla="*/ 106326 h 106326"/>
              <a:gd name="connsiteX6" fmla="*/ 79808 w 93196"/>
              <a:gd name="connsiteY6" fmla="*/ 101009 h 106326"/>
              <a:gd name="connsiteX7" fmla="*/ 85124 w 93196"/>
              <a:gd name="connsiteY7" fmla="*/ 10633 h 106326"/>
              <a:gd name="connsiteX8" fmla="*/ 53226 w 93196"/>
              <a:gd name="connsiteY8" fmla="*/ 0 h 106326"/>
              <a:gd name="connsiteX9" fmla="*/ 31961 w 93196"/>
              <a:gd name="connsiteY9" fmla="*/ 5316 h 10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96" h="106326">
                <a:moveTo>
                  <a:pt x="31961" y="5316"/>
                </a:moveTo>
                <a:cubicBezTo>
                  <a:pt x="23101" y="7088"/>
                  <a:pt x="12898" y="5621"/>
                  <a:pt x="5380" y="10633"/>
                </a:cubicBezTo>
                <a:cubicBezTo>
                  <a:pt x="717" y="13742"/>
                  <a:pt x="-287" y="20989"/>
                  <a:pt x="63" y="26582"/>
                </a:cubicBezTo>
                <a:cubicBezTo>
                  <a:pt x="1517" y="49845"/>
                  <a:pt x="2856" y="73743"/>
                  <a:pt x="10696" y="95693"/>
                </a:cubicBezTo>
                <a:cubicBezTo>
                  <a:pt x="12581" y="100970"/>
                  <a:pt x="21175" y="99793"/>
                  <a:pt x="26645" y="101009"/>
                </a:cubicBezTo>
                <a:cubicBezTo>
                  <a:pt x="37168" y="103347"/>
                  <a:pt x="47910" y="104554"/>
                  <a:pt x="58543" y="106326"/>
                </a:cubicBezTo>
                <a:cubicBezTo>
                  <a:pt x="65631" y="104554"/>
                  <a:pt x="73729" y="105062"/>
                  <a:pt x="79808" y="101009"/>
                </a:cubicBezTo>
                <a:cubicBezTo>
                  <a:pt x="105250" y="84048"/>
                  <a:pt x="86952" y="14812"/>
                  <a:pt x="85124" y="10633"/>
                </a:cubicBezTo>
                <a:cubicBezTo>
                  <a:pt x="80632" y="365"/>
                  <a:pt x="61151" y="7925"/>
                  <a:pt x="53226" y="0"/>
                </a:cubicBezTo>
                <a:lnTo>
                  <a:pt x="31961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88AB572-7258-487B-A5F7-6550A6874FB7}"/>
              </a:ext>
            </a:extLst>
          </p:cNvPr>
          <p:cNvSpPr/>
          <p:nvPr/>
        </p:nvSpPr>
        <p:spPr>
          <a:xfrm>
            <a:off x="9512300" y="3028933"/>
            <a:ext cx="14503" cy="17517"/>
          </a:xfrm>
          <a:custGeom>
            <a:avLst/>
            <a:gdLst>
              <a:gd name="connsiteX0" fmla="*/ 12700 w 14503"/>
              <a:gd name="connsiteY0" fmla="*/ 17 h 17517"/>
              <a:gd name="connsiteX1" fmla="*/ 0 w 14503"/>
              <a:gd name="connsiteY1" fmla="*/ 15892 h 17517"/>
              <a:gd name="connsiteX2" fmla="*/ 12700 w 14503"/>
              <a:gd name="connsiteY2" fmla="*/ 12717 h 17517"/>
              <a:gd name="connsiteX3" fmla="*/ 12700 w 14503"/>
              <a:gd name="connsiteY3" fmla="*/ 17 h 1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3" h="17517">
                <a:moveTo>
                  <a:pt x="12700" y="17"/>
                </a:moveTo>
                <a:cubicBezTo>
                  <a:pt x="10583" y="546"/>
                  <a:pt x="0" y="9115"/>
                  <a:pt x="0" y="15892"/>
                </a:cubicBezTo>
                <a:cubicBezTo>
                  <a:pt x="0" y="20256"/>
                  <a:pt x="8797" y="14668"/>
                  <a:pt x="12700" y="12717"/>
                </a:cubicBezTo>
                <a:cubicBezTo>
                  <a:pt x="15377" y="11378"/>
                  <a:pt x="14817" y="-512"/>
                  <a:pt x="12700" y="1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ECF9005-1977-466E-A1EC-0169A97F8F74}"/>
              </a:ext>
            </a:extLst>
          </p:cNvPr>
          <p:cNvSpPr/>
          <p:nvPr/>
        </p:nvSpPr>
        <p:spPr>
          <a:xfrm>
            <a:off x="9505812" y="3057525"/>
            <a:ext cx="19188" cy="19123"/>
          </a:xfrm>
          <a:custGeom>
            <a:avLst/>
            <a:gdLst>
              <a:gd name="connsiteX0" fmla="*/ 16013 w 19188"/>
              <a:gd name="connsiteY0" fmla="*/ 0 h 19123"/>
              <a:gd name="connsiteX1" fmla="*/ 138 w 19188"/>
              <a:gd name="connsiteY1" fmla="*/ 12700 h 19123"/>
              <a:gd name="connsiteX2" fmla="*/ 9663 w 19188"/>
              <a:gd name="connsiteY2" fmla="*/ 19050 h 19123"/>
              <a:gd name="connsiteX3" fmla="*/ 19188 w 19188"/>
              <a:gd name="connsiteY3" fmla="*/ 15875 h 19123"/>
              <a:gd name="connsiteX4" fmla="*/ 16013 w 19188"/>
              <a:gd name="connsiteY4" fmla="*/ 0 h 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" h="19123">
                <a:moveTo>
                  <a:pt x="16013" y="0"/>
                </a:moveTo>
                <a:cubicBezTo>
                  <a:pt x="10721" y="4233"/>
                  <a:pt x="2281" y="6271"/>
                  <a:pt x="138" y="12700"/>
                </a:cubicBezTo>
                <a:cubicBezTo>
                  <a:pt x="-1069" y="16320"/>
                  <a:pt x="5899" y="18423"/>
                  <a:pt x="9663" y="19050"/>
                </a:cubicBezTo>
                <a:cubicBezTo>
                  <a:pt x="12964" y="19600"/>
                  <a:pt x="16013" y="16933"/>
                  <a:pt x="19188" y="15875"/>
                </a:cubicBezTo>
                <a:lnTo>
                  <a:pt x="1601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05F7EB-C072-485E-B0C5-BACBCD29D83D}"/>
              </a:ext>
            </a:extLst>
          </p:cNvPr>
          <p:cNvSpPr/>
          <p:nvPr/>
        </p:nvSpPr>
        <p:spPr>
          <a:xfrm>
            <a:off x="9071715" y="2745776"/>
            <a:ext cx="350469" cy="698244"/>
          </a:xfrm>
          <a:custGeom>
            <a:avLst/>
            <a:gdLst>
              <a:gd name="connsiteX0" fmla="*/ 224256 w 350469"/>
              <a:gd name="connsiteY0" fmla="*/ 82425 h 698244"/>
              <a:gd name="connsiteX1" fmla="*/ 221680 w 350469"/>
              <a:gd name="connsiteY1" fmla="*/ 69546 h 698244"/>
              <a:gd name="connsiteX2" fmla="*/ 213953 w 350469"/>
              <a:gd name="connsiteY2" fmla="*/ 61818 h 698244"/>
              <a:gd name="connsiteX3" fmla="*/ 183043 w 350469"/>
              <a:gd name="connsiteY3" fmla="*/ 54091 h 698244"/>
              <a:gd name="connsiteX4" fmla="*/ 167589 w 350469"/>
              <a:gd name="connsiteY4" fmla="*/ 46364 h 698244"/>
              <a:gd name="connsiteX5" fmla="*/ 154710 w 350469"/>
              <a:gd name="connsiteY5" fmla="*/ 30909 h 698244"/>
              <a:gd name="connsiteX6" fmla="*/ 146982 w 350469"/>
              <a:gd name="connsiteY6" fmla="*/ 25758 h 698244"/>
              <a:gd name="connsiteX7" fmla="*/ 144407 w 350469"/>
              <a:gd name="connsiteY7" fmla="*/ 18030 h 698244"/>
              <a:gd name="connsiteX8" fmla="*/ 128952 w 350469"/>
              <a:gd name="connsiteY8" fmla="*/ 5151 h 698244"/>
              <a:gd name="connsiteX9" fmla="*/ 110922 w 350469"/>
              <a:gd name="connsiteY9" fmla="*/ 0 h 698244"/>
              <a:gd name="connsiteX10" fmla="*/ 74861 w 350469"/>
              <a:gd name="connsiteY10" fmla="*/ 5151 h 698244"/>
              <a:gd name="connsiteX11" fmla="*/ 59406 w 350469"/>
              <a:gd name="connsiteY11" fmla="*/ 10303 h 698244"/>
              <a:gd name="connsiteX12" fmla="*/ 51679 w 350469"/>
              <a:gd name="connsiteY12" fmla="*/ 12879 h 698244"/>
              <a:gd name="connsiteX13" fmla="*/ 36224 w 350469"/>
              <a:gd name="connsiteY13" fmla="*/ 25758 h 698244"/>
              <a:gd name="connsiteX14" fmla="*/ 28497 w 350469"/>
              <a:gd name="connsiteY14" fmla="*/ 28333 h 698244"/>
              <a:gd name="connsiteX15" fmla="*/ 20770 w 350469"/>
              <a:gd name="connsiteY15" fmla="*/ 33485 h 698244"/>
              <a:gd name="connsiteX16" fmla="*/ 5315 w 350469"/>
              <a:gd name="connsiteY16" fmla="*/ 41212 h 698244"/>
              <a:gd name="connsiteX17" fmla="*/ 2739 w 350469"/>
              <a:gd name="connsiteY17" fmla="*/ 54091 h 698244"/>
              <a:gd name="connsiteX18" fmla="*/ 163 w 350469"/>
              <a:gd name="connsiteY18" fmla="*/ 61818 h 698244"/>
              <a:gd name="connsiteX19" fmla="*/ 20770 w 350469"/>
              <a:gd name="connsiteY19" fmla="*/ 79849 h 698244"/>
              <a:gd name="connsiteX20" fmla="*/ 28497 w 350469"/>
              <a:gd name="connsiteY20" fmla="*/ 82425 h 698244"/>
              <a:gd name="connsiteX21" fmla="*/ 31073 w 350469"/>
              <a:gd name="connsiteY21" fmla="*/ 90152 h 698244"/>
              <a:gd name="connsiteX22" fmla="*/ 41376 w 350469"/>
              <a:gd name="connsiteY22" fmla="*/ 97879 h 698244"/>
              <a:gd name="connsiteX23" fmla="*/ 61982 w 350469"/>
              <a:gd name="connsiteY23" fmla="*/ 108182 h 698244"/>
              <a:gd name="connsiteX24" fmla="*/ 69709 w 350469"/>
              <a:gd name="connsiteY24" fmla="*/ 110758 h 698244"/>
              <a:gd name="connsiteX25" fmla="*/ 87740 w 350469"/>
              <a:gd name="connsiteY25" fmla="*/ 113334 h 698244"/>
              <a:gd name="connsiteX26" fmla="*/ 98043 w 350469"/>
              <a:gd name="connsiteY26" fmla="*/ 131364 h 698244"/>
              <a:gd name="connsiteX27" fmla="*/ 103194 w 350469"/>
              <a:gd name="connsiteY27" fmla="*/ 146819 h 698244"/>
              <a:gd name="connsiteX28" fmla="*/ 100619 w 350469"/>
              <a:gd name="connsiteY28" fmla="*/ 162274 h 698244"/>
              <a:gd name="connsiteX29" fmla="*/ 82588 w 350469"/>
              <a:gd name="connsiteY29" fmla="*/ 175152 h 698244"/>
              <a:gd name="connsiteX30" fmla="*/ 80012 w 350469"/>
              <a:gd name="connsiteY30" fmla="*/ 193183 h 698244"/>
              <a:gd name="connsiteX31" fmla="*/ 92891 w 350469"/>
              <a:gd name="connsiteY31" fmla="*/ 195759 h 698244"/>
              <a:gd name="connsiteX32" fmla="*/ 100619 w 350469"/>
              <a:gd name="connsiteY32" fmla="*/ 200910 h 698244"/>
              <a:gd name="connsiteX33" fmla="*/ 108346 w 350469"/>
              <a:gd name="connsiteY33" fmla="*/ 208638 h 698244"/>
              <a:gd name="connsiteX34" fmla="*/ 116073 w 350469"/>
              <a:gd name="connsiteY34" fmla="*/ 211213 h 698244"/>
              <a:gd name="connsiteX35" fmla="*/ 136679 w 350469"/>
              <a:gd name="connsiteY35" fmla="*/ 234395 h 698244"/>
              <a:gd name="connsiteX36" fmla="*/ 152134 w 350469"/>
              <a:gd name="connsiteY36" fmla="*/ 244698 h 698244"/>
              <a:gd name="connsiteX37" fmla="*/ 159861 w 350469"/>
              <a:gd name="connsiteY37" fmla="*/ 247274 h 698244"/>
              <a:gd name="connsiteX38" fmla="*/ 172740 w 350469"/>
              <a:gd name="connsiteY38" fmla="*/ 262729 h 698244"/>
              <a:gd name="connsiteX39" fmla="*/ 177892 w 350469"/>
              <a:gd name="connsiteY39" fmla="*/ 270456 h 698244"/>
              <a:gd name="connsiteX40" fmla="*/ 188195 w 350469"/>
              <a:gd name="connsiteY40" fmla="*/ 273032 h 698244"/>
              <a:gd name="connsiteX41" fmla="*/ 206225 w 350469"/>
              <a:gd name="connsiteY41" fmla="*/ 293638 h 698244"/>
              <a:gd name="connsiteX42" fmla="*/ 208801 w 350469"/>
              <a:gd name="connsiteY42" fmla="*/ 301365 h 698244"/>
              <a:gd name="connsiteX43" fmla="*/ 224256 w 350469"/>
              <a:gd name="connsiteY43" fmla="*/ 324547 h 698244"/>
              <a:gd name="connsiteX44" fmla="*/ 229407 w 350469"/>
              <a:gd name="connsiteY44" fmla="*/ 332275 h 698244"/>
              <a:gd name="connsiteX45" fmla="*/ 234559 w 350469"/>
              <a:gd name="connsiteY45" fmla="*/ 340002 h 698244"/>
              <a:gd name="connsiteX46" fmla="*/ 237135 w 350469"/>
              <a:gd name="connsiteY46" fmla="*/ 347729 h 698244"/>
              <a:gd name="connsiteX47" fmla="*/ 250013 w 350469"/>
              <a:gd name="connsiteY47" fmla="*/ 363184 h 698244"/>
              <a:gd name="connsiteX48" fmla="*/ 257741 w 350469"/>
              <a:gd name="connsiteY48" fmla="*/ 381214 h 698244"/>
              <a:gd name="connsiteX49" fmla="*/ 260317 w 350469"/>
              <a:gd name="connsiteY49" fmla="*/ 388942 h 698244"/>
              <a:gd name="connsiteX50" fmla="*/ 262892 w 350469"/>
              <a:gd name="connsiteY50" fmla="*/ 427578 h 698244"/>
              <a:gd name="connsiteX51" fmla="*/ 265468 w 350469"/>
              <a:gd name="connsiteY51" fmla="*/ 437881 h 698244"/>
              <a:gd name="connsiteX52" fmla="*/ 262892 w 350469"/>
              <a:gd name="connsiteY52" fmla="*/ 507427 h 698244"/>
              <a:gd name="connsiteX53" fmla="*/ 257741 w 350469"/>
              <a:gd name="connsiteY53" fmla="*/ 522882 h 698244"/>
              <a:gd name="connsiteX54" fmla="*/ 255165 w 350469"/>
              <a:gd name="connsiteY54" fmla="*/ 533185 h 698244"/>
              <a:gd name="connsiteX55" fmla="*/ 247438 w 350469"/>
              <a:gd name="connsiteY55" fmla="*/ 540912 h 698244"/>
              <a:gd name="connsiteX56" fmla="*/ 237135 w 350469"/>
              <a:gd name="connsiteY56" fmla="*/ 556367 h 698244"/>
              <a:gd name="connsiteX57" fmla="*/ 231983 w 350469"/>
              <a:gd name="connsiteY57" fmla="*/ 564094 h 698244"/>
              <a:gd name="connsiteX58" fmla="*/ 224256 w 350469"/>
              <a:gd name="connsiteY58" fmla="*/ 569246 h 698244"/>
              <a:gd name="connsiteX59" fmla="*/ 211377 w 350469"/>
              <a:gd name="connsiteY59" fmla="*/ 584701 h 698244"/>
              <a:gd name="connsiteX60" fmla="*/ 206225 w 350469"/>
              <a:gd name="connsiteY60" fmla="*/ 595004 h 698244"/>
              <a:gd name="connsiteX61" fmla="*/ 170164 w 350469"/>
              <a:gd name="connsiteY61" fmla="*/ 605307 h 698244"/>
              <a:gd name="connsiteX62" fmla="*/ 167589 w 350469"/>
              <a:gd name="connsiteY62" fmla="*/ 618186 h 698244"/>
              <a:gd name="connsiteX63" fmla="*/ 162437 w 350469"/>
              <a:gd name="connsiteY63" fmla="*/ 672277 h 698244"/>
              <a:gd name="connsiteX64" fmla="*/ 159861 w 350469"/>
              <a:gd name="connsiteY64" fmla="*/ 682580 h 698244"/>
              <a:gd name="connsiteX65" fmla="*/ 170164 w 350469"/>
              <a:gd name="connsiteY65" fmla="*/ 698035 h 698244"/>
              <a:gd name="connsiteX66" fmla="*/ 180468 w 350469"/>
              <a:gd name="connsiteY66" fmla="*/ 695459 h 698244"/>
              <a:gd name="connsiteX67" fmla="*/ 198498 w 350469"/>
              <a:gd name="connsiteY67" fmla="*/ 682580 h 698244"/>
              <a:gd name="connsiteX68" fmla="*/ 208801 w 350469"/>
              <a:gd name="connsiteY68" fmla="*/ 674853 h 698244"/>
              <a:gd name="connsiteX69" fmla="*/ 216528 w 350469"/>
              <a:gd name="connsiteY69" fmla="*/ 672277 h 698244"/>
              <a:gd name="connsiteX70" fmla="*/ 224256 w 350469"/>
              <a:gd name="connsiteY70" fmla="*/ 667125 h 698244"/>
              <a:gd name="connsiteX71" fmla="*/ 231983 w 350469"/>
              <a:gd name="connsiteY71" fmla="*/ 656822 h 698244"/>
              <a:gd name="connsiteX72" fmla="*/ 237135 w 350469"/>
              <a:gd name="connsiteY72" fmla="*/ 649095 h 698244"/>
              <a:gd name="connsiteX73" fmla="*/ 231983 w 350469"/>
              <a:gd name="connsiteY73" fmla="*/ 633640 h 698244"/>
              <a:gd name="connsiteX74" fmla="*/ 234559 w 350469"/>
              <a:gd name="connsiteY74" fmla="*/ 615610 h 698244"/>
              <a:gd name="connsiteX75" fmla="*/ 250013 w 350469"/>
              <a:gd name="connsiteY75" fmla="*/ 605307 h 698244"/>
              <a:gd name="connsiteX76" fmla="*/ 262892 w 350469"/>
              <a:gd name="connsiteY76" fmla="*/ 600155 h 698244"/>
              <a:gd name="connsiteX77" fmla="*/ 275771 w 350469"/>
              <a:gd name="connsiteY77" fmla="*/ 597579 h 698244"/>
              <a:gd name="connsiteX78" fmla="*/ 283499 w 350469"/>
              <a:gd name="connsiteY78" fmla="*/ 595004 h 698244"/>
              <a:gd name="connsiteX79" fmla="*/ 304105 w 350469"/>
              <a:gd name="connsiteY79" fmla="*/ 587276 h 698244"/>
              <a:gd name="connsiteX80" fmla="*/ 314408 w 350469"/>
              <a:gd name="connsiteY80" fmla="*/ 582125 h 698244"/>
              <a:gd name="connsiteX81" fmla="*/ 332438 w 350469"/>
              <a:gd name="connsiteY81" fmla="*/ 558943 h 698244"/>
              <a:gd name="connsiteX82" fmla="*/ 335014 w 350469"/>
              <a:gd name="connsiteY82" fmla="*/ 551216 h 698244"/>
              <a:gd name="connsiteX83" fmla="*/ 340166 w 350469"/>
              <a:gd name="connsiteY83" fmla="*/ 538337 h 698244"/>
              <a:gd name="connsiteX84" fmla="*/ 342741 w 350469"/>
              <a:gd name="connsiteY84" fmla="*/ 528034 h 698244"/>
              <a:gd name="connsiteX85" fmla="*/ 345317 w 350469"/>
              <a:gd name="connsiteY85" fmla="*/ 520306 h 698244"/>
              <a:gd name="connsiteX86" fmla="*/ 350469 w 350469"/>
              <a:gd name="connsiteY86" fmla="*/ 502276 h 698244"/>
              <a:gd name="connsiteX87" fmla="*/ 347893 w 350469"/>
              <a:gd name="connsiteY87" fmla="*/ 419851 h 698244"/>
              <a:gd name="connsiteX88" fmla="*/ 340166 w 350469"/>
              <a:gd name="connsiteY88" fmla="*/ 409548 h 698244"/>
              <a:gd name="connsiteX89" fmla="*/ 335014 w 350469"/>
              <a:gd name="connsiteY89" fmla="*/ 401821 h 698244"/>
              <a:gd name="connsiteX90" fmla="*/ 327287 w 350469"/>
              <a:gd name="connsiteY90" fmla="*/ 394093 h 698244"/>
              <a:gd name="connsiteX91" fmla="*/ 322135 w 350469"/>
              <a:gd name="connsiteY91" fmla="*/ 383790 h 698244"/>
              <a:gd name="connsiteX92" fmla="*/ 309256 w 350469"/>
              <a:gd name="connsiteY92" fmla="*/ 368336 h 698244"/>
              <a:gd name="connsiteX93" fmla="*/ 296377 w 350469"/>
              <a:gd name="connsiteY93" fmla="*/ 347729 h 698244"/>
              <a:gd name="connsiteX94" fmla="*/ 291226 w 350469"/>
              <a:gd name="connsiteY94" fmla="*/ 337426 h 698244"/>
              <a:gd name="connsiteX95" fmla="*/ 283499 w 350469"/>
              <a:gd name="connsiteY95" fmla="*/ 327123 h 698244"/>
              <a:gd name="connsiteX96" fmla="*/ 275771 w 350469"/>
              <a:gd name="connsiteY96" fmla="*/ 314244 h 698244"/>
              <a:gd name="connsiteX97" fmla="*/ 265468 w 350469"/>
              <a:gd name="connsiteY97" fmla="*/ 306517 h 698244"/>
              <a:gd name="connsiteX98" fmla="*/ 260317 w 350469"/>
              <a:gd name="connsiteY98" fmla="*/ 298790 h 698244"/>
              <a:gd name="connsiteX99" fmla="*/ 239710 w 350469"/>
              <a:gd name="connsiteY99" fmla="*/ 278183 h 698244"/>
              <a:gd name="connsiteX100" fmla="*/ 221680 w 350469"/>
              <a:gd name="connsiteY100" fmla="*/ 265305 h 698244"/>
              <a:gd name="connsiteX101" fmla="*/ 211377 w 350469"/>
              <a:gd name="connsiteY101" fmla="*/ 257577 h 698244"/>
              <a:gd name="connsiteX102" fmla="*/ 195922 w 350469"/>
              <a:gd name="connsiteY102" fmla="*/ 247274 h 698244"/>
              <a:gd name="connsiteX103" fmla="*/ 188195 w 350469"/>
              <a:gd name="connsiteY103" fmla="*/ 242123 h 698244"/>
              <a:gd name="connsiteX104" fmla="*/ 180468 w 350469"/>
              <a:gd name="connsiteY104" fmla="*/ 234395 h 698244"/>
              <a:gd name="connsiteX105" fmla="*/ 170164 w 350469"/>
              <a:gd name="connsiteY105" fmla="*/ 218941 h 698244"/>
              <a:gd name="connsiteX106" fmla="*/ 157286 w 350469"/>
              <a:gd name="connsiteY106" fmla="*/ 200910 h 698244"/>
              <a:gd name="connsiteX107" fmla="*/ 159861 w 350469"/>
              <a:gd name="connsiteY107" fmla="*/ 133940 h 698244"/>
              <a:gd name="connsiteX108" fmla="*/ 165013 w 350469"/>
              <a:gd name="connsiteY108" fmla="*/ 126213 h 698244"/>
              <a:gd name="connsiteX109" fmla="*/ 167589 w 350469"/>
              <a:gd name="connsiteY109" fmla="*/ 118485 h 698244"/>
              <a:gd name="connsiteX110" fmla="*/ 195922 w 350469"/>
              <a:gd name="connsiteY110" fmla="*/ 95303 h 698244"/>
              <a:gd name="connsiteX111" fmla="*/ 224256 w 350469"/>
              <a:gd name="connsiteY111" fmla="*/ 82425 h 6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50469" h="698244">
                <a:moveTo>
                  <a:pt x="224256" y="82425"/>
                </a:moveTo>
                <a:cubicBezTo>
                  <a:pt x="228549" y="78132"/>
                  <a:pt x="223638" y="73462"/>
                  <a:pt x="221680" y="69546"/>
                </a:cubicBezTo>
                <a:cubicBezTo>
                  <a:pt x="220051" y="66288"/>
                  <a:pt x="216751" y="64150"/>
                  <a:pt x="213953" y="61818"/>
                </a:cubicBezTo>
                <a:cubicBezTo>
                  <a:pt x="203034" y="52719"/>
                  <a:pt x="201067" y="56094"/>
                  <a:pt x="183043" y="54091"/>
                </a:cubicBezTo>
                <a:cubicBezTo>
                  <a:pt x="175300" y="51510"/>
                  <a:pt x="174245" y="51911"/>
                  <a:pt x="167589" y="46364"/>
                </a:cubicBezTo>
                <a:cubicBezTo>
                  <a:pt x="142254" y="25252"/>
                  <a:pt x="174983" y="51180"/>
                  <a:pt x="154710" y="30909"/>
                </a:cubicBezTo>
                <a:cubicBezTo>
                  <a:pt x="152521" y="28720"/>
                  <a:pt x="149558" y="27475"/>
                  <a:pt x="146982" y="25758"/>
                </a:cubicBezTo>
                <a:cubicBezTo>
                  <a:pt x="146124" y="23182"/>
                  <a:pt x="145913" y="20289"/>
                  <a:pt x="144407" y="18030"/>
                </a:cubicBezTo>
                <a:cubicBezTo>
                  <a:pt x="141561" y="13761"/>
                  <a:pt x="133701" y="7525"/>
                  <a:pt x="128952" y="5151"/>
                </a:cubicBezTo>
                <a:cubicBezTo>
                  <a:pt x="125261" y="3306"/>
                  <a:pt x="114217" y="824"/>
                  <a:pt x="110922" y="0"/>
                </a:cubicBezTo>
                <a:cubicBezTo>
                  <a:pt x="98902" y="1717"/>
                  <a:pt x="86768" y="2770"/>
                  <a:pt x="74861" y="5151"/>
                </a:cubicBezTo>
                <a:cubicBezTo>
                  <a:pt x="69536" y="6216"/>
                  <a:pt x="64558" y="8586"/>
                  <a:pt x="59406" y="10303"/>
                </a:cubicBezTo>
                <a:lnTo>
                  <a:pt x="51679" y="12879"/>
                </a:lnTo>
                <a:cubicBezTo>
                  <a:pt x="45985" y="18572"/>
                  <a:pt x="43393" y="22173"/>
                  <a:pt x="36224" y="25758"/>
                </a:cubicBezTo>
                <a:cubicBezTo>
                  <a:pt x="33796" y="26972"/>
                  <a:pt x="31073" y="27475"/>
                  <a:pt x="28497" y="28333"/>
                </a:cubicBezTo>
                <a:cubicBezTo>
                  <a:pt x="25921" y="30050"/>
                  <a:pt x="23539" y="32100"/>
                  <a:pt x="20770" y="33485"/>
                </a:cubicBezTo>
                <a:cubicBezTo>
                  <a:pt x="-566" y="44154"/>
                  <a:pt x="27467" y="26445"/>
                  <a:pt x="5315" y="41212"/>
                </a:cubicBezTo>
                <a:cubicBezTo>
                  <a:pt x="4456" y="45505"/>
                  <a:pt x="3801" y="49844"/>
                  <a:pt x="2739" y="54091"/>
                </a:cubicBezTo>
                <a:cubicBezTo>
                  <a:pt x="2080" y="56725"/>
                  <a:pt x="-696" y="59242"/>
                  <a:pt x="163" y="61818"/>
                </a:cubicBezTo>
                <a:cubicBezTo>
                  <a:pt x="6026" y="79408"/>
                  <a:pt x="8121" y="76235"/>
                  <a:pt x="20770" y="79849"/>
                </a:cubicBezTo>
                <a:cubicBezTo>
                  <a:pt x="23381" y="80595"/>
                  <a:pt x="25921" y="81566"/>
                  <a:pt x="28497" y="82425"/>
                </a:cubicBezTo>
                <a:cubicBezTo>
                  <a:pt x="29356" y="85001"/>
                  <a:pt x="29335" y="88066"/>
                  <a:pt x="31073" y="90152"/>
                </a:cubicBezTo>
                <a:cubicBezTo>
                  <a:pt x="33821" y="93450"/>
                  <a:pt x="37883" y="95384"/>
                  <a:pt x="41376" y="97879"/>
                </a:cubicBezTo>
                <a:cubicBezTo>
                  <a:pt x="50552" y="104433"/>
                  <a:pt x="49810" y="103618"/>
                  <a:pt x="61982" y="108182"/>
                </a:cubicBezTo>
                <a:cubicBezTo>
                  <a:pt x="64524" y="109135"/>
                  <a:pt x="67047" y="110225"/>
                  <a:pt x="69709" y="110758"/>
                </a:cubicBezTo>
                <a:cubicBezTo>
                  <a:pt x="75662" y="111949"/>
                  <a:pt x="81730" y="112475"/>
                  <a:pt x="87740" y="113334"/>
                </a:cubicBezTo>
                <a:cubicBezTo>
                  <a:pt x="98986" y="124580"/>
                  <a:pt x="93596" y="116540"/>
                  <a:pt x="98043" y="131364"/>
                </a:cubicBezTo>
                <a:cubicBezTo>
                  <a:pt x="99603" y="136565"/>
                  <a:pt x="103194" y="146819"/>
                  <a:pt x="103194" y="146819"/>
                </a:cubicBezTo>
                <a:cubicBezTo>
                  <a:pt x="102336" y="151971"/>
                  <a:pt x="102740" y="157501"/>
                  <a:pt x="100619" y="162274"/>
                </a:cubicBezTo>
                <a:cubicBezTo>
                  <a:pt x="97636" y="168986"/>
                  <a:pt x="88286" y="172303"/>
                  <a:pt x="82588" y="175152"/>
                </a:cubicBezTo>
                <a:cubicBezTo>
                  <a:pt x="79422" y="179903"/>
                  <a:pt x="72172" y="186649"/>
                  <a:pt x="80012" y="193183"/>
                </a:cubicBezTo>
                <a:cubicBezTo>
                  <a:pt x="83375" y="195986"/>
                  <a:pt x="88598" y="194900"/>
                  <a:pt x="92891" y="195759"/>
                </a:cubicBezTo>
                <a:cubicBezTo>
                  <a:pt x="95467" y="197476"/>
                  <a:pt x="98241" y="198928"/>
                  <a:pt x="100619" y="200910"/>
                </a:cubicBezTo>
                <a:cubicBezTo>
                  <a:pt x="103417" y="203242"/>
                  <a:pt x="105315" y="206617"/>
                  <a:pt x="108346" y="208638"/>
                </a:cubicBezTo>
                <a:cubicBezTo>
                  <a:pt x="110605" y="210144"/>
                  <a:pt x="113497" y="210355"/>
                  <a:pt x="116073" y="211213"/>
                </a:cubicBezTo>
                <a:cubicBezTo>
                  <a:pt x="122267" y="220504"/>
                  <a:pt x="126093" y="227338"/>
                  <a:pt x="136679" y="234395"/>
                </a:cubicBezTo>
                <a:cubicBezTo>
                  <a:pt x="141831" y="237829"/>
                  <a:pt x="146260" y="242740"/>
                  <a:pt x="152134" y="244698"/>
                </a:cubicBezTo>
                <a:lnTo>
                  <a:pt x="159861" y="247274"/>
                </a:lnTo>
                <a:cubicBezTo>
                  <a:pt x="172652" y="266458"/>
                  <a:pt x="156213" y="242896"/>
                  <a:pt x="172740" y="262729"/>
                </a:cubicBezTo>
                <a:cubicBezTo>
                  <a:pt x="174722" y="265107"/>
                  <a:pt x="175316" y="268739"/>
                  <a:pt x="177892" y="270456"/>
                </a:cubicBezTo>
                <a:cubicBezTo>
                  <a:pt x="180838" y="272420"/>
                  <a:pt x="184761" y="272173"/>
                  <a:pt x="188195" y="273032"/>
                </a:cubicBezTo>
                <a:cubicBezTo>
                  <a:pt x="200215" y="291063"/>
                  <a:pt x="193346" y="285053"/>
                  <a:pt x="206225" y="293638"/>
                </a:cubicBezTo>
                <a:cubicBezTo>
                  <a:pt x="207084" y="296214"/>
                  <a:pt x="207482" y="298992"/>
                  <a:pt x="208801" y="301365"/>
                </a:cubicBezTo>
                <a:cubicBezTo>
                  <a:pt x="208815" y="301390"/>
                  <a:pt x="221672" y="320671"/>
                  <a:pt x="224256" y="324547"/>
                </a:cubicBezTo>
                <a:lnTo>
                  <a:pt x="229407" y="332275"/>
                </a:lnTo>
                <a:cubicBezTo>
                  <a:pt x="231124" y="334851"/>
                  <a:pt x="233580" y="337065"/>
                  <a:pt x="234559" y="340002"/>
                </a:cubicBezTo>
                <a:cubicBezTo>
                  <a:pt x="235418" y="342578"/>
                  <a:pt x="235921" y="345301"/>
                  <a:pt x="237135" y="347729"/>
                </a:cubicBezTo>
                <a:cubicBezTo>
                  <a:pt x="240722" y="354904"/>
                  <a:pt x="244314" y="357485"/>
                  <a:pt x="250013" y="363184"/>
                </a:cubicBezTo>
                <a:cubicBezTo>
                  <a:pt x="256055" y="381309"/>
                  <a:pt x="248190" y="358929"/>
                  <a:pt x="257741" y="381214"/>
                </a:cubicBezTo>
                <a:cubicBezTo>
                  <a:pt x="258811" y="383710"/>
                  <a:pt x="259458" y="386366"/>
                  <a:pt x="260317" y="388942"/>
                </a:cubicBezTo>
                <a:cubicBezTo>
                  <a:pt x="261175" y="401821"/>
                  <a:pt x="261541" y="414742"/>
                  <a:pt x="262892" y="427578"/>
                </a:cubicBezTo>
                <a:cubicBezTo>
                  <a:pt x="263263" y="431099"/>
                  <a:pt x="265468" y="434341"/>
                  <a:pt x="265468" y="437881"/>
                </a:cubicBezTo>
                <a:cubicBezTo>
                  <a:pt x="265468" y="461079"/>
                  <a:pt x="264992" y="484324"/>
                  <a:pt x="262892" y="507427"/>
                </a:cubicBezTo>
                <a:cubicBezTo>
                  <a:pt x="262400" y="512835"/>
                  <a:pt x="259058" y="517614"/>
                  <a:pt x="257741" y="522882"/>
                </a:cubicBezTo>
                <a:cubicBezTo>
                  <a:pt x="256882" y="526316"/>
                  <a:pt x="256921" y="530111"/>
                  <a:pt x="255165" y="533185"/>
                </a:cubicBezTo>
                <a:cubicBezTo>
                  <a:pt x="253358" y="536348"/>
                  <a:pt x="249674" y="538037"/>
                  <a:pt x="247438" y="540912"/>
                </a:cubicBezTo>
                <a:cubicBezTo>
                  <a:pt x="243637" y="545799"/>
                  <a:pt x="240569" y="551215"/>
                  <a:pt x="237135" y="556367"/>
                </a:cubicBezTo>
                <a:cubicBezTo>
                  <a:pt x="235418" y="558943"/>
                  <a:pt x="234559" y="562377"/>
                  <a:pt x="231983" y="564094"/>
                </a:cubicBezTo>
                <a:cubicBezTo>
                  <a:pt x="229407" y="565811"/>
                  <a:pt x="226634" y="567264"/>
                  <a:pt x="224256" y="569246"/>
                </a:cubicBezTo>
                <a:cubicBezTo>
                  <a:pt x="218440" y="574093"/>
                  <a:pt x="215063" y="578250"/>
                  <a:pt x="211377" y="584701"/>
                </a:cubicBezTo>
                <a:cubicBezTo>
                  <a:pt x="209472" y="588035"/>
                  <a:pt x="207942" y="591570"/>
                  <a:pt x="206225" y="595004"/>
                </a:cubicBezTo>
                <a:cubicBezTo>
                  <a:pt x="213678" y="617360"/>
                  <a:pt x="207732" y="591218"/>
                  <a:pt x="170164" y="605307"/>
                </a:cubicBezTo>
                <a:cubicBezTo>
                  <a:pt x="166065" y="606844"/>
                  <a:pt x="168255" y="613859"/>
                  <a:pt x="167589" y="618186"/>
                </a:cubicBezTo>
                <a:cubicBezTo>
                  <a:pt x="162272" y="652752"/>
                  <a:pt x="167731" y="627278"/>
                  <a:pt x="162437" y="672277"/>
                </a:cubicBezTo>
                <a:cubicBezTo>
                  <a:pt x="162023" y="675793"/>
                  <a:pt x="160720" y="679146"/>
                  <a:pt x="159861" y="682580"/>
                </a:cubicBezTo>
                <a:cubicBezTo>
                  <a:pt x="161696" y="688086"/>
                  <a:pt x="163057" y="696004"/>
                  <a:pt x="170164" y="698035"/>
                </a:cubicBezTo>
                <a:cubicBezTo>
                  <a:pt x="173568" y="699008"/>
                  <a:pt x="177033" y="696318"/>
                  <a:pt x="180468" y="695459"/>
                </a:cubicBezTo>
                <a:cubicBezTo>
                  <a:pt x="214139" y="670206"/>
                  <a:pt x="172134" y="701412"/>
                  <a:pt x="198498" y="682580"/>
                </a:cubicBezTo>
                <a:cubicBezTo>
                  <a:pt x="201991" y="680085"/>
                  <a:pt x="205074" y="676983"/>
                  <a:pt x="208801" y="674853"/>
                </a:cubicBezTo>
                <a:cubicBezTo>
                  <a:pt x="211158" y="673506"/>
                  <a:pt x="214100" y="673491"/>
                  <a:pt x="216528" y="672277"/>
                </a:cubicBezTo>
                <a:cubicBezTo>
                  <a:pt x="219297" y="670892"/>
                  <a:pt x="221680" y="668842"/>
                  <a:pt x="224256" y="667125"/>
                </a:cubicBezTo>
                <a:cubicBezTo>
                  <a:pt x="226832" y="663691"/>
                  <a:pt x="229488" y="660315"/>
                  <a:pt x="231983" y="656822"/>
                </a:cubicBezTo>
                <a:cubicBezTo>
                  <a:pt x="233782" y="654303"/>
                  <a:pt x="237135" y="652191"/>
                  <a:pt x="237135" y="649095"/>
                </a:cubicBezTo>
                <a:cubicBezTo>
                  <a:pt x="237135" y="643665"/>
                  <a:pt x="233700" y="638792"/>
                  <a:pt x="231983" y="633640"/>
                </a:cubicBezTo>
                <a:cubicBezTo>
                  <a:pt x="232842" y="627630"/>
                  <a:pt x="231300" y="620732"/>
                  <a:pt x="234559" y="615610"/>
                </a:cubicBezTo>
                <a:cubicBezTo>
                  <a:pt x="237883" y="610387"/>
                  <a:pt x="244265" y="607607"/>
                  <a:pt x="250013" y="605307"/>
                </a:cubicBezTo>
                <a:cubicBezTo>
                  <a:pt x="254306" y="603590"/>
                  <a:pt x="258463" y="601484"/>
                  <a:pt x="262892" y="600155"/>
                </a:cubicBezTo>
                <a:cubicBezTo>
                  <a:pt x="267085" y="598897"/>
                  <a:pt x="271524" y="598641"/>
                  <a:pt x="275771" y="597579"/>
                </a:cubicBezTo>
                <a:cubicBezTo>
                  <a:pt x="278405" y="596921"/>
                  <a:pt x="280923" y="595862"/>
                  <a:pt x="283499" y="595004"/>
                </a:cubicBezTo>
                <a:cubicBezTo>
                  <a:pt x="299367" y="584424"/>
                  <a:pt x="281828" y="594701"/>
                  <a:pt x="304105" y="587276"/>
                </a:cubicBezTo>
                <a:cubicBezTo>
                  <a:pt x="307748" y="586062"/>
                  <a:pt x="310974" y="583842"/>
                  <a:pt x="314408" y="582125"/>
                </a:cubicBezTo>
                <a:cubicBezTo>
                  <a:pt x="321076" y="575457"/>
                  <a:pt x="329356" y="568187"/>
                  <a:pt x="332438" y="558943"/>
                </a:cubicBezTo>
                <a:cubicBezTo>
                  <a:pt x="333297" y="556367"/>
                  <a:pt x="334061" y="553758"/>
                  <a:pt x="335014" y="551216"/>
                </a:cubicBezTo>
                <a:cubicBezTo>
                  <a:pt x="336638" y="546887"/>
                  <a:pt x="338704" y="542723"/>
                  <a:pt x="340166" y="538337"/>
                </a:cubicBezTo>
                <a:cubicBezTo>
                  <a:pt x="341285" y="534979"/>
                  <a:pt x="341769" y="531438"/>
                  <a:pt x="342741" y="528034"/>
                </a:cubicBezTo>
                <a:cubicBezTo>
                  <a:pt x="343487" y="525423"/>
                  <a:pt x="344537" y="522907"/>
                  <a:pt x="345317" y="520306"/>
                </a:cubicBezTo>
                <a:cubicBezTo>
                  <a:pt x="347113" y="514319"/>
                  <a:pt x="348752" y="508286"/>
                  <a:pt x="350469" y="502276"/>
                </a:cubicBezTo>
                <a:cubicBezTo>
                  <a:pt x="349610" y="474801"/>
                  <a:pt x="350929" y="447171"/>
                  <a:pt x="347893" y="419851"/>
                </a:cubicBezTo>
                <a:cubicBezTo>
                  <a:pt x="347419" y="415584"/>
                  <a:pt x="342661" y="413041"/>
                  <a:pt x="340166" y="409548"/>
                </a:cubicBezTo>
                <a:cubicBezTo>
                  <a:pt x="338367" y="407029"/>
                  <a:pt x="336996" y="404199"/>
                  <a:pt x="335014" y="401821"/>
                </a:cubicBezTo>
                <a:cubicBezTo>
                  <a:pt x="332682" y="399023"/>
                  <a:pt x="329404" y="397057"/>
                  <a:pt x="327287" y="394093"/>
                </a:cubicBezTo>
                <a:cubicBezTo>
                  <a:pt x="325055" y="390968"/>
                  <a:pt x="324040" y="387124"/>
                  <a:pt x="322135" y="383790"/>
                </a:cubicBezTo>
                <a:cubicBezTo>
                  <a:pt x="317352" y="375421"/>
                  <a:pt x="316362" y="375441"/>
                  <a:pt x="309256" y="368336"/>
                </a:cubicBezTo>
                <a:cubicBezTo>
                  <a:pt x="303954" y="352429"/>
                  <a:pt x="310377" y="368729"/>
                  <a:pt x="296377" y="347729"/>
                </a:cubicBezTo>
                <a:cubicBezTo>
                  <a:pt x="294247" y="344534"/>
                  <a:pt x="293261" y="340682"/>
                  <a:pt x="291226" y="337426"/>
                </a:cubicBezTo>
                <a:cubicBezTo>
                  <a:pt x="288951" y="333786"/>
                  <a:pt x="285880" y="330695"/>
                  <a:pt x="283499" y="327123"/>
                </a:cubicBezTo>
                <a:cubicBezTo>
                  <a:pt x="280722" y="322957"/>
                  <a:pt x="279068" y="318012"/>
                  <a:pt x="275771" y="314244"/>
                </a:cubicBezTo>
                <a:cubicBezTo>
                  <a:pt x="272944" y="311013"/>
                  <a:pt x="268902" y="309093"/>
                  <a:pt x="265468" y="306517"/>
                </a:cubicBezTo>
                <a:cubicBezTo>
                  <a:pt x="263751" y="303941"/>
                  <a:pt x="262399" y="301080"/>
                  <a:pt x="260317" y="298790"/>
                </a:cubicBezTo>
                <a:cubicBezTo>
                  <a:pt x="253783" y="291602"/>
                  <a:pt x="247481" y="284011"/>
                  <a:pt x="239710" y="278183"/>
                </a:cubicBezTo>
                <a:cubicBezTo>
                  <a:pt x="205980" y="252887"/>
                  <a:pt x="248086" y="284167"/>
                  <a:pt x="221680" y="265305"/>
                </a:cubicBezTo>
                <a:cubicBezTo>
                  <a:pt x="218187" y="262810"/>
                  <a:pt x="214894" y="260039"/>
                  <a:pt x="211377" y="257577"/>
                </a:cubicBezTo>
                <a:cubicBezTo>
                  <a:pt x="206305" y="254026"/>
                  <a:pt x="201074" y="250708"/>
                  <a:pt x="195922" y="247274"/>
                </a:cubicBezTo>
                <a:cubicBezTo>
                  <a:pt x="193346" y="245557"/>
                  <a:pt x="190384" y="244312"/>
                  <a:pt x="188195" y="242123"/>
                </a:cubicBezTo>
                <a:cubicBezTo>
                  <a:pt x="185619" y="239547"/>
                  <a:pt x="182704" y="237270"/>
                  <a:pt x="180468" y="234395"/>
                </a:cubicBezTo>
                <a:cubicBezTo>
                  <a:pt x="176667" y="229508"/>
                  <a:pt x="173598" y="224093"/>
                  <a:pt x="170164" y="218941"/>
                </a:cubicBezTo>
                <a:cubicBezTo>
                  <a:pt x="162617" y="207621"/>
                  <a:pt x="166891" y="213717"/>
                  <a:pt x="157286" y="200910"/>
                </a:cubicBezTo>
                <a:cubicBezTo>
                  <a:pt x="158144" y="178587"/>
                  <a:pt x="157562" y="156161"/>
                  <a:pt x="159861" y="133940"/>
                </a:cubicBezTo>
                <a:cubicBezTo>
                  <a:pt x="160180" y="130861"/>
                  <a:pt x="163628" y="128982"/>
                  <a:pt x="165013" y="126213"/>
                </a:cubicBezTo>
                <a:cubicBezTo>
                  <a:pt x="166227" y="123784"/>
                  <a:pt x="166011" y="120695"/>
                  <a:pt x="167589" y="118485"/>
                </a:cubicBezTo>
                <a:cubicBezTo>
                  <a:pt x="175369" y="107593"/>
                  <a:pt x="186364" y="103905"/>
                  <a:pt x="195922" y="95303"/>
                </a:cubicBezTo>
                <a:cubicBezTo>
                  <a:pt x="195966" y="95263"/>
                  <a:pt x="219963" y="86718"/>
                  <a:pt x="224256" y="82425"/>
                </a:cubicBezTo>
                <a:close/>
              </a:path>
            </a:pathLst>
          </a:custGeom>
          <a:blipFill dpi="0" rotWithShape="1">
            <a:blip r:embed="rId36"/>
            <a:srcRect/>
            <a:stretch>
              <a:fillRect r="-9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9D0AC6-2D4E-40F5-90E5-0334FC92D8D9}"/>
              </a:ext>
            </a:extLst>
          </p:cNvPr>
          <p:cNvSpPr/>
          <p:nvPr/>
        </p:nvSpPr>
        <p:spPr>
          <a:xfrm>
            <a:off x="8997181" y="2830776"/>
            <a:ext cx="332275" cy="358033"/>
          </a:xfrm>
          <a:custGeom>
            <a:avLst/>
            <a:gdLst>
              <a:gd name="connsiteX0" fmla="*/ 164849 w 332275"/>
              <a:gd name="connsiteY0" fmla="*/ 69546 h 358033"/>
              <a:gd name="connsiteX1" fmla="*/ 167425 w 332275"/>
              <a:gd name="connsiteY1" fmla="*/ 56667 h 358033"/>
              <a:gd name="connsiteX2" fmla="*/ 159698 w 332275"/>
              <a:gd name="connsiteY2" fmla="*/ 41213 h 358033"/>
              <a:gd name="connsiteX3" fmla="*/ 151971 w 332275"/>
              <a:gd name="connsiteY3" fmla="*/ 38637 h 358033"/>
              <a:gd name="connsiteX4" fmla="*/ 144243 w 332275"/>
              <a:gd name="connsiteY4" fmla="*/ 28334 h 358033"/>
              <a:gd name="connsiteX5" fmla="*/ 136516 w 332275"/>
              <a:gd name="connsiteY5" fmla="*/ 25758 h 358033"/>
              <a:gd name="connsiteX6" fmla="*/ 126213 w 332275"/>
              <a:gd name="connsiteY6" fmla="*/ 23182 h 358033"/>
              <a:gd name="connsiteX7" fmla="*/ 108182 w 332275"/>
              <a:gd name="connsiteY7" fmla="*/ 18031 h 358033"/>
              <a:gd name="connsiteX8" fmla="*/ 92728 w 332275"/>
              <a:gd name="connsiteY8" fmla="*/ 10303 h 358033"/>
              <a:gd name="connsiteX9" fmla="*/ 85000 w 332275"/>
              <a:gd name="connsiteY9" fmla="*/ 5152 h 358033"/>
              <a:gd name="connsiteX10" fmla="*/ 66970 w 332275"/>
              <a:gd name="connsiteY10" fmla="*/ 0 h 358033"/>
              <a:gd name="connsiteX11" fmla="*/ 30909 w 332275"/>
              <a:gd name="connsiteY11" fmla="*/ 5152 h 358033"/>
              <a:gd name="connsiteX12" fmla="*/ 15454 w 332275"/>
              <a:gd name="connsiteY12" fmla="*/ 15455 h 358033"/>
              <a:gd name="connsiteX13" fmla="*/ 12879 w 332275"/>
              <a:gd name="connsiteY13" fmla="*/ 23182 h 358033"/>
              <a:gd name="connsiteX14" fmla="*/ 0 w 332275"/>
              <a:gd name="connsiteY14" fmla="*/ 38637 h 358033"/>
              <a:gd name="connsiteX15" fmla="*/ 2576 w 332275"/>
              <a:gd name="connsiteY15" fmla="*/ 59243 h 358033"/>
              <a:gd name="connsiteX16" fmla="*/ 5151 w 332275"/>
              <a:gd name="connsiteY16" fmla="*/ 66970 h 358033"/>
              <a:gd name="connsiteX17" fmla="*/ 7727 w 332275"/>
              <a:gd name="connsiteY17" fmla="*/ 77274 h 358033"/>
              <a:gd name="connsiteX18" fmla="*/ 15454 w 332275"/>
              <a:gd name="connsiteY18" fmla="*/ 97880 h 358033"/>
              <a:gd name="connsiteX19" fmla="*/ 18030 w 332275"/>
              <a:gd name="connsiteY19" fmla="*/ 149395 h 358033"/>
              <a:gd name="connsiteX20" fmla="*/ 20606 w 332275"/>
              <a:gd name="connsiteY20" fmla="*/ 159698 h 358033"/>
              <a:gd name="connsiteX21" fmla="*/ 41212 w 332275"/>
              <a:gd name="connsiteY21" fmla="*/ 177729 h 358033"/>
              <a:gd name="connsiteX22" fmla="*/ 48940 w 332275"/>
              <a:gd name="connsiteY22" fmla="*/ 182880 h 358033"/>
              <a:gd name="connsiteX23" fmla="*/ 136516 w 332275"/>
              <a:gd name="connsiteY23" fmla="*/ 180305 h 358033"/>
              <a:gd name="connsiteX24" fmla="*/ 167425 w 332275"/>
              <a:gd name="connsiteY24" fmla="*/ 175153 h 358033"/>
              <a:gd name="connsiteX25" fmla="*/ 185456 w 332275"/>
              <a:gd name="connsiteY25" fmla="*/ 177729 h 358033"/>
              <a:gd name="connsiteX26" fmla="*/ 190607 w 332275"/>
              <a:gd name="connsiteY26" fmla="*/ 185456 h 358033"/>
              <a:gd name="connsiteX27" fmla="*/ 195759 w 332275"/>
              <a:gd name="connsiteY27" fmla="*/ 200911 h 358033"/>
              <a:gd name="connsiteX28" fmla="*/ 198334 w 332275"/>
              <a:gd name="connsiteY28" fmla="*/ 231820 h 358033"/>
              <a:gd name="connsiteX29" fmla="*/ 200910 w 332275"/>
              <a:gd name="connsiteY29" fmla="*/ 239547 h 358033"/>
              <a:gd name="connsiteX30" fmla="*/ 208638 w 332275"/>
              <a:gd name="connsiteY30" fmla="*/ 247275 h 358033"/>
              <a:gd name="connsiteX31" fmla="*/ 218941 w 332275"/>
              <a:gd name="connsiteY31" fmla="*/ 270457 h 358033"/>
              <a:gd name="connsiteX32" fmla="*/ 224092 w 332275"/>
              <a:gd name="connsiteY32" fmla="*/ 296214 h 358033"/>
              <a:gd name="connsiteX33" fmla="*/ 239547 w 332275"/>
              <a:gd name="connsiteY33" fmla="*/ 311669 h 358033"/>
              <a:gd name="connsiteX34" fmla="*/ 242123 w 332275"/>
              <a:gd name="connsiteY34" fmla="*/ 319396 h 358033"/>
              <a:gd name="connsiteX35" fmla="*/ 244698 w 332275"/>
              <a:gd name="connsiteY35" fmla="*/ 350306 h 358033"/>
              <a:gd name="connsiteX36" fmla="*/ 255002 w 332275"/>
              <a:gd name="connsiteY36" fmla="*/ 352881 h 358033"/>
              <a:gd name="connsiteX37" fmla="*/ 273032 w 332275"/>
              <a:gd name="connsiteY37" fmla="*/ 358033 h 358033"/>
              <a:gd name="connsiteX38" fmla="*/ 309093 w 332275"/>
              <a:gd name="connsiteY38" fmla="*/ 352881 h 358033"/>
              <a:gd name="connsiteX39" fmla="*/ 324547 w 332275"/>
              <a:gd name="connsiteY39" fmla="*/ 347730 h 358033"/>
              <a:gd name="connsiteX40" fmla="*/ 332275 w 332275"/>
              <a:gd name="connsiteY40" fmla="*/ 345154 h 358033"/>
              <a:gd name="connsiteX41" fmla="*/ 327123 w 332275"/>
              <a:gd name="connsiteY41" fmla="*/ 319396 h 358033"/>
              <a:gd name="connsiteX42" fmla="*/ 321972 w 332275"/>
              <a:gd name="connsiteY42" fmla="*/ 301366 h 358033"/>
              <a:gd name="connsiteX43" fmla="*/ 316820 w 332275"/>
              <a:gd name="connsiteY43" fmla="*/ 285911 h 358033"/>
              <a:gd name="connsiteX44" fmla="*/ 311669 w 332275"/>
              <a:gd name="connsiteY44" fmla="*/ 278184 h 358033"/>
              <a:gd name="connsiteX45" fmla="*/ 309093 w 332275"/>
              <a:gd name="connsiteY45" fmla="*/ 270457 h 358033"/>
              <a:gd name="connsiteX46" fmla="*/ 298790 w 332275"/>
              <a:gd name="connsiteY46" fmla="*/ 255002 h 358033"/>
              <a:gd name="connsiteX47" fmla="*/ 283335 w 332275"/>
              <a:gd name="connsiteY47" fmla="*/ 224093 h 358033"/>
              <a:gd name="connsiteX48" fmla="*/ 278184 w 332275"/>
              <a:gd name="connsiteY48" fmla="*/ 216365 h 358033"/>
              <a:gd name="connsiteX49" fmla="*/ 270456 w 332275"/>
              <a:gd name="connsiteY49" fmla="*/ 208638 h 358033"/>
              <a:gd name="connsiteX50" fmla="*/ 262729 w 332275"/>
              <a:gd name="connsiteY50" fmla="*/ 203487 h 358033"/>
              <a:gd name="connsiteX51" fmla="*/ 247274 w 332275"/>
              <a:gd name="connsiteY51" fmla="*/ 188032 h 358033"/>
              <a:gd name="connsiteX52" fmla="*/ 242123 w 332275"/>
              <a:gd name="connsiteY52" fmla="*/ 180305 h 358033"/>
              <a:gd name="connsiteX53" fmla="*/ 226668 w 332275"/>
              <a:gd name="connsiteY53" fmla="*/ 172577 h 358033"/>
              <a:gd name="connsiteX54" fmla="*/ 216365 w 332275"/>
              <a:gd name="connsiteY54" fmla="*/ 162274 h 358033"/>
              <a:gd name="connsiteX55" fmla="*/ 200910 w 332275"/>
              <a:gd name="connsiteY55" fmla="*/ 151971 h 358033"/>
              <a:gd name="connsiteX56" fmla="*/ 193183 w 332275"/>
              <a:gd name="connsiteY56" fmla="*/ 146819 h 358033"/>
              <a:gd name="connsiteX57" fmla="*/ 177728 w 332275"/>
              <a:gd name="connsiteY57" fmla="*/ 133941 h 358033"/>
              <a:gd name="connsiteX58" fmla="*/ 157122 w 332275"/>
              <a:gd name="connsiteY58" fmla="*/ 118486 h 358033"/>
              <a:gd name="connsiteX59" fmla="*/ 164849 w 332275"/>
              <a:gd name="connsiteY59" fmla="*/ 69546 h 35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2275" h="358033">
                <a:moveTo>
                  <a:pt x="164849" y="69546"/>
                </a:moveTo>
                <a:cubicBezTo>
                  <a:pt x="166566" y="59243"/>
                  <a:pt x="167425" y="61045"/>
                  <a:pt x="167425" y="56667"/>
                </a:cubicBezTo>
                <a:cubicBezTo>
                  <a:pt x="167425" y="52935"/>
                  <a:pt x="162302" y="43296"/>
                  <a:pt x="159698" y="41213"/>
                </a:cubicBezTo>
                <a:cubicBezTo>
                  <a:pt x="157578" y="39517"/>
                  <a:pt x="154547" y="39496"/>
                  <a:pt x="151971" y="38637"/>
                </a:cubicBezTo>
                <a:cubicBezTo>
                  <a:pt x="149395" y="35203"/>
                  <a:pt x="147541" y="31082"/>
                  <a:pt x="144243" y="28334"/>
                </a:cubicBezTo>
                <a:cubicBezTo>
                  <a:pt x="142157" y="26596"/>
                  <a:pt x="139127" y="26504"/>
                  <a:pt x="136516" y="25758"/>
                </a:cubicBezTo>
                <a:cubicBezTo>
                  <a:pt x="133112" y="24785"/>
                  <a:pt x="129617" y="24154"/>
                  <a:pt x="126213" y="23182"/>
                </a:cubicBezTo>
                <a:cubicBezTo>
                  <a:pt x="100346" y="15792"/>
                  <a:pt x="140390" y="26084"/>
                  <a:pt x="108182" y="18031"/>
                </a:cubicBezTo>
                <a:cubicBezTo>
                  <a:pt x="86051" y="3275"/>
                  <a:pt x="114043" y="20960"/>
                  <a:pt x="92728" y="10303"/>
                </a:cubicBezTo>
                <a:cubicBezTo>
                  <a:pt x="89959" y="8919"/>
                  <a:pt x="87769" y="6536"/>
                  <a:pt x="85000" y="5152"/>
                </a:cubicBezTo>
                <a:cubicBezTo>
                  <a:pt x="81303" y="3304"/>
                  <a:pt x="70273" y="826"/>
                  <a:pt x="66970" y="0"/>
                </a:cubicBezTo>
                <a:cubicBezTo>
                  <a:pt x="54950" y="1717"/>
                  <a:pt x="42539" y="1663"/>
                  <a:pt x="30909" y="5152"/>
                </a:cubicBezTo>
                <a:cubicBezTo>
                  <a:pt x="24979" y="6931"/>
                  <a:pt x="15454" y="15455"/>
                  <a:pt x="15454" y="15455"/>
                </a:cubicBezTo>
                <a:cubicBezTo>
                  <a:pt x="14596" y="18031"/>
                  <a:pt x="14093" y="20754"/>
                  <a:pt x="12879" y="23182"/>
                </a:cubicBezTo>
                <a:cubicBezTo>
                  <a:pt x="9293" y="30354"/>
                  <a:pt x="5696" y="32941"/>
                  <a:pt x="0" y="38637"/>
                </a:cubicBezTo>
                <a:cubicBezTo>
                  <a:pt x="859" y="45506"/>
                  <a:pt x="1338" y="52433"/>
                  <a:pt x="2576" y="59243"/>
                </a:cubicBezTo>
                <a:cubicBezTo>
                  <a:pt x="3062" y="61914"/>
                  <a:pt x="4405" y="64360"/>
                  <a:pt x="5151" y="66970"/>
                </a:cubicBezTo>
                <a:cubicBezTo>
                  <a:pt x="6123" y="70374"/>
                  <a:pt x="6754" y="73870"/>
                  <a:pt x="7727" y="77274"/>
                </a:cubicBezTo>
                <a:cubicBezTo>
                  <a:pt x="9744" y="84334"/>
                  <a:pt x="12736" y="91085"/>
                  <a:pt x="15454" y="97880"/>
                </a:cubicBezTo>
                <a:cubicBezTo>
                  <a:pt x="16313" y="115052"/>
                  <a:pt x="16602" y="132261"/>
                  <a:pt x="18030" y="149395"/>
                </a:cubicBezTo>
                <a:cubicBezTo>
                  <a:pt x="18324" y="152923"/>
                  <a:pt x="19211" y="156444"/>
                  <a:pt x="20606" y="159698"/>
                </a:cubicBezTo>
                <a:cubicBezTo>
                  <a:pt x="24899" y="169715"/>
                  <a:pt x="31767" y="171433"/>
                  <a:pt x="41212" y="177729"/>
                </a:cubicBezTo>
                <a:lnTo>
                  <a:pt x="48940" y="182880"/>
                </a:lnTo>
                <a:lnTo>
                  <a:pt x="136516" y="180305"/>
                </a:lnTo>
                <a:cubicBezTo>
                  <a:pt x="144966" y="179893"/>
                  <a:pt x="158627" y="176913"/>
                  <a:pt x="167425" y="175153"/>
                </a:cubicBezTo>
                <a:cubicBezTo>
                  <a:pt x="173435" y="176012"/>
                  <a:pt x="179908" y="175263"/>
                  <a:pt x="185456" y="177729"/>
                </a:cubicBezTo>
                <a:cubicBezTo>
                  <a:pt x="188285" y="178986"/>
                  <a:pt x="189350" y="182627"/>
                  <a:pt x="190607" y="185456"/>
                </a:cubicBezTo>
                <a:cubicBezTo>
                  <a:pt x="192812" y="190418"/>
                  <a:pt x="195759" y="200911"/>
                  <a:pt x="195759" y="200911"/>
                </a:cubicBezTo>
                <a:cubicBezTo>
                  <a:pt x="196617" y="211214"/>
                  <a:pt x="196968" y="221572"/>
                  <a:pt x="198334" y="231820"/>
                </a:cubicBezTo>
                <a:cubicBezTo>
                  <a:pt x="198693" y="234511"/>
                  <a:pt x="199404" y="237288"/>
                  <a:pt x="200910" y="239547"/>
                </a:cubicBezTo>
                <a:cubicBezTo>
                  <a:pt x="202931" y="242578"/>
                  <a:pt x="206306" y="244476"/>
                  <a:pt x="208638" y="247275"/>
                </a:cubicBezTo>
                <a:cubicBezTo>
                  <a:pt x="214317" y="254090"/>
                  <a:pt x="217168" y="261593"/>
                  <a:pt x="218941" y="270457"/>
                </a:cubicBezTo>
                <a:cubicBezTo>
                  <a:pt x="220658" y="279043"/>
                  <a:pt x="220176" y="288383"/>
                  <a:pt x="224092" y="296214"/>
                </a:cubicBezTo>
                <a:cubicBezTo>
                  <a:pt x="227350" y="302730"/>
                  <a:pt x="239547" y="311669"/>
                  <a:pt x="239547" y="311669"/>
                </a:cubicBezTo>
                <a:cubicBezTo>
                  <a:pt x="240406" y="314245"/>
                  <a:pt x="241764" y="316705"/>
                  <a:pt x="242123" y="319396"/>
                </a:cubicBezTo>
                <a:cubicBezTo>
                  <a:pt x="243489" y="329644"/>
                  <a:pt x="240986" y="340656"/>
                  <a:pt x="244698" y="350306"/>
                </a:cubicBezTo>
                <a:cubicBezTo>
                  <a:pt x="245969" y="353610"/>
                  <a:pt x="251586" y="351950"/>
                  <a:pt x="255002" y="352881"/>
                </a:cubicBezTo>
                <a:cubicBezTo>
                  <a:pt x="261032" y="354526"/>
                  <a:pt x="267022" y="356316"/>
                  <a:pt x="273032" y="358033"/>
                </a:cubicBezTo>
                <a:cubicBezTo>
                  <a:pt x="285052" y="356316"/>
                  <a:pt x="297186" y="355262"/>
                  <a:pt x="309093" y="352881"/>
                </a:cubicBezTo>
                <a:cubicBezTo>
                  <a:pt x="314418" y="351816"/>
                  <a:pt x="319396" y="349447"/>
                  <a:pt x="324547" y="347730"/>
                </a:cubicBezTo>
                <a:lnTo>
                  <a:pt x="332275" y="345154"/>
                </a:lnTo>
                <a:cubicBezTo>
                  <a:pt x="330558" y="336568"/>
                  <a:pt x="329892" y="327703"/>
                  <a:pt x="327123" y="319396"/>
                </a:cubicBezTo>
                <a:cubicBezTo>
                  <a:pt x="318469" y="293437"/>
                  <a:pt x="331671" y="333697"/>
                  <a:pt x="321972" y="301366"/>
                </a:cubicBezTo>
                <a:cubicBezTo>
                  <a:pt x="320412" y="296165"/>
                  <a:pt x="319832" y="290429"/>
                  <a:pt x="316820" y="285911"/>
                </a:cubicBezTo>
                <a:cubicBezTo>
                  <a:pt x="315103" y="283335"/>
                  <a:pt x="313053" y="280953"/>
                  <a:pt x="311669" y="278184"/>
                </a:cubicBezTo>
                <a:cubicBezTo>
                  <a:pt x="310455" y="275756"/>
                  <a:pt x="310412" y="272830"/>
                  <a:pt x="309093" y="270457"/>
                </a:cubicBezTo>
                <a:cubicBezTo>
                  <a:pt x="306086" y="265045"/>
                  <a:pt x="300748" y="260876"/>
                  <a:pt x="298790" y="255002"/>
                </a:cubicBezTo>
                <a:cubicBezTo>
                  <a:pt x="291679" y="233671"/>
                  <a:pt x="296651" y="244068"/>
                  <a:pt x="283335" y="224093"/>
                </a:cubicBezTo>
                <a:cubicBezTo>
                  <a:pt x="281618" y="221517"/>
                  <a:pt x="280373" y="218554"/>
                  <a:pt x="278184" y="216365"/>
                </a:cubicBezTo>
                <a:cubicBezTo>
                  <a:pt x="275608" y="213789"/>
                  <a:pt x="273255" y="210970"/>
                  <a:pt x="270456" y="208638"/>
                </a:cubicBezTo>
                <a:cubicBezTo>
                  <a:pt x="268078" y="206656"/>
                  <a:pt x="265043" y="205544"/>
                  <a:pt x="262729" y="203487"/>
                </a:cubicBezTo>
                <a:cubicBezTo>
                  <a:pt x="257284" y="198647"/>
                  <a:pt x="251315" y="194094"/>
                  <a:pt x="247274" y="188032"/>
                </a:cubicBezTo>
                <a:cubicBezTo>
                  <a:pt x="245557" y="185456"/>
                  <a:pt x="244312" y="182494"/>
                  <a:pt x="242123" y="180305"/>
                </a:cubicBezTo>
                <a:cubicBezTo>
                  <a:pt x="237130" y="175312"/>
                  <a:pt x="232953" y="174672"/>
                  <a:pt x="226668" y="172577"/>
                </a:cubicBezTo>
                <a:cubicBezTo>
                  <a:pt x="223234" y="169143"/>
                  <a:pt x="220158" y="165308"/>
                  <a:pt x="216365" y="162274"/>
                </a:cubicBezTo>
                <a:cubicBezTo>
                  <a:pt x="211530" y="158406"/>
                  <a:pt x="206062" y="155405"/>
                  <a:pt x="200910" y="151971"/>
                </a:cubicBezTo>
                <a:cubicBezTo>
                  <a:pt x="198334" y="150254"/>
                  <a:pt x="195372" y="149008"/>
                  <a:pt x="193183" y="146819"/>
                </a:cubicBezTo>
                <a:cubicBezTo>
                  <a:pt x="180449" y="134085"/>
                  <a:pt x="190882" y="143507"/>
                  <a:pt x="177728" y="133941"/>
                </a:cubicBezTo>
                <a:cubicBezTo>
                  <a:pt x="170784" y="128891"/>
                  <a:pt x="157122" y="118486"/>
                  <a:pt x="157122" y="118486"/>
                </a:cubicBezTo>
                <a:cubicBezTo>
                  <a:pt x="149113" y="106472"/>
                  <a:pt x="163132" y="79849"/>
                  <a:pt x="164849" y="69546"/>
                </a:cubicBezTo>
                <a:close/>
              </a:path>
            </a:pathLst>
          </a:custGeom>
          <a:blipFill>
            <a:blip r:embed="rId37"/>
            <a:stretch>
              <a:fillRect l="3000"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7665F7F-927C-4A9E-8938-955FCE1C5B27}"/>
              </a:ext>
            </a:extLst>
          </p:cNvPr>
          <p:cNvSpPr/>
          <p:nvPr/>
        </p:nvSpPr>
        <p:spPr>
          <a:xfrm>
            <a:off x="4905375" y="3314700"/>
            <a:ext cx="438150" cy="381000"/>
          </a:xfrm>
          <a:custGeom>
            <a:avLst/>
            <a:gdLst>
              <a:gd name="connsiteX0" fmla="*/ 47625 w 438150"/>
              <a:gd name="connsiteY0" fmla="*/ 257175 h 381000"/>
              <a:gd name="connsiteX1" fmla="*/ 9525 w 438150"/>
              <a:gd name="connsiteY1" fmla="*/ 209550 h 381000"/>
              <a:gd name="connsiteX2" fmla="*/ 0 w 438150"/>
              <a:gd name="connsiteY2" fmla="*/ 180975 h 381000"/>
              <a:gd name="connsiteX3" fmla="*/ 9525 w 438150"/>
              <a:gd name="connsiteY3" fmla="*/ 76200 h 381000"/>
              <a:gd name="connsiteX4" fmla="*/ 28575 w 438150"/>
              <a:gd name="connsiteY4" fmla="*/ 47625 h 381000"/>
              <a:gd name="connsiteX5" fmla="*/ 85725 w 438150"/>
              <a:gd name="connsiteY5" fmla="*/ 0 h 381000"/>
              <a:gd name="connsiteX6" fmla="*/ 361950 w 438150"/>
              <a:gd name="connsiteY6" fmla="*/ 9525 h 381000"/>
              <a:gd name="connsiteX7" fmla="*/ 390525 w 438150"/>
              <a:gd name="connsiteY7" fmla="*/ 19050 h 381000"/>
              <a:gd name="connsiteX8" fmla="*/ 400050 w 438150"/>
              <a:gd name="connsiteY8" fmla="*/ 57150 h 381000"/>
              <a:gd name="connsiteX9" fmla="*/ 409575 w 438150"/>
              <a:gd name="connsiteY9" fmla="*/ 104775 h 381000"/>
              <a:gd name="connsiteX10" fmla="*/ 428625 w 438150"/>
              <a:gd name="connsiteY10" fmla="*/ 133350 h 381000"/>
              <a:gd name="connsiteX11" fmla="*/ 438150 w 438150"/>
              <a:gd name="connsiteY11" fmla="*/ 161925 h 381000"/>
              <a:gd name="connsiteX12" fmla="*/ 419100 w 438150"/>
              <a:gd name="connsiteY12" fmla="*/ 304800 h 381000"/>
              <a:gd name="connsiteX13" fmla="*/ 400050 w 438150"/>
              <a:gd name="connsiteY13" fmla="*/ 333375 h 381000"/>
              <a:gd name="connsiteX14" fmla="*/ 333375 w 438150"/>
              <a:gd name="connsiteY14" fmla="*/ 381000 h 381000"/>
              <a:gd name="connsiteX15" fmla="*/ 276225 w 438150"/>
              <a:gd name="connsiteY15" fmla="*/ 371475 h 381000"/>
              <a:gd name="connsiteX16" fmla="*/ 190500 w 438150"/>
              <a:gd name="connsiteY16" fmla="*/ 361950 h 381000"/>
              <a:gd name="connsiteX17" fmla="*/ 161925 w 438150"/>
              <a:gd name="connsiteY17" fmla="*/ 342900 h 381000"/>
              <a:gd name="connsiteX18" fmla="*/ 142875 w 438150"/>
              <a:gd name="connsiteY18" fmla="*/ 314325 h 381000"/>
              <a:gd name="connsiteX19" fmla="*/ 114300 w 438150"/>
              <a:gd name="connsiteY19" fmla="*/ 295275 h 381000"/>
              <a:gd name="connsiteX20" fmla="*/ 104775 w 438150"/>
              <a:gd name="connsiteY20" fmla="*/ 266700 h 381000"/>
              <a:gd name="connsiteX21" fmla="*/ 47625 w 438150"/>
              <a:gd name="connsiteY21" fmla="*/ 25717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8150" h="381000">
                <a:moveTo>
                  <a:pt x="47625" y="257175"/>
                </a:moveTo>
                <a:cubicBezTo>
                  <a:pt x="31750" y="247650"/>
                  <a:pt x="20300" y="226790"/>
                  <a:pt x="9525" y="209550"/>
                </a:cubicBezTo>
                <a:cubicBezTo>
                  <a:pt x="4204" y="201036"/>
                  <a:pt x="0" y="191015"/>
                  <a:pt x="0" y="180975"/>
                </a:cubicBezTo>
                <a:cubicBezTo>
                  <a:pt x="0" y="145906"/>
                  <a:pt x="2177" y="110491"/>
                  <a:pt x="9525" y="76200"/>
                </a:cubicBezTo>
                <a:cubicBezTo>
                  <a:pt x="11924" y="65006"/>
                  <a:pt x="21246" y="56419"/>
                  <a:pt x="28575" y="47625"/>
                </a:cubicBezTo>
                <a:cubicBezTo>
                  <a:pt x="51494" y="20123"/>
                  <a:pt x="57628" y="18731"/>
                  <a:pt x="85725" y="0"/>
                </a:cubicBezTo>
                <a:cubicBezTo>
                  <a:pt x="177800" y="3175"/>
                  <a:pt x="270000" y="3778"/>
                  <a:pt x="361950" y="9525"/>
                </a:cubicBezTo>
                <a:cubicBezTo>
                  <a:pt x="371971" y="10151"/>
                  <a:pt x="384253" y="11210"/>
                  <a:pt x="390525" y="19050"/>
                </a:cubicBezTo>
                <a:cubicBezTo>
                  <a:pt x="398703" y="29272"/>
                  <a:pt x="397210" y="44371"/>
                  <a:pt x="400050" y="57150"/>
                </a:cubicBezTo>
                <a:cubicBezTo>
                  <a:pt x="403562" y="72954"/>
                  <a:pt x="403891" y="89616"/>
                  <a:pt x="409575" y="104775"/>
                </a:cubicBezTo>
                <a:cubicBezTo>
                  <a:pt x="413595" y="115494"/>
                  <a:pt x="423505" y="123111"/>
                  <a:pt x="428625" y="133350"/>
                </a:cubicBezTo>
                <a:cubicBezTo>
                  <a:pt x="433115" y="142330"/>
                  <a:pt x="434975" y="152400"/>
                  <a:pt x="438150" y="161925"/>
                </a:cubicBezTo>
                <a:cubicBezTo>
                  <a:pt x="436022" y="187461"/>
                  <a:pt x="438554" y="265893"/>
                  <a:pt x="419100" y="304800"/>
                </a:cubicBezTo>
                <a:cubicBezTo>
                  <a:pt x="413980" y="315039"/>
                  <a:pt x="408844" y="326046"/>
                  <a:pt x="400050" y="333375"/>
                </a:cubicBezTo>
                <a:cubicBezTo>
                  <a:pt x="249605" y="458746"/>
                  <a:pt x="467140" y="247235"/>
                  <a:pt x="333375" y="381000"/>
                </a:cubicBezTo>
                <a:cubicBezTo>
                  <a:pt x="314325" y="377825"/>
                  <a:pt x="295368" y="374027"/>
                  <a:pt x="276225" y="371475"/>
                </a:cubicBezTo>
                <a:cubicBezTo>
                  <a:pt x="247726" y="367675"/>
                  <a:pt x="218392" y="368923"/>
                  <a:pt x="190500" y="361950"/>
                </a:cubicBezTo>
                <a:cubicBezTo>
                  <a:pt x="179394" y="359174"/>
                  <a:pt x="171450" y="349250"/>
                  <a:pt x="161925" y="342900"/>
                </a:cubicBezTo>
                <a:cubicBezTo>
                  <a:pt x="155575" y="333375"/>
                  <a:pt x="150970" y="322420"/>
                  <a:pt x="142875" y="314325"/>
                </a:cubicBezTo>
                <a:cubicBezTo>
                  <a:pt x="134780" y="306230"/>
                  <a:pt x="121451" y="304214"/>
                  <a:pt x="114300" y="295275"/>
                </a:cubicBezTo>
                <a:cubicBezTo>
                  <a:pt x="108028" y="287435"/>
                  <a:pt x="113129" y="272269"/>
                  <a:pt x="104775" y="266700"/>
                </a:cubicBezTo>
                <a:cubicBezTo>
                  <a:pt x="91305" y="257720"/>
                  <a:pt x="63500" y="266700"/>
                  <a:pt x="47625" y="257175"/>
                </a:cubicBezTo>
                <a:close/>
              </a:path>
            </a:pathLst>
          </a:custGeom>
          <a:blipFill>
            <a:blip r:embed="rId38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AC1E142-C0D5-4516-BD05-122DA627162A}"/>
              </a:ext>
            </a:extLst>
          </p:cNvPr>
          <p:cNvSpPr/>
          <p:nvPr/>
        </p:nvSpPr>
        <p:spPr>
          <a:xfrm>
            <a:off x="6115050" y="3552825"/>
            <a:ext cx="382570" cy="495300"/>
          </a:xfrm>
          <a:custGeom>
            <a:avLst/>
            <a:gdLst>
              <a:gd name="connsiteX0" fmla="*/ 381000 w 382570"/>
              <a:gd name="connsiteY0" fmla="*/ 438150 h 495300"/>
              <a:gd name="connsiteX1" fmla="*/ 295275 w 382570"/>
              <a:gd name="connsiteY1" fmla="*/ 485775 h 495300"/>
              <a:gd name="connsiteX2" fmla="*/ 266700 w 382570"/>
              <a:gd name="connsiteY2" fmla="*/ 495300 h 495300"/>
              <a:gd name="connsiteX3" fmla="*/ 114300 w 382570"/>
              <a:gd name="connsiteY3" fmla="*/ 485775 h 495300"/>
              <a:gd name="connsiteX4" fmla="*/ 85725 w 382570"/>
              <a:gd name="connsiteY4" fmla="*/ 476250 h 495300"/>
              <a:gd name="connsiteX5" fmla="*/ 28575 w 382570"/>
              <a:gd name="connsiteY5" fmla="*/ 419100 h 495300"/>
              <a:gd name="connsiteX6" fmla="*/ 9525 w 382570"/>
              <a:gd name="connsiteY6" fmla="*/ 276225 h 495300"/>
              <a:gd name="connsiteX7" fmla="*/ 0 w 382570"/>
              <a:gd name="connsiteY7" fmla="*/ 247650 h 495300"/>
              <a:gd name="connsiteX8" fmla="*/ 9525 w 382570"/>
              <a:gd name="connsiteY8" fmla="*/ 161925 h 495300"/>
              <a:gd name="connsiteX9" fmla="*/ 28575 w 382570"/>
              <a:gd name="connsiteY9" fmla="*/ 133350 h 495300"/>
              <a:gd name="connsiteX10" fmla="*/ 38100 w 382570"/>
              <a:gd name="connsiteY10" fmla="*/ 104775 h 495300"/>
              <a:gd name="connsiteX11" fmla="*/ 104775 w 382570"/>
              <a:gd name="connsiteY11" fmla="*/ 28575 h 495300"/>
              <a:gd name="connsiteX12" fmla="*/ 180975 w 382570"/>
              <a:gd name="connsiteY12" fmla="*/ 9525 h 495300"/>
              <a:gd name="connsiteX13" fmla="*/ 209550 w 382570"/>
              <a:gd name="connsiteY13" fmla="*/ 0 h 495300"/>
              <a:gd name="connsiteX14" fmla="*/ 247650 w 382570"/>
              <a:gd name="connsiteY14" fmla="*/ 9525 h 495300"/>
              <a:gd name="connsiteX15" fmla="*/ 266700 w 382570"/>
              <a:gd name="connsiteY15" fmla="*/ 66675 h 495300"/>
              <a:gd name="connsiteX16" fmla="*/ 295275 w 382570"/>
              <a:gd name="connsiteY16" fmla="*/ 123825 h 495300"/>
              <a:gd name="connsiteX17" fmla="*/ 304800 w 382570"/>
              <a:gd name="connsiteY17" fmla="*/ 190500 h 495300"/>
              <a:gd name="connsiteX18" fmla="*/ 342900 w 382570"/>
              <a:gd name="connsiteY18" fmla="*/ 247650 h 495300"/>
              <a:gd name="connsiteX19" fmla="*/ 361950 w 382570"/>
              <a:gd name="connsiteY19" fmla="*/ 304800 h 495300"/>
              <a:gd name="connsiteX20" fmla="*/ 352425 w 382570"/>
              <a:gd name="connsiteY20" fmla="*/ 371475 h 495300"/>
              <a:gd name="connsiteX21" fmla="*/ 342900 w 382570"/>
              <a:gd name="connsiteY21" fmla="*/ 400050 h 495300"/>
              <a:gd name="connsiteX22" fmla="*/ 352425 w 382570"/>
              <a:gd name="connsiteY22" fmla="*/ 428625 h 495300"/>
              <a:gd name="connsiteX23" fmla="*/ 381000 w 382570"/>
              <a:gd name="connsiteY23" fmla="*/ 438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2570" h="495300">
                <a:moveTo>
                  <a:pt x="381000" y="438150"/>
                </a:moveTo>
                <a:cubicBezTo>
                  <a:pt x="371475" y="447675"/>
                  <a:pt x="327159" y="472110"/>
                  <a:pt x="295275" y="485775"/>
                </a:cubicBezTo>
                <a:cubicBezTo>
                  <a:pt x="286047" y="489730"/>
                  <a:pt x="276225" y="492125"/>
                  <a:pt x="266700" y="495300"/>
                </a:cubicBezTo>
                <a:cubicBezTo>
                  <a:pt x="215900" y="492125"/>
                  <a:pt x="164919" y="491103"/>
                  <a:pt x="114300" y="485775"/>
                </a:cubicBezTo>
                <a:cubicBezTo>
                  <a:pt x="104315" y="484724"/>
                  <a:pt x="93650" y="482414"/>
                  <a:pt x="85725" y="476250"/>
                </a:cubicBezTo>
                <a:cubicBezTo>
                  <a:pt x="64459" y="459710"/>
                  <a:pt x="28575" y="419100"/>
                  <a:pt x="28575" y="419100"/>
                </a:cubicBezTo>
                <a:cubicBezTo>
                  <a:pt x="4240" y="346094"/>
                  <a:pt x="30243" y="431607"/>
                  <a:pt x="9525" y="276225"/>
                </a:cubicBezTo>
                <a:cubicBezTo>
                  <a:pt x="8198" y="266273"/>
                  <a:pt x="3175" y="257175"/>
                  <a:pt x="0" y="247650"/>
                </a:cubicBezTo>
                <a:cubicBezTo>
                  <a:pt x="3175" y="219075"/>
                  <a:pt x="2552" y="189817"/>
                  <a:pt x="9525" y="161925"/>
                </a:cubicBezTo>
                <a:cubicBezTo>
                  <a:pt x="12301" y="150819"/>
                  <a:pt x="23455" y="143589"/>
                  <a:pt x="28575" y="133350"/>
                </a:cubicBezTo>
                <a:cubicBezTo>
                  <a:pt x="33065" y="124370"/>
                  <a:pt x="33224" y="113552"/>
                  <a:pt x="38100" y="104775"/>
                </a:cubicBezTo>
                <a:cubicBezTo>
                  <a:pt x="60081" y="65210"/>
                  <a:pt x="68385" y="46770"/>
                  <a:pt x="104775" y="28575"/>
                </a:cubicBezTo>
                <a:cubicBezTo>
                  <a:pt x="126548" y="17689"/>
                  <a:pt x="159238" y="14959"/>
                  <a:pt x="180975" y="9525"/>
                </a:cubicBezTo>
                <a:cubicBezTo>
                  <a:pt x="190715" y="7090"/>
                  <a:pt x="200025" y="3175"/>
                  <a:pt x="209550" y="0"/>
                </a:cubicBezTo>
                <a:cubicBezTo>
                  <a:pt x="222250" y="3175"/>
                  <a:pt x="239131" y="-414"/>
                  <a:pt x="247650" y="9525"/>
                </a:cubicBezTo>
                <a:cubicBezTo>
                  <a:pt x="260718" y="24771"/>
                  <a:pt x="255561" y="49967"/>
                  <a:pt x="266700" y="66675"/>
                </a:cubicBezTo>
                <a:cubicBezTo>
                  <a:pt x="291319" y="103604"/>
                  <a:pt x="282130" y="84390"/>
                  <a:pt x="295275" y="123825"/>
                </a:cubicBezTo>
                <a:cubicBezTo>
                  <a:pt x="298450" y="146050"/>
                  <a:pt x="296741" y="169546"/>
                  <a:pt x="304800" y="190500"/>
                </a:cubicBezTo>
                <a:cubicBezTo>
                  <a:pt x="313019" y="211869"/>
                  <a:pt x="335660" y="225930"/>
                  <a:pt x="342900" y="247650"/>
                </a:cubicBezTo>
                <a:lnTo>
                  <a:pt x="361950" y="304800"/>
                </a:lnTo>
                <a:cubicBezTo>
                  <a:pt x="358775" y="327025"/>
                  <a:pt x="356828" y="349460"/>
                  <a:pt x="352425" y="371475"/>
                </a:cubicBezTo>
                <a:cubicBezTo>
                  <a:pt x="350456" y="381320"/>
                  <a:pt x="342900" y="390010"/>
                  <a:pt x="342900" y="400050"/>
                </a:cubicBezTo>
                <a:cubicBezTo>
                  <a:pt x="342900" y="410090"/>
                  <a:pt x="350456" y="418780"/>
                  <a:pt x="352425" y="428625"/>
                </a:cubicBezTo>
                <a:cubicBezTo>
                  <a:pt x="353670" y="434852"/>
                  <a:pt x="390525" y="428625"/>
                  <a:pt x="381000" y="438150"/>
                </a:cubicBezTo>
                <a:close/>
              </a:path>
            </a:pathLst>
          </a:custGeom>
          <a:blipFill>
            <a:blip r:embed="rId39"/>
            <a:stretch>
              <a:fillRect l="3000" r="1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4852B3F-881C-4C4D-AA28-B9760E1F580E}"/>
              </a:ext>
            </a:extLst>
          </p:cNvPr>
          <p:cNvSpPr/>
          <p:nvPr/>
        </p:nvSpPr>
        <p:spPr>
          <a:xfrm>
            <a:off x="5425702" y="4928192"/>
            <a:ext cx="821085" cy="586784"/>
          </a:xfrm>
          <a:custGeom>
            <a:avLst/>
            <a:gdLst>
              <a:gd name="connsiteX0" fmla="*/ 6560 w 606635"/>
              <a:gd name="connsiteY0" fmla="*/ 114300 h 504825"/>
              <a:gd name="connsiteX1" fmla="*/ 178010 w 606635"/>
              <a:gd name="connsiteY1" fmla="*/ 104775 h 504825"/>
              <a:gd name="connsiteX2" fmla="*/ 216110 w 606635"/>
              <a:gd name="connsiteY2" fmla="*/ 85725 h 504825"/>
              <a:gd name="connsiteX3" fmla="*/ 254210 w 606635"/>
              <a:gd name="connsiteY3" fmla="*/ 76200 h 504825"/>
              <a:gd name="connsiteX4" fmla="*/ 311360 w 606635"/>
              <a:gd name="connsiteY4" fmla="*/ 57150 h 504825"/>
              <a:gd name="connsiteX5" fmla="*/ 406610 w 606635"/>
              <a:gd name="connsiteY5" fmla="*/ 38100 h 504825"/>
              <a:gd name="connsiteX6" fmla="*/ 501860 w 606635"/>
              <a:gd name="connsiteY6" fmla="*/ 0 h 504825"/>
              <a:gd name="connsiteX7" fmla="*/ 587585 w 606635"/>
              <a:gd name="connsiteY7" fmla="*/ 9525 h 504825"/>
              <a:gd name="connsiteX8" fmla="*/ 606635 w 606635"/>
              <a:gd name="connsiteY8" fmla="*/ 38100 h 504825"/>
              <a:gd name="connsiteX9" fmla="*/ 587585 w 606635"/>
              <a:gd name="connsiteY9" fmla="*/ 238125 h 504825"/>
              <a:gd name="connsiteX10" fmla="*/ 559010 w 606635"/>
              <a:gd name="connsiteY10" fmla="*/ 323850 h 504825"/>
              <a:gd name="connsiteX11" fmla="*/ 539960 w 606635"/>
              <a:gd name="connsiteY11" fmla="*/ 400050 h 504825"/>
              <a:gd name="connsiteX12" fmla="*/ 501860 w 606635"/>
              <a:gd name="connsiteY12" fmla="*/ 457200 h 504825"/>
              <a:gd name="connsiteX13" fmla="*/ 416135 w 606635"/>
              <a:gd name="connsiteY13" fmla="*/ 504825 h 504825"/>
              <a:gd name="connsiteX14" fmla="*/ 130385 w 606635"/>
              <a:gd name="connsiteY14" fmla="*/ 495300 h 504825"/>
              <a:gd name="connsiteX15" fmla="*/ 120860 w 606635"/>
              <a:gd name="connsiteY15" fmla="*/ 466725 h 504825"/>
              <a:gd name="connsiteX16" fmla="*/ 111335 w 606635"/>
              <a:gd name="connsiteY16" fmla="*/ 352425 h 504825"/>
              <a:gd name="connsiteX17" fmla="*/ 63710 w 606635"/>
              <a:gd name="connsiteY17" fmla="*/ 247650 h 504825"/>
              <a:gd name="connsiteX18" fmla="*/ 44660 w 606635"/>
              <a:gd name="connsiteY18" fmla="*/ 219075 h 504825"/>
              <a:gd name="connsiteX19" fmla="*/ 35135 w 606635"/>
              <a:gd name="connsiteY19" fmla="*/ 171450 h 504825"/>
              <a:gd name="connsiteX20" fmla="*/ 6560 w 606635"/>
              <a:gd name="connsiteY20" fmla="*/ 114300 h 504825"/>
              <a:gd name="connsiteX0" fmla="*/ 6560 w 732689"/>
              <a:gd name="connsiteY0" fmla="*/ 114300 h 504825"/>
              <a:gd name="connsiteX1" fmla="*/ 178010 w 732689"/>
              <a:gd name="connsiteY1" fmla="*/ 104775 h 504825"/>
              <a:gd name="connsiteX2" fmla="*/ 216110 w 732689"/>
              <a:gd name="connsiteY2" fmla="*/ 85725 h 504825"/>
              <a:gd name="connsiteX3" fmla="*/ 254210 w 732689"/>
              <a:gd name="connsiteY3" fmla="*/ 76200 h 504825"/>
              <a:gd name="connsiteX4" fmla="*/ 311360 w 732689"/>
              <a:gd name="connsiteY4" fmla="*/ 57150 h 504825"/>
              <a:gd name="connsiteX5" fmla="*/ 406610 w 732689"/>
              <a:gd name="connsiteY5" fmla="*/ 38100 h 504825"/>
              <a:gd name="connsiteX6" fmla="*/ 501860 w 732689"/>
              <a:gd name="connsiteY6" fmla="*/ 0 h 504825"/>
              <a:gd name="connsiteX7" fmla="*/ 587585 w 732689"/>
              <a:gd name="connsiteY7" fmla="*/ 9525 h 504825"/>
              <a:gd name="connsiteX8" fmla="*/ 606635 w 732689"/>
              <a:gd name="connsiteY8" fmla="*/ 38100 h 504825"/>
              <a:gd name="connsiteX9" fmla="*/ 732078 w 732689"/>
              <a:gd name="connsiteY9" fmla="*/ 41455 h 504825"/>
              <a:gd name="connsiteX10" fmla="*/ 559010 w 732689"/>
              <a:gd name="connsiteY10" fmla="*/ 323850 h 504825"/>
              <a:gd name="connsiteX11" fmla="*/ 539960 w 732689"/>
              <a:gd name="connsiteY11" fmla="*/ 400050 h 504825"/>
              <a:gd name="connsiteX12" fmla="*/ 501860 w 732689"/>
              <a:gd name="connsiteY12" fmla="*/ 457200 h 504825"/>
              <a:gd name="connsiteX13" fmla="*/ 416135 w 732689"/>
              <a:gd name="connsiteY13" fmla="*/ 504825 h 504825"/>
              <a:gd name="connsiteX14" fmla="*/ 130385 w 732689"/>
              <a:gd name="connsiteY14" fmla="*/ 495300 h 504825"/>
              <a:gd name="connsiteX15" fmla="*/ 120860 w 732689"/>
              <a:gd name="connsiteY15" fmla="*/ 466725 h 504825"/>
              <a:gd name="connsiteX16" fmla="*/ 111335 w 732689"/>
              <a:gd name="connsiteY16" fmla="*/ 352425 h 504825"/>
              <a:gd name="connsiteX17" fmla="*/ 63710 w 732689"/>
              <a:gd name="connsiteY17" fmla="*/ 247650 h 504825"/>
              <a:gd name="connsiteX18" fmla="*/ 44660 w 732689"/>
              <a:gd name="connsiteY18" fmla="*/ 219075 h 504825"/>
              <a:gd name="connsiteX19" fmla="*/ 35135 w 732689"/>
              <a:gd name="connsiteY19" fmla="*/ 171450 h 504825"/>
              <a:gd name="connsiteX20" fmla="*/ 6560 w 732689"/>
              <a:gd name="connsiteY20" fmla="*/ 11430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32689" h="504825">
                <a:moveTo>
                  <a:pt x="6560" y="114300"/>
                </a:moveTo>
                <a:cubicBezTo>
                  <a:pt x="30373" y="103187"/>
                  <a:pt x="121297" y="112509"/>
                  <a:pt x="178010" y="104775"/>
                </a:cubicBezTo>
                <a:cubicBezTo>
                  <a:pt x="192079" y="102857"/>
                  <a:pt x="202815" y="90711"/>
                  <a:pt x="216110" y="85725"/>
                </a:cubicBezTo>
                <a:cubicBezTo>
                  <a:pt x="228367" y="81128"/>
                  <a:pt x="241671" y="79962"/>
                  <a:pt x="254210" y="76200"/>
                </a:cubicBezTo>
                <a:cubicBezTo>
                  <a:pt x="273444" y="70430"/>
                  <a:pt x="292126" y="62920"/>
                  <a:pt x="311360" y="57150"/>
                </a:cubicBezTo>
                <a:cubicBezTo>
                  <a:pt x="390512" y="33405"/>
                  <a:pt x="303626" y="63846"/>
                  <a:pt x="406610" y="38100"/>
                </a:cubicBezTo>
                <a:cubicBezTo>
                  <a:pt x="453690" y="26330"/>
                  <a:pt x="462445" y="19708"/>
                  <a:pt x="501860" y="0"/>
                </a:cubicBezTo>
                <a:cubicBezTo>
                  <a:pt x="530435" y="3175"/>
                  <a:pt x="560565" y="-300"/>
                  <a:pt x="587585" y="9525"/>
                </a:cubicBezTo>
                <a:cubicBezTo>
                  <a:pt x="598343" y="13437"/>
                  <a:pt x="582553" y="32778"/>
                  <a:pt x="606635" y="38100"/>
                </a:cubicBezTo>
                <a:cubicBezTo>
                  <a:pt x="630717" y="43422"/>
                  <a:pt x="741893" y="-24799"/>
                  <a:pt x="732078" y="41455"/>
                </a:cubicBezTo>
                <a:cubicBezTo>
                  <a:pt x="721192" y="114934"/>
                  <a:pt x="591030" y="264084"/>
                  <a:pt x="559010" y="323850"/>
                </a:cubicBezTo>
                <a:cubicBezTo>
                  <a:pt x="526990" y="383616"/>
                  <a:pt x="549113" y="383575"/>
                  <a:pt x="539960" y="400050"/>
                </a:cubicBezTo>
                <a:cubicBezTo>
                  <a:pt x="528841" y="420064"/>
                  <a:pt x="520910" y="444500"/>
                  <a:pt x="501860" y="457200"/>
                </a:cubicBezTo>
                <a:cubicBezTo>
                  <a:pt x="436356" y="500869"/>
                  <a:pt x="466430" y="488060"/>
                  <a:pt x="416135" y="504825"/>
                </a:cubicBezTo>
                <a:cubicBezTo>
                  <a:pt x="320885" y="501650"/>
                  <a:pt x="224904" y="507496"/>
                  <a:pt x="130385" y="495300"/>
                </a:cubicBezTo>
                <a:cubicBezTo>
                  <a:pt x="120427" y="494015"/>
                  <a:pt x="122187" y="476677"/>
                  <a:pt x="120860" y="466725"/>
                </a:cubicBezTo>
                <a:cubicBezTo>
                  <a:pt x="115807" y="428828"/>
                  <a:pt x="115802" y="390395"/>
                  <a:pt x="111335" y="352425"/>
                </a:cubicBezTo>
                <a:cubicBezTo>
                  <a:pt x="104327" y="292861"/>
                  <a:pt x="100880" y="303405"/>
                  <a:pt x="63710" y="247650"/>
                </a:cubicBezTo>
                <a:lnTo>
                  <a:pt x="44660" y="219075"/>
                </a:lnTo>
                <a:cubicBezTo>
                  <a:pt x="41485" y="203200"/>
                  <a:pt x="40819" y="186609"/>
                  <a:pt x="35135" y="171450"/>
                </a:cubicBezTo>
                <a:cubicBezTo>
                  <a:pt x="31115" y="160731"/>
                  <a:pt x="-17253" y="125413"/>
                  <a:pt x="6560" y="114300"/>
                </a:cubicBezTo>
                <a:close/>
              </a:path>
            </a:pathLst>
          </a:custGeom>
          <a:blipFill>
            <a:blip r:embed="rId40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84D350F-DE3E-4EB9-9B49-F3BFE6414A05}"/>
              </a:ext>
            </a:extLst>
          </p:cNvPr>
          <p:cNvSpPr/>
          <p:nvPr/>
        </p:nvSpPr>
        <p:spPr>
          <a:xfrm>
            <a:off x="5813946" y="3821135"/>
            <a:ext cx="655115" cy="696321"/>
          </a:xfrm>
          <a:custGeom>
            <a:avLst/>
            <a:gdLst>
              <a:gd name="connsiteX0" fmla="*/ 300251 w 655115"/>
              <a:gd name="connsiteY0" fmla="*/ 27534 h 696321"/>
              <a:gd name="connsiteX1" fmla="*/ 232012 w 655115"/>
              <a:gd name="connsiteY1" fmla="*/ 238 h 696321"/>
              <a:gd name="connsiteX2" fmla="*/ 150126 w 655115"/>
              <a:gd name="connsiteY2" fmla="*/ 41181 h 696321"/>
              <a:gd name="connsiteX3" fmla="*/ 109182 w 655115"/>
              <a:gd name="connsiteY3" fmla="*/ 54829 h 696321"/>
              <a:gd name="connsiteX4" fmla="*/ 27296 w 655115"/>
              <a:gd name="connsiteY4" fmla="*/ 123068 h 696321"/>
              <a:gd name="connsiteX5" fmla="*/ 0 w 655115"/>
              <a:gd name="connsiteY5" fmla="*/ 204955 h 696321"/>
              <a:gd name="connsiteX6" fmla="*/ 27296 w 655115"/>
              <a:gd name="connsiteY6" fmla="*/ 245898 h 696321"/>
              <a:gd name="connsiteX7" fmla="*/ 68239 w 655115"/>
              <a:gd name="connsiteY7" fmla="*/ 273193 h 696321"/>
              <a:gd name="connsiteX8" fmla="*/ 136478 w 655115"/>
              <a:gd name="connsiteY8" fmla="*/ 409671 h 696321"/>
              <a:gd name="connsiteX9" fmla="*/ 150126 w 655115"/>
              <a:gd name="connsiteY9" fmla="*/ 450614 h 696321"/>
              <a:gd name="connsiteX10" fmla="*/ 204717 w 655115"/>
              <a:gd name="connsiteY10" fmla="*/ 546149 h 696321"/>
              <a:gd name="connsiteX11" fmla="*/ 218364 w 655115"/>
              <a:gd name="connsiteY11" fmla="*/ 587092 h 696321"/>
              <a:gd name="connsiteX12" fmla="*/ 259308 w 655115"/>
              <a:gd name="connsiteY12" fmla="*/ 614387 h 696321"/>
              <a:gd name="connsiteX13" fmla="*/ 477672 w 655115"/>
              <a:gd name="connsiteY13" fmla="*/ 641683 h 696321"/>
              <a:gd name="connsiteX14" fmla="*/ 627797 w 655115"/>
              <a:gd name="connsiteY14" fmla="*/ 682626 h 696321"/>
              <a:gd name="connsiteX15" fmla="*/ 641445 w 655115"/>
              <a:gd name="connsiteY15" fmla="*/ 614387 h 696321"/>
              <a:gd name="connsiteX16" fmla="*/ 655093 w 655115"/>
              <a:gd name="connsiteY16" fmla="*/ 573444 h 696321"/>
              <a:gd name="connsiteX17" fmla="*/ 627797 w 655115"/>
              <a:gd name="connsiteY17" fmla="*/ 273193 h 696321"/>
              <a:gd name="connsiteX18" fmla="*/ 436729 w 655115"/>
              <a:gd name="connsiteY18" fmla="*/ 286841 h 696321"/>
              <a:gd name="connsiteX19" fmla="*/ 382138 w 655115"/>
              <a:gd name="connsiteY19" fmla="*/ 218602 h 696321"/>
              <a:gd name="connsiteX20" fmla="*/ 341194 w 655115"/>
              <a:gd name="connsiteY20" fmla="*/ 191307 h 696321"/>
              <a:gd name="connsiteX21" fmla="*/ 327547 w 655115"/>
              <a:gd name="connsiteY21" fmla="*/ 150364 h 696321"/>
              <a:gd name="connsiteX22" fmla="*/ 286603 w 655115"/>
              <a:gd name="connsiteY22" fmla="*/ 54829 h 696321"/>
              <a:gd name="connsiteX23" fmla="*/ 300251 w 655115"/>
              <a:gd name="connsiteY23" fmla="*/ 27534 h 6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115" h="696321">
                <a:moveTo>
                  <a:pt x="300251" y="27534"/>
                </a:moveTo>
                <a:cubicBezTo>
                  <a:pt x="291153" y="18436"/>
                  <a:pt x="256321" y="3277"/>
                  <a:pt x="232012" y="238"/>
                </a:cubicBezTo>
                <a:cubicBezTo>
                  <a:pt x="204570" y="-3192"/>
                  <a:pt x="169904" y="31292"/>
                  <a:pt x="150126" y="41181"/>
                </a:cubicBezTo>
                <a:cubicBezTo>
                  <a:pt x="137259" y="47615"/>
                  <a:pt x="122830" y="50280"/>
                  <a:pt x="109182" y="54829"/>
                </a:cubicBezTo>
                <a:cubicBezTo>
                  <a:pt x="83699" y="71818"/>
                  <a:pt x="42749" y="95253"/>
                  <a:pt x="27296" y="123068"/>
                </a:cubicBezTo>
                <a:cubicBezTo>
                  <a:pt x="13323" y="148219"/>
                  <a:pt x="0" y="204955"/>
                  <a:pt x="0" y="204955"/>
                </a:cubicBezTo>
                <a:cubicBezTo>
                  <a:pt x="9099" y="218603"/>
                  <a:pt x="15698" y="234300"/>
                  <a:pt x="27296" y="245898"/>
                </a:cubicBezTo>
                <a:cubicBezTo>
                  <a:pt x="38894" y="257496"/>
                  <a:pt x="61577" y="258204"/>
                  <a:pt x="68239" y="273193"/>
                </a:cubicBezTo>
                <a:cubicBezTo>
                  <a:pt x="138508" y="431298"/>
                  <a:pt x="18390" y="321106"/>
                  <a:pt x="136478" y="409671"/>
                </a:cubicBezTo>
                <a:cubicBezTo>
                  <a:pt x="141027" y="423319"/>
                  <a:pt x="144459" y="437391"/>
                  <a:pt x="150126" y="450614"/>
                </a:cubicBezTo>
                <a:cubicBezTo>
                  <a:pt x="170906" y="499100"/>
                  <a:pt x="177303" y="505028"/>
                  <a:pt x="204717" y="546149"/>
                </a:cubicBezTo>
                <a:cubicBezTo>
                  <a:pt x="209266" y="559797"/>
                  <a:pt x="209377" y="575859"/>
                  <a:pt x="218364" y="587092"/>
                </a:cubicBezTo>
                <a:cubicBezTo>
                  <a:pt x="228611" y="599900"/>
                  <a:pt x="244637" y="607052"/>
                  <a:pt x="259308" y="614387"/>
                </a:cubicBezTo>
                <a:cubicBezTo>
                  <a:pt x="318228" y="643847"/>
                  <a:pt x="443798" y="639077"/>
                  <a:pt x="477672" y="641683"/>
                </a:cubicBezTo>
                <a:cubicBezTo>
                  <a:pt x="578859" y="709141"/>
                  <a:pt x="527390" y="702708"/>
                  <a:pt x="627797" y="682626"/>
                </a:cubicBezTo>
                <a:cubicBezTo>
                  <a:pt x="632346" y="659880"/>
                  <a:pt x="635819" y="636891"/>
                  <a:pt x="641445" y="614387"/>
                </a:cubicBezTo>
                <a:cubicBezTo>
                  <a:pt x="644934" y="600431"/>
                  <a:pt x="655668" y="587818"/>
                  <a:pt x="655093" y="573444"/>
                </a:cubicBezTo>
                <a:cubicBezTo>
                  <a:pt x="651076" y="473028"/>
                  <a:pt x="636896" y="373277"/>
                  <a:pt x="627797" y="273193"/>
                </a:cubicBezTo>
                <a:cubicBezTo>
                  <a:pt x="564108" y="277742"/>
                  <a:pt x="500470" y="290590"/>
                  <a:pt x="436729" y="286841"/>
                </a:cubicBezTo>
                <a:cubicBezTo>
                  <a:pt x="379264" y="283461"/>
                  <a:pt x="404963" y="247133"/>
                  <a:pt x="382138" y="218602"/>
                </a:cubicBezTo>
                <a:cubicBezTo>
                  <a:pt x="371891" y="205794"/>
                  <a:pt x="354842" y="200405"/>
                  <a:pt x="341194" y="191307"/>
                </a:cubicBezTo>
                <a:cubicBezTo>
                  <a:pt x="336645" y="177659"/>
                  <a:pt x="333214" y="163587"/>
                  <a:pt x="327547" y="150364"/>
                </a:cubicBezTo>
                <a:cubicBezTo>
                  <a:pt x="313988" y="118726"/>
                  <a:pt x="292422" y="89744"/>
                  <a:pt x="286603" y="54829"/>
                </a:cubicBezTo>
                <a:cubicBezTo>
                  <a:pt x="284359" y="41367"/>
                  <a:pt x="309349" y="36632"/>
                  <a:pt x="300251" y="27534"/>
                </a:cubicBezTo>
                <a:close/>
              </a:path>
            </a:pathLst>
          </a:custGeom>
          <a:blipFill>
            <a:blip r:embed="rId41"/>
            <a:stretch>
              <a:fillRect l="3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F5BA62C-47EF-4990-B555-1D0D78217913}"/>
              </a:ext>
            </a:extLst>
          </p:cNvPr>
          <p:cNvSpPr/>
          <p:nvPr/>
        </p:nvSpPr>
        <p:spPr>
          <a:xfrm>
            <a:off x="-12261019" y="-40195"/>
            <a:ext cx="12192000" cy="71461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3000"/>
                </a:schemeClr>
              </a:gs>
              <a:gs pos="31000">
                <a:schemeClr val="tx1">
                  <a:lumMod val="95000"/>
                  <a:lumOff val="5000"/>
                  <a:alpha val="32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5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3F429-EE1C-49CD-884E-39B032139335}"/>
              </a:ext>
            </a:extLst>
          </p:cNvPr>
          <p:cNvSpPr/>
          <p:nvPr/>
        </p:nvSpPr>
        <p:spPr>
          <a:xfrm>
            <a:off x="-6890614" y="1091602"/>
            <a:ext cx="6841938" cy="707886"/>
          </a:xfrm>
          <a:prstGeom prst="rect">
            <a:avLst/>
          </a:prstGeom>
          <a:effectLst>
            <a:outerShdw blurRad="63500" sx="102000" sy="102000" algn="ctr" rotWithShape="0">
              <a:schemeClr val="bg1"/>
            </a:outerShdw>
          </a:effec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More than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63500" sx="102000" sy="102000" algn="ctr" rotWithShape="0">
                    <a:schemeClr val="tx1"/>
                  </a:outerShdw>
                </a:effectLst>
              </a:rPr>
              <a:t>1.5 billion people </a:t>
            </a:r>
            <a:r>
              <a:rPr lang="en-US" sz="2000" dirty="0">
                <a:solidFill>
                  <a:schemeClr val="bg1"/>
                </a:solidFill>
              </a:rPr>
              <a:t>can speak English</a:t>
            </a:r>
            <a:endParaRPr lang="vi-VN" sz="2000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E0B4A9-4B1D-4C69-B1C1-F946F8A4D6E4}"/>
              </a:ext>
            </a:extLst>
          </p:cNvPr>
          <p:cNvGrpSpPr/>
          <p:nvPr/>
        </p:nvGrpSpPr>
        <p:grpSpPr>
          <a:xfrm>
            <a:off x="-8145221" y="700149"/>
            <a:ext cx="1004209" cy="1723291"/>
            <a:chOff x="-1041092" y="700524"/>
            <a:chExt cx="1004209" cy="1723291"/>
          </a:xfrm>
          <a:effectLst/>
        </p:grpSpPr>
        <p:sp>
          <p:nvSpPr>
            <p:cNvPr id="143" name="Partial Circle 142">
              <a:extLst>
                <a:ext uri="{FF2B5EF4-FFF2-40B4-BE49-F238E27FC236}">
                  <a16:creationId xmlns:a16="http://schemas.microsoft.com/office/drawing/2014/main" id="{2E7EBC5B-2AE8-4135-91E1-9E389FEADB83}"/>
                </a:ext>
              </a:extLst>
            </p:cNvPr>
            <p:cNvSpPr/>
            <p:nvPr/>
          </p:nvSpPr>
          <p:spPr>
            <a:xfrm rot="10800000">
              <a:off x="-1041092" y="1419606"/>
              <a:ext cx="1004209" cy="100420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1E06FC80-DA90-45FC-8D40-6D3A2FC123F4}"/>
                </a:ext>
              </a:extLst>
            </p:cNvPr>
            <p:cNvSpPr/>
            <p:nvPr/>
          </p:nvSpPr>
          <p:spPr>
            <a:xfrm>
              <a:off x="-837136" y="700524"/>
              <a:ext cx="589147" cy="589148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2" name="Flowchart: Merge 161">
              <a:extLst>
                <a:ext uri="{FF2B5EF4-FFF2-40B4-BE49-F238E27FC236}">
                  <a16:creationId xmlns:a16="http://schemas.microsoft.com/office/drawing/2014/main" id="{BC6AF329-7215-49BF-86B7-F055B8BDF49E}"/>
                </a:ext>
              </a:extLst>
            </p:cNvPr>
            <p:cNvSpPr/>
            <p:nvPr/>
          </p:nvSpPr>
          <p:spPr>
            <a:xfrm>
              <a:off x="-689538" y="1415597"/>
              <a:ext cx="290882" cy="566488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D1498942-1AF1-443F-AAE9-3821D666E0DC}"/>
                </a:ext>
              </a:extLst>
            </p:cNvPr>
            <p:cNvSpPr/>
            <p:nvPr/>
          </p:nvSpPr>
          <p:spPr>
            <a:xfrm>
              <a:off x="-619578" y="1379392"/>
              <a:ext cx="141437" cy="611583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525D71D-4AAD-4817-82D6-D43F87BAFD96}"/>
              </a:ext>
            </a:extLst>
          </p:cNvPr>
          <p:cNvGrpSpPr/>
          <p:nvPr/>
        </p:nvGrpSpPr>
        <p:grpSpPr>
          <a:xfrm>
            <a:off x="-9905802" y="871643"/>
            <a:ext cx="1038360" cy="1590349"/>
            <a:chOff x="190698" y="871643"/>
            <a:chExt cx="1038360" cy="1590349"/>
          </a:xfrm>
          <a:effectLst/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0F2175-0ED2-4CB2-A10C-29EF3A783321}"/>
                </a:ext>
              </a:extLst>
            </p:cNvPr>
            <p:cNvGrpSpPr/>
            <p:nvPr/>
          </p:nvGrpSpPr>
          <p:grpSpPr>
            <a:xfrm>
              <a:off x="340803" y="871643"/>
              <a:ext cx="885237" cy="1590349"/>
              <a:chOff x="-2655503" y="871410"/>
              <a:chExt cx="885237" cy="1590349"/>
            </a:xfrm>
          </p:grpSpPr>
          <p:sp>
            <p:nvSpPr>
              <p:cNvPr id="145" name="Partial Circle 144">
                <a:extLst>
                  <a:ext uri="{FF2B5EF4-FFF2-40B4-BE49-F238E27FC236}">
                    <a16:creationId xmlns:a16="http://schemas.microsoft.com/office/drawing/2014/main" id="{173C9E79-C7A0-4BF0-A4FD-AD3DC679084B}"/>
                  </a:ext>
                </a:extLst>
              </p:cNvPr>
              <p:cNvSpPr/>
              <p:nvPr/>
            </p:nvSpPr>
            <p:spPr>
              <a:xfrm rot="10800000">
                <a:off x="-2655503" y="1560248"/>
                <a:ext cx="885237" cy="901511"/>
              </a:xfrm>
              <a:prstGeom prst="pie">
                <a:avLst>
                  <a:gd name="adj1" fmla="val 0"/>
                  <a:gd name="adj2" fmla="val 10830155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D98F96FC-05D8-4313-B4B6-09EA7C98C6AA}"/>
                  </a:ext>
                </a:extLst>
              </p:cNvPr>
              <p:cNvSpPr/>
              <p:nvPr/>
            </p:nvSpPr>
            <p:spPr>
              <a:xfrm>
                <a:off x="-2547736" y="871410"/>
                <a:ext cx="636434" cy="636435"/>
              </a:xfrm>
              <a:prstGeom prst="flowChartConnector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4" name="Flowchart: Merge 163">
                <a:extLst>
                  <a:ext uri="{FF2B5EF4-FFF2-40B4-BE49-F238E27FC236}">
                    <a16:creationId xmlns:a16="http://schemas.microsoft.com/office/drawing/2014/main" id="{BA38A866-E2E0-449F-9056-DAEF0A34105A}"/>
                  </a:ext>
                </a:extLst>
              </p:cNvPr>
              <p:cNvSpPr/>
              <p:nvPr/>
            </p:nvSpPr>
            <p:spPr>
              <a:xfrm>
                <a:off x="-2364634" y="1560248"/>
                <a:ext cx="295823" cy="491635"/>
              </a:xfrm>
              <a:prstGeom prst="flowChartMerg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BA9184BB-8A40-47B7-80EB-7B19D1479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1778" b="95556" l="9778" r="89778">
                          <a14:foregroundMark x1="18222" y1="11111" x2="18222" y2="11111"/>
                          <a14:foregroundMark x1="19111" y1="4889" x2="19111" y2="4889"/>
                          <a14:foregroundMark x1="30667" y1="3111" x2="30667" y2="3111"/>
                          <a14:foregroundMark x1="25778" y1="2222" x2="25778" y2="2222"/>
                          <a14:foregroundMark x1="38222" y1="2667" x2="38222" y2="2667"/>
                          <a14:foregroundMark x1="60000" y1="30667" x2="60000" y2="30667"/>
                          <a14:foregroundMark x1="46222" y1="95556" x2="46222" y2="9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9320" flipH="1">
              <a:off x="190698" y="1479043"/>
              <a:ext cx="1038360" cy="792630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60AD8C-2397-479F-AFF9-AACCED5D03B4}"/>
              </a:ext>
            </a:extLst>
          </p:cNvPr>
          <p:cNvGrpSpPr/>
          <p:nvPr/>
        </p:nvGrpSpPr>
        <p:grpSpPr>
          <a:xfrm>
            <a:off x="-9165952" y="480245"/>
            <a:ext cx="1360999" cy="2262894"/>
            <a:chOff x="-1691257" y="2914779"/>
            <a:chExt cx="1236725" cy="2084243"/>
          </a:xfrm>
          <a:effectLst/>
        </p:grpSpPr>
        <p:sp>
          <p:nvSpPr>
            <p:cNvPr id="167" name="Partial Circle 166">
              <a:extLst>
                <a:ext uri="{FF2B5EF4-FFF2-40B4-BE49-F238E27FC236}">
                  <a16:creationId xmlns:a16="http://schemas.microsoft.com/office/drawing/2014/main" id="{AAD9E555-FABF-4F94-9E5E-666C07565747}"/>
                </a:ext>
              </a:extLst>
            </p:cNvPr>
            <p:cNvSpPr/>
            <p:nvPr/>
          </p:nvSpPr>
          <p:spPr>
            <a:xfrm rot="10800000">
              <a:off x="-1691257" y="3770233"/>
              <a:ext cx="1236725" cy="122878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rgbClr val="F8F8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475BB12-C0AE-4157-931D-8AFCD9120C3A}"/>
                </a:ext>
              </a:extLst>
            </p:cNvPr>
            <p:cNvGrpSpPr/>
            <p:nvPr/>
          </p:nvGrpSpPr>
          <p:grpSpPr>
            <a:xfrm>
              <a:off x="-1664337" y="2914779"/>
              <a:ext cx="1027346" cy="1556554"/>
              <a:chOff x="-1936218" y="586044"/>
              <a:chExt cx="1027346" cy="1556554"/>
            </a:xfrm>
          </p:grpSpPr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E156586B-F09D-42F4-9A08-536012FCA410}"/>
                  </a:ext>
                </a:extLst>
              </p:cNvPr>
              <p:cNvSpPr/>
              <p:nvPr/>
            </p:nvSpPr>
            <p:spPr>
              <a:xfrm>
                <a:off x="-1700139" y="644472"/>
                <a:ext cx="765450" cy="798728"/>
              </a:xfrm>
              <a:prstGeom prst="flowChartConnector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7" name="Partial Circle 146">
                <a:extLst>
                  <a:ext uri="{FF2B5EF4-FFF2-40B4-BE49-F238E27FC236}">
                    <a16:creationId xmlns:a16="http://schemas.microsoft.com/office/drawing/2014/main" id="{515A6B37-0653-4335-8ABF-679B0D63EB50}"/>
                  </a:ext>
                </a:extLst>
              </p:cNvPr>
              <p:cNvSpPr/>
              <p:nvPr/>
            </p:nvSpPr>
            <p:spPr>
              <a:xfrm rot="7793316">
                <a:off x="-1679042" y="557871"/>
                <a:ext cx="741998" cy="798343"/>
              </a:xfrm>
              <a:prstGeom prst="pie">
                <a:avLst>
                  <a:gd name="adj1" fmla="val 2943576"/>
                  <a:gd name="adj2" fmla="val 1391774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F38D2462-8C47-47A5-8058-793460ADC4CD}"/>
                  </a:ext>
                </a:extLst>
              </p:cNvPr>
              <p:cNvGrpSpPr/>
              <p:nvPr/>
            </p:nvGrpSpPr>
            <p:grpSpPr>
              <a:xfrm>
                <a:off x="-1700139" y="929242"/>
                <a:ext cx="751292" cy="281740"/>
                <a:chOff x="9184363" y="-1276352"/>
                <a:chExt cx="1178649" cy="442002"/>
              </a:xfrm>
            </p:grpSpPr>
            <p:sp>
              <p:nvSpPr>
                <p:cNvPr id="149" name="Flowchart: Connector 148">
                  <a:extLst>
                    <a:ext uri="{FF2B5EF4-FFF2-40B4-BE49-F238E27FC236}">
                      <a16:creationId xmlns:a16="http://schemas.microsoft.com/office/drawing/2014/main" id="{E8249A6D-209D-42E8-BAE7-F53175C6E1CC}"/>
                    </a:ext>
                  </a:extLst>
                </p:cNvPr>
                <p:cNvSpPr/>
                <p:nvPr/>
              </p:nvSpPr>
              <p:spPr>
                <a:xfrm>
                  <a:off x="9184363" y="-1276351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7AA15367-373D-43C2-AC37-5313346FC932}"/>
                    </a:ext>
                  </a:extLst>
                </p:cNvPr>
                <p:cNvCxnSpPr/>
                <p:nvPr/>
              </p:nvCxnSpPr>
              <p:spPr>
                <a:xfrm>
                  <a:off x="9603606" y="-1047750"/>
                  <a:ext cx="317405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Flowchart: Connector 150">
                  <a:extLst>
                    <a:ext uri="{FF2B5EF4-FFF2-40B4-BE49-F238E27FC236}">
                      <a16:creationId xmlns:a16="http://schemas.microsoft.com/office/drawing/2014/main" id="{37800582-E1D3-4949-9EB2-022C70179C3A}"/>
                    </a:ext>
                  </a:extLst>
                </p:cNvPr>
                <p:cNvSpPr/>
                <p:nvPr/>
              </p:nvSpPr>
              <p:spPr>
                <a:xfrm>
                  <a:off x="9921011" y="-1276352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EB83F83-7190-4999-805B-E792BC774E81}"/>
                  </a:ext>
                </a:extLst>
              </p:cNvPr>
              <p:cNvGrpSpPr/>
              <p:nvPr/>
            </p:nvGrpSpPr>
            <p:grpSpPr>
              <a:xfrm>
                <a:off x="-1554216" y="1489938"/>
                <a:ext cx="485971" cy="652660"/>
                <a:chOff x="9330461" y="-720535"/>
                <a:chExt cx="819150" cy="1359280"/>
              </a:xfrm>
            </p:grpSpPr>
            <p:sp>
              <p:nvSpPr>
                <p:cNvPr id="153" name="Rectangle: Diagonal Corners Snipped 152">
                  <a:extLst>
                    <a:ext uri="{FF2B5EF4-FFF2-40B4-BE49-F238E27FC236}">
                      <a16:creationId xmlns:a16="http://schemas.microsoft.com/office/drawing/2014/main" id="{CE2EE285-CC69-4043-8B53-28A12B72D862}"/>
                    </a:ext>
                  </a:extLst>
                </p:cNvPr>
                <p:cNvSpPr/>
                <p:nvPr/>
              </p:nvSpPr>
              <p:spPr>
                <a:xfrm>
                  <a:off x="9330461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4" name="Rectangle: Diagonal Corners Snipped 153">
                  <a:extLst>
                    <a:ext uri="{FF2B5EF4-FFF2-40B4-BE49-F238E27FC236}">
                      <a16:creationId xmlns:a16="http://schemas.microsoft.com/office/drawing/2014/main" id="{D8C6CCF6-773F-4203-B0C5-86C818D5CF70}"/>
                    </a:ext>
                  </a:extLst>
                </p:cNvPr>
                <p:cNvSpPr/>
                <p:nvPr/>
              </p:nvSpPr>
              <p:spPr>
                <a:xfrm flipH="1">
                  <a:off x="9764572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5" name="Diamond 154">
                  <a:extLst>
                    <a:ext uri="{FF2B5EF4-FFF2-40B4-BE49-F238E27FC236}">
                      <a16:creationId xmlns:a16="http://schemas.microsoft.com/office/drawing/2014/main" id="{7D4C0F09-BB21-4AE3-9DB7-4897F8F18FEC}"/>
                    </a:ext>
                  </a:extLst>
                </p:cNvPr>
                <p:cNvSpPr/>
                <p:nvPr/>
              </p:nvSpPr>
              <p:spPr>
                <a:xfrm>
                  <a:off x="9556063" y="-720535"/>
                  <a:ext cx="381981" cy="135928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1BA4BC7-C322-4905-9FCE-F510AE6698F4}"/>
                  </a:ext>
                </a:extLst>
              </p:cNvPr>
              <p:cNvGrpSpPr/>
              <p:nvPr/>
            </p:nvGrpSpPr>
            <p:grpSpPr>
              <a:xfrm rot="19852732">
                <a:off x="-1936218" y="1568488"/>
                <a:ext cx="347295" cy="529907"/>
                <a:chOff x="13374332" y="3154277"/>
                <a:chExt cx="1170977" cy="1786691"/>
              </a:xfrm>
            </p:grpSpPr>
            <p:sp>
              <p:nvSpPr>
                <p:cNvPr id="157" name="Flowchart: Process 156">
                  <a:extLst>
                    <a:ext uri="{FF2B5EF4-FFF2-40B4-BE49-F238E27FC236}">
                      <a16:creationId xmlns:a16="http://schemas.microsoft.com/office/drawing/2014/main" id="{ED339D72-D05A-4205-BA33-2F22D3438CB2}"/>
                    </a:ext>
                  </a:extLst>
                </p:cNvPr>
                <p:cNvSpPr/>
                <p:nvPr/>
              </p:nvSpPr>
              <p:spPr>
                <a:xfrm>
                  <a:off x="13583732" y="3154277"/>
                  <a:ext cx="961577" cy="1786691"/>
                </a:xfrm>
                <a:prstGeom prst="flowChartProcess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8" name="Flowchart: Process 157">
                  <a:extLst>
                    <a:ext uri="{FF2B5EF4-FFF2-40B4-BE49-F238E27FC236}">
                      <a16:creationId xmlns:a16="http://schemas.microsoft.com/office/drawing/2014/main" id="{47E9EC5F-657F-4772-BE60-869EDD7D9C46}"/>
                    </a:ext>
                  </a:extLst>
                </p:cNvPr>
                <p:cNvSpPr/>
                <p:nvPr/>
              </p:nvSpPr>
              <p:spPr>
                <a:xfrm>
                  <a:off x="13387886" y="3154277"/>
                  <a:ext cx="198925" cy="1786691"/>
                </a:xfrm>
                <a:prstGeom prst="flowChartProcess">
                  <a:avLst/>
                </a:prstGeom>
                <a:solidFill>
                  <a:srgbClr val="7B38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DB58D99E-1A25-4E63-B90E-850750D4A520}"/>
                    </a:ext>
                  </a:extLst>
                </p:cNvPr>
                <p:cNvSpPr/>
                <p:nvPr/>
              </p:nvSpPr>
              <p:spPr>
                <a:xfrm>
                  <a:off x="13748084" y="3639406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9993E3B9-DFC0-4719-9B7A-536EBB0F8A21}"/>
                    </a:ext>
                  </a:extLst>
                </p:cNvPr>
                <p:cNvSpPr/>
                <p:nvPr/>
              </p:nvSpPr>
              <p:spPr>
                <a:xfrm>
                  <a:off x="13611580" y="3758863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AE37033E-50AF-4CF2-ACAC-7B658F16459B}"/>
                    </a:ext>
                  </a:extLst>
                </p:cNvPr>
                <p:cNvSpPr/>
                <p:nvPr/>
              </p:nvSpPr>
              <p:spPr>
                <a:xfrm>
                  <a:off x="13374332" y="3201539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8620060-F868-4389-B509-6DA1B1EE5CB5}"/>
              </a:ext>
            </a:extLst>
          </p:cNvPr>
          <p:cNvGrpSpPr/>
          <p:nvPr/>
        </p:nvGrpSpPr>
        <p:grpSpPr>
          <a:xfrm>
            <a:off x="-12192985" y="3006677"/>
            <a:ext cx="1947146" cy="1225023"/>
            <a:chOff x="-157877" y="2390024"/>
            <a:chExt cx="3797799" cy="2962070"/>
          </a:xfrm>
          <a:effectLst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F8997FD-C32F-48DD-A262-C80224D080B2}"/>
                </a:ext>
              </a:extLst>
            </p:cNvPr>
            <p:cNvSpPr/>
            <p:nvPr/>
          </p:nvSpPr>
          <p:spPr>
            <a:xfrm>
              <a:off x="-157877" y="2817441"/>
              <a:ext cx="3797799" cy="2534653"/>
            </a:xfrm>
            <a:custGeom>
              <a:avLst/>
              <a:gdLst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613716 w 5866323"/>
                <a:gd name="connsiteY5" fmla="*/ 2498520 h 2534653"/>
                <a:gd name="connsiteX6" fmla="*/ 5435811 w 5866323"/>
                <a:gd name="connsiteY6" fmla="*/ 2454309 h 2534653"/>
                <a:gd name="connsiteX7" fmla="*/ 4398485 w 5866323"/>
                <a:gd name="connsiteY7" fmla="*/ 2366210 h 2534653"/>
                <a:gd name="connsiteX8" fmla="*/ 3182026 w 5866323"/>
                <a:gd name="connsiteY8" fmla="*/ 2498825 h 2534653"/>
                <a:gd name="connsiteX9" fmla="*/ 3087182 w 5866323"/>
                <a:gd name="connsiteY9" fmla="*/ 2534653 h 2534653"/>
                <a:gd name="connsiteX10" fmla="*/ 2778304 w 5866323"/>
                <a:gd name="connsiteY10" fmla="*/ 2534653 h 2534653"/>
                <a:gd name="connsiteX11" fmla="*/ 2683460 w 5866323"/>
                <a:gd name="connsiteY11" fmla="*/ 2498825 h 2534653"/>
                <a:gd name="connsiteX12" fmla="*/ 1467000 w 5866323"/>
                <a:gd name="connsiteY12" fmla="*/ 2366210 h 2534653"/>
                <a:gd name="connsiteX13" fmla="*/ 429675 w 5866323"/>
                <a:gd name="connsiteY13" fmla="*/ 2454309 h 2534653"/>
                <a:gd name="connsiteX14" fmla="*/ 252344 w 5866323"/>
                <a:gd name="connsiteY14" fmla="*/ 2498377 h 2534653"/>
                <a:gd name="connsiteX15" fmla="*/ 186255 w 5866323"/>
                <a:gd name="connsiteY15" fmla="*/ 2462505 h 2534653"/>
                <a:gd name="connsiteX16" fmla="*/ 0 w 5866323"/>
                <a:gd name="connsiteY16" fmla="*/ 2112202 h 2534653"/>
                <a:gd name="connsiteX17" fmla="*/ 0 w 5866323"/>
                <a:gd name="connsiteY17" fmla="*/ 422451 h 2534653"/>
                <a:gd name="connsiteX18" fmla="*/ 422451 w 5866323"/>
                <a:gd name="connsiteY18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86255 w 5866323"/>
                <a:gd name="connsiteY13" fmla="*/ 2462505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93079 w 5866323"/>
                <a:gd name="connsiteY13" fmla="*/ 2407914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66323" h="2534653">
                  <a:moveTo>
                    <a:pt x="422451" y="0"/>
                  </a:moveTo>
                  <a:lnTo>
                    <a:pt x="5443872" y="0"/>
                  </a:lnTo>
                  <a:cubicBezTo>
                    <a:pt x="5677185" y="0"/>
                    <a:pt x="5866323" y="189138"/>
                    <a:pt x="5866323" y="422451"/>
                  </a:cubicBezTo>
                  <a:lnTo>
                    <a:pt x="5866323" y="2112202"/>
                  </a:lnTo>
                  <a:cubicBezTo>
                    <a:pt x="5866323" y="2258023"/>
                    <a:pt x="5778794" y="2359292"/>
                    <a:pt x="5666421" y="2435209"/>
                  </a:cubicBezTo>
                  <a:lnTo>
                    <a:pt x="5435811" y="2454309"/>
                  </a:lnTo>
                  <a:cubicBezTo>
                    <a:pt x="5170336" y="2399877"/>
                    <a:pt x="4803586" y="2366210"/>
                    <a:pt x="4398485" y="2366210"/>
                  </a:cubicBezTo>
                  <a:cubicBezTo>
                    <a:pt x="3892109" y="2366210"/>
                    <a:pt x="3445656" y="2418815"/>
                    <a:pt x="3182026" y="2498825"/>
                  </a:cubicBezTo>
                  <a:lnTo>
                    <a:pt x="3087182" y="2534653"/>
                  </a:lnTo>
                  <a:lnTo>
                    <a:pt x="2778304" y="2534653"/>
                  </a:lnTo>
                  <a:lnTo>
                    <a:pt x="2683460" y="2498825"/>
                  </a:lnTo>
                  <a:cubicBezTo>
                    <a:pt x="2419829" y="2418815"/>
                    <a:pt x="1973377" y="2366210"/>
                    <a:pt x="1467000" y="2366210"/>
                  </a:cubicBezTo>
                  <a:cubicBezTo>
                    <a:pt x="1061899" y="2366210"/>
                    <a:pt x="695149" y="2399877"/>
                    <a:pt x="429675" y="2454309"/>
                  </a:cubicBezTo>
                  <a:lnTo>
                    <a:pt x="193079" y="2407914"/>
                  </a:lnTo>
                  <a:cubicBezTo>
                    <a:pt x="80706" y="2331997"/>
                    <a:pt x="0" y="2258023"/>
                    <a:pt x="0" y="2112202"/>
                  </a:cubicBezTo>
                  <a:lnTo>
                    <a:pt x="0" y="422451"/>
                  </a:lnTo>
                  <a:cubicBezTo>
                    <a:pt x="0" y="189138"/>
                    <a:pt x="189138" y="0"/>
                    <a:pt x="422451" y="0"/>
                  </a:cubicBezTo>
                  <a:close/>
                </a:path>
              </a:pathLst>
            </a:cu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D968A78-851A-4A17-849C-2B4B24AB807C}"/>
                </a:ext>
              </a:extLst>
            </p:cNvPr>
            <p:cNvSpPr/>
            <p:nvPr/>
          </p:nvSpPr>
          <p:spPr>
            <a:xfrm rot="5400000">
              <a:off x="379993" y="2069269"/>
              <a:ext cx="2747302" cy="3388811"/>
            </a:xfrm>
            <a:custGeom>
              <a:avLst/>
              <a:gdLst>
                <a:gd name="connsiteX0" fmla="*/ 0 w 2747302"/>
                <a:gd name="connsiteY0" fmla="*/ 3603411 h 4816550"/>
                <a:gd name="connsiteX1" fmla="*/ 168793 w 2747302"/>
                <a:gd name="connsiteY1" fmla="*/ 2612382 h 4816550"/>
                <a:gd name="connsiteX2" fmla="*/ 212649 w 2747302"/>
                <a:gd name="connsiteY2" fmla="*/ 2538073 h 4816550"/>
                <a:gd name="connsiteX3" fmla="*/ 212649 w 2747302"/>
                <a:gd name="connsiteY3" fmla="*/ 2261406 h 4816550"/>
                <a:gd name="connsiteX4" fmla="*/ 178866 w 2747302"/>
                <a:gd name="connsiteY4" fmla="*/ 2204164 h 4816550"/>
                <a:gd name="connsiteX5" fmla="*/ 10073 w 2747302"/>
                <a:gd name="connsiteY5" fmla="*/ 1213135 h 4816550"/>
                <a:gd name="connsiteX6" fmla="*/ 392918 w 2747302"/>
                <a:gd name="connsiteY6" fmla="*/ 17994 h 4816550"/>
                <a:gd name="connsiteX7" fmla="*/ 392328 w 2747302"/>
                <a:gd name="connsiteY7" fmla="*/ 27757 h 4816550"/>
                <a:gd name="connsiteX8" fmla="*/ 399235 w 2747302"/>
                <a:gd name="connsiteY8" fmla="*/ 24008 h 4816550"/>
                <a:gd name="connsiteX9" fmla="*/ 518151 w 2747302"/>
                <a:gd name="connsiteY9" fmla="*/ 0 h 4816550"/>
                <a:gd name="connsiteX10" fmla="*/ 2441800 w 2747302"/>
                <a:gd name="connsiteY10" fmla="*/ 0 h 4816550"/>
                <a:gd name="connsiteX11" fmla="*/ 2695127 w 2747302"/>
                <a:gd name="connsiteY11" fmla="*/ 134693 h 4816550"/>
                <a:gd name="connsiteX12" fmla="*/ 2697446 w 2747302"/>
                <a:gd name="connsiteY12" fmla="*/ 138965 h 4816550"/>
                <a:gd name="connsiteX13" fmla="*/ 2689490 w 2747302"/>
                <a:gd name="connsiteY13" fmla="*/ 145333 h 4816550"/>
                <a:gd name="connsiteX14" fmla="*/ 2310155 w 2747302"/>
                <a:gd name="connsiteY14" fmla="*/ 1204138 h 4816550"/>
                <a:gd name="connsiteX15" fmla="*/ 2689490 w 2747302"/>
                <a:gd name="connsiteY15" fmla="*/ 2262943 h 4816550"/>
                <a:gd name="connsiteX16" fmla="*/ 2747302 w 2747302"/>
                <a:gd name="connsiteY16" fmla="*/ 2309208 h 4816550"/>
                <a:gd name="connsiteX17" fmla="*/ 2747302 w 2747302"/>
                <a:gd name="connsiteY17" fmla="*/ 2608291 h 4816550"/>
                <a:gd name="connsiteX18" fmla="*/ 2742278 w 2747302"/>
                <a:gd name="connsiteY18" fmla="*/ 2613923 h 4816550"/>
                <a:gd name="connsiteX19" fmla="*/ 2454534 w 2747302"/>
                <a:gd name="connsiteY19" fmla="*/ 3612413 h 4816550"/>
                <a:gd name="connsiteX20" fmla="*/ 2645689 w 2747302"/>
                <a:gd name="connsiteY20" fmla="*/ 4463867 h 4816550"/>
                <a:gd name="connsiteX21" fmla="*/ 2733404 w 2747302"/>
                <a:gd name="connsiteY21" fmla="*/ 4597394 h 4816550"/>
                <a:gd name="connsiteX22" fmla="*/ 2723294 w 2747302"/>
                <a:gd name="connsiteY22" fmla="*/ 4629963 h 4816550"/>
                <a:gd name="connsiteX23" fmla="*/ 2441800 w 2747302"/>
                <a:gd name="connsiteY23" fmla="*/ 4816550 h 4816550"/>
                <a:gd name="connsiteX24" fmla="*/ 518150 w 2747302"/>
                <a:gd name="connsiteY24" fmla="*/ 4816550 h 4816550"/>
                <a:gd name="connsiteX25" fmla="*/ 399235 w 2747302"/>
                <a:gd name="connsiteY25" fmla="*/ 4792542 h 4816550"/>
                <a:gd name="connsiteX26" fmla="*/ 381914 w 2747302"/>
                <a:gd name="connsiteY26" fmla="*/ 4783140 h 4816550"/>
                <a:gd name="connsiteX27" fmla="*/ 382845 w 2747302"/>
                <a:gd name="connsiteY27" fmla="*/ 4798551 h 4816550"/>
                <a:gd name="connsiteX28" fmla="*/ 0 w 2747302"/>
                <a:gd name="connsiteY28" fmla="*/ 3603411 h 481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47302" h="4816550">
                  <a:moveTo>
                    <a:pt x="0" y="3603411"/>
                  </a:moveTo>
                  <a:cubicBezTo>
                    <a:pt x="0" y="3190875"/>
                    <a:pt x="66956" y="2827157"/>
                    <a:pt x="168793" y="2612382"/>
                  </a:cubicBezTo>
                  <a:lnTo>
                    <a:pt x="212649" y="2538073"/>
                  </a:lnTo>
                  <a:lnTo>
                    <a:pt x="212649" y="2261406"/>
                  </a:lnTo>
                  <a:lnTo>
                    <a:pt x="178866" y="2204164"/>
                  </a:lnTo>
                  <a:cubicBezTo>
                    <a:pt x="77029" y="1989389"/>
                    <a:pt x="10073" y="1625671"/>
                    <a:pt x="10073" y="1213135"/>
                  </a:cubicBezTo>
                  <a:cubicBezTo>
                    <a:pt x="10073" y="553076"/>
                    <a:pt x="181479" y="17994"/>
                    <a:pt x="392918" y="17994"/>
                  </a:cubicBezTo>
                  <a:lnTo>
                    <a:pt x="392328" y="27757"/>
                  </a:lnTo>
                  <a:lnTo>
                    <a:pt x="399235" y="24008"/>
                  </a:lnTo>
                  <a:cubicBezTo>
                    <a:pt x="435785" y="8549"/>
                    <a:pt x="475970" y="0"/>
                    <a:pt x="518151" y="0"/>
                  </a:cubicBezTo>
                  <a:lnTo>
                    <a:pt x="2441800" y="0"/>
                  </a:lnTo>
                  <a:cubicBezTo>
                    <a:pt x="2547253" y="0"/>
                    <a:pt x="2640226" y="53429"/>
                    <a:pt x="2695127" y="134693"/>
                  </a:cubicBezTo>
                  <a:lnTo>
                    <a:pt x="2697446" y="138965"/>
                  </a:lnTo>
                  <a:lnTo>
                    <a:pt x="2689490" y="145333"/>
                  </a:lnTo>
                  <a:cubicBezTo>
                    <a:pt x="2463541" y="349241"/>
                    <a:pt x="2310155" y="746932"/>
                    <a:pt x="2310155" y="1204138"/>
                  </a:cubicBezTo>
                  <a:cubicBezTo>
                    <a:pt x="2310155" y="1661344"/>
                    <a:pt x="2463541" y="2059035"/>
                    <a:pt x="2689490" y="2262943"/>
                  </a:cubicBezTo>
                  <a:lnTo>
                    <a:pt x="2747302" y="2309208"/>
                  </a:lnTo>
                  <a:lnTo>
                    <a:pt x="2747302" y="2608291"/>
                  </a:lnTo>
                  <a:lnTo>
                    <a:pt x="2742278" y="2613923"/>
                  </a:lnTo>
                  <a:cubicBezTo>
                    <a:pt x="2568674" y="2830315"/>
                    <a:pt x="2454534" y="3196771"/>
                    <a:pt x="2454534" y="3612413"/>
                  </a:cubicBezTo>
                  <a:cubicBezTo>
                    <a:pt x="2454534" y="3944926"/>
                    <a:pt x="2527584" y="4245961"/>
                    <a:pt x="2645689" y="4463867"/>
                  </a:cubicBezTo>
                  <a:lnTo>
                    <a:pt x="2733404" y="4597394"/>
                  </a:lnTo>
                  <a:lnTo>
                    <a:pt x="2723294" y="4629963"/>
                  </a:lnTo>
                  <a:cubicBezTo>
                    <a:pt x="2676917" y="4739612"/>
                    <a:pt x="2568343" y="4816550"/>
                    <a:pt x="2441800" y="4816550"/>
                  </a:cubicBezTo>
                  <a:lnTo>
                    <a:pt x="518150" y="4816550"/>
                  </a:lnTo>
                  <a:cubicBezTo>
                    <a:pt x="475969" y="4816550"/>
                    <a:pt x="435785" y="4808001"/>
                    <a:pt x="399235" y="4792542"/>
                  </a:cubicBezTo>
                  <a:lnTo>
                    <a:pt x="381914" y="4783140"/>
                  </a:lnTo>
                  <a:lnTo>
                    <a:pt x="382845" y="4798551"/>
                  </a:lnTo>
                  <a:cubicBezTo>
                    <a:pt x="171406" y="4798551"/>
                    <a:pt x="0" y="4263469"/>
                    <a:pt x="0" y="3603411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7EF8AE-E4B2-49FD-A27F-421EFC07F660}"/>
              </a:ext>
            </a:extLst>
          </p:cNvPr>
          <p:cNvSpPr/>
          <p:nvPr/>
        </p:nvSpPr>
        <p:spPr>
          <a:xfrm>
            <a:off x="-9376344" y="3029968"/>
            <a:ext cx="9143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About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C000"/>
                </a:solidFill>
              </a:rPr>
              <a:t>142 countries </a:t>
            </a:r>
            <a:r>
              <a:rPr lang="en-US" sz="2000" dirty="0">
                <a:solidFill>
                  <a:schemeClr val="bg1"/>
                </a:solidFill>
              </a:rPr>
              <a:t>widely teach English in their education systems.</a:t>
            </a:r>
            <a:endParaRPr lang="vi-VN" sz="2000" dirty="0">
              <a:solidFill>
                <a:schemeClr val="bg1"/>
              </a:solidFill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2327450-886D-4A0D-920A-779EADD01D5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778" b="97778" l="4889" r="99556">
                        <a14:foregroundMark x1="55111" y1="33333" x2="55111" y2="33333"/>
                        <a14:foregroundMark x1="60000" y1="14222" x2="60000" y2="14222"/>
                        <a14:foregroundMark x1="56444" y1="9333" x2="67111" y2="22222"/>
                        <a14:foregroundMark x1="67111" y1="22222" x2="72444" y2="43556"/>
                        <a14:foregroundMark x1="72444" y1="43556" x2="64889" y2="65333"/>
                        <a14:foregroundMark x1="64889" y1="65333" x2="55556" y2="76000"/>
                        <a14:foregroundMark x1="55556" y1="76000" x2="41333" y2="84444"/>
                        <a14:foregroundMark x1="41333" y1="84444" x2="27111" y2="83556"/>
                        <a14:foregroundMark x1="27111" y1="83556" x2="25778" y2="61333"/>
                        <a14:foregroundMark x1="25778" y1="61333" x2="30667" y2="46222"/>
                        <a14:foregroundMark x1="30667" y1="46222" x2="32889" y2="43556"/>
                        <a14:foregroundMark x1="69778" y1="34667" x2="81333" y2="47111"/>
                        <a14:foregroundMark x1="81333" y1="47111" x2="79556" y2="63556"/>
                        <a14:foregroundMark x1="79556" y1="63556" x2="56444" y2="84444"/>
                        <a14:foregroundMark x1="56444" y1="84444" x2="32889" y2="88889"/>
                        <a14:foregroundMark x1="32889" y1="88889" x2="28444" y2="85333"/>
                        <a14:foregroundMark x1="40889" y1="28000" x2="24000" y2="38222"/>
                        <a14:foregroundMark x1="24000" y1="38222" x2="16889" y2="60000"/>
                        <a14:foregroundMark x1="16889" y1="60000" x2="24000" y2="76000"/>
                        <a14:foregroundMark x1="24000" y1="76000" x2="47556" y2="68444"/>
                        <a14:foregroundMark x1="47556" y1="68444" x2="47556" y2="68444"/>
                        <a14:foregroundMark x1="26667" y1="23556" x2="17333" y2="36444"/>
                        <a14:foregroundMark x1="17333" y1="36444" x2="12444" y2="52000"/>
                        <a14:foregroundMark x1="12444" y1="52000" x2="13333" y2="68889"/>
                        <a14:foregroundMark x1="13333" y1="68889" x2="19111" y2="72444"/>
                        <a14:foregroundMark x1="27556" y1="15556" x2="40000" y2="11111"/>
                        <a14:foregroundMark x1="40000" y1="11111" x2="41333" y2="11111"/>
                        <a14:foregroundMark x1="12000" y1="21778" x2="1333" y2="51111"/>
                        <a14:foregroundMark x1="1333" y1="51111" x2="4000" y2="66667"/>
                        <a14:foregroundMark x1="4000" y1="66667" x2="24444" y2="88444"/>
                        <a14:foregroundMark x1="24444" y1="88444" x2="55556" y2="94222"/>
                        <a14:foregroundMark x1="55556" y1="94222" x2="83556" y2="82667"/>
                        <a14:foregroundMark x1="83556" y1="82667" x2="92444" y2="71111"/>
                        <a14:foregroundMark x1="92444" y1="71111" x2="97778" y2="55111"/>
                        <a14:foregroundMark x1="97778" y1="55111" x2="97778" y2="41778"/>
                        <a14:foregroundMark x1="97778" y1="41778" x2="93333" y2="28444"/>
                        <a14:foregroundMark x1="93333" y1="28444" x2="83556" y2="19111"/>
                        <a14:foregroundMark x1="83556" y1="19111" x2="57778" y2="9333"/>
                        <a14:foregroundMark x1="57778" y1="9333" x2="42667" y2="7556"/>
                        <a14:foregroundMark x1="42667" y1="7556" x2="36889" y2="8444"/>
                        <a14:foregroundMark x1="59556" y1="18222" x2="77333" y2="35111"/>
                        <a14:foregroundMark x1="77333" y1="35111" x2="80889" y2="51556"/>
                        <a14:foregroundMark x1="74222" y1="17333" x2="85778" y2="37778"/>
                        <a14:foregroundMark x1="85778" y1="37778" x2="87111" y2="57333"/>
                        <a14:foregroundMark x1="87111" y1="57333" x2="80889" y2="68444"/>
                        <a14:foregroundMark x1="91556" y1="34222" x2="94667" y2="47556"/>
                        <a14:foregroundMark x1="94667" y1="47556" x2="88444" y2="61778"/>
                        <a14:foregroundMark x1="88444" y1="61778" x2="87111" y2="63111"/>
                        <a14:foregroundMark x1="69333" y1="72000" x2="50667" y2="86222"/>
                        <a14:foregroundMark x1="50667" y1="86222" x2="49333" y2="86222"/>
                        <a14:foregroundMark x1="73778" y1="48889" x2="75111" y2="60889"/>
                        <a14:foregroundMark x1="56444" y1="48889" x2="48444" y2="59111"/>
                        <a14:foregroundMark x1="50222" y1="39556" x2="47556" y2="52889"/>
                        <a14:foregroundMark x1="47556" y1="52889" x2="47111" y2="52000"/>
                        <a14:foregroundMark x1="48889" y1="17778" x2="49333" y2="90222"/>
                        <a14:foregroundMark x1="39556" y1="81778" x2="54667" y2="79111"/>
                        <a14:foregroundMark x1="54667" y1="79111" x2="75556" y2="80889"/>
                        <a14:foregroundMark x1="53778" y1="21333" x2="68889" y2="51556"/>
                        <a14:foregroundMark x1="8000" y1="44000" x2="4889" y2="57778"/>
                        <a14:foregroundMark x1="4889" y1="57778" x2="5778" y2="61778"/>
                        <a14:foregroundMark x1="5778" y1="36444" x2="11111" y2="24000"/>
                        <a14:foregroundMark x1="11111" y1="24000" x2="26222" y2="21333"/>
                        <a14:foregroundMark x1="26222" y1="21333" x2="42222" y2="21333"/>
                        <a14:foregroundMark x1="14667" y1="17778" x2="26667" y2="8889"/>
                        <a14:foregroundMark x1="26667" y1="8889" x2="39111" y2="4444"/>
                        <a14:foregroundMark x1="39111" y1="4444" x2="68889" y2="7556"/>
                        <a14:foregroundMark x1="68889" y1="7556" x2="71556" y2="8444"/>
                        <a14:foregroundMark x1="41333" y1="92444" x2="51556" y2="93778"/>
                        <a14:foregroundMark x1="31111" y1="92889" x2="44889" y2="96444"/>
                        <a14:foregroundMark x1="44889" y1="96444" x2="60889" y2="95556"/>
                        <a14:foregroundMark x1="60889" y1="95556" x2="86667" y2="78667"/>
                        <a14:foregroundMark x1="86667" y1="78667" x2="87111" y2="77333"/>
                        <a14:foregroundMark x1="36444" y1="48444" x2="41333" y2="50222"/>
                        <a14:foregroundMark x1="52889" y1="1778" x2="60000" y2="3556"/>
                        <a14:foregroundMark x1="62222" y1="97778" x2="68000" y2="93333"/>
                        <a14:foregroundMark x1="31111" y1="53778" x2="39556" y2="63556"/>
                        <a14:foregroundMark x1="39556" y1="63556" x2="42222" y2="63556"/>
                        <a14:foregroundMark x1="21778" y1="17333" x2="28000" y2="12889"/>
                        <a14:foregroundMark x1="98667" y1="55556" x2="99556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74909" y="5088639"/>
            <a:ext cx="1681112" cy="168111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B1ABA91-2DA7-4528-8EFF-ADDE57CA5071}"/>
              </a:ext>
            </a:extLst>
          </p:cNvPr>
          <p:cNvSpPr/>
          <p:nvPr/>
        </p:nvSpPr>
        <p:spPr>
          <a:xfrm>
            <a:off x="-8364487" y="5491871"/>
            <a:ext cx="78678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is the official language and co-official in over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C000"/>
                </a:solidFill>
              </a:rPr>
              <a:t>50 countries</a:t>
            </a:r>
            <a:endParaRPr lang="vi-VN" sz="4000" b="1" dirty="0">
              <a:solidFill>
                <a:srgbClr val="FFC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7BEFFB8-F2E1-4138-9FA9-96F4313179A3}"/>
              </a:ext>
            </a:extLst>
          </p:cNvPr>
          <p:cNvSpPr/>
          <p:nvPr/>
        </p:nvSpPr>
        <p:spPr>
          <a:xfrm>
            <a:off x="1209197" y="3244334"/>
            <a:ext cx="1019381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few major countries use English as their official language.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0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239DB30-99F9-421C-ACF5-581B7F2C4843}"/>
              </a:ext>
            </a:extLst>
          </p:cNvPr>
          <p:cNvSpPr/>
          <p:nvPr/>
        </p:nvSpPr>
        <p:spPr>
          <a:xfrm>
            <a:off x="4864513" y="1240789"/>
            <a:ext cx="405083" cy="223676"/>
          </a:xfrm>
          <a:custGeom>
            <a:avLst/>
            <a:gdLst>
              <a:gd name="connsiteX0" fmla="*/ 2229 w 122308"/>
              <a:gd name="connsiteY0" fmla="*/ 86497 h 87914"/>
              <a:gd name="connsiteX1" fmla="*/ 23494 w 122308"/>
              <a:gd name="connsiteY1" fmla="*/ 59916 h 87914"/>
              <a:gd name="connsiteX2" fmla="*/ 28811 w 122308"/>
              <a:gd name="connsiteY2" fmla="*/ 43967 h 87914"/>
              <a:gd name="connsiteX3" fmla="*/ 34127 w 122308"/>
              <a:gd name="connsiteY3" fmla="*/ 22702 h 87914"/>
              <a:gd name="connsiteX4" fmla="*/ 50076 w 122308"/>
              <a:gd name="connsiteY4" fmla="*/ 17386 h 87914"/>
              <a:gd name="connsiteX5" fmla="*/ 76657 w 122308"/>
              <a:gd name="connsiteY5" fmla="*/ 12069 h 87914"/>
              <a:gd name="connsiteX6" fmla="*/ 92606 w 122308"/>
              <a:gd name="connsiteY6" fmla="*/ 6753 h 87914"/>
              <a:gd name="connsiteX7" fmla="*/ 103238 w 122308"/>
              <a:gd name="connsiteY7" fmla="*/ 6753 h 87914"/>
              <a:gd name="connsiteX8" fmla="*/ 97922 w 122308"/>
              <a:gd name="connsiteY8" fmla="*/ 22702 h 87914"/>
              <a:gd name="connsiteX9" fmla="*/ 87290 w 122308"/>
              <a:gd name="connsiteY9" fmla="*/ 38651 h 87914"/>
              <a:gd name="connsiteX10" fmla="*/ 81973 w 122308"/>
              <a:gd name="connsiteY10" fmla="*/ 75865 h 87914"/>
              <a:gd name="connsiteX11" fmla="*/ 2229 w 122308"/>
              <a:gd name="connsiteY11" fmla="*/ 86497 h 8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08" h="87914">
                <a:moveTo>
                  <a:pt x="2229" y="86497"/>
                </a:moveTo>
                <a:cubicBezTo>
                  <a:pt x="-7517" y="83839"/>
                  <a:pt x="17480" y="69538"/>
                  <a:pt x="23494" y="59916"/>
                </a:cubicBezTo>
                <a:cubicBezTo>
                  <a:pt x="26464" y="55164"/>
                  <a:pt x="27271" y="49355"/>
                  <a:pt x="28811" y="43967"/>
                </a:cubicBezTo>
                <a:cubicBezTo>
                  <a:pt x="30818" y="36942"/>
                  <a:pt x="29563" y="28407"/>
                  <a:pt x="34127" y="22702"/>
                </a:cubicBezTo>
                <a:cubicBezTo>
                  <a:pt x="37628" y="18326"/>
                  <a:pt x="44639" y="18745"/>
                  <a:pt x="50076" y="17386"/>
                </a:cubicBezTo>
                <a:cubicBezTo>
                  <a:pt x="58842" y="15194"/>
                  <a:pt x="67891" y="14261"/>
                  <a:pt x="76657" y="12069"/>
                </a:cubicBezTo>
                <a:cubicBezTo>
                  <a:pt x="82094" y="10710"/>
                  <a:pt x="87169" y="8112"/>
                  <a:pt x="92606" y="6753"/>
                </a:cubicBezTo>
                <a:cubicBezTo>
                  <a:pt x="143928" y="-6077"/>
                  <a:pt x="115823" y="2558"/>
                  <a:pt x="103238" y="6753"/>
                </a:cubicBezTo>
                <a:cubicBezTo>
                  <a:pt x="101466" y="12069"/>
                  <a:pt x="100428" y="17690"/>
                  <a:pt x="97922" y="22702"/>
                </a:cubicBezTo>
                <a:cubicBezTo>
                  <a:pt x="95065" y="28417"/>
                  <a:pt x="89126" y="32531"/>
                  <a:pt x="87290" y="38651"/>
                </a:cubicBezTo>
                <a:cubicBezTo>
                  <a:pt x="83689" y="50653"/>
                  <a:pt x="89666" y="65974"/>
                  <a:pt x="81973" y="75865"/>
                </a:cubicBezTo>
                <a:cubicBezTo>
                  <a:pt x="71524" y="89299"/>
                  <a:pt x="11975" y="89155"/>
                  <a:pt x="2229" y="86497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7EBEEF3-7E4A-4262-9F0E-1B61F2A3A7B0}"/>
              </a:ext>
            </a:extLst>
          </p:cNvPr>
          <p:cNvSpPr/>
          <p:nvPr/>
        </p:nvSpPr>
        <p:spPr>
          <a:xfrm>
            <a:off x="9116151" y="3158168"/>
            <a:ext cx="216850" cy="207556"/>
          </a:xfrm>
          <a:custGeom>
            <a:avLst/>
            <a:gdLst>
              <a:gd name="connsiteX0" fmla="*/ 139732 w 216850"/>
              <a:gd name="connsiteY0" fmla="*/ 33051 h 207556"/>
              <a:gd name="connsiteX1" fmla="*/ 106682 w 216850"/>
              <a:gd name="connsiteY1" fmla="*/ 25706 h 207556"/>
              <a:gd name="connsiteX2" fmla="*/ 95665 w 216850"/>
              <a:gd name="connsiteY2" fmla="*/ 14690 h 207556"/>
              <a:gd name="connsiteX3" fmla="*/ 91992 w 216850"/>
              <a:gd name="connsiteY3" fmla="*/ 3673 h 207556"/>
              <a:gd name="connsiteX4" fmla="*/ 80976 w 216850"/>
              <a:gd name="connsiteY4" fmla="*/ 0 h 207556"/>
              <a:gd name="connsiteX5" fmla="*/ 29564 w 216850"/>
              <a:gd name="connsiteY5" fmla="*/ 3673 h 207556"/>
              <a:gd name="connsiteX6" fmla="*/ 11202 w 216850"/>
              <a:gd name="connsiteY6" fmla="*/ 36723 h 207556"/>
              <a:gd name="connsiteX7" fmla="*/ 7530 w 216850"/>
              <a:gd name="connsiteY7" fmla="*/ 95480 h 207556"/>
              <a:gd name="connsiteX8" fmla="*/ 7530 w 216850"/>
              <a:gd name="connsiteY8" fmla="*/ 135875 h 207556"/>
              <a:gd name="connsiteX9" fmla="*/ 18547 w 216850"/>
              <a:gd name="connsiteY9" fmla="*/ 139547 h 207556"/>
              <a:gd name="connsiteX10" fmla="*/ 29564 w 216850"/>
              <a:gd name="connsiteY10" fmla="*/ 172598 h 207556"/>
              <a:gd name="connsiteX11" fmla="*/ 36908 w 216850"/>
              <a:gd name="connsiteY11" fmla="*/ 183615 h 207556"/>
              <a:gd name="connsiteX12" fmla="*/ 58942 w 216850"/>
              <a:gd name="connsiteY12" fmla="*/ 176270 h 207556"/>
              <a:gd name="connsiteX13" fmla="*/ 69959 w 216850"/>
              <a:gd name="connsiteY13" fmla="*/ 179943 h 207556"/>
              <a:gd name="connsiteX14" fmla="*/ 73631 w 216850"/>
              <a:gd name="connsiteY14" fmla="*/ 205649 h 207556"/>
              <a:gd name="connsiteX15" fmla="*/ 103009 w 216850"/>
              <a:gd name="connsiteY15" fmla="*/ 201976 h 207556"/>
              <a:gd name="connsiteX16" fmla="*/ 114026 w 216850"/>
              <a:gd name="connsiteY16" fmla="*/ 190959 h 207556"/>
              <a:gd name="connsiteX17" fmla="*/ 128715 w 216850"/>
              <a:gd name="connsiteY17" fmla="*/ 165253 h 207556"/>
              <a:gd name="connsiteX18" fmla="*/ 147077 w 216850"/>
              <a:gd name="connsiteY18" fmla="*/ 161581 h 207556"/>
              <a:gd name="connsiteX19" fmla="*/ 169111 w 216850"/>
              <a:gd name="connsiteY19" fmla="*/ 154237 h 207556"/>
              <a:gd name="connsiteX20" fmla="*/ 191144 w 216850"/>
              <a:gd name="connsiteY20" fmla="*/ 135875 h 207556"/>
              <a:gd name="connsiteX21" fmla="*/ 202161 w 216850"/>
              <a:gd name="connsiteY21" fmla="*/ 132203 h 207556"/>
              <a:gd name="connsiteX22" fmla="*/ 209506 w 216850"/>
              <a:gd name="connsiteY22" fmla="*/ 99152 h 207556"/>
              <a:gd name="connsiteX23" fmla="*/ 216850 w 216850"/>
              <a:gd name="connsiteY23" fmla="*/ 77118 h 207556"/>
              <a:gd name="connsiteX24" fmla="*/ 209506 w 216850"/>
              <a:gd name="connsiteY24" fmla="*/ 44068 h 207556"/>
              <a:gd name="connsiteX25" fmla="*/ 202161 w 216850"/>
              <a:gd name="connsiteY25" fmla="*/ 33051 h 207556"/>
              <a:gd name="connsiteX26" fmla="*/ 180127 w 216850"/>
              <a:gd name="connsiteY26" fmla="*/ 18362 h 207556"/>
              <a:gd name="connsiteX27" fmla="*/ 139732 w 216850"/>
              <a:gd name="connsiteY27" fmla="*/ 33051 h 20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6850" h="207556">
                <a:moveTo>
                  <a:pt x="139732" y="33051"/>
                </a:moveTo>
                <a:cubicBezTo>
                  <a:pt x="138618" y="32828"/>
                  <a:pt x="109478" y="27304"/>
                  <a:pt x="106682" y="25706"/>
                </a:cubicBezTo>
                <a:cubicBezTo>
                  <a:pt x="102173" y="23129"/>
                  <a:pt x="99337" y="18362"/>
                  <a:pt x="95665" y="14690"/>
                </a:cubicBezTo>
                <a:cubicBezTo>
                  <a:pt x="94441" y="11018"/>
                  <a:pt x="94729" y="6410"/>
                  <a:pt x="91992" y="3673"/>
                </a:cubicBezTo>
                <a:cubicBezTo>
                  <a:pt x="89255" y="936"/>
                  <a:pt x="84847" y="0"/>
                  <a:pt x="80976" y="0"/>
                </a:cubicBezTo>
                <a:cubicBezTo>
                  <a:pt x="63795" y="0"/>
                  <a:pt x="46701" y="2449"/>
                  <a:pt x="29564" y="3673"/>
                </a:cubicBezTo>
                <a:cubicBezTo>
                  <a:pt x="12727" y="28927"/>
                  <a:pt x="17665" y="17332"/>
                  <a:pt x="11202" y="36723"/>
                </a:cubicBezTo>
                <a:cubicBezTo>
                  <a:pt x="9978" y="56309"/>
                  <a:pt x="9584" y="75964"/>
                  <a:pt x="7530" y="95480"/>
                </a:cubicBezTo>
                <a:cubicBezTo>
                  <a:pt x="5292" y="116742"/>
                  <a:pt x="-8234" y="100406"/>
                  <a:pt x="7530" y="135875"/>
                </a:cubicBezTo>
                <a:cubicBezTo>
                  <a:pt x="9102" y="139412"/>
                  <a:pt x="14875" y="138323"/>
                  <a:pt x="18547" y="139547"/>
                </a:cubicBezTo>
                <a:cubicBezTo>
                  <a:pt x="35383" y="164802"/>
                  <a:pt x="36027" y="153207"/>
                  <a:pt x="29564" y="172598"/>
                </a:cubicBezTo>
                <a:cubicBezTo>
                  <a:pt x="32012" y="176270"/>
                  <a:pt x="32529" y="183068"/>
                  <a:pt x="36908" y="183615"/>
                </a:cubicBezTo>
                <a:cubicBezTo>
                  <a:pt x="44590" y="184575"/>
                  <a:pt x="58942" y="176270"/>
                  <a:pt x="58942" y="176270"/>
                </a:cubicBezTo>
                <a:cubicBezTo>
                  <a:pt x="62614" y="177494"/>
                  <a:pt x="68228" y="176481"/>
                  <a:pt x="69959" y="179943"/>
                </a:cubicBezTo>
                <a:cubicBezTo>
                  <a:pt x="73830" y="187685"/>
                  <a:pt x="66429" y="200848"/>
                  <a:pt x="73631" y="205649"/>
                </a:cubicBezTo>
                <a:cubicBezTo>
                  <a:pt x="81842" y="211123"/>
                  <a:pt x="93216" y="203200"/>
                  <a:pt x="103009" y="201976"/>
                </a:cubicBezTo>
                <a:cubicBezTo>
                  <a:pt x="106681" y="198304"/>
                  <a:pt x="111449" y="195468"/>
                  <a:pt x="114026" y="190959"/>
                </a:cubicBezTo>
                <a:cubicBezTo>
                  <a:pt x="122165" y="176717"/>
                  <a:pt x="110832" y="174195"/>
                  <a:pt x="128715" y="165253"/>
                </a:cubicBezTo>
                <a:cubicBezTo>
                  <a:pt x="134298" y="162462"/>
                  <a:pt x="141055" y="163223"/>
                  <a:pt x="147077" y="161581"/>
                </a:cubicBezTo>
                <a:cubicBezTo>
                  <a:pt x="154546" y="159544"/>
                  <a:pt x="169111" y="154237"/>
                  <a:pt x="169111" y="154237"/>
                </a:cubicBezTo>
                <a:cubicBezTo>
                  <a:pt x="177232" y="146115"/>
                  <a:pt x="180919" y="140988"/>
                  <a:pt x="191144" y="135875"/>
                </a:cubicBezTo>
                <a:cubicBezTo>
                  <a:pt x="194606" y="134144"/>
                  <a:pt x="198489" y="133427"/>
                  <a:pt x="202161" y="132203"/>
                </a:cubicBezTo>
                <a:cubicBezTo>
                  <a:pt x="212667" y="100682"/>
                  <a:pt x="196580" y="150857"/>
                  <a:pt x="209506" y="99152"/>
                </a:cubicBezTo>
                <a:cubicBezTo>
                  <a:pt x="211384" y="91641"/>
                  <a:pt x="216850" y="77118"/>
                  <a:pt x="216850" y="77118"/>
                </a:cubicBezTo>
                <a:cubicBezTo>
                  <a:pt x="215440" y="68658"/>
                  <a:pt x="214025" y="53107"/>
                  <a:pt x="209506" y="44068"/>
                </a:cubicBezTo>
                <a:cubicBezTo>
                  <a:pt x="207532" y="40120"/>
                  <a:pt x="205483" y="35957"/>
                  <a:pt x="202161" y="33051"/>
                </a:cubicBezTo>
                <a:cubicBezTo>
                  <a:pt x="195518" y="27238"/>
                  <a:pt x="188954" y="18362"/>
                  <a:pt x="180127" y="18362"/>
                </a:cubicBezTo>
                <a:lnTo>
                  <a:pt x="139732" y="33051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308F53-1918-4324-AFE4-9C8700AAA698}"/>
              </a:ext>
            </a:extLst>
          </p:cNvPr>
          <p:cNvSpPr/>
          <p:nvPr/>
        </p:nvSpPr>
        <p:spPr>
          <a:xfrm>
            <a:off x="8788012" y="3189566"/>
            <a:ext cx="367620" cy="495840"/>
          </a:xfrm>
          <a:custGeom>
            <a:avLst/>
            <a:gdLst>
              <a:gd name="connsiteX0" fmla="*/ 73837 w 367620"/>
              <a:gd name="connsiteY0" fmla="*/ 15 h 495840"/>
              <a:gd name="connsiteX1" fmla="*/ 40786 w 367620"/>
              <a:gd name="connsiteY1" fmla="*/ 22049 h 495840"/>
              <a:gd name="connsiteX2" fmla="*/ 22425 w 367620"/>
              <a:gd name="connsiteY2" fmla="*/ 44082 h 495840"/>
              <a:gd name="connsiteX3" fmla="*/ 11408 w 367620"/>
              <a:gd name="connsiteY3" fmla="*/ 55099 h 495840"/>
              <a:gd name="connsiteX4" fmla="*/ 7736 w 367620"/>
              <a:gd name="connsiteY4" fmla="*/ 66116 h 495840"/>
              <a:gd name="connsiteX5" fmla="*/ 391 w 367620"/>
              <a:gd name="connsiteY5" fmla="*/ 80805 h 495840"/>
              <a:gd name="connsiteX6" fmla="*/ 4063 w 367620"/>
              <a:gd name="connsiteY6" fmla="*/ 117528 h 495840"/>
              <a:gd name="connsiteX7" fmla="*/ 15080 w 367620"/>
              <a:gd name="connsiteY7" fmla="*/ 121200 h 495840"/>
              <a:gd name="connsiteX8" fmla="*/ 33442 w 367620"/>
              <a:gd name="connsiteY8" fmla="*/ 143234 h 495840"/>
              <a:gd name="connsiteX9" fmla="*/ 44458 w 367620"/>
              <a:gd name="connsiteY9" fmla="*/ 165268 h 495840"/>
              <a:gd name="connsiteX10" fmla="*/ 55475 w 367620"/>
              <a:gd name="connsiteY10" fmla="*/ 242386 h 495840"/>
              <a:gd name="connsiteX11" fmla="*/ 66492 w 367620"/>
              <a:gd name="connsiteY11" fmla="*/ 249731 h 495840"/>
              <a:gd name="connsiteX12" fmla="*/ 88526 w 367620"/>
              <a:gd name="connsiteY12" fmla="*/ 246058 h 495840"/>
              <a:gd name="connsiteX13" fmla="*/ 92198 w 367620"/>
              <a:gd name="connsiteY13" fmla="*/ 235041 h 495840"/>
              <a:gd name="connsiteX14" fmla="*/ 103215 w 367620"/>
              <a:gd name="connsiteY14" fmla="*/ 227697 h 495840"/>
              <a:gd name="connsiteX15" fmla="*/ 114232 w 367620"/>
              <a:gd name="connsiteY15" fmla="*/ 216680 h 495840"/>
              <a:gd name="connsiteX16" fmla="*/ 132593 w 367620"/>
              <a:gd name="connsiteY16" fmla="*/ 220352 h 495840"/>
              <a:gd name="connsiteX17" fmla="*/ 143610 w 367620"/>
              <a:gd name="connsiteY17" fmla="*/ 227697 h 495840"/>
              <a:gd name="connsiteX18" fmla="*/ 161972 w 367620"/>
              <a:gd name="connsiteY18" fmla="*/ 224025 h 495840"/>
              <a:gd name="connsiteX19" fmla="*/ 184005 w 367620"/>
              <a:gd name="connsiteY19" fmla="*/ 213008 h 495840"/>
              <a:gd name="connsiteX20" fmla="*/ 206039 w 367620"/>
              <a:gd name="connsiteY20" fmla="*/ 235041 h 495840"/>
              <a:gd name="connsiteX21" fmla="*/ 217056 w 367620"/>
              <a:gd name="connsiteY21" fmla="*/ 246058 h 495840"/>
              <a:gd name="connsiteX22" fmla="*/ 220728 w 367620"/>
              <a:gd name="connsiteY22" fmla="*/ 257075 h 495840"/>
              <a:gd name="connsiteX23" fmla="*/ 224401 w 367620"/>
              <a:gd name="connsiteY23" fmla="*/ 286453 h 495840"/>
              <a:gd name="connsiteX24" fmla="*/ 242762 w 367620"/>
              <a:gd name="connsiteY24" fmla="*/ 304815 h 495840"/>
              <a:gd name="connsiteX25" fmla="*/ 253779 w 367620"/>
              <a:gd name="connsiteY25" fmla="*/ 308487 h 495840"/>
              <a:gd name="connsiteX26" fmla="*/ 264796 w 367620"/>
              <a:gd name="connsiteY26" fmla="*/ 330521 h 495840"/>
              <a:gd name="connsiteX27" fmla="*/ 279485 w 367620"/>
              <a:gd name="connsiteY27" fmla="*/ 385605 h 495840"/>
              <a:gd name="connsiteX28" fmla="*/ 301519 w 367620"/>
              <a:gd name="connsiteY28" fmla="*/ 381933 h 495840"/>
              <a:gd name="connsiteX29" fmla="*/ 327225 w 367620"/>
              <a:gd name="connsiteY29" fmla="*/ 378261 h 495840"/>
              <a:gd name="connsiteX30" fmla="*/ 338242 w 367620"/>
              <a:gd name="connsiteY30" fmla="*/ 374588 h 495840"/>
              <a:gd name="connsiteX31" fmla="*/ 345586 w 367620"/>
              <a:gd name="connsiteY31" fmla="*/ 385605 h 495840"/>
              <a:gd name="connsiteX32" fmla="*/ 356603 w 367620"/>
              <a:gd name="connsiteY32" fmla="*/ 437017 h 495840"/>
              <a:gd name="connsiteX33" fmla="*/ 356603 w 367620"/>
              <a:gd name="connsiteY33" fmla="*/ 495774 h 495840"/>
              <a:gd name="connsiteX34" fmla="*/ 367620 w 367620"/>
              <a:gd name="connsiteY34" fmla="*/ 459051 h 495840"/>
              <a:gd name="connsiteX35" fmla="*/ 363948 w 367620"/>
              <a:gd name="connsiteY35" fmla="*/ 367244 h 495840"/>
              <a:gd name="connsiteX36" fmla="*/ 356603 w 367620"/>
              <a:gd name="connsiteY36" fmla="*/ 356227 h 495840"/>
              <a:gd name="connsiteX37" fmla="*/ 349258 w 367620"/>
              <a:gd name="connsiteY37" fmla="*/ 341538 h 495840"/>
              <a:gd name="connsiteX38" fmla="*/ 327225 w 367620"/>
              <a:gd name="connsiteY38" fmla="*/ 326849 h 495840"/>
              <a:gd name="connsiteX39" fmla="*/ 316208 w 367620"/>
              <a:gd name="connsiteY39" fmla="*/ 304815 h 495840"/>
              <a:gd name="connsiteX40" fmla="*/ 312536 w 367620"/>
              <a:gd name="connsiteY40" fmla="*/ 293798 h 495840"/>
              <a:gd name="connsiteX41" fmla="*/ 294174 w 367620"/>
              <a:gd name="connsiteY41" fmla="*/ 271764 h 495840"/>
              <a:gd name="connsiteX42" fmla="*/ 290502 w 367620"/>
              <a:gd name="connsiteY42" fmla="*/ 260747 h 495840"/>
              <a:gd name="connsiteX43" fmla="*/ 268468 w 367620"/>
              <a:gd name="connsiteY43" fmla="*/ 242386 h 495840"/>
              <a:gd name="connsiteX44" fmla="*/ 264796 w 367620"/>
              <a:gd name="connsiteY44" fmla="*/ 231369 h 495840"/>
              <a:gd name="connsiteX45" fmla="*/ 242762 w 367620"/>
              <a:gd name="connsiteY45" fmla="*/ 213008 h 495840"/>
              <a:gd name="connsiteX46" fmla="*/ 220728 w 367620"/>
              <a:gd name="connsiteY46" fmla="*/ 190974 h 495840"/>
              <a:gd name="connsiteX47" fmla="*/ 213384 w 367620"/>
              <a:gd name="connsiteY47" fmla="*/ 179957 h 495840"/>
              <a:gd name="connsiteX48" fmla="*/ 202367 w 367620"/>
              <a:gd name="connsiteY48" fmla="*/ 157923 h 495840"/>
              <a:gd name="connsiteX49" fmla="*/ 202367 w 367620"/>
              <a:gd name="connsiteY49" fmla="*/ 124873 h 495840"/>
              <a:gd name="connsiteX50" fmla="*/ 191350 w 367620"/>
              <a:gd name="connsiteY50" fmla="*/ 99167 h 495840"/>
              <a:gd name="connsiteX51" fmla="*/ 184005 w 367620"/>
              <a:gd name="connsiteY51" fmla="*/ 77133 h 495840"/>
              <a:gd name="connsiteX52" fmla="*/ 176661 w 367620"/>
              <a:gd name="connsiteY52" fmla="*/ 66116 h 495840"/>
              <a:gd name="connsiteX53" fmla="*/ 110560 w 367620"/>
              <a:gd name="connsiteY53" fmla="*/ 62444 h 495840"/>
              <a:gd name="connsiteX54" fmla="*/ 88526 w 367620"/>
              <a:gd name="connsiteY54" fmla="*/ 55099 h 495840"/>
              <a:gd name="connsiteX55" fmla="*/ 77509 w 367620"/>
              <a:gd name="connsiteY55" fmla="*/ 51427 h 495840"/>
              <a:gd name="connsiteX56" fmla="*/ 77509 w 367620"/>
              <a:gd name="connsiteY56" fmla="*/ 18376 h 495840"/>
              <a:gd name="connsiteX57" fmla="*/ 73837 w 367620"/>
              <a:gd name="connsiteY57" fmla="*/ 15 h 49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67620" h="495840">
                <a:moveTo>
                  <a:pt x="73837" y="15"/>
                </a:moveTo>
                <a:cubicBezTo>
                  <a:pt x="67716" y="627"/>
                  <a:pt x="52689" y="11847"/>
                  <a:pt x="40786" y="22049"/>
                </a:cubicBezTo>
                <a:cubicBezTo>
                  <a:pt x="22007" y="38145"/>
                  <a:pt x="36594" y="27079"/>
                  <a:pt x="22425" y="44082"/>
                </a:cubicBezTo>
                <a:cubicBezTo>
                  <a:pt x="19100" y="48072"/>
                  <a:pt x="15080" y="51427"/>
                  <a:pt x="11408" y="55099"/>
                </a:cubicBezTo>
                <a:cubicBezTo>
                  <a:pt x="10184" y="58771"/>
                  <a:pt x="9261" y="62558"/>
                  <a:pt x="7736" y="66116"/>
                </a:cubicBezTo>
                <a:cubicBezTo>
                  <a:pt x="5580" y="71148"/>
                  <a:pt x="781" y="75345"/>
                  <a:pt x="391" y="80805"/>
                </a:cubicBezTo>
                <a:cubicBezTo>
                  <a:pt x="-486" y="93076"/>
                  <a:pt x="-141" y="105967"/>
                  <a:pt x="4063" y="117528"/>
                </a:cubicBezTo>
                <a:cubicBezTo>
                  <a:pt x="5386" y="121166"/>
                  <a:pt x="11408" y="119976"/>
                  <a:pt x="15080" y="121200"/>
                </a:cubicBezTo>
                <a:cubicBezTo>
                  <a:pt x="23201" y="129321"/>
                  <a:pt x="28330" y="133009"/>
                  <a:pt x="33442" y="143234"/>
                </a:cubicBezTo>
                <a:cubicBezTo>
                  <a:pt x="48650" y="173650"/>
                  <a:pt x="23405" y="133686"/>
                  <a:pt x="44458" y="165268"/>
                </a:cubicBezTo>
                <a:cubicBezTo>
                  <a:pt x="45495" y="183925"/>
                  <a:pt x="36467" y="223377"/>
                  <a:pt x="55475" y="242386"/>
                </a:cubicBezTo>
                <a:cubicBezTo>
                  <a:pt x="58596" y="245507"/>
                  <a:pt x="62820" y="247283"/>
                  <a:pt x="66492" y="249731"/>
                </a:cubicBezTo>
                <a:cubicBezTo>
                  <a:pt x="73837" y="248507"/>
                  <a:pt x="82061" y="249752"/>
                  <a:pt x="88526" y="246058"/>
                </a:cubicBezTo>
                <a:cubicBezTo>
                  <a:pt x="91887" y="244137"/>
                  <a:pt x="89780" y="238064"/>
                  <a:pt x="92198" y="235041"/>
                </a:cubicBezTo>
                <a:cubicBezTo>
                  <a:pt x="94955" y="231595"/>
                  <a:pt x="99824" y="230522"/>
                  <a:pt x="103215" y="227697"/>
                </a:cubicBezTo>
                <a:cubicBezTo>
                  <a:pt x="107205" y="224372"/>
                  <a:pt x="110560" y="220352"/>
                  <a:pt x="114232" y="216680"/>
                </a:cubicBezTo>
                <a:cubicBezTo>
                  <a:pt x="120352" y="217904"/>
                  <a:pt x="126749" y="218160"/>
                  <a:pt x="132593" y="220352"/>
                </a:cubicBezTo>
                <a:cubicBezTo>
                  <a:pt x="136726" y="221902"/>
                  <a:pt x="139230" y="227149"/>
                  <a:pt x="143610" y="227697"/>
                </a:cubicBezTo>
                <a:cubicBezTo>
                  <a:pt x="149804" y="228471"/>
                  <a:pt x="155851" y="225249"/>
                  <a:pt x="161972" y="224025"/>
                </a:cubicBezTo>
                <a:cubicBezTo>
                  <a:pt x="169712" y="213704"/>
                  <a:pt x="170723" y="202678"/>
                  <a:pt x="184005" y="213008"/>
                </a:cubicBezTo>
                <a:cubicBezTo>
                  <a:pt x="192204" y="219385"/>
                  <a:pt x="198694" y="227697"/>
                  <a:pt x="206039" y="235041"/>
                </a:cubicBezTo>
                <a:lnTo>
                  <a:pt x="217056" y="246058"/>
                </a:lnTo>
                <a:cubicBezTo>
                  <a:pt x="218280" y="249730"/>
                  <a:pt x="220036" y="253267"/>
                  <a:pt x="220728" y="257075"/>
                </a:cubicBezTo>
                <a:cubicBezTo>
                  <a:pt x="222494" y="266785"/>
                  <a:pt x="221804" y="276932"/>
                  <a:pt x="224401" y="286453"/>
                </a:cubicBezTo>
                <a:cubicBezTo>
                  <a:pt x="226720" y="294958"/>
                  <a:pt x="235546" y="301207"/>
                  <a:pt x="242762" y="304815"/>
                </a:cubicBezTo>
                <a:cubicBezTo>
                  <a:pt x="246224" y="306546"/>
                  <a:pt x="250107" y="307263"/>
                  <a:pt x="253779" y="308487"/>
                </a:cubicBezTo>
                <a:cubicBezTo>
                  <a:pt x="258731" y="315915"/>
                  <a:pt x="263710" y="321289"/>
                  <a:pt x="264796" y="330521"/>
                </a:cubicBezTo>
                <a:cubicBezTo>
                  <a:pt x="271402" y="386680"/>
                  <a:pt x="251570" y="376301"/>
                  <a:pt x="279485" y="385605"/>
                </a:cubicBezTo>
                <a:lnTo>
                  <a:pt x="301519" y="381933"/>
                </a:lnTo>
                <a:cubicBezTo>
                  <a:pt x="310074" y="380617"/>
                  <a:pt x="318737" y="379959"/>
                  <a:pt x="327225" y="378261"/>
                </a:cubicBezTo>
                <a:cubicBezTo>
                  <a:pt x="331021" y="377502"/>
                  <a:pt x="334570" y="375812"/>
                  <a:pt x="338242" y="374588"/>
                </a:cubicBezTo>
                <a:cubicBezTo>
                  <a:pt x="340690" y="378260"/>
                  <a:pt x="344078" y="381457"/>
                  <a:pt x="345586" y="385605"/>
                </a:cubicBezTo>
                <a:cubicBezTo>
                  <a:pt x="351218" y="401094"/>
                  <a:pt x="353867" y="420600"/>
                  <a:pt x="356603" y="437017"/>
                </a:cubicBezTo>
                <a:cubicBezTo>
                  <a:pt x="354977" y="448398"/>
                  <a:pt x="347347" y="486518"/>
                  <a:pt x="356603" y="495774"/>
                </a:cubicBezTo>
                <a:cubicBezTo>
                  <a:pt x="358392" y="497563"/>
                  <a:pt x="366733" y="462599"/>
                  <a:pt x="367620" y="459051"/>
                </a:cubicBezTo>
                <a:cubicBezTo>
                  <a:pt x="366396" y="428449"/>
                  <a:pt x="367211" y="397697"/>
                  <a:pt x="363948" y="367244"/>
                </a:cubicBezTo>
                <a:cubicBezTo>
                  <a:pt x="363478" y="362855"/>
                  <a:pt x="358793" y="360059"/>
                  <a:pt x="356603" y="356227"/>
                </a:cubicBezTo>
                <a:cubicBezTo>
                  <a:pt x="353887" y="351474"/>
                  <a:pt x="353129" y="345409"/>
                  <a:pt x="349258" y="341538"/>
                </a:cubicBezTo>
                <a:cubicBezTo>
                  <a:pt x="343016" y="335296"/>
                  <a:pt x="327225" y="326849"/>
                  <a:pt x="327225" y="326849"/>
                </a:cubicBezTo>
                <a:cubicBezTo>
                  <a:pt x="317990" y="299150"/>
                  <a:pt x="330449" y="333299"/>
                  <a:pt x="316208" y="304815"/>
                </a:cubicBezTo>
                <a:cubicBezTo>
                  <a:pt x="314477" y="301353"/>
                  <a:pt x="314267" y="297260"/>
                  <a:pt x="312536" y="293798"/>
                </a:cubicBezTo>
                <a:cubicBezTo>
                  <a:pt x="307424" y="283573"/>
                  <a:pt x="302295" y="279885"/>
                  <a:pt x="294174" y="271764"/>
                </a:cubicBezTo>
                <a:cubicBezTo>
                  <a:pt x="292950" y="268092"/>
                  <a:pt x="292649" y="263968"/>
                  <a:pt x="290502" y="260747"/>
                </a:cubicBezTo>
                <a:cubicBezTo>
                  <a:pt x="284848" y="252267"/>
                  <a:pt x="276595" y="247804"/>
                  <a:pt x="268468" y="242386"/>
                </a:cubicBezTo>
                <a:cubicBezTo>
                  <a:pt x="267244" y="238714"/>
                  <a:pt x="266943" y="234590"/>
                  <a:pt x="264796" y="231369"/>
                </a:cubicBezTo>
                <a:cubicBezTo>
                  <a:pt x="255661" y="217667"/>
                  <a:pt x="253849" y="222863"/>
                  <a:pt x="242762" y="213008"/>
                </a:cubicBezTo>
                <a:cubicBezTo>
                  <a:pt x="234999" y="206107"/>
                  <a:pt x="226489" y="199617"/>
                  <a:pt x="220728" y="190974"/>
                </a:cubicBezTo>
                <a:cubicBezTo>
                  <a:pt x="218280" y="187302"/>
                  <a:pt x="215358" y="183905"/>
                  <a:pt x="213384" y="179957"/>
                </a:cubicBezTo>
                <a:cubicBezTo>
                  <a:pt x="198180" y="149549"/>
                  <a:pt x="223413" y="189495"/>
                  <a:pt x="202367" y="157923"/>
                </a:cubicBezTo>
                <a:cubicBezTo>
                  <a:pt x="193412" y="122100"/>
                  <a:pt x="202367" y="166831"/>
                  <a:pt x="202367" y="124873"/>
                </a:cubicBezTo>
                <a:cubicBezTo>
                  <a:pt x="202367" y="118960"/>
                  <a:pt x="192785" y="102755"/>
                  <a:pt x="191350" y="99167"/>
                </a:cubicBezTo>
                <a:cubicBezTo>
                  <a:pt x="188475" y="91979"/>
                  <a:pt x="188299" y="83575"/>
                  <a:pt x="184005" y="77133"/>
                </a:cubicBezTo>
                <a:cubicBezTo>
                  <a:pt x="181557" y="73461"/>
                  <a:pt x="180989" y="66982"/>
                  <a:pt x="176661" y="66116"/>
                </a:cubicBezTo>
                <a:cubicBezTo>
                  <a:pt x="155022" y="61788"/>
                  <a:pt x="132594" y="63668"/>
                  <a:pt x="110560" y="62444"/>
                </a:cubicBezTo>
                <a:lnTo>
                  <a:pt x="88526" y="55099"/>
                </a:lnTo>
                <a:lnTo>
                  <a:pt x="77509" y="51427"/>
                </a:lnTo>
                <a:cubicBezTo>
                  <a:pt x="72344" y="35931"/>
                  <a:pt x="71544" y="39257"/>
                  <a:pt x="77509" y="18376"/>
                </a:cubicBezTo>
                <a:cubicBezTo>
                  <a:pt x="77985" y="16712"/>
                  <a:pt x="79958" y="-597"/>
                  <a:pt x="73837" y="1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57F520-D0DF-4333-BB29-59058A3DA7C4}"/>
              </a:ext>
            </a:extLst>
          </p:cNvPr>
          <p:cNvSpPr/>
          <p:nvPr/>
        </p:nvSpPr>
        <p:spPr>
          <a:xfrm>
            <a:off x="8879595" y="2885931"/>
            <a:ext cx="361896" cy="445306"/>
          </a:xfrm>
          <a:custGeom>
            <a:avLst/>
            <a:gdLst>
              <a:gd name="connsiteX0" fmla="*/ 91807 w 361896"/>
              <a:gd name="connsiteY0" fmla="*/ 488 h 445306"/>
              <a:gd name="connsiteX1" fmla="*/ 44068 w 361896"/>
              <a:gd name="connsiteY1" fmla="*/ 4161 h 445306"/>
              <a:gd name="connsiteX2" fmla="*/ 33051 w 361896"/>
              <a:gd name="connsiteY2" fmla="*/ 15177 h 445306"/>
              <a:gd name="connsiteX3" fmla="*/ 22034 w 361896"/>
              <a:gd name="connsiteY3" fmla="*/ 22522 h 445306"/>
              <a:gd name="connsiteX4" fmla="*/ 14689 w 361896"/>
              <a:gd name="connsiteY4" fmla="*/ 33539 h 445306"/>
              <a:gd name="connsiteX5" fmla="*/ 3672 w 361896"/>
              <a:gd name="connsiteY5" fmla="*/ 44556 h 445306"/>
              <a:gd name="connsiteX6" fmla="*/ 0 w 361896"/>
              <a:gd name="connsiteY6" fmla="*/ 55573 h 445306"/>
              <a:gd name="connsiteX7" fmla="*/ 7345 w 361896"/>
              <a:gd name="connsiteY7" fmla="*/ 95968 h 445306"/>
              <a:gd name="connsiteX8" fmla="*/ 11017 w 361896"/>
              <a:gd name="connsiteY8" fmla="*/ 118002 h 445306"/>
              <a:gd name="connsiteX9" fmla="*/ 18362 w 361896"/>
              <a:gd name="connsiteY9" fmla="*/ 129018 h 445306"/>
              <a:gd name="connsiteX10" fmla="*/ 40395 w 361896"/>
              <a:gd name="connsiteY10" fmla="*/ 136363 h 445306"/>
              <a:gd name="connsiteX11" fmla="*/ 55085 w 361896"/>
              <a:gd name="connsiteY11" fmla="*/ 158397 h 445306"/>
              <a:gd name="connsiteX12" fmla="*/ 62429 w 361896"/>
              <a:gd name="connsiteY12" fmla="*/ 169414 h 445306"/>
              <a:gd name="connsiteX13" fmla="*/ 73446 w 361896"/>
              <a:gd name="connsiteY13" fmla="*/ 191447 h 445306"/>
              <a:gd name="connsiteX14" fmla="*/ 69774 w 361896"/>
              <a:gd name="connsiteY14" fmla="*/ 217153 h 445306"/>
              <a:gd name="connsiteX15" fmla="*/ 62429 w 361896"/>
              <a:gd name="connsiteY15" fmla="*/ 239187 h 445306"/>
              <a:gd name="connsiteX16" fmla="*/ 77118 w 361896"/>
              <a:gd name="connsiteY16" fmla="*/ 272238 h 445306"/>
              <a:gd name="connsiteX17" fmla="*/ 88135 w 361896"/>
              <a:gd name="connsiteY17" fmla="*/ 279582 h 445306"/>
              <a:gd name="connsiteX18" fmla="*/ 113841 w 361896"/>
              <a:gd name="connsiteY18" fmla="*/ 312633 h 445306"/>
              <a:gd name="connsiteX19" fmla="*/ 121186 w 361896"/>
              <a:gd name="connsiteY19" fmla="*/ 334667 h 445306"/>
              <a:gd name="connsiteX20" fmla="*/ 124858 w 361896"/>
              <a:gd name="connsiteY20" fmla="*/ 345683 h 445306"/>
              <a:gd name="connsiteX21" fmla="*/ 121186 w 361896"/>
              <a:gd name="connsiteY21" fmla="*/ 433818 h 445306"/>
              <a:gd name="connsiteX22" fmla="*/ 117513 w 361896"/>
              <a:gd name="connsiteY22" fmla="*/ 444835 h 445306"/>
              <a:gd name="connsiteX23" fmla="*/ 124858 w 361896"/>
              <a:gd name="connsiteY23" fmla="*/ 430146 h 445306"/>
              <a:gd name="connsiteX24" fmla="*/ 132203 w 361896"/>
              <a:gd name="connsiteY24" fmla="*/ 404440 h 445306"/>
              <a:gd name="connsiteX25" fmla="*/ 139547 w 361896"/>
              <a:gd name="connsiteY25" fmla="*/ 382406 h 445306"/>
              <a:gd name="connsiteX26" fmla="*/ 143219 w 361896"/>
              <a:gd name="connsiteY26" fmla="*/ 367717 h 445306"/>
              <a:gd name="connsiteX27" fmla="*/ 150564 w 361896"/>
              <a:gd name="connsiteY27" fmla="*/ 345683 h 445306"/>
              <a:gd name="connsiteX28" fmla="*/ 165253 w 361896"/>
              <a:gd name="connsiteY28" fmla="*/ 312633 h 445306"/>
              <a:gd name="connsiteX29" fmla="*/ 176270 w 361896"/>
              <a:gd name="connsiteY29" fmla="*/ 316305 h 445306"/>
              <a:gd name="connsiteX30" fmla="*/ 179942 w 361896"/>
              <a:gd name="connsiteY30" fmla="*/ 356700 h 445306"/>
              <a:gd name="connsiteX31" fmla="*/ 201976 w 361896"/>
              <a:gd name="connsiteY31" fmla="*/ 353028 h 445306"/>
              <a:gd name="connsiteX32" fmla="*/ 235027 w 361896"/>
              <a:gd name="connsiteY32" fmla="*/ 349356 h 445306"/>
              <a:gd name="connsiteX33" fmla="*/ 238699 w 361896"/>
              <a:gd name="connsiteY33" fmla="*/ 308961 h 445306"/>
              <a:gd name="connsiteX34" fmla="*/ 246044 w 361896"/>
              <a:gd name="connsiteY34" fmla="*/ 297944 h 445306"/>
              <a:gd name="connsiteX35" fmla="*/ 249716 w 361896"/>
              <a:gd name="connsiteY35" fmla="*/ 286927 h 445306"/>
              <a:gd name="connsiteX36" fmla="*/ 260733 w 361896"/>
              <a:gd name="connsiteY36" fmla="*/ 279582 h 445306"/>
              <a:gd name="connsiteX37" fmla="*/ 286439 w 361896"/>
              <a:gd name="connsiteY37" fmla="*/ 272238 h 445306"/>
              <a:gd name="connsiteX38" fmla="*/ 341523 w 361896"/>
              <a:gd name="connsiteY38" fmla="*/ 279582 h 445306"/>
              <a:gd name="connsiteX39" fmla="*/ 352540 w 361896"/>
              <a:gd name="connsiteY39" fmla="*/ 283255 h 445306"/>
              <a:gd name="connsiteX40" fmla="*/ 359885 w 361896"/>
              <a:gd name="connsiteY40" fmla="*/ 294271 h 445306"/>
              <a:gd name="connsiteX41" fmla="*/ 345195 w 361896"/>
              <a:gd name="connsiteY41" fmla="*/ 235515 h 445306"/>
              <a:gd name="connsiteX42" fmla="*/ 330506 w 361896"/>
              <a:gd name="connsiteY42" fmla="*/ 231842 h 445306"/>
              <a:gd name="connsiteX43" fmla="*/ 326834 w 361896"/>
              <a:gd name="connsiteY43" fmla="*/ 220826 h 445306"/>
              <a:gd name="connsiteX44" fmla="*/ 319489 w 361896"/>
              <a:gd name="connsiteY44" fmla="*/ 162069 h 445306"/>
              <a:gd name="connsiteX45" fmla="*/ 308472 w 361896"/>
              <a:gd name="connsiteY45" fmla="*/ 140035 h 445306"/>
              <a:gd name="connsiteX46" fmla="*/ 297456 w 361896"/>
              <a:gd name="connsiteY46" fmla="*/ 110657 h 445306"/>
              <a:gd name="connsiteX47" fmla="*/ 271750 w 361896"/>
              <a:gd name="connsiteY47" fmla="*/ 114329 h 445306"/>
              <a:gd name="connsiteX48" fmla="*/ 249716 w 361896"/>
              <a:gd name="connsiteY48" fmla="*/ 121674 h 445306"/>
              <a:gd name="connsiteX49" fmla="*/ 198304 w 361896"/>
              <a:gd name="connsiteY49" fmla="*/ 125346 h 445306"/>
              <a:gd name="connsiteX50" fmla="*/ 176270 w 361896"/>
              <a:gd name="connsiteY50" fmla="*/ 143708 h 445306"/>
              <a:gd name="connsiteX51" fmla="*/ 150564 w 361896"/>
              <a:gd name="connsiteY51" fmla="*/ 140035 h 445306"/>
              <a:gd name="connsiteX52" fmla="*/ 143219 w 361896"/>
              <a:gd name="connsiteY52" fmla="*/ 129018 h 445306"/>
              <a:gd name="connsiteX53" fmla="*/ 135875 w 361896"/>
              <a:gd name="connsiteY53" fmla="*/ 106985 h 445306"/>
              <a:gd name="connsiteX54" fmla="*/ 124858 w 361896"/>
              <a:gd name="connsiteY54" fmla="*/ 11505 h 445306"/>
              <a:gd name="connsiteX55" fmla="*/ 91807 w 361896"/>
              <a:gd name="connsiteY55" fmla="*/ 488 h 4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1896" h="445306">
                <a:moveTo>
                  <a:pt x="91807" y="488"/>
                </a:moveTo>
                <a:cubicBezTo>
                  <a:pt x="78342" y="-736"/>
                  <a:pt x="59552" y="290"/>
                  <a:pt x="44068" y="4161"/>
                </a:cubicBezTo>
                <a:cubicBezTo>
                  <a:pt x="39030" y="5421"/>
                  <a:pt x="37041" y="11852"/>
                  <a:pt x="33051" y="15177"/>
                </a:cubicBezTo>
                <a:cubicBezTo>
                  <a:pt x="29660" y="18002"/>
                  <a:pt x="25706" y="20074"/>
                  <a:pt x="22034" y="22522"/>
                </a:cubicBezTo>
                <a:cubicBezTo>
                  <a:pt x="19586" y="26194"/>
                  <a:pt x="17515" y="30148"/>
                  <a:pt x="14689" y="33539"/>
                </a:cubicBezTo>
                <a:cubicBezTo>
                  <a:pt x="11364" y="37529"/>
                  <a:pt x="6553" y="40235"/>
                  <a:pt x="3672" y="44556"/>
                </a:cubicBezTo>
                <a:cubicBezTo>
                  <a:pt x="1525" y="47777"/>
                  <a:pt x="1224" y="51901"/>
                  <a:pt x="0" y="55573"/>
                </a:cubicBezTo>
                <a:cubicBezTo>
                  <a:pt x="9336" y="120933"/>
                  <a:pt x="-1314" y="52673"/>
                  <a:pt x="7345" y="95968"/>
                </a:cubicBezTo>
                <a:cubicBezTo>
                  <a:pt x="8805" y="103269"/>
                  <a:pt x="8662" y="110938"/>
                  <a:pt x="11017" y="118002"/>
                </a:cubicBezTo>
                <a:cubicBezTo>
                  <a:pt x="12413" y="122189"/>
                  <a:pt x="14619" y="126679"/>
                  <a:pt x="18362" y="129018"/>
                </a:cubicBezTo>
                <a:cubicBezTo>
                  <a:pt x="24927" y="133121"/>
                  <a:pt x="40395" y="136363"/>
                  <a:pt x="40395" y="136363"/>
                </a:cubicBezTo>
                <a:lnTo>
                  <a:pt x="55085" y="158397"/>
                </a:lnTo>
                <a:cubicBezTo>
                  <a:pt x="57533" y="162069"/>
                  <a:pt x="61033" y="165227"/>
                  <a:pt x="62429" y="169414"/>
                </a:cubicBezTo>
                <a:cubicBezTo>
                  <a:pt x="67497" y="184617"/>
                  <a:pt x="63954" y="177209"/>
                  <a:pt x="73446" y="191447"/>
                </a:cubicBezTo>
                <a:cubicBezTo>
                  <a:pt x="72222" y="200016"/>
                  <a:pt x="71720" y="208719"/>
                  <a:pt x="69774" y="217153"/>
                </a:cubicBezTo>
                <a:cubicBezTo>
                  <a:pt x="68033" y="224697"/>
                  <a:pt x="62429" y="239187"/>
                  <a:pt x="62429" y="239187"/>
                </a:cubicBezTo>
                <a:cubicBezTo>
                  <a:pt x="66064" y="250092"/>
                  <a:pt x="68390" y="263510"/>
                  <a:pt x="77118" y="272238"/>
                </a:cubicBezTo>
                <a:cubicBezTo>
                  <a:pt x="80239" y="275359"/>
                  <a:pt x="84744" y="276757"/>
                  <a:pt x="88135" y="279582"/>
                </a:cubicBezTo>
                <a:cubicBezTo>
                  <a:pt x="96910" y="286894"/>
                  <a:pt x="110691" y="303184"/>
                  <a:pt x="113841" y="312633"/>
                </a:cubicBezTo>
                <a:lnTo>
                  <a:pt x="121186" y="334667"/>
                </a:lnTo>
                <a:lnTo>
                  <a:pt x="124858" y="345683"/>
                </a:lnTo>
                <a:cubicBezTo>
                  <a:pt x="123634" y="375061"/>
                  <a:pt x="123358" y="404495"/>
                  <a:pt x="121186" y="433818"/>
                </a:cubicBezTo>
                <a:cubicBezTo>
                  <a:pt x="120900" y="437678"/>
                  <a:pt x="114776" y="447572"/>
                  <a:pt x="117513" y="444835"/>
                </a:cubicBezTo>
                <a:cubicBezTo>
                  <a:pt x="121384" y="440964"/>
                  <a:pt x="122702" y="435178"/>
                  <a:pt x="124858" y="430146"/>
                </a:cubicBezTo>
                <a:cubicBezTo>
                  <a:pt x="128968" y="420557"/>
                  <a:pt x="129101" y="414780"/>
                  <a:pt x="132203" y="404440"/>
                </a:cubicBezTo>
                <a:cubicBezTo>
                  <a:pt x="134428" y="397025"/>
                  <a:pt x="137669" y="389917"/>
                  <a:pt x="139547" y="382406"/>
                </a:cubicBezTo>
                <a:cubicBezTo>
                  <a:pt x="140771" y="377510"/>
                  <a:pt x="141769" y="372551"/>
                  <a:pt x="143219" y="367717"/>
                </a:cubicBezTo>
                <a:cubicBezTo>
                  <a:pt x="145444" y="360302"/>
                  <a:pt x="150564" y="345683"/>
                  <a:pt x="150564" y="345683"/>
                </a:cubicBezTo>
                <a:cubicBezTo>
                  <a:pt x="152552" y="329781"/>
                  <a:pt x="145722" y="312633"/>
                  <a:pt x="165253" y="312633"/>
                </a:cubicBezTo>
                <a:cubicBezTo>
                  <a:pt x="169124" y="312633"/>
                  <a:pt x="172598" y="315081"/>
                  <a:pt x="176270" y="316305"/>
                </a:cubicBezTo>
                <a:cubicBezTo>
                  <a:pt x="177494" y="329770"/>
                  <a:pt x="172189" y="345624"/>
                  <a:pt x="179942" y="356700"/>
                </a:cubicBezTo>
                <a:cubicBezTo>
                  <a:pt x="184212" y="362800"/>
                  <a:pt x="194595" y="354012"/>
                  <a:pt x="201976" y="353028"/>
                </a:cubicBezTo>
                <a:cubicBezTo>
                  <a:pt x="212964" y="351563"/>
                  <a:pt x="224010" y="350580"/>
                  <a:pt x="235027" y="349356"/>
                </a:cubicBezTo>
                <a:cubicBezTo>
                  <a:pt x="236251" y="335891"/>
                  <a:pt x="235866" y="322181"/>
                  <a:pt x="238699" y="308961"/>
                </a:cubicBezTo>
                <a:cubicBezTo>
                  <a:pt x="239624" y="304645"/>
                  <a:pt x="244070" y="301892"/>
                  <a:pt x="246044" y="297944"/>
                </a:cubicBezTo>
                <a:cubicBezTo>
                  <a:pt x="247775" y="294482"/>
                  <a:pt x="247298" y="289950"/>
                  <a:pt x="249716" y="286927"/>
                </a:cubicBezTo>
                <a:cubicBezTo>
                  <a:pt x="252473" y="283480"/>
                  <a:pt x="256785" y="281556"/>
                  <a:pt x="260733" y="279582"/>
                </a:cubicBezTo>
                <a:cubicBezTo>
                  <a:pt x="266000" y="276948"/>
                  <a:pt x="281734" y="273414"/>
                  <a:pt x="286439" y="272238"/>
                </a:cubicBezTo>
                <a:cubicBezTo>
                  <a:pt x="304800" y="274686"/>
                  <a:pt x="323251" y="276537"/>
                  <a:pt x="341523" y="279582"/>
                </a:cubicBezTo>
                <a:cubicBezTo>
                  <a:pt x="345341" y="280218"/>
                  <a:pt x="349517" y="280837"/>
                  <a:pt x="352540" y="283255"/>
                </a:cubicBezTo>
                <a:cubicBezTo>
                  <a:pt x="355986" y="286012"/>
                  <a:pt x="357437" y="290599"/>
                  <a:pt x="359885" y="294271"/>
                </a:cubicBezTo>
                <a:cubicBezTo>
                  <a:pt x="356392" y="241889"/>
                  <a:pt x="373578" y="243625"/>
                  <a:pt x="345195" y="235515"/>
                </a:cubicBezTo>
                <a:cubicBezTo>
                  <a:pt x="340342" y="234128"/>
                  <a:pt x="335402" y="233066"/>
                  <a:pt x="330506" y="231842"/>
                </a:cubicBezTo>
                <a:cubicBezTo>
                  <a:pt x="329282" y="228170"/>
                  <a:pt x="327470" y="224644"/>
                  <a:pt x="326834" y="220826"/>
                </a:cubicBezTo>
                <a:cubicBezTo>
                  <a:pt x="321737" y="190245"/>
                  <a:pt x="325096" y="190102"/>
                  <a:pt x="319489" y="162069"/>
                </a:cubicBezTo>
                <a:cubicBezTo>
                  <a:pt x="316899" y="149118"/>
                  <a:pt x="315140" y="151704"/>
                  <a:pt x="308472" y="140035"/>
                </a:cubicBezTo>
                <a:cubicBezTo>
                  <a:pt x="299938" y="125101"/>
                  <a:pt x="301472" y="126721"/>
                  <a:pt x="297456" y="110657"/>
                </a:cubicBezTo>
                <a:cubicBezTo>
                  <a:pt x="288887" y="111881"/>
                  <a:pt x="280184" y="112383"/>
                  <a:pt x="271750" y="114329"/>
                </a:cubicBezTo>
                <a:cubicBezTo>
                  <a:pt x="264206" y="116070"/>
                  <a:pt x="257438" y="121122"/>
                  <a:pt x="249716" y="121674"/>
                </a:cubicBezTo>
                <a:lnTo>
                  <a:pt x="198304" y="125346"/>
                </a:lnTo>
                <a:cubicBezTo>
                  <a:pt x="195530" y="128120"/>
                  <a:pt x="181950" y="143140"/>
                  <a:pt x="176270" y="143708"/>
                </a:cubicBezTo>
                <a:cubicBezTo>
                  <a:pt x="167657" y="144569"/>
                  <a:pt x="159133" y="141259"/>
                  <a:pt x="150564" y="140035"/>
                </a:cubicBezTo>
                <a:cubicBezTo>
                  <a:pt x="148116" y="136363"/>
                  <a:pt x="145012" y="133051"/>
                  <a:pt x="143219" y="129018"/>
                </a:cubicBezTo>
                <a:cubicBezTo>
                  <a:pt x="140075" y="121944"/>
                  <a:pt x="135875" y="106985"/>
                  <a:pt x="135875" y="106985"/>
                </a:cubicBezTo>
                <a:cubicBezTo>
                  <a:pt x="135345" y="94799"/>
                  <a:pt x="147313" y="33959"/>
                  <a:pt x="124858" y="11505"/>
                </a:cubicBezTo>
                <a:cubicBezTo>
                  <a:pt x="120430" y="7077"/>
                  <a:pt x="105272" y="1712"/>
                  <a:pt x="91807" y="488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0D151C-CE76-4F4F-8520-F971F017ED8E}"/>
              </a:ext>
            </a:extLst>
          </p:cNvPr>
          <p:cNvSpPr/>
          <p:nvPr/>
        </p:nvSpPr>
        <p:spPr>
          <a:xfrm>
            <a:off x="8658133" y="2497157"/>
            <a:ext cx="338975" cy="874004"/>
          </a:xfrm>
          <a:custGeom>
            <a:avLst/>
            <a:gdLst>
              <a:gd name="connsiteX0" fmla="*/ 148016 w 338975"/>
              <a:gd name="connsiteY0" fmla="*/ 55084 h 874004"/>
              <a:gd name="connsiteX1" fmla="*/ 140672 w 338975"/>
              <a:gd name="connsiteY1" fmla="*/ 14689 h 874004"/>
              <a:gd name="connsiteX2" fmla="*/ 148016 w 338975"/>
              <a:gd name="connsiteY2" fmla="*/ 3672 h 874004"/>
              <a:gd name="connsiteX3" fmla="*/ 166378 w 338975"/>
              <a:gd name="connsiteY3" fmla="*/ 0 h 874004"/>
              <a:gd name="connsiteX4" fmla="*/ 173722 w 338975"/>
              <a:gd name="connsiteY4" fmla="*/ 14689 h 874004"/>
              <a:gd name="connsiteX5" fmla="*/ 184739 w 338975"/>
              <a:gd name="connsiteY5" fmla="*/ 47739 h 874004"/>
              <a:gd name="connsiteX6" fmla="*/ 210445 w 338975"/>
              <a:gd name="connsiteY6" fmla="*/ 51412 h 874004"/>
              <a:gd name="connsiteX7" fmla="*/ 214118 w 338975"/>
              <a:gd name="connsiteY7" fmla="*/ 139547 h 874004"/>
              <a:gd name="connsiteX8" fmla="*/ 203101 w 338975"/>
              <a:gd name="connsiteY8" fmla="*/ 143219 h 874004"/>
              <a:gd name="connsiteX9" fmla="*/ 195756 w 338975"/>
              <a:gd name="connsiteY9" fmla="*/ 154236 h 874004"/>
              <a:gd name="connsiteX10" fmla="*/ 188412 w 338975"/>
              <a:gd name="connsiteY10" fmla="*/ 183614 h 874004"/>
              <a:gd name="connsiteX11" fmla="*/ 232479 w 338975"/>
              <a:gd name="connsiteY11" fmla="*/ 198303 h 874004"/>
              <a:gd name="connsiteX12" fmla="*/ 236151 w 338975"/>
              <a:gd name="connsiteY12" fmla="*/ 216665 h 874004"/>
              <a:gd name="connsiteX13" fmla="*/ 247168 w 338975"/>
              <a:gd name="connsiteY13" fmla="*/ 238698 h 874004"/>
              <a:gd name="connsiteX14" fmla="*/ 254513 w 338975"/>
              <a:gd name="connsiteY14" fmla="*/ 260732 h 874004"/>
              <a:gd name="connsiteX15" fmla="*/ 265530 w 338975"/>
              <a:gd name="connsiteY15" fmla="*/ 282766 h 874004"/>
              <a:gd name="connsiteX16" fmla="*/ 280219 w 338975"/>
              <a:gd name="connsiteY16" fmla="*/ 290110 h 874004"/>
              <a:gd name="connsiteX17" fmla="*/ 298580 w 338975"/>
              <a:gd name="connsiteY17" fmla="*/ 293783 h 874004"/>
              <a:gd name="connsiteX18" fmla="*/ 305925 w 338975"/>
              <a:gd name="connsiteY18" fmla="*/ 304800 h 874004"/>
              <a:gd name="connsiteX19" fmla="*/ 316942 w 338975"/>
              <a:gd name="connsiteY19" fmla="*/ 312144 h 874004"/>
              <a:gd name="connsiteX20" fmla="*/ 331631 w 338975"/>
              <a:gd name="connsiteY20" fmla="*/ 334178 h 874004"/>
              <a:gd name="connsiteX21" fmla="*/ 335303 w 338975"/>
              <a:gd name="connsiteY21" fmla="*/ 345195 h 874004"/>
              <a:gd name="connsiteX22" fmla="*/ 324286 w 338975"/>
              <a:gd name="connsiteY22" fmla="*/ 370901 h 874004"/>
              <a:gd name="connsiteX23" fmla="*/ 309597 w 338975"/>
              <a:gd name="connsiteY23" fmla="*/ 374573 h 874004"/>
              <a:gd name="connsiteX24" fmla="*/ 258185 w 338975"/>
              <a:gd name="connsiteY24" fmla="*/ 385590 h 874004"/>
              <a:gd name="connsiteX25" fmla="*/ 232479 w 338975"/>
              <a:gd name="connsiteY25" fmla="*/ 396607 h 874004"/>
              <a:gd name="connsiteX26" fmla="*/ 221462 w 338975"/>
              <a:gd name="connsiteY26" fmla="*/ 407624 h 874004"/>
              <a:gd name="connsiteX27" fmla="*/ 214118 w 338975"/>
              <a:gd name="connsiteY27" fmla="*/ 422313 h 874004"/>
              <a:gd name="connsiteX28" fmla="*/ 217790 w 338975"/>
              <a:gd name="connsiteY28" fmla="*/ 444347 h 874004"/>
              <a:gd name="connsiteX29" fmla="*/ 225134 w 338975"/>
              <a:gd name="connsiteY29" fmla="*/ 473725 h 874004"/>
              <a:gd name="connsiteX30" fmla="*/ 228807 w 338975"/>
              <a:gd name="connsiteY30" fmla="*/ 532482 h 874004"/>
              <a:gd name="connsiteX31" fmla="*/ 261857 w 338975"/>
              <a:gd name="connsiteY31" fmla="*/ 536154 h 874004"/>
              <a:gd name="connsiteX32" fmla="*/ 276547 w 338975"/>
              <a:gd name="connsiteY32" fmla="*/ 558188 h 874004"/>
              <a:gd name="connsiteX33" fmla="*/ 287563 w 338975"/>
              <a:gd name="connsiteY33" fmla="*/ 569204 h 874004"/>
              <a:gd name="connsiteX34" fmla="*/ 287563 w 338975"/>
              <a:gd name="connsiteY34" fmla="*/ 631633 h 874004"/>
              <a:gd name="connsiteX35" fmla="*/ 283891 w 338975"/>
              <a:gd name="connsiteY35" fmla="*/ 642650 h 874004"/>
              <a:gd name="connsiteX36" fmla="*/ 272874 w 338975"/>
              <a:gd name="connsiteY36" fmla="*/ 649995 h 874004"/>
              <a:gd name="connsiteX37" fmla="*/ 280219 w 338975"/>
              <a:gd name="connsiteY37" fmla="*/ 668356 h 874004"/>
              <a:gd name="connsiteX38" fmla="*/ 294908 w 338975"/>
              <a:gd name="connsiteY38" fmla="*/ 672029 h 874004"/>
              <a:gd name="connsiteX39" fmla="*/ 309597 w 338975"/>
              <a:gd name="connsiteY39" fmla="*/ 694062 h 874004"/>
              <a:gd name="connsiteX40" fmla="*/ 316942 w 338975"/>
              <a:gd name="connsiteY40" fmla="*/ 705079 h 874004"/>
              <a:gd name="connsiteX41" fmla="*/ 327959 w 338975"/>
              <a:gd name="connsiteY41" fmla="*/ 727113 h 874004"/>
              <a:gd name="connsiteX42" fmla="*/ 338975 w 338975"/>
              <a:gd name="connsiteY42" fmla="*/ 763836 h 874004"/>
              <a:gd name="connsiteX43" fmla="*/ 335303 w 338975"/>
              <a:gd name="connsiteY43" fmla="*/ 833609 h 874004"/>
              <a:gd name="connsiteX44" fmla="*/ 327959 w 338975"/>
              <a:gd name="connsiteY44" fmla="*/ 855643 h 874004"/>
              <a:gd name="connsiteX45" fmla="*/ 324286 w 338975"/>
              <a:gd name="connsiteY45" fmla="*/ 866660 h 874004"/>
              <a:gd name="connsiteX46" fmla="*/ 313269 w 338975"/>
              <a:gd name="connsiteY46" fmla="*/ 874004 h 874004"/>
              <a:gd name="connsiteX47" fmla="*/ 305925 w 338975"/>
              <a:gd name="connsiteY47" fmla="*/ 862988 h 874004"/>
              <a:gd name="connsiteX48" fmla="*/ 298580 w 338975"/>
              <a:gd name="connsiteY48" fmla="*/ 818920 h 874004"/>
              <a:gd name="connsiteX49" fmla="*/ 294908 w 338975"/>
              <a:gd name="connsiteY49" fmla="*/ 716096 h 874004"/>
              <a:gd name="connsiteX50" fmla="*/ 280219 w 338975"/>
              <a:gd name="connsiteY50" fmla="*/ 683045 h 874004"/>
              <a:gd name="connsiteX51" fmla="*/ 269202 w 338975"/>
              <a:gd name="connsiteY51" fmla="*/ 661012 h 874004"/>
              <a:gd name="connsiteX52" fmla="*/ 254513 w 338975"/>
              <a:gd name="connsiteY52" fmla="*/ 635306 h 874004"/>
              <a:gd name="connsiteX53" fmla="*/ 247168 w 338975"/>
              <a:gd name="connsiteY53" fmla="*/ 613272 h 874004"/>
              <a:gd name="connsiteX54" fmla="*/ 243496 w 338975"/>
              <a:gd name="connsiteY54" fmla="*/ 602255 h 874004"/>
              <a:gd name="connsiteX55" fmla="*/ 236151 w 338975"/>
              <a:gd name="connsiteY55" fmla="*/ 572877 h 874004"/>
              <a:gd name="connsiteX56" fmla="*/ 228807 w 338975"/>
              <a:gd name="connsiteY56" fmla="*/ 543498 h 874004"/>
              <a:gd name="connsiteX57" fmla="*/ 221462 w 338975"/>
              <a:gd name="connsiteY57" fmla="*/ 532482 h 874004"/>
              <a:gd name="connsiteX58" fmla="*/ 203101 w 338975"/>
              <a:gd name="connsiteY58" fmla="*/ 536154 h 874004"/>
              <a:gd name="connsiteX59" fmla="*/ 188412 w 338975"/>
              <a:gd name="connsiteY59" fmla="*/ 554515 h 874004"/>
              <a:gd name="connsiteX60" fmla="*/ 177395 w 338975"/>
              <a:gd name="connsiteY60" fmla="*/ 565532 h 874004"/>
              <a:gd name="connsiteX61" fmla="*/ 173722 w 338975"/>
              <a:gd name="connsiteY61" fmla="*/ 580221 h 874004"/>
              <a:gd name="connsiteX62" fmla="*/ 166378 w 338975"/>
              <a:gd name="connsiteY62" fmla="*/ 591238 h 874004"/>
              <a:gd name="connsiteX63" fmla="*/ 162706 w 338975"/>
              <a:gd name="connsiteY63" fmla="*/ 602255 h 874004"/>
              <a:gd name="connsiteX64" fmla="*/ 122310 w 338975"/>
              <a:gd name="connsiteY64" fmla="*/ 598583 h 874004"/>
              <a:gd name="connsiteX65" fmla="*/ 100277 w 338975"/>
              <a:gd name="connsiteY65" fmla="*/ 583894 h 874004"/>
              <a:gd name="connsiteX66" fmla="*/ 89260 w 338975"/>
              <a:gd name="connsiteY66" fmla="*/ 561860 h 874004"/>
              <a:gd name="connsiteX67" fmla="*/ 100277 w 338975"/>
              <a:gd name="connsiteY67" fmla="*/ 506776 h 874004"/>
              <a:gd name="connsiteX68" fmla="*/ 96604 w 338975"/>
              <a:gd name="connsiteY68" fmla="*/ 466380 h 874004"/>
              <a:gd name="connsiteX69" fmla="*/ 85587 w 338975"/>
              <a:gd name="connsiteY69" fmla="*/ 455363 h 874004"/>
              <a:gd name="connsiteX70" fmla="*/ 63554 w 338975"/>
              <a:gd name="connsiteY70" fmla="*/ 444347 h 874004"/>
              <a:gd name="connsiteX71" fmla="*/ 41520 w 338975"/>
              <a:gd name="connsiteY71" fmla="*/ 429657 h 874004"/>
              <a:gd name="connsiteX72" fmla="*/ 34175 w 338975"/>
              <a:gd name="connsiteY72" fmla="*/ 400279 h 874004"/>
              <a:gd name="connsiteX73" fmla="*/ 30503 w 338975"/>
              <a:gd name="connsiteY73" fmla="*/ 389262 h 874004"/>
              <a:gd name="connsiteX74" fmla="*/ 26831 w 338975"/>
              <a:gd name="connsiteY74" fmla="*/ 370901 h 874004"/>
              <a:gd name="connsiteX75" fmla="*/ 15814 w 338975"/>
              <a:gd name="connsiteY75" fmla="*/ 363556 h 874004"/>
              <a:gd name="connsiteX76" fmla="*/ 4797 w 338975"/>
              <a:gd name="connsiteY76" fmla="*/ 352539 h 874004"/>
              <a:gd name="connsiteX77" fmla="*/ 4797 w 338975"/>
              <a:gd name="connsiteY77" fmla="*/ 275421 h 874004"/>
              <a:gd name="connsiteX78" fmla="*/ 12142 w 338975"/>
              <a:gd name="connsiteY78" fmla="*/ 264404 h 874004"/>
              <a:gd name="connsiteX79" fmla="*/ 15814 w 338975"/>
              <a:gd name="connsiteY79" fmla="*/ 253388 h 874004"/>
              <a:gd name="connsiteX80" fmla="*/ 26831 w 338975"/>
              <a:gd name="connsiteY80" fmla="*/ 231354 h 874004"/>
              <a:gd name="connsiteX81" fmla="*/ 30503 w 338975"/>
              <a:gd name="connsiteY81" fmla="*/ 209320 h 874004"/>
              <a:gd name="connsiteX82" fmla="*/ 34175 w 338975"/>
              <a:gd name="connsiteY82" fmla="*/ 198303 h 874004"/>
              <a:gd name="connsiteX83" fmla="*/ 45192 w 338975"/>
              <a:gd name="connsiteY83" fmla="*/ 194631 h 874004"/>
              <a:gd name="connsiteX84" fmla="*/ 56209 w 338975"/>
              <a:gd name="connsiteY84" fmla="*/ 187286 h 874004"/>
              <a:gd name="connsiteX85" fmla="*/ 67226 w 338975"/>
              <a:gd name="connsiteY85" fmla="*/ 183614 h 874004"/>
              <a:gd name="connsiteX86" fmla="*/ 70898 w 338975"/>
              <a:gd name="connsiteY86" fmla="*/ 95479 h 874004"/>
              <a:gd name="connsiteX87" fmla="*/ 78243 w 338975"/>
              <a:gd name="connsiteY87" fmla="*/ 84462 h 874004"/>
              <a:gd name="connsiteX88" fmla="*/ 100277 w 338975"/>
              <a:gd name="connsiteY88" fmla="*/ 73445 h 874004"/>
              <a:gd name="connsiteX89" fmla="*/ 129655 w 338975"/>
              <a:gd name="connsiteY89" fmla="*/ 62429 h 874004"/>
              <a:gd name="connsiteX90" fmla="*/ 140672 w 338975"/>
              <a:gd name="connsiteY90" fmla="*/ 55084 h 874004"/>
              <a:gd name="connsiteX91" fmla="*/ 148016 w 338975"/>
              <a:gd name="connsiteY91" fmla="*/ 55084 h 87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38975" h="874004">
                <a:moveTo>
                  <a:pt x="148016" y="55084"/>
                </a:moveTo>
                <a:cubicBezTo>
                  <a:pt x="148016" y="48352"/>
                  <a:pt x="132712" y="38572"/>
                  <a:pt x="140672" y="14689"/>
                </a:cubicBezTo>
                <a:cubicBezTo>
                  <a:pt x="142068" y="10502"/>
                  <a:pt x="144184" y="5862"/>
                  <a:pt x="148016" y="3672"/>
                </a:cubicBezTo>
                <a:cubicBezTo>
                  <a:pt x="153435" y="575"/>
                  <a:pt x="160257" y="1224"/>
                  <a:pt x="166378" y="0"/>
                </a:cubicBezTo>
                <a:cubicBezTo>
                  <a:pt x="168826" y="4896"/>
                  <a:pt x="172149" y="9446"/>
                  <a:pt x="173722" y="14689"/>
                </a:cubicBezTo>
                <a:cubicBezTo>
                  <a:pt x="175106" y="19301"/>
                  <a:pt x="175052" y="43433"/>
                  <a:pt x="184739" y="47739"/>
                </a:cubicBezTo>
                <a:cubicBezTo>
                  <a:pt x="192649" y="51254"/>
                  <a:pt x="201876" y="50188"/>
                  <a:pt x="210445" y="51412"/>
                </a:cubicBezTo>
                <a:cubicBezTo>
                  <a:pt x="222309" y="87000"/>
                  <a:pt x="225232" y="86752"/>
                  <a:pt x="214118" y="139547"/>
                </a:cubicBezTo>
                <a:cubicBezTo>
                  <a:pt x="213321" y="143335"/>
                  <a:pt x="206773" y="141995"/>
                  <a:pt x="203101" y="143219"/>
                </a:cubicBezTo>
                <a:cubicBezTo>
                  <a:pt x="200653" y="146891"/>
                  <a:pt x="197730" y="150288"/>
                  <a:pt x="195756" y="154236"/>
                </a:cubicBezTo>
                <a:cubicBezTo>
                  <a:pt x="191993" y="161763"/>
                  <a:pt x="189808" y="176632"/>
                  <a:pt x="188412" y="183614"/>
                </a:cubicBezTo>
                <a:cubicBezTo>
                  <a:pt x="198432" y="213677"/>
                  <a:pt x="180988" y="172557"/>
                  <a:pt x="232479" y="198303"/>
                </a:cubicBezTo>
                <a:cubicBezTo>
                  <a:pt x="238062" y="201094"/>
                  <a:pt x="234637" y="210610"/>
                  <a:pt x="236151" y="216665"/>
                </a:cubicBezTo>
                <a:cubicBezTo>
                  <a:pt x="239191" y="228826"/>
                  <a:pt x="239989" y="227930"/>
                  <a:pt x="247168" y="238698"/>
                </a:cubicBezTo>
                <a:lnTo>
                  <a:pt x="254513" y="260732"/>
                </a:lnTo>
                <a:cubicBezTo>
                  <a:pt x="257020" y="268253"/>
                  <a:pt x="258957" y="277289"/>
                  <a:pt x="265530" y="282766"/>
                </a:cubicBezTo>
                <a:cubicBezTo>
                  <a:pt x="269735" y="286270"/>
                  <a:pt x="275026" y="288379"/>
                  <a:pt x="280219" y="290110"/>
                </a:cubicBezTo>
                <a:cubicBezTo>
                  <a:pt x="286140" y="292084"/>
                  <a:pt x="292460" y="292559"/>
                  <a:pt x="298580" y="293783"/>
                </a:cubicBezTo>
                <a:cubicBezTo>
                  <a:pt x="301028" y="297455"/>
                  <a:pt x="302804" y="301679"/>
                  <a:pt x="305925" y="304800"/>
                </a:cubicBezTo>
                <a:cubicBezTo>
                  <a:pt x="309046" y="307921"/>
                  <a:pt x="314036" y="308823"/>
                  <a:pt x="316942" y="312144"/>
                </a:cubicBezTo>
                <a:cubicBezTo>
                  <a:pt x="322755" y="318787"/>
                  <a:pt x="331631" y="334178"/>
                  <a:pt x="331631" y="334178"/>
                </a:cubicBezTo>
                <a:cubicBezTo>
                  <a:pt x="332855" y="337850"/>
                  <a:pt x="335303" y="341324"/>
                  <a:pt x="335303" y="345195"/>
                </a:cubicBezTo>
                <a:cubicBezTo>
                  <a:pt x="335303" y="351338"/>
                  <a:pt x="330283" y="366903"/>
                  <a:pt x="324286" y="370901"/>
                </a:cubicBezTo>
                <a:cubicBezTo>
                  <a:pt x="320087" y="373701"/>
                  <a:pt x="314493" y="373349"/>
                  <a:pt x="309597" y="374573"/>
                </a:cubicBezTo>
                <a:cubicBezTo>
                  <a:pt x="285881" y="390385"/>
                  <a:pt x="307417" y="378557"/>
                  <a:pt x="258185" y="385590"/>
                </a:cubicBezTo>
                <a:cubicBezTo>
                  <a:pt x="252190" y="386446"/>
                  <a:pt x="236184" y="393961"/>
                  <a:pt x="232479" y="396607"/>
                </a:cubicBezTo>
                <a:cubicBezTo>
                  <a:pt x="228253" y="399626"/>
                  <a:pt x="225134" y="403952"/>
                  <a:pt x="221462" y="407624"/>
                </a:cubicBezTo>
                <a:cubicBezTo>
                  <a:pt x="219014" y="412520"/>
                  <a:pt x="214663" y="416866"/>
                  <a:pt x="214118" y="422313"/>
                </a:cubicBezTo>
                <a:cubicBezTo>
                  <a:pt x="213377" y="429722"/>
                  <a:pt x="216458" y="437021"/>
                  <a:pt x="217790" y="444347"/>
                </a:cubicBezTo>
                <a:cubicBezTo>
                  <a:pt x="221335" y="463844"/>
                  <a:pt x="220038" y="458436"/>
                  <a:pt x="225134" y="473725"/>
                </a:cubicBezTo>
                <a:cubicBezTo>
                  <a:pt x="226358" y="493311"/>
                  <a:pt x="218857" y="515567"/>
                  <a:pt x="228807" y="532482"/>
                </a:cubicBezTo>
                <a:cubicBezTo>
                  <a:pt x="234427" y="542036"/>
                  <a:pt x="252097" y="530899"/>
                  <a:pt x="261857" y="536154"/>
                </a:cubicBezTo>
                <a:cubicBezTo>
                  <a:pt x="269629" y="540339"/>
                  <a:pt x="270305" y="551946"/>
                  <a:pt x="276547" y="558188"/>
                </a:cubicBezTo>
                <a:lnTo>
                  <a:pt x="287563" y="569204"/>
                </a:lnTo>
                <a:cubicBezTo>
                  <a:pt x="296245" y="595244"/>
                  <a:pt x="293400" y="582023"/>
                  <a:pt x="287563" y="631633"/>
                </a:cubicBezTo>
                <a:cubicBezTo>
                  <a:pt x="287111" y="635477"/>
                  <a:pt x="286309" y="639627"/>
                  <a:pt x="283891" y="642650"/>
                </a:cubicBezTo>
                <a:cubicBezTo>
                  <a:pt x="281134" y="646097"/>
                  <a:pt x="276546" y="647547"/>
                  <a:pt x="272874" y="649995"/>
                </a:cubicBezTo>
                <a:cubicBezTo>
                  <a:pt x="275322" y="656115"/>
                  <a:pt x="275558" y="663695"/>
                  <a:pt x="280219" y="668356"/>
                </a:cubicBezTo>
                <a:cubicBezTo>
                  <a:pt x="283788" y="671925"/>
                  <a:pt x="291110" y="668705"/>
                  <a:pt x="294908" y="672029"/>
                </a:cubicBezTo>
                <a:cubicBezTo>
                  <a:pt x="301551" y="677842"/>
                  <a:pt x="304701" y="686718"/>
                  <a:pt x="309597" y="694062"/>
                </a:cubicBezTo>
                <a:lnTo>
                  <a:pt x="316942" y="705079"/>
                </a:lnTo>
                <a:cubicBezTo>
                  <a:pt x="330334" y="745257"/>
                  <a:pt x="308976" y="684400"/>
                  <a:pt x="327959" y="727113"/>
                </a:cubicBezTo>
                <a:cubicBezTo>
                  <a:pt x="333067" y="738606"/>
                  <a:pt x="335924" y="751629"/>
                  <a:pt x="338975" y="763836"/>
                </a:cubicBezTo>
                <a:cubicBezTo>
                  <a:pt x="337751" y="787094"/>
                  <a:pt x="338078" y="810485"/>
                  <a:pt x="335303" y="833609"/>
                </a:cubicBezTo>
                <a:cubicBezTo>
                  <a:pt x="334381" y="841296"/>
                  <a:pt x="330407" y="848298"/>
                  <a:pt x="327959" y="855643"/>
                </a:cubicBezTo>
                <a:cubicBezTo>
                  <a:pt x="326735" y="859315"/>
                  <a:pt x="327507" y="864513"/>
                  <a:pt x="324286" y="866660"/>
                </a:cubicBezTo>
                <a:lnTo>
                  <a:pt x="313269" y="874004"/>
                </a:lnTo>
                <a:cubicBezTo>
                  <a:pt x="310821" y="870332"/>
                  <a:pt x="307474" y="867120"/>
                  <a:pt x="305925" y="862988"/>
                </a:cubicBezTo>
                <a:cubicBezTo>
                  <a:pt x="303448" y="856383"/>
                  <a:pt x="299125" y="822731"/>
                  <a:pt x="298580" y="818920"/>
                </a:cubicBezTo>
                <a:cubicBezTo>
                  <a:pt x="297356" y="784645"/>
                  <a:pt x="297922" y="750260"/>
                  <a:pt x="294908" y="716096"/>
                </a:cubicBezTo>
                <a:cubicBezTo>
                  <a:pt x="292878" y="693090"/>
                  <a:pt x="288032" y="698671"/>
                  <a:pt x="280219" y="683045"/>
                </a:cubicBezTo>
                <a:cubicBezTo>
                  <a:pt x="265020" y="652646"/>
                  <a:pt x="290247" y="692578"/>
                  <a:pt x="269202" y="661012"/>
                </a:cubicBezTo>
                <a:cubicBezTo>
                  <a:pt x="257972" y="627320"/>
                  <a:pt x="276742" y="679764"/>
                  <a:pt x="254513" y="635306"/>
                </a:cubicBezTo>
                <a:cubicBezTo>
                  <a:pt x="251051" y="628381"/>
                  <a:pt x="249616" y="620617"/>
                  <a:pt x="247168" y="613272"/>
                </a:cubicBezTo>
                <a:cubicBezTo>
                  <a:pt x="245944" y="609600"/>
                  <a:pt x="244435" y="606010"/>
                  <a:pt x="243496" y="602255"/>
                </a:cubicBezTo>
                <a:cubicBezTo>
                  <a:pt x="241048" y="592462"/>
                  <a:pt x="238130" y="582775"/>
                  <a:pt x="236151" y="572877"/>
                </a:cubicBezTo>
                <a:cubicBezTo>
                  <a:pt x="234755" y="565896"/>
                  <a:pt x="232571" y="551025"/>
                  <a:pt x="228807" y="543498"/>
                </a:cubicBezTo>
                <a:cubicBezTo>
                  <a:pt x="226833" y="539551"/>
                  <a:pt x="223910" y="536154"/>
                  <a:pt x="221462" y="532482"/>
                </a:cubicBezTo>
                <a:cubicBezTo>
                  <a:pt x="215342" y="533706"/>
                  <a:pt x="208945" y="533963"/>
                  <a:pt x="203101" y="536154"/>
                </a:cubicBezTo>
                <a:cubicBezTo>
                  <a:pt x="184849" y="542998"/>
                  <a:pt x="197000" y="541633"/>
                  <a:pt x="188412" y="554515"/>
                </a:cubicBezTo>
                <a:cubicBezTo>
                  <a:pt x="185531" y="558836"/>
                  <a:pt x="181067" y="561860"/>
                  <a:pt x="177395" y="565532"/>
                </a:cubicBezTo>
                <a:cubicBezTo>
                  <a:pt x="176171" y="570428"/>
                  <a:pt x="175710" y="575582"/>
                  <a:pt x="173722" y="580221"/>
                </a:cubicBezTo>
                <a:cubicBezTo>
                  <a:pt x="171983" y="584278"/>
                  <a:pt x="168352" y="587290"/>
                  <a:pt x="166378" y="591238"/>
                </a:cubicBezTo>
                <a:cubicBezTo>
                  <a:pt x="164647" y="594700"/>
                  <a:pt x="163930" y="598583"/>
                  <a:pt x="162706" y="602255"/>
                </a:cubicBezTo>
                <a:cubicBezTo>
                  <a:pt x="149241" y="601031"/>
                  <a:pt x="135281" y="602398"/>
                  <a:pt x="122310" y="598583"/>
                </a:cubicBezTo>
                <a:cubicBezTo>
                  <a:pt x="113842" y="596092"/>
                  <a:pt x="100277" y="583894"/>
                  <a:pt x="100277" y="583894"/>
                </a:cubicBezTo>
                <a:cubicBezTo>
                  <a:pt x="96563" y="578323"/>
                  <a:pt x="89260" y="569463"/>
                  <a:pt x="89260" y="561860"/>
                </a:cubicBezTo>
                <a:cubicBezTo>
                  <a:pt x="89260" y="524348"/>
                  <a:pt x="88573" y="530183"/>
                  <a:pt x="100277" y="506776"/>
                </a:cubicBezTo>
                <a:cubicBezTo>
                  <a:pt x="99053" y="493311"/>
                  <a:pt x="100319" y="479381"/>
                  <a:pt x="96604" y="466380"/>
                </a:cubicBezTo>
                <a:cubicBezTo>
                  <a:pt x="95177" y="461386"/>
                  <a:pt x="89577" y="458688"/>
                  <a:pt x="85587" y="455363"/>
                </a:cubicBezTo>
                <a:cubicBezTo>
                  <a:pt x="76096" y="447453"/>
                  <a:pt x="74595" y="448027"/>
                  <a:pt x="63554" y="444347"/>
                </a:cubicBezTo>
                <a:cubicBezTo>
                  <a:pt x="56209" y="439450"/>
                  <a:pt x="44311" y="438031"/>
                  <a:pt x="41520" y="429657"/>
                </a:cubicBezTo>
                <a:cubicBezTo>
                  <a:pt x="33127" y="404479"/>
                  <a:pt x="43037" y="435726"/>
                  <a:pt x="34175" y="400279"/>
                </a:cubicBezTo>
                <a:cubicBezTo>
                  <a:pt x="33236" y="396524"/>
                  <a:pt x="31442" y="393017"/>
                  <a:pt x="30503" y="389262"/>
                </a:cubicBezTo>
                <a:cubicBezTo>
                  <a:pt x="28989" y="383207"/>
                  <a:pt x="29928" y="376320"/>
                  <a:pt x="26831" y="370901"/>
                </a:cubicBezTo>
                <a:cubicBezTo>
                  <a:pt x="24641" y="367069"/>
                  <a:pt x="19205" y="366382"/>
                  <a:pt x="15814" y="363556"/>
                </a:cubicBezTo>
                <a:cubicBezTo>
                  <a:pt x="11824" y="360231"/>
                  <a:pt x="8469" y="356211"/>
                  <a:pt x="4797" y="352539"/>
                </a:cubicBezTo>
                <a:cubicBezTo>
                  <a:pt x="-635" y="319943"/>
                  <a:pt x="-2496" y="319179"/>
                  <a:pt x="4797" y="275421"/>
                </a:cubicBezTo>
                <a:cubicBezTo>
                  <a:pt x="5523" y="271067"/>
                  <a:pt x="9694" y="268076"/>
                  <a:pt x="12142" y="264404"/>
                </a:cubicBezTo>
                <a:cubicBezTo>
                  <a:pt x="13366" y="260732"/>
                  <a:pt x="14083" y="256850"/>
                  <a:pt x="15814" y="253388"/>
                </a:cubicBezTo>
                <a:cubicBezTo>
                  <a:pt x="23738" y="237541"/>
                  <a:pt x="23139" y="247969"/>
                  <a:pt x="26831" y="231354"/>
                </a:cubicBezTo>
                <a:cubicBezTo>
                  <a:pt x="28446" y="224085"/>
                  <a:pt x="28888" y="216589"/>
                  <a:pt x="30503" y="209320"/>
                </a:cubicBezTo>
                <a:cubicBezTo>
                  <a:pt x="31343" y="205541"/>
                  <a:pt x="31438" y="201040"/>
                  <a:pt x="34175" y="198303"/>
                </a:cubicBezTo>
                <a:cubicBezTo>
                  <a:pt x="36912" y="195566"/>
                  <a:pt x="41520" y="195855"/>
                  <a:pt x="45192" y="194631"/>
                </a:cubicBezTo>
                <a:cubicBezTo>
                  <a:pt x="48864" y="192183"/>
                  <a:pt x="52261" y="189260"/>
                  <a:pt x="56209" y="187286"/>
                </a:cubicBezTo>
                <a:cubicBezTo>
                  <a:pt x="59671" y="185555"/>
                  <a:pt x="66614" y="187436"/>
                  <a:pt x="67226" y="183614"/>
                </a:cubicBezTo>
                <a:cubicBezTo>
                  <a:pt x="71871" y="154579"/>
                  <a:pt x="67651" y="124703"/>
                  <a:pt x="70898" y="95479"/>
                </a:cubicBezTo>
                <a:cubicBezTo>
                  <a:pt x="71385" y="91092"/>
                  <a:pt x="75122" y="87583"/>
                  <a:pt x="78243" y="84462"/>
                </a:cubicBezTo>
                <a:cubicBezTo>
                  <a:pt x="87062" y="75643"/>
                  <a:pt x="89826" y="77924"/>
                  <a:pt x="100277" y="73445"/>
                </a:cubicBezTo>
                <a:cubicBezTo>
                  <a:pt x="127156" y="61925"/>
                  <a:pt x="102578" y="69198"/>
                  <a:pt x="129655" y="62429"/>
                </a:cubicBezTo>
                <a:cubicBezTo>
                  <a:pt x="133327" y="59981"/>
                  <a:pt x="136724" y="57058"/>
                  <a:pt x="140672" y="55084"/>
                </a:cubicBezTo>
                <a:cubicBezTo>
                  <a:pt x="157550" y="46645"/>
                  <a:pt x="148016" y="61816"/>
                  <a:pt x="148016" y="5508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0AAE8B-8D18-4212-8DF0-152DCBFCDA58}"/>
              </a:ext>
            </a:extLst>
          </p:cNvPr>
          <p:cNvSpPr/>
          <p:nvPr/>
        </p:nvSpPr>
        <p:spPr>
          <a:xfrm>
            <a:off x="8427904" y="2581619"/>
            <a:ext cx="235195" cy="286526"/>
          </a:xfrm>
          <a:custGeom>
            <a:avLst/>
            <a:gdLst>
              <a:gd name="connsiteX0" fmla="*/ 88135 w 235195"/>
              <a:gd name="connsiteY0" fmla="*/ 249716 h 286526"/>
              <a:gd name="connsiteX1" fmla="*/ 91807 w 235195"/>
              <a:gd name="connsiteY1" fmla="*/ 231354 h 286526"/>
              <a:gd name="connsiteX2" fmla="*/ 84462 w 235195"/>
              <a:gd name="connsiteY2" fmla="*/ 209321 h 286526"/>
              <a:gd name="connsiteX3" fmla="*/ 66101 w 235195"/>
              <a:gd name="connsiteY3" fmla="*/ 176270 h 286526"/>
              <a:gd name="connsiteX4" fmla="*/ 51412 w 235195"/>
              <a:gd name="connsiteY4" fmla="*/ 154236 h 286526"/>
              <a:gd name="connsiteX5" fmla="*/ 44067 w 235195"/>
              <a:gd name="connsiteY5" fmla="*/ 143220 h 286526"/>
              <a:gd name="connsiteX6" fmla="*/ 36723 w 235195"/>
              <a:gd name="connsiteY6" fmla="*/ 121186 h 286526"/>
              <a:gd name="connsiteX7" fmla="*/ 22033 w 235195"/>
              <a:gd name="connsiteY7" fmla="*/ 99152 h 286526"/>
              <a:gd name="connsiteX8" fmla="*/ 14689 w 235195"/>
              <a:gd name="connsiteY8" fmla="*/ 88135 h 286526"/>
              <a:gd name="connsiteX9" fmla="*/ 3672 w 235195"/>
              <a:gd name="connsiteY9" fmla="*/ 73446 h 286526"/>
              <a:gd name="connsiteX10" fmla="*/ 18361 w 235195"/>
              <a:gd name="connsiteY10" fmla="*/ 58757 h 286526"/>
              <a:gd name="connsiteX11" fmla="*/ 36723 w 235195"/>
              <a:gd name="connsiteY11" fmla="*/ 44068 h 286526"/>
              <a:gd name="connsiteX12" fmla="*/ 22033 w 235195"/>
              <a:gd name="connsiteY12" fmla="*/ 33051 h 286526"/>
              <a:gd name="connsiteX13" fmla="*/ 11016 w 235195"/>
              <a:gd name="connsiteY13" fmla="*/ 22034 h 286526"/>
              <a:gd name="connsiteX14" fmla="*/ 0 w 235195"/>
              <a:gd name="connsiteY14" fmla="*/ 18362 h 286526"/>
              <a:gd name="connsiteX15" fmla="*/ 3672 w 235195"/>
              <a:gd name="connsiteY15" fmla="*/ 7345 h 286526"/>
              <a:gd name="connsiteX16" fmla="*/ 14689 w 235195"/>
              <a:gd name="connsiteY16" fmla="*/ 3673 h 286526"/>
              <a:gd name="connsiteX17" fmla="*/ 33050 w 235195"/>
              <a:gd name="connsiteY17" fmla="*/ 0 h 286526"/>
              <a:gd name="connsiteX18" fmla="*/ 47739 w 235195"/>
              <a:gd name="connsiteY18" fmla="*/ 3673 h 286526"/>
              <a:gd name="connsiteX19" fmla="*/ 69773 w 235195"/>
              <a:gd name="connsiteY19" fmla="*/ 18362 h 286526"/>
              <a:gd name="connsiteX20" fmla="*/ 84462 w 235195"/>
              <a:gd name="connsiteY20" fmla="*/ 40395 h 286526"/>
              <a:gd name="connsiteX21" fmla="*/ 88135 w 235195"/>
              <a:gd name="connsiteY21" fmla="*/ 51412 h 286526"/>
              <a:gd name="connsiteX22" fmla="*/ 99151 w 235195"/>
              <a:gd name="connsiteY22" fmla="*/ 55085 h 286526"/>
              <a:gd name="connsiteX23" fmla="*/ 176269 w 235195"/>
              <a:gd name="connsiteY23" fmla="*/ 62429 h 286526"/>
              <a:gd name="connsiteX24" fmla="*/ 187286 w 235195"/>
              <a:gd name="connsiteY24" fmla="*/ 73446 h 286526"/>
              <a:gd name="connsiteX25" fmla="*/ 198303 w 235195"/>
              <a:gd name="connsiteY25" fmla="*/ 77118 h 286526"/>
              <a:gd name="connsiteX26" fmla="*/ 183614 w 235195"/>
              <a:gd name="connsiteY26" fmla="*/ 102824 h 286526"/>
              <a:gd name="connsiteX27" fmla="*/ 172597 w 235195"/>
              <a:gd name="connsiteY27" fmla="*/ 113841 h 286526"/>
              <a:gd name="connsiteX28" fmla="*/ 172597 w 235195"/>
              <a:gd name="connsiteY28" fmla="*/ 154236 h 286526"/>
              <a:gd name="connsiteX29" fmla="*/ 201976 w 235195"/>
              <a:gd name="connsiteY29" fmla="*/ 150564 h 286526"/>
              <a:gd name="connsiteX30" fmla="*/ 205648 w 235195"/>
              <a:gd name="connsiteY30" fmla="*/ 165253 h 286526"/>
              <a:gd name="connsiteX31" fmla="*/ 212992 w 235195"/>
              <a:gd name="connsiteY31" fmla="*/ 187287 h 286526"/>
              <a:gd name="connsiteX32" fmla="*/ 216665 w 235195"/>
              <a:gd name="connsiteY32" fmla="*/ 198304 h 286526"/>
              <a:gd name="connsiteX33" fmla="*/ 224009 w 235195"/>
              <a:gd name="connsiteY33" fmla="*/ 209321 h 286526"/>
              <a:gd name="connsiteX34" fmla="*/ 231354 w 235195"/>
              <a:gd name="connsiteY34" fmla="*/ 235027 h 286526"/>
              <a:gd name="connsiteX35" fmla="*/ 235026 w 235195"/>
              <a:gd name="connsiteY35" fmla="*/ 275422 h 286526"/>
              <a:gd name="connsiteX36" fmla="*/ 227682 w 235195"/>
              <a:gd name="connsiteY36" fmla="*/ 286439 h 286526"/>
              <a:gd name="connsiteX37" fmla="*/ 216665 w 235195"/>
              <a:gd name="connsiteY37" fmla="*/ 279094 h 286526"/>
              <a:gd name="connsiteX38" fmla="*/ 209320 w 235195"/>
              <a:gd name="connsiteY38" fmla="*/ 216665 h 286526"/>
              <a:gd name="connsiteX39" fmla="*/ 201976 w 235195"/>
              <a:gd name="connsiteY39" fmla="*/ 205648 h 286526"/>
              <a:gd name="connsiteX40" fmla="*/ 190959 w 235195"/>
              <a:gd name="connsiteY40" fmla="*/ 201976 h 286526"/>
              <a:gd name="connsiteX41" fmla="*/ 165253 w 235195"/>
              <a:gd name="connsiteY41" fmla="*/ 209321 h 286526"/>
              <a:gd name="connsiteX42" fmla="*/ 154236 w 235195"/>
              <a:gd name="connsiteY42" fmla="*/ 216665 h 286526"/>
              <a:gd name="connsiteX43" fmla="*/ 143219 w 235195"/>
              <a:gd name="connsiteY43" fmla="*/ 220338 h 286526"/>
              <a:gd name="connsiteX44" fmla="*/ 132202 w 235195"/>
              <a:gd name="connsiteY44" fmla="*/ 227682 h 286526"/>
              <a:gd name="connsiteX45" fmla="*/ 121185 w 235195"/>
              <a:gd name="connsiteY45" fmla="*/ 231354 h 286526"/>
              <a:gd name="connsiteX46" fmla="*/ 88135 w 235195"/>
              <a:gd name="connsiteY46" fmla="*/ 249716 h 28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5195" h="286526">
                <a:moveTo>
                  <a:pt x="88135" y="249716"/>
                </a:moveTo>
                <a:cubicBezTo>
                  <a:pt x="83239" y="249716"/>
                  <a:pt x="92372" y="237570"/>
                  <a:pt x="91807" y="231354"/>
                </a:cubicBezTo>
                <a:cubicBezTo>
                  <a:pt x="91106" y="223644"/>
                  <a:pt x="86910" y="216665"/>
                  <a:pt x="84462" y="209321"/>
                </a:cubicBezTo>
                <a:cubicBezTo>
                  <a:pt x="77997" y="189928"/>
                  <a:pt x="82940" y="201529"/>
                  <a:pt x="66101" y="176270"/>
                </a:cubicBezTo>
                <a:lnTo>
                  <a:pt x="51412" y="154236"/>
                </a:lnTo>
                <a:lnTo>
                  <a:pt x="44067" y="143220"/>
                </a:lnTo>
                <a:cubicBezTo>
                  <a:pt x="41619" y="135875"/>
                  <a:pt x="41018" y="127628"/>
                  <a:pt x="36723" y="121186"/>
                </a:cubicBezTo>
                <a:lnTo>
                  <a:pt x="22033" y="99152"/>
                </a:lnTo>
                <a:cubicBezTo>
                  <a:pt x="19585" y="95480"/>
                  <a:pt x="17337" y="91666"/>
                  <a:pt x="14689" y="88135"/>
                </a:cubicBezTo>
                <a:lnTo>
                  <a:pt x="3672" y="73446"/>
                </a:lnTo>
                <a:cubicBezTo>
                  <a:pt x="8568" y="68550"/>
                  <a:pt x="12489" y="62427"/>
                  <a:pt x="18361" y="58757"/>
                </a:cubicBezTo>
                <a:cubicBezTo>
                  <a:pt x="39718" y="45409"/>
                  <a:pt x="29219" y="66575"/>
                  <a:pt x="36723" y="44068"/>
                </a:cubicBezTo>
                <a:cubicBezTo>
                  <a:pt x="31826" y="40396"/>
                  <a:pt x="26680" y="37034"/>
                  <a:pt x="22033" y="33051"/>
                </a:cubicBezTo>
                <a:cubicBezTo>
                  <a:pt x="18090" y="29671"/>
                  <a:pt x="15337" y="24915"/>
                  <a:pt x="11016" y="22034"/>
                </a:cubicBezTo>
                <a:cubicBezTo>
                  <a:pt x="7795" y="19887"/>
                  <a:pt x="3672" y="19586"/>
                  <a:pt x="0" y="18362"/>
                </a:cubicBezTo>
                <a:cubicBezTo>
                  <a:pt x="1224" y="14690"/>
                  <a:pt x="935" y="10082"/>
                  <a:pt x="3672" y="7345"/>
                </a:cubicBezTo>
                <a:cubicBezTo>
                  <a:pt x="6409" y="4608"/>
                  <a:pt x="10934" y="4612"/>
                  <a:pt x="14689" y="3673"/>
                </a:cubicBezTo>
                <a:cubicBezTo>
                  <a:pt x="20744" y="2159"/>
                  <a:pt x="26930" y="1224"/>
                  <a:pt x="33050" y="0"/>
                </a:cubicBezTo>
                <a:cubicBezTo>
                  <a:pt x="37946" y="1224"/>
                  <a:pt x="43357" y="1169"/>
                  <a:pt x="47739" y="3673"/>
                </a:cubicBezTo>
                <a:cubicBezTo>
                  <a:pt x="86253" y="25681"/>
                  <a:pt x="35373" y="6893"/>
                  <a:pt x="69773" y="18362"/>
                </a:cubicBezTo>
                <a:cubicBezTo>
                  <a:pt x="74669" y="25706"/>
                  <a:pt x="81670" y="32021"/>
                  <a:pt x="84462" y="40395"/>
                </a:cubicBezTo>
                <a:cubicBezTo>
                  <a:pt x="85686" y="44067"/>
                  <a:pt x="85398" y="48675"/>
                  <a:pt x="88135" y="51412"/>
                </a:cubicBezTo>
                <a:cubicBezTo>
                  <a:pt x="90872" y="54149"/>
                  <a:pt x="95333" y="54449"/>
                  <a:pt x="99151" y="55085"/>
                </a:cubicBezTo>
                <a:cubicBezTo>
                  <a:pt x="115045" y="57734"/>
                  <a:pt x="163450" y="61361"/>
                  <a:pt x="176269" y="62429"/>
                </a:cubicBezTo>
                <a:cubicBezTo>
                  <a:pt x="179941" y="66101"/>
                  <a:pt x="182965" y="70565"/>
                  <a:pt x="187286" y="73446"/>
                </a:cubicBezTo>
                <a:cubicBezTo>
                  <a:pt x="190507" y="75593"/>
                  <a:pt x="197240" y="73396"/>
                  <a:pt x="198303" y="77118"/>
                </a:cubicBezTo>
                <a:cubicBezTo>
                  <a:pt x="204673" y="99411"/>
                  <a:pt x="196144" y="98648"/>
                  <a:pt x="183614" y="102824"/>
                </a:cubicBezTo>
                <a:cubicBezTo>
                  <a:pt x="179942" y="106496"/>
                  <a:pt x="174706" y="109095"/>
                  <a:pt x="172597" y="113841"/>
                </a:cubicBezTo>
                <a:cubicBezTo>
                  <a:pt x="165469" y="129880"/>
                  <a:pt x="169502" y="138760"/>
                  <a:pt x="172597" y="154236"/>
                </a:cubicBezTo>
                <a:cubicBezTo>
                  <a:pt x="182390" y="153012"/>
                  <a:pt x="192613" y="147443"/>
                  <a:pt x="201976" y="150564"/>
                </a:cubicBezTo>
                <a:cubicBezTo>
                  <a:pt x="206764" y="152160"/>
                  <a:pt x="204198" y="160419"/>
                  <a:pt x="205648" y="165253"/>
                </a:cubicBezTo>
                <a:cubicBezTo>
                  <a:pt x="207872" y="172668"/>
                  <a:pt x="210544" y="179942"/>
                  <a:pt x="212992" y="187287"/>
                </a:cubicBezTo>
                <a:cubicBezTo>
                  <a:pt x="214216" y="190959"/>
                  <a:pt x="214518" y="195083"/>
                  <a:pt x="216665" y="198304"/>
                </a:cubicBezTo>
                <a:cubicBezTo>
                  <a:pt x="219113" y="201976"/>
                  <a:pt x="222035" y="205373"/>
                  <a:pt x="224009" y="209321"/>
                </a:cubicBezTo>
                <a:cubicBezTo>
                  <a:pt x="226645" y="214594"/>
                  <a:pt x="230176" y="230314"/>
                  <a:pt x="231354" y="235027"/>
                </a:cubicBezTo>
                <a:cubicBezTo>
                  <a:pt x="232578" y="248492"/>
                  <a:pt x="235989" y="261936"/>
                  <a:pt x="235026" y="275422"/>
                </a:cubicBezTo>
                <a:cubicBezTo>
                  <a:pt x="234712" y="279824"/>
                  <a:pt x="232010" y="285573"/>
                  <a:pt x="227682" y="286439"/>
                </a:cubicBezTo>
                <a:cubicBezTo>
                  <a:pt x="223354" y="287305"/>
                  <a:pt x="220337" y="281542"/>
                  <a:pt x="216665" y="279094"/>
                </a:cubicBezTo>
                <a:cubicBezTo>
                  <a:pt x="216085" y="270973"/>
                  <a:pt x="217666" y="233358"/>
                  <a:pt x="209320" y="216665"/>
                </a:cubicBezTo>
                <a:cubicBezTo>
                  <a:pt x="207346" y="212717"/>
                  <a:pt x="205422" y="208405"/>
                  <a:pt x="201976" y="205648"/>
                </a:cubicBezTo>
                <a:cubicBezTo>
                  <a:pt x="198953" y="203230"/>
                  <a:pt x="194631" y="203200"/>
                  <a:pt x="190959" y="201976"/>
                </a:cubicBezTo>
                <a:cubicBezTo>
                  <a:pt x="186244" y="203155"/>
                  <a:pt x="170528" y="206684"/>
                  <a:pt x="165253" y="209321"/>
                </a:cubicBezTo>
                <a:cubicBezTo>
                  <a:pt x="161306" y="211295"/>
                  <a:pt x="158184" y="214691"/>
                  <a:pt x="154236" y="216665"/>
                </a:cubicBezTo>
                <a:cubicBezTo>
                  <a:pt x="150774" y="218396"/>
                  <a:pt x="146681" y="218607"/>
                  <a:pt x="143219" y="220338"/>
                </a:cubicBezTo>
                <a:cubicBezTo>
                  <a:pt x="139271" y="222312"/>
                  <a:pt x="136150" y="225708"/>
                  <a:pt x="132202" y="227682"/>
                </a:cubicBezTo>
                <a:cubicBezTo>
                  <a:pt x="128740" y="229413"/>
                  <a:pt x="124907" y="230291"/>
                  <a:pt x="121185" y="231354"/>
                </a:cubicBezTo>
                <a:cubicBezTo>
                  <a:pt x="116332" y="232741"/>
                  <a:pt x="93031" y="249716"/>
                  <a:pt x="88135" y="24971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11BC0D-E845-4F89-BB00-6AA5D1FC8012}"/>
              </a:ext>
            </a:extLst>
          </p:cNvPr>
          <p:cNvSpPr/>
          <p:nvPr/>
        </p:nvSpPr>
        <p:spPr>
          <a:xfrm>
            <a:off x="7645706" y="2166651"/>
            <a:ext cx="1160443" cy="1311118"/>
          </a:xfrm>
          <a:custGeom>
            <a:avLst/>
            <a:gdLst>
              <a:gd name="connsiteX0" fmla="*/ 437002 w 1160443"/>
              <a:gd name="connsiteY0" fmla="*/ 1303662 h 1311118"/>
              <a:gd name="connsiteX1" fmla="*/ 455364 w 1160443"/>
              <a:gd name="connsiteY1" fmla="*/ 1299990 h 1311118"/>
              <a:gd name="connsiteX2" fmla="*/ 473725 w 1160443"/>
              <a:gd name="connsiteY2" fmla="*/ 1281629 h 1311118"/>
              <a:gd name="connsiteX3" fmla="*/ 481070 w 1160443"/>
              <a:gd name="connsiteY3" fmla="*/ 1259595 h 1311118"/>
              <a:gd name="connsiteX4" fmla="*/ 503104 w 1160443"/>
              <a:gd name="connsiteY4" fmla="*/ 1252250 h 1311118"/>
              <a:gd name="connsiteX5" fmla="*/ 514121 w 1160443"/>
              <a:gd name="connsiteY5" fmla="*/ 1248578 h 1311118"/>
              <a:gd name="connsiteX6" fmla="*/ 499431 w 1160443"/>
              <a:gd name="connsiteY6" fmla="*/ 1244906 h 1311118"/>
              <a:gd name="connsiteX7" fmla="*/ 499431 w 1160443"/>
              <a:gd name="connsiteY7" fmla="*/ 1222872 h 1311118"/>
              <a:gd name="connsiteX8" fmla="*/ 521465 w 1160443"/>
              <a:gd name="connsiteY8" fmla="*/ 1204510 h 1311118"/>
              <a:gd name="connsiteX9" fmla="*/ 536154 w 1160443"/>
              <a:gd name="connsiteY9" fmla="*/ 1193494 h 1311118"/>
              <a:gd name="connsiteX10" fmla="*/ 539827 w 1160443"/>
              <a:gd name="connsiteY10" fmla="*/ 1164115 h 1311118"/>
              <a:gd name="connsiteX11" fmla="*/ 532482 w 1160443"/>
              <a:gd name="connsiteY11" fmla="*/ 1112703 h 1311118"/>
              <a:gd name="connsiteX12" fmla="*/ 543499 w 1160443"/>
              <a:gd name="connsiteY12" fmla="*/ 1075980 h 1311118"/>
              <a:gd name="connsiteX13" fmla="*/ 554516 w 1160443"/>
              <a:gd name="connsiteY13" fmla="*/ 1053947 h 1311118"/>
              <a:gd name="connsiteX14" fmla="*/ 547171 w 1160443"/>
              <a:gd name="connsiteY14" fmla="*/ 1042930 h 1311118"/>
              <a:gd name="connsiteX15" fmla="*/ 539827 w 1160443"/>
              <a:gd name="connsiteY15" fmla="*/ 1020896 h 1311118"/>
              <a:gd name="connsiteX16" fmla="*/ 536154 w 1160443"/>
              <a:gd name="connsiteY16" fmla="*/ 962139 h 1311118"/>
              <a:gd name="connsiteX17" fmla="*/ 536154 w 1160443"/>
              <a:gd name="connsiteY17" fmla="*/ 940106 h 1311118"/>
              <a:gd name="connsiteX18" fmla="*/ 550843 w 1160443"/>
              <a:gd name="connsiteY18" fmla="*/ 936433 h 1311118"/>
              <a:gd name="connsiteX19" fmla="*/ 572877 w 1160443"/>
              <a:gd name="connsiteY19" fmla="*/ 929089 h 1311118"/>
              <a:gd name="connsiteX20" fmla="*/ 602255 w 1160443"/>
              <a:gd name="connsiteY20" fmla="*/ 910727 h 1311118"/>
              <a:gd name="connsiteX21" fmla="*/ 613272 w 1160443"/>
              <a:gd name="connsiteY21" fmla="*/ 907055 h 1311118"/>
              <a:gd name="connsiteX22" fmla="*/ 624289 w 1160443"/>
              <a:gd name="connsiteY22" fmla="*/ 899710 h 1311118"/>
              <a:gd name="connsiteX23" fmla="*/ 627961 w 1160443"/>
              <a:gd name="connsiteY23" fmla="*/ 888694 h 1311118"/>
              <a:gd name="connsiteX24" fmla="*/ 635306 w 1160443"/>
              <a:gd name="connsiteY24" fmla="*/ 855643 h 1311118"/>
              <a:gd name="connsiteX25" fmla="*/ 664684 w 1160443"/>
              <a:gd name="connsiteY25" fmla="*/ 829937 h 1311118"/>
              <a:gd name="connsiteX26" fmla="*/ 686718 w 1160443"/>
              <a:gd name="connsiteY26" fmla="*/ 811576 h 1311118"/>
              <a:gd name="connsiteX27" fmla="*/ 705080 w 1160443"/>
              <a:gd name="connsiteY27" fmla="*/ 789542 h 1311118"/>
              <a:gd name="connsiteX28" fmla="*/ 716096 w 1160443"/>
              <a:gd name="connsiteY28" fmla="*/ 782197 h 1311118"/>
              <a:gd name="connsiteX29" fmla="*/ 719769 w 1160443"/>
              <a:gd name="connsiteY29" fmla="*/ 771180 h 1311118"/>
              <a:gd name="connsiteX30" fmla="*/ 727113 w 1160443"/>
              <a:gd name="connsiteY30" fmla="*/ 760163 h 1311118"/>
              <a:gd name="connsiteX31" fmla="*/ 734458 w 1160443"/>
              <a:gd name="connsiteY31" fmla="*/ 738130 h 1311118"/>
              <a:gd name="connsiteX32" fmla="*/ 738130 w 1160443"/>
              <a:gd name="connsiteY32" fmla="*/ 727113 h 1311118"/>
              <a:gd name="connsiteX33" fmla="*/ 749147 w 1160443"/>
              <a:gd name="connsiteY33" fmla="*/ 723441 h 1311118"/>
              <a:gd name="connsiteX34" fmla="*/ 785870 w 1160443"/>
              <a:gd name="connsiteY34" fmla="*/ 723441 h 1311118"/>
              <a:gd name="connsiteX35" fmla="*/ 793214 w 1160443"/>
              <a:gd name="connsiteY35" fmla="*/ 712424 h 1311118"/>
              <a:gd name="connsiteX36" fmla="*/ 789542 w 1160443"/>
              <a:gd name="connsiteY36" fmla="*/ 690390 h 1311118"/>
              <a:gd name="connsiteX37" fmla="*/ 789542 w 1160443"/>
              <a:gd name="connsiteY37" fmla="*/ 653667 h 1311118"/>
              <a:gd name="connsiteX38" fmla="*/ 811576 w 1160443"/>
              <a:gd name="connsiteY38" fmla="*/ 642650 h 1311118"/>
              <a:gd name="connsiteX39" fmla="*/ 833610 w 1160443"/>
              <a:gd name="connsiteY39" fmla="*/ 638978 h 1311118"/>
              <a:gd name="connsiteX40" fmla="*/ 859316 w 1160443"/>
              <a:gd name="connsiteY40" fmla="*/ 627961 h 1311118"/>
              <a:gd name="connsiteX41" fmla="*/ 855643 w 1160443"/>
              <a:gd name="connsiteY41" fmla="*/ 598583 h 1311118"/>
              <a:gd name="connsiteX42" fmla="*/ 833610 w 1160443"/>
              <a:gd name="connsiteY42" fmla="*/ 583894 h 1311118"/>
              <a:gd name="connsiteX43" fmla="*/ 822593 w 1160443"/>
              <a:gd name="connsiteY43" fmla="*/ 572877 h 1311118"/>
              <a:gd name="connsiteX44" fmla="*/ 815248 w 1160443"/>
              <a:gd name="connsiteY44" fmla="*/ 558188 h 1311118"/>
              <a:gd name="connsiteX45" fmla="*/ 800559 w 1160443"/>
              <a:gd name="connsiteY45" fmla="*/ 536154 h 1311118"/>
              <a:gd name="connsiteX46" fmla="*/ 796887 w 1160443"/>
              <a:gd name="connsiteY46" fmla="*/ 525137 h 1311118"/>
              <a:gd name="connsiteX47" fmla="*/ 793214 w 1160443"/>
              <a:gd name="connsiteY47" fmla="*/ 506776 h 1311118"/>
              <a:gd name="connsiteX48" fmla="*/ 778525 w 1160443"/>
              <a:gd name="connsiteY48" fmla="*/ 484742 h 1311118"/>
              <a:gd name="connsiteX49" fmla="*/ 778525 w 1160443"/>
              <a:gd name="connsiteY49" fmla="*/ 459036 h 1311118"/>
              <a:gd name="connsiteX50" fmla="*/ 800559 w 1160443"/>
              <a:gd name="connsiteY50" fmla="*/ 451691 h 1311118"/>
              <a:gd name="connsiteX51" fmla="*/ 811576 w 1160443"/>
              <a:gd name="connsiteY51" fmla="*/ 448019 h 1311118"/>
              <a:gd name="connsiteX52" fmla="*/ 807904 w 1160443"/>
              <a:gd name="connsiteY52" fmla="*/ 414968 h 1311118"/>
              <a:gd name="connsiteX53" fmla="*/ 822593 w 1160443"/>
              <a:gd name="connsiteY53" fmla="*/ 411296 h 1311118"/>
              <a:gd name="connsiteX54" fmla="*/ 833610 w 1160443"/>
              <a:gd name="connsiteY54" fmla="*/ 407624 h 1311118"/>
              <a:gd name="connsiteX55" fmla="*/ 848299 w 1160443"/>
              <a:gd name="connsiteY55" fmla="*/ 411296 h 1311118"/>
              <a:gd name="connsiteX56" fmla="*/ 862988 w 1160443"/>
              <a:gd name="connsiteY56" fmla="*/ 433330 h 1311118"/>
              <a:gd name="connsiteX57" fmla="*/ 877677 w 1160443"/>
              <a:gd name="connsiteY57" fmla="*/ 466380 h 1311118"/>
              <a:gd name="connsiteX58" fmla="*/ 888694 w 1160443"/>
              <a:gd name="connsiteY58" fmla="*/ 470053 h 1311118"/>
              <a:gd name="connsiteX59" fmla="*/ 918072 w 1160443"/>
              <a:gd name="connsiteY59" fmla="*/ 473725 h 1311118"/>
              <a:gd name="connsiteX60" fmla="*/ 958467 w 1160443"/>
              <a:gd name="connsiteY60" fmla="*/ 481069 h 1311118"/>
              <a:gd name="connsiteX61" fmla="*/ 969484 w 1160443"/>
              <a:gd name="connsiteY61" fmla="*/ 484742 h 1311118"/>
              <a:gd name="connsiteX62" fmla="*/ 980501 w 1160443"/>
              <a:gd name="connsiteY62" fmla="*/ 492086 h 1311118"/>
              <a:gd name="connsiteX63" fmla="*/ 984174 w 1160443"/>
              <a:gd name="connsiteY63" fmla="*/ 514120 h 1311118"/>
              <a:gd name="connsiteX64" fmla="*/ 973157 w 1160443"/>
              <a:gd name="connsiteY64" fmla="*/ 517792 h 1311118"/>
              <a:gd name="connsiteX65" fmla="*/ 962140 w 1160443"/>
              <a:gd name="connsiteY65" fmla="*/ 528809 h 1311118"/>
              <a:gd name="connsiteX66" fmla="*/ 958467 w 1160443"/>
              <a:gd name="connsiteY66" fmla="*/ 576549 h 1311118"/>
              <a:gd name="connsiteX67" fmla="*/ 973157 w 1160443"/>
              <a:gd name="connsiteY67" fmla="*/ 583894 h 1311118"/>
              <a:gd name="connsiteX68" fmla="*/ 984174 w 1160443"/>
              <a:gd name="connsiteY68" fmla="*/ 580221 h 1311118"/>
              <a:gd name="connsiteX69" fmla="*/ 1002535 w 1160443"/>
              <a:gd name="connsiteY69" fmla="*/ 620616 h 1311118"/>
              <a:gd name="connsiteX70" fmla="*/ 1020896 w 1160443"/>
              <a:gd name="connsiteY70" fmla="*/ 591238 h 1311118"/>
              <a:gd name="connsiteX71" fmla="*/ 1024569 w 1160443"/>
              <a:gd name="connsiteY71" fmla="*/ 580221 h 1311118"/>
              <a:gd name="connsiteX72" fmla="*/ 1028241 w 1160443"/>
              <a:gd name="connsiteY72" fmla="*/ 539826 h 1311118"/>
              <a:gd name="connsiteX73" fmla="*/ 1053947 w 1160443"/>
              <a:gd name="connsiteY73" fmla="*/ 510448 h 1311118"/>
              <a:gd name="connsiteX74" fmla="*/ 1075981 w 1160443"/>
              <a:gd name="connsiteY74" fmla="*/ 492086 h 1311118"/>
              <a:gd name="connsiteX75" fmla="*/ 1086998 w 1160443"/>
              <a:gd name="connsiteY75" fmla="*/ 418641 h 1311118"/>
              <a:gd name="connsiteX76" fmla="*/ 1090670 w 1160443"/>
              <a:gd name="connsiteY76" fmla="*/ 407624 h 1311118"/>
              <a:gd name="connsiteX77" fmla="*/ 1112704 w 1160443"/>
              <a:gd name="connsiteY77" fmla="*/ 389262 h 1311118"/>
              <a:gd name="connsiteX78" fmla="*/ 1134737 w 1160443"/>
              <a:gd name="connsiteY78" fmla="*/ 381918 h 1311118"/>
              <a:gd name="connsiteX79" fmla="*/ 1160443 w 1160443"/>
              <a:gd name="connsiteY79" fmla="*/ 356212 h 1311118"/>
              <a:gd name="connsiteX80" fmla="*/ 1156771 w 1160443"/>
              <a:gd name="connsiteY80" fmla="*/ 345195 h 1311118"/>
              <a:gd name="connsiteX81" fmla="*/ 1131065 w 1160443"/>
              <a:gd name="connsiteY81" fmla="*/ 337850 h 1311118"/>
              <a:gd name="connsiteX82" fmla="*/ 1120048 w 1160443"/>
              <a:gd name="connsiteY82" fmla="*/ 330506 h 1311118"/>
              <a:gd name="connsiteX83" fmla="*/ 1042930 w 1160443"/>
              <a:gd name="connsiteY83" fmla="*/ 297455 h 1311118"/>
              <a:gd name="connsiteX84" fmla="*/ 1024569 w 1160443"/>
              <a:gd name="connsiteY84" fmla="*/ 301127 h 1311118"/>
              <a:gd name="connsiteX85" fmla="*/ 1002535 w 1160443"/>
              <a:gd name="connsiteY85" fmla="*/ 319489 h 1311118"/>
              <a:gd name="connsiteX86" fmla="*/ 987846 w 1160443"/>
              <a:gd name="connsiteY86" fmla="*/ 341522 h 1311118"/>
              <a:gd name="connsiteX87" fmla="*/ 958467 w 1160443"/>
              <a:gd name="connsiteY87" fmla="*/ 374573 h 1311118"/>
              <a:gd name="connsiteX88" fmla="*/ 954795 w 1160443"/>
              <a:gd name="connsiteY88" fmla="*/ 385590 h 1311118"/>
              <a:gd name="connsiteX89" fmla="*/ 947451 w 1160443"/>
              <a:gd name="connsiteY89" fmla="*/ 400279 h 1311118"/>
              <a:gd name="connsiteX90" fmla="*/ 914400 w 1160443"/>
              <a:gd name="connsiteY90" fmla="*/ 414968 h 1311118"/>
              <a:gd name="connsiteX91" fmla="*/ 892366 w 1160443"/>
              <a:gd name="connsiteY91" fmla="*/ 422313 h 1311118"/>
              <a:gd name="connsiteX92" fmla="*/ 859316 w 1160443"/>
              <a:gd name="connsiteY92" fmla="*/ 429657 h 1311118"/>
              <a:gd name="connsiteX93" fmla="*/ 811576 w 1160443"/>
              <a:gd name="connsiteY93" fmla="*/ 425985 h 1311118"/>
              <a:gd name="connsiteX94" fmla="*/ 800559 w 1160443"/>
              <a:gd name="connsiteY94" fmla="*/ 418641 h 1311118"/>
              <a:gd name="connsiteX95" fmla="*/ 793214 w 1160443"/>
              <a:gd name="connsiteY95" fmla="*/ 396607 h 1311118"/>
              <a:gd name="connsiteX96" fmla="*/ 796887 w 1160443"/>
              <a:gd name="connsiteY96" fmla="*/ 378245 h 1311118"/>
              <a:gd name="connsiteX97" fmla="*/ 804231 w 1160443"/>
              <a:gd name="connsiteY97" fmla="*/ 367229 h 1311118"/>
              <a:gd name="connsiteX98" fmla="*/ 800559 w 1160443"/>
              <a:gd name="connsiteY98" fmla="*/ 356212 h 1311118"/>
              <a:gd name="connsiteX99" fmla="*/ 789542 w 1160443"/>
              <a:gd name="connsiteY99" fmla="*/ 359884 h 1311118"/>
              <a:gd name="connsiteX100" fmla="*/ 778525 w 1160443"/>
              <a:gd name="connsiteY100" fmla="*/ 385590 h 1311118"/>
              <a:gd name="connsiteX101" fmla="*/ 771181 w 1160443"/>
              <a:gd name="connsiteY101" fmla="*/ 400279 h 1311118"/>
              <a:gd name="connsiteX102" fmla="*/ 767508 w 1160443"/>
              <a:gd name="connsiteY102" fmla="*/ 411296 h 1311118"/>
              <a:gd name="connsiteX103" fmla="*/ 752819 w 1160443"/>
              <a:gd name="connsiteY103" fmla="*/ 433330 h 1311118"/>
              <a:gd name="connsiteX104" fmla="*/ 708752 w 1160443"/>
              <a:gd name="connsiteY104" fmla="*/ 429657 h 1311118"/>
              <a:gd name="connsiteX105" fmla="*/ 697735 w 1160443"/>
              <a:gd name="connsiteY105" fmla="*/ 425985 h 1311118"/>
              <a:gd name="connsiteX106" fmla="*/ 664684 w 1160443"/>
              <a:gd name="connsiteY106" fmla="*/ 418641 h 1311118"/>
              <a:gd name="connsiteX107" fmla="*/ 642651 w 1160443"/>
              <a:gd name="connsiteY107" fmla="*/ 403951 h 1311118"/>
              <a:gd name="connsiteX108" fmla="*/ 631634 w 1160443"/>
              <a:gd name="connsiteY108" fmla="*/ 392935 h 1311118"/>
              <a:gd name="connsiteX109" fmla="*/ 561860 w 1160443"/>
              <a:gd name="connsiteY109" fmla="*/ 381918 h 1311118"/>
              <a:gd name="connsiteX110" fmla="*/ 550843 w 1160443"/>
              <a:gd name="connsiteY110" fmla="*/ 374573 h 1311118"/>
              <a:gd name="connsiteX111" fmla="*/ 528810 w 1160443"/>
              <a:gd name="connsiteY111" fmla="*/ 367229 h 1311118"/>
              <a:gd name="connsiteX112" fmla="*/ 517793 w 1160443"/>
              <a:gd name="connsiteY112" fmla="*/ 356212 h 1311118"/>
              <a:gd name="connsiteX113" fmla="*/ 495759 w 1160443"/>
              <a:gd name="connsiteY113" fmla="*/ 348867 h 1311118"/>
              <a:gd name="connsiteX114" fmla="*/ 484742 w 1160443"/>
              <a:gd name="connsiteY114" fmla="*/ 341522 h 1311118"/>
              <a:gd name="connsiteX115" fmla="*/ 462708 w 1160443"/>
              <a:gd name="connsiteY115" fmla="*/ 334178 h 1311118"/>
              <a:gd name="connsiteX116" fmla="*/ 448019 w 1160443"/>
              <a:gd name="connsiteY116" fmla="*/ 326833 h 1311118"/>
              <a:gd name="connsiteX117" fmla="*/ 444347 w 1160443"/>
              <a:gd name="connsiteY117" fmla="*/ 315816 h 1311118"/>
              <a:gd name="connsiteX118" fmla="*/ 455364 w 1160443"/>
              <a:gd name="connsiteY118" fmla="*/ 279094 h 1311118"/>
              <a:gd name="connsiteX119" fmla="*/ 466381 w 1160443"/>
              <a:gd name="connsiteY119" fmla="*/ 271749 h 1311118"/>
              <a:gd name="connsiteX120" fmla="*/ 477398 w 1160443"/>
              <a:gd name="connsiteY120" fmla="*/ 246043 h 1311118"/>
              <a:gd name="connsiteX121" fmla="*/ 466381 w 1160443"/>
              <a:gd name="connsiteY121" fmla="*/ 220337 h 1311118"/>
              <a:gd name="connsiteX122" fmla="*/ 444347 w 1160443"/>
              <a:gd name="connsiteY122" fmla="*/ 212992 h 1311118"/>
              <a:gd name="connsiteX123" fmla="*/ 433330 w 1160443"/>
              <a:gd name="connsiteY123" fmla="*/ 205648 h 1311118"/>
              <a:gd name="connsiteX124" fmla="*/ 418641 w 1160443"/>
              <a:gd name="connsiteY124" fmla="*/ 194631 h 1311118"/>
              <a:gd name="connsiteX125" fmla="*/ 392935 w 1160443"/>
              <a:gd name="connsiteY125" fmla="*/ 187286 h 1311118"/>
              <a:gd name="connsiteX126" fmla="*/ 359884 w 1160443"/>
              <a:gd name="connsiteY126" fmla="*/ 168925 h 1311118"/>
              <a:gd name="connsiteX127" fmla="*/ 352540 w 1160443"/>
              <a:gd name="connsiteY127" fmla="*/ 124857 h 1311118"/>
              <a:gd name="connsiteX128" fmla="*/ 367229 w 1160443"/>
              <a:gd name="connsiteY128" fmla="*/ 121185 h 1311118"/>
              <a:gd name="connsiteX129" fmla="*/ 378246 w 1160443"/>
              <a:gd name="connsiteY129" fmla="*/ 117513 h 1311118"/>
              <a:gd name="connsiteX130" fmla="*/ 374574 w 1160443"/>
              <a:gd name="connsiteY130" fmla="*/ 95479 h 1311118"/>
              <a:gd name="connsiteX131" fmla="*/ 348867 w 1160443"/>
              <a:gd name="connsiteY131" fmla="*/ 80790 h 1311118"/>
              <a:gd name="connsiteX132" fmla="*/ 337851 w 1160443"/>
              <a:gd name="connsiteY132" fmla="*/ 55084 h 1311118"/>
              <a:gd name="connsiteX133" fmla="*/ 319489 w 1160443"/>
              <a:gd name="connsiteY133" fmla="*/ 22033 h 1311118"/>
              <a:gd name="connsiteX134" fmla="*/ 297455 w 1160443"/>
              <a:gd name="connsiteY134" fmla="*/ 7344 h 1311118"/>
              <a:gd name="connsiteX135" fmla="*/ 286439 w 1160443"/>
              <a:gd name="connsiteY135" fmla="*/ 0 h 1311118"/>
              <a:gd name="connsiteX136" fmla="*/ 271749 w 1160443"/>
              <a:gd name="connsiteY136" fmla="*/ 3672 h 1311118"/>
              <a:gd name="connsiteX137" fmla="*/ 249716 w 1160443"/>
              <a:gd name="connsiteY137" fmla="*/ 18361 h 1311118"/>
              <a:gd name="connsiteX138" fmla="*/ 227682 w 1160443"/>
              <a:gd name="connsiteY138" fmla="*/ 25706 h 1311118"/>
              <a:gd name="connsiteX139" fmla="*/ 216665 w 1160443"/>
              <a:gd name="connsiteY139" fmla="*/ 29378 h 1311118"/>
              <a:gd name="connsiteX140" fmla="*/ 205648 w 1160443"/>
              <a:gd name="connsiteY140" fmla="*/ 33050 h 1311118"/>
              <a:gd name="connsiteX141" fmla="*/ 172598 w 1160443"/>
              <a:gd name="connsiteY141" fmla="*/ 25706 h 1311118"/>
              <a:gd name="connsiteX142" fmla="*/ 161581 w 1160443"/>
              <a:gd name="connsiteY142" fmla="*/ 22033 h 1311118"/>
              <a:gd name="connsiteX143" fmla="*/ 146892 w 1160443"/>
              <a:gd name="connsiteY143" fmla="*/ 25706 h 1311118"/>
              <a:gd name="connsiteX144" fmla="*/ 150564 w 1160443"/>
              <a:gd name="connsiteY144" fmla="*/ 40395 h 1311118"/>
              <a:gd name="connsiteX145" fmla="*/ 157908 w 1160443"/>
              <a:gd name="connsiteY145" fmla="*/ 62429 h 1311118"/>
              <a:gd name="connsiteX146" fmla="*/ 161581 w 1160443"/>
              <a:gd name="connsiteY146" fmla="*/ 84462 h 1311118"/>
              <a:gd name="connsiteX147" fmla="*/ 183614 w 1160443"/>
              <a:gd name="connsiteY147" fmla="*/ 99151 h 1311118"/>
              <a:gd name="connsiteX148" fmla="*/ 201976 w 1160443"/>
              <a:gd name="connsiteY148" fmla="*/ 121185 h 1311118"/>
              <a:gd name="connsiteX149" fmla="*/ 216665 w 1160443"/>
              <a:gd name="connsiteY149" fmla="*/ 143219 h 1311118"/>
              <a:gd name="connsiteX150" fmla="*/ 205648 w 1160443"/>
              <a:gd name="connsiteY150" fmla="*/ 176269 h 1311118"/>
              <a:gd name="connsiteX151" fmla="*/ 216665 w 1160443"/>
              <a:gd name="connsiteY151" fmla="*/ 179942 h 1311118"/>
              <a:gd name="connsiteX152" fmla="*/ 224010 w 1160443"/>
              <a:gd name="connsiteY152" fmla="*/ 190959 h 1311118"/>
              <a:gd name="connsiteX153" fmla="*/ 216665 w 1160443"/>
              <a:gd name="connsiteY153" fmla="*/ 216665 h 1311118"/>
              <a:gd name="connsiteX154" fmla="*/ 209321 w 1160443"/>
              <a:gd name="connsiteY154" fmla="*/ 227682 h 1311118"/>
              <a:gd name="connsiteX155" fmla="*/ 201976 w 1160443"/>
              <a:gd name="connsiteY155" fmla="*/ 249715 h 1311118"/>
              <a:gd name="connsiteX156" fmla="*/ 194631 w 1160443"/>
              <a:gd name="connsiteY156" fmla="*/ 271749 h 1311118"/>
              <a:gd name="connsiteX157" fmla="*/ 190959 w 1160443"/>
              <a:gd name="connsiteY157" fmla="*/ 282766 h 1311118"/>
              <a:gd name="connsiteX158" fmla="*/ 183614 w 1160443"/>
              <a:gd name="connsiteY158" fmla="*/ 293783 h 1311118"/>
              <a:gd name="connsiteX159" fmla="*/ 179942 w 1160443"/>
              <a:gd name="connsiteY159" fmla="*/ 304800 h 1311118"/>
              <a:gd name="connsiteX160" fmla="*/ 161581 w 1160443"/>
              <a:gd name="connsiteY160" fmla="*/ 326833 h 1311118"/>
              <a:gd name="connsiteX161" fmla="*/ 154236 w 1160443"/>
              <a:gd name="connsiteY161" fmla="*/ 337850 h 1311118"/>
              <a:gd name="connsiteX162" fmla="*/ 135875 w 1160443"/>
              <a:gd name="connsiteY162" fmla="*/ 370901 h 1311118"/>
              <a:gd name="connsiteX163" fmla="*/ 124858 w 1160443"/>
              <a:gd name="connsiteY163" fmla="*/ 381918 h 1311118"/>
              <a:gd name="connsiteX164" fmla="*/ 110169 w 1160443"/>
              <a:gd name="connsiteY164" fmla="*/ 385590 h 1311118"/>
              <a:gd name="connsiteX165" fmla="*/ 51412 w 1160443"/>
              <a:gd name="connsiteY165" fmla="*/ 389262 h 1311118"/>
              <a:gd name="connsiteX166" fmla="*/ 44067 w 1160443"/>
              <a:gd name="connsiteY166" fmla="*/ 400279 h 1311118"/>
              <a:gd name="connsiteX167" fmla="*/ 62429 w 1160443"/>
              <a:gd name="connsiteY167" fmla="*/ 425985 h 1311118"/>
              <a:gd name="connsiteX168" fmla="*/ 73446 w 1160443"/>
              <a:gd name="connsiteY168" fmla="*/ 429657 h 1311118"/>
              <a:gd name="connsiteX169" fmla="*/ 88135 w 1160443"/>
              <a:gd name="connsiteY169" fmla="*/ 433330 h 1311118"/>
              <a:gd name="connsiteX170" fmla="*/ 91807 w 1160443"/>
              <a:gd name="connsiteY170" fmla="*/ 444347 h 1311118"/>
              <a:gd name="connsiteX171" fmla="*/ 84463 w 1160443"/>
              <a:gd name="connsiteY171" fmla="*/ 455363 h 1311118"/>
              <a:gd name="connsiteX172" fmla="*/ 80790 w 1160443"/>
              <a:gd name="connsiteY172" fmla="*/ 470053 h 1311118"/>
              <a:gd name="connsiteX173" fmla="*/ 88135 w 1160443"/>
              <a:gd name="connsiteY173" fmla="*/ 481069 h 1311118"/>
              <a:gd name="connsiteX174" fmla="*/ 102824 w 1160443"/>
              <a:gd name="connsiteY174" fmla="*/ 495759 h 1311118"/>
              <a:gd name="connsiteX175" fmla="*/ 99152 w 1160443"/>
              <a:gd name="connsiteY175" fmla="*/ 536154 h 1311118"/>
              <a:gd name="connsiteX176" fmla="*/ 77118 w 1160443"/>
              <a:gd name="connsiteY176" fmla="*/ 543498 h 1311118"/>
              <a:gd name="connsiteX177" fmla="*/ 66101 w 1160443"/>
              <a:gd name="connsiteY177" fmla="*/ 547171 h 1311118"/>
              <a:gd name="connsiteX178" fmla="*/ 33051 w 1160443"/>
              <a:gd name="connsiteY178" fmla="*/ 554515 h 1311118"/>
              <a:gd name="connsiteX179" fmla="*/ 22034 w 1160443"/>
              <a:gd name="connsiteY179" fmla="*/ 558188 h 1311118"/>
              <a:gd name="connsiteX180" fmla="*/ 0 w 1160443"/>
              <a:gd name="connsiteY180" fmla="*/ 576549 h 1311118"/>
              <a:gd name="connsiteX181" fmla="*/ 11017 w 1160443"/>
              <a:gd name="connsiteY181" fmla="*/ 580221 h 1311118"/>
              <a:gd name="connsiteX182" fmla="*/ 22034 w 1160443"/>
              <a:gd name="connsiteY182" fmla="*/ 587566 h 1311118"/>
              <a:gd name="connsiteX183" fmla="*/ 47740 w 1160443"/>
              <a:gd name="connsiteY183" fmla="*/ 583894 h 1311118"/>
              <a:gd name="connsiteX184" fmla="*/ 69774 w 1160443"/>
              <a:gd name="connsiteY184" fmla="*/ 576549 h 1311118"/>
              <a:gd name="connsiteX185" fmla="*/ 80790 w 1160443"/>
              <a:gd name="connsiteY185" fmla="*/ 591238 h 1311118"/>
              <a:gd name="connsiteX186" fmla="*/ 47740 w 1160443"/>
              <a:gd name="connsiteY186" fmla="*/ 605927 h 1311118"/>
              <a:gd name="connsiteX187" fmla="*/ 36723 w 1160443"/>
              <a:gd name="connsiteY187" fmla="*/ 609600 h 1311118"/>
              <a:gd name="connsiteX188" fmla="*/ 25706 w 1160443"/>
              <a:gd name="connsiteY188" fmla="*/ 616944 h 1311118"/>
              <a:gd name="connsiteX189" fmla="*/ 22034 w 1160443"/>
              <a:gd name="connsiteY189" fmla="*/ 627961 h 1311118"/>
              <a:gd name="connsiteX190" fmla="*/ 36723 w 1160443"/>
              <a:gd name="connsiteY190" fmla="*/ 649995 h 1311118"/>
              <a:gd name="connsiteX191" fmla="*/ 47740 w 1160443"/>
              <a:gd name="connsiteY191" fmla="*/ 653667 h 1311118"/>
              <a:gd name="connsiteX192" fmla="*/ 62429 w 1160443"/>
              <a:gd name="connsiteY192" fmla="*/ 661012 h 1311118"/>
              <a:gd name="connsiteX193" fmla="*/ 80790 w 1160443"/>
              <a:gd name="connsiteY193" fmla="*/ 683045 h 1311118"/>
              <a:gd name="connsiteX194" fmla="*/ 102824 w 1160443"/>
              <a:gd name="connsiteY194" fmla="*/ 690390 h 1311118"/>
              <a:gd name="connsiteX195" fmla="*/ 168925 w 1160443"/>
              <a:gd name="connsiteY195" fmla="*/ 683045 h 1311118"/>
              <a:gd name="connsiteX196" fmla="*/ 179942 w 1160443"/>
              <a:gd name="connsiteY196" fmla="*/ 675701 h 1311118"/>
              <a:gd name="connsiteX197" fmla="*/ 183614 w 1160443"/>
              <a:gd name="connsiteY197" fmla="*/ 664684 h 1311118"/>
              <a:gd name="connsiteX198" fmla="*/ 179942 w 1160443"/>
              <a:gd name="connsiteY198" fmla="*/ 642650 h 1311118"/>
              <a:gd name="connsiteX199" fmla="*/ 201976 w 1160443"/>
              <a:gd name="connsiteY199" fmla="*/ 649995 h 1311118"/>
              <a:gd name="connsiteX200" fmla="*/ 198304 w 1160443"/>
              <a:gd name="connsiteY200" fmla="*/ 675701 h 1311118"/>
              <a:gd name="connsiteX201" fmla="*/ 194631 w 1160443"/>
              <a:gd name="connsiteY201" fmla="*/ 686718 h 1311118"/>
              <a:gd name="connsiteX202" fmla="*/ 190959 w 1160443"/>
              <a:gd name="connsiteY202" fmla="*/ 705079 h 1311118"/>
              <a:gd name="connsiteX203" fmla="*/ 194631 w 1160443"/>
              <a:gd name="connsiteY203" fmla="*/ 763836 h 1311118"/>
              <a:gd name="connsiteX204" fmla="*/ 201976 w 1160443"/>
              <a:gd name="connsiteY204" fmla="*/ 785869 h 1311118"/>
              <a:gd name="connsiteX205" fmla="*/ 212993 w 1160443"/>
              <a:gd name="connsiteY205" fmla="*/ 807903 h 1311118"/>
              <a:gd name="connsiteX206" fmla="*/ 216665 w 1160443"/>
              <a:gd name="connsiteY206" fmla="*/ 840954 h 1311118"/>
              <a:gd name="connsiteX207" fmla="*/ 224010 w 1160443"/>
              <a:gd name="connsiteY207" fmla="*/ 866660 h 1311118"/>
              <a:gd name="connsiteX208" fmla="*/ 231354 w 1160443"/>
              <a:gd name="connsiteY208" fmla="*/ 877677 h 1311118"/>
              <a:gd name="connsiteX209" fmla="*/ 242371 w 1160443"/>
              <a:gd name="connsiteY209" fmla="*/ 899710 h 1311118"/>
              <a:gd name="connsiteX210" fmla="*/ 249716 w 1160443"/>
              <a:gd name="connsiteY210" fmla="*/ 921744 h 1311118"/>
              <a:gd name="connsiteX211" fmla="*/ 253388 w 1160443"/>
              <a:gd name="connsiteY211" fmla="*/ 932761 h 1311118"/>
              <a:gd name="connsiteX212" fmla="*/ 264405 w 1160443"/>
              <a:gd name="connsiteY212" fmla="*/ 947450 h 1311118"/>
              <a:gd name="connsiteX213" fmla="*/ 282766 w 1160443"/>
              <a:gd name="connsiteY213" fmla="*/ 1002535 h 1311118"/>
              <a:gd name="connsiteX214" fmla="*/ 304800 w 1160443"/>
              <a:gd name="connsiteY214" fmla="*/ 1024568 h 1311118"/>
              <a:gd name="connsiteX215" fmla="*/ 315817 w 1160443"/>
              <a:gd name="connsiteY215" fmla="*/ 1046602 h 1311118"/>
              <a:gd name="connsiteX216" fmla="*/ 323161 w 1160443"/>
              <a:gd name="connsiteY216" fmla="*/ 1068636 h 1311118"/>
              <a:gd name="connsiteX217" fmla="*/ 326834 w 1160443"/>
              <a:gd name="connsiteY217" fmla="*/ 1079653 h 1311118"/>
              <a:gd name="connsiteX218" fmla="*/ 341523 w 1160443"/>
              <a:gd name="connsiteY218" fmla="*/ 1112703 h 1311118"/>
              <a:gd name="connsiteX219" fmla="*/ 348867 w 1160443"/>
              <a:gd name="connsiteY219" fmla="*/ 1138409 h 1311118"/>
              <a:gd name="connsiteX220" fmla="*/ 352540 w 1160443"/>
              <a:gd name="connsiteY220" fmla="*/ 1149426 h 1311118"/>
              <a:gd name="connsiteX221" fmla="*/ 356212 w 1160443"/>
              <a:gd name="connsiteY221" fmla="*/ 1164115 h 1311118"/>
              <a:gd name="connsiteX222" fmla="*/ 359884 w 1160443"/>
              <a:gd name="connsiteY222" fmla="*/ 1175132 h 1311118"/>
              <a:gd name="connsiteX223" fmla="*/ 363557 w 1160443"/>
              <a:gd name="connsiteY223" fmla="*/ 1189821 h 1311118"/>
              <a:gd name="connsiteX224" fmla="*/ 370901 w 1160443"/>
              <a:gd name="connsiteY224" fmla="*/ 1200838 h 1311118"/>
              <a:gd name="connsiteX225" fmla="*/ 378246 w 1160443"/>
              <a:gd name="connsiteY225" fmla="*/ 1222872 h 1311118"/>
              <a:gd name="connsiteX226" fmla="*/ 385590 w 1160443"/>
              <a:gd name="connsiteY226" fmla="*/ 1233889 h 1311118"/>
              <a:gd name="connsiteX227" fmla="*/ 392935 w 1160443"/>
              <a:gd name="connsiteY227" fmla="*/ 1255922 h 1311118"/>
              <a:gd name="connsiteX228" fmla="*/ 407624 w 1160443"/>
              <a:gd name="connsiteY228" fmla="*/ 1277956 h 1311118"/>
              <a:gd name="connsiteX229" fmla="*/ 422313 w 1160443"/>
              <a:gd name="connsiteY229" fmla="*/ 1303662 h 1311118"/>
              <a:gd name="connsiteX230" fmla="*/ 433330 w 1160443"/>
              <a:gd name="connsiteY230" fmla="*/ 1311007 h 1311118"/>
              <a:gd name="connsiteX231" fmla="*/ 437002 w 1160443"/>
              <a:gd name="connsiteY231" fmla="*/ 1303662 h 131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160443" h="1311118">
                <a:moveTo>
                  <a:pt x="437002" y="1303662"/>
                </a:moveTo>
                <a:cubicBezTo>
                  <a:pt x="440674" y="1301826"/>
                  <a:pt x="449520" y="1302182"/>
                  <a:pt x="455364" y="1299990"/>
                </a:cubicBezTo>
                <a:cubicBezTo>
                  <a:pt x="463850" y="1296808"/>
                  <a:pt x="470135" y="1289707"/>
                  <a:pt x="473725" y="1281629"/>
                </a:cubicBezTo>
                <a:cubicBezTo>
                  <a:pt x="476869" y="1274554"/>
                  <a:pt x="473725" y="1262043"/>
                  <a:pt x="481070" y="1259595"/>
                </a:cubicBezTo>
                <a:lnTo>
                  <a:pt x="503104" y="1252250"/>
                </a:lnTo>
                <a:lnTo>
                  <a:pt x="514121" y="1248578"/>
                </a:lnTo>
                <a:cubicBezTo>
                  <a:pt x="509224" y="1247354"/>
                  <a:pt x="503372" y="1248059"/>
                  <a:pt x="499431" y="1244906"/>
                </a:cubicBezTo>
                <a:cubicBezTo>
                  <a:pt x="493045" y="1239797"/>
                  <a:pt x="496025" y="1227981"/>
                  <a:pt x="499431" y="1222872"/>
                </a:cubicBezTo>
                <a:cubicBezTo>
                  <a:pt x="505665" y="1213521"/>
                  <a:pt x="512844" y="1210668"/>
                  <a:pt x="521465" y="1204510"/>
                </a:cubicBezTo>
                <a:cubicBezTo>
                  <a:pt x="526445" y="1200953"/>
                  <a:pt x="531258" y="1197166"/>
                  <a:pt x="536154" y="1193494"/>
                </a:cubicBezTo>
                <a:cubicBezTo>
                  <a:pt x="547974" y="1175764"/>
                  <a:pt x="542932" y="1188954"/>
                  <a:pt x="539827" y="1164115"/>
                </a:cubicBezTo>
                <a:cubicBezTo>
                  <a:pt x="533390" y="1112625"/>
                  <a:pt x="541120" y="1138620"/>
                  <a:pt x="532482" y="1112703"/>
                </a:cubicBezTo>
                <a:cubicBezTo>
                  <a:pt x="534535" y="1104490"/>
                  <a:pt x="539921" y="1081347"/>
                  <a:pt x="543499" y="1075980"/>
                </a:cubicBezTo>
                <a:cubicBezTo>
                  <a:pt x="552990" y="1061742"/>
                  <a:pt x="549447" y="1069150"/>
                  <a:pt x="554516" y="1053947"/>
                </a:cubicBezTo>
                <a:cubicBezTo>
                  <a:pt x="552068" y="1050275"/>
                  <a:pt x="548964" y="1046963"/>
                  <a:pt x="547171" y="1042930"/>
                </a:cubicBezTo>
                <a:cubicBezTo>
                  <a:pt x="544027" y="1035855"/>
                  <a:pt x="539827" y="1020896"/>
                  <a:pt x="539827" y="1020896"/>
                </a:cubicBezTo>
                <a:cubicBezTo>
                  <a:pt x="538603" y="1001310"/>
                  <a:pt x="538208" y="981655"/>
                  <a:pt x="536154" y="962139"/>
                </a:cubicBezTo>
                <a:cubicBezTo>
                  <a:pt x="535393" y="954914"/>
                  <a:pt x="527123" y="947331"/>
                  <a:pt x="536154" y="940106"/>
                </a:cubicBezTo>
                <a:cubicBezTo>
                  <a:pt x="540095" y="936953"/>
                  <a:pt x="546009" y="937883"/>
                  <a:pt x="550843" y="936433"/>
                </a:cubicBezTo>
                <a:cubicBezTo>
                  <a:pt x="558258" y="934208"/>
                  <a:pt x="572877" y="929089"/>
                  <a:pt x="572877" y="929089"/>
                </a:cubicBezTo>
                <a:cubicBezTo>
                  <a:pt x="584516" y="911631"/>
                  <a:pt x="576035" y="919467"/>
                  <a:pt x="602255" y="910727"/>
                </a:cubicBezTo>
                <a:lnTo>
                  <a:pt x="613272" y="907055"/>
                </a:lnTo>
                <a:cubicBezTo>
                  <a:pt x="616944" y="904607"/>
                  <a:pt x="621532" y="903156"/>
                  <a:pt x="624289" y="899710"/>
                </a:cubicBezTo>
                <a:cubicBezTo>
                  <a:pt x="626707" y="896688"/>
                  <a:pt x="627121" y="892472"/>
                  <a:pt x="627961" y="888694"/>
                </a:cubicBezTo>
                <a:cubicBezTo>
                  <a:pt x="630216" y="878545"/>
                  <a:pt x="630347" y="865560"/>
                  <a:pt x="635306" y="855643"/>
                </a:cubicBezTo>
                <a:cubicBezTo>
                  <a:pt x="645710" y="834835"/>
                  <a:pt x="642653" y="851968"/>
                  <a:pt x="664684" y="829937"/>
                </a:cubicBezTo>
                <a:cubicBezTo>
                  <a:pt x="696871" y="797750"/>
                  <a:pt x="656041" y="837139"/>
                  <a:pt x="686718" y="811576"/>
                </a:cubicBezTo>
                <a:cubicBezTo>
                  <a:pt x="722793" y="781514"/>
                  <a:pt x="676211" y="818413"/>
                  <a:pt x="705080" y="789542"/>
                </a:cubicBezTo>
                <a:cubicBezTo>
                  <a:pt x="708201" y="786421"/>
                  <a:pt x="712424" y="784645"/>
                  <a:pt x="716096" y="782197"/>
                </a:cubicBezTo>
                <a:cubicBezTo>
                  <a:pt x="717320" y="778525"/>
                  <a:pt x="718038" y="774642"/>
                  <a:pt x="719769" y="771180"/>
                </a:cubicBezTo>
                <a:cubicBezTo>
                  <a:pt x="721743" y="767232"/>
                  <a:pt x="725321" y="764196"/>
                  <a:pt x="727113" y="760163"/>
                </a:cubicBezTo>
                <a:cubicBezTo>
                  <a:pt x="730257" y="753089"/>
                  <a:pt x="732010" y="745474"/>
                  <a:pt x="734458" y="738130"/>
                </a:cubicBezTo>
                <a:cubicBezTo>
                  <a:pt x="735682" y="734458"/>
                  <a:pt x="734458" y="728337"/>
                  <a:pt x="738130" y="727113"/>
                </a:cubicBezTo>
                <a:lnTo>
                  <a:pt x="749147" y="723441"/>
                </a:lnTo>
                <a:cubicBezTo>
                  <a:pt x="762922" y="726884"/>
                  <a:pt x="770864" y="730944"/>
                  <a:pt x="785870" y="723441"/>
                </a:cubicBezTo>
                <a:cubicBezTo>
                  <a:pt x="789818" y="721467"/>
                  <a:pt x="790766" y="716096"/>
                  <a:pt x="793214" y="712424"/>
                </a:cubicBezTo>
                <a:cubicBezTo>
                  <a:pt x="791990" y="705079"/>
                  <a:pt x="791002" y="697691"/>
                  <a:pt x="789542" y="690390"/>
                </a:cubicBezTo>
                <a:cubicBezTo>
                  <a:pt x="786590" y="675631"/>
                  <a:pt x="781313" y="670125"/>
                  <a:pt x="789542" y="653667"/>
                </a:cubicBezTo>
                <a:cubicBezTo>
                  <a:pt x="792018" y="648714"/>
                  <a:pt x="806687" y="643736"/>
                  <a:pt x="811576" y="642650"/>
                </a:cubicBezTo>
                <a:cubicBezTo>
                  <a:pt x="818845" y="641035"/>
                  <a:pt x="826341" y="640593"/>
                  <a:pt x="833610" y="638978"/>
                </a:cubicBezTo>
                <a:cubicBezTo>
                  <a:pt x="843338" y="636816"/>
                  <a:pt x="850332" y="632453"/>
                  <a:pt x="859316" y="627961"/>
                </a:cubicBezTo>
                <a:cubicBezTo>
                  <a:pt x="858092" y="618168"/>
                  <a:pt x="860616" y="607108"/>
                  <a:pt x="855643" y="598583"/>
                </a:cubicBezTo>
                <a:cubicBezTo>
                  <a:pt x="851195" y="590959"/>
                  <a:pt x="839852" y="590136"/>
                  <a:pt x="833610" y="583894"/>
                </a:cubicBezTo>
                <a:cubicBezTo>
                  <a:pt x="829938" y="580222"/>
                  <a:pt x="825612" y="577103"/>
                  <a:pt x="822593" y="572877"/>
                </a:cubicBezTo>
                <a:cubicBezTo>
                  <a:pt x="819411" y="568422"/>
                  <a:pt x="818065" y="562882"/>
                  <a:pt x="815248" y="558188"/>
                </a:cubicBezTo>
                <a:cubicBezTo>
                  <a:pt x="810706" y="550619"/>
                  <a:pt x="800559" y="536154"/>
                  <a:pt x="800559" y="536154"/>
                </a:cubicBezTo>
                <a:cubicBezTo>
                  <a:pt x="799335" y="532482"/>
                  <a:pt x="797826" y="528892"/>
                  <a:pt x="796887" y="525137"/>
                </a:cubicBezTo>
                <a:cubicBezTo>
                  <a:pt x="795373" y="519082"/>
                  <a:pt x="795797" y="512458"/>
                  <a:pt x="793214" y="506776"/>
                </a:cubicBezTo>
                <a:cubicBezTo>
                  <a:pt x="789561" y="498740"/>
                  <a:pt x="778525" y="484742"/>
                  <a:pt x="778525" y="484742"/>
                </a:cubicBezTo>
                <a:cubicBezTo>
                  <a:pt x="776139" y="477582"/>
                  <a:pt x="770157" y="466208"/>
                  <a:pt x="778525" y="459036"/>
                </a:cubicBezTo>
                <a:cubicBezTo>
                  <a:pt x="784403" y="453998"/>
                  <a:pt x="793214" y="454139"/>
                  <a:pt x="800559" y="451691"/>
                </a:cubicBezTo>
                <a:lnTo>
                  <a:pt x="811576" y="448019"/>
                </a:lnTo>
                <a:cubicBezTo>
                  <a:pt x="810094" y="443572"/>
                  <a:pt x="798239" y="422700"/>
                  <a:pt x="807904" y="414968"/>
                </a:cubicBezTo>
                <a:cubicBezTo>
                  <a:pt x="811845" y="411815"/>
                  <a:pt x="817740" y="412682"/>
                  <a:pt x="822593" y="411296"/>
                </a:cubicBezTo>
                <a:cubicBezTo>
                  <a:pt x="826315" y="410233"/>
                  <a:pt x="829938" y="408848"/>
                  <a:pt x="833610" y="407624"/>
                </a:cubicBezTo>
                <a:cubicBezTo>
                  <a:pt x="838506" y="408848"/>
                  <a:pt x="844501" y="407973"/>
                  <a:pt x="848299" y="411296"/>
                </a:cubicBezTo>
                <a:cubicBezTo>
                  <a:pt x="854942" y="417109"/>
                  <a:pt x="862988" y="433330"/>
                  <a:pt x="862988" y="433330"/>
                </a:cubicBezTo>
                <a:cubicBezTo>
                  <a:pt x="865232" y="440060"/>
                  <a:pt x="869743" y="460032"/>
                  <a:pt x="877677" y="466380"/>
                </a:cubicBezTo>
                <a:cubicBezTo>
                  <a:pt x="880700" y="468798"/>
                  <a:pt x="884885" y="469360"/>
                  <a:pt x="888694" y="470053"/>
                </a:cubicBezTo>
                <a:cubicBezTo>
                  <a:pt x="898404" y="471819"/>
                  <a:pt x="908324" y="472186"/>
                  <a:pt x="918072" y="473725"/>
                </a:cubicBezTo>
                <a:cubicBezTo>
                  <a:pt x="931590" y="475859"/>
                  <a:pt x="945085" y="478201"/>
                  <a:pt x="958467" y="481069"/>
                </a:cubicBezTo>
                <a:cubicBezTo>
                  <a:pt x="962252" y="481880"/>
                  <a:pt x="966022" y="483011"/>
                  <a:pt x="969484" y="484742"/>
                </a:cubicBezTo>
                <a:cubicBezTo>
                  <a:pt x="973432" y="486716"/>
                  <a:pt x="976829" y="489638"/>
                  <a:pt x="980501" y="492086"/>
                </a:cubicBezTo>
                <a:cubicBezTo>
                  <a:pt x="985370" y="499389"/>
                  <a:pt x="993296" y="504998"/>
                  <a:pt x="984174" y="514120"/>
                </a:cubicBezTo>
                <a:cubicBezTo>
                  <a:pt x="981437" y="516857"/>
                  <a:pt x="976829" y="516568"/>
                  <a:pt x="973157" y="517792"/>
                </a:cubicBezTo>
                <a:cubicBezTo>
                  <a:pt x="969485" y="521464"/>
                  <a:pt x="965465" y="524819"/>
                  <a:pt x="962140" y="528809"/>
                </a:cubicBezTo>
                <a:cubicBezTo>
                  <a:pt x="949904" y="543491"/>
                  <a:pt x="948966" y="553748"/>
                  <a:pt x="958467" y="576549"/>
                </a:cubicBezTo>
                <a:cubicBezTo>
                  <a:pt x="960573" y="581603"/>
                  <a:pt x="968260" y="581446"/>
                  <a:pt x="973157" y="583894"/>
                </a:cubicBezTo>
                <a:cubicBezTo>
                  <a:pt x="976829" y="582670"/>
                  <a:pt x="980303" y="580221"/>
                  <a:pt x="984174" y="580221"/>
                </a:cubicBezTo>
                <a:cubicBezTo>
                  <a:pt x="1010132" y="580221"/>
                  <a:pt x="999983" y="595098"/>
                  <a:pt x="1002535" y="620616"/>
                </a:cubicBezTo>
                <a:cubicBezTo>
                  <a:pt x="1019994" y="608977"/>
                  <a:pt x="1012155" y="617460"/>
                  <a:pt x="1020896" y="591238"/>
                </a:cubicBezTo>
                <a:lnTo>
                  <a:pt x="1024569" y="580221"/>
                </a:lnTo>
                <a:cubicBezTo>
                  <a:pt x="1025793" y="566756"/>
                  <a:pt x="1024426" y="552797"/>
                  <a:pt x="1028241" y="539826"/>
                </a:cubicBezTo>
                <a:cubicBezTo>
                  <a:pt x="1035077" y="516581"/>
                  <a:pt x="1040735" y="521457"/>
                  <a:pt x="1053947" y="510448"/>
                </a:cubicBezTo>
                <a:cubicBezTo>
                  <a:pt x="1082231" y="486879"/>
                  <a:pt x="1048621" y="510327"/>
                  <a:pt x="1075981" y="492086"/>
                </a:cubicBezTo>
                <a:cubicBezTo>
                  <a:pt x="1080205" y="432945"/>
                  <a:pt x="1074219" y="456976"/>
                  <a:pt x="1086998" y="418641"/>
                </a:cubicBezTo>
                <a:cubicBezTo>
                  <a:pt x="1088222" y="414969"/>
                  <a:pt x="1087933" y="410361"/>
                  <a:pt x="1090670" y="407624"/>
                </a:cubicBezTo>
                <a:cubicBezTo>
                  <a:pt x="1097588" y="400706"/>
                  <a:pt x="1103502" y="393352"/>
                  <a:pt x="1112704" y="389262"/>
                </a:cubicBezTo>
                <a:cubicBezTo>
                  <a:pt x="1119778" y="386118"/>
                  <a:pt x="1134737" y="381918"/>
                  <a:pt x="1134737" y="381918"/>
                </a:cubicBezTo>
                <a:cubicBezTo>
                  <a:pt x="1159992" y="365082"/>
                  <a:pt x="1153980" y="375603"/>
                  <a:pt x="1160443" y="356212"/>
                </a:cubicBezTo>
                <a:cubicBezTo>
                  <a:pt x="1159219" y="352540"/>
                  <a:pt x="1159508" y="347932"/>
                  <a:pt x="1156771" y="345195"/>
                </a:cubicBezTo>
                <a:cubicBezTo>
                  <a:pt x="1155013" y="343437"/>
                  <a:pt x="1131195" y="337882"/>
                  <a:pt x="1131065" y="337850"/>
                </a:cubicBezTo>
                <a:cubicBezTo>
                  <a:pt x="1127393" y="335402"/>
                  <a:pt x="1121687" y="334604"/>
                  <a:pt x="1120048" y="330506"/>
                </a:cubicBezTo>
                <a:cubicBezTo>
                  <a:pt x="1098266" y="276050"/>
                  <a:pt x="1163663" y="303491"/>
                  <a:pt x="1042930" y="297455"/>
                </a:cubicBezTo>
                <a:cubicBezTo>
                  <a:pt x="1036810" y="298679"/>
                  <a:pt x="1030413" y="298935"/>
                  <a:pt x="1024569" y="301127"/>
                </a:cubicBezTo>
                <a:cubicBezTo>
                  <a:pt x="1017913" y="303623"/>
                  <a:pt x="1006457" y="314447"/>
                  <a:pt x="1002535" y="319489"/>
                </a:cubicBezTo>
                <a:cubicBezTo>
                  <a:pt x="997116" y="326456"/>
                  <a:pt x="994088" y="335280"/>
                  <a:pt x="987846" y="341522"/>
                </a:cubicBezTo>
                <a:cubicBezTo>
                  <a:pt x="962691" y="366677"/>
                  <a:pt x="971574" y="354914"/>
                  <a:pt x="958467" y="374573"/>
                </a:cubicBezTo>
                <a:cubicBezTo>
                  <a:pt x="957243" y="378245"/>
                  <a:pt x="954795" y="381719"/>
                  <a:pt x="954795" y="385590"/>
                </a:cubicBezTo>
                <a:cubicBezTo>
                  <a:pt x="954795" y="401911"/>
                  <a:pt x="967035" y="393751"/>
                  <a:pt x="947451" y="400279"/>
                </a:cubicBezTo>
                <a:cubicBezTo>
                  <a:pt x="929991" y="411919"/>
                  <a:pt x="940624" y="406227"/>
                  <a:pt x="914400" y="414968"/>
                </a:cubicBezTo>
                <a:cubicBezTo>
                  <a:pt x="914389" y="414972"/>
                  <a:pt x="892378" y="422310"/>
                  <a:pt x="892366" y="422313"/>
                </a:cubicBezTo>
                <a:lnTo>
                  <a:pt x="859316" y="429657"/>
                </a:lnTo>
                <a:cubicBezTo>
                  <a:pt x="843403" y="428433"/>
                  <a:pt x="827263" y="428926"/>
                  <a:pt x="811576" y="425985"/>
                </a:cubicBezTo>
                <a:cubicBezTo>
                  <a:pt x="807238" y="425172"/>
                  <a:pt x="802898" y="422384"/>
                  <a:pt x="800559" y="418641"/>
                </a:cubicBezTo>
                <a:cubicBezTo>
                  <a:pt x="796456" y="412076"/>
                  <a:pt x="793214" y="396607"/>
                  <a:pt x="793214" y="396607"/>
                </a:cubicBezTo>
                <a:cubicBezTo>
                  <a:pt x="794438" y="390486"/>
                  <a:pt x="794695" y="384089"/>
                  <a:pt x="796887" y="378245"/>
                </a:cubicBezTo>
                <a:cubicBezTo>
                  <a:pt x="798437" y="374113"/>
                  <a:pt x="803506" y="371582"/>
                  <a:pt x="804231" y="367229"/>
                </a:cubicBezTo>
                <a:cubicBezTo>
                  <a:pt x="804867" y="363411"/>
                  <a:pt x="801783" y="359884"/>
                  <a:pt x="800559" y="356212"/>
                </a:cubicBezTo>
                <a:cubicBezTo>
                  <a:pt x="796887" y="357436"/>
                  <a:pt x="792565" y="357466"/>
                  <a:pt x="789542" y="359884"/>
                </a:cubicBezTo>
                <a:cubicBezTo>
                  <a:pt x="780242" y="367324"/>
                  <a:pt x="782304" y="375512"/>
                  <a:pt x="778525" y="385590"/>
                </a:cubicBezTo>
                <a:cubicBezTo>
                  <a:pt x="776603" y="390716"/>
                  <a:pt x="773337" y="395247"/>
                  <a:pt x="771181" y="400279"/>
                </a:cubicBezTo>
                <a:cubicBezTo>
                  <a:pt x="769656" y="403837"/>
                  <a:pt x="769388" y="407912"/>
                  <a:pt x="767508" y="411296"/>
                </a:cubicBezTo>
                <a:cubicBezTo>
                  <a:pt x="763221" y="419012"/>
                  <a:pt x="752819" y="433330"/>
                  <a:pt x="752819" y="433330"/>
                </a:cubicBezTo>
                <a:cubicBezTo>
                  <a:pt x="738130" y="432106"/>
                  <a:pt x="723363" y="431605"/>
                  <a:pt x="708752" y="429657"/>
                </a:cubicBezTo>
                <a:cubicBezTo>
                  <a:pt x="704915" y="429145"/>
                  <a:pt x="701457" y="427048"/>
                  <a:pt x="697735" y="425985"/>
                </a:cubicBezTo>
                <a:cubicBezTo>
                  <a:pt x="685633" y="422528"/>
                  <a:pt x="677307" y="421165"/>
                  <a:pt x="664684" y="418641"/>
                </a:cubicBezTo>
                <a:cubicBezTo>
                  <a:pt x="657340" y="413744"/>
                  <a:pt x="648893" y="410192"/>
                  <a:pt x="642651" y="403951"/>
                </a:cubicBezTo>
                <a:cubicBezTo>
                  <a:pt x="638979" y="400279"/>
                  <a:pt x="636174" y="395457"/>
                  <a:pt x="631634" y="392935"/>
                </a:cubicBezTo>
                <a:cubicBezTo>
                  <a:pt x="611716" y="381870"/>
                  <a:pt x="581742" y="383447"/>
                  <a:pt x="561860" y="381918"/>
                </a:cubicBezTo>
                <a:cubicBezTo>
                  <a:pt x="558188" y="379470"/>
                  <a:pt x="554876" y="376366"/>
                  <a:pt x="550843" y="374573"/>
                </a:cubicBezTo>
                <a:cubicBezTo>
                  <a:pt x="543769" y="371429"/>
                  <a:pt x="528810" y="367229"/>
                  <a:pt x="528810" y="367229"/>
                </a:cubicBezTo>
                <a:cubicBezTo>
                  <a:pt x="525138" y="363557"/>
                  <a:pt x="522333" y="358734"/>
                  <a:pt x="517793" y="356212"/>
                </a:cubicBezTo>
                <a:cubicBezTo>
                  <a:pt x="511025" y="352452"/>
                  <a:pt x="495759" y="348867"/>
                  <a:pt x="495759" y="348867"/>
                </a:cubicBezTo>
                <a:cubicBezTo>
                  <a:pt x="492087" y="346419"/>
                  <a:pt x="488775" y="343315"/>
                  <a:pt x="484742" y="341522"/>
                </a:cubicBezTo>
                <a:cubicBezTo>
                  <a:pt x="477667" y="338378"/>
                  <a:pt x="469632" y="337640"/>
                  <a:pt x="462708" y="334178"/>
                </a:cubicBezTo>
                <a:lnTo>
                  <a:pt x="448019" y="326833"/>
                </a:lnTo>
                <a:cubicBezTo>
                  <a:pt x="446795" y="323161"/>
                  <a:pt x="444347" y="319687"/>
                  <a:pt x="444347" y="315816"/>
                </a:cubicBezTo>
                <a:cubicBezTo>
                  <a:pt x="444347" y="301945"/>
                  <a:pt x="445408" y="289050"/>
                  <a:pt x="455364" y="279094"/>
                </a:cubicBezTo>
                <a:cubicBezTo>
                  <a:pt x="458485" y="275973"/>
                  <a:pt x="462709" y="274197"/>
                  <a:pt x="466381" y="271749"/>
                </a:cubicBezTo>
                <a:cubicBezTo>
                  <a:pt x="467814" y="268884"/>
                  <a:pt x="477398" y="251444"/>
                  <a:pt x="477398" y="246043"/>
                </a:cubicBezTo>
                <a:cubicBezTo>
                  <a:pt x="477398" y="240188"/>
                  <a:pt x="472376" y="224084"/>
                  <a:pt x="466381" y="220337"/>
                </a:cubicBezTo>
                <a:cubicBezTo>
                  <a:pt x="459816" y="216234"/>
                  <a:pt x="450789" y="217286"/>
                  <a:pt x="444347" y="212992"/>
                </a:cubicBezTo>
                <a:cubicBezTo>
                  <a:pt x="440675" y="210544"/>
                  <a:pt x="436921" y="208213"/>
                  <a:pt x="433330" y="205648"/>
                </a:cubicBezTo>
                <a:cubicBezTo>
                  <a:pt x="428350" y="202091"/>
                  <a:pt x="423955" y="197668"/>
                  <a:pt x="418641" y="194631"/>
                </a:cubicBezTo>
                <a:cubicBezTo>
                  <a:pt x="414547" y="192291"/>
                  <a:pt x="396110" y="188080"/>
                  <a:pt x="392935" y="187286"/>
                </a:cubicBezTo>
                <a:cubicBezTo>
                  <a:pt x="367680" y="170450"/>
                  <a:pt x="379275" y="175388"/>
                  <a:pt x="359884" y="168925"/>
                </a:cubicBezTo>
                <a:cubicBezTo>
                  <a:pt x="345670" y="154711"/>
                  <a:pt x="338387" y="153163"/>
                  <a:pt x="352540" y="124857"/>
                </a:cubicBezTo>
                <a:cubicBezTo>
                  <a:pt x="354797" y="120343"/>
                  <a:pt x="362376" y="122571"/>
                  <a:pt x="367229" y="121185"/>
                </a:cubicBezTo>
                <a:cubicBezTo>
                  <a:pt x="370951" y="120122"/>
                  <a:pt x="374574" y="118737"/>
                  <a:pt x="378246" y="117513"/>
                </a:cubicBezTo>
                <a:cubicBezTo>
                  <a:pt x="377022" y="110168"/>
                  <a:pt x="377904" y="102139"/>
                  <a:pt x="374574" y="95479"/>
                </a:cubicBezTo>
                <a:cubicBezTo>
                  <a:pt x="372844" y="92020"/>
                  <a:pt x="350334" y="81523"/>
                  <a:pt x="348867" y="80790"/>
                </a:cubicBezTo>
                <a:cubicBezTo>
                  <a:pt x="337051" y="45339"/>
                  <a:pt x="355995" y="100444"/>
                  <a:pt x="337851" y="55084"/>
                </a:cubicBezTo>
                <a:cubicBezTo>
                  <a:pt x="329428" y="34025"/>
                  <a:pt x="335602" y="34565"/>
                  <a:pt x="319489" y="22033"/>
                </a:cubicBezTo>
                <a:cubicBezTo>
                  <a:pt x="312521" y="16614"/>
                  <a:pt x="304800" y="12240"/>
                  <a:pt x="297455" y="7344"/>
                </a:cubicBezTo>
                <a:lnTo>
                  <a:pt x="286439" y="0"/>
                </a:lnTo>
                <a:cubicBezTo>
                  <a:pt x="281542" y="1224"/>
                  <a:pt x="276263" y="1415"/>
                  <a:pt x="271749" y="3672"/>
                </a:cubicBezTo>
                <a:cubicBezTo>
                  <a:pt x="263854" y="7619"/>
                  <a:pt x="258090" y="15570"/>
                  <a:pt x="249716" y="18361"/>
                </a:cubicBezTo>
                <a:lnTo>
                  <a:pt x="227682" y="25706"/>
                </a:lnTo>
                <a:lnTo>
                  <a:pt x="216665" y="29378"/>
                </a:lnTo>
                <a:lnTo>
                  <a:pt x="205648" y="33050"/>
                </a:lnTo>
                <a:cubicBezTo>
                  <a:pt x="193034" y="30527"/>
                  <a:pt x="184693" y="29162"/>
                  <a:pt x="172598" y="25706"/>
                </a:cubicBezTo>
                <a:cubicBezTo>
                  <a:pt x="168876" y="24642"/>
                  <a:pt x="165253" y="23257"/>
                  <a:pt x="161581" y="22033"/>
                </a:cubicBezTo>
                <a:cubicBezTo>
                  <a:pt x="156685" y="23257"/>
                  <a:pt x="149489" y="21378"/>
                  <a:pt x="146892" y="25706"/>
                </a:cubicBezTo>
                <a:cubicBezTo>
                  <a:pt x="144295" y="30034"/>
                  <a:pt x="149114" y="35561"/>
                  <a:pt x="150564" y="40395"/>
                </a:cubicBezTo>
                <a:cubicBezTo>
                  <a:pt x="152788" y="47810"/>
                  <a:pt x="156635" y="54792"/>
                  <a:pt x="157908" y="62429"/>
                </a:cubicBezTo>
                <a:cubicBezTo>
                  <a:pt x="159132" y="69773"/>
                  <a:pt x="157311" y="78362"/>
                  <a:pt x="161581" y="84462"/>
                </a:cubicBezTo>
                <a:cubicBezTo>
                  <a:pt x="166643" y="91693"/>
                  <a:pt x="183614" y="99151"/>
                  <a:pt x="183614" y="99151"/>
                </a:cubicBezTo>
                <a:cubicBezTo>
                  <a:pt x="209867" y="138529"/>
                  <a:pt x="168979" y="78760"/>
                  <a:pt x="201976" y="121185"/>
                </a:cubicBezTo>
                <a:cubicBezTo>
                  <a:pt x="207395" y="128153"/>
                  <a:pt x="216665" y="143219"/>
                  <a:pt x="216665" y="143219"/>
                </a:cubicBezTo>
                <a:cubicBezTo>
                  <a:pt x="211621" y="150785"/>
                  <a:pt x="194014" y="164635"/>
                  <a:pt x="205648" y="176269"/>
                </a:cubicBezTo>
                <a:cubicBezTo>
                  <a:pt x="208385" y="179006"/>
                  <a:pt x="212993" y="178718"/>
                  <a:pt x="216665" y="179942"/>
                </a:cubicBezTo>
                <a:cubicBezTo>
                  <a:pt x="219113" y="183614"/>
                  <a:pt x="223386" y="186590"/>
                  <a:pt x="224010" y="190959"/>
                </a:cubicBezTo>
                <a:cubicBezTo>
                  <a:pt x="224271" y="192787"/>
                  <a:pt x="218195" y="213604"/>
                  <a:pt x="216665" y="216665"/>
                </a:cubicBezTo>
                <a:cubicBezTo>
                  <a:pt x="214691" y="220613"/>
                  <a:pt x="211113" y="223649"/>
                  <a:pt x="209321" y="227682"/>
                </a:cubicBezTo>
                <a:cubicBezTo>
                  <a:pt x="206177" y="234756"/>
                  <a:pt x="204424" y="242371"/>
                  <a:pt x="201976" y="249715"/>
                </a:cubicBezTo>
                <a:lnTo>
                  <a:pt x="194631" y="271749"/>
                </a:lnTo>
                <a:cubicBezTo>
                  <a:pt x="193407" y="275421"/>
                  <a:pt x="193106" y="279545"/>
                  <a:pt x="190959" y="282766"/>
                </a:cubicBezTo>
                <a:lnTo>
                  <a:pt x="183614" y="293783"/>
                </a:lnTo>
                <a:cubicBezTo>
                  <a:pt x="182390" y="297455"/>
                  <a:pt x="181673" y="301338"/>
                  <a:pt x="179942" y="304800"/>
                </a:cubicBezTo>
                <a:cubicBezTo>
                  <a:pt x="173105" y="318474"/>
                  <a:pt x="171731" y="314653"/>
                  <a:pt x="161581" y="326833"/>
                </a:cubicBezTo>
                <a:cubicBezTo>
                  <a:pt x="158755" y="330224"/>
                  <a:pt x="156684" y="334178"/>
                  <a:pt x="154236" y="337850"/>
                </a:cubicBezTo>
                <a:cubicBezTo>
                  <a:pt x="149619" y="351704"/>
                  <a:pt x="148502" y="358274"/>
                  <a:pt x="135875" y="370901"/>
                </a:cubicBezTo>
                <a:cubicBezTo>
                  <a:pt x="132203" y="374573"/>
                  <a:pt x="129367" y="379341"/>
                  <a:pt x="124858" y="381918"/>
                </a:cubicBezTo>
                <a:cubicBezTo>
                  <a:pt x="120476" y="384422"/>
                  <a:pt x="115191" y="385088"/>
                  <a:pt x="110169" y="385590"/>
                </a:cubicBezTo>
                <a:cubicBezTo>
                  <a:pt x="90642" y="387542"/>
                  <a:pt x="70998" y="388038"/>
                  <a:pt x="51412" y="389262"/>
                </a:cubicBezTo>
                <a:cubicBezTo>
                  <a:pt x="48964" y="392934"/>
                  <a:pt x="44691" y="395910"/>
                  <a:pt x="44067" y="400279"/>
                </a:cubicBezTo>
                <a:cubicBezTo>
                  <a:pt x="42096" y="414074"/>
                  <a:pt x="52347" y="420224"/>
                  <a:pt x="62429" y="425985"/>
                </a:cubicBezTo>
                <a:cubicBezTo>
                  <a:pt x="65790" y="427906"/>
                  <a:pt x="69724" y="428594"/>
                  <a:pt x="73446" y="429657"/>
                </a:cubicBezTo>
                <a:cubicBezTo>
                  <a:pt x="78299" y="431044"/>
                  <a:pt x="83239" y="432106"/>
                  <a:pt x="88135" y="433330"/>
                </a:cubicBezTo>
                <a:cubicBezTo>
                  <a:pt x="89359" y="437002"/>
                  <a:pt x="92443" y="440529"/>
                  <a:pt x="91807" y="444347"/>
                </a:cubicBezTo>
                <a:cubicBezTo>
                  <a:pt x="91082" y="448700"/>
                  <a:pt x="86201" y="451307"/>
                  <a:pt x="84463" y="455363"/>
                </a:cubicBezTo>
                <a:cubicBezTo>
                  <a:pt x="82475" y="460002"/>
                  <a:pt x="82014" y="465156"/>
                  <a:pt x="80790" y="470053"/>
                </a:cubicBezTo>
                <a:cubicBezTo>
                  <a:pt x="83238" y="473725"/>
                  <a:pt x="84689" y="478312"/>
                  <a:pt x="88135" y="481069"/>
                </a:cubicBezTo>
                <a:cubicBezTo>
                  <a:pt x="105939" y="495312"/>
                  <a:pt x="94813" y="471724"/>
                  <a:pt x="102824" y="495759"/>
                </a:cubicBezTo>
                <a:cubicBezTo>
                  <a:pt x="101600" y="509224"/>
                  <a:pt x="105562" y="524250"/>
                  <a:pt x="99152" y="536154"/>
                </a:cubicBezTo>
                <a:cubicBezTo>
                  <a:pt x="95482" y="542970"/>
                  <a:pt x="84463" y="541050"/>
                  <a:pt x="77118" y="543498"/>
                </a:cubicBezTo>
                <a:cubicBezTo>
                  <a:pt x="73446" y="544722"/>
                  <a:pt x="69897" y="546412"/>
                  <a:pt x="66101" y="547171"/>
                </a:cubicBezTo>
                <a:cubicBezTo>
                  <a:pt x="53487" y="549694"/>
                  <a:pt x="45146" y="551059"/>
                  <a:pt x="33051" y="554515"/>
                </a:cubicBezTo>
                <a:cubicBezTo>
                  <a:pt x="29329" y="555579"/>
                  <a:pt x="25496" y="556457"/>
                  <a:pt x="22034" y="558188"/>
                </a:cubicBezTo>
                <a:cubicBezTo>
                  <a:pt x="11807" y="563302"/>
                  <a:pt x="8124" y="568425"/>
                  <a:pt x="0" y="576549"/>
                </a:cubicBezTo>
                <a:cubicBezTo>
                  <a:pt x="3672" y="577773"/>
                  <a:pt x="7555" y="578490"/>
                  <a:pt x="11017" y="580221"/>
                </a:cubicBezTo>
                <a:cubicBezTo>
                  <a:pt x="14965" y="582195"/>
                  <a:pt x="17642" y="587127"/>
                  <a:pt x="22034" y="587566"/>
                </a:cubicBezTo>
                <a:cubicBezTo>
                  <a:pt x="30647" y="588427"/>
                  <a:pt x="39171" y="585118"/>
                  <a:pt x="47740" y="583894"/>
                </a:cubicBezTo>
                <a:cubicBezTo>
                  <a:pt x="55085" y="581446"/>
                  <a:pt x="62059" y="577192"/>
                  <a:pt x="69774" y="576549"/>
                </a:cubicBezTo>
                <a:cubicBezTo>
                  <a:pt x="100796" y="573963"/>
                  <a:pt x="94375" y="579917"/>
                  <a:pt x="80790" y="591238"/>
                </a:cubicBezTo>
                <a:cubicBezTo>
                  <a:pt x="69149" y="600940"/>
                  <a:pt x="63758" y="600588"/>
                  <a:pt x="47740" y="605927"/>
                </a:cubicBezTo>
                <a:cubicBezTo>
                  <a:pt x="44068" y="607151"/>
                  <a:pt x="39944" y="607453"/>
                  <a:pt x="36723" y="609600"/>
                </a:cubicBezTo>
                <a:lnTo>
                  <a:pt x="25706" y="616944"/>
                </a:lnTo>
                <a:cubicBezTo>
                  <a:pt x="24482" y="620616"/>
                  <a:pt x="22034" y="624090"/>
                  <a:pt x="22034" y="627961"/>
                </a:cubicBezTo>
                <a:cubicBezTo>
                  <a:pt x="22034" y="636945"/>
                  <a:pt x="30099" y="645579"/>
                  <a:pt x="36723" y="649995"/>
                </a:cubicBezTo>
                <a:cubicBezTo>
                  <a:pt x="39944" y="652142"/>
                  <a:pt x="44182" y="652142"/>
                  <a:pt x="47740" y="653667"/>
                </a:cubicBezTo>
                <a:cubicBezTo>
                  <a:pt x="52772" y="655823"/>
                  <a:pt x="57533" y="658564"/>
                  <a:pt x="62429" y="661012"/>
                </a:cubicBezTo>
                <a:cubicBezTo>
                  <a:pt x="67000" y="667868"/>
                  <a:pt x="73306" y="678887"/>
                  <a:pt x="80790" y="683045"/>
                </a:cubicBezTo>
                <a:cubicBezTo>
                  <a:pt x="87558" y="686805"/>
                  <a:pt x="102824" y="690390"/>
                  <a:pt x="102824" y="690390"/>
                </a:cubicBezTo>
                <a:cubicBezTo>
                  <a:pt x="109728" y="689930"/>
                  <a:pt x="151398" y="691808"/>
                  <a:pt x="168925" y="683045"/>
                </a:cubicBezTo>
                <a:cubicBezTo>
                  <a:pt x="172873" y="681071"/>
                  <a:pt x="176270" y="678149"/>
                  <a:pt x="179942" y="675701"/>
                </a:cubicBezTo>
                <a:cubicBezTo>
                  <a:pt x="181166" y="672029"/>
                  <a:pt x="184250" y="668502"/>
                  <a:pt x="183614" y="664684"/>
                </a:cubicBezTo>
                <a:cubicBezTo>
                  <a:pt x="178868" y="636208"/>
                  <a:pt x="170712" y="670342"/>
                  <a:pt x="179942" y="642650"/>
                </a:cubicBezTo>
                <a:cubicBezTo>
                  <a:pt x="187287" y="645098"/>
                  <a:pt x="198216" y="643227"/>
                  <a:pt x="201976" y="649995"/>
                </a:cubicBezTo>
                <a:cubicBezTo>
                  <a:pt x="206180" y="657561"/>
                  <a:pt x="200002" y="667213"/>
                  <a:pt x="198304" y="675701"/>
                </a:cubicBezTo>
                <a:cubicBezTo>
                  <a:pt x="197545" y="679497"/>
                  <a:pt x="195570" y="682963"/>
                  <a:pt x="194631" y="686718"/>
                </a:cubicBezTo>
                <a:cubicBezTo>
                  <a:pt x="193117" y="692773"/>
                  <a:pt x="192183" y="698959"/>
                  <a:pt x="190959" y="705079"/>
                </a:cubicBezTo>
                <a:cubicBezTo>
                  <a:pt x="192183" y="724665"/>
                  <a:pt x="191980" y="744392"/>
                  <a:pt x="194631" y="763836"/>
                </a:cubicBezTo>
                <a:cubicBezTo>
                  <a:pt x="195677" y="771507"/>
                  <a:pt x="199528" y="778525"/>
                  <a:pt x="201976" y="785869"/>
                </a:cubicBezTo>
                <a:cubicBezTo>
                  <a:pt x="207045" y="801075"/>
                  <a:pt x="203499" y="793663"/>
                  <a:pt x="212993" y="807903"/>
                </a:cubicBezTo>
                <a:cubicBezTo>
                  <a:pt x="214217" y="818920"/>
                  <a:pt x="214980" y="829998"/>
                  <a:pt x="216665" y="840954"/>
                </a:cubicBezTo>
                <a:cubicBezTo>
                  <a:pt x="217189" y="844358"/>
                  <a:pt x="221876" y="862391"/>
                  <a:pt x="224010" y="866660"/>
                </a:cubicBezTo>
                <a:cubicBezTo>
                  <a:pt x="225984" y="870608"/>
                  <a:pt x="229380" y="873729"/>
                  <a:pt x="231354" y="877677"/>
                </a:cubicBezTo>
                <a:cubicBezTo>
                  <a:pt x="246555" y="908079"/>
                  <a:pt x="221329" y="868146"/>
                  <a:pt x="242371" y="899710"/>
                </a:cubicBezTo>
                <a:lnTo>
                  <a:pt x="249716" y="921744"/>
                </a:lnTo>
                <a:cubicBezTo>
                  <a:pt x="250940" y="925416"/>
                  <a:pt x="251065" y="929664"/>
                  <a:pt x="253388" y="932761"/>
                </a:cubicBezTo>
                <a:lnTo>
                  <a:pt x="264405" y="947450"/>
                </a:lnTo>
                <a:cubicBezTo>
                  <a:pt x="267416" y="974553"/>
                  <a:pt x="263231" y="983001"/>
                  <a:pt x="282766" y="1002535"/>
                </a:cubicBezTo>
                <a:lnTo>
                  <a:pt x="304800" y="1024568"/>
                </a:lnTo>
                <a:cubicBezTo>
                  <a:pt x="318192" y="1064746"/>
                  <a:pt x="296834" y="1003889"/>
                  <a:pt x="315817" y="1046602"/>
                </a:cubicBezTo>
                <a:cubicBezTo>
                  <a:pt x="318961" y="1053677"/>
                  <a:pt x="320713" y="1061291"/>
                  <a:pt x="323161" y="1068636"/>
                </a:cubicBezTo>
                <a:cubicBezTo>
                  <a:pt x="324385" y="1072308"/>
                  <a:pt x="324687" y="1076432"/>
                  <a:pt x="326834" y="1079653"/>
                </a:cubicBezTo>
                <a:cubicBezTo>
                  <a:pt x="338472" y="1097110"/>
                  <a:pt x="332783" y="1086483"/>
                  <a:pt x="341523" y="1112703"/>
                </a:cubicBezTo>
                <a:cubicBezTo>
                  <a:pt x="350329" y="1139122"/>
                  <a:pt x="339643" y="1106127"/>
                  <a:pt x="348867" y="1138409"/>
                </a:cubicBezTo>
                <a:cubicBezTo>
                  <a:pt x="349931" y="1142131"/>
                  <a:pt x="351476" y="1145704"/>
                  <a:pt x="352540" y="1149426"/>
                </a:cubicBezTo>
                <a:cubicBezTo>
                  <a:pt x="353927" y="1154279"/>
                  <a:pt x="354826" y="1159262"/>
                  <a:pt x="356212" y="1164115"/>
                </a:cubicBezTo>
                <a:cubicBezTo>
                  <a:pt x="357275" y="1167837"/>
                  <a:pt x="358821" y="1171410"/>
                  <a:pt x="359884" y="1175132"/>
                </a:cubicBezTo>
                <a:cubicBezTo>
                  <a:pt x="361271" y="1179985"/>
                  <a:pt x="361569" y="1185182"/>
                  <a:pt x="363557" y="1189821"/>
                </a:cubicBezTo>
                <a:cubicBezTo>
                  <a:pt x="365296" y="1193878"/>
                  <a:pt x="369109" y="1196805"/>
                  <a:pt x="370901" y="1200838"/>
                </a:cubicBezTo>
                <a:cubicBezTo>
                  <a:pt x="374045" y="1207913"/>
                  <a:pt x="373952" y="1216430"/>
                  <a:pt x="378246" y="1222872"/>
                </a:cubicBezTo>
                <a:cubicBezTo>
                  <a:pt x="380694" y="1226544"/>
                  <a:pt x="383798" y="1229856"/>
                  <a:pt x="385590" y="1233889"/>
                </a:cubicBezTo>
                <a:cubicBezTo>
                  <a:pt x="388734" y="1240963"/>
                  <a:pt x="388641" y="1249480"/>
                  <a:pt x="392935" y="1255922"/>
                </a:cubicBezTo>
                <a:cubicBezTo>
                  <a:pt x="397831" y="1263267"/>
                  <a:pt x="403676" y="1270061"/>
                  <a:pt x="407624" y="1277956"/>
                </a:cubicBezTo>
                <a:cubicBezTo>
                  <a:pt x="410503" y="1283713"/>
                  <a:pt x="417125" y="1298473"/>
                  <a:pt x="422313" y="1303662"/>
                </a:cubicBezTo>
                <a:cubicBezTo>
                  <a:pt x="425434" y="1306783"/>
                  <a:pt x="429799" y="1308359"/>
                  <a:pt x="433330" y="1311007"/>
                </a:cubicBezTo>
                <a:cubicBezTo>
                  <a:pt x="434715" y="1312046"/>
                  <a:pt x="433330" y="1305498"/>
                  <a:pt x="437002" y="130366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CD54D-3BDF-4222-BF83-F68CDC37DFC0}"/>
              </a:ext>
            </a:extLst>
          </p:cNvPr>
          <p:cNvSpPr/>
          <p:nvPr/>
        </p:nvSpPr>
        <p:spPr>
          <a:xfrm>
            <a:off x="8089527" y="2401674"/>
            <a:ext cx="339283" cy="183618"/>
          </a:xfrm>
          <a:custGeom>
            <a:avLst/>
            <a:gdLst>
              <a:gd name="connsiteX0" fmla="*/ 224536 w 339283"/>
              <a:gd name="connsiteY0" fmla="*/ 102827 h 183618"/>
              <a:gd name="connsiteX1" fmla="*/ 206174 w 339283"/>
              <a:gd name="connsiteY1" fmla="*/ 95483 h 183618"/>
              <a:gd name="connsiteX2" fmla="*/ 184140 w 339283"/>
              <a:gd name="connsiteY2" fmla="*/ 88138 h 183618"/>
              <a:gd name="connsiteX3" fmla="*/ 169451 w 339283"/>
              <a:gd name="connsiteY3" fmla="*/ 62432 h 183618"/>
              <a:gd name="connsiteX4" fmla="*/ 165779 w 339283"/>
              <a:gd name="connsiteY4" fmla="*/ 47743 h 183618"/>
              <a:gd name="connsiteX5" fmla="*/ 143745 w 339283"/>
              <a:gd name="connsiteY5" fmla="*/ 25709 h 183618"/>
              <a:gd name="connsiteX6" fmla="*/ 129056 w 339283"/>
              <a:gd name="connsiteY6" fmla="*/ 22037 h 183618"/>
              <a:gd name="connsiteX7" fmla="*/ 92333 w 339283"/>
              <a:gd name="connsiteY7" fmla="*/ 11020 h 183618"/>
              <a:gd name="connsiteX8" fmla="*/ 81316 w 339283"/>
              <a:gd name="connsiteY8" fmla="*/ 3675 h 183618"/>
              <a:gd name="connsiteX9" fmla="*/ 22560 w 339283"/>
              <a:gd name="connsiteY9" fmla="*/ 3675 h 183618"/>
              <a:gd name="connsiteX10" fmla="*/ 18887 w 339283"/>
              <a:gd name="connsiteY10" fmla="*/ 18365 h 183618"/>
              <a:gd name="connsiteX11" fmla="*/ 15215 w 339283"/>
              <a:gd name="connsiteY11" fmla="*/ 29381 h 183618"/>
              <a:gd name="connsiteX12" fmla="*/ 11543 w 339283"/>
              <a:gd name="connsiteY12" fmla="*/ 47743 h 183618"/>
              <a:gd name="connsiteX13" fmla="*/ 4198 w 339283"/>
              <a:gd name="connsiteY13" fmla="*/ 58760 h 183618"/>
              <a:gd name="connsiteX14" fmla="*/ 526 w 339283"/>
              <a:gd name="connsiteY14" fmla="*/ 80793 h 183618"/>
              <a:gd name="connsiteX15" fmla="*/ 11543 w 339283"/>
              <a:gd name="connsiteY15" fmla="*/ 84466 h 183618"/>
              <a:gd name="connsiteX16" fmla="*/ 48266 w 339283"/>
              <a:gd name="connsiteY16" fmla="*/ 95483 h 183618"/>
              <a:gd name="connsiteX17" fmla="*/ 51938 w 339283"/>
              <a:gd name="connsiteY17" fmla="*/ 106499 h 183618"/>
              <a:gd name="connsiteX18" fmla="*/ 62955 w 339283"/>
              <a:gd name="connsiteY18" fmla="*/ 110172 h 183618"/>
              <a:gd name="connsiteX19" fmla="*/ 77644 w 339283"/>
              <a:gd name="connsiteY19" fmla="*/ 121189 h 183618"/>
              <a:gd name="connsiteX20" fmla="*/ 99678 w 339283"/>
              <a:gd name="connsiteY20" fmla="*/ 128533 h 183618"/>
              <a:gd name="connsiteX21" fmla="*/ 176796 w 339283"/>
              <a:gd name="connsiteY21" fmla="*/ 124861 h 183618"/>
              <a:gd name="connsiteX22" fmla="*/ 187813 w 339283"/>
              <a:gd name="connsiteY22" fmla="*/ 128533 h 183618"/>
              <a:gd name="connsiteX23" fmla="*/ 198830 w 339283"/>
              <a:gd name="connsiteY23" fmla="*/ 161584 h 183618"/>
              <a:gd name="connsiteX24" fmla="*/ 220863 w 339283"/>
              <a:gd name="connsiteY24" fmla="*/ 168928 h 183618"/>
              <a:gd name="connsiteX25" fmla="*/ 231880 w 339283"/>
              <a:gd name="connsiteY25" fmla="*/ 176273 h 183618"/>
              <a:gd name="connsiteX26" fmla="*/ 253914 w 339283"/>
              <a:gd name="connsiteY26" fmla="*/ 183618 h 183618"/>
              <a:gd name="connsiteX27" fmla="*/ 308998 w 339283"/>
              <a:gd name="connsiteY27" fmla="*/ 179945 h 183618"/>
              <a:gd name="connsiteX28" fmla="*/ 331032 w 339283"/>
              <a:gd name="connsiteY28" fmla="*/ 172601 h 183618"/>
              <a:gd name="connsiteX29" fmla="*/ 338377 w 339283"/>
              <a:gd name="connsiteY29" fmla="*/ 161584 h 183618"/>
              <a:gd name="connsiteX30" fmla="*/ 334704 w 339283"/>
              <a:gd name="connsiteY30" fmla="*/ 113844 h 183618"/>
              <a:gd name="connsiteX31" fmla="*/ 320015 w 339283"/>
              <a:gd name="connsiteY31" fmla="*/ 117516 h 183618"/>
              <a:gd name="connsiteX32" fmla="*/ 308998 w 339283"/>
              <a:gd name="connsiteY32" fmla="*/ 121189 h 183618"/>
              <a:gd name="connsiteX33" fmla="*/ 283292 w 339283"/>
              <a:gd name="connsiteY33" fmla="*/ 128533 h 183618"/>
              <a:gd name="connsiteX34" fmla="*/ 257586 w 339283"/>
              <a:gd name="connsiteY34" fmla="*/ 117516 h 183618"/>
              <a:gd name="connsiteX35" fmla="*/ 250242 w 339283"/>
              <a:gd name="connsiteY35" fmla="*/ 102827 h 183618"/>
              <a:gd name="connsiteX36" fmla="*/ 224536 w 339283"/>
              <a:gd name="connsiteY36" fmla="*/ 102827 h 18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283" h="183618">
                <a:moveTo>
                  <a:pt x="224536" y="102827"/>
                </a:moveTo>
                <a:cubicBezTo>
                  <a:pt x="217191" y="101603"/>
                  <a:pt x="212369" y="97736"/>
                  <a:pt x="206174" y="95483"/>
                </a:cubicBezTo>
                <a:cubicBezTo>
                  <a:pt x="198898" y="92837"/>
                  <a:pt x="184140" y="88138"/>
                  <a:pt x="184140" y="88138"/>
                </a:cubicBezTo>
                <a:cubicBezTo>
                  <a:pt x="178054" y="79008"/>
                  <a:pt x="173443" y="73078"/>
                  <a:pt x="169451" y="62432"/>
                </a:cubicBezTo>
                <a:cubicBezTo>
                  <a:pt x="167679" y="57706"/>
                  <a:pt x="168673" y="51878"/>
                  <a:pt x="165779" y="47743"/>
                </a:cubicBezTo>
                <a:cubicBezTo>
                  <a:pt x="159823" y="39234"/>
                  <a:pt x="153822" y="28228"/>
                  <a:pt x="143745" y="25709"/>
                </a:cubicBezTo>
                <a:cubicBezTo>
                  <a:pt x="138849" y="24485"/>
                  <a:pt x="133890" y="23487"/>
                  <a:pt x="129056" y="22037"/>
                </a:cubicBezTo>
                <a:cubicBezTo>
                  <a:pt x="84353" y="8626"/>
                  <a:pt x="126189" y="19484"/>
                  <a:pt x="92333" y="11020"/>
                </a:cubicBezTo>
                <a:cubicBezTo>
                  <a:pt x="88661" y="8572"/>
                  <a:pt x="85503" y="5071"/>
                  <a:pt x="81316" y="3675"/>
                </a:cubicBezTo>
                <a:cubicBezTo>
                  <a:pt x="60291" y="-3334"/>
                  <a:pt x="44977" y="1434"/>
                  <a:pt x="22560" y="3675"/>
                </a:cubicBezTo>
                <a:cubicBezTo>
                  <a:pt x="21336" y="8572"/>
                  <a:pt x="20274" y="13512"/>
                  <a:pt x="18887" y="18365"/>
                </a:cubicBezTo>
                <a:cubicBezTo>
                  <a:pt x="17824" y="22087"/>
                  <a:pt x="16154" y="25626"/>
                  <a:pt x="15215" y="29381"/>
                </a:cubicBezTo>
                <a:cubicBezTo>
                  <a:pt x="13701" y="35437"/>
                  <a:pt x="13735" y="41899"/>
                  <a:pt x="11543" y="47743"/>
                </a:cubicBezTo>
                <a:cubicBezTo>
                  <a:pt x="9993" y="51876"/>
                  <a:pt x="6646" y="55088"/>
                  <a:pt x="4198" y="58760"/>
                </a:cubicBezTo>
                <a:cubicBezTo>
                  <a:pt x="2974" y="66104"/>
                  <a:pt x="-1520" y="73634"/>
                  <a:pt x="526" y="80793"/>
                </a:cubicBezTo>
                <a:cubicBezTo>
                  <a:pt x="1590" y="84515"/>
                  <a:pt x="7835" y="83354"/>
                  <a:pt x="11543" y="84466"/>
                </a:cubicBezTo>
                <a:cubicBezTo>
                  <a:pt x="53583" y="97078"/>
                  <a:pt x="23316" y="87165"/>
                  <a:pt x="48266" y="95483"/>
                </a:cubicBezTo>
                <a:cubicBezTo>
                  <a:pt x="49490" y="99155"/>
                  <a:pt x="49201" y="103762"/>
                  <a:pt x="51938" y="106499"/>
                </a:cubicBezTo>
                <a:cubicBezTo>
                  <a:pt x="54675" y="109236"/>
                  <a:pt x="59594" y="108251"/>
                  <a:pt x="62955" y="110172"/>
                </a:cubicBezTo>
                <a:cubicBezTo>
                  <a:pt x="68269" y="113209"/>
                  <a:pt x="72170" y="118452"/>
                  <a:pt x="77644" y="121189"/>
                </a:cubicBezTo>
                <a:cubicBezTo>
                  <a:pt x="84569" y="124651"/>
                  <a:pt x="99678" y="128533"/>
                  <a:pt x="99678" y="128533"/>
                </a:cubicBezTo>
                <a:cubicBezTo>
                  <a:pt x="125384" y="127309"/>
                  <a:pt x="151061" y="124861"/>
                  <a:pt x="176796" y="124861"/>
                </a:cubicBezTo>
                <a:cubicBezTo>
                  <a:pt x="180667" y="124861"/>
                  <a:pt x="185892" y="125172"/>
                  <a:pt x="187813" y="128533"/>
                </a:cubicBezTo>
                <a:cubicBezTo>
                  <a:pt x="193769" y="138957"/>
                  <a:pt x="186431" y="153835"/>
                  <a:pt x="198830" y="161584"/>
                </a:cubicBezTo>
                <a:cubicBezTo>
                  <a:pt x="205395" y="165687"/>
                  <a:pt x="220863" y="168928"/>
                  <a:pt x="220863" y="168928"/>
                </a:cubicBezTo>
                <a:cubicBezTo>
                  <a:pt x="224535" y="171376"/>
                  <a:pt x="227847" y="174480"/>
                  <a:pt x="231880" y="176273"/>
                </a:cubicBezTo>
                <a:cubicBezTo>
                  <a:pt x="238955" y="179417"/>
                  <a:pt x="253914" y="183618"/>
                  <a:pt x="253914" y="183618"/>
                </a:cubicBezTo>
                <a:cubicBezTo>
                  <a:pt x="272275" y="182394"/>
                  <a:pt x="290781" y="182547"/>
                  <a:pt x="308998" y="179945"/>
                </a:cubicBezTo>
                <a:cubicBezTo>
                  <a:pt x="316662" y="178850"/>
                  <a:pt x="331032" y="172601"/>
                  <a:pt x="331032" y="172601"/>
                </a:cubicBezTo>
                <a:cubicBezTo>
                  <a:pt x="333480" y="168929"/>
                  <a:pt x="338102" y="165989"/>
                  <a:pt x="338377" y="161584"/>
                </a:cubicBezTo>
                <a:cubicBezTo>
                  <a:pt x="339372" y="145655"/>
                  <a:pt x="340843" y="128577"/>
                  <a:pt x="334704" y="113844"/>
                </a:cubicBezTo>
                <a:cubicBezTo>
                  <a:pt x="332763" y="109185"/>
                  <a:pt x="324868" y="116129"/>
                  <a:pt x="320015" y="117516"/>
                </a:cubicBezTo>
                <a:cubicBezTo>
                  <a:pt x="316293" y="118580"/>
                  <a:pt x="312720" y="120125"/>
                  <a:pt x="308998" y="121189"/>
                </a:cubicBezTo>
                <a:cubicBezTo>
                  <a:pt x="276694" y="130419"/>
                  <a:pt x="309727" y="119722"/>
                  <a:pt x="283292" y="128533"/>
                </a:cubicBezTo>
                <a:cubicBezTo>
                  <a:pt x="274089" y="126232"/>
                  <a:pt x="264260" y="125525"/>
                  <a:pt x="257586" y="117516"/>
                </a:cubicBezTo>
                <a:cubicBezTo>
                  <a:pt x="254082" y="113311"/>
                  <a:pt x="254113" y="106698"/>
                  <a:pt x="250242" y="102827"/>
                </a:cubicBezTo>
                <a:cubicBezTo>
                  <a:pt x="247505" y="100090"/>
                  <a:pt x="231881" y="104051"/>
                  <a:pt x="224536" y="10282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366D0-F28B-4DA4-ABD0-7FA37D81D1D0}"/>
              </a:ext>
            </a:extLst>
          </p:cNvPr>
          <p:cNvSpPr/>
          <p:nvPr/>
        </p:nvSpPr>
        <p:spPr>
          <a:xfrm>
            <a:off x="7740262" y="1314680"/>
            <a:ext cx="2152885" cy="1564395"/>
          </a:xfrm>
          <a:custGeom>
            <a:avLst/>
            <a:gdLst>
              <a:gd name="connsiteX0" fmla="*/ 570128 w 2152885"/>
              <a:gd name="connsiteY0" fmla="*/ 370901 h 1564395"/>
              <a:gd name="connsiteX1" fmla="*/ 551767 w 2152885"/>
              <a:gd name="connsiteY1" fmla="*/ 363556 h 1564395"/>
              <a:gd name="connsiteX2" fmla="*/ 544422 w 2152885"/>
              <a:gd name="connsiteY2" fmla="*/ 352539 h 1564395"/>
              <a:gd name="connsiteX3" fmla="*/ 533405 w 2152885"/>
              <a:gd name="connsiteY3" fmla="*/ 341522 h 1564395"/>
              <a:gd name="connsiteX4" fmla="*/ 522389 w 2152885"/>
              <a:gd name="connsiteY4" fmla="*/ 319489 h 1564395"/>
              <a:gd name="connsiteX5" fmla="*/ 518716 w 2152885"/>
              <a:gd name="connsiteY5" fmla="*/ 308472 h 1564395"/>
              <a:gd name="connsiteX6" fmla="*/ 511372 w 2152885"/>
              <a:gd name="connsiteY6" fmla="*/ 297455 h 1564395"/>
              <a:gd name="connsiteX7" fmla="*/ 493010 w 2152885"/>
              <a:gd name="connsiteY7" fmla="*/ 268077 h 1564395"/>
              <a:gd name="connsiteX8" fmla="*/ 485666 w 2152885"/>
              <a:gd name="connsiteY8" fmla="*/ 253387 h 1564395"/>
              <a:gd name="connsiteX9" fmla="*/ 463632 w 2152885"/>
              <a:gd name="connsiteY9" fmla="*/ 246043 h 1564395"/>
              <a:gd name="connsiteX10" fmla="*/ 452615 w 2152885"/>
              <a:gd name="connsiteY10" fmla="*/ 242371 h 1564395"/>
              <a:gd name="connsiteX11" fmla="*/ 441598 w 2152885"/>
              <a:gd name="connsiteY11" fmla="*/ 238698 h 1564395"/>
              <a:gd name="connsiteX12" fmla="*/ 426909 w 2152885"/>
              <a:gd name="connsiteY12" fmla="*/ 235026 h 1564395"/>
              <a:gd name="connsiteX13" fmla="*/ 412220 w 2152885"/>
              <a:gd name="connsiteY13" fmla="*/ 227681 h 1564395"/>
              <a:gd name="connsiteX14" fmla="*/ 401203 w 2152885"/>
              <a:gd name="connsiteY14" fmla="*/ 216665 h 1564395"/>
              <a:gd name="connsiteX15" fmla="*/ 390186 w 2152885"/>
              <a:gd name="connsiteY15" fmla="*/ 212992 h 1564395"/>
              <a:gd name="connsiteX16" fmla="*/ 379169 w 2152885"/>
              <a:gd name="connsiteY16" fmla="*/ 205648 h 1564395"/>
              <a:gd name="connsiteX17" fmla="*/ 357136 w 2152885"/>
              <a:gd name="connsiteY17" fmla="*/ 198303 h 1564395"/>
              <a:gd name="connsiteX18" fmla="*/ 316740 w 2152885"/>
              <a:gd name="connsiteY18" fmla="*/ 201975 h 1564395"/>
              <a:gd name="connsiteX19" fmla="*/ 327757 w 2152885"/>
              <a:gd name="connsiteY19" fmla="*/ 275421 h 1564395"/>
              <a:gd name="connsiteX20" fmla="*/ 324085 w 2152885"/>
              <a:gd name="connsiteY20" fmla="*/ 297455 h 1564395"/>
              <a:gd name="connsiteX21" fmla="*/ 291034 w 2152885"/>
              <a:gd name="connsiteY21" fmla="*/ 312144 h 1564395"/>
              <a:gd name="connsiteX22" fmla="*/ 217589 w 2152885"/>
              <a:gd name="connsiteY22" fmla="*/ 315816 h 1564395"/>
              <a:gd name="connsiteX23" fmla="*/ 228605 w 2152885"/>
              <a:gd name="connsiteY23" fmla="*/ 363556 h 1564395"/>
              <a:gd name="connsiteX24" fmla="*/ 239622 w 2152885"/>
              <a:gd name="connsiteY24" fmla="*/ 370901 h 1564395"/>
              <a:gd name="connsiteX25" fmla="*/ 243295 w 2152885"/>
              <a:gd name="connsiteY25" fmla="*/ 381918 h 1564395"/>
              <a:gd name="connsiteX26" fmla="*/ 232278 w 2152885"/>
              <a:gd name="connsiteY26" fmla="*/ 385590 h 1564395"/>
              <a:gd name="connsiteX27" fmla="*/ 173521 w 2152885"/>
              <a:gd name="connsiteY27" fmla="*/ 396607 h 1564395"/>
              <a:gd name="connsiteX28" fmla="*/ 162504 w 2152885"/>
              <a:gd name="connsiteY28" fmla="*/ 400279 h 1564395"/>
              <a:gd name="connsiteX29" fmla="*/ 151487 w 2152885"/>
              <a:gd name="connsiteY29" fmla="*/ 411296 h 1564395"/>
              <a:gd name="connsiteX30" fmla="*/ 180866 w 2152885"/>
              <a:gd name="connsiteY30" fmla="*/ 429657 h 1564395"/>
              <a:gd name="connsiteX31" fmla="*/ 184538 w 2152885"/>
              <a:gd name="connsiteY31" fmla="*/ 510448 h 1564395"/>
              <a:gd name="connsiteX32" fmla="*/ 180866 w 2152885"/>
              <a:gd name="connsiteY32" fmla="*/ 525137 h 1564395"/>
              <a:gd name="connsiteX33" fmla="*/ 169849 w 2152885"/>
              <a:gd name="connsiteY33" fmla="*/ 532481 h 1564395"/>
              <a:gd name="connsiteX34" fmla="*/ 136798 w 2152885"/>
              <a:gd name="connsiteY34" fmla="*/ 539826 h 1564395"/>
              <a:gd name="connsiteX35" fmla="*/ 129454 w 2152885"/>
              <a:gd name="connsiteY35" fmla="*/ 550843 h 1564395"/>
              <a:gd name="connsiteX36" fmla="*/ 122109 w 2152885"/>
              <a:gd name="connsiteY36" fmla="*/ 565532 h 1564395"/>
              <a:gd name="connsiteX37" fmla="*/ 111092 w 2152885"/>
              <a:gd name="connsiteY37" fmla="*/ 576549 h 1564395"/>
              <a:gd name="connsiteX38" fmla="*/ 78042 w 2152885"/>
              <a:gd name="connsiteY38" fmla="*/ 594910 h 1564395"/>
              <a:gd name="connsiteX39" fmla="*/ 56008 w 2152885"/>
              <a:gd name="connsiteY39" fmla="*/ 605927 h 1564395"/>
              <a:gd name="connsiteX40" fmla="*/ 30302 w 2152885"/>
              <a:gd name="connsiteY40" fmla="*/ 620616 h 1564395"/>
              <a:gd name="connsiteX41" fmla="*/ 11940 w 2152885"/>
              <a:gd name="connsiteY41" fmla="*/ 638978 h 1564395"/>
              <a:gd name="connsiteX42" fmla="*/ 4596 w 2152885"/>
              <a:gd name="connsiteY42" fmla="*/ 649995 h 1564395"/>
              <a:gd name="connsiteX43" fmla="*/ 4596 w 2152885"/>
              <a:gd name="connsiteY43" fmla="*/ 690390 h 1564395"/>
              <a:gd name="connsiteX44" fmla="*/ 33974 w 2152885"/>
              <a:gd name="connsiteY44" fmla="*/ 701407 h 1564395"/>
              <a:gd name="connsiteX45" fmla="*/ 52336 w 2152885"/>
              <a:gd name="connsiteY45" fmla="*/ 723440 h 1564395"/>
              <a:gd name="connsiteX46" fmla="*/ 56008 w 2152885"/>
              <a:gd name="connsiteY46" fmla="*/ 763836 h 1564395"/>
              <a:gd name="connsiteX47" fmla="*/ 85386 w 2152885"/>
              <a:gd name="connsiteY47" fmla="*/ 771180 h 1564395"/>
              <a:gd name="connsiteX48" fmla="*/ 107420 w 2152885"/>
              <a:gd name="connsiteY48" fmla="*/ 789542 h 1564395"/>
              <a:gd name="connsiteX49" fmla="*/ 118437 w 2152885"/>
              <a:gd name="connsiteY49" fmla="*/ 804231 h 1564395"/>
              <a:gd name="connsiteX50" fmla="*/ 144143 w 2152885"/>
              <a:gd name="connsiteY50" fmla="*/ 818920 h 1564395"/>
              <a:gd name="connsiteX51" fmla="*/ 155160 w 2152885"/>
              <a:gd name="connsiteY51" fmla="*/ 829937 h 1564395"/>
              <a:gd name="connsiteX52" fmla="*/ 177193 w 2152885"/>
              <a:gd name="connsiteY52" fmla="*/ 837281 h 1564395"/>
              <a:gd name="connsiteX53" fmla="*/ 199227 w 2152885"/>
              <a:gd name="connsiteY53" fmla="*/ 855643 h 1564395"/>
              <a:gd name="connsiteX54" fmla="*/ 210244 w 2152885"/>
              <a:gd name="connsiteY54" fmla="*/ 862987 h 1564395"/>
              <a:gd name="connsiteX55" fmla="*/ 232278 w 2152885"/>
              <a:gd name="connsiteY55" fmla="*/ 881349 h 1564395"/>
              <a:gd name="connsiteX56" fmla="*/ 254311 w 2152885"/>
              <a:gd name="connsiteY56" fmla="*/ 918072 h 1564395"/>
              <a:gd name="connsiteX57" fmla="*/ 257984 w 2152885"/>
              <a:gd name="connsiteY57" fmla="*/ 929089 h 1564395"/>
              <a:gd name="connsiteX58" fmla="*/ 272673 w 2152885"/>
              <a:gd name="connsiteY58" fmla="*/ 951122 h 1564395"/>
              <a:gd name="connsiteX59" fmla="*/ 276345 w 2152885"/>
              <a:gd name="connsiteY59" fmla="*/ 962139 h 1564395"/>
              <a:gd name="connsiteX60" fmla="*/ 265328 w 2152885"/>
              <a:gd name="connsiteY60" fmla="*/ 984173 h 1564395"/>
              <a:gd name="connsiteX61" fmla="*/ 254311 w 2152885"/>
              <a:gd name="connsiteY61" fmla="*/ 987845 h 1564395"/>
              <a:gd name="connsiteX62" fmla="*/ 261656 w 2152885"/>
              <a:gd name="connsiteY62" fmla="*/ 1024568 h 1564395"/>
              <a:gd name="connsiteX63" fmla="*/ 276345 w 2152885"/>
              <a:gd name="connsiteY63" fmla="*/ 1028240 h 1564395"/>
              <a:gd name="connsiteX64" fmla="*/ 298379 w 2152885"/>
              <a:gd name="connsiteY64" fmla="*/ 1035585 h 1564395"/>
              <a:gd name="connsiteX65" fmla="*/ 309396 w 2152885"/>
              <a:gd name="connsiteY65" fmla="*/ 1042930 h 1564395"/>
              <a:gd name="connsiteX66" fmla="*/ 331430 w 2152885"/>
              <a:gd name="connsiteY66" fmla="*/ 1050274 h 1564395"/>
              <a:gd name="connsiteX67" fmla="*/ 342446 w 2152885"/>
              <a:gd name="connsiteY67" fmla="*/ 1057619 h 1564395"/>
              <a:gd name="connsiteX68" fmla="*/ 357136 w 2152885"/>
              <a:gd name="connsiteY68" fmla="*/ 1061291 h 1564395"/>
              <a:gd name="connsiteX69" fmla="*/ 368152 w 2152885"/>
              <a:gd name="connsiteY69" fmla="*/ 1072308 h 1564395"/>
              <a:gd name="connsiteX70" fmla="*/ 390186 w 2152885"/>
              <a:gd name="connsiteY70" fmla="*/ 1086997 h 1564395"/>
              <a:gd name="connsiteX71" fmla="*/ 401203 w 2152885"/>
              <a:gd name="connsiteY71" fmla="*/ 1094342 h 1564395"/>
              <a:gd name="connsiteX72" fmla="*/ 419565 w 2152885"/>
              <a:gd name="connsiteY72" fmla="*/ 1101686 h 1564395"/>
              <a:gd name="connsiteX73" fmla="*/ 448943 w 2152885"/>
              <a:gd name="connsiteY73" fmla="*/ 1109031 h 1564395"/>
              <a:gd name="connsiteX74" fmla="*/ 481993 w 2152885"/>
              <a:gd name="connsiteY74" fmla="*/ 1116375 h 1564395"/>
              <a:gd name="connsiteX75" fmla="*/ 496683 w 2152885"/>
              <a:gd name="connsiteY75" fmla="*/ 1123720 h 1564395"/>
              <a:gd name="connsiteX76" fmla="*/ 507699 w 2152885"/>
              <a:gd name="connsiteY76" fmla="*/ 1127392 h 1564395"/>
              <a:gd name="connsiteX77" fmla="*/ 529733 w 2152885"/>
              <a:gd name="connsiteY77" fmla="*/ 1138409 h 1564395"/>
              <a:gd name="connsiteX78" fmla="*/ 540750 w 2152885"/>
              <a:gd name="connsiteY78" fmla="*/ 1149426 h 1564395"/>
              <a:gd name="connsiteX79" fmla="*/ 551767 w 2152885"/>
              <a:gd name="connsiteY79" fmla="*/ 1156771 h 1564395"/>
              <a:gd name="connsiteX80" fmla="*/ 559111 w 2152885"/>
              <a:gd name="connsiteY80" fmla="*/ 1167787 h 1564395"/>
              <a:gd name="connsiteX81" fmla="*/ 581145 w 2152885"/>
              <a:gd name="connsiteY81" fmla="*/ 1182477 h 1564395"/>
              <a:gd name="connsiteX82" fmla="*/ 592162 w 2152885"/>
              <a:gd name="connsiteY82" fmla="*/ 1189821 h 1564395"/>
              <a:gd name="connsiteX83" fmla="*/ 603179 w 2152885"/>
              <a:gd name="connsiteY83" fmla="*/ 1197166 h 1564395"/>
              <a:gd name="connsiteX84" fmla="*/ 614196 w 2152885"/>
              <a:gd name="connsiteY84" fmla="*/ 1200838 h 1564395"/>
              <a:gd name="connsiteX85" fmla="*/ 625213 w 2152885"/>
              <a:gd name="connsiteY85" fmla="*/ 1208183 h 1564395"/>
              <a:gd name="connsiteX86" fmla="*/ 650919 w 2152885"/>
              <a:gd name="connsiteY86" fmla="*/ 1215527 h 1564395"/>
              <a:gd name="connsiteX87" fmla="*/ 819844 w 2152885"/>
              <a:gd name="connsiteY87" fmla="*/ 1219200 h 1564395"/>
              <a:gd name="connsiteX88" fmla="*/ 838205 w 2152885"/>
              <a:gd name="connsiteY88" fmla="*/ 1222872 h 1564395"/>
              <a:gd name="connsiteX89" fmla="*/ 885945 w 2152885"/>
              <a:gd name="connsiteY89" fmla="*/ 1215527 h 1564395"/>
              <a:gd name="connsiteX90" fmla="*/ 893290 w 2152885"/>
              <a:gd name="connsiteY90" fmla="*/ 1200838 h 1564395"/>
              <a:gd name="connsiteX91" fmla="*/ 896962 w 2152885"/>
              <a:gd name="connsiteY91" fmla="*/ 1189821 h 1564395"/>
              <a:gd name="connsiteX92" fmla="*/ 907979 w 2152885"/>
              <a:gd name="connsiteY92" fmla="*/ 1182477 h 1564395"/>
              <a:gd name="connsiteX93" fmla="*/ 926340 w 2152885"/>
              <a:gd name="connsiteY93" fmla="*/ 1160443 h 1564395"/>
              <a:gd name="connsiteX94" fmla="*/ 937357 w 2152885"/>
              <a:gd name="connsiteY94" fmla="*/ 1156771 h 1564395"/>
              <a:gd name="connsiteX95" fmla="*/ 944702 w 2152885"/>
              <a:gd name="connsiteY95" fmla="*/ 1145754 h 1564395"/>
              <a:gd name="connsiteX96" fmla="*/ 955719 w 2152885"/>
              <a:gd name="connsiteY96" fmla="*/ 1142081 h 1564395"/>
              <a:gd name="connsiteX97" fmla="*/ 1040181 w 2152885"/>
              <a:gd name="connsiteY97" fmla="*/ 1145754 h 1564395"/>
              <a:gd name="connsiteX98" fmla="*/ 1043854 w 2152885"/>
              <a:gd name="connsiteY98" fmla="*/ 1160443 h 1564395"/>
              <a:gd name="connsiteX99" fmla="*/ 1051198 w 2152885"/>
              <a:gd name="connsiteY99" fmla="*/ 1171460 h 1564395"/>
              <a:gd name="connsiteX100" fmla="*/ 1102610 w 2152885"/>
              <a:gd name="connsiteY100" fmla="*/ 1182477 h 1564395"/>
              <a:gd name="connsiteX101" fmla="*/ 1117299 w 2152885"/>
              <a:gd name="connsiteY101" fmla="*/ 1208183 h 1564395"/>
              <a:gd name="connsiteX102" fmla="*/ 1120972 w 2152885"/>
              <a:gd name="connsiteY102" fmla="*/ 1219200 h 1564395"/>
              <a:gd name="connsiteX103" fmla="*/ 1135661 w 2152885"/>
              <a:gd name="connsiteY103" fmla="*/ 1241233 h 1564395"/>
              <a:gd name="connsiteX104" fmla="*/ 1143005 w 2152885"/>
              <a:gd name="connsiteY104" fmla="*/ 1252250 h 1564395"/>
              <a:gd name="connsiteX105" fmla="*/ 1146678 w 2152885"/>
              <a:gd name="connsiteY105" fmla="*/ 1285301 h 1564395"/>
              <a:gd name="connsiteX106" fmla="*/ 1139333 w 2152885"/>
              <a:gd name="connsiteY106" fmla="*/ 1333040 h 1564395"/>
              <a:gd name="connsiteX107" fmla="*/ 1143005 w 2152885"/>
              <a:gd name="connsiteY107" fmla="*/ 1388125 h 1564395"/>
              <a:gd name="connsiteX108" fmla="*/ 1154022 w 2152885"/>
              <a:gd name="connsiteY108" fmla="*/ 1395469 h 1564395"/>
              <a:gd name="connsiteX109" fmla="*/ 1176056 w 2152885"/>
              <a:gd name="connsiteY109" fmla="*/ 1402814 h 1564395"/>
              <a:gd name="connsiteX110" fmla="*/ 1187073 w 2152885"/>
              <a:gd name="connsiteY110" fmla="*/ 1424848 h 1564395"/>
              <a:gd name="connsiteX111" fmla="*/ 1205434 w 2152885"/>
              <a:gd name="connsiteY111" fmla="*/ 1446881 h 1564395"/>
              <a:gd name="connsiteX112" fmla="*/ 1209107 w 2152885"/>
              <a:gd name="connsiteY112" fmla="*/ 1457898 h 1564395"/>
              <a:gd name="connsiteX113" fmla="*/ 1227468 w 2152885"/>
              <a:gd name="connsiteY113" fmla="*/ 1479932 h 1564395"/>
              <a:gd name="connsiteX114" fmla="*/ 1238485 w 2152885"/>
              <a:gd name="connsiteY114" fmla="*/ 1487277 h 1564395"/>
              <a:gd name="connsiteX115" fmla="*/ 1249502 w 2152885"/>
              <a:gd name="connsiteY115" fmla="*/ 1490949 h 1564395"/>
              <a:gd name="connsiteX116" fmla="*/ 1282552 w 2152885"/>
              <a:gd name="connsiteY116" fmla="*/ 1487277 h 1564395"/>
              <a:gd name="connsiteX117" fmla="*/ 1308258 w 2152885"/>
              <a:gd name="connsiteY117" fmla="*/ 1476260 h 1564395"/>
              <a:gd name="connsiteX118" fmla="*/ 1319275 w 2152885"/>
              <a:gd name="connsiteY118" fmla="*/ 1468915 h 1564395"/>
              <a:gd name="connsiteX119" fmla="*/ 1341309 w 2152885"/>
              <a:gd name="connsiteY119" fmla="*/ 1461571 h 1564395"/>
              <a:gd name="connsiteX120" fmla="*/ 1378032 w 2152885"/>
              <a:gd name="connsiteY120" fmla="*/ 1450554 h 1564395"/>
              <a:gd name="connsiteX121" fmla="*/ 1400066 w 2152885"/>
              <a:gd name="connsiteY121" fmla="*/ 1443209 h 1564395"/>
              <a:gd name="connsiteX122" fmla="*/ 1414755 w 2152885"/>
              <a:gd name="connsiteY122" fmla="*/ 1432192 h 1564395"/>
              <a:gd name="connsiteX123" fmla="*/ 1429444 w 2152885"/>
              <a:gd name="connsiteY123" fmla="*/ 1413831 h 1564395"/>
              <a:gd name="connsiteX124" fmla="*/ 1444133 w 2152885"/>
              <a:gd name="connsiteY124" fmla="*/ 1417503 h 1564395"/>
              <a:gd name="connsiteX125" fmla="*/ 1466167 w 2152885"/>
              <a:gd name="connsiteY125" fmla="*/ 1424848 h 1564395"/>
              <a:gd name="connsiteX126" fmla="*/ 1488201 w 2152885"/>
              <a:gd name="connsiteY126" fmla="*/ 1446881 h 1564395"/>
              <a:gd name="connsiteX127" fmla="*/ 1495545 w 2152885"/>
              <a:gd name="connsiteY127" fmla="*/ 1457898 h 1564395"/>
              <a:gd name="connsiteX128" fmla="*/ 1528596 w 2152885"/>
              <a:gd name="connsiteY128" fmla="*/ 1476260 h 1564395"/>
              <a:gd name="connsiteX129" fmla="*/ 1539613 w 2152885"/>
              <a:gd name="connsiteY129" fmla="*/ 1487277 h 1564395"/>
              <a:gd name="connsiteX130" fmla="*/ 1561646 w 2152885"/>
              <a:gd name="connsiteY130" fmla="*/ 1501966 h 1564395"/>
              <a:gd name="connsiteX131" fmla="*/ 1624075 w 2152885"/>
              <a:gd name="connsiteY131" fmla="*/ 1512983 h 1564395"/>
              <a:gd name="connsiteX132" fmla="*/ 1642437 w 2152885"/>
              <a:gd name="connsiteY132" fmla="*/ 1516655 h 1564395"/>
              <a:gd name="connsiteX133" fmla="*/ 1653454 w 2152885"/>
              <a:gd name="connsiteY133" fmla="*/ 1553378 h 1564395"/>
              <a:gd name="connsiteX134" fmla="*/ 1660798 w 2152885"/>
              <a:gd name="connsiteY134" fmla="*/ 1564395 h 1564395"/>
              <a:gd name="connsiteX135" fmla="*/ 1675487 w 2152885"/>
              <a:gd name="connsiteY135" fmla="*/ 1560722 h 1564395"/>
              <a:gd name="connsiteX136" fmla="*/ 1679160 w 2152885"/>
              <a:gd name="connsiteY136" fmla="*/ 1538689 h 1564395"/>
              <a:gd name="connsiteX137" fmla="*/ 1690177 w 2152885"/>
              <a:gd name="connsiteY137" fmla="*/ 1512983 h 1564395"/>
              <a:gd name="connsiteX138" fmla="*/ 1701193 w 2152885"/>
              <a:gd name="connsiteY138" fmla="*/ 1505638 h 1564395"/>
              <a:gd name="connsiteX139" fmla="*/ 1756278 w 2152885"/>
              <a:gd name="connsiteY139" fmla="*/ 1494621 h 1564395"/>
              <a:gd name="connsiteX140" fmla="*/ 1774639 w 2152885"/>
              <a:gd name="connsiteY140" fmla="*/ 1490949 h 1564395"/>
              <a:gd name="connsiteX141" fmla="*/ 1785656 w 2152885"/>
              <a:gd name="connsiteY141" fmla="*/ 1483604 h 1564395"/>
              <a:gd name="connsiteX142" fmla="*/ 1804018 w 2152885"/>
              <a:gd name="connsiteY142" fmla="*/ 1479932 h 1564395"/>
              <a:gd name="connsiteX143" fmla="*/ 1840740 w 2152885"/>
              <a:gd name="connsiteY143" fmla="*/ 1472587 h 1564395"/>
              <a:gd name="connsiteX144" fmla="*/ 1851757 w 2152885"/>
              <a:gd name="connsiteY144" fmla="*/ 1465243 h 1564395"/>
              <a:gd name="connsiteX145" fmla="*/ 1862774 w 2152885"/>
              <a:gd name="connsiteY145" fmla="*/ 1461571 h 1564395"/>
              <a:gd name="connsiteX146" fmla="*/ 1877463 w 2152885"/>
              <a:gd name="connsiteY146" fmla="*/ 1450554 h 1564395"/>
              <a:gd name="connsiteX147" fmla="*/ 1888480 w 2152885"/>
              <a:gd name="connsiteY147" fmla="*/ 1446881 h 1564395"/>
              <a:gd name="connsiteX148" fmla="*/ 1917858 w 2152885"/>
              <a:gd name="connsiteY148" fmla="*/ 1428520 h 1564395"/>
              <a:gd name="connsiteX149" fmla="*/ 1917858 w 2152885"/>
              <a:gd name="connsiteY149" fmla="*/ 1428520 h 1564395"/>
              <a:gd name="connsiteX150" fmla="*/ 1932548 w 2152885"/>
              <a:gd name="connsiteY150" fmla="*/ 1417503 h 1564395"/>
              <a:gd name="connsiteX151" fmla="*/ 1943565 w 2152885"/>
              <a:gd name="connsiteY151" fmla="*/ 1406486 h 1564395"/>
              <a:gd name="connsiteX152" fmla="*/ 1954581 w 2152885"/>
              <a:gd name="connsiteY152" fmla="*/ 1402814 h 1564395"/>
              <a:gd name="connsiteX153" fmla="*/ 1983960 w 2152885"/>
              <a:gd name="connsiteY153" fmla="*/ 1373436 h 1564395"/>
              <a:gd name="connsiteX154" fmla="*/ 2009666 w 2152885"/>
              <a:gd name="connsiteY154" fmla="*/ 1340385 h 1564395"/>
              <a:gd name="connsiteX155" fmla="*/ 2013338 w 2152885"/>
              <a:gd name="connsiteY155" fmla="*/ 1329368 h 1564395"/>
              <a:gd name="connsiteX156" fmla="*/ 2024355 w 2152885"/>
              <a:gd name="connsiteY156" fmla="*/ 1318351 h 1564395"/>
              <a:gd name="connsiteX157" fmla="*/ 2031699 w 2152885"/>
              <a:gd name="connsiteY157" fmla="*/ 1237561 h 1564395"/>
              <a:gd name="connsiteX158" fmla="*/ 2042716 w 2152885"/>
              <a:gd name="connsiteY158" fmla="*/ 1215527 h 1564395"/>
              <a:gd name="connsiteX159" fmla="*/ 2046389 w 2152885"/>
              <a:gd name="connsiteY159" fmla="*/ 1204510 h 1564395"/>
              <a:gd name="connsiteX160" fmla="*/ 2053733 w 2152885"/>
              <a:gd name="connsiteY160" fmla="*/ 1189821 h 1564395"/>
              <a:gd name="connsiteX161" fmla="*/ 2064750 w 2152885"/>
              <a:gd name="connsiteY161" fmla="*/ 1167787 h 1564395"/>
              <a:gd name="connsiteX162" fmla="*/ 2068422 w 2152885"/>
              <a:gd name="connsiteY162" fmla="*/ 1153098 h 1564395"/>
              <a:gd name="connsiteX163" fmla="*/ 2075767 w 2152885"/>
              <a:gd name="connsiteY163" fmla="*/ 1131065 h 1564395"/>
              <a:gd name="connsiteX164" fmla="*/ 2068422 w 2152885"/>
              <a:gd name="connsiteY164" fmla="*/ 1098014 h 1564395"/>
              <a:gd name="connsiteX165" fmla="*/ 2053733 w 2152885"/>
              <a:gd name="connsiteY165" fmla="*/ 1094342 h 1564395"/>
              <a:gd name="connsiteX166" fmla="*/ 2009666 w 2152885"/>
              <a:gd name="connsiteY166" fmla="*/ 1090669 h 1564395"/>
              <a:gd name="connsiteX167" fmla="*/ 2009666 w 2152885"/>
              <a:gd name="connsiteY167" fmla="*/ 1042930 h 1564395"/>
              <a:gd name="connsiteX168" fmla="*/ 2020683 w 2152885"/>
              <a:gd name="connsiteY168" fmla="*/ 1039257 h 1564395"/>
              <a:gd name="connsiteX169" fmla="*/ 2024355 w 2152885"/>
              <a:gd name="connsiteY169" fmla="*/ 1024568 h 1564395"/>
              <a:gd name="connsiteX170" fmla="*/ 1994977 w 2152885"/>
              <a:gd name="connsiteY170" fmla="*/ 980501 h 1564395"/>
              <a:gd name="connsiteX171" fmla="*/ 1983960 w 2152885"/>
              <a:gd name="connsiteY171" fmla="*/ 976828 h 1564395"/>
              <a:gd name="connsiteX172" fmla="*/ 1976615 w 2152885"/>
              <a:gd name="connsiteY172" fmla="*/ 965812 h 1564395"/>
              <a:gd name="connsiteX173" fmla="*/ 1950909 w 2152885"/>
              <a:gd name="connsiteY173" fmla="*/ 951122 h 1564395"/>
              <a:gd name="connsiteX174" fmla="*/ 1939892 w 2152885"/>
              <a:gd name="connsiteY174" fmla="*/ 943778 h 1564395"/>
              <a:gd name="connsiteX175" fmla="*/ 1928875 w 2152885"/>
              <a:gd name="connsiteY175" fmla="*/ 929089 h 1564395"/>
              <a:gd name="connsiteX176" fmla="*/ 1921531 w 2152885"/>
              <a:gd name="connsiteY176" fmla="*/ 914400 h 1564395"/>
              <a:gd name="connsiteX177" fmla="*/ 1881136 w 2152885"/>
              <a:gd name="connsiteY177" fmla="*/ 877677 h 1564395"/>
              <a:gd name="connsiteX178" fmla="*/ 1866446 w 2152885"/>
              <a:gd name="connsiteY178" fmla="*/ 874004 h 1564395"/>
              <a:gd name="connsiteX179" fmla="*/ 1855430 w 2152885"/>
              <a:gd name="connsiteY179" fmla="*/ 866660 h 1564395"/>
              <a:gd name="connsiteX180" fmla="*/ 1851757 w 2152885"/>
              <a:gd name="connsiteY180" fmla="*/ 833609 h 1564395"/>
              <a:gd name="connsiteX181" fmla="*/ 1859102 w 2152885"/>
              <a:gd name="connsiteY181" fmla="*/ 822592 h 1564395"/>
              <a:gd name="connsiteX182" fmla="*/ 1862774 w 2152885"/>
              <a:gd name="connsiteY182" fmla="*/ 807903 h 1564395"/>
              <a:gd name="connsiteX183" fmla="*/ 1899497 w 2152885"/>
              <a:gd name="connsiteY183" fmla="*/ 789542 h 1564395"/>
              <a:gd name="connsiteX184" fmla="*/ 1914186 w 2152885"/>
              <a:gd name="connsiteY184" fmla="*/ 782197 h 1564395"/>
              <a:gd name="connsiteX185" fmla="*/ 1925203 w 2152885"/>
              <a:gd name="connsiteY185" fmla="*/ 778525 h 1564395"/>
              <a:gd name="connsiteX186" fmla="*/ 1947237 w 2152885"/>
              <a:gd name="connsiteY186" fmla="*/ 756491 h 1564395"/>
              <a:gd name="connsiteX187" fmla="*/ 1943565 w 2152885"/>
              <a:gd name="connsiteY187" fmla="*/ 745474 h 1564395"/>
              <a:gd name="connsiteX188" fmla="*/ 1925203 w 2152885"/>
              <a:gd name="connsiteY188" fmla="*/ 741802 h 1564395"/>
              <a:gd name="connsiteX189" fmla="*/ 1914186 w 2152885"/>
              <a:gd name="connsiteY189" fmla="*/ 734457 h 1564395"/>
              <a:gd name="connsiteX190" fmla="*/ 1855430 w 2152885"/>
              <a:gd name="connsiteY190" fmla="*/ 738130 h 1564395"/>
              <a:gd name="connsiteX191" fmla="*/ 1844413 w 2152885"/>
              <a:gd name="connsiteY191" fmla="*/ 741802 h 1564395"/>
              <a:gd name="connsiteX192" fmla="*/ 1818707 w 2152885"/>
              <a:gd name="connsiteY192" fmla="*/ 749147 h 1564395"/>
              <a:gd name="connsiteX193" fmla="*/ 1793001 w 2152885"/>
              <a:gd name="connsiteY193" fmla="*/ 745474 h 1564395"/>
              <a:gd name="connsiteX194" fmla="*/ 1781984 w 2152885"/>
              <a:gd name="connsiteY194" fmla="*/ 738130 h 1564395"/>
              <a:gd name="connsiteX195" fmla="*/ 1759950 w 2152885"/>
              <a:gd name="connsiteY195" fmla="*/ 719768 h 1564395"/>
              <a:gd name="connsiteX196" fmla="*/ 1745261 w 2152885"/>
              <a:gd name="connsiteY196" fmla="*/ 716096 h 1564395"/>
              <a:gd name="connsiteX197" fmla="*/ 1734244 w 2152885"/>
              <a:gd name="connsiteY197" fmla="*/ 712424 h 1564395"/>
              <a:gd name="connsiteX198" fmla="*/ 1723227 w 2152885"/>
              <a:gd name="connsiteY198" fmla="*/ 705079 h 1564395"/>
              <a:gd name="connsiteX199" fmla="*/ 1719555 w 2152885"/>
              <a:gd name="connsiteY199" fmla="*/ 694062 h 1564395"/>
              <a:gd name="connsiteX200" fmla="*/ 1734244 w 2152885"/>
              <a:gd name="connsiteY200" fmla="*/ 661012 h 1564395"/>
              <a:gd name="connsiteX201" fmla="*/ 1774639 w 2152885"/>
              <a:gd name="connsiteY201" fmla="*/ 649995 h 1564395"/>
              <a:gd name="connsiteX202" fmla="*/ 1785656 w 2152885"/>
              <a:gd name="connsiteY202" fmla="*/ 613272 h 1564395"/>
              <a:gd name="connsiteX203" fmla="*/ 1789328 w 2152885"/>
              <a:gd name="connsiteY203" fmla="*/ 602255 h 1564395"/>
              <a:gd name="connsiteX204" fmla="*/ 1815034 w 2152885"/>
              <a:gd name="connsiteY204" fmla="*/ 591238 h 1564395"/>
              <a:gd name="connsiteX205" fmla="*/ 1826051 w 2152885"/>
              <a:gd name="connsiteY205" fmla="*/ 587566 h 1564395"/>
              <a:gd name="connsiteX206" fmla="*/ 1866446 w 2152885"/>
              <a:gd name="connsiteY206" fmla="*/ 594910 h 1564395"/>
              <a:gd name="connsiteX207" fmla="*/ 1862774 w 2152885"/>
              <a:gd name="connsiteY207" fmla="*/ 605927 h 1564395"/>
              <a:gd name="connsiteX208" fmla="*/ 1848085 w 2152885"/>
              <a:gd name="connsiteY208" fmla="*/ 627961 h 1564395"/>
              <a:gd name="connsiteX209" fmla="*/ 1866446 w 2152885"/>
              <a:gd name="connsiteY209" fmla="*/ 642650 h 1564395"/>
              <a:gd name="connsiteX210" fmla="*/ 1873791 w 2152885"/>
              <a:gd name="connsiteY210" fmla="*/ 653667 h 1564395"/>
              <a:gd name="connsiteX211" fmla="*/ 1877463 w 2152885"/>
              <a:gd name="connsiteY211" fmla="*/ 679373 h 1564395"/>
              <a:gd name="connsiteX212" fmla="*/ 1921531 w 2152885"/>
              <a:gd name="connsiteY212" fmla="*/ 675701 h 1564395"/>
              <a:gd name="connsiteX213" fmla="*/ 1943565 w 2152885"/>
              <a:gd name="connsiteY213" fmla="*/ 661012 h 1564395"/>
              <a:gd name="connsiteX214" fmla="*/ 1950909 w 2152885"/>
              <a:gd name="connsiteY214" fmla="*/ 649995 h 1564395"/>
              <a:gd name="connsiteX215" fmla="*/ 1972943 w 2152885"/>
              <a:gd name="connsiteY215" fmla="*/ 642650 h 1564395"/>
              <a:gd name="connsiteX216" fmla="*/ 2005993 w 2152885"/>
              <a:gd name="connsiteY216" fmla="*/ 635306 h 1564395"/>
              <a:gd name="connsiteX217" fmla="*/ 2020683 w 2152885"/>
              <a:gd name="connsiteY217" fmla="*/ 528809 h 1564395"/>
              <a:gd name="connsiteX218" fmla="*/ 2068422 w 2152885"/>
              <a:gd name="connsiteY218" fmla="*/ 517792 h 1564395"/>
              <a:gd name="connsiteX219" fmla="*/ 2097801 w 2152885"/>
              <a:gd name="connsiteY219" fmla="*/ 506775 h 1564395"/>
              <a:gd name="connsiteX220" fmla="*/ 2119834 w 2152885"/>
              <a:gd name="connsiteY220" fmla="*/ 499431 h 1564395"/>
              <a:gd name="connsiteX221" fmla="*/ 2130851 w 2152885"/>
              <a:gd name="connsiteY221" fmla="*/ 495759 h 1564395"/>
              <a:gd name="connsiteX222" fmla="*/ 2127179 w 2152885"/>
              <a:gd name="connsiteY222" fmla="*/ 440674 h 1564395"/>
              <a:gd name="connsiteX223" fmla="*/ 2105145 w 2152885"/>
              <a:gd name="connsiteY223" fmla="*/ 418640 h 1564395"/>
              <a:gd name="connsiteX224" fmla="*/ 2097801 w 2152885"/>
              <a:gd name="connsiteY224" fmla="*/ 396607 h 1564395"/>
              <a:gd name="connsiteX225" fmla="*/ 2094128 w 2152885"/>
              <a:gd name="connsiteY225" fmla="*/ 385590 h 1564395"/>
              <a:gd name="connsiteX226" fmla="*/ 2097801 w 2152885"/>
              <a:gd name="connsiteY226" fmla="*/ 363556 h 1564395"/>
              <a:gd name="connsiteX227" fmla="*/ 2108818 w 2152885"/>
              <a:gd name="connsiteY227" fmla="*/ 356212 h 1564395"/>
              <a:gd name="connsiteX228" fmla="*/ 2119834 w 2152885"/>
              <a:gd name="connsiteY228" fmla="*/ 352539 h 1564395"/>
              <a:gd name="connsiteX229" fmla="*/ 2152885 w 2152885"/>
              <a:gd name="connsiteY229" fmla="*/ 341522 h 1564395"/>
              <a:gd name="connsiteX230" fmla="*/ 2145540 w 2152885"/>
              <a:gd name="connsiteY230" fmla="*/ 279093 h 1564395"/>
              <a:gd name="connsiteX231" fmla="*/ 2138196 w 2152885"/>
              <a:gd name="connsiteY231" fmla="*/ 268077 h 1564395"/>
              <a:gd name="connsiteX232" fmla="*/ 2134524 w 2152885"/>
              <a:gd name="connsiteY232" fmla="*/ 257060 h 1564395"/>
              <a:gd name="connsiteX233" fmla="*/ 2112490 w 2152885"/>
              <a:gd name="connsiteY233" fmla="*/ 242371 h 1564395"/>
              <a:gd name="connsiteX234" fmla="*/ 2072095 w 2152885"/>
              <a:gd name="connsiteY234" fmla="*/ 246043 h 1564395"/>
              <a:gd name="connsiteX235" fmla="*/ 2061078 w 2152885"/>
              <a:gd name="connsiteY235" fmla="*/ 253387 h 1564395"/>
              <a:gd name="connsiteX236" fmla="*/ 2039044 w 2152885"/>
              <a:gd name="connsiteY236" fmla="*/ 260732 h 1564395"/>
              <a:gd name="connsiteX237" fmla="*/ 2002321 w 2152885"/>
              <a:gd name="connsiteY237" fmla="*/ 257060 h 1564395"/>
              <a:gd name="connsiteX238" fmla="*/ 1980287 w 2152885"/>
              <a:gd name="connsiteY238" fmla="*/ 249715 h 1564395"/>
              <a:gd name="connsiteX239" fmla="*/ 1936220 w 2152885"/>
              <a:gd name="connsiteY239" fmla="*/ 220337 h 1564395"/>
              <a:gd name="connsiteX240" fmla="*/ 1925203 w 2152885"/>
              <a:gd name="connsiteY240" fmla="*/ 212992 h 1564395"/>
              <a:gd name="connsiteX241" fmla="*/ 1899497 w 2152885"/>
              <a:gd name="connsiteY241" fmla="*/ 205648 h 1564395"/>
              <a:gd name="connsiteX242" fmla="*/ 1866446 w 2152885"/>
              <a:gd name="connsiteY242" fmla="*/ 194631 h 1564395"/>
              <a:gd name="connsiteX243" fmla="*/ 1855430 w 2152885"/>
              <a:gd name="connsiteY243" fmla="*/ 190959 h 1564395"/>
              <a:gd name="connsiteX244" fmla="*/ 1829724 w 2152885"/>
              <a:gd name="connsiteY244" fmla="*/ 183614 h 1564395"/>
              <a:gd name="connsiteX245" fmla="*/ 1807690 w 2152885"/>
              <a:gd name="connsiteY245" fmla="*/ 154236 h 1564395"/>
              <a:gd name="connsiteX246" fmla="*/ 1800345 w 2152885"/>
              <a:gd name="connsiteY246" fmla="*/ 143219 h 1564395"/>
              <a:gd name="connsiteX247" fmla="*/ 1756278 w 2152885"/>
              <a:gd name="connsiteY247" fmla="*/ 106496 h 1564395"/>
              <a:gd name="connsiteX248" fmla="*/ 1745261 w 2152885"/>
              <a:gd name="connsiteY248" fmla="*/ 99151 h 1564395"/>
              <a:gd name="connsiteX249" fmla="*/ 1734244 w 2152885"/>
              <a:gd name="connsiteY249" fmla="*/ 95479 h 1564395"/>
              <a:gd name="connsiteX250" fmla="*/ 1708538 w 2152885"/>
              <a:gd name="connsiteY250" fmla="*/ 77118 h 1564395"/>
              <a:gd name="connsiteX251" fmla="*/ 1693849 w 2152885"/>
              <a:gd name="connsiteY251" fmla="*/ 69773 h 1564395"/>
              <a:gd name="connsiteX252" fmla="*/ 1671815 w 2152885"/>
              <a:gd name="connsiteY252" fmla="*/ 55084 h 1564395"/>
              <a:gd name="connsiteX253" fmla="*/ 1664471 w 2152885"/>
              <a:gd name="connsiteY253" fmla="*/ 44067 h 1564395"/>
              <a:gd name="connsiteX254" fmla="*/ 1653454 w 2152885"/>
              <a:gd name="connsiteY254" fmla="*/ 36722 h 1564395"/>
              <a:gd name="connsiteX255" fmla="*/ 1638765 w 2152885"/>
              <a:gd name="connsiteY255" fmla="*/ 25706 h 1564395"/>
              <a:gd name="connsiteX256" fmla="*/ 1627748 w 2152885"/>
              <a:gd name="connsiteY256" fmla="*/ 22033 h 1564395"/>
              <a:gd name="connsiteX257" fmla="*/ 1609386 w 2152885"/>
              <a:gd name="connsiteY257" fmla="*/ 14689 h 1564395"/>
              <a:gd name="connsiteX258" fmla="*/ 1583680 w 2152885"/>
              <a:gd name="connsiteY258" fmla="*/ 7344 h 1564395"/>
              <a:gd name="connsiteX259" fmla="*/ 1539613 w 2152885"/>
              <a:gd name="connsiteY259" fmla="*/ 0 h 1564395"/>
              <a:gd name="connsiteX260" fmla="*/ 1495545 w 2152885"/>
              <a:gd name="connsiteY260" fmla="*/ 3672 h 1564395"/>
              <a:gd name="connsiteX261" fmla="*/ 1484528 w 2152885"/>
              <a:gd name="connsiteY261" fmla="*/ 7344 h 1564395"/>
              <a:gd name="connsiteX262" fmla="*/ 1480856 w 2152885"/>
              <a:gd name="connsiteY262" fmla="*/ 18361 h 1564395"/>
              <a:gd name="connsiteX263" fmla="*/ 1484528 w 2152885"/>
              <a:gd name="connsiteY263" fmla="*/ 44067 h 1564395"/>
              <a:gd name="connsiteX264" fmla="*/ 1495545 w 2152885"/>
              <a:gd name="connsiteY264" fmla="*/ 47739 h 1564395"/>
              <a:gd name="connsiteX265" fmla="*/ 1506562 w 2152885"/>
              <a:gd name="connsiteY265" fmla="*/ 55084 h 1564395"/>
              <a:gd name="connsiteX266" fmla="*/ 1502890 w 2152885"/>
              <a:gd name="connsiteY266" fmla="*/ 77118 h 1564395"/>
              <a:gd name="connsiteX267" fmla="*/ 1495545 w 2152885"/>
              <a:gd name="connsiteY267" fmla="*/ 88134 h 1564395"/>
              <a:gd name="connsiteX268" fmla="*/ 1491873 w 2152885"/>
              <a:gd name="connsiteY268" fmla="*/ 102824 h 1564395"/>
              <a:gd name="connsiteX269" fmla="*/ 1488201 w 2152885"/>
              <a:gd name="connsiteY269" fmla="*/ 143219 h 1564395"/>
              <a:gd name="connsiteX270" fmla="*/ 1477184 w 2152885"/>
              <a:gd name="connsiteY270" fmla="*/ 154236 h 1564395"/>
              <a:gd name="connsiteX271" fmla="*/ 1455150 w 2152885"/>
              <a:gd name="connsiteY271" fmla="*/ 165253 h 1564395"/>
              <a:gd name="connsiteX272" fmla="*/ 1436789 w 2152885"/>
              <a:gd name="connsiteY272" fmla="*/ 183614 h 1564395"/>
              <a:gd name="connsiteX273" fmla="*/ 1429444 w 2152885"/>
              <a:gd name="connsiteY273" fmla="*/ 194631 h 1564395"/>
              <a:gd name="connsiteX274" fmla="*/ 1433116 w 2152885"/>
              <a:gd name="connsiteY274" fmla="*/ 242371 h 1564395"/>
              <a:gd name="connsiteX275" fmla="*/ 1447805 w 2152885"/>
              <a:gd name="connsiteY275" fmla="*/ 246043 h 1564395"/>
              <a:gd name="connsiteX276" fmla="*/ 1466167 w 2152885"/>
              <a:gd name="connsiteY276" fmla="*/ 249715 h 1564395"/>
              <a:gd name="connsiteX277" fmla="*/ 1477184 w 2152885"/>
              <a:gd name="connsiteY277" fmla="*/ 253387 h 1564395"/>
              <a:gd name="connsiteX278" fmla="*/ 1528596 w 2152885"/>
              <a:gd name="connsiteY278" fmla="*/ 260732 h 1564395"/>
              <a:gd name="connsiteX279" fmla="*/ 1546957 w 2152885"/>
              <a:gd name="connsiteY279" fmla="*/ 264404 h 1564395"/>
              <a:gd name="connsiteX280" fmla="*/ 1568991 w 2152885"/>
              <a:gd name="connsiteY280" fmla="*/ 271749 h 1564395"/>
              <a:gd name="connsiteX281" fmla="*/ 1591025 w 2152885"/>
              <a:gd name="connsiteY281" fmla="*/ 290110 h 1564395"/>
              <a:gd name="connsiteX282" fmla="*/ 1613058 w 2152885"/>
              <a:gd name="connsiteY282" fmla="*/ 308472 h 1564395"/>
              <a:gd name="connsiteX283" fmla="*/ 1609386 w 2152885"/>
              <a:gd name="connsiteY283" fmla="*/ 319489 h 1564395"/>
              <a:gd name="connsiteX284" fmla="*/ 1594697 w 2152885"/>
              <a:gd name="connsiteY284" fmla="*/ 326833 h 1564395"/>
              <a:gd name="connsiteX285" fmla="*/ 1565319 w 2152885"/>
              <a:gd name="connsiteY285" fmla="*/ 334178 h 1564395"/>
              <a:gd name="connsiteX286" fmla="*/ 1539613 w 2152885"/>
              <a:gd name="connsiteY286" fmla="*/ 345195 h 1564395"/>
              <a:gd name="connsiteX287" fmla="*/ 1517579 w 2152885"/>
              <a:gd name="connsiteY287" fmla="*/ 359884 h 1564395"/>
              <a:gd name="connsiteX288" fmla="*/ 1506562 w 2152885"/>
              <a:gd name="connsiteY288" fmla="*/ 370901 h 1564395"/>
              <a:gd name="connsiteX289" fmla="*/ 1495545 w 2152885"/>
              <a:gd name="connsiteY289" fmla="*/ 374573 h 1564395"/>
              <a:gd name="connsiteX290" fmla="*/ 1473511 w 2152885"/>
              <a:gd name="connsiteY290" fmla="*/ 385590 h 1564395"/>
              <a:gd name="connsiteX291" fmla="*/ 1462495 w 2152885"/>
              <a:gd name="connsiteY291" fmla="*/ 392934 h 1564395"/>
              <a:gd name="connsiteX292" fmla="*/ 1429444 w 2152885"/>
              <a:gd name="connsiteY292" fmla="*/ 400279 h 1564395"/>
              <a:gd name="connsiteX293" fmla="*/ 1407410 w 2152885"/>
              <a:gd name="connsiteY293" fmla="*/ 407624 h 1564395"/>
              <a:gd name="connsiteX294" fmla="*/ 1392721 w 2152885"/>
              <a:gd name="connsiteY294" fmla="*/ 411296 h 1564395"/>
              <a:gd name="connsiteX295" fmla="*/ 1392721 w 2152885"/>
              <a:gd name="connsiteY295" fmla="*/ 440674 h 1564395"/>
              <a:gd name="connsiteX296" fmla="*/ 1403738 w 2152885"/>
              <a:gd name="connsiteY296" fmla="*/ 444347 h 1564395"/>
              <a:gd name="connsiteX297" fmla="*/ 1407410 w 2152885"/>
              <a:gd name="connsiteY297" fmla="*/ 455363 h 1564395"/>
              <a:gd name="connsiteX298" fmla="*/ 1392721 w 2152885"/>
              <a:gd name="connsiteY298" fmla="*/ 477397 h 1564395"/>
              <a:gd name="connsiteX299" fmla="*/ 1370687 w 2152885"/>
              <a:gd name="connsiteY299" fmla="*/ 492086 h 1564395"/>
              <a:gd name="connsiteX300" fmla="*/ 1359671 w 2152885"/>
              <a:gd name="connsiteY300" fmla="*/ 499431 h 1564395"/>
              <a:gd name="connsiteX301" fmla="*/ 1337637 w 2152885"/>
              <a:gd name="connsiteY301" fmla="*/ 514120 h 1564395"/>
              <a:gd name="connsiteX302" fmla="*/ 1326620 w 2152885"/>
              <a:gd name="connsiteY302" fmla="*/ 521465 h 1564395"/>
              <a:gd name="connsiteX303" fmla="*/ 1304586 w 2152885"/>
              <a:gd name="connsiteY303" fmla="*/ 528809 h 1564395"/>
              <a:gd name="connsiteX304" fmla="*/ 1278880 w 2152885"/>
              <a:gd name="connsiteY304" fmla="*/ 536154 h 1564395"/>
              <a:gd name="connsiteX305" fmla="*/ 1267863 w 2152885"/>
              <a:gd name="connsiteY305" fmla="*/ 539826 h 1564395"/>
              <a:gd name="connsiteX306" fmla="*/ 1220124 w 2152885"/>
              <a:gd name="connsiteY306" fmla="*/ 550843 h 1564395"/>
              <a:gd name="connsiteX307" fmla="*/ 1190745 w 2152885"/>
              <a:gd name="connsiteY307" fmla="*/ 558187 h 1564395"/>
              <a:gd name="connsiteX308" fmla="*/ 1095266 w 2152885"/>
              <a:gd name="connsiteY308" fmla="*/ 550843 h 1564395"/>
              <a:gd name="connsiteX309" fmla="*/ 1073232 w 2152885"/>
              <a:gd name="connsiteY309" fmla="*/ 543498 h 1564395"/>
              <a:gd name="connsiteX310" fmla="*/ 1062215 w 2152885"/>
              <a:gd name="connsiteY310" fmla="*/ 539826 h 1564395"/>
              <a:gd name="connsiteX311" fmla="*/ 1036509 w 2152885"/>
              <a:gd name="connsiteY311" fmla="*/ 528809 h 1564395"/>
              <a:gd name="connsiteX312" fmla="*/ 1007131 w 2152885"/>
              <a:gd name="connsiteY312" fmla="*/ 517792 h 1564395"/>
              <a:gd name="connsiteX313" fmla="*/ 985097 w 2152885"/>
              <a:gd name="connsiteY313" fmla="*/ 506775 h 1564395"/>
              <a:gd name="connsiteX314" fmla="*/ 974080 w 2152885"/>
              <a:gd name="connsiteY314" fmla="*/ 499431 h 1564395"/>
              <a:gd name="connsiteX315" fmla="*/ 955719 w 2152885"/>
              <a:gd name="connsiteY315" fmla="*/ 495759 h 1564395"/>
              <a:gd name="connsiteX316" fmla="*/ 907979 w 2152885"/>
              <a:gd name="connsiteY316" fmla="*/ 488414 h 1564395"/>
              <a:gd name="connsiteX317" fmla="*/ 852895 w 2152885"/>
              <a:gd name="connsiteY317" fmla="*/ 484742 h 1564395"/>
              <a:gd name="connsiteX318" fmla="*/ 812499 w 2152885"/>
              <a:gd name="connsiteY318" fmla="*/ 481069 h 1564395"/>
              <a:gd name="connsiteX319" fmla="*/ 779449 w 2152885"/>
              <a:gd name="connsiteY319" fmla="*/ 462708 h 1564395"/>
              <a:gd name="connsiteX320" fmla="*/ 757415 w 2152885"/>
              <a:gd name="connsiteY320" fmla="*/ 440674 h 1564395"/>
              <a:gd name="connsiteX321" fmla="*/ 746398 w 2152885"/>
              <a:gd name="connsiteY321" fmla="*/ 433330 h 1564395"/>
              <a:gd name="connsiteX322" fmla="*/ 728037 w 2152885"/>
              <a:gd name="connsiteY322" fmla="*/ 418640 h 1564395"/>
              <a:gd name="connsiteX323" fmla="*/ 717020 w 2152885"/>
              <a:gd name="connsiteY323" fmla="*/ 414968 h 1564395"/>
              <a:gd name="connsiteX324" fmla="*/ 683969 w 2152885"/>
              <a:gd name="connsiteY324" fmla="*/ 400279 h 1564395"/>
              <a:gd name="connsiteX325" fmla="*/ 672952 w 2152885"/>
              <a:gd name="connsiteY325" fmla="*/ 396607 h 1564395"/>
              <a:gd name="connsiteX326" fmla="*/ 643574 w 2152885"/>
              <a:gd name="connsiteY326" fmla="*/ 385590 h 1564395"/>
              <a:gd name="connsiteX327" fmla="*/ 632557 w 2152885"/>
              <a:gd name="connsiteY327" fmla="*/ 378245 h 1564395"/>
              <a:gd name="connsiteX328" fmla="*/ 617868 w 2152885"/>
              <a:gd name="connsiteY328" fmla="*/ 374573 h 1564395"/>
              <a:gd name="connsiteX329" fmla="*/ 606851 w 2152885"/>
              <a:gd name="connsiteY329" fmla="*/ 370901 h 1564395"/>
              <a:gd name="connsiteX330" fmla="*/ 577473 w 2152885"/>
              <a:gd name="connsiteY330" fmla="*/ 363556 h 1564395"/>
              <a:gd name="connsiteX331" fmla="*/ 570128 w 2152885"/>
              <a:gd name="connsiteY331" fmla="*/ 370901 h 156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</a:cxnLst>
            <a:rect l="l" t="t" r="r" b="b"/>
            <a:pathLst>
              <a:path w="2152885" h="1564395">
                <a:moveTo>
                  <a:pt x="570128" y="370901"/>
                </a:moveTo>
                <a:cubicBezTo>
                  <a:pt x="564008" y="368453"/>
                  <a:pt x="557131" y="367388"/>
                  <a:pt x="551767" y="363556"/>
                </a:cubicBezTo>
                <a:cubicBezTo>
                  <a:pt x="548175" y="360991"/>
                  <a:pt x="547248" y="355930"/>
                  <a:pt x="544422" y="352539"/>
                </a:cubicBezTo>
                <a:cubicBezTo>
                  <a:pt x="541097" y="348549"/>
                  <a:pt x="537077" y="345194"/>
                  <a:pt x="533405" y="341522"/>
                </a:cubicBezTo>
                <a:cubicBezTo>
                  <a:pt x="524177" y="313837"/>
                  <a:pt x="536624" y="347959"/>
                  <a:pt x="522389" y="319489"/>
                </a:cubicBezTo>
                <a:cubicBezTo>
                  <a:pt x="520658" y="316027"/>
                  <a:pt x="520447" y="311934"/>
                  <a:pt x="518716" y="308472"/>
                </a:cubicBezTo>
                <a:cubicBezTo>
                  <a:pt x="516742" y="304524"/>
                  <a:pt x="513164" y="301488"/>
                  <a:pt x="511372" y="297455"/>
                </a:cubicBezTo>
                <a:cubicBezTo>
                  <a:pt x="498492" y="268475"/>
                  <a:pt x="512828" y="281288"/>
                  <a:pt x="493010" y="268077"/>
                </a:cubicBezTo>
                <a:cubicBezTo>
                  <a:pt x="490562" y="263180"/>
                  <a:pt x="490046" y="256672"/>
                  <a:pt x="485666" y="253387"/>
                </a:cubicBezTo>
                <a:cubicBezTo>
                  <a:pt x="479473" y="248742"/>
                  <a:pt x="470977" y="248491"/>
                  <a:pt x="463632" y="246043"/>
                </a:cubicBezTo>
                <a:lnTo>
                  <a:pt x="452615" y="242371"/>
                </a:lnTo>
                <a:cubicBezTo>
                  <a:pt x="448943" y="241147"/>
                  <a:pt x="445353" y="239637"/>
                  <a:pt x="441598" y="238698"/>
                </a:cubicBezTo>
                <a:lnTo>
                  <a:pt x="426909" y="235026"/>
                </a:lnTo>
                <a:cubicBezTo>
                  <a:pt x="422013" y="232578"/>
                  <a:pt x="416675" y="230863"/>
                  <a:pt x="412220" y="227681"/>
                </a:cubicBezTo>
                <a:cubicBezTo>
                  <a:pt x="407994" y="224663"/>
                  <a:pt x="405524" y="219546"/>
                  <a:pt x="401203" y="216665"/>
                </a:cubicBezTo>
                <a:cubicBezTo>
                  <a:pt x="397982" y="214518"/>
                  <a:pt x="393648" y="214723"/>
                  <a:pt x="390186" y="212992"/>
                </a:cubicBezTo>
                <a:cubicBezTo>
                  <a:pt x="386238" y="211018"/>
                  <a:pt x="383202" y="207440"/>
                  <a:pt x="379169" y="205648"/>
                </a:cubicBezTo>
                <a:cubicBezTo>
                  <a:pt x="372095" y="202504"/>
                  <a:pt x="357136" y="198303"/>
                  <a:pt x="357136" y="198303"/>
                </a:cubicBezTo>
                <a:cubicBezTo>
                  <a:pt x="343671" y="199527"/>
                  <a:pt x="323306" y="190156"/>
                  <a:pt x="316740" y="201975"/>
                </a:cubicBezTo>
                <a:cubicBezTo>
                  <a:pt x="298275" y="235211"/>
                  <a:pt x="313593" y="254172"/>
                  <a:pt x="327757" y="275421"/>
                </a:cubicBezTo>
                <a:cubicBezTo>
                  <a:pt x="326533" y="282766"/>
                  <a:pt x="327415" y="290795"/>
                  <a:pt x="324085" y="297455"/>
                </a:cubicBezTo>
                <a:cubicBezTo>
                  <a:pt x="320736" y="304154"/>
                  <a:pt x="292507" y="312070"/>
                  <a:pt x="291034" y="312144"/>
                </a:cubicBezTo>
                <a:lnTo>
                  <a:pt x="217589" y="315816"/>
                </a:lnTo>
                <a:cubicBezTo>
                  <a:pt x="219506" y="334988"/>
                  <a:pt x="215225" y="350175"/>
                  <a:pt x="228605" y="363556"/>
                </a:cubicBezTo>
                <a:cubicBezTo>
                  <a:pt x="231726" y="366677"/>
                  <a:pt x="235950" y="368453"/>
                  <a:pt x="239622" y="370901"/>
                </a:cubicBezTo>
                <a:cubicBezTo>
                  <a:pt x="240846" y="374573"/>
                  <a:pt x="245026" y="378456"/>
                  <a:pt x="243295" y="381918"/>
                </a:cubicBezTo>
                <a:cubicBezTo>
                  <a:pt x="241564" y="385380"/>
                  <a:pt x="235903" y="384231"/>
                  <a:pt x="232278" y="385590"/>
                </a:cubicBezTo>
                <a:cubicBezTo>
                  <a:pt x="198642" y="398202"/>
                  <a:pt x="226061" y="391830"/>
                  <a:pt x="173521" y="396607"/>
                </a:cubicBezTo>
                <a:cubicBezTo>
                  <a:pt x="169849" y="397831"/>
                  <a:pt x="165725" y="398132"/>
                  <a:pt x="162504" y="400279"/>
                </a:cubicBezTo>
                <a:cubicBezTo>
                  <a:pt x="158183" y="403160"/>
                  <a:pt x="150633" y="406173"/>
                  <a:pt x="151487" y="411296"/>
                </a:cubicBezTo>
                <a:cubicBezTo>
                  <a:pt x="152354" y="416497"/>
                  <a:pt x="176982" y="427715"/>
                  <a:pt x="180866" y="429657"/>
                </a:cubicBezTo>
                <a:cubicBezTo>
                  <a:pt x="193659" y="468038"/>
                  <a:pt x="190611" y="449718"/>
                  <a:pt x="184538" y="510448"/>
                </a:cubicBezTo>
                <a:cubicBezTo>
                  <a:pt x="184036" y="515470"/>
                  <a:pt x="183666" y="520938"/>
                  <a:pt x="180866" y="525137"/>
                </a:cubicBezTo>
                <a:cubicBezTo>
                  <a:pt x="178418" y="528809"/>
                  <a:pt x="173797" y="530507"/>
                  <a:pt x="169849" y="532481"/>
                </a:cubicBezTo>
                <a:cubicBezTo>
                  <a:pt x="160805" y="537003"/>
                  <a:pt x="145268" y="538414"/>
                  <a:pt x="136798" y="539826"/>
                </a:cubicBezTo>
                <a:cubicBezTo>
                  <a:pt x="134350" y="543498"/>
                  <a:pt x="131644" y="547011"/>
                  <a:pt x="129454" y="550843"/>
                </a:cubicBezTo>
                <a:cubicBezTo>
                  <a:pt x="126738" y="555596"/>
                  <a:pt x="125291" y="561077"/>
                  <a:pt x="122109" y="565532"/>
                </a:cubicBezTo>
                <a:cubicBezTo>
                  <a:pt x="119090" y="569758"/>
                  <a:pt x="115191" y="573361"/>
                  <a:pt x="111092" y="576549"/>
                </a:cubicBezTo>
                <a:cubicBezTo>
                  <a:pt x="92151" y="591280"/>
                  <a:pt x="94663" y="589370"/>
                  <a:pt x="78042" y="594910"/>
                </a:cubicBezTo>
                <a:cubicBezTo>
                  <a:pt x="56868" y="609027"/>
                  <a:pt x="77296" y="596804"/>
                  <a:pt x="56008" y="605927"/>
                </a:cubicBezTo>
                <a:cubicBezTo>
                  <a:pt x="42966" y="611516"/>
                  <a:pt x="41364" y="613242"/>
                  <a:pt x="30302" y="620616"/>
                </a:cubicBezTo>
                <a:cubicBezTo>
                  <a:pt x="10713" y="649999"/>
                  <a:pt x="36425" y="614491"/>
                  <a:pt x="11940" y="638978"/>
                </a:cubicBezTo>
                <a:cubicBezTo>
                  <a:pt x="8819" y="642099"/>
                  <a:pt x="7044" y="646323"/>
                  <a:pt x="4596" y="649995"/>
                </a:cubicBezTo>
                <a:cubicBezTo>
                  <a:pt x="1118" y="663909"/>
                  <a:pt x="-3722" y="675418"/>
                  <a:pt x="4596" y="690390"/>
                </a:cubicBezTo>
                <a:cubicBezTo>
                  <a:pt x="7692" y="695963"/>
                  <a:pt x="28825" y="700119"/>
                  <a:pt x="33974" y="701407"/>
                </a:cubicBezTo>
                <a:cubicBezTo>
                  <a:pt x="37718" y="705151"/>
                  <a:pt x="50942" y="716935"/>
                  <a:pt x="52336" y="723440"/>
                </a:cubicBezTo>
                <a:cubicBezTo>
                  <a:pt x="55169" y="736661"/>
                  <a:pt x="48312" y="752719"/>
                  <a:pt x="56008" y="763836"/>
                </a:cubicBezTo>
                <a:cubicBezTo>
                  <a:pt x="61754" y="772135"/>
                  <a:pt x="85386" y="771180"/>
                  <a:pt x="85386" y="771180"/>
                </a:cubicBezTo>
                <a:cubicBezTo>
                  <a:pt x="96719" y="778736"/>
                  <a:pt x="97995" y="778546"/>
                  <a:pt x="107420" y="789542"/>
                </a:cubicBezTo>
                <a:cubicBezTo>
                  <a:pt x="111403" y="794189"/>
                  <a:pt x="114109" y="799903"/>
                  <a:pt x="118437" y="804231"/>
                </a:cubicBezTo>
                <a:cubicBezTo>
                  <a:pt x="127107" y="812901"/>
                  <a:pt x="134067" y="811723"/>
                  <a:pt x="144143" y="818920"/>
                </a:cubicBezTo>
                <a:cubicBezTo>
                  <a:pt x="148369" y="821939"/>
                  <a:pt x="150620" y="827415"/>
                  <a:pt x="155160" y="829937"/>
                </a:cubicBezTo>
                <a:cubicBezTo>
                  <a:pt x="161927" y="833697"/>
                  <a:pt x="177193" y="837281"/>
                  <a:pt x="177193" y="837281"/>
                </a:cubicBezTo>
                <a:cubicBezTo>
                  <a:pt x="204553" y="855522"/>
                  <a:pt x="170943" y="832074"/>
                  <a:pt x="199227" y="855643"/>
                </a:cubicBezTo>
                <a:cubicBezTo>
                  <a:pt x="202618" y="858468"/>
                  <a:pt x="206853" y="860162"/>
                  <a:pt x="210244" y="862987"/>
                </a:cubicBezTo>
                <a:cubicBezTo>
                  <a:pt x="238528" y="886556"/>
                  <a:pt x="204918" y="863108"/>
                  <a:pt x="232278" y="881349"/>
                </a:cubicBezTo>
                <a:cubicBezTo>
                  <a:pt x="242724" y="897018"/>
                  <a:pt x="247534" y="902260"/>
                  <a:pt x="254311" y="918072"/>
                </a:cubicBezTo>
                <a:cubicBezTo>
                  <a:pt x="255836" y="921630"/>
                  <a:pt x="256104" y="925705"/>
                  <a:pt x="257984" y="929089"/>
                </a:cubicBezTo>
                <a:cubicBezTo>
                  <a:pt x="262271" y="936805"/>
                  <a:pt x="272673" y="951122"/>
                  <a:pt x="272673" y="951122"/>
                </a:cubicBezTo>
                <a:cubicBezTo>
                  <a:pt x="273897" y="954794"/>
                  <a:pt x="276345" y="958268"/>
                  <a:pt x="276345" y="962139"/>
                </a:cubicBezTo>
                <a:cubicBezTo>
                  <a:pt x="276345" y="967462"/>
                  <a:pt x="269042" y="981202"/>
                  <a:pt x="265328" y="984173"/>
                </a:cubicBezTo>
                <a:cubicBezTo>
                  <a:pt x="262305" y="986591"/>
                  <a:pt x="257983" y="986621"/>
                  <a:pt x="254311" y="987845"/>
                </a:cubicBezTo>
                <a:cubicBezTo>
                  <a:pt x="249127" y="998215"/>
                  <a:pt x="234083" y="1017675"/>
                  <a:pt x="261656" y="1024568"/>
                </a:cubicBezTo>
                <a:cubicBezTo>
                  <a:pt x="266552" y="1025792"/>
                  <a:pt x="271511" y="1026790"/>
                  <a:pt x="276345" y="1028240"/>
                </a:cubicBezTo>
                <a:cubicBezTo>
                  <a:pt x="283760" y="1030465"/>
                  <a:pt x="298379" y="1035585"/>
                  <a:pt x="298379" y="1035585"/>
                </a:cubicBezTo>
                <a:cubicBezTo>
                  <a:pt x="302051" y="1038033"/>
                  <a:pt x="305363" y="1041137"/>
                  <a:pt x="309396" y="1042930"/>
                </a:cubicBezTo>
                <a:cubicBezTo>
                  <a:pt x="316471" y="1046074"/>
                  <a:pt x="331430" y="1050274"/>
                  <a:pt x="331430" y="1050274"/>
                </a:cubicBezTo>
                <a:cubicBezTo>
                  <a:pt x="335102" y="1052722"/>
                  <a:pt x="338389" y="1055880"/>
                  <a:pt x="342446" y="1057619"/>
                </a:cubicBezTo>
                <a:cubicBezTo>
                  <a:pt x="347085" y="1059607"/>
                  <a:pt x="352754" y="1058787"/>
                  <a:pt x="357136" y="1061291"/>
                </a:cubicBezTo>
                <a:cubicBezTo>
                  <a:pt x="361645" y="1063868"/>
                  <a:pt x="364053" y="1069120"/>
                  <a:pt x="368152" y="1072308"/>
                </a:cubicBezTo>
                <a:cubicBezTo>
                  <a:pt x="375120" y="1077727"/>
                  <a:pt x="382841" y="1082101"/>
                  <a:pt x="390186" y="1086997"/>
                </a:cubicBezTo>
                <a:cubicBezTo>
                  <a:pt x="393858" y="1089445"/>
                  <a:pt x="397105" y="1092703"/>
                  <a:pt x="401203" y="1094342"/>
                </a:cubicBezTo>
                <a:cubicBezTo>
                  <a:pt x="407324" y="1096790"/>
                  <a:pt x="413264" y="1099747"/>
                  <a:pt x="419565" y="1101686"/>
                </a:cubicBezTo>
                <a:cubicBezTo>
                  <a:pt x="429213" y="1104654"/>
                  <a:pt x="439367" y="1105839"/>
                  <a:pt x="448943" y="1109031"/>
                </a:cubicBezTo>
                <a:cubicBezTo>
                  <a:pt x="467024" y="1115057"/>
                  <a:pt x="456142" y="1112067"/>
                  <a:pt x="481993" y="1116375"/>
                </a:cubicBezTo>
                <a:cubicBezTo>
                  <a:pt x="486890" y="1118823"/>
                  <a:pt x="491651" y="1121563"/>
                  <a:pt x="496683" y="1123720"/>
                </a:cubicBezTo>
                <a:cubicBezTo>
                  <a:pt x="500241" y="1125245"/>
                  <a:pt x="504237" y="1125661"/>
                  <a:pt x="507699" y="1127392"/>
                </a:cubicBezTo>
                <a:cubicBezTo>
                  <a:pt x="536171" y="1141628"/>
                  <a:pt x="502045" y="1129181"/>
                  <a:pt x="529733" y="1138409"/>
                </a:cubicBezTo>
                <a:cubicBezTo>
                  <a:pt x="533405" y="1142081"/>
                  <a:pt x="536760" y="1146101"/>
                  <a:pt x="540750" y="1149426"/>
                </a:cubicBezTo>
                <a:cubicBezTo>
                  <a:pt x="544141" y="1152252"/>
                  <a:pt x="548646" y="1153650"/>
                  <a:pt x="551767" y="1156771"/>
                </a:cubicBezTo>
                <a:cubicBezTo>
                  <a:pt x="554888" y="1159892"/>
                  <a:pt x="555790" y="1164881"/>
                  <a:pt x="559111" y="1167787"/>
                </a:cubicBezTo>
                <a:cubicBezTo>
                  <a:pt x="565754" y="1173600"/>
                  <a:pt x="573800" y="1177580"/>
                  <a:pt x="581145" y="1182477"/>
                </a:cubicBezTo>
                <a:lnTo>
                  <a:pt x="592162" y="1189821"/>
                </a:lnTo>
                <a:cubicBezTo>
                  <a:pt x="595834" y="1192269"/>
                  <a:pt x="598992" y="1195770"/>
                  <a:pt x="603179" y="1197166"/>
                </a:cubicBezTo>
                <a:lnTo>
                  <a:pt x="614196" y="1200838"/>
                </a:lnTo>
                <a:cubicBezTo>
                  <a:pt x="617868" y="1203286"/>
                  <a:pt x="621265" y="1206209"/>
                  <a:pt x="625213" y="1208183"/>
                </a:cubicBezTo>
                <a:cubicBezTo>
                  <a:pt x="628833" y="1209993"/>
                  <a:pt x="648362" y="1215425"/>
                  <a:pt x="650919" y="1215527"/>
                </a:cubicBezTo>
                <a:cubicBezTo>
                  <a:pt x="707196" y="1217778"/>
                  <a:pt x="763536" y="1217976"/>
                  <a:pt x="819844" y="1219200"/>
                </a:cubicBezTo>
                <a:cubicBezTo>
                  <a:pt x="825964" y="1220424"/>
                  <a:pt x="831963" y="1222872"/>
                  <a:pt x="838205" y="1222872"/>
                </a:cubicBezTo>
                <a:cubicBezTo>
                  <a:pt x="866611" y="1222872"/>
                  <a:pt x="867087" y="1221814"/>
                  <a:pt x="885945" y="1215527"/>
                </a:cubicBezTo>
                <a:cubicBezTo>
                  <a:pt x="888393" y="1210631"/>
                  <a:pt x="891134" y="1205870"/>
                  <a:pt x="893290" y="1200838"/>
                </a:cubicBezTo>
                <a:cubicBezTo>
                  <a:pt x="894815" y="1197280"/>
                  <a:pt x="894544" y="1192844"/>
                  <a:pt x="896962" y="1189821"/>
                </a:cubicBezTo>
                <a:cubicBezTo>
                  <a:pt x="899719" y="1186375"/>
                  <a:pt x="904307" y="1184925"/>
                  <a:pt x="907979" y="1182477"/>
                </a:cubicBezTo>
                <a:cubicBezTo>
                  <a:pt x="913397" y="1174350"/>
                  <a:pt x="917860" y="1166097"/>
                  <a:pt x="926340" y="1160443"/>
                </a:cubicBezTo>
                <a:cubicBezTo>
                  <a:pt x="929561" y="1158296"/>
                  <a:pt x="933685" y="1157995"/>
                  <a:pt x="937357" y="1156771"/>
                </a:cubicBezTo>
                <a:cubicBezTo>
                  <a:pt x="939805" y="1153099"/>
                  <a:pt x="941256" y="1148511"/>
                  <a:pt x="944702" y="1145754"/>
                </a:cubicBezTo>
                <a:cubicBezTo>
                  <a:pt x="947725" y="1143336"/>
                  <a:pt x="951848" y="1142081"/>
                  <a:pt x="955719" y="1142081"/>
                </a:cubicBezTo>
                <a:cubicBezTo>
                  <a:pt x="983900" y="1142081"/>
                  <a:pt x="1012027" y="1144530"/>
                  <a:pt x="1040181" y="1145754"/>
                </a:cubicBezTo>
                <a:cubicBezTo>
                  <a:pt x="1041405" y="1150650"/>
                  <a:pt x="1041866" y="1155804"/>
                  <a:pt x="1043854" y="1160443"/>
                </a:cubicBezTo>
                <a:cubicBezTo>
                  <a:pt x="1045593" y="1164500"/>
                  <a:pt x="1047807" y="1168635"/>
                  <a:pt x="1051198" y="1171460"/>
                </a:cubicBezTo>
                <a:cubicBezTo>
                  <a:pt x="1065210" y="1183137"/>
                  <a:pt x="1086688" y="1180885"/>
                  <a:pt x="1102610" y="1182477"/>
                </a:cubicBezTo>
                <a:cubicBezTo>
                  <a:pt x="1109990" y="1193546"/>
                  <a:pt x="1111705" y="1195130"/>
                  <a:pt x="1117299" y="1208183"/>
                </a:cubicBezTo>
                <a:cubicBezTo>
                  <a:pt x="1118824" y="1211741"/>
                  <a:pt x="1119092" y="1215816"/>
                  <a:pt x="1120972" y="1219200"/>
                </a:cubicBezTo>
                <a:cubicBezTo>
                  <a:pt x="1125259" y="1226916"/>
                  <a:pt x="1130765" y="1233889"/>
                  <a:pt x="1135661" y="1241233"/>
                </a:cubicBezTo>
                <a:lnTo>
                  <a:pt x="1143005" y="1252250"/>
                </a:lnTo>
                <a:cubicBezTo>
                  <a:pt x="1144229" y="1263267"/>
                  <a:pt x="1146678" y="1274216"/>
                  <a:pt x="1146678" y="1285301"/>
                </a:cubicBezTo>
                <a:cubicBezTo>
                  <a:pt x="1146678" y="1313701"/>
                  <a:pt x="1145618" y="1314184"/>
                  <a:pt x="1139333" y="1333040"/>
                </a:cubicBezTo>
                <a:cubicBezTo>
                  <a:pt x="1140557" y="1351402"/>
                  <a:pt x="1138790" y="1370212"/>
                  <a:pt x="1143005" y="1388125"/>
                </a:cubicBezTo>
                <a:cubicBezTo>
                  <a:pt x="1144016" y="1392421"/>
                  <a:pt x="1149989" y="1393677"/>
                  <a:pt x="1154022" y="1395469"/>
                </a:cubicBezTo>
                <a:cubicBezTo>
                  <a:pt x="1161097" y="1398613"/>
                  <a:pt x="1176056" y="1402814"/>
                  <a:pt x="1176056" y="1402814"/>
                </a:cubicBezTo>
                <a:cubicBezTo>
                  <a:pt x="1197106" y="1434388"/>
                  <a:pt x="1171869" y="1394440"/>
                  <a:pt x="1187073" y="1424848"/>
                </a:cubicBezTo>
                <a:cubicBezTo>
                  <a:pt x="1192185" y="1435072"/>
                  <a:pt x="1197314" y="1438761"/>
                  <a:pt x="1205434" y="1446881"/>
                </a:cubicBezTo>
                <a:cubicBezTo>
                  <a:pt x="1206658" y="1450553"/>
                  <a:pt x="1207376" y="1454436"/>
                  <a:pt x="1209107" y="1457898"/>
                </a:cubicBezTo>
                <a:cubicBezTo>
                  <a:pt x="1213235" y="1466153"/>
                  <a:pt x="1220505" y="1474129"/>
                  <a:pt x="1227468" y="1479932"/>
                </a:cubicBezTo>
                <a:cubicBezTo>
                  <a:pt x="1230859" y="1482758"/>
                  <a:pt x="1234537" y="1485303"/>
                  <a:pt x="1238485" y="1487277"/>
                </a:cubicBezTo>
                <a:cubicBezTo>
                  <a:pt x="1241947" y="1489008"/>
                  <a:pt x="1245830" y="1489725"/>
                  <a:pt x="1249502" y="1490949"/>
                </a:cubicBezTo>
                <a:cubicBezTo>
                  <a:pt x="1260519" y="1489725"/>
                  <a:pt x="1271618" y="1489099"/>
                  <a:pt x="1282552" y="1487277"/>
                </a:cubicBezTo>
                <a:cubicBezTo>
                  <a:pt x="1289819" y="1486066"/>
                  <a:pt x="1302753" y="1479405"/>
                  <a:pt x="1308258" y="1476260"/>
                </a:cubicBezTo>
                <a:cubicBezTo>
                  <a:pt x="1312090" y="1474070"/>
                  <a:pt x="1315242" y="1470708"/>
                  <a:pt x="1319275" y="1468915"/>
                </a:cubicBezTo>
                <a:cubicBezTo>
                  <a:pt x="1326350" y="1465771"/>
                  <a:pt x="1341309" y="1461571"/>
                  <a:pt x="1341309" y="1461571"/>
                </a:cubicBezTo>
                <a:cubicBezTo>
                  <a:pt x="1362621" y="1447362"/>
                  <a:pt x="1341891" y="1458894"/>
                  <a:pt x="1378032" y="1450554"/>
                </a:cubicBezTo>
                <a:cubicBezTo>
                  <a:pt x="1385576" y="1448813"/>
                  <a:pt x="1400066" y="1443209"/>
                  <a:pt x="1400066" y="1443209"/>
                </a:cubicBezTo>
                <a:cubicBezTo>
                  <a:pt x="1404962" y="1439537"/>
                  <a:pt x="1411198" y="1437172"/>
                  <a:pt x="1414755" y="1432192"/>
                </a:cubicBezTo>
                <a:cubicBezTo>
                  <a:pt x="1430605" y="1410002"/>
                  <a:pt x="1405019" y="1421972"/>
                  <a:pt x="1429444" y="1413831"/>
                </a:cubicBezTo>
                <a:cubicBezTo>
                  <a:pt x="1434340" y="1415055"/>
                  <a:pt x="1439299" y="1416053"/>
                  <a:pt x="1444133" y="1417503"/>
                </a:cubicBezTo>
                <a:cubicBezTo>
                  <a:pt x="1451548" y="1419728"/>
                  <a:pt x="1466167" y="1424848"/>
                  <a:pt x="1466167" y="1424848"/>
                </a:cubicBezTo>
                <a:cubicBezTo>
                  <a:pt x="1473512" y="1432192"/>
                  <a:pt x="1482440" y="1438239"/>
                  <a:pt x="1488201" y="1446881"/>
                </a:cubicBezTo>
                <a:cubicBezTo>
                  <a:pt x="1490649" y="1450553"/>
                  <a:pt x="1492224" y="1454992"/>
                  <a:pt x="1495545" y="1457898"/>
                </a:cubicBezTo>
                <a:cubicBezTo>
                  <a:pt x="1511084" y="1471495"/>
                  <a:pt x="1513466" y="1471216"/>
                  <a:pt x="1528596" y="1476260"/>
                </a:cubicBezTo>
                <a:cubicBezTo>
                  <a:pt x="1532268" y="1479932"/>
                  <a:pt x="1535514" y="1484088"/>
                  <a:pt x="1539613" y="1487277"/>
                </a:cubicBezTo>
                <a:cubicBezTo>
                  <a:pt x="1546580" y="1492696"/>
                  <a:pt x="1554302" y="1497070"/>
                  <a:pt x="1561646" y="1501966"/>
                </a:cubicBezTo>
                <a:cubicBezTo>
                  <a:pt x="1586957" y="1518840"/>
                  <a:pt x="1568269" y="1508996"/>
                  <a:pt x="1624075" y="1512983"/>
                </a:cubicBezTo>
                <a:cubicBezTo>
                  <a:pt x="1630196" y="1514207"/>
                  <a:pt x="1638023" y="1512241"/>
                  <a:pt x="1642437" y="1516655"/>
                </a:cubicBezTo>
                <a:cubicBezTo>
                  <a:pt x="1648604" y="1522822"/>
                  <a:pt x="1649711" y="1544644"/>
                  <a:pt x="1653454" y="1553378"/>
                </a:cubicBezTo>
                <a:cubicBezTo>
                  <a:pt x="1655193" y="1557435"/>
                  <a:pt x="1658350" y="1560723"/>
                  <a:pt x="1660798" y="1564395"/>
                </a:cubicBezTo>
                <a:cubicBezTo>
                  <a:pt x="1665694" y="1563171"/>
                  <a:pt x="1672553" y="1564829"/>
                  <a:pt x="1675487" y="1560722"/>
                </a:cubicBezTo>
                <a:cubicBezTo>
                  <a:pt x="1679815" y="1554663"/>
                  <a:pt x="1677700" y="1545990"/>
                  <a:pt x="1679160" y="1538689"/>
                </a:cubicBezTo>
                <a:cubicBezTo>
                  <a:pt x="1681268" y="1528152"/>
                  <a:pt x="1682336" y="1520824"/>
                  <a:pt x="1690177" y="1512983"/>
                </a:cubicBezTo>
                <a:cubicBezTo>
                  <a:pt x="1693298" y="1509862"/>
                  <a:pt x="1697160" y="1507431"/>
                  <a:pt x="1701193" y="1505638"/>
                </a:cubicBezTo>
                <a:cubicBezTo>
                  <a:pt x="1724746" y="1495169"/>
                  <a:pt x="1728414" y="1498601"/>
                  <a:pt x="1756278" y="1494621"/>
                </a:cubicBezTo>
                <a:cubicBezTo>
                  <a:pt x="1762457" y="1493738"/>
                  <a:pt x="1768519" y="1492173"/>
                  <a:pt x="1774639" y="1490949"/>
                </a:cubicBezTo>
                <a:cubicBezTo>
                  <a:pt x="1778311" y="1488501"/>
                  <a:pt x="1781523" y="1485154"/>
                  <a:pt x="1785656" y="1483604"/>
                </a:cubicBezTo>
                <a:cubicBezTo>
                  <a:pt x="1791500" y="1481412"/>
                  <a:pt x="1797962" y="1481446"/>
                  <a:pt x="1804018" y="1479932"/>
                </a:cubicBezTo>
                <a:cubicBezTo>
                  <a:pt x="1838210" y="1471385"/>
                  <a:pt x="1777739" y="1481589"/>
                  <a:pt x="1840740" y="1472587"/>
                </a:cubicBezTo>
                <a:cubicBezTo>
                  <a:pt x="1844412" y="1470139"/>
                  <a:pt x="1847809" y="1467217"/>
                  <a:pt x="1851757" y="1465243"/>
                </a:cubicBezTo>
                <a:cubicBezTo>
                  <a:pt x="1855219" y="1463512"/>
                  <a:pt x="1859413" y="1463492"/>
                  <a:pt x="1862774" y="1461571"/>
                </a:cubicBezTo>
                <a:cubicBezTo>
                  <a:pt x="1868088" y="1458534"/>
                  <a:pt x="1872149" y="1453591"/>
                  <a:pt x="1877463" y="1450554"/>
                </a:cubicBezTo>
                <a:cubicBezTo>
                  <a:pt x="1880824" y="1448633"/>
                  <a:pt x="1885082" y="1448735"/>
                  <a:pt x="1888480" y="1446881"/>
                </a:cubicBezTo>
                <a:cubicBezTo>
                  <a:pt x="1898618" y="1441351"/>
                  <a:pt x="1908065" y="1434640"/>
                  <a:pt x="1917858" y="1428520"/>
                </a:cubicBezTo>
                <a:lnTo>
                  <a:pt x="1917858" y="1428520"/>
                </a:lnTo>
                <a:cubicBezTo>
                  <a:pt x="1922755" y="1424848"/>
                  <a:pt x="1927901" y="1421486"/>
                  <a:pt x="1932548" y="1417503"/>
                </a:cubicBezTo>
                <a:cubicBezTo>
                  <a:pt x="1936491" y="1414123"/>
                  <a:pt x="1939244" y="1409367"/>
                  <a:pt x="1943565" y="1406486"/>
                </a:cubicBezTo>
                <a:cubicBezTo>
                  <a:pt x="1946786" y="1404339"/>
                  <a:pt x="1950909" y="1404038"/>
                  <a:pt x="1954581" y="1402814"/>
                </a:cubicBezTo>
                <a:cubicBezTo>
                  <a:pt x="1999952" y="1346105"/>
                  <a:pt x="1942029" y="1415368"/>
                  <a:pt x="1983960" y="1373436"/>
                </a:cubicBezTo>
                <a:cubicBezTo>
                  <a:pt x="1996670" y="1360726"/>
                  <a:pt x="2000931" y="1353487"/>
                  <a:pt x="2009666" y="1340385"/>
                </a:cubicBezTo>
                <a:cubicBezTo>
                  <a:pt x="2010890" y="1336713"/>
                  <a:pt x="2011191" y="1332589"/>
                  <a:pt x="2013338" y="1329368"/>
                </a:cubicBezTo>
                <a:cubicBezTo>
                  <a:pt x="2016219" y="1325047"/>
                  <a:pt x="2023336" y="1323444"/>
                  <a:pt x="2024355" y="1318351"/>
                </a:cubicBezTo>
                <a:cubicBezTo>
                  <a:pt x="2029658" y="1291835"/>
                  <a:pt x="2026946" y="1264181"/>
                  <a:pt x="2031699" y="1237561"/>
                </a:cubicBezTo>
                <a:cubicBezTo>
                  <a:pt x="2033142" y="1229477"/>
                  <a:pt x="2039381" y="1223031"/>
                  <a:pt x="2042716" y="1215527"/>
                </a:cubicBezTo>
                <a:cubicBezTo>
                  <a:pt x="2044288" y="1211990"/>
                  <a:pt x="2044864" y="1208068"/>
                  <a:pt x="2046389" y="1204510"/>
                </a:cubicBezTo>
                <a:cubicBezTo>
                  <a:pt x="2048545" y="1199478"/>
                  <a:pt x="2051577" y="1194853"/>
                  <a:pt x="2053733" y="1189821"/>
                </a:cubicBezTo>
                <a:cubicBezTo>
                  <a:pt x="2062854" y="1168537"/>
                  <a:pt x="2050636" y="1188957"/>
                  <a:pt x="2064750" y="1167787"/>
                </a:cubicBezTo>
                <a:cubicBezTo>
                  <a:pt x="2065974" y="1162891"/>
                  <a:pt x="2066972" y="1157932"/>
                  <a:pt x="2068422" y="1153098"/>
                </a:cubicBezTo>
                <a:cubicBezTo>
                  <a:pt x="2070647" y="1145683"/>
                  <a:pt x="2075767" y="1131065"/>
                  <a:pt x="2075767" y="1131065"/>
                </a:cubicBezTo>
                <a:cubicBezTo>
                  <a:pt x="2073319" y="1120048"/>
                  <a:pt x="2074229" y="1107691"/>
                  <a:pt x="2068422" y="1098014"/>
                </a:cubicBezTo>
                <a:cubicBezTo>
                  <a:pt x="2065825" y="1093686"/>
                  <a:pt x="2058741" y="1094968"/>
                  <a:pt x="2053733" y="1094342"/>
                </a:cubicBezTo>
                <a:cubicBezTo>
                  <a:pt x="2039107" y="1092514"/>
                  <a:pt x="2024355" y="1091893"/>
                  <a:pt x="2009666" y="1090669"/>
                </a:cubicBezTo>
                <a:cubicBezTo>
                  <a:pt x="2003712" y="1072811"/>
                  <a:pt x="2000491" y="1068159"/>
                  <a:pt x="2009666" y="1042930"/>
                </a:cubicBezTo>
                <a:cubicBezTo>
                  <a:pt x="2010989" y="1039292"/>
                  <a:pt x="2017011" y="1040481"/>
                  <a:pt x="2020683" y="1039257"/>
                </a:cubicBezTo>
                <a:cubicBezTo>
                  <a:pt x="2021907" y="1034361"/>
                  <a:pt x="2024857" y="1029590"/>
                  <a:pt x="2024355" y="1024568"/>
                </a:cubicBezTo>
                <a:cubicBezTo>
                  <a:pt x="2022837" y="1009386"/>
                  <a:pt x="2010261" y="985597"/>
                  <a:pt x="1994977" y="980501"/>
                </a:cubicBezTo>
                <a:lnTo>
                  <a:pt x="1983960" y="976828"/>
                </a:lnTo>
                <a:cubicBezTo>
                  <a:pt x="1981512" y="973156"/>
                  <a:pt x="1979736" y="968933"/>
                  <a:pt x="1976615" y="965812"/>
                </a:cubicBezTo>
                <a:cubicBezTo>
                  <a:pt x="1958857" y="948055"/>
                  <a:pt x="1967715" y="959525"/>
                  <a:pt x="1950909" y="951122"/>
                </a:cubicBezTo>
                <a:cubicBezTo>
                  <a:pt x="1946961" y="949148"/>
                  <a:pt x="1943564" y="946226"/>
                  <a:pt x="1939892" y="943778"/>
                </a:cubicBezTo>
                <a:cubicBezTo>
                  <a:pt x="1936220" y="938882"/>
                  <a:pt x="1932119" y="934279"/>
                  <a:pt x="1928875" y="929089"/>
                </a:cubicBezTo>
                <a:cubicBezTo>
                  <a:pt x="1925974" y="924447"/>
                  <a:pt x="1924997" y="918637"/>
                  <a:pt x="1921531" y="914400"/>
                </a:cubicBezTo>
                <a:cubicBezTo>
                  <a:pt x="1917447" y="909408"/>
                  <a:pt x="1892414" y="883316"/>
                  <a:pt x="1881136" y="877677"/>
                </a:cubicBezTo>
                <a:cubicBezTo>
                  <a:pt x="1876621" y="875420"/>
                  <a:pt x="1871343" y="875228"/>
                  <a:pt x="1866446" y="874004"/>
                </a:cubicBezTo>
                <a:cubicBezTo>
                  <a:pt x="1862774" y="871556"/>
                  <a:pt x="1858551" y="869781"/>
                  <a:pt x="1855430" y="866660"/>
                </a:cubicBezTo>
                <a:cubicBezTo>
                  <a:pt x="1844476" y="855706"/>
                  <a:pt x="1846480" y="849439"/>
                  <a:pt x="1851757" y="833609"/>
                </a:cubicBezTo>
                <a:cubicBezTo>
                  <a:pt x="1853153" y="829422"/>
                  <a:pt x="1856654" y="826264"/>
                  <a:pt x="1859102" y="822592"/>
                </a:cubicBezTo>
                <a:cubicBezTo>
                  <a:pt x="1860326" y="817696"/>
                  <a:pt x="1859451" y="811701"/>
                  <a:pt x="1862774" y="807903"/>
                </a:cubicBezTo>
                <a:cubicBezTo>
                  <a:pt x="1875016" y="793912"/>
                  <a:pt x="1884244" y="793355"/>
                  <a:pt x="1899497" y="789542"/>
                </a:cubicBezTo>
                <a:cubicBezTo>
                  <a:pt x="1904393" y="787094"/>
                  <a:pt x="1909154" y="784353"/>
                  <a:pt x="1914186" y="782197"/>
                </a:cubicBezTo>
                <a:cubicBezTo>
                  <a:pt x="1917744" y="780672"/>
                  <a:pt x="1922147" y="780902"/>
                  <a:pt x="1925203" y="778525"/>
                </a:cubicBezTo>
                <a:cubicBezTo>
                  <a:pt x="1933402" y="772148"/>
                  <a:pt x="1947237" y="756491"/>
                  <a:pt x="1947237" y="756491"/>
                </a:cubicBezTo>
                <a:cubicBezTo>
                  <a:pt x="1946013" y="752819"/>
                  <a:pt x="1946786" y="747621"/>
                  <a:pt x="1943565" y="745474"/>
                </a:cubicBezTo>
                <a:cubicBezTo>
                  <a:pt x="1938371" y="742012"/>
                  <a:pt x="1931047" y="743994"/>
                  <a:pt x="1925203" y="741802"/>
                </a:cubicBezTo>
                <a:cubicBezTo>
                  <a:pt x="1921070" y="740252"/>
                  <a:pt x="1917858" y="736905"/>
                  <a:pt x="1914186" y="734457"/>
                </a:cubicBezTo>
                <a:cubicBezTo>
                  <a:pt x="1894601" y="735681"/>
                  <a:pt x="1874946" y="736076"/>
                  <a:pt x="1855430" y="738130"/>
                </a:cubicBezTo>
                <a:cubicBezTo>
                  <a:pt x="1851580" y="738535"/>
                  <a:pt x="1848135" y="740739"/>
                  <a:pt x="1844413" y="741802"/>
                </a:cubicBezTo>
                <a:cubicBezTo>
                  <a:pt x="1812161" y="751016"/>
                  <a:pt x="1845102" y="740347"/>
                  <a:pt x="1818707" y="749147"/>
                </a:cubicBezTo>
                <a:cubicBezTo>
                  <a:pt x="1810138" y="747923"/>
                  <a:pt x="1801292" y="747961"/>
                  <a:pt x="1793001" y="745474"/>
                </a:cubicBezTo>
                <a:cubicBezTo>
                  <a:pt x="1788774" y="744206"/>
                  <a:pt x="1785375" y="740955"/>
                  <a:pt x="1781984" y="738130"/>
                </a:cubicBezTo>
                <a:cubicBezTo>
                  <a:pt x="1772642" y="730345"/>
                  <a:pt x="1771213" y="724595"/>
                  <a:pt x="1759950" y="719768"/>
                </a:cubicBezTo>
                <a:cubicBezTo>
                  <a:pt x="1755311" y="717780"/>
                  <a:pt x="1750114" y="717482"/>
                  <a:pt x="1745261" y="716096"/>
                </a:cubicBezTo>
                <a:cubicBezTo>
                  <a:pt x="1741539" y="715033"/>
                  <a:pt x="1737916" y="713648"/>
                  <a:pt x="1734244" y="712424"/>
                </a:cubicBezTo>
                <a:cubicBezTo>
                  <a:pt x="1730572" y="709976"/>
                  <a:pt x="1725984" y="708526"/>
                  <a:pt x="1723227" y="705079"/>
                </a:cubicBezTo>
                <a:cubicBezTo>
                  <a:pt x="1720809" y="702056"/>
                  <a:pt x="1719555" y="697933"/>
                  <a:pt x="1719555" y="694062"/>
                </a:cubicBezTo>
                <a:cubicBezTo>
                  <a:pt x="1719555" y="679794"/>
                  <a:pt x="1721118" y="668304"/>
                  <a:pt x="1734244" y="661012"/>
                </a:cubicBezTo>
                <a:cubicBezTo>
                  <a:pt x="1744730" y="655187"/>
                  <a:pt x="1762770" y="652369"/>
                  <a:pt x="1774639" y="649995"/>
                </a:cubicBezTo>
                <a:cubicBezTo>
                  <a:pt x="1792086" y="597656"/>
                  <a:pt x="1774561" y="652106"/>
                  <a:pt x="1785656" y="613272"/>
                </a:cubicBezTo>
                <a:cubicBezTo>
                  <a:pt x="1786719" y="609550"/>
                  <a:pt x="1786910" y="605278"/>
                  <a:pt x="1789328" y="602255"/>
                </a:cubicBezTo>
                <a:cubicBezTo>
                  <a:pt x="1795954" y="593972"/>
                  <a:pt x="1805886" y="593852"/>
                  <a:pt x="1815034" y="591238"/>
                </a:cubicBezTo>
                <a:cubicBezTo>
                  <a:pt x="1818756" y="590175"/>
                  <a:pt x="1822379" y="588790"/>
                  <a:pt x="1826051" y="587566"/>
                </a:cubicBezTo>
                <a:cubicBezTo>
                  <a:pt x="1839516" y="590014"/>
                  <a:pt x="1854205" y="588790"/>
                  <a:pt x="1866446" y="594910"/>
                </a:cubicBezTo>
                <a:cubicBezTo>
                  <a:pt x="1869908" y="596641"/>
                  <a:pt x="1864654" y="602543"/>
                  <a:pt x="1862774" y="605927"/>
                </a:cubicBezTo>
                <a:cubicBezTo>
                  <a:pt x="1858487" y="613643"/>
                  <a:pt x="1848085" y="627961"/>
                  <a:pt x="1848085" y="627961"/>
                </a:cubicBezTo>
                <a:cubicBezTo>
                  <a:pt x="1855879" y="651344"/>
                  <a:pt x="1844708" y="628159"/>
                  <a:pt x="1866446" y="642650"/>
                </a:cubicBezTo>
                <a:cubicBezTo>
                  <a:pt x="1870118" y="645098"/>
                  <a:pt x="1871343" y="649995"/>
                  <a:pt x="1873791" y="653667"/>
                </a:cubicBezTo>
                <a:cubicBezTo>
                  <a:pt x="1875015" y="662236"/>
                  <a:pt x="1869604" y="675746"/>
                  <a:pt x="1877463" y="679373"/>
                </a:cubicBezTo>
                <a:cubicBezTo>
                  <a:pt x="1890847" y="685550"/>
                  <a:pt x="1907328" y="679646"/>
                  <a:pt x="1921531" y="675701"/>
                </a:cubicBezTo>
                <a:cubicBezTo>
                  <a:pt x="1930036" y="673339"/>
                  <a:pt x="1943565" y="661012"/>
                  <a:pt x="1943565" y="661012"/>
                </a:cubicBezTo>
                <a:cubicBezTo>
                  <a:pt x="1946013" y="657340"/>
                  <a:pt x="1947166" y="652334"/>
                  <a:pt x="1950909" y="649995"/>
                </a:cubicBezTo>
                <a:cubicBezTo>
                  <a:pt x="1957474" y="645892"/>
                  <a:pt x="1965432" y="644528"/>
                  <a:pt x="1972943" y="642650"/>
                </a:cubicBezTo>
                <a:cubicBezTo>
                  <a:pt x="1993687" y="637464"/>
                  <a:pt x="1982683" y="639968"/>
                  <a:pt x="2005993" y="635306"/>
                </a:cubicBezTo>
                <a:cubicBezTo>
                  <a:pt x="2047894" y="607371"/>
                  <a:pt x="1991626" y="649186"/>
                  <a:pt x="2020683" y="528809"/>
                </a:cubicBezTo>
                <a:cubicBezTo>
                  <a:pt x="2022123" y="522844"/>
                  <a:pt x="2067258" y="517958"/>
                  <a:pt x="2068422" y="517792"/>
                </a:cubicBezTo>
                <a:cubicBezTo>
                  <a:pt x="2087594" y="505012"/>
                  <a:pt x="2070923" y="514105"/>
                  <a:pt x="2097801" y="506775"/>
                </a:cubicBezTo>
                <a:cubicBezTo>
                  <a:pt x="2105270" y="504738"/>
                  <a:pt x="2112490" y="501879"/>
                  <a:pt x="2119834" y="499431"/>
                </a:cubicBezTo>
                <a:lnTo>
                  <a:pt x="2130851" y="495759"/>
                </a:lnTo>
                <a:cubicBezTo>
                  <a:pt x="2129627" y="477397"/>
                  <a:pt x="2132998" y="458132"/>
                  <a:pt x="2127179" y="440674"/>
                </a:cubicBezTo>
                <a:cubicBezTo>
                  <a:pt x="2123894" y="430820"/>
                  <a:pt x="2105145" y="418640"/>
                  <a:pt x="2105145" y="418640"/>
                </a:cubicBezTo>
                <a:lnTo>
                  <a:pt x="2097801" y="396607"/>
                </a:lnTo>
                <a:lnTo>
                  <a:pt x="2094128" y="385590"/>
                </a:lnTo>
                <a:cubicBezTo>
                  <a:pt x="2095352" y="378245"/>
                  <a:pt x="2094471" y="370216"/>
                  <a:pt x="2097801" y="363556"/>
                </a:cubicBezTo>
                <a:cubicBezTo>
                  <a:pt x="2099775" y="359609"/>
                  <a:pt x="2104871" y="358186"/>
                  <a:pt x="2108818" y="356212"/>
                </a:cubicBezTo>
                <a:cubicBezTo>
                  <a:pt x="2112280" y="354481"/>
                  <a:pt x="2116276" y="354064"/>
                  <a:pt x="2119834" y="352539"/>
                </a:cubicBezTo>
                <a:cubicBezTo>
                  <a:pt x="2146437" y="341138"/>
                  <a:pt x="2121939" y="347713"/>
                  <a:pt x="2152885" y="341522"/>
                </a:cubicBezTo>
                <a:cubicBezTo>
                  <a:pt x="2152304" y="333383"/>
                  <a:pt x="2153888" y="295789"/>
                  <a:pt x="2145540" y="279093"/>
                </a:cubicBezTo>
                <a:cubicBezTo>
                  <a:pt x="2143566" y="275146"/>
                  <a:pt x="2140644" y="271749"/>
                  <a:pt x="2138196" y="268077"/>
                </a:cubicBezTo>
                <a:cubicBezTo>
                  <a:pt x="2136972" y="264405"/>
                  <a:pt x="2137261" y="259797"/>
                  <a:pt x="2134524" y="257060"/>
                </a:cubicBezTo>
                <a:cubicBezTo>
                  <a:pt x="2128282" y="250818"/>
                  <a:pt x="2112490" y="242371"/>
                  <a:pt x="2112490" y="242371"/>
                </a:cubicBezTo>
                <a:cubicBezTo>
                  <a:pt x="2099025" y="243595"/>
                  <a:pt x="2085315" y="243210"/>
                  <a:pt x="2072095" y="246043"/>
                </a:cubicBezTo>
                <a:cubicBezTo>
                  <a:pt x="2067779" y="246968"/>
                  <a:pt x="2065111" y="251595"/>
                  <a:pt x="2061078" y="253387"/>
                </a:cubicBezTo>
                <a:cubicBezTo>
                  <a:pt x="2054003" y="256531"/>
                  <a:pt x="2039044" y="260732"/>
                  <a:pt x="2039044" y="260732"/>
                </a:cubicBezTo>
                <a:cubicBezTo>
                  <a:pt x="2026803" y="259508"/>
                  <a:pt x="2014412" y="259327"/>
                  <a:pt x="2002321" y="257060"/>
                </a:cubicBezTo>
                <a:cubicBezTo>
                  <a:pt x="1994712" y="255633"/>
                  <a:pt x="1980287" y="249715"/>
                  <a:pt x="1980287" y="249715"/>
                </a:cubicBezTo>
                <a:lnTo>
                  <a:pt x="1936220" y="220337"/>
                </a:lnTo>
                <a:cubicBezTo>
                  <a:pt x="1932548" y="217889"/>
                  <a:pt x="1929390" y="214388"/>
                  <a:pt x="1925203" y="212992"/>
                </a:cubicBezTo>
                <a:cubicBezTo>
                  <a:pt x="1888149" y="200642"/>
                  <a:pt x="1945646" y="219493"/>
                  <a:pt x="1899497" y="205648"/>
                </a:cubicBezTo>
                <a:cubicBezTo>
                  <a:pt x="1888374" y="202311"/>
                  <a:pt x="1877463" y="198303"/>
                  <a:pt x="1866446" y="194631"/>
                </a:cubicBezTo>
                <a:cubicBezTo>
                  <a:pt x="1862774" y="193407"/>
                  <a:pt x="1859185" y="191898"/>
                  <a:pt x="1855430" y="190959"/>
                </a:cubicBezTo>
                <a:cubicBezTo>
                  <a:pt x="1836985" y="186347"/>
                  <a:pt x="1845528" y="188882"/>
                  <a:pt x="1829724" y="183614"/>
                </a:cubicBezTo>
                <a:cubicBezTo>
                  <a:pt x="1822379" y="173821"/>
                  <a:pt x="1814480" y="164421"/>
                  <a:pt x="1807690" y="154236"/>
                </a:cubicBezTo>
                <a:cubicBezTo>
                  <a:pt x="1805242" y="150564"/>
                  <a:pt x="1803277" y="146518"/>
                  <a:pt x="1800345" y="143219"/>
                </a:cubicBezTo>
                <a:cubicBezTo>
                  <a:pt x="1779780" y="120084"/>
                  <a:pt x="1780401" y="122578"/>
                  <a:pt x="1756278" y="106496"/>
                </a:cubicBezTo>
                <a:cubicBezTo>
                  <a:pt x="1752606" y="104048"/>
                  <a:pt x="1749448" y="100547"/>
                  <a:pt x="1745261" y="99151"/>
                </a:cubicBezTo>
                <a:cubicBezTo>
                  <a:pt x="1741589" y="97927"/>
                  <a:pt x="1737802" y="97004"/>
                  <a:pt x="1734244" y="95479"/>
                </a:cubicBezTo>
                <a:cubicBezTo>
                  <a:pt x="1704055" y="82541"/>
                  <a:pt x="1733724" y="95108"/>
                  <a:pt x="1708538" y="77118"/>
                </a:cubicBezTo>
                <a:cubicBezTo>
                  <a:pt x="1704083" y="73936"/>
                  <a:pt x="1698543" y="72590"/>
                  <a:pt x="1693849" y="69773"/>
                </a:cubicBezTo>
                <a:cubicBezTo>
                  <a:pt x="1686280" y="65231"/>
                  <a:pt x="1671815" y="55084"/>
                  <a:pt x="1671815" y="55084"/>
                </a:cubicBezTo>
                <a:cubicBezTo>
                  <a:pt x="1669367" y="51412"/>
                  <a:pt x="1667592" y="47188"/>
                  <a:pt x="1664471" y="44067"/>
                </a:cubicBezTo>
                <a:cubicBezTo>
                  <a:pt x="1661350" y="40946"/>
                  <a:pt x="1657046" y="39287"/>
                  <a:pt x="1653454" y="36722"/>
                </a:cubicBezTo>
                <a:cubicBezTo>
                  <a:pt x="1648474" y="33165"/>
                  <a:pt x="1644079" y="28742"/>
                  <a:pt x="1638765" y="25706"/>
                </a:cubicBezTo>
                <a:cubicBezTo>
                  <a:pt x="1635404" y="23785"/>
                  <a:pt x="1631373" y="23392"/>
                  <a:pt x="1627748" y="22033"/>
                </a:cubicBezTo>
                <a:cubicBezTo>
                  <a:pt x="1621576" y="19718"/>
                  <a:pt x="1615558" y="17004"/>
                  <a:pt x="1609386" y="14689"/>
                </a:cubicBezTo>
                <a:cubicBezTo>
                  <a:pt x="1601803" y="11845"/>
                  <a:pt x="1591405" y="8792"/>
                  <a:pt x="1583680" y="7344"/>
                </a:cubicBezTo>
                <a:cubicBezTo>
                  <a:pt x="1569043" y="4600"/>
                  <a:pt x="1539613" y="0"/>
                  <a:pt x="1539613" y="0"/>
                </a:cubicBezTo>
                <a:cubicBezTo>
                  <a:pt x="1524924" y="1224"/>
                  <a:pt x="1510156" y="1724"/>
                  <a:pt x="1495545" y="3672"/>
                </a:cubicBezTo>
                <a:cubicBezTo>
                  <a:pt x="1491708" y="4184"/>
                  <a:pt x="1487265" y="4607"/>
                  <a:pt x="1484528" y="7344"/>
                </a:cubicBezTo>
                <a:cubicBezTo>
                  <a:pt x="1481791" y="10081"/>
                  <a:pt x="1482080" y="14689"/>
                  <a:pt x="1480856" y="18361"/>
                </a:cubicBezTo>
                <a:cubicBezTo>
                  <a:pt x="1482080" y="26930"/>
                  <a:pt x="1480657" y="36325"/>
                  <a:pt x="1484528" y="44067"/>
                </a:cubicBezTo>
                <a:cubicBezTo>
                  <a:pt x="1486259" y="47529"/>
                  <a:pt x="1492083" y="46008"/>
                  <a:pt x="1495545" y="47739"/>
                </a:cubicBezTo>
                <a:cubicBezTo>
                  <a:pt x="1499493" y="49713"/>
                  <a:pt x="1502890" y="52636"/>
                  <a:pt x="1506562" y="55084"/>
                </a:cubicBezTo>
                <a:cubicBezTo>
                  <a:pt x="1505338" y="62429"/>
                  <a:pt x="1505245" y="70054"/>
                  <a:pt x="1502890" y="77118"/>
                </a:cubicBezTo>
                <a:cubicBezTo>
                  <a:pt x="1501494" y="81305"/>
                  <a:pt x="1497284" y="84077"/>
                  <a:pt x="1495545" y="88134"/>
                </a:cubicBezTo>
                <a:cubicBezTo>
                  <a:pt x="1493557" y="92773"/>
                  <a:pt x="1493097" y="97927"/>
                  <a:pt x="1491873" y="102824"/>
                </a:cubicBezTo>
                <a:cubicBezTo>
                  <a:pt x="1490649" y="116289"/>
                  <a:pt x="1491915" y="130219"/>
                  <a:pt x="1488201" y="143219"/>
                </a:cubicBezTo>
                <a:cubicBezTo>
                  <a:pt x="1486774" y="148213"/>
                  <a:pt x="1481174" y="150911"/>
                  <a:pt x="1477184" y="154236"/>
                </a:cubicBezTo>
                <a:cubicBezTo>
                  <a:pt x="1467694" y="162144"/>
                  <a:pt x="1466190" y="161572"/>
                  <a:pt x="1455150" y="165253"/>
                </a:cubicBezTo>
                <a:cubicBezTo>
                  <a:pt x="1435561" y="194633"/>
                  <a:pt x="1461273" y="159129"/>
                  <a:pt x="1436789" y="183614"/>
                </a:cubicBezTo>
                <a:cubicBezTo>
                  <a:pt x="1433668" y="186735"/>
                  <a:pt x="1431892" y="190959"/>
                  <a:pt x="1429444" y="194631"/>
                </a:cubicBezTo>
                <a:cubicBezTo>
                  <a:pt x="1430668" y="210544"/>
                  <a:pt x="1427748" y="227340"/>
                  <a:pt x="1433116" y="242371"/>
                </a:cubicBezTo>
                <a:cubicBezTo>
                  <a:pt x="1434813" y="247124"/>
                  <a:pt x="1442878" y="244948"/>
                  <a:pt x="1447805" y="246043"/>
                </a:cubicBezTo>
                <a:cubicBezTo>
                  <a:pt x="1453898" y="247397"/>
                  <a:pt x="1460111" y="248201"/>
                  <a:pt x="1466167" y="249715"/>
                </a:cubicBezTo>
                <a:cubicBezTo>
                  <a:pt x="1469922" y="250654"/>
                  <a:pt x="1473372" y="252714"/>
                  <a:pt x="1477184" y="253387"/>
                </a:cubicBezTo>
                <a:cubicBezTo>
                  <a:pt x="1494232" y="256395"/>
                  <a:pt x="1511621" y="257337"/>
                  <a:pt x="1528596" y="260732"/>
                </a:cubicBezTo>
                <a:cubicBezTo>
                  <a:pt x="1534716" y="261956"/>
                  <a:pt x="1540935" y="262762"/>
                  <a:pt x="1546957" y="264404"/>
                </a:cubicBezTo>
                <a:cubicBezTo>
                  <a:pt x="1554426" y="266441"/>
                  <a:pt x="1568991" y="271749"/>
                  <a:pt x="1568991" y="271749"/>
                </a:cubicBezTo>
                <a:cubicBezTo>
                  <a:pt x="1601178" y="303936"/>
                  <a:pt x="1560348" y="264547"/>
                  <a:pt x="1591025" y="290110"/>
                </a:cubicBezTo>
                <a:cubicBezTo>
                  <a:pt x="1619313" y="313683"/>
                  <a:pt x="1585696" y="290228"/>
                  <a:pt x="1613058" y="308472"/>
                </a:cubicBezTo>
                <a:cubicBezTo>
                  <a:pt x="1611834" y="312144"/>
                  <a:pt x="1612123" y="316752"/>
                  <a:pt x="1609386" y="319489"/>
                </a:cubicBezTo>
                <a:cubicBezTo>
                  <a:pt x="1605515" y="323360"/>
                  <a:pt x="1599729" y="324677"/>
                  <a:pt x="1594697" y="326833"/>
                </a:cubicBezTo>
                <a:cubicBezTo>
                  <a:pt x="1582939" y="331872"/>
                  <a:pt x="1579123" y="330727"/>
                  <a:pt x="1565319" y="334178"/>
                </a:cubicBezTo>
                <a:cubicBezTo>
                  <a:pt x="1556633" y="336349"/>
                  <a:pt x="1547123" y="340689"/>
                  <a:pt x="1539613" y="345195"/>
                </a:cubicBezTo>
                <a:cubicBezTo>
                  <a:pt x="1532044" y="349737"/>
                  <a:pt x="1523821" y="353642"/>
                  <a:pt x="1517579" y="359884"/>
                </a:cubicBezTo>
                <a:cubicBezTo>
                  <a:pt x="1513907" y="363556"/>
                  <a:pt x="1510883" y="368020"/>
                  <a:pt x="1506562" y="370901"/>
                </a:cubicBezTo>
                <a:cubicBezTo>
                  <a:pt x="1503341" y="373048"/>
                  <a:pt x="1499217" y="373349"/>
                  <a:pt x="1495545" y="374573"/>
                </a:cubicBezTo>
                <a:cubicBezTo>
                  <a:pt x="1463976" y="395620"/>
                  <a:pt x="1503915" y="370389"/>
                  <a:pt x="1473511" y="385590"/>
                </a:cubicBezTo>
                <a:cubicBezTo>
                  <a:pt x="1469564" y="387564"/>
                  <a:pt x="1466551" y="391196"/>
                  <a:pt x="1462495" y="392934"/>
                </a:cubicBezTo>
                <a:cubicBezTo>
                  <a:pt x="1456718" y="395410"/>
                  <a:pt x="1434246" y="398969"/>
                  <a:pt x="1429444" y="400279"/>
                </a:cubicBezTo>
                <a:cubicBezTo>
                  <a:pt x="1421975" y="402316"/>
                  <a:pt x="1414921" y="405746"/>
                  <a:pt x="1407410" y="407624"/>
                </a:cubicBezTo>
                <a:lnTo>
                  <a:pt x="1392721" y="411296"/>
                </a:lnTo>
                <a:cubicBezTo>
                  <a:pt x="1389213" y="421821"/>
                  <a:pt x="1384843" y="428857"/>
                  <a:pt x="1392721" y="440674"/>
                </a:cubicBezTo>
                <a:cubicBezTo>
                  <a:pt x="1394868" y="443895"/>
                  <a:pt x="1400066" y="443123"/>
                  <a:pt x="1403738" y="444347"/>
                </a:cubicBezTo>
                <a:cubicBezTo>
                  <a:pt x="1404962" y="448019"/>
                  <a:pt x="1407410" y="451492"/>
                  <a:pt x="1407410" y="455363"/>
                </a:cubicBezTo>
                <a:cubicBezTo>
                  <a:pt x="1407410" y="464896"/>
                  <a:pt x="1399345" y="472245"/>
                  <a:pt x="1392721" y="477397"/>
                </a:cubicBezTo>
                <a:cubicBezTo>
                  <a:pt x="1385753" y="482816"/>
                  <a:pt x="1378032" y="487189"/>
                  <a:pt x="1370687" y="492086"/>
                </a:cubicBezTo>
                <a:cubicBezTo>
                  <a:pt x="1367015" y="494534"/>
                  <a:pt x="1362792" y="496310"/>
                  <a:pt x="1359671" y="499431"/>
                </a:cubicBezTo>
                <a:cubicBezTo>
                  <a:pt x="1345917" y="513185"/>
                  <a:pt x="1353581" y="508806"/>
                  <a:pt x="1337637" y="514120"/>
                </a:cubicBezTo>
                <a:cubicBezTo>
                  <a:pt x="1333965" y="516568"/>
                  <a:pt x="1330653" y="519672"/>
                  <a:pt x="1326620" y="521465"/>
                </a:cubicBezTo>
                <a:cubicBezTo>
                  <a:pt x="1319545" y="524609"/>
                  <a:pt x="1311931" y="526361"/>
                  <a:pt x="1304586" y="528809"/>
                </a:cubicBezTo>
                <a:cubicBezTo>
                  <a:pt x="1278171" y="537613"/>
                  <a:pt x="1311158" y="526931"/>
                  <a:pt x="1278880" y="536154"/>
                </a:cubicBezTo>
                <a:cubicBezTo>
                  <a:pt x="1275158" y="537217"/>
                  <a:pt x="1271618" y="538887"/>
                  <a:pt x="1267863" y="539826"/>
                </a:cubicBezTo>
                <a:cubicBezTo>
                  <a:pt x="1244548" y="545654"/>
                  <a:pt x="1247561" y="541698"/>
                  <a:pt x="1220124" y="550843"/>
                </a:cubicBezTo>
                <a:cubicBezTo>
                  <a:pt x="1203185" y="556489"/>
                  <a:pt x="1212903" y="553756"/>
                  <a:pt x="1190745" y="558187"/>
                </a:cubicBezTo>
                <a:cubicBezTo>
                  <a:pt x="1177086" y="557468"/>
                  <a:pt x="1119961" y="556542"/>
                  <a:pt x="1095266" y="550843"/>
                </a:cubicBezTo>
                <a:cubicBezTo>
                  <a:pt x="1087722" y="549102"/>
                  <a:pt x="1080577" y="545946"/>
                  <a:pt x="1073232" y="543498"/>
                </a:cubicBezTo>
                <a:lnTo>
                  <a:pt x="1062215" y="539826"/>
                </a:lnTo>
                <a:cubicBezTo>
                  <a:pt x="1039890" y="524942"/>
                  <a:pt x="1063608" y="538970"/>
                  <a:pt x="1036509" y="528809"/>
                </a:cubicBezTo>
                <a:cubicBezTo>
                  <a:pt x="998092" y="514404"/>
                  <a:pt x="1044845" y="527223"/>
                  <a:pt x="1007131" y="517792"/>
                </a:cubicBezTo>
                <a:cubicBezTo>
                  <a:pt x="975559" y="496746"/>
                  <a:pt x="1015505" y="521979"/>
                  <a:pt x="985097" y="506775"/>
                </a:cubicBezTo>
                <a:cubicBezTo>
                  <a:pt x="981149" y="504801"/>
                  <a:pt x="978212" y="500981"/>
                  <a:pt x="974080" y="499431"/>
                </a:cubicBezTo>
                <a:cubicBezTo>
                  <a:pt x="968236" y="497240"/>
                  <a:pt x="961876" y="496785"/>
                  <a:pt x="955719" y="495759"/>
                </a:cubicBezTo>
                <a:cubicBezTo>
                  <a:pt x="939837" y="493112"/>
                  <a:pt x="923988" y="490129"/>
                  <a:pt x="907979" y="488414"/>
                </a:cubicBezTo>
                <a:cubicBezTo>
                  <a:pt x="889682" y="486454"/>
                  <a:pt x="871243" y="486153"/>
                  <a:pt x="852895" y="484742"/>
                </a:cubicBezTo>
                <a:cubicBezTo>
                  <a:pt x="839414" y="483705"/>
                  <a:pt x="825964" y="482293"/>
                  <a:pt x="812499" y="481069"/>
                </a:cubicBezTo>
                <a:cubicBezTo>
                  <a:pt x="798646" y="476451"/>
                  <a:pt x="792076" y="475335"/>
                  <a:pt x="779449" y="462708"/>
                </a:cubicBezTo>
                <a:cubicBezTo>
                  <a:pt x="772104" y="455363"/>
                  <a:pt x="766058" y="446435"/>
                  <a:pt x="757415" y="440674"/>
                </a:cubicBezTo>
                <a:cubicBezTo>
                  <a:pt x="753743" y="438226"/>
                  <a:pt x="749929" y="435978"/>
                  <a:pt x="746398" y="433330"/>
                </a:cubicBezTo>
                <a:cubicBezTo>
                  <a:pt x="740128" y="428627"/>
                  <a:pt x="734684" y="422794"/>
                  <a:pt x="728037" y="418640"/>
                </a:cubicBezTo>
                <a:cubicBezTo>
                  <a:pt x="724754" y="416588"/>
                  <a:pt x="720482" y="416699"/>
                  <a:pt x="717020" y="414968"/>
                </a:cubicBezTo>
                <a:cubicBezTo>
                  <a:pt x="682100" y="397510"/>
                  <a:pt x="740819" y="419229"/>
                  <a:pt x="683969" y="400279"/>
                </a:cubicBezTo>
                <a:lnTo>
                  <a:pt x="672952" y="396607"/>
                </a:lnTo>
                <a:cubicBezTo>
                  <a:pt x="647119" y="379383"/>
                  <a:pt x="679874" y="399203"/>
                  <a:pt x="643574" y="385590"/>
                </a:cubicBezTo>
                <a:cubicBezTo>
                  <a:pt x="639441" y="384040"/>
                  <a:pt x="636614" y="379984"/>
                  <a:pt x="632557" y="378245"/>
                </a:cubicBezTo>
                <a:cubicBezTo>
                  <a:pt x="627918" y="376257"/>
                  <a:pt x="622721" y="375959"/>
                  <a:pt x="617868" y="374573"/>
                </a:cubicBezTo>
                <a:cubicBezTo>
                  <a:pt x="614146" y="373510"/>
                  <a:pt x="610586" y="371920"/>
                  <a:pt x="606851" y="370901"/>
                </a:cubicBezTo>
                <a:cubicBezTo>
                  <a:pt x="597113" y="368245"/>
                  <a:pt x="587266" y="366004"/>
                  <a:pt x="577473" y="363556"/>
                </a:cubicBezTo>
                <a:lnTo>
                  <a:pt x="570128" y="370901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04CCB-86C1-4DB3-BB29-A2CAD654948F}"/>
              </a:ext>
            </a:extLst>
          </p:cNvPr>
          <p:cNvSpPr/>
          <p:nvPr/>
        </p:nvSpPr>
        <p:spPr>
          <a:xfrm>
            <a:off x="8101070" y="1401349"/>
            <a:ext cx="1237582" cy="471518"/>
          </a:xfrm>
          <a:custGeom>
            <a:avLst/>
            <a:gdLst>
              <a:gd name="connsiteX0" fmla="*/ 1072308 w 1237582"/>
              <a:gd name="connsiteY0" fmla="*/ 96945 h 471518"/>
              <a:gd name="connsiteX1" fmla="*/ 1050275 w 1237582"/>
              <a:gd name="connsiteY1" fmla="*/ 93273 h 471518"/>
              <a:gd name="connsiteX2" fmla="*/ 1028241 w 1237582"/>
              <a:gd name="connsiteY2" fmla="*/ 78584 h 471518"/>
              <a:gd name="connsiteX3" fmla="*/ 1006207 w 1237582"/>
              <a:gd name="connsiteY3" fmla="*/ 71239 h 471518"/>
              <a:gd name="connsiteX4" fmla="*/ 995190 w 1237582"/>
              <a:gd name="connsiteY4" fmla="*/ 67567 h 471518"/>
              <a:gd name="connsiteX5" fmla="*/ 958467 w 1237582"/>
              <a:gd name="connsiteY5" fmla="*/ 63894 h 471518"/>
              <a:gd name="connsiteX6" fmla="*/ 914400 w 1237582"/>
              <a:gd name="connsiteY6" fmla="*/ 100617 h 471518"/>
              <a:gd name="connsiteX7" fmla="*/ 888694 w 1237582"/>
              <a:gd name="connsiteY7" fmla="*/ 107962 h 471518"/>
              <a:gd name="connsiteX8" fmla="*/ 848299 w 1237582"/>
              <a:gd name="connsiteY8" fmla="*/ 118979 h 471518"/>
              <a:gd name="connsiteX9" fmla="*/ 763836 w 1237582"/>
              <a:gd name="connsiteY9" fmla="*/ 115306 h 471518"/>
              <a:gd name="connsiteX10" fmla="*/ 738130 w 1237582"/>
              <a:gd name="connsiteY10" fmla="*/ 107962 h 471518"/>
              <a:gd name="connsiteX11" fmla="*/ 727113 w 1237582"/>
              <a:gd name="connsiteY11" fmla="*/ 100617 h 471518"/>
              <a:gd name="connsiteX12" fmla="*/ 705079 w 1237582"/>
              <a:gd name="connsiteY12" fmla="*/ 82256 h 471518"/>
              <a:gd name="connsiteX13" fmla="*/ 686718 w 1237582"/>
              <a:gd name="connsiteY13" fmla="*/ 78584 h 471518"/>
              <a:gd name="connsiteX14" fmla="*/ 661012 w 1237582"/>
              <a:gd name="connsiteY14" fmla="*/ 71239 h 471518"/>
              <a:gd name="connsiteX15" fmla="*/ 572877 w 1237582"/>
              <a:gd name="connsiteY15" fmla="*/ 63894 h 471518"/>
              <a:gd name="connsiteX16" fmla="*/ 539826 w 1237582"/>
              <a:gd name="connsiteY16" fmla="*/ 45533 h 471518"/>
              <a:gd name="connsiteX17" fmla="*/ 528810 w 1237582"/>
              <a:gd name="connsiteY17" fmla="*/ 38188 h 471518"/>
              <a:gd name="connsiteX18" fmla="*/ 506776 w 1237582"/>
              <a:gd name="connsiteY18" fmla="*/ 30844 h 471518"/>
              <a:gd name="connsiteX19" fmla="*/ 495759 w 1237582"/>
              <a:gd name="connsiteY19" fmla="*/ 23499 h 471518"/>
              <a:gd name="connsiteX20" fmla="*/ 473725 w 1237582"/>
              <a:gd name="connsiteY20" fmla="*/ 16155 h 471518"/>
              <a:gd name="connsiteX21" fmla="*/ 462708 w 1237582"/>
              <a:gd name="connsiteY21" fmla="*/ 12482 h 471518"/>
              <a:gd name="connsiteX22" fmla="*/ 451691 w 1237582"/>
              <a:gd name="connsiteY22" fmla="*/ 8810 h 471518"/>
              <a:gd name="connsiteX23" fmla="*/ 437002 w 1237582"/>
              <a:gd name="connsiteY23" fmla="*/ 1465 h 471518"/>
              <a:gd name="connsiteX24" fmla="*/ 341523 w 1237582"/>
              <a:gd name="connsiteY24" fmla="*/ 5138 h 471518"/>
              <a:gd name="connsiteX25" fmla="*/ 345195 w 1237582"/>
              <a:gd name="connsiteY25" fmla="*/ 30844 h 471518"/>
              <a:gd name="connsiteX26" fmla="*/ 356212 w 1237582"/>
              <a:gd name="connsiteY26" fmla="*/ 52878 h 471518"/>
              <a:gd name="connsiteX27" fmla="*/ 352540 w 1237582"/>
              <a:gd name="connsiteY27" fmla="*/ 67567 h 471518"/>
              <a:gd name="connsiteX28" fmla="*/ 235026 w 1237582"/>
              <a:gd name="connsiteY28" fmla="*/ 60222 h 471518"/>
              <a:gd name="connsiteX29" fmla="*/ 212993 w 1237582"/>
              <a:gd name="connsiteY29" fmla="*/ 52878 h 471518"/>
              <a:gd name="connsiteX30" fmla="*/ 201976 w 1237582"/>
              <a:gd name="connsiteY30" fmla="*/ 49205 h 471518"/>
              <a:gd name="connsiteX31" fmla="*/ 187287 w 1237582"/>
              <a:gd name="connsiteY31" fmla="*/ 45533 h 471518"/>
              <a:gd name="connsiteX32" fmla="*/ 95479 w 1237582"/>
              <a:gd name="connsiteY32" fmla="*/ 49205 h 471518"/>
              <a:gd name="connsiteX33" fmla="*/ 69773 w 1237582"/>
              <a:gd name="connsiteY33" fmla="*/ 56550 h 471518"/>
              <a:gd name="connsiteX34" fmla="*/ 44067 w 1237582"/>
              <a:gd name="connsiteY34" fmla="*/ 71239 h 471518"/>
              <a:gd name="connsiteX35" fmla="*/ 22034 w 1237582"/>
              <a:gd name="connsiteY35" fmla="*/ 78584 h 471518"/>
              <a:gd name="connsiteX36" fmla="*/ 0 w 1237582"/>
              <a:gd name="connsiteY36" fmla="*/ 93273 h 471518"/>
              <a:gd name="connsiteX37" fmla="*/ 3672 w 1237582"/>
              <a:gd name="connsiteY37" fmla="*/ 118979 h 471518"/>
              <a:gd name="connsiteX38" fmla="*/ 22034 w 1237582"/>
              <a:gd name="connsiteY38" fmla="*/ 137340 h 471518"/>
              <a:gd name="connsiteX39" fmla="*/ 58757 w 1237582"/>
              <a:gd name="connsiteY39" fmla="*/ 144685 h 471518"/>
              <a:gd name="connsiteX40" fmla="*/ 69773 w 1237582"/>
              <a:gd name="connsiteY40" fmla="*/ 148357 h 471518"/>
              <a:gd name="connsiteX41" fmla="*/ 91807 w 1237582"/>
              <a:gd name="connsiteY41" fmla="*/ 163046 h 471518"/>
              <a:gd name="connsiteX42" fmla="*/ 102824 w 1237582"/>
              <a:gd name="connsiteY42" fmla="*/ 170391 h 471518"/>
              <a:gd name="connsiteX43" fmla="*/ 124858 w 1237582"/>
              <a:gd name="connsiteY43" fmla="*/ 177735 h 471518"/>
              <a:gd name="connsiteX44" fmla="*/ 135875 w 1237582"/>
              <a:gd name="connsiteY44" fmla="*/ 181408 h 471518"/>
              <a:gd name="connsiteX45" fmla="*/ 139547 w 1237582"/>
              <a:gd name="connsiteY45" fmla="*/ 192424 h 471518"/>
              <a:gd name="connsiteX46" fmla="*/ 146891 w 1237582"/>
              <a:gd name="connsiteY46" fmla="*/ 203441 h 471518"/>
              <a:gd name="connsiteX47" fmla="*/ 150564 w 1237582"/>
              <a:gd name="connsiteY47" fmla="*/ 225475 h 471518"/>
              <a:gd name="connsiteX48" fmla="*/ 157908 w 1237582"/>
              <a:gd name="connsiteY48" fmla="*/ 236492 h 471518"/>
              <a:gd name="connsiteX49" fmla="*/ 165253 w 1237582"/>
              <a:gd name="connsiteY49" fmla="*/ 251181 h 471518"/>
              <a:gd name="connsiteX50" fmla="*/ 190959 w 1237582"/>
              <a:gd name="connsiteY50" fmla="*/ 280559 h 471518"/>
              <a:gd name="connsiteX51" fmla="*/ 246043 w 1237582"/>
              <a:gd name="connsiteY51" fmla="*/ 287904 h 471518"/>
              <a:gd name="connsiteX52" fmla="*/ 268077 w 1237582"/>
              <a:gd name="connsiteY52" fmla="*/ 295249 h 471518"/>
              <a:gd name="connsiteX53" fmla="*/ 279094 w 1237582"/>
              <a:gd name="connsiteY53" fmla="*/ 298921 h 471518"/>
              <a:gd name="connsiteX54" fmla="*/ 319489 w 1237582"/>
              <a:gd name="connsiteY54" fmla="*/ 324627 h 471518"/>
              <a:gd name="connsiteX55" fmla="*/ 348867 w 1237582"/>
              <a:gd name="connsiteY55" fmla="*/ 331971 h 471518"/>
              <a:gd name="connsiteX56" fmla="*/ 370901 w 1237582"/>
              <a:gd name="connsiteY56" fmla="*/ 339316 h 471518"/>
              <a:gd name="connsiteX57" fmla="*/ 381918 w 1237582"/>
              <a:gd name="connsiteY57" fmla="*/ 342988 h 471518"/>
              <a:gd name="connsiteX58" fmla="*/ 403952 w 1237582"/>
              <a:gd name="connsiteY58" fmla="*/ 354005 h 471518"/>
              <a:gd name="connsiteX59" fmla="*/ 425985 w 1237582"/>
              <a:gd name="connsiteY59" fmla="*/ 368694 h 471518"/>
              <a:gd name="connsiteX60" fmla="*/ 470053 w 1237582"/>
              <a:gd name="connsiteY60" fmla="*/ 383384 h 471518"/>
              <a:gd name="connsiteX61" fmla="*/ 481070 w 1237582"/>
              <a:gd name="connsiteY61" fmla="*/ 387056 h 471518"/>
              <a:gd name="connsiteX62" fmla="*/ 492087 w 1237582"/>
              <a:gd name="connsiteY62" fmla="*/ 390728 h 471518"/>
              <a:gd name="connsiteX63" fmla="*/ 532482 w 1237582"/>
              <a:gd name="connsiteY63" fmla="*/ 398073 h 471518"/>
              <a:gd name="connsiteX64" fmla="*/ 547171 w 1237582"/>
              <a:gd name="connsiteY64" fmla="*/ 401745 h 471518"/>
              <a:gd name="connsiteX65" fmla="*/ 572877 w 1237582"/>
              <a:gd name="connsiteY65" fmla="*/ 405417 h 471518"/>
              <a:gd name="connsiteX66" fmla="*/ 594911 w 1237582"/>
              <a:gd name="connsiteY66" fmla="*/ 416434 h 471518"/>
              <a:gd name="connsiteX67" fmla="*/ 616944 w 1237582"/>
              <a:gd name="connsiteY67" fmla="*/ 431123 h 471518"/>
              <a:gd name="connsiteX68" fmla="*/ 642650 w 1237582"/>
              <a:gd name="connsiteY68" fmla="*/ 445812 h 471518"/>
              <a:gd name="connsiteX69" fmla="*/ 664684 w 1237582"/>
              <a:gd name="connsiteY69" fmla="*/ 453157 h 471518"/>
              <a:gd name="connsiteX70" fmla="*/ 741802 w 1237582"/>
              <a:gd name="connsiteY70" fmla="*/ 464174 h 471518"/>
              <a:gd name="connsiteX71" fmla="*/ 760164 w 1237582"/>
              <a:gd name="connsiteY71" fmla="*/ 467846 h 471518"/>
              <a:gd name="connsiteX72" fmla="*/ 796887 w 1237582"/>
              <a:gd name="connsiteY72" fmla="*/ 471518 h 471518"/>
              <a:gd name="connsiteX73" fmla="*/ 925417 w 1237582"/>
              <a:gd name="connsiteY73" fmla="*/ 464174 h 471518"/>
              <a:gd name="connsiteX74" fmla="*/ 962140 w 1237582"/>
              <a:gd name="connsiteY74" fmla="*/ 453157 h 471518"/>
              <a:gd name="connsiteX75" fmla="*/ 984173 w 1237582"/>
              <a:gd name="connsiteY75" fmla="*/ 438468 h 471518"/>
              <a:gd name="connsiteX76" fmla="*/ 995190 w 1237582"/>
              <a:gd name="connsiteY76" fmla="*/ 431123 h 471518"/>
              <a:gd name="connsiteX77" fmla="*/ 1002535 w 1237582"/>
              <a:gd name="connsiteY77" fmla="*/ 420106 h 471518"/>
              <a:gd name="connsiteX78" fmla="*/ 1013552 w 1237582"/>
              <a:gd name="connsiteY78" fmla="*/ 416434 h 471518"/>
              <a:gd name="connsiteX79" fmla="*/ 1024569 w 1237582"/>
              <a:gd name="connsiteY79" fmla="*/ 409090 h 471518"/>
              <a:gd name="connsiteX80" fmla="*/ 1028241 w 1237582"/>
              <a:gd name="connsiteY80" fmla="*/ 313610 h 471518"/>
              <a:gd name="connsiteX81" fmla="*/ 1050275 w 1237582"/>
              <a:gd name="connsiteY81" fmla="*/ 302593 h 471518"/>
              <a:gd name="connsiteX82" fmla="*/ 1123720 w 1237582"/>
              <a:gd name="connsiteY82" fmla="*/ 298921 h 471518"/>
              <a:gd name="connsiteX83" fmla="*/ 1145754 w 1237582"/>
              <a:gd name="connsiteY83" fmla="*/ 295249 h 471518"/>
              <a:gd name="connsiteX84" fmla="*/ 1167788 w 1237582"/>
              <a:gd name="connsiteY84" fmla="*/ 287904 h 471518"/>
              <a:gd name="connsiteX85" fmla="*/ 1178805 w 1237582"/>
              <a:gd name="connsiteY85" fmla="*/ 280559 h 471518"/>
              <a:gd name="connsiteX86" fmla="*/ 1193494 w 1237582"/>
              <a:gd name="connsiteY86" fmla="*/ 258526 h 471518"/>
              <a:gd name="connsiteX87" fmla="*/ 1204511 w 1237582"/>
              <a:gd name="connsiteY87" fmla="*/ 251181 h 471518"/>
              <a:gd name="connsiteX88" fmla="*/ 1222872 w 1237582"/>
              <a:gd name="connsiteY88" fmla="*/ 247509 h 471518"/>
              <a:gd name="connsiteX89" fmla="*/ 1233889 w 1237582"/>
              <a:gd name="connsiteY89" fmla="*/ 243837 h 471518"/>
              <a:gd name="connsiteX90" fmla="*/ 1237561 w 1237582"/>
              <a:gd name="connsiteY90" fmla="*/ 232820 h 471518"/>
              <a:gd name="connsiteX91" fmla="*/ 1233889 w 1237582"/>
              <a:gd name="connsiteY91" fmla="*/ 196097 h 471518"/>
              <a:gd name="connsiteX92" fmla="*/ 1222872 w 1237582"/>
              <a:gd name="connsiteY92" fmla="*/ 192424 h 471518"/>
              <a:gd name="connsiteX93" fmla="*/ 1200838 w 1237582"/>
              <a:gd name="connsiteY93" fmla="*/ 188752 h 471518"/>
              <a:gd name="connsiteX94" fmla="*/ 1164116 w 1237582"/>
              <a:gd name="connsiteY94" fmla="*/ 170391 h 471518"/>
              <a:gd name="connsiteX95" fmla="*/ 1098014 w 1237582"/>
              <a:gd name="connsiteY95" fmla="*/ 163046 h 471518"/>
              <a:gd name="connsiteX96" fmla="*/ 1083325 w 1237582"/>
              <a:gd name="connsiteY96" fmla="*/ 155702 h 471518"/>
              <a:gd name="connsiteX97" fmla="*/ 1061291 w 1237582"/>
              <a:gd name="connsiteY97" fmla="*/ 126323 h 471518"/>
              <a:gd name="connsiteX98" fmla="*/ 1072308 w 1237582"/>
              <a:gd name="connsiteY98" fmla="*/ 96945 h 47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37582" h="471518">
                <a:moveTo>
                  <a:pt x="1072308" y="96945"/>
                </a:moveTo>
                <a:cubicBezTo>
                  <a:pt x="1064964" y="95721"/>
                  <a:pt x="1057148" y="96137"/>
                  <a:pt x="1050275" y="93273"/>
                </a:cubicBezTo>
                <a:cubicBezTo>
                  <a:pt x="1042127" y="89878"/>
                  <a:pt x="1036615" y="81375"/>
                  <a:pt x="1028241" y="78584"/>
                </a:cubicBezTo>
                <a:lnTo>
                  <a:pt x="1006207" y="71239"/>
                </a:lnTo>
                <a:lnTo>
                  <a:pt x="995190" y="67567"/>
                </a:lnTo>
                <a:cubicBezTo>
                  <a:pt x="982006" y="58777"/>
                  <a:pt x="978669" y="53016"/>
                  <a:pt x="958467" y="63894"/>
                </a:cubicBezTo>
                <a:cubicBezTo>
                  <a:pt x="925211" y="81801"/>
                  <a:pt x="949310" y="88978"/>
                  <a:pt x="914400" y="100617"/>
                </a:cubicBezTo>
                <a:cubicBezTo>
                  <a:pt x="877432" y="112942"/>
                  <a:pt x="934731" y="94152"/>
                  <a:pt x="888694" y="107962"/>
                </a:cubicBezTo>
                <a:cubicBezTo>
                  <a:pt x="851415" y="119145"/>
                  <a:pt x="881768" y="112284"/>
                  <a:pt x="848299" y="118979"/>
                </a:cubicBezTo>
                <a:cubicBezTo>
                  <a:pt x="820145" y="117755"/>
                  <a:pt x="791940" y="117388"/>
                  <a:pt x="763836" y="115306"/>
                </a:cubicBezTo>
                <a:cubicBezTo>
                  <a:pt x="757908" y="114867"/>
                  <a:pt x="744336" y="110030"/>
                  <a:pt x="738130" y="107962"/>
                </a:cubicBezTo>
                <a:cubicBezTo>
                  <a:pt x="734458" y="105514"/>
                  <a:pt x="730504" y="103443"/>
                  <a:pt x="727113" y="100617"/>
                </a:cubicBezTo>
                <a:cubicBezTo>
                  <a:pt x="719318" y="94121"/>
                  <a:pt x="715027" y="85986"/>
                  <a:pt x="705079" y="82256"/>
                </a:cubicBezTo>
                <a:cubicBezTo>
                  <a:pt x="699235" y="80065"/>
                  <a:pt x="692773" y="80098"/>
                  <a:pt x="686718" y="78584"/>
                </a:cubicBezTo>
                <a:cubicBezTo>
                  <a:pt x="665734" y="73338"/>
                  <a:pt x="686208" y="75820"/>
                  <a:pt x="661012" y="71239"/>
                </a:cubicBezTo>
                <a:cubicBezTo>
                  <a:pt x="629352" y="65483"/>
                  <a:pt x="608588" y="65995"/>
                  <a:pt x="572877" y="63894"/>
                </a:cubicBezTo>
                <a:cubicBezTo>
                  <a:pt x="553487" y="57431"/>
                  <a:pt x="565078" y="62368"/>
                  <a:pt x="539826" y="45533"/>
                </a:cubicBezTo>
                <a:cubicBezTo>
                  <a:pt x="536154" y="43085"/>
                  <a:pt x="532997" y="39584"/>
                  <a:pt x="528810" y="38188"/>
                </a:cubicBezTo>
                <a:lnTo>
                  <a:pt x="506776" y="30844"/>
                </a:lnTo>
                <a:cubicBezTo>
                  <a:pt x="503104" y="28396"/>
                  <a:pt x="499792" y="25292"/>
                  <a:pt x="495759" y="23499"/>
                </a:cubicBezTo>
                <a:cubicBezTo>
                  <a:pt x="488684" y="20355"/>
                  <a:pt x="481070" y="18603"/>
                  <a:pt x="473725" y="16155"/>
                </a:cubicBezTo>
                <a:lnTo>
                  <a:pt x="462708" y="12482"/>
                </a:lnTo>
                <a:cubicBezTo>
                  <a:pt x="459036" y="11258"/>
                  <a:pt x="455153" y="10541"/>
                  <a:pt x="451691" y="8810"/>
                </a:cubicBezTo>
                <a:lnTo>
                  <a:pt x="437002" y="1465"/>
                </a:lnTo>
                <a:cubicBezTo>
                  <a:pt x="405176" y="2689"/>
                  <a:pt x="371858" y="-4569"/>
                  <a:pt x="341523" y="5138"/>
                </a:cubicBezTo>
                <a:cubicBezTo>
                  <a:pt x="333279" y="7776"/>
                  <a:pt x="343498" y="22356"/>
                  <a:pt x="345195" y="30844"/>
                </a:cubicBezTo>
                <a:cubicBezTo>
                  <a:pt x="347367" y="41705"/>
                  <a:pt x="350021" y="43592"/>
                  <a:pt x="356212" y="52878"/>
                </a:cubicBezTo>
                <a:cubicBezTo>
                  <a:pt x="354988" y="57774"/>
                  <a:pt x="357556" y="67010"/>
                  <a:pt x="352540" y="67567"/>
                </a:cubicBezTo>
                <a:cubicBezTo>
                  <a:pt x="305042" y="72844"/>
                  <a:pt x="275520" y="66970"/>
                  <a:pt x="235026" y="60222"/>
                </a:cubicBezTo>
                <a:lnTo>
                  <a:pt x="212993" y="52878"/>
                </a:lnTo>
                <a:cubicBezTo>
                  <a:pt x="209321" y="51654"/>
                  <a:pt x="205731" y="50144"/>
                  <a:pt x="201976" y="49205"/>
                </a:cubicBezTo>
                <a:lnTo>
                  <a:pt x="187287" y="45533"/>
                </a:lnTo>
                <a:cubicBezTo>
                  <a:pt x="156684" y="46757"/>
                  <a:pt x="126034" y="47098"/>
                  <a:pt x="95479" y="49205"/>
                </a:cubicBezTo>
                <a:cubicBezTo>
                  <a:pt x="89670" y="49606"/>
                  <a:pt x="75887" y="54512"/>
                  <a:pt x="69773" y="56550"/>
                </a:cubicBezTo>
                <a:cubicBezTo>
                  <a:pt x="59835" y="63175"/>
                  <a:pt x="55716" y="66579"/>
                  <a:pt x="44067" y="71239"/>
                </a:cubicBezTo>
                <a:cubicBezTo>
                  <a:pt x="36879" y="74114"/>
                  <a:pt x="28476" y="74290"/>
                  <a:pt x="22034" y="78584"/>
                </a:cubicBezTo>
                <a:lnTo>
                  <a:pt x="0" y="93273"/>
                </a:lnTo>
                <a:cubicBezTo>
                  <a:pt x="1224" y="101842"/>
                  <a:pt x="1185" y="110688"/>
                  <a:pt x="3672" y="118979"/>
                </a:cubicBezTo>
                <a:cubicBezTo>
                  <a:pt x="5788" y="126034"/>
                  <a:pt x="15021" y="135182"/>
                  <a:pt x="22034" y="137340"/>
                </a:cubicBezTo>
                <a:cubicBezTo>
                  <a:pt x="33965" y="141011"/>
                  <a:pt x="46914" y="140737"/>
                  <a:pt x="58757" y="144685"/>
                </a:cubicBezTo>
                <a:lnTo>
                  <a:pt x="69773" y="148357"/>
                </a:lnTo>
                <a:lnTo>
                  <a:pt x="91807" y="163046"/>
                </a:lnTo>
                <a:cubicBezTo>
                  <a:pt x="95479" y="165494"/>
                  <a:pt x="98637" y="168995"/>
                  <a:pt x="102824" y="170391"/>
                </a:cubicBezTo>
                <a:lnTo>
                  <a:pt x="124858" y="177735"/>
                </a:lnTo>
                <a:lnTo>
                  <a:pt x="135875" y="181408"/>
                </a:lnTo>
                <a:cubicBezTo>
                  <a:pt x="137099" y="185080"/>
                  <a:pt x="137816" y="188962"/>
                  <a:pt x="139547" y="192424"/>
                </a:cubicBezTo>
                <a:cubicBezTo>
                  <a:pt x="141521" y="196372"/>
                  <a:pt x="145495" y="199254"/>
                  <a:pt x="146891" y="203441"/>
                </a:cubicBezTo>
                <a:cubicBezTo>
                  <a:pt x="149246" y="210505"/>
                  <a:pt x="148209" y="218411"/>
                  <a:pt x="150564" y="225475"/>
                </a:cubicBezTo>
                <a:cubicBezTo>
                  <a:pt x="151960" y="229662"/>
                  <a:pt x="155718" y="232660"/>
                  <a:pt x="157908" y="236492"/>
                </a:cubicBezTo>
                <a:cubicBezTo>
                  <a:pt x="160624" y="241245"/>
                  <a:pt x="162436" y="246487"/>
                  <a:pt x="165253" y="251181"/>
                </a:cubicBezTo>
                <a:cubicBezTo>
                  <a:pt x="169115" y="257617"/>
                  <a:pt x="179235" y="277954"/>
                  <a:pt x="190959" y="280559"/>
                </a:cubicBezTo>
                <a:cubicBezTo>
                  <a:pt x="209042" y="284577"/>
                  <a:pt x="227682" y="285456"/>
                  <a:pt x="246043" y="287904"/>
                </a:cubicBezTo>
                <a:lnTo>
                  <a:pt x="268077" y="295249"/>
                </a:lnTo>
                <a:lnTo>
                  <a:pt x="279094" y="298921"/>
                </a:lnTo>
                <a:cubicBezTo>
                  <a:pt x="292256" y="308793"/>
                  <a:pt x="303662" y="318296"/>
                  <a:pt x="319489" y="324627"/>
                </a:cubicBezTo>
                <a:cubicBezTo>
                  <a:pt x="328861" y="328376"/>
                  <a:pt x="339291" y="328779"/>
                  <a:pt x="348867" y="331971"/>
                </a:cubicBezTo>
                <a:lnTo>
                  <a:pt x="370901" y="339316"/>
                </a:lnTo>
                <a:lnTo>
                  <a:pt x="381918" y="342988"/>
                </a:lnTo>
                <a:cubicBezTo>
                  <a:pt x="430821" y="375592"/>
                  <a:pt x="358345" y="328668"/>
                  <a:pt x="403952" y="354005"/>
                </a:cubicBezTo>
                <a:cubicBezTo>
                  <a:pt x="411668" y="358292"/>
                  <a:pt x="417611" y="365903"/>
                  <a:pt x="425985" y="368694"/>
                </a:cubicBezTo>
                <a:lnTo>
                  <a:pt x="470053" y="383384"/>
                </a:lnTo>
                <a:lnTo>
                  <a:pt x="481070" y="387056"/>
                </a:lnTo>
                <a:cubicBezTo>
                  <a:pt x="484742" y="388280"/>
                  <a:pt x="488279" y="390036"/>
                  <a:pt x="492087" y="390728"/>
                </a:cubicBezTo>
                <a:lnTo>
                  <a:pt x="532482" y="398073"/>
                </a:lnTo>
                <a:cubicBezTo>
                  <a:pt x="537431" y="399063"/>
                  <a:pt x="542205" y="400842"/>
                  <a:pt x="547171" y="401745"/>
                </a:cubicBezTo>
                <a:cubicBezTo>
                  <a:pt x="555687" y="403293"/>
                  <a:pt x="564308" y="404193"/>
                  <a:pt x="572877" y="405417"/>
                </a:cubicBezTo>
                <a:cubicBezTo>
                  <a:pt x="583917" y="409098"/>
                  <a:pt x="585421" y="408526"/>
                  <a:pt x="594911" y="416434"/>
                </a:cubicBezTo>
                <a:cubicBezTo>
                  <a:pt x="613251" y="431717"/>
                  <a:pt x="597583" y="424669"/>
                  <a:pt x="616944" y="431123"/>
                </a:cubicBezTo>
                <a:cubicBezTo>
                  <a:pt x="626883" y="437749"/>
                  <a:pt x="630999" y="441152"/>
                  <a:pt x="642650" y="445812"/>
                </a:cubicBezTo>
                <a:cubicBezTo>
                  <a:pt x="649838" y="448687"/>
                  <a:pt x="664684" y="453157"/>
                  <a:pt x="664684" y="453157"/>
                </a:cubicBezTo>
                <a:cubicBezTo>
                  <a:pt x="694826" y="473252"/>
                  <a:pt x="667476" y="457711"/>
                  <a:pt x="741802" y="464174"/>
                </a:cubicBezTo>
                <a:cubicBezTo>
                  <a:pt x="748020" y="464715"/>
                  <a:pt x="753977" y="467021"/>
                  <a:pt x="760164" y="467846"/>
                </a:cubicBezTo>
                <a:cubicBezTo>
                  <a:pt x="772358" y="469472"/>
                  <a:pt x="784646" y="470294"/>
                  <a:pt x="796887" y="471518"/>
                </a:cubicBezTo>
                <a:cubicBezTo>
                  <a:pt x="806686" y="471110"/>
                  <a:pt x="897971" y="468748"/>
                  <a:pt x="925417" y="464174"/>
                </a:cubicBezTo>
                <a:cubicBezTo>
                  <a:pt x="933818" y="462774"/>
                  <a:pt x="951802" y="456603"/>
                  <a:pt x="962140" y="453157"/>
                </a:cubicBezTo>
                <a:lnTo>
                  <a:pt x="984173" y="438468"/>
                </a:lnTo>
                <a:lnTo>
                  <a:pt x="995190" y="431123"/>
                </a:lnTo>
                <a:cubicBezTo>
                  <a:pt x="997638" y="427451"/>
                  <a:pt x="999088" y="422863"/>
                  <a:pt x="1002535" y="420106"/>
                </a:cubicBezTo>
                <a:cubicBezTo>
                  <a:pt x="1005558" y="417688"/>
                  <a:pt x="1010090" y="418165"/>
                  <a:pt x="1013552" y="416434"/>
                </a:cubicBezTo>
                <a:cubicBezTo>
                  <a:pt x="1017500" y="414460"/>
                  <a:pt x="1020897" y="411538"/>
                  <a:pt x="1024569" y="409090"/>
                </a:cubicBezTo>
                <a:cubicBezTo>
                  <a:pt x="1025793" y="377263"/>
                  <a:pt x="1023737" y="345140"/>
                  <a:pt x="1028241" y="313610"/>
                </a:cubicBezTo>
                <a:cubicBezTo>
                  <a:pt x="1028817" y="309576"/>
                  <a:pt x="1047052" y="302873"/>
                  <a:pt x="1050275" y="302593"/>
                </a:cubicBezTo>
                <a:cubicBezTo>
                  <a:pt x="1074695" y="300470"/>
                  <a:pt x="1099238" y="300145"/>
                  <a:pt x="1123720" y="298921"/>
                </a:cubicBezTo>
                <a:cubicBezTo>
                  <a:pt x="1131065" y="297697"/>
                  <a:pt x="1138530" y="297055"/>
                  <a:pt x="1145754" y="295249"/>
                </a:cubicBezTo>
                <a:cubicBezTo>
                  <a:pt x="1153265" y="293371"/>
                  <a:pt x="1167788" y="287904"/>
                  <a:pt x="1167788" y="287904"/>
                </a:cubicBezTo>
                <a:cubicBezTo>
                  <a:pt x="1171460" y="285456"/>
                  <a:pt x="1176048" y="284005"/>
                  <a:pt x="1178805" y="280559"/>
                </a:cubicBezTo>
                <a:cubicBezTo>
                  <a:pt x="1202341" y="251139"/>
                  <a:pt x="1155291" y="290363"/>
                  <a:pt x="1193494" y="258526"/>
                </a:cubicBezTo>
                <a:cubicBezTo>
                  <a:pt x="1196885" y="255700"/>
                  <a:pt x="1200378" y="252731"/>
                  <a:pt x="1204511" y="251181"/>
                </a:cubicBezTo>
                <a:cubicBezTo>
                  <a:pt x="1210355" y="248989"/>
                  <a:pt x="1216817" y="249023"/>
                  <a:pt x="1222872" y="247509"/>
                </a:cubicBezTo>
                <a:cubicBezTo>
                  <a:pt x="1226627" y="246570"/>
                  <a:pt x="1230217" y="245061"/>
                  <a:pt x="1233889" y="243837"/>
                </a:cubicBezTo>
                <a:cubicBezTo>
                  <a:pt x="1235113" y="240165"/>
                  <a:pt x="1237561" y="236691"/>
                  <a:pt x="1237561" y="232820"/>
                </a:cubicBezTo>
                <a:cubicBezTo>
                  <a:pt x="1237561" y="220518"/>
                  <a:pt x="1238093" y="207658"/>
                  <a:pt x="1233889" y="196097"/>
                </a:cubicBezTo>
                <a:cubicBezTo>
                  <a:pt x="1232566" y="192459"/>
                  <a:pt x="1226651" y="193264"/>
                  <a:pt x="1222872" y="192424"/>
                </a:cubicBezTo>
                <a:cubicBezTo>
                  <a:pt x="1215603" y="190809"/>
                  <a:pt x="1208183" y="189976"/>
                  <a:pt x="1200838" y="188752"/>
                </a:cubicBezTo>
                <a:cubicBezTo>
                  <a:pt x="1188597" y="182632"/>
                  <a:pt x="1177664" y="172327"/>
                  <a:pt x="1164116" y="170391"/>
                </a:cubicBezTo>
                <a:cubicBezTo>
                  <a:pt x="1125025" y="164805"/>
                  <a:pt x="1147030" y="167502"/>
                  <a:pt x="1098014" y="163046"/>
                </a:cubicBezTo>
                <a:cubicBezTo>
                  <a:pt x="1093118" y="160598"/>
                  <a:pt x="1087704" y="158987"/>
                  <a:pt x="1083325" y="155702"/>
                </a:cubicBezTo>
                <a:cubicBezTo>
                  <a:pt x="1068478" y="144567"/>
                  <a:pt x="1068798" y="141335"/>
                  <a:pt x="1061291" y="126323"/>
                </a:cubicBezTo>
                <a:lnTo>
                  <a:pt x="1072308" y="9694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E4067-8BB7-43B9-B400-EF7EC6CE34E5}"/>
              </a:ext>
            </a:extLst>
          </p:cNvPr>
          <p:cNvSpPr/>
          <p:nvPr/>
        </p:nvSpPr>
        <p:spPr>
          <a:xfrm>
            <a:off x="9749928" y="1659855"/>
            <a:ext cx="168925" cy="389473"/>
          </a:xfrm>
          <a:custGeom>
            <a:avLst/>
            <a:gdLst>
              <a:gd name="connsiteX0" fmla="*/ 150564 w 168925"/>
              <a:gd name="connsiteY0" fmla="*/ 20 h 389473"/>
              <a:gd name="connsiteX1" fmla="*/ 154236 w 168925"/>
              <a:gd name="connsiteY1" fmla="*/ 18381 h 389473"/>
              <a:gd name="connsiteX2" fmla="*/ 161580 w 168925"/>
              <a:gd name="connsiteY2" fmla="*/ 29398 h 389473"/>
              <a:gd name="connsiteX3" fmla="*/ 165253 w 168925"/>
              <a:gd name="connsiteY3" fmla="*/ 47759 h 389473"/>
              <a:gd name="connsiteX4" fmla="*/ 168925 w 168925"/>
              <a:gd name="connsiteY4" fmla="*/ 58776 h 389473"/>
              <a:gd name="connsiteX5" fmla="*/ 161580 w 168925"/>
              <a:gd name="connsiteY5" fmla="*/ 102844 h 389473"/>
              <a:gd name="connsiteX6" fmla="*/ 154236 w 168925"/>
              <a:gd name="connsiteY6" fmla="*/ 113861 h 389473"/>
              <a:gd name="connsiteX7" fmla="*/ 146891 w 168925"/>
              <a:gd name="connsiteY7" fmla="*/ 135894 h 389473"/>
              <a:gd name="connsiteX8" fmla="*/ 143219 w 168925"/>
              <a:gd name="connsiteY8" fmla="*/ 146911 h 389473"/>
              <a:gd name="connsiteX9" fmla="*/ 146891 w 168925"/>
              <a:gd name="connsiteY9" fmla="*/ 161600 h 389473"/>
              <a:gd name="connsiteX10" fmla="*/ 150564 w 168925"/>
              <a:gd name="connsiteY10" fmla="*/ 172617 h 389473"/>
              <a:gd name="connsiteX11" fmla="*/ 146891 w 168925"/>
              <a:gd name="connsiteY11" fmla="*/ 194651 h 389473"/>
              <a:gd name="connsiteX12" fmla="*/ 143219 w 168925"/>
              <a:gd name="connsiteY12" fmla="*/ 205668 h 389473"/>
              <a:gd name="connsiteX13" fmla="*/ 132202 w 168925"/>
              <a:gd name="connsiteY13" fmla="*/ 213012 h 389473"/>
              <a:gd name="connsiteX14" fmla="*/ 135874 w 168925"/>
              <a:gd name="connsiteY14" fmla="*/ 238718 h 389473"/>
              <a:gd name="connsiteX15" fmla="*/ 124858 w 168925"/>
              <a:gd name="connsiteY15" fmla="*/ 275441 h 389473"/>
              <a:gd name="connsiteX16" fmla="*/ 110168 w 168925"/>
              <a:gd name="connsiteY16" fmla="*/ 282786 h 389473"/>
              <a:gd name="connsiteX17" fmla="*/ 91807 w 168925"/>
              <a:gd name="connsiteY17" fmla="*/ 304820 h 389473"/>
              <a:gd name="connsiteX18" fmla="*/ 102824 w 168925"/>
              <a:gd name="connsiteY18" fmla="*/ 312164 h 389473"/>
              <a:gd name="connsiteX19" fmla="*/ 124858 w 168925"/>
              <a:gd name="connsiteY19" fmla="*/ 323181 h 389473"/>
              <a:gd name="connsiteX20" fmla="*/ 128530 w 168925"/>
              <a:gd name="connsiteY20" fmla="*/ 334198 h 389473"/>
              <a:gd name="connsiteX21" fmla="*/ 110168 w 168925"/>
              <a:gd name="connsiteY21" fmla="*/ 367249 h 389473"/>
              <a:gd name="connsiteX22" fmla="*/ 95479 w 168925"/>
              <a:gd name="connsiteY22" fmla="*/ 370921 h 389473"/>
              <a:gd name="connsiteX23" fmla="*/ 73445 w 168925"/>
              <a:gd name="connsiteY23" fmla="*/ 378265 h 389473"/>
              <a:gd name="connsiteX24" fmla="*/ 62429 w 168925"/>
              <a:gd name="connsiteY24" fmla="*/ 385610 h 389473"/>
              <a:gd name="connsiteX25" fmla="*/ 22033 w 168925"/>
              <a:gd name="connsiteY25" fmla="*/ 385610 h 389473"/>
              <a:gd name="connsiteX26" fmla="*/ 7344 w 168925"/>
              <a:gd name="connsiteY26" fmla="*/ 363576 h 389473"/>
              <a:gd name="connsiteX27" fmla="*/ 0 w 168925"/>
              <a:gd name="connsiteY27" fmla="*/ 297475 h 389473"/>
              <a:gd name="connsiteX28" fmla="*/ 3672 w 168925"/>
              <a:gd name="connsiteY28" fmla="*/ 275441 h 389473"/>
              <a:gd name="connsiteX29" fmla="*/ 11017 w 168925"/>
              <a:gd name="connsiteY29" fmla="*/ 264425 h 389473"/>
              <a:gd name="connsiteX30" fmla="*/ 14689 w 168925"/>
              <a:gd name="connsiteY30" fmla="*/ 201996 h 389473"/>
              <a:gd name="connsiteX31" fmla="*/ 18361 w 168925"/>
              <a:gd name="connsiteY31" fmla="*/ 190979 h 389473"/>
              <a:gd name="connsiteX32" fmla="*/ 58756 w 168925"/>
              <a:gd name="connsiteY32" fmla="*/ 172617 h 389473"/>
              <a:gd name="connsiteX33" fmla="*/ 88135 w 168925"/>
              <a:gd name="connsiteY33" fmla="*/ 165273 h 389473"/>
              <a:gd name="connsiteX34" fmla="*/ 110168 w 168925"/>
              <a:gd name="connsiteY34" fmla="*/ 150584 h 389473"/>
              <a:gd name="connsiteX35" fmla="*/ 124858 w 168925"/>
              <a:gd name="connsiteY35" fmla="*/ 128550 h 389473"/>
              <a:gd name="connsiteX36" fmla="*/ 117513 w 168925"/>
              <a:gd name="connsiteY36" fmla="*/ 88155 h 389473"/>
              <a:gd name="connsiteX37" fmla="*/ 113841 w 168925"/>
              <a:gd name="connsiteY37" fmla="*/ 73465 h 389473"/>
              <a:gd name="connsiteX38" fmla="*/ 95479 w 168925"/>
              <a:gd name="connsiteY38" fmla="*/ 51432 h 389473"/>
              <a:gd name="connsiteX39" fmla="*/ 88135 w 168925"/>
              <a:gd name="connsiteY39" fmla="*/ 40415 h 389473"/>
              <a:gd name="connsiteX40" fmla="*/ 91807 w 168925"/>
              <a:gd name="connsiteY40" fmla="*/ 29398 h 389473"/>
              <a:gd name="connsiteX41" fmla="*/ 117513 w 168925"/>
              <a:gd name="connsiteY41" fmla="*/ 14709 h 389473"/>
              <a:gd name="connsiteX42" fmla="*/ 150564 w 168925"/>
              <a:gd name="connsiteY42" fmla="*/ 20 h 38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925" h="389473">
                <a:moveTo>
                  <a:pt x="150564" y="20"/>
                </a:moveTo>
                <a:cubicBezTo>
                  <a:pt x="156684" y="632"/>
                  <a:pt x="152045" y="12537"/>
                  <a:pt x="154236" y="18381"/>
                </a:cubicBezTo>
                <a:cubicBezTo>
                  <a:pt x="155786" y="22513"/>
                  <a:pt x="160030" y="25266"/>
                  <a:pt x="161580" y="29398"/>
                </a:cubicBezTo>
                <a:cubicBezTo>
                  <a:pt x="163772" y="35242"/>
                  <a:pt x="163739" y="41704"/>
                  <a:pt x="165253" y="47759"/>
                </a:cubicBezTo>
                <a:cubicBezTo>
                  <a:pt x="166192" y="51514"/>
                  <a:pt x="167701" y="55104"/>
                  <a:pt x="168925" y="58776"/>
                </a:cubicBezTo>
                <a:cubicBezTo>
                  <a:pt x="167760" y="69259"/>
                  <a:pt x="167734" y="90536"/>
                  <a:pt x="161580" y="102844"/>
                </a:cubicBezTo>
                <a:cubicBezTo>
                  <a:pt x="159606" y="106792"/>
                  <a:pt x="156028" y="109828"/>
                  <a:pt x="154236" y="113861"/>
                </a:cubicBezTo>
                <a:cubicBezTo>
                  <a:pt x="151092" y="120935"/>
                  <a:pt x="149339" y="128550"/>
                  <a:pt x="146891" y="135894"/>
                </a:cubicBezTo>
                <a:lnTo>
                  <a:pt x="143219" y="146911"/>
                </a:lnTo>
                <a:cubicBezTo>
                  <a:pt x="144443" y="151807"/>
                  <a:pt x="145504" y="156747"/>
                  <a:pt x="146891" y="161600"/>
                </a:cubicBezTo>
                <a:cubicBezTo>
                  <a:pt x="147955" y="165322"/>
                  <a:pt x="150564" y="168746"/>
                  <a:pt x="150564" y="172617"/>
                </a:cubicBezTo>
                <a:cubicBezTo>
                  <a:pt x="150564" y="180063"/>
                  <a:pt x="148506" y="187382"/>
                  <a:pt x="146891" y="194651"/>
                </a:cubicBezTo>
                <a:cubicBezTo>
                  <a:pt x="146051" y="198430"/>
                  <a:pt x="145637" y="202645"/>
                  <a:pt x="143219" y="205668"/>
                </a:cubicBezTo>
                <a:cubicBezTo>
                  <a:pt x="140462" y="209114"/>
                  <a:pt x="135874" y="210564"/>
                  <a:pt x="132202" y="213012"/>
                </a:cubicBezTo>
                <a:cubicBezTo>
                  <a:pt x="120416" y="260162"/>
                  <a:pt x="131889" y="198864"/>
                  <a:pt x="135874" y="238718"/>
                </a:cubicBezTo>
                <a:cubicBezTo>
                  <a:pt x="136854" y="248516"/>
                  <a:pt x="134314" y="267562"/>
                  <a:pt x="124858" y="275441"/>
                </a:cubicBezTo>
                <a:cubicBezTo>
                  <a:pt x="120652" y="278946"/>
                  <a:pt x="115065" y="280338"/>
                  <a:pt x="110168" y="282786"/>
                </a:cubicBezTo>
                <a:cubicBezTo>
                  <a:pt x="109065" y="283889"/>
                  <a:pt x="90955" y="300561"/>
                  <a:pt x="91807" y="304820"/>
                </a:cubicBezTo>
                <a:cubicBezTo>
                  <a:pt x="92673" y="309148"/>
                  <a:pt x="98876" y="310190"/>
                  <a:pt x="102824" y="312164"/>
                </a:cubicBezTo>
                <a:cubicBezTo>
                  <a:pt x="133232" y="327368"/>
                  <a:pt x="93286" y="302135"/>
                  <a:pt x="124858" y="323181"/>
                </a:cubicBezTo>
                <a:cubicBezTo>
                  <a:pt x="126082" y="326853"/>
                  <a:pt x="128915" y="330346"/>
                  <a:pt x="128530" y="334198"/>
                </a:cubicBezTo>
                <a:cubicBezTo>
                  <a:pt x="126710" y="352399"/>
                  <a:pt x="125263" y="360780"/>
                  <a:pt x="110168" y="367249"/>
                </a:cubicBezTo>
                <a:cubicBezTo>
                  <a:pt x="105529" y="369237"/>
                  <a:pt x="100313" y="369471"/>
                  <a:pt x="95479" y="370921"/>
                </a:cubicBezTo>
                <a:cubicBezTo>
                  <a:pt x="88064" y="373145"/>
                  <a:pt x="73445" y="378265"/>
                  <a:pt x="73445" y="378265"/>
                </a:cubicBezTo>
                <a:cubicBezTo>
                  <a:pt x="69773" y="380713"/>
                  <a:pt x="66616" y="384214"/>
                  <a:pt x="62429" y="385610"/>
                </a:cubicBezTo>
                <a:cubicBezTo>
                  <a:pt x="43049" y="392070"/>
                  <a:pt x="40310" y="389265"/>
                  <a:pt x="22033" y="385610"/>
                </a:cubicBezTo>
                <a:cubicBezTo>
                  <a:pt x="17137" y="378265"/>
                  <a:pt x="7931" y="372384"/>
                  <a:pt x="7344" y="363576"/>
                </a:cubicBezTo>
                <a:cubicBezTo>
                  <a:pt x="3415" y="304630"/>
                  <a:pt x="9491" y="325950"/>
                  <a:pt x="0" y="297475"/>
                </a:cubicBezTo>
                <a:cubicBezTo>
                  <a:pt x="1224" y="290130"/>
                  <a:pt x="1317" y="282505"/>
                  <a:pt x="3672" y="275441"/>
                </a:cubicBezTo>
                <a:cubicBezTo>
                  <a:pt x="5068" y="271254"/>
                  <a:pt x="10362" y="268790"/>
                  <a:pt x="11017" y="264425"/>
                </a:cubicBezTo>
                <a:cubicBezTo>
                  <a:pt x="14109" y="243810"/>
                  <a:pt x="12615" y="222738"/>
                  <a:pt x="14689" y="201996"/>
                </a:cubicBezTo>
                <a:cubicBezTo>
                  <a:pt x="15074" y="198144"/>
                  <a:pt x="15624" y="193716"/>
                  <a:pt x="18361" y="190979"/>
                </a:cubicBezTo>
                <a:cubicBezTo>
                  <a:pt x="35316" y="174024"/>
                  <a:pt x="39003" y="177175"/>
                  <a:pt x="58756" y="172617"/>
                </a:cubicBezTo>
                <a:cubicBezTo>
                  <a:pt x="68592" y="170347"/>
                  <a:pt x="88135" y="165273"/>
                  <a:pt x="88135" y="165273"/>
                </a:cubicBezTo>
                <a:cubicBezTo>
                  <a:pt x="95479" y="160377"/>
                  <a:pt x="105272" y="157928"/>
                  <a:pt x="110168" y="150584"/>
                </a:cubicBezTo>
                <a:lnTo>
                  <a:pt x="124858" y="128550"/>
                </a:lnTo>
                <a:cubicBezTo>
                  <a:pt x="118779" y="79930"/>
                  <a:pt x="125061" y="114576"/>
                  <a:pt x="117513" y="88155"/>
                </a:cubicBezTo>
                <a:cubicBezTo>
                  <a:pt x="116127" y="83302"/>
                  <a:pt x="115829" y="78104"/>
                  <a:pt x="113841" y="73465"/>
                </a:cubicBezTo>
                <a:cubicBezTo>
                  <a:pt x="109015" y="62205"/>
                  <a:pt x="103262" y="60772"/>
                  <a:pt x="95479" y="51432"/>
                </a:cubicBezTo>
                <a:cubicBezTo>
                  <a:pt x="92654" y="48041"/>
                  <a:pt x="90583" y="44087"/>
                  <a:pt x="88135" y="40415"/>
                </a:cubicBezTo>
                <a:cubicBezTo>
                  <a:pt x="89359" y="36743"/>
                  <a:pt x="89329" y="32372"/>
                  <a:pt x="91807" y="29398"/>
                </a:cubicBezTo>
                <a:cubicBezTo>
                  <a:pt x="108076" y="9875"/>
                  <a:pt x="101649" y="24227"/>
                  <a:pt x="117513" y="14709"/>
                </a:cubicBezTo>
                <a:cubicBezTo>
                  <a:pt x="120482" y="12928"/>
                  <a:pt x="144444" y="-592"/>
                  <a:pt x="150564" y="2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F12D96-A019-4936-BE0F-635D4086AC0B}"/>
              </a:ext>
            </a:extLst>
          </p:cNvPr>
          <p:cNvSpPr/>
          <p:nvPr/>
        </p:nvSpPr>
        <p:spPr>
          <a:xfrm>
            <a:off x="9838839" y="2006595"/>
            <a:ext cx="171713" cy="215021"/>
          </a:xfrm>
          <a:custGeom>
            <a:avLst/>
            <a:gdLst>
              <a:gd name="connsiteX0" fmla="*/ 48933 w 155430"/>
              <a:gd name="connsiteY0" fmla="*/ 0 h 194632"/>
              <a:gd name="connsiteX1" fmla="*/ 30572 w 155430"/>
              <a:gd name="connsiteY1" fmla="*/ 11017 h 194632"/>
              <a:gd name="connsiteX2" fmla="*/ 19555 w 155430"/>
              <a:gd name="connsiteY2" fmla="*/ 18362 h 194632"/>
              <a:gd name="connsiteX3" fmla="*/ 4866 w 155430"/>
              <a:gd name="connsiteY3" fmla="*/ 22034 h 194632"/>
              <a:gd name="connsiteX4" fmla="*/ 4866 w 155430"/>
              <a:gd name="connsiteY4" fmla="*/ 66102 h 194632"/>
              <a:gd name="connsiteX5" fmla="*/ 12210 w 155430"/>
              <a:gd name="connsiteY5" fmla="*/ 80791 h 194632"/>
              <a:gd name="connsiteX6" fmla="*/ 19555 w 155430"/>
              <a:gd name="connsiteY6" fmla="*/ 102824 h 194632"/>
              <a:gd name="connsiteX7" fmla="*/ 23227 w 155430"/>
              <a:gd name="connsiteY7" fmla="*/ 113841 h 194632"/>
              <a:gd name="connsiteX8" fmla="*/ 30572 w 155430"/>
              <a:gd name="connsiteY8" fmla="*/ 150564 h 194632"/>
              <a:gd name="connsiteX9" fmla="*/ 34244 w 155430"/>
              <a:gd name="connsiteY9" fmla="*/ 165253 h 194632"/>
              <a:gd name="connsiteX10" fmla="*/ 41589 w 155430"/>
              <a:gd name="connsiteY10" fmla="*/ 179942 h 194632"/>
              <a:gd name="connsiteX11" fmla="*/ 45261 w 155430"/>
              <a:gd name="connsiteY11" fmla="*/ 190959 h 194632"/>
              <a:gd name="connsiteX12" fmla="*/ 56278 w 155430"/>
              <a:gd name="connsiteY12" fmla="*/ 194632 h 194632"/>
              <a:gd name="connsiteX13" fmla="*/ 70967 w 155430"/>
              <a:gd name="connsiteY13" fmla="*/ 190959 h 194632"/>
              <a:gd name="connsiteX14" fmla="*/ 96673 w 155430"/>
              <a:gd name="connsiteY14" fmla="*/ 176270 h 194632"/>
              <a:gd name="connsiteX15" fmla="*/ 122379 w 155430"/>
              <a:gd name="connsiteY15" fmla="*/ 168926 h 194632"/>
              <a:gd name="connsiteX16" fmla="*/ 137068 w 155430"/>
              <a:gd name="connsiteY16" fmla="*/ 161581 h 194632"/>
              <a:gd name="connsiteX17" fmla="*/ 148085 w 155430"/>
              <a:gd name="connsiteY17" fmla="*/ 157909 h 194632"/>
              <a:gd name="connsiteX18" fmla="*/ 155430 w 155430"/>
              <a:gd name="connsiteY18" fmla="*/ 146892 h 194632"/>
              <a:gd name="connsiteX19" fmla="*/ 144413 w 155430"/>
              <a:gd name="connsiteY19" fmla="*/ 117514 h 194632"/>
              <a:gd name="connsiteX20" fmla="*/ 137068 w 155430"/>
              <a:gd name="connsiteY20" fmla="*/ 95480 h 194632"/>
              <a:gd name="connsiteX21" fmla="*/ 129724 w 155430"/>
              <a:gd name="connsiteY21" fmla="*/ 84463 h 194632"/>
              <a:gd name="connsiteX22" fmla="*/ 118707 w 155430"/>
              <a:gd name="connsiteY22" fmla="*/ 62429 h 194632"/>
              <a:gd name="connsiteX23" fmla="*/ 96673 w 155430"/>
              <a:gd name="connsiteY23" fmla="*/ 44068 h 194632"/>
              <a:gd name="connsiteX24" fmla="*/ 89328 w 155430"/>
              <a:gd name="connsiteY24" fmla="*/ 33051 h 194632"/>
              <a:gd name="connsiteX25" fmla="*/ 67295 w 155430"/>
              <a:gd name="connsiteY25" fmla="*/ 18362 h 194632"/>
              <a:gd name="connsiteX26" fmla="*/ 48933 w 155430"/>
              <a:gd name="connsiteY26" fmla="*/ 0 h 19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5430" h="194632">
                <a:moveTo>
                  <a:pt x="48933" y="0"/>
                </a:moveTo>
                <a:cubicBezTo>
                  <a:pt x="42813" y="3672"/>
                  <a:pt x="36625" y="7234"/>
                  <a:pt x="30572" y="11017"/>
                </a:cubicBezTo>
                <a:cubicBezTo>
                  <a:pt x="26829" y="13356"/>
                  <a:pt x="23612" y="16623"/>
                  <a:pt x="19555" y="18362"/>
                </a:cubicBezTo>
                <a:cubicBezTo>
                  <a:pt x="14916" y="20350"/>
                  <a:pt x="9762" y="20810"/>
                  <a:pt x="4866" y="22034"/>
                </a:cubicBezTo>
                <a:cubicBezTo>
                  <a:pt x="-1400" y="40834"/>
                  <a:pt x="-1842" y="37031"/>
                  <a:pt x="4866" y="66102"/>
                </a:cubicBezTo>
                <a:cubicBezTo>
                  <a:pt x="6097" y="71436"/>
                  <a:pt x="10177" y="75708"/>
                  <a:pt x="12210" y="80791"/>
                </a:cubicBezTo>
                <a:cubicBezTo>
                  <a:pt x="15085" y="87979"/>
                  <a:pt x="17107" y="95480"/>
                  <a:pt x="19555" y="102824"/>
                </a:cubicBezTo>
                <a:cubicBezTo>
                  <a:pt x="20779" y="106496"/>
                  <a:pt x="22468" y="110045"/>
                  <a:pt x="23227" y="113841"/>
                </a:cubicBezTo>
                <a:cubicBezTo>
                  <a:pt x="25675" y="126082"/>
                  <a:pt x="27956" y="138358"/>
                  <a:pt x="30572" y="150564"/>
                </a:cubicBezTo>
                <a:cubicBezTo>
                  <a:pt x="31630" y="155499"/>
                  <a:pt x="32472" y="160527"/>
                  <a:pt x="34244" y="165253"/>
                </a:cubicBezTo>
                <a:cubicBezTo>
                  <a:pt x="36166" y="170379"/>
                  <a:pt x="39433" y="174910"/>
                  <a:pt x="41589" y="179942"/>
                </a:cubicBezTo>
                <a:cubicBezTo>
                  <a:pt x="43114" y="183500"/>
                  <a:pt x="42524" y="188222"/>
                  <a:pt x="45261" y="190959"/>
                </a:cubicBezTo>
                <a:cubicBezTo>
                  <a:pt x="47998" y="193696"/>
                  <a:pt x="52606" y="193408"/>
                  <a:pt x="56278" y="194632"/>
                </a:cubicBezTo>
                <a:cubicBezTo>
                  <a:pt x="61174" y="193408"/>
                  <a:pt x="66241" y="192731"/>
                  <a:pt x="70967" y="190959"/>
                </a:cubicBezTo>
                <a:cubicBezTo>
                  <a:pt x="96730" y="181298"/>
                  <a:pt x="75356" y="186929"/>
                  <a:pt x="96673" y="176270"/>
                </a:cubicBezTo>
                <a:cubicBezTo>
                  <a:pt x="101940" y="173636"/>
                  <a:pt x="117674" y="170102"/>
                  <a:pt x="122379" y="168926"/>
                </a:cubicBezTo>
                <a:cubicBezTo>
                  <a:pt x="127275" y="166478"/>
                  <a:pt x="132036" y="163737"/>
                  <a:pt x="137068" y="161581"/>
                </a:cubicBezTo>
                <a:cubicBezTo>
                  <a:pt x="140626" y="160056"/>
                  <a:pt x="145062" y="160327"/>
                  <a:pt x="148085" y="157909"/>
                </a:cubicBezTo>
                <a:cubicBezTo>
                  <a:pt x="151532" y="155152"/>
                  <a:pt x="152982" y="150564"/>
                  <a:pt x="155430" y="146892"/>
                </a:cubicBezTo>
                <a:cubicBezTo>
                  <a:pt x="147477" y="115088"/>
                  <a:pt x="157215" y="149521"/>
                  <a:pt x="144413" y="117514"/>
                </a:cubicBezTo>
                <a:cubicBezTo>
                  <a:pt x="141538" y="110326"/>
                  <a:pt x="141362" y="101922"/>
                  <a:pt x="137068" y="95480"/>
                </a:cubicBezTo>
                <a:cubicBezTo>
                  <a:pt x="134620" y="91808"/>
                  <a:pt x="131698" y="88411"/>
                  <a:pt x="129724" y="84463"/>
                </a:cubicBezTo>
                <a:cubicBezTo>
                  <a:pt x="121445" y="67905"/>
                  <a:pt x="131858" y="78211"/>
                  <a:pt x="118707" y="62429"/>
                </a:cubicBezTo>
                <a:cubicBezTo>
                  <a:pt x="109871" y="51825"/>
                  <a:pt x="107506" y="51289"/>
                  <a:pt x="96673" y="44068"/>
                </a:cubicBezTo>
                <a:cubicBezTo>
                  <a:pt x="94225" y="40396"/>
                  <a:pt x="92650" y="35957"/>
                  <a:pt x="89328" y="33051"/>
                </a:cubicBezTo>
                <a:cubicBezTo>
                  <a:pt x="82685" y="27238"/>
                  <a:pt x="67295" y="18362"/>
                  <a:pt x="67295" y="18362"/>
                </a:cubicBezTo>
                <a:lnTo>
                  <a:pt x="48933" y="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E4D72A-5442-4D91-9009-BDCA1359EECF}"/>
              </a:ext>
            </a:extLst>
          </p:cNvPr>
          <p:cNvSpPr/>
          <p:nvPr/>
        </p:nvSpPr>
        <p:spPr>
          <a:xfrm>
            <a:off x="9772889" y="2644002"/>
            <a:ext cx="75416" cy="150610"/>
          </a:xfrm>
          <a:custGeom>
            <a:avLst/>
            <a:gdLst>
              <a:gd name="connsiteX0" fmla="*/ 68846 w 75416"/>
              <a:gd name="connsiteY0" fmla="*/ 7391 h 150610"/>
              <a:gd name="connsiteX1" fmla="*/ 32123 w 75416"/>
              <a:gd name="connsiteY1" fmla="*/ 11063 h 150610"/>
              <a:gd name="connsiteX2" fmla="*/ 21106 w 75416"/>
              <a:gd name="connsiteY2" fmla="*/ 14735 h 150610"/>
              <a:gd name="connsiteX3" fmla="*/ 13762 w 75416"/>
              <a:gd name="connsiteY3" fmla="*/ 29425 h 150610"/>
              <a:gd name="connsiteX4" fmla="*/ 6417 w 75416"/>
              <a:gd name="connsiteY4" fmla="*/ 40441 h 150610"/>
              <a:gd name="connsiteX5" fmla="*/ 6417 w 75416"/>
              <a:gd name="connsiteY5" fmla="*/ 117559 h 150610"/>
              <a:gd name="connsiteX6" fmla="*/ 21106 w 75416"/>
              <a:gd name="connsiteY6" fmla="*/ 139593 h 150610"/>
              <a:gd name="connsiteX7" fmla="*/ 24778 w 75416"/>
              <a:gd name="connsiteY7" fmla="*/ 150610 h 150610"/>
              <a:gd name="connsiteX8" fmla="*/ 54157 w 75416"/>
              <a:gd name="connsiteY8" fmla="*/ 146938 h 150610"/>
              <a:gd name="connsiteX9" fmla="*/ 65174 w 75416"/>
              <a:gd name="connsiteY9" fmla="*/ 143265 h 150610"/>
              <a:gd name="connsiteX10" fmla="*/ 68846 w 75416"/>
              <a:gd name="connsiteY10" fmla="*/ 128576 h 150610"/>
              <a:gd name="connsiteX11" fmla="*/ 72518 w 75416"/>
              <a:gd name="connsiteY11" fmla="*/ 117559 h 150610"/>
              <a:gd name="connsiteX12" fmla="*/ 68846 w 75416"/>
              <a:gd name="connsiteY12" fmla="*/ 7391 h 15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416" h="150610">
                <a:moveTo>
                  <a:pt x="68846" y="7391"/>
                </a:moveTo>
                <a:cubicBezTo>
                  <a:pt x="62114" y="-10358"/>
                  <a:pt x="44282" y="9193"/>
                  <a:pt x="32123" y="11063"/>
                </a:cubicBezTo>
                <a:cubicBezTo>
                  <a:pt x="28297" y="11652"/>
                  <a:pt x="23843" y="11998"/>
                  <a:pt x="21106" y="14735"/>
                </a:cubicBezTo>
                <a:cubicBezTo>
                  <a:pt x="17235" y="18606"/>
                  <a:pt x="16478" y="24672"/>
                  <a:pt x="13762" y="29425"/>
                </a:cubicBezTo>
                <a:cubicBezTo>
                  <a:pt x="11572" y="33257"/>
                  <a:pt x="8865" y="36769"/>
                  <a:pt x="6417" y="40441"/>
                </a:cubicBezTo>
                <a:cubicBezTo>
                  <a:pt x="-925" y="69811"/>
                  <a:pt x="-3273" y="72983"/>
                  <a:pt x="6417" y="117559"/>
                </a:cubicBezTo>
                <a:cubicBezTo>
                  <a:pt x="8292" y="126185"/>
                  <a:pt x="18315" y="131219"/>
                  <a:pt x="21106" y="139593"/>
                </a:cubicBezTo>
                <a:lnTo>
                  <a:pt x="24778" y="150610"/>
                </a:lnTo>
                <a:cubicBezTo>
                  <a:pt x="34571" y="149386"/>
                  <a:pt x="44447" y="148704"/>
                  <a:pt x="54157" y="146938"/>
                </a:cubicBezTo>
                <a:cubicBezTo>
                  <a:pt x="57966" y="146246"/>
                  <a:pt x="62756" y="146288"/>
                  <a:pt x="65174" y="143265"/>
                </a:cubicBezTo>
                <a:cubicBezTo>
                  <a:pt x="68327" y="139324"/>
                  <a:pt x="67460" y="133429"/>
                  <a:pt x="68846" y="128576"/>
                </a:cubicBezTo>
                <a:cubicBezTo>
                  <a:pt x="69909" y="124854"/>
                  <a:pt x="71294" y="121231"/>
                  <a:pt x="72518" y="117559"/>
                </a:cubicBezTo>
                <a:cubicBezTo>
                  <a:pt x="77716" y="55194"/>
                  <a:pt x="75578" y="25140"/>
                  <a:pt x="68846" y="73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239795-0716-41FF-BEFB-05A16A74ECDB}"/>
              </a:ext>
            </a:extLst>
          </p:cNvPr>
          <p:cNvSpPr/>
          <p:nvPr/>
        </p:nvSpPr>
        <p:spPr>
          <a:xfrm>
            <a:off x="10036210" y="1626824"/>
            <a:ext cx="507246" cy="745475"/>
          </a:xfrm>
          <a:custGeom>
            <a:avLst/>
            <a:gdLst>
              <a:gd name="connsiteX0" fmla="*/ 156 w 507246"/>
              <a:gd name="connsiteY0" fmla="*/ 642651 h 745475"/>
              <a:gd name="connsiteX1" fmla="*/ 18518 w 507246"/>
              <a:gd name="connsiteY1" fmla="*/ 635306 h 745475"/>
              <a:gd name="connsiteX2" fmla="*/ 29535 w 507246"/>
              <a:gd name="connsiteY2" fmla="*/ 613272 h 745475"/>
              <a:gd name="connsiteX3" fmla="*/ 55241 w 507246"/>
              <a:gd name="connsiteY3" fmla="*/ 580222 h 745475"/>
              <a:gd name="connsiteX4" fmla="*/ 66257 w 507246"/>
              <a:gd name="connsiteY4" fmla="*/ 572877 h 745475"/>
              <a:gd name="connsiteX5" fmla="*/ 80947 w 507246"/>
              <a:gd name="connsiteY5" fmla="*/ 550843 h 745475"/>
              <a:gd name="connsiteX6" fmla="*/ 110325 w 507246"/>
              <a:gd name="connsiteY6" fmla="*/ 539827 h 745475"/>
              <a:gd name="connsiteX7" fmla="*/ 121342 w 507246"/>
              <a:gd name="connsiteY7" fmla="*/ 536154 h 745475"/>
              <a:gd name="connsiteX8" fmla="*/ 132359 w 507246"/>
              <a:gd name="connsiteY8" fmla="*/ 528810 h 745475"/>
              <a:gd name="connsiteX9" fmla="*/ 165409 w 507246"/>
              <a:gd name="connsiteY9" fmla="*/ 521465 h 745475"/>
              <a:gd name="connsiteX10" fmla="*/ 176426 w 507246"/>
              <a:gd name="connsiteY10" fmla="*/ 517793 h 745475"/>
              <a:gd name="connsiteX11" fmla="*/ 202132 w 507246"/>
              <a:gd name="connsiteY11" fmla="*/ 514121 h 745475"/>
              <a:gd name="connsiteX12" fmla="*/ 209477 w 507246"/>
              <a:gd name="connsiteY12" fmla="*/ 462709 h 745475"/>
              <a:gd name="connsiteX13" fmla="*/ 224166 w 507246"/>
              <a:gd name="connsiteY13" fmla="*/ 418641 h 745475"/>
              <a:gd name="connsiteX14" fmla="*/ 235183 w 507246"/>
              <a:gd name="connsiteY14" fmla="*/ 422313 h 745475"/>
              <a:gd name="connsiteX15" fmla="*/ 246200 w 507246"/>
              <a:gd name="connsiteY15" fmla="*/ 459036 h 745475"/>
              <a:gd name="connsiteX16" fmla="*/ 271906 w 507246"/>
              <a:gd name="connsiteY16" fmla="*/ 451692 h 745475"/>
              <a:gd name="connsiteX17" fmla="*/ 282923 w 507246"/>
              <a:gd name="connsiteY17" fmla="*/ 444347 h 745475"/>
              <a:gd name="connsiteX18" fmla="*/ 290267 w 507246"/>
              <a:gd name="connsiteY18" fmla="*/ 422313 h 745475"/>
              <a:gd name="connsiteX19" fmla="*/ 293939 w 507246"/>
              <a:gd name="connsiteY19" fmla="*/ 411296 h 745475"/>
              <a:gd name="connsiteX20" fmla="*/ 297612 w 507246"/>
              <a:gd name="connsiteY20" fmla="*/ 396607 h 745475"/>
              <a:gd name="connsiteX21" fmla="*/ 293939 w 507246"/>
              <a:gd name="connsiteY21" fmla="*/ 348868 h 745475"/>
              <a:gd name="connsiteX22" fmla="*/ 286595 w 507246"/>
              <a:gd name="connsiteY22" fmla="*/ 326834 h 745475"/>
              <a:gd name="connsiteX23" fmla="*/ 275578 w 507246"/>
              <a:gd name="connsiteY23" fmla="*/ 304800 h 745475"/>
              <a:gd name="connsiteX24" fmla="*/ 271906 w 507246"/>
              <a:gd name="connsiteY24" fmla="*/ 293783 h 745475"/>
              <a:gd name="connsiteX25" fmla="*/ 264561 w 507246"/>
              <a:gd name="connsiteY25" fmla="*/ 282766 h 745475"/>
              <a:gd name="connsiteX26" fmla="*/ 268233 w 507246"/>
              <a:gd name="connsiteY26" fmla="*/ 246043 h 745475"/>
              <a:gd name="connsiteX27" fmla="*/ 235183 w 507246"/>
              <a:gd name="connsiteY27" fmla="*/ 238699 h 745475"/>
              <a:gd name="connsiteX28" fmla="*/ 224166 w 507246"/>
              <a:gd name="connsiteY28" fmla="*/ 235027 h 745475"/>
              <a:gd name="connsiteX29" fmla="*/ 220494 w 507246"/>
              <a:gd name="connsiteY29" fmla="*/ 224010 h 745475"/>
              <a:gd name="connsiteX30" fmla="*/ 209477 w 507246"/>
              <a:gd name="connsiteY30" fmla="*/ 209321 h 745475"/>
              <a:gd name="connsiteX31" fmla="*/ 202132 w 507246"/>
              <a:gd name="connsiteY31" fmla="*/ 198304 h 745475"/>
              <a:gd name="connsiteX32" fmla="*/ 202132 w 507246"/>
              <a:gd name="connsiteY32" fmla="*/ 165253 h 745475"/>
              <a:gd name="connsiteX33" fmla="*/ 213149 w 507246"/>
              <a:gd name="connsiteY33" fmla="*/ 157909 h 745475"/>
              <a:gd name="connsiteX34" fmla="*/ 235183 w 507246"/>
              <a:gd name="connsiteY34" fmla="*/ 150564 h 745475"/>
              <a:gd name="connsiteX35" fmla="*/ 227838 w 507246"/>
              <a:gd name="connsiteY35" fmla="*/ 117513 h 745475"/>
              <a:gd name="connsiteX36" fmla="*/ 220494 w 507246"/>
              <a:gd name="connsiteY36" fmla="*/ 106496 h 745475"/>
              <a:gd name="connsiteX37" fmla="*/ 216821 w 507246"/>
              <a:gd name="connsiteY37" fmla="*/ 95480 h 745475"/>
              <a:gd name="connsiteX38" fmla="*/ 205804 w 507246"/>
              <a:gd name="connsiteY38" fmla="*/ 88135 h 745475"/>
              <a:gd name="connsiteX39" fmla="*/ 202132 w 507246"/>
              <a:gd name="connsiteY39" fmla="*/ 77118 h 745475"/>
              <a:gd name="connsiteX40" fmla="*/ 180098 w 507246"/>
              <a:gd name="connsiteY40" fmla="*/ 66101 h 745475"/>
              <a:gd name="connsiteX41" fmla="*/ 191115 w 507246"/>
              <a:gd name="connsiteY41" fmla="*/ 58757 h 745475"/>
              <a:gd name="connsiteX42" fmla="*/ 202132 w 507246"/>
              <a:gd name="connsiteY42" fmla="*/ 62429 h 745475"/>
              <a:gd name="connsiteX43" fmla="*/ 227838 w 507246"/>
              <a:gd name="connsiteY43" fmla="*/ 69774 h 745475"/>
              <a:gd name="connsiteX44" fmla="*/ 249872 w 507246"/>
              <a:gd name="connsiteY44" fmla="*/ 80790 h 745475"/>
              <a:gd name="connsiteX45" fmla="*/ 282923 w 507246"/>
              <a:gd name="connsiteY45" fmla="*/ 102824 h 745475"/>
              <a:gd name="connsiteX46" fmla="*/ 293939 w 507246"/>
              <a:gd name="connsiteY46" fmla="*/ 110169 h 745475"/>
              <a:gd name="connsiteX47" fmla="*/ 304956 w 507246"/>
              <a:gd name="connsiteY47" fmla="*/ 113841 h 745475"/>
              <a:gd name="connsiteX48" fmla="*/ 315973 w 507246"/>
              <a:gd name="connsiteY48" fmla="*/ 121186 h 745475"/>
              <a:gd name="connsiteX49" fmla="*/ 374730 w 507246"/>
              <a:gd name="connsiteY49" fmla="*/ 128530 h 745475"/>
              <a:gd name="connsiteX50" fmla="*/ 393091 w 507246"/>
              <a:gd name="connsiteY50" fmla="*/ 124858 h 745475"/>
              <a:gd name="connsiteX51" fmla="*/ 404108 w 507246"/>
              <a:gd name="connsiteY51" fmla="*/ 99152 h 745475"/>
              <a:gd name="connsiteX52" fmla="*/ 418797 w 507246"/>
              <a:gd name="connsiteY52" fmla="*/ 77118 h 745475"/>
              <a:gd name="connsiteX53" fmla="*/ 462865 w 507246"/>
              <a:gd name="connsiteY53" fmla="*/ 47740 h 745475"/>
              <a:gd name="connsiteX54" fmla="*/ 473882 w 507246"/>
              <a:gd name="connsiteY54" fmla="*/ 40395 h 745475"/>
              <a:gd name="connsiteX55" fmla="*/ 484898 w 507246"/>
              <a:gd name="connsiteY55" fmla="*/ 33051 h 745475"/>
              <a:gd name="connsiteX56" fmla="*/ 503260 w 507246"/>
              <a:gd name="connsiteY56" fmla="*/ 0 h 745475"/>
              <a:gd name="connsiteX57" fmla="*/ 506932 w 507246"/>
              <a:gd name="connsiteY57" fmla="*/ 11017 h 745475"/>
              <a:gd name="connsiteX58" fmla="*/ 495915 w 507246"/>
              <a:gd name="connsiteY58" fmla="*/ 18362 h 745475"/>
              <a:gd name="connsiteX59" fmla="*/ 488571 w 507246"/>
              <a:gd name="connsiteY59" fmla="*/ 29378 h 745475"/>
              <a:gd name="connsiteX60" fmla="*/ 481226 w 507246"/>
              <a:gd name="connsiteY60" fmla="*/ 55084 h 745475"/>
              <a:gd name="connsiteX61" fmla="*/ 470209 w 507246"/>
              <a:gd name="connsiteY61" fmla="*/ 58757 h 745475"/>
              <a:gd name="connsiteX62" fmla="*/ 448176 w 507246"/>
              <a:gd name="connsiteY62" fmla="*/ 73446 h 745475"/>
              <a:gd name="connsiteX63" fmla="*/ 433486 w 507246"/>
              <a:gd name="connsiteY63" fmla="*/ 80790 h 745475"/>
              <a:gd name="connsiteX64" fmla="*/ 400436 w 507246"/>
              <a:gd name="connsiteY64" fmla="*/ 113841 h 745475"/>
              <a:gd name="connsiteX65" fmla="*/ 389419 w 507246"/>
              <a:gd name="connsiteY65" fmla="*/ 124858 h 745475"/>
              <a:gd name="connsiteX66" fmla="*/ 389419 w 507246"/>
              <a:gd name="connsiteY66" fmla="*/ 146892 h 745475"/>
              <a:gd name="connsiteX67" fmla="*/ 393091 w 507246"/>
              <a:gd name="connsiteY67" fmla="*/ 161581 h 745475"/>
              <a:gd name="connsiteX68" fmla="*/ 407780 w 507246"/>
              <a:gd name="connsiteY68" fmla="*/ 165253 h 745475"/>
              <a:gd name="connsiteX69" fmla="*/ 411453 w 507246"/>
              <a:gd name="connsiteY69" fmla="*/ 176270 h 745475"/>
              <a:gd name="connsiteX70" fmla="*/ 389419 w 507246"/>
              <a:gd name="connsiteY70" fmla="*/ 179942 h 745475"/>
              <a:gd name="connsiteX71" fmla="*/ 378402 w 507246"/>
              <a:gd name="connsiteY71" fmla="*/ 183615 h 745475"/>
              <a:gd name="connsiteX72" fmla="*/ 363713 w 507246"/>
              <a:gd name="connsiteY72" fmla="*/ 187287 h 745475"/>
              <a:gd name="connsiteX73" fmla="*/ 360041 w 507246"/>
              <a:gd name="connsiteY73" fmla="*/ 220337 h 745475"/>
              <a:gd name="connsiteX74" fmla="*/ 349024 w 507246"/>
              <a:gd name="connsiteY74" fmla="*/ 224010 h 745475"/>
              <a:gd name="connsiteX75" fmla="*/ 323318 w 507246"/>
              <a:gd name="connsiteY75" fmla="*/ 220337 h 745475"/>
              <a:gd name="connsiteX76" fmla="*/ 301284 w 507246"/>
              <a:gd name="connsiteY76" fmla="*/ 205648 h 745475"/>
              <a:gd name="connsiteX77" fmla="*/ 290267 w 507246"/>
              <a:gd name="connsiteY77" fmla="*/ 198304 h 745475"/>
              <a:gd name="connsiteX78" fmla="*/ 279250 w 507246"/>
              <a:gd name="connsiteY78" fmla="*/ 194631 h 745475"/>
              <a:gd name="connsiteX79" fmla="*/ 253544 w 507246"/>
              <a:gd name="connsiteY79" fmla="*/ 198304 h 745475"/>
              <a:gd name="connsiteX80" fmla="*/ 260889 w 507246"/>
              <a:gd name="connsiteY80" fmla="*/ 209321 h 745475"/>
              <a:gd name="connsiteX81" fmla="*/ 271906 w 507246"/>
              <a:gd name="connsiteY81" fmla="*/ 212993 h 745475"/>
              <a:gd name="connsiteX82" fmla="*/ 282923 w 507246"/>
              <a:gd name="connsiteY82" fmla="*/ 220337 h 745475"/>
              <a:gd name="connsiteX83" fmla="*/ 286595 w 507246"/>
              <a:gd name="connsiteY83" fmla="*/ 249716 h 745475"/>
              <a:gd name="connsiteX84" fmla="*/ 297612 w 507246"/>
              <a:gd name="connsiteY84" fmla="*/ 271749 h 745475"/>
              <a:gd name="connsiteX85" fmla="*/ 308629 w 507246"/>
              <a:gd name="connsiteY85" fmla="*/ 286439 h 745475"/>
              <a:gd name="connsiteX86" fmla="*/ 323318 w 507246"/>
              <a:gd name="connsiteY86" fmla="*/ 308472 h 745475"/>
              <a:gd name="connsiteX87" fmla="*/ 341679 w 507246"/>
              <a:gd name="connsiteY87" fmla="*/ 312145 h 745475"/>
              <a:gd name="connsiteX88" fmla="*/ 352696 w 507246"/>
              <a:gd name="connsiteY88" fmla="*/ 319489 h 745475"/>
              <a:gd name="connsiteX89" fmla="*/ 356368 w 507246"/>
              <a:gd name="connsiteY89" fmla="*/ 334178 h 745475"/>
              <a:gd name="connsiteX90" fmla="*/ 367385 w 507246"/>
              <a:gd name="connsiteY90" fmla="*/ 370901 h 745475"/>
              <a:gd name="connsiteX91" fmla="*/ 371057 w 507246"/>
              <a:gd name="connsiteY91" fmla="*/ 418641 h 745475"/>
              <a:gd name="connsiteX92" fmla="*/ 378402 w 507246"/>
              <a:gd name="connsiteY92" fmla="*/ 440675 h 745475"/>
              <a:gd name="connsiteX93" fmla="*/ 389419 w 507246"/>
              <a:gd name="connsiteY93" fmla="*/ 462709 h 745475"/>
              <a:gd name="connsiteX94" fmla="*/ 393091 w 507246"/>
              <a:gd name="connsiteY94" fmla="*/ 510448 h 745475"/>
              <a:gd name="connsiteX95" fmla="*/ 393091 w 507246"/>
              <a:gd name="connsiteY95" fmla="*/ 554516 h 745475"/>
              <a:gd name="connsiteX96" fmla="*/ 374730 w 507246"/>
              <a:gd name="connsiteY96" fmla="*/ 558188 h 745475"/>
              <a:gd name="connsiteX97" fmla="*/ 352696 w 507246"/>
              <a:gd name="connsiteY97" fmla="*/ 565533 h 745475"/>
              <a:gd name="connsiteX98" fmla="*/ 338007 w 507246"/>
              <a:gd name="connsiteY98" fmla="*/ 569205 h 745475"/>
              <a:gd name="connsiteX99" fmla="*/ 301284 w 507246"/>
              <a:gd name="connsiteY99" fmla="*/ 580222 h 745475"/>
              <a:gd name="connsiteX100" fmla="*/ 282923 w 507246"/>
              <a:gd name="connsiteY100" fmla="*/ 602256 h 745475"/>
              <a:gd name="connsiteX101" fmla="*/ 279250 w 507246"/>
              <a:gd name="connsiteY101" fmla="*/ 613272 h 745475"/>
              <a:gd name="connsiteX102" fmla="*/ 264561 w 507246"/>
              <a:gd name="connsiteY102" fmla="*/ 616945 h 745475"/>
              <a:gd name="connsiteX103" fmla="*/ 242527 w 507246"/>
              <a:gd name="connsiteY103" fmla="*/ 624289 h 745475"/>
              <a:gd name="connsiteX104" fmla="*/ 209477 w 507246"/>
              <a:gd name="connsiteY104" fmla="*/ 613272 h 745475"/>
              <a:gd name="connsiteX105" fmla="*/ 191115 w 507246"/>
              <a:gd name="connsiteY105" fmla="*/ 635306 h 745475"/>
              <a:gd name="connsiteX106" fmla="*/ 183771 w 507246"/>
              <a:gd name="connsiteY106" fmla="*/ 646323 h 745475"/>
              <a:gd name="connsiteX107" fmla="*/ 154392 w 507246"/>
              <a:gd name="connsiteY107" fmla="*/ 653668 h 745475"/>
              <a:gd name="connsiteX108" fmla="*/ 136031 w 507246"/>
              <a:gd name="connsiteY108" fmla="*/ 668357 h 745475"/>
              <a:gd name="connsiteX109" fmla="*/ 128686 w 507246"/>
              <a:gd name="connsiteY109" fmla="*/ 657340 h 745475"/>
              <a:gd name="connsiteX110" fmla="*/ 113997 w 507246"/>
              <a:gd name="connsiteY110" fmla="*/ 638978 h 745475"/>
              <a:gd name="connsiteX111" fmla="*/ 102980 w 507246"/>
              <a:gd name="connsiteY111" fmla="*/ 642651 h 745475"/>
              <a:gd name="connsiteX112" fmla="*/ 91963 w 507246"/>
              <a:gd name="connsiteY112" fmla="*/ 653668 h 745475"/>
              <a:gd name="connsiteX113" fmla="*/ 106653 w 507246"/>
              <a:gd name="connsiteY113" fmla="*/ 672029 h 745475"/>
              <a:gd name="connsiteX114" fmla="*/ 106653 w 507246"/>
              <a:gd name="connsiteY114" fmla="*/ 734458 h 745475"/>
              <a:gd name="connsiteX115" fmla="*/ 99308 w 507246"/>
              <a:gd name="connsiteY115" fmla="*/ 745475 h 745475"/>
              <a:gd name="connsiteX116" fmla="*/ 73602 w 507246"/>
              <a:gd name="connsiteY116" fmla="*/ 741803 h 745475"/>
              <a:gd name="connsiteX117" fmla="*/ 62585 w 507246"/>
              <a:gd name="connsiteY117" fmla="*/ 716096 h 745475"/>
              <a:gd name="connsiteX118" fmla="*/ 47896 w 507246"/>
              <a:gd name="connsiteY118" fmla="*/ 668357 h 745475"/>
              <a:gd name="connsiteX119" fmla="*/ 36879 w 507246"/>
              <a:gd name="connsiteY119" fmla="*/ 661012 h 745475"/>
              <a:gd name="connsiteX120" fmla="*/ 29535 w 507246"/>
              <a:gd name="connsiteY120" fmla="*/ 649995 h 745475"/>
              <a:gd name="connsiteX121" fmla="*/ 156 w 507246"/>
              <a:gd name="connsiteY121" fmla="*/ 642651 h 7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7246" h="745475">
                <a:moveTo>
                  <a:pt x="156" y="642651"/>
                </a:moveTo>
                <a:cubicBezTo>
                  <a:pt x="-1680" y="640203"/>
                  <a:pt x="13154" y="639138"/>
                  <a:pt x="18518" y="635306"/>
                </a:cubicBezTo>
                <a:cubicBezTo>
                  <a:pt x="27525" y="628873"/>
                  <a:pt x="24891" y="621631"/>
                  <a:pt x="29535" y="613272"/>
                </a:cubicBezTo>
                <a:cubicBezTo>
                  <a:pt x="36596" y="600563"/>
                  <a:pt x="44166" y="589452"/>
                  <a:pt x="55241" y="580222"/>
                </a:cubicBezTo>
                <a:cubicBezTo>
                  <a:pt x="58631" y="577397"/>
                  <a:pt x="62585" y="575325"/>
                  <a:pt x="66257" y="572877"/>
                </a:cubicBezTo>
                <a:cubicBezTo>
                  <a:pt x="71154" y="565532"/>
                  <a:pt x="72383" y="552984"/>
                  <a:pt x="80947" y="550843"/>
                </a:cubicBezTo>
                <a:cubicBezTo>
                  <a:pt x="108024" y="544074"/>
                  <a:pt x="83446" y="551347"/>
                  <a:pt x="110325" y="539827"/>
                </a:cubicBezTo>
                <a:cubicBezTo>
                  <a:pt x="113883" y="538302"/>
                  <a:pt x="117880" y="537885"/>
                  <a:pt x="121342" y="536154"/>
                </a:cubicBezTo>
                <a:cubicBezTo>
                  <a:pt x="125290" y="534180"/>
                  <a:pt x="128411" y="530784"/>
                  <a:pt x="132359" y="528810"/>
                </a:cubicBezTo>
                <a:cubicBezTo>
                  <a:pt x="142283" y="523848"/>
                  <a:pt x="155245" y="523723"/>
                  <a:pt x="165409" y="521465"/>
                </a:cubicBezTo>
                <a:cubicBezTo>
                  <a:pt x="169188" y="520625"/>
                  <a:pt x="172630" y="518552"/>
                  <a:pt x="176426" y="517793"/>
                </a:cubicBezTo>
                <a:cubicBezTo>
                  <a:pt x="184914" y="516096"/>
                  <a:pt x="193563" y="515345"/>
                  <a:pt x="202132" y="514121"/>
                </a:cubicBezTo>
                <a:cubicBezTo>
                  <a:pt x="229252" y="505079"/>
                  <a:pt x="209477" y="515631"/>
                  <a:pt x="209477" y="462709"/>
                </a:cubicBezTo>
                <a:cubicBezTo>
                  <a:pt x="209477" y="424335"/>
                  <a:pt x="204388" y="431827"/>
                  <a:pt x="224166" y="418641"/>
                </a:cubicBezTo>
                <a:cubicBezTo>
                  <a:pt x="227838" y="419865"/>
                  <a:pt x="232160" y="419895"/>
                  <a:pt x="235183" y="422313"/>
                </a:cubicBezTo>
                <a:cubicBezTo>
                  <a:pt x="245956" y="430932"/>
                  <a:pt x="244593" y="447789"/>
                  <a:pt x="246200" y="459036"/>
                </a:cubicBezTo>
                <a:cubicBezTo>
                  <a:pt x="250905" y="457860"/>
                  <a:pt x="266639" y="454326"/>
                  <a:pt x="271906" y="451692"/>
                </a:cubicBezTo>
                <a:cubicBezTo>
                  <a:pt x="275854" y="449718"/>
                  <a:pt x="279251" y="446795"/>
                  <a:pt x="282923" y="444347"/>
                </a:cubicBezTo>
                <a:lnTo>
                  <a:pt x="290267" y="422313"/>
                </a:lnTo>
                <a:cubicBezTo>
                  <a:pt x="291491" y="418641"/>
                  <a:pt x="293000" y="415051"/>
                  <a:pt x="293939" y="411296"/>
                </a:cubicBezTo>
                <a:lnTo>
                  <a:pt x="297612" y="396607"/>
                </a:lnTo>
                <a:cubicBezTo>
                  <a:pt x="296388" y="380694"/>
                  <a:pt x="296428" y="364633"/>
                  <a:pt x="293939" y="348868"/>
                </a:cubicBezTo>
                <a:cubicBezTo>
                  <a:pt x="292732" y="341221"/>
                  <a:pt x="289043" y="334179"/>
                  <a:pt x="286595" y="326834"/>
                </a:cubicBezTo>
                <a:cubicBezTo>
                  <a:pt x="281527" y="311630"/>
                  <a:pt x="285070" y="319038"/>
                  <a:pt x="275578" y="304800"/>
                </a:cubicBezTo>
                <a:cubicBezTo>
                  <a:pt x="274354" y="301128"/>
                  <a:pt x="273637" y="297245"/>
                  <a:pt x="271906" y="293783"/>
                </a:cubicBezTo>
                <a:cubicBezTo>
                  <a:pt x="269932" y="289835"/>
                  <a:pt x="264900" y="287167"/>
                  <a:pt x="264561" y="282766"/>
                </a:cubicBezTo>
                <a:cubicBezTo>
                  <a:pt x="263617" y="270500"/>
                  <a:pt x="267009" y="258284"/>
                  <a:pt x="268233" y="246043"/>
                </a:cubicBezTo>
                <a:cubicBezTo>
                  <a:pt x="255612" y="243519"/>
                  <a:pt x="247284" y="242156"/>
                  <a:pt x="235183" y="238699"/>
                </a:cubicBezTo>
                <a:cubicBezTo>
                  <a:pt x="231461" y="237636"/>
                  <a:pt x="227838" y="236251"/>
                  <a:pt x="224166" y="235027"/>
                </a:cubicBezTo>
                <a:cubicBezTo>
                  <a:pt x="222942" y="231355"/>
                  <a:pt x="222415" y="227371"/>
                  <a:pt x="220494" y="224010"/>
                </a:cubicBezTo>
                <a:cubicBezTo>
                  <a:pt x="217457" y="218696"/>
                  <a:pt x="213035" y="214301"/>
                  <a:pt x="209477" y="209321"/>
                </a:cubicBezTo>
                <a:cubicBezTo>
                  <a:pt x="206912" y="205729"/>
                  <a:pt x="204580" y="201976"/>
                  <a:pt x="202132" y="198304"/>
                </a:cubicBezTo>
                <a:cubicBezTo>
                  <a:pt x="197898" y="185599"/>
                  <a:pt x="194377" y="180764"/>
                  <a:pt x="202132" y="165253"/>
                </a:cubicBezTo>
                <a:cubicBezTo>
                  <a:pt x="204106" y="161305"/>
                  <a:pt x="209116" y="159701"/>
                  <a:pt x="213149" y="157909"/>
                </a:cubicBezTo>
                <a:cubicBezTo>
                  <a:pt x="220224" y="154765"/>
                  <a:pt x="235183" y="150564"/>
                  <a:pt x="235183" y="150564"/>
                </a:cubicBezTo>
                <a:cubicBezTo>
                  <a:pt x="233773" y="142104"/>
                  <a:pt x="232357" y="126552"/>
                  <a:pt x="227838" y="117513"/>
                </a:cubicBezTo>
                <a:cubicBezTo>
                  <a:pt x="225864" y="113565"/>
                  <a:pt x="222468" y="110443"/>
                  <a:pt x="220494" y="106496"/>
                </a:cubicBezTo>
                <a:cubicBezTo>
                  <a:pt x="218763" y="103034"/>
                  <a:pt x="219239" y="98502"/>
                  <a:pt x="216821" y="95480"/>
                </a:cubicBezTo>
                <a:cubicBezTo>
                  <a:pt x="214064" y="92034"/>
                  <a:pt x="209476" y="90583"/>
                  <a:pt x="205804" y="88135"/>
                </a:cubicBezTo>
                <a:cubicBezTo>
                  <a:pt x="204580" y="84463"/>
                  <a:pt x="204550" y="80141"/>
                  <a:pt x="202132" y="77118"/>
                </a:cubicBezTo>
                <a:cubicBezTo>
                  <a:pt x="196956" y="70648"/>
                  <a:pt x="187354" y="68520"/>
                  <a:pt x="180098" y="66101"/>
                </a:cubicBezTo>
                <a:cubicBezTo>
                  <a:pt x="183770" y="63653"/>
                  <a:pt x="186762" y="59483"/>
                  <a:pt x="191115" y="58757"/>
                </a:cubicBezTo>
                <a:cubicBezTo>
                  <a:pt x="194933" y="58121"/>
                  <a:pt x="198410" y="61366"/>
                  <a:pt x="202132" y="62429"/>
                </a:cubicBezTo>
                <a:cubicBezTo>
                  <a:pt x="207630" y="64000"/>
                  <a:pt x="221963" y="66836"/>
                  <a:pt x="227838" y="69774"/>
                </a:cubicBezTo>
                <a:cubicBezTo>
                  <a:pt x="256306" y="84008"/>
                  <a:pt x="222187" y="71563"/>
                  <a:pt x="249872" y="80790"/>
                </a:cubicBezTo>
                <a:lnTo>
                  <a:pt x="282923" y="102824"/>
                </a:lnTo>
                <a:cubicBezTo>
                  <a:pt x="286595" y="105272"/>
                  <a:pt x="289752" y="108773"/>
                  <a:pt x="293939" y="110169"/>
                </a:cubicBezTo>
                <a:lnTo>
                  <a:pt x="304956" y="113841"/>
                </a:lnTo>
                <a:cubicBezTo>
                  <a:pt x="308628" y="116289"/>
                  <a:pt x="312025" y="119212"/>
                  <a:pt x="315973" y="121186"/>
                </a:cubicBezTo>
                <a:cubicBezTo>
                  <a:pt x="331825" y="129112"/>
                  <a:pt x="365626" y="127830"/>
                  <a:pt x="374730" y="128530"/>
                </a:cubicBezTo>
                <a:cubicBezTo>
                  <a:pt x="380850" y="127306"/>
                  <a:pt x="387672" y="127955"/>
                  <a:pt x="393091" y="124858"/>
                </a:cubicBezTo>
                <a:cubicBezTo>
                  <a:pt x="402449" y="119511"/>
                  <a:pt x="400265" y="106838"/>
                  <a:pt x="404108" y="99152"/>
                </a:cubicBezTo>
                <a:cubicBezTo>
                  <a:pt x="408056" y="91257"/>
                  <a:pt x="411452" y="82014"/>
                  <a:pt x="418797" y="77118"/>
                </a:cubicBezTo>
                <a:lnTo>
                  <a:pt x="462865" y="47740"/>
                </a:lnTo>
                <a:lnTo>
                  <a:pt x="473882" y="40395"/>
                </a:lnTo>
                <a:lnTo>
                  <a:pt x="484898" y="33051"/>
                </a:lnTo>
                <a:cubicBezTo>
                  <a:pt x="501735" y="7796"/>
                  <a:pt x="496797" y="19391"/>
                  <a:pt x="503260" y="0"/>
                </a:cubicBezTo>
                <a:cubicBezTo>
                  <a:pt x="504484" y="3672"/>
                  <a:pt x="508370" y="7423"/>
                  <a:pt x="506932" y="11017"/>
                </a:cubicBezTo>
                <a:cubicBezTo>
                  <a:pt x="505293" y="15115"/>
                  <a:pt x="499036" y="15241"/>
                  <a:pt x="495915" y="18362"/>
                </a:cubicBezTo>
                <a:cubicBezTo>
                  <a:pt x="492794" y="21483"/>
                  <a:pt x="491019" y="25706"/>
                  <a:pt x="488571" y="29378"/>
                </a:cubicBezTo>
                <a:cubicBezTo>
                  <a:pt x="488540" y="29503"/>
                  <a:pt x="482981" y="53329"/>
                  <a:pt x="481226" y="55084"/>
                </a:cubicBezTo>
                <a:cubicBezTo>
                  <a:pt x="478489" y="57821"/>
                  <a:pt x="473593" y="56877"/>
                  <a:pt x="470209" y="58757"/>
                </a:cubicBezTo>
                <a:cubicBezTo>
                  <a:pt x="462493" y="63044"/>
                  <a:pt x="456071" y="69499"/>
                  <a:pt x="448176" y="73446"/>
                </a:cubicBezTo>
                <a:lnTo>
                  <a:pt x="433486" y="80790"/>
                </a:lnTo>
                <a:lnTo>
                  <a:pt x="400436" y="113841"/>
                </a:lnTo>
                <a:lnTo>
                  <a:pt x="389419" y="124858"/>
                </a:lnTo>
                <a:cubicBezTo>
                  <a:pt x="384146" y="140677"/>
                  <a:pt x="384900" y="131073"/>
                  <a:pt x="389419" y="146892"/>
                </a:cubicBezTo>
                <a:cubicBezTo>
                  <a:pt x="390805" y="151745"/>
                  <a:pt x="389522" y="158012"/>
                  <a:pt x="393091" y="161581"/>
                </a:cubicBezTo>
                <a:cubicBezTo>
                  <a:pt x="396660" y="165150"/>
                  <a:pt x="402884" y="164029"/>
                  <a:pt x="407780" y="165253"/>
                </a:cubicBezTo>
                <a:cubicBezTo>
                  <a:pt x="409004" y="168925"/>
                  <a:pt x="414476" y="173852"/>
                  <a:pt x="411453" y="176270"/>
                </a:cubicBezTo>
                <a:cubicBezTo>
                  <a:pt x="405639" y="180921"/>
                  <a:pt x="396688" y="178327"/>
                  <a:pt x="389419" y="179942"/>
                </a:cubicBezTo>
                <a:cubicBezTo>
                  <a:pt x="385640" y="180782"/>
                  <a:pt x="382124" y="182551"/>
                  <a:pt x="378402" y="183615"/>
                </a:cubicBezTo>
                <a:cubicBezTo>
                  <a:pt x="373549" y="185002"/>
                  <a:pt x="368609" y="186063"/>
                  <a:pt x="363713" y="187287"/>
                </a:cubicBezTo>
                <a:cubicBezTo>
                  <a:pt x="362489" y="198304"/>
                  <a:pt x="364158" y="210045"/>
                  <a:pt x="360041" y="220337"/>
                </a:cubicBezTo>
                <a:cubicBezTo>
                  <a:pt x="358603" y="223931"/>
                  <a:pt x="352895" y="224010"/>
                  <a:pt x="349024" y="224010"/>
                </a:cubicBezTo>
                <a:cubicBezTo>
                  <a:pt x="340368" y="224010"/>
                  <a:pt x="331887" y="221561"/>
                  <a:pt x="323318" y="220337"/>
                </a:cubicBezTo>
                <a:lnTo>
                  <a:pt x="301284" y="205648"/>
                </a:lnTo>
                <a:cubicBezTo>
                  <a:pt x="297612" y="203200"/>
                  <a:pt x="294454" y="199700"/>
                  <a:pt x="290267" y="198304"/>
                </a:cubicBezTo>
                <a:lnTo>
                  <a:pt x="279250" y="194631"/>
                </a:lnTo>
                <a:cubicBezTo>
                  <a:pt x="270681" y="195855"/>
                  <a:pt x="260303" y="192897"/>
                  <a:pt x="253544" y="198304"/>
                </a:cubicBezTo>
                <a:cubicBezTo>
                  <a:pt x="250098" y="201061"/>
                  <a:pt x="257442" y="206564"/>
                  <a:pt x="260889" y="209321"/>
                </a:cubicBezTo>
                <a:cubicBezTo>
                  <a:pt x="263912" y="211739"/>
                  <a:pt x="268444" y="211262"/>
                  <a:pt x="271906" y="212993"/>
                </a:cubicBezTo>
                <a:cubicBezTo>
                  <a:pt x="275854" y="214967"/>
                  <a:pt x="279251" y="217889"/>
                  <a:pt x="282923" y="220337"/>
                </a:cubicBezTo>
                <a:cubicBezTo>
                  <a:pt x="284147" y="230130"/>
                  <a:pt x="284830" y="240006"/>
                  <a:pt x="286595" y="249716"/>
                </a:cubicBezTo>
                <a:cubicBezTo>
                  <a:pt x="288370" y="259479"/>
                  <a:pt x="291874" y="263715"/>
                  <a:pt x="297612" y="271749"/>
                </a:cubicBezTo>
                <a:cubicBezTo>
                  <a:pt x="301170" y="276730"/>
                  <a:pt x="305119" y="281425"/>
                  <a:pt x="308629" y="286439"/>
                </a:cubicBezTo>
                <a:cubicBezTo>
                  <a:pt x="313691" y="293670"/>
                  <a:pt x="314663" y="306741"/>
                  <a:pt x="323318" y="308472"/>
                </a:cubicBezTo>
                <a:lnTo>
                  <a:pt x="341679" y="312145"/>
                </a:lnTo>
                <a:cubicBezTo>
                  <a:pt x="345351" y="314593"/>
                  <a:pt x="350248" y="315817"/>
                  <a:pt x="352696" y="319489"/>
                </a:cubicBezTo>
                <a:cubicBezTo>
                  <a:pt x="355496" y="323688"/>
                  <a:pt x="354918" y="329344"/>
                  <a:pt x="356368" y="334178"/>
                </a:cubicBezTo>
                <a:cubicBezTo>
                  <a:pt x="369779" y="378881"/>
                  <a:pt x="358921" y="337045"/>
                  <a:pt x="367385" y="370901"/>
                </a:cubicBezTo>
                <a:cubicBezTo>
                  <a:pt x="368609" y="386814"/>
                  <a:pt x="368568" y="402876"/>
                  <a:pt x="371057" y="418641"/>
                </a:cubicBezTo>
                <a:cubicBezTo>
                  <a:pt x="372264" y="426288"/>
                  <a:pt x="375954" y="433330"/>
                  <a:pt x="378402" y="440675"/>
                </a:cubicBezTo>
                <a:cubicBezTo>
                  <a:pt x="383471" y="455881"/>
                  <a:pt x="379926" y="448470"/>
                  <a:pt x="389419" y="462709"/>
                </a:cubicBezTo>
                <a:cubicBezTo>
                  <a:pt x="390643" y="478622"/>
                  <a:pt x="391112" y="494611"/>
                  <a:pt x="393091" y="510448"/>
                </a:cubicBezTo>
                <a:cubicBezTo>
                  <a:pt x="395470" y="529479"/>
                  <a:pt x="410931" y="524782"/>
                  <a:pt x="393091" y="554516"/>
                </a:cubicBezTo>
                <a:cubicBezTo>
                  <a:pt x="389880" y="559868"/>
                  <a:pt x="380752" y="556546"/>
                  <a:pt x="374730" y="558188"/>
                </a:cubicBezTo>
                <a:cubicBezTo>
                  <a:pt x="367261" y="560225"/>
                  <a:pt x="360207" y="563655"/>
                  <a:pt x="352696" y="565533"/>
                </a:cubicBezTo>
                <a:cubicBezTo>
                  <a:pt x="347800" y="566757"/>
                  <a:pt x="342841" y="567755"/>
                  <a:pt x="338007" y="569205"/>
                </a:cubicBezTo>
                <a:cubicBezTo>
                  <a:pt x="293279" y="582622"/>
                  <a:pt x="335157" y="571752"/>
                  <a:pt x="301284" y="580222"/>
                </a:cubicBezTo>
                <a:cubicBezTo>
                  <a:pt x="287213" y="589602"/>
                  <a:pt x="290379" y="584859"/>
                  <a:pt x="282923" y="602256"/>
                </a:cubicBezTo>
                <a:cubicBezTo>
                  <a:pt x="281398" y="605814"/>
                  <a:pt x="282273" y="610854"/>
                  <a:pt x="279250" y="613272"/>
                </a:cubicBezTo>
                <a:cubicBezTo>
                  <a:pt x="275309" y="616425"/>
                  <a:pt x="269395" y="615495"/>
                  <a:pt x="264561" y="616945"/>
                </a:cubicBezTo>
                <a:cubicBezTo>
                  <a:pt x="257146" y="619170"/>
                  <a:pt x="242527" y="624289"/>
                  <a:pt x="242527" y="624289"/>
                </a:cubicBezTo>
                <a:cubicBezTo>
                  <a:pt x="217273" y="607453"/>
                  <a:pt x="228868" y="606809"/>
                  <a:pt x="209477" y="613272"/>
                </a:cubicBezTo>
                <a:cubicBezTo>
                  <a:pt x="191236" y="640632"/>
                  <a:pt x="214684" y="607022"/>
                  <a:pt x="191115" y="635306"/>
                </a:cubicBezTo>
                <a:cubicBezTo>
                  <a:pt x="188290" y="638697"/>
                  <a:pt x="187217" y="643566"/>
                  <a:pt x="183771" y="646323"/>
                </a:cubicBezTo>
                <a:cubicBezTo>
                  <a:pt x="180008" y="649333"/>
                  <a:pt x="155303" y="653486"/>
                  <a:pt x="154392" y="653668"/>
                </a:cubicBezTo>
                <a:cubicBezTo>
                  <a:pt x="151591" y="657870"/>
                  <a:pt x="145366" y="672091"/>
                  <a:pt x="136031" y="668357"/>
                </a:cubicBezTo>
                <a:cubicBezTo>
                  <a:pt x="131933" y="666718"/>
                  <a:pt x="131134" y="661012"/>
                  <a:pt x="128686" y="657340"/>
                </a:cubicBezTo>
                <a:cubicBezTo>
                  <a:pt x="125822" y="648747"/>
                  <a:pt x="125722" y="640932"/>
                  <a:pt x="113997" y="638978"/>
                </a:cubicBezTo>
                <a:cubicBezTo>
                  <a:pt x="110179" y="638342"/>
                  <a:pt x="106652" y="641427"/>
                  <a:pt x="102980" y="642651"/>
                </a:cubicBezTo>
                <a:cubicBezTo>
                  <a:pt x="99308" y="646323"/>
                  <a:pt x="93605" y="648741"/>
                  <a:pt x="91963" y="653668"/>
                </a:cubicBezTo>
                <a:cubicBezTo>
                  <a:pt x="88739" y="663342"/>
                  <a:pt x="101872" y="668842"/>
                  <a:pt x="106653" y="672029"/>
                </a:cubicBezTo>
                <a:cubicBezTo>
                  <a:pt x="114902" y="696779"/>
                  <a:pt x="114397" y="690575"/>
                  <a:pt x="106653" y="734458"/>
                </a:cubicBezTo>
                <a:cubicBezTo>
                  <a:pt x="105886" y="738804"/>
                  <a:pt x="101756" y="741803"/>
                  <a:pt x="99308" y="745475"/>
                </a:cubicBezTo>
                <a:cubicBezTo>
                  <a:pt x="90739" y="744251"/>
                  <a:pt x="81512" y="745318"/>
                  <a:pt x="73602" y="741803"/>
                </a:cubicBezTo>
                <a:cubicBezTo>
                  <a:pt x="66805" y="738782"/>
                  <a:pt x="63499" y="721121"/>
                  <a:pt x="62585" y="716096"/>
                </a:cubicBezTo>
                <a:cubicBezTo>
                  <a:pt x="59650" y="699951"/>
                  <a:pt x="60620" y="681081"/>
                  <a:pt x="47896" y="668357"/>
                </a:cubicBezTo>
                <a:cubicBezTo>
                  <a:pt x="44775" y="665236"/>
                  <a:pt x="40551" y="663460"/>
                  <a:pt x="36879" y="661012"/>
                </a:cubicBezTo>
                <a:cubicBezTo>
                  <a:pt x="34431" y="657340"/>
                  <a:pt x="32981" y="652752"/>
                  <a:pt x="29535" y="649995"/>
                </a:cubicBezTo>
                <a:cubicBezTo>
                  <a:pt x="17357" y="640252"/>
                  <a:pt x="1992" y="645099"/>
                  <a:pt x="156" y="64265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4E9DBE7-3DE2-438C-9335-C81039256C5B}"/>
              </a:ext>
            </a:extLst>
          </p:cNvPr>
          <p:cNvSpPr/>
          <p:nvPr/>
        </p:nvSpPr>
        <p:spPr>
          <a:xfrm>
            <a:off x="5855110" y="309716"/>
            <a:ext cx="5154561" cy="1555955"/>
          </a:xfrm>
          <a:custGeom>
            <a:avLst/>
            <a:gdLst>
              <a:gd name="connsiteX0" fmla="*/ 2809567 w 5154561"/>
              <a:gd name="connsiteY0" fmla="*/ 1150374 h 1555955"/>
              <a:gd name="connsiteX1" fmla="*/ 2927555 w 5154561"/>
              <a:gd name="connsiteY1" fmla="*/ 1143000 h 1555955"/>
              <a:gd name="connsiteX2" fmla="*/ 2964425 w 5154561"/>
              <a:gd name="connsiteY2" fmla="*/ 1165123 h 1555955"/>
              <a:gd name="connsiteX3" fmla="*/ 2986548 w 5154561"/>
              <a:gd name="connsiteY3" fmla="*/ 1172497 h 1555955"/>
              <a:gd name="connsiteX4" fmla="*/ 3008671 w 5154561"/>
              <a:gd name="connsiteY4" fmla="*/ 1187245 h 1555955"/>
              <a:gd name="connsiteX5" fmla="*/ 3052916 w 5154561"/>
              <a:gd name="connsiteY5" fmla="*/ 1201994 h 1555955"/>
              <a:gd name="connsiteX6" fmla="*/ 3141406 w 5154561"/>
              <a:gd name="connsiteY6" fmla="*/ 1194619 h 1555955"/>
              <a:gd name="connsiteX7" fmla="*/ 3200400 w 5154561"/>
              <a:gd name="connsiteY7" fmla="*/ 1172497 h 1555955"/>
              <a:gd name="connsiteX8" fmla="*/ 3325761 w 5154561"/>
              <a:gd name="connsiteY8" fmla="*/ 1165123 h 1555955"/>
              <a:gd name="connsiteX9" fmla="*/ 3355258 w 5154561"/>
              <a:gd name="connsiteY9" fmla="*/ 1128252 h 1555955"/>
              <a:gd name="connsiteX10" fmla="*/ 3370006 w 5154561"/>
              <a:gd name="connsiteY10" fmla="*/ 1032387 h 1555955"/>
              <a:gd name="connsiteX11" fmla="*/ 3384755 w 5154561"/>
              <a:gd name="connsiteY11" fmla="*/ 1010265 h 1555955"/>
              <a:gd name="connsiteX12" fmla="*/ 3429000 w 5154561"/>
              <a:gd name="connsiteY12" fmla="*/ 995516 h 1555955"/>
              <a:gd name="connsiteX13" fmla="*/ 3487993 w 5154561"/>
              <a:gd name="connsiteY13" fmla="*/ 1002890 h 1555955"/>
              <a:gd name="connsiteX14" fmla="*/ 3532238 w 5154561"/>
              <a:gd name="connsiteY14" fmla="*/ 1047136 h 1555955"/>
              <a:gd name="connsiteX15" fmla="*/ 3569109 w 5154561"/>
              <a:gd name="connsiteY15" fmla="*/ 1076632 h 1555955"/>
              <a:gd name="connsiteX16" fmla="*/ 3613355 w 5154561"/>
              <a:gd name="connsiteY16" fmla="*/ 1091381 h 1555955"/>
              <a:gd name="connsiteX17" fmla="*/ 3635477 w 5154561"/>
              <a:gd name="connsiteY17" fmla="*/ 1098755 h 1555955"/>
              <a:gd name="connsiteX18" fmla="*/ 3672348 w 5154561"/>
              <a:gd name="connsiteY18" fmla="*/ 1128252 h 1555955"/>
              <a:gd name="connsiteX19" fmla="*/ 3687096 w 5154561"/>
              <a:gd name="connsiteY19" fmla="*/ 1150374 h 1555955"/>
              <a:gd name="connsiteX20" fmla="*/ 3775587 w 5154561"/>
              <a:gd name="connsiteY20" fmla="*/ 1194619 h 1555955"/>
              <a:gd name="connsiteX21" fmla="*/ 3797709 w 5154561"/>
              <a:gd name="connsiteY21" fmla="*/ 1201994 h 1555955"/>
              <a:gd name="connsiteX22" fmla="*/ 3841955 w 5154561"/>
              <a:gd name="connsiteY22" fmla="*/ 1209368 h 1555955"/>
              <a:gd name="connsiteX23" fmla="*/ 3923071 w 5154561"/>
              <a:gd name="connsiteY23" fmla="*/ 1231490 h 1555955"/>
              <a:gd name="connsiteX24" fmla="*/ 3967316 w 5154561"/>
              <a:gd name="connsiteY24" fmla="*/ 1246239 h 1555955"/>
              <a:gd name="connsiteX25" fmla="*/ 4033684 w 5154561"/>
              <a:gd name="connsiteY25" fmla="*/ 1253613 h 1555955"/>
              <a:gd name="connsiteX26" fmla="*/ 4055806 w 5154561"/>
              <a:gd name="connsiteY26" fmla="*/ 1371600 h 1555955"/>
              <a:gd name="connsiteX27" fmla="*/ 4077929 w 5154561"/>
              <a:gd name="connsiteY27" fmla="*/ 1415845 h 1555955"/>
              <a:gd name="connsiteX28" fmla="*/ 4092677 w 5154561"/>
              <a:gd name="connsiteY28" fmla="*/ 1430594 h 1555955"/>
              <a:gd name="connsiteX29" fmla="*/ 4114800 w 5154561"/>
              <a:gd name="connsiteY29" fmla="*/ 1437968 h 1555955"/>
              <a:gd name="connsiteX30" fmla="*/ 4144296 w 5154561"/>
              <a:gd name="connsiteY30" fmla="*/ 1452716 h 1555955"/>
              <a:gd name="connsiteX31" fmla="*/ 4166419 w 5154561"/>
              <a:gd name="connsiteY31" fmla="*/ 1445342 h 1555955"/>
              <a:gd name="connsiteX32" fmla="*/ 4173793 w 5154561"/>
              <a:gd name="connsiteY32" fmla="*/ 1415845 h 1555955"/>
              <a:gd name="connsiteX33" fmla="*/ 4195916 w 5154561"/>
              <a:gd name="connsiteY33" fmla="*/ 1378974 h 1555955"/>
              <a:gd name="connsiteX34" fmla="*/ 4203290 w 5154561"/>
              <a:gd name="connsiteY34" fmla="*/ 1201994 h 1555955"/>
              <a:gd name="connsiteX35" fmla="*/ 4181167 w 5154561"/>
              <a:gd name="connsiteY35" fmla="*/ 1194619 h 1555955"/>
              <a:gd name="connsiteX36" fmla="*/ 4159045 w 5154561"/>
              <a:gd name="connsiteY36" fmla="*/ 1172497 h 1555955"/>
              <a:gd name="connsiteX37" fmla="*/ 4144296 w 5154561"/>
              <a:gd name="connsiteY37" fmla="*/ 1128252 h 1555955"/>
              <a:gd name="connsiteX38" fmla="*/ 4136922 w 5154561"/>
              <a:gd name="connsiteY38" fmla="*/ 1106129 h 1555955"/>
              <a:gd name="connsiteX39" fmla="*/ 4129548 w 5154561"/>
              <a:gd name="connsiteY39" fmla="*/ 1084007 h 1555955"/>
              <a:gd name="connsiteX40" fmla="*/ 4122174 w 5154561"/>
              <a:gd name="connsiteY40" fmla="*/ 1054510 h 1555955"/>
              <a:gd name="connsiteX41" fmla="*/ 4151671 w 5154561"/>
              <a:gd name="connsiteY41" fmla="*/ 1047136 h 1555955"/>
              <a:gd name="connsiteX42" fmla="*/ 4159045 w 5154561"/>
              <a:gd name="connsiteY42" fmla="*/ 1069258 h 1555955"/>
              <a:gd name="connsiteX43" fmla="*/ 4173793 w 5154561"/>
              <a:gd name="connsiteY43" fmla="*/ 1084007 h 1555955"/>
              <a:gd name="connsiteX44" fmla="*/ 4195916 w 5154561"/>
              <a:gd name="connsiteY44" fmla="*/ 1157749 h 1555955"/>
              <a:gd name="connsiteX45" fmla="*/ 4232787 w 5154561"/>
              <a:gd name="connsiteY45" fmla="*/ 1201994 h 1555955"/>
              <a:gd name="connsiteX46" fmla="*/ 4254909 w 5154561"/>
              <a:gd name="connsiteY46" fmla="*/ 1216742 h 1555955"/>
              <a:gd name="connsiteX47" fmla="*/ 4284406 w 5154561"/>
              <a:gd name="connsiteY47" fmla="*/ 1246239 h 1555955"/>
              <a:gd name="connsiteX48" fmla="*/ 4306529 w 5154561"/>
              <a:gd name="connsiteY48" fmla="*/ 1283110 h 1555955"/>
              <a:gd name="connsiteX49" fmla="*/ 4321277 w 5154561"/>
              <a:gd name="connsiteY49" fmla="*/ 1305232 h 1555955"/>
              <a:gd name="connsiteX50" fmla="*/ 4350774 w 5154561"/>
              <a:gd name="connsiteY50" fmla="*/ 1334729 h 1555955"/>
              <a:gd name="connsiteX51" fmla="*/ 4380271 w 5154561"/>
              <a:gd name="connsiteY51" fmla="*/ 1327355 h 1555955"/>
              <a:gd name="connsiteX52" fmla="*/ 4365522 w 5154561"/>
              <a:gd name="connsiteY52" fmla="*/ 1305232 h 1555955"/>
              <a:gd name="connsiteX53" fmla="*/ 4336025 w 5154561"/>
              <a:gd name="connsiteY53" fmla="*/ 1268361 h 1555955"/>
              <a:gd name="connsiteX54" fmla="*/ 4336025 w 5154561"/>
              <a:gd name="connsiteY54" fmla="*/ 1194619 h 1555955"/>
              <a:gd name="connsiteX55" fmla="*/ 4372896 w 5154561"/>
              <a:gd name="connsiteY55" fmla="*/ 1201994 h 1555955"/>
              <a:gd name="connsiteX56" fmla="*/ 4350774 w 5154561"/>
              <a:gd name="connsiteY56" fmla="*/ 1194619 h 1555955"/>
              <a:gd name="connsiteX57" fmla="*/ 4321277 w 5154561"/>
              <a:gd name="connsiteY57" fmla="*/ 1150374 h 1555955"/>
              <a:gd name="connsiteX58" fmla="*/ 4313903 w 5154561"/>
              <a:gd name="connsiteY58" fmla="*/ 1128252 h 1555955"/>
              <a:gd name="connsiteX59" fmla="*/ 4277032 w 5154561"/>
              <a:gd name="connsiteY59" fmla="*/ 1106129 h 1555955"/>
              <a:gd name="connsiteX60" fmla="*/ 4240161 w 5154561"/>
              <a:gd name="connsiteY60" fmla="*/ 1076632 h 1555955"/>
              <a:gd name="connsiteX61" fmla="*/ 4232787 w 5154561"/>
              <a:gd name="connsiteY61" fmla="*/ 1054510 h 1555955"/>
              <a:gd name="connsiteX62" fmla="*/ 4195916 w 5154561"/>
              <a:gd name="connsiteY62" fmla="*/ 1032387 h 1555955"/>
              <a:gd name="connsiteX63" fmla="*/ 4166419 w 5154561"/>
              <a:gd name="connsiteY63" fmla="*/ 1002890 h 1555955"/>
              <a:gd name="connsiteX64" fmla="*/ 4107425 w 5154561"/>
              <a:gd name="connsiteY64" fmla="*/ 958645 h 1555955"/>
              <a:gd name="connsiteX65" fmla="*/ 4070555 w 5154561"/>
              <a:gd name="connsiteY65" fmla="*/ 966019 h 1555955"/>
              <a:gd name="connsiteX66" fmla="*/ 4114800 w 5154561"/>
              <a:gd name="connsiteY66" fmla="*/ 988142 h 1555955"/>
              <a:gd name="connsiteX67" fmla="*/ 4122174 w 5154561"/>
              <a:gd name="connsiteY67" fmla="*/ 1010265 h 1555955"/>
              <a:gd name="connsiteX68" fmla="*/ 4026309 w 5154561"/>
              <a:gd name="connsiteY68" fmla="*/ 988142 h 1555955"/>
              <a:gd name="connsiteX69" fmla="*/ 4018935 w 5154561"/>
              <a:gd name="connsiteY69" fmla="*/ 966019 h 1555955"/>
              <a:gd name="connsiteX70" fmla="*/ 3959942 w 5154561"/>
              <a:gd name="connsiteY70" fmla="*/ 973394 h 1555955"/>
              <a:gd name="connsiteX71" fmla="*/ 3945193 w 5154561"/>
              <a:gd name="connsiteY71" fmla="*/ 995516 h 1555955"/>
              <a:gd name="connsiteX72" fmla="*/ 3893574 w 5154561"/>
              <a:gd name="connsiteY72" fmla="*/ 973394 h 1555955"/>
              <a:gd name="connsiteX73" fmla="*/ 3827206 w 5154561"/>
              <a:gd name="connsiteY73" fmla="*/ 943897 h 1555955"/>
              <a:gd name="connsiteX74" fmla="*/ 3827206 w 5154561"/>
              <a:gd name="connsiteY74" fmla="*/ 877529 h 1555955"/>
              <a:gd name="connsiteX75" fmla="*/ 3841955 w 5154561"/>
              <a:gd name="connsiteY75" fmla="*/ 862781 h 1555955"/>
              <a:gd name="connsiteX76" fmla="*/ 3864077 w 5154561"/>
              <a:gd name="connsiteY76" fmla="*/ 789039 h 1555955"/>
              <a:gd name="connsiteX77" fmla="*/ 3871451 w 5154561"/>
              <a:gd name="connsiteY77" fmla="*/ 766916 h 1555955"/>
              <a:gd name="connsiteX78" fmla="*/ 3923071 w 5154561"/>
              <a:gd name="connsiteY78" fmla="*/ 744794 h 1555955"/>
              <a:gd name="connsiteX79" fmla="*/ 3967316 w 5154561"/>
              <a:gd name="connsiteY79" fmla="*/ 730045 h 1555955"/>
              <a:gd name="connsiteX80" fmla="*/ 3989438 w 5154561"/>
              <a:gd name="connsiteY80" fmla="*/ 722671 h 1555955"/>
              <a:gd name="connsiteX81" fmla="*/ 4018935 w 5154561"/>
              <a:gd name="connsiteY81" fmla="*/ 752168 h 1555955"/>
              <a:gd name="connsiteX82" fmla="*/ 4033684 w 5154561"/>
              <a:gd name="connsiteY82" fmla="*/ 766916 h 1555955"/>
              <a:gd name="connsiteX83" fmla="*/ 4077929 w 5154561"/>
              <a:gd name="connsiteY83" fmla="*/ 759542 h 1555955"/>
              <a:gd name="connsiteX84" fmla="*/ 4100051 w 5154561"/>
              <a:gd name="connsiteY84" fmla="*/ 744794 h 1555955"/>
              <a:gd name="connsiteX85" fmla="*/ 4122174 w 5154561"/>
              <a:gd name="connsiteY85" fmla="*/ 737419 h 1555955"/>
              <a:gd name="connsiteX86" fmla="*/ 4151671 w 5154561"/>
              <a:gd name="connsiteY86" fmla="*/ 744794 h 1555955"/>
              <a:gd name="connsiteX87" fmla="*/ 4195916 w 5154561"/>
              <a:gd name="connsiteY87" fmla="*/ 759542 h 1555955"/>
              <a:gd name="connsiteX88" fmla="*/ 4306529 w 5154561"/>
              <a:gd name="connsiteY88" fmla="*/ 752168 h 1555955"/>
              <a:gd name="connsiteX89" fmla="*/ 4299155 w 5154561"/>
              <a:gd name="connsiteY89" fmla="*/ 715297 h 1555955"/>
              <a:gd name="connsiteX90" fmla="*/ 4262284 w 5154561"/>
              <a:gd name="connsiteY90" fmla="*/ 693174 h 1555955"/>
              <a:gd name="connsiteX91" fmla="*/ 4269658 w 5154561"/>
              <a:gd name="connsiteY91" fmla="*/ 671052 h 1555955"/>
              <a:gd name="connsiteX92" fmla="*/ 4328651 w 5154561"/>
              <a:gd name="connsiteY92" fmla="*/ 634181 h 1555955"/>
              <a:gd name="connsiteX93" fmla="*/ 4402393 w 5154561"/>
              <a:gd name="connsiteY93" fmla="*/ 641555 h 1555955"/>
              <a:gd name="connsiteX94" fmla="*/ 4409767 w 5154561"/>
              <a:gd name="connsiteY94" fmla="*/ 663678 h 1555955"/>
              <a:gd name="connsiteX95" fmla="*/ 4431890 w 5154561"/>
              <a:gd name="connsiteY95" fmla="*/ 671052 h 1555955"/>
              <a:gd name="connsiteX96" fmla="*/ 4476135 w 5154561"/>
              <a:gd name="connsiteY96" fmla="*/ 634181 h 1555955"/>
              <a:gd name="connsiteX97" fmla="*/ 4513006 w 5154561"/>
              <a:gd name="connsiteY97" fmla="*/ 678426 h 1555955"/>
              <a:gd name="connsiteX98" fmla="*/ 4505632 w 5154561"/>
              <a:gd name="connsiteY98" fmla="*/ 730045 h 1555955"/>
              <a:gd name="connsiteX99" fmla="*/ 4483509 w 5154561"/>
              <a:gd name="connsiteY99" fmla="*/ 796413 h 1555955"/>
              <a:gd name="connsiteX100" fmla="*/ 4476135 w 5154561"/>
              <a:gd name="connsiteY100" fmla="*/ 818536 h 1555955"/>
              <a:gd name="connsiteX101" fmla="*/ 4483509 w 5154561"/>
              <a:gd name="connsiteY101" fmla="*/ 892278 h 1555955"/>
              <a:gd name="connsiteX102" fmla="*/ 4498258 w 5154561"/>
              <a:gd name="connsiteY102" fmla="*/ 936523 h 1555955"/>
              <a:gd name="connsiteX103" fmla="*/ 4549877 w 5154561"/>
              <a:gd name="connsiteY103" fmla="*/ 966019 h 1555955"/>
              <a:gd name="connsiteX104" fmla="*/ 4572000 w 5154561"/>
              <a:gd name="connsiteY104" fmla="*/ 973394 h 1555955"/>
              <a:gd name="connsiteX105" fmla="*/ 4616245 w 5154561"/>
              <a:gd name="connsiteY105" fmla="*/ 1002890 h 1555955"/>
              <a:gd name="connsiteX106" fmla="*/ 4645742 w 5154561"/>
              <a:gd name="connsiteY106" fmla="*/ 1047136 h 1555955"/>
              <a:gd name="connsiteX107" fmla="*/ 4653116 w 5154561"/>
              <a:gd name="connsiteY107" fmla="*/ 1069258 h 1555955"/>
              <a:gd name="connsiteX108" fmla="*/ 4675238 w 5154561"/>
              <a:gd name="connsiteY108" fmla="*/ 1084007 h 1555955"/>
              <a:gd name="connsiteX109" fmla="*/ 4697361 w 5154561"/>
              <a:gd name="connsiteY109" fmla="*/ 1106129 h 1555955"/>
              <a:gd name="connsiteX110" fmla="*/ 4741606 w 5154561"/>
              <a:gd name="connsiteY110" fmla="*/ 1098755 h 1555955"/>
              <a:gd name="connsiteX111" fmla="*/ 4748980 w 5154561"/>
              <a:gd name="connsiteY111" fmla="*/ 1061884 h 1555955"/>
              <a:gd name="connsiteX112" fmla="*/ 4763729 w 5154561"/>
              <a:gd name="connsiteY112" fmla="*/ 1010265 h 1555955"/>
              <a:gd name="connsiteX113" fmla="*/ 4748980 w 5154561"/>
              <a:gd name="connsiteY113" fmla="*/ 892278 h 1555955"/>
              <a:gd name="connsiteX114" fmla="*/ 4741606 w 5154561"/>
              <a:gd name="connsiteY114" fmla="*/ 862781 h 1555955"/>
              <a:gd name="connsiteX115" fmla="*/ 4689987 w 5154561"/>
              <a:gd name="connsiteY115" fmla="*/ 818536 h 1555955"/>
              <a:gd name="connsiteX116" fmla="*/ 4645742 w 5154561"/>
              <a:gd name="connsiteY116" fmla="*/ 803787 h 1555955"/>
              <a:gd name="connsiteX117" fmla="*/ 4630993 w 5154561"/>
              <a:gd name="connsiteY117" fmla="*/ 789039 h 1555955"/>
              <a:gd name="connsiteX118" fmla="*/ 4638367 w 5154561"/>
              <a:gd name="connsiteY118" fmla="*/ 737419 h 1555955"/>
              <a:gd name="connsiteX119" fmla="*/ 4653116 w 5154561"/>
              <a:gd name="connsiteY119" fmla="*/ 715297 h 1555955"/>
              <a:gd name="connsiteX120" fmla="*/ 4793225 w 5154561"/>
              <a:gd name="connsiteY120" fmla="*/ 693174 h 1555955"/>
              <a:gd name="connsiteX121" fmla="*/ 4859593 w 5154561"/>
              <a:gd name="connsiteY121" fmla="*/ 663678 h 1555955"/>
              <a:gd name="connsiteX122" fmla="*/ 4874342 w 5154561"/>
              <a:gd name="connsiteY122" fmla="*/ 648929 h 1555955"/>
              <a:gd name="connsiteX123" fmla="*/ 4889090 w 5154561"/>
              <a:gd name="connsiteY123" fmla="*/ 626807 h 1555955"/>
              <a:gd name="connsiteX124" fmla="*/ 4911213 w 5154561"/>
              <a:gd name="connsiteY124" fmla="*/ 612058 h 1555955"/>
              <a:gd name="connsiteX125" fmla="*/ 4955458 w 5154561"/>
              <a:gd name="connsiteY125" fmla="*/ 597310 h 1555955"/>
              <a:gd name="connsiteX126" fmla="*/ 4933335 w 5154561"/>
              <a:gd name="connsiteY126" fmla="*/ 553065 h 1555955"/>
              <a:gd name="connsiteX127" fmla="*/ 4874342 w 5154561"/>
              <a:gd name="connsiteY127" fmla="*/ 538316 h 1555955"/>
              <a:gd name="connsiteX128" fmla="*/ 4874342 w 5154561"/>
              <a:gd name="connsiteY128" fmla="*/ 471949 h 1555955"/>
              <a:gd name="connsiteX129" fmla="*/ 5014451 w 5154561"/>
              <a:gd name="connsiteY129" fmla="*/ 486697 h 1555955"/>
              <a:gd name="connsiteX130" fmla="*/ 5154561 w 5154561"/>
              <a:gd name="connsiteY130" fmla="*/ 494071 h 1555955"/>
              <a:gd name="connsiteX131" fmla="*/ 5147187 w 5154561"/>
              <a:gd name="connsiteY131" fmla="*/ 435078 h 1555955"/>
              <a:gd name="connsiteX132" fmla="*/ 5125064 w 5154561"/>
              <a:gd name="connsiteY132" fmla="*/ 427703 h 1555955"/>
              <a:gd name="connsiteX133" fmla="*/ 5058696 w 5154561"/>
              <a:gd name="connsiteY133" fmla="*/ 412955 h 1555955"/>
              <a:gd name="connsiteX134" fmla="*/ 4866967 w 5154561"/>
              <a:gd name="connsiteY134" fmla="*/ 398207 h 1555955"/>
              <a:gd name="connsiteX135" fmla="*/ 4852219 w 5154561"/>
              <a:gd name="connsiteY135" fmla="*/ 376084 h 1555955"/>
              <a:gd name="connsiteX136" fmla="*/ 4807974 w 5154561"/>
              <a:gd name="connsiteY136" fmla="*/ 361336 h 1555955"/>
              <a:gd name="connsiteX137" fmla="*/ 4793225 w 5154561"/>
              <a:gd name="connsiteY137" fmla="*/ 346587 h 1555955"/>
              <a:gd name="connsiteX138" fmla="*/ 4771103 w 5154561"/>
              <a:gd name="connsiteY138" fmla="*/ 339213 h 1555955"/>
              <a:gd name="connsiteX139" fmla="*/ 4734232 w 5154561"/>
              <a:gd name="connsiteY139" fmla="*/ 324465 h 1555955"/>
              <a:gd name="connsiteX140" fmla="*/ 4660490 w 5154561"/>
              <a:gd name="connsiteY140" fmla="*/ 302342 h 1555955"/>
              <a:gd name="connsiteX141" fmla="*/ 4572000 w 5154561"/>
              <a:gd name="connsiteY141" fmla="*/ 294968 h 1555955"/>
              <a:gd name="connsiteX142" fmla="*/ 4513006 w 5154561"/>
              <a:gd name="connsiteY142" fmla="*/ 280219 h 1555955"/>
              <a:gd name="connsiteX143" fmla="*/ 4490884 w 5154561"/>
              <a:gd name="connsiteY143" fmla="*/ 272845 h 1555955"/>
              <a:gd name="connsiteX144" fmla="*/ 4424516 w 5154561"/>
              <a:gd name="connsiteY144" fmla="*/ 265471 h 1555955"/>
              <a:gd name="connsiteX145" fmla="*/ 4395019 w 5154561"/>
              <a:gd name="connsiteY145" fmla="*/ 258097 h 1555955"/>
              <a:gd name="connsiteX146" fmla="*/ 3878825 w 5154561"/>
              <a:gd name="connsiteY146" fmla="*/ 243349 h 1555955"/>
              <a:gd name="connsiteX147" fmla="*/ 3812458 w 5154561"/>
              <a:gd name="connsiteY147" fmla="*/ 235974 h 1555955"/>
              <a:gd name="connsiteX148" fmla="*/ 3790335 w 5154561"/>
              <a:gd name="connsiteY148" fmla="*/ 228600 h 1555955"/>
              <a:gd name="connsiteX149" fmla="*/ 3709219 w 5154561"/>
              <a:gd name="connsiteY149" fmla="*/ 221226 h 1555955"/>
              <a:gd name="connsiteX150" fmla="*/ 3613355 w 5154561"/>
              <a:gd name="connsiteY150" fmla="*/ 206478 h 1555955"/>
              <a:gd name="connsiteX151" fmla="*/ 3546987 w 5154561"/>
              <a:gd name="connsiteY151" fmla="*/ 199103 h 1555955"/>
              <a:gd name="connsiteX152" fmla="*/ 3384755 w 5154561"/>
              <a:gd name="connsiteY152" fmla="*/ 176981 h 1555955"/>
              <a:gd name="connsiteX153" fmla="*/ 3207774 w 5154561"/>
              <a:gd name="connsiteY153" fmla="*/ 169607 h 1555955"/>
              <a:gd name="connsiteX154" fmla="*/ 3185651 w 5154561"/>
              <a:gd name="connsiteY154" fmla="*/ 184355 h 1555955"/>
              <a:gd name="connsiteX155" fmla="*/ 3156155 w 5154561"/>
              <a:gd name="connsiteY155" fmla="*/ 250723 h 1555955"/>
              <a:gd name="connsiteX156" fmla="*/ 3141406 w 5154561"/>
              <a:gd name="connsiteY156" fmla="*/ 265471 h 1555955"/>
              <a:gd name="connsiteX157" fmla="*/ 3030793 w 5154561"/>
              <a:gd name="connsiteY157" fmla="*/ 258097 h 1555955"/>
              <a:gd name="connsiteX158" fmla="*/ 2986548 w 5154561"/>
              <a:gd name="connsiteY158" fmla="*/ 243349 h 1555955"/>
              <a:gd name="connsiteX159" fmla="*/ 2964425 w 5154561"/>
              <a:gd name="connsiteY159" fmla="*/ 235974 h 1555955"/>
              <a:gd name="connsiteX160" fmla="*/ 2920180 w 5154561"/>
              <a:gd name="connsiteY160" fmla="*/ 213852 h 1555955"/>
              <a:gd name="connsiteX161" fmla="*/ 2898058 w 5154561"/>
              <a:gd name="connsiteY161" fmla="*/ 199103 h 1555955"/>
              <a:gd name="connsiteX162" fmla="*/ 2824316 w 5154561"/>
              <a:gd name="connsiteY162" fmla="*/ 176981 h 1555955"/>
              <a:gd name="connsiteX163" fmla="*/ 2802193 w 5154561"/>
              <a:gd name="connsiteY163" fmla="*/ 169607 h 1555955"/>
              <a:gd name="connsiteX164" fmla="*/ 2780071 w 5154561"/>
              <a:gd name="connsiteY164" fmla="*/ 154858 h 1555955"/>
              <a:gd name="connsiteX165" fmla="*/ 2595716 w 5154561"/>
              <a:gd name="connsiteY165" fmla="*/ 154858 h 1555955"/>
              <a:gd name="connsiteX166" fmla="*/ 2381864 w 5154561"/>
              <a:gd name="connsiteY166" fmla="*/ 147484 h 1555955"/>
              <a:gd name="connsiteX167" fmla="*/ 2227006 w 5154561"/>
              <a:gd name="connsiteY167" fmla="*/ 140110 h 1555955"/>
              <a:gd name="connsiteX168" fmla="*/ 2212258 w 5154561"/>
              <a:gd name="connsiteY168" fmla="*/ 125361 h 1555955"/>
              <a:gd name="connsiteX169" fmla="*/ 2241755 w 5154561"/>
              <a:gd name="connsiteY169" fmla="*/ 117987 h 1555955"/>
              <a:gd name="connsiteX170" fmla="*/ 2286000 w 5154561"/>
              <a:gd name="connsiteY170" fmla="*/ 103239 h 1555955"/>
              <a:gd name="connsiteX171" fmla="*/ 2293374 w 5154561"/>
              <a:gd name="connsiteY171" fmla="*/ 81116 h 1555955"/>
              <a:gd name="connsiteX172" fmla="*/ 2249129 w 5154561"/>
              <a:gd name="connsiteY172" fmla="*/ 66368 h 1555955"/>
              <a:gd name="connsiteX173" fmla="*/ 2094271 w 5154561"/>
              <a:gd name="connsiteY173" fmla="*/ 51619 h 1555955"/>
              <a:gd name="connsiteX174" fmla="*/ 2072148 w 5154561"/>
              <a:gd name="connsiteY174" fmla="*/ 44245 h 1555955"/>
              <a:gd name="connsiteX175" fmla="*/ 2035277 w 5154561"/>
              <a:gd name="connsiteY175" fmla="*/ 36871 h 1555955"/>
              <a:gd name="connsiteX176" fmla="*/ 2013155 w 5154561"/>
              <a:gd name="connsiteY176" fmla="*/ 22123 h 1555955"/>
              <a:gd name="connsiteX177" fmla="*/ 1961535 w 5154561"/>
              <a:gd name="connsiteY177" fmla="*/ 7374 h 1555955"/>
              <a:gd name="connsiteX178" fmla="*/ 1939413 w 5154561"/>
              <a:gd name="connsiteY178" fmla="*/ 0 h 1555955"/>
              <a:gd name="connsiteX179" fmla="*/ 1902542 w 5154561"/>
              <a:gd name="connsiteY179" fmla="*/ 22123 h 1555955"/>
              <a:gd name="connsiteX180" fmla="*/ 1880419 w 5154561"/>
              <a:gd name="connsiteY180" fmla="*/ 29497 h 1555955"/>
              <a:gd name="connsiteX181" fmla="*/ 1858296 w 5154561"/>
              <a:gd name="connsiteY181" fmla="*/ 44245 h 1555955"/>
              <a:gd name="connsiteX182" fmla="*/ 1806677 w 5154561"/>
              <a:gd name="connsiteY182" fmla="*/ 51619 h 1555955"/>
              <a:gd name="connsiteX183" fmla="*/ 1747684 w 5154561"/>
              <a:gd name="connsiteY183" fmla="*/ 66368 h 1555955"/>
              <a:gd name="connsiteX184" fmla="*/ 1710813 w 5154561"/>
              <a:gd name="connsiteY184" fmla="*/ 73742 h 1555955"/>
              <a:gd name="connsiteX185" fmla="*/ 1666567 w 5154561"/>
              <a:gd name="connsiteY185" fmla="*/ 88490 h 1555955"/>
              <a:gd name="connsiteX186" fmla="*/ 1570703 w 5154561"/>
              <a:gd name="connsiteY186" fmla="*/ 103239 h 1555955"/>
              <a:gd name="connsiteX187" fmla="*/ 1578077 w 5154561"/>
              <a:gd name="connsiteY187" fmla="*/ 132736 h 1555955"/>
              <a:gd name="connsiteX188" fmla="*/ 1585451 w 5154561"/>
              <a:gd name="connsiteY188" fmla="*/ 154858 h 1555955"/>
              <a:gd name="connsiteX189" fmla="*/ 1541206 w 5154561"/>
              <a:gd name="connsiteY189" fmla="*/ 162232 h 1555955"/>
              <a:gd name="connsiteX190" fmla="*/ 1371600 w 5154561"/>
              <a:gd name="connsiteY190" fmla="*/ 184355 h 1555955"/>
              <a:gd name="connsiteX191" fmla="*/ 1364225 w 5154561"/>
              <a:gd name="connsiteY191" fmla="*/ 243349 h 1555955"/>
              <a:gd name="connsiteX192" fmla="*/ 1319980 w 5154561"/>
              <a:gd name="connsiteY192" fmla="*/ 258097 h 1555955"/>
              <a:gd name="connsiteX193" fmla="*/ 1327355 w 5154561"/>
              <a:gd name="connsiteY193" fmla="*/ 280219 h 1555955"/>
              <a:gd name="connsiteX194" fmla="*/ 1342103 w 5154561"/>
              <a:gd name="connsiteY194" fmla="*/ 294968 h 1555955"/>
              <a:gd name="connsiteX195" fmla="*/ 1371600 w 5154561"/>
              <a:gd name="connsiteY195" fmla="*/ 339213 h 1555955"/>
              <a:gd name="connsiteX196" fmla="*/ 1327355 w 5154561"/>
              <a:gd name="connsiteY196" fmla="*/ 353961 h 1555955"/>
              <a:gd name="connsiteX197" fmla="*/ 1312606 w 5154561"/>
              <a:gd name="connsiteY197" fmla="*/ 309716 h 1555955"/>
              <a:gd name="connsiteX198" fmla="*/ 1305232 w 5154561"/>
              <a:gd name="connsiteY198" fmla="*/ 287594 h 1555955"/>
              <a:gd name="connsiteX199" fmla="*/ 1290484 w 5154561"/>
              <a:gd name="connsiteY199" fmla="*/ 265471 h 1555955"/>
              <a:gd name="connsiteX200" fmla="*/ 1260987 w 5154561"/>
              <a:gd name="connsiteY200" fmla="*/ 199103 h 1555955"/>
              <a:gd name="connsiteX201" fmla="*/ 1246238 w 5154561"/>
              <a:gd name="connsiteY201" fmla="*/ 184355 h 1555955"/>
              <a:gd name="connsiteX202" fmla="*/ 1201993 w 5154561"/>
              <a:gd name="connsiteY202" fmla="*/ 169607 h 1555955"/>
              <a:gd name="connsiteX203" fmla="*/ 1128251 w 5154561"/>
              <a:gd name="connsiteY203" fmla="*/ 176981 h 1555955"/>
              <a:gd name="connsiteX204" fmla="*/ 1120877 w 5154561"/>
              <a:gd name="connsiteY204" fmla="*/ 213852 h 1555955"/>
              <a:gd name="connsiteX205" fmla="*/ 1106129 w 5154561"/>
              <a:gd name="connsiteY205" fmla="*/ 287594 h 1555955"/>
              <a:gd name="connsiteX206" fmla="*/ 1179871 w 5154561"/>
              <a:gd name="connsiteY206" fmla="*/ 294968 h 1555955"/>
              <a:gd name="connsiteX207" fmla="*/ 1187245 w 5154561"/>
              <a:gd name="connsiteY207" fmla="*/ 317090 h 1555955"/>
              <a:gd name="connsiteX208" fmla="*/ 1165122 w 5154561"/>
              <a:gd name="connsiteY208" fmla="*/ 361336 h 1555955"/>
              <a:gd name="connsiteX209" fmla="*/ 1010264 w 5154561"/>
              <a:gd name="connsiteY209" fmla="*/ 353961 h 1555955"/>
              <a:gd name="connsiteX210" fmla="*/ 943896 w 5154561"/>
              <a:gd name="connsiteY210" fmla="*/ 331839 h 1555955"/>
              <a:gd name="connsiteX211" fmla="*/ 870155 w 5154561"/>
              <a:gd name="connsiteY211" fmla="*/ 346587 h 1555955"/>
              <a:gd name="connsiteX212" fmla="*/ 855406 w 5154561"/>
              <a:gd name="connsiteY212" fmla="*/ 361336 h 1555955"/>
              <a:gd name="connsiteX213" fmla="*/ 818535 w 5154561"/>
              <a:gd name="connsiteY213" fmla="*/ 368710 h 1555955"/>
              <a:gd name="connsiteX214" fmla="*/ 604684 w 5154561"/>
              <a:gd name="connsiteY214" fmla="*/ 383458 h 1555955"/>
              <a:gd name="connsiteX215" fmla="*/ 560438 w 5154561"/>
              <a:gd name="connsiteY215" fmla="*/ 405581 h 1555955"/>
              <a:gd name="connsiteX216" fmla="*/ 530942 w 5154561"/>
              <a:gd name="connsiteY216" fmla="*/ 420329 h 1555955"/>
              <a:gd name="connsiteX217" fmla="*/ 486696 w 5154561"/>
              <a:gd name="connsiteY217" fmla="*/ 427703 h 1555955"/>
              <a:gd name="connsiteX218" fmla="*/ 398206 w 5154561"/>
              <a:gd name="connsiteY218" fmla="*/ 457200 h 1555955"/>
              <a:gd name="connsiteX219" fmla="*/ 353961 w 5154561"/>
              <a:gd name="connsiteY219" fmla="*/ 471949 h 1555955"/>
              <a:gd name="connsiteX220" fmla="*/ 280219 w 5154561"/>
              <a:gd name="connsiteY220" fmla="*/ 501445 h 1555955"/>
              <a:gd name="connsiteX221" fmla="*/ 258096 w 5154561"/>
              <a:gd name="connsiteY221" fmla="*/ 508819 h 1555955"/>
              <a:gd name="connsiteX222" fmla="*/ 235974 w 5154561"/>
              <a:gd name="connsiteY222" fmla="*/ 516194 h 1555955"/>
              <a:gd name="connsiteX223" fmla="*/ 125361 w 5154561"/>
              <a:gd name="connsiteY223" fmla="*/ 523568 h 1555955"/>
              <a:gd name="connsiteX224" fmla="*/ 95864 w 5154561"/>
              <a:gd name="connsiteY224" fmla="*/ 604684 h 1555955"/>
              <a:gd name="connsiteX225" fmla="*/ 66367 w 5154561"/>
              <a:gd name="connsiteY225" fmla="*/ 641555 h 1555955"/>
              <a:gd name="connsiteX226" fmla="*/ 22122 w 5154561"/>
              <a:gd name="connsiteY226" fmla="*/ 700549 h 1555955"/>
              <a:gd name="connsiteX227" fmla="*/ 7374 w 5154561"/>
              <a:gd name="connsiteY227" fmla="*/ 744794 h 1555955"/>
              <a:gd name="connsiteX228" fmla="*/ 0 w 5154561"/>
              <a:gd name="connsiteY228" fmla="*/ 766916 h 1555955"/>
              <a:gd name="connsiteX229" fmla="*/ 14748 w 5154561"/>
              <a:gd name="connsiteY229" fmla="*/ 781665 h 1555955"/>
              <a:gd name="connsiteX230" fmla="*/ 29496 w 5154561"/>
              <a:gd name="connsiteY230" fmla="*/ 825910 h 1555955"/>
              <a:gd name="connsiteX231" fmla="*/ 36871 w 5154561"/>
              <a:gd name="connsiteY231" fmla="*/ 848032 h 1555955"/>
              <a:gd name="connsiteX232" fmla="*/ 44245 w 5154561"/>
              <a:gd name="connsiteY232" fmla="*/ 884903 h 1555955"/>
              <a:gd name="connsiteX233" fmla="*/ 95864 w 5154561"/>
              <a:gd name="connsiteY233" fmla="*/ 943897 h 1555955"/>
              <a:gd name="connsiteX234" fmla="*/ 117987 w 5154561"/>
              <a:gd name="connsiteY234" fmla="*/ 951271 h 1555955"/>
              <a:gd name="connsiteX235" fmla="*/ 147484 w 5154561"/>
              <a:gd name="connsiteY235" fmla="*/ 958645 h 1555955"/>
              <a:gd name="connsiteX236" fmla="*/ 162232 w 5154561"/>
              <a:gd name="connsiteY236" fmla="*/ 973394 h 1555955"/>
              <a:gd name="connsiteX237" fmla="*/ 176980 w 5154561"/>
              <a:gd name="connsiteY237" fmla="*/ 1017639 h 1555955"/>
              <a:gd name="connsiteX238" fmla="*/ 191729 w 5154561"/>
              <a:gd name="connsiteY238" fmla="*/ 1032387 h 1555955"/>
              <a:gd name="connsiteX239" fmla="*/ 206477 w 5154561"/>
              <a:gd name="connsiteY239" fmla="*/ 1061884 h 1555955"/>
              <a:gd name="connsiteX240" fmla="*/ 228600 w 5154561"/>
              <a:gd name="connsiteY240" fmla="*/ 1069258 h 1555955"/>
              <a:gd name="connsiteX241" fmla="*/ 250722 w 5154561"/>
              <a:gd name="connsiteY241" fmla="*/ 1084007 h 1555955"/>
              <a:gd name="connsiteX242" fmla="*/ 265471 w 5154561"/>
              <a:gd name="connsiteY242" fmla="*/ 1106129 h 1555955"/>
              <a:gd name="connsiteX243" fmla="*/ 287593 w 5154561"/>
              <a:gd name="connsiteY243" fmla="*/ 1113503 h 1555955"/>
              <a:gd name="connsiteX244" fmla="*/ 294967 w 5154561"/>
              <a:gd name="connsiteY244" fmla="*/ 1135626 h 1555955"/>
              <a:gd name="connsiteX245" fmla="*/ 368709 w 5154561"/>
              <a:gd name="connsiteY245" fmla="*/ 1194619 h 1555955"/>
              <a:gd name="connsiteX246" fmla="*/ 383458 w 5154561"/>
              <a:gd name="connsiteY246" fmla="*/ 1209368 h 1555955"/>
              <a:gd name="connsiteX247" fmla="*/ 361335 w 5154561"/>
              <a:gd name="connsiteY247" fmla="*/ 1253613 h 1555955"/>
              <a:gd name="connsiteX248" fmla="*/ 339213 w 5154561"/>
              <a:gd name="connsiteY248" fmla="*/ 1260987 h 1555955"/>
              <a:gd name="connsiteX249" fmla="*/ 302342 w 5154561"/>
              <a:gd name="connsiteY249" fmla="*/ 1297858 h 1555955"/>
              <a:gd name="connsiteX250" fmla="*/ 287593 w 5154561"/>
              <a:gd name="connsiteY250" fmla="*/ 1342103 h 1555955"/>
              <a:gd name="connsiteX251" fmla="*/ 302342 w 5154561"/>
              <a:gd name="connsiteY251" fmla="*/ 1356852 h 1555955"/>
              <a:gd name="connsiteX252" fmla="*/ 390832 w 5154561"/>
              <a:gd name="connsiteY252" fmla="*/ 1364226 h 1555955"/>
              <a:gd name="connsiteX253" fmla="*/ 435077 w 5154561"/>
              <a:gd name="connsiteY253" fmla="*/ 1334729 h 1555955"/>
              <a:gd name="connsiteX254" fmla="*/ 442451 w 5154561"/>
              <a:gd name="connsiteY254" fmla="*/ 1386349 h 1555955"/>
              <a:gd name="connsiteX255" fmla="*/ 486696 w 5154561"/>
              <a:gd name="connsiteY255" fmla="*/ 1401097 h 1555955"/>
              <a:gd name="connsiteX256" fmla="*/ 516193 w 5154561"/>
              <a:gd name="connsiteY256" fmla="*/ 1430594 h 1555955"/>
              <a:gd name="connsiteX257" fmla="*/ 560438 w 5154561"/>
              <a:gd name="connsiteY257" fmla="*/ 1445342 h 1555955"/>
              <a:gd name="connsiteX258" fmla="*/ 582561 w 5154561"/>
              <a:gd name="connsiteY258" fmla="*/ 1467465 h 1555955"/>
              <a:gd name="connsiteX259" fmla="*/ 626806 w 5154561"/>
              <a:gd name="connsiteY259" fmla="*/ 1482213 h 1555955"/>
              <a:gd name="connsiteX260" fmla="*/ 811161 w 5154561"/>
              <a:gd name="connsiteY260" fmla="*/ 1482213 h 1555955"/>
              <a:gd name="connsiteX261" fmla="*/ 833284 w 5154561"/>
              <a:gd name="connsiteY261" fmla="*/ 1496961 h 1555955"/>
              <a:gd name="connsiteX262" fmla="*/ 825909 w 5154561"/>
              <a:gd name="connsiteY262" fmla="*/ 1519084 h 1555955"/>
              <a:gd name="connsiteX263" fmla="*/ 833284 w 5154561"/>
              <a:gd name="connsiteY263" fmla="*/ 1555955 h 1555955"/>
              <a:gd name="connsiteX264" fmla="*/ 862780 w 5154561"/>
              <a:gd name="connsiteY264" fmla="*/ 1548581 h 1555955"/>
              <a:gd name="connsiteX265" fmla="*/ 848032 w 5154561"/>
              <a:gd name="connsiteY265" fmla="*/ 1533832 h 1555955"/>
              <a:gd name="connsiteX266" fmla="*/ 825909 w 5154561"/>
              <a:gd name="connsiteY266" fmla="*/ 1526458 h 1555955"/>
              <a:gd name="connsiteX267" fmla="*/ 803787 w 5154561"/>
              <a:gd name="connsiteY267" fmla="*/ 1511710 h 1555955"/>
              <a:gd name="connsiteX268" fmla="*/ 796413 w 5154561"/>
              <a:gd name="connsiteY268" fmla="*/ 1489587 h 1555955"/>
              <a:gd name="connsiteX269" fmla="*/ 781664 w 5154561"/>
              <a:gd name="connsiteY269" fmla="*/ 1460090 h 1555955"/>
              <a:gd name="connsiteX270" fmla="*/ 796413 w 5154561"/>
              <a:gd name="connsiteY270" fmla="*/ 1356852 h 1555955"/>
              <a:gd name="connsiteX271" fmla="*/ 825909 w 5154561"/>
              <a:gd name="connsiteY271" fmla="*/ 1312607 h 1555955"/>
              <a:gd name="connsiteX272" fmla="*/ 796413 w 5154561"/>
              <a:gd name="connsiteY272" fmla="*/ 1305232 h 1555955"/>
              <a:gd name="connsiteX273" fmla="*/ 774290 w 5154561"/>
              <a:gd name="connsiteY273" fmla="*/ 1268361 h 1555955"/>
              <a:gd name="connsiteX274" fmla="*/ 752167 w 5154561"/>
              <a:gd name="connsiteY274" fmla="*/ 1224116 h 1555955"/>
              <a:gd name="connsiteX275" fmla="*/ 759542 w 5154561"/>
              <a:gd name="connsiteY275" fmla="*/ 1143000 h 1555955"/>
              <a:gd name="connsiteX276" fmla="*/ 766916 w 5154561"/>
              <a:gd name="connsiteY276" fmla="*/ 1120878 h 1555955"/>
              <a:gd name="connsiteX277" fmla="*/ 825909 w 5154561"/>
              <a:gd name="connsiteY277" fmla="*/ 1091381 h 1555955"/>
              <a:gd name="connsiteX278" fmla="*/ 855406 w 5154561"/>
              <a:gd name="connsiteY278" fmla="*/ 1084007 h 1555955"/>
              <a:gd name="connsiteX279" fmla="*/ 899651 w 5154561"/>
              <a:gd name="connsiteY279" fmla="*/ 1054510 h 1555955"/>
              <a:gd name="connsiteX280" fmla="*/ 943896 w 5154561"/>
              <a:gd name="connsiteY280" fmla="*/ 1039761 h 1555955"/>
              <a:gd name="connsiteX281" fmla="*/ 973393 w 5154561"/>
              <a:gd name="connsiteY281" fmla="*/ 1054510 h 1555955"/>
              <a:gd name="connsiteX282" fmla="*/ 1002890 w 5154561"/>
              <a:gd name="connsiteY282" fmla="*/ 1084007 h 1555955"/>
              <a:gd name="connsiteX283" fmla="*/ 1010264 w 5154561"/>
              <a:gd name="connsiteY283" fmla="*/ 1113503 h 1555955"/>
              <a:gd name="connsiteX284" fmla="*/ 1032387 w 5154561"/>
              <a:gd name="connsiteY284" fmla="*/ 1120878 h 1555955"/>
              <a:gd name="connsiteX285" fmla="*/ 1143000 w 5154561"/>
              <a:gd name="connsiteY285" fmla="*/ 1128252 h 1555955"/>
              <a:gd name="connsiteX286" fmla="*/ 1216742 w 5154561"/>
              <a:gd name="connsiteY286" fmla="*/ 1120878 h 1555955"/>
              <a:gd name="connsiteX287" fmla="*/ 1209367 w 5154561"/>
              <a:gd name="connsiteY287" fmla="*/ 1098755 h 1555955"/>
              <a:gd name="connsiteX288" fmla="*/ 1187245 w 5154561"/>
              <a:gd name="connsiteY288" fmla="*/ 1047136 h 1555955"/>
              <a:gd name="connsiteX289" fmla="*/ 1194619 w 5154561"/>
              <a:gd name="connsiteY289" fmla="*/ 988142 h 1555955"/>
              <a:gd name="connsiteX290" fmla="*/ 1224116 w 5154561"/>
              <a:gd name="connsiteY290" fmla="*/ 973394 h 1555955"/>
              <a:gd name="connsiteX291" fmla="*/ 1268361 w 5154561"/>
              <a:gd name="connsiteY291" fmla="*/ 958645 h 1555955"/>
              <a:gd name="connsiteX292" fmla="*/ 1312606 w 5154561"/>
              <a:gd name="connsiteY292" fmla="*/ 943897 h 1555955"/>
              <a:gd name="connsiteX293" fmla="*/ 1334729 w 5154561"/>
              <a:gd name="connsiteY293" fmla="*/ 936523 h 1555955"/>
              <a:gd name="connsiteX294" fmla="*/ 1415845 w 5154561"/>
              <a:gd name="connsiteY294" fmla="*/ 929149 h 1555955"/>
              <a:gd name="connsiteX295" fmla="*/ 1452716 w 5154561"/>
              <a:gd name="connsiteY295" fmla="*/ 921774 h 1555955"/>
              <a:gd name="connsiteX296" fmla="*/ 1541206 w 5154561"/>
              <a:gd name="connsiteY296" fmla="*/ 907026 h 1555955"/>
              <a:gd name="connsiteX297" fmla="*/ 1563329 w 5154561"/>
              <a:gd name="connsiteY297" fmla="*/ 943897 h 1555955"/>
              <a:gd name="connsiteX298" fmla="*/ 1585451 w 5154561"/>
              <a:gd name="connsiteY298" fmla="*/ 958645 h 1555955"/>
              <a:gd name="connsiteX299" fmla="*/ 1718187 w 5154561"/>
              <a:gd name="connsiteY299" fmla="*/ 980768 h 1555955"/>
              <a:gd name="connsiteX300" fmla="*/ 1747684 w 5154561"/>
              <a:gd name="connsiteY300" fmla="*/ 995516 h 1555955"/>
              <a:gd name="connsiteX301" fmla="*/ 1769806 w 5154561"/>
              <a:gd name="connsiteY301" fmla="*/ 1010265 h 1555955"/>
              <a:gd name="connsiteX302" fmla="*/ 1791929 w 5154561"/>
              <a:gd name="connsiteY302" fmla="*/ 1017639 h 1555955"/>
              <a:gd name="connsiteX303" fmla="*/ 1814051 w 5154561"/>
              <a:gd name="connsiteY303" fmla="*/ 1039761 h 1555955"/>
              <a:gd name="connsiteX304" fmla="*/ 1836174 w 5154561"/>
              <a:gd name="connsiteY304" fmla="*/ 1047136 h 1555955"/>
              <a:gd name="connsiteX305" fmla="*/ 1887793 w 5154561"/>
              <a:gd name="connsiteY305" fmla="*/ 1069258 h 1555955"/>
              <a:gd name="connsiteX306" fmla="*/ 1924664 w 5154561"/>
              <a:gd name="connsiteY306" fmla="*/ 1091381 h 1555955"/>
              <a:gd name="connsiteX307" fmla="*/ 1939413 w 5154561"/>
              <a:gd name="connsiteY307" fmla="*/ 1106129 h 1555955"/>
              <a:gd name="connsiteX308" fmla="*/ 2005780 w 5154561"/>
              <a:gd name="connsiteY308" fmla="*/ 1120878 h 1555955"/>
              <a:gd name="connsiteX309" fmla="*/ 2109019 w 5154561"/>
              <a:gd name="connsiteY309" fmla="*/ 1143000 h 1555955"/>
              <a:gd name="connsiteX310" fmla="*/ 2204884 w 5154561"/>
              <a:gd name="connsiteY310" fmla="*/ 1165123 h 1555955"/>
              <a:gd name="connsiteX311" fmla="*/ 2330245 w 5154561"/>
              <a:gd name="connsiteY311" fmla="*/ 1150374 h 1555955"/>
              <a:gd name="connsiteX312" fmla="*/ 2352367 w 5154561"/>
              <a:gd name="connsiteY312" fmla="*/ 1143000 h 1555955"/>
              <a:gd name="connsiteX313" fmla="*/ 2403987 w 5154561"/>
              <a:gd name="connsiteY313" fmla="*/ 1135626 h 1555955"/>
              <a:gd name="connsiteX314" fmla="*/ 2544096 w 5154561"/>
              <a:gd name="connsiteY314" fmla="*/ 1143000 h 1555955"/>
              <a:gd name="connsiteX315" fmla="*/ 2566219 w 5154561"/>
              <a:gd name="connsiteY315" fmla="*/ 1135626 h 1555955"/>
              <a:gd name="connsiteX316" fmla="*/ 2558845 w 5154561"/>
              <a:gd name="connsiteY316" fmla="*/ 1113503 h 1555955"/>
              <a:gd name="connsiteX317" fmla="*/ 2566219 w 5154561"/>
              <a:gd name="connsiteY317" fmla="*/ 1076632 h 1555955"/>
              <a:gd name="connsiteX318" fmla="*/ 2595716 w 5154561"/>
              <a:gd name="connsiteY318" fmla="*/ 1061884 h 1555955"/>
              <a:gd name="connsiteX319" fmla="*/ 2706329 w 5154561"/>
              <a:gd name="connsiteY319" fmla="*/ 1069258 h 1555955"/>
              <a:gd name="connsiteX320" fmla="*/ 2721077 w 5154561"/>
              <a:gd name="connsiteY320" fmla="*/ 1084007 h 1555955"/>
              <a:gd name="connsiteX321" fmla="*/ 2743200 w 5154561"/>
              <a:gd name="connsiteY321" fmla="*/ 1091381 h 1555955"/>
              <a:gd name="connsiteX322" fmla="*/ 2772696 w 5154561"/>
              <a:gd name="connsiteY322" fmla="*/ 1106129 h 1555955"/>
              <a:gd name="connsiteX323" fmla="*/ 2809567 w 5154561"/>
              <a:gd name="connsiteY323" fmla="*/ 1150374 h 155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5154561" h="1555955">
                <a:moveTo>
                  <a:pt x="2809567" y="1150374"/>
                </a:moveTo>
                <a:cubicBezTo>
                  <a:pt x="2835377" y="1156519"/>
                  <a:pt x="2858583" y="1131505"/>
                  <a:pt x="2927555" y="1143000"/>
                </a:cubicBezTo>
                <a:cubicBezTo>
                  <a:pt x="2990225" y="1163890"/>
                  <a:pt x="2913812" y="1134754"/>
                  <a:pt x="2964425" y="1165123"/>
                </a:cubicBezTo>
                <a:cubicBezTo>
                  <a:pt x="2971090" y="1169122"/>
                  <a:pt x="2979595" y="1169021"/>
                  <a:pt x="2986548" y="1172497"/>
                </a:cubicBezTo>
                <a:cubicBezTo>
                  <a:pt x="2994475" y="1176460"/>
                  <a:pt x="3000572" y="1183645"/>
                  <a:pt x="3008671" y="1187245"/>
                </a:cubicBezTo>
                <a:cubicBezTo>
                  <a:pt x="3022877" y="1193559"/>
                  <a:pt x="3052916" y="1201994"/>
                  <a:pt x="3052916" y="1201994"/>
                </a:cubicBezTo>
                <a:cubicBezTo>
                  <a:pt x="3082413" y="1199536"/>
                  <a:pt x="3112314" y="1200074"/>
                  <a:pt x="3141406" y="1194619"/>
                </a:cubicBezTo>
                <a:cubicBezTo>
                  <a:pt x="3237501" y="1176601"/>
                  <a:pt x="3107195" y="1181373"/>
                  <a:pt x="3200400" y="1172497"/>
                </a:cubicBezTo>
                <a:cubicBezTo>
                  <a:pt x="3242071" y="1168528"/>
                  <a:pt x="3283974" y="1167581"/>
                  <a:pt x="3325761" y="1165123"/>
                </a:cubicBezTo>
                <a:cubicBezTo>
                  <a:pt x="3334612" y="1156272"/>
                  <a:pt x="3352158" y="1140652"/>
                  <a:pt x="3355258" y="1128252"/>
                </a:cubicBezTo>
                <a:cubicBezTo>
                  <a:pt x="3361178" y="1104573"/>
                  <a:pt x="3358405" y="1059455"/>
                  <a:pt x="3370006" y="1032387"/>
                </a:cubicBezTo>
                <a:cubicBezTo>
                  <a:pt x="3373497" y="1024241"/>
                  <a:pt x="3377239" y="1014962"/>
                  <a:pt x="3384755" y="1010265"/>
                </a:cubicBezTo>
                <a:cubicBezTo>
                  <a:pt x="3397938" y="1002026"/>
                  <a:pt x="3429000" y="995516"/>
                  <a:pt x="3429000" y="995516"/>
                </a:cubicBezTo>
                <a:cubicBezTo>
                  <a:pt x="3448664" y="997974"/>
                  <a:pt x="3470268" y="994027"/>
                  <a:pt x="3487993" y="1002890"/>
                </a:cubicBezTo>
                <a:cubicBezTo>
                  <a:pt x="3506648" y="1012218"/>
                  <a:pt x="3517489" y="1032387"/>
                  <a:pt x="3532238" y="1047136"/>
                </a:cubicBezTo>
                <a:cubicBezTo>
                  <a:pt x="3544494" y="1059392"/>
                  <a:pt x="3552368" y="1069192"/>
                  <a:pt x="3569109" y="1076632"/>
                </a:cubicBezTo>
                <a:cubicBezTo>
                  <a:pt x="3583316" y="1082946"/>
                  <a:pt x="3598606" y="1086465"/>
                  <a:pt x="3613355" y="1091381"/>
                </a:cubicBezTo>
                <a:cubicBezTo>
                  <a:pt x="3620729" y="1093839"/>
                  <a:pt x="3629009" y="1094444"/>
                  <a:pt x="3635477" y="1098755"/>
                </a:cubicBezTo>
                <a:cubicBezTo>
                  <a:pt x="3651907" y="1109708"/>
                  <a:pt x="3660337" y="1113238"/>
                  <a:pt x="3672348" y="1128252"/>
                </a:cubicBezTo>
                <a:cubicBezTo>
                  <a:pt x="3677884" y="1135172"/>
                  <a:pt x="3680426" y="1144538"/>
                  <a:pt x="3687096" y="1150374"/>
                </a:cubicBezTo>
                <a:cubicBezTo>
                  <a:pt x="3722286" y="1181165"/>
                  <a:pt x="3733813" y="1180694"/>
                  <a:pt x="3775587" y="1194619"/>
                </a:cubicBezTo>
                <a:cubicBezTo>
                  <a:pt x="3782961" y="1197077"/>
                  <a:pt x="3790042" y="1200716"/>
                  <a:pt x="3797709" y="1201994"/>
                </a:cubicBezTo>
                <a:lnTo>
                  <a:pt x="3841955" y="1209368"/>
                </a:lnTo>
                <a:cubicBezTo>
                  <a:pt x="3975688" y="1253945"/>
                  <a:pt x="3808395" y="1200214"/>
                  <a:pt x="3923071" y="1231490"/>
                </a:cubicBezTo>
                <a:cubicBezTo>
                  <a:pt x="3938069" y="1235581"/>
                  <a:pt x="3951865" y="1244522"/>
                  <a:pt x="3967316" y="1246239"/>
                </a:cubicBezTo>
                <a:lnTo>
                  <a:pt x="4033684" y="1253613"/>
                </a:lnTo>
                <a:cubicBezTo>
                  <a:pt x="4067922" y="1304973"/>
                  <a:pt x="4041557" y="1257606"/>
                  <a:pt x="4055806" y="1371600"/>
                </a:cubicBezTo>
                <a:cubicBezTo>
                  <a:pt x="4057826" y="1387757"/>
                  <a:pt x="4068168" y="1403644"/>
                  <a:pt x="4077929" y="1415845"/>
                </a:cubicBezTo>
                <a:cubicBezTo>
                  <a:pt x="4082272" y="1421274"/>
                  <a:pt x="4086715" y="1427017"/>
                  <a:pt x="4092677" y="1430594"/>
                </a:cubicBezTo>
                <a:cubicBezTo>
                  <a:pt x="4099342" y="1434593"/>
                  <a:pt x="4107655" y="1434906"/>
                  <a:pt x="4114800" y="1437968"/>
                </a:cubicBezTo>
                <a:cubicBezTo>
                  <a:pt x="4124904" y="1442298"/>
                  <a:pt x="4134464" y="1447800"/>
                  <a:pt x="4144296" y="1452716"/>
                </a:cubicBezTo>
                <a:cubicBezTo>
                  <a:pt x="4151670" y="1450258"/>
                  <a:pt x="4161563" y="1451412"/>
                  <a:pt x="4166419" y="1445342"/>
                </a:cubicBezTo>
                <a:cubicBezTo>
                  <a:pt x="4172750" y="1437428"/>
                  <a:pt x="4171009" y="1425590"/>
                  <a:pt x="4173793" y="1415845"/>
                </a:cubicBezTo>
                <a:cubicBezTo>
                  <a:pt x="4181451" y="1389042"/>
                  <a:pt x="4177383" y="1397507"/>
                  <a:pt x="4195916" y="1378974"/>
                </a:cubicBezTo>
                <a:cubicBezTo>
                  <a:pt x="4219737" y="1307511"/>
                  <a:pt x="4225608" y="1308005"/>
                  <a:pt x="4203290" y="1201994"/>
                </a:cubicBezTo>
                <a:cubicBezTo>
                  <a:pt x="4201689" y="1194387"/>
                  <a:pt x="4188541" y="1197077"/>
                  <a:pt x="4181167" y="1194619"/>
                </a:cubicBezTo>
                <a:cubicBezTo>
                  <a:pt x="4173793" y="1187245"/>
                  <a:pt x="4164110" y="1181613"/>
                  <a:pt x="4159045" y="1172497"/>
                </a:cubicBezTo>
                <a:cubicBezTo>
                  <a:pt x="4151495" y="1158907"/>
                  <a:pt x="4149212" y="1143000"/>
                  <a:pt x="4144296" y="1128252"/>
                </a:cubicBezTo>
                <a:lnTo>
                  <a:pt x="4136922" y="1106129"/>
                </a:lnTo>
                <a:cubicBezTo>
                  <a:pt x="4134464" y="1098755"/>
                  <a:pt x="4131433" y="1091548"/>
                  <a:pt x="4129548" y="1084007"/>
                </a:cubicBezTo>
                <a:lnTo>
                  <a:pt x="4122174" y="1054510"/>
                </a:lnTo>
                <a:cubicBezTo>
                  <a:pt x="4132006" y="1052052"/>
                  <a:pt x="4142261" y="1043372"/>
                  <a:pt x="4151671" y="1047136"/>
                </a:cubicBezTo>
                <a:cubicBezTo>
                  <a:pt x="4158888" y="1050023"/>
                  <a:pt x="4155046" y="1062593"/>
                  <a:pt x="4159045" y="1069258"/>
                </a:cubicBezTo>
                <a:cubicBezTo>
                  <a:pt x="4162622" y="1075220"/>
                  <a:pt x="4168877" y="1079091"/>
                  <a:pt x="4173793" y="1084007"/>
                </a:cubicBezTo>
                <a:cubicBezTo>
                  <a:pt x="4177623" y="1099327"/>
                  <a:pt x="4189183" y="1148771"/>
                  <a:pt x="4195916" y="1157749"/>
                </a:cubicBezTo>
                <a:cubicBezTo>
                  <a:pt x="4206673" y="1172091"/>
                  <a:pt x="4218137" y="1190274"/>
                  <a:pt x="4232787" y="1201994"/>
                </a:cubicBezTo>
                <a:cubicBezTo>
                  <a:pt x="4239707" y="1207530"/>
                  <a:pt x="4248180" y="1210974"/>
                  <a:pt x="4254909" y="1216742"/>
                </a:cubicBezTo>
                <a:cubicBezTo>
                  <a:pt x="4265466" y="1225791"/>
                  <a:pt x="4284406" y="1246239"/>
                  <a:pt x="4284406" y="1246239"/>
                </a:cubicBezTo>
                <a:cubicBezTo>
                  <a:pt x="4297212" y="1284657"/>
                  <a:pt x="4283392" y="1254189"/>
                  <a:pt x="4306529" y="1283110"/>
                </a:cubicBezTo>
                <a:cubicBezTo>
                  <a:pt x="4312065" y="1290030"/>
                  <a:pt x="4315509" y="1298503"/>
                  <a:pt x="4321277" y="1305232"/>
                </a:cubicBezTo>
                <a:cubicBezTo>
                  <a:pt x="4330326" y="1315789"/>
                  <a:pt x="4350774" y="1334729"/>
                  <a:pt x="4350774" y="1334729"/>
                </a:cubicBezTo>
                <a:cubicBezTo>
                  <a:pt x="4360606" y="1332271"/>
                  <a:pt x="4375739" y="1336420"/>
                  <a:pt x="4380271" y="1327355"/>
                </a:cubicBezTo>
                <a:cubicBezTo>
                  <a:pt x="4384235" y="1319428"/>
                  <a:pt x="4369486" y="1313159"/>
                  <a:pt x="4365522" y="1305232"/>
                </a:cubicBezTo>
                <a:cubicBezTo>
                  <a:pt x="4347712" y="1269613"/>
                  <a:pt x="4373319" y="1293224"/>
                  <a:pt x="4336025" y="1268361"/>
                </a:cubicBezTo>
                <a:cubicBezTo>
                  <a:pt x="4317801" y="1213687"/>
                  <a:pt x="4314325" y="1238021"/>
                  <a:pt x="4336025" y="1194619"/>
                </a:cubicBezTo>
                <a:cubicBezTo>
                  <a:pt x="4348315" y="1197077"/>
                  <a:pt x="4360362" y="1201994"/>
                  <a:pt x="4372896" y="1201994"/>
                </a:cubicBezTo>
                <a:cubicBezTo>
                  <a:pt x="4380669" y="1201994"/>
                  <a:pt x="4356270" y="1200115"/>
                  <a:pt x="4350774" y="1194619"/>
                </a:cubicBezTo>
                <a:cubicBezTo>
                  <a:pt x="4338240" y="1182085"/>
                  <a:pt x="4326882" y="1167190"/>
                  <a:pt x="4321277" y="1150374"/>
                </a:cubicBezTo>
                <a:cubicBezTo>
                  <a:pt x="4318819" y="1143000"/>
                  <a:pt x="4317902" y="1134917"/>
                  <a:pt x="4313903" y="1128252"/>
                </a:cubicBezTo>
                <a:cubicBezTo>
                  <a:pt x="4301557" y="1107674"/>
                  <a:pt x="4296921" y="1116073"/>
                  <a:pt x="4277032" y="1106129"/>
                </a:cubicBezTo>
                <a:cubicBezTo>
                  <a:pt x="4258425" y="1096826"/>
                  <a:pt x="4253880" y="1090352"/>
                  <a:pt x="4240161" y="1076632"/>
                </a:cubicBezTo>
                <a:cubicBezTo>
                  <a:pt x="4237703" y="1069258"/>
                  <a:pt x="4236786" y="1061175"/>
                  <a:pt x="4232787" y="1054510"/>
                </a:cubicBezTo>
                <a:cubicBezTo>
                  <a:pt x="4222664" y="1037639"/>
                  <a:pt x="4213318" y="1038188"/>
                  <a:pt x="4195916" y="1032387"/>
                </a:cubicBezTo>
                <a:cubicBezTo>
                  <a:pt x="4186084" y="1022555"/>
                  <a:pt x="4177989" y="1010603"/>
                  <a:pt x="4166419" y="1002890"/>
                </a:cubicBezTo>
                <a:cubicBezTo>
                  <a:pt x="4116389" y="969537"/>
                  <a:pt x="4134708" y="985928"/>
                  <a:pt x="4107425" y="958645"/>
                </a:cubicBezTo>
                <a:cubicBezTo>
                  <a:pt x="4095135" y="961103"/>
                  <a:pt x="4077507" y="955590"/>
                  <a:pt x="4070555" y="966019"/>
                </a:cubicBezTo>
                <a:cubicBezTo>
                  <a:pt x="4065356" y="973818"/>
                  <a:pt x="4113904" y="987843"/>
                  <a:pt x="4114800" y="988142"/>
                </a:cubicBezTo>
                <a:cubicBezTo>
                  <a:pt x="4117258" y="995516"/>
                  <a:pt x="4129796" y="1008741"/>
                  <a:pt x="4122174" y="1010265"/>
                </a:cubicBezTo>
                <a:cubicBezTo>
                  <a:pt x="4055479" y="1023604"/>
                  <a:pt x="4054791" y="1016622"/>
                  <a:pt x="4026309" y="988142"/>
                </a:cubicBezTo>
                <a:cubicBezTo>
                  <a:pt x="4023851" y="980768"/>
                  <a:pt x="4025005" y="970875"/>
                  <a:pt x="4018935" y="966019"/>
                </a:cubicBezTo>
                <a:cubicBezTo>
                  <a:pt x="3995765" y="947483"/>
                  <a:pt x="3980074" y="963328"/>
                  <a:pt x="3959942" y="973394"/>
                </a:cubicBezTo>
                <a:cubicBezTo>
                  <a:pt x="3955026" y="980768"/>
                  <a:pt x="3953601" y="992714"/>
                  <a:pt x="3945193" y="995516"/>
                </a:cubicBezTo>
                <a:cubicBezTo>
                  <a:pt x="3925685" y="1002018"/>
                  <a:pt x="3907875" y="979750"/>
                  <a:pt x="3893574" y="973394"/>
                </a:cubicBezTo>
                <a:cubicBezTo>
                  <a:pt x="3814592" y="938290"/>
                  <a:pt x="3877275" y="977275"/>
                  <a:pt x="3827206" y="943897"/>
                </a:cubicBezTo>
                <a:cubicBezTo>
                  <a:pt x="3817750" y="915528"/>
                  <a:pt x="3813465" y="914172"/>
                  <a:pt x="3827206" y="877529"/>
                </a:cubicBezTo>
                <a:cubicBezTo>
                  <a:pt x="3829647" y="871019"/>
                  <a:pt x="3837039" y="867697"/>
                  <a:pt x="3841955" y="862781"/>
                </a:cubicBezTo>
                <a:cubicBezTo>
                  <a:pt x="3853100" y="818201"/>
                  <a:pt x="3846124" y="842900"/>
                  <a:pt x="3864077" y="789039"/>
                </a:cubicBezTo>
                <a:cubicBezTo>
                  <a:pt x="3866535" y="781665"/>
                  <a:pt x="3864077" y="769374"/>
                  <a:pt x="3871451" y="766916"/>
                </a:cubicBezTo>
                <a:cubicBezTo>
                  <a:pt x="3942646" y="743185"/>
                  <a:pt x="3831972" y="781234"/>
                  <a:pt x="3923071" y="744794"/>
                </a:cubicBezTo>
                <a:cubicBezTo>
                  <a:pt x="3937505" y="739020"/>
                  <a:pt x="3952568" y="734961"/>
                  <a:pt x="3967316" y="730045"/>
                </a:cubicBezTo>
                <a:lnTo>
                  <a:pt x="3989438" y="722671"/>
                </a:lnTo>
                <a:lnTo>
                  <a:pt x="4018935" y="752168"/>
                </a:lnTo>
                <a:lnTo>
                  <a:pt x="4033684" y="766916"/>
                </a:lnTo>
                <a:cubicBezTo>
                  <a:pt x="4048432" y="764458"/>
                  <a:pt x="4063744" y="764270"/>
                  <a:pt x="4077929" y="759542"/>
                </a:cubicBezTo>
                <a:cubicBezTo>
                  <a:pt x="4086337" y="756739"/>
                  <a:pt x="4092124" y="748757"/>
                  <a:pt x="4100051" y="744794"/>
                </a:cubicBezTo>
                <a:cubicBezTo>
                  <a:pt x="4107004" y="741318"/>
                  <a:pt x="4114800" y="739877"/>
                  <a:pt x="4122174" y="737419"/>
                </a:cubicBezTo>
                <a:cubicBezTo>
                  <a:pt x="4132006" y="739877"/>
                  <a:pt x="4141963" y="741882"/>
                  <a:pt x="4151671" y="744794"/>
                </a:cubicBezTo>
                <a:cubicBezTo>
                  <a:pt x="4166561" y="749261"/>
                  <a:pt x="4195916" y="759542"/>
                  <a:pt x="4195916" y="759542"/>
                </a:cubicBezTo>
                <a:cubicBezTo>
                  <a:pt x="4232787" y="757084"/>
                  <a:pt x="4272564" y="766724"/>
                  <a:pt x="4306529" y="752168"/>
                </a:cubicBezTo>
                <a:cubicBezTo>
                  <a:pt x="4318049" y="747231"/>
                  <a:pt x="4304092" y="726817"/>
                  <a:pt x="4299155" y="715297"/>
                </a:cubicBezTo>
                <a:cubicBezTo>
                  <a:pt x="4292407" y="699553"/>
                  <a:pt x="4275911" y="697717"/>
                  <a:pt x="4262284" y="693174"/>
                </a:cubicBezTo>
                <a:cubicBezTo>
                  <a:pt x="4264742" y="685800"/>
                  <a:pt x="4265140" y="677377"/>
                  <a:pt x="4269658" y="671052"/>
                </a:cubicBezTo>
                <a:cubicBezTo>
                  <a:pt x="4293569" y="637577"/>
                  <a:pt x="4294960" y="642604"/>
                  <a:pt x="4328651" y="634181"/>
                </a:cubicBezTo>
                <a:cubicBezTo>
                  <a:pt x="4353232" y="636639"/>
                  <a:pt x="4379177" y="633113"/>
                  <a:pt x="4402393" y="641555"/>
                </a:cubicBezTo>
                <a:cubicBezTo>
                  <a:pt x="4409698" y="644211"/>
                  <a:pt x="4404271" y="658182"/>
                  <a:pt x="4409767" y="663678"/>
                </a:cubicBezTo>
                <a:cubicBezTo>
                  <a:pt x="4415263" y="669174"/>
                  <a:pt x="4424516" y="668594"/>
                  <a:pt x="4431890" y="671052"/>
                </a:cubicBezTo>
                <a:cubicBezTo>
                  <a:pt x="4449843" y="617192"/>
                  <a:pt x="4431556" y="623037"/>
                  <a:pt x="4476135" y="634181"/>
                </a:cubicBezTo>
                <a:cubicBezTo>
                  <a:pt x="4481707" y="639753"/>
                  <a:pt x="4511865" y="667017"/>
                  <a:pt x="4513006" y="678426"/>
                </a:cubicBezTo>
                <a:cubicBezTo>
                  <a:pt x="4514735" y="695721"/>
                  <a:pt x="4509540" y="713109"/>
                  <a:pt x="4505632" y="730045"/>
                </a:cubicBezTo>
                <a:cubicBezTo>
                  <a:pt x="4505627" y="730069"/>
                  <a:pt x="4487200" y="785341"/>
                  <a:pt x="4483509" y="796413"/>
                </a:cubicBezTo>
                <a:lnTo>
                  <a:pt x="4476135" y="818536"/>
                </a:lnTo>
                <a:cubicBezTo>
                  <a:pt x="4478593" y="843117"/>
                  <a:pt x="4478956" y="867998"/>
                  <a:pt x="4483509" y="892278"/>
                </a:cubicBezTo>
                <a:cubicBezTo>
                  <a:pt x="4486374" y="907558"/>
                  <a:pt x="4485323" y="927900"/>
                  <a:pt x="4498258" y="936523"/>
                </a:cubicBezTo>
                <a:cubicBezTo>
                  <a:pt x="4520478" y="951336"/>
                  <a:pt x="4523677" y="954790"/>
                  <a:pt x="4549877" y="966019"/>
                </a:cubicBezTo>
                <a:cubicBezTo>
                  <a:pt x="4557022" y="969081"/>
                  <a:pt x="4565205" y="969619"/>
                  <a:pt x="4572000" y="973394"/>
                </a:cubicBezTo>
                <a:cubicBezTo>
                  <a:pt x="4587495" y="982002"/>
                  <a:pt x="4616245" y="1002890"/>
                  <a:pt x="4616245" y="1002890"/>
                </a:cubicBezTo>
                <a:cubicBezTo>
                  <a:pt x="4633778" y="1055491"/>
                  <a:pt x="4608917" y="991900"/>
                  <a:pt x="4645742" y="1047136"/>
                </a:cubicBezTo>
                <a:cubicBezTo>
                  <a:pt x="4650054" y="1053603"/>
                  <a:pt x="4648260" y="1063188"/>
                  <a:pt x="4653116" y="1069258"/>
                </a:cubicBezTo>
                <a:cubicBezTo>
                  <a:pt x="4658652" y="1076179"/>
                  <a:pt x="4668430" y="1078333"/>
                  <a:pt x="4675238" y="1084007"/>
                </a:cubicBezTo>
                <a:cubicBezTo>
                  <a:pt x="4683249" y="1090683"/>
                  <a:pt x="4689987" y="1098755"/>
                  <a:pt x="4697361" y="1106129"/>
                </a:cubicBezTo>
                <a:cubicBezTo>
                  <a:pt x="4712109" y="1103671"/>
                  <a:pt x="4730254" y="1108485"/>
                  <a:pt x="4741606" y="1098755"/>
                </a:cubicBezTo>
                <a:cubicBezTo>
                  <a:pt x="4751122" y="1090598"/>
                  <a:pt x="4746261" y="1074119"/>
                  <a:pt x="4748980" y="1061884"/>
                </a:cubicBezTo>
                <a:cubicBezTo>
                  <a:pt x="4755152" y="1034112"/>
                  <a:pt x="4755519" y="1034896"/>
                  <a:pt x="4763729" y="1010265"/>
                </a:cubicBezTo>
                <a:cubicBezTo>
                  <a:pt x="4757335" y="939926"/>
                  <a:pt x="4760704" y="945034"/>
                  <a:pt x="4748980" y="892278"/>
                </a:cubicBezTo>
                <a:cubicBezTo>
                  <a:pt x="4746781" y="882384"/>
                  <a:pt x="4746977" y="871375"/>
                  <a:pt x="4741606" y="862781"/>
                </a:cubicBezTo>
                <a:cubicBezTo>
                  <a:pt x="4734578" y="851535"/>
                  <a:pt x="4705364" y="825370"/>
                  <a:pt x="4689987" y="818536"/>
                </a:cubicBezTo>
                <a:cubicBezTo>
                  <a:pt x="4675781" y="812222"/>
                  <a:pt x="4645742" y="803787"/>
                  <a:pt x="4645742" y="803787"/>
                </a:cubicBezTo>
                <a:cubicBezTo>
                  <a:pt x="4640826" y="798871"/>
                  <a:pt x="4631761" y="795949"/>
                  <a:pt x="4630993" y="789039"/>
                </a:cubicBezTo>
                <a:cubicBezTo>
                  <a:pt x="4629073" y="771764"/>
                  <a:pt x="4633372" y="754067"/>
                  <a:pt x="4638367" y="737419"/>
                </a:cubicBezTo>
                <a:cubicBezTo>
                  <a:pt x="4640914" y="728930"/>
                  <a:pt x="4645600" y="719994"/>
                  <a:pt x="4653116" y="715297"/>
                </a:cubicBezTo>
                <a:cubicBezTo>
                  <a:pt x="4688039" y="693471"/>
                  <a:pt x="4763758" y="695441"/>
                  <a:pt x="4793225" y="693174"/>
                </a:cubicBezTo>
                <a:cubicBezTo>
                  <a:pt x="4828308" y="681480"/>
                  <a:pt x="4834552" y="683711"/>
                  <a:pt x="4859593" y="663678"/>
                </a:cubicBezTo>
                <a:cubicBezTo>
                  <a:pt x="4865022" y="659335"/>
                  <a:pt x="4869999" y="654358"/>
                  <a:pt x="4874342" y="648929"/>
                </a:cubicBezTo>
                <a:cubicBezTo>
                  <a:pt x="4879878" y="642009"/>
                  <a:pt x="4882823" y="633074"/>
                  <a:pt x="4889090" y="626807"/>
                </a:cubicBezTo>
                <a:cubicBezTo>
                  <a:pt x="4895357" y="620540"/>
                  <a:pt x="4903114" y="615658"/>
                  <a:pt x="4911213" y="612058"/>
                </a:cubicBezTo>
                <a:cubicBezTo>
                  <a:pt x="4925419" y="605744"/>
                  <a:pt x="4955458" y="597310"/>
                  <a:pt x="4955458" y="597310"/>
                </a:cubicBezTo>
                <a:cubicBezTo>
                  <a:pt x="4950600" y="582734"/>
                  <a:pt x="4946332" y="563463"/>
                  <a:pt x="4933335" y="553065"/>
                </a:cubicBezTo>
                <a:cubicBezTo>
                  <a:pt x="4925774" y="547016"/>
                  <a:pt x="4876183" y="538684"/>
                  <a:pt x="4874342" y="538316"/>
                </a:cubicBezTo>
                <a:cubicBezTo>
                  <a:pt x="4860854" y="524829"/>
                  <a:pt x="4821866" y="494439"/>
                  <a:pt x="4874342" y="471949"/>
                </a:cubicBezTo>
                <a:cubicBezTo>
                  <a:pt x="4885364" y="467225"/>
                  <a:pt x="4989192" y="483089"/>
                  <a:pt x="5014451" y="486697"/>
                </a:cubicBezTo>
                <a:cubicBezTo>
                  <a:pt x="5089101" y="511580"/>
                  <a:pt x="5043196" y="502637"/>
                  <a:pt x="5154561" y="494071"/>
                </a:cubicBezTo>
                <a:cubicBezTo>
                  <a:pt x="5152103" y="474407"/>
                  <a:pt x="5155236" y="453187"/>
                  <a:pt x="5147187" y="435078"/>
                </a:cubicBezTo>
                <a:cubicBezTo>
                  <a:pt x="5144030" y="427975"/>
                  <a:pt x="5132605" y="429588"/>
                  <a:pt x="5125064" y="427703"/>
                </a:cubicBezTo>
                <a:cubicBezTo>
                  <a:pt x="5064219" y="412491"/>
                  <a:pt x="5111702" y="428099"/>
                  <a:pt x="5058696" y="412955"/>
                </a:cubicBezTo>
                <a:cubicBezTo>
                  <a:pt x="4967985" y="387038"/>
                  <a:pt x="5152847" y="410636"/>
                  <a:pt x="4866967" y="398207"/>
                </a:cubicBezTo>
                <a:cubicBezTo>
                  <a:pt x="4862051" y="390833"/>
                  <a:pt x="4859735" y="380781"/>
                  <a:pt x="4852219" y="376084"/>
                </a:cubicBezTo>
                <a:cubicBezTo>
                  <a:pt x="4839036" y="367845"/>
                  <a:pt x="4807974" y="361336"/>
                  <a:pt x="4807974" y="361336"/>
                </a:cubicBezTo>
                <a:cubicBezTo>
                  <a:pt x="4803058" y="356420"/>
                  <a:pt x="4799187" y="350164"/>
                  <a:pt x="4793225" y="346587"/>
                </a:cubicBezTo>
                <a:cubicBezTo>
                  <a:pt x="4786560" y="342588"/>
                  <a:pt x="4778381" y="341942"/>
                  <a:pt x="4771103" y="339213"/>
                </a:cubicBezTo>
                <a:cubicBezTo>
                  <a:pt x="4758709" y="334565"/>
                  <a:pt x="4746672" y="328989"/>
                  <a:pt x="4734232" y="324465"/>
                </a:cubicBezTo>
                <a:cubicBezTo>
                  <a:pt x="4723025" y="320390"/>
                  <a:pt x="4677263" y="304439"/>
                  <a:pt x="4660490" y="302342"/>
                </a:cubicBezTo>
                <a:cubicBezTo>
                  <a:pt x="4631120" y="298671"/>
                  <a:pt x="4601497" y="297426"/>
                  <a:pt x="4572000" y="294968"/>
                </a:cubicBezTo>
                <a:cubicBezTo>
                  <a:pt x="4521428" y="278111"/>
                  <a:pt x="4584199" y="298018"/>
                  <a:pt x="4513006" y="280219"/>
                </a:cubicBezTo>
                <a:cubicBezTo>
                  <a:pt x="4505465" y="278334"/>
                  <a:pt x="4498551" y="274123"/>
                  <a:pt x="4490884" y="272845"/>
                </a:cubicBezTo>
                <a:cubicBezTo>
                  <a:pt x="4468928" y="269186"/>
                  <a:pt x="4446639" y="267929"/>
                  <a:pt x="4424516" y="265471"/>
                </a:cubicBezTo>
                <a:cubicBezTo>
                  <a:pt x="4414684" y="263013"/>
                  <a:pt x="4404957" y="260085"/>
                  <a:pt x="4395019" y="258097"/>
                </a:cubicBezTo>
                <a:cubicBezTo>
                  <a:pt x="4231635" y="225421"/>
                  <a:pt x="3986310" y="245028"/>
                  <a:pt x="3878825" y="243349"/>
                </a:cubicBezTo>
                <a:cubicBezTo>
                  <a:pt x="3856703" y="240891"/>
                  <a:pt x="3834414" y="239633"/>
                  <a:pt x="3812458" y="235974"/>
                </a:cubicBezTo>
                <a:cubicBezTo>
                  <a:pt x="3804791" y="234696"/>
                  <a:pt x="3798030" y="229699"/>
                  <a:pt x="3790335" y="228600"/>
                </a:cubicBezTo>
                <a:cubicBezTo>
                  <a:pt x="3763458" y="224760"/>
                  <a:pt x="3736203" y="224224"/>
                  <a:pt x="3709219" y="221226"/>
                </a:cubicBezTo>
                <a:cubicBezTo>
                  <a:pt x="3630672" y="212499"/>
                  <a:pt x="3685176" y="216054"/>
                  <a:pt x="3613355" y="206478"/>
                </a:cubicBezTo>
                <a:cubicBezTo>
                  <a:pt x="3591291" y="203536"/>
                  <a:pt x="3568973" y="202575"/>
                  <a:pt x="3546987" y="199103"/>
                </a:cubicBezTo>
                <a:cubicBezTo>
                  <a:pt x="3386203" y="173716"/>
                  <a:pt x="3566732" y="192145"/>
                  <a:pt x="3384755" y="176981"/>
                </a:cubicBezTo>
                <a:cubicBezTo>
                  <a:pt x="3304158" y="156831"/>
                  <a:pt x="3313669" y="152887"/>
                  <a:pt x="3207774" y="169607"/>
                </a:cubicBezTo>
                <a:cubicBezTo>
                  <a:pt x="3199020" y="170989"/>
                  <a:pt x="3193025" y="179439"/>
                  <a:pt x="3185651" y="184355"/>
                </a:cubicBezTo>
                <a:cubicBezTo>
                  <a:pt x="3173958" y="219434"/>
                  <a:pt x="3176187" y="225684"/>
                  <a:pt x="3156155" y="250723"/>
                </a:cubicBezTo>
                <a:cubicBezTo>
                  <a:pt x="3151812" y="256152"/>
                  <a:pt x="3146322" y="260555"/>
                  <a:pt x="3141406" y="265471"/>
                </a:cubicBezTo>
                <a:cubicBezTo>
                  <a:pt x="3104535" y="263013"/>
                  <a:pt x="3067374" y="263323"/>
                  <a:pt x="3030793" y="258097"/>
                </a:cubicBezTo>
                <a:cubicBezTo>
                  <a:pt x="3015403" y="255899"/>
                  <a:pt x="3001296" y="248265"/>
                  <a:pt x="2986548" y="243349"/>
                </a:cubicBezTo>
                <a:cubicBezTo>
                  <a:pt x="2979174" y="240891"/>
                  <a:pt x="2970893" y="240286"/>
                  <a:pt x="2964425" y="235974"/>
                </a:cubicBezTo>
                <a:cubicBezTo>
                  <a:pt x="2935835" y="216914"/>
                  <a:pt x="2950711" y="224028"/>
                  <a:pt x="2920180" y="213852"/>
                </a:cubicBezTo>
                <a:cubicBezTo>
                  <a:pt x="2912806" y="208936"/>
                  <a:pt x="2906157" y="202703"/>
                  <a:pt x="2898058" y="199103"/>
                </a:cubicBezTo>
                <a:cubicBezTo>
                  <a:pt x="2866518" y="185085"/>
                  <a:pt x="2854344" y="185560"/>
                  <a:pt x="2824316" y="176981"/>
                </a:cubicBezTo>
                <a:cubicBezTo>
                  <a:pt x="2816842" y="174846"/>
                  <a:pt x="2809567" y="172065"/>
                  <a:pt x="2802193" y="169607"/>
                </a:cubicBezTo>
                <a:cubicBezTo>
                  <a:pt x="2794819" y="164691"/>
                  <a:pt x="2787998" y="158822"/>
                  <a:pt x="2780071" y="154858"/>
                </a:cubicBezTo>
                <a:cubicBezTo>
                  <a:pt x="2729047" y="129346"/>
                  <a:pt x="2609336" y="154239"/>
                  <a:pt x="2595716" y="154858"/>
                </a:cubicBezTo>
                <a:lnTo>
                  <a:pt x="2381864" y="147484"/>
                </a:lnTo>
                <a:cubicBezTo>
                  <a:pt x="2330227" y="145419"/>
                  <a:pt x="2278250" y="146794"/>
                  <a:pt x="2227006" y="140110"/>
                </a:cubicBezTo>
                <a:cubicBezTo>
                  <a:pt x="2220112" y="139211"/>
                  <a:pt x="2217174" y="130277"/>
                  <a:pt x="2212258" y="125361"/>
                </a:cubicBezTo>
                <a:cubicBezTo>
                  <a:pt x="2222090" y="122903"/>
                  <a:pt x="2232047" y="120899"/>
                  <a:pt x="2241755" y="117987"/>
                </a:cubicBezTo>
                <a:cubicBezTo>
                  <a:pt x="2256645" y="113520"/>
                  <a:pt x="2286000" y="103239"/>
                  <a:pt x="2286000" y="103239"/>
                </a:cubicBezTo>
                <a:cubicBezTo>
                  <a:pt x="2288458" y="95865"/>
                  <a:pt x="2298870" y="86612"/>
                  <a:pt x="2293374" y="81116"/>
                </a:cubicBezTo>
                <a:cubicBezTo>
                  <a:pt x="2282381" y="70123"/>
                  <a:pt x="2263877" y="71284"/>
                  <a:pt x="2249129" y="66368"/>
                </a:cubicBezTo>
                <a:cubicBezTo>
                  <a:pt x="2184968" y="44982"/>
                  <a:pt x="2234761" y="59425"/>
                  <a:pt x="2094271" y="51619"/>
                </a:cubicBezTo>
                <a:cubicBezTo>
                  <a:pt x="2086897" y="49161"/>
                  <a:pt x="2079689" y="46130"/>
                  <a:pt x="2072148" y="44245"/>
                </a:cubicBezTo>
                <a:cubicBezTo>
                  <a:pt x="2059988" y="41205"/>
                  <a:pt x="2047013" y="41272"/>
                  <a:pt x="2035277" y="36871"/>
                </a:cubicBezTo>
                <a:cubicBezTo>
                  <a:pt x="2026979" y="33759"/>
                  <a:pt x="2021082" y="26086"/>
                  <a:pt x="2013155" y="22123"/>
                </a:cubicBezTo>
                <a:cubicBezTo>
                  <a:pt x="2001372" y="16232"/>
                  <a:pt x="1972555" y="10523"/>
                  <a:pt x="1961535" y="7374"/>
                </a:cubicBezTo>
                <a:cubicBezTo>
                  <a:pt x="1954061" y="5239"/>
                  <a:pt x="1946787" y="2458"/>
                  <a:pt x="1939413" y="0"/>
                </a:cubicBezTo>
                <a:cubicBezTo>
                  <a:pt x="1876742" y="20889"/>
                  <a:pt x="1953154" y="-8245"/>
                  <a:pt x="1902542" y="22123"/>
                </a:cubicBezTo>
                <a:cubicBezTo>
                  <a:pt x="1895877" y="26122"/>
                  <a:pt x="1887372" y="26021"/>
                  <a:pt x="1880419" y="29497"/>
                </a:cubicBezTo>
                <a:cubicBezTo>
                  <a:pt x="1872492" y="33460"/>
                  <a:pt x="1866785" y="41698"/>
                  <a:pt x="1858296" y="44245"/>
                </a:cubicBezTo>
                <a:cubicBezTo>
                  <a:pt x="1841648" y="49239"/>
                  <a:pt x="1823720" y="48210"/>
                  <a:pt x="1806677" y="51619"/>
                </a:cubicBezTo>
                <a:cubicBezTo>
                  <a:pt x="1786801" y="55594"/>
                  <a:pt x="1767560" y="62393"/>
                  <a:pt x="1747684" y="66368"/>
                </a:cubicBezTo>
                <a:cubicBezTo>
                  <a:pt x="1735394" y="68826"/>
                  <a:pt x="1722905" y="70444"/>
                  <a:pt x="1710813" y="73742"/>
                </a:cubicBezTo>
                <a:cubicBezTo>
                  <a:pt x="1695814" y="77832"/>
                  <a:pt x="1681811" y="85441"/>
                  <a:pt x="1666567" y="88490"/>
                </a:cubicBezTo>
                <a:cubicBezTo>
                  <a:pt x="1610264" y="99752"/>
                  <a:pt x="1642133" y="94310"/>
                  <a:pt x="1570703" y="103239"/>
                </a:cubicBezTo>
                <a:cubicBezTo>
                  <a:pt x="1573161" y="113071"/>
                  <a:pt x="1575293" y="122991"/>
                  <a:pt x="1578077" y="132736"/>
                </a:cubicBezTo>
                <a:cubicBezTo>
                  <a:pt x="1580212" y="140210"/>
                  <a:pt x="1591521" y="150002"/>
                  <a:pt x="1585451" y="154858"/>
                </a:cubicBezTo>
                <a:cubicBezTo>
                  <a:pt x="1573776" y="164198"/>
                  <a:pt x="1555954" y="159774"/>
                  <a:pt x="1541206" y="162232"/>
                </a:cubicBezTo>
                <a:cubicBezTo>
                  <a:pt x="1457250" y="190219"/>
                  <a:pt x="1512480" y="176068"/>
                  <a:pt x="1371600" y="184355"/>
                </a:cubicBezTo>
                <a:cubicBezTo>
                  <a:pt x="1369142" y="204020"/>
                  <a:pt x="1375590" y="227114"/>
                  <a:pt x="1364225" y="243349"/>
                </a:cubicBezTo>
                <a:cubicBezTo>
                  <a:pt x="1355310" y="256085"/>
                  <a:pt x="1319980" y="258097"/>
                  <a:pt x="1319980" y="258097"/>
                </a:cubicBezTo>
                <a:cubicBezTo>
                  <a:pt x="1322438" y="265471"/>
                  <a:pt x="1323356" y="273554"/>
                  <a:pt x="1327355" y="280219"/>
                </a:cubicBezTo>
                <a:cubicBezTo>
                  <a:pt x="1330932" y="286181"/>
                  <a:pt x="1338994" y="288749"/>
                  <a:pt x="1342103" y="294968"/>
                </a:cubicBezTo>
                <a:cubicBezTo>
                  <a:pt x="1365911" y="342586"/>
                  <a:pt x="1328553" y="310516"/>
                  <a:pt x="1371600" y="339213"/>
                </a:cubicBezTo>
                <a:cubicBezTo>
                  <a:pt x="1337187" y="373626"/>
                  <a:pt x="1351935" y="378543"/>
                  <a:pt x="1327355" y="353961"/>
                </a:cubicBezTo>
                <a:lnTo>
                  <a:pt x="1312606" y="309716"/>
                </a:lnTo>
                <a:cubicBezTo>
                  <a:pt x="1310148" y="302342"/>
                  <a:pt x="1309543" y="294062"/>
                  <a:pt x="1305232" y="287594"/>
                </a:cubicBezTo>
                <a:cubicBezTo>
                  <a:pt x="1300316" y="280220"/>
                  <a:pt x="1294084" y="273570"/>
                  <a:pt x="1290484" y="265471"/>
                </a:cubicBezTo>
                <a:cubicBezTo>
                  <a:pt x="1270023" y="219433"/>
                  <a:pt x="1286017" y="230390"/>
                  <a:pt x="1260987" y="199103"/>
                </a:cubicBezTo>
                <a:cubicBezTo>
                  <a:pt x="1256644" y="193674"/>
                  <a:pt x="1252457" y="187464"/>
                  <a:pt x="1246238" y="184355"/>
                </a:cubicBezTo>
                <a:cubicBezTo>
                  <a:pt x="1232333" y="177403"/>
                  <a:pt x="1201993" y="169607"/>
                  <a:pt x="1201993" y="169607"/>
                </a:cubicBezTo>
                <a:cubicBezTo>
                  <a:pt x="1177412" y="172065"/>
                  <a:pt x="1149938" y="165152"/>
                  <a:pt x="1128251" y="176981"/>
                </a:cubicBezTo>
                <a:cubicBezTo>
                  <a:pt x="1117248" y="182983"/>
                  <a:pt x="1122937" y="201489"/>
                  <a:pt x="1120877" y="213852"/>
                </a:cubicBezTo>
                <a:cubicBezTo>
                  <a:pt x="1109579" y="281640"/>
                  <a:pt x="1120262" y="245192"/>
                  <a:pt x="1106129" y="287594"/>
                </a:cubicBezTo>
                <a:cubicBezTo>
                  <a:pt x="1130710" y="290052"/>
                  <a:pt x="1156655" y="286526"/>
                  <a:pt x="1179871" y="294968"/>
                </a:cubicBezTo>
                <a:cubicBezTo>
                  <a:pt x="1187176" y="297624"/>
                  <a:pt x="1187245" y="309317"/>
                  <a:pt x="1187245" y="317090"/>
                </a:cubicBezTo>
                <a:cubicBezTo>
                  <a:pt x="1187245" y="344272"/>
                  <a:pt x="1180822" y="345636"/>
                  <a:pt x="1165122" y="361336"/>
                </a:cubicBezTo>
                <a:cubicBezTo>
                  <a:pt x="1113503" y="358878"/>
                  <a:pt x="1061489" y="360791"/>
                  <a:pt x="1010264" y="353961"/>
                </a:cubicBezTo>
                <a:cubicBezTo>
                  <a:pt x="987149" y="350879"/>
                  <a:pt x="943896" y="331839"/>
                  <a:pt x="943896" y="331839"/>
                </a:cubicBezTo>
                <a:cubicBezTo>
                  <a:pt x="938341" y="332765"/>
                  <a:pt x="881155" y="341087"/>
                  <a:pt x="870155" y="346587"/>
                </a:cubicBezTo>
                <a:cubicBezTo>
                  <a:pt x="863936" y="349696"/>
                  <a:pt x="861797" y="358597"/>
                  <a:pt x="855406" y="361336"/>
                </a:cubicBezTo>
                <a:cubicBezTo>
                  <a:pt x="843886" y="366273"/>
                  <a:pt x="830867" y="366468"/>
                  <a:pt x="818535" y="368710"/>
                </a:cubicBezTo>
                <a:cubicBezTo>
                  <a:pt x="729430" y="384910"/>
                  <a:pt x="747750" y="377238"/>
                  <a:pt x="604684" y="383458"/>
                </a:cubicBezTo>
                <a:cubicBezTo>
                  <a:pt x="562169" y="411802"/>
                  <a:pt x="603181" y="387263"/>
                  <a:pt x="560438" y="405581"/>
                </a:cubicBezTo>
                <a:cubicBezTo>
                  <a:pt x="550334" y="409911"/>
                  <a:pt x="541471" y="417170"/>
                  <a:pt x="530942" y="420329"/>
                </a:cubicBezTo>
                <a:cubicBezTo>
                  <a:pt x="516620" y="424625"/>
                  <a:pt x="501445" y="425245"/>
                  <a:pt x="486696" y="427703"/>
                </a:cubicBezTo>
                <a:lnTo>
                  <a:pt x="398206" y="457200"/>
                </a:lnTo>
                <a:lnTo>
                  <a:pt x="353961" y="471949"/>
                </a:lnTo>
                <a:cubicBezTo>
                  <a:pt x="310560" y="493649"/>
                  <a:pt x="334892" y="483221"/>
                  <a:pt x="280219" y="501445"/>
                </a:cubicBezTo>
                <a:lnTo>
                  <a:pt x="258096" y="508819"/>
                </a:lnTo>
                <a:cubicBezTo>
                  <a:pt x="250722" y="511277"/>
                  <a:pt x="243730" y="515677"/>
                  <a:pt x="235974" y="516194"/>
                </a:cubicBezTo>
                <a:lnTo>
                  <a:pt x="125361" y="523568"/>
                </a:lnTo>
                <a:cubicBezTo>
                  <a:pt x="76170" y="539964"/>
                  <a:pt x="115553" y="519360"/>
                  <a:pt x="95864" y="604684"/>
                </a:cubicBezTo>
                <a:cubicBezTo>
                  <a:pt x="91853" y="622066"/>
                  <a:pt x="75935" y="628798"/>
                  <a:pt x="66367" y="641555"/>
                </a:cubicBezTo>
                <a:cubicBezTo>
                  <a:pt x="16334" y="708266"/>
                  <a:pt x="55948" y="666723"/>
                  <a:pt x="22122" y="700549"/>
                </a:cubicBezTo>
                <a:lnTo>
                  <a:pt x="7374" y="744794"/>
                </a:lnTo>
                <a:lnTo>
                  <a:pt x="0" y="766916"/>
                </a:lnTo>
                <a:cubicBezTo>
                  <a:pt x="4916" y="771832"/>
                  <a:pt x="11639" y="775446"/>
                  <a:pt x="14748" y="781665"/>
                </a:cubicBezTo>
                <a:cubicBezTo>
                  <a:pt x="21700" y="795570"/>
                  <a:pt x="24580" y="811162"/>
                  <a:pt x="29496" y="825910"/>
                </a:cubicBezTo>
                <a:cubicBezTo>
                  <a:pt x="31954" y="833284"/>
                  <a:pt x="35347" y="840410"/>
                  <a:pt x="36871" y="848032"/>
                </a:cubicBezTo>
                <a:cubicBezTo>
                  <a:pt x="39329" y="860322"/>
                  <a:pt x="39059" y="873493"/>
                  <a:pt x="44245" y="884903"/>
                </a:cubicBezTo>
                <a:cubicBezTo>
                  <a:pt x="57258" y="913532"/>
                  <a:pt x="69693" y="930812"/>
                  <a:pt x="95864" y="943897"/>
                </a:cubicBezTo>
                <a:cubicBezTo>
                  <a:pt x="102817" y="947373"/>
                  <a:pt x="110513" y="949136"/>
                  <a:pt x="117987" y="951271"/>
                </a:cubicBezTo>
                <a:cubicBezTo>
                  <a:pt x="127732" y="954055"/>
                  <a:pt x="137652" y="956187"/>
                  <a:pt x="147484" y="958645"/>
                </a:cubicBezTo>
                <a:cubicBezTo>
                  <a:pt x="152400" y="963561"/>
                  <a:pt x="159123" y="967175"/>
                  <a:pt x="162232" y="973394"/>
                </a:cubicBezTo>
                <a:cubicBezTo>
                  <a:pt x="169184" y="987299"/>
                  <a:pt x="165987" y="1006647"/>
                  <a:pt x="176980" y="1017639"/>
                </a:cubicBezTo>
                <a:lnTo>
                  <a:pt x="191729" y="1032387"/>
                </a:lnTo>
                <a:cubicBezTo>
                  <a:pt x="196645" y="1042219"/>
                  <a:pt x="198704" y="1054111"/>
                  <a:pt x="206477" y="1061884"/>
                </a:cubicBezTo>
                <a:cubicBezTo>
                  <a:pt x="211973" y="1067380"/>
                  <a:pt x="221647" y="1065782"/>
                  <a:pt x="228600" y="1069258"/>
                </a:cubicBezTo>
                <a:cubicBezTo>
                  <a:pt x="236527" y="1073222"/>
                  <a:pt x="243348" y="1079091"/>
                  <a:pt x="250722" y="1084007"/>
                </a:cubicBezTo>
                <a:cubicBezTo>
                  <a:pt x="255638" y="1091381"/>
                  <a:pt x="258550" y="1100593"/>
                  <a:pt x="265471" y="1106129"/>
                </a:cubicBezTo>
                <a:cubicBezTo>
                  <a:pt x="271541" y="1110985"/>
                  <a:pt x="282097" y="1108007"/>
                  <a:pt x="287593" y="1113503"/>
                </a:cubicBezTo>
                <a:cubicBezTo>
                  <a:pt x="293089" y="1119000"/>
                  <a:pt x="290449" y="1129301"/>
                  <a:pt x="294967" y="1135626"/>
                </a:cubicBezTo>
                <a:cubicBezTo>
                  <a:pt x="331455" y="1186710"/>
                  <a:pt x="319959" y="1145869"/>
                  <a:pt x="368709" y="1194619"/>
                </a:cubicBezTo>
                <a:lnTo>
                  <a:pt x="383458" y="1209368"/>
                </a:lnTo>
                <a:cubicBezTo>
                  <a:pt x="378156" y="1230578"/>
                  <a:pt x="380673" y="1242011"/>
                  <a:pt x="361335" y="1253613"/>
                </a:cubicBezTo>
                <a:cubicBezTo>
                  <a:pt x="354670" y="1257612"/>
                  <a:pt x="346587" y="1258529"/>
                  <a:pt x="339213" y="1260987"/>
                </a:cubicBezTo>
                <a:cubicBezTo>
                  <a:pt x="326923" y="1273277"/>
                  <a:pt x="307839" y="1281369"/>
                  <a:pt x="302342" y="1297858"/>
                </a:cubicBezTo>
                <a:lnTo>
                  <a:pt x="287593" y="1342103"/>
                </a:lnTo>
                <a:cubicBezTo>
                  <a:pt x="292509" y="1347019"/>
                  <a:pt x="296913" y="1352509"/>
                  <a:pt x="302342" y="1356852"/>
                </a:cubicBezTo>
                <a:cubicBezTo>
                  <a:pt x="337037" y="1384608"/>
                  <a:pt x="330594" y="1370919"/>
                  <a:pt x="390832" y="1364226"/>
                </a:cubicBezTo>
                <a:cubicBezTo>
                  <a:pt x="405580" y="1354394"/>
                  <a:pt x="432570" y="1317182"/>
                  <a:pt x="435077" y="1334729"/>
                </a:cubicBezTo>
                <a:cubicBezTo>
                  <a:pt x="437535" y="1351936"/>
                  <a:pt x="431780" y="1372629"/>
                  <a:pt x="442451" y="1386349"/>
                </a:cubicBezTo>
                <a:cubicBezTo>
                  <a:pt x="451995" y="1398620"/>
                  <a:pt x="486696" y="1401097"/>
                  <a:pt x="486696" y="1401097"/>
                </a:cubicBezTo>
                <a:cubicBezTo>
                  <a:pt x="496528" y="1410929"/>
                  <a:pt x="503002" y="1426197"/>
                  <a:pt x="516193" y="1430594"/>
                </a:cubicBezTo>
                <a:lnTo>
                  <a:pt x="560438" y="1445342"/>
                </a:lnTo>
                <a:cubicBezTo>
                  <a:pt x="567812" y="1452716"/>
                  <a:pt x="573445" y="1462400"/>
                  <a:pt x="582561" y="1467465"/>
                </a:cubicBezTo>
                <a:cubicBezTo>
                  <a:pt x="596151" y="1475015"/>
                  <a:pt x="626806" y="1482213"/>
                  <a:pt x="626806" y="1482213"/>
                </a:cubicBezTo>
                <a:cubicBezTo>
                  <a:pt x="715603" y="1452615"/>
                  <a:pt x="655590" y="1465838"/>
                  <a:pt x="811161" y="1482213"/>
                </a:cubicBezTo>
                <a:cubicBezTo>
                  <a:pt x="818535" y="1487129"/>
                  <a:pt x="829993" y="1488732"/>
                  <a:pt x="833284" y="1496961"/>
                </a:cubicBezTo>
                <a:cubicBezTo>
                  <a:pt x="836171" y="1504178"/>
                  <a:pt x="825909" y="1511311"/>
                  <a:pt x="825909" y="1519084"/>
                </a:cubicBezTo>
                <a:cubicBezTo>
                  <a:pt x="825909" y="1531618"/>
                  <a:pt x="830826" y="1543665"/>
                  <a:pt x="833284" y="1555955"/>
                </a:cubicBezTo>
                <a:cubicBezTo>
                  <a:pt x="843116" y="1553497"/>
                  <a:pt x="857159" y="1557014"/>
                  <a:pt x="862780" y="1548581"/>
                </a:cubicBezTo>
                <a:cubicBezTo>
                  <a:pt x="866636" y="1542796"/>
                  <a:pt x="853994" y="1537409"/>
                  <a:pt x="848032" y="1533832"/>
                </a:cubicBezTo>
                <a:cubicBezTo>
                  <a:pt x="841367" y="1529833"/>
                  <a:pt x="833283" y="1528916"/>
                  <a:pt x="825909" y="1526458"/>
                </a:cubicBezTo>
                <a:cubicBezTo>
                  <a:pt x="818535" y="1521542"/>
                  <a:pt x="809323" y="1518630"/>
                  <a:pt x="803787" y="1511710"/>
                </a:cubicBezTo>
                <a:cubicBezTo>
                  <a:pt x="798931" y="1505640"/>
                  <a:pt x="799475" y="1496732"/>
                  <a:pt x="796413" y="1489587"/>
                </a:cubicBezTo>
                <a:cubicBezTo>
                  <a:pt x="792083" y="1479483"/>
                  <a:pt x="786580" y="1469922"/>
                  <a:pt x="781664" y="1460090"/>
                </a:cubicBezTo>
                <a:cubicBezTo>
                  <a:pt x="781839" y="1458518"/>
                  <a:pt x="789506" y="1372048"/>
                  <a:pt x="796413" y="1356852"/>
                </a:cubicBezTo>
                <a:cubicBezTo>
                  <a:pt x="803748" y="1340716"/>
                  <a:pt x="825909" y="1312607"/>
                  <a:pt x="825909" y="1312607"/>
                </a:cubicBezTo>
                <a:cubicBezTo>
                  <a:pt x="816077" y="1310149"/>
                  <a:pt x="805478" y="1309764"/>
                  <a:pt x="796413" y="1305232"/>
                </a:cubicBezTo>
                <a:cubicBezTo>
                  <a:pt x="777206" y="1295628"/>
                  <a:pt x="782701" y="1285183"/>
                  <a:pt x="774290" y="1268361"/>
                </a:cubicBezTo>
                <a:cubicBezTo>
                  <a:pt x="745696" y="1211172"/>
                  <a:pt x="770707" y="1279731"/>
                  <a:pt x="752167" y="1224116"/>
                </a:cubicBezTo>
                <a:cubicBezTo>
                  <a:pt x="754625" y="1197077"/>
                  <a:pt x="755702" y="1169877"/>
                  <a:pt x="759542" y="1143000"/>
                </a:cubicBezTo>
                <a:cubicBezTo>
                  <a:pt x="760641" y="1135305"/>
                  <a:pt x="762917" y="1127543"/>
                  <a:pt x="766916" y="1120878"/>
                </a:cubicBezTo>
                <a:cubicBezTo>
                  <a:pt x="779207" y="1100393"/>
                  <a:pt x="805142" y="1096573"/>
                  <a:pt x="825909" y="1091381"/>
                </a:cubicBezTo>
                <a:lnTo>
                  <a:pt x="855406" y="1084007"/>
                </a:lnTo>
                <a:cubicBezTo>
                  <a:pt x="870154" y="1074175"/>
                  <a:pt x="882835" y="1060115"/>
                  <a:pt x="899651" y="1054510"/>
                </a:cubicBezTo>
                <a:lnTo>
                  <a:pt x="943896" y="1039761"/>
                </a:lnTo>
                <a:cubicBezTo>
                  <a:pt x="953728" y="1044677"/>
                  <a:pt x="964599" y="1047914"/>
                  <a:pt x="973393" y="1054510"/>
                </a:cubicBezTo>
                <a:cubicBezTo>
                  <a:pt x="984517" y="1062853"/>
                  <a:pt x="1002890" y="1084007"/>
                  <a:pt x="1002890" y="1084007"/>
                </a:cubicBezTo>
                <a:cubicBezTo>
                  <a:pt x="1005348" y="1093839"/>
                  <a:pt x="1003933" y="1105589"/>
                  <a:pt x="1010264" y="1113503"/>
                </a:cubicBezTo>
                <a:cubicBezTo>
                  <a:pt x="1015120" y="1119573"/>
                  <a:pt x="1024661" y="1120020"/>
                  <a:pt x="1032387" y="1120878"/>
                </a:cubicBezTo>
                <a:cubicBezTo>
                  <a:pt x="1069114" y="1124959"/>
                  <a:pt x="1106129" y="1125794"/>
                  <a:pt x="1143000" y="1128252"/>
                </a:cubicBezTo>
                <a:cubicBezTo>
                  <a:pt x="1167581" y="1125794"/>
                  <a:pt x="1194168" y="1130911"/>
                  <a:pt x="1216742" y="1120878"/>
                </a:cubicBezTo>
                <a:cubicBezTo>
                  <a:pt x="1223845" y="1117721"/>
                  <a:pt x="1212429" y="1105900"/>
                  <a:pt x="1209367" y="1098755"/>
                </a:cubicBezTo>
                <a:cubicBezTo>
                  <a:pt x="1182033" y="1034977"/>
                  <a:pt x="1204536" y="1099010"/>
                  <a:pt x="1187245" y="1047136"/>
                </a:cubicBezTo>
                <a:cubicBezTo>
                  <a:pt x="1189703" y="1027471"/>
                  <a:pt x="1185756" y="1005867"/>
                  <a:pt x="1194619" y="988142"/>
                </a:cubicBezTo>
                <a:cubicBezTo>
                  <a:pt x="1199535" y="978310"/>
                  <a:pt x="1213909" y="977477"/>
                  <a:pt x="1224116" y="973394"/>
                </a:cubicBezTo>
                <a:cubicBezTo>
                  <a:pt x="1238550" y="967620"/>
                  <a:pt x="1253613" y="963561"/>
                  <a:pt x="1268361" y="958645"/>
                </a:cubicBezTo>
                <a:lnTo>
                  <a:pt x="1312606" y="943897"/>
                </a:lnTo>
                <a:cubicBezTo>
                  <a:pt x="1319980" y="941439"/>
                  <a:pt x="1326988" y="937227"/>
                  <a:pt x="1334729" y="936523"/>
                </a:cubicBezTo>
                <a:lnTo>
                  <a:pt x="1415845" y="929149"/>
                </a:lnTo>
                <a:cubicBezTo>
                  <a:pt x="1428135" y="926691"/>
                  <a:pt x="1440373" y="923952"/>
                  <a:pt x="1452716" y="921774"/>
                </a:cubicBezTo>
                <a:lnTo>
                  <a:pt x="1541206" y="907026"/>
                </a:lnTo>
                <a:cubicBezTo>
                  <a:pt x="1573132" y="875103"/>
                  <a:pt x="1542757" y="897609"/>
                  <a:pt x="1563329" y="943897"/>
                </a:cubicBezTo>
                <a:cubicBezTo>
                  <a:pt x="1566928" y="951996"/>
                  <a:pt x="1577352" y="955046"/>
                  <a:pt x="1585451" y="958645"/>
                </a:cubicBezTo>
                <a:cubicBezTo>
                  <a:pt x="1635524" y="980900"/>
                  <a:pt x="1656570" y="975633"/>
                  <a:pt x="1718187" y="980768"/>
                </a:cubicBezTo>
                <a:cubicBezTo>
                  <a:pt x="1728019" y="985684"/>
                  <a:pt x="1738140" y="990062"/>
                  <a:pt x="1747684" y="995516"/>
                </a:cubicBezTo>
                <a:cubicBezTo>
                  <a:pt x="1755379" y="999913"/>
                  <a:pt x="1761879" y="1006301"/>
                  <a:pt x="1769806" y="1010265"/>
                </a:cubicBezTo>
                <a:cubicBezTo>
                  <a:pt x="1776759" y="1013741"/>
                  <a:pt x="1784555" y="1015181"/>
                  <a:pt x="1791929" y="1017639"/>
                </a:cubicBezTo>
                <a:cubicBezTo>
                  <a:pt x="1799303" y="1025013"/>
                  <a:pt x="1805374" y="1033976"/>
                  <a:pt x="1814051" y="1039761"/>
                </a:cubicBezTo>
                <a:cubicBezTo>
                  <a:pt x="1820519" y="1044073"/>
                  <a:pt x="1829221" y="1043660"/>
                  <a:pt x="1836174" y="1047136"/>
                </a:cubicBezTo>
                <a:cubicBezTo>
                  <a:pt x="1887096" y="1072597"/>
                  <a:pt x="1826407" y="1053912"/>
                  <a:pt x="1887793" y="1069258"/>
                </a:cubicBezTo>
                <a:cubicBezTo>
                  <a:pt x="1925162" y="1106627"/>
                  <a:pt x="1876803" y="1062665"/>
                  <a:pt x="1924664" y="1091381"/>
                </a:cubicBezTo>
                <a:cubicBezTo>
                  <a:pt x="1930626" y="1094958"/>
                  <a:pt x="1933194" y="1103020"/>
                  <a:pt x="1939413" y="1106129"/>
                </a:cubicBezTo>
                <a:cubicBezTo>
                  <a:pt x="1947356" y="1110100"/>
                  <a:pt x="2000665" y="1119483"/>
                  <a:pt x="2005780" y="1120878"/>
                </a:cubicBezTo>
                <a:cubicBezTo>
                  <a:pt x="2094683" y="1145125"/>
                  <a:pt x="2001636" y="1129578"/>
                  <a:pt x="2109019" y="1143000"/>
                </a:cubicBezTo>
                <a:cubicBezTo>
                  <a:pt x="2169753" y="1163246"/>
                  <a:pt x="2137874" y="1155551"/>
                  <a:pt x="2204884" y="1165123"/>
                </a:cubicBezTo>
                <a:cubicBezTo>
                  <a:pt x="2246671" y="1160207"/>
                  <a:pt x="2288635" y="1156616"/>
                  <a:pt x="2330245" y="1150374"/>
                </a:cubicBezTo>
                <a:cubicBezTo>
                  <a:pt x="2337932" y="1149221"/>
                  <a:pt x="2344745" y="1144524"/>
                  <a:pt x="2352367" y="1143000"/>
                </a:cubicBezTo>
                <a:cubicBezTo>
                  <a:pt x="2369411" y="1139591"/>
                  <a:pt x="2386780" y="1138084"/>
                  <a:pt x="2403987" y="1135626"/>
                </a:cubicBezTo>
                <a:cubicBezTo>
                  <a:pt x="2450690" y="1138084"/>
                  <a:pt x="2497328" y="1143000"/>
                  <a:pt x="2544096" y="1143000"/>
                </a:cubicBezTo>
                <a:cubicBezTo>
                  <a:pt x="2551869" y="1143000"/>
                  <a:pt x="2562743" y="1142579"/>
                  <a:pt x="2566219" y="1135626"/>
                </a:cubicBezTo>
                <a:cubicBezTo>
                  <a:pt x="2569695" y="1128673"/>
                  <a:pt x="2561303" y="1120877"/>
                  <a:pt x="2558845" y="1113503"/>
                </a:cubicBezTo>
                <a:cubicBezTo>
                  <a:pt x="2561303" y="1101213"/>
                  <a:pt x="2558934" y="1086831"/>
                  <a:pt x="2566219" y="1076632"/>
                </a:cubicBezTo>
                <a:cubicBezTo>
                  <a:pt x="2572608" y="1067687"/>
                  <a:pt x="2584738" y="1062462"/>
                  <a:pt x="2595716" y="1061884"/>
                </a:cubicBezTo>
                <a:cubicBezTo>
                  <a:pt x="2632618" y="1059942"/>
                  <a:pt x="2669458" y="1066800"/>
                  <a:pt x="2706329" y="1069258"/>
                </a:cubicBezTo>
                <a:cubicBezTo>
                  <a:pt x="2711245" y="1074174"/>
                  <a:pt x="2715115" y="1080430"/>
                  <a:pt x="2721077" y="1084007"/>
                </a:cubicBezTo>
                <a:cubicBezTo>
                  <a:pt x="2727742" y="1088006"/>
                  <a:pt x="2736055" y="1088319"/>
                  <a:pt x="2743200" y="1091381"/>
                </a:cubicBezTo>
                <a:cubicBezTo>
                  <a:pt x="2753304" y="1095711"/>
                  <a:pt x="2763152" y="1100675"/>
                  <a:pt x="2772696" y="1106129"/>
                </a:cubicBezTo>
                <a:cubicBezTo>
                  <a:pt x="2780391" y="1110526"/>
                  <a:pt x="2783757" y="1144229"/>
                  <a:pt x="2809567" y="1150374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ABAF4C-C708-4779-9042-CC949DDCA1FA}"/>
              </a:ext>
            </a:extLst>
          </p:cNvPr>
          <p:cNvSpPr/>
          <p:nvPr/>
        </p:nvSpPr>
        <p:spPr>
          <a:xfrm>
            <a:off x="6613178" y="1231490"/>
            <a:ext cx="1454190" cy="641555"/>
          </a:xfrm>
          <a:custGeom>
            <a:avLst/>
            <a:gdLst>
              <a:gd name="connsiteX0" fmla="*/ 429177 w 1454190"/>
              <a:gd name="connsiteY0" fmla="*/ 95865 h 641555"/>
              <a:gd name="connsiteX1" fmla="*/ 443925 w 1454190"/>
              <a:gd name="connsiteY1" fmla="*/ 132736 h 641555"/>
              <a:gd name="connsiteX2" fmla="*/ 458674 w 1454190"/>
              <a:gd name="connsiteY2" fmla="*/ 147484 h 641555"/>
              <a:gd name="connsiteX3" fmla="*/ 488170 w 1454190"/>
              <a:gd name="connsiteY3" fmla="*/ 191729 h 641555"/>
              <a:gd name="connsiteX4" fmla="*/ 480796 w 1454190"/>
              <a:gd name="connsiteY4" fmla="*/ 221226 h 641555"/>
              <a:gd name="connsiteX5" fmla="*/ 414428 w 1454190"/>
              <a:gd name="connsiteY5" fmla="*/ 221226 h 641555"/>
              <a:gd name="connsiteX6" fmla="*/ 252196 w 1454190"/>
              <a:gd name="connsiteY6" fmla="*/ 213852 h 641555"/>
              <a:gd name="connsiteX7" fmla="*/ 222699 w 1454190"/>
              <a:gd name="connsiteY7" fmla="*/ 199104 h 641555"/>
              <a:gd name="connsiteX8" fmla="*/ 134209 w 1454190"/>
              <a:gd name="connsiteY8" fmla="*/ 184355 h 641555"/>
              <a:gd name="connsiteX9" fmla="*/ 97338 w 1454190"/>
              <a:gd name="connsiteY9" fmla="*/ 176981 h 641555"/>
              <a:gd name="connsiteX10" fmla="*/ 16222 w 1454190"/>
              <a:gd name="connsiteY10" fmla="*/ 184355 h 641555"/>
              <a:gd name="connsiteX11" fmla="*/ 1474 w 1454190"/>
              <a:gd name="connsiteY11" fmla="*/ 199104 h 641555"/>
              <a:gd name="connsiteX12" fmla="*/ 8848 w 1454190"/>
              <a:gd name="connsiteY12" fmla="*/ 331839 h 641555"/>
              <a:gd name="connsiteX13" fmla="*/ 38345 w 1454190"/>
              <a:gd name="connsiteY13" fmla="*/ 346587 h 641555"/>
              <a:gd name="connsiteX14" fmla="*/ 89964 w 1454190"/>
              <a:gd name="connsiteY14" fmla="*/ 361336 h 641555"/>
              <a:gd name="connsiteX15" fmla="*/ 104712 w 1454190"/>
              <a:gd name="connsiteY15" fmla="*/ 383458 h 641555"/>
              <a:gd name="connsiteX16" fmla="*/ 126835 w 1454190"/>
              <a:gd name="connsiteY16" fmla="*/ 390833 h 641555"/>
              <a:gd name="connsiteX17" fmla="*/ 215325 w 1454190"/>
              <a:gd name="connsiteY17" fmla="*/ 398207 h 641555"/>
              <a:gd name="connsiteX18" fmla="*/ 237448 w 1454190"/>
              <a:gd name="connsiteY18" fmla="*/ 405581 h 641555"/>
              <a:gd name="connsiteX19" fmla="*/ 266945 w 1454190"/>
              <a:gd name="connsiteY19" fmla="*/ 412955 h 641555"/>
              <a:gd name="connsiteX20" fmla="*/ 274319 w 1454190"/>
              <a:gd name="connsiteY20" fmla="*/ 435078 h 641555"/>
              <a:gd name="connsiteX21" fmla="*/ 259570 w 1454190"/>
              <a:gd name="connsiteY21" fmla="*/ 449826 h 641555"/>
              <a:gd name="connsiteX22" fmla="*/ 244822 w 1454190"/>
              <a:gd name="connsiteY22" fmla="*/ 471949 h 641555"/>
              <a:gd name="connsiteX23" fmla="*/ 193203 w 1454190"/>
              <a:gd name="connsiteY23" fmla="*/ 486697 h 641555"/>
              <a:gd name="connsiteX24" fmla="*/ 171080 w 1454190"/>
              <a:gd name="connsiteY24" fmla="*/ 530942 h 641555"/>
              <a:gd name="connsiteX25" fmla="*/ 200577 w 1454190"/>
              <a:gd name="connsiteY25" fmla="*/ 560439 h 641555"/>
              <a:gd name="connsiteX26" fmla="*/ 230074 w 1454190"/>
              <a:gd name="connsiteY26" fmla="*/ 604684 h 641555"/>
              <a:gd name="connsiteX27" fmla="*/ 274319 w 1454190"/>
              <a:gd name="connsiteY27" fmla="*/ 619433 h 641555"/>
              <a:gd name="connsiteX28" fmla="*/ 414428 w 1454190"/>
              <a:gd name="connsiteY28" fmla="*/ 589936 h 641555"/>
              <a:gd name="connsiteX29" fmla="*/ 407054 w 1454190"/>
              <a:gd name="connsiteY29" fmla="*/ 553065 h 641555"/>
              <a:gd name="connsiteX30" fmla="*/ 392306 w 1454190"/>
              <a:gd name="connsiteY30" fmla="*/ 538316 h 641555"/>
              <a:gd name="connsiteX31" fmla="*/ 399680 w 1454190"/>
              <a:gd name="connsiteY31" fmla="*/ 560439 h 641555"/>
              <a:gd name="connsiteX32" fmla="*/ 451299 w 1454190"/>
              <a:gd name="connsiteY32" fmla="*/ 582562 h 641555"/>
              <a:gd name="connsiteX33" fmla="*/ 746267 w 1454190"/>
              <a:gd name="connsiteY33" fmla="*/ 589936 h 641555"/>
              <a:gd name="connsiteX34" fmla="*/ 827383 w 1454190"/>
              <a:gd name="connsiteY34" fmla="*/ 612058 h 641555"/>
              <a:gd name="connsiteX35" fmla="*/ 842132 w 1454190"/>
              <a:gd name="connsiteY35" fmla="*/ 634181 h 641555"/>
              <a:gd name="connsiteX36" fmla="*/ 864254 w 1454190"/>
              <a:gd name="connsiteY36" fmla="*/ 641555 h 641555"/>
              <a:gd name="connsiteX37" fmla="*/ 960119 w 1454190"/>
              <a:gd name="connsiteY37" fmla="*/ 634181 h 641555"/>
              <a:gd name="connsiteX38" fmla="*/ 1004364 w 1454190"/>
              <a:gd name="connsiteY38" fmla="*/ 604684 h 641555"/>
              <a:gd name="connsiteX39" fmla="*/ 1100228 w 1454190"/>
              <a:gd name="connsiteY39" fmla="*/ 575187 h 641555"/>
              <a:gd name="connsiteX40" fmla="*/ 1277209 w 1454190"/>
              <a:gd name="connsiteY40" fmla="*/ 582562 h 641555"/>
              <a:gd name="connsiteX41" fmla="*/ 1314080 w 1454190"/>
              <a:gd name="connsiteY41" fmla="*/ 575187 h 641555"/>
              <a:gd name="connsiteX42" fmla="*/ 1306706 w 1454190"/>
              <a:gd name="connsiteY42" fmla="*/ 508820 h 641555"/>
              <a:gd name="connsiteX43" fmla="*/ 1291957 w 1454190"/>
              <a:gd name="connsiteY43" fmla="*/ 486697 h 641555"/>
              <a:gd name="connsiteX44" fmla="*/ 1314080 w 1454190"/>
              <a:gd name="connsiteY44" fmla="*/ 479323 h 641555"/>
              <a:gd name="connsiteX45" fmla="*/ 1321454 w 1454190"/>
              <a:gd name="connsiteY45" fmla="*/ 420329 h 641555"/>
              <a:gd name="connsiteX46" fmla="*/ 1343577 w 1454190"/>
              <a:gd name="connsiteY46" fmla="*/ 405581 h 641555"/>
              <a:gd name="connsiteX47" fmla="*/ 1409945 w 1454190"/>
              <a:gd name="connsiteY47" fmla="*/ 390833 h 641555"/>
              <a:gd name="connsiteX48" fmla="*/ 1432067 w 1454190"/>
              <a:gd name="connsiteY48" fmla="*/ 383458 h 641555"/>
              <a:gd name="connsiteX49" fmla="*/ 1454190 w 1454190"/>
              <a:gd name="connsiteY49" fmla="*/ 339213 h 641555"/>
              <a:gd name="connsiteX50" fmla="*/ 1446816 w 1454190"/>
              <a:gd name="connsiteY50" fmla="*/ 309716 h 641555"/>
              <a:gd name="connsiteX51" fmla="*/ 1409945 w 1454190"/>
              <a:gd name="connsiteY51" fmla="*/ 287594 h 641555"/>
              <a:gd name="connsiteX52" fmla="*/ 1380448 w 1454190"/>
              <a:gd name="connsiteY52" fmla="*/ 280220 h 641555"/>
              <a:gd name="connsiteX53" fmla="*/ 1336203 w 1454190"/>
              <a:gd name="connsiteY53" fmla="*/ 265471 h 641555"/>
              <a:gd name="connsiteX54" fmla="*/ 1314080 w 1454190"/>
              <a:gd name="connsiteY54" fmla="*/ 258097 h 641555"/>
              <a:gd name="connsiteX55" fmla="*/ 1269835 w 1454190"/>
              <a:gd name="connsiteY55" fmla="*/ 243349 h 641555"/>
              <a:gd name="connsiteX56" fmla="*/ 1247712 w 1454190"/>
              <a:gd name="connsiteY56" fmla="*/ 235975 h 641555"/>
              <a:gd name="connsiteX57" fmla="*/ 1203467 w 1454190"/>
              <a:gd name="connsiteY57" fmla="*/ 206478 h 641555"/>
              <a:gd name="connsiteX58" fmla="*/ 1173970 w 1454190"/>
              <a:gd name="connsiteY58" fmla="*/ 176981 h 641555"/>
              <a:gd name="connsiteX59" fmla="*/ 1151848 w 1454190"/>
              <a:gd name="connsiteY59" fmla="*/ 162233 h 641555"/>
              <a:gd name="connsiteX60" fmla="*/ 1137099 w 1454190"/>
              <a:gd name="connsiteY60" fmla="*/ 147484 h 641555"/>
              <a:gd name="connsiteX61" fmla="*/ 1114977 w 1454190"/>
              <a:gd name="connsiteY61" fmla="*/ 132736 h 641555"/>
              <a:gd name="connsiteX62" fmla="*/ 1100228 w 1454190"/>
              <a:gd name="connsiteY62" fmla="*/ 117987 h 641555"/>
              <a:gd name="connsiteX63" fmla="*/ 1078106 w 1454190"/>
              <a:gd name="connsiteY63" fmla="*/ 110613 h 641555"/>
              <a:gd name="connsiteX64" fmla="*/ 1041235 w 1454190"/>
              <a:gd name="connsiteY64" fmla="*/ 88491 h 641555"/>
              <a:gd name="connsiteX65" fmla="*/ 1019112 w 1454190"/>
              <a:gd name="connsiteY65" fmla="*/ 73742 h 641555"/>
              <a:gd name="connsiteX66" fmla="*/ 989616 w 1454190"/>
              <a:gd name="connsiteY66" fmla="*/ 66368 h 641555"/>
              <a:gd name="connsiteX67" fmla="*/ 893751 w 1454190"/>
              <a:gd name="connsiteY67" fmla="*/ 51620 h 641555"/>
              <a:gd name="connsiteX68" fmla="*/ 871628 w 1454190"/>
              <a:gd name="connsiteY68" fmla="*/ 44245 h 641555"/>
              <a:gd name="connsiteX69" fmla="*/ 827383 w 1454190"/>
              <a:gd name="connsiteY69" fmla="*/ 36871 h 641555"/>
              <a:gd name="connsiteX70" fmla="*/ 805261 w 1454190"/>
              <a:gd name="connsiteY70" fmla="*/ 22123 h 641555"/>
              <a:gd name="connsiteX71" fmla="*/ 761016 w 1454190"/>
              <a:gd name="connsiteY71" fmla="*/ 7375 h 641555"/>
              <a:gd name="connsiteX72" fmla="*/ 738893 w 1454190"/>
              <a:gd name="connsiteY72" fmla="*/ 0 h 641555"/>
              <a:gd name="connsiteX73" fmla="*/ 576661 w 1454190"/>
              <a:gd name="connsiteY73" fmla="*/ 7375 h 641555"/>
              <a:gd name="connsiteX74" fmla="*/ 554538 w 1454190"/>
              <a:gd name="connsiteY74" fmla="*/ 22123 h 641555"/>
              <a:gd name="connsiteX75" fmla="*/ 495545 w 1454190"/>
              <a:gd name="connsiteY75" fmla="*/ 36871 h 641555"/>
              <a:gd name="connsiteX76" fmla="*/ 480796 w 1454190"/>
              <a:gd name="connsiteY76" fmla="*/ 51620 h 641555"/>
              <a:gd name="connsiteX77" fmla="*/ 466048 w 1454190"/>
              <a:gd name="connsiteY77" fmla="*/ 147484 h 641555"/>
              <a:gd name="connsiteX78" fmla="*/ 429177 w 1454190"/>
              <a:gd name="connsiteY78" fmla="*/ 95865 h 6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4190" h="641555">
                <a:moveTo>
                  <a:pt x="429177" y="95865"/>
                </a:moveTo>
                <a:cubicBezTo>
                  <a:pt x="434093" y="108155"/>
                  <a:pt x="437358" y="121243"/>
                  <a:pt x="443925" y="132736"/>
                </a:cubicBezTo>
                <a:cubicBezTo>
                  <a:pt x="447374" y="138772"/>
                  <a:pt x="455097" y="141522"/>
                  <a:pt x="458674" y="147484"/>
                </a:cubicBezTo>
                <a:cubicBezTo>
                  <a:pt x="490692" y="200847"/>
                  <a:pt x="431913" y="135472"/>
                  <a:pt x="488170" y="191729"/>
                </a:cubicBezTo>
                <a:cubicBezTo>
                  <a:pt x="485712" y="201561"/>
                  <a:pt x="487127" y="213312"/>
                  <a:pt x="480796" y="221226"/>
                </a:cubicBezTo>
                <a:cubicBezTo>
                  <a:pt x="467730" y="237558"/>
                  <a:pt x="421634" y="221741"/>
                  <a:pt x="414428" y="221226"/>
                </a:cubicBezTo>
                <a:cubicBezTo>
                  <a:pt x="360432" y="217369"/>
                  <a:pt x="306273" y="216310"/>
                  <a:pt x="252196" y="213852"/>
                </a:cubicBezTo>
                <a:cubicBezTo>
                  <a:pt x="242364" y="208936"/>
                  <a:pt x="232992" y="202964"/>
                  <a:pt x="222699" y="199104"/>
                </a:cubicBezTo>
                <a:cubicBezTo>
                  <a:pt x="196903" y="189430"/>
                  <a:pt x="158429" y="188081"/>
                  <a:pt x="134209" y="184355"/>
                </a:cubicBezTo>
                <a:cubicBezTo>
                  <a:pt x="121821" y="182449"/>
                  <a:pt x="109628" y="179439"/>
                  <a:pt x="97338" y="176981"/>
                </a:cubicBezTo>
                <a:cubicBezTo>
                  <a:pt x="70299" y="179439"/>
                  <a:pt x="42677" y="178250"/>
                  <a:pt x="16222" y="184355"/>
                </a:cubicBezTo>
                <a:cubicBezTo>
                  <a:pt x="9448" y="185918"/>
                  <a:pt x="1821" y="192160"/>
                  <a:pt x="1474" y="199104"/>
                </a:cubicBezTo>
                <a:cubicBezTo>
                  <a:pt x="-739" y="243362"/>
                  <a:pt x="-1900" y="288849"/>
                  <a:pt x="8848" y="331839"/>
                </a:cubicBezTo>
                <a:cubicBezTo>
                  <a:pt x="11514" y="342504"/>
                  <a:pt x="28241" y="342257"/>
                  <a:pt x="38345" y="346587"/>
                </a:cubicBezTo>
                <a:cubicBezTo>
                  <a:pt x="53163" y="352938"/>
                  <a:pt x="74985" y="357591"/>
                  <a:pt x="89964" y="361336"/>
                </a:cubicBezTo>
                <a:cubicBezTo>
                  <a:pt x="94880" y="368710"/>
                  <a:pt x="97792" y="377922"/>
                  <a:pt x="104712" y="383458"/>
                </a:cubicBezTo>
                <a:cubicBezTo>
                  <a:pt x="110782" y="388314"/>
                  <a:pt x="119130" y="389806"/>
                  <a:pt x="126835" y="390833"/>
                </a:cubicBezTo>
                <a:cubicBezTo>
                  <a:pt x="156174" y="394745"/>
                  <a:pt x="185828" y="395749"/>
                  <a:pt x="215325" y="398207"/>
                </a:cubicBezTo>
                <a:cubicBezTo>
                  <a:pt x="222699" y="400665"/>
                  <a:pt x="229974" y="403446"/>
                  <a:pt x="237448" y="405581"/>
                </a:cubicBezTo>
                <a:cubicBezTo>
                  <a:pt x="247193" y="408365"/>
                  <a:pt x="259031" y="406624"/>
                  <a:pt x="266945" y="412955"/>
                </a:cubicBezTo>
                <a:cubicBezTo>
                  <a:pt x="273015" y="417811"/>
                  <a:pt x="271861" y="427704"/>
                  <a:pt x="274319" y="435078"/>
                </a:cubicBezTo>
                <a:cubicBezTo>
                  <a:pt x="269403" y="439994"/>
                  <a:pt x="263913" y="444397"/>
                  <a:pt x="259570" y="449826"/>
                </a:cubicBezTo>
                <a:cubicBezTo>
                  <a:pt x="254033" y="456747"/>
                  <a:pt x="251743" y="466412"/>
                  <a:pt x="244822" y="471949"/>
                </a:cubicBezTo>
                <a:cubicBezTo>
                  <a:pt x="240014" y="475795"/>
                  <a:pt x="195129" y="486215"/>
                  <a:pt x="193203" y="486697"/>
                </a:cubicBezTo>
                <a:cubicBezTo>
                  <a:pt x="182588" y="497311"/>
                  <a:pt x="163666" y="511173"/>
                  <a:pt x="171080" y="530942"/>
                </a:cubicBezTo>
                <a:cubicBezTo>
                  <a:pt x="175962" y="543962"/>
                  <a:pt x="192864" y="548869"/>
                  <a:pt x="200577" y="560439"/>
                </a:cubicBezTo>
                <a:cubicBezTo>
                  <a:pt x="210409" y="575187"/>
                  <a:pt x="213258" y="599079"/>
                  <a:pt x="230074" y="604684"/>
                </a:cubicBezTo>
                <a:lnTo>
                  <a:pt x="274319" y="619433"/>
                </a:lnTo>
                <a:cubicBezTo>
                  <a:pt x="292887" y="618401"/>
                  <a:pt x="414428" y="652909"/>
                  <a:pt x="414428" y="589936"/>
                </a:cubicBezTo>
                <a:cubicBezTo>
                  <a:pt x="414428" y="577402"/>
                  <a:pt x="411991" y="564585"/>
                  <a:pt x="407054" y="553065"/>
                </a:cubicBezTo>
                <a:cubicBezTo>
                  <a:pt x="404315" y="546675"/>
                  <a:pt x="397222" y="543232"/>
                  <a:pt x="392306" y="538316"/>
                </a:cubicBezTo>
                <a:cubicBezTo>
                  <a:pt x="394764" y="545690"/>
                  <a:pt x="394184" y="554943"/>
                  <a:pt x="399680" y="560439"/>
                </a:cubicBezTo>
                <a:cubicBezTo>
                  <a:pt x="403165" y="563924"/>
                  <a:pt x="442057" y="582132"/>
                  <a:pt x="451299" y="582562"/>
                </a:cubicBezTo>
                <a:cubicBezTo>
                  <a:pt x="549546" y="587132"/>
                  <a:pt x="647944" y="587478"/>
                  <a:pt x="746267" y="589936"/>
                </a:cubicBezTo>
                <a:cubicBezTo>
                  <a:pt x="802403" y="608647"/>
                  <a:pt x="775268" y="601635"/>
                  <a:pt x="827383" y="612058"/>
                </a:cubicBezTo>
                <a:cubicBezTo>
                  <a:pt x="832299" y="619432"/>
                  <a:pt x="835211" y="628644"/>
                  <a:pt x="842132" y="634181"/>
                </a:cubicBezTo>
                <a:cubicBezTo>
                  <a:pt x="848202" y="639037"/>
                  <a:pt x="856481" y="641555"/>
                  <a:pt x="864254" y="641555"/>
                </a:cubicBezTo>
                <a:cubicBezTo>
                  <a:pt x="896303" y="641555"/>
                  <a:pt x="928164" y="636639"/>
                  <a:pt x="960119" y="634181"/>
                </a:cubicBezTo>
                <a:lnTo>
                  <a:pt x="1004364" y="604684"/>
                </a:lnTo>
                <a:cubicBezTo>
                  <a:pt x="1047342" y="576032"/>
                  <a:pt x="1017803" y="591673"/>
                  <a:pt x="1100228" y="575187"/>
                </a:cubicBezTo>
                <a:cubicBezTo>
                  <a:pt x="1159222" y="577645"/>
                  <a:pt x="1218325" y="578200"/>
                  <a:pt x="1277209" y="582562"/>
                </a:cubicBezTo>
                <a:cubicBezTo>
                  <a:pt x="1312859" y="585203"/>
                  <a:pt x="1287636" y="601632"/>
                  <a:pt x="1314080" y="575187"/>
                </a:cubicBezTo>
                <a:cubicBezTo>
                  <a:pt x="1311622" y="553065"/>
                  <a:pt x="1312105" y="530414"/>
                  <a:pt x="1306706" y="508820"/>
                </a:cubicBezTo>
                <a:cubicBezTo>
                  <a:pt x="1304556" y="500222"/>
                  <a:pt x="1289807" y="495295"/>
                  <a:pt x="1291957" y="486697"/>
                </a:cubicBezTo>
                <a:cubicBezTo>
                  <a:pt x="1293842" y="479156"/>
                  <a:pt x="1306706" y="481781"/>
                  <a:pt x="1314080" y="479323"/>
                </a:cubicBezTo>
                <a:cubicBezTo>
                  <a:pt x="1316538" y="459658"/>
                  <a:pt x="1314094" y="438729"/>
                  <a:pt x="1321454" y="420329"/>
                </a:cubicBezTo>
                <a:cubicBezTo>
                  <a:pt x="1324746" y="412100"/>
                  <a:pt x="1335650" y="409544"/>
                  <a:pt x="1343577" y="405581"/>
                </a:cubicBezTo>
                <a:cubicBezTo>
                  <a:pt x="1361731" y="396504"/>
                  <a:pt x="1392950" y="393665"/>
                  <a:pt x="1409945" y="390833"/>
                </a:cubicBezTo>
                <a:cubicBezTo>
                  <a:pt x="1417319" y="388375"/>
                  <a:pt x="1425402" y="387457"/>
                  <a:pt x="1432067" y="383458"/>
                </a:cubicBezTo>
                <a:cubicBezTo>
                  <a:pt x="1451405" y="371855"/>
                  <a:pt x="1448887" y="360424"/>
                  <a:pt x="1454190" y="339213"/>
                </a:cubicBezTo>
                <a:cubicBezTo>
                  <a:pt x="1451732" y="329381"/>
                  <a:pt x="1451349" y="318781"/>
                  <a:pt x="1446816" y="309716"/>
                </a:cubicBezTo>
                <a:cubicBezTo>
                  <a:pt x="1439095" y="294273"/>
                  <a:pt x="1424661" y="291798"/>
                  <a:pt x="1409945" y="287594"/>
                </a:cubicBezTo>
                <a:cubicBezTo>
                  <a:pt x="1400200" y="284810"/>
                  <a:pt x="1390155" y="283132"/>
                  <a:pt x="1380448" y="280220"/>
                </a:cubicBezTo>
                <a:cubicBezTo>
                  <a:pt x="1365557" y="275753"/>
                  <a:pt x="1350951" y="270387"/>
                  <a:pt x="1336203" y="265471"/>
                </a:cubicBezTo>
                <a:lnTo>
                  <a:pt x="1314080" y="258097"/>
                </a:lnTo>
                <a:lnTo>
                  <a:pt x="1269835" y="243349"/>
                </a:lnTo>
                <a:lnTo>
                  <a:pt x="1247712" y="235975"/>
                </a:lnTo>
                <a:cubicBezTo>
                  <a:pt x="1232964" y="226143"/>
                  <a:pt x="1216001" y="219012"/>
                  <a:pt x="1203467" y="206478"/>
                </a:cubicBezTo>
                <a:cubicBezTo>
                  <a:pt x="1193635" y="196646"/>
                  <a:pt x="1185540" y="184694"/>
                  <a:pt x="1173970" y="176981"/>
                </a:cubicBezTo>
                <a:cubicBezTo>
                  <a:pt x="1166596" y="172065"/>
                  <a:pt x="1158768" y="167769"/>
                  <a:pt x="1151848" y="162233"/>
                </a:cubicBezTo>
                <a:cubicBezTo>
                  <a:pt x="1146419" y="157890"/>
                  <a:pt x="1142528" y="151827"/>
                  <a:pt x="1137099" y="147484"/>
                </a:cubicBezTo>
                <a:cubicBezTo>
                  <a:pt x="1130179" y="141948"/>
                  <a:pt x="1121897" y="138272"/>
                  <a:pt x="1114977" y="132736"/>
                </a:cubicBezTo>
                <a:cubicBezTo>
                  <a:pt x="1109548" y="128393"/>
                  <a:pt x="1106190" y="121564"/>
                  <a:pt x="1100228" y="117987"/>
                </a:cubicBezTo>
                <a:cubicBezTo>
                  <a:pt x="1093563" y="113988"/>
                  <a:pt x="1085480" y="113071"/>
                  <a:pt x="1078106" y="110613"/>
                </a:cubicBezTo>
                <a:cubicBezTo>
                  <a:pt x="1049296" y="81805"/>
                  <a:pt x="1079527" y="107638"/>
                  <a:pt x="1041235" y="88491"/>
                </a:cubicBezTo>
                <a:cubicBezTo>
                  <a:pt x="1033308" y="84527"/>
                  <a:pt x="1027258" y="77233"/>
                  <a:pt x="1019112" y="73742"/>
                </a:cubicBezTo>
                <a:cubicBezTo>
                  <a:pt x="1009797" y="69750"/>
                  <a:pt x="999509" y="68566"/>
                  <a:pt x="989616" y="66368"/>
                </a:cubicBezTo>
                <a:cubicBezTo>
                  <a:pt x="946183" y="56716"/>
                  <a:pt x="944832" y="58005"/>
                  <a:pt x="893751" y="51620"/>
                </a:cubicBezTo>
                <a:cubicBezTo>
                  <a:pt x="886377" y="49162"/>
                  <a:pt x="879216" y="45931"/>
                  <a:pt x="871628" y="44245"/>
                </a:cubicBezTo>
                <a:cubicBezTo>
                  <a:pt x="857032" y="41001"/>
                  <a:pt x="841568" y="41599"/>
                  <a:pt x="827383" y="36871"/>
                </a:cubicBezTo>
                <a:cubicBezTo>
                  <a:pt x="818975" y="34068"/>
                  <a:pt x="813360" y="25722"/>
                  <a:pt x="805261" y="22123"/>
                </a:cubicBezTo>
                <a:cubicBezTo>
                  <a:pt x="791055" y="15809"/>
                  <a:pt x="775764" y="12291"/>
                  <a:pt x="761016" y="7375"/>
                </a:cubicBezTo>
                <a:lnTo>
                  <a:pt x="738893" y="0"/>
                </a:lnTo>
                <a:cubicBezTo>
                  <a:pt x="684816" y="2458"/>
                  <a:pt x="630409" y="925"/>
                  <a:pt x="576661" y="7375"/>
                </a:cubicBezTo>
                <a:cubicBezTo>
                  <a:pt x="567861" y="8431"/>
                  <a:pt x="562465" y="18160"/>
                  <a:pt x="554538" y="22123"/>
                </a:cubicBezTo>
                <a:cubicBezTo>
                  <a:pt x="539420" y="29682"/>
                  <a:pt x="509570" y="34066"/>
                  <a:pt x="495545" y="36871"/>
                </a:cubicBezTo>
                <a:cubicBezTo>
                  <a:pt x="490629" y="41787"/>
                  <a:pt x="484373" y="45658"/>
                  <a:pt x="480796" y="51620"/>
                </a:cubicBezTo>
                <a:cubicBezTo>
                  <a:pt x="468040" y="72880"/>
                  <a:pt x="466473" y="143229"/>
                  <a:pt x="466048" y="147484"/>
                </a:cubicBezTo>
                <a:lnTo>
                  <a:pt x="429177" y="9586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99143DA-8F95-4EB9-A339-212758F4F521}"/>
              </a:ext>
            </a:extLst>
          </p:cNvPr>
          <p:cNvSpPr/>
          <p:nvPr/>
        </p:nvSpPr>
        <p:spPr>
          <a:xfrm>
            <a:off x="8961987" y="3367245"/>
            <a:ext cx="260019" cy="432029"/>
          </a:xfrm>
          <a:custGeom>
            <a:avLst/>
            <a:gdLst>
              <a:gd name="connsiteX0" fmla="*/ 17334 w 260019"/>
              <a:gd name="connsiteY0" fmla="*/ 0 h 432029"/>
              <a:gd name="connsiteX1" fmla="*/ 8667 w 260019"/>
              <a:gd name="connsiteY1" fmla="*/ 21669 h 432029"/>
              <a:gd name="connsiteX2" fmla="*/ 0 w 260019"/>
              <a:gd name="connsiteY2" fmla="*/ 47671 h 432029"/>
              <a:gd name="connsiteX3" fmla="*/ 13001 w 260019"/>
              <a:gd name="connsiteY3" fmla="*/ 91007 h 432029"/>
              <a:gd name="connsiteX4" fmla="*/ 17334 w 260019"/>
              <a:gd name="connsiteY4" fmla="*/ 104008 h 432029"/>
              <a:gd name="connsiteX5" fmla="*/ 43336 w 260019"/>
              <a:gd name="connsiteY5" fmla="*/ 134344 h 432029"/>
              <a:gd name="connsiteX6" fmla="*/ 47670 w 260019"/>
              <a:gd name="connsiteY6" fmla="*/ 147345 h 432029"/>
              <a:gd name="connsiteX7" fmla="*/ 52004 w 260019"/>
              <a:gd name="connsiteY7" fmla="*/ 169013 h 432029"/>
              <a:gd name="connsiteX8" fmla="*/ 65004 w 260019"/>
              <a:gd name="connsiteY8" fmla="*/ 177680 h 432029"/>
              <a:gd name="connsiteX9" fmla="*/ 73672 w 260019"/>
              <a:gd name="connsiteY9" fmla="*/ 186347 h 432029"/>
              <a:gd name="connsiteX10" fmla="*/ 82339 w 260019"/>
              <a:gd name="connsiteY10" fmla="*/ 212349 h 432029"/>
              <a:gd name="connsiteX11" fmla="*/ 86673 w 260019"/>
              <a:gd name="connsiteY11" fmla="*/ 229684 h 432029"/>
              <a:gd name="connsiteX12" fmla="*/ 95340 w 260019"/>
              <a:gd name="connsiteY12" fmla="*/ 255686 h 432029"/>
              <a:gd name="connsiteX13" fmla="*/ 104007 w 260019"/>
              <a:gd name="connsiteY13" fmla="*/ 286021 h 432029"/>
              <a:gd name="connsiteX14" fmla="*/ 112675 w 260019"/>
              <a:gd name="connsiteY14" fmla="*/ 316357 h 432029"/>
              <a:gd name="connsiteX15" fmla="*/ 125676 w 260019"/>
              <a:gd name="connsiteY15" fmla="*/ 325024 h 432029"/>
              <a:gd name="connsiteX16" fmla="*/ 138677 w 260019"/>
              <a:gd name="connsiteY16" fmla="*/ 338025 h 432029"/>
              <a:gd name="connsiteX17" fmla="*/ 156011 w 260019"/>
              <a:gd name="connsiteY17" fmla="*/ 359693 h 432029"/>
              <a:gd name="connsiteX18" fmla="*/ 160345 w 260019"/>
              <a:gd name="connsiteY18" fmla="*/ 372694 h 432029"/>
              <a:gd name="connsiteX19" fmla="*/ 182013 w 260019"/>
              <a:gd name="connsiteY19" fmla="*/ 390029 h 432029"/>
              <a:gd name="connsiteX20" fmla="*/ 199348 w 260019"/>
              <a:gd name="connsiteY20" fmla="*/ 416031 h 432029"/>
              <a:gd name="connsiteX21" fmla="*/ 212349 w 260019"/>
              <a:gd name="connsiteY21" fmla="*/ 420364 h 432029"/>
              <a:gd name="connsiteX22" fmla="*/ 255685 w 260019"/>
              <a:gd name="connsiteY22" fmla="*/ 424698 h 432029"/>
              <a:gd name="connsiteX23" fmla="*/ 260019 w 260019"/>
              <a:gd name="connsiteY23" fmla="*/ 407364 h 432029"/>
              <a:gd name="connsiteX24" fmla="*/ 242684 w 260019"/>
              <a:gd name="connsiteY24" fmla="*/ 377028 h 432029"/>
              <a:gd name="connsiteX25" fmla="*/ 234017 w 260019"/>
              <a:gd name="connsiteY25" fmla="*/ 351026 h 432029"/>
              <a:gd name="connsiteX26" fmla="*/ 229683 w 260019"/>
              <a:gd name="connsiteY26" fmla="*/ 251352 h 432029"/>
              <a:gd name="connsiteX27" fmla="*/ 203681 w 260019"/>
              <a:gd name="connsiteY27" fmla="*/ 216683 h 432029"/>
              <a:gd name="connsiteX28" fmla="*/ 186347 w 260019"/>
              <a:gd name="connsiteY28" fmla="*/ 190681 h 432029"/>
              <a:gd name="connsiteX29" fmla="*/ 173346 w 260019"/>
              <a:gd name="connsiteY29" fmla="*/ 182014 h 432029"/>
              <a:gd name="connsiteX30" fmla="*/ 164678 w 260019"/>
              <a:gd name="connsiteY30" fmla="*/ 173346 h 432029"/>
              <a:gd name="connsiteX31" fmla="*/ 151677 w 260019"/>
              <a:gd name="connsiteY31" fmla="*/ 169013 h 432029"/>
              <a:gd name="connsiteX32" fmla="*/ 138677 w 260019"/>
              <a:gd name="connsiteY32" fmla="*/ 160346 h 432029"/>
              <a:gd name="connsiteX33" fmla="*/ 130009 w 260019"/>
              <a:gd name="connsiteY33" fmla="*/ 147345 h 432029"/>
              <a:gd name="connsiteX34" fmla="*/ 112675 w 260019"/>
              <a:gd name="connsiteY34" fmla="*/ 143011 h 432029"/>
              <a:gd name="connsiteX35" fmla="*/ 99674 w 260019"/>
              <a:gd name="connsiteY35" fmla="*/ 134344 h 432029"/>
              <a:gd name="connsiteX36" fmla="*/ 86673 w 260019"/>
              <a:gd name="connsiteY36" fmla="*/ 130010 h 432029"/>
              <a:gd name="connsiteX37" fmla="*/ 82339 w 260019"/>
              <a:gd name="connsiteY37" fmla="*/ 117009 h 432029"/>
              <a:gd name="connsiteX38" fmla="*/ 78005 w 260019"/>
              <a:gd name="connsiteY38" fmla="*/ 60672 h 432029"/>
              <a:gd name="connsiteX39" fmla="*/ 69338 w 260019"/>
              <a:gd name="connsiteY39" fmla="*/ 52004 h 432029"/>
              <a:gd name="connsiteX40" fmla="*/ 65004 w 260019"/>
              <a:gd name="connsiteY40" fmla="*/ 39003 h 432029"/>
              <a:gd name="connsiteX41" fmla="*/ 56337 w 260019"/>
              <a:gd name="connsiteY41" fmla="*/ 26002 h 432029"/>
              <a:gd name="connsiteX42" fmla="*/ 30335 w 260019"/>
              <a:gd name="connsiteY42" fmla="*/ 17335 h 432029"/>
              <a:gd name="connsiteX43" fmla="*/ 17334 w 260019"/>
              <a:gd name="connsiteY43" fmla="*/ 0 h 4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0019" h="432029">
                <a:moveTo>
                  <a:pt x="17334" y="0"/>
                </a:moveTo>
                <a:cubicBezTo>
                  <a:pt x="14445" y="7223"/>
                  <a:pt x="11325" y="14358"/>
                  <a:pt x="8667" y="21669"/>
                </a:cubicBezTo>
                <a:cubicBezTo>
                  <a:pt x="5545" y="30255"/>
                  <a:pt x="0" y="47671"/>
                  <a:pt x="0" y="47671"/>
                </a:cubicBezTo>
                <a:cubicBezTo>
                  <a:pt x="7881" y="102843"/>
                  <a:pt x="-2767" y="59472"/>
                  <a:pt x="13001" y="91007"/>
                </a:cubicBezTo>
                <a:cubicBezTo>
                  <a:pt x="15044" y="95093"/>
                  <a:pt x="14679" y="100291"/>
                  <a:pt x="17334" y="104008"/>
                </a:cubicBezTo>
                <a:cubicBezTo>
                  <a:pt x="35108" y="128893"/>
                  <a:pt x="32203" y="112079"/>
                  <a:pt x="43336" y="134344"/>
                </a:cubicBezTo>
                <a:cubicBezTo>
                  <a:pt x="45379" y="138430"/>
                  <a:pt x="46562" y="142913"/>
                  <a:pt x="47670" y="147345"/>
                </a:cubicBezTo>
                <a:cubicBezTo>
                  <a:pt x="49457" y="154491"/>
                  <a:pt x="48350" y="162618"/>
                  <a:pt x="52004" y="169013"/>
                </a:cubicBezTo>
                <a:cubicBezTo>
                  <a:pt x="54588" y="173535"/>
                  <a:pt x="60937" y="174427"/>
                  <a:pt x="65004" y="177680"/>
                </a:cubicBezTo>
                <a:cubicBezTo>
                  <a:pt x="68195" y="180232"/>
                  <a:pt x="70783" y="183458"/>
                  <a:pt x="73672" y="186347"/>
                </a:cubicBezTo>
                <a:cubicBezTo>
                  <a:pt x="76561" y="195014"/>
                  <a:pt x="80123" y="203486"/>
                  <a:pt x="82339" y="212349"/>
                </a:cubicBezTo>
                <a:cubicBezTo>
                  <a:pt x="83784" y="218127"/>
                  <a:pt x="84962" y="223979"/>
                  <a:pt x="86673" y="229684"/>
                </a:cubicBezTo>
                <a:cubicBezTo>
                  <a:pt x="89298" y="238435"/>
                  <a:pt x="93124" y="246823"/>
                  <a:pt x="95340" y="255686"/>
                </a:cubicBezTo>
                <a:cubicBezTo>
                  <a:pt x="108892" y="309889"/>
                  <a:pt x="91570" y="242491"/>
                  <a:pt x="104007" y="286021"/>
                </a:cubicBezTo>
                <a:cubicBezTo>
                  <a:pt x="104353" y="287232"/>
                  <a:pt x="110366" y="313470"/>
                  <a:pt x="112675" y="316357"/>
                </a:cubicBezTo>
                <a:cubicBezTo>
                  <a:pt x="115929" y="320424"/>
                  <a:pt x="121675" y="321690"/>
                  <a:pt x="125676" y="325024"/>
                </a:cubicBezTo>
                <a:cubicBezTo>
                  <a:pt x="130384" y="328947"/>
                  <a:pt x="134343" y="333691"/>
                  <a:pt x="138677" y="338025"/>
                </a:cubicBezTo>
                <a:cubicBezTo>
                  <a:pt x="149567" y="370701"/>
                  <a:pt x="133610" y="331693"/>
                  <a:pt x="156011" y="359693"/>
                </a:cubicBezTo>
                <a:cubicBezTo>
                  <a:pt x="158865" y="363260"/>
                  <a:pt x="157995" y="368777"/>
                  <a:pt x="160345" y="372694"/>
                </a:cubicBezTo>
                <a:cubicBezTo>
                  <a:pt x="164463" y="379558"/>
                  <a:pt x="176105" y="386091"/>
                  <a:pt x="182013" y="390029"/>
                </a:cubicBezTo>
                <a:cubicBezTo>
                  <a:pt x="186557" y="403659"/>
                  <a:pt x="185436" y="406757"/>
                  <a:pt x="199348" y="416031"/>
                </a:cubicBezTo>
                <a:cubicBezTo>
                  <a:pt x="203149" y="418565"/>
                  <a:pt x="208015" y="418920"/>
                  <a:pt x="212349" y="420364"/>
                </a:cubicBezTo>
                <a:cubicBezTo>
                  <a:pt x="227094" y="430195"/>
                  <a:pt x="233440" y="438601"/>
                  <a:pt x="255685" y="424698"/>
                </a:cubicBezTo>
                <a:cubicBezTo>
                  <a:pt x="260736" y="421541"/>
                  <a:pt x="258574" y="413142"/>
                  <a:pt x="260019" y="407364"/>
                </a:cubicBezTo>
                <a:cubicBezTo>
                  <a:pt x="248115" y="359749"/>
                  <a:pt x="266157" y="419280"/>
                  <a:pt x="242684" y="377028"/>
                </a:cubicBezTo>
                <a:cubicBezTo>
                  <a:pt x="238247" y="369042"/>
                  <a:pt x="234017" y="351026"/>
                  <a:pt x="234017" y="351026"/>
                </a:cubicBezTo>
                <a:cubicBezTo>
                  <a:pt x="232572" y="317801"/>
                  <a:pt x="235333" y="284125"/>
                  <a:pt x="229683" y="251352"/>
                </a:cubicBezTo>
                <a:cubicBezTo>
                  <a:pt x="225900" y="229410"/>
                  <a:pt x="213511" y="229789"/>
                  <a:pt x="203681" y="216683"/>
                </a:cubicBezTo>
                <a:cubicBezTo>
                  <a:pt x="197431" y="208350"/>
                  <a:pt x="195014" y="196459"/>
                  <a:pt x="186347" y="190681"/>
                </a:cubicBezTo>
                <a:cubicBezTo>
                  <a:pt x="182013" y="187792"/>
                  <a:pt x="177413" y="185268"/>
                  <a:pt x="173346" y="182014"/>
                </a:cubicBezTo>
                <a:cubicBezTo>
                  <a:pt x="170155" y="179461"/>
                  <a:pt x="168182" y="175448"/>
                  <a:pt x="164678" y="173346"/>
                </a:cubicBezTo>
                <a:cubicBezTo>
                  <a:pt x="160761" y="170996"/>
                  <a:pt x="156011" y="170457"/>
                  <a:pt x="151677" y="169013"/>
                </a:cubicBezTo>
                <a:cubicBezTo>
                  <a:pt x="147344" y="166124"/>
                  <a:pt x="142360" y="164029"/>
                  <a:pt x="138677" y="160346"/>
                </a:cubicBezTo>
                <a:cubicBezTo>
                  <a:pt x="134994" y="156663"/>
                  <a:pt x="134343" y="150234"/>
                  <a:pt x="130009" y="147345"/>
                </a:cubicBezTo>
                <a:cubicBezTo>
                  <a:pt x="125053" y="144041"/>
                  <a:pt x="118453" y="144456"/>
                  <a:pt x="112675" y="143011"/>
                </a:cubicBezTo>
                <a:cubicBezTo>
                  <a:pt x="108341" y="140122"/>
                  <a:pt x="104332" y="136673"/>
                  <a:pt x="99674" y="134344"/>
                </a:cubicBezTo>
                <a:cubicBezTo>
                  <a:pt x="95588" y="132301"/>
                  <a:pt x="89903" y="133240"/>
                  <a:pt x="86673" y="130010"/>
                </a:cubicBezTo>
                <a:cubicBezTo>
                  <a:pt x="83443" y="126780"/>
                  <a:pt x="83784" y="121343"/>
                  <a:pt x="82339" y="117009"/>
                </a:cubicBezTo>
                <a:cubicBezTo>
                  <a:pt x="80894" y="98230"/>
                  <a:pt x="81699" y="79141"/>
                  <a:pt x="78005" y="60672"/>
                </a:cubicBezTo>
                <a:cubicBezTo>
                  <a:pt x="77204" y="56665"/>
                  <a:pt x="71440" y="55508"/>
                  <a:pt x="69338" y="52004"/>
                </a:cubicBezTo>
                <a:cubicBezTo>
                  <a:pt x="66988" y="48087"/>
                  <a:pt x="67047" y="43089"/>
                  <a:pt x="65004" y="39003"/>
                </a:cubicBezTo>
                <a:cubicBezTo>
                  <a:pt x="62675" y="34345"/>
                  <a:pt x="60754" y="28762"/>
                  <a:pt x="56337" y="26002"/>
                </a:cubicBezTo>
                <a:cubicBezTo>
                  <a:pt x="48590" y="21160"/>
                  <a:pt x="30335" y="17335"/>
                  <a:pt x="30335" y="17335"/>
                </a:cubicBezTo>
                <a:lnTo>
                  <a:pt x="17334" y="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C731BD-49E0-4B02-BFD5-7BA38D9DEB5E}"/>
              </a:ext>
            </a:extLst>
          </p:cNvPr>
          <p:cNvSpPr/>
          <p:nvPr/>
        </p:nvSpPr>
        <p:spPr>
          <a:xfrm>
            <a:off x="9512151" y="3474787"/>
            <a:ext cx="334193" cy="325823"/>
          </a:xfrm>
          <a:custGeom>
            <a:avLst/>
            <a:gdLst>
              <a:gd name="connsiteX0" fmla="*/ 8876 w 334193"/>
              <a:gd name="connsiteY0" fmla="*/ 256485 h 325823"/>
              <a:gd name="connsiteX1" fmla="*/ 209 w 334193"/>
              <a:gd name="connsiteY1" fmla="*/ 317156 h 325823"/>
              <a:gd name="connsiteX2" fmla="*/ 13210 w 334193"/>
              <a:gd name="connsiteY2" fmla="*/ 325823 h 325823"/>
              <a:gd name="connsiteX3" fmla="*/ 56547 w 334193"/>
              <a:gd name="connsiteY3" fmla="*/ 321490 h 325823"/>
              <a:gd name="connsiteX4" fmla="*/ 95549 w 334193"/>
              <a:gd name="connsiteY4" fmla="*/ 312822 h 325823"/>
              <a:gd name="connsiteX5" fmla="*/ 130219 w 334193"/>
              <a:gd name="connsiteY5" fmla="*/ 308489 h 325823"/>
              <a:gd name="connsiteX6" fmla="*/ 143220 w 334193"/>
              <a:gd name="connsiteY6" fmla="*/ 304155 h 325823"/>
              <a:gd name="connsiteX7" fmla="*/ 147553 w 334193"/>
              <a:gd name="connsiteY7" fmla="*/ 291154 h 325823"/>
              <a:gd name="connsiteX8" fmla="*/ 156221 w 334193"/>
              <a:gd name="connsiteY8" fmla="*/ 282487 h 325823"/>
              <a:gd name="connsiteX9" fmla="*/ 164888 w 334193"/>
              <a:gd name="connsiteY9" fmla="*/ 256485 h 325823"/>
              <a:gd name="connsiteX10" fmla="*/ 169222 w 334193"/>
              <a:gd name="connsiteY10" fmla="*/ 243484 h 325823"/>
              <a:gd name="connsiteX11" fmla="*/ 182222 w 334193"/>
              <a:gd name="connsiteY11" fmla="*/ 230483 h 325823"/>
              <a:gd name="connsiteX12" fmla="*/ 195223 w 334193"/>
              <a:gd name="connsiteY12" fmla="*/ 200148 h 325823"/>
              <a:gd name="connsiteX13" fmla="*/ 208224 w 334193"/>
              <a:gd name="connsiteY13" fmla="*/ 178479 h 325823"/>
              <a:gd name="connsiteX14" fmla="*/ 247227 w 334193"/>
              <a:gd name="connsiteY14" fmla="*/ 169812 h 325823"/>
              <a:gd name="connsiteX15" fmla="*/ 260228 w 334193"/>
              <a:gd name="connsiteY15" fmla="*/ 165478 h 325823"/>
              <a:gd name="connsiteX16" fmla="*/ 286230 w 334193"/>
              <a:gd name="connsiteY16" fmla="*/ 161145 h 325823"/>
              <a:gd name="connsiteX17" fmla="*/ 312232 w 334193"/>
              <a:gd name="connsiteY17" fmla="*/ 152477 h 325823"/>
              <a:gd name="connsiteX18" fmla="*/ 325233 w 334193"/>
              <a:gd name="connsiteY18" fmla="*/ 148144 h 325823"/>
              <a:gd name="connsiteX19" fmla="*/ 333900 w 334193"/>
              <a:gd name="connsiteY19" fmla="*/ 135143 h 325823"/>
              <a:gd name="connsiteX20" fmla="*/ 329567 w 334193"/>
              <a:gd name="connsiteY20" fmla="*/ 113475 h 325823"/>
              <a:gd name="connsiteX21" fmla="*/ 316566 w 334193"/>
              <a:gd name="connsiteY21" fmla="*/ 109141 h 325823"/>
              <a:gd name="connsiteX22" fmla="*/ 299231 w 334193"/>
              <a:gd name="connsiteY22" fmla="*/ 104807 h 325823"/>
              <a:gd name="connsiteX23" fmla="*/ 290564 w 334193"/>
              <a:gd name="connsiteY23" fmla="*/ 78805 h 325823"/>
              <a:gd name="connsiteX24" fmla="*/ 286230 w 334193"/>
              <a:gd name="connsiteY24" fmla="*/ 61471 h 325823"/>
              <a:gd name="connsiteX25" fmla="*/ 260228 w 334193"/>
              <a:gd name="connsiteY25" fmla="*/ 35469 h 325823"/>
              <a:gd name="connsiteX26" fmla="*/ 255894 w 334193"/>
              <a:gd name="connsiteY26" fmla="*/ 13801 h 325823"/>
              <a:gd name="connsiteX27" fmla="*/ 251561 w 334193"/>
              <a:gd name="connsiteY27" fmla="*/ 800 h 325823"/>
              <a:gd name="connsiteX28" fmla="*/ 247227 w 334193"/>
              <a:gd name="connsiteY28" fmla="*/ 31135 h 325823"/>
              <a:gd name="connsiteX29" fmla="*/ 234226 w 334193"/>
              <a:gd name="connsiteY29" fmla="*/ 74472 h 325823"/>
              <a:gd name="connsiteX30" fmla="*/ 216892 w 334193"/>
              <a:gd name="connsiteY30" fmla="*/ 100474 h 325823"/>
              <a:gd name="connsiteX31" fmla="*/ 208224 w 334193"/>
              <a:gd name="connsiteY31" fmla="*/ 113475 h 325823"/>
              <a:gd name="connsiteX32" fmla="*/ 190890 w 334193"/>
              <a:gd name="connsiteY32" fmla="*/ 143810 h 325823"/>
              <a:gd name="connsiteX33" fmla="*/ 173555 w 334193"/>
              <a:gd name="connsiteY33" fmla="*/ 161145 h 325823"/>
              <a:gd name="connsiteX34" fmla="*/ 156221 w 334193"/>
              <a:gd name="connsiteY34" fmla="*/ 178479 h 325823"/>
              <a:gd name="connsiteX35" fmla="*/ 147553 w 334193"/>
              <a:gd name="connsiteY35" fmla="*/ 191480 h 325823"/>
              <a:gd name="connsiteX36" fmla="*/ 130219 w 334193"/>
              <a:gd name="connsiteY36" fmla="*/ 200148 h 325823"/>
              <a:gd name="connsiteX37" fmla="*/ 86882 w 334193"/>
              <a:gd name="connsiteY37" fmla="*/ 234817 h 325823"/>
              <a:gd name="connsiteX38" fmla="*/ 56547 w 334193"/>
              <a:gd name="connsiteY38" fmla="*/ 243484 h 325823"/>
              <a:gd name="connsiteX39" fmla="*/ 43546 w 334193"/>
              <a:gd name="connsiteY39" fmla="*/ 247818 h 325823"/>
              <a:gd name="connsiteX40" fmla="*/ 8876 w 334193"/>
              <a:gd name="connsiteY40" fmla="*/ 256485 h 32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193" h="325823">
                <a:moveTo>
                  <a:pt x="8876" y="256485"/>
                </a:moveTo>
                <a:cubicBezTo>
                  <a:pt x="1653" y="268041"/>
                  <a:pt x="-776" y="312229"/>
                  <a:pt x="209" y="317156"/>
                </a:cubicBezTo>
                <a:cubicBezTo>
                  <a:pt x="1230" y="322263"/>
                  <a:pt x="8876" y="322934"/>
                  <a:pt x="13210" y="325823"/>
                </a:cubicBezTo>
                <a:cubicBezTo>
                  <a:pt x="27656" y="324379"/>
                  <a:pt x="42157" y="323409"/>
                  <a:pt x="56547" y="321490"/>
                </a:cubicBezTo>
                <a:cubicBezTo>
                  <a:pt x="104739" y="315065"/>
                  <a:pt x="54345" y="319689"/>
                  <a:pt x="95549" y="312822"/>
                </a:cubicBezTo>
                <a:cubicBezTo>
                  <a:pt x="107037" y="310907"/>
                  <a:pt x="118662" y="309933"/>
                  <a:pt x="130219" y="308489"/>
                </a:cubicBezTo>
                <a:cubicBezTo>
                  <a:pt x="134553" y="307044"/>
                  <a:pt x="139990" y="307385"/>
                  <a:pt x="143220" y="304155"/>
                </a:cubicBezTo>
                <a:cubicBezTo>
                  <a:pt x="146450" y="300925"/>
                  <a:pt x="145203" y="295071"/>
                  <a:pt x="147553" y="291154"/>
                </a:cubicBezTo>
                <a:cubicBezTo>
                  <a:pt x="149655" y="287650"/>
                  <a:pt x="153332" y="285376"/>
                  <a:pt x="156221" y="282487"/>
                </a:cubicBezTo>
                <a:lnTo>
                  <a:pt x="164888" y="256485"/>
                </a:lnTo>
                <a:cubicBezTo>
                  <a:pt x="166333" y="252151"/>
                  <a:pt x="165992" y="246714"/>
                  <a:pt x="169222" y="243484"/>
                </a:cubicBezTo>
                <a:lnTo>
                  <a:pt x="182222" y="230483"/>
                </a:lnTo>
                <a:cubicBezTo>
                  <a:pt x="191242" y="194408"/>
                  <a:pt x="180259" y="230075"/>
                  <a:pt x="195223" y="200148"/>
                </a:cubicBezTo>
                <a:cubicBezTo>
                  <a:pt x="201066" y="188463"/>
                  <a:pt x="196133" y="185733"/>
                  <a:pt x="208224" y="178479"/>
                </a:cubicBezTo>
                <a:cubicBezTo>
                  <a:pt x="216828" y="173316"/>
                  <a:pt x="241211" y="171149"/>
                  <a:pt x="247227" y="169812"/>
                </a:cubicBezTo>
                <a:cubicBezTo>
                  <a:pt x="251686" y="168821"/>
                  <a:pt x="255769" y="166469"/>
                  <a:pt x="260228" y="165478"/>
                </a:cubicBezTo>
                <a:cubicBezTo>
                  <a:pt x="268806" y="163572"/>
                  <a:pt x="277563" y="162589"/>
                  <a:pt x="286230" y="161145"/>
                </a:cubicBezTo>
                <a:lnTo>
                  <a:pt x="312232" y="152477"/>
                </a:lnTo>
                <a:lnTo>
                  <a:pt x="325233" y="148144"/>
                </a:lnTo>
                <a:cubicBezTo>
                  <a:pt x="328122" y="143810"/>
                  <a:pt x="333254" y="140311"/>
                  <a:pt x="333900" y="135143"/>
                </a:cubicBezTo>
                <a:cubicBezTo>
                  <a:pt x="334814" y="127834"/>
                  <a:pt x="333653" y="119604"/>
                  <a:pt x="329567" y="113475"/>
                </a:cubicBezTo>
                <a:cubicBezTo>
                  <a:pt x="327033" y="109674"/>
                  <a:pt x="320958" y="110396"/>
                  <a:pt x="316566" y="109141"/>
                </a:cubicBezTo>
                <a:cubicBezTo>
                  <a:pt x="310839" y="107505"/>
                  <a:pt x="305009" y="106252"/>
                  <a:pt x="299231" y="104807"/>
                </a:cubicBezTo>
                <a:cubicBezTo>
                  <a:pt x="296342" y="96140"/>
                  <a:pt x="292780" y="87668"/>
                  <a:pt x="290564" y="78805"/>
                </a:cubicBezTo>
                <a:cubicBezTo>
                  <a:pt x="289119" y="73027"/>
                  <a:pt x="289646" y="66350"/>
                  <a:pt x="286230" y="61471"/>
                </a:cubicBezTo>
                <a:cubicBezTo>
                  <a:pt x="279201" y="51429"/>
                  <a:pt x="260228" y="35469"/>
                  <a:pt x="260228" y="35469"/>
                </a:cubicBezTo>
                <a:cubicBezTo>
                  <a:pt x="258783" y="28246"/>
                  <a:pt x="257680" y="20947"/>
                  <a:pt x="255894" y="13801"/>
                </a:cubicBezTo>
                <a:cubicBezTo>
                  <a:pt x="254786" y="9369"/>
                  <a:pt x="253604" y="-3286"/>
                  <a:pt x="251561" y="800"/>
                </a:cubicBezTo>
                <a:cubicBezTo>
                  <a:pt x="246993" y="9936"/>
                  <a:pt x="249054" y="21085"/>
                  <a:pt x="247227" y="31135"/>
                </a:cubicBezTo>
                <a:cubicBezTo>
                  <a:pt x="245712" y="39466"/>
                  <a:pt x="237056" y="70227"/>
                  <a:pt x="234226" y="74472"/>
                </a:cubicBezTo>
                <a:lnTo>
                  <a:pt x="216892" y="100474"/>
                </a:lnTo>
                <a:cubicBezTo>
                  <a:pt x="214003" y="104808"/>
                  <a:pt x="210553" y="108816"/>
                  <a:pt x="208224" y="113475"/>
                </a:cubicBezTo>
                <a:cubicBezTo>
                  <a:pt x="203306" y="123310"/>
                  <a:pt x="198239" y="135236"/>
                  <a:pt x="190890" y="143810"/>
                </a:cubicBezTo>
                <a:cubicBezTo>
                  <a:pt x="185572" y="150015"/>
                  <a:pt x="179333" y="155367"/>
                  <a:pt x="173555" y="161145"/>
                </a:cubicBezTo>
                <a:cubicBezTo>
                  <a:pt x="167777" y="166923"/>
                  <a:pt x="160754" y="171680"/>
                  <a:pt x="156221" y="178479"/>
                </a:cubicBezTo>
                <a:cubicBezTo>
                  <a:pt x="153332" y="182813"/>
                  <a:pt x="151554" y="188146"/>
                  <a:pt x="147553" y="191480"/>
                </a:cubicBezTo>
                <a:cubicBezTo>
                  <a:pt x="142590" y="195616"/>
                  <a:pt x="135594" y="196565"/>
                  <a:pt x="130219" y="200148"/>
                </a:cubicBezTo>
                <a:cubicBezTo>
                  <a:pt x="105876" y="216377"/>
                  <a:pt x="144122" y="215740"/>
                  <a:pt x="86882" y="234817"/>
                </a:cubicBezTo>
                <a:cubicBezTo>
                  <a:pt x="55690" y="245213"/>
                  <a:pt x="94664" y="232592"/>
                  <a:pt x="56547" y="243484"/>
                </a:cubicBezTo>
                <a:cubicBezTo>
                  <a:pt x="52155" y="244739"/>
                  <a:pt x="47978" y="246710"/>
                  <a:pt x="43546" y="247818"/>
                </a:cubicBezTo>
                <a:cubicBezTo>
                  <a:pt x="25080" y="252434"/>
                  <a:pt x="16099" y="244929"/>
                  <a:pt x="8876" y="25648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9E3C6E-7E13-44DB-A984-DAFDC8F28A85}"/>
              </a:ext>
            </a:extLst>
          </p:cNvPr>
          <p:cNvSpPr/>
          <p:nvPr/>
        </p:nvSpPr>
        <p:spPr>
          <a:xfrm>
            <a:off x="9824383" y="2964216"/>
            <a:ext cx="247362" cy="450700"/>
          </a:xfrm>
          <a:custGeom>
            <a:avLst/>
            <a:gdLst>
              <a:gd name="connsiteX0" fmla="*/ 99674 w 247362"/>
              <a:gd name="connsiteY0" fmla="*/ 30336 h 450700"/>
              <a:gd name="connsiteX1" fmla="*/ 95340 w 247362"/>
              <a:gd name="connsiteY1" fmla="*/ 8667 h 450700"/>
              <a:gd name="connsiteX2" fmla="*/ 82339 w 247362"/>
              <a:gd name="connsiteY2" fmla="*/ 4334 h 450700"/>
              <a:gd name="connsiteX3" fmla="*/ 30335 w 247362"/>
              <a:gd name="connsiteY3" fmla="*/ 0 h 450700"/>
              <a:gd name="connsiteX4" fmla="*/ 13001 w 247362"/>
              <a:gd name="connsiteY4" fmla="*/ 4334 h 450700"/>
              <a:gd name="connsiteX5" fmla="*/ 4334 w 247362"/>
              <a:gd name="connsiteY5" fmla="*/ 30336 h 450700"/>
              <a:gd name="connsiteX6" fmla="*/ 8667 w 247362"/>
              <a:gd name="connsiteY6" fmla="*/ 65005 h 450700"/>
              <a:gd name="connsiteX7" fmla="*/ 13001 w 247362"/>
              <a:gd name="connsiteY7" fmla="*/ 78006 h 450700"/>
              <a:gd name="connsiteX8" fmla="*/ 0 w 247362"/>
              <a:gd name="connsiteY8" fmla="*/ 117009 h 450700"/>
              <a:gd name="connsiteX9" fmla="*/ 13001 w 247362"/>
              <a:gd name="connsiteY9" fmla="*/ 143011 h 450700"/>
              <a:gd name="connsiteX10" fmla="*/ 43336 w 247362"/>
              <a:gd name="connsiteY10" fmla="*/ 177680 h 450700"/>
              <a:gd name="connsiteX11" fmla="*/ 47670 w 247362"/>
              <a:gd name="connsiteY11" fmla="*/ 195014 h 450700"/>
              <a:gd name="connsiteX12" fmla="*/ 56337 w 247362"/>
              <a:gd name="connsiteY12" fmla="*/ 203682 h 450700"/>
              <a:gd name="connsiteX13" fmla="*/ 60671 w 247362"/>
              <a:gd name="connsiteY13" fmla="*/ 216683 h 450700"/>
              <a:gd name="connsiteX14" fmla="*/ 56337 w 247362"/>
              <a:gd name="connsiteY14" fmla="*/ 229684 h 450700"/>
              <a:gd name="connsiteX15" fmla="*/ 60671 w 247362"/>
              <a:gd name="connsiteY15" fmla="*/ 247018 h 450700"/>
              <a:gd name="connsiteX16" fmla="*/ 86673 w 247362"/>
              <a:gd name="connsiteY16" fmla="*/ 268686 h 450700"/>
              <a:gd name="connsiteX17" fmla="*/ 95340 w 247362"/>
              <a:gd name="connsiteY17" fmla="*/ 255685 h 450700"/>
              <a:gd name="connsiteX18" fmla="*/ 99674 w 247362"/>
              <a:gd name="connsiteY18" fmla="*/ 242684 h 450700"/>
              <a:gd name="connsiteX19" fmla="*/ 121342 w 247362"/>
              <a:gd name="connsiteY19" fmla="*/ 221016 h 450700"/>
              <a:gd name="connsiteX20" fmla="*/ 134343 w 247362"/>
              <a:gd name="connsiteY20" fmla="*/ 225350 h 450700"/>
              <a:gd name="connsiteX21" fmla="*/ 160345 w 247362"/>
              <a:gd name="connsiteY21" fmla="*/ 251352 h 450700"/>
              <a:gd name="connsiteX22" fmla="*/ 177680 w 247362"/>
              <a:gd name="connsiteY22" fmla="*/ 255685 h 450700"/>
              <a:gd name="connsiteX23" fmla="*/ 173346 w 247362"/>
              <a:gd name="connsiteY23" fmla="*/ 281687 h 450700"/>
              <a:gd name="connsiteX24" fmla="*/ 160345 w 247362"/>
              <a:gd name="connsiteY24" fmla="*/ 286021 h 450700"/>
              <a:gd name="connsiteX25" fmla="*/ 130009 w 247362"/>
              <a:gd name="connsiteY25" fmla="*/ 290355 h 450700"/>
              <a:gd name="connsiteX26" fmla="*/ 121342 w 247362"/>
              <a:gd name="connsiteY26" fmla="*/ 372694 h 450700"/>
              <a:gd name="connsiteX27" fmla="*/ 134343 w 247362"/>
              <a:gd name="connsiteY27" fmla="*/ 381361 h 450700"/>
              <a:gd name="connsiteX28" fmla="*/ 147344 w 247362"/>
              <a:gd name="connsiteY28" fmla="*/ 377028 h 450700"/>
              <a:gd name="connsiteX29" fmla="*/ 169012 w 247362"/>
              <a:gd name="connsiteY29" fmla="*/ 390029 h 450700"/>
              <a:gd name="connsiteX30" fmla="*/ 195014 w 247362"/>
              <a:gd name="connsiteY30" fmla="*/ 450700 h 450700"/>
              <a:gd name="connsiteX31" fmla="*/ 208015 w 247362"/>
              <a:gd name="connsiteY31" fmla="*/ 446366 h 450700"/>
              <a:gd name="connsiteX32" fmla="*/ 203681 w 247362"/>
              <a:gd name="connsiteY32" fmla="*/ 424698 h 450700"/>
              <a:gd name="connsiteX33" fmla="*/ 208015 w 247362"/>
              <a:gd name="connsiteY33" fmla="*/ 398696 h 450700"/>
              <a:gd name="connsiteX34" fmla="*/ 221016 w 247362"/>
              <a:gd name="connsiteY34" fmla="*/ 407363 h 450700"/>
              <a:gd name="connsiteX35" fmla="*/ 229683 w 247362"/>
              <a:gd name="connsiteY35" fmla="*/ 420364 h 450700"/>
              <a:gd name="connsiteX36" fmla="*/ 238351 w 247362"/>
              <a:gd name="connsiteY36" fmla="*/ 429031 h 450700"/>
              <a:gd name="connsiteX37" fmla="*/ 247018 w 247362"/>
              <a:gd name="connsiteY37" fmla="*/ 416030 h 450700"/>
              <a:gd name="connsiteX38" fmla="*/ 242684 w 247362"/>
              <a:gd name="connsiteY38" fmla="*/ 394362 h 450700"/>
              <a:gd name="connsiteX39" fmla="*/ 203681 w 247362"/>
              <a:gd name="connsiteY39" fmla="*/ 372694 h 450700"/>
              <a:gd name="connsiteX40" fmla="*/ 199348 w 247362"/>
              <a:gd name="connsiteY40" fmla="*/ 359693 h 450700"/>
              <a:gd name="connsiteX41" fmla="*/ 173346 w 247362"/>
              <a:gd name="connsiteY41" fmla="*/ 342358 h 450700"/>
              <a:gd name="connsiteX42" fmla="*/ 160345 w 247362"/>
              <a:gd name="connsiteY42" fmla="*/ 329357 h 450700"/>
              <a:gd name="connsiteX43" fmla="*/ 160345 w 247362"/>
              <a:gd name="connsiteY43" fmla="*/ 281687 h 450700"/>
              <a:gd name="connsiteX44" fmla="*/ 169012 w 247362"/>
              <a:gd name="connsiteY44" fmla="*/ 251352 h 450700"/>
              <a:gd name="connsiteX45" fmla="*/ 164679 w 247362"/>
              <a:gd name="connsiteY45" fmla="*/ 234017 h 450700"/>
              <a:gd name="connsiteX46" fmla="*/ 134343 w 247362"/>
              <a:gd name="connsiteY46" fmla="*/ 221016 h 450700"/>
              <a:gd name="connsiteX47" fmla="*/ 108341 w 247362"/>
              <a:gd name="connsiteY47" fmla="*/ 212349 h 450700"/>
              <a:gd name="connsiteX48" fmla="*/ 99674 w 247362"/>
              <a:gd name="connsiteY48" fmla="*/ 199348 h 450700"/>
              <a:gd name="connsiteX49" fmla="*/ 99674 w 247362"/>
              <a:gd name="connsiteY49" fmla="*/ 125676 h 450700"/>
              <a:gd name="connsiteX50" fmla="*/ 117008 w 247362"/>
              <a:gd name="connsiteY50" fmla="*/ 99674 h 450700"/>
              <a:gd name="connsiteX51" fmla="*/ 125676 w 247362"/>
              <a:gd name="connsiteY51" fmla="*/ 73672 h 450700"/>
              <a:gd name="connsiteX52" fmla="*/ 112675 w 247362"/>
              <a:gd name="connsiteY52" fmla="*/ 30336 h 450700"/>
              <a:gd name="connsiteX53" fmla="*/ 99674 w 247362"/>
              <a:gd name="connsiteY53" fmla="*/ 30336 h 4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7362" h="450700">
                <a:moveTo>
                  <a:pt x="99674" y="30336"/>
                </a:moveTo>
                <a:cubicBezTo>
                  <a:pt x="96785" y="26725"/>
                  <a:pt x="99426" y="14796"/>
                  <a:pt x="95340" y="8667"/>
                </a:cubicBezTo>
                <a:cubicBezTo>
                  <a:pt x="92806" y="4866"/>
                  <a:pt x="86867" y="4938"/>
                  <a:pt x="82339" y="4334"/>
                </a:cubicBezTo>
                <a:cubicBezTo>
                  <a:pt x="65097" y="2035"/>
                  <a:pt x="47670" y="1445"/>
                  <a:pt x="30335" y="0"/>
                </a:cubicBezTo>
                <a:cubicBezTo>
                  <a:pt x="24557" y="1445"/>
                  <a:pt x="16877" y="-188"/>
                  <a:pt x="13001" y="4334"/>
                </a:cubicBezTo>
                <a:cubicBezTo>
                  <a:pt x="7055" y="11271"/>
                  <a:pt x="4334" y="30336"/>
                  <a:pt x="4334" y="30336"/>
                </a:cubicBezTo>
                <a:cubicBezTo>
                  <a:pt x="5778" y="41892"/>
                  <a:pt x="6584" y="53547"/>
                  <a:pt x="8667" y="65005"/>
                </a:cubicBezTo>
                <a:cubicBezTo>
                  <a:pt x="9484" y="69499"/>
                  <a:pt x="13001" y="73438"/>
                  <a:pt x="13001" y="78006"/>
                </a:cubicBezTo>
                <a:cubicBezTo>
                  <a:pt x="13001" y="107473"/>
                  <a:pt x="13924" y="103083"/>
                  <a:pt x="0" y="117009"/>
                </a:cubicBezTo>
                <a:cubicBezTo>
                  <a:pt x="4091" y="129282"/>
                  <a:pt x="3955" y="132672"/>
                  <a:pt x="13001" y="143011"/>
                </a:cubicBezTo>
                <a:cubicBezTo>
                  <a:pt x="48492" y="183573"/>
                  <a:pt x="23833" y="148424"/>
                  <a:pt x="43336" y="177680"/>
                </a:cubicBezTo>
                <a:cubicBezTo>
                  <a:pt x="44781" y="183458"/>
                  <a:pt x="45006" y="189687"/>
                  <a:pt x="47670" y="195014"/>
                </a:cubicBezTo>
                <a:cubicBezTo>
                  <a:pt x="49497" y="198669"/>
                  <a:pt x="54235" y="200178"/>
                  <a:pt x="56337" y="203682"/>
                </a:cubicBezTo>
                <a:cubicBezTo>
                  <a:pt x="58687" y="207599"/>
                  <a:pt x="59226" y="212349"/>
                  <a:pt x="60671" y="216683"/>
                </a:cubicBezTo>
                <a:cubicBezTo>
                  <a:pt x="59226" y="221017"/>
                  <a:pt x="56337" y="225116"/>
                  <a:pt x="56337" y="229684"/>
                </a:cubicBezTo>
                <a:cubicBezTo>
                  <a:pt x="56337" y="235640"/>
                  <a:pt x="57716" y="241847"/>
                  <a:pt x="60671" y="247018"/>
                </a:cubicBezTo>
                <a:cubicBezTo>
                  <a:pt x="65805" y="256002"/>
                  <a:pt x="78388" y="263163"/>
                  <a:pt x="86673" y="268686"/>
                </a:cubicBezTo>
                <a:cubicBezTo>
                  <a:pt x="89562" y="264352"/>
                  <a:pt x="93011" y="260343"/>
                  <a:pt x="95340" y="255685"/>
                </a:cubicBezTo>
                <a:cubicBezTo>
                  <a:pt x="97383" y="251599"/>
                  <a:pt x="96933" y="246338"/>
                  <a:pt x="99674" y="242684"/>
                </a:cubicBezTo>
                <a:cubicBezTo>
                  <a:pt x="105803" y="234513"/>
                  <a:pt x="121342" y="221016"/>
                  <a:pt x="121342" y="221016"/>
                </a:cubicBezTo>
                <a:cubicBezTo>
                  <a:pt x="125676" y="222461"/>
                  <a:pt x="130737" y="222545"/>
                  <a:pt x="134343" y="225350"/>
                </a:cubicBezTo>
                <a:cubicBezTo>
                  <a:pt x="144018" y="232875"/>
                  <a:pt x="148453" y="248380"/>
                  <a:pt x="160345" y="251352"/>
                </a:cubicBezTo>
                <a:lnTo>
                  <a:pt x="177680" y="255685"/>
                </a:lnTo>
                <a:cubicBezTo>
                  <a:pt x="176235" y="264352"/>
                  <a:pt x="177706" y="274058"/>
                  <a:pt x="173346" y="281687"/>
                </a:cubicBezTo>
                <a:cubicBezTo>
                  <a:pt x="171080" y="285653"/>
                  <a:pt x="164824" y="285125"/>
                  <a:pt x="160345" y="286021"/>
                </a:cubicBezTo>
                <a:cubicBezTo>
                  <a:pt x="150329" y="288024"/>
                  <a:pt x="140121" y="288910"/>
                  <a:pt x="130009" y="290355"/>
                </a:cubicBezTo>
                <a:cubicBezTo>
                  <a:pt x="107061" y="320952"/>
                  <a:pt x="107259" y="312841"/>
                  <a:pt x="121342" y="372694"/>
                </a:cubicBezTo>
                <a:cubicBezTo>
                  <a:pt x="122535" y="377764"/>
                  <a:pt x="130009" y="378472"/>
                  <a:pt x="134343" y="381361"/>
                </a:cubicBezTo>
                <a:cubicBezTo>
                  <a:pt x="138677" y="379917"/>
                  <a:pt x="142776" y="377028"/>
                  <a:pt x="147344" y="377028"/>
                </a:cubicBezTo>
                <a:cubicBezTo>
                  <a:pt x="158597" y="377028"/>
                  <a:pt x="162146" y="383162"/>
                  <a:pt x="169012" y="390029"/>
                </a:cubicBezTo>
                <a:cubicBezTo>
                  <a:pt x="172332" y="433182"/>
                  <a:pt x="155495" y="450700"/>
                  <a:pt x="195014" y="450700"/>
                </a:cubicBezTo>
                <a:cubicBezTo>
                  <a:pt x="199582" y="450700"/>
                  <a:pt x="203681" y="447811"/>
                  <a:pt x="208015" y="446366"/>
                </a:cubicBezTo>
                <a:cubicBezTo>
                  <a:pt x="222106" y="404095"/>
                  <a:pt x="208008" y="459308"/>
                  <a:pt x="203681" y="424698"/>
                </a:cubicBezTo>
                <a:cubicBezTo>
                  <a:pt x="202591" y="415979"/>
                  <a:pt x="206570" y="407363"/>
                  <a:pt x="208015" y="398696"/>
                </a:cubicBezTo>
                <a:cubicBezTo>
                  <a:pt x="212349" y="401585"/>
                  <a:pt x="217333" y="403680"/>
                  <a:pt x="221016" y="407363"/>
                </a:cubicBezTo>
                <a:cubicBezTo>
                  <a:pt x="224699" y="411046"/>
                  <a:pt x="226429" y="416297"/>
                  <a:pt x="229683" y="420364"/>
                </a:cubicBezTo>
                <a:cubicBezTo>
                  <a:pt x="232235" y="423555"/>
                  <a:pt x="235462" y="426142"/>
                  <a:pt x="238351" y="429031"/>
                </a:cubicBezTo>
                <a:cubicBezTo>
                  <a:pt x="241240" y="424697"/>
                  <a:pt x="246372" y="421198"/>
                  <a:pt x="247018" y="416030"/>
                </a:cubicBezTo>
                <a:cubicBezTo>
                  <a:pt x="247931" y="408721"/>
                  <a:pt x="247206" y="400176"/>
                  <a:pt x="242684" y="394362"/>
                </a:cubicBezTo>
                <a:cubicBezTo>
                  <a:pt x="232254" y="380952"/>
                  <a:pt x="218068" y="377490"/>
                  <a:pt x="203681" y="372694"/>
                </a:cubicBezTo>
                <a:cubicBezTo>
                  <a:pt x="202237" y="368360"/>
                  <a:pt x="201882" y="363494"/>
                  <a:pt x="199348" y="359693"/>
                </a:cubicBezTo>
                <a:cubicBezTo>
                  <a:pt x="190074" y="345781"/>
                  <a:pt x="186976" y="346902"/>
                  <a:pt x="173346" y="342358"/>
                </a:cubicBezTo>
                <a:cubicBezTo>
                  <a:pt x="169012" y="338024"/>
                  <a:pt x="163745" y="334456"/>
                  <a:pt x="160345" y="329357"/>
                </a:cubicBezTo>
                <a:cubicBezTo>
                  <a:pt x="151237" y="315696"/>
                  <a:pt x="158225" y="294405"/>
                  <a:pt x="160345" y="281687"/>
                </a:cubicBezTo>
                <a:cubicBezTo>
                  <a:pt x="162158" y="270810"/>
                  <a:pt x="165579" y="261652"/>
                  <a:pt x="169012" y="251352"/>
                </a:cubicBezTo>
                <a:cubicBezTo>
                  <a:pt x="167568" y="245574"/>
                  <a:pt x="167343" y="239344"/>
                  <a:pt x="164679" y="234017"/>
                </a:cubicBezTo>
                <a:cubicBezTo>
                  <a:pt x="158238" y="221134"/>
                  <a:pt x="146614" y="224363"/>
                  <a:pt x="134343" y="221016"/>
                </a:cubicBezTo>
                <a:cubicBezTo>
                  <a:pt x="125529" y="218612"/>
                  <a:pt x="108341" y="212349"/>
                  <a:pt x="108341" y="212349"/>
                </a:cubicBezTo>
                <a:cubicBezTo>
                  <a:pt x="105452" y="208015"/>
                  <a:pt x="101321" y="204289"/>
                  <a:pt x="99674" y="199348"/>
                </a:cubicBezTo>
                <a:cubicBezTo>
                  <a:pt x="92810" y="178757"/>
                  <a:pt x="94375" y="143694"/>
                  <a:pt x="99674" y="125676"/>
                </a:cubicBezTo>
                <a:cubicBezTo>
                  <a:pt x="102613" y="115683"/>
                  <a:pt x="113714" y="109556"/>
                  <a:pt x="117008" y="99674"/>
                </a:cubicBezTo>
                <a:lnTo>
                  <a:pt x="125676" y="73672"/>
                </a:lnTo>
                <a:cubicBezTo>
                  <a:pt x="117794" y="18506"/>
                  <a:pt x="128441" y="61868"/>
                  <a:pt x="112675" y="30336"/>
                </a:cubicBezTo>
                <a:cubicBezTo>
                  <a:pt x="105489" y="15965"/>
                  <a:pt x="102563" y="33947"/>
                  <a:pt x="99674" y="3033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B508FE-C85D-43A3-B4CE-01F062C64669}"/>
              </a:ext>
            </a:extLst>
          </p:cNvPr>
          <p:cNvSpPr/>
          <p:nvPr/>
        </p:nvSpPr>
        <p:spPr>
          <a:xfrm>
            <a:off x="9942994" y="3315242"/>
            <a:ext cx="228081" cy="268686"/>
          </a:xfrm>
          <a:custGeom>
            <a:avLst/>
            <a:gdLst>
              <a:gd name="connsiteX0" fmla="*/ 20066 w 228081"/>
              <a:gd name="connsiteY0" fmla="*/ 216682 h 268686"/>
              <a:gd name="connsiteX1" fmla="*/ 33067 w 228081"/>
              <a:gd name="connsiteY1" fmla="*/ 186347 h 268686"/>
              <a:gd name="connsiteX2" fmla="*/ 37400 w 228081"/>
              <a:gd name="connsiteY2" fmla="*/ 173346 h 268686"/>
              <a:gd name="connsiteX3" fmla="*/ 50401 w 228081"/>
              <a:gd name="connsiteY3" fmla="*/ 169012 h 268686"/>
              <a:gd name="connsiteX4" fmla="*/ 72070 w 228081"/>
              <a:gd name="connsiteY4" fmla="*/ 173346 h 268686"/>
              <a:gd name="connsiteX5" fmla="*/ 98071 w 228081"/>
              <a:gd name="connsiteY5" fmla="*/ 169012 h 268686"/>
              <a:gd name="connsiteX6" fmla="*/ 89404 w 228081"/>
              <a:gd name="connsiteY6" fmla="*/ 229683 h 268686"/>
              <a:gd name="connsiteX7" fmla="*/ 115406 w 228081"/>
              <a:gd name="connsiteY7" fmla="*/ 234017 h 268686"/>
              <a:gd name="connsiteX8" fmla="*/ 128407 w 228081"/>
              <a:gd name="connsiteY8" fmla="*/ 242684 h 268686"/>
              <a:gd name="connsiteX9" fmla="*/ 141408 w 228081"/>
              <a:gd name="connsiteY9" fmla="*/ 247018 h 268686"/>
              <a:gd name="connsiteX10" fmla="*/ 180411 w 228081"/>
              <a:gd name="connsiteY10" fmla="*/ 268686 h 268686"/>
              <a:gd name="connsiteX11" fmla="*/ 197745 w 228081"/>
              <a:gd name="connsiteY11" fmla="*/ 264352 h 268686"/>
              <a:gd name="connsiteX12" fmla="*/ 184744 w 228081"/>
              <a:gd name="connsiteY12" fmla="*/ 221016 h 268686"/>
              <a:gd name="connsiteX13" fmla="*/ 189078 w 228081"/>
              <a:gd name="connsiteY13" fmla="*/ 203681 h 268686"/>
              <a:gd name="connsiteX14" fmla="*/ 193412 w 228081"/>
              <a:gd name="connsiteY14" fmla="*/ 190680 h 268686"/>
              <a:gd name="connsiteX15" fmla="*/ 206413 w 228081"/>
              <a:gd name="connsiteY15" fmla="*/ 195014 h 268686"/>
              <a:gd name="connsiteX16" fmla="*/ 210746 w 228081"/>
              <a:gd name="connsiteY16" fmla="*/ 229683 h 268686"/>
              <a:gd name="connsiteX17" fmla="*/ 219414 w 228081"/>
              <a:gd name="connsiteY17" fmla="*/ 216682 h 268686"/>
              <a:gd name="connsiteX18" fmla="*/ 228081 w 228081"/>
              <a:gd name="connsiteY18" fmla="*/ 190680 h 268686"/>
              <a:gd name="connsiteX19" fmla="*/ 223747 w 228081"/>
              <a:gd name="connsiteY19" fmla="*/ 177679 h 268686"/>
              <a:gd name="connsiteX20" fmla="*/ 210746 w 228081"/>
              <a:gd name="connsiteY20" fmla="*/ 169012 h 268686"/>
              <a:gd name="connsiteX21" fmla="*/ 202079 w 228081"/>
              <a:gd name="connsiteY21" fmla="*/ 108341 h 268686"/>
              <a:gd name="connsiteX22" fmla="*/ 193412 w 228081"/>
              <a:gd name="connsiteY22" fmla="*/ 95340 h 268686"/>
              <a:gd name="connsiteX23" fmla="*/ 180411 w 228081"/>
              <a:gd name="connsiteY23" fmla="*/ 91006 h 268686"/>
              <a:gd name="connsiteX24" fmla="*/ 167410 w 228081"/>
              <a:gd name="connsiteY24" fmla="*/ 65004 h 268686"/>
              <a:gd name="connsiteX25" fmla="*/ 158742 w 228081"/>
              <a:gd name="connsiteY25" fmla="*/ 56337 h 268686"/>
              <a:gd name="connsiteX26" fmla="*/ 145742 w 228081"/>
              <a:gd name="connsiteY26" fmla="*/ 30335 h 268686"/>
              <a:gd name="connsiteX27" fmla="*/ 141408 w 228081"/>
              <a:gd name="connsiteY27" fmla="*/ 17334 h 268686"/>
              <a:gd name="connsiteX28" fmla="*/ 132741 w 228081"/>
              <a:gd name="connsiteY28" fmla="*/ 0 h 268686"/>
              <a:gd name="connsiteX29" fmla="*/ 119740 w 228081"/>
              <a:gd name="connsiteY29" fmla="*/ 26002 h 268686"/>
              <a:gd name="connsiteX30" fmla="*/ 124073 w 228081"/>
              <a:gd name="connsiteY30" fmla="*/ 52003 h 268686"/>
              <a:gd name="connsiteX31" fmla="*/ 128407 w 228081"/>
              <a:gd name="connsiteY31" fmla="*/ 65004 h 268686"/>
              <a:gd name="connsiteX32" fmla="*/ 145742 w 228081"/>
              <a:gd name="connsiteY32" fmla="*/ 82339 h 268686"/>
              <a:gd name="connsiteX33" fmla="*/ 154409 w 228081"/>
              <a:gd name="connsiteY33" fmla="*/ 95340 h 268686"/>
              <a:gd name="connsiteX34" fmla="*/ 158742 w 228081"/>
              <a:gd name="connsiteY34" fmla="*/ 108341 h 268686"/>
              <a:gd name="connsiteX35" fmla="*/ 154409 w 228081"/>
              <a:gd name="connsiteY35" fmla="*/ 134343 h 268686"/>
              <a:gd name="connsiteX36" fmla="*/ 141408 w 228081"/>
              <a:gd name="connsiteY36" fmla="*/ 143010 h 268686"/>
              <a:gd name="connsiteX37" fmla="*/ 37400 w 228081"/>
              <a:gd name="connsiteY37" fmla="*/ 151677 h 268686"/>
              <a:gd name="connsiteX38" fmla="*/ 11398 w 228081"/>
              <a:gd name="connsiteY38" fmla="*/ 164678 h 268686"/>
              <a:gd name="connsiteX39" fmla="*/ 2731 w 228081"/>
              <a:gd name="connsiteY39" fmla="*/ 177679 h 268686"/>
              <a:gd name="connsiteX40" fmla="*/ 20066 w 228081"/>
              <a:gd name="connsiteY40" fmla="*/ 216682 h 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8081" h="268686">
                <a:moveTo>
                  <a:pt x="20066" y="216682"/>
                </a:moveTo>
                <a:cubicBezTo>
                  <a:pt x="25122" y="218127"/>
                  <a:pt x="16415" y="214099"/>
                  <a:pt x="33067" y="186347"/>
                </a:cubicBezTo>
                <a:cubicBezTo>
                  <a:pt x="35417" y="182430"/>
                  <a:pt x="34170" y="176576"/>
                  <a:pt x="37400" y="173346"/>
                </a:cubicBezTo>
                <a:cubicBezTo>
                  <a:pt x="40630" y="170116"/>
                  <a:pt x="46067" y="170457"/>
                  <a:pt x="50401" y="169012"/>
                </a:cubicBezTo>
                <a:cubicBezTo>
                  <a:pt x="57624" y="170457"/>
                  <a:pt x="64704" y="173346"/>
                  <a:pt x="72070" y="173346"/>
                </a:cubicBezTo>
                <a:cubicBezTo>
                  <a:pt x="80857" y="173346"/>
                  <a:pt x="93804" y="161331"/>
                  <a:pt x="98071" y="169012"/>
                </a:cubicBezTo>
                <a:cubicBezTo>
                  <a:pt x="103169" y="178188"/>
                  <a:pt x="93147" y="214711"/>
                  <a:pt x="89404" y="229683"/>
                </a:cubicBezTo>
                <a:cubicBezTo>
                  <a:pt x="98071" y="231128"/>
                  <a:pt x="107070" y="231238"/>
                  <a:pt x="115406" y="234017"/>
                </a:cubicBezTo>
                <a:cubicBezTo>
                  <a:pt x="120347" y="235664"/>
                  <a:pt x="123749" y="240355"/>
                  <a:pt x="128407" y="242684"/>
                </a:cubicBezTo>
                <a:cubicBezTo>
                  <a:pt x="132493" y="244727"/>
                  <a:pt x="137415" y="244800"/>
                  <a:pt x="141408" y="247018"/>
                </a:cubicBezTo>
                <a:cubicBezTo>
                  <a:pt x="186112" y="271853"/>
                  <a:pt x="150993" y="258879"/>
                  <a:pt x="180411" y="268686"/>
                </a:cubicBezTo>
                <a:cubicBezTo>
                  <a:pt x="186189" y="267241"/>
                  <a:pt x="195862" y="270002"/>
                  <a:pt x="197745" y="264352"/>
                </a:cubicBezTo>
                <a:cubicBezTo>
                  <a:pt x="206216" y="238938"/>
                  <a:pt x="196978" y="233248"/>
                  <a:pt x="184744" y="221016"/>
                </a:cubicBezTo>
                <a:cubicBezTo>
                  <a:pt x="186189" y="215238"/>
                  <a:pt x="187442" y="209408"/>
                  <a:pt x="189078" y="203681"/>
                </a:cubicBezTo>
                <a:cubicBezTo>
                  <a:pt x="190333" y="199289"/>
                  <a:pt x="189326" y="192723"/>
                  <a:pt x="193412" y="190680"/>
                </a:cubicBezTo>
                <a:cubicBezTo>
                  <a:pt x="197498" y="188637"/>
                  <a:pt x="202079" y="193569"/>
                  <a:pt x="206413" y="195014"/>
                </a:cubicBezTo>
                <a:cubicBezTo>
                  <a:pt x="207857" y="206570"/>
                  <a:pt x="204754" y="219696"/>
                  <a:pt x="210746" y="229683"/>
                </a:cubicBezTo>
                <a:cubicBezTo>
                  <a:pt x="213426" y="234149"/>
                  <a:pt x="217299" y="221442"/>
                  <a:pt x="219414" y="216682"/>
                </a:cubicBezTo>
                <a:cubicBezTo>
                  <a:pt x="223125" y="208333"/>
                  <a:pt x="228081" y="190680"/>
                  <a:pt x="228081" y="190680"/>
                </a:cubicBezTo>
                <a:cubicBezTo>
                  <a:pt x="226636" y="186346"/>
                  <a:pt x="226601" y="181246"/>
                  <a:pt x="223747" y="177679"/>
                </a:cubicBezTo>
                <a:cubicBezTo>
                  <a:pt x="220493" y="173612"/>
                  <a:pt x="212278" y="173990"/>
                  <a:pt x="210746" y="169012"/>
                </a:cubicBezTo>
                <a:cubicBezTo>
                  <a:pt x="202769" y="143087"/>
                  <a:pt x="212384" y="128951"/>
                  <a:pt x="202079" y="108341"/>
                </a:cubicBezTo>
                <a:cubicBezTo>
                  <a:pt x="199750" y="103683"/>
                  <a:pt x="197479" y="98594"/>
                  <a:pt x="193412" y="95340"/>
                </a:cubicBezTo>
                <a:cubicBezTo>
                  <a:pt x="189845" y="92486"/>
                  <a:pt x="184745" y="92451"/>
                  <a:pt x="180411" y="91006"/>
                </a:cubicBezTo>
                <a:cubicBezTo>
                  <a:pt x="160225" y="70823"/>
                  <a:pt x="183384" y="96952"/>
                  <a:pt x="167410" y="65004"/>
                </a:cubicBezTo>
                <a:cubicBezTo>
                  <a:pt x="165583" y="61349"/>
                  <a:pt x="161631" y="59226"/>
                  <a:pt x="158742" y="56337"/>
                </a:cubicBezTo>
                <a:cubicBezTo>
                  <a:pt x="147853" y="23665"/>
                  <a:pt x="162540" y="63931"/>
                  <a:pt x="145742" y="30335"/>
                </a:cubicBezTo>
                <a:cubicBezTo>
                  <a:pt x="143699" y="26249"/>
                  <a:pt x="143208" y="21533"/>
                  <a:pt x="141408" y="17334"/>
                </a:cubicBezTo>
                <a:cubicBezTo>
                  <a:pt x="138863" y="11396"/>
                  <a:pt x="135630" y="5778"/>
                  <a:pt x="132741" y="0"/>
                </a:cubicBezTo>
                <a:cubicBezTo>
                  <a:pt x="128357" y="6575"/>
                  <a:pt x="119740" y="17029"/>
                  <a:pt x="119740" y="26002"/>
                </a:cubicBezTo>
                <a:cubicBezTo>
                  <a:pt x="119740" y="34789"/>
                  <a:pt x="122167" y="43426"/>
                  <a:pt x="124073" y="52003"/>
                </a:cubicBezTo>
                <a:cubicBezTo>
                  <a:pt x="125064" y="56462"/>
                  <a:pt x="125752" y="61287"/>
                  <a:pt x="128407" y="65004"/>
                </a:cubicBezTo>
                <a:cubicBezTo>
                  <a:pt x="133157" y="71654"/>
                  <a:pt x="141209" y="75540"/>
                  <a:pt x="145742" y="82339"/>
                </a:cubicBezTo>
                <a:lnTo>
                  <a:pt x="154409" y="95340"/>
                </a:lnTo>
                <a:cubicBezTo>
                  <a:pt x="155853" y="99674"/>
                  <a:pt x="158742" y="103773"/>
                  <a:pt x="158742" y="108341"/>
                </a:cubicBezTo>
                <a:cubicBezTo>
                  <a:pt x="158742" y="117128"/>
                  <a:pt x="158339" y="126484"/>
                  <a:pt x="154409" y="134343"/>
                </a:cubicBezTo>
                <a:cubicBezTo>
                  <a:pt x="152080" y="139002"/>
                  <a:pt x="146560" y="142247"/>
                  <a:pt x="141408" y="143010"/>
                </a:cubicBezTo>
                <a:cubicBezTo>
                  <a:pt x="106994" y="148108"/>
                  <a:pt x="72069" y="148788"/>
                  <a:pt x="37400" y="151677"/>
                </a:cubicBezTo>
                <a:cubicBezTo>
                  <a:pt x="28733" y="156011"/>
                  <a:pt x="19150" y="158864"/>
                  <a:pt x="11398" y="164678"/>
                </a:cubicBezTo>
                <a:cubicBezTo>
                  <a:pt x="7231" y="167803"/>
                  <a:pt x="4846" y="172920"/>
                  <a:pt x="2731" y="177679"/>
                </a:cubicBezTo>
                <a:cubicBezTo>
                  <a:pt x="-7763" y="201292"/>
                  <a:pt x="15010" y="215237"/>
                  <a:pt x="20066" y="21668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85C541-AE33-4F85-B016-1F53D4290004}"/>
              </a:ext>
            </a:extLst>
          </p:cNvPr>
          <p:cNvSpPr/>
          <p:nvPr/>
        </p:nvSpPr>
        <p:spPr>
          <a:xfrm>
            <a:off x="8831266" y="3584944"/>
            <a:ext cx="1279138" cy="696701"/>
          </a:xfrm>
          <a:custGeom>
            <a:avLst/>
            <a:gdLst>
              <a:gd name="connsiteX0" fmla="*/ 711 w 1279138"/>
              <a:gd name="connsiteY0" fmla="*/ 3318 h 696701"/>
              <a:gd name="connsiteX1" fmla="*/ 22379 w 1279138"/>
              <a:gd name="connsiteY1" fmla="*/ 37987 h 696701"/>
              <a:gd name="connsiteX2" fmla="*/ 35380 w 1279138"/>
              <a:gd name="connsiteY2" fmla="*/ 72656 h 696701"/>
              <a:gd name="connsiteX3" fmla="*/ 52715 w 1279138"/>
              <a:gd name="connsiteY3" fmla="*/ 98658 h 696701"/>
              <a:gd name="connsiteX4" fmla="*/ 65716 w 1279138"/>
              <a:gd name="connsiteY4" fmla="*/ 102992 h 696701"/>
              <a:gd name="connsiteX5" fmla="*/ 74383 w 1279138"/>
              <a:gd name="connsiteY5" fmla="*/ 115992 h 696701"/>
              <a:gd name="connsiteX6" fmla="*/ 87384 w 1279138"/>
              <a:gd name="connsiteY6" fmla="*/ 124660 h 696701"/>
              <a:gd name="connsiteX7" fmla="*/ 96052 w 1279138"/>
              <a:gd name="connsiteY7" fmla="*/ 133327 h 696701"/>
              <a:gd name="connsiteX8" fmla="*/ 117720 w 1279138"/>
              <a:gd name="connsiteY8" fmla="*/ 150662 h 696701"/>
              <a:gd name="connsiteX9" fmla="*/ 135054 w 1279138"/>
              <a:gd name="connsiteY9" fmla="*/ 176664 h 696701"/>
              <a:gd name="connsiteX10" fmla="*/ 143722 w 1279138"/>
              <a:gd name="connsiteY10" fmla="*/ 189665 h 696701"/>
              <a:gd name="connsiteX11" fmla="*/ 148055 w 1279138"/>
              <a:gd name="connsiteY11" fmla="*/ 202665 h 696701"/>
              <a:gd name="connsiteX12" fmla="*/ 165390 w 1279138"/>
              <a:gd name="connsiteY12" fmla="*/ 233001 h 696701"/>
              <a:gd name="connsiteX13" fmla="*/ 169724 w 1279138"/>
              <a:gd name="connsiteY13" fmla="*/ 246002 h 696701"/>
              <a:gd name="connsiteX14" fmla="*/ 178391 w 1279138"/>
              <a:gd name="connsiteY14" fmla="*/ 259003 h 696701"/>
              <a:gd name="connsiteX15" fmla="*/ 182725 w 1279138"/>
              <a:gd name="connsiteY15" fmla="*/ 272004 h 696701"/>
              <a:gd name="connsiteX16" fmla="*/ 204393 w 1279138"/>
              <a:gd name="connsiteY16" fmla="*/ 293672 h 696701"/>
              <a:gd name="connsiteX17" fmla="*/ 217394 w 1279138"/>
              <a:gd name="connsiteY17" fmla="*/ 324008 h 696701"/>
              <a:gd name="connsiteX18" fmla="*/ 221727 w 1279138"/>
              <a:gd name="connsiteY18" fmla="*/ 337009 h 696701"/>
              <a:gd name="connsiteX19" fmla="*/ 230395 w 1279138"/>
              <a:gd name="connsiteY19" fmla="*/ 354343 h 696701"/>
              <a:gd name="connsiteX20" fmla="*/ 234728 w 1279138"/>
              <a:gd name="connsiteY20" fmla="*/ 367344 h 696701"/>
              <a:gd name="connsiteX21" fmla="*/ 247729 w 1279138"/>
              <a:gd name="connsiteY21" fmla="*/ 380345 h 696701"/>
              <a:gd name="connsiteX22" fmla="*/ 269398 w 1279138"/>
              <a:gd name="connsiteY22" fmla="*/ 419348 h 696701"/>
              <a:gd name="connsiteX23" fmla="*/ 278065 w 1279138"/>
              <a:gd name="connsiteY23" fmla="*/ 436683 h 696701"/>
              <a:gd name="connsiteX24" fmla="*/ 304067 w 1279138"/>
              <a:gd name="connsiteY24" fmla="*/ 449683 h 696701"/>
              <a:gd name="connsiteX25" fmla="*/ 330069 w 1279138"/>
              <a:gd name="connsiteY25" fmla="*/ 467018 h 696701"/>
              <a:gd name="connsiteX26" fmla="*/ 351737 w 1279138"/>
              <a:gd name="connsiteY26" fmla="*/ 493020 h 696701"/>
              <a:gd name="connsiteX27" fmla="*/ 360404 w 1279138"/>
              <a:gd name="connsiteY27" fmla="*/ 506021 h 696701"/>
              <a:gd name="connsiteX28" fmla="*/ 373405 w 1279138"/>
              <a:gd name="connsiteY28" fmla="*/ 510355 h 696701"/>
              <a:gd name="connsiteX29" fmla="*/ 382072 w 1279138"/>
              <a:gd name="connsiteY29" fmla="*/ 523356 h 696701"/>
              <a:gd name="connsiteX30" fmla="*/ 408074 w 1279138"/>
              <a:gd name="connsiteY30" fmla="*/ 532023 h 696701"/>
              <a:gd name="connsiteX31" fmla="*/ 438410 w 1279138"/>
              <a:gd name="connsiteY31" fmla="*/ 601361 h 696701"/>
              <a:gd name="connsiteX32" fmla="*/ 451411 w 1279138"/>
              <a:gd name="connsiteY32" fmla="*/ 605695 h 696701"/>
              <a:gd name="connsiteX33" fmla="*/ 507748 w 1279138"/>
              <a:gd name="connsiteY33" fmla="*/ 610029 h 696701"/>
              <a:gd name="connsiteX34" fmla="*/ 529416 w 1279138"/>
              <a:gd name="connsiteY34" fmla="*/ 614362 h 696701"/>
              <a:gd name="connsiteX35" fmla="*/ 568419 w 1279138"/>
              <a:gd name="connsiteY35" fmla="*/ 627363 h 696701"/>
              <a:gd name="connsiteX36" fmla="*/ 581420 w 1279138"/>
              <a:gd name="connsiteY36" fmla="*/ 631697 h 696701"/>
              <a:gd name="connsiteX37" fmla="*/ 603089 w 1279138"/>
              <a:gd name="connsiteY37" fmla="*/ 636030 h 696701"/>
              <a:gd name="connsiteX38" fmla="*/ 620423 w 1279138"/>
              <a:gd name="connsiteY38" fmla="*/ 644698 h 696701"/>
              <a:gd name="connsiteX39" fmla="*/ 655092 w 1279138"/>
              <a:gd name="connsiteY39" fmla="*/ 653365 h 696701"/>
              <a:gd name="connsiteX40" fmla="*/ 715763 w 1279138"/>
              <a:gd name="connsiteY40" fmla="*/ 662032 h 696701"/>
              <a:gd name="connsiteX41" fmla="*/ 750433 w 1279138"/>
              <a:gd name="connsiteY41" fmla="*/ 670700 h 696701"/>
              <a:gd name="connsiteX42" fmla="*/ 776434 w 1279138"/>
              <a:gd name="connsiteY42" fmla="*/ 675033 h 696701"/>
              <a:gd name="connsiteX43" fmla="*/ 819771 w 1279138"/>
              <a:gd name="connsiteY43" fmla="*/ 683701 h 696701"/>
              <a:gd name="connsiteX44" fmla="*/ 871775 w 1279138"/>
              <a:gd name="connsiteY44" fmla="*/ 688034 h 696701"/>
              <a:gd name="connsiteX45" fmla="*/ 889109 w 1279138"/>
              <a:gd name="connsiteY45" fmla="*/ 692368 h 696701"/>
              <a:gd name="connsiteX46" fmla="*/ 902110 w 1279138"/>
              <a:gd name="connsiteY46" fmla="*/ 696701 h 696701"/>
              <a:gd name="connsiteX47" fmla="*/ 1075456 w 1279138"/>
              <a:gd name="connsiteY47" fmla="*/ 692368 h 696701"/>
              <a:gd name="connsiteX48" fmla="*/ 1118793 w 1279138"/>
              <a:gd name="connsiteY48" fmla="*/ 683701 h 696701"/>
              <a:gd name="connsiteX49" fmla="*/ 1153462 w 1279138"/>
              <a:gd name="connsiteY49" fmla="*/ 675033 h 696701"/>
              <a:gd name="connsiteX50" fmla="*/ 1279138 w 1279138"/>
              <a:gd name="connsiteY50" fmla="*/ 670700 h 696701"/>
              <a:gd name="connsiteX51" fmla="*/ 1274804 w 1279138"/>
              <a:gd name="connsiteY51" fmla="*/ 653365 h 696701"/>
              <a:gd name="connsiteX52" fmla="*/ 1166463 w 1279138"/>
              <a:gd name="connsiteY52" fmla="*/ 657699 h 696701"/>
              <a:gd name="connsiteX53" fmla="*/ 1153462 w 1279138"/>
              <a:gd name="connsiteY53" fmla="*/ 662032 h 696701"/>
              <a:gd name="connsiteX54" fmla="*/ 1127460 w 1279138"/>
              <a:gd name="connsiteY54" fmla="*/ 666366 h 696701"/>
              <a:gd name="connsiteX55" fmla="*/ 1053788 w 1279138"/>
              <a:gd name="connsiteY55" fmla="*/ 670700 h 696701"/>
              <a:gd name="connsiteX56" fmla="*/ 1010452 w 1279138"/>
              <a:gd name="connsiteY56" fmla="*/ 683701 h 696701"/>
              <a:gd name="connsiteX57" fmla="*/ 832772 w 1279138"/>
              <a:gd name="connsiteY57" fmla="*/ 679367 h 696701"/>
              <a:gd name="connsiteX58" fmla="*/ 806770 w 1279138"/>
              <a:gd name="connsiteY58" fmla="*/ 675033 h 696701"/>
              <a:gd name="connsiteX59" fmla="*/ 772101 w 1279138"/>
              <a:gd name="connsiteY59" fmla="*/ 657699 h 696701"/>
              <a:gd name="connsiteX60" fmla="*/ 741765 w 1279138"/>
              <a:gd name="connsiteY60" fmla="*/ 644698 h 696701"/>
              <a:gd name="connsiteX61" fmla="*/ 707096 w 1279138"/>
              <a:gd name="connsiteY61" fmla="*/ 614362 h 696701"/>
              <a:gd name="connsiteX62" fmla="*/ 633424 w 1279138"/>
              <a:gd name="connsiteY62" fmla="*/ 597028 h 696701"/>
              <a:gd name="connsiteX63" fmla="*/ 620423 w 1279138"/>
              <a:gd name="connsiteY63" fmla="*/ 592694 h 696701"/>
              <a:gd name="connsiteX64" fmla="*/ 598755 w 1279138"/>
              <a:gd name="connsiteY64" fmla="*/ 588360 h 696701"/>
              <a:gd name="connsiteX65" fmla="*/ 585754 w 1279138"/>
              <a:gd name="connsiteY65" fmla="*/ 579693 h 696701"/>
              <a:gd name="connsiteX66" fmla="*/ 572753 w 1279138"/>
              <a:gd name="connsiteY66" fmla="*/ 575359 h 696701"/>
              <a:gd name="connsiteX67" fmla="*/ 559752 w 1279138"/>
              <a:gd name="connsiteY67" fmla="*/ 566692 h 696701"/>
              <a:gd name="connsiteX68" fmla="*/ 533750 w 1279138"/>
              <a:gd name="connsiteY68" fmla="*/ 562358 h 696701"/>
              <a:gd name="connsiteX69" fmla="*/ 507748 w 1279138"/>
              <a:gd name="connsiteY69" fmla="*/ 553691 h 696701"/>
              <a:gd name="connsiteX70" fmla="*/ 477413 w 1279138"/>
              <a:gd name="connsiteY70" fmla="*/ 545024 h 696701"/>
              <a:gd name="connsiteX71" fmla="*/ 468745 w 1279138"/>
              <a:gd name="connsiteY71" fmla="*/ 536356 h 696701"/>
              <a:gd name="connsiteX72" fmla="*/ 455744 w 1279138"/>
              <a:gd name="connsiteY72" fmla="*/ 532023 h 696701"/>
              <a:gd name="connsiteX73" fmla="*/ 447077 w 1279138"/>
              <a:gd name="connsiteY73" fmla="*/ 519022 h 696701"/>
              <a:gd name="connsiteX74" fmla="*/ 455744 w 1279138"/>
              <a:gd name="connsiteY74" fmla="*/ 410681 h 696701"/>
              <a:gd name="connsiteX75" fmla="*/ 451411 w 1279138"/>
              <a:gd name="connsiteY75" fmla="*/ 384679 h 696701"/>
              <a:gd name="connsiteX76" fmla="*/ 438410 w 1279138"/>
              <a:gd name="connsiteY76" fmla="*/ 376011 h 696701"/>
              <a:gd name="connsiteX77" fmla="*/ 412408 w 1279138"/>
              <a:gd name="connsiteY77" fmla="*/ 367344 h 696701"/>
              <a:gd name="connsiteX78" fmla="*/ 399407 w 1279138"/>
              <a:gd name="connsiteY78" fmla="*/ 350010 h 696701"/>
              <a:gd name="connsiteX79" fmla="*/ 386406 w 1279138"/>
              <a:gd name="connsiteY79" fmla="*/ 328341 h 696701"/>
              <a:gd name="connsiteX80" fmla="*/ 382072 w 1279138"/>
              <a:gd name="connsiteY80" fmla="*/ 315340 h 696701"/>
              <a:gd name="connsiteX81" fmla="*/ 360404 w 1279138"/>
              <a:gd name="connsiteY81" fmla="*/ 311007 h 696701"/>
              <a:gd name="connsiteX82" fmla="*/ 373405 w 1279138"/>
              <a:gd name="connsiteY82" fmla="*/ 263337 h 696701"/>
              <a:gd name="connsiteX83" fmla="*/ 369071 w 1279138"/>
              <a:gd name="connsiteY83" fmla="*/ 241668 h 696701"/>
              <a:gd name="connsiteX84" fmla="*/ 356070 w 1279138"/>
              <a:gd name="connsiteY84" fmla="*/ 233001 h 696701"/>
              <a:gd name="connsiteX85" fmla="*/ 308400 w 1279138"/>
              <a:gd name="connsiteY85" fmla="*/ 211333 h 696701"/>
              <a:gd name="connsiteX86" fmla="*/ 299733 w 1279138"/>
              <a:gd name="connsiteY86" fmla="*/ 202665 h 696701"/>
              <a:gd name="connsiteX87" fmla="*/ 286732 w 1279138"/>
              <a:gd name="connsiteY87" fmla="*/ 198332 h 696701"/>
              <a:gd name="connsiteX88" fmla="*/ 265064 w 1279138"/>
              <a:gd name="connsiteY88" fmla="*/ 167996 h 696701"/>
              <a:gd name="connsiteX89" fmla="*/ 239062 w 1279138"/>
              <a:gd name="connsiteY89" fmla="*/ 159329 h 696701"/>
              <a:gd name="connsiteX90" fmla="*/ 208726 w 1279138"/>
              <a:gd name="connsiteY90" fmla="*/ 133327 h 696701"/>
              <a:gd name="connsiteX91" fmla="*/ 204393 w 1279138"/>
              <a:gd name="connsiteY91" fmla="*/ 115992 h 696701"/>
              <a:gd name="connsiteX92" fmla="*/ 187058 w 1279138"/>
              <a:gd name="connsiteY92" fmla="*/ 98658 h 696701"/>
              <a:gd name="connsiteX93" fmla="*/ 161056 w 1279138"/>
              <a:gd name="connsiteY93" fmla="*/ 63989 h 696701"/>
              <a:gd name="connsiteX94" fmla="*/ 130721 w 1279138"/>
              <a:gd name="connsiteY94" fmla="*/ 46654 h 696701"/>
              <a:gd name="connsiteX95" fmla="*/ 122053 w 1279138"/>
              <a:gd name="connsiteY95" fmla="*/ 37987 h 696701"/>
              <a:gd name="connsiteX96" fmla="*/ 109052 w 1279138"/>
              <a:gd name="connsiteY96" fmla="*/ 33653 h 696701"/>
              <a:gd name="connsiteX97" fmla="*/ 96052 w 1279138"/>
              <a:gd name="connsiteY97" fmla="*/ 24986 h 696701"/>
              <a:gd name="connsiteX98" fmla="*/ 74383 w 1279138"/>
              <a:gd name="connsiteY98" fmla="*/ 16319 h 696701"/>
              <a:gd name="connsiteX99" fmla="*/ 52715 w 1279138"/>
              <a:gd name="connsiteY99" fmla="*/ 3318 h 696701"/>
              <a:gd name="connsiteX100" fmla="*/ 711 w 1279138"/>
              <a:gd name="connsiteY100" fmla="*/ 3318 h 69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279138" h="696701">
                <a:moveTo>
                  <a:pt x="711" y="3318"/>
                </a:moveTo>
                <a:cubicBezTo>
                  <a:pt x="-4345" y="9096"/>
                  <a:pt x="19073" y="24766"/>
                  <a:pt x="22379" y="37987"/>
                </a:cubicBezTo>
                <a:cubicBezTo>
                  <a:pt x="30369" y="69944"/>
                  <a:pt x="21783" y="40930"/>
                  <a:pt x="35380" y="72656"/>
                </a:cubicBezTo>
                <a:cubicBezTo>
                  <a:pt x="41741" y="87498"/>
                  <a:pt x="36365" y="87758"/>
                  <a:pt x="52715" y="98658"/>
                </a:cubicBezTo>
                <a:cubicBezTo>
                  <a:pt x="56516" y="101192"/>
                  <a:pt x="61382" y="101547"/>
                  <a:pt x="65716" y="102992"/>
                </a:cubicBezTo>
                <a:cubicBezTo>
                  <a:pt x="68605" y="107325"/>
                  <a:pt x="70700" y="112309"/>
                  <a:pt x="74383" y="115992"/>
                </a:cubicBezTo>
                <a:cubicBezTo>
                  <a:pt x="78066" y="119675"/>
                  <a:pt x="83317" y="121406"/>
                  <a:pt x="87384" y="124660"/>
                </a:cubicBezTo>
                <a:cubicBezTo>
                  <a:pt x="90575" y="127212"/>
                  <a:pt x="92861" y="130775"/>
                  <a:pt x="96052" y="133327"/>
                </a:cubicBezTo>
                <a:cubicBezTo>
                  <a:pt x="106711" y="141854"/>
                  <a:pt x="109873" y="140199"/>
                  <a:pt x="117720" y="150662"/>
                </a:cubicBezTo>
                <a:cubicBezTo>
                  <a:pt x="123970" y="158995"/>
                  <a:pt x="129276" y="167997"/>
                  <a:pt x="135054" y="176664"/>
                </a:cubicBezTo>
                <a:lnTo>
                  <a:pt x="143722" y="189665"/>
                </a:lnTo>
                <a:cubicBezTo>
                  <a:pt x="145166" y="193998"/>
                  <a:pt x="146012" y="198580"/>
                  <a:pt x="148055" y="202665"/>
                </a:cubicBezTo>
                <a:cubicBezTo>
                  <a:pt x="169820" y="246193"/>
                  <a:pt x="142595" y="179811"/>
                  <a:pt x="165390" y="233001"/>
                </a:cubicBezTo>
                <a:cubicBezTo>
                  <a:pt x="167189" y="237200"/>
                  <a:pt x="167681" y="241916"/>
                  <a:pt x="169724" y="246002"/>
                </a:cubicBezTo>
                <a:cubicBezTo>
                  <a:pt x="172053" y="250660"/>
                  <a:pt x="176062" y="254345"/>
                  <a:pt x="178391" y="259003"/>
                </a:cubicBezTo>
                <a:cubicBezTo>
                  <a:pt x="180434" y="263089"/>
                  <a:pt x="179984" y="268350"/>
                  <a:pt x="182725" y="272004"/>
                </a:cubicBezTo>
                <a:cubicBezTo>
                  <a:pt x="188854" y="280175"/>
                  <a:pt x="204393" y="293672"/>
                  <a:pt x="204393" y="293672"/>
                </a:cubicBezTo>
                <a:cubicBezTo>
                  <a:pt x="214529" y="344361"/>
                  <a:pt x="200743" y="296255"/>
                  <a:pt x="217394" y="324008"/>
                </a:cubicBezTo>
                <a:cubicBezTo>
                  <a:pt x="219744" y="327925"/>
                  <a:pt x="219928" y="332810"/>
                  <a:pt x="221727" y="337009"/>
                </a:cubicBezTo>
                <a:cubicBezTo>
                  <a:pt x="224272" y="342947"/>
                  <a:pt x="227850" y="348405"/>
                  <a:pt x="230395" y="354343"/>
                </a:cubicBezTo>
                <a:cubicBezTo>
                  <a:pt x="232194" y="358542"/>
                  <a:pt x="232194" y="363543"/>
                  <a:pt x="234728" y="367344"/>
                </a:cubicBezTo>
                <a:cubicBezTo>
                  <a:pt x="238128" y="372443"/>
                  <a:pt x="243395" y="376011"/>
                  <a:pt x="247729" y="380345"/>
                </a:cubicBezTo>
                <a:cubicBezTo>
                  <a:pt x="259717" y="416305"/>
                  <a:pt x="239588" y="359725"/>
                  <a:pt x="269398" y="419348"/>
                </a:cubicBezTo>
                <a:cubicBezTo>
                  <a:pt x="272287" y="425126"/>
                  <a:pt x="273929" y="431720"/>
                  <a:pt x="278065" y="436683"/>
                </a:cubicBezTo>
                <a:cubicBezTo>
                  <a:pt x="284527" y="444438"/>
                  <a:pt x="295193" y="446726"/>
                  <a:pt x="304067" y="449683"/>
                </a:cubicBezTo>
                <a:cubicBezTo>
                  <a:pt x="312734" y="455461"/>
                  <a:pt x="324291" y="458351"/>
                  <a:pt x="330069" y="467018"/>
                </a:cubicBezTo>
                <a:cubicBezTo>
                  <a:pt x="351587" y="499297"/>
                  <a:pt x="323931" y="459652"/>
                  <a:pt x="351737" y="493020"/>
                </a:cubicBezTo>
                <a:cubicBezTo>
                  <a:pt x="355071" y="497021"/>
                  <a:pt x="356337" y="502767"/>
                  <a:pt x="360404" y="506021"/>
                </a:cubicBezTo>
                <a:cubicBezTo>
                  <a:pt x="363971" y="508875"/>
                  <a:pt x="369071" y="508910"/>
                  <a:pt x="373405" y="510355"/>
                </a:cubicBezTo>
                <a:cubicBezTo>
                  <a:pt x="376294" y="514689"/>
                  <a:pt x="377655" y="520596"/>
                  <a:pt x="382072" y="523356"/>
                </a:cubicBezTo>
                <a:cubicBezTo>
                  <a:pt x="389819" y="528198"/>
                  <a:pt x="408074" y="532023"/>
                  <a:pt x="408074" y="532023"/>
                </a:cubicBezTo>
                <a:cubicBezTo>
                  <a:pt x="473921" y="523791"/>
                  <a:pt x="429130" y="517850"/>
                  <a:pt x="438410" y="601361"/>
                </a:cubicBezTo>
                <a:cubicBezTo>
                  <a:pt x="438915" y="605901"/>
                  <a:pt x="446878" y="605128"/>
                  <a:pt x="451411" y="605695"/>
                </a:cubicBezTo>
                <a:cubicBezTo>
                  <a:pt x="470100" y="608031"/>
                  <a:pt x="488969" y="608584"/>
                  <a:pt x="507748" y="610029"/>
                </a:cubicBezTo>
                <a:cubicBezTo>
                  <a:pt x="514971" y="611473"/>
                  <a:pt x="522334" y="612339"/>
                  <a:pt x="529416" y="614362"/>
                </a:cubicBezTo>
                <a:cubicBezTo>
                  <a:pt x="542593" y="618127"/>
                  <a:pt x="555418" y="623029"/>
                  <a:pt x="568419" y="627363"/>
                </a:cubicBezTo>
                <a:cubicBezTo>
                  <a:pt x="572753" y="628808"/>
                  <a:pt x="576941" y="630801"/>
                  <a:pt x="581420" y="631697"/>
                </a:cubicBezTo>
                <a:lnTo>
                  <a:pt x="603089" y="636030"/>
                </a:lnTo>
                <a:cubicBezTo>
                  <a:pt x="608867" y="638919"/>
                  <a:pt x="614294" y="642655"/>
                  <a:pt x="620423" y="644698"/>
                </a:cubicBezTo>
                <a:cubicBezTo>
                  <a:pt x="631724" y="648465"/>
                  <a:pt x="643384" y="651170"/>
                  <a:pt x="655092" y="653365"/>
                </a:cubicBezTo>
                <a:cubicBezTo>
                  <a:pt x="711325" y="663909"/>
                  <a:pt x="668582" y="651922"/>
                  <a:pt x="715763" y="662032"/>
                </a:cubicBezTo>
                <a:cubicBezTo>
                  <a:pt x="727411" y="664528"/>
                  <a:pt x="738683" y="668742"/>
                  <a:pt x="750433" y="670700"/>
                </a:cubicBezTo>
                <a:cubicBezTo>
                  <a:pt x="759100" y="672144"/>
                  <a:pt x="767818" y="673310"/>
                  <a:pt x="776434" y="675033"/>
                </a:cubicBezTo>
                <a:cubicBezTo>
                  <a:pt x="803336" y="680413"/>
                  <a:pt x="786356" y="679988"/>
                  <a:pt x="819771" y="683701"/>
                </a:cubicBezTo>
                <a:cubicBezTo>
                  <a:pt x="837059" y="685622"/>
                  <a:pt x="854440" y="686590"/>
                  <a:pt x="871775" y="688034"/>
                </a:cubicBezTo>
                <a:cubicBezTo>
                  <a:pt x="877553" y="689479"/>
                  <a:pt x="883382" y="690732"/>
                  <a:pt x="889109" y="692368"/>
                </a:cubicBezTo>
                <a:cubicBezTo>
                  <a:pt x="893501" y="693623"/>
                  <a:pt x="897542" y="696701"/>
                  <a:pt x="902110" y="696701"/>
                </a:cubicBezTo>
                <a:cubicBezTo>
                  <a:pt x="959910" y="696701"/>
                  <a:pt x="1017674" y="693812"/>
                  <a:pt x="1075456" y="692368"/>
                </a:cubicBezTo>
                <a:cubicBezTo>
                  <a:pt x="1095876" y="688964"/>
                  <a:pt x="1100699" y="688870"/>
                  <a:pt x="1118793" y="683701"/>
                </a:cubicBezTo>
                <a:cubicBezTo>
                  <a:pt x="1132888" y="679674"/>
                  <a:pt x="1136817" y="676012"/>
                  <a:pt x="1153462" y="675033"/>
                </a:cubicBezTo>
                <a:cubicBezTo>
                  <a:pt x="1195307" y="672572"/>
                  <a:pt x="1237246" y="672144"/>
                  <a:pt x="1279138" y="670700"/>
                </a:cubicBezTo>
                <a:cubicBezTo>
                  <a:pt x="1277693" y="664922"/>
                  <a:pt x="1280721" y="654048"/>
                  <a:pt x="1274804" y="653365"/>
                </a:cubicBezTo>
                <a:cubicBezTo>
                  <a:pt x="1238900" y="649222"/>
                  <a:pt x="1202514" y="655124"/>
                  <a:pt x="1166463" y="657699"/>
                </a:cubicBezTo>
                <a:cubicBezTo>
                  <a:pt x="1161907" y="658024"/>
                  <a:pt x="1157921" y="661041"/>
                  <a:pt x="1153462" y="662032"/>
                </a:cubicBezTo>
                <a:cubicBezTo>
                  <a:pt x="1144884" y="663938"/>
                  <a:pt x="1136214" y="665605"/>
                  <a:pt x="1127460" y="666366"/>
                </a:cubicBezTo>
                <a:cubicBezTo>
                  <a:pt x="1102953" y="668497"/>
                  <a:pt x="1078345" y="669255"/>
                  <a:pt x="1053788" y="670700"/>
                </a:cubicBezTo>
                <a:cubicBezTo>
                  <a:pt x="1022136" y="681250"/>
                  <a:pt x="1036649" y="677151"/>
                  <a:pt x="1010452" y="683701"/>
                </a:cubicBezTo>
                <a:lnTo>
                  <a:pt x="832772" y="679367"/>
                </a:lnTo>
                <a:cubicBezTo>
                  <a:pt x="823993" y="678993"/>
                  <a:pt x="815247" y="677345"/>
                  <a:pt x="806770" y="675033"/>
                </a:cubicBezTo>
                <a:cubicBezTo>
                  <a:pt x="782288" y="668356"/>
                  <a:pt x="790221" y="668054"/>
                  <a:pt x="772101" y="657699"/>
                </a:cubicBezTo>
                <a:cubicBezTo>
                  <a:pt x="757103" y="649129"/>
                  <a:pt x="756354" y="649560"/>
                  <a:pt x="741765" y="644698"/>
                </a:cubicBezTo>
                <a:cubicBezTo>
                  <a:pt x="734482" y="637415"/>
                  <a:pt x="719383" y="619482"/>
                  <a:pt x="707096" y="614362"/>
                </a:cubicBezTo>
                <a:cubicBezTo>
                  <a:pt x="671343" y="599465"/>
                  <a:pt x="669540" y="601542"/>
                  <a:pt x="633424" y="597028"/>
                </a:cubicBezTo>
                <a:cubicBezTo>
                  <a:pt x="629090" y="595583"/>
                  <a:pt x="624855" y="593802"/>
                  <a:pt x="620423" y="592694"/>
                </a:cubicBezTo>
                <a:cubicBezTo>
                  <a:pt x="613277" y="590907"/>
                  <a:pt x="605652" y="590946"/>
                  <a:pt x="598755" y="588360"/>
                </a:cubicBezTo>
                <a:cubicBezTo>
                  <a:pt x="593878" y="586531"/>
                  <a:pt x="590412" y="582022"/>
                  <a:pt x="585754" y="579693"/>
                </a:cubicBezTo>
                <a:cubicBezTo>
                  <a:pt x="581668" y="577650"/>
                  <a:pt x="576839" y="577402"/>
                  <a:pt x="572753" y="575359"/>
                </a:cubicBezTo>
                <a:cubicBezTo>
                  <a:pt x="568095" y="573030"/>
                  <a:pt x="564693" y="568339"/>
                  <a:pt x="559752" y="566692"/>
                </a:cubicBezTo>
                <a:cubicBezTo>
                  <a:pt x="551416" y="563913"/>
                  <a:pt x="542275" y="564489"/>
                  <a:pt x="533750" y="562358"/>
                </a:cubicBezTo>
                <a:cubicBezTo>
                  <a:pt x="524887" y="560142"/>
                  <a:pt x="516611" y="555907"/>
                  <a:pt x="507748" y="553691"/>
                </a:cubicBezTo>
                <a:cubicBezTo>
                  <a:pt x="485982" y="548249"/>
                  <a:pt x="496064" y="551240"/>
                  <a:pt x="477413" y="545024"/>
                </a:cubicBezTo>
                <a:cubicBezTo>
                  <a:pt x="474524" y="542135"/>
                  <a:pt x="472249" y="538458"/>
                  <a:pt x="468745" y="536356"/>
                </a:cubicBezTo>
                <a:cubicBezTo>
                  <a:pt x="464828" y="534006"/>
                  <a:pt x="459311" y="534877"/>
                  <a:pt x="455744" y="532023"/>
                </a:cubicBezTo>
                <a:cubicBezTo>
                  <a:pt x="451677" y="528769"/>
                  <a:pt x="449966" y="523356"/>
                  <a:pt x="447077" y="519022"/>
                </a:cubicBezTo>
                <a:cubicBezTo>
                  <a:pt x="448942" y="498504"/>
                  <a:pt x="455744" y="427106"/>
                  <a:pt x="455744" y="410681"/>
                </a:cubicBezTo>
                <a:cubicBezTo>
                  <a:pt x="455744" y="401894"/>
                  <a:pt x="455340" y="392538"/>
                  <a:pt x="451411" y="384679"/>
                </a:cubicBezTo>
                <a:cubicBezTo>
                  <a:pt x="449082" y="380020"/>
                  <a:pt x="443170" y="378126"/>
                  <a:pt x="438410" y="376011"/>
                </a:cubicBezTo>
                <a:cubicBezTo>
                  <a:pt x="430061" y="372300"/>
                  <a:pt x="412408" y="367344"/>
                  <a:pt x="412408" y="367344"/>
                </a:cubicBezTo>
                <a:cubicBezTo>
                  <a:pt x="408074" y="361566"/>
                  <a:pt x="402991" y="356281"/>
                  <a:pt x="399407" y="350010"/>
                </a:cubicBezTo>
                <a:cubicBezTo>
                  <a:pt x="384403" y="323754"/>
                  <a:pt x="406691" y="348628"/>
                  <a:pt x="386406" y="328341"/>
                </a:cubicBezTo>
                <a:cubicBezTo>
                  <a:pt x="384961" y="324007"/>
                  <a:pt x="385873" y="317874"/>
                  <a:pt x="382072" y="315340"/>
                </a:cubicBezTo>
                <a:cubicBezTo>
                  <a:pt x="375943" y="311254"/>
                  <a:pt x="363395" y="317738"/>
                  <a:pt x="360404" y="311007"/>
                </a:cubicBezTo>
                <a:cubicBezTo>
                  <a:pt x="351773" y="291587"/>
                  <a:pt x="364365" y="276898"/>
                  <a:pt x="373405" y="263337"/>
                </a:cubicBezTo>
                <a:cubicBezTo>
                  <a:pt x="371960" y="256114"/>
                  <a:pt x="372726" y="248064"/>
                  <a:pt x="369071" y="241668"/>
                </a:cubicBezTo>
                <a:cubicBezTo>
                  <a:pt x="366487" y="237146"/>
                  <a:pt x="360642" y="235495"/>
                  <a:pt x="356070" y="233001"/>
                </a:cubicBezTo>
                <a:cubicBezTo>
                  <a:pt x="325616" y="216389"/>
                  <a:pt x="330724" y="218773"/>
                  <a:pt x="308400" y="211333"/>
                </a:cubicBezTo>
                <a:cubicBezTo>
                  <a:pt x="305511" y="208444"/>
                  <a:pt x="303237" y="204767"/>
                  <a:pt x="299733" y="202665"/>
                </a:cubicBezTo>
                <a:cubicBezTo>
                  <a:pt x="295816" y="200315"/>
                  <a:pt x="290299" y="201186"/>
                  <a:pt x="286732" y="198332"/>
                </a:cubicBezTo>
                <a:cubicBezTo>
                  <a:pt x="265659" y="181474"/>
                  <a:pt x="292839" y="186513"/>
                  <a:pt x="265064" y="167996"/>
                </a:cubicBezTo>
                <a:cubicBezTo>
                  <a:pt x="257462" y="162928"/>
                  <a:pt x="239062" y="159329"/>
                  <a:pt x="239062" y="159329"/>
                </a:cubicBezTo>
                <a:cubicBezTo>
                  <a:pt x="232830" y="154655"/>
                  <a:pt x="213253" y="141249"/>
                  <a:pt x="208726" y="133327"/>
                </a:cubicBezTo>
                <a:cubicBezTo>
                  <a:pt x="205771" y="128156"/>
                  <a:pt x="207550" y="121043"/>
                  <a:pt x="204393" y="115992"/>
                </a:cubicBezTo>
                <a:cubicBezTo>
                  <a:pt x="200062" y="109063"/>
                  <a:pt x="192289" y="104935"/>
                  <a:pt x="187058" y="98658"/>
                </a:cubicBezTo>
                <a:cubicBezTo>
                  <a:pt x="177810" y="87561"/>
                  <a:pt x="173976" y="70450"/>
                  <a:pt x="161056" y="63989"/>
                </a:cubicBezTo>
                <a:cubicBezTo>
                  <a:pt x="149195" y="58058"/>
                  <a:pt x="140929" y="54820"/>
                  <a:pt x="130721" y="46654"/>
                </a:cubicBezTo>
                <a:cubicBezTo>
                  <a:pt x="127530" y="44102"/>
                  <a:pt x="125557" y="40089"/>
                  <a:pt x="122053" y="37987"/>
                </a:cubicBezTo>
                <a:cubicBezTo>
                  <a:pt x="118136" y="35637"/>
                  <a:pt x="113138" y="35696"/>
                  <a:pt x="109052" y="33653"/>
                </a:cubicBezTo>
                <a:cubicBezTo>
                  <a:pt x="104394" y="31324"/>
                  <a:pt x="100710" y="27315"/>
                  <a:pt x="96052" y="24986"/>
                </a:cubicBezTo>
                <a:cubicBezTo>
                  <a:pt x="89094" y="21507"/>
                  <a:pt x="81341" y="19798"/>
                  <a:pt x="74383" y="16319"/>
                </a:cubicBezTo>
                <a:cubicBezTo>
                  <a:pt x="66849" y="12552"/>
                  <a:pt x="60974" y="4970"/>
                  <a:pt x="52715" y="3318"/>
                </a:cubicBezTo>
                <a:cubicBezTo>
                  <a:pt x="38550" y="485"/>
                  <a:pt x="5767" y="-2460"/>
                  <a:pt x="711" y="3318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7B92ECF-FA57-411F-BE97-2FF6BE42792D}"/>
              </a:ext>
            </a:extLst>
          </p:cNvPr>
          <p:cNvSpPr/>
          <p:nvPr/>
        </p:nvSpPr>
        <p:spPr>
          <a:xfrm>
            <a:off x="9430021" y="3648690"/>
            <a:ext cx="420364" cy="394605"/>
          </a:xfrm>
          <a:custGeom>
            <a:avLst/>
            <a:gdLst>
              <a:gd name="connsiteX0" fmla="*/ 377027 w 420364"/>
              <a:gd name="connsiteY0" fmla="*/ 8910 h 394605"/>
              <a:gd name="connsiteX1" fmla="*/ 316356 w 420364"/>
              <a:gd name="connsiteY1" fmla="*/ 8910 h 394605"/>
              <a:gd name="connsiteX2" fmla="*/ 303355 w 420364"/>
              <a:gd name="connsiteY2" fmla="*/ 21911 h 394605"/>
              <a:gd name="connsiteX3" fmla="*/ 281687 w 420364"/>
              <a:gd name="connsiteY3" fmla="*/ 39246 h 394605"/>
              <a:gd name="connsiteX4" fmla="*/ 260019 w 420364"/>
              <a:gd name="connsiteY4" fmla="*/ 78248 h 394605"/>
              <a:gd name="connsiteX5" fmla="*/ 242684 w 420364"/>
              <a:gd name="connsiteY5" fmla="*/ 95583 h 394605"/>
              <a:gd name="connsiteX6" fmla="*/ 212349 w 420364"/>
              <a:gd name="connsiteY6" fmla="*/ 125919 h 394605"/>
              <a:gd name="connsiteX7" fmla="*/ 177679 w 420364"/>
              <a:gd name="connsiteY7" fmla="*/ 143253 h 394605"/>
              <a:gd name="connsiteX8" fmla="*/ 164679 w 420364"/>
              <a:gd name="connsiteY8" fmla="*/ 147587 h 394605"/>
              <a:gd name="connsiteX9" fmla="*/ 151678 w 420364"/>
              <a:gd name="connsiteY9" fmla="*/ 151920 h 394605"/>
              <a:gd name="connsiteX10" fmla="*/ 65005 w 420364"/>
              <a:gd name="connsiteY10" fmla="*/ 147587 h 394605"/>
              <a:gd name="connsiteX11" fmla="*/ 39003 w 420364"/>
              <a:gd name="connsiteY11" fmla="*/ 134586 h 394605"/>
              <a:gd name="connsiteX12" fmla="*/ 30335 w 420364"/>
              <a:gd name="connsiteY12" fmla="*/ 125919 h 394605"/>
              <a:gd name="connsiteX13" fmla="*/ 17334 w 420364"/>
              <a:gd name="connsiteY13" fmla="*/ 117251 h 394605"/>
              <a:gd name="connsiteX14" fmla="*/ 8667 w 420364"/>
              <a:gd name="connsiteY14" fmla="*/ 125919 h 394605"/>
              <a:gd name="connsiteX15" fmla="*/ 4334 w 420364"/>
              <a:gd name="connsiteY15" fmla="*/ 143253 h 394605"/>
              <a:gd name="connsiteX16" fmla="*/ 0 w 420364"/>
              <a:gd name="connsiteY16" fmla="*/ 156254 h 394605"/>
              <a:gd name="connsiteX17" fmla="*/ 4334 w 420364"/>
              <a:gd name="connsiteY17" fmla="*/ 247261 h 394605"/>
              <a:gd name="connsiteX18" fmla="*/ 17334 w 420364"/>
              <a:gd name="connsiteY18" fmla="*/ 260262 h 394605"/>
              <a:gd name="connsiteX19" fmla="*/ 21668 w 420364"/>
              <a:gd name="connsiteY19" fmla="*/ 273263 h 394605"/>
              <a:gd name="connsiteX20" fmla="*/ 26002 w 420364"/>
              <a:gd name="connsiteY20" fmla="*/ 312265 h 394605"/>
              <a:gd name="connsiteX21" fmla="*/ 34669 w 420364"/>
              <a:gd name="connsiteY21" fmla="*/ 320933 h 394605"/>
              <a:gd name="connsiteX22" fmla="*/ 60671 w 420364"/>
              <a:gd name="connsiteY22" fmla="*/ 338267 h 394605"/>
              <a:gd name="connsiteX23" fmla="*/ 82339 w 420364"/>
              <a:gd name="connsiteY23" fmla="*/ 355602 h 394605"/>
              <a:gd name="connsiteX24" fmla="*/ 108341 w 420364"/>
              <a:gd name="connsiteY24" fmla="*/ 364269 h 394605"/>
              <a:gd name="connsiteX25" fmla="*/ 121342 w 420364"/>
              <a:gd name="connsiteY25" fmla="*/ 368603 h 394605"/>
              <a:gd name="connsiteX26" fmla="*/ 134343 w 420364"/>
              <a:gd name="connsiteY26" fmla="*/ 372937 h 394605"/>
              <a:gd name="connsiteX27" fmla="*/ 186347 w 420364"/>
              <a:gd name="connsiteY27" fmla="*/ 377270 h 394605"/>
              <a:gd name="connsiteX28" fmla="*/ 199348 w 420364"/>
              <a:gd name="connsiteY28" fmla="*/ 385937 h 394605"/>
              <a:gd name="connsiteX29" fmla="*/ 225350 w 420364"/>
              <a:gd name="connsiteY29" fmla="*/ 394605 h 394605"/>
              <a:gd name="connsiteX30" fmla="*/ 286021 w 420364"/>
              <a:gd name="connsiteY30" fmla="*/ 381604 h 394605"/>
              <a:gd name="connsiteX31" fmla="*/ 303355 w 420364"/>
              <a:gd name="connsiteY31" fmla="*/ 355602 h 394605"/>
              <a:gd name="connsiteX32" fmla="*/ 312023 w 420364"/>
              <a:gd name="connsiteY32" fmla="*/ 329600 h 394605"/>
              <a:gd name="connsiteX33" fmla="*/ 320690 w 420364"/>
              <a:gd name="connsiteY33" fmla="*/ 277596 h 394605"/>
              <a:gd name="connsiteX34" fmla="*/ 329357 w 420364"/>
              <a:gd name="connsiteY34" fmla="*/ 264595 h 394605"/>
              <a:gd name="connsiteX35" fmla="*/ 342358 w 420364"/>
              <a:gd name="connsiteY35" fmla="*/ 251594 h 394605"/>
              <a:gd name="connsiteX36" fmla="*/ 355359 w 420364"/>
              <a:gd name="connsiteY36" fmla="*/ 247261 h 394605"/>
              <a:gd name="connsiteX37" fmla="*/ 364026 w 420364"/>
              <a:gd name="connsiteY37" fmla="*/ 216925 h 394605"/>
              <a:gd name="connsiteX38" fmla="*/ 372694 w 420364"/>
              <a:gd name="connsiteY38" fmla="*/ 173589 h 394605"/>
              <a:gd name="connsiteX39" fmla="*/ 385695 w 420364"/>
              <a:gd name="connsiteY39" fmla="*/ 160588 h 394605"/>
              <a:gd name="connsiteX40" fmla="*/ 411697 w 420364"/>
              <a:gd name="connsiteY40" fmla="*/ 147587 h 394605"/>
              <a:gd name="connsiteX41" fmla="*/ 420364 w 420364"/>
              <a:gd name="connsiteY41" fmla="*/ 138919 h 394605"/>
              <a:gd name="connsiteX42" fmla="*/ 411697 w 420364"/>
              <a:gd name="connsiteY42" fmla="*/ 125919 h 394605"/>
              <a:gd name="connsiteX43" fmla="*/ 403029 w 420364"/>
              <a:gd name="connsiteY43" fmla="*/ 117251 h 394605"/>
              <a:gd name="connsiteX44" fmla="*/ 394362 w 420364"/>
              <a:gd name="connsiteY44" fmla="*/ 104250 h 394605"/>
              <a:gd name="connsiteX45" fmla="*/ 381361 w 420364"/>
              <a:gd name="connsiteY45" fmla="*/ 95583 h 394605"/>
              <a:gd name="connsiteX46" fmla="*/ 377027 w 420364"/>
              <a:gd name="connsiteY46" fmla="*/ 8910 h 3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20364" h="394605">
                <a:moveTo>
                  <a:pt x="377027" y="8910"/>
                </a:moveTo>
                <a:cubicBezTo>
                  <a:pt x="366193" y="-5535"/>
                  <a:pt x="343379" y="-98"/>
                  <a:pt x="316356" y="8910"/>
                </a:cubicBezTo>
                <a:cubicBezTo>
                  <a:pt x="310542" y="10848"/>
                  <a:pt x="308063" y="17988"/>
                  <a:pt x="303355" y="21911"/>
                </a:cubicBezTo>
                <a:cubicBezTo>
                  <a:pt x="270565" y="49236"/>
                  <a:pt x="306894" y="14036"/>
                  <a:pt x="281687" y="39246"/>
                </a:cubicBezTo>
                <a:cubicBezTo>
                  <a:pt x="276237" y="55593"/>
                  <a:pt x="274918" y="63349"/>
                  <a:pt x="260019" y="78248"/>
                </a:cubicBezTo>
                <a:cubicBezTo>
                  <a:pt x="254241" y="84026"/>
                  <a:pt x="247217" y="88784"/>
                  <a:pt x="242684" y="95583"/>
                </a:cubicBezTo>
                <a:cubicBezTo>
                  <a:pt x="222816" y="125386"/>
                  <a:pt x="235232" y="118291"/>
                  <a:pt x="212349" y="125919"/>
                </a:cubicBezTo>
                <a:cubicBezTo>
                  <a:pt x="197220" y="141046"/>
                  <a:pt x="207558" y="133293"/>
                  <a:pt x="177679" y="143253"/>
                </a:cubicBezTo>
                <a:lnTo>
                  <a:pt x="164679" y="147587"/>
                </a:lnTo>
                <a:lnTo>
                  <a:pt x="151678" y="151920"/>
                </a:lnTo>
                <a:cubicBezTo>
                  <a:pt x="122787" y="150476"/>
                  <a:pt x="93823" y="150093"/>
                  <a:pt x="65005" y="147587"/>
                </a:cubicBezTo>
                <a:cubicBezTo>
                  <a:pt x="56019" y="146806"/>
                  <a:pt x="45594" y="139858"/>
                  <a:pt x="39003" y="134586"/>
                </a:cubicBezTo>
                <a:cubicBezTo>
                  <a:pt x="35812" y="132034"/>
                  <a:pt x="33526" y="128471"/>
                  <a:pt x="30335" y="125919"/>
                </a:cubicBezTo>
                <a:cubicBezTo>
                  <a:pt x="26268" y="122665"/>
                  <a:pt x="21668" y="120140"/>
                  <a:pt x="17334" y="117251"/>
                </a:cubicBezTo>
                <a:cubicBezTo>
                  <a:pt x="14445" y="120140"/>
                  <a:pt x="10494" y="122264"/>
                  <a:pt x="8667" y="125919"/>
                </a:cubicBezTo>
                <a:cubicBezTo>
                  <a:pt x="6004" y="131246"/>
                  <a:pt x="5970" y="137526"/>
                  <a:pt x="4334" y="143253"/>
                </a:cubicBezTo>
                <a:cubicBezTo>
                  <a:pt x="3079" y="147645"/>
                  <a:pt x="1445" y="151920"/>
                  <a:pt x="0" y="156254"/>
                </a:cubicBezTo>
                <a:cubicBezTo>
                  <a:pt x="1445" y="186590"/>
                  <a:pt x="-659" y="217304"/>
                  <a:pt x="4334" y="247261"/>
                </a:cubicBezTo>
                <a:cubicBezTo>
                  <a:pt x="5341" y="253306"/>
                  <a:pt x="13935" y="255163"/>
                  <a:pt x="17334" y="260262"/>
                </a:cubicBezTo>
                <a:cubicBezTo>
                  <a:pt x="19868" y="264063"/>
                  <a:pt x="20223" y="268929"/>
                  <a:pt x="21668" y="273263"/>
                </a:cubicBezTo>
                <a:cubicBezTo>
                  <a:pt x="23113" y="286264"/>
                  <a:pt x="22560" y="299645"/>
                  <a:pt x="26002" y="312265"/>
                </a:cubicBezTo>
                <a:cubicBezTo>
                  <a:pt x="27077" y="316207"/>
                  <a:pt x="31400" y="318481"/>
                  <a:pt x="34669" y="320933"/>
                </a:cubicBezTo>
                <a:cubicBezTo>
                  <a:pt x="43002" y="327183"/>
                  <a:pt x="53306" y="330901"/>
                  <a:pt x="60671" y="338267"/>
                </a:cubicBezTo>
                <a:cubicBezTo>
                  <a:pt x="67876" y="345472"/>
                  <a:pt x="72497" y="351228"/>
                  <a:pt x="82339" y="355602"/>
                </a:cubicBezTo>
                <a:cubicBezTo>
                  <a:pt x="90688" y="359312"/>
                  <a:pt x="99674" y="361380"/>
                  <a:pt x="108341" y="364269"/>
                </a:cubicBezTo>
                <a:lnTo>
                  <a:pt x="121342" y="368603"/>
                </a:lnTo>
                <a:cubicBezTo>
                  <a:pt x="125676" y="370048"/>
                  <a:pt x="129791" y="372558"/>
                  <a:pt x="134343" y="372937"/>
                </a:cubicBezTo>
                <a:lnTo>
                  <a:pt x="186347" y="377270"/>
                </a:lnTo>
                <a:cubicBezTo>
                  <a:pt x="190681" y="380159"/>
                  <a:pt x="194589" y="383822"/>
                  <a:pt x="199348" y="385937"/>
                </a:cubicBezTo>
                <a:cubicBezTo>
                  <a:pt x="207697" y="389648"/>
                  <a:pt x="225350" y="394605"/>
                  <a:pt x="225350" y="394605"/>
                </a:cubicBezTo>
                <a:cubicBezTo>
                  <a:pt x="241765" y="393113"/>
                  <a:pt x="271640" y="398040"/>
                  <a:pt x="286021" y="381604"/>
                </a:cubicBezTo>
                <a:cubicBezTo>
                  <a:pt x="292880" y="373765"/>
                  <a:pt x="300061" y="365484"/>
                  <a:pt x="303355" y="355602"/>
                </a:cubicBezTo>
                <a:lnTo>
                  <a:pt x="312023" y="329600"/>
                </a:lnTo>
                <a:cubicBezTo>
                  <a:pt x="313397" y="317235"/>
                  <a:pt x="313429" y="292119"/>
                  <a:pt x="320690" y="277596"/>
                </a:cubicBezTo>
                <a:cubicBezTo>
                  <a:pt x="323019" y="272938"/>
                  <a:pt x="326023" y="268596"/>
                  <a:pt x="329357" y="264595"/>
                </a:cubicBezTo>
                <a:cubicBezTo>
                  <a:pt x="333280" y="259887"/>
                  <a:pt x="337259" y="254994"/>
                  <a:pt x="342358" y="251594"/>
                </a:cubicBezTo>
                <a:cubicBezTo>
                  <a:pt x="346159" y="249060"/>
                  <a:pt x="351025" y="248705"/>
                  <a:pt x="355359" y="247261"/>
                </a:cubicBezTo>
                <a:cubicBezTo>
                  <a:pt x="359492" y="234864"/>
                  <a:pt x="361304" y="230537"/>
                  <a:pt x="364026" y="216925"/>
                </a:cubicBezTo>
                <a:cubicBezTo>
                  <a:pt x="364371" y="215201"/>
                  <a:pt x="369596" y="179010"/>
                  <a:pt x="372694" y="173589"/>
                </a:cubicBezTo>
                <a:cubicBezTo>
                  <a:pt x="375735" y="168268"/>
                  <a:pt x="380987" y="164512"/>
                  <a:pt x="385695" y="160588"/>
                </a:cubicBezTo>
                <a:cubicBezTo>
                  <a:pt x="396898" y="151252"/>
                  <a:pt x="398665" y="151930"/>
                  <a:pt x="411697" y="147587"/>
                </a:cubicBezTo>
                <a:cubicBezTo>
                  <a:pt x="414586" y="144698"/>
                  <a:pt x="420364" y="143005"/>
                  <a:pt x="420364" y="138919"/>
                </a:cubicBezTo>
                <a:cubicBezTo>
                  <a:pt x="420364" y="133711"/>
                  <a:pt x="414951" y="129986"/>
                  <a:pt x="411697" y="125919"/>
                </a:cubicBezTo>
                <a:cubicBezTo>
                  <a:pt x="409144" y="122728"/>
                  <a:pt x="405582" y="120442"/>
                  <a:pt x="403029" y="117251"/>
                </a:cubicBezTo>
                <a:cubicBezTo>
                  <a:pt x="399775" y="113184"/>
                  <a:pt x="398045" y="107933"/>
                  <a:pt x="394362" y="104250"/>
                </a:cubicBezTo>
                <a:cubicBezTo>
                  <a:pt x="390679" y="100567"/>
                  <a:pt x="385695" y="98472"/>
                  <a:pt x="381361" y="95583"/>
                </a:cubicBezTo>
                <a:cubicBezTo>
                  <a:pt x="362278" y="66957"/>
                  <a:pt x="387861" y="23355"/>
                  <a:pt x="377027" y="891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6BED2C-FA07-43E7-A449-09237B21B745}"/>
              </a:ext>
            </a:extLst>
          </p:cNvPr>
          <p:cNvSpPr/>
          <p:nvPr/>
        </p:nvSpPr>
        <p:spPr>
          <a:xfrm>
            <a:off x="9828229" y="3770234"/>
            <a:ext cx="286822" cy="357270"/>
          </a:xfrm>
          <a:custGeom>
            <a:avLst/>
            <a:gdLst>
              <a:gd name="connsiteX0" fmla="*/ 282175 w 286822"/>
              <a:gd name="connsiteY0" fmla="*/ 41 h 357270"/>
              <a:gd name="connsiteX1" fmla="*/ 260507 w 286822"/>
              <a:gd name="connsiteY1" fmla="*/ 13042 h 357270"/>
              <a:gd name="connsiteX2" fmla="*/ 251839 w 286822"/>
              <a:gd name="connsiteY2" fmla="*/ 21709 h 357270"/>
              <a:gd name="connsiteX3" fmla="*/ 225837 w 286822"/>
              <a:gd name="connsiteY3" fmla="*/ 30376 h 357270"/>
              <a:gd name="connsiteX4" fmla="*/ 212836 w 286822"/>
              <a:gd name="connsiteY4" fmla="*/ 34710 h 357270"/>
              <a:gd name="connsiteX5" fmla="*/ 199835 w 286822"/>
              <a:gd name="connsiteY5" fmla="*/ 39044 h 357270"/>
              <a:gd name="connsiteX6" fmla="*/ 74160 w 286822"/>
              <a:gd name="connsiteY6" fmla="*/ 34710 h 357270"/>
              <a:gd name="connsiteX7" fmla="*/ 65492 w 286822"/>
              <a:gd name="connsiteY7" fmla="*/ 43377 h 357270"/>
              <a:gd name="connsiteX8" fmla="*/ 61159 w 286822"/>
              <a:gd name="connsiteY8" fmla="*/ 95381 h 357270"/>
              <a:gd name="connsiteX9" fmla="*/ 48158 w 286822"/>
              <a:gd name="connsiteY9" fmla="*/ 99715 h 357270"/>
              <a:gd name="connsiteX10" fmla="*/ 30823 w 286822"/>
              <a:gd name="connsiteY10" fmla="*/ 121383 h 357270"/>
              <a:gd name="connsiteX11" fmla="*/ 26489 w 286822"/>
              <a:gd name="connsiteY11" fmla="*/ 177721 h 357270"/>
              <a:gd name="connsiteX12" fmla="*/ 13489 w 286822"/>
              <a:gd name="connsiteY12" fmla="*/ 208056 h 357270"/>
              <a:gd name="connsiteX13" fmla="*/ 4821 w 286822"/>
              <a:gd name="connsiteY13" fmla="*/ 216723 h 357270"/>
              <a:gd name="connsiteX14" fmla="*/ 488 w 286822"/>
              <a:gd name="connsiteY14" fmla="*/ 229724 h 357270"/>
              <a:gd name="connsiteX15" fmla="*/ 13489 w 286822"/>
              <a:gd name="connsiteY15" fmla="*/ 234058 h 357270"/>
              <a:gd name="connsiteX16" fmla="*/ 43824 w 286822"/>
              <a:gd name="connsiteY16" fmla="*/ 242725 h 357270"/>
              <a:gd name="connsiteX17" fmla="*/ 39490 w 286822"/>
              <a:gd name="connsiteY17" fmla="*/ 351066 h 357270"/>
              <a:gd name="connsiteX18" fmla="*/ 74160 w 286822"/>
              <a:gd name="connsiteY18" fmla="*/ 346733 h 357270"/>
              <a:gd name="connsiteX19" fmla="*/ 69826 w 286822"/>
              <a:gd name="connsiteY19" fmla="*/ 299063 h 357270"/>
              <a:gd name="connsiteX20" fmla="*/ 74160 w 286822"/>
              <a:gd name="connsiteY20" fmla="*/ 247059 h 357270"/>
              <a:gd name="connsiteX21" fmla="*/ 78493 w 286822"/>
              <a:gd name="connsiteY21" fmla="*/ 221057 h 357270"/>
              <a:gd name="connsiteX22" fmla="*/ 87161 w 286822"/>
              <a:gd name="connsiteY22" fmla="*/ 212390 h 357270"/>
              <a:gd name="connsiteX23" fmla="*/ 104495 w 286822"/>
              <a:gd name="connsiteY23" fmla="*/ 208056 h 357270"/>
              <a:gd name="connsiteX24" fmla="*/ 108829 w 286822"/>
              <a:gd name="connsiteY24" fmla="*/ 221057 h 357270"/>
              <a:gd name="connsiteX25" fmla="*/ 117496 w 286822"/>
              <a:gd name="connsiteY25" fmla="*/ 234058 h 357270"/>
              <a:gd name="connsiteX26" fmla="*/ 108829 w 286822"/>
              <a:gd name="connsiteY26" fmla="*/ 247059 h 357270"/>
              <a:gd name="connsiteX27" fmla="*/ 113162 w 286822"/>
              <a:gd name="connsiteY27" fmla="*/ 277394 h 357270"/>
              <a:gd name="connsiteX28" fmla="*/ 126163 w 286822"/>
              <a:gd name="connsiteY28" fmla="*/ 281728 h 357270"/>
              <a:gd name="connsiteX29" fmla="*/ 134831 w 286822"/>
              <a:gd name="connsiteY29" fmla="*/ 290395 h 357270"/>
              <a:gd name="connsiteX30" fmla="*/ 139164 w 286822"/>
              <a:gd name="connsiteY30" fmla="*/ 320731 h 357270"/>
              <a:gd name="connsiteX31" fmla="*/ 173834 w 286822"/>
              <a:gd name="connsiteY31" fmla="*/ 307730 h 357270"/>
              <a:gd name="connsiteX32" fmla="*/ 178167 w 286822"/>
              <a:gd name="connsiteY32" fmla="*/ 290395 h 357270"/>
              <a:gd name="connsiteX33" fmla="*/ 186835 w 286822"/>
              <a:gd name="connsiteY33" fmla="*/ 277394 h 357270"/>
              <a:gd name="connsiteX34" fmla="*/ 169500 w 286822"/>
              <a:gd name="connsiteY34" fmla="*/ 251393 h 357270"/>
              <a:gd name="connsiteX35" fmla="*/ 160833 w 286822"/>
              <a:gd name="connsiteY35" fmla="*/ 238392 h 357270"/>
              <a:gd name="connsiteX36" fmla="*/ 147832 w 286822"/>
              <a:gd name="connsiteY36" fmla="*/ 190721 h 357270"/>
              <a:gd name="connsiteX37" fmla="*/ 134831 w 286822"/>
              <a:gd name="connsiteY37" fmla="*/ 186388 h 357270"/>
              <a:gd name="connsiteX38" fmla="*/ 143498 w 286822"/>
              <a:gd name="connsiteY38" fmla="*/ 160386 h 357270"/>
              <a:gd name="connsiteX39" fmla="*/ 169500 w 286822"/>
              <a:gd name="connsiteY39" fmla="*/ 147385 h 357270"/>
              <a:gd name="connsiteX40" fmla="*/ 182501 w 286822"/>
              <a:gd name="connsiteY40" fmla="*/ 143051 h 357270"/>
              <a:gd name="connsiteX41" fmla="*/ 204169 w 286822"/>
              <a:gd name="connsiteY41" fmla="*/ 117049 h 357270"/>
              <a:gd name="connsiteX42" fmla="*/ 191168 w 286822"/>
              <a:gd name="connsiteY42" fmla="*/ 108382 h 357270"/>
              <a:gd name="connsiteX43" fmla="*/ 160833 w 286822"/>
              <a:gd name="connsiteY43" fmla="*/ 117049 h 357270"/>
              <a:gd name="connsiteX44" fmla="*/ 139164 w 286822"/>
              <a:gd name="connsiteY44" fmla="*/ 134384 h 357270"/>
              <a:gd name="connsiteX45" fmla="*/ 121830 w 286822"/>
              <a:gd name="connsiteY45" fmla="*/ 143051 h 357270"/>
              <a:gd name="connsiteX46" fmla="*/ 95828 w 286822"/>
              <a:gd name="connsiteY46" fmla="*/ 151719 h 357270"/>
              <a:gd name="connsiteX47" fmla="*/ 87161 w 286822"/>
              <a:gd name="connsiteY47" fmla="*/ 143051 h 357270"/>
              <a:gd name="connsiteX48" fmla="*/ 78493 w 286822"/>
              <a:gd name="connsiteY48" fmla="*/ 108382 h 357270"/>
              <a:gd name="connsiteX49" fmla="*/ 74160 w 286822"/>
              <a:gd name="connsiteY49" fmla="*/ 95381 h 357270"/>
              <a:gd name="connsiteX50" fmla="*/ 78493 w 286822"/>
              <a:gd name="connsiteY50" fmla="*/ 69379 h 357270"/>
              <a:gd name="connsiteX51" fmla="*/ 87161 w 286822"/>
              <a:gd name="connsiteY51" fmla="*/ 60712 h 357270"/>
              <a:gd name="connsiteX52" fmla="*/ 134831 w 286822"/>
              <a:gd name="connsiteY52" fmla="*/ 47711 h 357270"/>
              <a:gd name="connsiteX53" fmla="*/ 182501 w 286822"/>
              <a:gd name="connsiteY53" fmla="*/ 52045 h 357270"/>
              <a:gd name="connsiteX54" fmla="*/ 195502 w 286822"/>
              <a:gd name="connsiteY54" fmla="*/ 56378 h 357270"/>
              <a:gd name="connsiteX55" fmla="*/ 234505 w 286822"/>
              <a:gd name="connsiteY55" fmla="*/ 52045 h 357270"/>
              <a:gd name="connsiteX56" fmla="*/ 260507 w 286822"/>
              <a:gd name="connsiteY56" fmla="*/ 43377 h 357270"/>
              <a:gd name="connsiteX57" fmla="*/ 273507 w 286822"/>
              <a:gd name="connsiteY57" fmla="*/ 39044 h 357270"/>
              <a:gd name="connsiteX58" fmla="*/ 286508 w 286822"/>
              <a:gd name="connsiteY58" fmla="*/ 17375 h 357270"/>
              <a:gd name="connsiteX59" fmla="*/ 282175 w 286822"/>
              <a:gd name="connsiteY59" fmla="*/ 41 h 35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86822" h="357270">
                <a:moveTo>
                  <a:pt x="282175" y="41"/>
                </a:moveTo>
                <a:cubicBezTo>
                  <a:pt x="277842" y="-681"/>
                  <a:pt x="267361" y="8146"/>
                  <a:pt x="260507" y="13042"/>
                </a:cubicBezTo>
                <a:cubicBezTo>
                  <a:pt x="257182" y="15417"/>
                  <a:pt x="255494" y="19882"/>
                  <a:pt x="251839" y="21709"/>
                </a:cubicBezTo>
                <a:cubicBezTo>
                  <a:pt x="243667" y="25795"/>
                  <a:pt x="234504" y="27487"/>
                  <a:pt x="225837" y="30376"/>
                </a:cubicBezTo>
                <a:lnTo>
                  <a:pt x="212836" y="34710"/>
                </a:lnTo>
                <a:lnTo>
                  <a:pt x="199835" y="39044"/>
                </a:lnTo>
                <a:cubicBezTo>
                  <a:pt x="149066" y="32697"/>
                  <a:pt x="123594" y="24823"/>
                  <a:pt x="74160" y="34710"/>
                </a:cubicBezTo>
                <a:cubicBezTo>
                  <a:pt x="70153" y="35511"/>
                  <a:pt x="68381" y="40488"/>
                  <a:pt x="65492" y="43377"/>
                </a:cubicBezTo>
                <a:cubicBezTo>
                  <a:pt x="64048" y="60712"/>
                  <a:pt x="66274" y="78755"/>
                  <a:pt x="61159" y="95381"/>
                </a:cubicBezTo>
                <a:cubicBezTo>
                  <a:pt x="59816" y="99747"/>
                  <a:pt x="52075" y="97365"/>
                  <a:pt x="48158" y="99715"/>
                </a:cubicBezTo>
                <a:cubicBezTo>
                  <a:pt x="41294" y="103833"/>
                  <a:pt x="34761" y="115475"/>
                  <a:pt x="30823" y="121383"/>
                </a:cubicBezTo>
                <a:cubicBezTo>
                  <a:pt x="29378" y="140162"/>
                  <a:pt x="28825" y="159032"/>
                  <a:pt x="26489" y="177721"/>
                </a:cubicBezTo>
                <a:cubicBezTo>
                  <a:pt x="25600" y="184833"/>
                  <a:pt x="16438" y="203632"/>
                  <a:pt x="13489" y="208056"/>
                </a:cubicBezTo>
                <a:cubicBezTo>
                  <a:pt x="11223" y="211456"/>
                  <a:pt x="7710" y="213834"/>
                  <a:pt x="4821" y="216723"/>
                </a:cubicBezTo>
                <a:cubicBezTo>
                  <a:pt x="3377" y="221057"/>
                  <a:pt x="-1555" y="225638"/>
                  <a:pt x="488" y="229724"/>
                </a:cubicBezTo>
                <a:cubicBezTo>
                  <a:pt x="2531" y="233810"/>
                  <a:pt x="9097" y="232803"/>
                  <a:pt x="13489" y="234058"/>
                </a:cubicBezTo>
                <a:cubicBezTo>
                  <a:pt x="51606" y="244950"/>
                  <a:pt x="12632" y="232329"/>
                  <a:pt x="43824" y="242725"/>
                </a:cubicBezTo>
                <a:cubicBezTo>
                  <a:pt x="42379" y="278839"/>
                  <a:pt x="29370" y="316369"/>
                  <a:pt x="39490" y="351066"/>
                </a:cubicBezTo>
                <a:cubicBezTo>
                  <a:pt x="42751" y="362247"/>
                  <a:pt x="68291" y="356793"/>
                  <a:pt x="74160" y="346733"/>
                </a:cubicBezTo>
                <a:cubicBezTo>
                  <a:pt x="82200" y="332951"/>
                  <a:pt x="71271" y="314953"/>
                  <a:pt x="69826" y="299063"/>
                </a:cubicBezTo>
                <a:cubicBezTo>
                  <a:pt x="71271" y="281728"/>
                  <a:pt x="72239" y="264347"/>
                  <a:pt x="74160" y="247059"/>
                </a:cubicBezTo>
                <a:cubicBezTo>
                  <a:pt x="75130" y="238326"/>
                  <a:pt x="75408" y="229284"/>
                  <a:pt x="78493" y="221057"/>
                </a:cubicBezTo>
                <a:cubicBezTo>
                  <a:pt x="79928" y="217231"/>
                  <a:pt x="83506" y="214217"/>
                  <a:pt x="87161" y="212390"/>
                </a:cubicBezTo>
                <a:cubicBezTo>
                  <a:pt x="92488" y="209726"/>
                  <a:pt x="98717" y="209501"/>
                  <a:pt x="104495" y="208056"/>
                </a:cubicBezTo>
                <a:cubicBezTo>
                  <a:pt x="105940" y="212390"/>
                  <a:pt x="106786" y="216971"/>
                  <a:pt x="108829" y="221057"/>
                </a:cubicBezTo>
                <a:cubicBezTo>
                  <a:pt x="111158" y="225715"/>
                  <a:pt x="117496" y="228850"/>
                  <a:pt x="117496" y="234058"/>
                </a:cubicBezTo>
                <a:cubicBezTo>
                  <a:pt x="117496" y="239266"/>
                  <a:pt x="111718" y="242725"/>
                  <a:pt x="108829" y="247059"/>
                </a:cubicBezTo>
                <a:cubicBezTo>
                  <a:pt x="110273" y="257171"/>
                  <a:pt x="108594" y="268258"/>
                  <a:pt x="113162" y="277394"/>
                </a:cubicBezTo>
                <a:cubicBezTo>
                  <a:pt x="115205" y="281480"/>
                  <a:pt x="122246" y="279378"/>
                  <a:pt x="126163" y="281728"/>
                </a:cubicBezTo>
                <a:cubicBezTo>
                  <a:pt x="129667" y="283830"/>
                  <a:pt x="131942" y="287506"/>
                  <a:pt x="134831" y="290395"/>
                </a:cubicBezTo>
                <a:cubicBezTo>
                  <a:pt x="136275" y="300507"/>
                  <a:pt x="131941" y="313508"/>
                  <a:pt x="139164" y="320731"/>
                </a:cubicBezTo>
                <a:cubicBezTo>
                  <a:pt x="146661" y="328228"/>
                  <a:pt x="168336" y="311395"/>
                  <a:pt x="173834" y="307730"/>
                </a:cubicBezTo>
                <a:cubicBezTo>
                  <a:pt x="175278" y="301952"/>
                  <a:pt x="175821" y="295870"/>
                  <a:pt x="178167" y="290395"/>
                </a:cubicBezTo>
                <a:cubicBezTo>
                  <a:pt x="180219" y="285608"/>
                  <a:pt x="185979" y="282532"/>
                  <a:pt x="186835" y="277394"/>
                </a:cubicBezTo>
                <a:cubicBezTo>
                  <a:pt x="188739" y="265970"/>
                  <a:pt x="174762" y="257707"/>
                  <a:pt x="169500" y="251393"/>
                </a:cubicBezTo>
                <a:cubicBezTo>
                  <a:pt x="166166" y="247392"/>
                  <a:pt x="163722" y="242726"/>
                  <a:pt x="160833" y="238392"/>
                </a:cubicBezTo>
                <a:cubicBezTo>
                  <a:pt x="158569" y="229335"/>
                  <a:pt x="149977" y="194153"/>
                  <a:pt x="147832" y="190721"/>
                </a:cubicBezTo>
                <a:cubicBezTo>
                  <a:pt x="145411" y="186847"/>
                  <a:pt x="139165" y="187832"/>
                  <a:pt x="134831" y="186388"/>
                </a:cubicBezTo>
                <a:cubicBezTo>
                  <a:pt x="137720" y="177721"/>
                  <a:pt x="134831" y="163275"/>
                  <a:pt x="143498" y="160386"/>
                </a:cubicBezTo>
                <a:cubicBezTo>
                  <a:pt x="176177" y="149492"/>
                  <a:pt x="135896" y="164187"/>
                  <a:pt x="169500" y="147385"/>
                </a:cubicBezTo>
                <a:cubicBezTo>
                  <a:pt x="173586" y="145342"/>
                  <a:pt x="178167" y="144496"/>
                  <a:pt x="182501" y="143051"/>
                </a:cubicBezTo>
                <a:cubicBezTo>
                  <a:pt x="183803" y="141749"/>
                  <a:pt x="205175" y="122077"/>
                  <a:pt x="204169" y="117049"/>
                </a:cubicBezTo>
                <a:cubicBezTo>
                  <a:pt x="203147" y="111942"/>
                  <a:pt x="195502" y="111271"/>
                  <a:pt x="191168" y="108382"/>
                </a:cubicBezTo>
                <a:cubicBezTo>
                  <a:pt x="185621" y="109769"/>
                  <a:pt x="167045" y="113943"/>
                  <a:pt x="160833" y="117049"/>
                </a:cubicBezTo>
                <a:cubicBezTo>
                  <a:pt x="129355" y="132788"/>
                  <a:pt x="163343" y="118265"/>
                  <a:pt x="139164" y="134384"/>
                </a:cubicBezTo>
                <a:cubicBezTo>
                  <a:pt x="133789" y="137967"/>
                  <a:pt x="127828" y="140652"/>
                  <a:pt x="121830" y="143051"/>
                </a:cubicBezTo>
                <a:cubicBezTo>
                  <a:pt x="113347" y="146444"/>
                  <a:pt x="95828" y="151719"/>
                  <a:pt x="95828" y="151719"/>
                </a:cubicBezTo>
                <a:cubicBezTo>
                  <a:pt x="92939" y="148830"/>
                  <a:pt x="89263" y="146555"/>
                  <a:pt x="87161" y="143051"/>
                </a:cubicBezTo>
                <a:cubicBezTo>
                  <a:pt x="82915" y="135974"/>
                  <a:pt x="79825" y="113710"/>
                  <a:pt x="78493" y="108382"/>
                </a:cubicBezTo>
                <a:cubicBezTo>
                  <a:pt x="77385" y="103950"/>
                  <a:pt x="75604" y="99715"/>
                  <a:pt x="74160" y="95381"/>
                </a:cubicBezTo>
                <a:cubicBezTo>
                  <a:pt x="75604" y="86714"/>
                  <a:pt x="75408" y="77606"/>
                  <a:pt x="78493" y="69379"/>
                </a:cubicBezTo>
                <a:cubicBezTo>
                  <a:pt x="79928" y="65553"/>
                  <a:pt x="83970" y="63264"/>
                  <a:pt x="87161" y="60712"/>
                </a:cubicBezTo>
                <a:cubicBezTo>
                  <a:pt x="105371" y="46145"/>
                  <a:pt x="105015" y="51438"/>
                  <a:pt x="134831" y="47711"/>
                </a:cubicBezTo>
                <a:cubicBezTo>
                  <a:pt x="150721" y="49156"/>
                  <a:pt x="166706" y="49789"/>
                  <a:pt x="182501" y="52045"/>
                </a:cubicBezTo>
                <a:cubicBezTo>
                  <a:pt x="187023" y="52691"/>
                  <a:pt x="190934" y="56378"/>
                  <a:pt x="195502" y="56378"/>
                </a:cubicBezTo>
                <a:cubicBezTo>
                  <a:pt x="208583" y="56378"/>
                  <a:pt x="221504" y="53489"/>
                  <a:pt x="234505" y="52045"/>
                </a:cubicBezTo>
                <a:lnTo>
                  <a:pt x="260507" y="43377"/>
                </a:lnTo>
                <a:lnTo>
                  <a:pt x="273507" y="39044"/>
                </a:lnTo>
                <a:cubicBezTo>
                  <a:pt x="278360" y="34191"/>
                  <a:pt x="288759" y="26377"/>
                  <a:pt x="286508" y="17375"/>
                </a:cubicBezTo>
                <a:cubicBezTo>
                  <a:pt x="285725" y="14242"/>
                  <a:pt x="286508" y="763"/>
                  <a:pt x="282175" y="4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077BCE-95A0-414B-9A26-9B310867321A}"/>
              </a:ext>
            </a:extLst>
          </p:cNvPr>
          <p:cNvSpPr/>
          <p:nvPr/>
        </p:nvSpPr>
        <p:spPr>
          <a:xfrm>
            <a:off x="10355456" y="3865613"/>
            <a:ext cx="145288" cy="108343"/>
          </a:xfrm>
          <a:custGeom>
            <a:avLst/>
            <a:gdLst>
              <a:gd name="connsiteX0" fmla="*/ 1966 w 145288"/>
              <a:gd name="connsiteY0" fmla="*/ 52006 h 108343"/>
              <a:gd name="connsiteX1" fmla="*/ 36635 w 145288"/>
              <a:gd name="connsiteY1" fmla="*/ 56340 h 108343"/>
              <a:gd name="connsiteX2" fmla="*/ 62637 w 145288"/>
              <a:gd name="connsiteY2" fmla="*/ 78008 h 108343"/>
              <a:gd name="connsiteX3" fmla="*/ 84305 w 145288"/>
              <a:gd name="connsiteY3" fmla="*/ 108343 h 108343"/>
              <a:gd name="connsiteX4" fmla="*/ 114641 w 145288"/>
              <a:gd name="connsiteY4" fmla="*/ 104010 h 108343"/>
              <a:gd name="connsiteX5" fmla="*/ 127642 w 145288"/>
              <a:gd name="connsiteY5" fmla="*/ 95342 h 108343"/>
              <a:gd name="connsiteX6" fmla="*/ 140643 w 145288"/>
              <a:gd name="connsiteY6" fmla="*/ 91009 h 108343"/>
              <a:gd name="connsiteX7" fmla="*/ 140643 w 145288"/>
              <a:gd name="connsiteY7" fmla="*/ 52006 h 108343"/>
              <a:gd name="connsiteX8" fmla="*/ 123308 w 145288"/>
              <a:gd name="connsiteY8" fmla="*/ 21670 h 108343"/>
              <a:gd name="connsiteX9" fmla="*/ 84305 w 145288"/>
              <a:gd name="connsiteY9" fmla="*/ 17337 h 108343"/>
              <a:gd name="connsiteX10" fmla="*/ 71304 w 145288"/>
              <a:gd name="connsiteY10" fmla="*/ 4336 h 108343"/>
              <a:gd name="connsiteX11" fmla="*/ 36635 w 145288"/>
              <a:gd name="connsiteY11" fmla="*/ 4336 h 108343"/>
              <a:gd name="connsiteX12" fmla="*/ 19300 w 145288"/>
              <a:gd name="connsiteY12" fmla="*/ 17337 h 108343"/>
              <a:gd name="connsiteX13" fmla="*/ 6299 w 145288"/>
              <a:gd name="connsiteY13" fmla="*/ 21670 h 108343"/>
              <a:gd name="connsiteX14" fmla="*/ 1966 w 145288"/>
              <a:gd name="connsiteY14" fmla="*/ 52006 h 10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288" h="108343">
                <a:moveTo>
                  <a:pt x="1966" y="52006"/>
                </a:moveTo>
                <a:cubicBezTo>
                  <a:pt x="7022" y="57784"/>
                  <a:pt x="25399" y="53276"/>
                  <a:pt x="36635" y="56340"/>
                </a:cubicBezTo>
                <a:cubicBezTo>
                  <a:pt x="44932" y="58603"/>
                  <a:pt x="57489" y="72860"/>
                  <a:pt x="62637" y="78008"/>
                </a:cubicBezTo>
                <a:cubicBezTo>
                  <a:pt x="72748" y="108344"/>
                  <a:pt x="62637" y="101121"/>
                  <a:pt x="84305" y="108343"/>
                </a:cubicBezTo>
                <a:cubicBezTo>
                  <a:pt x="94417" y="106899"/>
                  <a:pt x="104857" y="106945"/>
                  <a:pt x="114641" y="104010"/>
                </a:cubicBezTo>
                <a:cubicBezTo>
                  <a:pt x="119630" y="102513"/>
                  <a:pt x="122983" y="97671"/>
                  <a:pt x="127642" y="95342"/>
                </a:cubicBezTo>
                <a:cubicBezTo>
                  <a:pt x="131728" y="93299"/>
                  <a:pt x="136309" y="92453"/>
                  <a:pt x="140643" y="91009"/>
                </a:cubicBezTo>
                <a:cubicBezTo>
                  <a:pt x="147599" y="70139"/>
                  <a:pt x="146026" y="81615"/>
                  <a:pt x="140643" y="52006"/>
                </a:cubicBezTo>
                <a:cubicBezTo>
                  <a:pt x="137945" y="37168"/>
                  <a:pt x="140558" y="25983"/>
                  <a:pt x="123308" y="21670"/>
                </a:cubicBezTo>
                <a:cubicBezTo>
                  <a:pt x="110618" y="18497"/>
                  <a:pt x="97306" y="18781"/>
                  <a:pt x="84305" y="17337"/>
                </a:cubicBezTo>
                <a:cubicBezTo>
                  <a:pt x="79971" y="13003"/>
                  <a:pt x="76403" y="7736"/>
                  <a:pt x="71304" y="4336"/>
                </a:cubicBezTo>
                <a:cubicBezTo>
                  <a:pt x="59003" y="-3865"/>
                  <a:pt x="50387" y="1585"/>
                  <a:pt x="36635" y="4336"/>
                </a:cubicBezTo>
                <a:cubicBezTo>
                  <a:pt x="30857" y="8670"/>
                  <a:pt x="25571" y="13754"/>
                  <a:pt x="19300" y="17337"/>
                </a:cubicBezTo>
                <a:cubicBezTo>
                  <a:pt x="15334" y="19603"/>
                  <a:pt x="10216" y="19320"/>
                  <a:pt x="6299" y="21670"/>
                </a:cubicBezTo>
                <a:cubicBezTo>
                  <a:pt x="2795" y="23772"/>
                  <a:pt x="-3090" y="46228"/>
                  <a:pt x="1966" y="5200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DC42AE-2D6F-41FC-9673-C13EDDAE6E2C}"/>
              </a:ext>
            </a:extLst>
          </p:cNvPr>
          <p:cNvSpPr/>
          <p:nvPr/>
        </p:nvSpPr>
        <p:spPr>
          <a:xfrm>
            <a:off x="10440785" y="3938388"/>
            <a:ext cx="714895" cy="417481"/>
          </a:xfrm>
          <a:custGeom>
            <a:avLst/>
            <a:gdLst>
              <a:gd name="connsiteX0" fmla="*/ 58190 w 714895"/>
              <a:gd name="connsiteY0" fmla="*/ 35096 h 417481"/>
              <a:gd name="connsiteX1" fmla="*/ 103910 w 714895"/>
              <a:gd name="connsiteY1" fmla="*/ 60034 h 417481"/>
              <a:gd name="connsiteX2" fmla="*/ 116379 w 714895"/>
              <a:gd name="connsiteY2" fmla="*/ 68347 h 417481"/>
              <a:gd name="connsiteX3" fmla="*/ 141317 w 714895"/>
              <a:gd name="connsiteY3" fmla="*/ 64190 h 417481"/>
              <a:gd name="connsiteX4" fmla="*/ 157942 w 714895"/>
              <a:gd name="connsiteY4" fmla="*/ 39252 h 417481"/>
              <a:gd name="connsiteX5" fmla="*/ 166255 w 714895"/>
              <a:gd name="connsiteY5" fmla="*/ 26783 h 417481"/>
              <a:gd name="connsiteX6" fmla="*/ 170411 w 714895"/>
              <a:gd name="connsiteY6" fmla="*/ 14314 h 417481"/>
              <a:gd name="connsiteX7" fmla="*/ 216131 w 714895"/>
              <a:gd name="connsiteY7" fmla="*/ 6001 h 417481"/>
              <a:gd name="connsiteX8" fmla="*/ 245226 w 714895"/>
              <a:gd name="connsiteY8" fmla="*/ 26783 h 417481"/>
              <a:gd name="connsiteX9" fmla="*/ 278477 w 714895"/>
              <a:gd name="connsiteY9" fmla="*/ 35096 h 417481"/>
              <a:gd name="connsiteX10" fmla="*/ 290946 w 714895"/>
              <a:gd name="connsiteY10" fmla="*/ 39252 h 417481"/>
              <a:gd name="connsiteX11" fmla="*/ 311728 w 714895"/>
              <a:gd name="connsiteY11" fmla="*/ 43408 h 417481"/>
              <a:gd name="connsiteX12" fmla="*/ 328353 w 714895"/>
              <a:gd name="connsiteY12" fmla="*/ 47565 h 417481"/>
              <a:gd name="connsiteX13" fmla="*/ 353291 w 714895"/>
              <a:gd name="connsiteY13" fmla="*/ 55877 h 417481"/>
              <a:gd name="connsiteX14" fmla="*/ 428106 w 714895"/>
              <a:gd name="connsiteY14" fmla="*/ 60034 h 417481"/>
              <a:gd name="connsiteX15" fmla="*/ 453044 w 714895"/>
              <a:gd name="connsiteY15" fmla="*/ 89128 h 417481"/>
              <a:gd name="connsiteX16" fmla="*/ 461357 w 714895"/>
              <a:gd name="connsiteY16" fmla="*/ 118223 h 417481"/>
              <a:gd name="connsiteX17" fmla="*/ 477982 w 714895"/>
              <a:gd name="connsiteY17" fmla="*/ 126536 h 417481"/>
              <a:gd name="connsiteX18" fmla="*/ 536171 w 714895"/>
              <a:gd name="connsiteY18" fmla="*/ 130692 h 417481"/>
              <a:gd name="connsiteX19" fmla="*/ 552797 w 714895"/>
              <a:gd name="connsiteY19" fmla="*/ 155630 h 417481"/>
              <a:gd name="connsiteX20" fmla="*/ 561110 w 714895"/>
              <a:gd name="connsiteY20" fmla="*/ 188881 h 417481"/>
              <a:gd name="connsiteX21" fmla="*/ 573579 w 714895"/>
              <a:gd name="connsiteY21" fmla="*/ 193037 h 417481"/>
              <a:gd name="connsiteX22" fmla="*/ 635924 w 714895"/>
              <a:gd name="connsiteY22" fmla="*/ 205507 h 417481"/>
              <a:gd name="connsiteX23" fmla="*/ 648393 w 714895"/>
              <a:gd name="connsiteY23" fmla="*/ 217976 h 417481"/>
              <a:gd name="connsiteX24" fmla="*/ 644237 w 714895"/>
              <a:gd name="connsiteY24" fmla="*/ 230445 h 417481"/>
              <a:gd name="connsiteX25" fmla="*/ 602673 w 714895"/>
              <a:gd name="connsiteY25" fmla="*/ 242914 h 417481"/>
              <a:gd name="connsiteX26" fmla="*/ 619299 w 714895"/>
              <a:gd name="connsiteY26" fmla="*/ 276165 h 417481"/>
              <a:gd name="connsiteX27" fmla="*/ 623455 w 714895"/>
              <a:gd name="connsiteY27" fmla="*/ 288634 h 417481"/>
              <a:gd name="connsiteX28" fmla="*/ 631768 w 714895"/>
              <a:gd name="connsiteY28" fmla="*/ 301103 h 417481"/>
              <a:gd name="connsiteX29" fmla="*/ 648393 w 714895"/>
              <a:gd name="connsiteY29" fmla="*/ 330197 h 417481"/>
              <a:gd name="connsiteX30" fmla="*/ 689957 w 714895"/>
              <a:gd name="connsiteY30" fmla="*/ 346823 h 417481"/>
              <a:gd name="connsiteX31" fmla="*/ 702426 w 714895"/>
              <a:gd name="connsiteY31" fmla="*/ 359292 h 417481"/>
              <a:gd name="connsiteX32" fmla="*/ 706582 w 714895"/>
              <a:gd name="connsiteY32" fmla="*/ 371761 h 417481"/>
              <a:gd name="connsiteX33" fmla="*/ 714895 w 714895"/>
              <a:gd name="connsiteY33" fmla="*/ 400856 h 417481"/>
              <a:gd name="connsiteX34" fmla="*/ 710739 w 714895"/>
              <a:gd name="connsiteY34" fmla="*/ 413325 h 417481"/>
              <a:gd name="connsiteX35" fmla="*/ 689957 w 714895"/>
              <a:gd name="connsiteY35" fmla="*/ 417481 h 417481"/>
              <a:gd name="connsiteX36" fmla="*/ 623455 w 714895"/>
              <a:gd name="connsiteY36" fmla="*/ 413325 h 417481"/>
              <a:gd name="connsiteX37" fmla="*/ 598517 w 714895"/>
              <a:gd name="connsiteY37" fmla="*/ 388387 h 417481"/>
              <a:gd name="connsiteX38" fmla="*/ 594360 w 714895"/>
              <a:gd name="connsiteY38" fmla="*/ 375917 h 417481"/>
              <a:gd name="connsiteX39" fmla="*/ 569422 w 714895"/>
              <a:gd name="connsiteY39" fmla="*/ 334354 h 417481"/>
              <a:gd name="connsiteX40" fmla="*/ 556953 w 714895"/>
              <a:gd name="connsiteY40" fmla="*/ 317728 h 417481"/>
              <a:gd name="connsiteX41" fmla="*/ 548640 w 714895"/>
              <a:gd name="connsiteY41" fmla="*/ 305259 h 417481"/>
              <a:gd name="connsiteX42" fmla="*/ 523702 w 714895"/>
              <a:gd name="connsiteY42" fmla="*/ 288634 h 417481"/>
              <a:gd name="connsiteX43" fmla="*/ 423950 w 714895"/>
              <a:gd name="connsiteY43" fmla="*/ 292790 h 417481"/>
              <a:gd name="connsiteX44" fmla="*/ 399011 w 714895"/>
              <a:gd name="connsiteY44" fmla="*/ 330197 h 417481"/>
              <a:gd name="connsiteX45" fmla="*/ 394855 w 714895"/>
              <a:gd name="connsiteY45" fmla="*/ 346823 h 417481"/>
              <a:gd name="connsiteX46" fmla="*/ 353291 w 714895"/>
              <a:gd name="connsiteY46" fmla="*/ 350979 h 417481"/>
              <a:gd name="connsiteX47" fmla="*/ 336666 w 714895"/>
              <a:gd name="connsiteY47" fmla="*/ 346823 h 417481"/>
              <a:gd name="connsiteX48" fmla="*/ 307571 w 714895"/>
              <a:gd name="connsiteY48" fmla="*/ 334354 h 417481"/>
              <a:gd name="connsiteX49" fmla="*/ 282633 w 714895"/>
              <a:gd name="connsiteY49" fmla="*/ 317728 h 417481"/>
              <a:gd name="connsiteX50" fmla="*/ 270164 w 714895"/>
              <a:gd name="connsiteY50" fmla="*/ 309416 h 417481"/>
              <a:gd name="connsiteX51" fmla="*/ 257695 w 714895"/>
              <a:gd name="connsiteY51" fmla="*/ 305259 h 417481"/>
              <a:gd name="connsiteX52" fmla="*/ 228600 w 714895"/>
              <a:gd name="connsiteY52" fmla="*/ 309416 h 417481"/>
              <a:gd name="connsiteX53" fmla="*/ 216131 w 714895"/>
              <a:gd name="connsiteY53" fmla="*/ 313572 h 417481"/>
              <a:gd name="connsiteX54" fmla="*/ 224444 w 714895"/>
              <a:gd name="connsiteY54" fmla="*/ 263696 h 417481"/>
              <a:gd name="connsiteX55" fmla="*/ 232757 w 714895"/>
              <a:gd name="connsiteY55" fmla="*/ 251227 h 417481"/>
              <a:gd name="connsiteX56" fmla="*/ 224444 w 714895"/>
              <a:gd name="connsiteY56" fmla="*/ 205507 h 417481"/>
              <a:gd name="connsiteX57" fmla="*/ 216131 w 714895"/>
              <a:gd name="connsiteY57" fmla="*/ 193037 h 417481"/>
              <a:gd name="connsiteX58" fmla="*/ 211975 w 714895"/>
              <a:gd name="connsiteY58" fmla="*/ 180568 h 417481"/>
              <a:gd name="connsiteX59" fmla="*/ 170411 w 714895"/>
              <a:gd name="connsiteY59" fmla="*/ 151474 h 417481"/>
              <a:gd name="connsiteX60" fmla="*/ 145473 w 714895"/>
              <a:gd name="connsiteY60" fmla="*/ 143161 h 417481"/>
              <a:gd name="connsiteX61" fmla="*/ 133004 w 714895"/>
              <a:gd name="connsiteY61" fmla="*/ 139005 h 417481"/>
              <a:gd name="connsiteX62" fmla="*/ 108066 w 714895"/>
              <a:gd name="connsiteY62" fmla="*/ 126536 h 417481"/>
              <a:gd name="connsiteX63" fmla="*/ 83128 w 714895"/>
              <a:gd name="connsiteY63" fmla="*/ 114067 h 417481"/>
              <a:gd name="connsiteX64" fmla="*/ 70659 w 714895"/>
              <a:gd name="connsiteY64" fmla="*/ 105754 h 417481"/>
              <a:gd name="connsiteX65" fmla="*/ 58190 w 714895"/>
              <a:gd name="connsiteY65" fmla="*/ 101597 h 417481"/>
              <a:gd name="connsiteX66" fmla="*/ 45720 w 714895"/>
              <a:gd name="connsiteY66" fmla="*/ 89128 h 417481"/>
              <a:gd name="connsiteX67" fmla="*/ 20782 w 714895"/>
              <a:gd name="connsiteY67" fmla="*/ 72503 h 417481"/>
              <a:gd name="connsiteX68" fmla="*/ 16626 w 714895"/>
              <a:gd name="connsiteY68" fmla="*/ 89128 h 417481"/>
              <a:gd name="connsiteX69" fmla="*/ 12470 w 714895"/>
              <a:gd name="connsiteY69" fmla="*/ 114067 h 417481"/>
              <a:gd name="connsiteX70" fmla="*/ 8313 w 714895"/>
              <a:gd name="connsiteY70" fmla="*/ 101597 h 417481"/>
              <a:gd name="connsiteX71" fmla="*/ 0 w 714895"/>
              <a:gd name="connsiteY71" fmla="*/ 89128 h 417481"/>
              <a:gd name="connsiteX72" fmla="*/ 58190 w 714895"/>
              <a:gd name="connsiteY72" fmla="*/ 35096 h 41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14895" h="417481">
                <a:moveTo>
                  <a:pt x="58190" y="35096"/>
                </a:moveTo>
                <a:cubicBezTo>
                  <a:pt x="88247" y="47118"/>
                  <a:pt x="72764" y="39270"/>
                  <a:pt x="103910" y="60034"/>
                </a:cubicBezTo>
                <a:lnTo>
                  <a:pt x="116379" y="68347"/>
                </a:lnTo>
                <a:cubicBezTo>
                  <a:pt x="124692" y="66961"/>
                  <a:pt x="134413" y="69023"/>
                  <a:pt x="141317" y="64190"/>
                </a:cubicBezTo>
                <a:cubicBezTo>
                  <a:pt x="149501" y="58461"/>
                  <a:pt x="152400" y="47565"/>
                  <a:pt x="157942" y="39252"/>
                </a:cubicBezTo>
                <a:lnTo>
                  <a:pt x="166255" y="26783"/>
                </a:lnTo>
                <a:cubicBezTo>
                  <a:pt x="167640" y="22627"/>
                  <a:pt x="168452" y="18233"/>
                  <a:pt x="170411" y="14314"/>
                </a:cubicBezTo>
                <a:cubicBezTo>
                  <a:pt x="182066" y="-8995"/>
                  <a:pt x="182845" y="2303"/>
                  <a:pt x="216131" y="6001"/>
                </a:cubicBezTo>
                <a:cubicBezTo>
                  <a:pt x="219892" y="8822"/>
                  <a:pt x="239152" y="23746"/>
                  <a:pt x="245226" y="26783"/>
                </a:cubicBezTo>
                <a:cubicBezTo>
                  <a:pt x="254723" y="31532"/>
                  <a:pt x="268998" y="32726"/>
                  <a:pt x="278477" y="35096"/>
                </a:cubicBezTo>
                <a:cubicBezTo>
                  <a:pt x="282727" y="36159"/>
                  <a:pt x="286696" y="38190"/>
                  <a:pt x="290946" y="39252"/>
                </a:cubicBezTo>
                <a:cubicBezTo>
                  <a:pt x="297800" y="40965"/>
                  <a:pt x="304832" y="41875"/>
                  <a:pt x="311728" y="43408"/>
                </a:cubicBezTo>
                <a:cubicBezTo>
                  <a:pt x="317304" y="44647"/>
                  <a:pt x="322882" y="45924"/>
                  <a:pt x="328353" y="47565"/>
                </a:cubicBezTo>
                <a:cubicBezTo>
                  <a:pt x="336746" y="50083"/>
                  <a:pt x="344542" y="55391"/>
                  <a:pt x="353291" y="55877"/>
                </a:cubicBezTo>
                <a:lnTo>
                  <a:pt x="428106" y="60034"/>
                </a:lnTo>
                <a:cubicBezTo>
                  <a:pt x="436424" y="68352"/>
                  <a:pt x="447713" y="78465"/>
                  <a:pt x="453044" y="89128"/>
                </a:cubicBezTo>
                <a:cubicBezTo>
                  <a:pt x="453154" y="89348"/>
                  <a:pt x="459311" y="116177"/>
                  <a:pt x="461357" y="118223"/>
                </a:cubicBezTo>
                <a:cubicBezTo>
                  <a:pt x="465738" y="122604"/>
                  <a:pt x="471870" y="125517"/>
                  <a:pt x="477982" y="126536"/>
                </a:cubicBezTo>
                <a:cubicBezTo>
                  <a:pt x="497163" y="129733"/>
                  <a:pt x="516775" y="129307"/>
                  <a:pt x="536171" y="130692"/>
                </a:cubicBezTo>
                <a:cubicBezTo>
                  <a:pt x="541713" y="139005"/>
                  <a:pt x="550374" y="145938"/>
                  <a:pt x="552797" y="155630"/>
                </a:cubicBezTo>
                <a:cubicBezTo>
                  <a:pt x="555568" y="166714"/>
                  <a:pt x="555562" y="178894"/>
                  <a:pt x="561110" y="188881"/>
                </a:cubicBezTo>
                <a:cubicBezTo>
                  <a:pt x="563238" y="192711"/>
                  <a:pt x="569383" y="191778"/>
                  <a:pt x="573579" y="193037"/>
                </a:cubicBezTo>
                <a:cubicBezTo>
                  <a:pt x="610164" y="204013"/>
                  <a:pt x="596263" y="200549"/>
                  <a:pt x="635924" y="205507"/>
                </a:cubicBezTo>
                <a:cubicBezTo>
                  <a:pt x="640080" y="209663"/>
                  <a:pt x="646534" y="212400"/>
                  <a:pt x="648393" y="217976"/>
                </a:cubicBezTo>
                <a:cubicBezTo>
                  <a:pt x="649778" y="222132"/>
                  <a:pt x="647603" y="227640"/>
                  <a:pt x="644237" y="230445"/>
                </a:cubicBezTo>
                <a:cubicBezTo>
                  <a:pt x="635605" y="237638"/>
                  <a:pt x="613055" y="240837"/>
                  <a:pt x="602673" y="242914"/>
                </a:cubicBezTo>
                <a:cubicBezTo>
                  <a:pt x="610982" y="284455"/>
                  <a:pt x="599339" y="246224"/>
                  <a:pt x="619299" y="276165"/>
                </a:cubicBezTo>
                <a:cubicBezTo>
                  <a:pt x="621729" y="279810"/>
                  <a:pt x="621496" y="284715"/>
                  <a:pt x="623455" y="288634"/>
                </a:cubicBezTo>
                <a:cubicBezTo>
                  <a:pt x="625689" y="293102"/>
                  <a:pt x="629290" y="296766"/>
                  <a:pt x="631768" y="301103"/>
                </a:cubicBezTo>
                <a:cubicBezTo>
                  <a:pt x="636116" y="308713"/>
                  <a:pt x="641640" y="323444"/>
                  <a:pt x="648393" y="330197"/>
                </a:cubicBezTo>
                <a:cubicBezTo>
                  <a:pt x="658982" y="340786"/>
                  <a:pt x="676194" y="343383"/>
                  <a:pt x="689957" y="346823"/>
                </a:cubicBezTo>
                <a:cubicBezTo>
                  <a:pt x="694113" y="350979"/>
                  <a:pt x="699166" y="354401"/>
                  <a:pt x="702426" y="359292"/>
                </a:cubicBezTo>
                <a:cubicBezTo>
                  <a:pt x="704856" y="362937"/>
                  <a:pt x="705378" y="367548"/>
                  <a:pt x="706582" y="371761"/>
                </a:cubicBezTo>
                <a:cubicBezTo>
                  <a:pt x="717020" y="408294"/>
                  <a:pt x="704931" y="370960"/>
                  <a:pt x="714895" y="400856"/>
                </a:cubicBezTo>
                <a:cubicBezTo>
                  <a:pt x="713510" y="405012"/>
                  <a:pt x="714384" y="410895"/>
                  <a:pt x="710739" y="413325"/>
                </a:cubicBezTo>
                <a:cubicBezTo>
                  <a:pt x="704861" y="417244"/>
                  <a:pt x="697021" y="417481"/>
                  <a:pt x="689957" y="417481"/>
                </a:cubicBezTo>
                <a:cubicBezTo>
                  <a:pt x="667746" y="417481"/>
                  <a:pt x="645622" y="414710"/>
                  <a:pt x="623455" y="413325"/>
                </a:cubicBezTo>
                <a:cubicBezTo>
                  <a:pt x="615142" y="405012"/>
                  <a:pt x="602235" y="399540"/>
                  <a:pt x="598517" y="388387"/>
                </a:cubicBezTo>
                <a:cubicBezTo>
                  <a:pt x="597131" y="384230"/>
                  <a:pt x="596086" y="379944"/>
                  <a:pt x="594360" y="375917"/>
                </a:cubicBezTo>
                <a:cubicBezTo>
                  <a:pt x="587912" y="360870"/>
                  <a:pt x="579275" y="347492"/>
                  <a:pt x="569422" y="334354"/>
                </a:cubicBezTo>
                <a:cubicBezTo>
                  <a:pt x="565266" y="328812"/>
                  <a:pt x="560979" y="323365"/>
                  <a:pt x="556953" y="317728"/>
                </a:cubicBezTo>
                <a:cubicBezTo>
                  <a:pt x="554050" y="313663"/>
                  <a:pt x="552399" y="308548"/>
                  <a:pt x="548640" y="305259"/>
                </a:cubicBezTo>
                <a:cubicBezTo>
                  <a:pt x="541121" y="298680"/>
                  <a:pt x="523702" y="288634"/>
                  <a:pt x="523702" y="288634"/>
                </a:cubicBezTo>
                <a:cubicBezTo>
                  <a:pt x="490451" y="290019"/>
                  <a:pt x="455522" y="282266"/>
                  <a:pt x="423950" y="292790"/>
                </a:cubicBezTo>
                <a:cubicBezTo>
                  <a:pt x="409733" y="297529"/>
                  <a:pt x="399011" y="330197"/>
                  <a:pt x="399011" y="330197"/>
                </a:cubicBezTo>
                <a:cubicBezTo>
                  <a:pt x="397626" y="335739"/>
                  <a:pt x="398024" y="342070"/>
                  <a:pt x="394855" y="346823"/>
                </a:cubicBezTo>
                <a:cubicBezTo>
                  <a:pt x="384854" y="361825"/>
                  <a:pt x="366504" y="353382"/>
                  <a:pt x="353291" y="350979"/>
                </a:cubicBezTo>
                <a:cubicBezTo>
                  <a:pt x="347671" y="349957"/>
                  <a:pt x="342208" y="348208"/>
                  <a:pt x="336666" y="346823"/>
                </a:cubicBezTo>
                <a:cubicBezTo>
                  <a:pt x="291280" y="316565"/>
                  <a:pt x="361250" y="361194"/>
                  <a:pt x="307571" y="334354"/>
                </a:cubicBezTo>
                <a:cubicBezTo>
                  <a:pt x="298635" y="329886"/>
                  <a:pt x="290946" y="323270"/>
                  <a:pt x="282633" y="317728"/>
                </a:cubicBezTo>
                <a:cubicBezTo>
                  <a:pt x="278477" y="314957"/>
                  <a:pt x="274903" y="310996"/>
                  <a:pt x="270164" y="309416"/>
                </a:cubicBezTo>
                <a:lnTo>
                  <a:pt x="257695" y="305259"/>
                </a:lnTo>
                <a:cubicBezTo>
                  <a:pt x="247997" y="306645"/>
                  <a:pt x="238207" y="307495"/>
                  <a:pt x="228600" y="309416"/>
                </a:cubicBezTo>
                <a:cubicBezTo>
                  <a:pt x="224304" y="310275"/>
                  <a:pt x="217193" y="317822"/>
                  <a:pt x="216131" y="313572"/>
                </a:cubicBezTo>
                <a:cubicBezTo>
                  <a:pt x="214596" y="307430"/>
                  <a:pt x="218478" y="275628"/>
                  <a:pt x="224444" y="263696"/>
                </a:cubicBezTo>
                <a:cubicBezTo>
                  <a:pt x="226678" y="259228"/>
                  <a:pt x="229986" y="255383"/>
                  <a:pt x="232757" y="251227"/>
                </a:cubicBezTo>
                <a:cubicBezTo>
                  <a:pt x="231325" y="239769"/>
                  <a:pt x="230850" y="218320"/>
                  <a:pt x="224444" y="205507"/>
                </a:cubicBezTo>
                <a:cubicBezTo>
                  <a:pt x="222210" y="201039"/>
                  <a:pt x="218902" y="197194"/>
                  <a:pt x="216131" y="193037"/>
                </a:cubicBezTo>
                <a:cubicBezTo>
                  <a:pt x="214746" y="188881"/>
                  <a:pt x="213934" y="184487"/>
                  <a:pt x="211975" y="180568"/>
                </a:cubicBezTo>
                <a:cubicBezTo>
                  <a:pt x="202865" y="162348"/>
                  <a:pt x="193055" y="159022"/>
                  <a:pt x="170411" y="151474"/>
                </a:cubicBezTo>
                <a:lnTo>
                  <a:pt x="145473" y="143161"/>
                </a:lnTo>
                <a:lnTo>
                  <a:pt x="133004" y="139005"/>
                </a:lnTo>
                <a:cubicBezTo>
                  <a:pt x="97269" y="115181"/>
                  <a:pt x="142482" y="143744"/>
                  <a:pt x="108066" y="126536"/>
                </a:cubicBezTo>
                <a:cubicBezTo>
                  <a:pt x="75837" y="110422"/>
                  <a:pt x="114469" y="124513"/>
                  <a:pt x="83128" y="114067"/>
                </a:cubicBezTo>
                <a:cubicBezTo>
                  <a:pt x="78972" y="111296"/>
                  <a:pt x="75127" y="107988"/>
                  <a:pt x="70659" y="105754"/>
                </a:cubicBezTo>
                <a:cubicBezTo>
                  <a:pt x="66740" y="103795"/>
                  <a:pt x="61835" y="104027"/>
                  <a:pt x="58190" y="101597"/>
                </a:cubicBezTo>
                <a:cubicBezTo>
                  <a:pt x="53299" y="98336"/>
                  <a:pt x="50360" y="92737"/>
                  <a:pt x="45720" y="89128"/>
                </a:cubicBezTo>
                <a:cubicBezTo>
                  <a:pt x="37834" y="82995"/>
                  <a:pt x="20782" y="72503"/>
                  <a:pt x="20782" y="72503"/>
                </a:cubicBezTo>
                <a:cubicBezTo>
                  <a:pt x="19397" y="78045"/>
                  <a:pt x="17746" y="83527"/>
                  <a:pt x="16626" y="89128"/>
                </a:cubicBezTo>
                <a:cubicBezTo>
                  <a:pt x="14973" y="97392"/>
                  <a:pt x="17145" y="107055"/>
                  <a:pt x="12470" y="114067"/>
                </a:cubicBezTo>
                <a:cubicBezTo>
                  <a:pt x="10039" y="117713"/>
                  <a:pt x="10273" y="105516"/>
                  <a:pt x="8313" y="101597"/>
                </a:cubicBezTo>
                <a:cubicBezTo>
                  <a:pt x="6079" y="97129"/>
                  <a:pt x="2771" y="93284"/>
                  <a:pt x="0" y="89128"/>
                </a:cubicBezTo>
                <a:cubicBezTo>
                  <a:pt x="6299" y="32443"/>
                  <a:pt x="-8389" y="51721"/>
                  <a:pt x="58190" y="3509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033799-2C20-415F-AF06-32B30A07DB02}"/>
              </a:ext>
            </a:extLst>
          </p:cNvPr>
          <p:cNvSpPr/>
          <p:nvPr/>
        </p:nvSpPr>
        <p:spPr>
          <a:xfrm>
            <a:off x="9455727" y="4401589"/>
            <a:ext cx="1670858" cy="1300942"/>
          </a:xfrm>
          <a:custGeom>
            <a:avLst/>
            <a:gdLst>
              <a:gd name="connsiteX0" fmla="*/ 1101437 w 1670858"/>
              <a:gd name="connsiteY0" fmla="*/ 0 h 1300942"/>
              <a:gd name="connsiteX1" fmla="*/ 1080655 w 1670858"/>
              <a:gd name="connsiteY1" fmla="*/ 37407 h 1300942"/>
              <a:gd name="connsiteX2" fmla="*/ 1068186 w 1670858"/>
              <a:gd name="connsiteY2" fmla="*/ 45720 h 1300942"/>
              <a:gd name="connsiteX3" fmla="*/ 1055717 w 1670858"/>
              <a:gd name="connsiteY3" fmla="*/ 49876 h 1300942"/>
              <a:gd name="connsiteX4" fmla="*/ 1026622 w 1670858"/>
              <a:gd name="connsiteY4" fmla="*/ 41564 h 1300942"/>
              <a:gd name="connsiteX5" fmla="*/ 1005840 w 1670858"/>
              <a:gd name="connsiteY5" fmla="*/ 37407 h 1300942"/>
              <a:gd name="connsiteX6" fmla="*/ 976746 w 1670858"/>
              <a:gd name="connsiteY6" fmla="*/ 24938 h 1300942"/>
              <a:gd name="connsiteX7" fmla="*/ 964277 w 1670858"/>
              <a:gd name="connsiteY7" fmla="*/ 20782 h 1300942"/>
              <a:gd name="connsiteX8" fmla="*/ 931026 w 1670858"/>
              <a:gd name="connsiteY8" fmla="*/ 33251 h 1300942"/>
              <a:gd name="connsiteX9" fmla="*/ 901931 w 1670858"/>
              <a:gd name="connsiteY9" fmla="*/ 45720 h 1300942"/>
              <a:gd name="connsiteX10" fmla="*/ 852055 w 1670858"/>
              <a:gd name="connsiteY10" fmla="*/ 87284 h 1300942"/>
              <a:gd name="connsiteX11" fmla="*/ 843742 w 1670858"/>
              <a:gd name="connsiteY11" fmla="*/ 99753 h 1300942"/>
              <a:gd name="connsiteX12" fmla="*/ 835429 w 1670858"/>
              <a:gd name="connsiteY12" fmla="*/ 124691 h 1300942"/>
              <a:gd name="connsiteX13" fmla="*/ 814648 w 1670858"/>
              <a:gd name="connsiteY13" fmla="*/ 149629 h 1300942"/>
              <a:gd name="connsiteX14" fmla="*/ 810491 w 1670858"/>
              <a:gd name="connsiteY14" fmla="*/ 162098 h 1300942"/>
              <a:gd name="connsiteX15" fmla="*/ 610986 w 1670858"/>
              <a:gd name="connsiteY15" fmla="*/ 166255 h 1300942"/>
              <a:gd name="connsiteX16" fmla="*/ 598517 w 1670858"/>
              <a:gd name="connsiteY16" fmla="*/ 178724 h 1300942"/>
              <a:gd name="connsiteX17" fmla="*/ 577735 w 1670858"/>
              <a:gd name="connsiteY17" fmla="*/ 191193 h 1300942"/>
              <a:gd name="connsiteX18" fmla="*/ 565266 w 1670858"/>
              <a:gd name="connsiteY18" fmla="*/ 199506 h 1300942"/>
              <a:gd name="connsiteX19" fmla="*/ 552797 w 1670858"/>
              <a:gd name="connsiteY19" fmla="*/ 216131 h 1300942"/>
              <a:gd name="connsiteX20" fmla="*/ 536171 w 1670858"/>
              <a:gd name="connsiteY20" fmla="*/ 224444 h 1300942"/>
              <a:gd name="connsiteX21" fmla="*/ 523702 w 1670858"/>
              <a:gd name="connsiteY21" fmla="*/ 232756 h 1300942"/>
              <a:gd name="connsiteX22" fmla="*/ 507077 w 1670858"/>
              <a:gd name="connsiteY22" fmla="*/ 245226 h 1300942"/>
              <a:gd name="connsiteX23" fmla="*/ 482138 w 1670858"/>
              <a:gd name="connsiteY23" fmla="*/ 261851 h 1300942"/>
              <a:gd name="connsiteX24" fmla="*/ 453044 w 1670858"/>
              <a:gd name="connsiteY24" fmla="*/ 282633 h 1300942"/>
              <a:gd name="connsiteX25" fmla="*/ 444731 w 1670858"/>
              <a:gd name="connsiteY25" fmla="*/ 295102 h 1300942"/>
              <a:gd name="connsiteX26" fmla="*/ 432262 w 1670858"/>
              <a:gd name="connsiteY26" fmla="*/ 303415 h 1300942"/>
              <a:gd name="connsiteX27" fmla="*/ 428106 w 1670858"/>
              <a:gd name="connsiteY27" fmla="*/ 315884 h 1300942"/>
              <a:gd name="connsiteX28" fmla="*/ 419793 w 1670858"/>
              <a:gd name="connsiteY28" fmla="*/ 328353 h 1300942"/>
              <a:gd name="connsiteX29" fmla="*/ 415637 w 1670858"/>
              <a:gd name="connsiteY29" fmla="*/ 340822 h 1300942"/>
              <a:gd name="connsiteX30" fmla="*/ 407324 w 1670858"/>
              <a:gd name="connsiteY30" fmla="*/ 353291 h 1300942"/>
              <a:gd name="connsiteX31" fmla="*/ 382386 w 1670858"/>
              <a:gd name="connsiteY31" fmla="*/ 382386 h 1300942"/>
              <a:gd name="connsiteX32" fmla="*/ 357448 w 1670858"/>
              <a:gd name="connsiteY32" fmla="*/ 399011 h 1300942"/>
              <a:gd name="connsiteX33" fmla="*/ 344978 w 1670858"/>
              <a:gd name="connsiteY33" fmla="*/ 403167 h 1300942"/>
              <a:gd name="connsiteX34" fmla="*/ 311728 w 1670858"/>
              <a:gd name="connsiteY34" fmla="*/ 423949 h 1300942"/>
              <a:gd name="connsiteX35" fmla="*/ 299258 w 1670858"/>
              <a:gd name="connsiteY35" fmla="*/ 432262 h 1300942"/>
              <a:gd name="connsiteX36" fmla="*/ 286789 w 1670858"/>
              <a:gd name="connsiteY36" fmla="*/ 444731 h 1300942"/>
              <a:gd name="connsiteX37" fmla="*/ 261851 w 1670858"/>
              <a:gd name="connsiteY37" fmla="*/ 448887 h 1300942"/>
              <a:gd name="connsiteX38" fmla="*/ 249382 w 1670858"/>
              <a:gd name="connsiteY38" fmla="*/ 453044 h 1300942"/>
              <a:gd name="connsiteX39" fmla="*/ 187037 w 1670858"/>
              <a:gd name="connsiteY39" fmla="*/ 469669 h 1300942"/>
              <a:gd name="connsiteX40" fmla="*/ 170411 w 1670858"/>
              <a:gd name="connsiteY40" fmla="*/ 477982 h 1300942"/>
              <a:gd name="connsiteX41" fmla="*/ 157942 w 1670858"/>
              <a:gd name="connsiteY41" fmla="*/ 482138 h 1300942"/>
              <a:gd name="connsiteX42" fmla="*/ 124691 w 1670858"/>
              <a:gd name="connsiteY42" fmla="*/ 494607 h 1300942"/>
              <a:gd name="connsiteX43" fmla="*/ 99753 w 1670858"/>
              <a:gd name="connsiteY43" fmla="*/ 515389 h 1300942"/>
              <a:gd name="connsiteX44" fmla="*/ 83128 w 1670858"/>
              <a:gd name="connsiteY44" fmla="*/ 527858 h 1300942"/>
              <a:gd name="connsiteX45" fmla="*/ 70658 w 1670858"/>
              <a:gd name="connsiteY45" fmla="*/ 552796 h 1300942"/>
              <a:gd name="connsiteX46" fmla="*/ 62346 w 1670858"/>
              <a:gd name="connsiteY46" fmla="*/ 619298 h 1300942"/>
              <a:gd name="connsiteX47" fmla="*/ 58189 w 1670858"/>
              <a:gd name="connsiteY47" fmla="*/ 631767 h 1300942"/>
              <a:gd name="connsiteX48" fmla="*/ 54033 w 1670858"/>
              <a:gd name="connsiteY48" fmla="*/ 660862 h 1300942"/>
              <a:gd name="connsiteX49" fmla="*/ 45720 w 1670858"/>
              <a:gd name="connsiteY49" fmla="*/ 702426 h 1300942"/>
              <a:gd name="connsiteX50" fmla="*/ 41564 w 1670858"/>
              <a:gd name="connsiteY50" fmla="*/ 773084 h 1300942"/>
              <a:gd name="connsiteX51" fmla="*/ 33251 w 1670858"/>
              <a:gd name="connsiteY51" fmla="*/ 835429 h 1300942"/>
              <a:gd name="connsiteX52" fmla="*/ 29095 w 1670858"/>
              <a:gd name="connsiteY52" fmla="*/ 847898 h 1300942"/>
              <a:gd name="connsiteX53" fmla="*/ 24938 w 1670858"/>
              <a:gd name="connsiteY53" fmla="*/ 985058 h 1300942"/>
              <a:gd name="connsiteX54" fmla="*/ 16626 w 1670858"/>
              <a:gd name="connsiteY54" fmla="*/ 1014153 h 1300942"/>
              <a:gd name="connsiteX55" fmla="*/ 12469 w 1670858"/>
              <a:gd name="connsiteY55" fmla="*/ 1034935 h 1300942"/>
              <a:gd name="connsiteX56" fmla="*/ 4157 w 1670858"/>
              <a:gd name="connsiteY56" fmla="*/ 1059873 h 1300942"/>
              <a:gd name="connsiteX57" fmla="*/ 0 w 1670858"/>
              <a:gd name="connsiteY57" fmla="*/ 1076498 h 1300942"/>
              <a:gd name="connsiteX58" fmla="*/ 4157 w 1670858"/>
              <a:gd name="connsiteY58" fmla="*/ 1093124 h 1300942"/>
              <a:gd name="connsiteX59" fmla="*/ 37408 w 1670858"/>
              <a:gd name="connsiteY59" fmla="*/ 1101436 h 1300942"/>
              <a:gd name="connsiteX60" fmla="*/ 66502 w 1670858"/>
              <a:gd name="connsiteY60" fmla="*/ 1109749 h 1300942"/>
              <a:gd name="connsiteX61" fmla="*/ 228600 w 1670858"/>
              <a:gd name="connsiteY61" fmla="*/ 1097280 h 1300942"/>
              <a:gd name="connsiteX62" fmla="*/ 253538 w 1670858"/>
              <a:gd name="connsiteY62" fmla="*/ 1088967 h 1300942"/>
              <a:gd name="connsiteX63" fmla="*/ 266008 w 1670858"/>
              <a:gd name="connsiteY63" fmla="*/ 1080655 h 1300942"/>
              <a:gd name="connsiteX64" fmla="*/ 278477 w 1670858"/>
              <a:gd name="connsiteY64" fmla="*/ 1068186 h 1300942"/>
              <a:gd name="connsiteX65" fmla="*/ 290946 w 1670858"/>
              <a:gd name="connsiteY65" fmla="*/ 1064029 h 1300942"/>
              <a:gd name="connsiteX66" fmla="*/ 307571 w 1670858"/>
              <a:gd name="connsiteY66" fmla="*/ 1059873 h 1300942"/>
              <a:gd name="connsiteX67" fmla="*/ 320040 w 1670858"/>
              <a:gd name="connsiteY67" fmla="*/ 1055716 h 1300942"/>
              <a:gd name="connsiteX68" fmla="*/ 353291 w 1670858"/>
              <a:gd name="connsiteY68" fmla="*/ 1047404 h 1300942"/>
              <a:gd name="connsiteX69" fmla="*/ 390698 w 1670858"/>
              <a:gd name="connsiteY69" fmla="*/ 1034935 h 1300942"/>
              <a:gd name="connsiteX70" fmla="*/ 407324 w 1670858"/>
              <a:gd name="connsiteY70" fmla="*/ 1026622 h 1300942"/>
              <a:gd name="connsiteX71" fmla="*/ 465513 w 1670858"/>
              <a:gd name="connsiteY71" fmla="*/ 1005840 h 1300942"/>
              <a:gd name="connsiteX72" fmla="*/ 507077 w 1670858"/>
              <a:gd name="connsiteY72" fmla="*/ 997527 h 1300942"/>
              <a:gd name="connsiteX73" fmla="*/ 544484 w 1670858"/>
              <a:gd name="connsiteY73" fmla="*/ 985058 h 1300942"/>
              <a:gd name="connsiteX74" fmla="*/ 556953 w 1670858"/>
              <a:gd name="connsiteY74" fmla="*/ 976746 h 1300942"/>
              <a:gd name="connsiteX75" fmla="*/ 594360 w 1670858"/>
              <a:gd name="connsiteY75" fmla="*/ 968433 h 1300942"/>
              <a:gd name="connsiteX76" fmla="*/ 615142 w 1670858"/>
              <a:gd name="connsiteY76" fmla="*/ 960120 h 1300942"/>
              <a:gd name="connsiteX77" fmla="*/ 635924 w 1670858"/>
              <a:gd name="connsiteY77" fmla="*/ 955964 h 1300942"/>
              <a:gd name="connsiteX78" fmla="*/ 694113 w 1670858"/>
              <a:gd name="connsiteY78" fmla="*/ 943495 h 1300942"/>
              <a:gd name="connsiteX79" fmla="*/ 743989 w 1670858"/>
              <a:gd name="connsiteY79" fmla="*/ 947651 h 1300942"/>
              <a:gd name="connsiteX80" fmla="*/ 760615 w 1670858"/>
              <a:gd name="connsiteY80" fmla="*/ 960120 h 1300942"/>
              <a:gd name="connsiteX81" fmla="*/ 773084 w 1670858"/>
              <a:gd name="connsiteY81" fmla="*/ 989215 h 1300942"/>
              <a:gd name="connsiteX82" fmla="*/ 777240 w 1670858"/>
              <a:gd name="connsiteY82" fmla="*/ 1026622 h 1300942"/>
              <a:gd name="connsiteX83" fmla="*/ 785553 w 1670858"/>
              <a:gd name="connsiteY83" fmla="*/ 1039091 h 1300942"/>
              <a:gd name="connsiteX84" fmla="*/ 802178 w 1670858"/>
              <a:gd name="connsiteY84" fmla="*/ 1076498 h 1300942"/>
              <a:gd name="connsiteX85" fmla="*/ 810491 w 1670858"/>
              <a:gd name="connsiteY85" fmla="*/ 1088967 h 1300942"/>
              <a:gd name="connsiteX86" fmla="*/ 843742 w 1670858"/>
              <a:gd name="connsiteY86" fmla="*/ 1076498 h 1300942"/>
              <a:gd name="connsiteX87" fmla="*/ 847898 w 1670858"/>
              <a:gd name="connsiteY87" fmla="*/ 1064029 h 1300942"/>
              <a:gd name="connsiteX88" fmla="*/ 868680 w 1670858"/>
              <a:gd name="connsiteY88" fmla="*/ 1034935 h 1300942"/>
              <a:gd name="connsiteX89" fmla="*/ 876993 w 1670858"/>
              <a:gd name="connsiteY89" fmla="*/ 1022466 h 1300942"/>
              <a:gd name="connsiteX90" fmla="*/ 889462 w 1670858"/>
              <a:gd name="connsiteY90" fmla="*/ 1014153 h 1300942"/>
              <a:gd name="connsiteX91" fmla="*/ 926869 w 1670858"/>
              <a:gd name="connsiteY91" fmla="*/ 1018309 h 1300942"/>
              <a:gd name="connsiteX92" fmla="*/ 931026 w 1670858"/>
              <a:gd name="connsiteY92" fmla="*/ 1030778 h 1300942"/>
              <a:gd name="connsiteX93" fmla="*/ 943495 w 1670858"/>
              <a:gd name="connsiteY93" fmla="*/ 1059873 h 1300942"/>
              <a:gd name="connsiteX94" fmla="*/ 947651 w 1670858"/>
              <a:gd name="connsiteY94" fmla="*/ 1126375 h 1300942"/>
              <a:gd name="connsiteX95" fmla="*/ 951808 w 1670858"/>
              <a:gd name="connsiteY95" fmla="*/ 1167938 h 1300942"/>
              <a:gd name="connsiteX96" fmla="*/ 955964 w 1670858"/>
              <a:gd name="connsiteY96" fmla="*/ 1271847 h 1300942"/>
              <a:gd name="connsiteX97" fmla="*/ 960120 w 1670858"/>
              <a:gd name="connsiteY97" fmla="*/ 1284316 h 1300942"/>
              <a:gd name="connsiteX98" fmla="*/ 976746 w 1670858"/>
              <a:gd name="connsiteY98" fmla="*/ 1288473 h 1300942"/>
              <a:gd name="connsiteX99" fmla="*/ 1018309 w 1670858"/>
              <a:gd name="connsiteY99" fmla="*/ 1296786 h 1300942"/>
              <a:gd name="connsiteX100" fmla="*/ 1080655 w 1670858"/>
              <a:gd name="connsiteY100" fmla="*/ 1292629 h 1300942"/>
              <a:gd name="connsiteX101" fmla="*/ 1105593 w 1670858"/>
              <a:gd name="connsiteY101" fmla="*/ 1276004 h 1300942"/>
              <a:gd name="connsiteX102" fmla="*/ 1155469 w 1670858"/>
              <a:gd name="connsiteY102" fmla="*/ 1284316 h 1300942"/>
              <a:gd name="connsiteX103" fmla="*/ 1167938 w 1670858"/>
              <a:gd name="connsiteY103" fmla="*/ 1296786 h 1300942"/>
              <a:gd name="connsiteX104" fmla="*/ 1180408 w 1670858"/>
              <a:gd name="connsiteY104" fmla="*/ 1300942 h 1300942"/>
              <a:gd name="connsiteX105" fmla="*/ 1246909 w 1670858"/>
              <a:gd name="connsiteY105" fmla="*/ 1292629 h 1300942"/>
              <a:gd name="connsiteX106" fmla="*/ 1292629 w 1670858"/>
              <a:gd name="connsiteY106" fmla="*/ 1267691 h 1300942"/>
              <a:gd name="connsiteX107" fmla="*/ 1305098 w 1670858"/>
              <a:gd name="connsiteY107" fmla="*/ 1255222 h 1300942"/>
              <a:gd name="connsiteX108" fmla="*/ 1321724 w 1670858"/>
              <a:gd name="connsiteY108" fmla="*/ 1246909 h 1300942"/>
              <a:gd name="connsiteX109" fmla="*/ 1342506 w 1670858"/>
              <a:gd name="connsiteY109" fmla="*/ 1226127 h 1300942"/>
              <a:gd name="connsiteX110" fmla="*/ 1379913 w 1670858"/>
              <a:gd name="connsiteY110" fmla="*/ 1192876 h 1300942"/>
              <a:gd name="connsiteX111" fmla="*/ 1388226 w 1670858"/>
              <a:gd name="connsiteY111" fmla="*/ 1180407 h 1300942"/>
              <a:gd name="connsiteX112" fmla="*/ 1417320 w 1670858"/>
              <a:gd name="connsiteY112" fmla="*/ 1151313 h 1300942"/>
              <a:gd name="connsiteX113" fmla="*/ 1429789 w 1670858"/>
              <a:gd name="connsiteY113" fmla="*/ 1138844 h 1300942"/>
              <a:gd name="connsiteX114" fmla="*/ 1438102 w 1670858"/>
              <a:gd name="connsiteY114" fmla="*/ 1122218 h 1300942"/>
              <a:gd name="connsiteX115" fmla="*/ 1454728 w 1670858"/>
              <a:gd name="connsiteY115" fmla="*/ 1109749 h 1300942"/>
              <a:gd name="connsiteX116" fmla="*/ 1467197 w 1670858"/>
              <a:gd name="connsiteY116" fmla="*/ 1097280 h 1300942"/>
              <a:gd name="connsiteX117" fmla="*/ 1471353 w 1670858"/>
              <a:gd name="connsiteY117" fmla="*/ 1080655 h 1300942"/>
              <a:gd name="connsiteX118" fmla="*/ 1496291 w 1670858"/>
              <a:gd name="connsiteY118" fmla="*/ 1051560 h 1300942"/>
              <a:gd name="connsiteX119" fmla="*/ 1525386 w 1670858"/>
              <a:gd name="connsiteY119" fmla="*/ 1014153 h 1300942"/>
              <a:gd name="connsiteX120" fmla="*/ 1537855 w 1670858"/>
              <a:gd name="connsiteY120" fmla="*/ 997527 h 1300942"/>
              <a:gd name="connsiteX121" fmla="*/ 1554480 w 1670858"/>
              <a:gd name="connsiteY121" fmla="*/ 980902 h 1300942"/>
              <a:gd name="connsiteX122" fmla="*/ 1575262 w 1670858"/>
              <a:gd name="connsiteY122" fmla="*/ 947651 h 1300942"/>
              <a:gd name="connsiteX123" fmla="*/ 1591888 w 1670858"/>
              <a:gd name="connsiteY123" fmla="*/ 926869 h 1300942"/>
              <a:gd name="connsiteX124" fmla="*/ 1620982 w 1670858"/>
              <a:gd name="connsiteY124" fmla="*/ 889462 h 1300942"/>
              <a:gd name="connsiteX125" fmla="*/ 1633451 w 1670858"/>
              <a:gd name="connsiteY125" fmla="*/ 864524 h 1300942"/>
              <a:gd name="connsiteX126" fmla="*/ 1637608 w 1670858"/>
              <a:gd name="connsiteY126" fmla="*/ 852055 h 1300942"/>
              <a:gd name="connsiteX127" fmla="*/ 1645920 w 1670858"/>
              <a:gd name="connsiteY127" fmla="*/ 835429 h 1300942"/>
              <a:gd name="connsiteX128" fmla="*/ 1658389 w 1670858"/>
              <a:gd name="connsiteY128" fmla="*/ 798022 h 1300942"/>
              <a:gd name="connsiteX129" fmla="*/ 1666702 w 1670858"/>
              <a:gd name="connsiteY129" fmla="*/ 760615 h 1300942"/>
              <a:gd name="connsiteX130" fmla="*/ 1670858 w 1670858"/>
              <a:gd name="connsiteY130" fmla="*/ 748146 h 1300942"/>
              <a:gd name="connsiteX131" fmla="*/ 1666702 w 1670858"/>
              <a:gd name="connsiteY131" fmla="*/ 615142 h 1300942"/>
              <a:gd name="connsiteX132" fmla="*/ 1662546 w 1670858"/>
              <a:gd name="connsiteY132" fmla="*/ 602673 h 1300942"/>
              <a:gd name="connsiteX133" fmla="*/ 1633451 w 1670858"/>
              <a:gd name="connsiteY133" fmla="*/ 548640 h 1300942"/>
              <a:gd name="connsiteX134" fmla="*/ 1625138 w 1670858"/>
              <a:gd name="connsiteY134" fmla="*/ 523702 h 1300942"/>
              <a:gd name="connsiteX135" fmla="*/ 1608513 w 1670858"/>
              <a:gd name="connsiteY135" fmla="*/ 494607 h 1300942"/>
              <a:gd name="connsiteX136" fmla="*/ 1604357 w 1670858"/>
              <a:gd name="connsiteY136" fmla="*/ 477982 h 1300942"/>
              <a:gd name="connsiteX137" fmla="*/ 1579418 w 1670858"/>
              <a:gd name="connsiteY137" fmla="*/ 440575 h 1300942"/>
              <a:gd name="connsiteX138" fmla="*/ 1571106 w 1670858"/>
              <a:gd name="connsiteY138" fmla="*/ 428106 h 1300942"/>
              <a:gd name="connsiteX139" fmla="*/ 1558637 w 1670858"/>
              <a:gd name="connsiteY139" fmla="*/ 415636 h 1300942"/>
              <a:gd name="connsiteX140" fmla="*/ 1546168 w 1670858"/>
              <a:gd name="connsiteY140" fmla="*/ 399011 h 1300942"/>
              <a:gd name="connsiteX141" fmla="*/ 1533698 w 1670858"/>
              <a:gd name="connsiteY141" fmla="*/ 390698 h 1300942"/>
              <a:gd name="connsiteX142" fmla="*/ 1508760 w 1670858"/>
              <a:gd name="connsiteY142" fmla="*/ 361604 h 1300942"/>
              <a:gd name="connsiteX143" fmla="*/ 1500448 w 1670858"/>
              <a:gd name="connsiteY143" fmla="*/ 349135 h 1300942"/>
              <a:gd name="connsiteX144" fmla="*/ 1467197 w 1670858"/>
              <a:gd name="connsiteY144" fmla="*/ 315884 h 1300942"/>
              <a:gd name="connsiteX145" fmla="*/ 1450571 w 1670858"/>
              <a:gd name="connsiteY145" fmla="*/ 290946 h 1300942"/>
              <a:gd name="connsiteX146" fmla="*/ 1438102 w 1670858"/>
              <a:gd name="connsiteY146" fmla="*/ 261851 h 1300942"/>
              <a:gd name="connsiteX147" fmla="*/ 1421477 w 1670858"/>
              <a:gd name="connsiteY147" fmla="*/ 228600 h 1300942"/>
              <a:gd name="connsiteX148" fmla="*/ 1413164 w 1670858"/>
              <a:gd name="connsiteY148" fmla="*/ 195349 h 1300942"/>
              <a:gd name="connsiteX149" fmla="*/ 1404851 w 1670858"/>
              <a:gd name="connsiteY149" fmla="*/ 182880 h 1300942"/>
              <a:gd name="connsiteX150" fmla="*/ 1400695 w 1670858"/>
              <a:gd name="connsiteY150" fmla="*/ 153786 h 1300942"/>
              <a:gd name="connsiteX151" fmla="*/ 1388226 w 1670858"/>
              <a:gd name="connsiteY151" fmla="*/ 133004 h 1300942"/>
              <a:gd name="connsiteX152" fmla="*/ 1384069 w 1670858"/>
              <a:gd name="connsiteY152" fmla="*/ 103909 h 1300942"/>
              <a:gd name="connsiteX153" fmla="*/ 1375757 w 1670858"/>
              <a:gd name="connsiteY153" fmla="*/ 78971 h 1300942"/>
              <a:gd name="connsiteX154" fmla="*/ 1371600 w 1670858"/>
              <a:gd name="connsiteY154" fmla="*/ 58189 h 1300942"/>
              <a:gd name="connsiteX155" fmla="*/ 1363288 w 1670858"/>
              <a:gd name="connsiteY155" fmla="*/ 33251 h 1300942"/>
              <a:gd name="connsiteX156" fmla="*/ 1350818 w 1670858"/>
              <a:gd name="connsiteY156" fmla="*/ 4156 h 1300942"/>
              <a:gd name="connsiteX157" fmla="*/ 1338349 w 1670858"/>
              <a:gd name="connsiteY157" fmla="*/ 8313 h 1300942"/>
              <a:gd name="connsiteX158" fmla="*/ 1330037 w 1670858"/>
              <a:gd name="connsiteY158" fmla="*/ 33251 h 1300942"/>
              <a:gd name="connsiteX159" fmla="*/ 1325880 w 1670858"/>
              <a:gd name="connsiteY159" fmla="*/ 45720 h 1300942"/>
              <a:gd name="connsiteX160" fmla="*/ 1321724 w 1670858"/>
              <a:gd name="connsiteY160" fmla="*/ 58189 h 1300942"/>
              <a:gd name="connsiteX161" fmla="*/ 1313411 w 1670858"/>
              <a:gd name="connsiteY161" fmla="*/ 74815 h 1300942"/>
              <a:gd name="connsiteX162" fmla="*/ 1300942 w 1670858"/>
              <a:gd name="connsiteY162" fmla="*/ 124691 h 1300942"/>
              <a:gd name="connsiteX163" fmla="*/ 1296786 w 1670858"/>
              <a:gd name="connsiteY163" fmla="*/ 145473 h 1300942"/>
              <a:gd name="connsiteX164" fmla="*/ 1284317 w 1670858"/>
              <a:gd name="connsiteY164" fmla="*/ 182880 h 1300942"/>
              <a:gd name="connsiteX165" fmla="*/ 1271848 w 1670858"/>
              <a:gd name="connsiteY165" fmla="*/ 220287 h 1300942"/>
              <a:gd name="connsiteX166" fmla="*/ 1267691 w 1670858"/>
              <a:gd name="connsiteY166" fmla="*/ 232756 h 1300942"/>
              <a:gd name="connsiteX167" fmla="*/ 1259378 w 1670858"/>
              <a:gd name="connsiteY167" fmla="*/ 245226 h 1300942"/>
              <a:gd name="connsiteX168" fmla="*/ 1242753 w 1670858"/>
              <a:gd name="connsiteY168" fmla="*/ 274320 h 1300942"/>
              <a:gd name="connsiteX169" fmla="*/ 1230284 w 1670858"/>
              <a:gd name="connsiteY169" fmla="*/ 286789 h 1300942"/>
              <a:gd name="connsiteX170" fmla="*/ 1192877 w 1670858"/>
              <a:gd name="connsiteY170" fmla="*/ 282633 h 1300942"/>
              <a:gd name="connsiteX171" fmla="*/ 1176251 w 1670858"/>
              <a:gd name="connsiteY171" fmla="*/ 274320 h 1300942"/>
              <a:gd name="connsiteX172" fmla="*/ 1159626 w 1670858"/>
              <a:gd name="connsiteY172" fmla="*/ 270164 h 1300942"/>
              <a:gd name="connsiteX173" fmla="*/ 1143000 w 1670858"/>
              <a:gd name="connsiteY173" fmla="*/ 257695 h 1300942"/>
              <a:gd name="connsiteX174" fmla="*/ 1130531 w 1670858"/>
              <a:gd name="connsiteY174" fmla="*/ 249382 h 1300942"/>
              <a:gd name="connsiteX175" fmla="*/ 1118062 w 1670858"/>
              <a:gd name="connsiteY175" fmla="*/ 236913 h 1300942"/>
              <a:gd name="connsiteX176" fmla="*/ 1101437 w 1670858"/>
              <a:gd name="connsiteY176" fmla="*/ 228600 h 1300942"/>
              <a:gd name="connsiteX177" fmla="*/ 1059873 w 1670858"/>
              <a:gd name="connsiteY177" fmla="*/ 207818 h 1300942"/>
              <a:gd name="connsiteX178" fmla="*/ 1047404 w 1670858"/>
              <a:gd name="connsiteY178" fmla="*/ 195349 h 1300942"/>
              <a:gd name="connsiteX179" fmla="*/ 1034935 w 1670858"/>
              <a:gd name="connsiteY179" fmla="*/ 187036 h 1300942"/>
              <a:gd name="connsiteX180" fmla="*/ 1026622 w 1670858"/>
              <a:gd name="connsiteY180" fmla="*/ 174567 h 1300942"/>
              <a:gd name="connsiteX181" fmla="*/ 1022466 w 1670858"/>
              <a:gd name="connsiteY181" fmla="*/ 162098 h 1300942"/>
              <a:gd name="connsiteX182" fmla="*/ 1030778 w 1670858"/>
              <a:gd name="connsiteY182" fmla="*/ 133004 h 1300942"/>
              <a:gd name="connsiteX183" fmla="*/ 1043248 w 1670858"/>
              <a:gd name="connsiteY183" fmla="*/ 116378 h 1300942"/>
              <a:gd name="connsiteX184" fmla="*/ 1051560 w 1670858"/>
              <a:gd name="connsiteY184" fmla="*/ 99753 h 1300942"/>
              <a:gd name="connsiteX185" fmla="*/ 1059873 w 1670858"/>
              <a:gd name="connsiteY185" fmla="*/ 74815 h 1300942"/>
              <a:gd name="connsiteX186" fmla="*/ 1068186 w 1670858"/>
              <a:gd name="connsiteY186" fmla="*/ 62346 h 1300942"/>
              <a:gd name="connsiteX187" fmla="*/ 1072342 w 1670858"/>
              <a:gd name="connsiteY187" fmla="*/ 49876 h 1300942"/>
              <a:gd name="connsiteX188" fmla="*/ 1084811 w 1670858"/>
              <a:gd name="connsiteY188" fmla="*/ 37407 h 1300942"/>
              <a:gd name="connsiteX189" fmla="*/ 1101437 w 1670858"/>
              <a:gd name="connsiteY189" fmla="*/ 0 h 1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670858" h="1300942">
                <a:moveTo>
                  <a:pt x="1101437" y="0"/>
                </a:moveTo>
                <a:cubicBezTo>
                  <a:pt x="1100744" y="0"/>
                  <a:pt x="1087390" y="30672"/>
                  <a:pt x="1080655" y="37407"/>
                </a:cubicBezTo>
                <a:cubicBezTo>
                  <a:pt x="1077123" y="40939"/>
                  <a:pt x="1072654" y="43486"/>
                  <a:pt x="1068186" y="45720"/>
                </a:cubicBezTo>
                <a:cubicBezTo>
                  <a:pt x="1064267" y="47679"/>
                  <a:pt x="1059873" y="48491"/>
                  <a:pt x="1055717" y="49876"/>
                </a:cubicBezTo>
                <a:cubicBezTo>
                  <a:pt x="1046019" y="47105"/>
                  <a:pt x="1036407" y="44010"/>
                  <a:pt x="1026622" y="41564"/>
                </a:cubicBezTo>
                <a:cubicBezTo>
                  <a:pt x="1019768" y="39851"/>
                  <a:pt x="1012542" y="39641"/>
                  <a:pt x="1005840" y="37407"/>
                </a:cubicBezTo>
                <a:cubicBezTo>
                  <a:pt x="995830" y="34070"/>
                  <a:pt x="986542" y="28857"/>
                  <a:pt x="976746" y="24938"/>
                </a:cubicBezTo>
                <a:cubicBezTo>
                  <a:pt x="972678" y="23311"/>
                  <a:pt x="968433" y="22167"/>
                  <a:pt x="964277" y="20782"/>
                </a:cubicBezTo>
                <a:cubicBezTo>
                  <a:pt x="933623" y="28445"/>
                  <a:pt x="961455" y="20210"/>
                  <a:pt x="931026" y="33251"/>
                </a:cubicBezTo>
                <a:cubicBezTo>
                  <a:pt x="910958" y="41852"/>
                  <a:pt x="924910" y="31932"/>
                  <a:pt x="901931" y="45720"/>
                </a:cubicBezTo>
                <a:cubicBezTo>
                  <a:pt x="884893" y="55943"/>
                  <a:pt x="863252" y="70489"/>
                  <a:pt x="852055" y="87284"/>
                </a:cubicBezTo>
                <a:lnTo>
                  <a:pt x="843742" y="99753"/>
                </a:lnTo>
                <a:cubicBezTo>
                  <a:pt x="840971" y="108066"/>
                  <a:pt x="841625" y="118495"/>
                  <a:pt x="835429" y="124691"/>
                </a:cubicBezTo>
                <a:cubicBezTo>
                  <a:pt x="826235" y="133885"/>
                  <a:pt x="820436" y="138054"/>
                  <a:pt x="814648" y="149629"/>
                </a:cubicBezTo>
                <a:cubicBezTo>
                  <a:pt x="812689" y="153548"/>
                  <a:pt x="814858" y="161742"/>
                  <a:pt x="810491" y="162098"/>
                </a:cubicBezTo>
                <a:cubicBezTo>
                  <a:pt x="744195" y="167510"/>
                  <a:pt x="677488" y="164869"/>
                  <a:pt x="610986" y="166255"/>
                </a:cubicBezTo>
                <a:cubicBezTo>
                  <a:pt x="606830" y="170411"/>
                  <a:pt x="603219" y="175197"/>
                  <a:pt x="598517" y="178724"/>
                </a:cubicBezTo>
                <a:cubicBezTo>
                  <a:pt x="592054" y="183571"/>
                  <a:pt x="584586" y="186911"/>
                  <a:pt x="577735" y="191193"/>
                </a:cubicBezTo>
                <a:cubicBezTo>
                  <a:pt x="573499" y="193841"/>
                  <a:pt x="568798" y="195974"/>
                  <a:pt x="565266" y="199506"/>
                </a:cubicBezTo>
                <a:cubicBezTo>
                  <a:pt x="560368" y="204404"/>
                  <a:pt x="558057" y="211623"/>
                  <a:pt x="552797" y="216131"/>
                </a:cubicBezTo>
                <a:cubicBezTo>
                  <a:pt x="548092" y="220163"/>
                  <a:pt x="541551" y="221370"/>
                  <a:pt x="536171" y="224444"/>
                </a:cubicBezTo>
                <a:cubicBezTo>
                  <a:pt x="531834" y="226922"/>
                  <a:pt x="527767" y="229853"/>
                  <a:pt x="523702" y="232756"/>
                </a:cubicBezTo>
                <a:cubicBezTo>
                  <a:pt x="518065" y="236783"/>
                  <a:pt x="512752" y="241253"/>
                  <a:pt x="507077" y="245226"/>
                </a:cubicBezTo>
                <a:cubicBezTo>
                  <a:pt x="498892" y="250955"/>
                  <a:pt x="490131" y="255856"/>
                  <a:pt x="482138" y="261851"/>
                </a:cubicBezTo>
                <a:cubicBezTo>
                  <a:pt x="461517" y="277317"/>
                  <a:pt x="471277" y="270477"/>
                  <a:pt x="453044" y="282633"/>
                </a:cubicBezTo>
                <a:cubicBezTo>
                  <a:pt x="450273" y="286789"/>
                  <a:pt x="448263" y="291570"/>
                  <a:pt x="444731" y="295102"/>
                </a:cubicBezTo>
                <a:cubicBezTo>
                  <a:pt x="441199" y="298634"/>
                  <a:pt x="435383" y="299514"/>
                  <a:pt x="432262" y="303415"/>
                </a:cubicBezTo>
                <a:cubicBezTo>
                  <a:pt x="429525" y="306836"/>
                  <a:pt x="430065" y="311965"/>
                  <a:pt x="428106" y="315884"/>
                </a:cubicBezTo>
                <a:cubicBezTo>
                  <a:pt x="425872" y="320352"/>
                  <a:pt x="422564" y="324197"/>
                  <a:pt x="419793" y="328353"/>
                </a:cubicBezTo>
                <a:cubicBezTo>
                  <a:pt x="418408" y="332509"/>
                  <a:pt x="417596" y="336903"/>
                  <a:pt x="415637" y="340822"/>
                </a:cubicBezTo>
                <a:cubicBezTo>
                  <a:pt x="413403" y="345290"/>
                  <a:pt x="410228" y="349226"/>
                  <a:pt x="407324" y="353291"/>
                </a:cubicBezTo>
                <a:cubicBezTo>
                  <a:pt x="400354" y="363049"/>
                  <a:pt x="392094" y="374835"/>
                  <a:pt x="382386" y="382386"/>
                </a:cubicBezTo>
                <a:cubicBezTo>
                  <a:pt x="374500" y="388520"/>
                  <a:pt x="366926" y="395852"/>
                  <a:pt x="357448" y="399011"/>
                </a:cubicBezTo>
                <a:lnTo>
                  <a:pt x="344978" y="403167"/>
                </a:lnTo>
                <a:cubicBezTo>
                  <a:pt x="323100" y="425045"/>
                  <a:pt x="343214" y="408206"/>
                  <a:pt x="311728" y="423949"/>
                </a:cubicBezTo>
                <a:cubicBezTo>
                  <a:pt x="307260" y="426183"/>
                  <a:pt x="303096" y="429064"/>
                  <a:pt x="299258" y="432262"/>
                </a:cubicBezTo>
                <a:cubicBezTo>
                  <a:pt x="294742" y="436025"/>
                  <a:pt x="292160" y="442344"/>
                  <a:pt x="286789" y="444731"/>
                </a:cubicBezTo>
                <a:cubicBezTo>
                  <a:pt x="279088" y="448154"/>
                  <a:pt x="270164" y="447502"/>
                  <a:pt x="261851" y="448887"/>
                </a:cubicBezTo>
                <a:cubicBezTo>
                  <a:pt x="257695" y="450273"/>
                  <a:pt x="253609" y="451891"/>
                  <a:pt x="249382" y="453044"/>
                </a:cubicBezTo>
                <a:cubicBezTo>
                  <a:pt x="234484" y="457107"/>
                  <a:pt x="202275" y="464128"/>
                  <a:pt x="187037" y="469669"/>
                </a:cubicBezTo>
                <a:cubicBezTo>
                  <a:pt x="181214" y="471787"/>
                  <a:pt x="176106" y="475541"/>
                  <a:pt x="170411" y="477982"/>
                </a:cubicBezTo>
                <a:cubicBezTo>
                  <a:pt x="166384" y="479708"/>
                  <a:pt x="162044" y="480600"/>
                  <a:pt x="157942" y="482138"/>
                </a:cubicBezTo>
                <a:cubicBezTo>
                  <a:pt x="118183" y="497048"/>
                  <a:pt x="152993" y="485174"/>
                  <a:pt x="124691" y="494607"/>
                </a:cubicBezTo>
                <a:cubicBezTo>
                  <a:pt x="97132" y="512980"/>
                  <a:pt x="127755" y="491387"/>
                  <a:pt x="99753" y="515389"/>
                </a:cubicBezTo>
                <a:cubicBezTo>
                  <a:pt x="94494" y="519897"/>
                  <a:pt x="88026" y="522960"/>
                  <a:pt x="83128" y="527858"/>
                </a:cubicBezTo>
                <a:cubicBezTo>
                  <a:pt x="75071" y="535915"/>
                  <a:pt x="74039" y="542655"/>
                  <a:pt x="70658" y="552796"/>
                </a:cubicBezTo>
                <a:cubicBezTo>
                  <a:pt x="68568" y="573695"/>
                  <a:pt x="67033" y="598208"/>
                  <a:pt x="62346" y="619298"/>
                </a:cubicBezTo>
                <a:cubicBezTo>
                  <a:pt x="61396" y="623575"/>
                  <a:pt x="59575" y="627611"/>
                  <a:pt x="58189" y="631767"/>
                </a:cubicBezTo>
                <a:cubicBezTo>
                  <a:pt x="56804" y="641465"/>
                  <a:pt x="55736" y="651214"/>
                  <a:pt x="54033" y="660862"/>
                </a:cubicBezTo>
                <a:cubicBezTo>
                  <a:pt x="51578" y="674776"/>
                  <a:pt x="45720" y="702426"/>
                  <a:pt x="45720" y="702426"/>
                </a:cubicBezTo>
                <a:cubicBezTo>
                  <a:pt x="44335" y="725979"/>
                  <a:pt x="43373" y="749560"/>
                  <a:pt x="41564" y="773084"/>
                </a:cubicBezTo>
                <a:cubicBezTo>
                  <a:pt x="40504" y="786867"/>
                  <a:pt x="36766" y="819612"/>
                  <a:pt x="33251" y="835429"/>
                </a:cubicBezTo>
                <a:cubicBezTo>
                  <a:pt x="32301" y="839706"/>
                  <a:pt x="30480" y="843742"/>
                  <a:pt x="29095" y="847898"/>
                </a:cubicBezTo>
                <a:cubicBezTo>
                  <a:pt x="27709" y="893618"/>
                  <a:pt x="27407" y="939384"/>
                  <a:pt x="24938" y="985058"/>
                </a:cubicBezTo>
                <a:cubicBezTo>
                  <a:pt x="24402" y="994977"/>
                  <a:pt x="18997" y="1004668"/>
                  <a:pt x="16626" y="1014153"/>
                </a:cubicBezTo>
                <a:cubicBezTo>
                  <a:pt x="14913" y="1021007"/>
                  <a:pt x="14328" y="1028119"/>
                  <a:pt x="12469" y="1034935"/>
                </a:cubicBezTo>
                <a:cubicBezTo>
                  <a:pt x="10164" y="1043389"/>
                  <a:pt x="6283" y="1051372"/>
                  <a:pt x="4157" y="1059873"/>
                </a:cubicBezTo>
                <a:lnTo>
                  <a:pt x="0" y="1076498"/>
                </a:lnTo>
                <a:cubicBezTo>
                  <a:pt x="1386" y="1082040"/>
                  <a:pt x="-596" y="1089955"/>
                  <a:pt x="4157" y="1093124"/>
                </a:cubicBezTo>
                <a:cubicBezTo>
                  <a:pt x="13663" y="1099461"/>
                  <a:pt x="26324" y="1098665"/>
                  <a:pt x="37408" y="1101436"/>
                </a:cubicBezTo>
                <a:cubicBezTo>
                  <a:pt x="58272" y="1106652"/>
                  <a:pt x="48622" y="1103790"/>
                  <a:pt x="66502" y="1109749"/>
                </a:cubicBezTo>
                <a:cubicBezTo>
                  <a:pt x="134351" y="1107140"/>
                  <a:pt x="168473" y="1109939"/>
                  <a:pt x="228600" y="1097280"/>
                </a:cubicBezTo>
                <a:cubicBezTo>
                  <a:pt x="237174" y="1095475"/>
                  <a:pt x="246247" y="1093827"/>
                  <a:pt x="253538" y="1088967"/>
                </a:cubicBezTo>
                <a:cubicBezTo>
                  <a:pt x="257695" y="1086196"/>
                  <a:pt x="262170" y="1083853"/>
                  <a:pt x="266008" y="1080655"/>
                </a:cubicBezTo>
                <a:cubicBezTo>
                  <a:pt x="270524" y="1076892"/>
                  <a:pt x="273586" y="1071447"/>
                  <a:pt x="278477" y="1068186"/>
                </a:cubicBezTo>
                <a:cubicBezTo>
                  <a:pt x="282122" y="1065756"/>
                  <a:pt x="286733" y="1065233"/>
                  <a:pt x="290946" y="1064029"/>
                </a:cubicBezTo>
                <a:cubicBezTo>
                  <a:pt x="296438" y="1062460"/>
                  <a:pt x="302079" y="1061442"/>
                  <a:pt x="307571" y="1059873"/>
                </a:cubicBezTo>
                <a:cubicBezTo>
                  <a:pt x="311784" y="1058669"/>
                  <a:pt x="315813" y="1056869"/>
                  <a:pt x="320040" y="1055716"/>
                </a:cubicBezTo>
                <a:cubicBezTo>
                  <a:pt x="331062" y="1052710"/>
                  <a:pt x="353291" y="1047404"/>
                  <a:pt x="353291" y="1047404"/>
                </a:cubicBezTo>
                <a:cubicBezTo>
                  <a:pt x="395082" y="1026508"/>
                  <a:pt x="342354" y="1051050"/>
                  <a:pt x="390698" y="1034935"/>
                </a:cubicBezTo>
                <a:cubicBezTo>
                  <a:pt x="396576" y="1032976"/>
                  <a:pt x="401604" y="1029005"/>
                  <a:pt x="407324" y="1026622"/>
                </a:cubicBezTo>
                <a:cubicBezTo>
                  <a:pt x="413981" y="1023848"/>
                  <a:pt x="455104" y="1008442"/>
                  <a:pt x="465513" y="1005840"/>
                </a:cubicBezTo>
                <a:cubicBezTo>
                  <a:pt x="479220" y="1002413"/>
                  <a:pt x="507077" y="997527"/>
                  <a:pt x="507077" y="997527"/>
                </a:cubicBezTo>
                <a:cubicBezTo>
                  <a:pt x="535409" y="978640"/>
                  <a:pt x="499686" y="999991"/>
                  <a:pt x="544484" y="985058"/>
                </a:cubicBezTo>
                <a:cubicBezTo>
                  <a:pt x="549223" y="983478"/>
                  <a:pt x="552214" y="978326"/>
                  <a:pt x="556953" y="976746"/>
                </a:cubicBezTo>
                <a:cubicBezTo>
                  <a:pt x="569071" y="972707"/>
                  <a:pt x="582078" y="971942"/>
                  <a:pt x="594360" y="968433"/>
                </a:cubicBezTo>
                <a:cubicBezTo>
                  <a:pt x="601534" y="966383"/>
                  <a:pt x="607996" y="962264"/>
                  <a:pt x="615142" y="960120"/>
                </a:cubicBezTo>
                <a:cubicBezTo>
                  <a:pt x="621909" y="958090"/>
                  <a:pt x="629108" y="957823"/>
                  <a:pt x="635924" y="955964"/>
                </a:cubicBezTo>
                <a:cubicBezTo>
                  <a:pt x="686040" y="942296"/>
                  <a:pt x="633580" y="951061"/>
                  <a:pt x="694113" y="943495"/>
                </a:cubicBezTo>
                <a:cubicBezTo>
                  <a:pt x="710738" y="944880"/>
                  <a:pt x="727804" y="943605"/>
                  <a:pt x="743989" y="947651"/>
                </a:cubicBezTo>
                <a:cubicBezTo>
                  <a:pt x="750710" y="949331"/>
                  <a:pt x="756107" y="954860"/>
                  <a:pt x="760615" y="960120"/>
                </a:cubicBezTo>
                <a:cubicBezTo>
                  <a:pt x="766219" y="966657"/>
                  <a:pt x="770270" y="980772"/>
                  <a:pt x="773084" y="989215"/>
                </a:cubicBezTo>
                <a:cubicBezTo>
                  <a:pt x="774469" y="1001684"/>
                  <a:pt x="774197" y="1014451"/>
                  <a:pt x="777240" y="1026622"/>
                </a:cubicBezTo>
                <a:cubicBezTo>
                  <a:pt x="778452" y="1031468"/>
                  <a:pt x="783075" y="1034754"/>
                  <a:pt x="785553" y="1039091"/>
                </a:cubicBezTo>
                <a:cubicBezTo>
                  <a:pt x="803184" y="1069944"/>
                  <a:pt x="784363" y="1040866"/>
                  <a:pt x="802178" y="1076498"/>
                </a:cubicBezTo>
                <a:cubicBezTo>
                  <a:pt x="804412" y="1080966"/>
                  <a:pt x="807720" y="1084811"/>
                  <a:pt x="810491" y="1088967"/>
                </a:cubicBezTo>
                <a:cubicBezTo>
                  <a:pt x="821757" y="1086714"/>
                  <a:pt x="835587" y="1086691"/>
                  <a:pt x="843742" y="1076498"/>
                </a:cubicBezTo>
                <a:cubicBezTo>
                  <a:pt x="846479" y="1073077"/>
                  <a:pt x="845939" y="1067948"/>
                  <a:pt x="847898" y="1064029"/>
                </a:cubicBezTo>
                <a:cubicBezTo>
                  <a:pt x="851162" y="1057500"/>
                  <a:pt x="865543" y="1039326"/>
                  <a:pt x="868680" y="1034935"/>
                </a:cubicBezTo>
                <a:cubicBezTo>
                  <a:pt x="871584" y="1030870"/>
                  <a:pt x="873461" y="1025998"/>
                  <a:pt x="876993" y="1022466"/>
                </a:cubicBezTo>
                <a:cubicBezTo>
                  <a:pt x="880525" y="1018934"/>
                  <a:pt x="885306" y="1016924"/>
                  <a:pt x="889462" y="1014153"/>
                </a:cubicBezTo>
                <a:cubicBezTo>
                  <a:pt x="901931" y="1015538"/>
                  <a:pt x="915221" y="1013650"/>
                  <a:pt x="926869" y="1018309"/>
                </a:cubicBezTo>
                <a:cubicBezTo>
                  <a:pt x="930937" y="1019936"/>
                  <a:pt x="929300" y="1026751"/>
                  <a:pt x="931026" y="1030778"/>
                </a:cubicBezTo>
                <a:cubicBezTo>
                  <a:pt x="946434" y="1066731"/>
                  <a:pt x="933746" y="1030631"/>
                  <a:pt x="943495" y="1059873"/>
                </a:cubicBezTo>
                <a:cubicBezTo>
                  <a:pt x="944880" y="1082040"/>
                  <a:pt x="945947" y="1104230"/>
                  <a:pt x="947651" y="1126375"/>
                </a:cubicBezTo>
                <a:cubicBezTo>
                  <a:pt x="948719" y="1140257"/>
                  <a:pt x="951014" y="1154037"/>
                  <a:pt x="951808" y="1167938"/>
                </a:cubicBezTo>
                <a:cubicBezTo>
                  <a:pt x="953786" y="1202546"/>
                  <a:pt x="953495" y="1237271"/>
                  <a:pt x="955964" y="1271847"/>
                </a:cubicBezTo>
                <a:cubicBezTo>
                  <a:pt x="956276" y="1276217"/>
                  <a:pt x="956699" y="1281579"/>
                  <a:pt x="960120" y="1284316"/>
                </a:cubicBezTo>
                <a:cubicBezTo>
                  <a:pt x="964581" y="1287885"/>
                  <a:pt x="971144" y="1287353"/>
                  <a:pt x="976746" y="1288473"/>
                </a:cubicBezTo>
                <a:cubicBezTo>
                  <a:pt x="1027695" y="1298663"/>
                  <a:pt x="979697" y="1287131"/>
                  <a:pt x="1018309" y="1296786"/>
                </a:cubicBezTo>
                <a:cubicBezTo>
                  <a:pt x="1039091" y="1295400"/>
                  <a:pt x="1060393" y="1297453"/>
                  <a:pt x="1080655" y="1292629"/>
                </a:cubicBezTo>
                <a:cubicBezTo>
                  <a:pt x="1090374" y="1290315"/>
                  <a:pt x="1105593" y="1276004"/>
                  <a:pt x="1105593" y="1276004"/>
                </a:cubicBezTo>
                <a:cubicBezTo>
                  <a:pt x="1122218" y="1278775"/>
                  <a:pt x="1139479" y="1278986"/>
                  <a:pt x="1155469" y="1284316"/>
                </a:cubicBezTo>
                <a:cubicBezTo>
                  <a:pt x="1161046" y="1286175"/>
                  <a:pt x="1163047" y="1293525"/>
                  <a:pt x="1167938" y="1296786"/>
                </a:cubicBezTo>
                <a:cubicBezTo>
                  <a:pt x="1171584" y="1299216"/>
                  <a:pt x="1176251" y="1299557"/>
                  <a:pt x="1180408" y="1300942"/>
                </a:cubicBezTo>
                <a:cubicBezTo>
                  <a:pt x="1202575" y="1298171"/>
                  <a:pt x="1225236" y="1298047"/>
                  <a:pt x="1246909" y="1292629"/>
                </a:cubicBezTo>
                <a:cubicBezTo>
                  <a:pt x="1252320" y="1291276"/>
                  <a:pt x="1282873" y="1275821"/>
                  <a:pt x="1292629" y="1267691"/>
                </a:cubicBezTo>
                <a:cubicBezTo>
                  <a:pt x="1297145" y="1263928"/>
                  <a:pt x="1300315" y="1258638"/>
                  <a:pt x="1305098" y="1255222"/>
                </a:cubicBezTo>
                <a:cubicBezTo>
                  <a:pt x="1310140" y="1251621"/>
                  <a:pt x="1316833" y="1250713"/>
                  <a:pt x="1321724" y="1246909"/>
                </a:cubicBezTo>
                <a:cubicBezTo>
                  <a:pt x="1329457" y="1240894"/>
                  <a:pt x="1335133" y="1232578"/>
                  <a:pt x="1342506" y="1226127"/>
                </a:cubicBezTo>
                <a:cubicBezTo>
                  <a:pt x="1362499" y="1208633"/>
                  <a:pt x="1356756" y="1227610"/>
                  <a:pt x="1379913" y="1192876"/>
                </a:cubicBezTo>
                <a:cubicBezTo>
                  <a:pt x="1382684" y="1188720"/>
                  <a:pt x="1384884" y="1184120"/>
                  <a:pt x="1388226" y="1180407"/>
                </a:cubicBezTo>
                <a:cubicBezTo>
                  <a:pt x="1397401" y="1170213"/>
                  <a:pt x="1407622" y="1161011"/>
                  <a:pt x="1417320" y="1151313"/>
                </a:cubicBezTo>
                <a:cubicBezTo>
                  <a:pt x="1421476" y="1147157"/>
                  <a:pt x="1427160" y="1144101"/>
                  <a:pt x="1429789" y="1138844"/>
                </a:cubicBezTo>
                <a:cubicBezTo>
                  <a:pt x="1432560" y="1133302"/>
                  <a:pt x="1434070" y="1126922"/>
                  <a:pt x="1438102" y="1122218"/>
                </a:cubicBezTo>
                <a:cubicBezTo>
                  <a:pt x="1442610" y="1116958"/>
                  <a:pt x="1449468" y="1114257"/>
                  <a:pt x="1454728" y="1109749"/>
                </a:cubicBezTo>
                <a:cubicBezTo>
                  <a:pt x="1459191" y="1105924"/>
                  <a:pt x="1463041" y="1101436"/>
                  <a:pt x="1467197" y="1097280"/>
                </a:cubicBezTo>
                <a:cubicBezTo>
                  <a:pt x="1468582" y="1091738"/>
                  <a:pt x="1468798" y="1085764"/>
                  <a:pt x="1471353" y="1080655"/>
                </a:cubicBezTo>
                <a:cubicBezTo>
                  <a:pt x="1479136" y="1065088"/>
                  <a:pt x="1485892" y="1064039"/>
                  <a:pt x="1496291" y="1051560"/>
                </a:cubicBezTo>
                <a:cubicBezTo>
                  <a:pt x="1506404" y="1039425"/>
                  <a:pt x="1515755" y="1026674"/>
                  <a:pt x="1525386" y="1014153"/>
                </a:cubicBezTo>
                <a:cubicBezTo>
                  <a:pt x="1529610" y="1008662"/>
                  <a:pt x="1532957" y="1002425"/>
                  <a:pt x="1537855" y="997527"/>
                </a:cubicBezTo>
                <a:cubicBezTo>
                  <a:pt x="1543397" y="991985"/>
                  <a:pt x="1549380" y="986852"/>
                  <a:pt x="1554480" y="980902"/>
                </a:cubicBezTo>
                <a:cubicBezTo>
                  <a:pt x="1559448" y="975106"/>
                  <a:pt x="1572879" y="951055"/>
                  <a:pt x="1575262" y="947651"/>
                </a:cubicBezTo>
                <a:cubicBezTo>
                  <a:pt x="1580349" y="940383"/>
                  <a:pt x="1586670" y="934044"/>
                  <a:pt x="1591888" y="926869"/>
                </a:cubicBezTo>
                <a:cubicBezTo>
                  <a:pt x="1618404" y="890410"/>
                  <a:pt x="1597548" y="912896"/>
                  <a:pt x="1620982" y="889462"/>
                </a:cubicBezTo>
                <a:cubicBezTo>
                  <a:pt x="1631426" y="858128"/>
                  <a:pt x="1617339" y="896745"/>
                  <a:pt x="1633451" y="864524"/>
                </a:cubicBezTo>
                <a:cubicBezTo>
                  <a:pt x="1635410" y="860605"/>
                  <a:pt x="1635882" y="856082"/>
                  <a:pt x="1637608" y="852055"/>
                </a:cubicBezTo>
                <a:cubicBezTo>
                  <a:pt x="1640049" y="846360"/>
                  <a:pt x="1643696" y="841212"/>
                  <a:pt x="1645920" y="835429"/>
                </a:cubicBezTo>
                <a:cubicBezTo>
                  <a:pt x="1650638" y="823162"/>
                  <a:pt x="1655811" y="810910"/>
                  <a:pt x="1658389" y="798022"/>
                </a:cubicBezTo>
                <a:cubicBezTo>
                  <a:pt x="1661245" y="783743"/>
                  <a:pt x="1662790" y="774307"/>
                  <a:pt x="1666702" y="760615"/>
                </a:cubicBezTo>
                <a:cubicBezTo>
                  <a:pt x="1667906" y="756402"/>
                  <a:pt x="1669473" y="752302"/>
                  <a:pt x="1670858" y="748146"/>
                </a:cubicBezTo>
                <a:cubicBezTo>
                  <a:pt x="1669473" y="703811"/>
                  <a:pt x="1669232" y="659426"/>
                  <a:pt x="1666702" y="615142"/>
                </a:cubicBezTo>
                <a:cubicBezTo>
                  <a:pt x="1666452" y="610768"/>
                  <a:pt x="1664382" y="606651"/>
                  <a:pt x="1662546" y="602673"/>
                </a:cubicBezTo>
                <a:cubicBezTo>
                  <a:pt x="1645284" y="565272"/>
                  <a:pt x="1648501" y="571214"/>
                  <a:pt x="1633451" y="548640"/>
                </a:cubicBezTo>
                <a:cubicBezTo>
                  <a:pt x="1630680" y="540327"/>
                  <a:pt x="1629056" y="531539"/>
                  <a:pt x="1625138" y="523702"/>
                </a:cubicBezTo>
                <a:cubicBezTo>
                  <a:pt x="1614592" y="502608"/>
                  <a:pt x="1620263" y="512231"/>
                  <a:pt x="1608513" y="494607"/>
                </a:cubicBezTo>
                <a:cubicBezTo>
                  <a:pt x="1607128" y="489065"/>
                  <a:pt x="1606912" y="483091"/>
                  <a:pt x="1604357" y="477982"/>
                </a:cubicBezTo>
                <a:lnTo>
                  <a:pt x="1579418" y="440575"/>
                </a:lnTo>
                <a:cubicBezTo>
                  <a:pt x="1576647" y="436419"/>
                  <a:pt x="1574638" y="431638"/>
                  <a:pt x="1571106" y="428106"/>
                </a:cubicBezTo>
                <a:cubicBezTo>
                  <a:pt x="1566950" y="423949"/>
                  <a:pt x="1562462" y="420099"/>
                  <a:pt x="1558637" y="415636"/>
                </a:cubicBezTo>
                <a:cubicBezTo>
                  <a:pt x="1554129" y="410376"/>
                  <a:pt x="1551066" y="403909"/>
                  <a:pt x="1546168" y="399011"/>
                </a:cubicBezTo>
                <a:cubicBezTo>
                  <a:pt x="1542635" y="395479"/>
                  <a:pt x="1537536" y="393896"/>
                  <a:pt x="1533698" y="390698"/>
                </a:cubicBezTo>
                <a:cubicBezTo>
                  <a:pt x="1523037" y="381814"/>
                  <a:pt x="1516853" y="372934"/>
                  <a:pt x="1508760" y="361604"/>
                </a:cubicBezTo>
                <a:cubicBezTo>
                  <a:pt x="1505857" y="357539"/>
                  <a:pt x="1503808" y="352831"/>
                  <a:pt x="1500448" y="349135"/>
                </a:cubicBezTo>
                <a:cubicBezTo>
                  <a:pt x="1489904" y="337537"/>
                  <a:pt x="1475892" y="328926"/>
                  <a:pt x="1467197" y="315884"/>
                </a:cubicBezTo>
                <a:lnTo>
                  <a:pt x="1450571" y="290946"/>
                </a:lnTo>
                <a:cubicBezTo>
                  <a:pt x="1445908" y="276955"/>
                  <a:pt x="1446321" y="276234"/>
                  <a:pt x="1438102" y="261851"/>
                </a:cubicBezTo>
                <a:cubicBezTo>
                  <a:pt x="1427266" y="242890"/>
                  <a:pt x="1429230" y="254445"/>
                  <a:pt x="1421477" y="228600"/>
                </a:cubicBezTo>
                <a:cubicBezTo>
                  <a:pt x="1417923" y="216752"/>
                  <a:pt x="1418647" y="206315"/>
                  <a:pt x="1413164" y="195349"/>
                </a:cubicBezTo>
                <a:cubicBezTo>
                  <a:pt x="1410930" y="190881"/>
                  <a:pt x="1407622" y="187036"/>
                  <a:pt x="1404851" y="182880"/>
                </a:cubicBezTo>
                <a:cubicBezTo>
                  <a:pt x="1403466" y="173182"/>
                  <a:pt x="1403793" y="163080"/>
                  <a:pt x="1400695" y="153786"/>
                </a:cubicBezTo>
                <a:cubicBezTo>
                  <a:pt x="1398140" y="146122"/>
                  <a:pt x="1390781" y="140668"/>
                  <a:pt x="1388226" y="133004"/>
                </a:cubicBezTo>
                <a:cubicBezTo>
                  <a:pt x="1385128" y="123710"/>
                  <a:pt x="1386272" y="113455"/>
                  <a:pt x="1384069" y="103909"/>
                </a:cubicBezTo>
                <a:cubicBezTo>
                  <a:pt x="1382099" y="95371"/>
                  <a:pt x="1377476" y="87563"/>
                  <a:pt x="1375757" y="78971"/>
                </a:cubicBezTo>
                <a:cubicBezTo>
                  <a:pt x="1374371" y="72044"/>
                  <a:pt x="1373459" y="65005"/>
                  <a:pt x="1371600" y="58189"/>
                </a:cubicBezTo>
                <a:cubicBezTo>
                  <a:pt x="1369295" y="49735"/>
                  <a:pt x="1367207" y="41088"/>
                  <a:pt x="1363288" y="33251"/>
                </a:cubicBezTo>
                <a:cubicBezTo>
                  <a:pt x="1353015" y="12707"/>
                  <a:pt x="1356934" y="22504"/>
                  <a:pt x="1350818" y="4156"/>
                </a:cubicBezTo>
                <a:cubicBezTo>
                  <a:pt x="1346662" y="5542"/>
                  <a:pt x="1340895" y="4748"/>
                  <a:pt x="1338349" y="8313"/>
                </a:cubicBezTo>
                <a:cubicBezTo>
                  <a:pt x="1333256" y="15443"/>
                  <a:pt x="1332808" y="24938"/>
                  <a:pt x="1330037" y="33251"/>
                </a:cubicBezTo>
                <a:lnTo>
                  <a:pt x="1325880" y="45720"/>
                </a:lnTo>
                <a:cubicBezTo>
                  <a:pt x="1324495" y="49876"/>
                  <a:pt x="1323683" y="54270"/>
                  <a:pt x="1321724" y="58189"/>
                </a:cubicBezTo>
                <a:lnTo>
                  <a:pt x="1313411" y="74815"/>
                </a:lnTo>
                <a:cubicBezTo>
                  <a:pt x="1304798" y="126498"/>
                  <a:pt x="1315057" y="72937"/>
                  <a:pt x="1300942" y="124691"/>
                </a:cubicBezTo>
                <a:cubicBezTo>
                  <a:pt x="1299083" y="131507"/>
                  <a:pt x="1298727" y="138680"/>
                  <a:pt x="1296786" y="145473"/>
                </a:cubicBezTo>
                <a:cubicBezTo>
                  <a:pt x="1293175" y="158111"/>
                  <a:pt x="1288473" y="170411"/>
                  <a:pt x="1284317" y="182880"/>
                </a:cubicBezTo>
                <a:lnTo>
                  <a:pt x="1271848" y="220287"/>
                </a:lnTo>
                <a:cubicBezTo>
                  <a:pt x="1270462" y="224443"/>
                  <a:pt x="1270121" y="229111"/>
                  <a:pt x="1267691" y="232756"/>
                </a:cubicBezTo>
                <a:cubicBezTo>
                  <a:pt x="1264920" y="236913"/>
                  <a:pt x="1261856" y="240889"/>
                  <a:pt x="1259378" y="245226"/>
                </a:cubicBezTo>
                <a:cubicBezTo>
                  <a:pt x="1251985" y="258164"/>
                  <a:pt x="1251961" y="263271"/>
                  <a:pt x="1242753" y="274320"/>
                </a:cubicBezTo>
                <a:cubicBezTo>
                  <a:pt x="1238990" y="278836"/>
                  <a:pt x="1234440" y="282633"/>
                  <a:pt x="1230284" y="286789"/>
                </a:cubicBezTo>
                <a:cubicBezTo>
                  <a:pt x="1217815" y="285404"/>
                  <a:pt x="1205101" y="285454"/>
                  <a:pt x="1192877" y="282633"/>
                </a:cubicBezTo>
                <a:cubicBezTo>
                  <a:pt x="1186840" y="281240"/>
                  <a:pt x="1182053" y="276496"/>
                  <a:pt x="1176251" y="274320"/>
                </a:cubicBezTo>
                <a:cubicBezTo>
                  <a:pt x="1170902" y="272314"/>
                  <a:pt x="1165168" y="271549"/>
                  <a:pt x="1159626" y="270164"/>
                </a:cubicBezTo>
                <a:cubicBezTo>
                  <a:pt x="1154084" y="266008"/>
                  <a:pt x="1148637" y="261721"/>
                  <a:pt x="1143000" y="257695"/>
                </a:cubicBezTo>
                <a:cubicBezTo>
                  <a:pt x="1138935" y="254792"/>
                  <a:pt x="1134369" y="252580"/>
                  <a:pt x="1130531" y="249382"/>
                </a:cubicBezTo>
                <a:cubicBezTo>
                  <a:pt x="1126015" y="245619"/>
                  <a:pt x="1122845" y="240330"/>
                  <a:pt x="1118062" y="236913"/>
                </a:cubicBezTo>
                <a:cubicBezTo>
                  <a:pt x="1113020" y="233312"/>
                  <a:pt x="1106750" y="231788"/>
                  <a:pt x="1101437" y="228600"/>
                </a:cubicBezTo>
                <a:cubicBezTo>
                  <a:pt x="1066091" y="207393"/>
                  <a:pt x="1089423" y="215207"/>
                  <a:pt x="1059873" y="207818"/>
                </a:cubicBezTo>
                <a:cubicBezTo>
                  <a:pt x="1055717" y="203662"/>
                  <a:pt x="1051920" y="199112"/>
                  <a:pt x="1047404" y="195349"/>
                </a:cubicBezTo>
                <a:cubicBezTo>
                  <a:pt x="1043566" y="192151"/>
                  <a:pt x="1038467" y="190568"/>
                  <a:pt x="1034935" y="187036"/>
                </a:cubicBezTo>
                <a:cubicBezTo>
                  <a:pt x="1031403" y="183504"/>
                  <a:pt x="1029393" y="178723"/>
                  <a:pt x="1026622" y="174567"/>
                </a:cubicBezTo>
                <a:cubicBezTo>
                  <a:pt x="1025237" y="170411"/>
                  <a:pt x="1022466" y="166479"/>
                  <a:pt x="1022466" y="162098"/>
                </a:cubicBezTo>
                <a:cubicBezTo>
                  <a:pt x="1022466" y="160074"/>
                  <a:pt x="1028818" y="136433"/>
                  <a:pt x="1030778" y="133004"/>
                </a:cubicBezTo>
                <a:cubicBezTo>
                  <a:pt x="1034215" y="126989"/>
                  <a:pt x="1039576" y="122253"/>
                  <a:pt x="1043248" y="116378"/>
                </a:cubicBezTo>
                <a:cubicBezTo>
                  <a:pt x="1046532" y="111124"/>
                  <a:pt x="1049259" y="105506"/>
                  <a:pt x="1051560" y="99753"/>
                </a:cubicBezTo>
                <a:cubicBezTo>
                  <a:pt x="1054814" y="91617"/>
                  <a:pt x="1055012" y="82106"/>
                  <a:pt x="1059873" y="74815"/>
                </a:cubicBezTo>
                <a:lnTo>
                  <a:pt x="1068186" y="62346"/>
                </a:lnTo>
                <a:cubicBezTo>
                  <a:pt x="1069571" y="58189"/>
                  <a:pt x="1069912" y="53522"/>
                  <a:pt x="1072342" y="49876"/>
                </a:cubicBezTo>
                <a:cubicBezTo>
                  <a:pt x="1075602" y="44985"/>
                  <a:pt x="1082182" y="42664"/>
                  <a:pt x="1084811" y="37407"/>
                </a:cubicBezTo>
                <a:cubicBezTo>
                  <a:pt x="1086670" y="33689"/>
                  <a:pt x="1102130" y="0"/>
                  <a:pt x="1101437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t="2000" r="-14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EB1BC8-89B5-4343-8B27-BB3772B996FA}"/>
              </a:ext>
            </a:extLst>
          </p:cNvPr>
          <p:cNvSpPr/>
          <p:nvPr/>
        </p:nvSpPr>
        <p:spPr>
          <a:xfrm>
            <a:off x="10435377" y="5785658"/>
            <a:ext cx="179976" cy="128847"/>
          </a:xfrm>
          <a:custGeom>
            <a:avLst/>
            <a:gdLst>
              <a:gd name="connsiteX0" fmla="*/ 30347 w 179976"/>
              <a:gd name="connsiteY0" fmla="*/ 12469 h 128847"/>
              <a:gd name="connsiteX1" fmla="*/ 17878 w 179976"/>
              <a:gd name="connsiteY1" fmla="*/ 49877 h 128847"/>
              <a:gd name="connsiteX2" fmla="*/ 13721 w 179976"/>
              <a:gd name="connsiteY2" fmla="*/ 62346 h 128847"/>
              <a:gd name="connsiteX3" fmla="*/ 17878 w 179976"/>
              <a:gd name="connsiteY3" fmla="*/ 74815 h 128847"/>
              <a:gd name="connsiteX4" fmla="*/ 13721 w 179976"/>
              <a:gd name="connsiteY4" fmla="*/ 116378 h 128847"/>
              <a:gd name="connsiteX5" fmla="*/ 1252 w 179976"/>
              <a:gd name="connsiteY5" fmla="*/ 128847 h 128847"/>
              <a:gd name="connsiteX6" fmla="*/ 92692 w 179976"/>
              <a:gd name="connsiteY6" fmla="*/ 116378 h 128847"/>
              <a:gd name="connsiteX7" fmla="*/ 134256 w 179976"/>
              <a:gd name="connsiteY7" fmla="*/ 87284 h 128847"/>
              <a:gd name="connsiteX8" fmla="*/ 150881 w 179976"/>
              <a:gd name="connsiteY8" fmla="*/ 78971 h 128847"/>
              <a:gd name="connsiteX9" fmla="*/ 179976 w 179976"/>
              <a:gd name="connsiteY9" fmla="*/ 54033 h 128847"/>
              <a:gd name="connsiteX10" fmla="*/ 175819 w 179976"/>
              <a:gd name="connsiteY10" fmla="*/ 29095 h 128847"/>
              <a:gd name="connsiteX11" fmla="*/ 171663 w 179976"/>
              <a:gd name="connsiteY11" fmla="*/ 16626 h 128847"/>
              <a:gd name="connsiteX12" fmla="*/ 167507 w 179976"/>
              <a:gd name="connsiteY12" fmla="*/ 0 h 128847"/>
              <a:gd name="connsiteX13" fmla="*/ 150881 w 179976"/>
              <a:gd name="connsiteY13" fmla="*/ 4157 h 128847"/>
              <a:gd name="connsiteX14" fmla="*/ 130099 w 179976"/>
              <a:gd name="connsiteY14" fmla="*/ 8313 h 128847"/>
              <a:gd name="connsiteX15" fmla="*/ 80223 w 179976"/>
              <a:gd name="connsiteY15" fmla="*/ 33251 h 128847"/>
              <a:gd name="connsiteX16" fmla="*/ 30347 w 179976"/>
              <a:gd name="connsiteY16" fmla="*/ 12469 h 12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976" h="128847">
                <a:moveTo>
                  <a:pt x="30347" y="12469"/>
                </a:moveTo>
                <a:lnTo>
                  <a:pt x="17878" y="49877"/>
                </a:lnTo>
                <a:lnTo>
                  <a:pt x="13721" y="62346"/>
                </a:lnTo>
                <a:cubicBezTo>
                  <a:pt x="15107" y="66502"/>
                  <a:pt x="17878" y="70434"/>
                  <a:pt x="17878" y="74815"/>
                </a:cubicBezTo>
                <a:cubicBezTo>
                  <a:pt x="17878" y="88738"/>
                  <a:pt x="17816" y="103070"/>
                  <a:pt x="13721" y="116378"/>
                </a:cubicBezTo>
                <a:cubicBezTo>
                  <a:pt x="11992" y="121996"/>
                  <a:pt x="-4626" y="128847"/>
                  <a:pt x="1252" y="128847"/>
                </a:cubicBezTo>
                <a:cubicBezTo>
                  <a:pt x="32014" y="128847"/>
                  <a:pt x="62212" y="120534"/>
                  <a:pt x="92692" y="116378"/>
                </a:cubicBezTo>
                <a:cubicBezTo>
                  <a:pt x="103118" y="108559"/>
                  <a:pt x="124022" y="92402"/>
                  <a:pt x="134256" y="87284"/>
                </a:cubicBezTo>
                <a:cubicBezTo>
                  <a:pt x="139798" y="84513"/>
                  <a:pt x="145627" y="82255"/>
                  <a:pt x="150881" y="78971"/>
                </a:cubicBezTo>
                <a:cubicBezTo>
                  <a:pt x="165102" y="70083"/>
                  <a:pt x="168639" y="65370"/>
                  <a:pt x="179976" y="54033"/>
                </a:cubicBezTo>
                <a:cubicBezTo>
                  <a:pt x="178590" y="45720"/>
                  <a:pt x="177647" y="37322"/>
                  <a:pt x="175819" y="29095"/>
                </a:cubicBezTo>
                <a:cubicBezTo>
                  <a:pt x="174869" y="24818"/>
                  <a:pt x="172866" y="20839"/>
                  <a:pt x="171663" y="16626"/>
                </a:cubicBezTo>
                <a:cubicBezTo>
                  <a:pt x="170094" y="11133"/>
                  <a:pt x="168892" y="5542"/>
                  <a:pt x="167507" y="0"/>
                </a:cubicBezTo>
                <a:cubicBezTo>
                  <a:pt x="161965" y="1386"/>
                  <a:pt x="156458" y="2918"/>
                  <a:pt x="150881" y="4157"/>
                </a:cubicBezTo>
                <a:cubicBezTo>
                  <a:pt x="143985" y="5690"/>
                  <a:pt x="136631" y="5623"/>
                  <a:pt x="130099" y="8313"/>
                </a:cubicBezTo>
                <a:cubicBezTo>
                  <a:pt x="112911" y="15390"/>
                  <a:pt x="80223" y="33251"/>
                  <a:pt x="80223" y="33251"/>
                </a:cubicBezTo>
                <a:cubicBezTo>
                  <a:pt x="47249" y="28541"/>
                  <a:pt x="58055" y="36023"/>
                  <a:pt x="30347" y="12469"/>
                </a:cubicBezTo>
                <a:close/>
              </a:path>
            </a:pathLst>
          </a:custGeom>
          <a:blipFill>
            <a:blip r:embed="rId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B54DD9-D8B3-4917-9171-7745A4437AA7}"/>
              </a:ext>
            </a:extLst>
          </p:cNvPr>
          <p:cNvSpPr/>
          <p:nvPr/>
        </p:nvSpPr>
        <p:spPr>
          <a:xfrm>
            <a:off x="11099663" y="5507182"/>
            <a:ext cx="753307" cy="581891"/>
          </a:xfrm>
          <a:custGeom>
            <a:avLst/>
            <a:gdLst>
              <a:gd name="connsiteX0" fmla="*/ 750130 w 753307"/>
              <a:gd name="connsiteY0" fmla="*/ 153785 h 581891"/>
              <a:gd name="connsiteX1" fmla="*/ 716879 w 753307"/>
              <a:gd name="connsiteY1" fmla="*/ 128847 h 581891"/>
              <a:gd name="connsiteX2" fmla="*/ 708566 w 753307"/>
              <a:gd name="connsiteY2" fmla="*/ 103909 h 581891"/>
              <a:gd name="connsiteX3" fmla="*/ 712722 w 753307"/>
              <a:gd name="connsiteY3" fmla="*/ 83127 h 581891"/>
              <a:gd name="connsiteX4" fmla="*/ 696097 w 753307"/>
              <a:gd name="connsiteY4" fmla="*/ 87283 h 581891"/>
              <a:gd name="connsiteX5" fmla="*/ 679472 w 753307"/>
              <a:gd name="connsiteY5" fmla="*/ 99753 h 581891"/>
              <a:gd name="connsiteX6" fmla="*/ 675315 w 753307"/>
              <a:gd name="connsiteY6" fmla="*/ 116378 h 581891"/>
              <a:gd name="connsiteX7" fmla="*/ 679472 w 753307"/>
              <a:gd name="connsiteY7" fmla="*/ 103909 h 581891"/>
              <a:gd name="connsiteX8" fmla="*/ 683628 w 753307"/>
              <a:gd name="connsiteY8" fmla="*/ 78971 h 581891"/>
              <a:gd name="connsiteX9" fmla="*/ 662846 w 753307"/>
              <a:gd name="connsiteY9" fmla="*/ 4156 h 581891"/>
              <a:gd name="connsiteX10" fmla="*/ 650377 w 753307"/>
              <a:gd name="connsiteY10" fmla="*/ 0 h 581891"/>
              <a:gd name="connsiteX11" fmla="*/ 637908 w 753307"/>
              <a:gd name="connsiteY11" fmla="*/ 58189 h 581891"/>
              <a:gd name="connsiteX12" fmla="*/ 650377 w 753307"/>
              <a:gd name="connsiteY12" fmla="*/ 91440 h 581891"/>
              <a:gd name="connsiteX13" fmla="*/ 646221 w 753307"/>
              <a:gd name="connsiteY13" fmla="*/ 149629 h 581891"/>
              <a:gd name="connsiteX14" fmla="*/ 637908 w 753307"/>
              <a:gd name="connsiteY14" fmla="*/ 162098 h 581891"/>
              <a:gd name="connsiteX15" fmla="*/ 612970 w 753307"/>
              <a:gd name="connsiteY15" fmla="*/ 187036 h 581891"/>
              <a:gd name="connsiteX16" fmla="*/ 575562 w 753307"/>
              <a:gd name="connsiteY16" fmla="*/ 216131 h 581891"/>
              <a:gd name="connsiteX17" fmla="*/ 563093 w 753307"/>
              <a:gd name="connsiteY17" fmla="*/ 220287 h 581891"/>
              <a:gd name="connsiteX18" fmla="*/ 550624 w 753307"/>
              <a:gd name="connsiteY18" fmla="*/ 245225 h 581891"/>
              <a:gd name="connsiteX19" fmla="*/ 563093 w 753307"/>
              <a:gd name="connsiteY19" fmla="*/ 249382 h 581891"/>
              <a:gd name="connsiteX20" fmla="*/ 575562 w 753307"/>
              <a:gd name="connsiteY20" fmla="*/ 261851 h 581891"/>
              <a:gd name="connsiteX21" fmla="*/ 554781 w 753307"/>
              <a:gd name="connsiteY21" fmla="*/ 303414 h 581891"/>
              <a:gd name="connsiteX22" fmla="*/ 542312 w 753307"/>
              <a:gd name="connsiteY22" fmla="*/ 307571 h 581891"/>
              <a:gd name="connsiteX23" fmla="*/ 504904 w 753307"/>
              <a:gd name="connsiteY23" fmla="*/ 320040 h 581891"/>
              <a:gd name="connsiteX24" fmla="*/ 475810 w 753307"/>
              <a:gd name="connsiteY24" fmla="*/ 315883 h 581891"/>
              <a:gd name="connsiteX25" fmla="*/ 471653 w 753307"/>
              <a:gd name="connsiteY25" fmla="*/ 290945 h 581891"/>
              <a:gd name="connsiteX26" fmla="*/ 425933 w 753307"/>
              <a:gd name="connsiteY26" fmla="*/ 295102 h 581891"/>
              <a:gd name="connsiteX27" fmla="*/ 413464 w 753307"/>
              <a:gd name="connsiteY27" fmla="*/ 299258 h 581891"/>
              <a:gd name="connsiteX28" fmla="*/ 396839 w 753307"/>
              <a:gd name="connsiteY28" fmla="*/ 311727 h 581891"/>
              <a:gd name="connsiteX29" fmla="*/ 376057 w 753307"/>
              <a:gd name="connsiteY29" fmla="*/ 324196 h 581891"/>
              <a:gd name="connsiteX30" fmla="*/ 309555 w 753307"/>
              <a:gd name="connsiteY30" fmla="*/ 361603 h 581891"/>
              <a:gd name="connsiteX31" fmla="*/ 297086 w 753307"/>
              <a:gd name="connsiteY31" fmla="*/ 374073 h 581891"/>
              <a:gd name="connsiteX32" fmla="*/ 280461 w 753307"/>
              <a:gd name="connsiteY32" fmla="*/ 382385 h 581891"/>
              <a:gd name="connsiteX33" fmla="*/ 226428 w 753307"/>
              <a:gd name="connsiteY33" fmla="*/ 411480 h 581891"/>
              <a:gd name="connsiteX34" fmla="*/ 213959 w 753307"/>
              <a:gd name="connsiteY34" fmla="*/ 415636 h 581891"/>
              <a:gd name="connsiteX35" fmla="*/ 168239 w 753307"/>
              <a:gd name="connsiteY35" fmla="*/ 440574 h 581891"/>
              <a:gd name="connsiteX36" fmla="*/ 151613 w 753307"/>
              <a:gd name="connsiteY36" fmla="*/ 444731 h 581891"/>
              <a:gd name="connsiteX37" fmla="*/ 134988 w 753307"/>
              <a:gd name="connsiteY37" fmla="*/ 453043 h 581891"/>
              <a:gd name="connsiteX38" fmla="*/ 122519 w 753307"/>
              <a:gd name="connsiteY38" fmla="*/ 457200 h 581891"/>
              <a:gd name="connsiteX39" fmla="*/ 89268 w 753307"/>
              <a:gd name="connsiteY39" fmla="*/ 469669 h 581891"/>
              <a:gd name="connsiteX40" fmla="*/ 43548 w 753307"/>
              <a:gd name="connsiteY40" fmla="*/ 494607 h 581891"/>
              <a:gd name="connsiteX41" fmla="*/ 10297 w 753307"/>
              <a:gd name="connsiteY41" fmla="*/ 507076 h 581891"/>
              <a:gd name="connsiteX42" fmla="*/ 6141 w 753307"/>
              <a:gd name="connsiteY42" fmla="*/ 544483 h 581891"/>
              <a:gd name="connsiteX43" fmla="*/ 18610 w 753307"/>
              <a:gd name="connsiteY43" fmla="*/ 548640 h 581891"/>
              <a:gd name="connsiteX44" fmla="*/ 43548 w 753307"/>
              <a:gd name="connsiteY44" fmla="*/ 565265 h 581891"/>
              <a:gd name="connsiteX45" fmla="*/ 60173 w 753307"/>
              <a:gd name="connsiteY45" fmla="*/ 569422 h 581891"/>
              <a:gd name="connsiteX46" fmla="*/ 76799 w 753307"/>
              <a:gd name="connsiteY46" fmla="*/ 577734 h 581891"/>
              <a:gd name="connsiteX47" fmla="*/ 89268 w 753307"/>
              <a:gd name="connsiteY47" fmla="*/ 581891 h 581891"/>
              <a:gd name="connsiteX48" fmla="*/ 139144 w 753307"/>
              <a:gd name="connsiteY48" fmla="*/ 565265 h 581891"/>
              <a:gd name="connsiteX49" fmla="*/ 151613 w 753307"/>
              <a:gd name="connsiteY49" fmla="*/ 561109 h 581891"/>
              <a:gd name="connsiteX50" fmla="*/ 172395 w 753307"/>
              <a:gd name="connsiteY50" fmla="*/ 552796 h 581891"/>
              <a:gd name="connsiteX51" fmla="*/ 205646 w 753307"/>
              <a:gd name="connsiteY51" fmla="*/ 527858 h 581891"/>
              <a:gd name="connsiteX52" fmla="*/ 218115 w 753307"/>
              <a:gd name="connsiteY52" fmla="*/ 523702 h 581891"/>
              <a:gd name="connsiteX53" fmla="*/ 259679 w 753307"/>
              <a:gd name="connsiteY53" fmla="*/ 507076 h 581891"/>
              <a:gd name="connsiteX54" fmla="*/ 276304 w 753307"/>
              <a:gd name="connsiteY54" fmla="*/ 498763 h 581891"/>
              <a:gd name="connsiteX55" fmla="*/ 288773 w 753307"/>
              <a:gd name="connsiteY55" fmla="*/ 494607 h 581891"/>
              <a:gd name="connsiteX56" fmla="*/ 313712 w 753307"/>
              <a:gd name="connsiteY56" fmla="*/ 477982 h 581891"/>
              <a:gd name="connsiteX57" fmla="*/ 326181 w 753307"/>
              <a:gd name="connsiteY57" fmla="*/ 469669 h 581891"/>
              <a:gd name="connsiteX58" fmla="*/ 346962 w 753307"/>
              <a:gd name="connsiteY58" fmla="*/ 448887 h 581891"/>
              <a:gd name="connsiteX59" fmla="*/ 359432 w 753307"/>
              <a:gd name="connsiteY59" fmla="*/ 432262 h 581891"/>
              <a:gd name="connsiteX60" fmla="*/ 392682 w 753307"/>
              <a:gd name="connsiteY60" fmla="*/ 411480 h 581891"/>
              <a:gd name="connsiteX61" fmla="*/ 450872 w 753307"/>
              <a:gd name="connsiteY61" fmla="*/ 374073 h 581891"/>
              <a:gd name="connsiteX62" fmla="*/ 463341 w 753307"/>
              <a:gd name="connsiteY62" fmla="*/ 365760 h 581891"/>
              <a:gd name="connsiteX63" fmla="*/ 475810 w 753307"/>
              <a:gd name="connsiteY63" fmla="*/ 357447 h 581891"/>
              <a:gd name="connsiteX64" fmla="*/ 488279 w 753307"/>
              <a:gd name="connsiteY64" fmla="*/ 344978 h 581891"/>
              <a:gd name="connsiteX65" fmla="*/ 496592 w 753307"/>
              <a:gd name="connsiteY65" fmla="*/ 332509 h 581891"/>
              <a:gd name="connsiteX66" fmla="*/ 521530 w 753307"/>
              <a:gd name="connsiteY66" fmla="*/ 320040 h 581891"/>
              <a:gd name="connsiteX67" fmla="*/ 546468 w 753307"/>
              <a:gd name="connsiteY67" fmla="*/ 303414 h 581891"/>
              <a:gd name="connsiteX68" fmla="*/ 600501 w 753307"/>
              <a:gd name="connsiteY68" fmla="*/ 290945 h 581891"/>
              <a:gd name="connsiteX69" fmla="*/ 621282 w 753307"/>
              <a:gd name="connsiteY69" fmla="*/ 286789 h 581891"/>
              <a:gd name="connsiteX70" fmla="*/ 633752 w 753307"/>
              <a:gd name="connsiteY70" fmla="*/ 282633 h 581891"/>
              <a:gd name="connsiteX71" fmla="*/ 662846 w 753307"/>
              <a:gd name="connsiteY71" fmla="*/ 261851 h 581891"/>
              <a:gd name="connsiteX72" fmla="*/ 671159 w 753307"/>
              <a:gd name="connsiteY72" fmla="*/ 249382 h 581891"/>
              <a:gd name="connsiteX73" fmla="*/ 704410 w 753307"/>
              <a:gd name="connsiteY73" fmla="*/ 224443 h 581891"/>
              <a:gd name="connsiteX74" fmla="*/ 716879 w 753307"/>
              <a:gd name="connsiteY74" fmla="*/ 220287 h 581891"/>
              <a:gd name="connsiteX75" fmla="*/ 725192 w 753307"/>
              <a:gd name="connsiteY75" fmla="*/ 207818 h 581891"/>
              <a:gd name="connsiteX76" fmla="*/ 750130 w 753307"/>
              <a:gd name="connsiteY76" fmla="*/ 153785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53307" h="581891">
                <a:moveTo>
                  <a:pt x="750130" y="153785"/>
                </a:moveTo>
                <a:cubicBezTo>
                  <a:pt x="748745" y="140623"/>
                  <a:pt x="722940" y="139756"/>
                  <a:pt x="716879" y="128847"/>
                </a:cubicBezTo>
                <a:cubicBezTo>
                  <a:pt x="712624" y="121187"/>
                  <a:pt x="708566" y="103909"/>
                  <a:pt x="708566" y="103909"/>
                </a:cubicBezTo>
                <a:cubicBezTo>
                  <a:pt x="709951" y="96982"/>
                  <a:pt x="716961" y="88779"/>
                  <a:pt x="712722" y="83127"/>
                </a:cubicBezTo>
                <a:cubicBezTo>
                  <a:pt x="709295" y="78557"/>
                  <a:pt x="701206" y="84728"/>
                  <a:pt x="696097" y="87283"/>
                </a:cubicBezTo>
                <a:cubicBezTo>
                  <a:pt x="689901" y="90381"/>
                  <a:pt x="685014" y="95596"/>
                  <a:pt x="679472" y="99753"/>
                </a:cubicBezTo>
                <a:cubicBezTo>
                  <a:pt x="678086" y="105295"/>
                  <a:pt x="675315" y="110666"/>
                  <a:pt x="675315" y="116378"/>
                </a:cubicBezTo>
                <a:cubicBezTo>
                  <a:pt x="675315" y="120759"/>
                  <a:pt x="678522" y="108186"/>
                  <a:pt x="679472" y="103909"/>
                </a:cubicBezTo>
                <a:cubicBezTo>
                  <a:pt x="681300" y="95682"/>
                  <a:pt x="682243" y="87284"/>
                  <a:pt x="683628" y="78971"/>
                </a:cubicBezTo>
                <a:cubicBezTo>
                  <a:pt x="679686" y="15887"/>
                  <a:pt x="699170" y="19723"/>
                  <a:pt x="662846" y="4156"/>
                </a:cubicBezTo>
                <a:cubicBezTo>
                  <a:pt x="658819" y="2430"/>
                  <a:pt x="654533" y="1385"/>
                  <a:pt x="650377" y="0"/>
                </a:cubicBezTo>
                <a:cubicBezTo>
                  <a:pt x="643360" y="21053"/>
                  <a:pt x="639803" y="29765"/>
                  <a:pt x="637908" y="58189"/>
                </a:cubicBezTo>
                <a:cubicBezTo>
                  <a:pt x="637242" y="68176"/>
                  <a:pt x="646370" y="83426"/>
                  <a:pt x="650377" y="91440"/>
                </a:cubicBezTo>
                <a:cubicBezTo>
                  <a:pt x="648992" y="110836"/>
                  <a:pt x="649600" y="130479"/>
                  <a:pt x="646221" y="149629"/>
                </a:cubicBezTo>
                <a:cubicBezTo>
                  <a:pt x="645353" y="154548"/>
                  <a:pt x="641227" y="158364"/>
                  <a:pt x="637908" y="162098"/>
                </a:cubicBezTo>
                <a:cubicBezTo>
                  <a:pt x="630098" y="170884"/>
                  <a:pt x="621283" y="178723"/>
                  <a:pt x="612970" y="187036"/>
                </a:cubicBezTo>
                <a:cubicBezTo>
                  <a:pt x="602211" y="197795"/>
                  <a:pt x="590476" y="211160"/>
                  <a:pt x="575562" y="216131"/>
                </a:cubicBezTo>
                <a:lnTo>
                  <a:pt x="563093" y="220287"/>
                </a:lnTo>
                <a:cubicBezTo>
                  <a:pt x="561693" y="222387"/>
                  <a:pt x="548167" y="240310"/>
                  <a:pt x="550624" y="245225"/>
                </a:cubicBezTo>
                <a:cubicBezTo>
                  <a:pt x="552583" y="249144"/>
                  <a:pt x="558937" y="247996"/>
                  <a:pt x="563093" y="249382"/>
                </a:cubicBezTo>
                <a:cubicBezTo>
                  <a:pt x="567249" y="253538"/>
                  <a:pt x="574409" y="256087"/>
                  <a:pt x="575562" y="261851"/>
                </a:cubicBezTo>
                <a:cubicBezTo>
                  <a:pt x="580380" y="285938"/>
                  <a:pt x="572205" y="293457"/>
                  <a:pt x="554781" y="303414"/>
                </a:cubicBezTo>
                <a:cubicBezTo>
                  <a:pt x="550977" y="305588"/>
                  <a:pt x="546231" y="305612"/>
                  <a:pt x="542312" y="307571"/>
                </a:cubicBezTo>
                <a:cubicBezTo>
                  <a:pt x="513092" y="322180"/>
                  <a:pt x="551197" y="312323"/>
                  <a:pt x="504904" y="320040"/>
                </a:cubicBezTo>
                <a:cubicBezTo>
                  <a:pt x="495206" y="318654"/>
                  <a:pt x="483183" y="322334"/>
                  <a:pt x="475810" y="315883"/>
                </a:cubicBezTo>
                <a:cubicBezTo>
                  <a:pt x="469468" y="310334"/>
                  <a:pt x="479432" y="294186"/>
                  <a:pt x="471653" y="290945"/>
                </a:cubicBezTo>
                <a:cubicBezTo>
                  <a:pt x="457527" y="285060"/>
                  <a:pt x="441173" y="293716"/>
                  <a:pt x="425933" y="295102"/>
                </a:cubicBezTo>
                <a:cubicBezTo>
                  <a:pt x="421777" y="296487"/>
                  <a:pt x="417268" y="297084"/>
                  <a:pt x="413464" y="299258"/>
                </a:cubicBezTo>
                <a:cubicBezTo>
                  <a:pt x="407450" y="302695"/>
                  <a:pt x="402603" y="307885"/>
                  <a:pt x="396839" y="311727"/>
                </a:cubicBezTo>
                <a:cubicBezTo>
                  <a:pt x="390117" y="316208"/>
                  <a:pt x="383119" y="320273"/>
                  <a:pt x="376057" y="324196"/>
                </a:cubicBezTo>
                <a:cubicBezTo>
                  <a:pt x="354658" y="336085"/>
                  <a:pt x="326136" y="345020"/>
                  <a:pt x="309555" y="361603"/>
                </a:cubicBezTo>
                <a:cubicBezTo>
                  <a:pt x="305399" y="365760"/>
                  <a:pt x="301869" y="370656"/>
                  <a:pt x="297086" y="374073"/>
                </a:cubicBezTo>
                <a:cubicBezTo>
                  <a:pt x="292044" y="377674"/>
                  <a:pt x="285840" y="379311"/>
                  <a:pt x="280461" y="382385"/>
                </a:cubicBezTo>
                <a:cubicBezTo>
                  <a:pt x="255350" y="396734"/>
                  <a:pt x="271695" y="396392"/>
                  <a:pt x="226428" y="411480"/>
                </a:cubicBezTo>
                <a:cubicBezTo>
                  <a:pt x="222272" y="412865"/>
                  <a:pt x="217878" y="413677"/>
                  <a:pt x="213959" y="415636"/>
                </a:cubicBezTo>
                <a:cubicBezTo>
                  <a:pt x="184410" y="430410"/>
                  <a:pt x="201321" y="427341"/>
                  <a:pt x="168239" y="440574"/>
                </a:cubicBezTo>
                <a:cubicBezTo>
                  <a:pt x="162935" y="442696"/>
                  <a:pt x="156962" y="442725"/>
                  <a:pt x="151613" y="444731"/>
                </a:cubicBezTo>
                <a:cubicBezTo>
                  <a:pt x="145812" y="446906"/>
                  <a:pt x="140683" y="450602"/>
                  <a:pt x="134988" y="453043"/>
                </a:cubicBezTo>
                <a:cubicBezTo>
                  <a:pt x="130961" y="454769"/>
                  <a:pt x="126636" y="455703"/>
                  <a:pt x="122519" y="457200"/>
                </a:cubicBezTo>
                <a:cubicBezTo>
                  <a:pt x="111394" y="461245"/>
                  <a:pt x="100259" y="465273"/>
                  <a:pt x="89268" y="469669"/>
                </a:cubicBezTo>
                <a:cubicBezTo>
                  <a:pt x="12595" y="500338"/>
                  <a:pt x="95669" y="465650"/>
                  <a:pt x="43548" y="494607"/>
                </a:cubicBezTo>
                <a:cubicBezTo>
                  <a:pt x="36090" y="498750"/>
                  <a:pt x="19632" y="503965"/>
                  <a:pt x="10297" y="507076"/>
                </a:cubicBezTo>
                <a:cubicBezTo>
                  <a:pt x="1167" y="520770"/>
                  <a:pt x="-5346" y="524381"/>
                  <a:pt x="6141" y="544483"/>
                </a:cubicBezTo>
                <a:cubicBezTo>
                  <a:pt x="8315" y="548287"/>
                  <a:pt x="14780" y="546512"/>
                  <a:pt x="18610" y="548640"/>
                </a:cubicBezTo>
                <a:cubicBezTo>
                  <a:pt x="27343" y="553492"/>
                  <a:pt x="33856" y="562842"/>
                  <a:pt x="43548" y="565265"/>
                </a:cubicBezTo>
                <a:cubicBezTo>
                  <a:pt x="49090" y="566651"/>
                  <a:pt x="54824" y="567416"/>
                  <a:pt x="60173" y="569422"/>
                </a:cubicBezTo>
                <a:cubicBezTo>
                  <a:pt x="65974" y="571598"/>
                  <a:pt x="71104" y="575293"/>
                  <a:pt x="76799" y="577734"/>
                </a:cubicBezTo>
                <a:cubicBezTo>
                  <a:pt x="80826" y="579460"/>
                  <a:pt x="85112" y="580505"/>
                  <a:pt x="89268" y="581891"/>
                </a:cubicBezTo>
                <a:cubicBezTo>
                  <a:pt x="136270" y="575175"/>
                  <a:pt x="101789" y="583942"/>
                  <a:pt x="139144" y="565265"/>
                </a:cubicBezTo>
                <a:cubicBezTo>
                  <a:pt x="143063" y="563306"/>
                  <a:pt x="147511" y="562647"/>
                  <a:pt x="151613" y="561109"/>
                </a:cubicBezTo>
                <a:cubicBezTo>
                  <a:pt x="158599" y="558489"/>
                  <a:pt x="165722" y="556133"/>
                  <a:pt x="172395" y="552796"/>
                </a:cubicBezTo>
                <a:cubicBezTo>
                  <a:pt x="185232" y="546377"/>
                  <a:pt x="193418" y="535500"/>
                  <a:pt x="205646" y="527858"/>
                </a:cubicBezTo>
                <a:cubicBezTo>
                  <a:pt x="209361" y="525536"/>
                  <a:pt x="214196" y="525661"/>
                  <a:pt x="218115" y="523702"/>
                </a:cubicBezTo>
                <a:cubicBezTo>
                  <a:pt x="253903" y="505808"/>
                  <a:pt x="223150" y="514383"/>
                  <a:pt x="259679" y="507076"/>
                </a:cubicBezTo>
                <a:cubicBezTo>
                  <a:pt x="265221" y="504305"/>
                  <a:pt x="270609" y="501204"/>
                  <a:pt x="276304" y="498763"/>
                </a:cubicBezTo>
                <a:cubicBezTo>
                  <a:pt x="280331" y="497037"/>
                  <a:pt x="284943" y="496735"/>
                  <a:pt x="288773" y="494607"/>
                </a:cubicBezTo>
                <a:cubicBezTo>
                  <a:pt x="297507" y="489755"/>
                  <a:pt x="305399" y="483524"/>
                  <a:pt x="313712" y="477982"/>
                </a:cubicBezTo>
                <a:lnTo>
                  <a:pt x="326181" y="469669"/>
                </a:lnTo>
                <a:cubicBezTo>
                  <a:pt x="348341" y="436426"/>
                  <a:pt x="319259" y="476589"/>
                  <a:pt x="346962" y="448887"/>
                </a:cubicBezTo>
                <a:cubicBezTo>
                  <a:pt x="351860" y="443989"/>
                  <a:pt x="354534" y="437160"/>
                  <a:pt x="359432" y="432262"/>
                </a:cubicBezTo>
                <a:cubicBezTo>
                  <a:pt x="373168" y="418526"/>
                  <a:pt x="376879" y="420699"/>
                  <a:pt x="392682" y="411480"/>
                </a:cubicBezTo>
                <a:cubicBezTo>
                  <a:pt x="413528" y="399320"/>
                  <a:pt x="431016" y="387310"/>
                  <a:pt x="450872" y="374073"/>
                </a:cubicBezTo>
                <a:lnTo>
                  <a:pt x="463341" y="365760"/>
                </a:lnTo>
                <a:cubicBezTo>
                  <a:pt x="467497" y="362989"/>
                  <a:pt x="472278" y="360979"/>
                  <a:pt x="475810" y="357447"/>
                </a:cubicBezTo>
                <a:cubicBezTo>
                  <a:pt x="479966" y="353291"/>
                  <a:pt x="484516" y="349494"/>
                  <a:pt x="488279" y="344978"/>
                </a:cubicBezTo>
                <a:cubicBezTo>
                  <a:pt x="491477" y="341140"/>
                  <a:pt x="493060" y="336041"/>
                  <a:pt x="496592" y="332509"/>
                </a:cubicBezTo>
                <a:cubicBezTo>
                  <a:pt x="504650" y="324451"/>
                  <a:pt x="511388" y="323421"/>
                  <a:pt x="521530" y="320040"/>
                </a:cubicBezTo>
                <a:cubicBezTo>
                  <a:pt x="529843" y="314498"/>
                  <a:pt x="536990" y="306573"/>
                  <a:pt x="546468" y="303414"/>
                </a:cubicBezTo>
                <a:cubicBezTo>
                  <a:pt x="572341" y="294790"/>
                  <a:pt x="554643" y="300117"/>
                  <a:pt x="600501" y="290945"/>
                </a:cubicBezTo>
                <a:cubicBezTo>
                  <a:pt x="607428" y="289560"/>
                  <a:pt x="614580" y="289023"/>
                  <a:pt x="621282" y="286789"/>
                </a:cubicBezTo>
                <a:lnTo>
                  <a:pt x="633752" y="282633"/>
                </a:lnTo>
                <a:cubicBezTo>
                  <a:pt x="640831" y="277913"/>
                  <a:pt x="657691" y="267006"/>
                  <a:pt x="662846" y="261851"/>
                </a:cubicBezTo>
                <a:cubicBezTo>
                  <a:pt x="666378" y="258319"/>
                  <a:pt x="667961" y="253220"/>
                  <a:pt x="671159" y="249382"/>
                </a:cubicBezTo>
                <a:cubicBezTo>
                  <a:pt x="681461" y="237019"/>
                  <a:pt x="689417" y="231940"/>
                  <a:pt x="704410" y="224443"/>
                </a:cubicBezTo>
                <a:cubicBezTo>
                  <a:pt x="708329" y="222484"/>
                  <a:pt x="712723" y="221672"/>
                  <a:pt x="716879" y="220287"/>
                </a:cubicBezTo>
                <a:cubicBezTo>
                  <a:pt x="719650" y="216131"/>
                  <a:pt x="720956" y="210466"/>
                  <a:pt x="725192" y="207818"/>
                </a:cubicBezTo>
                <a:cubicBezTo>
                  <a:pt x="764588" y="183195"/>
                  <a:pt x="751515" y="166947"/>
                  <a:pt x="750130" y="153785"/>
                </a:cubicBezTo>
                <a:close/>
              </a:path>
            </a:pathLst>
          </a:custGeom>
          <a:blipFill>
            <a:blip r:embed="rId3"/>
            <a:stretch>
              <a:fillRect l="3000" r="1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DCA526-1429-432B-92D4-EA7C59C55D1A}"/>
              </a:ext>
            </a:extLst>
          </p:cNvPr>
          <p:cNvSpPr/>
          <p:nvPr/>
        </p:nvSpPr>
        <p:spPr>
          <a:xfrm>
            <a:off x="7601803" y="1819701"/>
            <a:ext cx="291152" cy="118281"/>
          </a:xfrm>
          <a:custGeom>
            <a:avLst/>
            <a:gdLst>
              <a:gd name="connsiteX0" fmla="*/ 122830 w 291152"/>
              <a:gd name="connsiteY0" fmla="*/ 0 h 118281"/>
              <a:gd name="connsiteX1" fmla="*/ 95534 w 291152"/>
              <a:gd name="connsiteY1" fmla="*/ 4550 h 118281"/>
              <a:gd name="connsiteX2" fmla="*/ 81887 w 291152"/>
              <a:gd name="connsiteY2" fmla="*/ 9099 h 118281"/>
              <a:gd name="connsiteX3" fmla="*/ 40943 w 291152"/>
              <a:gd name="connsiteY3" fmla="*/ 13648 h 118281"/>
              <a:gd name="connsiteX4" fmla="*/ 0 w 291152"/>
              <a:gd name="connsiteY4" fmla="*/ 31845 h 118281"/>
              <a:gd name="connsiteX5" fmla="*/ 4549 w 291152"/>
              <a:gd name="connsiteY5" fmla="*/ 59141 h 118281"/>
              <a:gd name="connsiteX6" fmla="*/ 22746 w 291152"/>
              <a:gd name="connsiteY6" fmla="*/ 63690 h 118281"/>
              <a:gd name="connsiteX7" fmla="*/ 36394 w 291152"/>
              <a:gd name="connsiteY7" fmla="*/ 72789 h 118281"/>
              <a:gd name="connsiteX8" fmla="*/ 59140 w 291152"/>
              <a:gd name="connsiteY8" fmla="*/ 104633 h 118281"/>
              <a:gd name="connsiteX9" fmla="*/ 154675 w 291152"/>
              <a:gd name="connsiteY9" fmla="*/ 109183 h 118281"/>
              <a:gd name="connsiteX10" fmla="*/ 172872 w 291152"/>
              <a:gd name="connsiteY10" fmla="*/ 118281 h 118281"/>
              <a:gd name="connsiteX11" fmla="*/ 200167 w 291152"/>
              <a:gd name="connsiteY11" fmla="*/ 109183 h 118281"/>
              <a:gd name="connsiteX12" fmla="*/ 213815 w 291152"/>
              <a:gd name="connsiteY12" fmla="*/ 95535 h 118281"/>
              <a:gd name="connsiteX13" fmla="*/ 227463 w 291152"/>
              <a:gd name="connsiteY13" fmla="*/ 86436 h 118281"/>
              <a:gd name="connsiteX14" fmla="*/ 236561 w 291152"/>
              <a:gd name="connsiteY14" fmla="*/ 72789 h 118281"/>
              <a:gd name="connsiteX15" fmla="*/ 250209 w 291152"/>
              <a:gd name="connsiteY15" fmla="*/ 68239 h 118281"/>
              <a:gd name="connsiteX16" fmla="*/ 277504 w 291152"/>
              <a:gd name="connsiteY16" fmla="*/ 50042 h 118281"/>
              <a:gd name="connsiteX17" fmla="*/ 291152 w 291152"/>
              <a:gd name="connsiteY17" fmla="*/ 22747 h 118281"/>
              <a:gd name="connsiteX18" fmla="*/ 286603 w 291152"/>
              <a:gd name="connsiteY18" fmla="*/ 4550 h 118281"/>
              <a:gd name="connsiteX19" fmla="*/ 227463 w 291152"/>
              <a:gd name="connsiteY19" fmla="*/ 13648 h 118281"/>
              <a:gd name="connsiteX20" fmla="*/ 213815 w 291152"/>
              <a:gd name="connsiteY20" fmla="*/ 18198 h 118281"/>
              <a:gd name="connsiteX21" fmla="*/ 186519 w 291152"/>
              <a:gd name="connsiteY21" fmla="*/ 13648 h 118281"/>
              <a:gd name="connsiteX22" fmla="*/ 172872 w 291152"/>
              <a:gd name="connsiteY22" fmla="*/ 4550 h 118281"/>
              <a:gd name="connsiteX23" fmla="*/ 122830 w 291152"/>
              <a:gd name="connsiteY23" fmla="*/ 0 h 11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1152" h="118281">
                <a:moveTo>
                  <a:pt x="122830" y="0"/>
                </a:moveTo>
                <a:cubicBezTo>
                  <a:pt x="109940" y="0"/>
                  <a:pt x="104539" y="2549"/>
                  <a:pt x="95534" y="4550"/>
                </a:cubicBezTo>
                <a:cubicBezTo>
                  <a:pt x="90853" y="5590"/>
                  <a:pt x="86617" y="8311"/>
                  <a:pt x="81887" y="9099"/>
                </a:cubicBezTo>
                <a:cubicBezTo>
                  <a:pt x="68342" y="11356"/>
                  <a:pt x="54591" y="12132"/>
                  <a:pt x="40943" y="13648"/>
                </a:cubicBezTo>
                <a:cubicBezTo>
                  <a:pt x="8461" y="24476"/>
                  <a:pt x="21628" y="17427"/>
                  <a:pt x="0" y="31845"/>
                </a:cubicBezTo>
                <a:cubicBezTo>
                  <a:pt x="1516" y="40944"/>
                  <a:pt x="-812" y="51635"/>
                  <a:pt x="4549" y="59141"/>
                </a:cubicBezTo>
                <a:cubicBezTo>
                  <a:pt x="8183" y="64229"/>
                  <a:pt x="16999" y="61227"/>
                  <a:pt x="22746" y="63690"/>
                </a:cubicBezTo>
                <a:cubicBezTo>
                  <a:pt x="27772" y="65844"/>
                  <a:pt x="31845" y="69756"/>
                  <a:pt x="36394" y="72789"/>
                </a:cubicBezTo>
                <a:cubicBezTo>
                  <a:pt x="43110" y="92935"/>
                  <a:pt x="38344" y="102900"/>
                  <a:pt x="59140" y="104633"/>
                </a:cubicBezTo>
                <a:cubicBezTo>
                  <a:pt x="90911" y="107281"/>
                  <a:pt x="122830" y="107666"/>
                  <a:pt x="154675" y="109183"/>
                </a:cubicBezTo>
                <a:cubicBezTo>
                  <a:pt x="160741" y="112216"/>
                  <a:pt x="166090" y="118281"/>
                  <a:pt x="172872" y="118281"/>
                </a:cubicBezTo>
                <a:cubicBezTo>
                  <a:pt x="182462" y="118281"/>
                  <a:pt x="200167" y="109183"/>
                  <a:pt x="200167" y="109183"/>
                </a:cubicBezTo>
                <a:cubicBezTo>
                  <a:pt x="204716" y="104634"/>
                  <a:pt x="208873" y="99654"/>
                  <a:pt x="213815" y="95535"/>
                </a:cubicBezTo>
                <a:cubicBezTo>
                  <a:pt x="218015" y="92035"/>
                  <a:pt x="223597" y="90302"/>
                  <a:pt x="227463" y="86436"/>
                </a:cubicBezTo>
                <a:cubicBezTo>
                  <a:pt x="231329" y="82570"/>
                  <a:pt x="232292" y="76204"/>
                  <a:pt x="236561" y="72789"/>
                </a:cubicBezTo>
                <a:cubicBezTo>
                  <a:pt x="240306" y="69793"/>
                  <a:pt x="246017" y="70568"/>
                  <a:pt x="250209" y="68239"/>
                </a:cubicBezTo>
                <a:cubicBezTo>
                  <a:pt x="259768" y="62928"/>
                  <a:pt x="277504" y="50042"/>
                  <a:pt x="277504" y="50042"/>
                </a:cubicBezTo>
                <a:cubicBezTo>
                  <a:pt x="282106" y="43140"/>
                  <a:pt x="291152" y="32166"/>
                  <a:pt x="291152" y="22747"/>
                </a:cubicBezTo>
                <a:cubicBezTo>
                  <a:pt x="291152" y="16495"/>
                  <a:pt x="288119" y="10616"/>
                  <a:pt x="286603" y="4550"/>
                </a:cubicBezTo>
                <a:cubicBezTo>
                  <a:pt x="264511" y="7311"/>
                  <a:pt x="248300" y="8439"/>
                  <a:pt x="227463" y="13648"/>
                </a:cubicBezTo>
                <a:cubicBezTo>
                  <a:pt x="222811" y="14811"/>
                  <a:pt x="218364" y="16681"/>
                  <a:pt x="213815" y="18198"/>
                </a:cubicBezTo>
                <a:cubicBezTo>
                  <a:pt x="204716" y="16681"/>
                  <a:pt x="195270" y="16565"/>
                  <a:pt x="186519" y="13648"/>
                </a:cubicBezTo>
                <a:cubicBezTo>
                  <a:pt x="181332" y="11919"/>
                  <a:pt x="178291" y="5273"/>
                  <a:pt x="172872" y="4550"/>
                </a:cubicBezTo>
                <a:cubicBezTo>
                  <a:pt x="154835" y="2145"/>
                  <a:pt x="135720" y="0"/>
                  <a:pt x="122830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F2B0C2-995D-49F5-9FE2-518E28D39DFD}"/>
              </a:ext>
            </a:extLst>
          </p:cNvPr>
          <p:cNvSpPr/>
          <p:nvPr/>
        </p:nvSpPr>
        <p:spPr>
          <a:xfrm>
            <a:off x="7146225" y="1826751"/>
            <a:ext cx="482874" cy="115780"/>
          </a:xfrm>
          <a:custGeom>
            <a:avLst/>
            <a:gdLst>
              <a:gd name="connsiteX0" fmla="*/ 14300 w 482874"/>
              <a:gd name="connsiteY0" fmla="*/ 2049 h 115780"/>
              <a:gd name="connsiteX1" fmla="*/ 41596 w 482874"/>
              <a:gd name="connsiteY1" fmla="*/ 33894 h 115780"/>
              <a:gd name="connsiteX2" fmla="*/ 50694 w 482874"/>
              <a:gd name="connsiteY2" fmla="*/ 47542 h 115780"/>
              <a:gd name="connsiteX3" fmla="*/ 73441 w 482874"/>
              <a:gd name="connsiteY3" fmla="*/ 52091 h 115780"/>
              <a:gd name="connsiteX4" fmla="*/ 105285 w 482874"/>
              <a:gd name="connsiteY4" fmla="*/ 56640 h 115780"/>
              <a:gd name="connsiteX5" fmla="*/ 118933 w 482874"/>
              <a:gd name="connsiteY5" fmla="*/ 97583 h 115780"/>
              <a:gd name="connsiteX6" fmla="*/ 132581 w 482874"/>
              <a:gd name="connsiteY6" fmla="*/ 106682 h 115780"/>
              <a:gd name="connsiteX7" fmla="*/ 159876 w 482874"/>
              <a:gd name="connsiteY7" fmla="*/ 115780 h 115780"/>
              <a:gd name="connsiteX8" fmla="*/ 373691 w 482874"/>
              <a:gd name="connsiteY8" fmla="*/ 111231 h 115780"/>
              <a:gd name="connsiteX9" fmla="*/ 400987 w 482874"/>
              <a:gd name="connsiteY9" fmla="*/ 79386 h 115780"/>
              <a:gd name="connsiteX10" fmla="*/ 437381 w 482874"/>
              <a:gd name="connsiteY10" fmla="*/ 70288 h 115780"/>
              <a:gd name="connsiteX11" fmla="*/ 446479 w 482874"/>
              <a:gd name="connsiteY11" fmla="*/ 106682 h 115780"/>
              <a:gd name="connsiteX12" fmla="*/ 482874 w 482874"/>
              <a:gd name="connsiteY12" fmla="*/ 106682 h 115780"/>
              <a:gd name="connsiteX13" fmla="*/ 478324 w 482874"/>
              <a:gd name="connsiteY13" fmla="*/ 74837 h 115780"/>
              <a:gd name="connsiteX14" fmla="*/ 446479 w 482874"/>
              <a:gd name="connsiteY14" fmla="*/ 70288 h 115780"/>
              <a:gd name="connsiteX15" fmla="*/ 432832 w 482874"/>
              <a:gd name="connsiteY15" fmla="*/ 65739 h 115780"/>
              <a:gd name="connsiteX16" fmla="*/ 396438 w 482874"/>
              <a:gd name="connsiteY16" fmla="*/ 52091 h 115780"/>
              <a:gd name="connsiteX17" fmla="*/ 382790 w 482874"/>
              <a:gd name="connsiteY17" fmla="*/ 56640 h 115780"/>
              <a:gd name="connsiteX18" fmla="*/ 373691 w 482874"/>
              <a:gd name="connsiteY18" fmla="*/ 74837 h 115780"/>
              <a:gd name="connsiteX19" fmla="*/ 360044 w 482874"/>
              <a:gd name="connsiteY19" fmla="*/ 88485 h 115780"/>
              <a:gd name="connsiteX20" fmla="*/ 332748 w 482874"/>
              <a:gd name="connsiteY20" fmla="*/ 83936 h 115780"/>
              <a:gd name="connsiteX21" fmla="*/ 323650 w 482874"/>
              <a:gd name="connsiteY21" fmla="*/ 70288 h 115780"/>
              <a:gd name="connsiteX22" fmla="*/ 310002 w 482874"/>
              <a:gd name="connsiteY22" fmla="*/ 65739 h 115780"/>
              <a:gd name="connsiteX23" fmla="*/ 296354 w 482874"/>
              <a:gd name="connsiteY23" fmla="*/ 56640 h 115780"/>
              <a:gd name="connsiteX24" fmla="*/ 291805 w 482874"/>
              <a:gd name="connsiteY24" fmla="*/ 42992 h 115780"/>
              <a:gd name="connsiteX25" fmla="*/ 282706 w 482874"/>
              <a:gd name="connsiteY25" fmla="*/ 29345 h 115780"/>
              <a:gd name="connsiteX26" fmla="*/ 259960 w 482874"/>
              <a:gd name="connsiteY26" fmla="*/ 11148 h 115780"/>
              <a:gd name="connsiteX27" fmla="*/ 232665 w 482874"/>
              <a:gd name="connsiteY27" fmla="*/ 2049 h 115780"/>
              <a:gd name="connsiteX28" fmla="*/ 14300 w 482874"/>
              <a:gd name="connsiteY28" fmla="*/ 2049 h 11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874" h="115780">
                <a:moveTo>
                  <a:pt x="14300" y="2049"/>
                </a:moveTo>
                <a:cubicBezTo>
                  <a:pt x="-17545" y="7356"/>
                  <a:pt x="9236" y="8006"/>
                  <a:pt x="41596" y="33894"/>
                </a:cubicBezTo>
                <a:cubicBezTo>
                  <a:pt x="45865" y="37310"/>
                  <a:pt x="45947" y="44829"/>
                  <a:pt x="50694" y="47542"/>
                </a:cubicBezTo>
                <a:cubicBezTo>
                  <a:pt x="57408" y="51378"/>
                  <a:pt x="65814" y="50820"/>
                  <a:pt x="73441" y="52091"/>
                </a:cubicBezTo>
                <a:cubicBezTo>
                  <a:pt x="84018" y="53854"/>
                  <a:pt x="94670" y="55124"/>
                  <a:pt x="105285" y="56640"/>
                </a:cubicBezTo>
                <a:cubicBezTo>
                  <a:pt x="108335" y="74939"/>
                  <a:pt x="106140" y="84790"/>
                  <a:pt x="118933" y="97583"/>
                </a:cubicBezTo>
                <a:cubicBezTo>
                  <a:pt x="122799" y="101449"/>
                  <a:pt x="127585" y="104461"/>
                  <a:pt x="132581" y="106682"/>
                </a:cubicBezTo>
                <a:cubicBezTo>
                  <a:pt x="141345" y="110577"/>
                  <a:pt x="159876" y="115780"/>
                  <a:pt x="159876" y="115780"/>
                </a:cubicBezTo>
                <a:lnTo>
                  <a:pt x="373691" y="111231"/>
                </a:lnTo>
                <a:cubicBezTo>
                  <a:pt x="446953" y="108358"/>
                  <a:pt x="319716" y="106474"/>
                  <a:pt x="400987" y="79386"/>
                </a:cubicBezTo>
                <a:cubicBezTo>
                  <a:pt x="421970" y="72392"/>
                  <a:pt x="409933" y="75777"/>
                  <a:pt x="437381" y="70288"/>
                </a:cubicBezTo>
                <a:cubicBezTo>
                  <a:pt x="440414" y="82419"/>
                  <a:pt x="440406" y="95751"/>
                  <a:pt x="446479" y="106682"/>
                </a:cubicBezTo>
                <a:cubicBezTo>
                  <a:pt x="452074" y="116753"/>
                  <a:pt x="480238" y="107209"/>
                  <a:pt x="482874" y="106682"/>
                </a:cubicBezTo>
                <a:cubicBezTo>
                  <a:pt x="481357" y="96067"/>
                  <a:pt x="485906" y="82419"/>
                  <a:pt x="478324" y="74837"/>
                </a:cubicBezTo>
                <a:cubicBezTo>
                  <a:pt x="470742" y="67255"/>
                  <a:pt x="456994" y="72391"/>
                  <a:pt x="446479" y="70288"/>
                </a:cubicBezTo>
                <a:cubicBezTo>
                  <a:pt x="441777" y="69348"/>
                  <a:pt x="437443" y="67056"/>
                  <a:pt x="432832" y="65739"/>
                </a:cubicBezTo>
                <a:cubicBezTo>
                  <a:pt x="403928" y="57480"/>
                  <a:pt x="424705" y="66224"/>
                  <a:pt x="396438" y="52091"/>
                </a:cubicBezTo>
                <a:cubicBezTo>
                  <a:pt x="391889" y="53607"/>
                  <a:pt x="386181" y="53249"/>
                  <a:pt x="382790" y="56640"/>
                </a:cubicBezTo>
                <a:cubicBezTo>
                  <a:pt x="377995" y="61435"/>
                  <a:pt x="377633" y="69318"/>
                  <a:pt x="373691" y="74837"/>
                </a:cubicBezTo>
                <a:cubicBezTo>
                  <a:pt x="369952" y="80072"/>
                  <a:pt x="364593" y="83936"/>
                  <a:pt x="360044" y="88485"/>
                </a:cubicBezTo>
                <a:cubicBezTo>
                  <a:pt x="350945" y="86969"/>
                  <a:pt x="340998" y="88061"/>
                  <a:pt x="332748" y="83936"/>
                </a:cubicBezTo>
                <a:cubicBezTo>
                  <a:pt x="327858" y="81491"/>
                  <a:pt x="327919" y="73704"/>
                  <a:pt x="323650" y="70288"/>
                </a:cubicBezTo>
                <a:cubicBezTo>
                  <a:pt x="319905" y="67292"/>
                  <a:pt x="314551" y="67255"/>
                  <a:pt x="310002" y="65739"/>
                </a:cubicBezTo>
                <a:cubicBezTo>
                  <a:pt x="305453" y="62706"/>
                  <a:pt x="299770" y="60910"/>
                  <a:pt x="296354" y="56640"/>
                </a:cubicBezTo>
                <a:cubicBezTo>
                  <a:pt x="293358" y="52895"/>
                  <a:pt x="293950" y="47281"/>
                  <a:pt x="291805" y="42992"/>
                </a:cubicBezTo>
                <a:cubicBezTo>
                  <a:pt x="289360" y="38102"/>
                  <a:pt x="285739" y="33894"/>
                  <a:pt x="282706" y="29345"/>
                </a:cubicBezTo>
                <a:cubicBezTo>
                  <a:pt x="275855" y="8791"/>
                  <a:pt x="283233" y="18130"/>
                  <a:pt x="259960" y="11148"/>
                </a:cubicBezTo>
                <a:cubicBezTo>
                  <a:pt x="250774" y="8392"/>
                  <a:pt x="232665" y="2049"/>
                  <a:pt x="232665" y="2049"/>
                </a:cubicBezTo>
                <a:cubicBezTo>
                  <a:pt x="167460" y="3601"/>
                  <a:pt x="46145" y="-3258"/>
                  <a:pt x="14300" y="204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E692174-34DE-4A54-BB7B-D604DF44AC1D}"/>
              </a:ext>
            </a:extLst>
          </p:cNvPr>
          <p:cNvSpPr/>
          <p:nvPr/>
        </p:nvSpPr>
        <p:spPr>
          <a:xfrm>
            <a:off x="7499216" y="1901588"/>
            <a:ext cx="284557" cy="186519"/>
          </a:xfrm>
          <a:custGeom>
            <a:avLst/>
            <a:gdLst>
              <a:gd name="connsiteX0" fmla="*/ 2503 w 284557"/>
              <a:gd name="connsiteY0" fmla="*/ 54591 h 186519"/>
              <a:gd name="connsiteX1" fmla="*/ 7053 w 284557"/>
              <a:gd name="connsiteY1" fmla="*/ 95534 h 186519"/>
              <a:gd name="connsiteX2" fmla="*/ 34348 w 284557"/>
              <a:gd name="connsiteY2" fmla="*/ 104633 h 186519"/>
              <a:gd name="connsiteX3" fmla="*/ 38897 w 284557"/>
              <a:gd name="connsiteY3" fmla="*/ 118281 h 186519"/>
              <a:gd name="connsiteX4" fmla="*/ 34348 w 284557"/>
              <a:gd name="connsiteY4" fmla="*/ 136478 h 186519"/>
              <a:gd name="connsiteX5" fmla="*/ 70742 w 284557"/>
              <a:gd name="connsiteY5" fmla="*/ 150125 h 186519"/>
              <a:gd name="connsiteX6" fmla="*/ 84390 w 284557"/>
              <a:gd name="connsiteY6" fmla="*/ 159224 h 186519"/>
              <a:gd name="connsiteX7" fmla="*/ 98038 w 284557"/>
              <a:gd name="connsiteY7" fmla="*/ 154675 h 186519"/>
              <a:gd name="connsiteX8" fmla="*/ 111685 w 284557"/>
              <a:gd name="connsiteY8" fmla="*/ 145576 h 186519"/>
              <a:gd name="connsiteX9" fmla="*/ 125333 w 284557"/>
              <a:gd name="connsiteY9" fmla="*/ 131928 h 186519"/>
              <a:gd name="connsiteX10" fmla="*/ 143530 w 284557"/>
              <a:gd name="connsiteY10" fmla="*/ 127379 h 186519"/>
              <a:gd name="connsiteX11" fmla="*/ 152629 w 284557"/>
              <a:gd name="connsiteY11" fmla="*/ 145576 h 186519"/>
              <a:gd name="connsiteX12" fmla="*/ 161727 w 284557"/>
              <a:gd name="connsiteY12" fmla="*/ 159224 h 186519"/>
              <a:gd name="connsiteX13" fmla="*/ 170826 w 284557"/>
              <a:gd name="connsiteY13" fmla="*/ 186519 h 186519"/>
              <a:gd name="connsiteX14" fmla="*/ 207220 w 284557"/>
              <a:gd name="connsiteY14" fmla="*/ 181970 h 186519"/>
              <a:gd name="connsiteX15" fmla="*/ 239065 w 284557"/>
              <a:gd name="connsiteY15" fmla="*/ 168322 h 186519"/>
              <a:gd name="connsiteX16" fmla="*/ 257262 w 284557"/>
              <a:gd name="connsiteY16" fmla="*/ 163773 h 186519"/>
              <a:gd name="connsiteX17" fmla="*/ 284557 w 284557"/>
              <a:gd name="connsiteY17" fmla="*/ 154675 h 186519"/>
              <a:gd name="connsiteX18" fmla="*/ 270909 w 284557"/>
              <a:gd name="connsiteY18" fmla="*/ 127379 h 186519"/>
              <a:gd name="connsiteX19" fmla="*/ 266360 w 284557"/>
              <a:gd name="connsiteY19" fmla="*/ 109182 h 186519"/>
              <a:gd name="connsiteX20" fmla="*/ 243614 w 284557"/>
              <a:gd name="connsiteY20" fmla="*/ 104633 h 186519"/>
              <a:gd name="connsiteX21" fmla="*/ 252712 w 284557"/>
              <a:gd name="connsiteY21" fmla="*/ 45493 h 186519"/>
              <a:gd name="connsiteX22" fmla="*/ 261811 w 284557"/>
              <a:gd name="connsiteY22" fmla="*/ 31845 h 186519"/>
              <a:gd name="connsiteX23" fmla="*/ 248163 w 284557"/>
              <a:gd name="connsiteY23" fmla="*/ 27296 h 186519"/>
              <a:gd name="connsiteX24" fmla="*/ 234515 w 284557"/>
              <a:gd name="connsiteY24" fmla="*/ 36394 h 186519"/>
              <a:gd name="connsiteX25" fmla="*/ 220868 w 284557"/>
              <a:gd name="connsiteY25" fmla="*/ 40943 h 186519"/>
              <a:gd name="connsiteX26" fmla="*/ 179924 w 284557"/>
              <a:gd name="connsiteY26" fmla="*/ 36394 h 186519"/>
              <a:gd name="connsiteX27" fmla="*/ 161727 w 284557"/>
              <a:gd name="connsiteY27" fmla="*/ 31845 h 186519"/>
              <a:gd name="connsiteX28" fmla="*/ 129883 w 284557"/>
              <a:gd name="connsiteY28" fmla="*/ 36394 h 186519"/>
              <a:gd name="connsiteX29" fmla="*/ 111685 w 284557"/>
              <a:gd name="connsiteY29" fmla="*/ 45493 h 186519"/>
              <a:gd name="connsiteX30" fmla="*/ 98038 w 284557"/>
              <a:gd name="connsiteY30" fmla="*/ 54591 h 186519"/>
              <a:gd name="connsiteX31" fmla="*/ 88939 w 284557"/>
              <a:gd name="connsiteY31" fmla="*/ 27296 h 186519"/>
              <a:gd name="connsiteX32" fmla="*/ 75291 w 284557"/>
              <a:gd name="connsiteY32" fmla="*/ 0 h 186519"/>
              <a:gd name="connsiteX33" fmla="*/ 57094 w 284557"/>
              <a:gd name="connsiteY33" fmla="*/ 4549 h 186519"/>
              <a:gd name="connsiteX34" fmla="*/ 34348 w 284557"/>
              <a:gd name="connsiteY34" fmla="*/ 31845 h 186519"/>
              <a:gd name="connsiteX35" fmla="*/ 2503 w 284557"/>
              <a:gd name="connsiteY35" fmla="*/ 54591 h 18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4557" h="186519">
                <a:moveTo>
                  <a:pt x="2503" y="54591"/>
                </a:moveTo>
                <a:cubicBezTo>
                  <a:pt x="-2046" y="65206"/>
                  <a:pt x="-319" y="83949"/>
                  <a:pt x="7053" y="95534"/>
                </a:cubicBezTo>
                <a:cubicBezTo>
                  <a:pt x="12202" y="103625"/>
                  <a:pt x="34348" y="104633"/>
                  <a:pt x="34348" y="104633"/>
                </a:cubicBezTo>
                <a:cubicBezTo>
                  <a:pt x="35864" y="109182"/>
                  <a:pt x="38897" y="113486"/>
                  <a:pt x="38897" y="118281"/>
                </a:cubicBezTo>
                <a:cubicBezTo>
                  <a:pt x="38897" y="124533"/>
                  <a:pt x="32371" y="130547"/>
                  <a:pt x="34348" y="136478"/>
                </a:cubicBezTo>
                <a:cubicBezTo>
                  <a:pt x="37695" y="146518"/>
                  <a:pt x="66301" y="149237"/>
                  <a:pt x="70742" y="150125"/>
                </a:cubicBezTo>
                <a:cubicBezTo>
                  <a:pt x="75291" y="153158"/>
                  <a:pt x="78997" y="158325"/>
                  <a:pt x="84390" y="159224"/>
                </a:cubicBezTo>
                <a:cubicBezTo>
                  <a:pt x="89120" y="160012"/>
                  <a:pt x="93749" y="156820"/>
                  <a:pt x="98038" y="154675"/>
                </a:cubicBezTo>
                <a:cubicBezTo>
                  <a:pt x="102928" y="152230"/>
                  <a:pt x="107485" y="149076"/>
                  <a:pt x="111685" y="145576"/>
                </a:cubicBezTo>
                <a:cubicBezTo>
                  <a:pt x="116627" y="141457"/>
                  <a:pt x="119747" y="135120"/>
                  <a:pt x="125333" y="131928"/>
                </a:cubicBezTo>
                <a:cubicBezTo>
                  <a:pt x="130762" y="128826"/>
                  <a:pt x="137464" y="128895"/>
                  <a:pt x="143530" y="127379"/>
                </a:cubicBezTo>
                <a:cubicBezTo>
                  <a:pt x="146563" y="133445"/>
                  <a:pt x="149264" y="139688"/>
                  <a:pt x="152629" y="145576"/>
                </a:cubicBezTo>
                <a:cubicBezTo>
                  <a:pt x="155342" y="150323"/>
                  <a:pt x="159506" y="154228"/>
                  <a:pt x="161727" y="159224"/>
                </a:cubicBezTo>
                <a:cubicBezTo>
                  <a:pt x="165622" y="167988"/>
                  <a:pt x="170826" y="186519"/>
                  <a:pt x="170826" y="186519"/>
                </a:cubicBezTo>
                <a:cubicBezTo>
                  <a:pt x="182957" y="185003"/>
                  <a:pt x="195191" y="184157"/>
                  <a:pt x="207220" y="181970"/>
                </a:cubicBezTo>
                <a:cubicBezTo>
                  <a:pt x="221843" y="179311"/>
                  <a:pt x="224298" y="173860"/>
                  <a:pt x="239065" y="168322"/>
                </a:cubicBezTo>
                <a:cubicBezTo>
                  <a:pt x="244919" y="166127"/>
                  <a:pt x="251273" y="165570"/>
                  <a:pt x="257262" y="163773"/>
                </a:cubicBezTo>
                <a:cubicBezTo>
                  <a:pt x="266448" y="161017"/>
                  <a:pt x="284557" y="154675"/>
                  <a:pt x="284557" y="154675"/>
                </a:cubicBezTo>
                <a:cubicBezTo>
                  <a:pt x="274590" y="139724"/>
                  <a:pt x="275617" y="143857"/>
                  <a:pt x="270909" y="127379"/>
                </a:cubicBezTo>
                <a:cubicBezTo>
                  <a:pt x="269191" y="121367"/>
                  <a:pt x="271163" y="113185"/>
                  <a:pt x="266360" y="109182"/>
                </a:cubicBezTo>
                <a:cubicBezTo>
                  <a:pt x="260420" y="104232"/>
                  <a:pt x="251196" y="106149"/>
                  <a:pt x="243614" y="104633"/>
                </a:cubicBezTo>
                <a:cubicBezTo>
                  <a:pt x="244918" y="91589"/>
                  <a:pt x="244515" y="61887"/>
                  <a:pt x="252712" y="45493"/>
                </a:cubicBezTo>
                <a:cubicBezTo>
                  <a:pt x="255157" y="40603"/>
                  <a:pt x="258778" y="36394"/>
                  <a:pt x="261811" y="31845"/>
                </a:cubicBezTo>
                <a:cubicBezTo>
                  <a:pt x="257262" y="30329"/>
                  <a:pt x="252893" y="26508"/>
                  <a:pt x="248163" y="27296"/>
                </a:cubicBezTo>
                <a:cubicBezTo>
                  <a:pt x="242770" y="28195"/>
                  <a:pt x="239405" y="33949"/>
                  <a:pt x="234515" y="36394"/>
                </a:cubicBezTo>
                <a:cubicBezTo>
                  <a:pt x="230226" y="38538"/>
                  <a:pt x="225417" y="39427"/>
                  <a:pt x="220868" y="40943"/>
                </a:cubicBezTo>
                <a:cubicBezTo>
                  <a:pt x="207220" y="39427"/>
                  <a:pt x="193496" y="38482"/>
                  <a:pt x="179924" y="36394"/>
                </a:cubicBezTo>
                <a:cubicBezTo>
                  <a:pt x="173744" y="35443"/>
                  <a:pt x="167979" y="31845"/>
                  <a:pt x="161727" y="31845"/>
                </a:cubicBezTo>
                <a:cubicBezTo>
                  <a:pt x="151005" y="31845"/>
                  <a:pt x="140498" y="34878"/>
                  <a:pt x="129883" y="36394"/>
                </a:cubicBezTo>
                <a:cubicBezTo>
                  <a:pt x="123817" y="39427"/>
                  <a:pt x="117573" y="42128"/>
                  <a:pt x="111685" y="45493"/>
                </a:cubicBezTo>
                <a:cubicBezTo>
                  <a:pt x="106938" y="48205"/>
                  <a:pt x="102307" y="58006"/>
                  <a:pt x="98038" y="54591"/>
                </a:cubicBezTo>
                <a:cubicBezTo>
                  <a:pt x="90549" y="48600"/>
                  <a:pt x="91972" y="36394"/>
                  <a:pt x="88939" y="27296"/>
                </a:cubicBezTo>
                <a:cubicBezTo>
                  <a:pt x="82660" y="8459"/>
                  <a:pt x="87051" y="17640"/>
                  <a:pt x="75291" y="0"/>
                </a:cubicBezTo>
                <a:cubicBezTo>
                  <a:pt x="69225" y="1516"/>
                  <a:pt x="62523" y="1447"/>
                  <a:pt x="57094" y="4549"/>
                </a:cubicBezTo>
                <a:cubicBezTo>
                  <a:pt x="47666" y="9937"/>
                  <a:pt x="40145" y="23150"/>
                  <a:pt x="34348" y="31845"/>
                </a:cubicBezTo>
                <a:cubicBezTo>
                  <a:pt x="24882" y="69710"/>
                  <a:pt x="7052" y="43976"/>
                  <a:pt x="2503" y="5459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7CE971D-E735-44AD-AF6F-855064E61259}"/>
              </a:ext>
            </a:extLst>
          </p:cNvPr>
          <p:cNvSpPr/>
          <p:nvPr/>
        </p:nvSpPr>
        <p:spPr>
          <a:xfrm>
            <a:off x="7028118" y="1832582"/>
            <a:ext cx="428436" cy="319215"/>
          </a:xfrm>
          <a:custGeom>
            <a:avLst/>
            <a:gdLst>
              <a:gd name="connsiteX0" fmla="*/ 77816 w 428436"/>
              <a:gd name="connsiteY0" fmla="*/ 767 h 319215"/>
              <a:gd name="connsiteX1" fmla="*/ 55070 w 428436"/>
              <a:gd name="connsiteY1" fmla="*/ 5317 h 319215"/>
              <a:gd name="connsiteX2" fmla="*/ 50521 w 428436"/>
              <a:gd name="connsiteY2" fmla="*/ 18964 h 319215"/>
              <a:gd name="connsiteX3" fmla="*/ 36873 w 428436"/>
              <a:gd name="connsiteY3" fmla="*/ 32612 h 319215"/>
              <a:gd name="connsiteX4" fmla="*/ 14127 w 428436"/>
              <a:gd name="connsiteY4" fmla="*/ 55358 h 319215"/>
              <a:gd name="connsiteX5" fmla="*/ 479 w 428436"/>
              <a:gd name="connsiteY5" fmla="*/ 73555 h 319215"/>
              <a:gd name="connsiteX6" fmla="*/ 5028 w 428436"/>
              <a:gd name="connsiteY6" fmla="*/ 114499 h 319215"/>
              <a:gd name="connsiteX7" fmla="*/ 9578 w 428436"/>
              <a:gd name="connsiteY7" fmla="*/ 169090 h 319215"/>
              <a:gd name="connsiteX8" fmla="*/ 14127 w 428436"/>
              <a:gd name="connsiteY8" fmla="*/ 200934 h 319215"/>
              <a:gd name="connsiteX9" fmla="*/ 86915 w 428436"/>
              <a:gd name="connsiteY9" fmla="*/ 205484 h 319215"/>
              <a:gd name="connsiteX10" fmla="*/ 114210 w 428436"/>
              <a:gd name="connsiteY10" fmla="*/ 223681 h 319215"/>
              <a:gd name="connsiteX11" fmla="*/ 146055 w 428436"/>
              <a:gd name="connsiteY11" fmla="*/ 232779 h 319215"/>
              <a:gd name="connsiteX12" fmla="*/ 177900 w 428436"/>
              <a:gd name="connsiteY12" fmla="*/ 250976 h 319215"/>
              <a:gd name="connsiteX13" fmla="*/ 191548 w 428436"/>
              <a:gd name="connsiteY13" fmla="*/ 255525 h 319215"/>
              <a:gd name="connsiteX14" fmla="*/ 209745 w 428436"/>
              <a:gd name="connsiteY14" fmla="*/ 269173 h 319215"/>
              <a:gd name="connsiteX15" fmla="*/ 223392 w 428436"/>
              <a:gd name="connsiteY15" fmla="*/ 278272 h 319215"/>
              <a:gd name="connsiteX16" fmla="*/ 273434 w 428436"/>
              <a:gd name="connsiteY16" fmla="*/ 282821 h 319215"/>
              <a:gd name="connsiteX17" fmla="*/ 282533 w 428436"/>
              <a:gd name="connsiteY17" fmla="*/ 296469 h 319215"/>
              <a:gd name="connsiteX18" fmla="*/ 287082 w 428436"/>
              <a:gd name="connsiteY18" fmla="*/ 314666 h 319215"/>
              <a:gd name="connsiteX19" fmla="*/ 300730 w 428436"/>
              <a:gd name="connsiteY19" fmla="*/ 319215 h 319215"/>
              <a:gd name="connsiteX20" fmla="*/ 368969 w 428436"/>
              <a:gd name="connsiteY20" fmla="*/ 314666 h 319215"/>
              <a:gd name="connsiteX21" fmla="*/ 373518 w 428436"/>
              <a:gd name="connsiteY21" fmla="*/ 301018 h 319215"/>
              <a:gd name="connsiteX22" fmla="*/ 391715 w 428436"/>
              <a:gd name="connsiteY22" fmla="*/ 241878 h 319215"/>
              <a:gd name="connsiteX23" fmla="*/ 405363 w 428436"/>
              <a:gd name="connsiteY23" fmla="*/ 232779 h 319215"/>
              <a:gd name="connsiteX24" fmla="*/ 428109 w 428436"/>
              <a:gd name="connsiteY24" fmla="*/ 223681 h 319215"/>
              <a:gd name="connsiteX25" fmla="*/ 414461 w 428436"/>
              <a:gd name="connsiteY25" fmla="*/ 214582 h 319215"/>
              <a:gd name="connsiteX26" fmla="*/ 382616 w 428436"/>
              <a:gd name="connsiteY26" fmla="*/ 191836 h 319215"/>
              <a:gd name="connsiteX27" fmla="*/ 368969 w 428436"/>
              <a:gd name="connsiteY27" fmla="*/ 178188 h 319215"/>
              <a:gd name="connsiteX28" fmla="*/ 355321 w 428436"/>
              <a:gd name="connsiteY28" fmla="*/ 173639 h 319215"/>
              <a:gd name="connsiteX29" fmla="*/ 346222 w 428436"/>
              <a:gd name="connsiteY29" fmla="*/ 159991 h 319215"/>
              <a:gd name="connsiteX30" fmla="*/ 318927 w 428436"/>
              <a:gd name="connsiteY30" fmla="*/ 141794 h 319215"/>
              <a:gd name="connsiteX31" fmla="*/ 300730 w 428436"/>
              <a:gd name="connsiteY31" fmla="*/ 128146 h 319215"/>
              <a:gd name="connsiteX32" fmla="*/ 287082 w 428436"/>
              <a:gd name="connsiteY32" fmla="*/ 123597 h 319215"/>
              <a:gd name="connsiteX33" fmla="*/ 259786 w 428436"/>
              <a:gd name="connsiteY33" fmla="*/ 105400 h 319215"/>
              <a:gd name="connsiteX34" fmla="*/ 246139 w 428436"/>
              <a:gd name="connsiteY34" fmla="*/ 96302 h 319215"/>
              <a:gd name="connsiteX35" fmla="*/ 232491 w 428436"/>
              <a:gd name="connsiteY35" fmla="*/ 91752 h 319215"/>
              <a:gd name="connsiteX36" fmla="*/ 200646 w 428436"/>
              <a:gd name="connsiteY36" fmla="*/ 55358 h 319215"/>
              <a:gd name="connsiteX37" fmla="*/ 173351 w 428436"/>
              <a:gd name="connsiteY37" fmla="*/ 46260 h 319215"/>
              <a:gd name="connsiteX38" fmla="*/ 159703 w 428436"/>
              <a:gd name="connsiteY38" fmla="*/ 32612 h 319215"/>
              <a:gd name="connsiteX39" fmla="*/ 150604 w 428436"/>
              <a:gd name="connsiteY39" fmla="*/ 18964 h 319215"/>
              <a:gd name="connsiteX40" fmla="*/ 132407 w 428436"/>
              <a:gd name="connsiteY40" fmla="*/ 14415 h 319215"/>
              <a:gd name="connsiteX41" fmla="*/ 118760 w 428436"/>
              <a:gd name="connsiteY41" fmla="*/ 5317 h 319215"/>
              <a:gd name="connsiteX42" fmla="*/ 105112 w 428436"/>
              <a:gd name="connsiteY42" fmla="*/ 767 h 319215"/>
              <a:gd name="connsiteX43" fmla="*/ 77816 w 428436"/>
              <a:gd name="connsiteY43" fmla="*/ 767 h 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28436" h="319215">
                <a:moveTo>
                  <a:pt x="77816" y="767"/>
                </a:moveTo>
                <a:cubicBezTo>
                  <a:pt x="69476" y="1525"/>
                  <a:pt x="61504" y="1028"/>
                  <a:pt x="55070" y="5317"/>
                </a:cubicBezTo>
                <a:cubicBezTo>
                  <a:pt x="51080" y="7977"/>
                  <a:pt x="53181" y="14974"/>
                  <a:pt x="50521" y="18964"/>
                </a:cubicBezTo>
                <a:cubicBezTo>
                  <a:pt x="46952" y="24317"/>
                  <a:pt x="40992" y="27669"/>
                  <a:pt x="36873" y="32612"/>
                </a:cubicBezTo>
                <a:cubicBezTo>
                  <a:pt x="17918" y="55358"/>
                  <a:pt x="39148" y="38678"/>
                  <a:pt x="14127" y="55358"/>
                </a:cubicBezTo>
                <a:cubicBezTo>
                  <a:pt x="9578" y="61424"/>
                  <a:pt x="1632" y="66061"/>
                  <a:pt x="479" y="73555"/>
                </a:cubicBezTo>
                <a:cubicBezTo>
                  <a:pt x="-1609" y="87127"/>
                  <a:pt x="3726" y="100829"/>
                  <a:pt x="5028" y="114499"/>
                </a:cubicBezTo>
                <a:cubicBezTo>
                  <a:pt x="6759" y="132677"/>
                  <a:pt x="7666" y="150930"/>
                  <a:pt x="9578" y="169090"/>
                </a:cubicBezTo>
                <a:cubicBezTo>
                  <a:pt x="10701" y="179754"/>
                  <a:pt x="4425" y="196368"/>
                  <a:pt x="14127" y="200934"/>
                </a:cubicBezTo>
                <a:cubicBezTo>
                  <a:pt x="36123" y="211285"/>
                  <a:pt x="62652" y="203967"/>
                  <a:pt x="86915" y="205484"/>
                </a:cubicBezTo>
                <a:cubicBezTo>
                  <a:pt x="96013" y="211550"/>
                  <a:pt x="103602" y="221029"/>
                  <a:pt x="114210" y="223681"/>
                </a:cubicBezTo>
                <a:cubicBezTo>
                  <a:pt x="137059" y="229393"/>
                  <a:pt x="126475" y="226253"/>
                  <a:pt x="146055" y="232779"/>
                </a:cubicBezTo>
                <a:cubicBezTo>
                  <a:pt x="159762" y="241918"/>
                  <a:pt x="161737" y="244050"/>
                  <a:pt x="177900" y="250976"/>
                </a:cubicBezTo>
                <a:cubicBezTo>
                  <a:pt x="182308" y="252865"/>
                  <a:pt x="186999" y="254009"/>
                  <a:pt x="191548" y="255525"/>
                </a:cubicBezTo>
                <a:cubicBezTo>
                  <a:pt x="197614" y="260074"/>
                  <a:pt x="203575" y="264766"/>
                  <a:pt x="209745" y="269173"/>
                </a:cubicBezTo>
                <a:cubicBezTo>
                  <a:pt x="214194" y="272351"/>
                  <a:pt x="218046" y="277126"/>
                  <a:pt x="223392" y="278272"/>
                </a:cubicBezTo>
                <a:cubicBezTo>
                  <a:pt x="239770" y="281782"/>
                  <a:pt x="256753" y="281305"/>
                  <a:pt x="273434" y="282821"/>
                </a:cubicBezTo>
                <a:cubicBezTo>
                  <a:pt x="276467" y="287370"/>
                  <a:pt x="280379" y="291443"/>
                  <a:pt x="282533" y="296469"/>
                </a:cubicBezTo>
                <a:cubicBezTo>
                  <a:pt x="284996" y="302216"/>
                  <a:pt x="283176" y="309784"/>
                  <a:pt x="287082" y="314666"/>
                </a:cubicBezTo>
                <a:cubicBezTo>
                  <a:pt x="290078" y="318411"/>
                  <a:pt x="296181" y="317699"/>
                  <a:pt x="300730" y="319215"/>
                </a:cubicBezTo>
                <a:cubicBezTo>
                  <a:pt x="323476" y="317699"/>
                  <a:pt x="346853" y="320195"/>
                  <a:pt x="368969" y="314666"/>
                </a:cubicBezTo>
                <a:cubicBezTo>
                  <a:pt x="373621" y="313503"/>
                  <a:pt x="372884" y="305771"/>
                  <a:pt x="373518" y="301018"/>
                </a:cubicBezTo>
                <a:cubicBezTo>
                  <a:pt x="381572" y="240613"/>
                  <a:pt x="359928" y="252473"/>
                  <a:pt x="391715" y="241878"/>
                </a:cubicBezTo>
                <a:cubicBezTo>
                  <a:pt x="396264" y="238845"/>
                  <a:pt x="400473" y="235224"/>
                  <a:pt x="405363" y="232779"/>
                </a:cubicBezTo>
                <a:cubicBezTo>
                  <a:pt x="412667" y="229127"/>
                  <a:pt x="424457" y="230985"/>
                  <a:pt x="428109" y="223681"/>
                </a:cubicBezTo>
                <a:cubicBezTo>
                  <a:pt x="430554" y="218791"/>
                  <a:pt x="418661" y="218082"/>
                  <a:pt x="414461" y="214582"/>
                </a:cubicBezTo>
                <a:cubicBezTo>
                  <a:pt x="386798" y="191529"/>
                  <a:pt x="416286" y="208670"/>
                  <a:pt x="382616" y="191836"/>
                </a:cubicBezTo>
                <a:cubicBezTo>
                  <a:pt x="378067" y="187287"/>
                  <a:pt x="374322" y="181757"/>
                  <a:pt x="368969" y="178188"/>
                </a:cubicBezTo>
                <a:cubicBezTo>
                  <a:pt x="364979" y="175528"/>
                  <a:pt x="359066" y="176635"/>
                  <a:pt x="355321" y="173639"/>
                </a:cubicBezTo>
                <a:cubicBezTo>
                  <a:pt x="351051" y="170223"/>
                  <a:pt x="350337" y="163592"/>
                  <a:pt x="346222" y="159991"/>
                </a:cubicBezTo>
                <a:cubicBezTo>
                  <a:pt x="337993" y="152790"/>
                  <a:pt x="327675" y="148355"/>
                  <a:pt x="318927" y="141794"/>
                </a:cubicBezTo>
                <a:cubicBezTo>
                  <a:pt x="312861" y="137245"/>
                  <a:pt x="307313" y="131908"/>
                  <a:pt x="300730" y="128146"/>
                </a:cubicBezTo>
                <a:cubicBezTo>
                  <a:pt x="296566" y="125767"/>
                  <a:pt x="291274" y="125926"/>
                  <a:pt x="287082" y="123597"/>
                </a:cubicBezTo>
                <a:cubicBezTo>
                  <a:pt x="277523" y="118287"/>
                  <a:pt x="268885" y="111466"/>
                  <a:pt x="259786" y="105400"/>
                </a:cubicBezTo>
                <a:cubicBezTo>
                  <a:pt x="255237" y="102367"/>
                  <a:pt x="251326" y="98031"/>
                  <a:pt x="246139" y="96302"/>
                </a:cubicBezTo>
                <a:lnTo>
                  <a:pt x="232491" y="91752"/>
                </a:lnTo>
                <a:cubicBezTo>
                  <a:pt x="220839" y="74275"/>
                  <a:pt x="218603" y="63339"/>
                  <a:pt x="200646" y="55358"/>
                </a:cubicBezTo>
                <a:cubicBezTo>
                  <a:pt x="191882" y="51463"/>
                  <a:pt x="173351" y="46260"/>
                  <a:pt x="173351" y="46260"/>
                </a:cubicBezTo>
                <a:cubicBezTo>
                  <a:pt x="168802" y="41711"/>
                  <a:pt x="163822" y="37554"/>
                  <a:pt x="159703" y="32612"/>
                </a:cubicBezTo>
                <a:cubicBezTo>
                  <a:pt x="156203" y="28412"/>
                  <a:pt x="155153" y="21997"/>
                  <a:pt x="150604" y="18964"/>
                </a:cubicBezTo>
                <a:cubicBezTo>
                  <a:pt x="145402" y="15496"/>
                  <a:pt x="138473" y="15931"/>
                  <a:pt x="132407" y="14415"/>
                </a:cubicBezTo>
                <a:cubicBezTo>
                  <a:pt x="127858" y="11382"/>
                  <a:pt x="123650" y="7762"/>
                  <a:pt x="118760" y="5317"/>
                </a:cubicBezTo>
                <a:cubicBezTo>
                  <a:pt x="114471" y="3172"/>
                  <a:pt x="109564" y="2548"/>
                  <a:pt x="105112" y="767"/>
                </a:cubicBezTo>
                <a:cubicBezTo>
                  <a:pt x="101964" y="-492"/>
                  <a:pt x="86156" y="9"/>
                  <a:pt x="77816" y="76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59FBA8-27B2-4F15-B0C3-70C3AD9765D9}"/>
              </a:ext>
            </a:extLst>
          </p:cNvPr>
          <p:cNvSpPr/>
          <p:nvPr/>
        </p:nvSpPr>
        <p:spPr>
          <a:xfrm>
            <a:off x="7260355" y="2033516"/>
            <a:ext cx="514320" cy="423626"/>
          </a:xfrm>
          <a:custGeom>
            <a:avLst/>
            <a:gdLst>
              <a:gd name="connsiteX0" fmla="*/ 173126 w 514320"/>
              <a:gd name="connsiteY0" fmla="*/ 40944 h 423626"/>
              <a:gd name="connsiteX1" fmla="*/ 164027 w 514320"/>
              <a:gd name="connsiteY1" fmla="*/ 77338 h 423626"/>
              <a:gd name="connsiteX2" fmla="*/ 141281 w 514320"/>
              <a:gd name="connsiteY2" fmla="*/ 104633 h 423626"/>
              <a:gd name="connsiteX3" fmla="*/ 127633 w 514320"/>
              <a:gd name="connsiteY3" fmla="*/ 113732 h 423626"/>
              <a:gd name="connsiteX4" fmla="*/ 109436 w 514320"/>
              <a:gd name="connsiteY4" fmla="*/ 118281 h 423626"/>
              <a:gd name="connsiteX5" fmla="*/ 41197 w 514320"/>
              <a:gd name="connsiteY5" fmla="*/ 113732 h 423626"/>
              <a:gd name="connsiteX6" fmla="*/ 18451 w 514320"/>
              <a:gd name="connsiteY6" fmla="*/ 118281 h 423626"/>
              <a:gd name="connsiteX7" fmla="*/ 9352 w 514320"/>
              <a:gd name="connsiteY7" fmla="*/ 131929 h 423626"/>
              <a:gd name="connsiteX8" fmla="*/ 4803 w 514320"/>
              <a:gd name="connsiteY8" fmla="*/ 250209 h 423626"/>
              <a:gd name="connsiteX9" fmla="*/ 13902 w 514320"/>
              <a:gd name="connsiteY9" fmla="*/ 277505 h 423626"/>
              <a:gd name="connsiteX10" fmla="*/ 23000 w 514320"/>
              <a:gd name="connsiteY10" fmla="*/ 309350 h 423626"/>
              <a:gd name="connsiteX11" fmla="*/ 32099 w 514320"/>
              <a:gd name="connsiteY11" fmla="*/ 322997 h 423626"/>
              <a:gd name="connsiteX12" fmla="*/ 45746 w 514320"/>
              <a:gd name="connsiteY12" fmla="*/ 327547 h 423626"/>
              <a:gd name="connsiteX13" fmla="*/ 86690 w 514320"/>
              <a:gd name="connsiteY13" fmla="*/ 322997 h 423626"/>
              <a:gd name="connsiteX14" fmla="*/ 104887 w 514320"/>
              <a:gd name="connsiteY14" fmla="*/ 313899 h 423626"/>
              <a:gd name="connsiteX15" fmla="*/ 73042 w 514320"/>
              <a:gd name="connsiteY15" fmla="*/ 322997 h 423626"/>
              <a:gd name="connsiteX16" fmla="*/ 68493 w 514320"/>
              <a:gd name="connsiteY16" fmla="*/ 341194 h 423626"/>
              <a:gd name="connsiteX17" fmla="*/ 59394 w 514320"/>
              <a:gd name="connsiteY17" fmla="*/ 386687 h 423626"/>
              <a:gd name="connsiteX18" fmla="*/ 223167 w 514320"/>
              <a:gd name="connsiteY18" fmla="*/ 400335 h 423626"/>
              <a:gd name="connsiteX19" fmla="*/ 264111 w 514320"/>
              <a:gd name="connsiteY19" fmla="*/ 395785 h 423626"/>
              <a:gd name="connsiteX20" fmla="*/ 268660 w 514320"/>
              <a:gd name="connsiteY20" fmla="*/ 377588 h 423626"/>
              <a:gd name="connsiteX21" fmla="*/ 273209 w 514320"/>
              <a:gd name="connsiteY21" fmla="*/ 318448 h 423626"/>
              <a:gd name="connsiteX22" fmla="*/ 295955 w 514320"/>
              <a:gd name="connsiteY22" fmla="*/ 313899 h 423626"/>
              <a:gd name="connsiteX23" fmla="*/ 332349 w 514320"/>
              <a:gd name="connsiteY23" fmla="*/ 309350 h 423626"/>
              <a:gd name="connsiteX24" fmla="*/ 345997 w 514320"/>
              <a:gd name="connsiteY24" fmla="*/ 304800 h 423626"/>
              <a:gd name="connsiteX25" fmla="*/ 368744 w 514320"/>
              <a:gd name="connsiteY25" fmla="*/ 263857 h 423626"/>
              <a:gd name="connsiteX26" fmla="*/ 377842 w 514320"/>
              <a:gd name="connsiteY26" fmla="*/ 250209 h 423626"/>
              <a:gd name="connsiteX27" fmla="*/ 391490 w 514320"/>
              <a:gd name="connsiteY27" fmla="*/ 200168 h 423626"/>
              <a:gd name="connsiteX28" fmla="*/ 400588 w 514320"/>
              <a:gd name="connsiteY28" fmla="*/ 186520 h 423626"/>
              <a:gd name="connsiteX29" fmla="*/ 409687 w 514320"/>
              <a:gd name="connsiteY29" fmla="*/ 168323 h 423626"/>
              <a:gd name="connsiteX30" fmla="*/ 418785 w 514320"/>
              <a:gd name="connsiteY30" fmla="*/ 141027 h 423626"/>
              <a:gd name="connsiteX31" fmla="*/ 423335 w 514320"/>
              <a:gd name="connsiteY31" fmla="*/ 72788 h 423626"/>
              <a:gd name="connsiteX32" fmla="*/ 436982 w 514320"/>
              <a:gd name="connsiteY32" fmla="*/ 68239 h 423626"/>
              <a:gd name="connsiteX33" fmla="*/ 450630 w 514320"/>
              <a:gd name="connsiteY33" fmla="*/ 59141 h 423626"/>
              <a:gd name="connsiteX34" fmla="*/ 491573 w 514320"/>
              <a:gd name="connsiteY34" fmla="*/ 54591 h 423626"/>
              <a:gd name="connsiteX35" fmla="*/ 514320 w 514320"/>
              <a:gd name="connsiteY35" fmla="*/ 50042 h 423626"/>
              <a:gd name="connsiteX36" fmla="*/ 482475 w 514320"/>
              <a:gd name="connsiteY36" fmla="*/ 50042 h 423626"/>
              <a:gd name="connsiteX37" fmla="*/ 436982 w 514320"/>
              <a:gd name="connsiteY37" fmla="*/ 45493 h 423626"/>
              <a:gd name="connsiteX38" fmla="*/ 409687 w 514320"/>
              <a:gd name="connsiteY38" fmla="*/ 31845 h 423626"/>
              <a:gd name="connsiteX39" fmla="*/ 386941 w 514320"/>
              <a:gd name="connsiteY39" fmla="*/ 4550 h 423626"/>
              <a:gd name="connsiteX40" fmla="*/ 373293 w 514320"/>
              <a:gd name="connsiteY40" fmla="*/ 0 h 423626"/>
              <a:gd name="connsiteX41" fmla="*/ 318702 w 514320"/>
              <a:gd name="connsiteY41" fmla="*/ 18197 h 423626"/>
              <a:gd name="connsiteX42" fmla="*/ 291406 w 514320"/>
              <a:gd name="connsiteY42" fmla="*/ 27296 h 423626"/>
              <a:gd name="connsiteX43" fmla="*/ 277758 w 514320"/>
              <a:gd name="connsiteY43" fmla="*/ 31845 h 423626"/>
              <a:gd name="connsiteX44" fmla="*/ 259561 w 514320"/>
              <a:gd name="connsiteY44" fmla="*/ 40944 h 423626"/>
              <a:gd name="connsiteX45" fmla="*/ 209520 w 514320"/>
              <a:gd name="connsiteY45" fmla="*/ 36394 h 423626"/>
              <a:gd name="connsiteX46" fmla="*/ 173126 w 514320"/>
              <a:gd name="connsiteY46" fmla="*/ 40944 h 42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4320" h="423626">
                <a:moveTo>
                  <a:pt x="173126" y="40944"/>
                </a:moveTo>
                <a:cubicBezTo>
                  <a:pt x="165544" y="47768"/>
                  <a:pt x="168689" y="68015"/>
                  <a:pt x="164027" y="77338"/>
                </a:cubicBezTo>
                <a:cubicBezTo>
                  <a:pt x="158915" y="87562"/>
                  <a:pt x="149904" y="97447"/>
                  <a:pt x="141281" y="104633"/>
                </a:cubicBezTo>
                <a:cubicBezTo>
                  <a:pt x="137081" y="108133"/>
                  <a:pt x="132659" y="111578"/>
                  <a:pt x="127633" y="113732"/>
                </a:cubicBezTo>
                <a:cubicBezTo>
                  <a:pt x="121886" y="116195"/>
                  <a:pt x="115502" y="116765"/>
                  <a:pt x="109436" y="118281"/>
                </a:cubicBezTo>
                <a:cubicBezTo>
                  <a:pt x="86690" y="116765"/>
                  <a:pt x="63994" y="113732"/>
                  <a:pt x="41197" y="113732"/>
                </a:cubicBezTo>
                <a:cubicBezTo>
                  <a:pt x="33465" y="113732"/>
                  <a:pt x="25164" y="114445"/>
                  <a:pt x="18451" y="118281"/>
                </a:cubicBezTo>
                <a:cubicBezTo>
                  <a:pt x="13704" y="120994"/>
                  <a:pt x="12385" y="127380"/>
                  <a:pt x="9352" y="131929"/>
                </a:cubicBezTo>
                <a:cubicBezTo>
                  <a:pt x="1103" y="189674"/>
                  <a:pt x="-4449" y="194700"/>
                  <a:pt x="4803" y="250209"/>
                </a:cubicBezTo>
                <a:cubicBezTo>
                  <a:pt x="6380" y="259669"/>
                  <a:pt x="11576" y="268200"/>
                  <a:pt x="13902" y="277505"/>
                </a:cubicBezTo>
                <a:cubicBezTo>
                  <a:pt x="15359" y="283333"/>
                  <a:pt x="19737" y="302825"/>
                  <a:pt x="23000" y="309350"/>
                </a:cubicBezTo>
                <a:cubicBezTo>
                  <a:pt x="25445" y="314240"/>
                  <a:pt x="27830" y="319582"/>
                  <a:pt x="32099" y="322997"/>
                </a:cubicBezTo>
                <a:cubicBezTo>
                  <a:pt x="35843" y="325993"/>
                  <a:pt x="41197" y="326030"/>
                  <a:pt x="45746" y="327547"/>
                </a:cubicBezTo>
                <a:cubicBezTo>
                  <a:pt x="59394" y="326030"/>
                  <a:pt x="73310" y="326085"/>
                  <a:pt x="86690" y="322997"/>
                </a:cubicBezTo>
                <a:cubicBezTo>
                  <a:pt x="93298" y="321472"/>
                  <a:pt x="104887" y="320681"/>
                  <a:pt x="104887" y="313899"/>
                </a:cubicBezTo>
                <a:cubicBezTo>
                  <a:pt x="104887" y="311995"/>
                  <a:pt x="75097" y="322312"/>
                  <a:pt x="73042" y="322997"/>
                </a:cubicBezTo>
                <a:cubicBezTo>
                  <a:pt x="71526" y="329063"/>
                  <a:pt x="69803" y="335080"/>
                  <a:pt x="68493" y="341194"/>
                </a:cubicBezTo>
                <a:cubicBezTo>
                  <a:pt x="65253" y="356315"/>
                  <a:pt x="59394" y="386687"/>
                  <a:pt x="59394" y="386687"/>
                </a:cubicBezTo>
                <a:cubicBezTo>
                  <a:pt x="76742" y="456069"/>
                  <a:pt x="58385" y="407826"/>
                  <a:pt x="223167" y="400335"/>
                </a:cubicBezTo>
                <a:cubicBezTo>
                  <a:pt x="236885" y="399711"/>
                  <a:pt x="250463" y="397302"/>
                  <a:pt x="264111" y="395785"/>
                </a:cubicBezTo>
                <a:cubicBezTo>
                  <a:pt x="265627" y="389719"/>
                  <a:pt x="267930" y="383798"/>
                  <a:pt x="268660" y="377588"/>
                </a:cubicBezTo>
                <a:cubicBezTo>
                  <a:pt x="270970" y="357952"/>
                  <a:pt x="265421" y="336621"/>
                  <a:pt x="273209" y="318448"/>
                </a:cubicBezTo>
                <a:cubicBezTo>
                  <a:pt x="276255" y="311341"/>
                  <a:pt x="288313" y="315075"/>
                  <a:pt x="295955" y="313899"/>
                </a:cubicBezTo>
                <a:cubicBezTo>
                  <a:pt x="308039" y="312040"/>
                  <a:pt x="320218" y="310866"/>
                  <a:pt x="332349" y="309350"/>
                </a:cubicBezTo>
                <a:cubicBezTo>
                  <a:pt x="336898" y="307833"/>
                  <a:pt x="342606" y="308191"/>
                  <a:pt x="345997" y="304800"/>
                </a:cubicBezTo>
                <a:cubicBezTo>
                  <a:pt x="374679" y="276118"/>
                  <a:pt x="357304" y="286737"/>
                  <a:pt x="368744" y="263857"/>
                </a:cubicBezTo>
                <a:cubicBezTo>
                  <a:pt x="371189" y="258967"/>
                  <a:pt x="375621" y="255205"/>
                  <a:pt x="377842" y="250209"/>
                </a:cubicBezTo>
                <a:cubicBezTo>
                  <a:pt x="413265" y="170507"/>
                  <a:pt x="365808" y="268657"/>
                  <a:pt x="391490" y="200168"/>
                </a:cubicBezTo>
                <a:cubicBezTo>
                  <a:pt x="393410" y="195049"/>
                  <a:pt x="397875" y="191267"/>
                  <a:pt x="400588" y="186520"/>
                </a:cubicBezTo>
                <a:cubicBezTo>
                  <a:pt x="403953" y="180632"/>
                  <a:pt x="407168" y="174620"/>
                  <a:pt x="409687" y="168323"/>
                </a:cubicBezTo>
                <a:cubicBezTo>
                  <a:pt x="413249" y="159418"/>
                  <a:pt x="418785" y="141027"/>
                  <a:pt x="418785" y="141027"/>
                </a:cubicBezTo>
                <a:cubicBezTo>
                  <a:pt x="420302" y="118281"/>
                  <a:pt x="417806" y="94904"/>
                  <a:pt x="423335" y="72788"/>
                </a:cubicBezTo>
                <a:cubicBezTo>
                  <a:pt x="424498" y="68136"/>
                  <a:pt x="432693" y="70383"/>
                  <a:pt x="436982" y="68239"/>
                </a:cubicBezTo>
                <a:cubicBezTo>
                  <a:pt x="441872" y="65794"/>
                  <a:pt x="445326" y="60467"/>
                  <a:pt x="450630" y="59141"/>
                </a:cubicBezTo>
                <a:cubicBezTo>
                  <a:pt x="463952" y="55811"/>
                  <a:pt x="477979" y="56533"/>
                  <a:pt x="491573" y="54591"/>
                </a:cubicBezTo>
                <a:cubicBezTo>
                  <a:pt x="499228" y="53497"/>
                  <a:pt x="506738" y="51558"/>
                  <a:pt x="514320" y="50042"/>
                </a:cubicBezTo>
                <a:cubicBezTo>
                  <a:pt x="481597" y="39135"/>
                  <a:pt x="522461" y="50042"/>
                  <a:pt x="482475" y="50042"/>
                </a:cubicBezTo>
                <a:cubicBezTo>
                  <a:pt x="467235" y="50042"/>
                  <a:pt x="452146" y="47009"/>
                  <a:pt x="436982" y="45493"/>
                </a:cubicBezTo>
                <a:cubicBezTo>
                  <a:pt x="425881" y="41793"/>
                  <a:pt x="418506" y="40664"/>
                  <a:pt x="409687" y="31845"/>
                </a:cubicBezTo>
                <a:cubicBezTo>
                  <a:pt x="392904" y="15062"/>
                  <a:pt x="409296" y="19454"/>
                  <a:pt x="386941" y="4550"/>
                </a:cubicBezTo>
                <a:cubicBezTo>
                  <a:pt x="382951" y="1890"/>
                  <a:pt x="377842" y="1517"/>
                  <a:pt x="373293" y="0"/>
                </a:cubicBezTo>
                <a:cubicBezTo>
                  <a:pt x="294205" y="19773"/>
                  <a:pt x="367669" y="-1390"/>
                  <a:pt x="318702" y="18197"/>
                </a:cubicBezTo>
                <a:cubicBezTo>
                  <a:pt x="309797" y="21759"/>
                  <a:pt x="300505" y="24263"/>
                  <a:pt x="291406" y="27296"/>
                </a:cubicBezTo>
                <a:cubicBezTo>
                  <a:pt x="286857" y="28812"/>
                  <a:pt x="282047" y="29700"/>
                  <a:pt x="277758" y="31845"/>
                </a:cubicBezTo>
                <a:lnTo>
                  <a:pt x="259561" y="40944"/>
                </a:lnTo>
                <a:cubicBezTo>
                  <a:pt x="242881" y="39427"/>
                  <a:pt x="226269" y="36394"/>
                  <a:pt x="209520" y="36394"/>
                </a:cubicBezTo>
                <a:cubicBezTo>
                  <a:pt x="192771" y="36394"/>
                  <a:pt x="180708" y="34120"/>
                  <a:pt x="173126" y="409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E26B6C-DE59-43C0-B95E-1113A3F0CA8B}"/>
              </a:ext>
            </a:extLst>
          </p:cNvPr>
          <p:cNvSpPr/>
          <p:nvPr/>
        </p:nvSpPr>
        <p:spPr>
          <a:xfrm>
            <a:off x="6418823" y="1778758"/>
            <a:ext cx="214100" cy="104633"/>
          </a:xfrm>
          <a:custGeom>
            <a:avLst/>
            <a:gdLst>
              <a:gd name="connsiteX0" fmla="*/ 32019 w 214100"/>
              <a:gd name="connsiteY0" fmla="*/ 36394 h 104633"/>
              <a:gd name="connsiteX1" fmla="*/ 174 w 214100"/>
              <a:gd name="connsiteY1" fmla="*/ 68239 h 104633"/>
              <a:gd name="connsiteX2" fmla="*/ 4723 w 214100"/>
              <a:gd name="connsiteY2" fmla="*/ 81887 h 104633"/>
              <a:gd name="connsiteX3" fmla="*/ 18371 w 214100"/>
              <a:gd name="connsiteY3" fmla="*/ 86436 h 104633"/>
              <a:gd name="connsiteX4" fmla="*/ 32019 w 214100"/>
              <a:gd name="connsiteY4" fmla="*/ 95535 h 104633"/>
              <a:gd name="connsiteX5" fmla="*/ 59314 w 214100"/>
              <a:gd name="connsiteY5" fmla="*/ 104633 h 104633"/>
              <a:gd name="connsiteX6" fmla="*/ 82061 w 214100"/>
              <a:gd name="connsiteY6" fmla="*/ 100084 h 104633"/>
              <a:gd name="connsiteX7" fmla="*/ 163947 w 214100"/>
              <a:gd name="connsiteY7" fmla="*/ 95535 h 104633"/>
              <a:gd name="connsiteX8" fmla="*/ 191243 w 214100"/>
              <a:gd name="connsiteY8" fmla="*/ 86436 h 104633"/>
              <a:gd name="connsiteX9" fmla="*/ 213989 w 214100"/>
              <a:gd name="connsiteY9" fmla="*/ 63690 h 104633"/>
              <a:gd name="connsiteX10" fmla="*/ 200341 w 214100"/>
              <a:gd name="connsiteY10" fmla="*/ 54591 h 104633"/>
              <a:gd name="connsiteX11" fmla="*/ 154849 w 214100"/>
              <a:gd name="connsiteY11" fmla="*/ 45493 h 104633"/>
              <a:gd name="connsiteX12" fmla="*/ 132102 w 214100"/>
              <a:gd name="connsiteY12" fmla="*/ 40943 h 104633"/>
              <a:gd name="connsiteX13" fmla="*/ 100258 w 214100"/>
              <a:gd name="connsiteY13" fmla="*/ 18197 h 104633"/>
              <a:gd name="connsiteX14" fmla="*/ 86610 w 214100"/>
              <a:gd name="connsiteY14" fmla="*/ 9099 h 104633"/>
              <a:gd name="connsiteX15" fmla="*/ 59314 w 214100"/>
              <a:gd name="connsiteY15" fmla="*/ 0 h 104633"/>
              <a:gd name="connsiteX16" fmla="*/ 32019 w 214100"/>
              <a:gd name="connsiteY16" fmla="*/ 36394 h 10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100" h="104633">
                <a:moveTo>
                  <a:pt x="32019" y="36394"/>
                </a:moveTo>
                <a:cubicBezTo>
                  <a:pt x="22162" y="47767"/>
                  <a:pt x="2124" y="56540"/>
                  <a:pt x="174" y="68239"/>
                </a:cubicBezTo>
                <a:cubicBezTo>
                  <a:pt x="-614" y="72969"/>
                  <a:pt x="1332" y="78496"/>
                  <a:pt x="4723" y="81887"/>
                </a:cubicBezTo>
                <a:cubicBezTo>
                  <a:pt x="8114" y="85278"/>
                  <a:pt x="13822" y="84920"/>
                  <a:pt x="18371" y="86436"/>
                </a:cubicBezTo>
                <a:cubicBezTo>
                  <a:pt x="22920" y="89469"/>
                  <a:pt x="27023" y="93314"/>
                  <a:pt x="32019" y="95535"/>
                </a:cubicBezTo>
                <a:cubicBezTo>
                  <a:pt x="40783" y="99430"/>
                  <a:pt x="59314" y="104633"/>
                  <a:pt x="59314" y="104633"/>
                </a:cubicBezTo>
                <a:cubicBezTo>
                  <a:pt x="66896" y="103117"/>
                  <a:pt x="74358" y="100754"/>
                  <a:pt x="82061" y="100084"/>
                </a:cubicBezTo>
                <a:cubicBezTo>
                  <a:pt x="109296" y="97716"/>
                  <a:pt x="136821" y="98926"/>
                  <a:pt x="163947" y="95535"/>
                </a:cubicBezTo>
                <a:cubicBezTo>
                  <a:pt x="173464" y="94345"/>
                  <a:pt x="191243" y="86436"/>
                  <a:pt x="191243" y="86436"/>
                </a:cubicBezTo>
                <a:cubicBezTo>
                  <a:pt x="195525" y="83581"/>
                  <a:pt x="215773" y="72610"/>
                  <a:pt x="213989" y="63690"/>
                </a:cubicBezTo>
                <a:cubicBezTo>
                  <a:pt x="212917" y="58328"/>
                  <a:pt x="205231" y="57036"/>
                  <a:pt x="200341" y="54591"/>
                </a:cubicBezTo>
                <a:cubicBezTo>
                  <a:pt x="187263" y="48052"/>
                  <a:pt x="167420" y="47588"/>
                  <a:pt x="154849" y="45493"/>
                </a:cubicBezTo>
                <a:cubicBezTo>
                  <a:pt x="147222" y="44222"/>
                  <a:pt x="139684" y="42460"/>
                  <a:pt x="132102" y="40943"/>
                </a:cubicBezTo>
                <a:cubicBezTo>
                  <a:pt x="109875" y="18716"/>
                  <a:pt x="128199" y="34163"/>
                  <a:pt x="100258" y="18197"/>
                </a:cubicBezTo>
                <a:cubicBezTo>
                  <a:pt x="95511" y="15484"/>
                  <a:pt x="91606" y="11320"/>
                  <a:pt x="86610" y="9099"/>
                </a:cubicBezTo>
                <a:cubicBezTo>
                  <a:pt x="77846" y="5204"/>
                  <a:pt x="59314" y="0"/>
                  <a:pt x="59314" y="0"/>
                </a:cubicBezTo>
                <a:cubicBezTo>
                  <a:pt x="43523" y="15792"/>
                  <a:pt x="41876" y="25021"/>
                  <a:pt x="32019" y="3639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ACDE310-5D4A-4966-AAAF-8A058C36DBD4}"/>
              </a:ext>
            </a:extLst>
          </p:cNvPr>
          <p:cNvSpPr/>
          <p:nvPr/>
        </p:nvSpPr>
        <p:spPr>
          <a:xfrm>
            <a:off x="7337769" y="2097206"/>
            <a:ext cx="576383" cy="618698"/>
          </a:xfrm>
          <a:custGeom>
            <a:avLst/>
            <a:gdLst>
              <a:gd name="connsiteX0" fmla="*/ 573383 w 576383"/>
              <a:gd name="connsiteY0" fmla="*/ 81887 h 618698"/>
              <a:gd name="connsiteX1" fmla="*/ 546088 w 576383"/>
              <a:gd name="connsiteY1" fmla="*/ 72788 h 618698"/>
              <a:gd name="connsiteX2" fmla="*/ 527891 w 576383"/>
              <a:gd name="connsiteY2" fmla="*/ 50042 h 618698"/>
              <a:gd name="connsiteX3" fmla="*/ 514243 w 576383"/>
              <a:gd name="connsiteY3" fmla="*/ 18197 h 618698"/>
              <a:gd name="connsiteX4" fmla="*/ 500595 w 576383"/>
              <a:gd name="connsiteY4" fmla="*/ 9098 h 618698"/>
              <a:gd name="connsiteX5" fmla="*/ 473300 w 576383"/>
              <a:gd name="connsiteY5" fmla="*/ 0 h 618698"/>
              <a:gd name="connsiteX6" fmla="*/ 446004 w 576383"/>
              <a:gd name="connsiteY6" fmla="*/ 9098 h 618698"/>
              <a:gd name="connsiteX7" fmla="*/ 432356 w 576383"/>
              <a:gd name="connsiteY7" fmla="*/ 13648 h 618698"/>
              <a:gd name="connsiteX8" fmla="*/ 382315 w 576383"/>
              <a:gd name="connsiteY8" fmla="*/ 18197 h 618698"/>
              <a:gd name="connsiteX9" fmla="*/ 377765 w 576383"/>
              <a:gd name="connsiteY9" fmla="*/ 36394 h 618698"/>
              <a:gd name="connsiteX10" fmla="*/ 373216 w 576383"/>
              <a:gd name="connsiteY10" fmla="*/ 50042 h 618698"/>
              <a:gd name="connsiteX11" fmla="*/ 368667 w 576383"/>
              <a:gd name="connsiteY11" fmla="*/ 77337 h 618698"/>
              <a:gd name="connsiteX12" fmla="*/ 350470 w 576383"/>
              <a:gd name="connsiteY12" fmla="*/ 104633 h 618698"/>
              <a:gd name="connsiteX13" fmla="*/ 341371 w 576383"/>
              <a:gd name="connsiteY13" fmla="*/ 118281 h 618698"/>
              <a:gd name="connsiteX14" fmla="*/ 332273 w 576383"/>
              <a:gd name="connsiteY14" fmla="*/ 131928 h 618698"/>
              <a:gd name="connsiteX15" fmla="*/ 327724 w 576383"/>
              <a:gd name="connsiteY15" fmla="*/ 145576 h 618698"/>
              <a:gd name="connsiteX16" fmla="*/ 318625 w 576383"/>
              <a:gd name="connsiteY16" fmla="*/ 186519 h 618698"/>
              <a:gd name="connsiteX17" fmla="*/ 309527 w 576383"/>
              <a:gd name="connsiteY17" fmla="*/ 200167 h 618698"/>
              <a:gd name="connsiteX18" fmla="*/ 304977 w 576383"/>
              <a:gd name="connsiteY18" fmla="*/ 213815 h 618698"/>
              <a:gd name="connsiteX19" fmla="*/ 291330 w 576383"/>
              <a:gd name="connsiteY19" fmla="*/ 222913 h 618698"/>
              <a:gd name="connsiteX20" fmla="*/ 264034 w 576383"/>
              <a:gd name="connsiteY20" fmla="*/ 254758 h 618698"/>
              <a:gd name="connsiteX21" fmla="*/ 245837 w 576383"/>
              <a:gd name="connsiteY21" fmla="*/ 259307 h 618698"/>
              <a:gd name="connsiteX22" fmla="*/ 223091 w 576383"/>
              <a:gd name="connsiteY22" fmla="*/ 272955 h 618698"/>
              <a:gd name="connsiteX23" fmla="*/ 200344 w 576383"/>
              <a:gd name="connsiteY23" fmla="*/ 291152 h 618698"/>
              <a:gd name="connsiteX24" fmla="*/ 173049 w 576383"/>
              <a:gd name="connsiteY24" fmla="*/ 309349 h 618698"/>
              <a:gd name="connsiteX25" fmla="*/ 168500 w 576383"/>
              <a:gd name="connsiteY25" fmla="*/ 322997 h 618698"/>
              <a:gd name="connsiteX26" fmla="*/ 141204 w 576383"/>
              <a:gd name="connsiteY26" fmla="*/ 332095 h 618698"/>
              <a:gd name="connsiteX27" fmla="*/ 113909 w 576383"/>
              <a:gd name="connsiteY27" fmla="*/ 341194 h 618698"/>
              <a:gd name="connsiteX28" fmla="*/ 54768 w 576383"/>
              <a:gd name="connsiteY28" fmla="*/ 350293 h 618698"/>
              <a:gd name="connsiteX29" fmla="*/ 13825 w 576383"/>
              <a:gd name="connsiteY29" fmla="*/ 354842 h 618698"/>
              <a:gd name="connsiteX30" fmla="*/ 177 w 576383"/>
              <a:gd name="connsiteY30" fmla="*/ 368490 h 618698"/>
              <a:gd name="connsiteX31" fmla="*/ 22924 w 576383"/>
              <a:gd name="connsiteY31" fmla="*/ 386687 h 618698"/>
              <a:gd name="connsiteX32" fmla="*/ 36571 w 576383"/>
              <a:gd name="connsiteY32" fmla="*/ 400334 h 618698"/>
              <a:gd name="connsiteX33" fmla="*/ 50219 w 576383"/>
              <a:gd name="connsiteY33" fmla="*/ 409433 h 618698"/>
              <a:gd name="connsiteX34" fmla="*/ 59318 w 576383"/>
              <a:gd name="connsiteY34" fmla="*/ 436728 h 618698"/>
              <a:gd name="connsiteX35" fmla="*/ 63867 w 576383"/>
              <a:gd name="connsiteY35" fmla="*/ 450376 h 618698"/>
              <a:gd name="connsiteX36" fmla="*/ 82064 w 576383"/>
              <a:gd name="connsiteY36" fmla="*/ 477672 h 618698"/>
              <a:gd name="connsiteX37" fmla="*/ 68416 w 576383"/>
              <a:gd name="connsiteY37" fmla="*/ 486770 h 618698"/>
              <a:gd name="connsiteX38" fmla="*/ 50219 w 576383"/>
              <a:gd name="connsiteY38" fmla="*/ 491319 h 618698"/>
              <a:gd name="connsiteX39" fmla="*/ 36571 w 576383"/>
              <a:gd name="connsiteY39" fmla="*/ 495869 h 618698"/>
              <a:gd name="connsiteX40" fmla="*/ 27473 w 576383"/>
              <a:gd name="connsiteY40" fmla="*/ 550460 h 618698"/>
              <a:gd name="connsiteX41" fmla="*/ 32022 w 576383"/>
              <a:gd name="connsiteY41" fmla="*/ 564107 h 618698"/>
              <a:gd name="connsiteX42" fmla="*/ 45670 w 576383"/>
              <a:gd name="connsiteY42" fmla="*/ 559558 h 618698"/>
              <a:gd name="connsiteX43" fmla="*/ 59318 w 576383"/>
              <a:gd name="connsiteY43" fmla="*/ 550460 h 618698"/>
              <a:gd name="connsiteX44" fmla="*/ 118458 w 576383"/>
              <a:gd name="connsiteY44" fmla="*/ 532263 h 618698"/>
              <a:gd name="connsiteX45" fmla="*/ 154852 w 576383"/>
              <a:gd name="connsiteY45" fmla="*/ 523164 h 618698"/>
              <a:gd name="connsiteX46" fmla="*/ 218541 w 576383"/>
              <a:gd name="connsiteY46" fmla="*/ 527713 h 618698"/>
              <a:gd name="connsiteX47" fmla="*/ 227640 w 576383"/>
              <a:gd name="connsiteY47" fmla="*/ 541361 h 618698"/>
              <a:gd name="connsiteX48" fmla="*/ 241288 w 576383"/>
              <a:gd name="connsiteY48" fmla="*/ 568657 h 618698"/>
              <a:gd name="connsiteX49" fmla="*/ 250386 w 576383"/>
              <a:gd name="connsiteY49" fmla="*/ 595952 h 618698"/>
              <a:gd name="connsiteX50" fmla="*/ 254935 w 576383"/>
              <a:gd name="connsiteY50" fmla="*/ 609600 h 618698"/>
              <a:gd name="connsiteX51" fmla="*/ 273132 w 576383"/>
              <a:gd name="connsiteY51" fmla="*/ 618698 h 618698"/>
              <a:gd name="connsiteX52" fmla="*/ 368667 w 576383"/>
              <a:gd name="connsiteY52" fmla="*/ 614149 h 618698"/>
              <a:gd name="connsiteX53" fmla="*/ 382315 w 576383"/>
              <a:gd name="connsiteY53" fmla="*/ 609600 h 618698"/>
              <a:gd name="connsiteX54" fmla="*/ 386864 w 576383"/>
              <a:gd name="connsiteY54" fmla="*/ 595952 h 618698"/>
              <a:gd name="connsiteX55" fmla="*/ 382315 w 576383"/>
              <a:gd name="connsiteY55" fmla="*/ 545910 h 618698"/>
              <a:gd name="connsiteX56" fmla="*/ 368667 w 576383"/>
              <a:gd name="connsiteY56" fmla="*/ 532263 h 618698"/>
              <a:gd name="connsiteX57" fmla="*/ 350470 w 576383"/>
              <a:gd name="connsiteY57" fmla="*/ 509516 h 618698"/>
              <a:gd name="connsiteX58" fmla="*/ 345921 w 576383"/>
              <a:gd name="connsiteY58" fmla="*/ 495869 h 618698"/>
              <a:gd name="connsiteX59" fmla="*/ 364118 w 576383"/>
              <a:gd name="connsiteY59" fmla="*/ 441278 h 618698"/>
              <a:gd name="connsiteX60" fmla="*/ 382315 w 576383"/>
              <a:gd name="connsiteY60" fmla="*/ 436728 h 618698"/>
              <a:gd name="connsiteX61" fmla="*/ 395962 w 576383"/>
              <a:gd name="connsiteY61" fmla="*/ 427630 h 618698"/>
              <a:gd name="connsiteX62" fmla="*/ 414159 w 576383"/>
              <a:gd name="connsiteY62" fmla="*/ 423081 h 618698"/>
              <a:gd name="connsiteX63" fmla="*/ 446004 w 576383"/>
              <a:gd name="connsiteY63" fmla="*/ 382137 h 618698"/>
              <a:gd name="connsiteX64" fmla="*/ 450553 w 576383"/>
              <a:gd name="connsiteY64" fmla="*/ 368490 h 618698"/>
              <a:gd name="connsiteX65" fmla="*/ 459652 w 576383"/>
              <a:gd name="connsiteY65" fmla="*/ 354842 h 618698"/>
              <a:gd name="connsiteX66" fmla="*/ 468750 w 576383"/>
              <a:gd name="connsiteY66" fmla="*/ 336645 h 618698"/>
              <a:gd name="connsiteX67" fmla="*/ 473300 w 576383"/>
              <a:gd name="connsiteY67" fmla="*/ 322997 h 618698"/>
              <a:gd name="connsiteX68" fmla="*/ 482398 w 576383"/>
              <a:gd name="connsiteY68" fmla="*/ 309349 h 618698"/>
              <a:gd name="connsiteX69" fmla="*/ 491497 w 576383"/>
              <a:gd name="connsiteY69" fmla="*/ 272955 h 618698"/>
              <a:gd name="connsiteX70" fmla="*/ 486947 w 576383"/>
              <a:gd name="connsiteY70" fmla="*/ 222913 h 618698"/>
              <a:gd name="connsiteX71" fmla="*/ 482398 w 576383"/>
              <a:gd name="connsiteY71" fmla="*/ 209266 h 618698"/>
              <a:gd name="connsiteX72" fmla="*/ 477849 w 576383"/>
              <a:gd name="connsiteY72" fmla="*/ 177421 h 618698"/>
              <a:gd name="connsiteX73" fmla="*/ 468750 w 576383"/>
              <a:gd name="connsiteY73" fmla="*/ 141027 h 618698"/>
              <a:gd name="connsiteX74" fmla="*/ 468750 w 576383"/>
              <a:gd name="connsiteY74" fmla="*/ 77337 h 618698"/>
              <a:gd name="connsiteX75" fmla="*/ 573383 w 576383"/>
              <a:gd name="connsiteY75" fmla="*/ 81887 h 61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76383" h="618698">
                <a:moveTo>
                  <a:pt x="573383" y="81887"/>
                </a:moveTo>
                <a:cubicBezTo>
                  <a:pt x="586273" y="81129"/>
                  <a:pt x="553945" y="78288"/>
                  <a:pt x="546088" y="72788"/>
                </a:cubicBezTo>
                <a:cubicBezTo>
                  <a:pt x="538134" y="67220"/>
                  <a:pt x="532607" y="58530"/>
                  <a:pt x="527891" y="50042"/>
                </a:cubicBezTo>
                <a:cubicBezTo>
                  <a:pt x="514841" y="26552"/>
                  <a:pt x="533082" y="37037"/>
                  <a:pt x="514243" y="18197"/>
                </a:cubicBezTo>
                <a:cubicBezTo>
                  <a:pt x="510377" y="14331"/>
                  <a:pt x="505591" y="11319"/>
                  <a:pt x="500595" y="9098"/>
                </a:cubicBezTo>
                <a:cubicBezTo>
                  <a:pt x="491831" y="5203"/>
                  <a:pt x="473300" y="0"/>
                  <a:pt x="473300" y="0"/>
                </a:cubicBezTo>
                <a:lnTo>
                  <a:pt x="446004" y="9098"/>
                </a:lnTo>
                <a:cubicBezTo>
                  <a:pt x="441455" y="10614"/>
                  <a:pt x="437132" y="13214"/>
                  <a:pt x="432356" y="13648"/>
                </a:cubicBezTo>
                <a:lnTo>
                  <a:pt x="382315" y="18197"/>
                </a:lnTo>
                <a:cubicBezTo>
                  <a:pt x="380798" y="24263"/>
                  <a:pt x="379483" y="30382"/>
                  <a:pt x="377765" y="36394"/>
                </a:cubicBezTo>
                <a:cubicBezTo>
                  <a:pt x="376448" y="41005"/>
                  <a:pt x="374256" y="45361"/>
                  <a:pt x="373216" y="50042"/>
                </a:cubicBezTo>
                <a:cubicBezTo>
                  <a:pt x="371215" y="59046"/>
                  <a:pt x="372215" y="68823"/>
                  <a:pt x="368667" y="77337"/>
                </a:cubicBezTo>
                <a:cubicBezTo>
                  <a:pt x="364461" y="87431"/>
                  <a:pt x="356536" y="95534"/>
                  <a:pt x="350470" y="104633"/>
                </a:cubicBezTo>
                <a:lnTo>
                  <a:pt x="341371" y="118281"/>
                </a:lnTo>
                <a:lnTo>
                  <a:pt x="332273" y="131928"/>
                </a:lnTo>
                <a:cubicBezTo>
                  <a:pt x="330757" y="136477"/>
                  <a:pt x="328764" y="140895"/>
                  <a:pt x="327724" y="145576"/>
                </a:cubicBezTo>
                <a:cubicBezTo>
                  <a:pt x="324929" y="158154"/>
                  <a:pt x="324769" y="174231"/>
                  <a:pt x="318625" y="186519"/>
                </a:cubicBezTo>
                <a:cubicBezTo>
                  <a:pt x="316180" y="191409"/>
                  <a:pt x="311972" y="195277"/>
                  <a:pt x="309527" y="200167"/>
                </a:cubicBezTo>
                <a:cubicBezTo>
                  <a:pt x="307382" y="204456"/>
                  <a:pt x="307973" y="210070"/>
                  <a:pt x="304977" y="213815"/>
                </a:cubicBezTo>
                <a:cubicBezTo>
                  <a:pt x="301562" y="218084"/>
                  <a:pt x="295879" y="219880"/>
                  <a:pt x="291330" y="222913"/>
                </a:cubicBezTo>
                <a:cubicBezTo>
                  <a:pt x="283500" y="234658"/>
                  <a:pt x="276641" y="246879"/>
                  <a:pt x="264034" y="254758"/>
                </a:cubicBezTo>
                <a:cubicBezTo>
                  <a:pt x="258732" y="258072"/>
                  <a:pt x="251903" y="257791"/>
                  <a:pt x="245837" y="259307"/>
                </a:cubicBezTo>
                <a:cubicBezTo>
                  <a:pt x="238255" y="263856"/>
                  <a:pt x="229804" y="267201"/>
                  <a:pt x="223091" y="272955"/>
                </a:cubicBezTo>
                <a:cubicBezTo>
                  <a:pt x="196903" y="295402"/>
                  <a:pt x="231834" y="280656"/>
                  <a:pt x="200344" y="291152"/>
                </a:cubicBezTo>
                <a:cubicBezTo>
                  <a:pt x="191246" y="297218"/>
                  <a:pt x="176507" y="298975"/>
                  <a:pt x="173049" y="309349"/>
                </a:cubicBezTo>
                <a:cubicBezTo>
                  <a:pt x="171533" y="313898"/>
                  <a:pt x="172402" y="320210"/>
                  <a:pt x="168500" y="322997"/>
                </a:cubicBezTo>
                <a:cubicBezTo>
                  <a:pt x="160696" y="328571"/>
                  <a:pt x="150303" y="329062"/>
                  <a:pt x="141204" y="332095"/>
                </a:cubicBezTo>
                <a:cubicBezTo>
                  <a:pt x="141200" y="332096"/>
                  <a:pt x="113914" y="341193"/>
                  <a:pt x="113909" y="341194"/>
                </a:cubicBezTo>
                <a:cubicBezTo>
                  <a:pt x="91163" y="344985"/>
                  <a:pt x="78160" y="347369"/>
                  <a:pt x="54768" y="350293"/>
                </a:cubicBezTo>
                <a:cubicBezTo>
                  <a:pt x="41142" y="351996"/>
                  <a:pt x="27473" y="353326"/>
                  <a:pt x="13825" y="354842"/>
                </a:cubicBezTo>
                <a:cubicBezTo>
                  <a:pt x="9276" y="359391"/>
                  <a:pt x="1235" y="362144"/>
                  <a:pt x="177" y="368490"/>
                </a:cubicBezTo>
                <a:cubicBezTo>
                  <a:pt x="-1989" y="381485"/>
                  <a:pt x="16303" y="384480"/>
                  <a:pt x="22924" y="386687"/>
                </a:cubicBezTo>
                <a:cubicBezTo>
                  <a:pt x="27473" y="391236"/>
                  <a:pt x="31629" y="396216"/>
                  <a:pt x="36571" y="400334"/>
                </a:cubicBezTo>
                <a:cubicBezTo>
                  <a:pt x="40771" y="403834"/>
                  <a:pt x="47321" y="404796"/>
                  <a:pt x="50219" y="409433"/>
                </a:cubicBezTo>
                <a:cubicBezTo>
                  <a:pt x="55302" y="417566"/>
                  <a:pt x="56285" y="427630"/>
                  <a:pt x="59318" y="436728"/>
                </a:cubicBezTo>
                <a:cubicBezTo>
                  <a:pt x="60834" y="441277"/>
                  <a:pt x="61207" y="446386"/>
                  <a:pt x="63867" y="450376"/>
                </a:cubicBezTo>
                <a:lnTo>
                  <a:pt x="82064" y="477672"/>
                </a:lnTo>
                <a:cubicBezTo>
                  <a:pt x="77515" y="480705"/>
                  <a:pt x="73441" y="484616"/>
                  <a:pt x="68416" y="486770"/>
                </a:cubicBezTo>
                <a:cubicBezTo>
                  <a:pt x="62669" y="489233"/>
                  <a:pt x="56231" y="489601"/>
                  <a:pt x="50219" y="491319"/>
                </a:cubicBezTo>
                <a:cubicBezTo>
                  <a:pt x="45608" y="492636"/>
                  <a:pt x="41120" y="494352"/>
                  <a:pt x="36571" y="495869"/>
                </a:cubicBezTo>
                <a:cubicBezTo>
                  <a:pt x="29453" y="517223"/>
                  <a:pt x="27473" y="519986"/>
                  <a:pt x="27473" y="550460"/>
                </a:cubicBezTo>
                <a:cubicBezTo>
                  <a:pt x="27473" y="555255"/>
                  <a:pt x="30506" y="559558"/>
                  <a:pt x="32022" y="564107"/>
                </a:cubicBezTo>
                <a:cubicBezTo>
                  <a:pt x="36571" y="562591"/>
                  <a:pt x="41381" y="561702"/>
                  <a:pt x="45670" y="559558"/>
                </a:cubicBezTo>
                <a:cubicBezTo>
                  <a:pt x="50560" y="557113"/>
                  <a:pt x="54271" y="552563"/>
                  <a:pt x="59318" y="550460"/>
                </a:cubicBezTo>
                <a:cubicBezTo>
                  <a:pt x="96559" y="534943"/>
                  <a:pt x="90492" y="540254"/>
                  <a:pt x="118458" y="532263"/>
                </a:cubicBezTo>
                <a:cubicBezTo>
                  <a:pt x="151104" y="522935"/>
                  <a:pt x="108598" y="532414"/>
                  <a:pt x="154852" y="523164"/>
                </a:cubicBezTo>
                <a:cubicBezTo>
                  <a:pt x="176082" y="524680"/>
                  <a:pt x="197893" y="522551"/>
                  <a:pt x="218541" y="527713"/>
                </a:cubicBezTo>
                <a:cubicBezTo>
                  <a:pt x="223845" y="529039"/>
                  <a:pt x="225195" y="536471"/>
                  <a:pt x="227640" y="541361"/>
                </a:cubicBezTo>
                <a:cubicBezTo>
                  <a:pt x="246475" y="579031"/>
                  <a:pt x="215211" y="529543"/>
                  <a:pt x="241288" y="568657"/>
                </a:cubicBezTo>
                <a:lnTo>
                  <a:pt x="250386" y="595952"/>
                </a:lnTo>
                <a:cubicBezTo>
                  <a:pt x="251902" y="600501"/>
                  <a:pt x="250646" y="607456"/>
                  <a:pt x="254935" y="609600"/>
                </a:cubicBezTo>
                <a:lnTo>
                  <a:pt x="273132" y="618698"/>
                </a:lnTo>
                <a:cubicBezTo>
                  <a:pt x="304977" y="617182"/>
                  <a:pt x="336896" y="616796"/>
                  <a:pt x="368667" y="614149"/>
                </a:cubicBezTo>
                <a:cubicBezTo>
                  <a:pt x="373446" y="613751"/>
                  <a:pt x="378924" y="612991"/>
                  <a:pt x="382315" y="609600"/>
                </a:cubicBezTo>
                <a:cubicBezTo>
                  <a:pt x="385706" y="606209"/>
                  <a:pt x="385348" y="600501"/>
                  <a:pt x="386864" y="595952"/>
                </a:cubicBezTo>
                <a:cubicBezTo>
                  <a:pt x="385348" y="579271"/>
                  <a:pt x="386916" y="562015"/>
                  <a:pt x="382315" y="545910"/>
                </a:cubicBezTo>
                <a:cubicBezTo>
                  <a:pt x="380548" y="539724"/>
                  <a:pt x="372236" y="537616"/>
                  <a:pt x="368667" y="532263"/>
                </a:cubicBezTo>
                <a:cubicBezTo>
                  <a:pt x="351086" y="505892"/>
                  <a:pt x="380995" y="529867"/>
                  <a:pt x="350470" y="509516"/>
                </a:cubicBezTo>
                <a:cubicBezTo>
                  <a:pt x="348954" y="504967"/>
                  <a:pt x="345921" y="500664"/>
                  <a:pt x="345921" y="495869"/>
                </a:cubicBezTo>
                <a:cubicBezTo>
                  <a:pt x="345921" y="472900"/>
                  <a:pt x="343224" y="453217"/>
                  <a:pt x="364118" y="441278"/>
                </a:cubicBezTo>
                <a:cubicBezTo>
                  <a:pt x="369547" y="438176"/>
                  <a:pt x="376249" y="438245"/>
                  <a:pt x="382315" y="436728"/>
                </a:cubicBezTo>
                <a:cubicBezTo>
                  <a:pt x="386864" y="433695"/>
                  <a:pt x="390937" y="429784"/>
                  <a:pt x="395962" y="427630"/>
                </a:cubicBezTo>
                <a:cubicBezTo>
                  <a:pt x="401709" y="425167"/>
                  <a:pt x="408730" y="426183"/>
                  <a:pt x="414159" y="423081"/>
                </a:cubicBezTo>
                <a:cubicBezTo>
                  <a:pt x="423857" y="417539"/>
                  <a:pt x="444094" y="387866"/>
                  <a:pt x="446004" y="382137"/>
                </a:cubicBezTo>
                <a:cubicBezTo>
                  <a:pt x="447520" y="377588"/>
                  <a:pt x="448409" y="372779"/>
                  <a:pt x="450553" y="368490"/>
                </a:cubicBezTo>
                <a:cubicBezTo>
                  <a:pt x="452998" y="363600"/>
                  <a:pt x="456939" y="359589"/>
                  <a:pt x="459652" y="354842"/>
                </a:cubicBezTo>
                <a:cubicBezTo>
                  <a:pt x="463017" y="348954"/>
                  <a:pt x="466079" y="342878"/>
                  <a:pt x="468750" y="336645"/>
                </a:cubicBezTo>
                <a:cubicBezTo>
                  <a:pt x="470639" y="332237"/>
                  <a:pt x="471155" y="327286"/>
                  <a:pt x="473300" y="322997"/>
                </a:cubicBezTo>
                <a:cubicBezTo>
                  <a:pt x="475745" y="318107"/>
                  <a:pt x="479953" y="314239"/>
                  <a:pt x="482398" y="309349"/>
                </a:cubicBezTo>
                <a:cubicBezTo>
                  <a:pt x="487060" y="300025"/>
                  <a:pt x="489767" y="281603"/>
                  <a:pt x="491497" y="272955"/>
                </a:cubicBezTo>
                <a:cubicBezTo>
                  <a:pt x="489980" y="256274"/>
                  <a:pt x="489316" y="239494"/>
                  <a:pt x="486947" y="222913"/>
                </a:cubicBezTo>
                <a:cubicBezTo>
                  <a:pt x="486269" y="218166"/>
                  <a:pt x="483338" y="213968"/>
                  <a:pt x="482398" y="209266"/>
                </a:cubicBezTo>
                <a:cubicBezTo>
                  <a:pt x="480295" y="198751"/>
                  <a:pt x="479612" y="187998"/>
                  <a:pt x="477849" y="177421"/>
                </a:cubicBezTo>
                <a:cubicBezTo>
                  <a:pt x="474189" y="155460"/>
                  <a:pt x="474611" y="158607"/>
                  <a:pt x="468750" y="141027"/>
                </a:cubicBezTo>
                <a:cubicBezTo>
                  <a:pt x="467219" y="131841"/>
                  <a:pt x="456393" y="82898"/>
                  <a:pt x="468750" y="77337"/>
                </a:cubicBezTo>
                <a:cubicBezTo>
                  <a:pt x="495061" y="65497"/>
                  <a:pt x="560493" y="82645"/>
                  <a:pt x="573383" y="8188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203CE2-A8CC-45A3-BFD1-5A8F0D658B50}"/>
              </a:ext>
            </a:extLst>
          </p:cNvPr>
          <p:cNvSpPr/>
          <p:nvPr/>
        </p:nvSpPr>
        <p:spPr>
          <a:xfrm>
            <a:off x="4029075" y="2057400"/>
            <a:ext cx="2902127" cy="3467100"/>
          </a:xfrm>
          <a:custGeom>
            <a:avLst/>
            <a:gdLst>
              <a:gd name="connsiteX0" fmla="*/ 2286000 w 2902127"/>
              <a:gd name="connsiteY0" fmla="*/ 704850 h 3467100"/>
              <a:gd name="connsiteX1" fmla="*/ 2266950 w 2902127"/>
              <a:gd name="connsiteY1" fmla="*/ 657225 h 3467100"/>
              <a:gd name="connsiteX2" fmla="*/ 2228850 w 2902127"/>
              <a:gd name="connsiteY2" fmla="*/ 600075 h 3467100"/>
              <a:gd name="connsiteX3" fmla="*/ 2209800 w 2902127"/>
              <a:gd name="connsiteY3" fmla="*/ 571500 h 3467100"/>
              <a:gd name="connsiteX4" fmla="*/ 2190750 w 2902127"/>
              <a:gd name="connsiteY4" fmla="*/ 514350 h 3467100"/>
              <a:gd name="connsiteX5" fmla="*/ 2181225 w 2902127"/>
              <a:gd name="connsiteY5" fmla="*/ 447675 h 3467100"/>
              <a:gd name="connsiteX6" fmla="*/ 2219325 w 2902127"/>
              <a:gd name="connsiteY6" fmla="*/ 400050 h 3467100"/>
              <a:gd name="connsiteX7" fmla="*/ 2200275 w 2902127"/>
              <a:gd name="connsiteY7" fmla="*/ 342900 h 3467100"/>
              <a:gd name="connsiteX8" fmla="*/ 2143125 w 2902127"/>
              <a:gd name="connsiteY8" fmla="*/ 304800 h 3467100"/>
              <a:gd name="connsiteX9" fmla="*/ 2114550 w 2902127"/>
              <a:gd name="connsiteY9" fmla="*/ 295275 h 3467100"/>
              <a:gd name="connsiteX10" fmla="*/ 1857375 w 2902127"/>
              <a:gd name="connsiteY10" fmla="*/ 276225 h 3467100"/>
              <a:gd name="connsiteX11" fmla="*/ 1800225 w 2902127"/>
              <a:gd name="connsiteY11" fmla="*/ 257175 h 3467100"/>
              <a:gd name="connsiteX12" fmla="*/ 1771650 w 2902127"/>
              <a:gd name="connsiteY12" fmla="*/ 247650 h 3467100"/>
              <a:gd name="connsiteX13" fmla="*/ 1733550 w 2902127"/>
              <a:gd name="connsiteY13" fmla="*/ 238125 h 3467100"/>
              <a:gd name="connsiteX14" fmla="*/ 1676400 w 2902127"/>
              <a:gd name="connsiteY14" fmla="*/ 219075 h 3467100"/>
              <a:gd name="connsiteX15" fmla="*/ 1619250 w 2902127"/>
              <a:gd name="connsiteY15" fmla="*/ 228600 h 3467100"/>
              <a:gd name="connsiteX16" fmla="*/ 1581150 w 2902127"/>
              <a:gd name="connsiteY16" fmla="*/ 314325 h 3467100"/>
              <a:gd name="connsiteX17" fmla="*/ 1552575 w 2902127"/>
              <a:gd name="connsiteY17" fmla="*/ 333375 h 3467100"/>
              <a:gd name="connsiteX18" fmla="*/ 1466850 w 2902127"/>
              <a:gd name="connsiteY18" fmla="*/ 323850 h 3467100"/>
              <a:gd name="connsiteX19" fmla="*/ 1438275 w 2902127"/>
              <a:gd name="connsiteY19" fmla="*/ 314325 h 3467100"/>
              <a:gd name="connsiteX20" fmla="*/ 1409700 w 2902127"/>
              <a:gd name="connsiteY20" fmla="*/ 285750 h 3467100"/>
              <a:gd name="connsiteX21" fmla="*/ 1343025 w 2902127"/>
              <a:gd name="connsiteY21" fmla="*/ 257175 h 3467100"/>
              <a:gd name="connsiteX22" fmla="*/ 1285875 w 2902127"/>
              <a:gd name="connsiteY22" fmla="*/ 228600 h 3467100"/>
              <a:gd name="connsiteX23" fmla="*/ 1228725 w 2902127"/>
              <a:gd name="connsiteY23" fmla="*/ 180975 h 3467100"/>
              <a:gd name="connsiteX24" fmla="*/ 1219200 w 2902127"/>
              <a:gd name="connsiteY24" fmla="*/ 152400 h 3467100"/>
              <a:gd name="connsiteX25" fmla="*/ 1219200 w 2902127"/>
              <a:gd name="connsiteY25" fmla="*/ 28575 h 3467100"/>
              <a:gd name="connsiteX26" fmla="*/ 1181100 w 2902127"/>
              <a:gd name="connsiteY26" fmla="*/ 19050 h 3467100"/>
              <a:gd name="connsiteX27" fmla="*/ 1114425 w 2902127"/>
              <a:gd name="connsiteY27" fmla="*/ 0 h 3467100"/>
              <a:gd name="connsiteX28" fmla="*/ 933450 w 2902127"/>
              <a:gd name="connsiteY28" fmla="*/ 19050 h 3467100"/>
              <a:gd name="connsiteX29" fmla="*/ 885825 w 2902127"/>
              <a:gd name="connsiteY29" fmla="*/ 38100 h 3467100"/>
              <a:gd name="connsiteX30" fmla="*/ 723900 w 2902127"/>
              <a:gd name="connsiteY30" fmla="*/ 47625 h 3467100"/>
              <a:gd name="connsiteX31" fmla="*/ 581025 w 2902127"/>
              <a:gd name="connsiteY31" fmla="*/ 66675 h 3467100"/>
              <a:gd name="connsiteX32" fmla="*/ 495300 w 2902127"/>
              <a:gd name="connsiteY32" fmla="*/ 85725 h 3467100"/>
              <a:gd name="connsiteX33" fmla="*/ 476250 w 2902127"/>
              <a:gd name="connsiteY33" fmla="*/ 114300 h 3467100"/>
              <a:gd name="connsiteX34" fmla="*/ 447675 w 2902127"/>
              <a:gd name="connsiteY34" fmla="*/ 171450 h 3467100"/>
              <a:gd name="connsiteX35" fmla="*/ 438150 w 2902127"/>
              <a:gd name="connsiteY35" fmla="*/ 209550 h 3467100"/>
              <a:gd name="connsiteX36" fmla="*/ 381000 w 2902127"/>
              <a:gd name="connsiteY36" fmla="*/ 266700 h 3467100"/>
              <a:gd name="connsiteX37" fmla="*/ 352425 w 2902127"/>
              <a:gd name="connsiteY37" fmla="*/ 352425 h 3467100"/>
              <a:gd name="connsiteX38" fmla="*/ 323850 w 2902127"/>
              <a:gd name="connsiteY38" fmla="*/ 409575 h 3467100"/>
              <a:gd name="connsiteX39" fmla="*/ 238125 w 2902127"/>
              <a:gd name="connsiteY39" fmla="*/ 466725 h 3467100"/>
              <a:gd name="connsiteX40" fmla="*/ 171450 w 2902127"/>
              <a:gd name="connsiteY40" fmla="*/ 504825 h 3467100"/>
              <a:gd name="connsiteX41" fmla="*/ 114300 w 2902127"/>
              <a:gd name="connsiteY41" fmla="*/ 542925 h 3467100"/>
              <a:gd name="connsiteX42" fmla="*/ 104775 w 2902127"/>
              <a:gd name="connsiteY42" fmla="*/ 571500 h 3467100"/>
              <a:gd name="connsiteX43" fmla="*/ 85725 w 2902127"/>
              <a:gd name="connsiteY43" fmla="*/ 600075 h 3467100"/>
              <a:gd name="connsiteX44" fmla="*/ 57150 w 2902127"/>
              <a:gd name="connsiteY44" fmla="*/ 695325 h 3467100"/>
              <a:gd name="connsiteX45" fmla="*/ 28575 w 2902127"/>
              <a:gd name="connsiteY45" fmla="*/ 762000 h 3467100"/>
              <a:gd name="connsiteX46" fmla="*/ 9525 w 2902127"/>
              <a:gd name="connsiteY46" fmla="*/ 1038225 h 3467100"/>
              <a:gd name="connsiteX47" fmla="*/ 0 w 2902127"/>
              <a:gd name="connsiteY47" fmla="*/ 1066800 h 3467100"/>
              <a:gd name="connsiteX48" fmla="*/ 9525 w 2902127"/>
              <a:gd name="connsiteY48" fmla="*/ 1162050 h 3467100"/>
              <a:gd name="connsiteX49" fmla="*/ 19050 w 2902127"/>
              <a:gd name="connsiteY49" fmla="*/ 1209675 h 3467100"/>
              <a:gd name="connsiteX50" fmla="*/ 85725 w 2902127"/>
              <a:gd name="connsiteY50" fmla="*/ 1304925 h 3467100"/>
              <a:gd name="connsiteX51" fmla="*/ 152400 w 2902127"/>
              <a:gd name="connsiteY51" fmla="*/ 1390650 h 3467100"/>
              <a:gd name="connsiteX52" fmla="*/ 171450 w 2902127"/>
              <a:gd name="connsiteY52" fmla="*/ 1419225 h 3467100"/>
              <a:gd name="connsiteX53" fmla="*/ 200025 w 2902127"/>
              <a:gd name="connsiteY53" fmla="*/ 1428750 h 3467100"/>
              <a:gd name="connsiteX54" fmla="*/ 228600 w 2902127"/>
              <a:gd name="connsiteY54" fmla="*/ 1457325 h 3467100"/>
              <a:gd name="connsiteX55" fmla="*/ 285750 w 2902127"/>
              <a:gd name="connsiteY55" fmla="*/ 1476375 h 3467100"/>
              <a:gd name="connsiteX56" fmla="*/ 314325 w 2902127"/>
              <a:gd name="connsiteY56" fmla="*/ 1485900 h 3467100"/>
              <a:gd name="connsiteX57" fmla="*/ 342900 w 2902127"/>
              <a:gd name="connsiteY57" fmla="*/ 1504950 h 3467100"/>
              <a:gd name="connsiteX58" fmla="*/ 485775 w 2902127"/>
              <a:gd name="connsiteY58" fmla="*/ 1524000 h 3467100"/>
              <a:gd name="connsiteX59" fmla="*/ 847725 w 2902127"/>
              <a:gd name="connsiteY59" fmla="*/ 1533525 h 3467100"/>
              <a:gd name="connsiteX60" fmla="*/ 923925 w 2902127"/>
              <a:gd name="connsiteY60" fmla="*/ 1543050 h 3467100"/>
              <a:gd name="connsiteX61" fmla="*/ 952500 w 2902127"/>
              <a:gd name="connsiteY61" fmla="*/ 1562100 h 3467100"/>
              <a:gd name="connsiteX62" fmla="*/ 981075 w 2902127"/>
              <a:gd name="connsiteY62" fmla="*/ 1571625 h 3467100"/>
              <a:gd name="connsiteX63" fmla="*/ 1000125 w 2902127"/>
              <a:gd name="connsiteY63" fmla="*/ 1600200 h 3467100"/>
              <a:gd name="connsiteX64" fmla="*/ 1038225 w 2902127"/>
              <a:gd name="connsiteY64" fmla="*/ 1609725 h 3467100"/>
              <a:gd name="connsiteX65" fmla="*/ 1190625 w 2902127"/>
              <a:gd name="connsiteY65" fmla="*/ 1628775 h 3467100"/>
              <a:gd name="connsiteX66" fmla="*/ 1200150 w 2902127"/>
              <a:gd name="connsiteY66" fmla="*/ 1790700 h 3467100"/>
              <a:gd name="connsiteX67" fmla="*/ 1181100 w 2902127"/>
              <a:gd name="connsiteY67" fmla="*/ 1847850 h 3467100"/>
              <a:gd name="connsiteX68" fmla="*/ 1171575 w 2902127"/>
              <a:gd name="connsiteY68" fmla="*/ 1876425 h 3467100"/>
              <a:gd name="connsiteX69" fmla="*/ 1238250 w 2902127"/>
              <a:gd name="connsiteY69" fmla="*/ 1952625 h 3467100"/>
              <a:gd name="connsiteX70" fmla="*/ 1285875 w 2902127"/>
              <a:gd name="connsiteY70" fmla="*/ 2095500 h 3467100"/>
              <a:gd name="connsiteX71" fmla="*/ 1295400 w 2902127"/>
              <a:gd name="connsiteY71" fmla="*/ 2124075 h 3467100"/>
              <a:gd name="connsiteX72" fmla="*/ 1314450 w 2902127"/>
              <a:gd name="connsiteY72" fmla="*/ 2181225 h 3467100"/>
              <a:gd name="connsiteX73" fmla="*/ 1323975 w 2902127"/>
              <a:gd name="connsiteY73" fmla="*/ 2381250 h 3467100"/>
              <a:gd name="connsiteX74" fmla="*/ 1343025 w 2902127"/>
              <a:gd name="connsiteY74" fmla="*/ 2409825 h 3467100"/>
              <a:gd name="connsiteX75" fmla="*/ 1333500 w 2902127"/>
              <a:gd name="connsiteY75" fmla="*/ 2447925 h 3467100"/>
              <a:gd name="connsiteX76" fmla="*/ 1314450 w 2902127"/>
              <a:gd name="connsiteY76" fmla="*/ 2486025 h 3467100"/>
              <a:gd name="connsiteX77" fmla="*/ 1304925 w 2902127"/>
              <a:gd name="connsiteY77" fmla="*/ 2514600 h 3467100"/>
              <a:gd name="connsiteX78" fmla="*/ 1314450 w 2902127"/>
              <a:gd name="connsiteY78" fmla="*/ 2724150 h 3467100"/>
              <a:gd name="connsiteX79" fmla="*/ 1333500 w 2902127"/>
              <a:gd name="connsiteY79" fmla="*/ 2781300 h 3467100"/>
              <a:gd name="connsiteX80" fmla="*/ 1352550 w 2902127"/>
              <a:gd name="connsiteY80" fmla="*/ 2809875 h 3467100"/>
              <a:gd name="connsiteX81" fmla="*/ 1362075 w 2902127"/>
              <a:gd name="connsiteY81" fmla="*/ 2857500 h 3467100"/>
              <a:gd name="connsiteX82" fmla="*/ 1381125 w 2902127"/>
              <a:gd name="connsiteY82" fmla="*/ 2914650 h 3467100"/>
              <a:gd name="connsiteX83" fmla="*/ 1400175 w 2902127"/>
              <a:gd name="connsiteY83" fmla="*/ 3028950 h 3467100"/>
              <a:gd name="connsiteX84" fmla="*/ 1419225 w 2902127"/>
              <a:gd name="connsiteY84" fmla="*/ 3086100 h 3467100"/>
              <a:gd name="connsiteX85" fmla="*/ 1447800 w 2902127"/>
              <a:gd name="connsiteY85" fmla="*/ 3181350 h 3467100"/>
              <a:gd name="connsiteX86" fmla="*/ 1466850 w 2902127"/>
              <a:gd name="connsiteY86" fmla="*/ 3209925 h 3467100"/>
              <a:gd name="connsiteX87" fmla="*/ 1495425 w 2902127"/>
              <a:gd name="connsiteY87" fmla="*/ 3238500 h 3467100"/>
              <a:gd name="connsiteX88" fmla="*/ 1504950 w 2902127"/>
              <a:gd name="connsiteY88" fmla="*/ 3286125 h 3467100"/>
              <a:gd name="connsiteX89" fmla="*/ 1514475 w 2902127"/>
              <a:gd name="connsiteY89" fmla="*/ 3314700 h 3467100"/>
              <a:gd name="connsiteX90" fmla="*/ 1524000 w 2902127"/>
              <a:gd name="connsiteY90" fmla="*/ 3362325 h 3467100"/>
              <a:gd name="connsiteX91" fmla="*/ 1562100 w 2902127"/>
              <a:gd name="connsiteY91" fmla="*/ 3448050 h 3467100"/>
              <a:gd name="connsiteX92" fmla="*/ 1609725 w 2902127"/>
              <a:gd name="connsiteY92" fmla="*/ 3457575 h 3467100"/>
              <a:gd name="connsiteX93" fmla="*/ 1638300 w 2902127"/>
              <a:gd name="connsiteY93" fmla="*/ 3467100 h 3467100"/>
              <a:gd name="connsiteX94" fmla="*/ 1895475 w 2902127"/>
              <a:gd name="connsiteY94" fmla="*/ 3457575 h 3467100"/>
              <a:gd name="connsiteX95" fmla="*/ 1924050 w 2902127"/>
              <a:gd name="connsiteY95" fmla="*/ 3448050 h 3467100"/>
              <a:gd name="connsiteX96" fmla="*/ 1952625 w 2902127"/>
              <a:gd name="connsiteY96" fmla="*/ 3429000 h 3467100"/>
              <a:gd name="connsiteX97" fmla="*/ 1981200 w 2902127"/>
              <a:gd name="connsiteY97" fmla="*/ 3371850 h 3467100"/>
              <a:gd name="connsiteX98" fmla="*/ 2000250 w 2902127"/>
              <a:gd name="connsiteY98" fmla="*/ 3314700 h 3467100"/>
              <a:gd name="connsiteX99" fmla="*/ 2019300 w 2902127"/>
              <a:gd name="connsiteY99" fmla="*/ 3267075 h 3467100"/>
              <a:gd name="connsiteX100" fmla="*/ 2038350 w 2902127"/>
              <a:gd name="connsiteY100" fmla="*/ 3209925 h 3467100"/>
              <a:gd name="connsiteX101" fmla="*/ 2066925 w 2902127"/>
              <a:gd name="connsiteY101" fmla="*/ 3171825 h 3467100"/>
              <a:gd name="connsiteX102" fmla="*/ 2095500 w 2902127"/>
              <a:gd name="connsiteY102" fmla="*/ 3114675 h 3467100"/>
              <a:gd name="connsiteX103" fmla="*/ 2105025 w 2902127"/>
              <a:gd name="connsiteY103" fmla="*/ 3086100 h 3467100"/>
              <a:gd name="connsiteX104" fmla="*/ 2143125 w 2902127"/>
              <a:gd name="connsiteY104" fmla="*/ 3028950 h 3467100"/>
              <a:gd name="connsiteX105" fmla="*/ 2162175 w 2902127"/>
              <a:gd name="connsiteY105" fmla="*/ 3000375 h 3467100"/>
              <a:gd name="connsiteX106" fmla="*/ 2171700 w 2902127"/>
              <a:gd name="connsiteY106" fmla="*/ 2971800 h 3467100"/>
              <a:gd name="connsiteX107" fmla="*/ 2219325 w 2902127"/>
              <a:gd name="connsiteY107" fmla="*/ 2886075 h 3467100"/>
              <a:gd name="connsiteX108" fmla="*/ 2228850 w 2902127"/>
              <a:gd name="connsiteY108" fmla="*/ 2752725 h 3467100"/>
              <a:gd name="connsiteX109" fmla="*/ 2257425 w 2902127"/>
              <a:gd name="connsiteY109" fmla="*/ 2733675 h 3467100"/>
              <a:gd name="connsiteX110" fmla="*/ 2295525 w 2902127"/>
              <a:gd name="connsiteY110" fmla="*/ 2676525 h 3467100"/>
              <a:gd name="connsiteX111" fmla="*/ 2324100 w 2902127"/>
              <a:gd name="connsiteY111" fmla="*/ 2619375 h 3467100"/>
              <a:gd name="connsiteX112" fmla="*/ 2333625 w 2902127"/>
              <a:gd name="connsiteY112" fmla="*/ 2590800 h 3467100"/>
              <a:gd name="connsiteX113" fmla="*/ 2362200 w 2902127"/>
              <a:gd name="connsiteY113" fmla="*/ 2562225 h 3467100"/>
              <a:gd name="connsiteX114" fmla="*/ 2409825 w 2902127"/>
              <a:gd name="connsiteY114" fmla="*/ 2505075 h 3467100"/>
              <a:gd name="connsiteX115" fmla="*/ 2438400 w 2902127"/>
              <a:gd name="connsiteY115" fmla="*/ 2419350 h 3467100"/>
              <a:gd name="connsiteX116" fmla="*/ 2447925 w 2902127"/>
              <a:gd name="connsiteY116" fmla="*/ 2390775 h 3467100"/>
              <a:gd name="connsiteX117" fmla="*/ 2457450 w 2902127"/>
              <a:gd name="connsiteY117" fmla="*/ 1943100 h 3467100"/>
              <a:gd name="connsiteX118" fmla="*/ 2466975 w 2902127"/>
              <a:gd name="connsiteY118" fmla="*/ 1914525 h 3467100"/>
              <a:gd name="connsiteX119" fmla="*/ 2505075 w 2902127"/>
              <a:gd name="connsiteY119" fmla="*/ 1857375 h 3467100"/>
              <a:gd name="connsiteX120" fmla="*/ 2562225 w 2902127"/>
              <a:gd name="connsiteY120" fmla="*/ 1800225 h 3467100"/>
              <a:gd name="connsiteX121" fmla="*/ 2619375 w 2902127"/>
              <a:gd name="connsiteY121" fmla="*/ 1752600 h 3467100"/>
              <a:gd name="connsiteX122" fmla="*/ 2657475 w 2902127"/>
              <a:gd name="connsiteY122" fmla="*/ 1743075 h 3467100"/>
              <a:gd name="connsiteX123" fmla="*/ 2705100 w 2902127"/>
              <a:gd name="connsiteY123" fmla="*/ 1695450 h 3467100"/>
              <a:gd name="connsiteX124" fmla="*/ 2790825 w 2902127"/>
              <a:gd name="connsiteY124" fmla="*/ 1619250 h 3467100"/>
              <a:gd name="connsiteX125" fmla="*/ 2828925 w 2902127"/>
              <a:gd name="connsiteY125" fmla="*/ 1562100 h 3467100"/>
              <a:gd name="connsiteX126" fmla="*/ 2867025 w 2902127"/>
              <a:gd name="connsiteY126" fmla="*/ 1447800 h 3467100"/>
              <a:gd name="connsiteX127" fmla="*/ 2886075 w 2902127"/>
              <a:gd name="connsiteY127" fmla="*/ 1390650 h 3467100"/>
              <a:gd name="connsiteX128" fmla="*/ 2895600 w 2902127"/>
              <a:gd name="connsiteY128" fmla="*/ 1362075 h 3467100"/>
              <a:gd name="connsiteX129" fmla="*/ 2886075 w 2902127"/>
              <a:gd name="connsiteY129" fmla="*/ 1228725 h 3467100"/>
              <a:gd name="connsiteX130" fmla="*/ 2743200 w 2902127"/>
              <a:gd name="connsiteY130" fmla="*/ 1247775 h 3467100"/>
              <a:gd name="connsiteX131" fmla="*/ 2705100 w 2902127"/>
              <a:gd name="connsiteY131" fmla="*/ 1266825 h 3467100"/>
              <a:gd name="connsiteX132" fmla="*/ 2647950 w 2902127"/>
              <a:gd name="connsiteY132" fmla="*/ 1257300 h 3467100"/>
              <a:gd name="connsiteX133" fmla="*/ 2609850 w 2902127"/>
              <a:gd name="connsiteY133" fmla="*/ 1076325 h 3467100"/>
              <a:gd name="connsiteX134" fmla="*/ 2590800 w 2902127"/>
              <a:gd name="connsiteY134" fmla="*/ 1047750 h 3467100"/>
              <a:gd name="connsiteX135" fmla="*/ 2562225 w 2902127"/>
              <a:gd name="connsiteY135" fmla="*/ 1009650 h 3467100"/>
              <a:gd name="connsiteX136" fmla="*/ 2476500 w 2902127"/>
              <a:gd name="connsiteY136" fmla="*/ 962025 h 3467100"/>
              <a:gd name="connsiteX137" fmla="*/ 2447925 w 2902127"/>
              <a:gd name="connsiteY137" fmla="*/ 942975 h 3467100"/>
              <a:gd name="connsiteX138" fmla="*/ 2400300 w 2902127"/>
              <a:gd name="connsiteY138" fmla="*/ 895350 h 3467100"/>
              <a:gd name="connsiteX139" fmla="*/ 2324100 w 2902127"/>
              <a:gd name="connsiteY139" fmla="*/ 809625 h 3467100"/>
              <a:gd name="connsiteX140" fmla="*/ 2295525 w 2902127"/>
              <a:gd name="connsiteY140" fmla="*/ 714375 h 3467100"/>
              <a:gd name="connsiteX141" fmla="*/ 2276475 w 2902127"/>
              <a:gd name="connsiteY141" fmla="*/ 685800 h 3467100"/>
              <a:gd name="connsiteX142" fmla="*/ 2266950 w 2902127"/>
              <a:gd name="connsiteY142" fmla="*/ 657225 h 3467100"/>
              <a:gd name="connsiteX143" fmla="*/ 2228850 w 2902127"/>
              <a:gd name="connsiteY143" fmla="*/ 600075 h 3467100"/>
              <a:gd name="connsiteX144" fmla="*/ 2190750 w 2902127"/>
              <a:gd name="connsiteY144" fmla="*/ 514350 h 3467100"/>
              <a:gd name="connsiteX145" fmla="*/ 2181225 w 2902127"/>
              <a:gd name="connsiteY145" fmla="*/ 485775 h 3467100"/>
              <a:gd name="connsiteX146" fmla="*/ 2171700 w 2902127"/>
              <a:gd name="connsiteY146" fmla="*/ 352425 h 3467100"/>
              <a:gd name="connsiteX147" fmla="*/ 2152650 w 2902127"/>
              <a:gd name="connsiteY147" fmla="*/ 323850 h 3467100"/>
              <a:gd name="connsiteX148" fmla="*/ 2133600 w 2902127"/>
              <a:gd name="connsiteY148" fmla="*/ 352425 h 3467100"/>
              <a:gd name="connsiteX149" fmla="*/ 2181225 w 2902127"/>
              <a:gd name="connsiteY149" fmla="*/ 447675 h 3467100"/>
              <a:gd name="connsiteX150" fmla="*/ 2190750 w 2902127"/>
              <a:gd name="connsiteY150" fmla="*/ 476250 h 3467100"/>
              <a:gd name="connsiteX151" fmla="*/ 2219325 w 2902127"/>
              <a:gd name="connsiteY151" fmla="*/ 666750 h 3467100"/>
              <a:gd name="connsiteX152" fmla="*/ 2247900 w 2902127"/>
              <a:gd name="connsiteY152" fmla="*/ 685800 h 3467100"/>
              <a:gd name="connsiteX153" fmla="*/ 2276475 w 2902127"/>
              <a:gd name="connsiteY153" fmla="*/ 695325 h 3467100"/>
              <a:gd name="connsiteX154" fmla="*/ 2286000 w 2902127"/>
              <a:gd name="connsiteY154" fmla="*/ 70485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902127" h="3467100">
                <a:moveTo>
                  <a:pt x="2286000" y="704850"/>
                </a:moveTo>
                <a:cubicBezTo>
                  <a:pt x="2279650" y="688975"/>
                  <a:pt x="2275137" y="672235"/>
                  <a:pt x="2266950" y="657225"/>
                </a:cubicBezTo>
                <a:cubicBezTo>
                  <a:pt x="2255987" y="637125"/>
                  <a:pt x="2241550" y="619125"/>
                  <a:pt x="2228850" y="600075"/>
                </a:cubicBezTo>
                <a:cubicBezTo>
                  <a:pt x="2222500" y="590550"/>
                  <a:pt x="2213420" y="582360"/>
                  <a:pt x="2209800" y="571500"/>
                </a:cubicBezTo>
                <a:lnTo>
                  <a:pt x="2190750" y="514350"/>
                </a:lnTo>
                <a:cubicBezTo>
                  <a:pt x="2187575" y="492125"/>
                  <a:pt x="2186273" y="469551"/>
                  <a:pt x="2181225" y="447675"/>
                </a:cubicBezTo>
                <a:cubicBezTo>
                  <a:pt x="2164118" y="373545"/>
                  <a:pt x="2134625" y="385933"/>
                  <a:pt x="2219325" y="400050"/>
                </a:cubicBezTo>
                <a:cubicBezTo>
                  <a:pt x="2212975" y="381000"/>
                  <a:pt x="2216983" y="354039"/>
                  <a:pt x="2200275" y="342900"/>
                </a:cubicBezTo>
                <a:cubicBezTo>
                  <a:pt x="2181225" y="330200"/>
                  <a:pt x="2164845" y="312040"/>
                  <a:pt x="2143125" y="304800"/>
                </a:cubicBezTo>
                <a:cubicBezTo>
                  <a:pt x="2133600" y="301625"/>
                  <a:pt x="2124395" y="297244"/>
                  <a:pt x="2114550" y="295275"/>
                </a:cubicBezTo>
                <a:cubicBezTo>
                  <a:pt x="2034312" y="279227"/>
                  <a:pt x="1930463" y="279879"/>
                  <a:pt x="1857375" y="276225"/>
                </a:cubicBezTo>
                <a:lnTo>
                  <a:pt x="1800225" y="257175"/>
                </a:lnTo>
                <a:cubicBezTo>
                  <a:pt x="1790700" y="254000"/>
                  <a:pt x="1781390" y="250085"/>
                  <a:pt x="1771650" y="247650"/>
                </a:cubicBezTo>
                <a:cubicBezTo>
                  <a:pt x="1758950" y="244475"/>
                  <a:pt x="1746089" y="241887"/>
                  <a:pt x="1733550" y="238125"/>
                </a:cubicBezTo>
                <a:cubicBezTo>
                  <a:pt x="1714316" y="232355"/>
                  <a:pt x="1676400" y="219075"/>
                  <a:pt x="1676400" y="219075"/>
                </a:cubicBezTo>
                <a:cubicBezTo>
                  <a:pt x="1657350" y="222250"/>
                  <a:pt x="1636524" y="219963"/>
                  <a:pt x="1619250" y="228600"/>
                </a:cubicBezTo>
                <a:cubicBezTo>
                  <a:pt x="1589258" y="243596"/>
                  <a:pt x="1603475" y="299442"/>
                  <a:pt x="1581150" y="314325"/>
                </a:cubicBezTo>
                <a:lnTo>
                  <a:pt x="1552575" y="333375"/>
                </a:lnTo>
                <a:cubicBezTo>
                  <a:pt x="1524000" y="330200"/>
                  <a:pt x="1495210" y="328577"/>
                  <a:pt x="1466850" y="323850"/>
                </a:cubicBezTo>
                <a:cubicBezTo>
                  <a:pt x="1456946" y="322199"/>
                  <a:pt x="1446629" y="319894"/>
                  <a:pt x="1438275" y="314325"/>
                </a:cubicBezTo>
                <a:cubicBezTo>
                  <a:pt x="1427067" y="306853"/>
                  <a:pt x="1420048" y="294374"/>
                  <a:pt x="1409700" y="285750"/>
                </a:cubicBezTo>
                <a:cubicBezTo>
                  <a:pt x="1381509" y="262258"/>
                  <a:pt x="1379336" y="266253"/>
                  <a:pt x="1343025" y="257175"/>
                </a:cubicBezTo>
                <a:cubicBezTo>
                  <a:pt x="1261133" y="202580"/>
                  <a:pt x="1364745" y="268035"/>
                  <a:pt x="1285875" y="228600"/>
                </a:cubicBezTo>
                <a:cubicBezTo>
                  <a:pt x="1259353" y="215339"/>
                  <a:pt x="1249791" y="202041"/>
                  <a:pt x="1228725" y="180975"/>
                </a:cubicBezTo>
                <a:cubicBezTo>
                  <a:pt x="1225550" y="171450"/>
                  <a:pt x="1219200" y="162440"/>
                  <a:pt x="1219200" y="152400"/>
                </a:cubicBezTo>
                <a:cubicBezTo>
                  <a:pt x="1219200" y="120118"/>
                  <a:pt x="1242959" y="61838"/>
                  <a:pt x="1219200" y="28575"/>
                </a:cubicBezTo>
                <a:cubicBezTo>
                  <a:pt x="1211591" y="17923"/>
                  <a:pt x="1193687" y="22646"/>
                  <a:pt x="1181100" y="19050"/>
                </a:cubicBezTo>
                <a:cubicBezTo>
                  <a:pt x="1085447" y="-8279"/>
                  <a:pt x="1233532" y="29777"/>
                  <a:pt x="1114425" y="0"/>
                </a:cubicBezTo>
                <a:cubicBezTo>
                  <a:pt x="1074904" y="2823"/>
                  <a:pt x="984819" y="3639"/>
                  <a:pt x="933450" y="19050"/>
                </a:cubicBezTo>
                <a:cubicBezTo>
                  <a:pt x="917073" y="23963"/>
                  <a:pt x="902766" y="35790"/>
                  <a:pt x="885825" y="38100"/>
                </a:cubicBezTo>
                <a:cubicBezTo>
                  <a:pt x="832252" y="45405"/>
                  <a:pt x="777875" y="44450"/>
                  <a:pt x="723900" y="47625"/>
                </a:cubicBezTo>
                <a:cubicBezTo>
                  <a:pt x="616736" y="69058"/>
                  <a:pt x="748064" y="44403"/>
                  <a:pt x="581025" y="66675"/>
                </a:cubicBezTo>
                <a:cubicBezTo>
                  <a:pt x="555113" y="70130"/>
                  <a:pt x="521169" y="79258"/>
                  <a:pt x="495300" y="85725"/>
                </a:cubicBezTo>
                <a:cubicBezTo>
                  <a:pt x="488950" y="95250"/>
                  <a:pt x="481370" y="104061"/>
                  <a:pt x="476250" y="114300"/>
                </a:cubicBezTo>
                <a:cubicBezTo>
                  <a:pt x="436815" y="193170"/>
                  <a:pt x="502270" y="89558"/>
                  <a:pt x="447675" y="171450"/>
                </a:cubicBezTo>
                <a:cubicBezTo>
                  <a:pt x="444500" y="184150"/>
                  <a:pt x="445657" y="198826"/>
                  <a:pt x="438150" y="209550"/>
                </a:cubicBezTo>
                <a:cubicBezTo>
                  <a:pt x="422700" y="231621"/>
                  <a:pt x="381000" y="266700"/>
                  <a:pt x="381000" y="266700"/>
                </a:cubicBezTo>
                <a:lnTo>
                  <a:pt x="352425" y="352425"/>
                </a:lnTo>
                <a:cubicBezTo>
                  <a:pt x="345631" y="372808"/>
                  <a:pt x="341228" y="394369"/>
                  <a:pt x="323850" y="409575"/>
                </a:cubicBezTo>
                <a:cubicBezTo>
                  <a:pt x="304800" y="426244"/>
                  <a:pt x="261937" y="448866"/>
                  <a:pt x="238125" y="466725"/>
                </a:cubicBezTo>
                <a:cubicBezTo>
                  <a:pt x="113143" y="560461"/>
                  <a:pt x="264954" y="452878"/>
                  <a:pt x="171450" y="504825"/>
                </a:cubicBezTo>
                <a:cubicBezTo>
                  <a:pt x="151436" y="515944"/>
                  <a:pt x="114300" y="542925"/>
                  <a:pt x="114300" y="542925"/>
                </a:cubicBezTo>
                <a:cubicBezTo>
                  <a:pt x="111125" y="552450"/>
                  <a:pt x="109265" y="562520"/>
                  <a:pt x="104775" y="571500"/>
                </a:cubicBezTo>
                <a:cubicBezTo>
                  <a:pt x="99655" y="581739"/>
                  <a:pt x="90234" y="589553"/>
                  <a:pt x="85725" y="600075"/>
                </a:cubicBezTo>
                <a:cubicBezTo>
                  <a:pt x="44707" y="695783"/>
                  <a:pt x="121177" y="567271"/>
                  <a:pt x="57150" y="695325"/>
                </a:cubicBezTo>
                <a:cubicBezTo>
                  <a:pt x="33610" y="742405"/>
                  <a:pt x="42590" y="719955"/>
                  <a:pt x="28575" y="762000"/>
                </a:cubicBezTo>
                <a:cubicBezTo>
                  <a:pt x="24822" y="848328"/>
                  <a:pt x="29320" y="949148"/>
                  <a:pt x="9525" y="1038225"/>
                </a:cubicBezTo>
                <a:cubicBezTo>
                  <a:pt x="7347" y="1048026"/>
                  <a:pt x="3175" y="1057275"/>
                  <a:pt x="0" y="1066800"/>
                </a:cubicBezTo>
                <a:cubicBezTo>
                  <a:pt x="3175" y="1098550"/>
                  <a:pt x="5308" y="1130422"/>
                  <a:pt x="9525" y="1162050"/>
                </a:cubicBezTo>
                <a:cubicBezTo>
                  <a:pt x="11665" y="1178097"/>
                  <a:pt x="12351" y="1194937"/>
                  <a:pt x="19050" y="1209675"/>
                </a:cubicBezTo>
                <a:cubicBezTo>
                  <a:pt x="28070" y="1229520"/>
                  <a:pt x="69682" y="1283534"/>
                  <a:pt x="85725" y="1304925"/>
                </a:cubicBezTo>
                <a:cubicBezTo>
                  <a:pt x="111751" y="1383003"/>
                  <a:pt x="66734" y="1262151"/>
                  <a:pt x="152400" y="1390650"/>
                </a:cubicBezTo>
                <a:cubicBezTo>
                  <a:pt x="158750" y="1400175"/>
                  <a:pt x="162511" y="1412074"/>
                  <a:pt x="171450" y="1419225"/>
                </a:cubicBezTo>
                <a:cubicBezTo>
                  <a:pt x="179290" y="1425497"/>
                  <a:pt x="190500" y="1425575"/>
                  <a:pt x="200025" y="1428750"/>
                </a:cubicBezTo>
                <a:cubicBezTo>
                  <a:pt x="209550" y="1438275"/>
                  <a:pt x="216825" y="1450783"/>
                  <a:pt x="228600" y="1457325"/>
                </a:cubicBezTo>
                <a:cubicBezTo>
                  <a:pt x="246153" y="1467077"/>
                  <a:pt x="266700" y="1470025"/>
                  <a:pt x="285750" y="1476375"/>
                </a:cubicBezTo>
                <a:cubicBezTo>
                  <a:pt x="295275" y="1479550"/>
                  <a:pt x="305971" y="1480331"/>
                  <a:pt x="314325" y="1485900"/>
                </a:cubicBezTo>
                <a:cubicBezTo>
                  <a:pt x="323850" y="1492250"/>
                  <a:pt x="332661" y="1499830"/>
                  <a:pt x="342900" y="1504950"/>
                </a:cubicBezTo>
                <a:cubicBezTo>
                  <a:pt x="381175" y="1524088"/>
                  <a:pt x="462644" y="1523075"/>
                  <a:pt x="485775" y="1524000"/>
                </a:cubicBezTo>
                <a:cubicBezTo>
                  <a:pt x="606370" y="1528824"/>
                  <a:pt x="727075" y="1530350"/>
                  <a:pt x="847725" y="1533525"/>
                </a:cubicBezTo>
                <a:cubicBezTo>
                  <a:pt x="873125" y="1536700"/>
                  <a:pt x="899229" y="1536315"/>
                  <a:pt x="923925" y="1543050"/>
                </a:cubicBezTo>
                <a:cubicBezTo>
                  <a:pt x="934969" y="1546062"/>
                  <a:pt x="942261" y="1556980"/>
                  <a:pt x="952500" y="1562100"/>
                </a:cubicBezTo>
                <a:cubicBezTo>
                  <a:pt x="961480" y="1566590"/>
                  <a:pt x="971550" y="1568450"/>
                  <a:pt x="981075" y="1571625"/>
                </a:cubicBezTo>
                <a:cubicBezTo>
                  <a:pt x="987425" y="1581150"/>
                  <a:pt x="990600" y="1593850"/>
                  <a:pt x="1000125" y="1600200"/>
                </a:cubicBezTo>
                <a:cubicBezTo>
                  <a:pt x="1011017" y="1607462"/>
                  <a:pt x="1025638" y="1606129"/>
                  <a:pt x="1038225" y="1609725"/>
                </a:cubicBezTo>
                <a:cubicBezTo>
                  <a:pt x="1121547" y="1633531"/>
                  <a:pt x="992988" y="1613572"/>
                  <a:pt x="1190625" y="1628775"/>
                </a:cubicBezTo>
                <a:cubicBezTo>
                  <a:pt x="1232009" y="1690851"/>
                  <a:pt x="1219776" y="1659860"/>
                  <a:pt x="1200150" y="1790700"/>
                </a:cubicBezTo>
                <a:cubicBezTo>
                  <a:pt x="1197171" y="1810558"/>
                  <a:pt x="1187450" y="1828800"/>
                  <a:pt x="1181100" y="1847850"/>
                </a:cubicBezTo>
                <a:lnTo>
                  <a:pt x="1171575" y="1876425"/>
                </a:lnTo>
                <a:cubicBezTo>
                  <a:pt x="1216025" y="1943100"/>
                  <a:pt x="1190625" y="1920875"/>
                  <a:pt x="1238250" y="1952625"/>
                </a:cubicBezTo>
                <a:lnTo>
                  <a:pt x="1285875" y="2095500"/>
                </a:lnTo>
                <a:lnTo>
                  <a:pt x="1295400" y="2124075"/>
                </a:lnTo>
                <a:lnTo>
                  <a:pt x="1314450" y="2181225"/>
                </a:lnTo>
                <a:cubicBezTo>
                  <a:pt x="1317625" y="2247900"/>
                  <a:pt x="1315696" y="2315015"/>
                  <a:pt x="1323975" y="2381250"/>
                </a:cubicBezTo>
                <a:cubicBezTo>
                  <a:pt x="1325395" y="2392609"/>
                  <a:pt x="1341406" y="2398492"/>
                  <a:pt x="1343025" y="2409825"/>
                </a:cubicBezTo>
                <a:cubicBezTo>
                  <a:pt x="1344876" y="2422784"/>
                  <a:pt x="1338097" y="2435668"/>
                  <a:pt x="1333500" y="2447925"/>
                </a:cubicBezTo>
                <a:cubicBezTo>
                  <a:pt x="1328514" y="2461220"/>
                  <a:pt x="1320043" y="2472974"/>
                  <a:pt x="1314450" y="2486025"/>
                </a:cubicBezTo>
                <a:cubicBezTo>
                  <a:pt x="1310495" y="2495253"/>
                  <a:pt x="1308100" y="2505075"/>
                  <a:pt x="1304925" y="2514600"/>
                </a:cubicBezTo>
                <a:cubicBezTo>
                  <a:pt x="1308100" y="2584450"/>
                  <a:pt x="1307001" y="2654626"/>
                  <a:pt x="1314450" y="2724150"/>
                </a:cubicBezTo>
                <a:cubicBezTo>
                  <a:pt x="1316589" y="2744116"/>
                  <a:pt x="1322361" y="2764592"/>
                  <a:pt x="1333500" y="2781300"/>
                </a:cubicBezTo>
                <a:lnTo>
                  <a:pt x="1352550" y="2809875"/>
                </a:lnTo>
                <a:cubicBezTo>
                  <a:pt x="1355725" y="2825750"/>
                  <a:pt x="1357815" y="2841881"/>
                  <a:pt x="1362075" y="2857500"/>
                </a:cubicBezTo>
                <a:cubicBezTo>
                  <a:pt x="1367359" y="2876873"/>
                  <a:pt x="1381125" y="2914650"/>
                  <a:pt x="1381125" y="2914650"/>
                </a:cubicBezTo>
                <a:cubicBezTo>
                  <a:pt x="1385214" y="2943271"/>
                  <a:pt x="1391818" y="2998309"/>
                  <a:pt x="1400175" y="3028950"/>
                </a:cubicBezTo>
                <a:cubicBezTo>
                  <a:pt x="1405459" y="3048323"/>
                  <a:pt x="1414355" y="3066619"/>
                  <a:pt x="1419225" y="3086100"/>
                </a:cubicBezTo>
                <a:cubicBezTo>
                  <a:pt x="1424550" y="3107398"/>
                  <a:pt x="1438524" y="3167436"/>
                  <a:pt x="1447800" y="3181350"/>
                </a:cubicBezTo>
                <a:cubicBezTo>
                  <a:pt x="1454150" y="3190875"/>
                  <a:pt x="1459521" y="3201131"/>
                  <a:pt x="1466850" y="3209925"/>
                </a:cubicBezTo>
                <a:cubicBezTo>
                  <a:pt x="1475474" y="3220273"/>
                  <a:pt x="1485900" y="3228975"/>
                  <a:pt x="1495425" y="3238500"/>
                </a:cubicBezTo>
                <a:cubicBezTo>
                  <a:pt x="1498600" y="3254375"/>
                  <a:pt x="1501023" y="3270419"/>
                  <a:pt x="1504950" y="3286125"/>
                </a:cubicBezTo>
                <a:cubicBezTo>
                  <a:pt x="1507385" y="3295865"/>
                  <a:pt x="1512040" y="3304960"/>
                  <a:pt x="1514475" y="3314700"/>
                </a:cubicBezTo>
                <a:cubicBezTo>
                  <a:pt x="1518402" y="3330406"/>
                  <a:pt x="1519740" y="3346706"/>
                  <a:pt x="1524000" y="3362325"/>
                </a:cubicBezTo>
                <a:cubicBezTo>
                  <a:pt x="1525901" y="3369295"/>
                  <a:pt x="1543752" y="3437565"/>
                  <a:pt x="1562100" y="3448050"/>
                </a:cubicBezTo>
                <a:cubicBezTo>
                  <a:pt x="1576156" y="3456082"/>
                  <a:pt x="1594019" y="3453648"/>
                  <a:pt x="1609725" y="3457575"/>
                </a:cubicBezTo>
                <a:cubicBezTo>
                  <a:pt x="1619465" y="3460010"/>
                  <a:pt x="1628775" y="3463925"/>
                  <a:pt x="1638300" y="3467100"/>
                </a:cubicBezTo>
                <a:cubicBezTo>
                  <a:pt x="1724025" y="3463925"/>
                  <a:pt x="1809881" y="3463281"/>
                  <a:pt x="1895475" y="3457575"/>
                </a:cubicBezTo>
                <a:cubicBezTo>
                  <a:pt x="1905493" y="3456907"/>
                  <a:pt x="1915070" y="3452540"/>
                  <a:pt x="1924050" y="3448050"/>
                </a:cubicBezTo>
                <a:cubicBezTo>
                  <a:pt x="1934289" y="3442930"/>
                  <a:pt x="1943100" y="3435350"/>
                  <a:pt x="1952625" y="3429000"/>
                </a:cubicBezTo>
                <a:cubicBezTo>
                  <a:pt x="1987363" y="3324787"/>
                  <a:pt x="1931961" y="3482637"/>
                  <a:pt x="1981200" y="3371850"/>
                </a:cubicBezTo>
                <a:cubicBezTo>
                  <a:pt x="1989355" y="3353500"/>
                  <a:pt x="1992792" y="3333344"/>
                  <a:pt x="2000250" y="3314700"/>
                </a:cubicBezTo>
                <a:cubicBezTo>
                  <a:pt x="2006600" y="3298825"/>
                  <a:pt x="2013457" y="3283143"/>
                  <a:pt x="2019300" y="3267075"/>
                </a:cubicBezTo>
                <a:cubicBezTo>
                  <a:pt x="2026162" y="3248204"/>
                  <a:pt x="2026302" y="3225989"/>
                  <a:pt x="2038350" y="3209925"/>
                </a:cubicBezTo>
                <a:lnTo>
                  <a:pt x="2066925" y="3171825"/>
                </a:lnTo>
                <a:cubicBezTo>
                  <a:pt x="2090866" y="3100001"/>
                  <a:pt x="2058571" y="3188533"/>
                  <a:pt x="2095500" y="3114675"/>
                </a:cubicBezTo>
                <a:cubicBezTo>
                  <a:pt x="2099990" y="3105695"/>
                  <a:pt x="2100149" y="3094877"/>
                  <a:pt x="2105025" y="3086100"/>
                </a:cubicBezTo>
                <a:cubicBezTo>
                  <a:pt x="2116144" y="3066086"/>
                  <a:pt x="2130425" y="3048000"/>
                  <a:pt x="2143125" y="3028950"/>
                </a:cubicBezTo>
                <a:cubicBezTo>
                  <a:pt x="2149475" y="3019425"/>
                  <a:pt x="2158555" y="3011235"/>
                  <a:pt x="2162175" y="3000375"/>
                </a:cubicBezTo>
                <a:cubicBezTo>
                  <a:pt x="2165350" y="2990850"/>
                  <a:pt x="2166824" y="2980577"/>
                  <a:pt x="2171700" y="2971800"/>
                </a:cubicBezTo>
                <a:cubicBezTo>
                  <a:pt x="2226287" y="2873544"/>
                  <a:pt x="2197772" y="2950733"/>
                  <a:pt x="2219325" y="2886075"/>
                </a:cubicBezTo>
                <a:cubicBezTo>
                  <a:pt x="2222500" y="2841625"/>
                  <a:pt x="2218042" y="2795958"/>
                  <a:pt x="2228850" y="2752725"/>
                </a:cubicBezTo>
                <a:cubicBezTo>
                  <a:pt x="2231626" y="2741619"/>
                  <a:pt x="2249887" y="2742290"/>
                  <a:pt x="2257425" y="2733675"/>
                </a:cubicBezTo>
                <a:cubicBezTo>
                  <a:pt x="2272502" y="2716445"/>
                  <a:pt x="2288285" y="2698245"/>
                  <a:pt x="2295525" y="2676525"/>
                </a:cubicBezTo>
                <a:cubicBezTo>
                  <a:pt x="2319466" y="2604701"/>
                  <a:pt x="2287171" y="2693233"/>
                  <a:pt x="2324100" y="2619375"/>
                </a:cubicBezTo>
                <a:cubicBezTo>
                  <a:pt x="2328590" y="2610395"/>
                  <a:pt x="2328056" y="2599154"/>
                  <a:pt x="2333625" y="2590800"/>
                </a:cubicBezTo>
                <a:cubicBezTo>
                  <a:pt x="2341097" y="2579592"/>
                  <a:pt x="2353576" y="2572573"/>
                  <a:pt x="2362200" y="2562225"/>
                </a:cubicBezTo>
                <a:cubicBezTo>
                  <a:pt x="2428505" y="2482659"/>
                  <a:pt x="2326343" y="2588557"/>
                  <a:pt x="2409825" y="2505075"/>
                </a:cubicBezTo>
                <a:lnTo>
                  <a:pt x="2438400" y="2419350"/>
                </a:lnTo>
                <a:lnTo>
                  <a:pt x="2447925" y="2390775"/>
                </a:lnTo>
                <a:cubicBezTo>
                  <a:pt x="2451100" y="2241550"/>
                  <a:pt x="2451484" y="2092240"/>
                  <a:pt x="2457450" y="1943100"/>
                </a:cubicBezTo>
                <a:cubicBezTo>
                  <a:pt x="2457851" y="1933068"/>
                  <a:pt x="2462099" y="1923302"/>
                  <a:pt x="2466975" y="1914525"/>
                </a:cubicBezTo>
                <a:cubicBezTo>
                  <a:pt x="2478094" y="1894511"/>
                  <a:pt x="2488886" y="1873564"/>
                  <a:pt x="2505075" y="1857375"/>
                </a:cubicBezTo>
                <a:lnTo>
                  <a:pt x="2562225" y="1800225"/>
                </a:lnTo>
                <a:cubicBezTo>
                  <a:pt x="2579389" y="1783061"/>
                  <a:pt x="2596168" y="1762546"/>
                  <a:pt x="2619375" y="1752600"/>
                </a:cubicBezTo>
                <a:cubicBezTo>
                  <a:pt x="2631407" y="1747443"/>
                  <a:pt x="2644775" y="1746250"/>
                  <a:pt x="2657475" y="1743075"/>
                </a:cubicBezTo>
                <a:cubicBezTo>
                  <a:pt x="2696730" y="1684193"/>
                  <a:pt x="2653145" y="1741632"/>
                  <a:pt x="2705100" y="1695450"/>
                </a:cubicBezTo>
                <a:cubicBezTo>
                  <a:pt x="2802967" y="1608457"/>
                  <a:pt x="2725972" y="1662485"/>
                  <a:pt x="2790825" y="1619250"/>
                </a:cubicBezTo>
                <a:cubicBezTo>
                  <a:pt x="2803525" y="1600200"/>
                  <a:pt x="2821685" y="1583820"/>
                  <a:pt x="2828925" y="1562100"/>
                </a:cubicBezTo>
                <a:lnTo>
                  <a:pt x="2867025" y="1447800"/>
                </a:lnTo>
                <a:lnTo>
                  <a:pt x="2886075" y="1390650"/>
                </a:lnTo>
                <a:lnTo>
                  <a:pt x="2895600" y="1362075"/>
                </a:lnTo>
                <a:cubicBezTo>
                  <a:pt x="2892425" y="1317625"/>
                  <a:pt x="2917586" y="1260236"/>
                  <a:pt x="2886075" y="1228725"/>
                </a:cubicBezTo>
                <a:cubicBezTo>
                  <a:pt x="2872496" y="1215146"/>
                  <a:pt x="2778967" y="1232446"/>
                  <a:pt x="2743200" y="1247775"/>
                </a:cubicBezTo>
                <a:cubicBezTo>
                  <a:pt x="2730149" y="1253368"/>
                  <a:pt x="2717800" y="1260475"/>
                  <a:pt x="2705100" y="1266825"/>
                </a:cubicBezTo>
                <a:cubicBezTo>
                  <a:pt x="2686050" y="1263650"/>
                  <a:pt x="2664832" y="1266679"/>
                  <a:pt x="2647950" y="1257300"/>
                </a:cubicBezTo>
                <a:cubicBezTo>
                  <a:pt x="2593092" y="1226824"/>
                  <a:pt x="2613348" y="1097310"/>
                  <a:pt x="2609850" y="1076325"/>
                </a:cubicBezTo>
                <a:cubicBezTo>
                  <a:pt x="2607968" y="1065033"/>
                  <a:pt x="2597454" y="1057065"/>
                  <a:pt x="2590800" y="1047750"/>
                </a:cubicBezTo>
                <a:cubicBezTo>
                  <a:pt x="2581573" y="1034832"/>
                  <a:pt x="2574090" y="1020197"/>
                  <a:pt x="2562225" y="1009650"/>
                </a:cubicBezTo>
                <a:cubicBezTo>
                  <a:pt x="2484999" y="941004"/>
                  <a:pt x="2531936" y="989743"/>
                  <a:pt x="2476500" y="962025"/>
                </a:cubicBezTo>
                <a:cubicBezTo>
                  <a:pt x="2466261" y="956905"/>
                  <a:pt x="2457450" y="949325"/>
                  <a:pt x="2447925" y="942975"/>
                </a:cubicBezTo>
                <a:cubicBezTo>
                  <a:pt x="2408670" y="884093"/>
                  <a:pt x="2452255" y="941532"/>
                  <a:pt x="2400300" y="895350"/>
                </a:cubicBezTo>
                <a:cubicBezTo>
                  <a:pt x="2346918" y="847899"/>
                  <a:pt x="2353053" y="853055"/>
                  <a:pt x="2324100" y="809625"/>
                </a:cubicBezTo>
                <a:cubicBezTo>
                  <a:pt x="2318775" y="788327"/>
                  <a:pt x="2304801" y="728289"/>
                  <a:pt x="2295525" y="714375"/>
                </a:cubicBezTo>
                <a:cubicBezTo>
                  <a:pt x="2289175" y="704850"/>
                  <a:pt x="2281595" y="696039"/>
                  <a:pt x="2276475" y="685800"/>
                </a:cubicBezTo>
                <a:cubicBezTo>
                  <a:pt x="2271985" y="676820"/>
                  <a:pt x="2271826" y="666002"/>
                  <a:pt x="2266950" y="657225"/>
                </a:cubicBezTo>
                <a:cubicBezTo>
                  <a:pt x="2255831" y="637211"/>
                  <a:pt x="2241550" y="619125"/>
                  <a:pt x="2228850" y="600075"/>
                </a:cubicBezTo>
                <a:cubicBezTo>
                  <a:pt x="2198661" y="554792"/>
                  <a:pt x="2213420" y="582360"/>
                  <a:pt x="2190750" y="514350"/>
                </a:cubicBezTo>
                <a:lnTo>
                  <a:pt x="2181225" y="485775"/>
                </a:lnTo>
                <a:cubicBezTo>
                  <a:pt x="2178050" y="441325"/>
                  <a:pt x="2179444" y="396310"/>
                  <a:pt x="2171700" y="352425"/>
                </a:cubicBezTo>
                <a:cubicBezTo>
                  <a:pt x="2169711" y="341152"/>
                  <a:pt x="2164098" y="323850"/>
                  <a:pt x="2152650" y="323850"/>
                </a:cubicBezTo>
                <a:cubicBezTo>
                  <a:pt x="2141202" y="323850"/>
                  <a:pt x="2139950" y="342900"/>
                  <a:pt x="2133600" y="352425"/>
                </a:cubicBezTo>
                <a:cubicBezTo>
                  <a:pt x="2149475" y="384175"/>
                  <a:pt x="2166349" y="415445"/>
                  <a:pt x="2181225" y="447675"/>
                </a:cubicBezTo>
                <a:cubicBezTo>
                  <a:pt x="2185432" y="456791"/>
                  <a:pt x="2189699" y="466265"/>
                  <a:pt x="2190750" y="476250"/>
                </a:cubicBezTo>
                <a:cubicBezTo>
                  <a:pt x="2194867" y="515360"/>
                  <a:pt x="2179268" y="618682"/>
                  <a:pt x="2219325" y="666750"/>
                </a:cubicBezTo>
                <a:cubicBezTo>
                  <a:pt x="2226654" y="675544"/>
                  <a:pt x="2237661" y="680680"/>
                  <a:pt x="2247900" y="685800"/>
                </a:cubicBezTo>
                <a:cubicBezTo>
                  <a:pt x="2256880" y="690290"/>
                  <a:pt x="2266950" y="692150"/>
                  <a:pt x="2276475" y="695325"/>
                </a:cubicBezTo>
                <a:lnTo>
                  <a:pt x="2286000" y="70485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14601C3-D1DE-44F6-85F2-4289A0CB0BA5}"/>
              </a:ext>
            </a:extLst>
          </p:cNvPr>
          <p:cNvSpPr/>
          <p:nvPr/>
        </p:nvSpPr>
        <p:spPr>
          <a:xfrm>
            <a:off x="-12700" y="1517650"/>
            <a:ext cx="2344830" cy="1108316"/>
          </a:xfrm>
          <a:custGeom>
            <a:avLst/>
            <a:gdLst>
              <a:gd name="connsiteX0" fmla="*/ 311150 w 2344830"/>
              <a:gd name="connsiteY0" fmla="*/ 0 h 1108316"/>
              <a:gd name="connsiteX1" fmla="*/ 514350 w 2344830"/>
              <a:gd name="connsiteY1" fmla="*/ 12700 h 1108316"/>
              <a:gd name="connsiteX2" fmla="*/ 946150 w 2344830"/>
              <a:gd name="connsiteY2" fmla="*/ 19050 h 1108316"/>
              <a:gd name="connsiteX3" fmla="*/ 1270000 w 2344830"/>
              <a:gd name="connsiteY3" fmla="*/ 12700 h 1108316"/>
              <a:gd name="connsiteX4" fmla="*/ 1295400 w 2344830"/>
              <a:gd name="connsiteY4" fmla="*/ 6350 h 1108316"/>
              <a:gd name="connsiteX5" fmla="*/ 1327150 w 2344830"/>
              <a:gd name="connsiteY5" fmla="*/ 0 h 1108316"/>
              <a:gd name="connsiteX6" fmla="*/ 1460500 w 2344830"/>
              <a:gd name="connsiteY6" fmla="*/ 6350 h 1108316"/>
              <a:gd name="connsiteX7" fmla="*/ 1479550 w 2344830"/>
              <a:gd name="connsiteY7" fmla="*/ 12700 h 1108316"/>
              <a:gd name="connsiteX8" fmla="*/ 1485900 w 2344830"/>
              <a:gd name="connsiteY8" fmla="*/ 31750 h 1108316"/>
              <a:gd name="connsiteX9" fmla="*/ 1479550 w 2344830"/>
              <a:gd name="connsiteY9" fmla="*/ 69850 h 1108316"/>
              <a:gd name="connsiteX10" fmla="*/ 1441450 w 2344830"/>
              <a:gd name="connsiteY10" fmla="*/ 82550 h 1108316"/>
              <a:gd name="connsiteX11" fmla="*/ 1435100 w 2344830"/>
              <a:gd name="connsiteY11" fmla="*/ 101600 h 1108316"/>
              <a:gd name="connsiteX12" fmla="*/ 1454150 w 2344830"/>
              <a:gd name="connsiteY12" fmla="*/ 114300 h 1108316"/>
              <a:gd name="connsiteX13" fmla="*/ 1600200 w 2344830"/>
              <a:gd name="connsiteY13" fmla="*/ 120650 h 1108316"/>
              <a:gd name="connsiteX14" fmla="*/ 1625600 w 2344830"/>
              <a:gd name="connsiteY14" fmla="*/ 127000 h 1108316"/>
              <a:gd name="connsiteX15" fmla="*/ 1644650 w 2344830"/>
              <a:gd name="connsiteY15" fmla="*/ 133350 h 1108316"/>
              <a:gd name="connsiteX16" fmla="*/ 1682750 w 2344830"/>
              <a:gd name="connsiteY16" fmla="*/ 139700 h 1108316"/>
              <a:gd name="connsiteX17" fmla="*/ 1670050 w 2344830"/>
              <a:gd name="connsiteY17" fmla="*/ 158750 h 1108316"/>
              <a:gd name="connsiteX18" fmla="*/ 1651000 w 2344830"/>
              <a:gd name="connsiteY18" fmla="*/ 165100 h 1108316"/>
              <a:gd name="connsiteX19" fmla="*/ 1612900 w 2344830"/>
              <a:gd name="connsiteY19" fmla="*/ 184150 h 1108316"/>
              <a:gd name="connsiteX20" fmla="*/ 1593850 w 2344830"/>
              <a:gd name="connsiteY20" fmla="*/ 209550 h 1108316"/>
              <a:gd name="connsiteX21" fmla="*/ 1536700 w 2344830"/>
              <a:gd name="connsiteY21" fmla="*/ 234950 h 1108316"/>
              <a:gd name="connsiteX22" fmla="*/ 1498600 w 2344830"/>
              <a:gd name="connsiteY22" fmla="*/ 273050 h 1108316"/>
              <a:gd name="connsiteX23" fmla="*/ 1492250 w 2344830"/>
              <a:gd name="connsiteY23" fmla="*/ 292100 h 1108316"/>
              <a:gd name="connsiteX24" fmla="*/ 1479550 w 2344830"/>
              <a:gd name="connsiteY24" fmla="*/ 311150 h 1108316"/>
              <a:gd name="connsiteX25" fmla="*/ 1498600 w 2344830"/>
              <a:gd name="connsiteY25" fmla="*/ 317500 h 1108316"/>
              <a:gd name="connsiteX26" fmla="*/ 1530350 w 2344830"/>
              <a:gd name="connsiteY26" fmla="*/ 304800 h 1108316"/>
              <a:gd name="connsiteX27" fmla="*/ 1543050 w 2344830"/>
              <a:gd name="connsiteY27" fmla="*/ 285750 h 1108316"/>
              <a:gd name="connsiteX28" fmla="*/ 1555750 w 2344830"/>
              <a:gd name="connsiteY28" fmla="*/ 241300 h 1108316"/>
              <a:gd name="connsiteX29" fmla="*/ 1600200 w 2344830"/>
              <a:gd name="connsiteY29" fmla="*/ 190500 h 1108316"/>
              <a:gd name="connsiteX30" fmla="*/ 1638300 w 2344830"/>
              <a:gd name="connsiteY30" fmla="*/ 165100 h 1108316"/>
              <a:gd name="connsiteX31" fmla="*/ 1651000 w 2344830"/>
              <a:gd name="connsiteY31" fmla="*/ 228600 h 1108316"/>
              <a:gd name="connsiteX32" fmla="*/ 1689100 w 2344830"/>
              <a:gd name="connsiteY32" fmla="*/ 247650 h 1108316"/>
              <a:gd name="connsiteX33" fmla="*/ 1682750 w 2344830"/>
              <a:gd name="connsiteY33" fmla="*/ 266700 h 1108316"/>
              <a:gd name="connsiteX34" fmla="*/ 1644650 w 2344830"/>
              <a:gd name="connsiteY34" fmla="*/ 298450 h 1108316"/>
              <a:gd name="connsiteX35" fmla="*/ 1638300 w 2344830"/>
              <a:gd name="connsiteY35" fmla="*/ 317500 h 1108316"/>
              <a:gd name="connsiteX36" fmla="*/ 1663700 w 2344830"/>
              <a:gd name="connsiteY36" fmla="*/ 323850 h 1108316"/>
              <a:gd name="connsiteX37" fmla="*/ 1701800 w 2344830"/>
              <a:gd name="connsiteY37" fmla="*/ 342900 h 1108316"/>
              <a:gd name="connsiteX38" fmla="*/ 1739900 w 2344830"/>
              <a:gd name="connsiteY38" fmla="*/ 323850 h 1108316"/>
              <a:gd name="connsiteX39" fmla="*/ 1758950 w 2344830"/>
              <a:gd name="connsiteY39" fmla="*/ 317500 h 1108316"/>
              <a:gd name="connsiteX40" fmla="*/ 1778000 w 2344830"/>
              <a:gd name="connsiteY40" fmla="*/ 304800 h 1108316"/>
              <a:gd name="connsiteX41" fmla="*/ 1797050 w 2344830"/>
              <a:gd name="connsiteY41" fmla="*/ 298450 h 1108316"/>
              <a:gd name="connsiteX42" fmla="*/ 1866900 w 2344830"/>
              <a:gd name="connsiteY42" fmla="*/ 260350 h 1108316"/>
              <a:gd name="connsiteX43" fmla="*/ 1905000 w 2344830"/>
              <a:gd name="connsiteY43" fmla="*/ 254000 h 1108316"/>
              <a:gd name="connsiteX44" fmla="*/ 1968500 w 2344830"/>
              <a:gd name="connsiteY44" fmla="*/ 228600 h 1108316"/>
              <a:gd name="connsiteX45" fmla="*/ 1987550 w 2344830"/>
              <a:gd name="connsiteY45" fmla="*/ 215900 h 1108316"/>
              <a:gd name="connsiteX46" fmla="*/ 2000250 w 2344830"/>
              <a:gd name="connsiteY46" fmla="*/ 196850 h 1108316"/>
              <a:gd name="connsiteX47" fmla="*/ 2254250 w 2344830"/>
              <a:gd name="connsiteY47" fmla="*/ 177800 h 1108316"/>
              <a:gd name="connsiteX48" fmla="*/ 2343150 w 2344830"/>
              <a:gd name="connsiteY48" fmla="*/ 177800 h 1108316"/>
              <a:gd name="connsiteX49" fmla="*/ 2317750 w 2344830"/>
              <a:gd name="connsiteY49" fmla="*/ 184150 h 1108316"/>
              <a:gd name="connsiteX50" fmla="*/ 2279650 w 2344830"/>
              <a:gd name="connsiteY50" fmla="*/ 203200 h 1108316"/>
              <a:gd name="connsiteX51" fmla="*/ 2254250 w 2344830"/>
              <a:gd name="connsiteY51" fmla="*/ 215900 h 1108316"/>
              <a:gd name="connsiteX52" fmla="*/ 2222500 w 2344830"/>
              <a:gd name="connsiteY52" fmla="*/ 222250 h 1108316"/>
              <a:gd name="connsiteX53" fmla="*/ 2190750 w 2344830"/>
              <a:gd name="connsiteY53" fmla="*/ 254000 h 1108316"/>
              <a:gd name="connsiteX54" fmla="*/ 2171700 w 2344830"/>
              <a:gd name="connsiteY54" fmla="*/ 266700 h 1108316"/>
              <a:gd name="connsiteX55" fmla="*/ 2139950 w 2344830"/>
              <a:gd name="connsiteY55" fmla="*/ 304800 h 1108316"/>
              <a:gd name="connsiteX56" fmla="*/ 2139950 w 2344830"/>
              <a:gd name="connsiteY56" fmla="*/ 342900 h 1108316"/>
              <a:gd name="connsiteX57" fmla="*/ 2114550 w 2344830"/>
              <a:gd name="connsiteY57" fmla="*/ 355600 h 1108316"/>
              <a:gd name="connsiteX58" fmla="*/ 2044700 w 2344830"/>
              <a:gd name="connsiteY58" fmla="*/ 374650 h 1108316"/>
              <a:gd name="connsiteX59" fmla="*/ 2025650 w 2344830"/>
              <a:gd name="connsiteY59" fmla="*/ 381000 h 1108316"/>
              <a:gd name="connsiteX60" fmla="*/ 1974850 w 2344830"/>
              <a:gd name="connsiteY60" fmla="*/ 387350 h 1108316"/>
              <a:gd name="connsiteX61" fmla="*/ 1955800 w 2344830"/>
              <a:gd name="connsiteY61" fmla="*/ 400050 h 1108316"/>
              <a:gd name="connsiteX62" fmla="*/ 1936750 w 2344830"/>
              <a:gd name="connsiteY62" fmla="*/ 438150 h 1108316"/>
              <a:gd name="connsiteX63" fmla="*/ 1924050 w 2344830"/>
              <a:gd name="connsiteY63" fmla="*/ 457200 h 1108316"/>
              <a:gd name="connsiteX64" fmla="*/ 1917700 w 2344830"/>
              <a:gd name="connsiteY64" fmla="*/ 482600 h 1108316"/>
              <a:gd name="connsiteX65" fmla="*/ 1885950 w 2344830"/>
              <a:gd name="connsiteY65" fmla="*/ 520700 h 1108316"/>
              <a:gd name="connsiteX66" fmla="*/ 1847850 w 2344830"/>
              <a:gd name="connsiteY66" fmla="*/ 546100 h 1108316"/>
              <a:gd name="connsiteX67" fmla="*/ 1841500 w 2344830"/>
              <a:gd name="connsiteY67" fmla="*/ 609600 h 1108316"/>
              <a:gd name="connsiteX68" fmla="*/ 1778000 w 2344830"/>
              <a:gd name="connsiteY68" fmla="*/ 685800 h 1108316"/>
              <a:gd name="connsiteX69" fmla="*/ 1758950 w 2344830"/>
              <a:gd name="connsiteY69" fmla="*/ 692150 h 1108316"/>
              <a:gd name="connsiteX70" fmla="*/ 1739900 w 2344830"/>
              <a:gd name="connsiteY70" fmla="*/ 704850 h 1108316"/>
              <a:gd name="connsiteX71" fmla="*/ 1670050 w 2344830"/>
              <a:gd name="connsiteY71" fmla="*/ 736600 h 1108316"/>
              <a:gd name="connsiteX72" fmla="*/ 1644650 w 2344830"/>
              <a:gd name="connsiteY72" fmla="*/ 755650 h 1108316"/>
              <a:gd name="connsiteX73" fmla="*/ 1574800 w 2344830"/>
              <a:gd name="connsiteY73" fmla="*/ 793750 h 1108316"/>
              <a:gd name="connsiteX74" fmla="*/ 1536700 w 2344830"/>
              <a:gd name="connsiteY74" fmla="*/ 831850 h 1108316"/>
              <a:gd name="connsiteX75" fmla="*/ 1524000 w 2344830"/>
              <a:gd name="connsiteY75" fmla="*/ 869950 h 1108316"/>
              <a:gd name="connsiteX76" fmla="*/ 1517650 w 2344830"/>
              <a:gd name="connsiteY76" fmla="*/ 889000 h 1108316"/>
              <a:gd name="connsiteX77" fmla="*/ 1511300 w 2344830"/>
              <a:gd name="connsiteY77" fmla="*/ 914400 h 1108316"/>
              <a:gd name="connsiteX78" fmla="*/ 1524000 w 2344830"/>
              <a:gd name="connsiteY78" fmla="*/ 1047750 h 1108316"/>
              <a:gd name="connsiteX79" fmla="*/ 1517650 w 2344830"/>
              <a:gd name="connsiteY79" fmla="*/ 1104900 h 1108316"/>
              <a:gd name="connsiteX80" fmla="*/ 1454150 w 2344830"/>
              <a:gd name="connsiteY80" fmla="*/ 1098550 h 1108316"/>
              <a:gd name="connsiteX81" fmla="*/ 1447800 w 2344830"/>
              <a:gd name="connsiteY81" fmla="*/ 971550 h 1108316"/>
              <a:gd name="connsiteX82" fmla="*/ 1428750 w 2344830"/>
              <a:gd name="connsiteY82" fmla="*/ 933450 h 1108316"/>
              <a:gd name="connsiteX83" fmla="*/ 1390650 w 2344830"/>
              <a:gd name="connsiteY83" fmla="*/ 920750 h 1108316"/>
              <a:gd name="connsiteX84" fmla="*/ 1371600 w 2344830"/>
              <a:gd name="connsiteY84" fmla="*/ 914400 h 1108316"/>
              <a:gd name="connsiteX85" fmla="*/ 1327150 w 2344830"/>
              <a:gd name="connsiteY85" fmla="*/ 895350 h 1108316"/>
              <a:gd name="connsiteX86" fmla="*/ 1270000 w 2344830"/>
              <a:gd name="connsiteY86" fmla="*/ 869950 h 1108316"/>
              <a:gd name="connsiteX87" fmla="*/ 1168400 w 2344830"/>
              <a:gd name="connsiteY87" fmla="*/ 889000 h 1108316"/>
              <a:gd name="connsiteX88" fmla="*/ 1155700 w 2344830"/>
              <a:gd name="connsiteY88" fmla="*/ 908050 h 1108316"/>
              <a:gd name="connsiteX89" fmla="*/ 1130300 w 2344830"/>
              <a:gd name="connsiteY89" fmla="*/ 889000 h 1108316"/>
              <a:gd name="connsiteX90" fmla="*/ 1092200 w 2344830"/>
              <a:gd name="connsiteY90" fmla="*/ 876300 h 1108316"/>
              <a:gd name="connsiteX91" fmla="*/ 1028700 w 2344830"/>
              <a:gd name="connsiteY91" fmla="*/ 882650 h 1108316"/>
              <a:gd name="connsiteX92" fmla="*/ 984250 w 2344830"/>
              <a:gd name="connsiteY92" fmla="*/ 895350 h 1108316"/>
              <a:gd name="connsiteX93" fmla="*/ 965200 w 2344830"/>
              <a:gd name="connsiteY93" fmla="*/ 914400 h 1108316"/>
              <a:gd name="connsiteX94" fmla="*/ 927100 w 2344830"/>
              <a:gd name="connsiteY94" fmla="*/ 927100 h 1108316"/>
              <a:gd name="connsiteX95" fmla="*/ 895350 w 2344830"/>
              <a:gd name="connsiteY95" fmla="*/ 952500 h 1108316"/>
              <a:gd name="connsiteX96" fmla="*/ 882650 w 2344830"/>
              <a:gd name="connsiteY96" fmla="*/ 971550 h 1108316"/>
              <a:gd name="connsiteX97" fmla="*/ 863600 w 2344830"/>
              <a:gd name="connsiteY97" fmla="*/ 977900 h 1108316"/>
              <a:gd name="connsiteX98" fmla="*/ 825500 w 2344830"/>
              <a:gd name="connsiteY98" fmla="*/ 996950 h 1108316"/>
              <a:gd name="connsiteX99" fmla="*/ 723900 w 2344830"/>
              <a:gd name="connsiteY99" fmla="*/ 984250 h 1108316"/>
              <a:gd name="connsiteX100" fmla="*/ 685800 w 2344830"/>
              <a:gd name="connsiteY100" fmla="*/ 946150 h 1108316"/>
              <a:gd name="connsiteX101" fmla="*/ 673100 w 2344830"/>
              <a:gd name="connsiteY101" fmla="*/ 927100 h 1108316"/>
              <a:gd name="connsiteX102" fmla="*/ 647700 w 2344830"/>
              <a:gd name="connsiteY102" fmla="*/ 908050 h 1108316"/>
              <a:gd name="connsiteX103" fmla="*/ 558800 w 2344830"/>
              <a:gd name="connsiteY103" fmla="*/ 901700 h 1108316"/>
              <a:gd name="connsiteX104" fmla="*/ 527050 w 2344830"/>
              <a:gd name="connsiteY104" fmla="*/ 850900 h 1108316"/>
              <a:gd name="connsiteX105" fmla="*/ 514350 w 2344830"/>
              <a:gd name="connsiteY105" fmla="*/ 831850 h 1108316"/>
              <a:gd name="connsiteX106" fmla="*/ 488950 w 2344830"/>
              <a:gd name="connsiteY106" fmla="*/ 825500 h 1108316"/>
              <a:gd name="connsiteX107" fmla="*/ 469900 w 2344830"/>
              <a:gd name="connsiteY107" fmla="*/ 819150 h 1108316"/>
              <a:gd name="connsiteX108" fmla="*/ 247650 w 2344830"/>
              <a:gd name="connsiteY108" fmla="*/ 819150 h 1108316"/>
              <a:gd name="connsiteX109" fmla="*/ 209550 w 2344830"/>
              <a:gd name="connsiteY109" fmla="*/ 806450 h 1108316"/>
              <a:gd name="connsiteX110" fmla="*/ 171450 w 2344830"/>
              <a:gd name="connsiteY110" fmla="*/ 781050 h 1108316"/>
              <a:gd name="connsiteX111" fmla="*/ 152400 w 2344830"/>
              <a:gd name="connsiteY111" fmla="*/ 768350 h 1108316"/>
              <a:gd name="connsiteX112" fmla="*/ 127000 w 2344830"/>
              <a:gd name="connsiteY112" fmla="*/ 749300 h 1108316"/>
              <a:gd name="connsiteX113" fmla="*/ 107950 w 2344830"/>
              <a:gd name="connsiteY113" fmla="*/ 742950 h 1108316"/>
              <a:gd name="connsiteX114" fmla="*/ 69850 w 2344830"/>
              <a:gd name="connsiteY114" fmla="*/ 717550 h 1108316"/>
              <a:gd name="connsiteX115" fmla="*/ 44450 w 2344830"/>
              <a:gd name="connsiteY115" fmla="*/ 679450 h 1108316"/>
              <a:gd name="connsiteX116" fmla="*/ 38100 w 2344830"/>
              <a:gd name="connsiteY116" fmla="*/ 660400 h 1108316"/>
              <a:gd name="connsiteX117" fmla="*/ 19050 w 2344830"/>
              <a:gd name="connsiteY117" fmla="*/ 622300 h 1108316"/>
              <a:gd name="connsiteX118" fmla="*/ 12700 w 2344830"/>
              <a:gd name="connsiteY118" fmla="*/ 584200 h 1108316"/>
              <a:gd name="connsiteX119" fmla="*/ 0 w 2344830"/>
              <a:gd name="connsiteY119" fmla="*/ 546100 h 1108316"/>
              <a:gd name="connsiteX120" fmla="*/ 6350 w 2344830"/>
              <a:gd name="connsiteY120" fmla="*/ 361950 h 1108316"/>
              <a:gd name="connsiteX121" fmla="*/ 12700 w 2344830"/>
              <a:gd name="connsiteY121" fmla="*/ 330200 h 1108316"/>
              <a:gd name="connsiteX122" fmla="*/ 25400 w 2344830"/>
              <a:gd name="connsiteY122" fmla="*/ 311150 h 1108316"/>
              <a:gd name="connsiteX123" fmla="*/ 31750 w 2344830"/>
              <a:gd name="connsiteY123" fmla="*/ 285750 h 1108316"/>
              <a:gd name="connsiteX124" fmla="*/ 63500 w 2344830"/>
              <a:gd name="connsiteY124" fmla="*/ 247650 h 1108316"/>
              <a:gd name="connsiteX125" fmla="*/ 76200 w 2344830"/>
              <a:gd name="connsiteY125" fmla="*/ 222250 h 1108316"/>
              <a:gd name="connsiteX126" fmla="*/ 107950 w 2344830"/>
              <a:gd name="connsiteY126" fmla="*/ 184150 h 1108316"/>
              <a:gd name="connsiteX127" fmla="*/ 127000 w 2344830"/>
              <a:gd name="connsiteY127" fmla="*/ 158750 h 1108316"/>
              <a:gd name="connsiteX128" fmla="*/ 152400 w 2344830"/>
              <a:gd name="connsiteY128" fmla="*/ 120650 h 1108316"/>
              <a:gd name="connsiteX129" fmla="*/ 209550 w 2344830"/>
              <a:gd name="connsiteY129" fmla="*/ 76200 h 1108316"/>
              <a:gd name="connsiteX130" fmla="*/ 247650 w 2344830"/>
              <a:gd name="connsiteY130" fmla="*/ 57150 h 1108316"/>
              <a:gd name="connsiteX131" fmla="*/ 266700 w 2344830"/>
              <a:gd name="connsiteY131" fmla="*/ 38100 h 1108316"/>
              <a:gd name="connsiteX132" fmla="*/ 323850 w 2344830"/>
              <a:gd name="connsiteY132" fmla="*/ 6350 h 1108316"/>
              <a:gd name="connsiteX133" fmla="*/ 355600 w 2344830"/>
              <a:gd name="connsiteY133" fmla="*/ 0 h 1108316"/>
              <a:gd name="connsiteX134" fmla="*/ 336550 w 2344830"/>
              <a:gd name="connsiteY134" fmla="*/ 12700 h 1108316"/>
              <a:gd name="connsiteX135" fmla="*/ 317500 w 2344830"/>
              <a:gd name="connsiteY135" fmla="*/ 19050 h 1108316"/>
              <a:gd name="connsiteX136" fmla="*/ 311150 w 2344830"/>
              <a:gd name="connsiteY136" fmla="*/ 0 h 11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344830" h="1108316">
                <a:moveTo>
                  <a:pt x="311150" y="0"/>
                </a:moveTo>
                <a:cubicBezTo>
                  <a:pt x="395907" y="16951"/>
                  <a:pt x="348393" y="9206"/>
                  <a:pt x="514350" y="12700"/>
                </a:cubicBezTo>
                <a:lnTo>
                  <a:pt x="946150" y="19050"/>
                </a:lnTo>
                <a:lnTo>
                  <a:pt x="1270000" y="12700"/>
                </a:lnTo>
                <a:cubicBezTo>
                  <a:pt x="1278721" y="12383"/>
                  <a:pt x="1286881" y="8243"/>
                  <a:pt x="1295400" y="6350"/>
                </a:cubicBezTo>
                <a:cubicBezTo>
                  <a:pt x="1305936" y="4009"/>
                  <a:pt x="1316567" y="2117"/>
                  <a:pt x="1327150" y="0"/>
                </a:cubicBezTo>
                <a:cubicBezTo>
                  <a:pt x="1371600" y="2117"/>
                  <a:pt x="1416153" y="2654"/>
                  <a:pt x="1460500" y="6350"/>
                </a:cubicBezTo>
                <a:cubicBezTo>
                  <a:pt x="1467170" y="6906"/>
                  <a:pt x="1474817" y="7967"/>
                  <a:pt x="1479550" y="12700"/>
                </a:cubicBezTo>
                <a:cubicBezTo>
                  <a:pt x="1484283" y="17433"/>
                  <a:pt x="1483783" y="25400"/>
                  <a:pt x="1485900" y="31750"/>
                </a:cubicBezTo>
                <a:cubicBezTo>
                  <a:pt x="1483783" y="44450"/>
                  <a:pt x="1488028" y="60160"/>
                  <a:pt x="1479550" y="69850"/>
                </a:cubicBezTo>
                <a:cubicBezTo>
                  <a:pt x="1470735" y="79925"/>
                  <a:pt x="1441450" y="82550"/>
                  <a:pt x="1441450" y="82550"/>
                </a:cubicBezTo>
                <a:cubicBezTo>
                  <a:pt x="1439333" y="88900"/>
                  <a:pt x="1432614" y="95385"/>
                  <a:pt x="1435100" y="101600"/>
                </a:cubicBezTo>
                <a:cubicBezTo>
                  <a:pt x="1437934" y="108686"/>
                  <a:pt x="1446569" y="113425"/>
                  <a:pt x="1454150" y="114300"/>
                </a:cubicBezTo>
                <a:cubicBezTo>
                  <a:pt x="1502558" y="119886"/>
                  <a:pt x="1551517" y="118533"/>
                  <a:pt x="1600200" y="120650"/>
                </a:cubicBezTo>
                <a:cubicBezTo>
                  <a:pt x="1608667" y="122767"/>
                  <a:pt x="1617209" y="124602"/>
                  <a:pt x="1625600" y="127000"/>
                </a:cubicBezTo>
                <a:cubicBezTo>
                  <a:pt x="1632036" y="128839"/>
                  <a:pt x="1638116" y="131898"/>
                  <a:pt x="1644650" y="133350"/>
                </a:cubicBezTo>
                <a:cubicBezTo>
                  <a:pt x="1657219" y="136143"/>
                  <a:pt x="1670050" y="137583"/>
                  <a:pt x="1682750" y="139700"/>
                </a:cubicBezTo>
                <a:cubicBezTo>
                  <a:pt x="1678517" y="146050"/>
                  <a:pt x="1676009" y="153982"/>
                  <a:pt x="1670050" y="158750"/>
                </a:cubicBezTo>
                <a:cubicBezTo>
                  <a:pt x="1664823" y="162931"/>
                  <a:pt x="1656987" y="162107"/>
                  <a:pt x="1651000" y="165100"/>
                </a:cubicBezTo>
                <a:cubicBezTo>
                  <a:pt x="1601761" y="189719"/>
                  <a:pt x="1660783" y="168189"/>
                  <a:pt x="1612900" y="184150"/>
                </a:cubicBezTo>
                <a:cubicBezTo>
                  <a:pt x="1606550" y="192617"/>
                  <a:pt x="1602656" y="203679"/>
                  <a:pt x="1593850" y="209550"/>
                </a:cubicBezTo>
                <a:cubicBezTo>
                  <a:pt x="1533454" y="249814"/>
                  <a:pt x="1575472" y="200486"/>
                  <a:pt x="1536700" y="234950"/>
                </a:cubicBezTo>
                <a:cubicBezTo>
                  <a:pt x="1523276" y="246882"/>
                  <a:pt x="1498600" y="273050"/>
                  <a:pt x="1498600" y="273050"/>
                </a:cubicBezTo>
                <a:cubicBezTo>
                  <a:pt x="1496483" y="279400"/>
                  <a:pt x="1495243" y="286113"/>
                  <a:pt x="1492250" y="292100"/>
                </a:cubicBezTo>
                <a:cubicBezTo>
                  <a:pt x="1488837" y="298926"/>
                  <a:pt x="1477699" y="303746"/>
                  <a:pt x="1479550" y="311150"/>
                </a:cubicBezTo>
                <a:cubicBezTo>
                  <a:pt x="1481173" y="317644"/>
                  <a:pt x="1492250" y="315383"/>
                  <a:pt x="1498600" y="317500"/>
                </a:cubicBezTo>
                <a:cubicBezTo>
                  <a:pt x="1509183" y="313267"/>
                  <a:pt x="1521075" y="311425"/>
                  <a:pt x="1530350" y="304800"/>
                </a:cubicBezTo>
                <a:cubicBezTo>
                  <a:pt x="1536560" y="300364"/>
                  <a:pt x="1540044" y="292765"/>
                  <a:pt x="1543050" y="285750"/>
                </a:cubicBezTo>
                <a:cubicBezTo>
                  <a:pt x="1549215" y="271364"/>
                  <a:pt x="1548027" y="255202"/>
                  <a:pt x="1555750" y="241300"/>
                </a:cubicBezTo>
                <a:cubicBezTo>
                  <a:pt x="1587135" y="184807"/>
                  <a:pt x="1567574" y="217688"/>
                  <a:pt x="1600200" y="190500"/>
                </a:cubicBezTo>
                <a:cubicBezTo>
                  <a:pt x="1631911" y="164074"/>
                  <a:pt x="1604822" y="176259"/>
                  <a:pt x="1638300" y="165100"/>
                </a:cubicBezTo>
                <a:cubicBezTo>
                  <a:pt x="1682481" y="179827"/>
                  <a:pt x="1638194" y="158166"/>
                  <a:pt x="1651000" y="228600"/>
                </a:cubicBezTo>
                <a:cubicBezTo>
                  <a:pt x="1652588" y="237336"/>
                  <a:pt x="1683009" y="245620"/>
                  <a:pt x="1689100" y="247650"/>
                </a:cubicBezTo>
                <a:cubicBezTo>
                  <a:pt x="1686983" y="254000"/>
                  <a:pt x="1686463" y="261131"/>
                  <a:pt x="1682750" y="266700"/>
                </a:cubicBezTo>
                <a:cubicBezTo>
                  <a:pt x="1672971" y="281368"/>
                  <a:pt x="1658707" y="289079"/>
                  <a:pt x="1644650" y="298450"/>
                </a:cubicBezTo>
                <a:cubicBezTo>
                  <a:pt x="1642533" y="304800"/>
                  <a:pt x="1634284" y="312145"/>
                  <a:pt x="1638300" y="317500"/>
                </a:cubicBezTo>
                <a:cubicBezTo>
                  <a:pt x="1643536" y="324482"/>
                  <a:pt x="1655309" y="321452"/>
                  <a:pt x="1663700" y="323850"/>
                </a:cubicBezTo>
                <a:cubicBezTo>
                  <a:pt x="1686704" y="330423"/>
                  <a:pt x="1680928" y="328985"/>
                  <a:pt x="1701800" y="342900"/>
                </a:cubicBezTo>
                <a:cubicBezTo>
                  <a:pt x="1749683" y="326939"/>
                  <a:pt x="1690661" y="348469"/>
                  <a:pt x="1739900" y="323850"/>
                </a:cubicBezTo>
                <a:cubicBezTo>
                  <a:pt x="1745887" y="320857"/>
                  <a:pt x="1752963" y="320493"/>
                  <a:pt x="1758950" y="317500"/>
                </a:cubicBezTo>
                <a:cubicBezTo>
                  <a:pt x="1765776" y="314087"/>
                  <a:pt x="1771174" y="308213"/>
                  <a:pt x="1778000" y="304800"/>
                </a:cubicBezTo>
                <a:cubicBezTo>
                  <a:pt x="1783987" y="301807"/>
                  <a:pt x="1791063" y="301443"/>
                  <a:pt x="1797050" y="298450"/>
                </a:cubicBezTo>
                <a:cubicBezTo>
                  <a:pt x="1826024" y="283963"/>
                  <a:pt x="1823733" y="267545"/>
                  <a:pt x="1866900" y="260350"/>
                </a:cubicBezTo>
                <a:cubicBezTo>
                  <a:pt x="1879600" y="258233"/>
                  <a:pt x="1892509" y="257123"/>
                  <a:pt x="1905000" y="254000"/>
                </a:cubicBezTo>
                <a:cubicBezTo>
                  <a:pt x="1928129" y="248218"/>
                  <a:pt x="1948063" y="240279"/>
                  <a:pt x="1968500" y="228600"/>
                </a:cubicBezTo>
                <a:cubicBezTo>
                  <a:pt x="1975126" y="224814"/>
                  <a:pt x="1981200" y="220133"/>
                  <a:pt x="1987550" y="215900"/>
                </a:cubicBezTo>
                <a:cubicBezTo>
                  <a:pt x="1991783" y="209550"/>
                  <a:pt x="1993010" y="199263"/>
                  <a:pt x="2000250" y="196850"/>
                </a:cubicBezTo>
                <a:cubicBezTo>
                  <a:pt x="2055077" y="178574"/>
                  <a:pt x="2228037" y="178771"/>
                  <a:pt x="2254250" y="177800"/>
                </a:cubicBezTo>
                <a:cubicBezTo>
                  <a:pt x="2288586" y="166355"/>
                  <a:pt x="2290712" y="162818"/>
                  <a:pt x="2343150" y="177800"/>
                </a:cubicBezTo>
                <a:cubicBezTo>
                  <a:pt x="2351541" y="180198"/>
                  <a:pt x="2326217" y="182033"/>
                  <a:pt x="2317750" y="184150"/>
                </a:cubicBezTo>
                <a:cubicBezTo>
                  <a:pt x="2281141" y="208556"/>
                  <a:pt x="2316456" y="187426"/>
                  <a:pt x="2279650" y="203200"/>
                </a:cubicBezTo>
                <a:cubicBezTo>
                  <a:pt x="2270949" y="206929"/>
                  <a:pt x="2263230" y="212907"/>
                  <a:pt x="2254250" y="215900"/>
                </a:cubicBezTo>
                <a:cubicBezTo>
                  <a:pt x="2244011" y="219313"/>
                  <a:pt x="2233083" y="220133"/>
                  <a:pt x="2222500" y="222250"/>
                </a:cubicBezTo>
                <a:cubicBezTo>
                  <a:pt x="2171700" y="256117"/>
                  <a:pt x="2233083" y="211667"/>
                  <a:pt x="2190750" y="254000"/>
                </a:cubicBezTo>
                <a:cubicBezTo>
                  <a:pt x="2185354" y="259396"/>
                  <a:pt x="2177563" y="261814"/>
                  <a:pt x="2171700" y="266700"/>
                </a:cubicBezTo>
                <a:cubicBezTo>
                  <a:pt x="2153365" y="281979"/>
                  <a:pt x="2152437" y="286069"/>
                  <a:pt x="2139950" y="304800"/>
                </a:cubicBezTo>
                <a:cubicBezTo>
                  <a:pt x="2144183" y="317500"/>
                  <a:pt x="2152650" y="330200"/>
                  <a:pt x="2139950" y="342900"/>
                </a:cubicBezTo>
                <a:cubicBezTo>
                  <a:pt x="2133257" y="349593"/>
                  <a:pt x="2123339" y="352084"/>
                  <a:pt x="2114550" y="355600"/>
                </a:cubicBezTo>
                <a:cubicBezTo>
                  <a:pt x="2069141" y="373764"/>
                  <a:pt x="2087215" y="364021"/>
                  <a:pt x="2044700" y="374650"/>
                </a:cubicBezTo>
                <a:cubicBezTo>
                  <a:pt x="2038206" y="376273"/>
                  <a:pt x="2032236" y="379803"/>
                  <a:pt x="2025650" y="381000"/>
                </a:cubicBezTo>
                <a:cubicBezTo>
                  <a:pt x="2008860" y="384053"/>
                  <a:pt x="1991783" y="385233"/>
                  <a:pt x="1974850" y="387350"/>
                </a:cubicBezTo>
                <a:cubicBezTo>
                  <a:pt x="1968500" y="391583"/>
                  <a:pt x="1961196" y="394654"/>
                  <a:pt x="1955800" y="400050"/>
                </a:cubicBezTo>
                <a:cubicBezTo>
                  <a:pt x="1937602" y="418248"/>
                  <a:pt x="1947079" y="417492"/>
                  <a:pt x="1936750" y="438150"/>
                </a:cubicBezTo>
                <a:cubicBezTo>
                  <a:pt x="1933337" y="444976"/>
                  <a:pt x="1928283" y="450850"/>
                  <a:pt x="1924050" y="457200"/>
                </a:cubicBezTo>
                <a:cubicBezTo>
                  <a:pt x="1921933" y="465667"/>
                  <a:pt x="1921138" y="474578"/>
                  <a:pt x="1917700" y="482600"/>
                </a:cubicBezTo>
                <a:cubicBezTo>
                  <a:pt x="1912459" y="494830"/>
                  <a:pt x="1895758" y="513071"/>
                  <a:pt x="1885950" y="520700"/>
                </a:cubicBezTo>
                <a:cubicBezTo>
                  <a:pt x="1873902" y="530071"/>
                  <a:pt x="1847850" y="546100"/>
                  <a:pt x="1847850" y="546100"/>
                </a:cubicBezTo>
                <a:cubicBezTo>
                  <a:pt x="1845733" y="567267"/>
                  <a:pt x="1847845" y="589296"/>
                  <a:pt x="1841500" y="609600"/>
                </a:cubicBezTo>
                <a:cubicBezTo>
                  <a:pt x="1836771" y="624732"/>
                  <a:pt x="1790846" y="681518"/>
                  <a:pt x="1778000" y="685800"/>
                </a:cubicBezTo>
                <a:cubicBezTo>
                  <a:pt x="1771650" y="687917"/>
                  <a:pt x="1764937" y="689157"/>
                  <a:pt x="1758950" y="692150"/>
                </a:cubicBezTo>
                <a:cubicBezTo>
                  <a:pt x="1752124" y="695563"/>
                  <a:pt x="1746600" y="701196"/>
                  <a:pt x="1739900" y="704850"/>
                </a:cubicBezTo>
                <a:cubicBezTo>
                  <a:pt x="1695282" y="729187"/>
                  <a:pt x="1702758" y="725697"/>
                  <a:pt x="1670050" y="736600"/>
                </a:cubicBezTo>
                <a:cubicBezTo>
                  <a:pt x="1661583" y="742950"/>
                  <a:pt x="1653792" y="750317"/>
                  <a:pt x="1644650" y="755650"/>
                </a:cubicBezTo>
                <a:cubicBezTo>
                  <a:pt x="1634096" y="761806"/>
                  <a:pt x="1590627" y="779682"/>
                  <a:pt x="1574800" y="793750"/>
                </a:cubicBezTo>
                <a:cubicBezTo>
                  <a:pt x="1561376" y="805682"/>
                  <a:pt x="1536700" y="831850"/>
                  <a:pt x="1536700" y="831850"/>
                </a:cubicBezTo>
                <a:lnTo>
                  <a:pt x="1524000" y="869950"/>
                </a:lnTo>
                <a:cubicBezTo>
                  <a:pt x="1521883" y="876300"/>
                  <a:pt x="1519273" y="882506"/>
                  <a:pt x="1517650" y="889000"/>
                </a:cubicBezTo>
                <a:lnTo>
                  <a:pt x="1511300" y="914400"/>
                </a:lnTo>
                <a:cubicBezTo>
                  <a:pt x="1514492" y="943132"/>
                  <a:pt x="1524000" y="1023925"/>
                  <a:pt x="1524000" y="1047750"/>
                </a:cubicBezTo>
                <a:cubicBezTo>
                  <a:pt x="1524000" y="1066917"/>
                  <a:pt x="1519767" y="1085850"/>
                  <a:pt x="1517650" y="1104900"/>
                </a:cubicBezTo>
                <a:cubicBezTo>
                  <a:pt x="1496483" y="1102783"/>
                  <a:pt x="1464020" y="1117394"/>
                  <a:pt x="1454150" y="1098550"/>
                </a:cubicBezTo>
                <a:cubicBezTo>
                  <a:pt x="1434482" y="1061003"/>
                  <a:pt x="1451472" y="1013777"/>
                  <a:pt x="1447800" y="971550"/>
                </a:cubicBezTo>
                <a:cubicBezTo>
                  <a:pt x="1447044" y="962860"/>
                  <a:pt x="1436033" y="938002"/>
                  <a:pt x="1428750" y="933450"/>
                </a:cubicBezTo>
                <a:cubicBezTo>
                  <a:pt x="1417398" y="926355"/>
                  <a:pt x="1403350" y="924983"/>
                  <a:pt x="1390650" y="920750"/>
                </a:cubicBezTo>
                <a:lnTo>
                  <a:pt x="1371600" y="914400"/>
                </a:lnTo>
                <a:cubicBezTo>
                  <a:pt x="1310279" y="893960"/>
                  <a:pt x="1405617" y="926737"/>
                  <a:pt x="1327150" y="895350"/>
                </a:cubicBezTo>
                <a:cubicBezTo>
                  <a:pt x="1270475" y="872680"/>
                  <a:pt x="1306651" y="894384"/>
                  <a:pt x="1270000" y="869950"/>
                </a:cubicBezTo>
                <a:cubicBezTo>
                  <a:pt x="1234703" y="872665"/>
                  <a:pt x="1195242" y="862158"/>
                  <a:pt x="1168400" y="889000"/>
                </a:cubicBezTo>
                <a:cubicBezTo>
                  <a:pt x="1163004" y="894396"/>
                  <a:pt x="1159933" y="901700"/>
                  <a:pt x="1155700" y="908050"/>
                </a:cubicBezTo>
                <a:cubicBezTo>
                  <a:pt x="1147233" y="901700"/>
                  <a:pt x="1139766" y="893733"/>
                  <a:pt x="1130300" y="889000"/>
                </a:cubicBezTo>
                <a:cubicBezTo>
                  <a:pt x="1118326" y="883013"/>
                  <a:pt x="1092200" y="876300"/>
                  <a:pt x="1092200" y="876300"/>
                </a:cubicBezTo>
                <a:cubicBezTo>
                  <a:pt x="1071033" y="878417"/>
                  <a:pt x="1049758" y="879642"/>
                  <a:pt x="1028700" y="882650"/>
                </a:cubicBezTo>
                <a:cubicBezTo>
                  <a:pt x="1014747" y="884643"/>
                  <a:pt x="997820" y="890827"/>
                  <a:pt x="984250" y="895350"/>
                </a:cubicBezTo>
                <a:cubicBezTo>
                  <a:pt x="977900" y="901700"/>
                  <a:pt x="973050" y="910039"/>
                  <a:pt x="965200" y="914400"/>
                </a:cubicBezTo>
                <a:cubicBezTo>
                  <a:pt x="953498" y="920901"/>
                  <a:pt x="927100" y="927100"/>
                  <a:pt x="927100" y="927100"/>
                </a:cubicBezTo>
                <a:cubicBezTo>
                  <a:pt x="890704" y="981695"/>
                  <a:pt x="939167" y="917447"/>
                  <a:pt x="895350" y="952500"/>
                </a:cubicBezTo>
                <a:cubicBezTo>
                  <a:pt x="889391" y="957268"/>
                  <a:pt x="888609" y="966782"/>
                  <a:pt x="882650" y="971550"/>
                </a:cubicBezTo>
                <a:cubicBezTo>
                  <a:pt x="877423" y="975731"/>
                  <a:pt x="869587" y="974907"/>
                  <a:pt x="863600" y="977900"/>
                </a:cubicBezTo>
                <a:cubicBezTo>
                  <a:pt x="814361" y="1002519"/>
                  <a:pt x="873383" y="980989"/>
                  <a:pt x="825500" y="996950"/>
                </a:cubicBezTo>
                <a:cubicBezTo>
                  <a:pt x="817858" y="996255"/>
                  <a:pt x="744895" y="992123"/>
                  <a:pt x="723900" y="984250"/>
                </a:cubicBezTo>
                <a:cubicBezTo>
                  <a:pt x="705079" y="977192"/>
                  <a:pt x="696900" y="961690"/>
                  <a:pt x="685800" y="946150"/>
                </a:cubicBezTo>
                <a:cubicBezTo>
                  <a:pt x="681364" y="939940"/>
                  <a:pt x="678496" y="932496"/>
                  <a:pt x="673100" y="927100"/>
                </a:cubicBezTo>
                <a:cubicBezTo>
                  <a:pt x="665616" y="919616"/>
                  <a:pt x="658031" y="910346"/>
                  <a:pt x="647700" y="908050"/>
                </a:cubicBezTo>
                <a:cubicBezTo>
                  <a:pt x="618699" y="901605"/>
                  <a:pt x="588433" y="903817"/>
                  <a:pt x="558800" y="901700"/>
                </a:cubicBezTo>
                <a:cubicBezTo>
                  <a:pt x="543687" y="856360"/>
                  <a:pt x="557239" y="871026"/>
                  <a:pt x="527050" y="850900"/>
                </a:cubicBezTo>
                <a:cubicBezTo>
                  <a:pt x="522817" y="844550"/>
                  <a:pt x="520700" y="836083"/>
                  <a:pt x="514350" y="831850"/>
                </a:cubicBezTo>
                <a:cubicBezTo>
                  <a:pt x="507088" y="827009"/>
                  <a:pt x="497341" y="827898"/>
                  <a:pt x="488950" y="825500"/>
                </a:cubicBezTo>
                <a:cubicBezTo>
                  <a:pt x="482514" y="823661"/>
                  <a:pt x="476250" y="821267"/>
                  <a:pt x="469900" y="819150"/>
                </a:cubicBezTo>
                <a:cubicBezTo>
                  <a:pt x="375169" y="825465"/>
                  <a:pt x="349404" y="830891"/>
                  <a:pt x="247650" y="819150"/>
                </a:cubicBezTo>
                <a:cubicBezTo>
                  <a:pt x="234351" y="817616"/>
                  <a:pt x="220689" y="813876"/>
                  <a:pt x="209550" y="806450"/>
                </a:cubicBezTo>
                <a:lnTo>
                  <a:pt x="171450" y="781050"/>
                </a:lnTo>
                <a:cubicBezTo>
                  <a:pt x="165100" y="776817"/>
                  <a:pt x="158505" y="772929"/>
                  <a:pt x="152400" y="768350"/>
                </a:cubicBezTo>
                <a:cubicBezTo>
                  <a:pt x="143933" y="762000"/>
                  <a:pt x="136189" y="754551"/>
                  <a:pt x="127000" y="749300"/>
                </a:cubicBezTo>
                <a:cubicBezTo>
                  <a:pt x="121188" y="745979"/>
                  <a:pt x="113801" y="746201"/>
                  <a:pt x="107950" y="742950"/>
                </a:cubicBezTo>
                <a:cubicBezTo>
                  <a:pt x="94607" y="735537"/>
                  <a:pt x="69850" y="717550"/>
                  <a:pt x="69850" y="717550"/>
                </a:cubicBezTo>
                <a:cubicBezTo>
                  <a:pt x="61383" y="704850"/>
                  <a:pt x="49277" y="693930"/>
                  <a:pt x="44450" y="679450"/>
                </a:cubicBezTo>
                <a:cubicBezTo>
                  <a:pt x="42333" y="673100"/>
                  <a:pt x="41093" y="666387"/>
                  <a:pt x="38100" y="660400"/>
                </a:cubicBezTo>
                <a:cubicBezTo>
                  <a:pt x="24400" y="632999"/>
                  <a:pt x="25434" y="651030"/>
                  <a:pt x="19050" y="622300"/>
                </a:cubicBezTo>
                <a:cubicBezTo>
                  <a:pt x="16257" y="609731"/>
                  <a:pt x="15823" y="596691"/>
                  <a:pt x="12700" y="584200"/>
                </a:cubicBezTo>
                <a:cubicBezTo>
                  <a:pt x="9453" y="571213"/>
                  <a:pt x="0" y="546100"/>
                  <a:pt x="0" y="546100"/>
                </a:cubicBezTo>
                <a:cubicBezTo>
                  <a:pt x="2117" y="484717"/>
                  <a:pt x="2743" y="423264"/>
                  <a:pt x="6350" y="361950"/>
                </a:cubicBezTo>
                <a:cubicBezTo>
                  <a:pt x="6984" y="351176"/>
                  <a:pt x="8910" y="340306"/>
                  <a:pt x="12700" y="330200"/>
                </a:cubicBezTo>
                <a:cubicBezTo>
                  <a:pt x="15380" y="323054"/>
                  <a:pt x="21167" y="317500"/>
                  <a:pt x="25400" y="311150"/>
                </a:cubicBezTo>
                <a:cubicBezTo>
                  <a:pt x="27517" y="302683"/>
                  <a:pt x="28312" y="293772"/>
                  <a:pt x="31750" y="285750"/>
                </a:cubicBezTo>
                <a:cubicBezTo>
                  <a:pt x="42548" y="260554"/>
                  <a:pt x="47153" y="270536"/>
                  <a:pt x="63500" y="247650"/>
                </a:cubicBezTo>
                <a:cubicBezTo>
                  <a:pt x="69002" y="239947"/>
                  <a:pt x="71504" y="230469"/>
                  <a:pt x="76200" y="222250"/>
                </a:cubicBezTo>
                <a:cubicBezTo>
                  <a:pt x="92239" y="194181"/>
                  <a:pt x="85436" y="210417"/>
                  <a:pt x="107950" y="184150"/>
                </a:cubicBezTo>
                <a:cubicBezTo>
                  <a:pt x="114838" y="176115"/>
                  <a:pt x="120931" y="167420"/>
                  <a:pt x="127000" y="158750"/>
                </a:cubicBezTo>
                <a:cubicBezTo>
                  <a:pt x="135753" y="146246"/>
                  <a:pt x="141607" y="131443"/>
                  <a:pt x="152400" y="120650"/>
                </a:cubicBezTo>
                <a:cubicBezTo>
                  <a:pt x="182243" y="90807"/>
                  <a:pt x="163978" y="106581"/>
                  <a:pt x="209550" y="76200"/>
                </a:cubicBezTo>
                <a:cubicBezTo>
                  <a:pt x="234169" y="59787"/>
                  <a:pt x="221360" y="65913"/>
                  <a:pt x="247650" y="57150"/>
                </a:cubicBezTo>
                <a:cubicBezTo>
                  <a:pt x="254000" y="50800"/>
                  <a:pt x="259611" y="43613"/>
                  <a:pt x="266700" y="38100"/>
                </a:cubicBezTo>
                <a:cubicBezTo>
                  <a:pt x="289103" y="20675"/>
                  <a:pt x="299646" y="12401"/>
                  <a:pt x="323850" y="6350"/>
                </a:cubicBezTo>
                <a:cubicBezTo>
                  <a:pt x="334321" y="3732"/>
                  <a:pt x="345017" y="2117"/>
                  <a:pt x="355600" y="0"/>
                </a:cubicBezTo>
                <a:cubicBezTo>
                  <a:pt x="349250" y="4233"/>
                  <a:pt x="343376" y="9287"/>
                  <a:pt x="336550" y="12700"/>
                </a:cubicBezTo>
                <a:cubicBezTo>
                  <a:pt x="330563" y="15693"/>
                  <a:pt x="323069" y="15337"/>
                  <a:pt x="317500" y="19050"/>
                </a:cubicBezTo>
                <a:lnTo>
                  <a:pt x="31115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r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F46466-D060-4332-A66A-0DA829C9344E}"/>
              </a:ext>
            </a:extLst>
          </p:cNvPr>
          <p:cNvSpPr/>
          <p:nvPr/>
        </p:nvSpPr>
        <p:spPr>
          <a:xfrm>
            <a:off x="-17188" y="546046"/>
            <a:ext cx="636985" cy="868342"/>
          </a:xfrm>
          <a:custGeom>
            <a:avLst/>
            <a:gdLst>
              <a:gd name="connsiteX0" fmla="*/ 239438 w 636985"/>
              <a:gd name="connsiteY0" fmla="*/ 863654 h 868342"/>
              <a:gd name="connsiteX1" fmla="*/ 233088 w 636985"/>
              <a:gd name="connsiteY1" fmla="*/ 825554 h 868342"/>
              <a:gd name="connsiteX2" fmla="*/ 245788 w 636985"/>
              <a:gd name="connsiteY2" fmla="*/ 787454 h 868342"/>
              <a:gd name="connsiteX3" fmla="*/ 252138 w 636985"/>
              <a:gd name="connsiteY3" fmla="*/ 743004 h 868342"/>
              <a:gd name="connsiteX4" fmla="*/ 264838 w 636985"/>
              <a:gd name="connsiteY4" fmla="*/ 704904 h 868342"/>
              <a:gd name="connsiteX5" fmla="*/ 271188 w 636985"/>
              <a:gd name="connsiteY5" fmla="*/ 590604 h 868342"/>
              <a:gd name="connsiteX6" fmla="*/ 271188 w 636985"/>
              <a:gd name="connsiteY6" fmla="*/ 546154 h 868342"/>
              <a:gd name="connsiteX7" fmla="*/ 169588 w 636985"/>
              <a:gd name="connsiteY7" fmla="*/ 539804 h 868342"/>
              <a:gd name="connsiteX8" fmla="*/ 131488 w 636985"/>
              <a:gd name="connsiteY8" fmla="*/ 508054 h 868342"/>
              <a:gd name="connsiteX9" fmla="*/ 112438 w 636985"/>
              <a:gd name="connsiteY9" fmla="*/ 501704 h 868342"/>
              <a:gd name="connsiteX10" fmla="*/ 93388 w 636985"/>
              <a:gd name="connsiteY10" fmla="*/ 489004 h 868342"/>
              <a:gd name="connsiteX11" fmla="*/ 55288 w 636985"/>
              <a:gd name="connsiteY11" fmla="*/ 476304 h 868342"/>
              <a:gd name="connsiteX12" fmla="*/ 17188 w 636985"/>
              <a:gd name="connsiteY12" fmla="*/ 444554 h 868342"/>
              <a:gd name="connsiteX13" fmla="*/ 10838 w 636985"/>
              <a:gd name="connsiteY13" fmla="*/ 241354 h 868342"/>
              <a:gd name="connsiteX14" fmla="*/ 17188 w 636985"/>
              <a:gd name="connsiteY14" fmla="*/ 44504 h 868342"/>
              <a:gd name="connsiteX15" fmla="*/ 29888 w 636985"/>
              <a:gd name="connsiteY15" fmla="*/ 25454 h 868342"/>
              <a:gd name="connsiteX16" fmla="*/ 55288 w 636985"/>
              <a:gd name="connsiteY16" fmla="*/ 19104 h 868342"/>
              <a:gd name="connsiteX17" fmla="*/ 239438 w 636985"/>
              <a:gd name="connsiteY17" fmla="*/ 12754 h 868342"/>
              <a:gd name="connsiteX18" fmla="*/ 341038 w 636985"/>
              <a:gd name="connsiteY18" fmla="*/ 6404 h 868342"/>
              <a:gd name="connsiteX19" fmla="*/ 404538 w 636985"/>
              <a:gd name="connsiteY19" fmla="*/ 50854 h 868342"/>
              <a:gd name="connsiteX20" fmla="*/ 423588 w 636985"/>
              <a:gd name="connsiteY20" fmla="*/ 63554 h 868342"/>
              <a:gd name="connsiteX21" fmla="*/ 448988 w 636985"/>
              <a:gd name="connsiteY21" fmla="*/ 69904 h 868342"/>
              <a:gd name="connsiteX22" fmla="*/ 487088 w 636985"/>
              <a:gd name="connsiteY22" fmla="*/ 82604 h 868342"/>
              <a:gd name="connsiteX23" fmla="*/ 506138 w 636985"/>
              <a:gd name="connsiteY23" fmla="*/ 88954 h 868342"/>
              <a:gd name="connsiteX24" fmla="*/ 569638 w 636985"/>
              <a:gd name="connsiteY24" fmla="*/ 101654 h 868342"/>
              <a:gd name="connsiteX25" fmla="*/ 633138 w 636985"/>
              <a:gd name="connsiteY25" fmla="*/ 95304 h 868342"/>
              <a:gd name="connsiteX26" fmla="*/ 575988 w 636985"/>
              <a:gd name="connsiteY26" fmla="*/ 101654 h 868342"/>
              <a:gd name="connsiteX27" fmla="*/ 556938 w 636985"/>
              <a:gd name="connsiteY27" fmla="*/ 114354 h 868342"/>
              <a:gd name="connsiteX28" fmla="*/ 525188 w 636985"/>
              <a:gd name="connsiteY28" fmla="*/ 158804 h 868342"/>
              <a:gd name="connsiteX29" fmla="*/ 499788 w 636985"/>
              <a:gd name="connsiteY29" fmla="*/ 184204 h 868342"/>
              <a:gd name="connsiteX30" fmla="*/ 429938 w 636985"/>
              <a:gd name="connsiteY30" fmla="*/ 266754 h 868342"/>
              <a:gd name="connsiteX31" fmla="*/ 410888 w 636985"/>
              <a:gd name="connsiteY31" fmla="*/ 285804 h 868342"/>
              <a:gd name="connsiteX32" fmla="*/ 372788 w 636985"/>
              <a:gd name="connsiteY32" fmla="*/ 317554 h 868342"/>
              <a:gd name="connsiteX33" fmla="*/ 353738 w 636985"/>
              <a:gd name="connsiteY33" fmla="*/ 323904 h 868342"/>
              <a:gd name="connsiteX34" fmla="*/ 315638 w 636985"/>
              <a:gd name="connsiteY34" fmla="*/ 349304 h 868342"/>
              <a:gd name="connsiteX35" fmla="*/ 277538 w 636985"/>
              <a:gd name="connsiteY35" fmla="*/ 374704 h 868342"/>
              <a:gd name="connsiteX36" fmla="*/ 258488 w 636985"/>
              <a:gd name="connsiteY36" fmla="*/ 387404 h 868342"/>
              <a:gd name="connsiteX37" fmla="*/ 239438 w 636985"/>
              <a:gd name="connsiteY37" fmla="*/ 393754 h 868342"/>
              <a:gd name="connsiteX38" fmla="*/ 220388 w 636985"/>
              <a:gd name="connsiteY38" fmla="*/ 412804 h 868342"/>
              <a:gd name="connsiteX39" fmla="*/ 201338 w 636985"/>
              <a:gd name="connsiteY39" fmla="*/ 419154 h 868342"/>
              <a:gd name="connsiteX40" fmla="*/ 182288 w 636985"/>
              <a:gd name="connsiteY40" fmla="*/ 431854 h 868342"/>
              <a:gd name="connsiteX41" fmla="*/ 163238 w 636985"/>
              <a:gd name="connsiteY41" fmla="*/ 469954 h 868342"/>
              <a:gd name="connsiteX42" fmla="*/ 182288 w 636985"/>
              <a:gd name="connsiteY42" fmla="*/ 482654 h 868342"/>
              <a:gd name="connsiteX43" fmla="*/ 207688 w 636985"/>
              <a:gd name="connsiteY43" fmla="*/ 489004 h 868342"/>
              <a:gd name="connsiteX44" fmla="*/ 226738 w 636985"/>
              <a:gd name="connsiteY44" fmla="*/ 495354 h 868342"/>
              <a:gd name="connsiteX45" fmla="*/ 239438 w 636985"/>
              <a:gd name="connsiteY45" fmla="*/ 514404 h 868342"/>
              <a:gd name="connsiteX46" fmla="*/ 277538 w 636985"/>
              <a:gd name="connsiteY46" fmla="*/ 533454 h 868342"/>
              <a:gd name="connsiteX47" fmla="*/ 283888 w 636985"/>
              <a:gd name="connsiteY47" fmla="*/ 552504 h 868342"/>
              <a:gd name="connsiteX48" fmla="*/ 264838 w 636985"/>
              <a:gd name="connsiteY48" fmla="*/ 590604 h 868342"/>
              <a:gd name="connsiteX49" fmla="*/ 258488 w 636985"/>
              <a:gd name="connsiteY49" fmla="*/ 609654 h 868342"/>
              <a:gd name="connsiteX50" fmla="*/ 277538 w 636985"/>
              <a:gd name="connsiteY50" fmla="*/ 616004 h 868342"/>
              <a:gd name="connsiteX51" fmla="*/ 283888 w 636985"/>
              <a:gd name="connsiteY51" fmla="*/ 635054 h 868342"/>
              <a:gd name="connsiteX52" fmla="*/ 258488 w 636985"/>
              <a:gd name="connsiteY52" fmla="*/ 692204 h 868342"/>
              <a:gd name="connsiteX53" fmla="*/ 252138 w 636985"/>
              <a:gd name="connsiteY53" fmla="*/ 711254 h 868342"/>
              <a:gd name="connsiteX54" fmla="*/ 239438 w 636985"/>
              <a:gd name="connsiteY54" fmla="*/ 863654 h 86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36985" h="868342">
                <a:moveTo>
                  <a:pt x="239438" y="863654"/>
                </a:moveTo>
                <a:cubicBezTo>
                  <a:pt x="236263" y="882704"/>
                  <a:pt x="232019" y="838385"/>
                  <a:pt x="233088" y="825554"/>
                </a:cubicBezTo>
                <a:cubicBezTo>
                  <a:pt x="234200" y="812213"/>
                  <a:pt x="245788" y="787454"/>
                  <a:pt x="245788" y="787454"/>
                </a:cubicBezTo>
                <a:cubicBezTo>
                  <a:pt x="247905" y="772637"/>
                  <a:pt x="248773" y="757588"/>
                  <a:pt x="252138" y="743004"/>
                </a:cubicBezTo>
                <a:cubicBezTo>
                  <a:pt x="255148" y="729960"/>
                  <a:pt x="264838" y="704904"/>
                  <a:pt x="264838" y="704904"/>
                </a:cubicBezTo>
                <a:cubicBezTo>
                  <a:pt x="266955" y="666804"/>
                  <a:pt x="267733" y="628606"/>
                  <a:pt x="271188" y="590604"/>
                </a:cubicBezTo>
                <a:cubicBezTo>
                  <a:pt x="271271" y="589692"/>
                  <a:pt x="286350" y="549721"/>
                  <a:pt x="271188" y="546154"/>
                </a:cubicBezTo>
                <a:cubicBezTo>
                  <a:pt x="238157" y="538382"/>
                  <a:pt x="203455" y="541921"/>
                  <a:pt x="169588" y="539804"/>
                </a:cubicBezTo>
                <a:cubicBezTo>
                  <a:pt x="155544" y="525760"/>
                  <a:pt x="149169" y="516895"/>
                  <a:pt x="131488" y="508054"/>
                </a:cubicBezTo>
                <a:cubicBezTo>
                  <a:pt x="125501" y="505061"/>
                  <a:pt x="118425" y="504697"/>
                  <a:pt x="112438" y="501704"/>
                </a:cubicBezTo>
                <a:cubicBezTo>
                  <a:pt x="105612" y="498291"/>
                  <a:pt x="100362" y="492104"/>
                  <a:pt x="93388" y="489004"/>
                </a:cubicBezTo>
                <a:cubicBezTo>
                  <a:pt x="81155" y="483567"/>
                  <a:pt x="66427" y="483730"/>
                  <a:pt x="55288" y="476304"/>
                </a:cubicBezTo>
                <a:cubicBezTo>
                  <a:pt x="28766" y="458623"/>
                  <a:pt x="41634" y="469000"/>
                  <a:pt x="17188" y="444554"/>
                </a:cubicBezTo>
                <a:cubicBezTo>
                  <a:pt x="-13060" y="353809"/>
                  <a:pt x="4518" y="421465"/>
                  <a:pt x="10838" y="241354"/>
                </a:cubicBezTo>
                <a:cubicBezTo>
                  <a:pt x="13140" y="175744"/>
                  <a:pt x="11418" y="109901"/>
                  <a:pt x="17188" y="44504"/>
                </a:cubicBezTo>
                <a:cubicBezTo>
                  <a:pt x="17859" y="36902"/>
                  <a:pt x="23538" y="29687"/>
                  <a:pt x="29888" y="25454"/>
                </a:cubicBezTo>
                <a:cubicBezTo>
                  <a:pt x="37150" y="20613"/>
                  <a:pt x="46577" y="19632"/>
                  <a:pt x="55288" y="19104"/>
                </a:cubicBezTo>
                <a:cubicBezTo>
                  <a:pt x="116595" y="15388"/>
                  <a:pt x="178055" y="14871"/>
                  <a:pt x="239438" y="12754"/>
                </a:cubicBezTo>
                <a:cubicBezTo>
                  <a:pt x="306794" y="-4085"/>
                  <a:pt x="272918" y="-2111"/>
                  <a:pt x="341038" y="6404"/>
                </a:cubicBezTo>
                <a:cubicBezTo>
                  <a:pt x="389230" y="44957"/>
                  <a:pt x="354970" y="19874"/>
                  <a:pt x="404538" y="50854"/>
                </a:cubicBezTo>
                <a:cubicBezTo>
                  <a:pt x="411010" y="54899"/>
                  <a:pt x="416573" y="60548"/>
                  <a:pt x="423588" y="63554"/>
                </a:cubicBezTo>
                <a:cubicBezTo>
                  <a:pt x="431610" y="66992"/>
                  <a:pt x="440629" y="67396"/>
                  <a:pt x="448988" y="69904"/>
                </a:cubicBezTo>
                <a:cubicBezTo>
                  <a:pt x="461810" y="73751"/>
                  <a:pt x="474388" y="78371"/>
                  <a:pt x="487088" y="82604"/>
                </a:cubicBezTo>
                <a:cubicBezTo>
                  <a:pt x="493438" y="84721"/>
                  <a:pt x="499574" y="87641"/>
                  <a:pt x="506138" y="88954"/>
                </a:cubicBezTo>
                <a:lnTo>
                  <a:pt x="569638" y="101654"/>
                </a:lnTo>
                <a:cubicBezTo>
                  <a:pt x="590805" y="99537"/>
                  <a:pt x="611866" y="95304"/>
                  <a:pt x="633138" y="95304"/>
                </a:cubicBezTo>
                <a:cubicBezTo>
                  <a:pt x="652305" y="95304"/>
                  <a:pt x="594583" y="97005"/>
                  <a:pt x="575988" y="101654"/>
                </a:cubicBezTo>
                <a:cubicBezTo>
                  <a:pt x="568584" y="103505"/>
                  <a:pt x="563288" y="110121"/>
                  <a:pt x="556938" y="114354"/>
                </a:cubicBezTo>
                <a:cubicBezTo>
                  <a:pt x="547455" y="128579"/>
                  <a:pt x="536215" y="146202"/>
                  <a:pt x="525188" y="158804"/>
                </a:cubicBezTo>
                <a:cubicBezTo>
                  <a:pt x="517303" y="167815"/>
                  <a:pt x="507268" y="174854"/>
                  <a:pt x="499788" y="184204"/>
                </a:cubicBezTo>
                <a:cubicBezTo>
                  <a:pt x="425742" y="276762"/>
                  <a:pt x="536007" y="160685"/>
                  <a:pt x="429938" y="266754"/>
                </a:cubicBezTo>
                <a:lnTo>
                  <a:pt x="410888" y="285804"/>
                </a:lnTo>
                <a:cubicBezTo>
                  <a:pt x="396844" y="299848"/>
                  <a:pt x="390469" y="308713"/>
                  <a:pt x="372788" y="317554"/>
                </a:cubicBezTo>
                <a:cubicBezTo>
                  <a:pt x="366801" y="320547"/>
                  <a:pt x="360088" y="321787"/>
                  <a:pt x="353738" y="323904"/>
                </a:cubicBezTo>
                <a:cubicBezTo>
                  <a:pt x="311461" y="366181"/>
                  <a:pt x="356992" y="326329"/>
                  <a:pt x="315638" y="349304"/>
                </a:cubicBezTo>
                <a:cubicBezTo>
                  <a:pt x="302295" y="356717"/>
                  <a:pt x="290238" y="366237"/>
                  <a:pt x="277538" y="374704"/>
                </a:cubicBezTo>
                <a:cubicBezTo>
                  <a:pt x="271188" y="378937"/>
                  <a:pt x="265728" y="384991"/>
                  <a:pt x="258488" y="387404"/>
                </a:cubicBezTo>
                <a:lnTo>
                  <a:pt x="239438" y="393754"/>
                </a:lnTo>
                <a:cubicBezTo>
                  <a:pt x="233088" y="400104"/>
                  <a:pt x="227860" y="407823"/>
                  <a:pt x="220388" y="412804"/>
                </a:cubicBezTo>
                <a:cubicBezTo>
                  <a:pt x="214819" y="416517"/>
                  <a:pt x="207325" y="416161"/>
                  <a:pt x="201338" y="419154"/>
                </a:cubicBezTo>
                <a:cubicBezTo>
                  <a:pt x="194512" y="422567"/>
                  <a:pt x="188638" y="427621"/>
                  <a:pt x="182288" y="431854"/>
                </a:cubicBezTo>
                <a:cubicBezTo>
                  <a:pt x="179614" y="435865"/>
                  <a:pt x="159952" y="461738"/>
                  <a:pt x="163238" y="469954"/>
                </a:cubicBezTo>
                <a:cubicBezTo>
                  <a:pt x="166072" y="477040"/>
                  <a:pt x="175273" y="479648"/>
                  <a:pt x="182288" y="482654"/>
                </a:cubicBezTo>
                <a:cubicBezTo>
                  <a:pt x="190310" y="486092"/>
                  <a:pt x="199297" y="486606"/>
                  <a:pt x="207688" y="489004"/>
                </a:cubicBezTo>
                <a:cubicBezTo>
                  <a:pt x="214124" y="490843"/>
                  <a:pt x="220388" y="493237"/>
                  <a:pt x="226738" y="495354"/>
                </a:cubicBezTo>
                <a:cubicBezTo>
                  <a:pt x="230971" y="501704"/>
                  <a:pt x="234042" y="509008"/>
                  <a:pt x="239438" y="514404"/>
                </a:cubicBezTo>
                <a:cubicBezTo>
                  <a:pt x="251748" y="526714"/>
                  <a:pt x="262044" y="528289"/>
                  <a:pt x="277538" y="533454"/>
                </a:cubicBezTo>
                <a:cubicBezTo>
                  <a:pt x="279655" y="539804"/>
                  <a:pt x="283888" y="545811"/>
                  <a:pt x="283888" y="552504"/>
                </a:cubicBezTo>
                <a:cubicBezTo>
                  <a:pt x="283888" y="568465"/>
                  <a:pt x="271259" y="577762"/>
                  <a:pt x="264838" y="590604"/>
                </a:cubicBezTo>
                <a:cubicBezTo>
                  <a:pt x="261845" y="596591"/>
                  <a:pt x="260605" y="603304"/>
                  <a:pt x="258488" y="609654"/>
                </a:cubicBezTo>
                <a:cubicBezTo>
                  <a:pt x="264838" y="611771"/>
                  <a:pt x="272805" y="611271"/>
                  <a:pt x="277538" y="616004"/>
                </a:cubicBezTo>
                <a:cubicBezTo>
                  <a:pt x="282271" y="620737"/>
                  <a:pt x="284627" y="628401"/>
                  <a:pt x="283888" y="635054"/>
                </a:cubicBezTo>
                <a:cubicBezTo>
                  <a:pt x="279207" y="677180"/>
                  <a:pt x="272666" y="663848"/>
                  <a:pt x="258488" y="692204"/>
                </a:cubicBezTo>
                <a:cubicBezTo>
                  <a:pt x="255495" y="698191"/>
                  <a:pt x="254255" y="704904"/>
                  <a:pt x="252138" y="711254"/>
                </a:cubicBezTo>
                <a:cubicBezTo>
                  <a:pt x="258672" y="861533"/>
                  <a:pt x="242613" y="844604"/>
                  <a:pt x="239438" y="863654"/>
                </a:cubicBezTo>
                <a:close/>
              </a:path>
            </a:pathLst>
          </a:custGeom>
          <a:blipFill>
            <a:blip r:embed="rId4"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7F9C918-124D-4D4A-8FA3-841E7C221865}"/>
              </a:ext>
            </a:extLst>
          </p:cNvPr>
          <p:cNvSpPr/>
          <p:nvPr/>
        </p:nvSpPr>
        <p:spPr>
          <a:xfrm>
            <a:off x="165076" y="127000"/>
            <a:ext cx="3216851" cy="1689100"/>
          </a:xfrm>
          <a:custGeom>
            <a:avLst/>
            <a:gdLst>
              <a:gd name="connsiteX0" fmla="*/ 24 w 3216851"/>
              <a:gd name="connsiteY0" fmla="*/ 876300 h 1689100"/>
              <a:gd name="connsiteX1" fmla="*/ 50824 w 3216851"/>
              <a:gd name="connsiteY1" fmla="*/ 825500 h 1689100"/>
              <a:gd name="connsiteX2" fmla="*/ 88924 w 3216851"/>
              <a:gd name="connsiteY2" fmla="*/ 800100 h 1689100"/>
              <a:gd name="connsiteX3" fmla="*/ 133374 w 3216851"/>
              <a:gd name="connsiteY3" fmla="*/ 762000 h 1689100"/>
              <a:gd name="connsiteX4" fmla="*/ 184174 w 3216851"/>
              <a:gd name="connsiteY4" fmla="*/ 711200 h 1689100"/>
              <a:gd name="connsiteX5" fmla="*/ 203224 w 3216851"/>
              <a:gd name="connsiteY5" fmla="*/ 704850 h 1689100"/>
              <a:gd name="connsiteX6" fmla="*/ 266724 w 3216851"/>
              <a:gd name="connsiteY6" fmla="*/ 660400 h 1689100"/>
              <a:gd name="connsiteX7" fmla="*/ 292124 w 3216851"/>
              <a:gd name="connsiteY7" fmla="*/ 641350 h 1689100"/>
              <a:gd name="connsiteX8" fmla="*/ 311174 w 3216851"/>
              <a:gd name="connsiteY8" fmla="*/ 622300 h 1689100"/>
              <a:gd name="connsiteX9" fmla="*/ 330224 w 3216851"/>
              <a:gd name="connsiteY9" fmla="*/ 615950 h 1689100"/>
              <a:gd name="connsiteX10" fmla="*/ 349274 w 3216851"/>
              <a:gd name="connsiteY10" fmla="*/ 603250 h 1689100"/>
              <a:gd name="connsiteX11" fmla="*/ 361974 w 3216851"/>
              <a:gd name="connsiteY11" fmla="*/ 584200 h 1689100"/>
              <a:gd name="connsiteX12" fmla="*/ 381024 w 3216851"/>
              <a:gd name="connsiteY12" fmla="*/ 571500 h 1689100"/>
              <a:gd name="connsiteX13" fmla="*/ 400074 w 3216851"/>
              <a:gd name="connsiteY13" fmla="*/ 552450 h 1689100"/>
              <a:gd name="connsiteX14" fmla="*/ 425474 w 3216851"/>
              <a:gd name="connsiteY14" fmla="*/ 520700 h 1689100"/>
              <a:gd name="connsiteX15" fmla="*/ 444524 w 3216851"/>
              <a:gd name="connsiteY15" fmla="*/ 501650 h 1689100"/>
              <a:gd name="connsiteX16" fmla="*/ 482624 w 3216851"/>
              <a:gd name="connsiteY16" fmla="*/ 488950 h 1689100"/>
              <a:gd name="connsiteX17" fmla="*/ 774724 w 3216851"/>
              <a:gd name="connsiteY17" fmla="*/ 482600 h 1689100"/>
              <a:gd name="connsiteX18" fmla="*/ 838224 w 3216851"/>
              <a:gd name="connsiteY18" fmla="*/ 469900 h 1689100"/>
              <a:gd name="connsiteX19" fmla="*/ 1041424 w 3216851"/>
              <a:gd name="connsiteY19" fmla="*/ 482600 h 1689100"/>
              <a:gd name="connsiteX20" fmla="*/ 1060474 w 3216851"/>
              <a:gd name="connsiteY20" fmla="*/ 488950 h 1689100"/>
              <a:gd name="connsiteX21" fmla="*/ 1143024 w 3216851"/>
              <a:gd name="connsiteY21" fmla="*/ 514350 h 1689100"/>
              <a:gd name="connsiteX22" fmla="*/ 1162074 w 3216851"/>
              <a:gd name="connsiteY22" fmla="*/ 520700 h 1689100"/>
              <a:gd name="connsiteX23" fmla="*/ 1219224 w 3216851"/>
              <a:gd name="connsiteY23" fmla="*/ 546100 h 1689100"/>
              <a:gd name="connsiteX24" fmla="*/ 1530374 w 3216851"/>
              <a:gd name="connsiteY24" fmla="*/ 552450 h 1689100"/>
              <a:gd name="connsiteX25" fmla="*/ 1555774 w 3216851"/>
              <a:gd name="connsiteY25" fmla="*/ 558800 h 1689100"/>
              <a:gd name="connsiteX26" fmla="*/ 1574824 w 3216851"/>
              <a:gd name="connsiteY26" fmla="*/ 565150 h 1689100"/>
              <a:gd name="connsiteX27" fmla="*/ 1625624 w 3216851"/>
              <a:gd name="connsiteY27" fmla="*/ 571500 h 1689100"/>
              <a:gd name="connsiteX28" fmla="*/ 1657374 w 3216851"/>
              <a:gd name="connsiteY28" fmla="*/ 577850 h 1689100"/>
              <a:gd name="connsiteX29" fmla="*/ 1676424 w 3216851"/>
              <a:gd name="connsiteY29" fmla="*/ 590550 h 1689100"/>
              <a:gd name="connsiteX30" fmla="*/ 1727224 w 3216851"/>
              <a:gd name="connsiteY30" fmla="*/ 603250 h 1689100"/>
              <a:gd name="connsiteX31" fmla="*/ 1746274 w 3216851"/>
              <a:gd name="connsiteY31" fmla="*/ 609600 h 1689100"/>
              <a:gd name="connsiteX32" fmla="*/ 1771674 w 3216851"/>
              <a:gd name="connsiteY32" fmla="*/ 603250 h 1689100"/>
              <a:gd name="connsiteX33" fmla="*/ 1797074 w 3216851"/>
              <a:gd name="connsiteY33" fmla="*/ 565150 h 1689100"/>
              <a:gd name="connsiteX34" fmla="*/ 1790724 w 3216851"/>
              <a:gd name="connsiteY34" fmla="*/ 539750 h 1689100"/>
              <a:gd name="connsiteX35" fmla="*/ 1778024 w 3216851"/>
              <a:gd name="connsiteY35" fmla="*/ 514350 h 1689100"/>
              <a:gd name="connsiteX36" fmla="*/ 1790724 w 3216851"/>
              <a:gd name="connsiteY36" fmla="*/ 495300 h 1689100"/>
              <a:gd name="connsiteX37" fmla="*/ 1892324 w 3216851"/>
              <a:gd name="connsiteY37" fmla="*/ 469900 h 1689100"/>
              <a:gd name="connsiteX38" fmla="*/ 1854224 w 3216851"/>
              <a:gd name="connsiteY38" fmla="*/ 457200 h 1689100"/>
              <a:gd name="connsiteX39" fmla="*/ 1835174 w 3216851"/>
              <a:gd name="connsiteY39" fmla="*/ 450850 h 1689100"/>
              <a:gd name="connsiteX40" fmla="*/ 1822474 w 3216851"/>
              <a:gd name="connsiteY40" fmla="*/ 431800 h 1689100"/>
              <a:gd name="connsiteX41" fmla="*/ 1803424 w 3216851"/>
              <a:gd name="connsiteY41" fmla="*/ 419100 h 1689100"/>
              <a:gd name="connsiteX42" fmla="*/ 1797074 w 3216851"/>
              <a:gd name="connsiteY42" fmla="*/ 400050 h 1689100"/>
              <a:gd name="connsiteX43" fmla="*/ 1854224 w 3216851"/>
              <a:gd name="connsiteY43" fmla="*/ 368300 h 1689100"/>
              <a:gd name="connsiteX44" fmla="*/ 1809774 w 3216851"/>
              <a:gd name="connsiteY44" fmla="*/ 355600 h 1689100"/>
              <a:gd name="connsiteX45" fmla="*/ 1790724 w 3216851"/>
              <a:gd name="connsiteY45" fmla="*/ 349250 h 1689100"/>
              <a:gd name="connsiteX46" fmla="*/ 1778024 w 3216851"/>
              <a:gd name="connsiteY46" fmla="*/ 323850 h 1689100"/>
              <a:gd name="connsiteX47" fmla="*/ 1739924 w 3216851"/>
              <a:gd name="connsiteY47" fmla="*/ 279400 h 1689100"/>
              <a:gd name="connsiteX48" fmla="*/ 1746274 w 3216851"/>
              <a:gd name="connsiteY48" fmla="*/ 203200 h 1689100"/>
              <a:gd name="connsiteX49" fmla="*/ 1758974 w 3216851"/>
              <a:gd name="connsiteY49" fmla="*/ 184150 h 1689100"/>
              <a:gd name="connsiteX50" fmla="*/ 1860574 w 3216851"/>
              <a:gd name="connsiteY50" fmla="*/ 177800 h 1689100"/>
              <a:gd name="connsiteX51" fmla="*/ 1949474 w 3216851"/>
              <a:gd name="connsiteY51" fmla="*/ 152400 h 1689100"/>
              <a:gd name="connsiteX52" fmla="*/ 2101874 w 3216851"/>
              <a:gd name="connsiteY52" fmla="*/ 127000 h 1689100"/>
              <a:gd name="connsiteX53" fmla="*/ 2146324 w 3216851"/>
              <a:gd name="connsiteY53" fmla="*/ 120650 h 1689100"/>
              <a:gd name="connsiteX54" fmla="*/ 2235224 w 3216851"/>
              <a:gd name="connsiteY54" fmla="*/ 107950 h 1689100"/>
              <a:gd name="connsiteX55" fmla="*/ 2273324 w 3216851"/>
              <a:gd name="connsiteY55" fmla="*/ 114300 h 1689100"/>
              <a:gd name="connsiteX56" fmla="*/ 2266974 w 3216851"/>
              <a:gd name="connsiteY56" fmla="*/ 133350 h 1689100"/>
              <a:gd name="connsiteX57" fmla="*/ 2203474 w 3216851"/>
              <a:gd name="connsiteY57" fmla="*/ 171450 h 1689100"/>
              <a:gd name="connsiteX58" fmla="*/ 2133624 w 3216851"/>
              <a:gd name="connsiteY58" fmla="*/ 177800 h 1689100"/>
              <a:gd name="connsiteX59" fmla="*/ 2178074 w 3216851"/>
              <a:gd name="connsiteY59" fmla="*/ 234950 h 1689100"/>
              <a:gd name="connsiteX60" fmla="*/ 2184424 w 3216851"/>
              <a:gd name="connsiteY60" fmla="*/ 254000 h 1689100"/>
              <a:gd name="connsiteX61" fmla="*/ 2209824 w 3216851"/>
              <a:gd name="connsiteY61" fmla="*/ 247650 h 1689100"/>
              <a:gd name="connsiteX62" fmla="*/ 2235224 w 3216851"/>
              <a:gd name="connsiteY62" fmla="*/ 146050 h 1689100"/>
              <a:gd name="connsiteX63" fmla="*/ 2254274 w 3216851"/>
              <a:gd name="connsiteY63" fmla="*/ 133350 h 1689100"/>
              <a:gd name="connsiteX64" fmla="*/ 2260624 w 3216851"/>
              <a:gd name="connsiteY64" fmla="*/ 95250 h 1689100"/>
              <a:gd name="connsiteX65" fmla="*/ 2273324 w 3216851"/>
              <a:gd name="connsiteY65" fmla="*/ 76200 h 1689100"/>
              <a:gd name="connsiteX66" fmla="*/ 2292374 w 3216851"/>
              <a:gd name="connsiteY66" fmla="*/ 69850 h 1689100"/>
              <a:gd name="connsiteX67" fmla="*/ 2362224 w 3216851"/>
              <a:gd name="connsiteY67" fmla="*/ 63500 h 1689100"/>
              <a:gd name="connsiteX68" fmla="*/ 2432074 w 3216851"/>
              <a:gd name="connsiteY68" fmla="*/ 44450 h 1689100"/>
              <a:gd name="connsiteX69" fmla="*/ 2463824 w 3216851"/>
              <a:gd name="connsiteY69" fmla="*/ 38100 h 1689100"/>
              <a:gd name="connsiteX70" fmla="*/ 2641624 w 3216851"/>
              <a:gd name="connsiteY70" fmla="*/ 25400 h 1689100"/>
              <a:gd name="connsiteX71" fmla="*/ 2844824 w 3216851"/>
              <a:gd name="connsiteY71" fmla="*/ 6350 h 1689100"/>
              <a:gd name="connsiteX72" fmla="*/ 2876574 w 3216851"/>
              <a:gd name="connsiteY72" fmla="*/ 0 h 1689100"/>
              <a:gd name="connsiteX73" fmla="*/ 3213124 w 3216851"/>
              <a:gd name="connsiteY73" fmla="*/ 6350 h 1689100"/>
              <a:gd name="connsiteX74" fmla="*/ 3206774 w 3216851"/>
              <a:gd name="connsiteY74" fmla="*/ 31750 h 1689100"/>
              <a:gd name="connsiteX75" fmla="*/ 3175024 w 3216851"/>
              <a:gd name="connsiteY75" fmla="*/ 38100 h 1689100"/>
              <a:gd name="connsiteX76" fmla="*/ 3130574 w 3216851"/>
              <a:gd name="connsiteY76" fmla="*/ 50800 h 1689100"/>
              <a:gd name="connsiteX77" fmla="*/ 3086124 w 3216851"/>
              <a:gd name="connsiteY77" fmla="*/ 57150 h 1689100"/>
              <a:gd name="connsiteX78" fmla="*/ 3054374 w 3216851"/>
              <a:gd name="connsiteY78" fmla="*/ 63500 h 1689100"/>
              <a:gd name="connsiteX79" fmla="*/ 2978174 w 3216851"/>
              <a:gd name="connsiteY79" fmla="*/ 76200 h 1689100"/>
              <a:gd name="connsiteX80" fmla="*/ 2921024 w 3216851"/>
              <a:gd name="connsiteY80" fmla="*/ 95250 h 1689100"/>
              <a:gd name="connsiteX81" fmla="*/ 2895624 w 3216851"/>
              <a:gd name="connsiteY81" fmla="*/ 101600 h 1689100"/>
              <a:gd name="connsiteX82" fmla="*/ 2819424 w 3216851"/>
              <a:gd name="connsiteY82" fmla="*/ 133350 h 1689100"/>
              <a:gd name="connsiteX83" fmla="*/ 2705124 w 3216851"/>
              <a:gd name="connsiteY83" fmla="*/ 203200 h 1689100"/>
              <a:gd name="connsiteX84" fmla="*/ 2705124 w 3216851"/>
              <a:gd name="connsiteY84" fmla="*/ 203200 h 1689100"/>
              <a:gd name="connsiteX85" fmla="*/ 2660674 w 3216851"/>
              <a:gd name="connsiteY85" fmla="*/ 228600 h 1689100"/>
              <a:gd name="connsiteX86" fmla="*/ 2641624 w 3216851"/>
              <a:gd name="connsiteY86" fmla="*/ 234950 h 1689100"/>
              <a:gd name="connsiteX87" fmla="*/ 2597174 w 3216851"/>
              <a:gd name="connsiteY87" fmla="*/ 254000 h 1689100"/>
              <a:gd name="connsiteX88" fmla="*/ 2571774 w 3216851"/>
              <a:gd name="connsiteY88" fmla="*/ 273050 h 1689100"/>
              <a:gd name="connsiteX89" fmla="*/ 2514624 w 3216851"/>
              <a:gd name="connsiteY89" fmla="*/ 317500 h 1689100"/>
              <a:gd name="connsiteX90" fmla="*/ 2520974 w 3216851"/>
              <a:gd name="connsiteY90" fmla="*/ 336550 h 1689100"/>
              <a:gd name="connsiteX91" fmla="*/ 2540024 w 3216851"/>
              <a:gd name="connsiteY91" fmla="*/ 342900 h 1689100"/>
              <a:gd name="connsiteX92" fmla="*/ 2559074 w 3216851"/>
              <a:gd name="connsiteY92" fmla="*/ 355600 h 1689100"/>
              <a:gd name="connsiteX93" fmla="*/ 2590824 w 3216851"/>
              <a:gd name="connsiteY93" fmla="*/ 419100 h 1689100"/>
              <a:gd name="connsiteX94" fmla="*/ 2616224 w 3216851"/>
              <a:gd name="connsiteY94" fmla="*/ 425450 h 1689100"/>
              <a:gd name="connsiteX95" fmla="*/ 2692424 w 3216851"/>
              <a:gd name="connsiteY95" fmla="*/ 444500 h 1689100"/>
              <a:gd name="connsiteX96" fmla="*/ 2698774 w 3216851"/>
              <a:gd name="connsiteY96" fmla="*/ 469900 h 1689100"/>
              <a:gd name="connsiteX97" fmla="*/ 2692424 w 3216851"/>
              <a:gd name="connsiteY97" fmla="*/ 501650 h 1689100"/>
              <a:gd name="connsiteX98" fmla="*/ 2647974 w 3216851"/>
              <a:gd name="connsiteY98" fmla="*/ 539750 h 1689100"/>
              <a:gd name="connsiteX99" fmla="*/ 2641624 w 3216851"/>
              <a:gd name="connsiteY99" fmla="*/ 565150 h 1689100"/>
              <a:gd name="connsiteX100" fmla="*/ 2698774 w 3216851"/>
              <a:gd name="connsiteY100" fmla="*/ 571500 h 1689100"/>
              <a:gd name="connsiteX101" fmla="*/ 2749574 w 3216851"/>
              <a:gd name="connsiteY101" fmla="*/ 577850 h 1689100"/>
              <a:gd name="connsiteX102" fmla="*/ 2794024 w 3216851"/>
              <a:gd name="connsiteY102" fmla="*/ 590550 h 1689100"/>
              <a:gd name="connsiteX103" fmla="*/ 2730524 w 3216851"/>
              <a:gd name="connsiteY103" fmla="*/ 635000 h 1689100"/>
              <a:gd name="connsiteX104" fmla="*/ 2698774 w 3216851"/>
              <a:gd name="connsiteY104" fmla="*/ 666750 h 1689100"/>
              <a:gd name="connsiteX105" fmla="*/ 2705124 w 3216851"/>
              <a:gd name="connsiteY105" fmla="*/ 685800 h 1689100"/>
              <a:gd name="connsiteX106" fmla="*/ 2641624 w 3216851"/>
              <a:gd name="connsiteY106" fmla="*/ 730250 h 1689100"/>
              <a:gd name="connsiteX107" fmla="*/ 2616224 w 3216851"/>
              <a:gd name="connsiteY107" fmla="*/ 742950 h 1689100"/>
              <a:gd name="connsiteX108" fmla="*/ 2609874 w 3216851"/>
              <a:gd name="connsiteY108" fmla="*/ 762000 h 1689100"/>
              <a:gd name="connsiteX109" fmla="*/ 2597174 w 3216851"/>
              <a:gd name="connsiteY109" fmla="*/ 781050 h 1689100"/>
              <a:gd name="connsiteX110" fmla="*/ 2578124 w 3216851"/>
              <a:gd name="connsiteY110" fmla="*/ 844550 h 1689100"/>
              <a:gd name="connsiteX111" fmla="*/ 2520974 w 3216851"/>
              <a:gd name="connsiteY111" fmla="*/ 838200 h 1689100"/>
              <a:gd name="connsiteX112" fmla="*/ 2482874 w 3216851"/>
              <a:gd name="connsiteY112" fmla="*/ 825500 h 1689100"/>
              <a:gd name="connsiteX113" fmla="*/ 2470174 w 3216851"/>
              <a:gd name="connsiteY113" fmla="*/ 806450 h 1689100"/>
              <a:gd name="connsiteX114" fmla="*/ 2419374 w 3216851"/>
              <a:gd name="connsiteY114" fmla="*/ 781050 h 1689100"/>
              <a:gd name="connsiteX115" fmla="*/ 2400324 w 3216851"/>
              <a:gd name="connsiteY115" fmla="*/ 762000 h 1689100"/>
              <a:gd name="connsiteX116" fmla="*/ 2355874 w 3216851"/>
              <a:gd name="connsiteY116" fmla="*/ 736600 h 1689100"/>
              <a:gd name="connsiteX117" fmla="*/ 2317774 w 3216851"/>
              <a:gd name="connsiteY117" fmla="*/ 717550 h 1689100"/>
              <a:gd name="connsiteX118" fmla="*/ 2311424 w 3216851"/>
              <a:gd name="connsiteY118" fmla="*/ 698500 h 1689100"/>
              <a:gd name="connsiteX119" fmla="*/ 2292374 w 3216851"/>
              <a:gd name="connsiteY119" fmla="*/ 692150 h 1689100"/>
              <a:gd name="connsiteX120" fmla="*/ 2228874 w 3216851"/>
              <a:gd name="connsiteY120" fmla="*/ 698500 h 1689100"/>
              <a:gd name="connsiteX121" fmla="*/ 2127274 w 3216851"/>
              <a:gd name="connsiteY121" fmla="*/ 704850 h 1689100"/>
              <a:gd name="connsiteX122" fmla="*/ 2095524 w 3216851"/>
              <a:gd name="connsiteY122" fmla="*/ 742950 h 1689100"/>
              <a:gd name="connsiteX123" fmla="*/ 2114574 w 3216851"/>
              <a:gd name="connsiteY123" fmla="*/ 749300 h 1689100"/>
              <a:gd name="connsiteX124" fmla="*/ 2133624 w 3216851"/>
              <a:gd name="connsiteY124" fmla="*/ 774700 h 1689100"/>
              <a:gd name="connsiteX125" fmla="*/ 2152674 w 3216851"/>
              <a:gd name="connsiteY125" fmla="*/ 781050 h 1689100"/>
              <a:gd name="connsiteX126" fmla="*/ 2197124 w 3216851"/>
              <a:gd name="connsiteY126" fmla="*/ 787400 h 1689100"/>
              <a:gd name="connsiteX127" fmla="*/ 2235224 w 3216851"/>
              <a:gd name="connsiteY127" fmla="*/ 781050 h 1689100"/>
              <a:gd name="connsiteX128" fmla="*/ 2254274 w 3216851"/>
              <a:gd name="connsiteY128" fmla="*/ 774700 h 1689100"/>
              <a:gd name="connsiteX129" fmla="*/ 2330474 w 3216851"/>
              <a:gd name="connsiteY129" fmla="*/ 781050 h 1689100"/>
              <a:gd name="connsiteX130" fmla="*/ 2336824 w 3216851"/>
              <a:gd name="connsiteY130" fmla="*/ 819150 h 1689100"/>
              <a:gd name="connsiteX131" fmla="*/ 2343174 w 3216851"/>
              <a:gd name="connsiteY131" fmla="*/ 869950 h 1689100"/>
              <a:gd name="connsiteX132" fmla="*/ 2381274 w 3216851"/>
              <a:gd name="connsiteY132" fmla="*/ 895350 h 1689100"/>
              <a:gd name="connsiteX133" fmla="*/ 2387624 w 3216851"/>
              <a:gd name="connsiteY133" fmla="*/ 952500 h 1689100"/>
              <a:gd name="connsiteX134" fmla="*/ 2444774 w 3216851"/>
              <a:gd name="connsiteY134" fmla="*/ 946150 h 1689100"/>
              <a:gd name="connsiteX135" fmla="*/ 2495574 w 3216851"/>
              <a:gd name="connsiteY135" fmla="*/ 920750 h 1689100"/>
              <a:gd name="connsiteX136" fmla="*/ 2552724 w 3216851"/>
              <a:gd name="connsiteY136" fmla="*/ 895350 h 1689100"/>
              <a:gd name="connsiteX137" fmla="*/ 2578124 w 3216851"/>
              <a:gd name="connsiteY137" fmla="*/ 1104900 h 1689100"/>
              <a:gd name="connsiteX138" fmla="*/ 2597174 w 3216851"/>
              <a:gd name="connsiteY138" fmla="*/ 1111250 h 1689100"/>
              <a:gd name="connsiteX139" fmla="*/ 2622574 w 3216851"/>
              <a:gd name="connsiteY139" fmla="*/ 1117600 h 1689100"/>
              <a:gd name="connsiteX140" fmla="*/ 2686074 w 3216851"/>
              <a:gd name="connsiteY140" fmla="*/ 1136650 h 1689100"/>
              <a:gd name="connsiteX141" fmla="*/ 2667024 w 3216851"/>
              <a:gd name="connsiteY141" fmla="*/ 1263650 h 1689100"/>
              <a:gd name="connsiteX142" fmla="*/ 2647974 w 3216851"/>
              <a:gd name="connsiteY142" fmla="*/ 1282700 h 1689100"/>
              <a:gd name="connsiteX143" fmla="*/ 2667024 w 3216851"/>
              <a:gd name="connsiteY143" fmla="*/ 1301750 h 1689100"/>
              <a:gd name="connsiteX144" fmla="*/ 2673374 w 3216851"/>
              <a:gd name="connsiteY144" fmla="*/ 1320800 h 1689100"/>
              <a:gd name="connsiteX145" fmla="*/ 2686074 w 3216851"/>
              <a:gd name="connsiteY145" fmla="*/ 1339850 h 1689100"/>
              <a:gd name="connsiteX146" fmla="*/ 2692424 w 3216851"/>
              <a:gd name="connsiteY146" fmla="*/ 1358900 h 1689100"/>
              <a:gd name="connsiteX147" fmla="*/ 2717824 w 3216851"/>
              <a:gd name="connsiteY147" fmla="*/ 1397000 h 1689100"/>
              <a:gd name="connsiteX148" fmla="*/ 2730524 w 3216851"/>
              <a:gd name="connsiteY148" fmla="*/ 1416050 h 1689100"/>
              <a:gd name="connsiteX149" fmla="*/ 2736874 w 3216851"/>
              <a:gd name="connsiteY149" fmla="*/ 1435100 h 1689100"/>
              <a:gd name="connsiteX150" fmla="*/ 2730524 w 3216851"/>
              <a:gd name="connsiteY150" fmla="*/ 1460500 h 1689100"/>
              <a:gd name="connsiteX151" fmla="*/ 2711474 w 3216851"/>
              <a:gd name="connsiteY151" fmla="*/ 1466850 h 1689100"/>
              <a:gd name="connsiteX152" fmla="*/ 2692424 w 3216851"/>
              <a:gd name="connsiteY152" fmla="*/ 1479550 h 1689100"/>
              <a:gd name="connsiteX153" fmla="*/ 2578124 w 3216851"/>
              <a:gd name="connsiteY153" fmla="*/ 1473200 h 1689100"/>
              <a:gd name="connsiteX154" fmla="*/ 2540024 w 3216851"/>
              <a:gd name="connsiteY154" fmla="*/ 1466850 h 1689100"/>
              <a:gd name="connsiteX155" fmla="*/ 2520974 w 3216851"/>
              <a:gd name="connsiteY155" fmla="*/ 1454150 h 1689100"/>
              <a:gd name="connsiteX156" fmla="*/ 2482874 w 3216851"/>
              <a:gd name="connsiteY156" fmla="*/ 1441450 h 1689100"/>
              <a:gd name="connsiteX157" fmla="*/ 2476524 w 3216851"/>
              <a:gd name="connsiteY157" fmla="*/ 1422400 h 1689100"/>
              <a:gd name="connsiteX158" fmla="*/ 2520974 w 3216851"/>
              <a:gd name="connsiteY158" fmla="*/ 1403350 h 1689100"/>
              <a:gd name="connsiteX159" fmla="*/ 2559074 w 3216851"/>
              <a:gd name="connsiteY159" fmla="*/ 1377950 h 1689100"/>
              <a:gd name="connsiteX160" fmla="*/ 2571774 w 3216851"/>
              <a:gd name="connsiteY160" fmla="*/ 1358900 h 1689100"/>
              <a:gd name="connsiteX161" fmla="*/ 2616224 w 3216851"/>
              <a:gd name="connsiteY161" fmla="*/ 1333500 h 1689100"/>
              <a:gd name="connsiteX162" fmla="*/ 2552724 w 3216851"/>
              <a:gd name="connsiteY162" fmla="*/ 1333500 h 1689100"/>
              <a:gd name="connsiteX163" fmla="*/ 2305074 w 3216851"/>
              <a:gd name="connsiteY163" fmla="*/ 1339850 h 1689100"/>
              <a:gd name="connsiteX164" fmla="*/ 2279674 w 3216851"/>
              <a:gd name="connsiteY164" fmla="*/ 1377950 h 1689100"/>
              <a:gd name="connsiteX165" fmla="*/ 2292374 w 3216851"/>
              <a:gd name="connsiteY165" fmla="*/ 1397000 h 1689100"/>
              <a:gd name="connsiteX166" fmla="*/ 2298724 w 3216851"/>
              <a:gd name="connsiteY166" fmla="*/ 1428750 h 1689100"/>
              <a:gd name="connsiteX167" fmla="*/ 2286024 w 3216851"/>
              <a:gd name="connsiteY167" fmla="*/ 1492250 h 1689100"/>
              <a:gd name="connsiteX168" fmla="*/ 2298724 w 3216851"/>
              <a:gd name="connsiteY168" fmla="*/ 1530350 h 1689100"/>
              <a:gd name="connsiteX169" fmla="*/ 2330474 w 3216851"/>
              <a:gd name="connsiteY169" fmla="*/ 1524000 h 1689100"/>
              <a:gd name="connsiteX170" fmla="*/ 2381274 w 3216851"/>
              <a:gd name="connsiteY170" fmla="*/ 1498600 h 1689100"/>
              <a:gd name="connsiteX171" fmla="*/ 2406674 w 3216851"/>
              <a:gd name="connsiteY171" fmla="*/ 1511300 h 1689100"/>
              <a:gd name="connsiteX172" fmla="*/ 2374924 w 3216851"/>
              <a:gd name="connsiteY172" fmla="*/ 1587500 h 1689100"/>
              <a:gd name="connsiteX173" fmla="*/ 2349524 w 3216851"/>
              <a:gd name="connsiteY173" fmla="*/ 1606550 h 1689100"/>
              <a:gd name="connsiteX174" fmla="*/ 2305074 w 3216851"/>
              <a:gd name="connsiteY174" fmla="*/ 1619250 h 1689100"/>
              <a:gd name="connsiteX175" fmla="*/ 2190774 w 3216851"/>
              <a:gd name="connsiteY175" fmla="*/ 1612900 h 1689100"/>
              <a:gd name="connsiteX176" fmla="*/ 2184424 w 3216851"/>
              <a:gd name="connsiteY176" fmla="*/ 1549400 h 1689100"/>
              <a:gd name="connsiteX177" fmla="*/ 2076474 w 3216851"/>
              <a:gd name="connsiteY177" fmla="*/ 1543050 h 1689100"/>
              <a:gd name="connsiteX178" fmla="*/ 1974874 w 3216851"/>
              <a:gd name="connsiteY178" fmla="*/ 1543050 h 1689100"/>
              <a:gd name="connsiteX179" fmla="*/ 1955824 w 3216851"/>
              <a:gd name="connsiteY179" fmla="*/ 1549400 h 1689100"/>
              <a:gd name="connsiteX180" fmla="*/ 1873274 w 3216851"/>
              <a:gd name="connsiteY180" fmla="*/ 1555750 h 1689100"/>
              <a:gd name="connsiteX181" fmla="*/ 1835174 w 3216851"/>
              <a:gd name="connsiteY181" fmla="*/ 1568450 h 1689100"/>
              <a:gd name="connsiteX182" fmla="*/ 1816124 w 3216851"/>
              <a:gd name="connsiteY182" fmla="*/ 1574800 h 1689100"/>
              <a:gd name="connsiteX183" fmla="*/ 1771674 w 3216851"/>
              <a:gd name="connsiteY183" fmla="*/ 1593850 h 1689100"/>
              <a:gd name="connsiteX184" fmla="*/ 1714524 w 3216851"/>
              <a:gd name="connsiteY184" fmla="*/ 1631950 h 1689100"/>
              <a:gd name="connsiteX185" fmla="*/ 1689124 w 3216851"/>
              <a:gd name="connsiteY185" fmla="*/ 1638300 h 1689100"/>
              <a:gd name="connsiteX186" fmla="*/ 1651024 w 3216851"/>
              <a:gd name="connsiteY186" fmla="*/ 1663700 h 1689100"/>
              <a:gd name="connsiteX187" fmla="*/ 1612924 w 3216851"/>
              <a:gd name="connsiteY187" fmla="*/ 1676400 h 1689100"/>
              <a:gd name="connsiteX188" fmla="*/ 1593874 w 3216851"/>
              <a:gd name="connsiteY188" fmla="*/ 1682750 h 1689100"/>
              <a:gd name="connsiteX189" fmla="*/ 1536724 w 3216851"/>
              <a:gd name="connsiteY189" fmla="*/ 1689100 h 1689100"/>
              <a:gd name="connsiteX190" fmla="*/ 1511324 w 3216851"/>
              <a:gd name="connsiteY190" fmla="*/ 1682750 h 1689100"/>
              <a:gd name="connsiteX191" fmla="*/ 1504974 w 3216851"/>
              <a:gd name="connsiteY191" fmla="*/ 1657350 h 1689100"/>
              <a:gd name="connsiteX192" fmla="*/ 1498624 w 3216851"/>
              <a:gd name="connsiteY192" fmla="*/ 1638300 h 1689100"/>
              <a:gd name="connsiteX193" fmla="*/ 1492274 w 3216851"/>
              <a:gd name="connsiteY193" fmla="*/ 1543050 h 1689100"/>
              <a:gd name="connsiteX194" fmla="*/ 1485924 w 3216851"/>
              <a:gd name="connsiteY194" fmla="*/ 1524000 h 1689100"/>
              <a:gd name="connsiteX195" fmla="*/ 1422424 w 3216851"/>
              <a:gd name="connsiteY195" fmla="*/ 1504950 h 1689100"/>
              <a:gd name="connsiteX196" fmla="*/ 1333524 w 3216851"/>
              <a:gd name="connsiteY196" fmla="*/ 1485900 h 1689100"/>
              <a:gd name="connsiteX197" fmla="*/ 1308124 w 3216851"/>
              <a:gd name="connsiteY197" fmla="*/ 1447800 h 1689100"/>
              <a:gd name="connsiteX198" fmla="*/ 1301774 w 3216851"/>
              <a:gd name="connsiteY198" fmla="*/ 1403350 h 1689100"/>
              <a:gd name="connsiteX199" fmla="*/ 1263674 w 3216851"/>
              <a:gd name="connsiteY199" fmla="*/ 1390650 h 1689100"/>
              <a:gd name="connsiteX200" fmla="*/ 1168424 w 3216851"/>
              <a:gd name="connsiteY200" fmla="*/ 1384300 h 1689100"/>
              <a:gd name="connsiteX201" fmla="*/ 120674 w 3216851"/>
              <a:gd name="connsiteY201" fmla="*/ 1377950 h 1689100"/>
              <a:gd name="connsiteX202" fmla="*/ 95274 w 3216851"/>
              <a:gd name="connsiteY202" fmla="*/ 1365250 h 1689100"/>
              <a:gd name="connsiteX203" fmla="*/ 63524 w 3216851"/>
              <a:gd name="connsiteY203" fmla="*/ 1327150 h 1689100"/>
              <a:gd name="connsiteX204" fmla="*/ 50824 w 3216851"/>
              <a:gd name="connsiteY204" fmla="*/ 1289050 h 1689100"/>
              <a:gd name="connsiteX205" fmla="*/ 76224 w 3216851"/>
              <a:gd name="connsiteY205" fmla="*/ 1174750 h 1689100"/>
              <a:gd name="connsiteX206" fmla="*/ 82574 w 3216851"/>
              <a:gd name="connsiteY206" fmla="*/ 1155700 h 1689100"/>
              <a:gd name="connsiteX207" fmla="*/ 88924 w 3216851"/>
              <a:gd name="connsiteY207" fmla="*/ 1136650 h 1689100"/>
              <a:gd name="connsiteX208" fmla="*/ 95274 w 3216851"/>
              <a:gd name="connsiteY208" fmla="*/ 1016000 h 1689100"/>
              <a:gd name="connsiteX209" fmla="*/ 88924 w 3216851"/>
              <a:gd name="connsiteY209" fmla="*/ 971550 h 1689100"/>
              <a:gd name="connsiteX210" fmla="*/ 63524 w 3216851"/>
              <a:gd name="connsiteY210" fmla="*/ 952500 h 1689100"/>
              <a:gd name="connsiteX211" fmla="*/ 25424 w 3216851"/>
              <a:gd name="connsiteY211" fmla="*/ 920750 h 1689100"/>
              <a:gd name="connsiteX212" fmla="*/ 31774 w 3216851"/>
              <a:gd name="connsiteY212" fmla="*/ 844550 h 1689100"/>
              <a:gd name="connsiteX213" fmla="*/ 44474 w 3216851"/>
              <a:gd name="connsiteY213" fmla="*/ 819150 h 1689100"/>
              <a:gd name="connsiteX214" fmla="*/ 57174 w 3216851"/>
              <a:gd name="connsiteY214" fmla="*/ 800100 h 1689100"/>
              <a:gd name="connsiteX215" fmla="*/ 44474 w 3216851"/>
              <a:gd name="connsiteY215" fmla="*/ 825500 h 1689100"/>
              <a:gd name="connsiteX216" fmla="*/ 24 w 3216851"/>
              <a:gd name="connsiteY216" fmla="*/ 876300 h 168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3216851" h="1689100">
                <a:moveTo>
                  <a:pt x="24" y="876300"/>
                </a:moveTo>
                <a:cubicBezTo>
                  <a:pt x="1082" y="876300"/>
                  <a:pt x="30899" y="838784"/>
                  <a:pt x="50824" y="825500"/>
                </a:cubicBezTo>
                <a:cubicBezTo>
                  <a:pt x="63524" y="817033"/>
                  <a:pt x="78131" y="810893"/>
                  <a:pt x="88924" y="800100"/>
                </a:cubicBezTo>
                <a:cubicBezTo>
                  <a:pt x="119720" y="769304"/>
                  <a:pt x="104361" y="781342"/>
                  <a:pt x="133374" y="762000"/>
                </a:cubicBezTo>
                <a:cubicBezTo>
                  <a:pt x="151185" y="735283"/>
                  <a:pt x="149004" y="734647"/>
                  <a:pt x="184174" y="711200"/>
                </a:cubicBezTo>
                <a:cubicBezTo>
                  <a:pt x="189743" y="707487"/>
                  <a:pt x="196874" y="706967"/>
                  <a:pt x="203224" y="704850"/>
                </a:cubicBezTo>
                <a:cubicBezTo>
                  <a:pt x="268426" y="652689"/>
                  <a:pt x="201666" y="703772"/>
                  <a:pt x="266724" y="660400"/>
                </a:cubicBezTo>
                <a:cubicBezTo>
                  <a:pt x="275530" y="654529"/>
                  <a:pt x="284089" y="648238"/>
                  <a:pt x="292124" y="641350"/>
                </a:cubicBezTo>
                <a:cubicBezTo>
                  <a:pt x="298942" y="635506"/>
                  <a:pt x="303702" y="627281"/>
                  <a:pt x="311174" y="622300"/>
                </a:cubicBezTo>
                <a:cubicBezTo>
                  <a:pt x="316743" y="618587"/>
                  <a:pt x="324237" y="618943"/>
                  <a:pt x="330224" y="615950"/>
                </a:cubicBezTo>
                <a:cubicBezTo>
                  <a:pt x="337050" y="612537"/>
                  <a:pt x="342924" y="607483"/>
                  <a:pt x="349274" y="603250"/>
                </a:cubicBezTo>
                <a:cubicBezTo>
                  <a:pt x="353507" y="596900"/>
                  <a:pt x="356578" y="589596"/>
                  <a:pt x="361974" y="584200"/>
                </a:cubicBezTo>
                <a:cubicBezTo>
                  <a:pt x="367370" y="578804"/>
                  <a:pt x="375161" y="576386"/>
                  <a:pt x="381024" y="571500"/>
                </a:cubicBezTo>
                <a:cubicBezTo>
                  <a:pt x="387923" y="565751"/>
                  <a:pt x="393724" y="558800"/>
                  <a:pt x="400074" y="552450"/>
                </a:cubicBezTo>
                <a:cubicBezTo>
                  <a:pt x="410498" y="521177"/>
                  <a:pt x="398961" y="542794"/>
                  <a:pt x="425474" y="520700"/>
                </a:cubicBezTo>
                <a:cubicBezTo>
                  <a:pt x="432373" y="514951"/>
                  <a:pt x="436674" y="506011"/>
                  <a:pt x="444524" y="501650"/>
                </a:cubicBezTo>
                <a:cubicBezTo>
                  <a:pt x="456226" y="495149"/>
                  <a:pt x="469240" y="489241"/>
                  <a:pt x="482624" y="488950"/>
                </a:cubicBezTo>
                <a:lnTo>
                  <a:pt x="774724" y="482600"/>
                </a:lnTo>
                <a:cubicBezTo>
                  <a:pt x="795891" y="478367"/>
                  <a:pt x="816646" y="470483"/>
                  <a:pt x="838224" y="469900"/>
                </a:cubicBezTo>
                <a:cubicBezTo>
                  <a:pt x="894321" y="468384"/>
                  <a:pt x="977401" y="466594"/>
                  <a:pt x="1041424" y="482600"/>
                </a:cubicBezTo>
                <a:cubicBezTo>
                  <a:pt x="1047918" y="484223"/>
                  <a:pt x="1054038" y="487111"/>
                  <a:pt x="1060474" y="488950"/>
                </a:cubicBezTo>
                <a:cubicBezTo>
                  <a:pt x="1139016" y="511390"/>
                  <a:pt x="1000145" y="466724"/>
                  <a:pt x="1143024" y="514350"/>
                </a:cubicBezTo>
                <a:cubicBezTo>
                  <a:pt x="1149374" y="516467"/>
                  <a:pt x="1156505" y="516987"/>
                  <a:pt x="1162074" y="520700"/>
                </a:cubicBezTo>
                <a:cubicBezTo>
                  <a:pt x="1179747" y="532482"/>
                  <a:pt x="1195838" y="545623"/>
                  <a:pt x="1219224" y="546100"/>
                </a:cubicBezTo>
                <a:lnTo>
                  <a:pt x="1530374" y="552450"/>
                </a:lnTo>
                <a:cubicBezTo>
                  <a:pt x="1538841" y="554567"/>
                  <a:pt x="1547383" y="556402"/>
                  <a:pt x="1555774" y="558800"/>
                </a:cubicBezTo>
                <a:cubicBezTo>
                  <a:pt x="1562210" y="560639"/>
                  <a:pt x="1568238" y="563953"/>
                  <a:pt x="1574824" y="565150"/>
                </a:cubicBezTo>
                <a:cubicBezTo>
                  <a:pt x="1591614" y="568203"/>
                  <a:pt x="1608757" y="568905"/>
                  <a:pt x="1625624" y="571500"/>
                </a:cubicBezTo>
                <a:cubicBezTo>
                  <a:pt x="1636291" y="573141"/>
                  <a:pt x="1646791" y="575733"/>
                  <a:pt x="1657374" y="577850"/>
                </a:cubicBezTo>
                <a:cubicBezTo>
                  <a:pt x="1663724" y="582083"/>
                  <a:pt x="1669252" y="587942"/>
                  <a:pt x="1676424" y="590550"/>
                </a:cubicBezTo>
                <a:cubicBezTo>
                  <a:pt x="1692828" y="596515"/>
                  <a:pt x="1710665" y="597730"/>
                  <a:pt x="1727224" y="603250"/>
                </a:cubicBezTo>
                <a:lnTo>
                  <a:pt x="1746274" y="609600"/>
                </a:lnTo>
                <a:cubicBezTo>
                  <a:pt x="1754741" y="607483"/>
                  <a:pt x="1764097" y="607580"/>
                  <a:pt x="1771674" y="603250"/>
                </a:cubicBezTo>
                <a:cubicBezTo>
                  <a:pt x="1791260" y="592058"/>
                  <a:pt x="1791012" y="583335"/>
                  <a:pt x="1797074" y="565150"/>
                </a:cubicBezTo>
                <a:cubicBezTo>
                  <a:pt x="1794957" y="556683"/>
                  <a:pt x="1793788" y="547922"/>
                  <a:pt x="1790724" y="539750"/>
                </a:cubicBezTo>
                <a:cubicBezTo>
                  <a:pt x="1787400" y="530887"/>
                  <a:pt x="1778024" y="523816"/>
                  <a:pt x="1778024" y="514350"/>
                </a:cubicBezTo>
                <a:cubicBezTo>
                  <a:pt x="1778024" y="506718"/>
                  <a:pt x="1785328" y="500696"/>
                  <a:pt x="1790724" y="495300"/>
                </a:cubicBezTo>
                <a:cubicBezTo>
                  <a:pt x="1816309" y="469715"/>
                  <a:pt x="1862897" y="474427"/>
                  <a:pt x="1892324" y="469900"/>
                </a:cubicBezTo>
                <a:lnTo>
                  <a:pt x="1854224" y="457200"/>
                </a:lnTo>
                <a:lnTo>
                  <a:pt x="1835174" y="450850"/>
                </a:lnTo>
                <a:cubicBezTo>
                  <a:pt x="1830941" y="444500"/>
                  <a:pt x="1827870" y="437196"/>
                  <a:pt x="1822474" y="431800"/>
                </a:cubicBezTo>
                <a:cubicBezTo>
                  <a:pt x="1817078" y="426404"/>
                  <a:pt x="1808192" y="425059"/>
                  <a:pt x="1803424" y="419100"/>
                </a:cubicBezTo>
                <a:cubicBezTo>
                  <a:pt x="1799243" y="413873"/>
                  <a:pt x="1799191" y="406400"/>
                  <a:pt x="1797074" y="400050"/>
                </a:cubicBezTo>
                <a:cubicBezTo>
                  <a:pt x="1840743" y="370937"/>
                  <a:pt x="1820694" y="379477"/>
                  <a:pt x="1854224" y="368300"/>
                </a:cubicBezTo>
                <a:lnTo>
                  <a:pt x="1809774" y="355600"/>
                </a:lnTo>
                <a:cubicBezTo>
                  <a:pt x="1803363" y="353677"/>
                  <a:pt x="1795457" y="353983"/>
                  <a:pt x="1790724" y="349250"/>
                </a:cubicBezTo>
                <a:cubicBezTo>
                  <a:pt x="1784031" y="342557"/>
                  <a:pt x="1783041" y="331877"/>
                  <a:pt x="1778024" y="323850"/>
                </a:cubicBezTo>
                <a:cubicBezTo>
                  <a:pt x="1764447" y="302127"/>
                  <a:pt x="1757241" y="296717"/>
                  <a:pt x="1739924" y="279400"/>
                </a:cubicBezTo>
                <a:cubicBezTo>
                  <a:pt x="1742041" y="254000"/>
                  <a:pt x="1741275" y="228193"/>
                  <a:pt x="1746274" y="203200"/>
                </a:cubicBezTo>
                <a:cubicBezTo>
                  <a:pt x="1747771" y="195716"/>
                  <a:pt x="1751524" y="185806"/>
                  <a:pt x="1758974" y="184150"/>
                </a:cubicBezTo>
                <a:cubicBezTo>
                  <a:pt x="1792099" y="176789"/>
                  <a:pt x="1826707" y="179917"/>
                  <a:pt x="1860574" y="177800"/>
                </a:cubicBezTo>
                <a:cubicBezTo>
                  <a:pt x="1896887" y="165696"/>
                  <a:pt x="1909607" y="160373"/>
                  <a:pt x="1949474" y="152400"/>
                </a:cubicBezTo>
                <a:cubicBezTo>
                  <a:pt x="2018095" y="138676"/>
                  <a:pt x="1982082" y="145430"/>
                  <a:pt x="2101874" y="127000"/>
                </a:cubicBezTo>
                <a:cubicBezTo>
                  <a:pt x="2116667" y="124724"/>
                  <a:pt x="2146324" y="120650"/>
                  <a:pt x="2146324" y="120650"/>
                </a:cubicBezTo>
                <a:cubicBezTo>
                  <a:pt x="2181579" y="108898"/>
                  <a:pt x="2179576" y="107950"/>
                  <a:pt x="2235224" y="107950"/>
                </a:cubicBezTo>
                <a:cubicBezTo>
                  <a:pt x="2248099" y="107950"/>
                  <a:pt x="2260624" y="112183"/>
                  <a:pt x="2273324" y="114300"/>
                </a:cubicBezTo>
                <a:cubicBezTo>
                  <a:pt x="2271207" y="120650"/>
                  <a:pt x="2271330" y="128268"/>
                  <a:pt x="2266974" y="133350"/>
                </a:cubicBezTo>
                <a:cubicBezTo>
                  <a:pt x="2252986" y="149670"/>
                  <a:pt x="2225384" y="167342"/>
                  <a:pt x="2203474" y="171450"/>
                </a:cubicBezTo>
                <a:cubicBezTo>
                  <a:pt x="2180495" y="175759"/>
                  <a:pt x="2156907" y="175683"/>
                  <a:pt x="2133624" y="177800"/>
                </a:cubicBezTo>
                <a:cubicBezTo>
                  <a:pt x="2156764" y="200940"/>
                  <a:pt x="2159086" y="200771"/>
                  <a:pt x="2178074" y="234950"/>
                </a:cubicBezTo>
                <a:cubicBezTo>
                  <a:pt x="2181325" y="240801"/>
                  <a:pt x="2182307" y="247650"/>
                  <a:pt x="2184424" y="254000"/>
                </a:cubicBezTo>
                <a:cubicBezTo>
                  <a:pt x="2192891" y="251883"/>
                  <a:pt x="2203198" y="253330"/>
                  <a:pt x="2209824" y="247650"/>
                </a:cubicBezTo>
                <a:cubicBezTo>
                  <a:pt x="2243156" y="219080"/>
                  <a:pt x="2223488" y="184193"/>
                  <a:pt x="2235224" y="146050"/>
                </a:cubicBezTo>
                <a:cubicBezTo>
                  <a:pt x="2237468" y="138756"/>
                  <a:pt x="2247924" y="137583"/>
                  <a:pt x="2254274" y="133350"/>
                </a:cubicBezTo>
                <a:cubicBezTo>
                  <a:pt x="2256391" y="120650"/>
                  <a:pt x="2256553" y="107464"/>
                  <a:pt x="2260624" y="95250"/>
                </a:cubicBezTo>
                <a:cubicBezTo>
                  <a:pt x="2263037" y="88010"/>
                  <a:pt x="2267365" y="80968"/>
                  <a:pt x="2273324" y="76200"/>
                </a:cubicBezTo>
                <a:cubicBezTo>
                  <a:pt x="2278551" y="72019"/>
                  <a:pt x="2285748" y="70797"/>
                  <a:pt x="2292374" y="69850"/>
                </a:cubicBezTo>
                <a:cubicBezTo>
                  <a:pt x="2315518" y="66544"/>
                  <a:pt x="2338941" y="65617"/>
                  <a:pt x="2362224" y="63500"/>
                </a:cubicBezTo>
                <a:cubicBezTo>
                  <a:pt x="2393713" y="53004"/>
                  <a:pt x="2385523" y="55193"/>
                  <a:pt x="2432074" y="44450"/>
                </a:cubicBezTo>
                <a:cubicBezTo>
                  <a:pt x="2442591" y="42023"/>
                  <a:pt x="2453140" y="39626"/>
                  <a:pt x="2463824" y="38100"/>
                </a:cubicBezTo>
                <a:cubicBezTo>
                  <a:pt x="2526808" y="29102"/>
                  <a:pt x="2573673" y="28976"/>
                  <a:pt x="2641624" y="25400"/>
                </a:cubicBezTo>
                <a:cubicBezTo>
                  <a:pt x="2728022" y="3801"/>
                  <a:pt x="2635482" y="25381"/>
                  <a:pt x="2844824" y="6350"/>
                </a:cubicBezTo>
                <a:cubicBezTo>
                  <a:pt x="2855573" y="5373"/>
                  <a:pt x="2865991" y="2117"/>
                  <a:pt x="2876574" y="0"/>
                </a:cubicBezTo>
                <a:lnTo>
                  <a:pt x="3213124" y="6350"/>
                </a:lnTo>
                <a:cubicBezTo>
                  <a:pt x="3221811" y="7185"/>
                  <a:pt x="3213478" y="26163"/>
                  <a:pt x="3206774" y="31750"/>
                </a:cubicBezTo>
                <a:cubicBezTo>
                  <a:pt x="3198483" y="38659"/>
                  <a:pt x="3185495" y="35482"/>
                  <a:pt x="3175024" y="38100"/>
                </a:cubicBezTo>
                <a:cubicBezTo>
                  <a:pt x="3138753" y="47168"/>
                  <a:pt x="3174126" y="42882"/>
                  <a:pt x="3130574" y="50800"/>
                </a:cubicBezTo>
                <a:cubicBezTo>
                  <a:pt x="3115848" y="53477"/>
                  <a:pt x="3100887" y="54689"/>
                  <a:pt x="3086124" y="57150"/>
                </a:cubicBezTo>
                <a:cubicBezTo>
                  <a:pt x="3075478" y="58924"/>
                  <a:pt x="3065020" y="61726"/>
                  <a:pt x="3054374" y="63500"/>
                </a:cubicBezTo>
                <a:cubicBezTo>
                  <a:pt x="3034568" y="66801"/>
                  <a:pt x="2999125" y="70214"/>
                  <a:pt x="2978174" y="76200"/>
                </a:cubicBezTo>
                <a:cubicBezTo>
                  <a:pt x="2958866" y="81717"/>
                  <a:pt x="2940505" y="90380"/>
                  <a:pt x="2921024" y="95250"/>
                </a:cubicBezTo>
                <a:cubicBezTo>
                  <a:pt x="2912557" y="97367"/>
                  <a:pt x="2903727" y="98359"/>
                  <a:pt x="2895624" y="101600"/>
                </a:cubicBezTo>
                <a:cubicBezTo>
                  <a:pt x="2770440" y="151674"/>
                  <a:pt x="2941809" y="92555"/>
                  <a:pt x="2819424" y="133350"/>
                </a:cubicBezTo>
                <a:cubicBezTo>
                  <a:pt x="2759508" y="183280"/>
                  <a:pt x="2796110" y="157707"/>
                  <a:pt x="2705124" y="203200"/>
                </a:cubicBezTo>
                <a:lnTo>
                  <a:pt x="2705124" y="203200"/>
                </a:lnTo>
                <a:cubicBezTo>
                  <a:pt x="2685992" y="215955"/>
                  <a:pt x="2683232" y="218932"/>
                  <a:pt x="2660674" y="228600"/>
                </a:cubicBezTo>
                <a:cubicBezTo>
                  <a:pt x="2654522" y="231237"/>
                  <a:pt x="2647611" y="231957"/>
                  <a:pt x="2641624" y="234950"/>
                </a:cubicBezTo>
                <a:cubicBezTo>
                  <a:pt x="2597771" y="256876"/>
                  <a:pt x="2650037" y="240784"/>
                  <a:pt x="2597174" y="254000"/>
                </a:cubicBezTo>
                <a:cubicBezTo>
                  <a:pt x="2588707" y="260350"/>
                  <a:pt x="2579641" y="265970"/>
                  <a:pt x="2571774" y="273050"/>
                </a:cubicBezTo>
                <a:cubicBezTo>
                  <a:pt x="2521382" y="318403"/>
                  <a:pt x="2553530" y="304531"/>
                  <a:pt x="2514624" y="317500"/>
                </a:cubicBezTo>
                <a:cubicBezTo>
                  <a:pt x="2516741" y="323850"/>
                  <a:pt x="2516241" y="331817"/>
                  <a:pt x="2520974" y="336550"/>
                </a:cubicBezTo>
                <a:cubicBezTo>
                  <a:pt x="2525707" y="341283"/>
                  <a:pt x="2534037" y="339907"/>
                  <a:pt x="2540024" y="342900"/>
                </a:cubicBezTo>
                <a:cubicBezTo>
                  <a:pt x="2546850" y="346313"/>
                  <a:pt x="2552724" y="351367"/>
                  <a:pt x="2559074" y="355600"/>
                </a:cubicBezTo>
                <a:cubicBezTo>
                  <a:pt x="2565843" y="375907"/>
                  <a:pt x="2571077" y="404995"/>
                  <a:pt x="2590824" y="419100"/>
                </a:cubicBezTo>
                <a:cubicBezTo>
                  <a:pt x="2597926" y="424173"/>
                  <a:pt x="2607865" y="422942"/>
                  <a:pt x="2616224" y="425450"/>
                </a:cubicBezTo>
                <a:cubicBezTo>
                  <a:pt x="2679117" y="444318"/>
                  <a:pt x="2629021" y="433933"/>
                  <a:pt x="2692424" y="444500"/>
                </a:cubicBezTo>
                <a:cubicBezTo>
                  <a:pt x="2694541" y="452967"/>
                  <a:pt x="2698774" y="461173"/>
                  <a:pt x="2698774" y="469900"/>
                </a:cubicBezTo>
                <a:cubicBezTo>
                  <a:pt x="2698774" y="480693"/>
                  <a:pt x="2697251" y="491997"/>
                  <a:pt x="2692424" y="501650"/>
                </a:cubicBezTo>
                <a:cubicBezTo>
                  <a:pt x="2687117" y="512263"/>
                  <a:pt x="2655542" y="534074"/>
                  <a:pt x="2647974" y="539750"/>
                </a:cubicBezTo>
                <a:cubicBezTo>
                  <a:pt x="2645857" y="548217"/>
                  <a:pt x="2634223" y="560525"/>
                  <a:pt x="2641624" y="565150"/>
                </a:cubicBezTo>
                <a:cubicBezTo>
                  <a:pt x="2657878" y="575309"/>
                  <a:pt x="2679738" y="569260"/>
                  <a:pt x="2698774" y="571500"/>
                </a:cubicBezTo>
                <a:cubicBezTo>
                  <a:pt x="2715722" y="573494"/>
                  <a:pt x="2732741" y="575045"/>
                  <a:pt x="2749574" y="577850"/>
                </a:cubicBezTo>
                <a:cubicBezTo>
                  <a:pt x="2765521" y="580508"/>
                  <a:pt x="2778925" y="585517"/>
                  <a:pt x="2794024" y="590550"/>
                </a:cubicBezTo>
                <a:cubicBezTo>
                  <a:pt x="2749753" y="634821"/>
                  <a:pt x="2773348" y="624294"/>
                  <a:pt x="2730524" y="635000"/>
                </a:cubicBezTo>
                <a:cubicBezTo>
                  <a:pt x="2719412" y="642408"/>
                  <a:pt x="2701420" y="650875"/>
                  <a:pt x="2698774" y="666750"/>
                </a:cubicBezTo>
                <a:cubicBezTo>
                  <a:pt x="2697674" y="673352"/>
                  <a:pt x="2703007" y="679450"/>
                  <a:pt x="2705124" y="685800"/>
                </a:cubicBezTo>
                <a:cubicBezTo>
                  <a:pt x="2681968" y="703167"/>
                  <a:pt x="2667683" y="714615"/>
                  <a:pt x="2641624" y="730250"/>
                </a:cubicBezTo>
                <a:cubicBezTo>
                  <a:pt x="2633507" y="735120"/>
                  <a:pt x="2624691" y="738717"/>
                  <a:pt x="2616224" y="742950"/>
                </a:cubicBezTo>
                <a:cubicBezTo>
                  <a:pt x="2614107" y="749300"/>
                  <a:pt x="2612867" y="756013"/>
                  <a:pt x="2609874" y="762000"/>
                </a:cubicBezTo>
                <a:cubicBezTo>
                  <a:pt x="2606461" y="768826"/>
                  <a:pt x="2599587" y="773810"/>
                  <a:pt x="2597174" y="781050"/>
                </a:cubicBezTo>
                <a:cubicBezTo>
                  <a:pt x="2565549" y="875924"/>
                  <a:pt x="2614020" y="772758"/>
                  <a:pt x="2578124" y="844550"/>
                </a:cubicBezTo>
                <a:cubicBezTo>
                  <a:pt x="2559074" y="842433"/>
                  <a:pt x="2539769" y="841959"/>
                  <a:pt x="2520974" y="838200"/>
                </a:cubicBezTo>
                <a:cubicBezTo>
                  <a:pt x="2507847" y="835575"/>
                  <a:pt x="2482874" y="825500"/>
                  <a:pt x="2482874" y="825500"/>
                </a:cubicBezTo>
                <a:cubicBezTo>
                  <a:pt x="2478641" y="819150"/>
                  <a:pt x="2475570" y="811846"/>
                  <a:pt x="2470174" y="806450"/>
                </a:cubicBezTo>
                <a:cubicBezTo>
                  <a:pt x="2457492" y="793768"/>
                  <a:pt x="2434533" y="787114"/>
                  <a:pt x="2419374" y="781050"/>
                </a:cubicBezTo>
                <a:cubicBezTo>
                  <a:pt x="2413024" y="774700"/>
                  <a:pt x="2407223" y="767749"/>
                  <a:pt x="2400324" y="762000"/>
                </a:cubicBezTo>
                <a:cubicBezTo>
                  <a:pt x="2383447" y="747936"/>
                  <a:pt x="2375636" y="747892"/>
                  <a:pt x="2355874" y="736600"/>
                </a:cubicBezTo>
                <a:cubicBezTo>
                  <a:pt x="2321407" y="716905"/>
                  <a:pt x="2352701" y="729192"/>
                  <a:pt x="2317774" y="717550"/>
                </a:cubicBezTo>
                <a:cubicBezTo>
                  <a:pt x="2315657" y="711200"/>
                  <a:pt x="2316157" y="703233"/>
                  <a:pt x="2311424" y="698500"/>
                </a:cubicBezTo>
                <a:cubicBezTo>
                  <a:pt x="2306691" y="693767"/>
                  <a:pt x="2299067" y="692150"/>
                  <a:pt x="2292374" y="692150"/>
                </a:cubicBezTo>
                <a:cubicBezTo>
                  <a:pt x="2271102" y="692150"/>
                  <a:pt x="2250084" y="696868"/>
                  <a:pt x="2228874" y="698500"/>
                </a:cubicBezTo>
                <a:cubicBezTo>
                  <a:pt x="2195041" y="701103"/>
                  <a:pt x="2161141" y="702733"/>
                  <a:pt x="2127274" y="704850"/>
                </a:cubicBezTo>
                <a:cubicBezTo>
                  <a:pt x="2125714" y="706410"/>
                  <a:pt x="2093756" y="735877"/>
                  <a:pt x="2095524" y="742950"/>
                </a:cubicBezTo>
                <a:cubicBezTo>
                  <a:pt x="2097147" y="749444"/>
                  <a:pt x="2108224" y="747183"/>
                  <a:pt x="2114574" y="749300"/>
                </a:cubicBezTo>
                <a:cubicBezTo>
                  <a:pt x="2120924" y="757767"/>
                  <a:pt x="2125494" y="767925"/>
                  <a:pt x="2133624" y="774700"/>
                </a:cubicBezTo>
                <a:cubicBezTo>
                  <a:pt x="2138766" y="778985"/>
                  <a:pt x="2146110" y="779737"/>
                  <a:pt x="2152674" y="781050"/>
                </a:cubicBezTo>
                <a:cubicBezTo>
                  <a:pt x="2167350" y="783985"/>
                  <a:pt x="2182307" y="785283"/>
                  <a:pt x="2197124" y="787400"/>
                </a:cubicBezTo>
                <a:cubicBezTo>
                  <a:pt x="2209824" y="785283"/>
                  <a:pt x="2222655" y="783843"/>
                  <a:pt x="2235224" y="781050"/>
                </a:cubicBezTo>
                <a:cubicBezTo>
                  <a:pt x="2241758" y="779598"/>
                  <a:pt x="2247581" y="774700"/>
                  <a:pt x="2254274" y="774700"/>
                </a:cubicBezTo>
                <a:cubicBezTo>
                  <a:pt x="2279762" y="774700"/>
                  <a:pt x="2305074" y="778933"/>
                  <a:pt x="2330474" y="781050"/>
                </a:cubicBezTo>
                <a:cubicBezTo>
                  <a:pt x="2332591" y="793750"/>
                  <a:pt x="2335003" y="806404"/>
                  <a:pt x="2336824" y="819150"/>
                </a:cubicBezTo>
                <a:cubicBezTo>
                  <a:pt x="2339237" y="836044"/>
                  <a:pt x="2334575" y="855210"/>
                  <a:pt x="2343174" y="869950"/>
                </a:cubicBezTo>
                <a:cubicBezTo>
                  <a:pt x="2350865" y="883134"/>
                  <a:pt x="2381274" y="895350"/>
                  <a:pt x="2381274" y="895350"/>
                </a:cubicBezTo>
                <a:cubicBezTo>
                  <a:pt x="2383391" y="914400"/>
                  <a:pt x="2372657" y="940526"/>
                  <a:pt x="2387624" y="952500"/>
                </a:cubicBezTo>
                <a:cubicBezTo>
                  <a:pt x="2402591" y="964474"/>
                  <a:pt x="2426032" y="950166"/>
                  <a:pt x="2444774" y="946150"/>
                </a:cubicBezTo>
                <a:cubicBezTo>
                  <a:pt x="2474780" y="939720"/>
                  <a:pt x="2472952" y="933677"/>
                  <a:pt x="2495574" y="920750"/>
                </a:cubicBezTo>
                <a:cubicBezTo>
                  <a:pt x="2516338" y="908885"/>
                  <a:pt x="2530044" y="904422"/>
                  <a:pt x="2552724" y="895350"/>
                </a:cubicBezTo>
                <a:cubicBezTo>
                  <a:pt x="2638006" y="923777"/>
                  <a:pt x="2551888" y="888451"/>
                  <a:pt x="2578124" y="1104900"/>
                </a:cubicBezTo>
                <a:cubicBezTo>
                  <a:pt x="2578929" y="1111545"/>
                  <a:pt x="2590738" y="1109411"/>
                  <a:pt x="2597174" y="1111250"/>
                </a:cubicBezTo>
                <a:cubicBezTo>
                  <a:pt x="2605565" y="1113648"/>
                  <a:pt x="2614154" y="1115304"/>
                  <a:pt x="2622574" y="1117600"/>
                </a:cubicBezTo>
                <a:cubicBezTo>
                  <a:pt x="2662556" y="1128504"/>
                  <a:pt x="2657142" y="1127006"/>
                  <a:pt x="2686074" y="1136650"/>
                </a:cubicBezTo>
                <a:cubicBezTo>
                  <a:pt x="2682208" y="1202374"/>
                  <a:pt x="2699098" y="1225162"/>
                  <a:pt x="2667024" y="1263650"/>
                </a:cubicBezTo>
                <a:cubicBezTo>
                  <a:pt x="2661275" y="1270549"/>
                  <a:pt x="2654324" y="1276350"/>
                  <a:pt x="2647974" y="1282700"/>
                </a:cubicBezTo>
                <a:cubicBezTo>
                  <a:pt x="2654324" y="1289050"/>
                  <a:pt x="2662043" y="1294278"/>
                  <a:pt x="2667024" y="1301750"/>
                </a:cubicBezTo>
                <a:cubicBezTo>
                  <a:pt x="2670737" y="1307319"/>
                  <a:pt x="2670381" y="1314813"/>
                  <a:pt x="2673374" y="1320800"/>
                </a:cubicBezTo>
                <a:cubicBezTo>
                  <a:pt x="2676787" y="1327626"/>
                  <a:pt x="2682661" y="1333024"/>
                  <a:pt x="2686074" y="1339850"/>
                </a:cubicBezTo>
                <a:cubicBezTo>
                  <a:pt x="2689067" y="1345837"/>
                  <a:pt x="2689173" y="1353049"/>
                  <a:pt x="2692424" y="1358900"/>
                </a:cubicBezTo>
                <a:cubicBezTo>
                  <a:pt x="2699837" y="1372243"/>
                  <a:pt x="2709357" y="1384300"/>
                  <a:pt x="2717824" y="1397000"/>
                </a:cubicBezTo>
                <a:cubicBezTo>
                  <a:pt x="2722057" y="1403350"/>
                  <a:pt x="2728111" y="1408810"/>
                  <a:pt x="2730524" y="1416050"/>
                </a:cubicBezTo>
                <a:lnTo>
                  <a:pt x="2736874" y="1435100"/>
                </a:lnTo>
                <a:cubicBezTo>
                  <a:pt x="2734757" y="1443567"/>
                  <a:pt x="2735976" y="1453685"/>
                  <a:pt x="2730524" y="1460500"/>
                </a:cubicBezTo>
                <a:cubicBezTo>
                  <a:pt x="2726343" y="1465727"/>
                  <a:pt x="2717461" y="1463857"/>
                  <a:pt x="2711474" y="1466850"/>
                </a:cubicBezTo>
                <a:cubicBezTo>
                  <a:pt x="2704648" y="1470263"/>
                  <a:pt x="2698774" y="1475317"/>
                  <a:pt x="2692424" y="1479550"/>
                </a:cubicBezTo>
                <a:cubicBezTo>
                  <a:pt x="2654324" y="1477433"/>
                  <a:pt x="2616151" y="1476369"/>
                  <a:pt x="2578124" y="1473200"/>
                </a:cubicBezTo>
                <a:cubicBezTo>
                  <a:pt x="2565293" y="1472131"/>
                  <a:pt x="2552238" y="1470921"/>
                  <a:pt x="2540024" y="1466850"/>
                </a:cubicBezTo>
                <a:cubicBezTo>
                  <a:pt x="2532784" y="1464437"/>
                  <a:pt x="2527948" y="1457250"/>
                  <a:pt x="2520974" y="1454150"/>
                </a:cubicBezTo>
                <a:cubicBezTo>
                  <a:pt x="2508741" y="1448713"/>
                  <a:pt x="2482874" y="1441450"/>
                  <a:pt x="2482874" y="1441450"/>
                </a:cubicBezTo>
                <a:cubicBezTo>
                  <a:pt x="2480757" y="1435100"/>
                  <a:pt x="2474038" y="1428615"/>
                  <a:pt x="2476524" y="1422400"/>
                </a:cubicBezTo>
                <a:cubicBezTo>
                  <a:pt x="2481397" y="1410219"/>
                  <a:pt x="2512687" y="1405422"/>
                  <a:pt x="2520974" y="1403350"/>
                </a:cubicBezTo>
                <a:cubicBezTo>
                  <a:pt x="2533674" y="1394883"/>
                  <a:pt x="2547587" y="1388001"/>
                  <a:pt x="2559074" y="1377950"/>
                </a:cubicBezTo>
                <a:cubicBezTo>
                  <a:pt x="2564817" y="1372924"/>
                  <a:pt x="2566378" y="1364296"/>
                  <a:pt x="2571774" y="1358900"/>
                </a:cubicBezTo>
                <a:cubicBezTo>
                  <a:pt x="2580749" y="1349925"/>
                  <a:pt x="2606263" y="1338480"/>
                  <a:pt x="2616224" y="1333500"/>
                </a:cubicBezTo>
                <a:cubicBezTo>
                  <a:pt x="2576951" y="1320409"/>
                  <a:pt x="2617271" y="1330694"/>
                  <a:pt x="2552724" y="1333500"/>
                </a:cubicBezTo>
                <a:cubicBezTo>
                  <a:pt x="2470225" y="1337087"/>
                  <a:pt x="2387624" y="1337733"/>
                  <a:pt x="2305074" y="1339850"/>
                </a:cubicBezTo>
                <a:cubicBezTo>
                  <a:pt x="2297143" y="1347781"/>
                  <a:pt x="2277048" y="1362196"/>
                  <a:pt x="2279674" y="1377950"/>
                </a:cubicBezTo>
                <a:cubicBezTo>
                  <a:pt x="2280929" y="1385478"/>
                  <a:pt x="2288141" y="1390650"/>
                  <a:pt x="2292374" y="1397000"/>
                </a:cubicBezTo>
                <a:cubicBezTo>
                  <a:pt x="2294491" y="1407583"/>
                  <a:pt x="2298724" y="1417957"/>
                  <a:pt x="2298724" y="1428750"/>
                </a:cubicBezTo>
                <a:cubicBezTo>
                  <a:pt x="2298724" y="1457936"/>
                  <a:pt x="2293844" y="1468790"/>
                  <a:pt x="2286024" y="1492250"/>
                </a:cubicBezTo>
                <a:cubicBezTo>
                  <a:pt x="2290257" y="1504950"/>
                  <a:pt x="2287831" y="1522569"/>
                  <a:pt x="2298724" y="1530350"/>
                </a:cubicBezTo>
                <a:cubicBezTo>
                  <a:pt x="2307507" y="1536623"/>
                  <a:pt x="2320003" y="1526618"/>
                  <a:pt x="2330474" y="1524000"/>
                </a:cubicBezTo>
                <a:cubicBezTo>
                  <a:pt x="2353909" y="1518141"/>
                  <a:pt x="2357288" y="1512991"/>
                  <a:pt x="2381274" y="1498600"/>
                </a:cubicBezTo>
                <a:cubicBezTo>
                  <a:pt x="2389741" y="1502833"/>
                  <a:pt x="2405118" y="1501963"/>
                  <a:pt x="2406674" y="1511300"/>
                </a:cubicBezTo>
                <a:cubicBezTo>
                  <a:pt x="2416478" y="1570125"/>
                  <a:pt x="2403449" y="1567125"/>
                  <a:pt x="2374924" y="1587500"/>
                </a:cubicBezTo>
                <a:cubicBezTo>
                  <a:pt x="2366312" y="1593651"/>
                  <a:pt x="2358713" y="1601299"/>
                  <a:pt x="2349524" y="1606550"/>
                </a:cubicBezTo>
                <a:cubicBezTo>
                  <a:pt x="2342439" y="1610599"/>
                  <a:pt x="2310573" y="1617875"/>
                  <a:pt x="2305074" y="1619250"/>
                </a:cubicBezTo>
                <a:cubicBezTo>
                  <a:pt x="2266974" y="1617133"/>
                  <a:pt x="2223798" y="1632019"/>
                  <a:pt x="2190774" y="1612900"/>
                </a:cubicBezTo>
                <a:cubicBezTo>
                  <a:pt x="2172364" y="1602242"/>
                  <a:pt x="2202575" y="1560492"/>
                  <a:pt x="2184424" y="1549400"/>
                </a:cubicBezTo>
                <a:cubicBezTo>
                  <a:pt x="2153667" y="1530604"/>
                  <a:pt x="2112457" y="1545167"/>
                  <a:pt x="2076474" y="1543050"/>
                </a:cubicBezTo>
                <a:cubicBezTo>
                  <a:pt x="2033512" y="1528729"/>
                  <a:pt x="2054739" y="1533067"/>
                  <a:pt x="1974874" y="1543050"/>
                </a:cubicBezTo>
                <a:cubicBezTo>
                  <a:pt x="1968232" y="1543880"/>
                  <a:pt x="1962466" y="1548570"/>
                  <a:pt x="1955824" y="1549400"/>
                </a:cubicBezTo>
                <a:cubicBezTo>
                  <a:pt x="1928439" y="1552823"/>
                  <a:pt x="1900791" y="1553633"/>
                  <a:pt x="1873274" y="1555750"/>
                </a:cubicBezTo>
                <a:lnTo>
                  <a:pt x="1835174" y="1568450"/>
                </a:lnTo>
                <a:cubicBezTo>
                  <a:pt x="1828824" y="1570567"/>
                  <a:pt x="1821693" y="1571087"/>
                  <a:pt x="1816124" y="1574800"/>
                </a:cubicBezTo>
                <a:cubicBezTo>
                  <a:pt x="1789812" y="1592341"/>
                  <a:pt x="1804478" y="1585649"/>
                  <a:pt x="1771674" y="1593850"/>
                </a:cubicBezTo>
                <a:cubicBezTo>
                  <a:pt x="1748333" y="1612522"/>
                  <a:pt x="1741010" y="1622018"/>
                  <a:pt x="1714524" y="1631950"/>
                </a:cubicBezTo>
                <a:cubicBezTo>
                  <a:pt x="1706352" y="1635014"/>
                  <a:pt x="1697591" y="1636183"/>
                  <a:pt x="1689124" y="1638300"/>
                </a:cubicBezTo>
                <a:cubicBezTo>
                  <a:pt x="1676424" y="1646767"/>
                  <a:pt x="1665504" y="1658873"/>
                  <a:pt x="1651024" y="1663700"/>
                </a:cubicBezTo>
                <a:lnTo>
                  <a:pt x="1612924" y="1676400"/>
                </a:lnTo>
                <a:cubicBezTo>
                  <a:pt x="1606574" y="1678517"/>
                  <a:pt x="1600527" y="1682011"/>
                  <a:pt x="1593874" y="1682750"/>
                </a:cubicBezTo>
                <a:lnTo>
                  <a:pt x="1536724" y="1689100"/>
                </a:lnTo>
                <a:cubicBezTo>
                  <a:pt x="1528257" y="1686983"/>
                  <a:pt x="1517495" y="1688921"/>
                  <a:pt x="1511324" y="1682750"/>
                </a:cubicBezTo>
                <a:cubicBezTo>
                  <a:pt x="1505153" y="1676579"/>
                  <a:pt x="1507372" y="1665741"/>
                  <a:pt x="1504974" y="1657350"/>
                </a:cubicBezTo>
                <a:cubicBezTo>
                  <a:pt x="1503135" y="1650914"/>
                  <a:pt x="1500741" y="1644650"/>
                  <a:pt x="1498624" y="1638300"/>
                </a:cubicBezTo>
                <a:cubicBezTo>
                  <a:pt x="1496507" y="1606550"/>
                  <a:pt x="1495788" y="1574676"/>
                  <a:pt x="1492274" y="1543050"/>
                </a:cubicBezTo>
                <a:cubicBezTo>
                  <a:pt x="1491535" y="1536397"/>
                  <a:pt x="1491371" y="1527891"/>
                  <a:pt x="1485924" y="1524000"/>
                </a:cubicBezTo>
                <a:cubicBezTo>
                  <a:pt x="1478775" y="1518894"/>
                  <a:pt x="1435236" y="1507797"/>
                  <a:pt x="1422424" y="1504950"/>
                </a:cubicBezTo>
                <a:lnTo>
                  <a:pt x="1333524" y="1485900"/>
                </a:lnTo>
                <a:cubicBezTo>
                  <a:pt x="1325057" y="1473200"/>
                  <a:pt x="1310283" y="1462910"/>
                  <a:pt x="1308124" y="1447800"/>
                </a:cubicBezTo>
                <a:cubicBezTo>
                  <a:pt x="1306007" y="1432983"/>
                  <a:pt x="1310963" y="1415164"/>
                  <a:pt x="1301774" y="1403350"/>
                </a:cubicBezTo>
                <a:cubicBezTo>
                  <a:pt x="1293555" y="1392783"/>
                  <a:pt x="1277031" y="1391540"/>
                  <a:pt x="1263674" y="1390650"/>
                </a:cubicBezTo>
                <a:cubicBezTo>
                  <a:pt x="1231924" y="1388533"/>
                  <a:pt x="1200243" y="1384654"/>
                  <a:pt x="1168424" y="1384300"/>
                </a:cubicBezTo>
                <a:lnTo>
                  <a:pt x="120674" y="1377950"/>
                </a:lnTo>
                <a:cubicBezTo>
                  <a:pt x="112207" y="1373717"/>
                  <a:pt x="102977" y="1370752"/>
                  <a:pt x="95274" y="1365250"/>
                </a:cubicBezTo>
                <a:cubicBezTo>
                  <a:pt x="85537" y="1358295"/>
                  <a:pt x="68705" y="1338807"/>
                  <a:pt x="63524" y="1327150"/>
                </a:cubicBezTo>
                <a:cubicBezTo>
                  <a:pt x="58087" y="1314917"/>
                  <a:pt x="50824" y="1289050"/>
                  <a:pt x="50824" y="1289050"/>
                </a:cubicBezTo>
                <a:cubicBezTo>
                  <a:pt x="65725" y="1199645"/>
                  <a:pt x="55381" y="1237279"/>
                  <a:pt x="76224" y="1174750"/>
                </a:cubicBezTo>
                <a:lnTo>
                  <a:pt x="82574" y="1155700"/>
                </a:lnTo>
                <a:lnTo>
                  <a:pt x="88924" y="1136650"/>
                </a:lnTo>
                <a:cubicBezTo>
                  <a:pt x="91041" y="1096433"/>
                  <a:pt x="95274" y="1056272"/>
                  <a:pt x="95274" y="1016000"/>
                </a:cubicBezTo>
                <a:cubicBezTo>
                  <a:pt x="95274" y="1001033"/>
                  <a:pt x="95617" y="984937"/>
                  <a:pt x="88924" y="971550"/>
                </a:cubicBezTo>
                <a:cubicBezTo>
                  <a:pt x="84191" y="962084"/>
                  <a:pt x="71008" y="959984"/>
                  <a:pt x="63524" y="952500"/>
                </a:cubicBezTo>
                <a:cubicBezTo>
                  <a:pt x="28925" y="917901"/>
                  <a:pt x="61808" y="932878"/>
                  <a:pt x="25424" y="920750"/>
                </a:cubicBezTo>
                <a:cubicBezTo>
                  <a:pt x="27541" y="895350"/>
                  <a:pt x="27077" y="869601"/>
                  <a:pt x="31774" y="844550"/>
                </a:cubicBezTo>
                <a:cubicBezTo>
                  <a:pt x="33518" y="835246"/>
                  <a:pt x="39778" y="827369"/>
                  <a:pt x="44474" y="819150"/>
                </a:cubicBezTo>
                <a:cubicBezTo>
                  <a:pt x="48260" y="812524"/>
                  <a:pt x="57174" y="792468"/>
                  <a:pt x="57174" y="800100"/>
                </a:cubicBezTo>
                <a:cubicBezTo>
                  <a:pt x="57174" y="809566"/>
                  <a:pt x="48203" y="816799"/>
                  <a:pt x="44474" y="825500"/>
                </a:cubicBezTo>
                <a:cubicBezTo>
                  <a:pt x="32109" y="854351"/>
                  <a:pt x="-1034" y="876300"/>
                  <a:pt x="24" y="876300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 r="17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76FE2F-40F5-44FC-BE0B-37CF3ACD0314}"/>
              </a:ext>
            </a:extLst>
          </p:cNvPr>
          <p:cNvSpPr/>
          <p:nvPr/>
        </p:nvSpPr>
        <p:spPr>
          <a:xfrm>
            <a:off x="6623050" y="4441259"/>
            <a:ext cx="315333" cy="619691"/>
          </a:xfrm>
          <a:custGeom>
            <a:avLst/>
            <a:gdLst>
              <a:gd name="connsiteX0" fmla="*/ 254000 w 315333"/>
              <a:gd name="connsiteY0" fmla="*/ 3741 h 619691"/>
              <a:gd name="connsiteX1" fmla="*/ 228600 w 315333"/>
              <a:gd name="connsiteY1" fmla="*/ 60891 h 619691"/>
              <a:gd name="connsiteX2" fmla="*/ 209550 w 315333"/>
              <a:gd name="connsiteY2" fmla="*/ 67241 h 619691"/>
              <a:gd name="connsiteX3" fmla="*/ 196850 w 315333"/>
              <a:gd name="connsiteY3" fmla="*/ 86291 h 619691"/>
              <a:gd name="connsiteX4" fmla="*/ 158750 w 315333"/>
              <a:gd name="connsiteY4" fmla="*/ 105341 h 619691"/>
              <a:gd name="connsiteX5" fmla="*/ 120650 w 315333"/>
              <a:gd name="connsiteY5" fmla="*/ 137091 h 619691"/>
              <a:gd name="connsiteX6" fmla="*/ 101600 w 315333"/>
              <a:gd name="connsiteY6" fmla="*/ 149791 h 619691"/>
              <a:gd name="connsiteX7" fmla="*/ 57150 w 315333"/>
              <a:gd name="connsiteY7" fmla="*/ 162491 h 619691"/>
              <a:gd name="connsiteX8" fmla="*/ 38100 w 315333"/>
              <a:gd name="connsiteY8" fmla="*/ 175191 h 619691"/>
              <a:gd name="connsiteX9" fmla="*/ 31750 w 315333"/>
              <a:gd name="connsiteY9" fmla="*/ 194241 h 619691"/>
              <a:gd name="connsiteX10" fmla="*/ 25400 w 315333"/>
              <a:gd name="connsiteY10" fmla="*/ 365691 h 619691"/>
              <a:gd name="connsiteX11" fmla="*/ 12700 w 315333"/>
              <a:gd name="connsiteY11" fmla="*/ 403791 h 619691"/>
              <a:gd name="connsiteX12" fmla="*/ 0 w 315333"/>
              <a:gd name="connsiteY12" fmla="*/ 441891 h 619691"/>
              <a:gd name="connsiteX13" fmla="*/ 19050 w 315333"/>
              <a:gd name="connsiteY13" fmla="*/ 549841 h 619691"/>
              <a:gd name="connsiteX14" fmla="*/ 25400 w 315333"/>
              <a:gd name="connsiteY14" fmla="*/ 581591 h 619691"/>
              <a:gd name="connsiteX15" fmla="*/ 57150 w 315333"/>
              <a:gd name="connsiteY15" fmla="*/ 613341 h 619691"/>
              <a:gd name="connsiteX16" fmla="*/ 76200 w 315333"/>
              <a:gd name="connsiteY16" fmla="*/ 619691 h 619691"/>
              <a:gd name="connsiteX17" fmla="*/ 120650 w 315333"/>
              <a:gd name="connsiteY17" fmla="*/ 613341 h 619691"/>
              <a:gd name="connsiteX18" fmla="*/ 139700 w 315333"/>
              <a:gd name="connsiteY18" fmla="*/ 606991 h 619691"/>
              <a:gd name="connsiteX19" fmla="*/ 165100 w 315333"/>
              <a:gd name="connsiteY19" fmla="*/ 562541 h 619691"/>
              <a:gd name="connsiteX20" fmla="*/ 177800 w 315333"/>
              <a:gd name="connsiteY20" fmla="*/ 543491 h 619691"/>
              <a:gd name="connsiteX21" fmla="*/ 190500 w 315333"/>
              <a:gd name="connsiteY21" fmla="*/ 505391 h 619691"/>
              <a:gd name="connsiteX22" fmla="*/ 209550 w 315333"/>
              <a:gd name="connsiteY22" fmla="*/ 492691 h 619691"/>
              <a:gd name="connsiteX23" fmla="*/ 234950 w 315333"/>
              <a:gd name="connsiteY23" fmla="*/ 454591 h 619691"/>
              <a:gd name="connsiteX24" fmla="*/ 247650 w 315333"/>
              <a:gd name="connsiteY24" fmla="*/ 429191 h 619691"/>
              <a:gd name="connsiteX25" fmla="*/ 254000 w 315333"/>
              <a:gd name="connsiteY25" fmla="*/ 397441 h 619691"/>
              <a:gd name="connsiteX26" fmla="*/ 266700 w 315333"/>
              <a:gd name="connsiteY26" fmla="*/ 359341 h 619691"/>
              <a:gd name="connsiteX27" fmla="*/ 273050 w 315333"/>
              <a:gd name="connsiteY27" fmla="*/ 333941 h 619691"/>
              <a:gd name="connsiteX28" fmla="*/ 285750 w 315333"/>
              <a:gd name="connsiteY28" fmla="*/ 302191 h 619691"/>
              <a:gd name="connsiteX29" fmla="*/ 304800 w 315333"/>
              <a:gd name="connsiteY29" fmla="*/ 245041 h 619691"/>
              <a:gd name="connsiteX30" fmla="*/ 304800 w 315333"/>
              <a:gd name="connsiteY30" fmla="*/ 16441 h 619691"/>
              <a:gd name="connsiteX31" fmla="*/ 254000 w 315333"/>
              <a:gd name="connsiteY31" fmla="*/ 3741 h 6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15333" h="619691">
                <a:moveTo>
                  <a:pt x="254000" y="3741"/>
                </a:moveTo>
                <a:cubicBezTo>
                  <a:pt x="241300" y="11149"/>
                  <a:pt x="234533" y="54958"/>
                  <a:pt x="228600" y="60891"/>
                </a:cubicBezTo>
                <a:cubicBezTo>
                  <a:pt x="223867" y="65624"/>
                  <a:pt x="215900" y="65124"/>
                  <a:pt x="209550" y="67241"/>
                </a:cubicBezTo>
                <a:cubicBezTo>
                  <a:pt x="205317" y="73591"/>
                  <a:pt x="202246" y="80895"/>
                  <a:pt x="196850" y="86291"/>
                </a:cubicBezTo>
                <a:cubicBezTo>
                  <a:pt x="178652" y="104489"/>
                  <a:pt x="179408" y="95012"/>
                  <a:pt x="158750" y="105341"/>
                </a:cubicBezTo>
                <a:cubicBezTo>
                  <a:pt x="135101" y="117165"/>
                  <a:pt x="141716" y="119536"/>
                  <a:pt x="120650" y="137091"/>
                </a:cubicBezTo>
                <a:cubicBezTo>
                  <a:pt x="114787" y="141977"/>
                  <a:pt x="108426" y="146378"/>
                  <a:pt x="101600" y="149791"/>
                </a:cubicBezTo>
                <a:cubicBezTo>
                  <a:pt x="92490" y="154346"/>
                  <a:pt x="65288" y="160456"/>
                  <a:pt x="57150" y="162491"/>
                </a:cubicBezTo>
                <a:cubicBezTo>
                  <a:pt x="50800" y="166724"/>
                  <a:pt x="42868" y="169232"/>
                  <a:pt x="38100" y="175191"/>
                </a:cubicBezTo>
                <a:cubicBezTo>
                  <a:pt x="33919" y="180418"/>
                  <a:pt x="32195" y="187562"/>
                  <a:pt x="31750" y="194241"/>
                </a:cubicBezTo>
                <a:cubicBezTo>
                  <a:pt x="27946" y="251304"/>
                  <a:pt x="30578" y="308737"/>
                  <a:pt x="25400" y="365691"/>
                </a:cubicBezTo>
                <a:cubicBezTo>
                  <a:pt x="24188" y="379023"/>
                  <a:pt x="16933" y="391091"/>
                  <a:pt x="12700" y="403791"/>
                </a:cubicBezTo>
                <a:lnTo>
                  <a:pt x="0" y="441891"/>
                </a:lnTo>
                <a:cubicBezTo>
                  <a:pt x="12062" y="586640"/>
                  <a:pt x="-5247" y="468850"/>
                  <a:pt x="19050" y="549841"/>
                </a:cubicBezTo>
                <a:cubicBezTo>
                  <a:pt x="22151" y="560179"/>
                  <a:pt x="21610" y="571485"/>
                  <a:pt x="25400" y="581591"/>
                </a:cubicBezTo>
                <a:cubicBezTo>
                  <a:pt x="31262" y="597222"/>
                  <a:pt x="42822" y="606177"/>
                  <a:pt x="57150" y="613341"/>
                </a:cubicBezTo>
                <a:cubicBezTo>
                  <a:pt x="63137" y="616334"/>
                  <a:pt x="69850" y="617574"/>
                  <a:pt x="76200" y="619691"/>
                </a:cubicBezTo>
                <a:cubicBezTo>
                  <a:pt x="91017" y="617574"/>
                  <a:pt x="105974" y="616276"/>
                  <a:pt x="120650" y="613341"/>
                </a:cubicBezTo>
                <a:cubicBezTo>
                  <a:pt x="127214" y="612028"/>
                  <a:pt x="134473" y="611172"/>
                  <a:pt x="139700" y="606991"/>
                </a:cubicBezTo>
                <a:cubicBezTo>
                  <a:pt x="147843" y="600477"/>
                  <a:pt x="161153" y="569449"/>
                  <a:pt x="165100" y="562541"/>
                </a:cubicBezTo>
                <a:cubicBezTo>
                  <a:pt x="168886" y="555915"/>
                  <a:pt x="174700" y="550465"/>
                  <a:pt x="177800" y="543491"/>
                </a:cubicBezTo>
                <a:cubicBezTo>
                  <a:pt x="183237" y="531258"/>
                  <a:pt x="179361" y="512817"/>
                  <a:pt x="190500" y="505391"/>
                </a:cubicBezTo>
                <a:lnTo>
                  <a:pt x="209550" y="492691"/>
                </a:lnTo>
                <a:cubicBezTo>
                  <a:pt x="223172" y="451826"/>
                  <a:pt x="205221" y="496211"/>
                  <a:pt x="234950" y="454591"/>
                </a:cubicBezTo>
                <a:cubicBezTo>
                  <a:pt x="240452" y="446888"/>
                  <a:pt x="243417" y="437658"/>
                  <a:pt x="247650" y="429191"/>
                </a:cubicBezTo>
                <a:cubicBezTo>
                  <a:pt x="249767" y="418608"/>
                  <a:pt x="251160" y="407854"/>
                  <a:pt x="254000" y="397441"/>
                </a:cubicBezTo>
                <a:cubicBezTo>
                  <a:pt x="257522" y="384526"/>
                  <a:pt x="263453" y="372328"/>
                  <a:pt x="266700" y="359341"/>
                </a:cubicBezTo>
                <a:cubicBezTo>
                  <a:pt x="268817" y="350874"/>
                  <a:pt x="270290" y="342220"/>
                  <a:pt x="273050" y="333941"/>
                </a:cubicBezTo>
                <a:cubicBezTo>
                  <a:pt x="276655" y="323127"/>
                  <a:pt x="281916" y="312926"/>
                  <a:pt x="285750" y="302191"/>
                </a:cubicBezTo>
                <a:cubicBezTo>
                  <a:pt x="292504" y="283280"/>
                  <a:pt x="304800" y="245041"/>
                  <a:pt x="304800" y="245041"/>
                </a:cubicBezTo>
                <a:cubicBezTo>
                  <a:pt x="315637" y="158342"/>
                  <a:pt x="321727" y="131548"/>
                  <a:pt x="304800" y="16441"/>
                </a:cubicBezTo>
                <a:cubicBezTo>
                  <a:pt x="302324" y="-395"/>
                  <a:pt x="266700" y="-3667"/>
                  <a:pt x="254000" y="374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CF148A2-63B7-4CB7-A24C-83418A52113F}"/>
              </a:ext>
            </a:extLst>
          </p:cNvPr>
          <p:cNvSpPr/>
          <p:nvPr/>
        </p:nvSpPr>
        <p:spPr>
          <a:xfrm>
            <a:off x="6578600" y="1921907"/>
            <a:ext cx="825500" cy="694293"/>
          </a:xfrm>
          <a:custGeom>
            <a:avLst/>
            <a:gdLst>
              <a:gd name="connsiteX0" fmla="*/ 196850 w 825500"/>
              <a:gd name="connsiteY0" fmla="*/ 8493 h 694293"/>
              <a:gd name="connsiteX1" fmla="*/ 177800 w 825500"/>
              <a:gd name="connsiteY1" fmla="*/ 46593 h 694293"/>
              <a:gd name="connsiteX2" fmla="*/ 165100 w 825500"/>
              <a:gd name="connsiteY2" fmla="*/ 97393 h 694293"/>
              <a:gd name="connsiteX3" fmla="*/ 171450 w 825500"/>
              <a:gd name="connsiteY3" fmla="*/ 122793 h 694293"/>
              <a:gd name="connsiteX4" fmla="*/ 190500 w 825500"/>
              <a:gd name="connsiteY4" fmla="*/ 129143 h 694293"/>
              <a:gd name="connsiteX5" fmla="*/ 228600 w 825500"/>
              <a:gd name="connsiteY5" fmla="*/ 154543 h 694293"/>
              <a:gd name="connsiteX6" fmla="*/ 247650 w 825500"/>
              <a:gd name="connsiteY6" fmla="*/ 167243 h 694293"/>
              <a:gd name="connsiteX7" fmla="*/ 285750 w 825500"/>
              <a:gd name="connsiteY7" fmla="*/ 186293 h 694293"/>
              <a:gd name="connsiteX8" fmla="*/ 304800 w 825500"/>
              <a:gd name="connsiteY8" fmla="*/ 192643 h 694293"/>
              <a:gd name="connsiteX9" fmla="*/ 381000 w 825500"/>
              <a:gd name="connsiteY9" fmla="*/ 154543 h 694293"/>
              <a:gd name="connsiteX10" fmla="*/ 387350 w 825500"/>
              <a:gd name="connsiteY10" fmla="*/ 129143 h 694293"/>
              <a:gd name="connsiteX11" fmla="*/ 412750 w 825500"/>
              <a:gd name="connsiteY11" fmla="*/ 122793 h 694293"/>
              <a:gd name="connsiteX12" fmla="*/ 476250 w 825500"/>
              <a:gd name="connsiteY12" fmla="*/ 110093 h 694293"/>
              <a:gd name="connsiteX13" fmla="*/ 609600 w 825500"/>
              <a:gd name="connsiteY13" fmla="*/ 116443 h 694293"/>
              <a:gd name="connsiteX14" fmla="*/ 647700 w 825500"/>
              <a:gd name="connsiteY14" fmla="*/ 141843 h 694293"/>
              <a:gd name="connsiteX15" fmla="*/ 685800 w 825500"/>
              <a:gd name="connsiteY15" fmla="*/ 173593 h 694293"/>
              <a:gd name="connsiteX16" fmla="*/ 698500 w 825500"/>
              <a:gd name="connsiteY16" fmla="*/ 192643 h 694293"/>
              <a:gd name="connsiteX17" fmla="*/ 692150 w 825500"/>
              <a:gd name="connsiteY17" fmla="*/ 224393 h 694293"/>
              <a:gd name="connsiteX18" fmla="*/ 666750 w 825500"/>
              <a:gd name="connsiteY18" fmla="*/ 262493 h 694293"/>
              <a:gd name="connsiteX19" fmla="*/ 673100 w 825500"/>
              <a:gd name="connsiteY19" fmla="*/ 306943 h 694293"/>
              <a:gd name="connsiteX20" fmla="*/ 679450 w 825500"/>
              <a:gd name="connsiteY20" fmla="*/ 395843 h 694293"/>
              <a:gd name="connsiteX21" fmla="*/ 685800 w 825500"/>
              <a:gd name="connsiteY21" fmla="*/ 414893 h 694293"/>
              <a:gd name="connsiteX22" fmla="*/ 730250 w 825500"/>
              <a:gd name="connsiteY22" fmla="*/ 427593 h 694293"/>
              <a:gd name="connsiteX23" fmla="*/ 742950 w 825500"/>
              <a:gd name="connsiteY23" fmla="*/ 472043 h 694293"/>
              <a:gd name="connsiteX24" fmla="*/ 749300 w 825500"/>
              <a:gd name="connsiteY24" fmla="*/ 516493 h 694293"/>
              <a:gd name="connsiteX25" fmla="*/ 755650 w 825500"/>
              <a:gd name="connsiteY25" fmla="*/ 548243 h 694293"/>
              <a:gd name="connsiteX26" fmla="*/ 774700 w 825500"/>
              <a:gd name="connsiteY26" fmla="*/ 560943 h 694293"/>
              <a:gd name="connsiteX27" fmla="*/ 793750 w 825500"/>
              <a:gd name="connsiteY27" fmla="*/ 579993 h 694293"/>
              <a:gd name="connsiteX28" fmla="*/ 800100 w 825500"/>
              <a:gd name="connsiteY28" fmla="*/ 605393 h 694293"/>
              <a:gd name="connsiteX29" fmla="*/ 825500 w 825500"/>
              <a:gd name="connsiteY29" fmla="*/ 643493 h 694293"/>
              <a:gd name="connsiteX30" fmla="*/ 819150 w 825500"/>
              <a:gd name="connsiteY30" fmla="*/ 668893 h 694293"/>
              <a:gd name="connsiteX31" fmla="*/ 781050 w 825500"/>
              <a:gd name="connsiteY31" fmla="*/ 681593 h 694293"/>
              <a:gd name="connsiteX32" fmla="*/ 704850 w 825500"/>
              <a:gd name="connsiteY32" fmla="*/ 694293 h 694293"/>
              <a:gd name="connsiteX33" fmla="*/ 622300 w 825500"/>
              <a:gd name="connsiteY33" fmla="*/ 687943 h 694293"/>
              <a:gd name="connsiteX34" fmla="*/ 603250 w 825500"/>
              <a:gd name="connsiteY34" fmla="*/ 681593 h 694293"/>
              <a:gd name="connsiteX35" fmla="*/ 571500 w 825500"/>
              <a:gd name="connsiteY35" fmla="*/ 637143 h 694293"/>
              <a:gd name="connsiteX36" fmla="*/ 552450 w 825500"/>
              <a:gd name="connsiteY36" fmla="*/ 630793 h 694293"/>
              <a:gd name="connsiteX37" fmla="*/ 400050 w 825500"/>
              <a:gd name="connsiteY37" fmla="*/ 624443 h 694293"/>
              <a:gd name="connsiteX38" fmla="*/ 349250 w 825500"/>
              <a:gd name="connsiteY38" fmla="*/ 611743 h 694293"/>
              <a:gd name="connsiteX39" fmla="*/ 330200 w 825500"/>
              <a:gd name="connsiteY39" fmla="*/ 599043 h 694293"/>
              <a:gd name="connsiteX40" fmla="*/ 304800 w 825500"/>
              <a:gd name="connsiteY40" fmla="*/ 535543 h 694293"/>
              <a:gd name="connsiteX41" fmla="*/ 247650 w 825500"/>
              <a:gd name="connsiteY41" fmla="*/ 484743 h 694293"/>
              <a:gd name="connsiteX42" fmla="*/ 222250 w 825500"/>
              <a:gd name="connsiteY42" fmla="*/ 472043 h 694293"/>
              <a:gd name="connsiteX43" fmla="*/ 184150 w 825500"/>
              <a:gd name="connsiteY43" fmla="*/ 446643 h 694293"/>
              <a:gd name="connsiteX44" fmla="*/ 165100 w 825500"/>
              <a:gd name="connsiteY44" fmla="*/ 395843 h 694293"/>
              <a:gd name="connsiteX45" fmla="*/ 139700 w 825500"/>
              <a:gd name="connsiteY45" fmla="*/ 357743 h 694293"/>
              <a:gd name="connsiteX46" fmla="*/ 107950 w 825500"/>
              <a:gd name="connsiteY46" fmla="*/ 319643 h 694293"/>
              <a:gd name="connsiteX47" fmla="*/ 95250 w 825500"/>
              <a:gd name="connsiteY47" fmla="*/ 262493 h 694293"/>
              <a:gd name="connsiteX48" fmla="*/ 88900 w 825500"/>
              <a:gd name="connsiteY48" fmla="*/ 243443 h 694293"/>
              <a:gd name="connsiteX49" fmla="*/ 82550 w 825500"/>
              <a:gd name="connsiteY49" fmla="*/ 198993 h 694293"/>
              <a:gd name="connsiteX50" fmla="*/ 50800 w 825500"/>
              <a:gd name="connsiteY50" fmla="*/ 160893 h 694293"/>
              <a:gd name="connsiteX51" fmla="*/ 25400 w 825500"/>
              <a:gd name="connsiteY51" fmla="*/ 122793 h 694293"/>
              <a:gd name="connsiteX52" fmla="*/ 12700 w 825500"/>
              <a:gd name="connsiteY52" fmla="*/ 103743 h 694293"/>
              <a:gd name="connsiteX53" fmla="*/ 0 w 825500"/>
              <a:gd name="connsiteY53" fmla="*/ 59293 h 694293"/>
              <a:gd name="connsiteX54" fmla="*/ 6350 w 825500"/>
              <a:gd name="connsiteY54" fmla="*/ 27543 h 694293"/>
              <a:gd name="connsiteX55" fmla="*/ 44450 w 825500"/>
              <a:gd name="connsiteY55" fmla="*/ 2143 h 694293"/>
              <a:gd name="connsiteX56" fmla="*/ 76200 w 825500"/>
              <a:gd name="connsiteY56" fmla="*/ 33893 h 694293"/>
              <a:gd name="connsiteX57" fmla="*/ 133350 w 825500"/>
              <a:gd name="connsiteY57" fmla="*/ 14843 h 694293"/>
              <a:gd name="connsiteX58" fmla="*/ 152400 w 825500"/>
              <a:gd name="connsiteY58" fmla="*/ 8493 h 694293"/>
              <a:gd name="connsiteX59" fmla="*/ 171450 w 825500"/>
              <a:gd name="connsiteY59" fmla="*/ 2143 h 694293"/>
              <a:gd name="connsiteX60" fmla="*/ 196850 w 825500"/>
              <a:gd name="connsiteY60" fmla="*/ 8493 h 6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5500" h="694293">
                <a:moveTo>
                  <a:pt x="196850" y="8493"/>
                </a:moveTo>
                <a:cubicBezTo>
                  <a:pt x="190500" y="21193"/>
                  <a:pt x="183567" y="33618"/>
                  <a:pt x="177800" y="46593"/>
                </a:cubicBezTo>
                <a:cubicBezTo>
                  <a:pt x="170700" y="62569"/>
                  <a:pt x="168469" y="80546"/>
                  <a:pt x="165100" y="97393"/>
                </a:cubicBezTo>
                <a:cubicBezTo>
                  <a:pt x="167217" y="105860"/>
                  <a:pt x="165998" y="115978"/>
                  <a:pt x="171450" y="122793"/>
                </a:cubicBezTo>
                <a:cubicBezTo>
                  <a:pt x="175631" y="128020"/>
                  <a:pt x="184649" y="125892"/>
                  <a:pt x="190500" y="129143"/>
                </a:cubicBezTo>
                <a:cubicBezTo>
                  <a:pt x="203843" y="136556"/>
                  <a:pt x="215900" y="146076"/>
                  <a:pt x="228600" y="154543"/>
                </a:cubicBezTo>
                <a:cubicBezTo>
                  <a:pt x="234950" y="158776"/>
                  <a:pt x="240410" y="164830"/>
                  <a:pt x="247650" y="167243"/>
                </a:cubicBezTo>
                <a:cubicBezTo>
                  <a:pt x="295533" y="183204"/>
                  <a:pt x="236511" y="161674"/>
                  <a:pt x="285750" y="186293"/>
                </a:cubicBezTo>
                <a:cubicBezTo>
                  <a:pt x="291737" y="189286"/>
                  <a:pt x="298450" y="190526"/>
                  <a:pt x="304800" y="192643"/>
                </a:cubicBezTo>
                <a:cubicBezTo>
                  <a:pt x="388085" y="185072"/>
                  <a:pt x="368825" y="209331"/>
                  <a:pt x="381000" y="154543"/>
                </a:cubicBezTo>
                <a:cubicBezTo>
                  <a:pt x="382893" y="146024"/>
                  <a:pt x="381179" y="135314"/>
                  <a:pt x="387350" y="129143"/>
                </a:cubicBezTo>
                <a:cubicBezTo>
                  <a:pt x="393521" y="122972"/>
                  <a:pt x="404359" y="125191"/>
                  <a:pt x="412750" y="122793"/>
                </a:cubicBezTo>
                <a:cubicBezTo>
                  <a:pt x="457082" y="110127"/>
                  <a:pt x="400391" y="120930"/>
                  <a:pt x="476250" y="110093"/>
                </a:cubicBezTo>
                <a:cubicBezTo>
                  <a:pt x="520700" y="112210"/>
                  <a:pt x="565844" y="108340"/>
                  <a:pt x="609600" y="116443"/>
                </a:cubicBezTo>
                <a:cubicBezTo>
                  <a:pt x="624608" y="119222"/>
                  <a:pt x="635000" y="133376"/>
                  <a:pt x="647700" y="141843"/>
                </a:cubicBezTo>
                <a:cubicBezTo>
                  <a:pt x="666431" y="154330"/>
                  <a:pt x="670521" y="155258"/>
                  <a:pt x="685800" y="173593"/>
                </a:cubicBezTo>
                <a:cubicBezTo>
                  <a:pt x="690686" y="179456"/>
                  <a:pt x="694267" y="186293"/>
                  <a:pt x="698500" y="192643"/>
                </a:cubicBezTo>
                <a:cubicBezTo>
                  <a:pt x="696383" y="203226"/>
                  <a:pt x="696616" y="214567"/>
                  <a:pt x="692150" y="224393"/>
                </a:cubicBezTo>
                <a:cubicBezTo>
                  <a:pt x="685834" y="238288"/>
                  <a:pt x="666750" y="262493"/>
                  <a:pt x="666750" y="262493"/>
                </a:cubicBezTo>
                <a:cubicBezTo>
                  <a:pt x="668867" y="277310"/>
                  <a:pt x="671681" y="292043"/>
                  <a:pt x="673100" y="306943"/>
                </a:cubicBezTo>
                <a:cubicBezTo>
                  <a:pt x="675917" y="336518"/>
                  <a:pt x="675979" y="366338"/>
                  <a:pt x="679450" y="395843"/>
                </a:cubicBezTo>
                <a:cubicBezTo>
                  <a:pt x="680232" y="402491"/>
                  <a:pt x="681067" y="410160"/>
                  <a:pt x="685800" y="414893"/>
                </a:cubicBezTo>
                <a:cubicBezTo>
                  <a:pt x="688837" y="417930"/>
                  <a:pt x="730030" y="427538"/>
                  <a:pt x="730250" y="427593"/>
                </a:cubicBezTo>
                <a:cubicBezTo>
                  <a:pt x="735691" y="443915"/>
                  <a:pt x="739761" y="454501"/>
                  <a:pt x="742950" y="472043"/>
                </a:cubicBezTo>
                <a:cubicBezTo>
                  <a:pt x="745627" y="486769"/>
                  <a:pt x="746839" y="501730"/>
                  <a:pt x="749300" y="516493"/>
                </a:cubicBezTo>
                <a:cubicBezTo>
                  <a:pt x="751074" y="527139"/>
                  <a:pt x="750295" y="538872"/>
                  <a:pt x="755650" y="548243"/>
                </a:cubicBezTo>
                <a:cubicBezTo>
                  <a:pt x="759436" y="554869"/>
                  <a:pt x="768837" y="556057"/>
                  <a:pt x="774700" y="560943"/>
                </a:cubicBezTo>
                <a:cubicBezTo>
                  <a:pt x="781599" y="566692"/>
                  <a:pt x="787400" y="573643"/>
                  <a:pt x="793750" y="579993"/>
                </a:cubicBezTo>
                <a:cubicBezTo>
                  <a:pt x="795867" y="588460"/>
                  <a:pt x="795259" y="598131"/>
                  <a:pt x="800100" y="605393"/>
                </a:cubicBezTo>
                <a:cubicBezTo>
                  <a:pt x="835182" y="658016"/>
                  <a:pt x="807270" y="570571"/>
                  <a:pt x="825500" y="643493"/>
                </a:cubicBezTo>
                <a:cubicBezTo>
                  <a:pt x="823383" y="651960"/>
                  <a:pt x="825776" y="663213"/>
                  <a:pt x="819150" y="668893"/>
                </a:cubicBezTo>
                <a:cubicBezTo>
                  <a:pt x="808986" y="677605"/>
                  <a:pt x="793750" y="677360"/>
                  <a:pt x="781050" y="681593"/>
                </a:cubicBezTo>
                <a:cubicBezTo>
                  <a:pt x="743816" y="694004"/>
                  <a:pt x="768653" y="687204"/>
                  <a:pt x="704850" y="694293"/>
                </a:cubicBezTo>
                <a:cubicBezTo>
                  <a:pt x="677333" y="692176"/>
                  <a:pt x="649685" y="691366"/>
                  <a:pt x="622300" y="687943"/>
                </a:cubicBezTo>
                <a:cubicBezTo>
                  <a:pt x="615658" y="687113"/>
                  <a:pt x="608819" y="685306"/>
                  <a:pt x="603250" y="681593"/>
                </a:cubicBezTo>
                <a:cubicBezTo>
                  <a:pt x="555675" y="649876"/>
                  <a:pt x="611228" y="676871"/>
                  <a:pt x="571500" y="637143"/>
                </a:cubicBezTo>
                <a:cubicBezTo>
                  <a:pt x="566767" y="632410"/>
                  <a:pt x="558800" y="632910"/>
                  <a:pt x="552450" y="630793"/>
                </a:cubicBezTo>
                <a:cubicBezTo>
                  <a:pt x="487280" y="647085"/>
                  <a:pt x="528400" y="639845"/>
                  <a:pt x="400050" y="624443"/>
                </a:cubicBezTo>
                <a:cubicBezTo>
                  <a:pt x="390516" y="623299"/>
                  <a:pt x="360691" y="617463"/>
                  <a:pt x="349250" y="611743"/>
                </a:cubicBezTo>
                <a:cubicBezTo>
                  <a:pt x="342424" y="608330"/>
                  <a:pt x="336550" y="603276"/>
                  <a:pt x="330200" y="599043"/>
                </a:cubicBezTo>
                <a:cubicBezTo>
                  <a:pt x="325833" y="585941"/>
                  <a:pt x="315478" y="548891"/>
                  <a:pt x="304800" y="535543"/>
                </a:cubicBezTo>
                <a:cubicBezTo>
                  <a:pt x="288557" y="515239"/>
                  <a:pt x="270064" y="497551"/>
                  <a:pt x="247650" y="484743"/>
                </a:cubicBezTo>
                <a:cubicBezTo>
                  <a:pt x="239431" y="480047"/>
                  <a:pt x="230367" y="476913"/>
                  <a:pt x="222250" y="472043"/>
                </a:cubicBezTo>
                <a:cubicBezTo>
                  <a:pt x="209162" y="464190"/>
                  <a:pt x="184150" y="446643"/>
                  <a:pt x="184150" y="446643"/>
                </a:cubicBezTo>
                <a:cubicBezTo>
                  <a:pt x="179291" y="432066"/>
                  <a:pt x="171608" y="407775"/>
                  <a:pt x="165100" y="395843"/>
                </a:cubicBezTo>
                <a:cubicBezTo>
                  <a:pt x="157791" y="382443"/>
                  <a:pt x="150493" y="368536"/>
                  <a:pt x="139700" y="357743"/>
                </a:cubicBezTo>
                <a:cubicBezTo>
                  <a:pt x="125656" y="343699"/>
                  <a:pt x="116791" y="337324"/>
                  <a:pt x="107950" y="319643"/>
                </a:cubicBezTo>
                <a:cubicBezTo>
                  <a:pt x="99373" y="302489"/>
                  <a:pt x="99152" y="280053"/>
                  <a:pt x="95250" y="262493"/>
                </a:cubicBezTo>
                <a:cubicBezTo>
                  <a:pt x="93798" y="255959"/>
                  <a:pt x="91017" y="249793"/>
                  <a:pt x="88900" y="243443"/>
                </a:cubicBezTo>
                <a:cubicBezTo>
                  <a:pt x="86783" y="228626"/>
                  <a:pt x="86851" y="213329"/>
                  <a:pt x="82550" y="198993"/>
                </a:cubicBezTo>
                <a:cubicBezTo>
                  <a:pt x="77801" y="183162"/>
                  <a:pt x="60029" y="172759"/>
                  <a:pt x="50800" y="160893"/>
                </a:cubicBezTo>
                <a:cubicBezTo>
                  <a:pt x="41429" y="148845"/>
                  <a:pt x="33867" y="135493"/>
                  <a:pt x="25400" y="122793"/>
                </a:cubicBezTo>
                <a:cubicBezTo>
                  <a:pt x="21167" y="116443"/>
                  <a:pt x="15113" y="110983"/>
                  <a:pt x="12700" y="103743"/>
                </a:cubicBezTo>
                <a:cubicBezTo>
                  <a:pt x="3590" y="76414"/>
                  <a:pt x="7973" y="91187"/>
                  <a:pt x="0" y="59293"/>
                </a:cubicBezTo>
                <a:cubicBezTo>
                  <a:pt x="2117" y="48710"/>
                  <a:pt x="1523" y="37196"/>
                  <a:pt x="6350" y="27543"/>
                </a:cubicBezTo>
                <a:cubicBezTo>
                  <a:pt x="15863" y="8517"/>
                  <a:pt x="27517" y="7787"/>
                  <a:pt x="44450" y="2143"/>
                </a:cubicBezTo>
                <a:cubicBezTo>
                  <a:pt x="50094" y="10610"/>
                  <a:pt x="62089" y="33893"/>
                  <a:pt x="76200" y="33893"/>
                </a:cubicBezTo>
                <a:lnTo>
                  <a:pt x="133350" y="14843"/>
                </a:lnTo>
                <a:lnTo>
                  <a:pt x="152400" y="8493"/>
                </a:lnTo>
                <a:cubicBezTo>
                  <a:pt x="158750" y="6376"/>
                  <a:pt x="171450" y="-4550"/>
                  <a:pt x="171450" y="2143"/>
                </a:cubicBezTo>
                <a:lnTo>
                  <a:pt x="196850" y="8493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4027F7-01F8-47AE-8082-FCA847F4D638}"/>
              </a:ext>
            </a:extLst>
          </p:cNvPr>
          <p:cNvSpPr/>
          <p:nvPr/>
        </p:nvSpPr>
        <p:spPr>
          <a:xfrm>
            <a:off x="5463521" y="404358"/>
            <a:ext cx="451630" cy="621684"/>
          </a:xfrm>
          <a:custGeom>
            <a:avLst/>
            <a:gdLst>
              <a:gd name="connsiteX0" fmla="*/ 69850 w 323850"/>
              <a:gd name="connsiteY0" fmla="*/ 178841 h 445790"/>
              <a:gd name="connsiteX1" fmla="*/ 63500 w 323850"/>
              <a:gd name="connsiteY1" fmla="*/ 96291 h 445790"/>
              <a:gd name="connsiteX2" fmla="*/ 25400 w 323850"/>
              <a:gd name="connsiteY2" fmla="*/ 83591 h 445790"/>
              <a:gd name="connsiteX3" fmla="*/ 50800 w 323850"/>
              <a:gd name="connsiteY3" fmla="*/ 77241 h 445790"/>
              <a:gd name="connsiteX4" fmla="*/ 88900 w 323850"/>
              <a:gd name="connsiteY4" fmla="*/ 70891 h 445790"/>
              <a:gd name="connsiteX5" fmla="*/ 107950 w 323850"/>
              <a:gd name="connsiteY5" fmla="*/ 58191 h 445790"/>
              <a:gd name="connsiteX6" fmla="*/ 133350 w 323850"/>
              <a:gd name="connsiteY6" fmla="*/ 51841 h 445790"/>
              <a:gd name="connsiteX7" fmla="*/ 152400 w 323850"/>
              <a:gd name="connsiteY7" fmla="*/ 39141 h 445790"/>
              <a:gd name="connsiteX8" fmla="*/ 146050 w 323850"/>
              <a:gd name="connsiteY8" fmla="*/ 1041 h 445790"/>
              <a:gd name="connsiteX9" fmla="*/ 139700 w 323850"/>
              <a:gd name="connsiteY9" fmla="*/ 20091 h 445790"/>
              <a:gd name="connsiteX10" fmla="*/ 165100 w 323850"/>
              <a:gd name="connsiteY10" fmla="*/ 32791 h 445790"/>
              <a:gd name="connsiteX11" fmla="*/ 209550 w 323850"/>
              <a:gd name="connsiteY11" fmla="*/ 39141 h 445790"/>
              <a:gd name="connsiteX12" fmla="*/ 215900 w 323850"/>
              <a:gd name="connsiteY12" fmla="*/ 102641 h 445790"/>
              <a:gd name="connsiteX13" fmla="*/ 228600 w 323850"/>
              <a:gd name="connsiteY13" fmla="*/ 121691 h 445790"/>
              <a:gd name="connsiteX14" fmla="*/ 234950 w 323850"/>
              <a:gd name="connsiteY14" fmla="*/ 140741 h 445790"/>
              <a:gd name="connsiteX15" fmla="*/ 241300 w 323850"/>
              <a:gd name="connsiteY15" fmla="*/ 216941 h 445790"/>
              <a:gd name="connsiteX16" fmla="*/ 260350 w 323850"/>
              <a:gd name="connsiteY16" fmla="*/ 223291 h 445790"/>
              <a:gd name="connsiteX17" fmla="*/ 266700 w 323850"/>
              <a:gd name="connsiteY17" fmla="*/ 242341 h 445790"/>
              <a:gd name="connsiteX18" fmla="*/ 279400 w 323850"/>
              <a:gd name="connsiteY18" fmla="*/ 286791 h 445790"/>
              <a:gd name="connsiteX19" fmla="*/ 317500 w 323850"/>
              <a:gd name="connsiteY19" fmla="*/ 305841 h 445790"/>
              <a:gd name="connsiteX20" fmla="*/ 323850 w 323850"/>
              <a:gd name="connsiteY20" fmla="*/ 324891 h 445790"/>
              <a:gd name="connsiteX21" fmla="*/ 298450 w 323850"/>
              <a:gd name="connsiteY21" fmla="*/ 362991 h 445790"/>
              <a:gd name="connsiteX22" fmla="*/ 273050 w 323850"/>
              <a:gd name="connsiteY22" fmla="*/ 382041 h 445790"/>
              <a:gd name="connsiteX23" fmla="*/ 241300 w 323850"/>
              <a:gd name="connsiteY23" fmla="*/ 388391 h 445790"/>
              <a:gd name="connsiteX24" fmla="*/ 209550 w 323850"/>
              <a:gd name="connsiteY24" fmla="*/ 401091 h 445790"/>
              <a:gd name="connsiteX25" fmla="*/ 177800 w 323850"/>
              <a:gd name="connsiteY25" fmla="*/ 407441 h 445790"/>
              <a:gd name="connsiteX26" fmla="*/ 152400 w 323850"/>
              <a:gd name="connsiteY26" fmla="*/ 413791 h 445790"/>
              <a:gd name="connsiteX27" fmla="*/ 114300 w 323850"/>
              <a:gd name="connsiteY27" fmla="*/ 445541 h 445790"/>
              <a:gd name="connsiteX28" fmla="*/ 57150 w 323850"/>
              <a:gd name="connsiteY28" fmla="*/ 432841 h 445790"/>
              <a:gd name="connsiteX29" fmla="*/ 0 w 323850"/>
              <a:gd name="connsiteY29" fmla="*/ 369341 h 445790"/>
              <a:gd name="connsiteX30" fmla="*/ 6350 w 323850"/>
              <a:gd name="connsiteY30" fmla="*/ 293141 h 445790"/>
              <a:gd name="connsiteX31" fmla="*/ 25400 w 323850"/>
              <a:gd name="connsiteY31" fmla="*/ 280441 h 445790"/>
              <a:gd name="connsiteX32" fmla="*/ 63500 w 323850"/>
              <a:gd name="connsiteY32" fmla="*/ 267741 h 445790"/>
              <a:gd name="connsiteX33" fmla="*/ 82550 w 323850"/>
              <a:gd name="connsiteY33" fmla="*/ 261391 h 445790"/>
              <a:gd name="connsiteX34" fmla="*/ 69850 w 323850"/>
              <a:gd name="connsiteY34" fmla="*/ 178841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23850" h="445790">
                <a:moveTo>
                  <a:pt x="69850" y="178841"/>
                </a:moveTo>
                <a:cubicBezTo>
                  <a:pt x="66675" y="151324"/>
                  <a:pt x="75171" y="121300"/>
                  <a:pt x="63500" y="96291"/>
                </a:cubicBezTo>
                <a:cubicBezTo>
                  <a:pt x="57839" y="84160"/>
                  <a:pt x="25400" y="83591"/>
                  <a:pt x="25400" y="83591"/>
                </a:cubicBezTo>
                <a:cubicBezTo>
                  <a:pt x="33867" y="81474"/>
                  <a:pt x="42242" y="78953"/>
                  <a:pt x="50800" y="77241"/>
                </a:cubicBezTo>
                <a:cubicBezTo>
                  <a:pt x="63425" y="74716"/>
                  <a:pt x="76686" y="74962"/>
                  <a:pt x="88900" y="70891"/>
                </a:cubicBezTo>
                <a:cubicBezTo>
                  <a:pt x="96140" y="68478"/>
                  <a:pt x="100935" y="61197"/>
                  <a:pt x="107950" y="58191"/>
                </a:cubicBezTo>
                <a:cubicBezTo>
                  <a:pt x="115972" y="54753"/>
                  <a:pt x="124883" y="53958"/>
                  <a:pt x="133350" y="51841"/>
                </a:cubicBezTo>
                <a:cubicBezTo>
                  <a:pt x="139700" y="47608"/>
                  <a:pt x="150549" y="46545"/>
                  <a:pt x="152400" y="39141"/>
                </a:cubicBezTo>
                <a:cubicBezTo>
                  <a:pt x="155523" y="26650"/>
                  <a:pt x="153192" y="11754"/>
                  <a:pt x="146050" y="1041"/>
                </a:cubicBezTo>
                <a:cubicBezTo>
                  <a:pt x="142337" y="-4528"/>
                  <a:pt x="141817" y="13741"/>
                  <a:pt x="139700" y="20091"/>
                </a:cubicBezTo>
                <a:cubicBezTo>
                  <a:pt x="148167" y="24324"/>
                  <a:pt x="155968" y="30300"/>
                  <a:pt x="165100" y="32791"/>
                </a:cubicBezTo>
                <a:cubicBezTo>
                  <a:pt x="179540" y="36729"/>
                  <a:pt x="200747" y="27037"/>
                  <a:pt x="209550" y="39141"/>
                </a:cubicBezTo>
                <a:cubicBezTo>
                  <a:pt x="222062" y="56345"/>
                  <a:pt x="211117" y="81914"/>
                  <a:pt x="215900" y="102641"/>
                </a:cubicBezTo>
                <a:cubicBezTo>
                  <a:pt x="217616" y="110077"/>
                  <a:pt x="225187" y="114865"/>
                  <a:pt x="228600" y="121691"/>
                </a:cubicBezTo>
                <a:cubicBezTo>
                  <a:pt x="231593" y="127678"/>
                  <a:pt x="232833" y="134391"/>
                  <a:pt x="234950" y="140741"/>
                </a:cubicBezTo>
                <a:cubicBezTo>
                  <a:pt x="237067" y="166141"/>
                  <a:pt x="233804" y="192580"/>
                  <a:pt x="241300" y="216941"/>
                </a:cubicBezTo>
                <a:cubicBezTo>
                  <a:pt x="243268" y="223338"/>
                  <a:pt x="255617" y="218558"/>
                  <a:pt x="260350" y="223291"/>
                </a:cubicBezTo>
                <a:cubicBezTo>
                  <a:pt x="265083" y="228024"/>
                  <a:pt x="264861" y="235905"/>
                  <a:pt x="266700" y="242341"/>
                </a:cubicBezTo>
                <a:cubicBezTo>
                  <a:pt x="267207" y="244116"/>
                  <a:pt x="276017" y="282562"/>
                  <a:pt x="279400" y="286791"/>
                </a:cubicBezTo>
                <a:cubicBezTo>
                  <a:pt x="288352" y="297982"/>
                  <a:pt x="304951" y="301658"/>
                  <a:pt x="317500" y="305841"/>
                </a:cubicBezTo>
                <a:cubicBezTo>
                  <a:pt x="319617" y="312191"/>
                  <a:pt x="323850" y="318198"/>
                  <a:pt x="323850" y="324891"/>
                </a:cubicBezTo>
                <a:cubicBezTo>
                  <a:pt x="323850" y="342051"/>
                  <a:pt x="309904" y="353174"/>
                  <a:pt x="298450" y="362991"/>
                </a:cubicBezTo>
                <a:cubicBezTo>
                  <a:pt x="290415" y="369879"/>
                  <a:pt x="282721" y="377743"/>
                  <a:pt x="273050" y="382041"/>
                </a:cubicBezTo>
                <a:cubicBezTo>
                  <a:pt x="263187" y="386424"/>
                  <a:pt x="251638" y="385290"/>
                  <a:pt x="241300" y="388391"/>
                </a:cubicBezTo>
                <a:cubicBezTo>
                  <a:pt x="230382" y="391666"/>
                  <a:pt x="220468" y="397816"/>
                  <a:pt x="209550" y="401091"/>
                </a:cubicBezTo>
                <a:cubicBezTo>
                  <a:pt x="199212" y="404192"/>
                  <a:pt x="188336" y="405100"/>
                  <a:pt x="177800" y="407441"/>
                </a:cubicBezTo>
                <a:cubicBezTo>
                  <a:pt x="169281" y="409334"/>
                  <a:pt x="160867" y="411674"/>
                  <a:pt x="152400" y="413791"/>
                </a:cubicBezTo>
                <a:cubicBezTo>
                  <a:pt x="147459" y="418732"/>
                  <a:pt x="124246" y="444436"/>
                  <a:pt x="114300" y="445541"/>
                </a:cubicBezTo>
                <a:cubicBezTo>
                  <a:pt x="97537" y="447404"/>
                  <a:pt x="73890" y="438421"/>
                  <a:pt x="57150" y="432841"/>
                </a:cubicBezTo>
                <a:cubicBezTo>
                  <a:pt x="11566" y="387257"/>
                  <a:pt x="29826" y="409109"/>
                  <a:pt x="0" y="369341"/>
                </a:cubicBezTo>
                <a:cubicBezTo>
                  <a:pt x="2117" y="343941"/>
                  <a:pt x="-652" y="317648"/>
                  <a:pt x="6350" y="293141"/>
                </a:cubicBezTo>
                <a:cubicBezTo>
                  <a:pt x="8447" y="285803"/>
                  <a:pt x="18426" y="283541"/>
                  <a:pt x="25400" y="280441"/>
                </a:cubicBezTo>
                <a:cubicBezTo>
                  <a:pt x="37633" y="275004"/>
                  <a:pt x="50800" y="271974"/>
                  <a:pt x="63500" y="267741"/>
                </a:cubicBezTo>
                <a:lnTo>
                  <a:pt x="82550" y="261391"/>
                </a:lnTo>
                <a:cubicBezTo>
                  <a:pt x="105817" y="226490"/>
                  <a:pt x="73025" y="206358"/>
                  <a:pt x="69850" y="17884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F6D48A7-D5DB-419C-A9FC-3E6AFC3D9233}"/>
              </a:ext>
            </a:extLst>
          </p:cNvPr>
          <p:cNvSpPr/>
          <p:nvPr/>
        </p:nvSpPr>
        <p:spPr>
          <a:xfrm>
            <a:off x="5242579" y="209550"/>
            <a:ext cx="421621" cy="146050"/>
          </a:xfrm>
          <a:custGeom>
            <a:avLst/>
            <a:gdLst>
              <a:gd name="connsiteX0" fmla="*/ 2521 w 421621"/>
              <a:gd name="connsiteY0" fmla="*/ 38100 h 146050"/>
              <a:gd name="connsiteX1" fmla="*/ 53321 w 421621"/>
              <a:gd name="connsiteY1" fmla="*/ 82550 h 146050"/>
              <a:gd name="connsiteX2" fmla="*/ 78721 w 421621"/>
              <a:gd name="connsiteY2" fmla="*/ 88900 h 146050"/>
              <a:gd name="connsiteX3" fmla="*/ 85071 w 421621"/>
              <a:gd name="connsiteY3" fmla="*/ 133350 h 146050"/>
              <a:gd name="connsiteX4" fmla="*/ 123171 w 421621"/>
              <a:gd name="connsiteY4" fmla="*/ 146050 h 146050"/>
              <a:gd name="connsiteX5" fmla="*/ 167621 w 421621"/>
              <a:gd name="connsiteY5" fmla="*/ 139700 h 146050"/>
              <a:gd name="connsiteX6" fmla="*/ 186671 w 421621"/>
              <a:gd name="connsiteY6" fmla="*/ 95250 h 146050"/>
              <a:gd name="connsiteX7" fmla="*/ 218421 w 421621"/>
              <a:gd name="connsiteY7" fmla="*/ 63500 h 146050"/>
              <a:gd name="connsiteX8" fmla="*/ 275571 w 421621"/>
              <a:gd name="connsiteY8" fmla="*/ 88900 h 146050"/>
              <a:gd name="connsiteX9" fmla="*/ 294621 w 421621"/>
              <a:gd name="connsiteY9" fmla="*/ 95250 h 146050"/>
              <a:gd name="connsiteX10" fmla="*/ 332721 w 421621"/>
              <a:gd name="connsiteY10" fmla="*/ 114300 h 146050"/>
              <a:gd name="connsiteX11" fmla="*/ 313671 w 421621"/>
              <a:gd name="connsiteY11" fmla="*/ 95250 h 146050"/>
              <a:gd name="connsiteX12" fmla="*/ 294621 w 421621"/>
              <a:gd name="connsiteY12" fmla="*/ 88900 h 146050"/>
              <a:gd name="connsiteX13" fmla="*/ 256521 w 421621"/>
              <a:gd name="connsiteY13" fmla="*/ 69850 h 146050"/>
              <a:gd name="connsiteX14" fmla="*/ 300971 w 421621"/>
              <a:gd name="connsiteY14" fmla="*/ 44450 h 146050"/>
              <a:gd name="connsiteX15" fmla="*/ 339071 w 421621"/>
              <a:gd name="connsiteY15" fmla="*/ 31750 h 146050"/>
              <a:gd name="connsiteX16" fmla="*/ 421621 w 421621"/>
              <a:gd name="connsiteY16" fmla="*/ 25400 h 146050"/>
              <a:gd name="connsiteX17" fmla="*/ 415271 w 421621"/>
              <a:gd name="connsiteY17" fmla="*/ 6350 h 146050"/>
              <a:gd name="connsiteX18" fmla="*/ 396221 w 421621"/>
              <a:gd name="connsiteY18" fmla="*/ 0 h 146050"/>
              <a:gd name="connsiteX19" fmla="*/ 193021 w 421621"/>
              <a:gd name="connsiteY19" fmla="*/ 6350 h 146050"/>
              <a:gd name="connsiteX20" fmla="*/ 135871 w 421621"/>
              <a:gd name="connsiteY20" fmla="*/ 19050 h 146050"/>
              <a:gd name="connsiteX21" fmla="*/ 2521 w 421621"/>
              <a:gd name="connsiteY21" fmla="*/ 3810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621" h="146050">
                <a:moveTo>
                  <a:pt x="2521" y="38100"/>
                </a:moveTo>
                <a:cubicBezTo>
                  <a:pt x="-11237" y="48683"/>
                  <a:pt x="34944" y="74674"/>
                  <a:pt x="53321" y="82550"/>
                </a:cubicBezTo>
                <a:cubicBezTo>
                  <a:pt x="61343" y="85988"/>
                  <a:pt x="70254" y="86783"/>
                  <a:pt x="78721" y="88900"/>
                </a:cubicBezTo>
                <a:cubicBezTo>
                  <a:pt x="80838" y="103717"/>
                  <a:pt x="75882" y="121536"/>
                  <a:pt x="85071" y="133350"/>
                </a:cubicBezTo>
                <a:cubicBezTo>
                  <a:pt x="93290" y="143917"/>
                  <a:pt x="123171" y="146050"/>
                  <a:pt x="123171" y="146050"/>
                </a:cubicBezTo>
                <a:cubicBezTo>
                  <a:pt x="137988" y="143933"/>
                  <a:pt x="154537" y="146969"/>
                  <a:pt x="167621" y="139700"/>
                </a:cubicBezTo>
                <a:cubicBezTo>
                  <a:pt x="176769" y="134618"/>
                  <a:pt x="181956" y="104680"/>
                  <a:pt x="186671" y="95250"/>
                </a:cubicBezTo>
                <a:cubicBezTo>
                  <a:pt x="197254" y="74083"/>
                  <a:pt x="199371" y="76200"/>
                  <a:pt x="218421" y="63500"/>
                </a:cubicBezTo>
                <a:cubicBezTo>
                  <a:pt x="248610" y="83626"/>
                  <a:pt x="230231" y="73787"/>
                  <a:pt x="275571" y="88900"/>
                </a:cubicBezTo>
                <a:cubicBezTo>
                  <a:pt x="281921" y="91017"/>
                  <a:pt x="289052" y="91537"/>
                  <a:pt x="294621" y="95250"/>
                </a:cubicBezTo>
                <a:cubicBezTo>
                  <a:pt x="319240" y="111663"/>
                  <a:pt x="306431" y="105537"/>
                  <a:pt x="332721" y="114300"/>
                </a:cubicBezTo>
                <a:cubicBezTo>
                  <a:pt x="389005" y="95539"/>
                  <a:pt x="384126" y="103078"/>
                  <a:pt x="313671" y="95250"/>
                </a:cubicBezTo>
                <a:cubicBezTo>
                  <a:pt x="307321" y="93133"/>
                  <a:pt x="300608" y="91893"/>
                  <a:pt x="294621" y="88900"/>
                </a:cubicBezTo>
                <a:cubicBezTo>
                  <a:pt x="245382" y="64281"/>
                  <a:pt x="304404" y="85811"/>
                  <a:pt x="256521" y="69850"/>
                </a:cubicBezTo>
                <a:cubicBezTo>
                  <a:pt x="273704" y="58395"/>
                  <a:pt x="280830" y="52507"/>
                  <a:pt x="300971" y="44450"/>
                </a:cubicBezTo>
                <a:cubicBezTo>
                  <a:pt x="313400" y="39478"/>
                  <a:pt x="325723" y="32777"/>
                  <a:pt x="339071" y="31750"/>
                </a:cubicBezTo>
                <a:lnTo>
                  <a:pt x="421621" y="25400"/>
                </a:lnTo>
                <a:cubicBezTo>
                  <a:pt x="419504" y="19050"/>
                  <a:pt x="420004" y="11083"/>
                  <a:pt x="415271" y="6350"/>
                </a:cubicBezTo>
                <a:cubicBezTo>
                  <a:pt x="410538" y="1617"/>
                  <a:pt x="402914" y="0"/>
                  <a:pt x="396221" y="0"/>
                </a:cubicBezTo>
                <a:cubicBezTo>
                  <a:pt x="328455" y="0"/>
                  <a:pt x="260754" y="4233"/>
                  <a:pt x="193021" y="6350"/>
                </a:cubicBezTo>
                <a:cubicBezTo>
                  <a:pt x="181983" y="9109"/>
                  <a:pt x="145468" y="18666"/>
                  <a:pt x="135871" y="19050"/>
                </a:cubicBezTo>
                <a:cubicBezTo>
                  <a:pt x="93571" y="20742"/>
                  <a:pt x="16279" y="27517"/>
                  <a:pt x="2521" y="381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DC5A3-7959-4561-80D3-3BE5B7F79CCF}"/>
              </a:ext>
            </a:extLst>
          </p:cNvPr>
          <p:cNvSpPr/>
          <p:nvPr/>
        </p:nvSpPr>
        <p:spPr>
          <a:xfrm>
            <a:off x="5193939" y="480044"/>
            <a:ext cx="505111" cy="805010"/>
          </a:xfrm>
          <a:custGeom>
            <a:avLst/>
            <a:gdLst>
              <a:gd name="connsiteX0" fmla="*/ 292100 w 394452"/>
              <a:gd name="connsiteY0" fmla="*/ 50800 h 628650"/>
              <a:gd name="connsiteX1" fmla="*/ 171450 w 394452"/>
              <a:gd name="connsiteY1" fmla="*/ 57150 h 628650"/>
              <a:gd name="connsiteX2" fmla="*/ 152400 w 394452"/>
              <a:gd name="connsiteY2" fmla="*/ 69850 h 628650"/>
              <a:gd name="connsiteX3" fmla="*/ 107950 w 394452"/>
              <a:gd name="connsiteY3" fmla="*/ 107950 h 628650"/>
              <a:gd name="connsiteX4" fmla="*/ 69850 w 394452"/>
              <a:gd name="connsiteY4" fmla="*/ 196850 h 628650"/>
              <a:gd name="connsiteX5" fmla="*/ 50800 w 394452"/>
              <a:gd name="connsiteY5" fmla="*/ 209550 h 628650"/>
              <a:gd name="connsiteX6" fmla="*/ 38100 w 394452"/>
              <a:gd name="connsiteY6" fmla="*/ 228600 h 628650"/>
              <a:gd name="connsiteX7" fmla="*/ 19050 w 394452"/>
              <a:gd name="connsiteY7" fmla="*/ 292100 h 628650"/>
              <a:gd name="connsiteX8" fmla="*/ 31750 w 394452"/>
              <a:gd name="connsiteY8" fmla="*/ 330200 h 628650"/>
              <a:gd name="connsiteX9" fmla="*/ 19050 w 394452"/>
              <a:gd name="connsiteY9" fmla="*/ 393700 h 628650"/>
              <a:gd name="connsiteX10" fmla="*/ 0 w 394452"/>
              <a:gd name="connsiteY10" fmla="*/ 431800 h 628650"/>
              <a:gd name="connsiteX11" fmla="*/ 6350 w 394452"/>
              <a:gd name="connsiteY11" fmla="*/ 488950 h 628650"/>
              <a:gd name="connsiteX12" fmla="*/ 31750 w 394452"/>
              <a:gd name="connsiteY12" fmla="*/ 527050 h 628650"/>
              <a:gd name="connsiteX13" fmla="*/ 50800 w 394452"/>
              <a:gd name="connsiteY13" fmla="*/ 590550 h 628650"/>
              <a:gd name="connsiteX14" fmla="*/ 57150 w 394452"/>
              <a:gd name="connsiteY14" fmla="*/ 609600 h 628650"/>
              <a:gd name="connsiteX15" fmla="*/ 63500 w 394452"/>
              <a:gd name="connsiteY15" fmla="*/ 628650 h 628650"/>
              <a:gd name="connsiteX16" fmla="*/ 88900 w 394452"/>
              <a:gd name="connsiteY16" fmla="*/ 622300 h 628650"/>
              <a:gd name="connsiteX17" fmla="*/ 120650 w 394452"/>
              <a:gd name="connsiteY17" fmla="*/ 584200 h 628650"/>
              <a:gd name="connsiteX18" fmla="*/ 139700 w 394452"/>
              <a:gd name="connsiteY18" fmla="*/ 577850 h 628650"/>
              <a:gd name="connsiteX19" fmla="*/ 184150 w 394452"/>
              <a:gd name="connsiteY19" fmla="*/ 558800 h 628650"/>
              <a:gd name="connsiteX20" fmla="*/ 190500 w 394452"/>
              <a:gd name="connsiteY20" fmla="*/ 539750 h 628650"/>
              <a:gd name="connsiteX21" fmla="*/ 209550 w 394452"/>
              <a:gd name="connsiteY21" fmla="*/ 425450 h 628650"/>
              <a:gd name="connsiteX22" fmla="*/ 234950 w 394452"/>
              <a:gd name="connsiteY22" fmla="*/ 412750 h 628650"/>
              <a:gd name="connsiteX23" fmla="*/ 254000 w 394452"/>
              <a:gd name="connsiteY23" fmla="*/ 400050 h 628650"/>
              <a:gd name="connsiteX24" fmla="*/ 241300 w 394452"/>
              <a:gd name="connsiteY24" fmla="*/ 368300 h 628650"/>
              <a:gd name="connsiteX25" fmla="*/ 203200 w 394452"/>
              <a:gd name="connsiteY25" fmla="*/ 355600 h 628650"/>
              <a:gd name="connsiteX26" fmla="*/ 203200 w 394452"/>
              <a:gd name="connsiteY26" fmla="*/ 285750 h 628650"/>
              <a:gd name="connsiteX27" fmla="*/ 209550 w 394452"/>
              <a:gd name="connsiteY27" fmla="*/ 266700 h 628650"/>
              <a:gd name="connsiteX28" fmla="*/ 228600 w 394452"/>
              <a:gd name="connsiteY28" fmla="*/ 247650 h 628650"/>
              <a:gd name="connsiteX29" fmla="*/ 260350 w 394452"/>
              <a:gd name="connsiteY29" fmla="*/ 215900 h 628650"/>
              <a:gd name="connsiteX30" fmla="*/ 317500 w 394452"/>
              <a:gd name="connsiteY30" fmla="*/ 190500 h 628650"/>
              <a:gd name="connsiteX31" fmla="*/ 323850 w 394452"/>
              <a:gd name="connsiteY31" fmla="*/ 152400 h 628650"/>
              <a:gd name="connsiteX32" fmla="*/ 342900 w 394452"/>
              <a:gd name="connsiteY32" fmla="*/ 146050 h 628650"/>
              <a:gd name="connsiteX33" fmla="*/ 381000 w 394452"/>
              <a:gd name="connsiteY33" fmla="*/ 127000 h 628650"/>
              <a:gd name="connsiteX34" fmla="*/ 393700 w 394452"/>
              <a:gd name="connsiteY34" fmla="*/ 107950 h 628650"/>
              <a:gd name="connsiteX35" fmla="*/ 387350 w 394452"/>
              <a:gd name="connsiteY35" fmla="*/ 57150 h 628650"/>
              <a:gd name="connsiteX36" fmla="*/ 323850 w 394452"/>
              <a:gd name="connsiteY36" fmla="*/ 12700 h 628650"/>
              <a:gd name="connsiteX37" fmla="*/ 254000 w 394452"/>
              <a:gd name="connsiteY37" fmla="*/ 0 h 628650"/>
              <a:gd name="connsiteX38" fmla="*/ 292100 w 394452"/>
              <a:gd name="connsiteY38" fmla="*/ 5080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452" h="628650">
                <a:moveTo>
                  <a:pt x="292100" y="50800"/>
                </a:moveTo>
                <a:cubicBezTo>
                  <a:pt x="251883" y="52917"/>
                  <a:pt x="211353" y="51709"/>
                  <a:pt x="171450" y="57150"/>
                </a:cubicBezTo>
                <a:cubicBezTo>
                  <a:pt x="163888" y="58181"/>
                  <a:pt x="158610" y="65414"/>
                  <a:pt x="152400" y="69850"/>
                </a:cubicBezTo>
                <a:cubicBezTo>
                  <a:pt x="123889" y="90215"/>
                  <a:pt x="131027" y="84873"/>
                  <a:pt x="107950" y="107950"/>
                </a:cubicBezTo>
                <a:cubicBezTo>
                  <a:pt x="101945" y="125964"/>
                  <a:pt x="83302" y="187882"/>
                  <a:pt x="69850" y="196850"/>
                </a:cubicBezTo>
                <a:lnTo>
                  <a:pt x="50800" y="209550"/>
                </a:lnTo>
                <a:cubicBezTo>
                  <a:pt x="46567" y="215900"/>
                  <a:pt x="41513" y="221774"/>
                  <a:pt x="38100" y="228600"/>
                </a:cubicBezTo>
                <a:cubicBezTo>
                  <a:pt x="24176" y="256447"/>
                  <a:pt x="24999" y="262357"/>
                  <a:pt x="19050" y="292100"/>
                </a:cubicBezTo>
                <a:cubicBezTo>
                  <a:pt x="23283" y="304800"/>
                  <a:pt x="33643" y="316948"/>
                  <a:pt x="31750" y="330200"/>
                </a:cubicBezTo>
                <a:cubicBezTo>
                  <a:pt x="29410" y="346581"/>
                  <a:pt x="27916" y="375967"/>
                  <a:pt x="19050" y="393700"/>
                </a:cubicBezTo>
                <a:cubicBezTo>
                  <a:pt x="-5569" y="442939"/>
                  <a:pt x="15961" y="383917"/>
                  <a:pt x="0" y="431800"/>
                </a:cubicBezTo>
                <a:cubicBezTo>
                  <a:pt x="2117" y="450850"/>
                  <a:pt x="289" y="470766"/>
                  <a:pt x="6350" y="488950"/>
                </a:cubicBezTo>
                <a:cubicBezTo>
                  <a:pt x="11177" y="503430"/>
                  <a:pt x="31750" y="527050"/>
                  <a:pt x="31750" y="527050"/>
                </a:cubicBezTo>
                <a:cubicBezTo>
                  <a:pt x="41347" y="565437"/>
                  <a:pt x="35340" y="544171"/>
                  <a:pt x="50800" y="590550"/>
                </a:cubicBezTo>
                <a:lnTo>
                  <a:pt x="57150" y="609600"/>
                </a:lnTo>
                <a:lnTo>
                  <a:pt x="63500" y="628650"/>
                </a:lnTo>
                <a:cubicBezTo>
                  <a:pt x="71967" y="626533"/>
                  <a:pt x="81323" y="626630"/>
                  <a:pt x="88900" y="622300"/>
                </a:cubicBezTo>
                <a:cubicBezTo>
                  <a:pt x="131226" y="598113"/>
                  <a:pt x="87774" y="610501"/>
                  <a:pt x="120650" y="584200"/>
                </a:cubicBezTo>
                <a:cubicBezTo>
                  <a:pt x="125877" y="580019"/>
                  <a:pt x="133713" y="580843"/>
                  <a:pt x="139700" y="577850"/>
                </a:cubicBezTo>
                <a:cubicBezTo>
                  <a:pt x="183553" y="555924"/>
                  <a:pt x="131287" y="572016"/>
                  <a:pt x="184150" y="558800"/>
                </a:cubicBezTo>
                <a:cubicBezTo>
                  <a:pt x="186267" y="552450"/>
                  <a:pt x="189761" y="546403"/>
                  <a:pt x="190500" y="539750"/>
                </a:cubicBezTo>
                <a:cubicBezTo>
                  <a:pt x="192066" y="525660"/>
                  <a:pt x="180468" y="449685"/>
                  <a:pt x="209550" y="425450"/>
                </a:cubicBezTo>
                <a:cubicBezTo>
                  <a:pt x="216822" y="419390"/>
                  <a:pt x="226731" y="417446"/>
                  <a:pt x="234950" y="412750"/>
                </a:cubicBezTo>
                <a:cubicBezTo>
                  <a:pt x="241576" y="408964"/>
                  <a:pt x="247650" y="404283"/>
                  <a:pt x="254000" y="400050"/>
                </a:cubicBezTo>
                <a:cubicBezTo>
                  <a:pt x="261370" y="377939"/>
                  <a:pt x="267508" y="379948"/>
                  <a:pt x="241300" y="368300"/>
                </a:cubicBezTo>
                <a:cubicBezTo>
                  <a:pt x="229067" y="362863"/>
                  <a:pt x="203200" y="355600"/>
                  <a:pt x="203200" y="355600"/>
                </a:cubicBezTo>
                <a:cubicBezTo>
                  <a:pt x="194203" y="319611"/>
                  <a:pt x="193930" y="332098"/>
                  <a:pt x="203200" y="285750"/>
                </a:cubicBezTo>
                <a:cubicBezTo>
                  <a:pt x="204513" y="279186"/>
                  <a:pt x="205837" y="272269"/>
                  <a:pt x="209550" y="266700"/>
                </a:cubicBezTo>
                <a:cubicBezTo>
                  <a:pt x="214531" y="259228"/>
                  <a:pt x="222851" y="254549"/>
                  <a:pt x="228600" y="247650"/>
                </a:cubicBezTo>
                <a:cubicBezTo>
                  <a:pt x="244786" y="228226"/>
                  <a:pt x="235697" y="226857"/>
                  <a:pt x="260350" y="215900"/>
                </a:cubicBezTo>
                <a:cubicBezTo>
                  <a:pt x="328360" y="185673"/>
                  <a:pt x="274387" y="219242"/>
                  <a:pt x="317500" y="190500"/>
                </a:cubicBezTo>
                <a:cubicBezTo>
                  <a:pt x="319617" y="177800"/>
                  <a:pt x="317462" y="163579"/>
                  <a:pt x="323850" y="152400"/>
                </a:cubicBezTo>
                <a:cubicBezTo>
                  <a:pt x="327171" y="146588"/>
                  <a:pt x="336913" y="149043"/>
                  <a:pt x="342900" y="146050"/>
                </a:cubicBezTo>
                <a:cubicBezTo>
                  <a:pt x="392139" y="121431"/>
                  <a:pt x="333117" y="142961"/>
                  <a:pt x="381000" y="127000"/>
                </a:cubicBezTo>
                <a:cubicBezTo>
                  <a:pt x="385233" y="120650"/>
                  <a:pt x="393009" y="115550"/>
                  <a:pt x="393700" y="107950"/>
                </a:cubicBezTo>
                <a:cubicBezTo>
                  <a:pt x="395245" y="90955"/>
                  <a:pt x="394982" y="72414"/>
                  <a:pt x="387350" y="57150"/>
                </a:cubicBezTo>
                <a:cubicBezTo>
                  <a:pt x="367068" y="16585"/>
                  <a:pt x="355018" y="21605"/>
                  <a:pt x="323850" y="12700"/>
                </a:cubicBezTo>
                <a:cubicBezTo>
                  <a:pt x="278169" y="-352"/>
                  <a:pt x="338062" y="10508"/>
                  <a:pt x="254000" y="0"/>
                </a:cubicBezTo>
                <a:lnTo>
                  <a:pt x="292100" y="5080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47C1251-1F91-492F-B39C-BAF4D7748910}"/>
              </a:ext>
            </a:extLst>
          </p:cNvPr>
          <p:cNvSpPr/>
          <p:nvPr/>
        </p:nvSpPr>
        <p:spPr>
          <a:xfrm>
            <a:off x="5861050" y="1835150"/>
            <a:ext cx="903097" cy="292100"/>
          </a:xfrm>
          <a:custGeom>
            <a:avLst/>
            <a:gdLst>
              <a:gd name="connsiteX0" fmla="*/ 482600 w 903097"/>
              <a:gd name="connsiteY0" fmla="*/ 50800 h 292100"/>
              <a:gd name="connsiteX1" fmla="*/ 349250 w 903097"/>
              <a:gd name="connsiteY1" fmla="*/ 44450 h 292100"/>
              <a:gd name="connsiteX2" fmla="*/ 304800 w 903097"/>
              <a:gd name="connsiteY2" fmla="*/ 12700 h 292100"/>
              <a:gd name="connsiteX3" fmla="*/ 285750 w 903097"/>
              <a:gd name="connsiteY3" fmla="*/ 0 h 292100"/>
              <a:gd name="connsiteX4" fmla="*/ 241300 w 903097"/>
              <a:gd name="connsiteY4" fmla="*/ 6350 h 292100"/>
              <a:gd name="connsiteX5" fmla="*/ 184150 w 903097"/>
              <a:gd name="connsiteY5" fmla="*/ 12700 h 292100"/>
              <a:gd name="connsiteX6" fmla="*/ 165100 w 903097"/>
              <a:gd name="connsiteY6" fmla="*/ 25400 h 292100"/>
              <a:gd name="connsiteX7" fmla="*/ 127000 w 903097"/>
              <a:gd name="connsiteY7" fmla="*/ 38100 h 292100"/>
              <a:gd name="connsiteX8" fmla="*/ 82550 w 903097"/>
              <a:gd name="connsiteY8" fmla="*/ 50800 h 292100"/>
              <a:gd name="connsiteX9" fmla="*/ 57150 w 903097"/>
              <a:gd name="connsiteY9" fmla="*/ 44450 h 292100"/>
              <a:gd name="connsiteX10" fmla="*/ 25400 w 903097"/>
              <a:gd name="connsiteY10" fmla="*/ 6350 h 292100"/>
              <a:gd name="connsiteX11" fmla="*/ 12700 w 903097"/>
              <a:gd name="connsiteY11" fmla="*/ 25400 h 292100"/>
              <a:gd name="connsiteX12" fmla="*/ 6350 w 903097"/>
              <a:gd name="connsiteY12" fmla="*/ 50800 h 292100"/>
              <a:gd name="connsiteX13" fmla="*/ 0 w 903097"/>
              <a:gd name="connsiteY13" fmla="*/ 69850 h 292100"/>
              <a:gd name="connsiteX14" fmla="*/ 6350 w 903097"/>
              <a:gd name="connsiteY14" fmla="*/ 101600 h 292100"/>
              <a:gd name="connsiteX15" fmla="*/ 12700 w 903097"/>
              <a:gd name="connsiteY15" fmla="*/ 120650 h 292100"/>
              <a:gd name="connsiteX16" fmla="*/ 31750 w 903097"/>
              <a:gd name="connsiteY16" fmla="*/ 127000 h 292100"/>
              <a:gd name="connsiteX17" fmla="*/ 31750 w 903097"/>
              <a:gd name="connsiteY17" fmla="*/ 215900 h 292100"/>
              <a:gd name="connsiteX18" fmla="*/ 50800 w 903097"/>
              <a:gd name="connsiteY18" fmla="*/ 222250 h 292100"/>
              <a:gd name="connsiteX19" fmla="*/ 88900 w 903097"/>
              <a:gd name="connsiteY19" fmla="*/ 254000 h 292100"/>
              <a:gd name="connsiteX20" fmla="*/ 120650 w 903097"/>
              <a:gd name="connsiteY20" fmla="*/ 292100 h 292100"/>
              <a:gd name="connsiteX21" fmla="*/ 171450 w 903097"/>
              <a:gd name="connsiteY21" fmla="*/ 285750 h 292100"/>
              <a:gd name="connsiteX22" fmla="*/ 203200 w 903097"/>
              <a:gd name="connsiteY22" fmla="*/ 279400 h 292100"/>
              <a:gd name="connsiteX23" fmla="*/ 209550 w 903097"/>
              <a:gd name="connsiteY23" fmla="*/ 260350 h 292100"/>
              <a:gd name="connsiteX24" fmla="*/ 247650 w 903097"/>
              <a:gd name="connsiteY24" fmla="*/ 254000 h 292100"/>
              <a:gd name="connsiteX25" fmla="*/ 266700 w 903097"/>
              <a:gd name="connsiteY25" fmla="*/ 273050 h 292100"/>
              <a:gd name="connsiteX26" fmla="*/ 317500 w 903097"/>
              <a:gd name="connsiteY26" fmla="*/ 266700 h 292100"/>
              <a:gd name="connsiteX27" fmla="*/ 336550 w 903097"/>
              <a:gd name="connsiteY27" fmla="*/ 254000 h 292100"/>
              <a:gd name="connsiteX28" fmla="*/ 355600 w 903097"/>
              <a:gd name="connsiteY28" fmla="*/ 247650 h 292100"/>
              <a:gd name="connsiteX29" fmla="*/ 381000 w 903097"/>
              <a:gd name="connsiteY29" fmla="*/ 234950 h 292100"/>
              <a:gd name="connsiteX30" fmla="*/ 685800 w 903097"/>
              <a:gd name="connsiteY30" fmla="*/ 247650 h 292100"/>
              <a:gd name="connsiteX31" fmla="*/ 711200 w 903097"/>
              <a:gd name="connsiteY31" fmla="*/ 241300 h 292100"/>
              <a:gd name="connsiteX32" fmla="*/ 723900 w 903097"/>
              <a:gd name="connsiteY32" fmla="*/ 222250 h 292100"/>
              <a:gd name="connsiteX33" fmla="*/ 704850 w 903097"/>
              <a:gd name="connsiteY33" fmla="*/ 152400 h 292100"/>
              <a:gd name="connsiteX34" fmla="*/ 711200 w 903097"/>
              <a:gd name="connsiteY34" fmla="*/ 88900 h 292100"/>
              <a:gd name="connsiteX35" fmla="*/ 901700 w 903097"/>
              <a:gd name="connsiteY35" fmla="*/ 82550 h 292100"/>
              <a:gd name="connsiteX36" fmla="*/ 882650 w 903097"/>
              <a:gd name="connsiteY36" fmla="*/ 76200 h 292100"/>
              <a:gd name="connsiteX37" fmla="*/ 673100 w 903097"/>
              <a:gd name="connsiteY37" fmla="*/ 69850 h 292100"/>
              <a:gd name="connsiteX38" fmla="*/ 482600 w 903097"/>
              <a:gd name="connsiteY38" fmla="*/ 508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03097" h="292100">
                <a:moveTo>
                  <a:pt x="482600" y="50800"/>
                </a:moveTo>
                <a:cubicBezTo>
                  <a:pt x="428625" y="46567"/>
                  <a:pt x="393433" y="49752"/>
                  <a:pt x="349250" y="44450"/>
                </a:cubicBezTo>
                <a:cubicBezTo>
                  <a:pt x="327287" y="41814"/>
                  <a:pt x="319663" y="25085"/>
                  <a:pt x="304800" y="12700"/>
                </a:cubicBezTo>
                <a:cubicBezTo>
                  <a:pt x="298937" y="7814"/>
                  <a:pt x="292100" y="4233"/>
                  <a:pt x="285750" y="0"/>
                </a:cubicBezTo>
                <a:lnTo>
                  <a:pt x="241300" y="6350"/>
                </a:lnTo>
                <a:cubicBezTo>
                  <a:pt x="222281" y="8727"/>
                  <a:pt x="202745" y="8051"/>
                  <a:pt x="184150" y="12700"/>
                </a:cubicBezTo>
                <a:cubicBezTo>
                  <a:pt x="176746" y="14551"/>
                  <a:pt x="172074" y="22300"/>
                  <a:pt x="165100" y="25400"/>
                </a:cubicBezTo>
                <a:cubicBezTo>
                  <a:pt x="152867" y="30837"/>
                  <a:pt x="139700" y="33867"/>
                  <a:pt x="127000" y="38100"/>
                </a:cubicBezTo>
                <a:cubicBezTo>
                  <a:pt x="99671" y="47210"/>
                  <a:pt x="114444" y="42827"/>
                  <a:pt x="82550" y="50800"/>
                </a:cubicBezTo>
                <a:cubicBezTo>
                  <a:pt x="74083" y="48683"/>
                  <a:pt x="64727" y="48780"/>
                  <a:pt x="57150" y="44450"/>
                </a:cubicBezTo>
                <a:cubicBezTo>
                  <a:pt x="43987" y="36928"/>
                  <a:pt x="33493" y="18489"/>
                  <a:pt x="25400" y="6350"/>
                </a:cubicBezTo>
                <a:cubicBezTo>
                  <a:pt x="21167" y="12700"/>
                  <a:pt x="15706" y="18385"/>
                  <a:pt x="12700" y="25400"/>
                </a:cubicBezTo>
                <a:cubicBezTo>
                  <a:pt x="9262" y="33422"/>
                  <a:pt x="8748" y="42409"/>
                  <a:pt x="6350" y="50800"/>
                </a:cubicBezTo>
                <a:cubicBezTo>
                  <a:pt x="4511" y="57236"/>
                  <a:pt x="2117" y="63500"/>
                  <a:pt x="0" y="69850"/>
                </a:cubicBezTo>
                <a:cubicBezTo>
                  <a:pt x="2117" y="80433"/>
                  <a:pt x="3732" y="91129"/>
                  <a:pt x="6350" y="101600"/>
                </a:cubicBezTo>
                <a:cubicBezTo>
                  <a:pt x="7973" y="108094"/>
                  <a:pt x="7967" y="115917"/>
                  <a:pt x="12700" y="120650"/>
                </a:cubicBezTo>
                <a:cubicBezTo>
                  <a:pt x="17433" y="125383"/>
                  <a:pt x="25400" y="124883"/>
                  <a:pt x="31750" y="127000"/>
                </a:cubicBezTo>
                <a:cubicBezTo>
                  <a:pt x="30192" y="141019"/>
                  <a:pt x="18271" y="195682"/>
                  <a:pt x="31750" y="215900"/>
                </a:cubicBezTo>
                <a:cubicBezTo>
                  <a:pt x="35463" y="221469"/>
                  <a:pt x="44450" y="220133"/>
                  <a:pt x="50800" y="222250"/>
                </a:cubicBezTo>
                <a:cubicBezTo>
                  <a:pt x="106455" y="277905"/>
                  <a:pt x="35856" y="209797"/>
                  <a:pt x="88900" y="254000"/>
                </a:cubicBezTo>
                <a:cubicBezTo>
                  <a:pt x="107235" y="269279"/>
                  <a:pt x="108163" y="273369"/>
                  <a:pt x="120650" y="292100"/>
                </a:cubicBezTo>
                <a:cubicBezTo>
                  <a:pt x="137583" y="289983"/>
                  <a:pt x="154583" y="288345"/>
                  <a:pt x="171450" y="285750"/>
                </a:cubicBezTo>
                <a:cubicBezTo>
                  <a:pt x="182117" y="284109"/>
                  <a:pt x="194220" y="285387"/>
                  <a:pt x="203200" y="279400"/>
                </a:cubicBezTo>
                <a:cubicBezTo>
                  <a:pt x="208769" y="275687"/>
                  <a:pt x="207433" y="266700"/>
                  <a:pt x="209550" y="260350"/>
                </a:cubicBezTo>
                <a:cubicBezTo>
                  <a:pt x="191735" y="248474"/>
                  <a:pt x="139758" y="218036"/>
                  <a:pt x="247650" y="254000"/>
                </a:cubicBezTo>
                <a:cubicBezTo>
                  <a:pt x="256169" y="256840"/>
                  <a:pt x="260350" y="266700"/>
                  <a:pt x="266700" y="273050"/>
                </a:cubicBezTo>
                <a:cubicBezTo>
                  <a:pt x="283633" y="270933"/>
                  <a:pt x="301036" y="271190"/>
                  <a:pt x="317500" y="266700"/>
                </a:cubicBezTo>
                <a:cubicBezTo>
                  <a:pt x="324863" y="264692"/>
                  <a:pt x="329724" y="257413"/>
                  <a:pt x="336550" y="254000"/>
                </a:cubicBezTo>
                <a:cubicBezTo>
                  <a:pt x="342537" y="251007"/>
                  <a:pt x="349448" y="250287"/>
                  <a:pt x="355600" y="247650"/>
                </a:cubicBezTo>
                <a:cubicBezTo>
                  <a:pt x="364301" y="243921"/>
                  <a:pt x="372533" y="239183"/>
                  <a:pt x="381000" y="234950"/>
                </a:cubicBezTo>
                <a:cubicBezTo>
                  <a:pt x="531153" y="272488"/>
                  <a:pt x="431028" y="254727"/>
                  <a:pt x="685800" y="247650"/>
                </a:cubicBezTo>
                <a:cubicBezTo>
                  <a:pt x="694267" y="245533"/>
                  <a:pt x="703938" y="246141"/>
                  <a:pt x="711200" y="241300"/>
                </a:cubicBezTo>
                <a:cubicBezTo>
                  <a:pt x="717550" y="237067"/>
                  <a:pt x="723900" y="229882"/>
                  <a:pt x="723900" y="222250"/>
                </a:cubicBezTo>
                <a:cubicBezTo>
                  <a:pt x="723900" y="207927"/>
                  <a:pt x="711227" y="171530"/>
                  <a:pt x="704850" y="152400"/>
                </a:cubicBezTo>
                <a:cubicBezTo>
                  <a:pt x="706967" y="131233"/>
                  <a:pt x="691152" y="96014"/>
                  <a:pt x="711200" y="88900"/>
                </a:cubicBezTo>
                <a:cubicBezTo>
                  <a:pt x="771077" y="67653"/>
                  <a:pt x="838338" y="87243"/>
                  <a:pt x="901700" y="82550"/>
                </a:cubicBezTo>
                <a:cubicBezTo>
                  <a:pt x="908375" y="82056"/>
                  <a:pt x="889333" y="76571"/>
                  <a:pt x="882650" y="76200"/>
                </a:cubicBezTo>
                <a:cubicBezTo>
                  <a:pt x="812876" y="72324"/>
                  <a:pt x="742942" y="72218"/>
                  <a:pt x="673100" y="69850"/>
                </a:cubicBezTo>
                <a:cubicBezTo>
                  <a:pt x="476176" y="63175"/>
                  <a:pt x="536575" y="55033"/>
                  <a:pt x="482600" y="508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EED5B9-E9A3-4DA3-A247-5062E51A7404}"/>
              </a:ext>
            </a:extLst>
          </p:cNvPr>
          <p:cNvSpPr/>
          <p:nvPr/>
        </p:nvSpPr>
        <p:spPr>
          <a:xfrm>
            <a:off x="1949380" y="4893451"/>
            <a:ext cx="644833" cy="1416914"/>
          </a:xfrm>
          <a:custGeom>
            <a:avLst/>
            <a:gdLst>
              <a:gd name="connsiteX0" fmla="*/ 457200 w 644833"/>
              <a:gd name="connsiteY0" fmla="*/ 140773 h 1416914"/>
              <a:gd name="connsiteX1" fmla="*/ 341644 w 644833"/>
              <a:gd name="connsiteY1" fmla="*/ 65411 h 1416914"/>
              <a:gd name="connsiteX2" fmla="*/ 296427 w 644833"/>
              <a:gd name="connsiteY2" fmla="*/ 30241 h 1416914"/>
              <a:gd name="connsiteX3" fmla="*/ 281354 w 644833"/>
              <a:gd name="connsiteY3" fmla="*/ 25217 h 1416914"/>
              <a:gd name="connsiteX4" fmla="*/ 266282 w 644833"/>
              <a:gd name="connsiteY4" fmla="*/ 15169 h 1416914"/>
              <a:gd name="connsiteX5" fmla="*/ 236136 w 644833"/>
              <a:gd name="connsiteY5" fmla="*/ 5120 h 1416914"/>
              <a:gd name="connsiteX6" fmla="*/ 211016 w 644833"/>
              <a:gd name="connsiteY6" fmla="*/ 10145 h 1416914"/>
              <a:gd name="connsiteX7" fmla="*/ 180871 w 644833"/>
              <a:gd name="connsiteY7" fmla="*/ 40290 h 1416914"/>
              <a:gd name="connsiteX8" fmla="*/ 165798 w 644833"/>
              <a:gd name="connsiteY8" fmla="*/ 5120 h 1416914"/>
              <a:gd name="connsiteX9" fmla="*/ 150725 w 644833"/>
              <a:gd name="connsiteY9" fmla="*/ 96 h 1416914"/>
              <a:gd name="connsiteX10" fmla="*/ 85411 w 644833"/>
              <a:gd name="connsiteY10" fmla="*/ 10145 h 1416914"/>
              <a:gd name="connsiteX11" fmla="*/ 65315 w 644833"/>
              <a:gd name="connsiteY11" fmla="*/ 95556 h 1416914"/>
              <a:gd name="connsiteX12" fmla="*/ 45218 w 644833"/>
              <a:gd name="connsiteY12" fmla="*/ 100580 h 1416914"/>
              <a:gd name="connsiteX13" fmla="*/ 50242 w 644833"/>
              <a:gd name="connsiteY13" fmla="*/ 135749 h 1416914"/>
              <a:gd name="connsiteX14" fmla="*/ 55266 w 644833"/>
              <a:gd name="connsiteY14" fmla="*/ 155846 h 1416914"/>
              <a:gd name="connsiteX15" fmla="*/ 45218 w 644833"/>
              <a:gd name="connsiteY15" fmla="*/ 261353 h 1416914"/>
              <a:gd name="connsiteX16" fmla="*/ 30145 w 644833"/>
              <a:gd name="connsiteY16" fmla="*/ 266378 h 1416914"/>
              <a:gd name="connsiteX17" fmla="*/ 5024 w 644833"/>
              <a:gd name="connsiteY17" fmla="*/ 311595 h 1416914"/>
              <a:gd name="connsiteX18" fmla="*/ 0 w 644833"/>
              <a:gd name="connsiteY18" fmla="*/ 326668 h 1416914"/>
              <a:gd name="connsiteX19" fmla="*/ 10049 w 644833"/>
              <a:gd name="connsiteY19" fmla="*/ 452272 h 1416914"/>
              <a:gd name="connsiteX20" fmla="*/ 15073 w 644833"/>
              <a:gd name="connsiteY20" fmla="*/ 467345 h 1416914"/>
              <a:gd name="connsiteX21" fmla="*/ 25121 w 644833"/>
              <a:gd name="connsiteY21" fmla="*/ 502514 h 1416914"/>
              <a:gd name="connsiteX22" fmla="*/ 45218 w 644833"/>
              <a:gd name="connsiteY22" fmla="*/ 522611 h 1416914"/>
              <a:gd name="connsiteX23" fmla="*/ 55266 w 644833"/>
              <a:gd name="connsiteY23" fmla="*/ 552756 h 1416914"/>
              <a:gd name="connsiteX24" fmla="*/ 60290 w 644833"/>
              <a:gd name="connsiteY24" fmla="*/ 567828 h 1416914"/>
              <a:gd name="connsiteX25" fmla="*/ 55266 w 644833"/>
              <a:gd name="connsiteY25" fmla="*/ 673336 h 1416914"/>
              <a:gd name="connsiteX26" fmla="*/ 55266 w 644833"/>
              <a:gd name="connsiteY26" fmla="*/ 728602 h 1416914"/>
              <a:gd name="connsiteX27" fmla="*/ 65315 w 644833"/>
              <a:gd name="connsiteY27" fmla="*/ 738650 h 1416914"/>
              <a:gd name="connsiteX28" fmla="*/ 70339 w 644833"/>
              <a:gd name="connsiteY28" fmla="*/ 788892 h 1416914"/>
              <a:gd name="connsiteX29" fmla="*/ 90435 w 644833"/>
              <a:gd name="connsiteY29" fmla="*/ 919520 h 1416914"/>
              <a:gd name="connsiteX30" fmla="*/ 105508 w 644833"/>
              <a:gd name="connsiteY30" fmla="*/ 949665 h 1416914"/>
              <a:gd name="connsiteX31" fmla="*/ 115556 w 644833"/>
              <a:gd name="connsiteY31" fmla="*/ 979811 h 1416914"/>
              <a:gd name="connsiteX32" fmla="*/ 120580 w 644833"/>
              <a:gd name="connsiteY32" fmla="*/ 994883 h 1416914"/>
              <a:gd name="connsiteX33" fmla="*/ 135653 w 644833"/>
              <a:gd name="connsiteY33" fmla="*/ 1025028 h 1416914"/>
              <a:gd name="connsiteX34" fmla="*/ 150725 w 644833"/>
              <a:gd name="connsiteY34" fmla="*/ 1035076 h 1416914"/>
              <a:gd name="connsiteX35" fmla="*/ 165798 w 644833"/>
              <a:gd name="connsiteY35" fmla="*/ 1085318 h 1416914"/>
              <a:gd name="connsiteX36" fmla="*/ 170822 w 644833"/>
              <a:gd name="connsiteY36" fmla="*/ 1105415 h 1416914"/>
              <a:gd name="connsiteX37" fmla="*/ 180871 w 644833"/>
              <a:gd name="connsiteY37" fmla="*/ 1135560 h 1416914"/>
              <a:gd name="connsiteX38" fmla="*/ 185895 w 644833"/>
              <a:gd name="connsiteY38" fmla="*/ 1150633 h 1416914"/>
              <a:gd name="connsiteX39" fmla="*/ 190919 w 644833"/>
              <a:gd name="connsiteY39" fmla="*/ 1271213 h 1416914"/>
              <a:gd name="connsiteX40" fmla="*/ 200967 w 644833"/>
              <a:gd name="connsiteY40" fmla="*/ 1316430 h 1416914"/>
              <a:gd name="connsiteX41" fmla="*/ 226088 w 644833"/>
              <a:gd name="connsiteY41" fmla="*/ 1341551 h 1416914"/>
              <a:gd name="connsiteX42" fmla="*/ 236136 w 644833"/>
              <a:gd name="connsiteY42" fmla="*/ 1351600 h 1416914"/>
              <a:gd name="connsiteX43" fmla="*/ 261257 w 644833"/>
              <a:gd name="connsiteY43" fmla="*/ 1371696 h 1416914"/>
              <a:gd name="connsiteX44" fmla="*/ 286378 w 644833"/>
              <a:gd name="connsiteY44" fmla="*/ 1376720 h 1416914"/>
              <a:gd name="connsiteX45" fmla="*/ 316523 w 644833"/>
              <a:gd name="connsiteY45" fmla="*/ 1391793 h 1416914"/>
              <a:gd name="connsiteX46" fmla="*/ 331596 w 644833"/>
              <a:gd name="connsiteY46" fmla="*/ 1401841 h 1416914"/>
              <a:gd name="connsiteX47" fmla="*/ 356717 w 644833"/>
              <a:gd name="connsiteY47" fmla="*/ 1406865 h 1416914"/>
              <a:gd name="connsiteX48" fmla="*/ 371789 w 644833"/>
              <a:gd name="connsiteY48" fmla="*/ 1411890 h 1416914"/>
              <a:gd name="connsiteX49" fmla="*/ 391886 w 644833"/>
              <a:gd name="connsiteY49" fmla="*/ 1416914 h 1416914"/>
              <a:gd name="connsiteX50" fmla="*/ 406958 w 644833"/>
              <a:gd name="connsiteY50" fmla="*/ 1411890 h 1416914"/>
              <a:gd name="connsiteX51" fmla="*/ 391886 w 644833"/>
              <a:gd name="connsiteY51" fmla="*/ 1361648 h 1416914"/>
              <a:gd name="connsiteX52" fmla="*/ 386862 w 644833"/>
              <a:gd name="connsiteY52" fmla="*/ 1346575 h 1416914"/>
              <a:gd name="connsiteX53" fmla="*/ 401934 w 644833"/>
              <a:gd name="connsiteY53" fmla="*/ 1321454 h 1416914"/>
              <a:gd name="connsiteX54" fmla="*/ 406958 w 644833"/>
              <a:gd name="connsiteY54" fmla="*/ 1306382 h 1416914"/>
              <a:gd name="connsiteX55" fmla="*/ 411983 w 644833"/>
              <a:gd name="connsiteY55" fmla="*/ 1286285 h 1416914"/>
              <a:gd name="connsiteX56" fmla="*/ 422031 w 644833"/>
              <a:gd name="connsiteY56" fmla="*/ 1271213 h 1416914"/>
              <a:gd name="connsiteX57" fmla="*/ 432079 w 644833"/>
              <a:gd name="connsiteY57" fmla="*/ 1241068 h 1416914"/>
              <a:gd name="connsiteX58" fmla="*/ 447152 w 644833"/>
              <a:gd name="connsiteY58" fmla="*/ 1231019 h 1416914"/>
              <a:gd name="connsiteX59" fmla="*/ 442128 w 644833"/>
              <a:gd name="connsiteY59" fmla="*/ 1200874 h 1416914"/>
              <a:gd name="connsiteX60" fmla="*/ 411983 w 644833"/>
              <a:gd name="connsiteY60" fmla="*/ 1185802 h 1416914"/>
              <a:gd name="connsiteX61" fmla="*/ 376813 w 644833"/>
              <a:gd name="connsiteY61" fmla="*/ 1145608 h 1416914"/>
              <a:gd name="connsiteX62" fmla="*/ 371789 w 644833"/>
              <a:gd name="connsiteY62" fmla="*/ 1130536 h 1416914"/>
              <a:gd name="connsiteX63" fmla="*/ 386862 w 644833"/>
              <a:gd name="connsiteY63" fmla="*/ 1070246 h 1416914"/>
              <a:gd name="connsiteX64" fmla="*/ 391886 w 644833"/>
              <a:gd name="connsiteY64" fmla="*/ 1050149 h 1416914"/>
              <a:gd name="connsiteX65" fmla="*/ 396910 w 644833"/>
              <a:gd name="connsiteY65" fmla="*/ 1025028 h 1416914"/>
              <a:gd name="connsiteX66" fmla="*/ 411983 w 644833"/>
              <a:gd name="connsiteY66" fmla="*/ 1020004 h 1416914"/>
              <a:gd name="connsiteX67" fmla="*/ 432079 w 644833"/>
              <a:gd name="connsiteY67" fmla="*/ 979811 h 1416914"/>
              <a:gd name="connsiteX68" fmla="*/ 417007 w 644833"/>
              <a:gd name="connsiteY68" fmla="*/ 974786 h 1416914"/>
              <a:gd name="connsiteX69" fmla="*/ 406958 w 644833"/>
              <a:gd name="connsiteY69" fmla="*/ 964738 h 1416914"/>
              <a:gd name="connsiteX70" fmla="*/ 391886 w 644833"/>
              <a:gd name="connsiteY70" fmla="*/ 959714 h 1416914"/>
              <a:gd name="connsiteX71" fmla="*/ 386862 w 644833"/>
              <a:gd name="connsiteY71" fmla="*/ 944641 h 1416914"/>
              <a:gd name="connsiteX72" fmla="*/ 391886 w 644833"/>
              <a:gd name="connsiteY72" fmla="*/ 909472 h 1416914"/>
              <a:gd name="connsiteX73" fmla="*/ 406958 w 644833"/>
              <a:gd name="connsiteY73" fmla="*/ 904448 h 1416914"/>
              <a:gd name="connsiteX74" fmla="*/ 447152 w 644833"/>
              <a:gd name="connsiteY74" fmla="*/ 894400 h 1416914"/>
              <a:gd name="connsiteX75" fmla="*/ 452176 w 644833"/>
              <a:gd name="connsiteY75" fmla="*/ 879327 h 1416914"/>
              <a:gd name="connsiteX76" fmla="*/ 457200 w 644833"/>
              <a:gd name="connsiteY76" fmla="*/ 814013 h 1416914"/>
              <a:gd name="connsiteX77" fmla="*/ 477297 w 644833"/>
              <a:gd name="connsiteY77" fmla="*/ 808989 h 1416914"/>
              <a:gd name="connsiteX78" fmla="*/ 502418 w 644833"/>
              <a:gd name="connsiteY78" fmla="*/ 803964 h 1416914"/>
              <a:gd name="connsiteX79" fmla="*/ 562708 w 644833"/>
              <a:gd name="connsiteY79" fmla="*/ 793916 h 1416914"/>
              <a:gd name="connsiteX80" fmla="*/ 582805 w 644833"/>
              <a:gd name="connsiteY80" fmla="*/ 783868 h 1416914"/>
              <a:gd name="connsiteX81" fmla="*/ 597877 w 644833"/>
              <a:gd name="connsiteY81" fmla="*/ 778844 h 1416914"/>
              <a:gd name="connsiteX82" fmla="*/ 602901 w 644833"/>
              <a:gd name="connsiteY82" fmla="*/ 763771 h 1416914"/>
              <a:gd name="connsiteX83" fmla="*/ 612950 w 644833"/>
              <a:gd name="connsiteY83" fmla="*/ 753723 h 1416914"/>
              <a:gd name="connsiteX84" fmla="*/ 617974 w 644833"/>
              <a:gd name="connsiteY84" fmla="*/ 678360 h 1416914"/>
              <a:gd name="connsiteX85" fmla="*/ 592853 w 644833"/>
              <a:gd name="connsiteY85" fmla="*/ 658263 h 1416914"/>
              <a:gd name="connsiteX86" fmla="*/ 567732 w 644833"/>
              <a:gd name="connsiteY86" fmla="*/ 633142 h 1416914"/>
              <a:gd name="connsiteX87" fmla="*/ 542611 w 644833"/>
              <a:gd name="connsiteY87" fmla="*/ 592949 h 1416914"/>
              <a:gd name="connsiteX88" fmla="*/ 522515 w 644833"/>
              <a:gd name="connsiteY88" fmla="*/ 562804 h 1416914"/>
              <a:gd name="connsiteX89" fmla="*/ 527539 w 644833"/>
              <a:gd name="connsiteY89" fmla="*/ 407054 h 1416914"/>
              <a:gd name="connsiteX90" fmla="*/ 542611 w 644833"/>
              <a:gd name="connsiteY90" fmla="*/ 376909 h 1416914"/>
              <a:gd name="connsiteX91" fmla="*/ 547635 w 644833"/>
              <a:gd name="connsiteY91" fmla="*/ 361837 h 1416914"/>
              <a:gd name="connsiteX92" fmla="*/ 557684 w 644833"/>
              <a:gd name="connsiteY92" fmla="*/ 341740 h 1416914"/>
              <a:gd name="connsiteX93" fmla="*/ 562708 w 644833"/>
              <a:gd name="connsiteY93" fmla="*/ 326668 h 1416914"/>
              <a:gd name="connsiteX94" fmla="*/ 592853 w 644833"/>
              <a:gd name="connsiteY94" fmla="*/ 286474 h 1416914"/>
              <a:gd name="connsiteX95" fmla="*/ 602901 w 644833"/>
              <a:gd name="connsiteY95" fmla="*/ 271402 h 1416914"/>
              <a:gd name="connsiteX96" fmla="*/ 643095 w 644833"/>
              <a:gd name="connsiteY96" fmla="*/ 241257 h 1416914"/>
              <a:gd name="connsiteX97" fmla="*/ 638071 w 644833"/>
              <a:gd name="connsiteY97" fmla="*/ 191015 h 1416914"/>
              <a:gd name="connsiteX98" fmla="*/ 633046 w 644833"/>
              <a:gd name="connsiteY98" fmla="*/ 175942 h 1416914"/>
              <a:gd name="connsiteX99" fmla="*/ 607925 w 644833"/>
              <a:gd name="connsiteY99" fmla="*/ 180967 h 1416914"/>
              <a:gd name="connsiteX100" fmla="*/ 602901 w 644833"/>
              <a:gd name="connsiteY100" fmla="*/ 236233 h 1416914"/>
              <a:gd name="connsiteX101" fmla="*/ 572756 w 644833"/>
              <a:gd name="connsiteY101" fmla="*/ 246281 h 1416914"/>
              <a:gd name="connsiteX102" fmla="*/ 462224 w 644833"/>
              <a:gd name="connsiteY102" fmla="*/ 251305 h 1416914"/>
              <a:gd name="connsiteX103" fmla="*/ 472273 w 644833"/>
              <a:gd name="connsiteY103" fmla="*/ 211112 h 1416914"/>
              <a:gd name="connsiteX104" fmla="*/ 482321 w 644833"/>
              <a:gd name="connsiteY104" fmla="*/ 180967 h 1416914"/>
              <a:gd name="connsiteX105" fmla="*/ 457200 w 644833"/>
              <a:gd name="connsiteY105" fmla="*/ 140773 h 14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44833" h="1416914">
                <a:moveTo>
                  <a:pt x="457200" y="140773"/>
                </a:moveTo>
                <a:cubicBezTo>
                  <a:pt x="418681" y="115652"/>
                  <a:pt x="379501" y="91519"/>
                  <a:pt x="341644" y="65411"/>
                </a:cubicBezTo>
                <a:cubicBezTo>
                  <a:pt x="329933" y="57334"/>
                  <a:pt x="311731" y="37893"/>
                  <a:pt x="296427" y="30241"/>
                </a:cubicBezTo>
                <a:cubicBezTo>
                  <a:pt x="291690" y="27872"/>
                  <a:pt x="286378" y="26892"/>
                  <a:pt x="281354" y="25217"/>
                </a:cubicBezTo>
                <a:cubicBezTo>
                  <a:pt x="276330" y="21868"/>
                  <a:pt x="271800" y="17621"/>
                  <a:pt x="266282" y="15169"/>
                </a:cubicBezTo>
                <a:cubicBezTo>
                  <a:pt x="256603" y="10867"/>
                  <a:pt x="236136" y="5120"/>
                  <a:pt x="236136" y="5120"/>
                </a:cubicBezTo>
                <a:cubicBezTo>
                  <a:pt x="227763" y="6795"/>
                  <a:pt x="216139" y="3314"/>
                  <a:pt x="211016" y="10145"/>
                </a:cubicBezTo>
                <a:cubicBezTo>
                  <a:pt x="181754" y="49161"/>
                  <a:pt x="234209" y="50958"/>
                  <a:pt x="180871" y="40290"/>
                </a:cubicBezTo>
                <a:cubicBezTo>
                  <a:pt x="177854" y="28224"/>
                  <a:pt x="176639" y="13793"/>
                  <a:pt x="165798" y="5120"/>
                </a:cubicBezTo>
                <a:cubicBezTo>
                  <a:pt x="161662" y="1812"/>
                  <a:pt x="155749" y="1771"/>
                  <a:pt x="150725" y="96"/>
                </a:cubicBezTo>
                <a:cubicBezTo>
                  <a:pt x="128954" y="3446"/>
                  <a:pt x="99414" y="-6859"/>
                  <a:pt x="85411" y="10145"/>
                </a:cubicBezTo>
                <a:cubicBezTo>
                  <a:pt x="30306" y="77059"/>
                  <a:pt x="113249" y="75012"/>
                  <a:pt x="65315" y="95556"/>
                </a:cubicBezTo>
                <a:cubicBezTo>
                  <a:pt x="58968" y="98276"/>
                  <a:pt x="51917" y="98905"/>
                  <a:pt x="45218" y="100580"/>
                </a:cubicBezTo>
                <a:cubicBezTo>
                  <a:pt x="46893" y="112303"/>
                  <a:pt x="48124" y="124098"/>
                  <a:pt x="50242" y="135749"/>
                </a:cubicBezTo>
                <a:cubicBezTo>
                  <a:pt x="51477" y="142543"/>
                  <a:pt x="55542" y="148946"/>
                  <a:pt x="55266" y="155846"/>
                </a:cubicBezTo>
                <a:cubicBezTo>
                  <a:pt x="53854" y="191146"/>
                  <a:pt x="53047" y="226903"/>
                  <a:pt x="45218" y="261353"/>
                </a:cubicBezTo>
                <a:cubicBezTo>
                  <a:pt x="44044" y="266517"/>
                  <a:pt x="35169" y="264703"/>
                  <a:pt x="30145" y="266378"/>
                </a:cubicBezTo>
                <a:cubicBezTo>
                  <a:pt x="7584" y="288939"/>
                  <a:pt x="17319" y="274710"/>
                  <a:pt x="5024" y="311595"/>
                </a:cubicBezTo>
                <a:lnTo>
                  <a:pt x="0" y="326668"/>
                </a:lnTo>
                <a:cubicBezTo>
                  <a:pt x="1728" y="354320"/>
                  <a:pt x="4455" y="418708"/>
                  <a:pt x="10049" y="452272"/>
                </a:cubicBezTo>
                <a:cubicBezTo>
                  <a:pt x="10920" y="457496"/>
                  <a:pt x="13618" y="462253"/>
                  <a:pt x="15073" y="467345"/>
                </a:cubicBezTo>
                <a:cubicBezTo>
                  <a:pt x="15723" y="469621"/>
                  <a:pt x="22254" y="498500"/>
                  <a:pt x="25121" y="502514"/>
                </a:cubicBezTo>
                <a:cubicBezTo>
                  <a:pt x="30627" y="510223"/>
                  <a:pt x="38519" y="515912"/>
                  <a:pt x="45218" y="522611"/>
                </a:cubicBezTo>
                <a:lnTo>
                  <a:pt x="55266" y="552756"/>
                </a:lnTo>
                <a:lnTo>
                  <a:pt x="60290" y="567828"/>
                </a:lnTo>
                <a:cubicBezTo>
                  <a:pt x="58615" y="602997"/>
                  <a:pt x="57966" y="638231"/>
                  <a:pt x="55266" y="673336"/>
                </a:cubicBezTo>
                <a:cubicBezTo>
                  <a:pt x="52976" y="703102"/>
                  <a:pt x="43193" y="696409"/>
                  <a:pt x="55266" y="728602"/>
                </a:cubicBezTo>
                <a:cubicBezTo>
                  <a:pt x="56929" y="733037"/>
                  <a:pt x="61965" y="735301"/>
                  <a:pt x="65315" y="738650"/>
                </a:cubicBezTo>
                <a:cubicBezTo>
                  <a:pt x="66990" y="755397"/>
                  <a:pt x="69351" y="772090"/>
                  <a:pt x="70339" y="788892"/>
                </a:cubicBezTo>
                <a:cubicBezTo>
                  <a:pt x="77875" y="917012"/>
                  <a:pt x="41552" y="886931"/>
                  <a:pt x="90435" y="919520"/>
                </a:cubicBezTo>
                <a:cubicBezTo>
                  <a:pt x="108769" y="974514"/>
                  <a:pt x="79526" y="891203"/>
                  <a:pt x="105508" y="949665"/>
                </a:cubicBezTo>
                <a:cubicBezTo>
                  <a:pt x="109810" y="959344"/>
                  <a:pt x="112207" y="969762"/>
                  <a:pt x="115556" y="979811"/>
                </a:cubicBezTo>
                <a:lnTo>
                  <a:pt x="120580" y="994883"/>
                </a:lnTo>
                <a:cubicBezTo>
                  <a:pt x="124666" y="1007141"/>
                  <a:pt x="125915" y="1015290"/>
                  <a:pt x="135653" y="1025028"/>
                </a:cubicBezTo>
                <a:cubicBezTo>
                  <a:pt x="139923" y="1029298"/>
                  <a:pt x="145701" y="1031727"/>
                  <a:pt x="150725" y="1035076"/>
                </a:cubicBezTo>
                <a:cubicBezTo>
                  <a:pt x="162311" y="1081414"/>
                  <a:pt x="147443" y="1024133"/>
                  <a:pt x="165798" y="1085318"/>
                </a:cubicBezTo>
                <a:cubicBezTo>
                  <a:pt x="167782" y="1091932"/>
                  <a:pt x="168838" y="1098801"/>
                  <a:pt x="170822" y="1105415"/>
                </a:cubicBezTo>
                <a:cubicBezTo>
                  <a:pt x="173866" y="1115560"/>
                  <a:pt x="177521" y="1125512"/>
                  <a:pt x="180871" y="1135560"/>
                </a:cubicBezTo>
                <a:lnTo>
                  <a:pt x="185895" y="1150633"/>
                </a:lnTo>
                <a:cubicBezTo>
                  <a:pt x="187570" y="1190826"/>
                  <a:pt x="188151" y="1231080"/>
                  <a:pt x="190919" y="1271213"/>
                </a:cubicBezTo>
                <a:cubicBezTo>
                  <a:pt x="190949" y="1271645"/>
                  <a:pt x="199005" y="1313487"/>
                  <a:pt x="200967" y="1316430"/>
                </a:cubicBezTo>
                <a:cubicBezTo>
                  <a:pt x="207536" y="1326283"/>
                  <a:pt x="217714" y="1333177"/>
                  <a:pt x="226088" y="1341551"/>
                </a:cubicBezTo>
                <a:lnTo>
                  <a:pt x="236136" y="1351600"/>
                </a:lnTo>
                <a:cubicBezTo>
                  <a:pt x="243492" y="1358956"/>
                  <a:pt x="251120" y="1367895"/>
                  <a:pt x="261257" y="1371696"/>
                </a:cubicBezTo>
                <a:cubicBezTo>
                  <a:pt x="269253" y="1374694"/>
                  <a:pt x="278004" y="1375045"/>
                  <a:pt x="286378" y="1376720"/>
                </a:cubicBezTo>
                <a:cubicBezTo>
                  <a:pt x="329568" y="1405514"/>
                  <a:pt x="274929" y="1370996"/>
                  <a:pt x="316523" y="1391793"/>
                </a:cubicBezTo>
                <a:cubicBezTo>
                  <a:pt x="321924" y="1394493"/>
                  <a:pt x="325942" y="1399721"/>
                  <a:pt x="331596" y="1401841"/>
                </a:cubicBezTo>
                <a:cubicBezTo>
                  <a:pt x="339592" y="1404839"/>
                  <a:pt x="348433" y="1404794"/>
                  <a:pt x="356717" y="1406865"/>
                </a:cubicBezTo>
                <a:cubicBezTo>
                  <a:pt x="361855" y="1408150"/>
                  <a:pt x="366697" y="1410435"/>
                  <a:pt x="371789" y="1411890"/>
                </a:cubicBezTo>
                <a:cubicBezTo>
                  <a:pt x="378428" y="1413787"/>
                  <a:pt x="385187" y="1415239"/>
                  <a:pt x="391886" y="1416914"/>
                </a:cubicBezTo>
                <a:cubicBezTo>
                  <a:pt x="396910" y="1415239"/>
                  <a:pt x="405674" y="1417028"/>
                  <a:pt x="406958" y="1411890"/>
                </a:cubicBezTo>
                <a:cubicBezTo>
                  <a:pt x="412836" y="1388377"/>
                  <a:pt x="402509" y="1377582"/>
                  <a:pt x="391886" y="1361648"/>
                </a:cubicBezTo>
                <a:cubicBezTo>
                  <a:pt x="390211" y="1356624"/>
                  <a:pt x="386862" y="1351871"/>
                  <a:pt x="386862" y="1346575"/>
                </a:cubicBezTo>
                <a:cubicBezTo>
                  <a:pt x="386862" y="1333532"/>
                  <a:pt x="393975" y="1329414"/>
                  <a:pt x="401934" y="1321454"/>
                </a:cubicBezTo>
                <a:cubicBezTo>
                  <a:pt x="403609" y="1316430"/>
                  <a:pt x="407829" y="1311606"/>
                  <a:pt x="406958" y="1306382"/>
                </a:cubicBezTo>
                <a:cubicBezTo>
                  <a:pt x="403199" y="1283827"/>
                  <a:pt x="383089" y="1295916"/>
                  <a:pt x="411983" y="1286285"/>
                </a:cubicBezTo>
                <a:cubicBezTo>
                  <a:pt x="415332" y="1281261"/>
                  <a:pt x="419579" y="1276731"/>
                  <a:pt x="422031" y="1271213"/>
                </a:cubicBezTo>
                <a:cubicBezTo>
                  <a:pt x="426333" y="1261534"/>
                  <a:pt x="423266" y="1246943"/>
                  <a:pt x="432079" y="1241068"/>
                </a:cubicBezTo>
                <a:lnTo>
                  <a:pt x="447152" y="1231019"/>
                </a:lnTo>
                <a:cubicBezTo>
                  <a:pt x="445477" y="1220971"/>
                  <a:pt x="446684" y="1209985"/>
                  <a:pt x="442128" y="1200874"/>
                </a:cubicBezTo>
                <a:cubicBezTo>
                  <a:pt x="438233" y="1193083"/>
                  <a:pt x="419116" y="1188180"/>
                  <a:pt x="411983" y="1185802"/>
                </a:cubicBezTo>
                <a:cubicBezTo>
                  <a:pt x="382592" y="1156411"/>
                  <a:pt x="393431" y="1170534"/>
                  <a:pt x="376813" y="1145608"/>
                </a:cubicBezTo>
                <a:cubicBezTo>
                  <a:pt x="375138" y="1140584"/>
                  <a:pt x="371789" y="1135832"/>
                  <a:pt x="371789" y="1130536"/>
                </a:cubicBezTo>
                <a:cubicBezTo>
                  <a:pt x="371789" y="1104237"/>
                  <a:pt x="380626" y="1095193"/>
                  <a:pt x="386862" y="1070246"/>
                </a:cubicBezTo>
                <a:cubicBezTo>
                  <a:pt x="388537" y="1063547"/>
                  <a:pt x="390388" y="1056890"/>
                  <a:pt x="391886" y="1050149"/>
                </a:cubicBezTo>
                <a:cubicBezTo>
                  <a:pt x="393738" y="1041813"/>
                  <a:pt x="392173" y="1032133"/>
                  <a:pt x="396910" y="1025028"/>
                </a:cubicBezTo>
                <a:cubicBezTo>
                  <a:pt x="399848" y="1020621"/>
                  <a:pt x="406959" y="1021679"/>
                  <a:pt x="411983" y="1020004"/>
                </a:cubicBezTo>
                <a:cubicBezTo>
                  <a:pt x="421243" y="1010744"/>
                  <a:pt x="449617" y="997349"/>
                  <a:pt x="432079" y="979811"/>
                </a:cubicBezTo>
                <a:cubicBezTo>
                  <a:pt x="428334" y="976066"/>
                  <a:pt x="422031" y="976461"/>
                  <a:pt x="417007" y="974786"/>
                </a:cubicBezTo>
                <a:cubicBezTo>
                  <a:pt x="413657" y="971437"/>
                  <a:pt x="411020" y="967175"/>
                  <a:pt x="406958" y="964738"/>
                </a:cubicBezTo>
                <a:cubicBezTo>
                  <a:pt x="402417" y="962013"/>
                  <a:pt x="395631" y="963459"/>
                  <a:pt x="391886" y="959714"/>
                </a:cubicBezTo>
                <a:cubicBezTo>
                  <a:pt x="388141" y="955969"/>
                  <a:pt x="388537" y="949665"/>
                  <a:pt x="386862" y="944641"/>
                </a:cubicBezTo>
                <a:cubicBezTo>
                  <a:pt x="388537" y="932918"/>
                  <a:pt x="386590" y="920064"/>
                  <a:pt x="391886" y="909472"/>
                </a:cubicBezTo>
                <a:cubicBezTo>
                  <a:pt x="394254" y="904735"/>
                  <a:pt x="401820" y="905732"/>
                  <a:pt x="406958" y="904448"/>
                </a:cubicBezTo>
                <a:lnTo>
                  <a:pt x="447152" y="894400"/>
                </a:lnTo>
                <a:cubicBezTo>
                  <a:pt x="448827" y="889376"/>
                  <a:pt x="451519" y="884582"/>
                  <a:pt x="452176" y="879327"/>
                </a:cubicBezTo>
                <a:cubicBezTo>
                  <a:pt x="454884" y="857660"/>
                  <a:pt x="449856" y="834577"/>
                  <a:pt x="457200" y="814013"/>
                </a:cubicBezTo>
                <a:cubicBezTo>
                  <a:pt x="459522" y="807510"/>
                  <a:pt x="470556" y="810487"/>
                  <a:pt x="477297" y="808989"/>
                </a:cubicBezTo>
                <a:cubicBezTo>
                  <a:pt x="485633" y="807136"/>
                  <a:pt x="494008" y="805448"/>
                  <a:pt x="502418" y="803964"/>
                </a:cubicBezTo>
                <a:lnTo>
                  <a:pt x="562708" y="793916"/>
                </a:lnTo>
                <a:cubicBezTo>
                  <a:pt x="569407" y="790567"/>
                  <a:pt x="575921" y="786818"/>
                  <a:pt x="582805" y="783868"/>
                </a:cubicBezTo>
                <a:cubicBezTo>
                  <a:pt x="587673" y="781782"/>
                  <a:pt x="594132" y="782589"/>
                  <a:pt x="597877" y="778844"/>
                </a:cubicBezTo>
                <a:cubicBezTo>
                  <a:pt x="601622" y="775099"/>
                  <a:pt x="600176" y="768312"/>
                  <a:pt x="602901" y="763771"/>
                </a:cubicBezTo>
                <a:cubicBezTo>
                  <a:pt x="605338" y="759709"/>
                  <a:pt x="609600" y="757072"/>
                  <a:pt x="612950" y="753723"/>
                </a:cubicBezTo>
                <a:cubicBezTo>
                  <a:pt x="624333" y="719574"/>
                  <a:pt x="629123" y="719238"/>
                  <a:pt x="617974" y="678360"/>
                </a:cubicBezTo>
                <a:cubicBezTo>
                  <a:pt x="616221" y="671931"/>
                  <a:pt x="595849" y="660884"/>
                  <a:pt x="592853" y="658263"/>
                </a:cubicBezTo>
                <a:cubicBezTo>
                  <a:pt x="583941" y="650465"/>
                  <a:pt x="567732" y="633142"/>
                  <a:pt x="567732" y="633142"/>
                </a:cubicBezTo>
                <a:cubicBezTo>
                  <a:pt x="556769" y="589289"/>
                  <a:pt x="572587" y="637914"/>
                  <a:pt x="542611" y="592949"/>
                </a:cubicBezTo>
                <a:lnTo>
                  <a:pt x="522515" y="562804"/>
                </a:lnTo>
                <a:cubicBezTo>
                  <a:pt x="524190" y="510887"/>
                  <a:pt x="524489" y="458908"/>
                  <a:pt x="527539" y="407054"/>
                </a:cubicBezTo>
                <a:cubicBezTo>
                  <a:pt x="528381" y="392744"/>
                  <a:pt x="536572" y="388988"/>
                  <a:pt x="542611" y="376909"/>
                </a:cubicBezTo>
                <a:cubicBezTo>
                  <a:pt x="544979" y="372172"/>
                  <a:pt x="545549" y="366705"/>
                  <a:pt x="547635" y="361837"/>
                </a:cubicBezTo>
                <a:cubicBezTo>
                  <a:pt x="550585" y="354953"/>
                  <a:pt x="554734" y="348624"/>
                  <a:pt x="557684" y="341740"/>
                </a:cubicBezTo>
                <a:cubicBezTo>
                  <a:pt x="559770" y="336872"/>
                  <a:pt x="560136" y="331297"/>
                  <a:pt x="562708" y="326668"/>
                </a:cubicBezTo>
                <a:cubicBezTo>
                  <a:pt x="594574" y="269309"/>
                  <a:pt x="570680" y="314191"/>
                  <a:pt x="592853" y="286474"/>
                </a:cubicBezTo>
                <a:cubicBezTo>
                  <a:pt x="596625" y="281759"/>
                  <a:pt x="598357" y="275378"/>
                  <a:pt x="602901" y="271402"/>
                </a:cubicBezTo>
                <a:cubicBezTo>
                  <a:pt x="693842" y="191828"/>
                  <a:pt x="602205" y="282142"/>
                  <a:pt x="643095" y="241257"/>
                </a:cubicBezTo>
                <a:cubicBezTo>
                  <a:pt x="641420" y="224510"/>
                  <a:pt x="640630" y="207650"/>
                  <a:pt x="638071" y="191015"/>
                </a:cubicBezTo>
                <a:cubicBezTo>
                  <a:pt x="637266" y="185780"/>
                  <a:pt x="638070" y="177617"/>
                  <a:pt x="633046" y="175942"/>
                </a:cubicBezTo>
                <a:cubicBezTo>
                  <a:pt x="624945" y="173242"/>
                  <a:pt x="616299" y="179292"/>
                  <a:pt x="607925" y="180967"/>
                </a:cubicBezTo>
                <a:cubicBezTo>
                  <a:pt x="606250" y="199389"/>
                  <a:pt x="611671" y="219946"/>
                  <a:pt x="602901" y="236233"/>
                </a:cubicBezTo>
                <a:cubicBezTo>
                  <a:pt x="597879" y="245559"/>
                  <a:pt x="572756" y="246281"/>
                  <a:pt x="572756" y="246281"/>
                </a:cubicBezTo>
                <a:cubicBezTo>
                  <a:pt x="538838" y="268893"/>
                  <a:pt x="523258" y="283617"/>
                  <a:pt x="462224" y="251305"/>
                </a:cubicBezTo>
                <a:cubicBezTo>
                  <a:pt x="450019" y="244844"/>
                  <a:pt x="467906" y="224213"/>
                  <a:pt x="472273" y="211112"/>
                </a:cubicBezTo>
                <a:lnTo>
                  <a:pt x="482321" y="180967"/>
                </a:lnTo>
                <a:lnTo>
                  <a:pt x="457200" y="140773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C1C7D-9DAD-40FB-8DA1-7DD3D73F5AE2}"/>
              </a:ext>
            </a:extLst>
          </p:cNvPr>
          <p:cNvSpPr/>
          <p:nvPr/>
        </p:nvSpPr>
        <p:spPr>
          <a:xfrm>
            <a:off x="1837838" y="4662462"/>
            <a:ext cx="652950" cy="1813818"/>
          </a:xfrm>
          <a:custGeom>
            <a:avLst/>
            <a:gdLst>
              <a:gd name="connsiteX0" fmla="*/ 67162 w 652950"/>
              <a:gd name="connsiteY0" fmla="*/ 28601 h 1813818"/>
              <a:gd name="connsiteX1" fmla="*/ 86212 w 652950"/>
              <a:gd name="connsiteY1" fmla="*/ 80988 h 1813818"/>
              <a:gd name="connsiteX2" fmla="*/ 100500 w 652950"/>
              <a:gd name="connsiteY2" fmla="*/ 128613 h 1813818"/>
              <a:gd name="connsiteX3" fmla="*/ 110025 w 652950"/>
              <a:gd name="connsiteY3" fmla="*/ 142901 h 1813818"/>
              <a:gd name="connsiteX4" fmla="*/ 129075 w 652950"/>
              <a:gd name="connsiteY4" fmla="*/ 190526 h 1813818"/>
              <a:gd name="connsiteX5" fmla="*/ 133837 w 652950"/>
              <a:gd name="connsiteY5" fmla="*/ 209576 h 1813818"/>
              <a:gd name="connsiteX6" fmla="*/ 143362 w 652950"/>
              <a:gd name="connsiteY6" fmla="*/ 247676 h 1813818"/>
              <a:gd name="connsiteX7" fmla="*/ 152887 w 652950"/>
              <a:gd name="connsiteY7" fmla="*/ 261963 h 1813818"/>
              <a:gd name="connsiteX8" fmla="*/ 167175 w 652950"/>
              <a:gd name="connsiteY8" fmla="*/ 290538 h 1813818"/>
              <a:gd name="connsiteX9" fmla="*/ 162412 w 652950"/>
              <a:gd name="connsiteY9" fmla="*/ 342926 h 1813818"/>
              <a:gd name="connsiteX10" fmla="*/ 157650 w 652950"/>
              <a:gd name="connsiteY10" fmla="*/ 357213 h 1813818"/>
              <a:gd name="connsiteX11" fmla="*/ 152887 w 652950"/>
              <a:gd name="connsiteY11" fmla="*/ 476276 h 1813818"/>
              <a:gd name="connsiteX12" fmla="*/ 143362 w 652950"/>
              <a:gd name="connsiteY12" fmla="*/ 504851 h 1813818"/>
              <a:gd name="connsiteX13" fmla="*/ 133837 w 652950"/>
              <a:gd name="connsiteY13" fmla="*/ 519138 h 1813818"/>
              <a:gd name="connsiteX14" fmla="*/ 133837 w 652950"/>
              <a:gd name="connsiteY14" fmla="*/ 733451 h 1813818"/>
              <a:gd name="connsiteX15" fmla="*/ 152887 w 652950"/>
              <a:gd name="connsiteY15" fmla="*/ 762026 h 1813818"/>
              <a:gd name="connsiteX16" fmla="*/ 162412 w 652950"/>
              <a:gd name="connsiteY16" fmla="*/ 919188 h 1813818"/>
              <a:gd name="connsiteX17" fmla="*/ 167175 w 652950"/>
              <a:gd name="connsiteY17" fmla="*/ 1023963 h 1813818"/>
              <a:gd name="connsiteX18" fmla="*/ 176700 w 652950"/>
              <a:gd name="connsiteY18" fmla="*/ 1057301 h 1813818"/>
              <a:gd name="connsiteX19" fmla="*/ 200512 w 652950"/>
              <a:gd name="connsiteY19" fmla="*/ 1171601 h 1813818"/>
              <a:gd name="connsiteX20" fmla="*/ 219562 w 652950"/>
              <a:gd name="connsiteY20" fmla="*/ 1176363 h 1813818"/>
              <a:gd name="connsiteX21" fmla="*/ 238612 w 652950"/>
              <a:gd name="connsiteY21" fmla="*/ 1204938 h 1813818"/>
              <a:gd name="connsiteX22" fmla="*/ 248137 w 652950"/>
              <a:gd name="connsiteY22" fmla="*/ 1219226 h 1813818"/>
              <a:gd name="connsiteX23" fmla="*/ 252900 w 652950"/>
              <a:gd name="connsiteY23" fmla="*/ 1233513 h 1813818"/>
              <a:gd name="connsiteX24" fmla="*/ 267187 w 652950"/>
              <a:gd name="connsiteY24" fmla="*/ 1247801 h 1813818"/>
              <a:gd name="connsiteX25" fmla="*/ 286237 w 652950"/>
              <a:gd name="connsiteY25" fmla="*/ 1295426 h 1813818"/>
              <a:gd name="connsiteX26" fmla="*/ 295762 w 652950"/>
              <a:gd name="connsiteY26" fmla="*/ 1328763 h 1813818"/>
              <a:gd name="connsiteX27" fmla="*/ 305287 w 652950"/>
              <a:gd name="connsiteY27" fmla="*/ 1362101 h 1813818"/>
              <a:gd name="connsiteX28" fmla="*/ 310050 w 652950"/>
              <a:gd name="connsiteY28" fmla="*/ 1390676 h 1813818"/>
              <a:gd name="connsiteX29" fmla="*/ 314812 w 652950"/>
              <a:gd name="connsiteY29" fmla="*/ 1504976 h 1813818"/>
              <a:gd name="connsiteX30" fmla="*/ 324337 w 652950"/>
              <a:gd name="connsiteY30" fmla="*/ 1557363 h 1813818"/>
              <a:gd name="connsiteX31" fmla="*/ 343387 w 652950"/>
              <a:gd name="connsiteY31" fmla="*/ 1581176 h 1813818"/>
              <a:gd name="connsiteX32" fmla="*/ 371962 w 652950"/>
              <a:gd name="connsiteY32" fmla="*/ 1609751 h 1813818"/>
              <a:gd name="connsiteX33" fmla="*/ 376725 w 652950"/>
              <a:gd name="connsiteY33" fmla="*/ 1624038 h 1813818"/>
              <a:gd name="connsiteX34" fmla="*/ 410062 w 652950"/>
              <a:gd name="connsiteY34" fmla="*/ 1643088 h 1813818"/>
              <a:gd name="connsiteX35" fmla="*/ 424350 w 652950"/>
              <a:gd name="connsiteY35" fmla="*/ 1657376 h 1813818"/>
              <a:gd name="connsiteX36" fmla="*/ 438637 w 652950"/>
              <a:gd name="connsiteY36" fmla="*/ 1666901 h 1813818"/>
              <a:gd name="connsiteX37" fmla="*/ 486262 w 652950"/>
              <a:gd name="connsiteY37" fmla="*/ 1676426 h 1813818"/>
              <a:gd name="connsiteX38" fmla="*/ 514837 w 652950"/>
              <a:gd name="connsiteY38" fmla="*/ 1685951 h 1813818"/>
              <a:gd name="connsiteX39" fmla="*/ 543412 w 652950"/>
              <a:gd name="connsiteY39" fmla="*/ 1700238 h 1813818"/>
              <a:gd name="connsiteX40" fmla="*/ 576750 w 652950"/>
              <a:gd name="connsiteY40" fmla="*/ 1743101 h 1813818"/>
              <a:gd name="connsiteX41" fmla="*/ 600562 w 652950"/>
              <a:gd name="connsiteY41" fmla="*/ 1771676 h 1813818"/>
              <a:gd name="connsiteX42" fmla="*/ 624375 w 652950"/>
              <a:gd name="connsiteY42" fmla="*/ 1795488 h 1813818"/>
              <a:gd name="connsiteX43" fmla="*/ 652950 w 652950"/>
              <a:gd name="connsiteY43" fmla="*/ 1805013 h 1813818"/>
              <a:gd name="connsiteX44" fmla="*/ 552937 w 652950"/>
              <a:gd name="connsiteY44" fmla="*/ 1805013 h 1813818"/>
              <a:gd name="connsiteX45" fmla="*/ 538650 w 652950"/>
              <a:gd name="connsiteY45" fmla="*/ 1795488 h 1813818"/>
              <a:gd name="connsiteX46" fmla="*/ 500550 w 652950"/>
              <a:gd name="connsiteY46" fmla="*/ 1766913 h 1813818"/>
              <a:gd name="connsiteX47" fmla="*/ 462450 w 652950"/>
              <a:gd name="connsiteY47" fmla="*/ 1757388 h 1813818"/>
              <a:gd name="connsiteX48" fmla="*/ 448162 w 652950"/>
              <a:gd name="connsiteY48" fmla="*/ 1747863 h 1813818"/>
              <a:gd name="connsiteX49" fmla="*/ 424350 w 652950"/>
              <a:gd name="connsiteY49" fmla="*/ 1724051 h 1813818"/>
              <a:gd name="connsiteX50" fmla="*/ 391012 w 652950"/>
              <a:gd name="connsiteY50" fmla="*/ 1705001 h 1813818"/>
              <a:gd name="connsiteX51" fmla="*/ 362437 w 652950"/>
              <a:gd name="connsiteY51" fmla="*/ 1676426 h 1813818"/>
              <a:gd name="connsiteX52" fmla="*/ 348150 w 652950"/>
              <a:gd name="connsiteY52" fmla="*/ 1666901 h 1813818"/>
              <a:gd name="connsiteX53" fmla="*/ 314812 w 652950"/>
              <a:gd name="connsiteY53" fmla="*/ 1633563 h 1813818"/>
              <a:gd name="connsiteX54" fmla="*/ 281475 w 652950"/>
              <a:gd name="connsiteY54" fmla="*/ 1595463 h 1813818"/>
              <a:gd name="connsiteX55" fmla="*/ 262425 w 652950"/>
              <a:gd name="connsiteY55" fmla="*/ 1552601 h 1813818"/>
              <a:gd name="connsiteX56" fmla="*/ 252900 w 652950"/>
              <a:gd name="connsiteY56" fmla="*/ 1533551 h 1813818"/>
              <a:gd name="connsiteX57" fmla="*/ 243375 w 652950"/>
              <a:gd name="connsiteY57" fmla="*/ 1504976 h 1813818"/>
              <a:gd name="connsiteX58" fmla="*/ 229087 w 652950"/>
              <a:gd name="connsiteY58" fmla="*/ 1485926 h 1813818"/>
              <a:gd name="connsiteX59" fmla="*/ 219562 w 652950"/>
              <a:gd name="connsiteY59" fmla="*/ 1257326 h 1813818"/>
              <a:gd name="connsiteX60" fmla="*/ 210037 w 652950"/>
              <a:gd name="connsiteY60" fmla="*/ 1243038 h 1813818"/>
              <a:gd name="connsiteX61" fmla="*/ 190987 w 652950"/>
              <a:gd name="connsiteY61" fmla="*/ 1228751 h 1813818"/>
              <a:gd name="connsiteX62" fmla="*/ 176700 w 652950"/>
              <a:gd name="connsiteY62" fmla="*/ 1238276 h 1813818"/>
              <a:gd name="connsiteX63" fmla="*/ 143362 w 652950"/>
              <a:gd name="connsiteY63" fmla="*/ 1233513 h 1813818"/>
              <a:gd name="connsiteX64" fmla="*/ 138600 w 652950"/>
              <a:gd name="connsiteY64" fmla="*/ 1200176 h 1813818"/>
              <a:gd name="connsiteX65" fmla="*/ 129075 w 652950"/>
              <a:gd name="connsiteY65" fmla="*/ 1166838 h 1813818"/>
              <a:gd name="connsiteX66" fmla="*/ 124312 w 652950"/>
              <a:gd name="connsiteY66" fmla="*/ 1147788 h 1813818"/>
              <a:gd name="connsiteX67" fmla="*/ 110025 w 652950"/>
              <a:gd name="connsiteY67" fmla="*/ 1128738 h 1813818"/>
              <a:gd name="connsiteX68" fmla="*/ 100500 w 652950"/>
              <a:gd name="connsiteY68" fmla="*/ 1090638 h 1813818"/>
              <a:gd name="connsiteX69" fmla="*/ 95737 w 652950"/>
              <a:gd name="connsiteY69" fmla="*/ 1071588 h 1813818"/>
              <a:gd name="connsiteX70" fmla="*/ 90975 w 652950"/>
              <a:gd name="connsiteY70" fmla="*/ 985863 h 1813818"/>
              <a:gd name="connsiteX71" fmla="*/ 81450 w 652950"/>
              <a:gd name="connsiteY71" fmla="*/ 957288 h 1813818"/>
              <a:gd name="connsiteX72" fmla="*/ 76687 w 652950"/>
              <a:gd name="connsiteY72" fmla="*/ 904901 h 1813818"/>
              <a:gd name="connsiteX73" fmla="*/ 71925 w 652950"/>
              <a:gd name="connsiteY73" fmla="*/ 876326 h 1813818"/>
              <a:gd name="connsiteX74" fmla="*/ 62400 w 652950"/>
              <a:gd name="connsiteY74" fmla="*/ 690588 h 1813818"/>
              <a:gd name="connsiteX75" fmla="*/ 52875 w 652950"/>
              <a:gd name="connsiteY75" fmla="*/ 662013 h 1813818"/>
              <a:gd name="connsiteX76" fmla="*/ 43350 w 652950"/>
              <a:gd name="connsiteY76" fmla="*/ 609626 h 1813818"/>
              <a:gd name="connsiteX77" fmla="*/ 57637 w 652950"/>
              <a:gd name="connsiteY77" fmla="*/ 476276 h 1813818"/>
              <a:gd name="connsiteX78" fmla="*/ 71925 w 652950"/>
              <a:gd name="connsiteY78" fmla="*/ 461988 h 1813818"/>
              <a:gd name="connsiteX79" fmla="*/ 76687 w 652950"/>
              <a:gd name="connsiteY79" fmla="*/ 447701 h 1813818"/>
              <a:gd name="connsiteX80" fmla="*/ 67162 w 652950"/>
              <a:gd name="connsiteY80" fmla="*/ 395313 h 1813818"/>
              <a:gd name="connsiteX81" fmla="*/ 57637 w 652950"/>
              <a:gd name="connsiteY81" fmla="*/ 357213 h 1813818"/>
              <a:gd name="connsiteX82" fmla="*/ 52875 w 652950"/>
              <a:gd name="connsiteY82" fmla="*/ 328638 h 1813818"/>
              <a:gd name="connsiteX83" fmla="*/ 43350 w 652950"/>
              <a:gd name="connsiteY83" fmla="*/ 304826 h 1813818"/>
              <a:gd name="connsiteX84" fmla="*/ 33825 w 652950"/>
              <a:gd name="connsiteY84" fmla="*/ 242913 h 1813818"/>
              <a:gd name="connsiteX85" fmla="*/ 29062 w 652950"/>
              <a:gd name="connsiteY85" fmla="*/ 228626 h 1813818"/>
              <a:gd name="connsiteX86" fmla="*/ 24300 w 652950"/>
              <a:gd name="connsiteY86" fmla="*/ 195288 h 1813818"/>
              <a:gd name="connsiteX87" fmla="*/ 19537 w 652950"/>
              <a:gd name="connsiteY87" fmla="*/ 147663 h 1813818"/>
              <a:gd name="connsiteX88" fmla="*/ 14775 w 652950"/>
              <a:gd name="connsiteY88" fmla="*/ 123851 h 1813818"/>
              <a:gd name="connsiteX89" fmla="*/ 487 w 652950"/>
              <a:gd name="connsiteY89" fmla="*/ 71463 h 1813818"/>
              <a:gd name="connsiteX90" fmla="*/ 5250 w 652950"/>
              <a:gd name="connsiteY90" fmla="*/ 19076 h 1813818"/>
              <a:gd name="connsiteX91" fmla="*/ 38587 w 652950"/>
              <a:gd name="connsiteY91" fmla="*/ 9551 h 1813818"/>
              <a:gd name="connsiteX92" fmla="*/ 67162 w 652950"/>
              <a:gd name="connsiteY92" fmla="*/ 26 h 1813818"/>
              <a:gd name="connsiteX93" fmla="*/ 67162 w 652950"/>
              <a:gd name="connsiteY93" fmla="*/ 28601 h 181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52950" h="1813818">
                <a:moveTo>
                  <a:pt x="67162" y="28601"/>
                </a:moveTo>
                <a:cubicBezTo>
                  <a:pt x="70337" y="42095"/>
                  <a:pt x="82134" y="64680"/>
                  <a:pt x="86212" y="80988"/>
                </a:cubicBezTo>
                <a:cubicBezTo>
                  <a:pt x="88874" y="91636"/>
                  <a:pt x="95863" y="121657"/>
                  <a:pt x="100500" y="128613"/>
                </a:cubicBezTo>
                <a:lnTo>
                  <a:pt x="110025" y="142901"/>
                </a:lnTo>
                <a:cubicBezTo>
                  <a:pt x="121795" y="178211"/>
                  <a:pt x="115060" y="162496"/>
                  <a:pt x="129075" y="190526"/>
                </a:cubicBezTo>
                <a:cubicBezTo>
                  <a:pt x="130662" y="196876"/>
                  <a:pt x="132417" y="203186"/>
                  <a:pt x="133837" y="209576"/>
                </a:cubicBezTo>
                <a:cubicBezTo>
                  <a:pt x="136009" y="219350"/>
                  <a:pt x="138258" y="237468"/>
                  <a:pt x="143362" y="247676"/>
                </a:cubicBezTo>
                <a:cubicBezTo>
                  <a:pt x="145922" y="252795"/>
                  <a:pt x="150327" y="256844"/>
                  <a:pt x="152887" y="261963"/>
                </a:cubicBezTo>
                <a:cubicBezTo>
                  <a:pt x="172605" y="301397"/>
                  <a:pt x="139879" y="249595"/>
                  <a:pt x="167175" y="290538"/>
                </a:cubicBezTo>
                <a:cubicBezTo>
                  <a:pt x="165587" y="308001"/>
                  <a:pt x="164892" y="325568"/>
                  <a:pt x="162412" y="342926"/>
                </a:cubicBezTo>
                <a:cubicBezTo>
                  <a:pt x="161702" y="347895"/>
                  <a:pt x="158008" y="352206"/>
                  <a:pt x="157650" y="357213"/>
                </a:cubicBezTo>
                <a:cubicBezTo>
                  <a:pt x="154820" y="396831"/>
                  <a:pt x="156713" y="436741"/>
                  <a:pt x="152887" y="476276"/>
                </a:cubicBezTo>
                <a:cubicBezTo>
                  <a:pt x="151920" y="486270"/>
                  <a:pt x="148931" y="496497"/>
                  <a:pt x="143362" y="504851"/>
                </a:cubicBezTo>
                <a:lnTo>
                  <a:pt x="133837" y="519138"/>
                </a:lnTo>
                <a:cubicBezTo>
                  <a:pt x="108268" y="595855"/>
                  <a:pt x="125222" y="539610"/>
                  <a:pt x="133837" y="733451"/>
                </a:cubicBezTo>
                <a:cubicBezTo>
                  <a:pt x="134478" y="747875"/>
                  <a:pt x="143439" y="752577"/>
                  <a:pt x="152887" y="762026"/>
                </a:cubicBezTo>
                <a:cubicBezTo>
                  <a:pt x="172811" y="821790"/>
                  <a:pt x="156625" y="768722"/>
                  <a:pt x="162412" y="919188"/>
                </a:cubicBezTo>
                <a:cubicBezTo>
                  <a:pt x="163756" y="954123"/>
                  <a:pt x="164494" y="989105"/>
                  <a:pt x="167175" y="1023963"/>
                </a:cubicBezTo>
                <a:cubicBezTo>
                  <a:pt x="167773" y="1031741"/>
                  <a:pt x="173994" y="1049185"/>
                  <a:pt x="176700" y="1057301"/>
                </a:cubicBezTo>
                <a:cubicBezTo>
                  <a:pt x="180352" y="1137653"/>
                  <a:pt x="150483" y="1152841"/>
                  <a:pt x="200512" y="1171601"/>
                </a:cubicBezTo>
                <a:cubicBezTo>
                  <a:pt x="206641" y="1173899"/>
                  <a:pt x="213212" y="1174776"/>
                  <a:pt x="219562" y="1176363"/>
                </a:cubicBezTo>
                <a:cubicBezTo>
                  <a:pt x="246647" y="1203448"/>
                  <a:pt x="224828" y="1177369"/>
                  <a:pt x="238612" y="1204938"/>
                </a:cubicBezTo>
                <a:cubicBezTo>
                  <a:pt x="241172" y="1210058"/>
                  <a:pt x="245577" y="1214106"/>
                  <a:pt x="248137" y="1219226"/>
                </a:cubicBezTo>
                <a:cubicBezTo>
                  <a:pt x="250382" y="1223716"/>
                  <a:pt x="250115" y="1229336"/>
                  <a:pt x="252900" y="1233513"/>
                </a:cubicBezTo>
                <a:cubicBezTo>
                  <a:pt x="256636" y="1239117"/>
                  <a:pt x="263272" y="1242320"/>
                  <a:pt x="267187" y="1247801"/>
                </a:cubicBezTo>
                <a:cubicBezTo>
                  <a:pt x="275947" y="1260065"/>
                  <a:pt x="281899" y="1282412"/>
                  <a:pt x="286237" y="1295426"/>
                </a:cubicBezTo>
                <a:cubicBezTo>
                  <a:pt x="297661" y="1329698"/>
                  <a:pt x="283796" y="1286882"/>
                  <a:pt x="295762" y="1328763"/>
                </a:cubicBezTo>
                <a:cubicBezTo>
                  <a:pt x="301818" y="1349958"/>
                  <a:pt x="300321" y="1337271"/>
                  <a:pt x="305287" y="1362101"/>
                </a:cubicBezTo>
                <a:cubicBezTo>
                  <a:pt x="307181" y="1371570"/>
                  <a:pt x="308462" y="1381151"/>
                  <a:pt x="310050" y="1390676"/>
                </a:cubicBezTo>
                <a:cubicBezTo>
                  <a:pt x="311637" y="1428776"/>
                  <a:pt x="312275" y="1466927"/>
                  <a:pt x="314812" y="1504976"/>
                </a:cubicBezTo>
                <a:cubicBezTo>
                  <a:pt x="315198" y="1510759"/>
                  <a:pt x="322466" y="1549881"/>
                  <a:pt x="324337" y="1557363"/>
                </a:cubicBezTo>
                <a:cubicBezTo>
                  <a:pt x="329954" y="1579829"/>
                  <a:pt x="326013" y="1565733"/>
                  <a:pt x="343387" y="1581176"/>
                </a:cubicBezTo>
                <a:cubicBezTo>
                  <a:pt x="353455" y="1590125"/>
                  <a:pt x="371962" y="1609751"/>
                  <a:pt x="371962" y="1609751"/>
                </a:cubicBezTo>
                <a:cubicBezTo>
                  <a:pt x="373550" y="1614513"/>
                  <a:pt x="373511" y="1620182"/>
                  <a:pt x="376725" y="1624038"/>
                </a:cubicBezTo>
                <a:cubicBezTo>
                  <a:pt x="387816" y="1637347"/>
                  <a:pt x="395818" y="1638340"/>
                  <a:pt x="410062" y="1643088"/>
                </a:cubicBezTo>
                <a:cubicBezTo>
                  <a:pt x="414825" y="1647851"/>
                  <a:pt x="419176" y="1653064"/>
                  <a:pt x="424350" y="1657376"/>
                </a:cubicBezTo>
                <a:cubicBezTo>
                  <a:pt x="428747" y="1661040"/>
                  <a:pt x="433518" y="1664341"/>
                  <a:pt x="438637" y="1666901"/>
                </a:cubicBezTo>
                <a:cubicBezTo>
                  <a:pt x="451934" y="1673549"/>
                  <a:pt x="473983" y="1674672"/>
                  <a:pt x="486262" y="1676426"/>
                </a:cubicBezTo>
                <a:cubicBezTo>
                  <a:pt x="495787" y="1679601"/>
                  <a:pt x="506483" y="1680382"/>
                  <a:pt x="514837" y="1685951"/>
                </a:cubicBezTo>
                <a:cubicBezTo>
                  <a:pt x="533302" y="1698260"/>
                  <a:pt x="523695" y="1693666"/>
                  <a:pt x="543412" y="1700238"/>
                </a:cubicBezTo>
                <a:cubicBezTo>
                  <a:pt x="566198" y="1734417"/>
                  <a:pt x="554367" y="1720718"/>
                  <a:pt x="576750" y="1743101"/>
                </a:cubicBezTo>
                <a:cubicBezTo>
                  <a:pt x="585845" y="1770388"/>
                  <a:pt x="574613" y="1745727"/>
                  <a:pt x="600562" y="1771676"/>
                </a:cubicBezTo>
                <a:cubicBezTo>
                  <a:pt x="617072" y="1788186"/>
                  <a:pt x="601515" y="1785328"/>
                  <a:pt x="624375" y="1795488"/>
                </a:cubicBezTo>
                <a:cubicBezTo>
                  <a:pt x="633550" y="1799566"/>
                  <a:pt x="652950" y="1805013"/>
                  <a:pt x="652950" y="1805013"/>
                </a:cubicBezTo>
                <a:cubicBezTo>
                  <a:pt x="614430" y="1817854"/>
                  <a:pt x="627040" y="1815600"/>
                  <a:pt x="552937" y="1805013"/>
                </a:cubicBezTo>
                <a:cubicBezTo>
                  <a:pt x="547271" y="1804204"/>
                  <a:pt x="543279" y="1798855"/>
                  <a:pt x="538650" y="1795488"/>
                </a:cubicBezTo>
                <a:cubicBezTo>
                  <a:pt x="525811" y="1786151"/>
                  <a:pt x="515611" y="1771932"/>
                  <a:pt x="500550" y="1766913"/>
                </a:cubicBezTo>
                <a:cubicBezTo>
                  <a:pt x="478583" y="1759592"/>
                  <a:pt x="491185" y="1763136"/>
                  <a:pt x="462450" y="1757388"/>
                </a:cubicBezTo>
                <a:cubicBezTo>
                  <a:pt x="457687" y="1754213"/>
                  <a:pt x="452470" y="1751632"/>
                  <a:pt x="448162" y="1747863"/>
                </a:cubicBezTo>
                <a:cubicBezTo>
                  <a:pt x="439714" y="1740471"/>
                  <a:pt x="433330" y="1730786"/>
                  <a:pt x="424350" y="1724051"/>
                </a:cubicBezTo>
                <a:cubicBezTo>
                  <a:pt x="414111" y="1716372"/>
                  <a:pt x="401810" y="1711872"/>
                  <a:pt x="391012" y="1705001"/>
                </a:cubicBezTo>
                <a:cubicBezTo>
                  <a:pt x="348212" y="1677765"/>
                  <a:pt x="390189" y="1704178"/>
                  <a:pt x="362437" y="1676426"/>
                </a:cubicBezTo>
                <a:cubicBezTo>
                  <a:pt x="358390" y="1672379"/>
                  <a:pt x="352404" y="1670730"/>
                  <a:pt x="348150" y="1666901"/>
                </a:cubicBezTo>
                <a:cubicBezTo>
                  <a:pt x="336469" y="1656388"/>
                  <a:pt x="325925" y="1644676"/>
                  <a:pt x="314812" y="1633563"/>
                </a:cubicBezTo>
                <a:cubicBezTo>
                  <a:pt x="302004" y="1620755"/>
                  <a:pt x="291651" y="1611454"/>
                  <a:pt x="281475" y="1595463"/>
                </a:cubicBezTo>
                <a:cubicBezTo>
                  <a:pt x="259147" y="1560376"/>
                  <a:pt x="273286" y="1577944"/>
                  <a:pt x="262425" y="1552601"/>
                </a:cubicBezTo>
                <a:cubicBezTo>
                  <a:pt x="259628" y="1546075"/>
                  <a:pt x="255537" y="1540143"/>
                  <a:pt x="252900" y="1533551"/>
                </a:cubicBezTo>
                <a:cubicBezTo>
                  <a:pt x="249171" y="1524229"/>
                  <a:pt x="247865" y="1513956"/>
                  <a:pt x="243375" y="1504976"/>
                </a:cubicBezTo>
                <a:cubicBezTo>
                  <a:pt x="239825" y="1497876"/>
                  <a:pt x="233850" y="1492276"/>
                  <a:pt x="229087" y="1485926"/>
                </a:cubicBezTo>
                <a:cubicBezTo>
                  <a:pt x="200968" y="1401557"/>
                  <a:pt x="235310" y="1509281"/>
                  <a:pt x="219562" y="1257326"/>
                </a:cubicBezTo>
                <a:cubicBezTo>
                  <a:pt x="219205" y="1251613"/>
                  <a:pt x="213212" y="1247801"/>
                  <a:pt x="210037" y="1243038"/>
                </a:cubicBezTo>
                <a:cubicBezTo>
                  <a:pt x="195392" y="1199104"/>
                  <a:pt x="207968" y="1211769"/>
                  <a:pt x="190987" y="1228751"/>
                </a:cubicBezTo>
                <a:cubicBezTo>
                  <a:pt x="186940" y="1232798"/>
                  <a:pt x="181462" y="1235101"/>
                  <a:pt x="176700" y="1238276"/>
                </a:cubicBezTo>
                <a:cubicBezTo>
                  <a:pt x="165587" y="1236688"/>
                  <a:pt x="151300" y="1241451"/>
                  <a:pt x="143362" y="1233513"/>
                </a:cubicBezTo>
                <a:cubicBezTo>
                  <a:pt x="135425" y="1225576"/>
                  <a:pt x="140952" y="1211152"/>
                  <a:pt x="138600" y="1200176"/>
                </a:cubicBezTo>
                <a:cubicBezTo>
                  <a:pt x="136178" y="1188875"/>
                  <a:pt x="132116" y="1177988"/>
                  <a:pt x="129075" y="1166838"/>
                </a:cubicBezTo>
                <a:cubicBezTo>
                  <a:pt x="127353" y="1160523"/>
                  <a:pt x="127239" y="1153642"/>
                  <a:pt x="124312" y="1147788"/>
                </a:cubicBezTo>
                <a:cubicBezTo>
                  <a:pt x="120762" y="1140689"/>
                  <a:pt x="114787" y="1135088"/>
                  <a:pt x="110025" y="1128738"/>
                </a:cubicBezTo>
                <a:lnTo>
                  <a:pt x="100500" y="1090638"/>
                </a:lnTo>
                <a:lnTo>
                  <a:pt x="95737" y="1071588"/>
                </a:lnTo>
                <a:cubicBezTo>
                  <a:pt x="94150" y="1043013"/>
                  <a:pt x="94525" y="1014261"/>
                  <a:pt x="90975" y="985863"/>
                </a:cubicBezTo>
                <a:cubicBezTo>
                  <a:pt x="89730" y="975900"/>
                  <a:pt x="81450" y="957288"/>
                  <a:pt x="81450" y="957288"/>
                </a:cubicBezTo>
                <a:cubicBezTo>
                  <a:pt x="79862" y="939826"/>
                  <a:pt x="78736" y="922315"/>
                  <a:pt x="76687" y="904901"/>
                </a:cubicBezTo>
                <a:cubicBezTo>
                  <a:pt x="75559" y="895311"/>
                  <a:pt x="72567" y="885961"/>
                  <a:pt x="71925" y="876326"/>
                </a:cubicBezTo>
                <a:cubicBezTo>
                  <a:pt x="67801" y="814469"/>
                  <a:pt x="67889" y="752339"/>
                  <a:pt x="62400" y="690588"/>
                </a:cubicBezTo>
                <a:cubicBezTo>
                  <a:pt x="61511" y="680587"/>
                  <a:pt x="54671" y="671891"/>
                  <a:pt x="52875" y="662013"/>
                </a:cubicBezTo>
                <a:lnTo>
                  <a:pt x="43350" y="609626"/>
                </a:lnTo>
                <a:cubicBezTo>
                  <a:pt x="44618" y="579195"/>
                  <a:pt x="31764" y="512498"/>
                  <a:pt x="57637" y="476276"/>
                </a:cubicBezTo>
                <a:cubicBezTo>
                  <a:pt x="61552" y="470795"/>
                  <a:pt x="67162" y="466751"/>
                  <a:pt x="71925" y="461988"/>
                </a:cubicBezTo>
                <a:cubicBezTo>
                  <a:pt x="73512" y="457226"/>
                  <a:pt x="76687" y="452721"/>
                  <a:pt x="76687" y="447701"/>
                </a:cubicBezTo>
                <a:cubicBezTo>
                  <a:pt x="76687" y="442834"/>
                  <a:pt x="68711" y="402027"/>
                  <a:pt x="67162" y="395313"/>
                </a:cubicBezTo>
                <a:cubicBezTo>
                  <a:pt x="64218" y="382557"/>
                  <a:pt x="59789" y="370126"/>
                  <a:pt x="57637" y="357213"/>
                </a:cubicBezTo>
                <a:cubicBezTo>
                  <a:pt x="56050" y="347688"/>
                  <a:pt x="55416" y="337954"/>
                  <a:pt x="52875" y="328638"/>
                </a:cubicBezTo>
                <a:cubicBezTo>
                  <a:pt x="50626" y="320390"/>
                  <a:pt x="46525" y="312763"/>
                  <a:pt x="43350" y="304826"/>
                </a:cubicBezTo>
                <a:cubicBezTo>
                  <a:pt x="41833" y="294208"/>
                  <a:pt x="36465" y="254794"/>
                  <a:pt x="33825" y="242913"/>
                </a:cubicBezTo>
                <a:cubicBezTo>
                  <a:pt x="32736" y="238013"/>
                  <a:pt x="30650" y="233388"/>
                  <a:pt x="29062" y="228626"/>
                </a:cubicBezTo>
                <a:cubicBezTo>
                  <a:pt x="27475" y="217513"/>
                  <a:pt x="25612" y="206437"/>
                  <a:pt x="24300" y="195288"/>
                </a:cubicBezTo>
                <a:cubicBezTo>
                  <a:pt x="22436" y="179443"/>
                  <a:pt x="21646" y="163477"/>
                  <a:pt x="19537" y="147663"/>
                </a:cubicBezTo>
                <a:cubicBezTo>
                  <a:pt x="18467" y="139640"/>
                  <a:pt x="16531" y="131753"/>
                  <a:pt x="14775" y="123851"/>
                </a:cubicBezTo>
                <a:cubicBezTo>
                  <a:pt x="10995" y="106841"/>
                  <a:pt x="5125" y="87695"/>
                  <a:pt x="487" y="71463"/>
                </a:cubicBezTo>
                <a:cubicBezTo>
                  <a:pt x="2075" y="54001"/>
                  <a:pt x="-3940" y="34009"/>
                  <a:pt x="5250" y="19076"/>
                </a:cubicBezTo>
                <a:cubicBezTo>
                  <a:pt x="11307" y="9233"/>
                  <a:pt x="27541" y="12950"/>
                  <a:pt x="38587" y="9551"/>
                </a:cubicBezTo>
                <a:cubicBezTo>
                  <a:pt x="48183" y="6598"/>
                  <a:pt x="57422" y="2461"/>
                  <a:pt x="67162" y="26"/>
                </a:cubicBezTo>
                <a:cubicBezTo>
                  <a:pt x="70242" y="-744"/>
                  <a:pt x="63987" y="15107"/>
                  <a:pt x="67162" y="2860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9F50A-C8D9-4993-86D8-DF829C4C4CA0}"/>
              </a:ext>
            </a:extLst>
          </p:cNvPr>
          <p:cNvSpPr/>
          <p:nvPr/>
        </p:nvSpPr>
        <p:spPr>
          <a:xfrm>
            <a:off x="2486025" y="5276850"/>
            <a:ext cx="284103" cy="238125"/>
          </a:xfrm>
          <a:custGeom>
            <a:avLst/>
            <a:gdLst>
              <a:gd name="connsiteX0" fmla="*/ 0 w 284103"/>
              <a:gd name="connsiteY0" fmla="*/ 228600 h 238125"/>
              <a:gd name="connsiteX1" fmla="*/ 23813 w 284103"/>
              <a:gd name="connsiteY1" fmla="*/ 219075 h 238125"/>
              <a:gd name="connsiteX2" fmla="*/ 95250 w 284103"/>
              <a:gd name="connsiteY2" fmla="*/ 233363 h 238125"/>
              <a:gd name="connsiteX3" fmla="*/ 114300 w 284103"/>
              <a:gd name="connsiteY3" fmla="*/ 238125 h 238125"/>
              <a:gd name="connsiteX4" fmla="*/ 157163 w 284103"/>
              <a:gd name="connsiteY4" fmla="*/ 233363 h 238125"/>
              <a:gd name="connsiteX5" fmla="*/ 185738 w 284103"/>
              <a:gd name="connsiteY5" fmla="*/ 223838 h 238125"/>
              <a:gd name="connsiteX6" fmla="*/ 200025 w 284103"/>
              <a:gd name="connsiteY6" fmla="*/ 214313 h 238125"/>
              <a:gd name="connsiteX7" fmla="*/ 204788 w 284103"/>
              <a:gd name="connsiteY7" fmla="*/ 190500 h 238125"/>
              <a:gd name="connsiteX8" fmla="*/ 209550 w 284103"/>
              <a:gd name="connsiteY8" fmla="*/ 157163 h 238125"/>
              <a:gd name="connsiteX9" fmla="*/ 223838 w 284103"/>
              <a:gd name="connsiteY9" fmla="*/ 128588 h 238125"/>
              <a:gd name="connsiteX10" fmla="*/ 242888 w 284103"/>
              <a:gd name="connsiteY10" fmla="*/ 85725 h 238125"/>
              <a:gd name="connsiteX11" fmla="*/ 257175 w 284103"/>
              <a:gd name="connsiteY11" fmla="*/ 71438 h 238125"/>
              <a:gd name="connsiteX12" fmla="*/ 271463 w 284103"/>
              <a:gd name="connsiteY12" fmla="*/ 61913 h 238125"/>
              <a:gd name="connsiteX13" fmla="*/ 276225 w 284103"/>
              <a:gd name="connsiteY13" fmla="*/ 23813 h 238125"/>
              <a:gd name="connsiteX14" fmla="*/ 252413 w 284103"/>
              <a:gd name="connsiteY14" fmla="*/ 28575 h 238125"/>
              <a:gd name="connsiteX15" fmla="*/ 242888 w 284103"/>
              <a:gd name="connsiteY15" fmla="*/ 57150 h 238125"/>
              <a:gd name="connsiteX16" fmla="*/ 233363 w 284103"/>
              <a:gd name="connsiteY16" fmla="*/ 95250 h 238125"/>
              <a:gd name="connsiteX17" fmla="*/ 228600 w 284103"/>
              <a:gd name="connsiteY17" fmla="*/ 114300 h 238125"/>
              <a:gd name="connsiteX18" fmla="*/ 219075 w 284103"/>
              <a:gd name="connsiteY18" fmla="*/ 128588 h 238125"/>
              <a:gd name="connsiteX19" fmla="*/ 200025 w 284103"/>
              <a:gd name="connsiteY19" fmla="*/ 157163 h 238125"/>
              <a:gd name="connsiteX20" fmla="*/ 185738 w 284103"/>
              <a:gd name="connsiteY20" fmla="*/ 142875 h 238125"/>
              <a:gd name="connsiteX21" fmla="*/ 166688 w 284103"/>
              <a:gd name="connsiteY21" fmla="*/ 114300 h 238125"/>
              <a:gd name="connsiteX22" fmla="*/ 147638 w 284103"/>
              <a:gd name="connsiteY22" fmla="*/ 85725 h 238125"/>
              <a:gd name="connsiteX23" fmla="*/ 109538 w 284103"/>
              <a:gd name="connsiteY23" fmla="*/ 52388 h 238125"/>
              <a:gd name="connsiteX24" fmla="*/ 80963 w 284103"/>
              <a:gd name="connsiteY24" fmla="*/ 38100 h 238125"/>
              <a:gd name="connsiteX25" fmla="*/ 38100 w 284103"/>
              <a:gd name="connsiteY25" fmla="*/ 4763 h 238125"/>
              <a:gd name="connsiteX26" fmla="*/ 19050 w 284103"/>
              <a:gd name="connsiteY26" fmla="*/ 0 h 238125"/>
              <a:gd name="connsiteX27" fmla="*/ 9525 w 284103"/>
              <a:gd name="connsiteY27" fmla="*/ 19050 h 238125"/>
              <a:gd name="connsiteX28" fmla="*/ 4763 w 284103"/>
              <a:gd name="connsiteY28" fmla="*/ 42863 h 238125"/>
              <a:gd name="connsiteX29" fmla="*/ 0 w 284103"/>
              <a:gd name="connsiteY29" fmla="*/ 61913 h 238125"/>
              <a:gd name="connsiteX30" fmla="*/ 0 w 284103"/>
              <a:gd name="connsiteY30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4103" h="238125">
                <a:moveTo>
                  <a:pt x="0" y="228600"/>
                </a:moveTo>
                <a:cubicBezTo>
                  <a:pt x="7938" y="225425"/>
                  <a:pt x="15286" y="219684"/>
                  <a:pt x="23813" y="219075"/>
                </a:cubicBezTo>
                <a:cubicBezTo>
                  <a:pt x="62317" y="216325"/>
                  <a:pt x="63051" y="225314"/>
                  <a:pt x="95250" y="233363"/>
                </a:cubicBezTo>
                <a:lnTo>
                  <a:pt x="114300" y="238125"/>
                </a:lnTo>
                <a:cubicBezTo>
                  <a:pt x="128588" y="236538"/>
                  <a:pt x="143067" y="236182"/>
                  <a:pt x="157163" y="233363"/>
                </a:cubicBezTo>
                <a:cubicBezTo>
                  <a:pt x="167008" y="231394"/>
                  <a:pt x="185738" y="223838"/>
                  <a:pt x="185738" y="223838"/>
                </a:cubicBezTo>
                <a:cubicBezTo>
                  <a:pt x="190500" y="220663"/>
                  <a:pt x="197185" y="219283"/>
                  <a:pt x="200025" y="214313"/>
                </a:cubicBezTo>
                <a:cubicBezTo>
                  <a:pt x="204041" y="207285"/>
                  <a:pt x="203457" y="198485"/>
                  <a:pt x="204788" y="190500"/>
                </a:cubicBezTo>
                <a:cubicBezTo>
                  <a:pt x="206633" y="179428"/>
                  <a:pt x="207349" y="168170"/>
                  <a:pt x="209550" y="157163"/>
                </a:cubicBezTo>
                <a:cubicBezTo>
                  <a:pt x="212367" y="143079"/>
                  <a:pt x="215811" y="140628"/>
                  <a:pt x="223838" y="128588"/>
                </a:cubicBezTo>
                <a:cubicBezTo>
                  <a:pt x="230760" y="107822"/>
                  <a:pt x="230310" y="100819"/>
                  <a:pt x="242888" y="85725"/>
                </a:cubicBezTo>
                <a:cubicBezTo>
                  <a:pt x="247200" y="80551"/>
                  <a:pt x="252001" y="75750"/>
                  <a:pt x="257175" y="71438"/>
                </a:cubicBezTo>
                <a:cubicBezTo>
                  <a:pt x="261572" y="67774"/>
                  <a:pt x="266700" y="65088"/>
                  <a:pt x="271463" y="61913"/>
                </a:cubicBezTo>
                <a:cubicBezTo>
                  <a:pt x="277155" y="53374"/>
                  <a:pt x="293880" y="35583"/>
                  <a:pt x="276225" y="23813"/>
                </a:cubicBezTo>
                <a:cubicBezTo>
                  <a:pt x="269490" y="19323"/>
                  <a:pt x="260350" y="26988"/>
                  <a:pt x="252413" y="28575"/>
                </a:cubicBezTo>
                <a:cubicBezTo>
                  <a:pt x="249238" y="38100"/>
                  <a:pt x="244857" y="47305"/>
                  <a:pt x="242888" y="57150"/>
                </a:cubicBezTo>
                <a:cubicBezTo>
                  <a:pt x="233206" y="105556"/>
                  <a:pt x="243125" y="61085"/>
                  <a:pt x="233363" y="95250"/>
                </a:cubicBezTo>
                <a:cubicBezTo>
                  <a:pt x="231565" y="101544"/>
                  <a:pt x="231178" y="108284"/>
                  <a:pt x="228600" y="114300"/>
                </a:cubicBezTo>
                <a:cubicBezTo>
                  <a:pt x="226345" y="119561"/>
                  <a:pt x="222250" y="123825"/>
                  <a:pt x="219075" y="128588"/>
                </a:cubicBezTo>
                <a:cubicBezTo>
                  <a:pt x="216614" y="135970"/>
                  <a:pt x="211917" y="157163"/>
                  <a:pt x="200025" y="157163"/>
                </a:cubicBezTo>
                <a:cubicBezTo>
                  <a:pt x="193290" y="157163"/>
                  <a:pt x="189873" y="148191"/>
                  <a:pt x="185738" y="142875"/>
                </a:cubicBezTo>
                <a:cubicBezTo>
                  <a:pt x="178710" y="133839"/>
                  <a:pt x="173038" y="123825"/>
                  <a:pt x="166688" y="114300"/>
                </a:cubicBezTo>
                <a:lnTo>
                  <a:pt x="147638" y="85725"/>
                </a:lnTo>
                <a:cubicBezTo>
                  <a:pt x="136526" y="69057"/>
                  <a:pt x="133349" y="60326"/>
                  <a:pt x="109538" y="52388"/>
                </a:cubicBezTo>
                <a:cubicBezTo>
                  <a:pt x="95218" y="47614"/>
                  <a:pt x="93273" y="48358"/>
                  <a:pt x="80963" y="38100"/>
                </a:cubicBezTo>
                <a:cubicBezTo>
                  <a:pt x="66550" y="26090"/>
                  <a:pt x="58732" y="9922"/>
                  <a:pt x="38100" y="4763"/>
                </a:cubicBezTo>
                <a:lnTo>
                  <a:pt x="19050" y="0"/>
                </a:lnTo>
                <a:cubicBezTo>
                  <a:pt x="15875" y="6350"/>
                  <a:pt x="11770" y="12315"/>
                  <a:pt x="9525" y="19050"/>
                </a:cubicBezTo>
                <a:cubicBezTo>
                  <a:pt x="6965" y="26729"/>
                  <a:pt x="6519" y="34961"/>
                  <a:pt x="4763" y="42863"/>
                </a:cubicBezTo>
                <a:cubicBezTo>
                  <a:pt x="3343" y="49253"/>
                  <a:pt x="1588" y="55563"/>
                  <a:pt x="0" y="61913"/>
                </a:cubicBezTo>
                <a:lnTo>
                  <a:pt x="0" y="22860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2BEB36-D5A4-459C-A384-97F74E39703C}"/>
              </a:ext>
            </a:extLst>
          </p:cNvPr>
          <p:cNvSpPr/>
          <p:nvPr/>
        </p:nvSpPr>
        <p:spPr>
          <a:xfrm>
            <a:off x="1695450" y="3667125"/>
            <a:ext cx="1638599" cy="1757363"/>
          </a:xfrm>
          <a:custGeom>
            <a:avLst/>
            <a:gdLst>
              <a:gd name="connsiteX0" fmla="*/ 280988 w 1638599"/>
              <a:gd name="connsiteY0" fmla="*/ 133350 h 1757363"/>
              <a:gd name="connsiteX1" fmla="*/ 190500 w 1638599"/>
              <a:gd name="connsiteY1" fmla="*/ 138113 h 1757363"/>
              <a:gd name="connsiteX2" fmla="*/ 176213 w 1638599"/>
              <a:gd name="connsiteY2" fmla="*/ 147638 h 1757363"/>
              <a:gd name="connsiteX3" fmla="*/ 161925 w 1638599"/>
              <a:gd name="connsiteY3" fmla="*/ 152400 h 1757363"/>
              <a:gd name="connsiteX4" fmla="*/ 147638 w 1638599"/>
              <a:gd name="connsiteY4" fmla="*/ 166688 h 1757363"/>
              <a:gd name="connsiteX5" fmla="*/ 119063 w 1638599"/>
              <a:gd name="connsiteY5" fmla="*/ 185738 h 1757363"/>
              <a:gd name="connsiteX6" fmla="*/ 133350 w 1638599"/>
              <a:gd name="connsiteY6" fmla="*/ 228600 h 1757363"/>
              <a:gd name="connsiteX7" fmla="*/ 147638 w 1638599"/>
              <a:gd name="connsiteY7" fmla="*/ 233363 h 1757363"/>
              <a:gd name="connsiteX8" fmla="*/ 152400 w 1638599"/>
              <a:gd name="connsiteY8" fmla="*/ 247650 h 1757363"/>
              <a:gd name="connsiteX9" fmla="*/ 142875 w 1638599"/>
              <a:gd name="connsiteY9" fmla="*/ 357188 h 1757363"/>
              <a:gd name="connsiteX10" fmla="*/ 133350 w 1638599"/>
              <a:gd name="connsiteY10" fmla="*/ 376238 h 1757363"/>
              <a:gd name="connsiteX11" fmla="*/ 123825 w 1638599"/>
              <a:gd name="connsiteY11" fmla="*/ 390525 h 1757363"/>
              <a:gd name="connsiteX12" fmla="*/ 90488 w 1638599"/>
              <a:gd name="connsiteY12" fmla="*/ 400050 h 1757363"/>
              <a:gd name="connsiteX13" fmla="*/ 76200 w 1638599"/>
              <a:gd name="connsiteY13" fmla="*/ 409575 h 1757363"/>
              <a:gd name="connsiteX14" fmla="*/ 47625 w 1638599"/>
              <a:gd name="connsiteY14" fmla="*/ 438150 h 1757363"/>
              <a:gd name="connsiteX15" fmla="*/ 42863 w 1638599"/>
              <a:gd name="connsiteY15" fmla="*/ 452438 h 1757363"/>
              <a:gd name="connsiteX16" fmla="*/ 28575 w 1638599"/>
              <a:gd name="connsiteY16" fmla="*/ 466725 h 1757363"/>
              <a:gd name="connsiteX17" fmla="*/ 19050 w 1638599"/>
              <a:gd name="connsiteY17" fmla="*/ 481013 h 1757363"/>
              <a:gd name="connsiteX18" fmla="*/ 9525 w 1638599"/>
              <a:gd name="connsiteY18" fmla="*/ 509588 h 1757363"/>
              <a:gd name="connsiteX19" fmla="*/ 4763 w 1638599"/>
              <a:gd name="connsiteY19" fmla="*/ 523875 h 1757363"/>
              <a:gd name="connsiteX20" fmla="*/ 0 w 1638599"/>
              <a:gd name="connsiteY20" fmla="*/ 542925 h 1757363"/>
              <a:gd name="connsiteX21" fmla="*/ 19050 w 1638599"/>
              <a:gd name="connsiteY21" fmla="*/ 600075 h 1757363"/>
              <a:gd name="connsiteX22" fmla="*/ 38100 w 1638599"/>
              <a:gd name="connsiteY22" fmla="*/ 628650 h 1757363"/>
              <a:gd name="connsiteX23" fmla="*/ 42863 w 1638599"/>
              <a:gd name="connsiteY23" fmla="*/ 647700 h 1757363"/>
              <a:gd name="connsiteX24" fmla="*/ 57150 w 1638599"/>
              <a:gd name="connsiteY24" fmla="*/ 657225 h 1757363"/>
              <a:gd name="connsiteX25" fmla="*/ 133350 w 1638599"/>
              <a:gd name="connsiteY25" fmla="*/ 652463 h 1757363"/>
              <a:gd name="connsiteX26" fmla="*/ 152400 w 1638599"/>
              <a:gd name="connsiteY26" fmla="*/ 695325 h 1757363"/>
              <a:gd name="connsiteX27" fmla="*/ 204788 w 1638599"/>
              <a:gd name="connsiteY27" fmla="*/ 690563 h 1757363"/>
              <a:gd name="connsiteX28" fmla="*/ 247650 w 1638599"/>
              <a:gd name="connsiteY28" fmla="*/ 676275 h 1757363"/>
              <a:gd name="connsiteX29" fmla="*/ 276225 w 1638599"/>
              <a:gd name="connsiteY29" fmla="*/ 671513 h 1757363"/>
              <a:gd name="connsiteX30" fmla="*/ 304800 w 1638599"/>
              <a:gd name="connsiteY30" fmla="*/ 661988 h 1757363"/>
              <a:gd name="connsiteX31" fmla="*/ 319088 w 1638599"/>
              <a:gd name="connsiteY31" fmla="*/ 657225 h 1757363"/>
              <a:gd name="connsiteX32" fmla="*/ 342900 w 1638599"/>
              <a:gd name="connsiteY32" fmla="*/ 661988 h 1757363"/>
              <a:gd name="connsiteX33" fmla="*/ 347663 w 1638599"/>
              <a:gd name="connsiteY33" fmla="*/ 676275 h 1757363"/>
              <a:gd name="connsiteX34" fmla="*/ 357188 w 1638599"/>
              <a:gd name="connsiteY34" fmla="*/ 747713 h 1757363"/>
              <a:gd name="connsiteX35" fmla="*/ 376238 w 1638599"/>
              <a:gd name="connsiteY35" fmla="*/ 776288 h 1757363"/>
              <a:gd name="connsiteX36" fmla="*/ 409575 w 1638599"/>
              <a:gd name="connsiteY36" fmla="*/ 795338 h 1757363"/>
              <a:gd name="connsiteX37" fmla="*/ 442913 w 1638599"/>
              <a:gd name="connsiteY37" fmla="*/ 819150 h 1757363"/>
              <a:gd name="connsiteX38" fmla="*/ 476250 w 1638599"/>
              <a:gd name="connsiteY38" fmla="*/ 823913 h 1757363"/>
              <a:gd name="connsiteX39" fmla="*/ 495300 w 1638599"/>
              <a:gd name="connsiteY39" fmla="*/ 828675 h 1757363"/>
              <a:gd name="connsiteX40" fmla="*/ 509588 w 1638599"/>
              <a:gd name="connsiteY40" fmla="*/ 833438 h 1757363"/>
              <a:gd name="connsiteX41" fmla="*/ 571500 w 1638599"/>
              <a:gd name="connsiteY41" fmla="*/ 838200 h 1757363"/>
              <a:gd name="connsiteX42" fmla="*/ 585788 w 1638599"/>
              <a:gd name="connsiteY42" fmla="*/ 885825 h 1757363"/>
              <a:gd name="connsiteX43" fmla="*/ 590550 w 1638599"/>
              <a:gd name="connsiteY43" fmla="*/ 900113 h 1757363"/>
              <a:gd name="connsiteX44" fmla="*/ 623888 w 1638599"/>
              <a:gd name="connsiteY44" fmla="*/ 919163 h 1757363"/>
              <a:gd name="connsiteX45" fmla="*/ 628650 w 1638599"/>
              <a:gd name="connsiteY45" fmla="*/ 933450 h 1757363"/>
              <a:gd name="connsiteX46" fmla="*/ 642938 w 1638599"/>
              <a:gd name="connsiteY46" fmla="*/ 947738 h 1757363"/>
              <a:gd name="connsiteX47" fmla="*/ 676275 w 1638599"/>
              <a:gd name="connsiteY47" fmla="*/ 966788 h 1757363"/>
              <a:gd name="connsiteX48" fmla="*/ 690563 w 1638599"/>
              <a:gd name="connsiteY48" fmla="*/ 981075 h 1757363"/>
              <a:gd name="connsiteX49" fmla="*/ 709613 w 1638599"/>
              <a:gd name="connsiteY49" fmla="*/ 1009650 h 1757363"/>
              <a:gd name="connsiteX50" fmla="*/ 719138 w 1638599"/>
              <a:gd name="connsiteY50" fmla="*/ 1204913 h 1757363"/>
              <a:gd name="connsiteX51" fmla="*/ 728663 w 1638599"/>
              <a:gd name="connsiteY51" fmla="*/ 1233488 h 1757363"/>
              <a:gd name="connsiteX52" fmla="*/ 800100 w 1638599"/>
              <a:gd name="connsiteY52" fmla="*/ 1238250 h 1757363"/>
              <a:gd name="connsiteX53" fmla="*/ 809625 w 1638599"/>
              <a:gd name="connsiteY53" fmla="*/ 1257300 h 1757363"/>
              <a:gd name="connsiteX54" fmla="*/ 814388 w 1638599"/>
              <a:gd name="connsiteY54" fmla="*/ 1300163 h 1757363"/>
              <a:gd name="connsiteX55" fmla="*/ 828675 w 1638599"/>
              <a:gd name="connsiteY55" fmla="*/ 1304925 h 1757363"/>
              <a:gd name="connsiteX56" fmla="*/ 866775 w 1638599"/>
              <a:gd name="connsiteY56" fmla="*/ 1309688 h 1757363"/>
              <a:gd name="connsiteX57" fmla="*/ 881063 w 1638599"/>
              <a:gd name="connsiteY57" fmla="*/ 1362075 h 1757363"/>
              <a:gd name="connsiteX58" fmla="*/ 885825 w 1638599"/>
              <a:gd name="connsiteY58" fmla="*/ 1376363 h 1757363"/>
              <a:gd name="connsiteX59" fmla="*/ 890588 w 1638599"/>
              <a:gd name="connsiteY59" fmla="*/ 1390650 h 1757363"/>
              <a:gd name="connsiteX60" fmla="*/ 890588 w 1638599"/>
              <a:gd name="connsiteY60" fmla="*/ 1504950 h 1757363"/>
              <a:gd name="connsiteX61" fmla="*/ 876300 w 1638599"/>
              <a:gd name="connsiteY61" fmla="*/ 1509713 h 1757363"/>
              <a:gd name="connsiteX62" fmla="*/ 862013 w 1638599"/>
              <a:gd name="connsiteY62" fmla="*/ 1519238 h 1757363"/>
              <a:gd name="connsiteX63" fmla="*/ 833438 w 1638599"/>
              <a:gd name="connsiteY63" fmla="*/ 1576388 h 1757363"/>
              <a:gd name="connsiteX64" fmla="*/ 828675 w 1638599"/>
              <a:gd name="connsiteY64" fmla="*/ 1590675 h 1757363"/>
              <a:gd name="connsiteX65" fmla="*/ 823913 w 1638599"/>
              <a:gd name="connsiteY65" fmla="*/ 1604963 h 1757363"/>
              <a:gd name="connsiteX66" fmla="*/ 833438 w 1638599"/>
              <a:gd name="connsiteY66" fmla="*/ 1624013 h 1757363"/>
              <a:gd name="connsiteX67" fmla="*/ 862013 w 1638599"/>
              <a:gd name="connsiteY67" fmla="*/ 1643063 h 1757363"/>
              <a:gd name="connsiteX68" fmla="*/ 890588 w 1638599"/>
              <a:gd name="connsiteY68" fmla="*/ 1666875 h 1757363"/>
              <a:gd name="connsiteX69" fmla="*/ 919163 w 1638599"/>
              <a:gd name="connsiteY69" fmla="*/ 1681163 h 1757363"/>
              <a:gd name="connsiteX70" fmla="*/ 933450 w 1638599"/>
              <a:gd name="connsiteY70" fmla="*/ 1695450 h 1757363"/>
              <a:gd name="connsiteX71" fmla="*/ 962025 w 1638599"/>
              <a:gd name="connsiteY71" fmla="*/ 1714500 h 1757363"/>
              <a:gd name="connsiteX72" fmla="*/ 976313 w 1638599"/>
              <a:gd name="connsiteY72" fmla="*/ 1747838 h 1757363"/>
              <a:gd name="connsiteX73" fmla="*/ 990600 w 1638599"/>
              <a:gd name="connsiteY73" fmla="*/ 1757363 h 1757363"/>
              <a:gd name="connsiteX74" fmla="*/ 1000125 w 1638599"/>
              <a:gd name="connsiteY74" fmla="*/ 1743075 h 1757363"/>
              <a:gd name="connsiteX75" fmla="*/ 1028700 w 1638599"/>
              <a:gd name="connsiteY75" fmla="*/ 1676400 h 1757363"/>
              <a:gd name="connsiteX76" fmla="*/ 1047750 w 1638599"/>
              <a:gd name="connsiteY76" fmla="*/ 1662113 h 1757363"/>
              <a:gd name="connsiteX77" fmla="*/ 1071563 w 1638599"/>
              <a:gd name="connsiteY77" fmla="*/ 1643063 h 1757363"/>
              <a:gd name="connsiteX78" fmla="*/ 1085850 w 1638599"/>
              <a:gd name="connsiteY78" fmla="*/ 1628775 h 1757363"/>
              <a:gd name="connsiteX79" fmla="*/ 1104900 w 1638599"/>
              <a:gd name="connsiteY79" fmla="*/ 1614488 h 1757363"/>
              <a:gd name="connsiteX80" fmla="*/ 1119188 w 1638599"/>
              <a:gd name="connsiteY80" fmla="*/ 1585913 h 1757363"/>
              <a:gd name="connsiteX81" fmla="*/ 1128713 w 1638599"/>
              <a:gd name="connsiteY81" fmla="*/ 1571625 h 1757363"/>
              <a:gd name="connsiteX82" fmla="*/ 1138238 w 1638599"/>
              <a:gd name="connsiteY82" fmla="*/ 1543050 h 1757363"/>
              <a:gd name="connsiteX83" fmla="*/ 1128713 w 1638599"/>
              <a:gd name="connsiteY83" fmla="*/ 1462088 h 1757363"/>
              <a:gd name="connsiteX84" fmla="*/ 1133475 w 1638599"/>
              <a:gd name="connsiteY84" fmla="*/ 1366838 h 1757363"/>
              <a:gd name="connsiteX85" fmla="*/ 1143000 w 1638599"/>
              <a:gd name="connsiteY85" fmla="*/ 1352550 h 1757363"/>
              <a:gd name="connsiteX86" fmla="*/ 1176338 w 1638599"/>
              <a:gd name="connsiteY86" fmla="*/ 1328738 h 1757363"/>
              <a:gd name="connsiteX87" fmla="*/ 1190625 w 1638599"/>
              <a:gd name="connsiteY87" fmla="*/ 1319213 h 1757363"/>
              <a:gd name="connsiteX88" fmla="*/ 1204913 w 1638599"/>
              <a:gd name="connsiteY88" fmla="*/ 1314450 h 1757363"/>
              <a:gd name="connsiteX89" fmla="*/ 1223963 w 1638599"/>
              <a:gd name="connsiteY89" fmla="*/ 1304925 h 1757363"/>
              <a:gd name="connsiteX90" fmla="*/ 1257300 w 1638599"/>
              <a:gd name="connsiteY90" fmla="*/ 1295400 h 1757363"/>
              <a:gd name="connsiteX91" fmla="*/ 1271588 w 1638599"/>
              <a:gd name="connsiteY91" fmla="*/ 1290638 h 1757363"/>
              <a:gd name="connsiteX92" fmla="*/ 1314450 w 1638599"/>
              <a:gd name="connsiteY92" fmla="*/ 1271588 h 1757363"/>
              <a:gd name="connsiteX93" fmla="*/ 1357313 w 1638599"/>
              <a:gd name="connsiteY93" fmla="*/ 1257300 h 1757363"/>
              <a:gd name="connsiteX94" fmla="*/ 1366838 w 1638599"/>
              <a:gd name="connsiteY94" fmla="*/ 1243013 h 1757363"/>
              <a:gd name="connsiteX95" fmla="*/ 1390650 w 1638599"/>
              <a:gd name="connsiteY95" fmla="*/ 1223963 h 1757363"/>
              <a:gd name="connsiteX96" fmla="*/ 1395413 w 1638599"/>
              <a:gd name="connsiteY96" fmla="*/ 1209675 h 1757363"/>
              <a:gd name="connsiteX97" fmla="*/ 1404938 w 1638599"/>
              <a:gd name="connsiteY97" fmla="*/ 1190625 h 1757363"/>
              <a:gd name="connsiteX98" fmla="*/ 1414463 w 1638599"/>
              <a:gd name="connsiteY98" fmla="*/ 1162050 h 1757363"/>
              <a:gd name="connsiteX99" fmla="*/ 1419225 w 1638599"/>
              <a:gd name="connsiteY99" fmla="*/ 1147763 h 1757363"/>
              <a:gd name="connsiteX100" fmla="*/ 1423988 w 1638599"/>
              <a:gd name="connsiteY100" fmla="*/ 1133475 h 1757363"/>
              <a:gd name="connsiteX101" fmla="*/ 1438275 w 1638599"/>
              <a:gd name="connsiteY101" fmla="*/ 1085850 h 1757363"/>
              <a:gd name="connsiteX102" fmla="*/ 1443038 w 1638599"/>
              <a:gd name="connsiteY102" fmla="*/ 1071563 h 1757363"/>
              <a:gd name="connsiteX103" fmla="*/ 1452563 w 1638599"/>
              <a:gd name="connsiteY103" fmla="*/ 1057275 h 1757363"/>
              <a:gd name="connsiteX104" fmla="*/ 1457325 w 1638599"/>
              <a:gd name="connsiteY104" fmla="*/ 1033463 h 1757363"/>
              <a:gd name="connsiteX105" fmla="*/ 1466850 w 1638599"/>
              <a:gd name="connsiteY105" fmla="*/ 1004888 h 1757363"/>
              <a:gd name="connsiteX106" fmla="*/ 1476375 w 1638599"/>
              <a:gd name="connsiteY106" fmla="*/ 871538 h 1757363"/>
              <a:gd name="connsiteX107" fmla="*/ 1485900 w 1638599"/>
              <a:gd name="connsiteY107" fmla="*/ 804863 h 1757363"/>
              <a:gd name="connsiteX108" fmla="*/ 1514475 w 1638599"/>
              <a:gd name="connsiteY108" fmla="*/ 738188 h 1757363"/>
              <a:gd name="connsiteX109" fmla="*/ 1528763 w 1638599"/>
              <a:gd name="connsiteY109" fmla="*/ 723900 h 1757363"/>
              <a:gd name="connsiteX110" fmla="*/ 1547813 w 1638599"/>
              <a:gd name="connsiteY110" fmla="*/ 695325 h 1757363"/>
              <a:gd name="connsiteX111" fmla="*/ 1552575 w 1638599"/>
              <a:gd name="connsiteY111" fmla="*/ 681038 h 1757363"/>
              <a:gd name="connsiteX112" fmla="*/ 1571625 w 1638599"/>
              <a:gd name="connsiteY112" fmla="*/ 652463 h 1757363"/>
              <a:gd name="connsiteX113" fmla="*/ 1585913 w 1638599"/>
              <a:gd name="connsiteY113" fmla="*/ 623888 h 1757363"/>
              <a:gd name="connsiteX114" fmla="*/ 1619250 w 1638599"/>
              <a:gd name="connsiteY114" fmla="*/ 604838 h 1757363"/>
              <a:gd name="connsiteX115" fmla="*/ 1638300 w 1638599"/>
              <a:gd name="connsiteY115" fmla="*/ 519113 h 1757363"/>
              <a:gd name="connsiteX116" fmla="*/ 1619250 w 1638599"/>
              <a:gd name="connsiteY116" fmla="*/ 452438 h 1757363"/>
              <a:gd name="connsiteX117" fmla="*/ 1604963 w 1638599"/>
              <a:gd name="connsiteY117" fmla="*/ 447675 h 1757363"/>
              <a:gd name="connsiteX118" fmla="*/ 1590675 w 1638599"/>
              <a:gd name="connsiteY118" fmla="*/ 438150 h 1757363"/>
              <a:gd name="connsiteX119" fmla="*/ 1566863 w 1638599"/>
              <a:gd name="connsiteY119" fmla="*/ 433388 h 1757363"/>
              <a:gd name="connsiteX120" fmla="*/ 1538288 w 1638599"/>
              <a:gd name="connsiteY120" fmla="*/ 423863 h 1757363"/>
              <a:gd name="connsiteX121" fmla="*/ 1500188 w 1638599"/>
              <a:gd name="connsiteY121" fmla="*/ 395288 h 1757363"/>
              <a:gd name="connsiteX122" fmla="*/ 1481138 w 1638599"/>
              <a:gd name="connsiteY122" fmla="*/ 366713 h 1757363"/>
              <a:gd name="connsiteX123" fmla="*/ 1471613 w 1638599"/>
              <a:gd name="connsiteY123" fmla="*/ 352425 h 1757363"/>
              <a:gd name="connsiteX124" fmla="*/ 1452563 w 1638599"/>
              <a:gd name="connsiteY124" fmla="*/ 342900 h 1757363"/>
              <a:gd name="connsiteX125" fmla="*/ 1438275 w 1638599"/>
              <a:gd name="connsiteY125" fmla="*/ 338138 h 1757363"/>
              <a:gd name="connsiteX126" fmla="*/ 1423988 w 1638599"/>
              <a:gd name="connsiteY126" fmla="*/ 328613 h 1757363"/>
              <a:gd name="connsiteX127" fmla="*/ 1404938 w 1638599"/>
              <a:gd name="connsiteY127" fmla="*/ 314325 h 1757363"/>
              <a:gd name="connsiteX128" fmla="*/ 1385888 w 1638599"/>
              <a:gd name="connsiteY128" fmla="*/ 309563 h 1757363"/>
              <a:gd name="connsiteX129" fmla="*/ 1247775 w 1638599"/>
              <a:gd name="connsiteY129" fmla="*/ 300038 h 1757363"/>
              <a:gd name="connsiteX130" fmla="*/ 1233488 w 1638599"/>
              <a:gd name="connsiteY130" fmla="*/ 295275 h 1757363"/>
              <a:gd name="connsiteX131" fmla="*/ 1223963 w 1638599"/>
              <a:gd name="connsiteY131" fmla="*/ 309563 h 1757363"/>
              <a:gd name="connsiteX132" fmla="*/ 1204913 w 1638599"/>
              <a:gd name="connsiteY132" fmla="*/ 266700 h 1757363"/>
              <a:gd name="connsiteX133" fmla="*/ 1176338 w 1638599"/>
              <a:gd name="connsiteY133" fmla="*/ 257175 h 1757363"/>
              <a:gd name="connsiteX134" fmla="*/ 1143000 w 1638599"/>
              <a:gd name="connsiteY134" fmla="*/ 247650 h 1757363"/>
              <a:gd name="connsiteX135" fmla="*/ 1128713 w 1638599"/>
              <a:gd name="connsiteY135" fmla="*/ 242888 h 1757363"/>
              <a:gd name="connsiteX136" fmla="*/ 1042988 w 1638599"/>
              <a:gd name="connsiteY136" fmla="*/ 233363 h 1757363"/>
              <a:gd name="connsiteX137" fmla="*/ 1028700 w 1638599"/>
              <a:gd name="connsiteY137" fmla="*/ 238125 h 1757363"/>
              <a:gd name="connsiteX138" fmla="*/ 1014413 w 1638599"/>
              <a:gd name="connsiteY138" fmla="*/ 247650 h 1757363"/>
              <a:gd name="connsiteX139" fmla="*/ 981075 w 1638599"/>
              <a:gd name="connsiteY139" fmla="*/ 242888 h 1757363"/>
              <a:gd name="connsiteX140" fmla="*/ 966788 w 1638599"/>
              <a:gd name="connsiteY140" fmla="*/ 238125 h 1757363"/>
              <a:gd name="connsiteX141" fmla="*/ 962025 w 1638599"/>
              <a:gd name="connsiteY141" fmla="*/ 190500 h 1757363"/>
              <a:gd name="connsiteX142" fmla="*/ 981075 w 1638599"/>
              <a:gd name="connsiteY142" fmla="*/ 147638 h 1757363"/>
              <a:gd name="connsiteX143" fmla="*/ 976313 w 1638599"/>
              <a:gd name="connsiteY143" fmla="*/ 85725 h 1757363"/>
              <a:gd name="connsiteX144" fmla="*/ 966788 w 1638599"/>
              <a:gd name="connsiteY144" fmla="*/ 66675 h 1757363"/>
              <a:gd name="connsiteX145" fmla="*/ 962025 w 1638599"/>
              <a:gd name="connsiteY145" fmla="*/ 52388 h 1757363"/>
              <a:gd name="connsiteX146" fmla="*/ 947738 w 1638599"/>
              <a:gd name="connsiteY146" fmla="*/ 38100 h 1757363"/>
              <a:gd name="connsiteX147" fmla="*/ 933450 w 1638599"/>
              <a:gd name="connsiteY147" fmla="*/ 0 h 1757363"/>
              <a:gd name="connsiteX148" fmla="*/ 900113 w 1638599"/>
              <a:gd name="connsiteY148" fmla="*/ 4763 h 1757363"/>
              <a:gd name="connsiteX149" fmla="*/ 881063 w 1638599"/>
              <a:gd name="connsiteY149" fmla="*/ 33338 h 1757363"/>
              <a:gd name="connsiteX150" fmla="*/ 842963 w 1638599"/>
              <a:gd name="connsiteY150" fmla="*/ 76200 h 1757363"/>
              <a:gd name="connsiteX151" fmla="*/ 742950 w 1638599"/>
              <a:gd name="connsiteY151" fmla="*/ 90488 h 1757363"/>
              <a:gd name="connsiteX152" fmla="*/ 700088 w 1638599"/>
              <a:gd name="connsiteY152" fmla="*/ 100013 h 1757363"/>
              <a:gd name="connsiteX153" fmla="*/ 657225 w 1638599"/>
              <a:gd name="connsiteY153" fmla="*/ 114300 h 1757363"/>
              <a:gd name="connsiteX154" fmla="*/ 642938 w 1638599"/>
              <a:gd name="connsiteY154" fmla="*/ 119063 h 1757363"/>
              <a:gd name="connsiteX155" fmla="*/ 600075 w 1638599"/>
              <a:gd name="connsiteY155" fmla="*/ 128588 h 1757363"/>
              <a:gd name="connsiteX156" fmla="*/ 557213 w 1638599"/>
              <a:gd name="connsiteY156" fmla="*/ 123825 h 1757363"/>
              <a:gd name="connsiteX157" fmla="*/ 528638 w 1638599"/>
              <a:gd name="connsiteY157" fmla="*/ 85725 h 1757363"/>
              <a:gd name="connsiteX158" fmla="*/ 514350 w 1638599"/>
              <a:gd name="connsiteY158" fmla="*/ 80963 h 1757363"/>
              <a:gd name="connsiteX159" fmla="*/ 495300 w 1638599"/>
              <a:gd name="connsiteY159" fmla="*/ 71438 h 1757363"/>
              <a:gd name="connsiteX160" fmla="*/ 471488 w 1638599"/>
              <a:gd name="connsiteY160" fmla="*/ 66675 h 1757363"/>
              <a:gd name="connsiteX161" fmla="*/ 423863 w 1638599"/>
              <a:gd name="connsiteY161" fmla="*/ 76200 h 1757363"/>
              <a:gd name="connsiteX162" fmla="*/ 371475 w 1638599"/>
              <a:gd name="connsiteY162" fmla="*/ 104775 h 1757363"/>
              <a:gd name="connsiteX163" fmla="*/ 357188 w 1638599"/>
              <a:gd name="connsiteY163" fmla="*/ 114300 h 1757363"/>
              <a:gd name="connsiteX164" fmla="*/ 338138 w 1638599"/>
              <a:gd name="connsiteY164" fmla="*/ 128588 h 1757363"/>
              <a:gd name="connsiteX165" fmla="*/ 319088 w 1638599"/>
              <a:gd name="connsiteY165" fmla="*/ 133350 h 1757363"/>
              <a:gd name="connsiteX166" fmla="*/ 209550 w 1638599"/>
              <a:gd name="connsiteY166" fmla="*/ 147638 h 1757363"/>
              <a:gd name="connsiteX167" fmla="*/ 280988 w 1638599"/>
              <a:gd name="connsiteY167" fmla="*/ 133350 h 175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638599" h="1757363">
                <a:moveTo>
                  <a:pt x="280988" y="133350"/>
                </a:moveTo>
                <a:cubicBezTo>
                  <a:pt x="277813" y="131763"/>
                  <a:pt x="220427" y="134032"/>
                  <a:pt x="190500" y="138113"/>
                </a:cubicBezTo>
                <a:cubicBezTo>
                  <a:pt x="184829" y="138886"/>
                  <a:pt x="181332" y="145078"/>
                  <a:pt x="176213" y="147638"/>
                </a:cubicBezTo>
                <a:cubicBezTo>
                  <a:pt x="171723" y="149883"/>
                  <a:pt x="166688" y="150813"/>
                  <a:pt x="161925" y="152400"/>
                </a:cubicBezTo>
                <a:cubicBezTo>
                  <a:pt x="157163" y="157163"/>
                  <a:pt x="152954" y="162553"/>
                  <a:pt x="147638" y="166688"/>
                </a:cubicBezTo>
                <a:cubicBezTo>
                  <a:pt x="138602" y="173716"/>
                  <a:pt x="119063" y="185738"/>
                  <a:pt x="119063" y="185738"/>
                </a:cubicBezTo>
                <a:cubicBezTo>
                  <a:pt x="121387" y="199682"/>
                  <a:pt x="120471" y="218297"/>
                  <a:pt x="133350" y="228600"/>
                </a:cubicBezTo>
                <a:cubicBezTo>
                  <a:pt x="137270" y="231736"/>
                  <a:pt x="142875" y="231775"/>
                  <a:pt x="147638" y="233363"/>
                </a:cubicBezTo>
                <a:cubicBezTo>
                  <a:pt x="149225" y="238125"/>
                  <a:pt x="152400" y="242630"/>
                  <a:pt x="152400" y="247650"/>
                </a:cubicBezTo>
                <a:cubicBezTo>
                  <a:pt x="152400" y="252469"/>
                  <a:pt x="151777" y="330482"/>
                  <a:pt x="142875" y="357188"/>
                </a:cubicBezTo>
                <a:cubicBezTo>
                  <a:pt x="140630" y="363923"/>
                  <a:pt x="136872" y="370074"/>
                  <a:pt x="133350" y="376238"/>
                </a:cubicBezTo>
                <a:cubicBezTo>
                  <a:pt x="130510" y="381208"/>
                  <a:pt x="128294" y="386949"/>
                  <a:pt x="123825" y="390525"/>
                </a:cubicBezTo>
                <a:cubicBezTo>
                  <a:pt x="120717" y="393011"/>
                  <a:pt x="91736" y="399738"/>
                  <a:pt x="90488" y="400050"/>
                </a:cubicBezTo>
                <a:cubicBezTo>
                  <a:pt x="85725" y="403225"/>
                  <a:pt x="80478" y="405772"/>
                  <a:pt x="76200" y="409575"/>
                </a:cubicBezTo>
                <a:cubicBezTo>
                  <a:pt x="66132" y="418524"/>
                  <a:pt x="47625" y="438150"/>
                  <a:pt x="47625" y="438150"/>
                </a:cubicBezTo>
                <a:cubicBezTo>
                  <a:pt x="46038" y="442913"/>
                  <a:pt x="45648" y="448261"/>
                  <a:pt x="42863" y="452438"/>
                </a:cubicBezTo>
                <a:cubicBezTo>
                  <a:pt x="39127" y="458042"/>
                  <a:pt x="32887" y="461551"/>
                  <a:pt x="28575" y="466725"/>
                </a:cubicBezTo>
                <a:cubicBezTo>
                  <a:pt x="24911" y="471122"/>
                  <a:pt x="22225" y="476250"/>
                  <a:pt x="19050" y="481013"/>
                </a:cubicBezTo>
                <a:lnTo>
                  <a:pt x="9525" y="509588"/>
                </a:lnTo>
                <a:cubicBezTo>
                  <a:pt x="7938" y="514350"/>
                  <a:pt x="5981" y="519005"/>
                  <a:pt x="4763" y="523875"/>
                </a:cubicBezTo>
                <a:lnTo>
                  <a:pt x="0" y="542925"/>
                </a:lnTo>
                <a:cubicBezTo>
                  <a:pt x="7440" y="609880"/>
                  <a:pt x="-6308" y="567472"/>
                  <a:pt x="19050" y="600075"/>
                </a:cubicBezTo>
                <a:cubicBezTo>
                  <a:pt x="26078" y="609111"/>
                  <a:pt x="38100" y="628650"/>
                  <a:pt x="38100" y="628650"/>
                </a:cubicBezTo>
                <a:cubicBezTo>
                  <a:pt x="39688" y="635000"/>
                  <a:pt x="39232" y="642254"/>
                  <a:pt x="42863" y="647700"/>
                </a:cubicBezTo>
                <a:cubicBezTo>
                  <a:pt x="46038" y="652462"/>
                  <a:pt x="51434" y="656924"/>
                  <a:pt x="57150" y="657225"/>
                </a:cubicBezTo>
                <a:lnTo>
                  <a:pt x="133350" y="652463"/>
                </a:lnTo>
                <a:cubicBezTo>
                  <a:pt x="144685" y="686468"/>
                  <a:pt x="137306" y="672684"/>
                  <a:pt x="152400" y="695325"/>
                </a:cubicBezTo>
                <a:cubicBezTo>
                  <a:pt x="169863" y="693738"/>
                  <a:pt x="187594" y="694002"/>
                  <a:pt x="204788" y="690563"/>
                </a:cubicBezTo>
                <a:cubicBezTo>
                  <a:pt x="219556" y="687609"/>
                  <a:pt x="232795" y="678751"/>
                  <a:pt x="247650" y="676275"/>
                </a:cubicBezTo>
                <a:lnTo>
                  <a:pt x="276225" y="671513"/>
                </a:lnTo>
                <a:lnTo>
                  <a:pt x="304800" y="661988"/>
                </a:lnTo>
                <a:lnTo>
                  <a:pt x="319088" y="657225"/>
                </a:lnTo>
                <a:cubicBezTo>
                  <a:pt x="327025" y="658813"/>
                  <a:pt x="336165" y="657498"/>
                  <a:pt x="342900" y="661988"/>
                </a:cubicBezTo>
                <a:cubicBezTo>
                  <a:pt x="347077" y="664773"/>
                  <a:pt x="347000" y="671299"/>
                  <a:pt x="347663" y="676275"/>
                </a:cubicBezTo>
                <a:cubicBezTo>
                  <a:pt x="348269" y="680818"/>
                  <a:pt x="347581" y="730420"/>
                  <a:pt x="357188" y="747713"/>
                </a:cubicBezTo>
                <a:cubicBezTo>
                  <a:pt x="362747" y="757720"/>
                  <a:pt x="365999" y="771168"/>
                  <a:pt x="376238" y="776288"/>
                </a:cubicBezTo>
                <a:cubicBezTo>
                  <a:pt x="394844" y="785591"/>
                  <a:pt x="393866" y="784117"/>
                  <a:pt x="409575" y="795338"/>
                </a:cubicBezTo>
                <a:cubicBezTo>
                  <a:pt x="409600" y="795356"/>
                  <a:pt x="439042" y="817989"/>
                  <a:pt x="442913" y="819150"/>
                </a:cubicBezTo>
                <a:cubicBezTo>
                  <a:pt x="453665" y="822376"/>
                  <a:pt x="465206" y="821905"/>
                  <a:pt x="476250" y="823913"/>
                </a:cubicBezTo>
                <a:cubicBezTo>
                  <a:pt x="482690" y="825084"/>
                  <a:pt x="489006" y="826877"/>
                  <a:pt x="495300" y="828675"/>
                </a:cubicBezTo>
                <a:cubicBezTo>
                  <a:pt x="500127" y="830054"/>
                  <a:pt x="504606" y="832815"/>
                  <a:pt x="509588" y="833438"/>
                </a:cubicBezTo>
                <a:cubicBezTo>
                  <a:pt x="530126" y="836005"/>
                  <a:pt x="550863" y="836613"/>
                  <a:pt x="571500" y="838200"/>
                </a:cubicBezTo>
                <a:cubicBezTo>
                  <a:pt x="594125" y="906075"/>
                  <a:pt x="571399" y="835462"/>
                  <a:pt x="585788" y="885825"/>
                </a:cubicBezTo>
                <a:cubicBezTo>
                  <a:pt x="587167" y="890652"/>
                  <a:pt x="587414" y="896193"/>
                  <a:pt x="590550" y="900113"/>
                </a:cubicBezTo>
                <a:cubicBezTo>
                  <a:pt x="595037" y="905722"/>
                  <a:pt x="619201" y="916820"/>
                  <a:pt x="623888" y="919163"/>
                </a:cubicBezTo>
                <a:cubicBezTo>
                  <a:pt x="625475" y="923925"/>
                  <a:pt x="625865" y="929273"/>
                  <a:pt x="628650" y="933450"/>
                </a:cubicBezTo>
                <a:cubicBezTo>
                  <a:pt x="632386" y="939054"/>
                  <a:pt x="637457" y="943823"/>
                  <a:pt x="642938" y="947738"/>
                </a:cubicBezTo>
                <a:cubicBezTo>
                  <a:pt x="675556" y="971037"/>
                  <a:pt x="649270" y="944284"/>
                  <a:pt x="676275" y="966788"/>
                </a:cubicBezTo>
                <a:cubicBezTo>
                  <a:pt x="681449" y="971100"/>
                  <a:pt x="686428" y="975759"/>
                  <a:pt x="690563" y="981075"/>
                </a:cubicBezTo>
                <a:cubicBezTo>
                  <a:pt x="697591" y="990111"/>
                  <a:pt x="709613" y="1009650"/>
                  <a:pt x="709613" y="1009650"/>
                </a:cubicBezTo>
                <a:cubicBezTo>
                  <a:pt x="709785" y="1013442"/>
                  <a:pt x="717687" y="1192824"/>
                  <a:pt x="719138" y="1204913"/>
                </a:cubicBezTo>
                <a:cubicBezTo>
                  <a:pt x="720334" y="1214882"/>
                  <a:pt x="718645" y="1232820"/>
                  <a:pt x="728663" y="1233488"/>
                </a:cubicBezTo>
                <a:lnTo>
                  <a:pt x="800100" y="1238250"/>
                </a:lnTo>
                <a:cubicBezTo>
                  <a:pt x="803275" y="1244600"/>
                  <a:pt x="808029" y="1250382"/>
                  <a:pt x="809625" y="1257300"/>
                </a:cubicBezTo>
                <a:cubicBezTo>
                  <a:pt x="812858" y="1271307"/>
                  <a:pt x="809049" y="1286816"/>
                  <a:pt x="814388" y="1300163"/>
                </a:cubicBezTo>
                <a:cubicBezTo>
                  <a:pt x="816252" y="1304824"/>
                  <a:pt x="823736" y="1304027"/>
                  <a:pt x="828675" y="1304925"/>
                </a:cubicBezTo>
                <a:cubicBezTo>
                  <a:pt x="841267" y="1307215"/>
                  <a:pt x="854075" y="1308100"/>
                  <a:pt x="866775" y="1309688"/>
                </a:cubicBezTo>
                <a:cubicBezTo>
                  <a:pt x="873508" y="1343349"/>
                  <a:pt x="868977" y="1325817"/>
                  <a:pt x="881063" y="1362075"/>
                </a:cubicBezTo>
                <a:lnTo>
                  <a:pt x="885825" y="1376363"/>
                </a:lnTo>
                <a:lnTo>
                  <a:pt x="890588" y="1390650"/>
                </a:lnTo>
                <a:cubicBezTo>
                  <a:pt x="895070" y="1430997"/>
                  <a:pt x="901145" y="1462723"/>
                  <a:pt x="890588" y="1504950"/>
                </a:cubicBezTo>
                <a:cubicBezTo>
                  <a:pt x="889370" y="1509820"/>
                  <a:pt x="880790" y="1507468"/>
                  <a:pt x="876300" y="1509713"/>
                </a:cubicBezTo>
                <a:cubicBezTo>
                  <a:pt x="871181" y="1512273"/>
                  <a:pt x="866775" y="1516063"/>
                  <a:pt x="862013" y="1519238"/>
                </a:cubicBezTo>
                <a:cubicBezTo>
                  <a:pt x="837392" y="1556169"/>
                  <a:pt x="846584" y="1536951"/>
                  <a:pt x="833438" y="1576388"/>
                </a:cubicBezTo>
                <a:lnTo>
                  <a:pt x="828675" y="1590675"/>
                </a:lnTo>
                <a:lnTo>
                  <a:pt x="823913" y="1604963"/>
                </a:lnTo>
                <a:cubicBezTo>
                  <a:pt x="827088" y="1611313"/>
                  <a:pt x="828418" y="1618993"/>
                  <a:pt x="833438" y="1624013"/>
                </a:cubicBezTo>
                <a:cubicBezTo>
                  <a:pt x="841533" y="1632108"/>
                  <a:pt x="853918" y="1634968"/>
                  <a:pt x="862013" y="1643063"/>
                </a:cubicBezTo>
                <a:cubicBezTo>
                  <a:pt x="872547" y="1653597"/>
                  <a:pt x="877325" y="1660243"/>
                  <a:pt x="890588" y="1666875"/>
                </a:cubicBezTo>
                <a:cubicBezTo>
                  <a:pt x="912065" y="1677614"/>
                  <a:pt x="898692" y="1664104"/>
                  <a:pt x="919163" y="1681163"/>
                </a:cubicBezTo>
                <a:cubicBezTo>
                  <a:pt x="924337" y="1685475"/>
                  <a:pt x="928134" y="1691315"/>
                  <a:pt x="933450" y="1695450"/>
                </a:cubicBezTo>
                <a:cubicBezTo>
                  <a:pt x="942486" y="1702478"/>
                  <a:pt x="962025" y="1714500"/>
                  <a:pt x="962025" y="1714500"/>
                </a:cubicBezTo>
                <a:cubicBezTo>
                  <a:pt x="965334" y="1724425"/>
                  <a:pt x="969775" y="1739992"/>
                  <a:pt x="976313" y="1747838"/>
                </a:cubicBezTo>
                <a:cubicBezTo>
                  <a:pt x="979977" y="1752235"/>
                  <a:pt x="985838" y="1754188"/>
                  <a:pt x="990600" y="1757363"/>
                </a:cubicBezTo>
                <a:cubicBezTo>
                  <a:pt x="993775" y="1752600"/>
                  <a:pt x="997800" y="1748306"/>
                  <a:pt x="1000125" y="1743075"/>
                </a:cubicBezTo>
                <a:cubicBezTo>
                  <a:pt x="1007276" y="1726985"/>
                  <a:pt x="1014867" y="1686774"/>
                  <a:pt x="1028700" y="1676400"/>
                </a:cubicBezTo>
                <a:lnTo>
                  <a:pt x="1047750" y="1662113"/>
                </a:lnTo>
                <a:cubicBezTo>
                  <a:pt x="1069053" y="1630157"/>
                  <a:pt x="1043957" y="1661467"/>
                  <a:pt x="1071563" y="1643063"/>
                </a:cubicBezTo>
                <a:cubicBezTo>
                  <a:pt x="1077167" y="1639327"/>
                  <a:pt x="1080736" y="1633158"/>
                  <a:pt x="1085850" y="1628775"/>
                </a:cubicBezTo>
                <a:cubicBezTo>
                  <a:pt x="1091876" y="1623609"/>
                  <a:pt x="1098550" y="1619250"/>
                  <a:pt x="1104900" y="1614488"/>
                </a:cubicBezTo>
                <a:cubicBezTo>
                  <a:pt x="1132198" y="1573539"/>
                  <a:pt x="1099469" y="1625349"/>
                  <a:pt x="1119188" y="1585913"/>
                </a:cubicBezTo>
                <a:cubicBezTo>
                  <a:pt x="1121748" y="1580793"/>
                  <a:pt x="1125538" y="1576388"/>
                  <a:pt x="1128713" y="1571625"/>
                </a:cubicBezTo>
                <a:cubicBezTo>
                  <a:pt x="1131888" y="1562100"/>
                  <a:pt x="1138953" y="1553065"/>
                  <a:pt x="1138238" y="1543050"/>
                </a:cubicBezTo>
                <a:cubicBezTo>
                  <a:pt x="1133117" y="1471368"/>
                  <a:pt x="1140521" y="1497513"/>
                  <a:pt x="1128713" y="1462088"/>
                </a:cubicBezTo>
                <a:cubicBezTo>
                  <a:pt x="1130300" y="1430338"/>
                  <a:pt x="1129364" y="1398361"/>
                  <a:pt x="1133475" y="1366838"/>
                </a:cubicBezTo>
                <a:cubicBezTo>
                  <a:pt x="1134215" y="1361162"/>
                  <a:pt x="1139336" y="1356947"/>
                  <a:pt x="1143000" y="1352550"/>
                </a:cubicBezTo>
                <a:cubicBezTo>
                  <a:pt x="1158867" y="1333510"/>
                  <a:pt x="1154892" y="1340993"/>
                  <a:pt x="1176338" y="1328738"/>
                </a:cubicBezTo>
                <a:cubicBezTo>
                  <a:pt x="1181308" y="1325898"/>
                  <a:pt x="1185506" y="1321773"/>
                  <a:pt x="1190625" y="1319213"/>
                </a:cubicBezTo>
                <a:cubicBezTo>
                  <a:pt x="1195115" y="1316968"/>
                  <a:pt x="1200299" y="1316428"/>
                  <a:pt x="1204913" y="1314450"/>
                </a:cubicBezTo>
                <a:cubicBezTo>
                  <a:pt x="1211438" y="1311653"/>
                  <a:pt x="1217437" y="1307722"/>
                  <a:pt x="1223963" y="1304925"/>
                </a:cubicBezTo>
                <a:cubicBezTo>
                  <a:pt x="1235375" y="1300034"/>
                  <a:pt x="1245225" y="1298850"/>
                  <a:pt x="1257300" y="1295400"/>
                </a:cubicBezTo>
                <a:cubicBezTo>
                  <a:pt x="1262127" y="1294021"/>
                  <a:pt x="1266825" y="1292225"/>
                  <a:pt x="1271588" y="1290638"/>
                </a:cubicBezTo>
                <a:cubicBezTo>
                  <a:pt x="1299074" y="1272313"/>
                  <a:pt x="1271946" y="1288589"/>
                  <a:pt x="1314450" y="1271588"/>
                </a:cubicBezTo>
                <a:cubicBezTo>
                  <a:pt x="1344340" y="1259632"/>
                  <a:pt x="1329969" y="1264137"/>
                  <a:pt x="1357313" y="1257300"/>
                </a:cubicBezTo>
                <a:cubicBezTo>
                  <a:pt x="1360488" y="1252538"/>
                  <a:pt x="1362369" y="1246589"/>
                  <a:pt x="1366838" y="1243013"/>
                </a:cubicBezTo>
                <a:cubicBezTo>
                  <a:pt x="1389724" y="1224704"/>
                  <a:pt x="1374727" y="1255808"/>
                  <a:pt x="1390650" y="1223963"/>
                </a:cubicBezTo>
                <a:cubicBezTo>
                  <a:pt x="1392895" y="1219473"/>
                  <a:pt x="1393435" y="1214289"/>
                  <a:pt x="1395413" y="1209675"/>
                </a:cubicBezTo>
                <a:cubicBezTo>
                  <a:pt x="1398210" y="1203150"/>
                  <a:pt x="1402301" y="1197217"/>
                  <a:pt x="1404938" y="1190625"/>
                </a:cubicBezTo>
                <a:cubicBezTo>
                  <a:pt x="1408667" y="1181303"/>
                  <a:pt x="1411288" y="1171575"/>
                  <a:pt x="1414463" y="1162050"/>
                </a:cubicBezTo>
                <a:lnTo>
                  <a:pt x="1419225" y="1147763"/>
                </a:lnTo>
                <a:cubicBezTo>
                  <a:pt x="1420813" y="1143000"/>
                  <a:pt x="1422771" y="1138345"/>
                  <a:pt x="1423988" y="1133475"/>
                </a:cubicBezTo>
                <a:cubicBezTo>
                  <a:pt x="1431184" y="1104689"/>
                  <a:pt x="1426682" y="1120628"/>
                  <a:pt x="1438275" y="1085850"/>
                </a:cubicBezTo>
                <a:cubicBezTo>
                  <a:pt x="1439863" y="1081088"/>
                  <a:pt x="1440253" y="1075740"/>
                  <a:pt x="1443038" y="1071563"/>
                </a:cubicBezTo>
                <a:lnTo>
                  <a:pt x="1452563" y="1057275"/>
                </a:lnTo>
                <a:cubicBezTo>
                  <a:pt x="1454150" y="1049338"/>
                  <a:pt x="1455195" y="1041272"/>
                  <a:pt x="1457325" y="1033463"/>
                </a:cubicBezTo>
                <a:cubicBezTo>
                  <a:pt x="1459967" y="1023777"/>
                  <a:pt x="1466850" y="1004888"/>
                  <a:pt x="1466850" y="1004888"/>
                </a:cubicBezTo>
                <a:cubicBezTo>
                  <a:pt x="1470025" y="960438"/>
                  <a:pt x="1472773" y="915955"/>
                  <a:pt x="1476375" y="871538"/>
                </a:cubicBezTo>
                <a:cubicBezTo>
                  <a:pt x="1477784" y="854163"/>
                  <a:pt x="1480711" y="823890"/>
                  <a:pt x="1485900" y="804863"/>
                </a:cubicBezTo>
                <a:cubicBezTo>
                  <a:pt x="1490169" y="789209"/>
                  <a:pt x="1504718" y="747945"/>
                  <a:pt x="1514475" y="738188"/>
                </a:cubicBezTo>
                <a:cubicBezTo>
                  <a:pt x="1519238" y="733425"/>
                  <a:pt x="1524628" y="729217"/>
                  <a:pt x="1528763" y="723900"/>
                </a:cubicBezTo>
                <a:cubicBezTo>
                  <a:pt x="1535791" y="714864"/>
                  <a:pt x="1547813" y="695325"/>
                  <a:pt x="1547813" y="695325"/>
                </a:cubicBezTo>
                <a:cubicBezTo>
                  <a:pt x="1549400" y="690563"/>
                  <a:pt x="1550137" y="685426"/>
                  <a:pt x="1552575" y="681038"/>
                </a:cubicBezTo>
                <a:cubicBezTo>
                  <a:pt x="1558134" y="671031"/>
                  <a:pt x="1568005" y="663323"/>
                  <a:pt x="1571625" y="652463"/>
                </a:cubicBezTo>
                <a:cubicBezTo>
                  <a:pt x="1575499" y="640842"/>
                  <a:pt x="1576681" y="633120"/>
                  <a:pt x="1585913" y="623888"/>
                </a:cubicBezTo>
                <a:cubicBezTo>
                  <a:pt x="1592645" y="617156"/>
                  <a:pt x="1611778" y="608574"/>
                  <a:pt x="1619250" y="604838"/>
                </a:cubicBezTo>
                <a:cubicBezTo>
                  <a:pt x="1638084" y="548337"/>
                  <a:pt x="1631875" y="576943"/>
                  <a:pt x="1638300" y="519113"/>
                </a:cubicBezTo>
                <a:cubicBezTo>
                  <a:pt x="1634524" y="473791"/>
                  <a:pt x="1649006" y="467317"/>
                  <a:pt x="1619250" y="452438"/>
                </a:cubicBezTo>
                <a:cubicBezTo>
                  <a:pt x="1614760" y="450193"/>
                  <a:pt x="1609453" y="449920"/>
                  <a:pt x="1604963" y="447675"/>
                </a:cubicBezTo>
                <a:cubicBezTo>
                  <a:pt x="1599843" y="445115"/>
                  <a:pt x="1596035" y="440160"/>
                  <a:pt x="1590675" y="438150"/>
                </a:cubicBezTo>
                <a:cubicBezTo>
                  <a:pt x="1583096" y="435308"/>
                  <a:pt x="1574672" y="435518"/>
                  <a:pt x="1566863" y="433388"/>
                </a:cubicBezTo>
                <a:cubicBezTo>
                  <a:pt x="1557177" y="430746"/>
                  <a:pt x="1538288" y="423863"/>
                  <a:pt x="1538288" y="423863"/>
                </a:cubicBezTo>
                <a:cubicBezTo>
                  <a:pt x="1526689" y="416131"/>
                  <a:pt x="1508674" y="404717"/>
                  <a:pt x="1500188" y="395288"/>
                </a:cubicBezTo>
                <a:cubicBezTo>
                  <a:pt x="1492530" y="386779"/>
                  <a:pt x="1487488" y="376238"/>
                  <a:pt x="1481138" y="366713"/>
                </a:cubicBezTo>
                <a:cubicBezTo>
                  <a:pt x="1477963" y="361950"/>
                  <a:pt x="1476733" y="354985"/>
                  <a:pt x="1471613" y="352425"/>
                </a:cubicBezTo>
                <a:cubicBezTo>
                  <a:pt x="1465263" y="349250"/>
                  <a:pt x="1459089" y="345697"/>
                  <a:pt x="1452563" y="342900"/>
                </a:cubicBezTo>
                <a:cubicBezTo>
                  <a:pt x="1447949" y="340923"/>
                  <a:pt x="1443038" y="339725"/>
                  <a:pt x="1438275" y="338138"/>
                </a:cubicBezTo>
                <a:cubicBezTo>
                  <a:pt x="1433513" y="334963"/>
                  <a:pt x="1428645" y="331940"/>
                  <a:pt x="1423988" y="328613"/>
                </a:cubicBezTo>
                <a:cubicBezTo>
                  <a:pt x="1417529" y="323999"/>
                  <a:pt x="1412038" y="317875"/>
                  <a:pt x="1404938" y="314325"/>
                </a:cubicBezTo>
                <a:cubicBezTo>
                  <a:pt x="1399084" y="311398"/>
                  <a:pt x="1392407" y="310156"/>
                  <a:pt x="1385888" y="309563"/>
                </a:cubicBezTo>
                <a:cubicBezTo>
                  <a:pt x="1339930" y="305385"/>
                  <a:pt x="1293813" y="303213"/>
                  <a:pt x="1247775" y="300038"/>
                </a:cubicBezTo>
                <a:cubicBezTo>
                  <a:pt x="1243013" y="298450"/>
                  <a:pt x="1238149" y="293411"/>
                  <a:pt x="1233488" y="295275"/>
                </a:cubicBezTo>
                <a:cubicBezTo>
                  <a:pt x="1228173" y="297401"/>
                  <a:pt x="1228542" y="312997"/>
                  <a:pt x="1223963" y="309563"/>
                </a:cubicBezTo>
                <a:cubicBezTo>
                  <a:pt x="1193931" y="287040"/>
                  <a:pt x="1230666" y="282796"/>
                  <a:pt x="1204913" y="266700"/>
                </a:cubicBezTo>
                <a:cubicBezTo>
                  <a:pt x="1196399" y="261379"/>
                  <a:pt x="1185863" y="260350"/>
                  <a:pt x="1176338" y="257175"/>
                </a:cubicBezTo>
                <a:cubicBezTo>
                  <a:pt x="1142097" y="245762"/>
                  <a:pt x="1184840" y="259604"/>
                  <a:pt x="1143000" y="247650"/>
                </a:cubicBezTo>
                <a:cubicBezTo>
                  <a:pt x="1138173" y="246271"/>
                  <a:pt x="1133652" y="243786"/>
                  <a:pt x="1128713" y="242888"/>
                </a:cubicBezTo>
                <a:cubicBezTo>
                  <a:pt x="1112221" y="239889"/>
                  <a:pt x="1056680" y="234732"/>
                  <a:pt x="1042988" y="233363"/>
                </a:cubicBezTo>
                <a:cubicBezTo>
                  <a:pt x="1038225" y="234950"/>
                  <a:pt x="1033190" y="235880"/>
                  <a:pt x="1028700" y="238125"/>
                </a:cubicBezTo>
                <a:cubicBezTo>
                  <a:pt x="1023581" y="240685"/>
                  <a:pt x="1020108" y="247080"/>
                  <a:pt x="1014413" y="247650"/>
                </a:cubicBezTo>
                <a:cubicBezTo>
                  <a:pt x="1003243" y="248767"/>
                  <a:pt x="992188" y="244475"/>
                  <a:pt x="981075" y="242888"/>
                </a:cubicBezTo>
                <a:cubicBezTo>
                  <a:pt x="976313" y="241300"/>
                  <a:pt x="970708" y="241261"/>
                  <a:pt x="966788" y="238125"/>
                </a:cubicBezTo>
                <a:cubicBezTo>
                  <a:pt x="950364" y="224986"/>
                  <a:pt x="957771" y="208935"/>
                  <a:pt x="962025" y="190500"/>
                </a:cubicBezTo>
                <a:cubicBezTo>
                  <a:pt x="968026" y="164496"/>
                  <a:pt x="969022" y="165718"/>
                  <a:pt x="981075" y="147638"/>
                </a:cubicBezTo>
                <a:cubicBezTo>
                  <a:pt x="979488" y="127000"/>
                  <a:pt x="979910" y="106109"/>
                  <a:pt x="976313" y="85725"/>
                </a:cubicBezTo>
                <a:cubicBezTo>
                  <a:pt x="975079" y="78734"/>
                  <a:pt x="969585" y="73200"/>
                  <a:pt x="966788" y="66675"/>
                </a:cubicBezTo>
                <a:cubicBezTo>
                  <a:pt x="964810" y="62061"/>
                  <a:pt x="964810" y="56565"/>
                  <a:pt x="962025" y="52388"/>
                </a:cubicBezTo>
                <a:cubicBezTo>
                  <a:pt x="958289" y="46784"/>
                  <a:pt x="951653" y="43581"/>
                  <a:pt x="947738" y="38100"/>
                </a:cubicBezTo>
                <a:cubicBezTo>
                  <a:pt x="938160" y="24690"/>
                  <a:pt x="937285" y="15340"/>
                  <a:pt x="933450" y="0"/>
                </a:cubicBezTo>
                <a:cubicBezTo>
                  <a:pt x="922338" y="1588"/>
                  <a:pt x="910535" y="594"/>
                  <a:pt x="900113" y="4763"/>
                </a:cubicBezTo>
                <a:cubicBezTo>
                  <a:pt x="881992" y="12012"/>
                  <a:pt x="888166" y="20552"/>
                  <a:pt x="881063" y="33338"/>
                </a:cubicBezTo>
                <a:cubicBezTo>
                  <a:pt x="870846" y="51729"/>
                  <a:pt x="861994" y="66685"/>
                  <a:pt x="842963" y="76200"/>
                </a:cubicBezTo>
                <a:cubicBezTo>
                  <a:pt x="811445" y="91959"/>
                  <a:pt x="777584" y="88179"/>
                  <a:pt x="742950" y="90488"/>
                </a:cubicBezTo>
                <a:cubicBezTo>
                  <a:pt x="729345" y="93209"/>
                  <a:pt x="713547" y="95975"/>
                  <a:pt x="700088" y="100013"/>
                </a:cubicBezTo>
                <a:cubicBezTo>
                  <a:pt x="685663" y="104341"/>
                  <a:pt x="671513" y="109537"/>
                  <a:pt x="657225" y="114300"/>
                </a:cubicBezTo>
                <a:cubicBezTo>
                  <a:pt x="652463" y="115887"/>
                  <a:pt x="647808" y="117846"/>
                  <a:pt x="642938" y="119063"/>
                </a:cubicBezTo>
                <a:cubicBezTo>
                  <a:pt x="616035" y="125788"/>
                  <a:pt x="630306" y="122541"/>
                  <a:pt x="600075" y="128588"/>
                </a:cubicBezTo>
                <a:cubicBezTo>
                  <a:pt x="585788" y="127000"/>
                  <a:pt x="569540" y="131221"/>
                  <a:pt x="557213" y="123825"/>
                </a:cubicBezTo>
                <a:cubicBezTo>
                  <a:pt x="543600" y="115657"/>
                  <a:pt x="543699" y="90744"/>
                  <a:pt x="528638" y="85725"/>
                </a:cubicBezTo>
                <a:cubicBezTo>
                  <a:pt x="523875" y="84138"/>
                  <a:pt x="518964" y="82940"/>
                  <a:pt x="514350" y="80963"/>
                </a:cubicBezTo>
                <a:cubicBezTo>
                  <a:pt x="507824" y="78166"/>
                  <a:pt x="502035" y="73683"/>
                  <a:pt x="495300" y="71438"/>
                </a:cubicBezTo>
                <a:cubicBezTo>
                  <a:pt x="487621" y="68878"/>
                  <a:pt x="479425" y="68263"/>
                  <a:pt x="471488" y="66675"/>
                </a:cubicBezTo>
                <a:cubicBezTo>
                  <a:pt x="467906" y="67272"/>
                  <a:pt x="430964" y="72649"/>
                  <a:pt x="423863" y="76200"/>
                </a:cubicBezTo>
                <a:cubicBezTo>
                  <a:pt x="349744" y="113260"/>
                  <a:pt x="410618" y="91729"/>
                  <a:pt x="371475" y="104775"/>
                </a:cubicBezTo>
                <a:cubicBezTo>
                  <a:pt x="366713" y="107950"/>
                  <a:pt x="361845" y="110973"/>
                  <a:pt x="357188" y="114300"/>
                </a:cubicBezTo>
                <a:cubicBezTo>
                  <a:pt x="350729" y="118914"/>
                  <a:pt x="345238" y="125038"/>
                  <a:pt x="338138" y="128588"/>
                </a:cubicBezTo>
                <a:cubicBezTo>
                  <a:pt x="332284" y="131515"/>
                  <a:pt x="325438" y="131763"/>
                  <a:pt x="319088" y="133350"/>
                </a:cubicBezTo>
                <a:cubicBezTo>
                  <a:pt x="275437" y="155176"/>
                  <a:pt x="296855" y="147638"/>
                  <a:pt x="209550" y="147638"/>
                </a:cubicBezTo>
                <a:cubicBezTo>
                  <a:pt x="195174" y="147638"/>
                  <a:pt x="284163" y="134937"/>
                  <a:pt x="280988" y="13335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DB9470-ED31-40B5-9AC8-693327A83CF4}"/>
              </a:ext>
            </a:extLst>
          </p:cNvPr>
          <p:cNvSpPr/>
          <p:nvPr/>
        </p:nvSpPr>
        <p:spPr>
          <a:xfrm>
            <a:off x="1887279" y="4321240"/>
            <a:ext cx="533144" cy="606951"/>
          </a:xfrm>
          <a:custGeom>
            <a:avLst/>
            <a:gdLst>
              <a:gd name="connsiteX0" fmla="*/ 5316 w 533144"/>
              <a:gd name="connsiteY0" fmla="*/ 43425 h 606951"/>
              <a:gd name="connsiteX1" fmla="*/ 79744 w 533144"/>
              <a:gd name="connsiteY1" fmla="*/ 27476 h 606951"/>
              <a:gd name="connsiteX2" fmla="*/ 95693 w 533144"/>
              <a:gd name="connsiteY2" fmla="*/ 22160 h 606951"/>
              <a:gd name="connsiteX3" fmla="*/ 122274 w 533144"/>
              <a:gd name="connsiteY3" fmla="*/ 895 h 606951"/>
              <a:gd name="connsiteX4" fmla="*/ 132907 w 533144"/>
              <a:gd name="connsiteY4" fmla="*/ 16844 h 606951"/>
              <a:gd name="connsiteX5" fmla="*/ 138223 w 533144"/>
              <a:gd name="connsiteY5" fmla="*/ 54058 h 606951"/>
              <a:gd name="connsiteX6" fmla="*/ 170121 w 533144"/>
              <a:gd name="connsiteY6" fmla="*/ 70007 h 606951"/>
              <a:gd name="connsiteX7" fmla="*/ 186070 w 533144"/>
              <a:gd name="connsiteY7" fmla="*/ 101904 h 606951"/>
              <a:gd name="connsiteX8" fmla="*/ 191386 w 533144"/>
              <a:gd name="connsiteY8" fmla="*/ 123169 h 606951"/>
              <a:gd name="connsiteX9" fmla="*/ 207335 w 533144"/>
              <a:gd name="connsiteY9" fmla="*/ 128486 h 606951"/>
              <a:gd name="connsiteX10" fmla="*/ 223284 w 533144"/>
              <a:gd name="connsiteY10" fmla="*/ 139118 h 606951"/>
              <a:gd name="connsiteX11" fmla="*/ 271130 w 533144"/>
              <a:gd name="connsiteY11" fmla="*/ 155067 h 606951"/>
              <a:gd name="connsiteX12" fmla="*/ 287079 w 533144"/>
              <a:gd name="connsiteY12" fmla="*/ 160383 h 606951"/>
              <a:gd name="connsiteX13" fmla="*/ 334926 w 533144"/>
              <a:gd name="connsiteY13" fmla="*/ 165700 h 606951"/>
              <a:gd name="connsiteX14" fmla="*/ 361507 w 533144"/>
              <a:gd name="connsiteY14" fmla="*/ 202913 h 606951"/>
              <a:gd name="connsiteX15" fmla="*/ 372140 w 533144"/>
              <a:gd name="connsiteY15" fmla="*/ 234811 h 606951"/>
              <a:gd name="connsiteX16" fmla="*/ 377456 w 533144"/>
              <a:gd name="connsiteY16" fmla="*/ 256076 h 606951"/>
              <a:gd name="connsiteX17" fmla="*/ 409354 w 533144"/>
              <a:gd name="connsiteY17" fmla="*/ 272025 h 606951"/>
              <a:gd name="connsiteX18" fmla="*/ 435935 w 533144"/>
              <a:gd name="connsiteY18" fmla="*/ 303923 h 606951"/>
              <a:gd name="connsiteX19" fmla="*/ 451884 w 533144"/>
              <a:gd name="connsiteY19" fmla="*/ 335820 h 606951"/>
              <a:gd name="connsiteX20" fmla="*/ 478465 w 533144"/>
              <a:gd name="connsiteY20" fmla="*/ 383667 h 606951"/>
              <a:gd name="connsiteX21" fmla="*/ 494414 w 533144"/>
              <a:gd name="connsiteY21" fmla="*/ 388983 h 606951"/>
              <a:gd name="connsiteX22" fmla="*/ 505047 w 533144"/>
              <a:gd name="connsiteY22" fmla="*/ 410248 h 606951"/>
              <a:gd name="connsiteX23" fmla="*/ 510363 w 533144"/>
              <a:gd name="connsiteY23" fmla="*/ 431513 h 606951"/>
              <a:gd name="connsiteX24" fmla="*/ 520995 w 533144"/>
              <a:gd name="connsiteY24" fmla="*/ 463411 h 606951"/>
              <a:gd name="connsiteX25" fmla="*/ 526312 w 533144"/>
              <a:gd name="connsiteY25" fmla="*/ 479360 h 606951"/>
              <a:gd name="connsiteX26" fmla="*/ 526312 w 533144"/>
              <a:gd name="connsiteY26" fmla="*/ 569737 h 606951"/>
              <a:gd name="connsiteX27" fmla="*/ 515679 w 533144"/>
              <a:gd name="connsiteY27" fmla="*/ 553788 h 606951"/>
              <a:gd name="connsiteX28" fmla="*/ 494414 w 533144"/>
              <a:gd name="connsiteY28" fmla="*/ 495309 h 606951"/>
              <a:gd name="connsiteX29" fmla="*/ 473149 w 533144"/>
              <a:gd name="connsiteY29" fmla="*/ 474044 h 606951"/>
              <a:gd name="connsiteX30" fmla="*/ 382772 w 533144"/>
              <a:gd name="connsiteY30" fmla="*/ 479360 h 606951"/>
              <a:gd name="connsiteX31" fmla="*/ 366823 w 533144"/>
              <a:gd name="connsiteY31" fmla="*/ 484676 h 606951"/>
              <a:gd name="connsiteX32" fmla="*/ 356191 w 533144"/>
              <a:gd name="connsiteY32" fmla="*/ 500625 h 606951"/>
              <a:gd name="connsiteX33" fmla="*/ 350874 w 533144"/>
              <a:gd name="connsiteY33" fmla="*/ 521890 h 606951"/>
              <a:gd name="connsiteX34" fmla="*/ 334926 w 533144"/>
              <a:gd name="connsiteY34" fmla="*/ 543155 h 606951"/>
              <a:gd name="connsiteX35" fmla="*/ 324293 w 533144"/>
              <a:gd name="connsiteY35" fmla="*/ 559104 h 606951"/>
              <a:gd name="connsiteX36" fmla="*/ 313661 w 533144"/>
              <a:gd name="connsiteY36" fmla="*/ 591002 h 606951"/>
              <a:gd name="connsiteX37" fmla="*/ 308344 w 533144"/>
              <a:gd name="connsiteY37" fmla="*/ 606951 h 606951"/>
              <a:gd name="connsiteX38" fmla="*/ 223284 w 533144"/>
              <a:gd name="connsiteY38" fmla="*/ 596318 h 606951"/>
              <a:gd name="connsiteX39" fmla="*/ 207335 w 533144"/>
              <a:gd name="connsiteY39" fmla="*/ 585686 h 606951"/>
              <a:gd name="connsiteX40" fmla="*/ 111642 w 533144"/>
              <a:gd name="connsiteY40" fmla="*/ 585686 h 606951"/>
              <a:gd name="connsiteX41" fmla="*/ 90377 w 533144"/>
              <a:gd name="connsiteY41" fmla="*/ 553788 h 606951"/>
              <a:gd name="connsiteX42" fmla="*/ 79744 w 533144"/>
              <a:gd name="connsiteY42" fmla="*/ 537839 h 606951"/>
              <a:gd name="connsiteX43" fmla="*/ 53163 w 533144"/>
              <a:gd name="connsiteY43" fmla="*/ 484676 h 606951"/>
              <a:gd name="connsiteX44" fmla="*/ 42530 w 533144"/>
              <a:gd name="connsiteY44" fmla="*/ 468727 h 606951"/>
              <a:gd name="connsiteX45" fmla="*/ 37214 w 533144"/>
              <a:gd name="connsiteY45" fmla="*/ 452779 h 606951"/>
              <a:gd name="connsiteX46" fmla="*/ 31898 w 533144"/>
              <a:gd name="connsiteY46" fmla="*/ 431513 h 606951"/>
              <a:gd name="connsiteX47" fmla="*/ 21265 w 533144"/>
              <a:gd name="connsiteY47" fmla="*/ 399616 h 606951"/>
              <a:gd name="connsiteX48" fmla="*/ 15949 w 533144"/>
              <a:gd name="connsiteY48" fmla="*/ 272025 h 606951"/>
              <a:gd name="connsiteX49" fmla="*/ 10633 w 533144"/>
              <a:gd name="connsiteY49" fmla="*/ 256076 h 606951"/>
              <a:gd name="connsiteX50" fmla="*/ 0 w 533144"/>
              <a:gd name="connsiteY50" fmla="*/ 112537 h 606951"/>
              <a:gd name="connsiteX51" fmla="*/ 5316 w 533144"/>
              <a:gd name="connsiteY51" fmla="*/ 59374 h 606951"/>
              <a:gd name="connsiteX52" fmla="*/ 5316 w 533144"/>
              <a:gd name="connsiteY52" fmla="*/ 43425 h 60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3144" h="606951">
                <a:moveTo>
                  <a:pt x="5316" y="43425"/>
                </a:moveTo>
                <a:cubicBezTo>
                  <a:pt x="58972" y="36718"/>
                  <a:pt x="34290" y="42628"/>
                  <a:pt x="79744" y="27476"/>
                </a:cubicBezTo>
                <a:lnTo>
                  <a:pt x="95693" y="22160"/>
                </a:lnTo>
                <a:cubicBezTo>
                  <a:pt x="99748" y="16078"/>
                  <a:pt x="108760" y="-4511"/>
                  <a:pt x="122274" y="895"/>
                </a:cubicBezTo>
                <a:cubicBezTo>
                  <a:pt x="128206" y="3268"/>
                  <a:pt x="129363" y="11528"/>
                  <a:pt x="132907" y="16844"/>
                </a:cubicBezTo>
                <a:cubicBezTo>
                  <a:pt x="134679" y="29249"/>
                  <a:pt x="133134" y="42607"/>
                  <a:pt x="138223" y="54058"/>
                </a:cubicBezTo>
                <a:cubicBezTo>
                  <a:pt x="141807" y="62122"/>
                  <a:pt x="163046" y="67648"/>
                  <a:pt x="170121" y="70007"/>
                </a:cubicBezTo>
                <a:cubicBezTo>
                  <a:pt x="181772" y="87482"/>
                  <a:pt x="180567" y="82644"/>
                  <a:pt x="186070" y="101904"/>
                </a:cubicBezTo>
                <a:cubicBezTo>
                  <a:pt x="188077" y="108929"/>
                  <a:pt x="186822" y="117464"/>
                  <a:pt x="191386" y="123169"/>
                </a:cubicBezTo>
                <a:cubicBezTo>
                  <a:pt x="194887" y="127545"/>
                  <a:pt x="202323" y="125980"/>
                  <a:pt x="207335" y="128486"/>
                </a:cubicBezTo>
                <a:cubicBezTo>
                  <a:pt x="213050" y="131343"/>
                  <a:pt x="217445" y="136523"/>
                  <a:pt x="223284" y="139118"/>
                </a:cubicBezTo>
                <a:cubicBezTo>
                  <a:pt x="223298" y="139124"/>
                  <a:pt x="263149" y="152407"/>
                  <a:pt x="271130" y="155067"/>
                </a:cubicBezTo>
                <a:cubicBezTo>
                  <a:pt x="276446" y="156839"/>
                  <a:pt x="281509" y="159764"/>
                  <a:pt x="287079" y="160383"/>
                </a:cubicBezTo>
                <a:lnTo>
                  <a:pt x="334926" y="165700"/>
                </a:lnTo>
                <a:cubicBezTo>
                  <a:pt x="337062" y="168548"/>
                  <a:pt x="358683" y="196559"/>
                  <a:pt x="361507" y="202913"/>
                </a:cubicBezTo>
                <a:cubicBezTo>
                  <a:pt x="366059" y="213155"/>
                  <a:pt x="369422" y="223938"/>
                  <a:pt x="372140" y="234811"/>
                </a:cubicBezTo>
                <a:cubicBezTo>
                  <a:pt x="373912" y="241899"/>
                  <a:pt x="373403" y="249997"/>
                  <a:pt x="377456" y="256076"/>
                </a:cubicBezTo>
                <a:cubicBezTo>
                  <a:pt x="383346" y="264910"/>
                  <a:pt x="400255" y="268992"/>
                  <a:pt x="409354" y="272025"/>
                </a:cubicBezTo>
                <a:cubicBezTo>
                  <a:pt x="421109" y="283781"/>
                  <a:pt x="428534" y="289122"/>
                  <a:pt x="435935" y="303923"/>
                </a:cubicBezTo>
                <a:cubicBezTo>
                  <a:pt x="457943" y="347938"/>
                  <a:pt x="421415" y="290121"/>
                  <a:pt x="451884" y="335820"/>
                </a:cubicBezTo>
                <a:cubicBezTo>
                  <a:pt x="456565" y="349863"/>
                  <a:pt x="464755" y="379097"/>
                  <a:pt x="478465" y="383667"/>
                </a:cubicBezTo>
                <a:lnTo>
                  <a:pt x="494414" y="388983"/>
                </a:lnTo>
                <a:cubicBezTo>
                  <a:pt x="497958" y="396071"/>
                  <a:pt x="502264" y="402828"/>
                  <a:pt x="505047" y="410248"/>
                </a:cubicBezTo>
                <a:cubicBezTo>
                  <a:pt x="507613" y="417089"/>
                  <a:pt x="508264" y="424515"/>
                  <a:pt x="510363" y="431513"/>
                </a:cubicBezTo>
                <a:cubicBezTo>
                  <a:pt x="513583" y="442248"/>
                  <a:pt x="517451" y="452778"/>
                  <a:pt x="520995" y="463411"/>
                </a:cubicBezTo>
                <a:lnTo>
                  <a:pt x="526312" y="479360"/>
                </a:lnTo>
                <a:cubicBezTo>
                  <a:pt x="531514" y="510573"/>
                  <a:pt x="538654" y="536826"/>
                  <a:pt x="526312" y="569737"/>
                </a:cubicBezTo>
                <a:cubicBezTo>
                  <a:pt x="524068" y="575720"/>
                  <a:pt x="519223" y="559104"/>
                  <a:pt x="515679" y="553788"/>
                </a:cubicBezTo>
                <a:cubicBezTo>
                  <a:pt x="505622" y="473332"/>
                  <a:pt x="522469" y="537393"/>
                  <a:pt x="494414" y="495309"/>
                </a:cubicBezTo>
                <a:cubicBezTo>
                  <a:pt x="478212" y="471006"/>
                  <a:pt x="503528" y="484170"/>
                  <a:pt x="473149" y="474044"/>
                </a:cubicBezTo>
                <a:cubicBezTo>
                  <a:pt x="443023" y="475816"/>
                  <a:pt x="412800" y="476357"/>
                  <a:pt x="382772" y="479360"/>
                </a:cubicBezTo>
                <a:cubicBezTo>
                  <a:pt x="377196" y="479918"/>
                  <a:pt x="371199" y="481175"/>
                  <a:pt x="366823" y="484676"/>
                </a:cubicBezTo>
                <a:cubicBezTo>
                  <a:pt x="361834" y="488667"/>
                  <a:pt x="359735" y="495309"/>
                  <a:pt x="356191" y="500625"/>
                </a:cubicBezTo>
                <a:cubicBezTo>
                  <a:pt x="354419" y="507713"/>
                  <a:pt x="354142" y="515355"/>
                  <a:pt x="350874" y="521890"/>
                </a:cubicBezTo>
                <a:cubicBezTo>
                  <a:pt x="346912" y="529815"/>
                  <a:pt x="340076" y="535945"/>
                  <a:pt x="334926" y="543155"/>
                </a:cubicBezTo>
                <a:cubicBezTo>
                  <a:pt x="331212" y="548354"/>
                  <a:pt x="327837" y="553788"/>
                  <a:pt x="324293" y="559104"/>
                </a:cubicBezTo>
                <a:lnTo>
                  <a:pt x="313661" y="591002"/>
                </a:lnTo>
                <a:lnTo>
                  <a:pt x="308344" y="606951"/>
                </a:lnTo>
                <a:cubicBezTo>
                  <a:pt x="295155" y="605936"/>
                  <a:pt x="246234" y="607792"/>
                  <a:pt x="223284" y="596318"/>
                </a:cubicBezTo>
                <a:cubicBezTo>
                  <a:pt x="217569" y="593461"/>
                  <a:pt x="212651" y="589230"/>
                  <a:pt x="207335" y="585686"/>
                </a:cubicBezTo>
                <a:cubicBezTo>
                  <a:pt x="190292" y="587390"/>
                  <a:pt x="131464" y="597249"/>
                  <a:pt x="111642" y="585686"/>
                </a:cubicBezTo>
                <a:cubicBezTo>
                  <a:pt x="100604" y="579247"/>
                  <a:pt x="97465" y="564421"/>
                  <a:pt x="90377" y="553788"/>
                </a:cubicBezTo>
                <a:lnTo>
                  <a:pt x="79744" y="537839"/>
                </a:lnTo>
                <a:cubicBezTo>
                  <a:pt x="71329" y="504177"/>
                  <a:pt x="78481" y="522652"/>
                  <a:pt x="53163" y="484676"/>
                </a:cubicBezTo>
                <a:lnTo>
                  <a:pt x="42530" y="468727"/>
                </a:lnTo>
                <a:cubicBezTo>
                  <a:pt x="40758" y="463411"/>
                  <a:pt x="38753" y="458167"/>
                  <a:pt x="37214" y="452779"/>
                </a:cubicBezTo>
                <a:cubicBezTo>
                  <a:pt x="35207" y="445753"/>
                  <a:pt x="33998" y="438512"/>
                  <a:pt x="31898" y="431513"/>
                </a:cubicBezTo>
                <a:cubicBezTo>
                  <a:pt x="28678" y="420778"/>
                  <a:pt x="21265" y="399616"/>
                  <a:pt x="21265" y="399616"/>
                </a:cubicBezTo>
                <a:cubicBezTo>
                  <a:pt x="19493" y="357086"/>
                  <a:pt x="19093" y="314476"/>
                  <a:pt x="15949" y="272025"/>
                </a:cubicBezTo>
                <a:cubicBezTo>
                  <a:pt x="15535" y="266436"/>
                  <a:pt x="11047" y="261665"/>
                  <a:pt x="10633" y="256076"/>
                </a:cubicBezTo>
                <a:cubicBezTo>
                  <a:pt x="-467" y="106238"/>
                  <a:pt x="19507" y="171061"/>
                  <a:pt x="0" y="112537"/>
                </a:cubicBezTo>
                <a:cubicBezTo>
                  <a:pt x="1772" y="94816"/>
                  <a:pt x="1311" y="76727"/>
                  <a:pt x="5316" y="59374"/>
                </a:cubicBezTo>
                <a:cubicBezTo>
                  <a:pt x="6753" y="53148"/>
                  <a:pt x="15949" y="43425"/>
                  <a:pt x="5316" y="4342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315177-A713-4011-AEB1-AF8139233F26}"/>
              </a:ext>
            </a:extLst>
          </p:cNvPr>
          <p:cNvSpPr/>
          <p:nvPr/>
        </p:nvSpPr>
        <p:spPr>
          <a:xfrm>
            <a:off x="1355651" y="3859322"/>
            <a:ext cx="531628" cy="819004"/>
          </a:xfrm>
          <a:custGeom>
            <a:avLst/>
            <a:gdLst>
              <a:gd name="connsiteX0" fmla="*/ 53163 w 531628"/>
              <a:gd name="connsiteY0" fmla="*/ 149152 h 819004"/>
              <a:gd name="connsiteX1" fmla="*/ 116958 w 531628"/>
              <a:gd name="connsiteY1" fmla="*/ 149152 h 819004"/>
              <a:gd name="connsiteX2" fmla="*/ 148856 w 531628"/>
              <a:gd name="connsiteY2" fmla="*/ 138520 h 819004"/>
              <a:gd name="connsiteX3" fmla="*/ 180754 w 531628"/>
              <a:gd name="connsiteY3" fmla="*/ 111938 h 819004"/>
              <a:gd name="connsiteX4" fmla="*/ 196702 w 531628"/>
              <a:gd name="connsiteY4" fmla="*/ 95990 h 819004"/>
              <a:gd name="connsiteX5" fmla="*/ 212651 w 531628"/>
              <a:gd name="connsiteY5" fmla="*/ 85357 h 819004"/>
              <a:gd name="connsiteX6" fmla="*/ 239233 w 531628"/>
              <a:gd name="connsiteY6" fmla="*/ 53459 h 819004"/>
              <a:gd name="connsiteX7" fmla="*/ 244549 w 531628"/>
              <a:gd name="connsiteY7" fmla="*/ 37511 h 819004"/>
              <a:gd name="connsiteX8" fmla="*/ 249865 w 531628"/>
              <a:gd name="connsiteY8" fmla="*/ 297 h 819004"/>
              <a:gd name="connsiteX9" fmla="*/ 260498 w 531628"/>
              <a:gd name="connsiteY9" fmla="*/ 32194 h 819004"/>
              <a:gd name="connsiteX10" fmla="*/ 276447 w 531628"/>
              <a:gd name="connsiteY10" fmla="*/ 42827 h 819004"/>
              <a:gd name="connsiteX11" fmla="*/ 303028 w 531628"/>
              <a:gd name="connsiteY11" fmla="*/ 64092 h 819004"/>
              <a:gd name="connsiteX12" fmla="*/ 334926 w 531628"/>
              <a:gd name="connsiteY12" fmla="*/ 85357 h 819004"/>
              <a:gd name="connsiteX13" fmla="*/ 372140 w 531628"/>
              <a:gd name="connsiteY13" fmla="*/ 101306 h 819004"/>
              <a:gd name="connsiteX14" fmla="*/ 404037 w 531628"/>
              <a:gd name="connsiteY14" fmla="*/ 117255 h 819004"/>
              <a:gd name="connsiteX15" fmla="*/ 451884 w 531628"/>
              <a:gd name="connsiteY15" fmla="*/ 127887 h 819004"/>
              <a:gd name="connsiteX16" fmla="*/ 457200 w 531628"/>
              <a:gd name="connsiteY16" fmla="*/ 159785 h 819004"/>
              <a:gd name="connsiteX17" fmla="*/ 441251 w 531628"/>
              <a:gd name="connsiteY17" fmla="*/ 165101 h 819004"/>
              <a:gd name="connsiteX18" fmla="*/ 430619 w 531628"/>
              <a:gd name="connsiteY18" fmla="*/ 181050 h 819004"/>
              <a:gd name="connsiteX19" fmla="*/ 398721 w 531628"/>
              <a:gd name="connsiteY19" fmla="*/ 202315 h 819004"/>
              <a:gd name="connsiteX20" fmla="*/ 377456 w 531628"/>
              <a:gd name="connsiteY20" fmla="*/ 234213 h 819004"/>
              <a:gd name="connsiteX21" fmla="*/ 356191 w 531628"/>
              <a:gd name="connsiteY21" fmla="*/ 282059 h 819004"/>
              <a:gd name="connsiteX22" fmla="*/ 356191 w 531628"/>
              <a:gd name="connsiteY22" fmla="*/ 399018 h 819004"/>
              <a:gd name="connsiteX23" fmla="*/ 372140 w 531628"/>
              <a:gd name="connsiteY23" fmla="*/ 409650 h 819004"/>
              <a:gd name="connsiteX24" fmla="*/ 388089 w 531628"/>
              <a:gd name="connsiteY24" fmla="*/ 425599 h 819004"/>
              <a:gd name="connsiteX25" fmla="*/ 398721 w 531628"/>
              <a:gd name="connsiteY25" fmla="*/ 441548 h 819004"/>
              <a:gd name="connsiteX26" fmla="*/ 425302 w 531628"/>
              <a:gd name="connsiteY26" fmla="*/ 489394 h 819004"/>
              <a:gd name="connsiteX27" fmla="*/ 457200 w 531628"/>
              <a:gd name="connsiteY27" fmla="*/ 505343 h 819004"/>
              <a:gd name="connsiteX28" fmla="*/ 473149 w 531628"/>
              <a:gd name="connsiteY28" fmla="*/ 510659 h 819004"/>
              <a:gd name="connsiteX29" fmla="*/ 483782 w 531628"/>
              <a:gd name="connsiteY29" fmla="*/ 526608 h 819004"/>
              <a:gd name="connsiteX30" fmla="*/ 499730 w 531628"/>
              <a:gd name="connsiteY30" fmla="*/ 537241 h 819004"/>
              <a:gd name="connsiteX31" fmla="*/ 515679 w 531628"/>
              <a:gd name="connsiteY31" fmla="*/ 585087 h 819004"/>
              <a:gd name="connsiteX32" fmla="*/ 526312 w 531628"/>
              <a:gd name="connsiteY32" fmla="*/ 616985 h 819004"/>
              <a:gd name="connsiteX33" fmla="*/ 531628 w 531628"/>
              <a:gd name="connsiteY33" fmla="*/ 632934 h 819004"/>
              <a:gd name="connsiteX34" fmla="*/ 526312 w 531628"/>
              <a:gd name="connsiteY34" fmla="*/ 771157 h 819004"/>
              <a:gd name="connsiteX35" fmla="*/ 489098 w 531628"/>
              <a:gd name="connsiteY35" fmla="*/ 813687 h 819004"/>
              <a:gd name="connsiteX36" fmla="*/ 473149 w 531628"/>
              <a:gd name="connsiteY36" fmla="*/ 819004 h 819004"/>
              <a:gd name="connsiteX37" fmla="*/ 425302 w 531628"/>
              <a:gd name="connsiteY37" fmla="*/ 813687 h 819004"/>
              <a:gd name="connsiteX38" fmla="*/ 409354 w 531628"/>
              <a:gd name="connsiteY38" fmla="*/ 803055 h 819004"/>
              <a:gd name="connsiteX39" fmla="*/ 356191 w 531628"/>
              <a:gd name="connsiteY39" fmla="*/ 792422 h 819004"/>
              <a:gd name="connsiteX40" fmla="*/ 318977 w 531628"/>
              <a:gd name="connsiteY40" fmla="*/ 771157 h 819004"/>
              <a:gd name="connsiteX41" fmla="*/ 292396 w 531628"/>
              <a:gd name="connsiteY41" fmla="*/ 739259 h 819004"/>
              <a:gd name="connsiteX42" fmla="*/ 276447 w 531628"/>
              <a:gd name="connsiteY42" fmla="*/ 728627 h 819004"/>
              <a:gd name="connsiteX43" fmla="*/ 255182 w 531628"/>
              <a:gd name="connsiteY43" fmla="*/ 680780 h 819004"/>
              <a:gd name="connsiteX44" fmla="*/ 233916 w 531628"/>
              <a:gd name="connsiteY44" fmla="*/ 616985 h 819004"/>
              <a:gd name="connsiteX45" fmla="*/ 217968 w 531628"/>
              <a:gd name="connsiteY45" fmla="*/ 601036 h 819004"/>
              <a:gd name="connsiteX46" fmla="*/ 207335 w 531628"/>
              <a:gd name="connsiteY46" fmla="*/ 569138 h 819004"/>
              <a:gd name="connsiteX47" fmla="*/ 186070 w 531628"/>
              <a:gd name="connsiteY47" fmla="*/ 537241 h 819004"/>
              <a:gd name="connsiteX48" fmla="*/ 159489 w 531628"/>
              <a:gd name="connsiteY48" fmla="*/ 489394 h 819004"/>
              <a:gd name="connsiteX49" fmla="*/ 143540 w 531628"/>
              <a:gd name="connsiteY49" fmla="*/ 473445 h 819004"/>
              <a:gd name="connsiteX50" fmla="*/ 122275 w 531628"/>
              <a:gd name="connsiteY50" fmla="*/ 441548 h 819004"/>
              <a:gd name="connsiteX51" fmla="*/ 111642 w 531628"/>
              <a:gd name="connsiteY51" fmla="*/ 425599 h 819004"/>
              <a:gd name="connsiteX52" fmla="*/ 101009 w 531628"/>
              <a:gd name="connsiteY52" fmla="*/ 409650 h 819004"/>
              <a:gd name="connsiteX53" fmla="*/ 74428 w 531628"/>
              <a:gd name="connsiteY53" fmla="*/ 377752 h 819004"/>
              <a:gd name="connsiteX54" fmla="*/ 53163 w 531628"/>
              <a:gd name="connsiteY54" fmla="*/ 356487 h 819004"/>
              <a:gd name="connsiteX55" fmla="*/ 31898 w 531628"/>
              <a:gd name="connsiteY55" fmla="*/ 324590 h 819004"/>
              <a:gd name="connsiteX56" fmla="*/ 15949 w 531628"/>
              <a:gd name="connsiteY56" fmla="*/ 287376 h 819004"/>
              <a:gd name="connsiteX57" fmla="*/ 0 w 531628"/>
              <a:gd name="connsiteY57" fmla="*/ 228897 h 819004"/>
              <a:gd name="connsiteX58" fmla="*/ 21265 w 531628"/>
              <a:gd name="connsiteY58" fmla="*/ 159785 h 819004"/>
              <a:gd name="connsiteX59" fmla="*/ 53163 w 531628"/>
              <a:gd name="connsiteY59" fmla="*/ 149152 h 8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1628" h="819004">
                <a:moveTo>
                  <a:pt x="53163" y="149152"/>
                </a:moveTo>
                <a:cubicBezTo>
                  <a:pt x="69112" y="147380"/>
                  <a:pt x="80217" y="157631"/>
                  <a:pt x="116958" y="149152"/>
                </a:cubicBezTo>
                <a:cubicBezTo>
                  <a:pt x="127879" y="146632"/>
                  <a:pt x="148856" y="138520"/>
                  <a:pt x="148856" y="138520"/>
                </a:cubicBezTo>
                <a:cubicBezTo>
                  <a:pt x="195449" y="91927"/>
                  <a:pt x="136346" y="148945"/>
                  <a:pt x="180754" y="111938"/>
                </a:cubicBezTo>
                <a:cubicBezTo>
                  <a:pt x="186529" y="107125"/>
                  <a:pt x="190927" y="100803"/>
                  <a:pt x="196702" y="95990"/>
                </a:cubicBezTo>
                <a:cubicBezTo>
                  <a:pt x="201611" y="91900"/>
                  <a:pt x="207742" y="89447"/>
                  <a:pt x="212651" y="85357"/>
                </a:cubicBezTo>
                <a:cubicBezTo>
                  <a:pt x="228001" y="72565"/>
                  <a:pt x="228778" y="69141"/>
                  <a:pt x="239233" y="53459"/>
                </a:cubicBezTo>
                <a:cubicBezTo>
                  <a:pt x="241005" y="48143"/>
                  <a:pt x="243450" y="43006"/>
                  <a:pt x="244549" y="37511"/>
                </a:cubicBezTo>
                <a:cubicBezTo>
                  <a:pt x="247006" y="25224"/>
                  <a:pt x="237978" y="4260"/>
                  <a:pt x="249865" y="297"/>
                </a:cubicBezTo>
                <a:cubicBezTo>
                  <a:pt x="260497" y="-3248"/>
                  <a:pt x="251173" y="25977"/>
                  <a:pt x="260498" y="32194"/>
                </a:cubicBezTo>
                <a:lnTo>
                  <a:pt x="276447" y="42827"/>
                </a:lnTo>
                <a:cubicBezTo>
                  <a:pt x="306915" y="88532"/>
                  <a:pt x="266346" y="34748"/>
                  <a:pt x="303028" y="64092"/>
                </a:cubicBezTo>
                <a:cubicBezTo>
                  <a:pt x="336405" y="90793"/>
                  <a:pt x="286089" y="73148"/>
                  <a:pt x="334926" y="85357"/>
                </a:cubicBezTo>
                <a:cubicBezTo>
                  <a:pt x="374963" y="112049"/>
                  <a:pt x="324084" y="80711"/>
                  <a:pt x="372140" y="101306"/>
                </a:cubicBezTo>
                <a:cubicBezTo>
                  <a:pt x="403015" y="114537"/>
                  <a:pt x="373026" y="110363"/>
                  <a:pt x="404037" y="117255"/>
                </a:cubicBezTo>
                <a:cubicBezTo>
                  <a:pt x="460188" y="129734"/>
                  <a:pt x="415974" y="115918"/>
                  <a:pt x="451884" y="127887"/>
                </a:cubicBezTo>
                <a:cubicBezTo>
                  <a:pt x="458932" y="138460"/>
                  <a:pt x="470406" y="146579"/>
                  <a:pt x="457200" y="159785"/>
                </a:cubicBezTo>
                <a:cubicBezTo>
                  <a:pt x="453237" y="163748"/>
                  <a:pt x="446567" y="163329"/>
                  <a:pt x="441251" y="165101"/>
                </a:cubicBezTo>
                <a:cubicBezTo>
                  <a:pt x="437707" y="170417"/>
                  <a:pt x="435608" y="177059"/>
                  <a:pt x="430619" y="181050"/>
                </a:cubicBezTo>
                <a:cubicBezTo>
                  <a:pt x="394090" y="210273"/>
                  <a:pt x="436674" y="153518"/>
                  <a:pt x="398721" y="202315"/>
                </a:cubicBezTo>
                <a:cubicBezTo>
                  <a:pt x="390876" y="212402"/>
                  <a:pt x="377456" y="234213"/>
                  <a:pt x="377456" y="234213"/>
                </a:cubicBezTo>
                <a:cubicBezTo>
                  <a:pt x="364803" y="272172"/>
                  <a:pt x="373040" y="256786"/>
                  <a:pt x="356191" y="282059"/>
                </a:cubicBezTo>
                <a:cubicBezTo>
                  <a:pt x="341768" y="325332"/>
                  <a:pt x="341229" y="320468"/>
                  <a:pt x="356191" y="399018"/>
                </a:cubicBezTo>
                <a:cubicBezTo>
                  <a:pt x="357387" y="405294"/>
                  <a:pt x="367232" y="405560"/>
                  <a:pt x="372140" y="409650"/>
                </a:cubicBezTo>
                <a:cubicBezTo>
                  <a:pt x="377916" y="414463"/>
                  <a:pt x="383276" y="419823"/>
                  <a:pt x="388089" y="425599"/>
                </a:cubicBezTo>
                <a:cubicBezTo>
                  <a:pt x="392179" y="430507"/>
                  <a:pt x="395864" y="435833"/>
                  <a:pt x="398721" y="441548"/>
                </a:cubicBezTo>
                <a:cubicBezTo>
                  <a:pt x="406210" y="456528"/>
                  <a:pt x="405186" y="482688"/>
                  <a:pt x="425302" y="489394"/>
                </a:cubicBezTo>
                <a:cubicBezTo>
                  <a:pt x="465398" y="502761"/>
                  <a:pt x="415968" y="484729"/>
                  <a:pt x="457200" y="505343"/>
                </a:cubicBezTo>
                <a:cubicBezTo>
                  <a:pt x="462212" y="507849"/>
                  <a:pt x="467833" y="508887"/>
                  <a:pt x="473149" y="510659"/>
                </a:cubicBezTo>
                <a:cubicBezTo>
                  <a:pt x="476693" y="515975"/>
                  <a:pt x="479264" y="522090"/>
                  <a:pt x="483782" y="526608"/>
                </a:cubicBezTo>
                <a:cubicBezTo>
                  <a:pt x="488300" y="531126"/>
                  <a:pt x="496344" y="531823"/>
                  <a:pt x="499730" y="537241"/>
                </a:cubicBezTo>
                <a:cubicBezTo>
                  <a:pt x="499734" y="537248"/>
                  <a:pt x="513020" y="577109"/>
                  <a:pt x="515679" y="585087"/>
                </a:cubicBezTo>
                <a:lnTo>
                  <a:pt x="526312" y="616985"/>
                </a:lnTo>
                <a:lnTo>
                  <a:pt x="531628" y="632934"/>
                </a:lnTo>
                <a:cubicBezTo>
                  <a:pt x="529856" y="679008"/>
                  <a:pt x="533430" y="725601"/>
                  <a:pt x="526312" y="771157"/>
                </a:cubicBezTo>
                <a:cubicBezTo>
                  <a:pt x="523608" y="788460"/>
                  <a:pt x="504627" y="805922"/>
                  <a:pt x="489098" y="813687"/>
                </a:cubicBezTo>
                <a:cubicBezTo>
                  <a:pt x="484086" y="816193"/>
                  <a:pt x="478465" y="817232"/>
                  <a:pt x="473149" y="819004"/>
                </a:cubicBezTo>
                <a:cubicBezTo>
                  <a:pt x="457200" y="817232"/>
                  <a:pt x="440870" y="817579"/>
                  <a:pt x="425302" y="813687"/>
                </a:cubicBezTo>
                <a:cubicBezTo>
                  <a:pt x="419104" y="812137"/>
                  <a:pt x="415461" y="804934"/>
                  <a:pt x="409354" y="803055"/>
                </a:cubicBezTo>
                <a:cubicBezTo>
                  <a:pt x="392081" y="797740"/>
                  <a:pt x="356191" y="792422"/>
                  <a:pt x="356191" y="792422"/>
                </a:cubicBezTo>
                <a:cubicBezTo>
                  <a:pt x="343189" y="785921"/>
                  <a:pt x="330250" y="780552"/>
                  <a:pt x="318977" y="771157"/>
                </a:cubicBezTo>
                <a:cubicBezTo>
                  <a:pt x="266709" y="727600"/>
                  <a:pt x="334223" y="781086"/>
                  <a:pt x="292396" y="739259"/>
                </a:cubicBezTo>
                <a:cubicBezTo>
                  <a:pt x="287878" y="734741"/>
                  <a:pt x="281763" y="732171"/>
                  <a:pt x="276447" y="728627"/>
                </a:cubicBezTo>
                <a:cubicBezTo>
                  <a:pt x="263793" y="690668"/>
                  <a:pt x="272031" y="706055"/>
                  <a:pt x="255182" y="680780"/>
                </a:cubicBezTo>
                <a:cubicBezTo>
                  <a:pt x="249931" y="659778"/>
                  <a:pt x="247123" y="635475"/>
                  <a:pt x="233916" y="616985"/>
                </a:cubicBezTo>
                <a:cubicBezTo>
                  <a:pt x="229546" y="610867"/>
                  <a:pt x="223284" y="606352"/>
                  <a:pt x="217968" y="601036"/>
                </a:cubicBezTo>
                <a:cubicBezTo>
                  <a:pt x="214424" y="590403"/>
                  <a:pt x="213552" y="578463"/>
                  <a:pt x="207335" y="569138"/>
                </a:cubicBezTo>
                <a:cubicBezTo>
                  <a:pt x="200247" y="558506"/>
                  <a:pt x="190111" y="549364"/>
                  <a:pt x="186070" y="537241"/>
                </a:cubicBezTo>
                <a:cubicBezTo>
                  <a:pt x="179385" y="517185"/>
                  <a:pt x="177769" y="507674"/>
                  <a:pt x="159489" y="489394"/>
                </a:cubicBezTo>
                <a:cubicBezTo>
                  <a:pt x="154173" y="484078"/>
                  <a:pt x="148156" y="479380"/>
                  <a:pt x="143540" y="473445"/>
                </a:cubicBezTo>
                <a:cubicBezTo>
                  <a:pt x="135695" y="463358"/>
                  <a:pt x="129363" y="452180"/>
                  <a:pt x="122275" y="441548"/>
                </a:cubicBezTo>
                <a:lnTo>
                  <a:pt x="111642" y="425599"/>
                </a:lnTo>
                <a:cubicBezTo>
                  <a:pt x="108098" y="420283"/>
                  <a:pt x="105527" y="414168"/>
                  <a:pt x="101009" y="409650"/>
                </a:cubicBezTo>
                <a:cubicBezTo>
                  <a:pt x="45695" y="354332"/>
                  <a:pt x="118848" y="429575"/>
                  <a:pt x="74428" y="377752"/>
                </a:cubicBezTo>
                <a:cubicBezTo>
                  <a:pt x="67904" y="370141"/>
                  <a:pt x="59425" y="364315"/>
                  <a:pt x="53163" y="356487"/>
                </a:cubicBezTo>
                <a:cubicBezTo>
                  <a:pt x="45180" y="346509"/>
                  <a:pt x="31898" y="324590"/>
                  <a:pt x="31898" y="324590"/>
                </a:cubicBezTo>
                <a:cubicBezTo>
                  <a:pt x="14790" y="273264"/>
                  <a:pt x="42220" y="353051"/>
                  <a:pt x="15949" y="287376"/>
                </a:cubicBezTo>
                <a:cubicBezTo>
                  <a:pt x="5156" y="260395"/>
                  <a:pt x="5339" y="255593"/>
                  <a:pt x="0" y="228897"/>
                </a:cubicBezTo>
                <a:cubicBezTo>
                  <a:pt x="4835" y="180545"/>
                  <a:pt x="-6758" y="183138"/>
                  <a:pt x="21265" y="159785"/>
                </a:cubicBezTo>
                <a:cubicBezTo>
                  <a:pt x="35204" y="148169"/>
                  <a:pt x="37214" y="150924"/>
                  <a:pt x="53163" y="14915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F49FF1-C5F6-4E30-9817-0CC8A55B009E}"/>
              </a:ext>
            </a:extLst>
          </p:cNvPr>
          <p:cNvSpPr/>
          <p:nvPr/>
        </p:nvSpPr>
        <p:spPr>
          <a:xfrm>
            <a:off x="2216888" y="4800600"/>
            <a:ext cx="358312" cy="382772"/>
          </a:xfrm>
          <a:custGeom>
            <a:avLst/>
            <a:gdLst>
              <a:gd name="connsiteX0" fmla="*/ 207335 w 358312"/>
              <a:gd name="connsiteY0" fmla="*/ 85060 h 382772"/>
              <a:gd name="connsiteX1" fmla="*/ 191386 w 358312"/>
              <a:gd name="connsiteY1" fmla="*/ 58479 h 382772"/>
              <a:gd name="connsiteX2" fmla="*/ 154172 w 358312"/>
              <a:gd name="connsiteY2" fmla="*/ 42530 h 382772"/>
              <a:gd name="connsiteX3" fmla="*/ 138224 w 358312"/>
              <a:gd name="connsiteY3" fmla="*/ 26581 h 382772"/>
              <a:gd name="connsiteX4" fmla="*/ 122275 w 358312"/>
              <a:gd name="connsiteY4" fmla="*/ 15949 h 382772"/>
              <a:gd name="connsiteX5" fmla="*/ 111642 w 358312"/>
              <a:gd name="connsiteY5" fmla="*/ 0 h 382772"/>
              <a:gd name="connsiteX6" fmla="*/ 63796 w 358312"/>
              <a:gd name="connsiteY6" fmla="*/ 5316 h 382772"/>
              <a:gd name="connsiteX7" fmla="*/ 47847 w 358312"/>
              <a:gd name="connsiteY7" fmla="*/ 10633 h 382772"/>
              <a:gd name="connsiteX8" fmla="*/ 37214 w 358312"/>
              <a:gd name="connsiteY8" fmla="*/ 26581 h 382772"/>
              <a:gd name="connsiteX9" fmla="*/ 21265 w 358312"/>
              <a:gd name="connsiteY9" fmla="*/ 47847 h 382772"/>
              <a:gd name="connsiteX10" fmla="*/ 0 w 358312"/>
              <a:gd name="connsiteY10" fmla="*/ 79744 h 382772"/>
              <a:gd name="connsiteX11" fmla="*/ 5317 w 358312"/>
              <a:gd name="connsiteY11" fmla="*/ 106326 h 382772"/>
              <a:gd name="connsiteX12" fmla="*/ 21265 w 358312"/>
              <a:gd name="connsiteY12" fmla="*/ 111642 h 382772"/>
              <a:gd name="connsiteX13" fmla="*/ 42531 w 358312"/>
              <a:gd name="connsiteY13" fmla="*/ 116958 h 382772"/>
              <a:gd name="connsiteX14" fmla="*/ 53163 w 358312"/>
              <a:gd name="connsiteY14" fmla="*/ 132907 h 382772"/>
              <a:gd name="connsiteX15" fmla="*/ 69112 w 358312"/>
              <a:gd name="connsiteY15" fmla="*/ 148856 h 382772"/>
              <a:gd name="connsiteX16" fmla="*/ 90377 w 358312"/>
              <a:gd name="connsiteY16" fmla="*/ 175437 h 382772"/>
              <a:gd name="connsiteX17" fmla="*/ 116959 w 358312"/>
              <a:gd name="connsiteY17" fmla="*/ 202019 h 382772"/>
              <a:gd name="connsiteX18" fmla="*/ 143540 w 358312"/>
              <a:gd name="connsiteY18" fmla="*/ 233916 h 382772"/>
              <a:gd name="connsiteX19" fmla="*/ 159489 w 358312"/>
              <a:gd name="connsiteY19" fmla="*/ 244549 h 382772"/>
              <a:gd name="connsiteX20" fmla="*/ 175438 w 358312"/>
              <a:gd name="connsiteY20" fmla="*/ 297712 h 382772"/>
              <a:gd name="connsiteX21" fmla="*/ 186070 w 358312"/>
              <a:gd name="connsiteY21" fmla="*/ 350874 h 382772"/>
              <a:gd name="connsiteX22" fmla="*/ 212652 w 358312"/>
              <a:gd name="connsiteY22" fmla="*/ 382772 h 382772"/>
              <a:gd name="connsiteX23" fmla="*/ 313661 w 358312"/>
              <a:gd name="connsiteY23" fmla="*/ 377456 h 382772"/>
              <a:gd name="connsiteX24" fmla="*/ 340242 w 358312"/>
              <a:gd name="connsiteY24" fmla="*/ 329609 h 382772"/>
              <a:gd name="connsiteX25" fmla="*/ 345559 w 358312"/>
              <a:gd name="connsiteY25" fmla="*/ 313660 h 382772"/>
              <a:gd name="connsiteX26" fmla="*/ 350875 w 358312"/>
              <a:gd name="connsiteY26" fmla="*/ 297712 h 382772"/>
              <a:gd name="connsiteX27" fmla="*/ 350875 w 358312"/>
              <a:gd name="connsiteY27" fmla="*/ 186070 h 382772"/>
              <a:gd name="connsiteX28" fmla="*/ 318977 w 358312"/>
              <a:gd name="connsiteY28" fmla="*/ 170121 h 382772"/>
              <a:gd name="connsiteX29" fmla="*/ 303028 w 358312"/>
              <a:gd name="connsiteY29" fmla="*/ 159488 h 382772"/>
              <a:gd name="connsiteX30" fmla="*/ 271131 w 358312"/>
              <a:gd name="connsiteY30" fmla="*/ 138223 h 382772"/>
              <a:gd name="connsiteX31" fmla="*/ 239233 w 358312"/>
              <a:gd name="connsiteY31" fmla="*/ 90377 h 382772"/>
              <a:gd name="connsiteX32" fmla="*/ 212652 w 358312"/>
              <a:gd name="connsiteY32" fmla="*/ 69112 h 382772"/>
              <a:gd name="connsiteX33" fmla="*/ 207335 w 358312"/>
              <a:gd name="connsiteY33" fmla="*/ 85060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312" h="382772">
                <a:moveTo>
                  <a:pt x="207335" y="85060"/>
                </a:moveTo>
                <a:cubicBezTo>
                  <a:pt x="203791" y="83288"/>
                  <a:pt x="198111" y="66324"/>
                  <a:pt x="191386" y="58479"/>
                </a:cubicBezTo>
                <a:cubicBezTo>
                  <a:pt x="181374" y="46798"/>
                  <a:pt x="167895" y="45961"/>
                  <a:pt x="154172" y="42530"/>
                </a:cubicBezTo>
                <a:cubicBezTo>
                  <a:pt x="148856" y="37214"/>
                  <a:pt x="144000" y="31394"/>
                  <a:pt x="138224" y="26581"/>
                </a:cubicBezTo>
                <a:cubicBezTo>
                  <a:pt x="133316" y="22491"/>
                  <a:pt x="126793" y="20467"/>
                  <a:pt x="122275" y="15949"/>
                </a:cubicBezTo>
                <a:cubicBezTo>
                  <a:pt x="117757" y="11431"/>
                  <a:pt x="115186" y="5316"/>
                  <a:pt x="111642" y="0"/>
                </a:cubicBezTo>
                <a:cubicBezTo>
                  <a:pt x="95693" y="1772"/>
                  <a:pt x="79624" y="2678"/>
                  <a:pt x="63796" y="5316"/>
                </a:cubicBezTo>
                <a:cubicBezTo>
                  <a:pt x="58268" y="6237"/>
                  <a:pt x="52223" y="7132"/>
                  <a:pt x="47847" y="10633"/>
                </a:cubicBezTo>
                <a:cubicBezTo>
                  <a:pt x="42858" y="14624"/>
                  <a:pt x="40928" y="21382"/>
                  <a:pt x="37214" y="26581"/>
                </a:cubicBezTo>
                <a:cubicBezTo>
                  <a:pt x="32064" y="33791"/>
                  <a:pt x="26346" y="40588"/>
                  <a:pt x="21265" y="47847"/>
                </a:cubicBezTo>
                <a:cubicBezTo>
                  <a:pt x="13937" y="58316"/>
                  <a:pt x="0" y="79744"/>
                  <a:pt x="0" y="79744"/>
                </a:cubicBezTo>
                <a:cubicBezTo>
                  <a:pt x="1772" y="88605"/>
                  <a:pt x="305" y="98807"/>
                  <a:pt x="5317" y="106326"/>
                </a:cubicBezTo>
                <a:cubicBezTo>
                  <a:pt x="8425" y="110988"/>
                  <a:pt x="15877" y="110103"/>
                  <a:pt x="21265" y="111642"/>
                </a:cubicBezTo>
                <a:cubicBezTo>
                  <a:pt x="28291" y="113649"/>
                  <a:pt x="35442" y="115186"/>
                  <a:pt x="42531" y="116958"/>
                </a:cubicBezTo>
                <a:cubicBezTo>
                  <a:pt x="46075" y="122274"/>
                  <a:pt x="49073" y="127999"/>
                  <a:pt x="53163" y="132907"/>
                </a:cubicBezTo>
                <a:cubicBezTo>
                  <a:pt x="57976" y="138683"/>
                  <a:pt x="64942" y="142600"/>
                  <a:pt x="69112" y="148856"/>
                </a:cubicBezTo>
                <a:cubicBezTo>
                  <a:pt x="89654" y="179670"/>
                  <a:pt x="54708" y="151659"/>
                  <a:pt x="90377" y="175437"/>
                </a:cubicBezTo>
                <a:cubicBezTo>
                  <a:pt x="109871" y="204676"/>
                  <a:pt x="90377" y="179868"/>
                  <a:pt x="116959" y="202019"/>
                </a:cubicBezTo>
                <a:cubicBezTo>
                  <a:pt x="169209" y="245561"/>
                  <a:pt x="101724" y="192100"/>
                  <a:pt x="143540" y="233916"/>
                </a:cubicBezTo>
                <a:cubicBezTo>
                  <a:pt x="148058" y="238434"/>
                  <a:pt x="154173" y="241005"/>
                  <a:pt x="159489" y="244549"/>
                </a:cubicBezTo>
                <a:cubicBezTo>
                  <a:pt x="165033" y="261182"/>
                  <a:pt x="172226" y="280045"/>
                  <a:pt x="175438" y="297712"/>
                </a:cubicBezTo>
                <a:cubicBezTo>
                  <a:pt x="178237" y="313104"/>
                  <a:pt x="178272" y="335278"/>
                  <a:pt x="186070" y="350874"/>
                </a:cubicBezTo>
                <a:cubicBezTo>
                  <a:pt x="193472" y="365677"/>
                  <a:pt x="200895" y="371015"/>
                  <a:pt x="212652" y="382772"/>
                </a:cubicBezTo>
                <a:cubicBezTo>
                  <a:pt x="246322" y="381000"/>
                  <a:pt x="280489" y="383487"/>
                  <a:pt x="313661" y="377456"/>
                </a:cubicBezTo>
                <a:cubicBezTo>
                  <a:pt x="330604" y="374375"/>
                  <a:pt x="337564" y="337643"/>
                  <a:pt x="340242" y="329609"/>
                </a:cubicBezTo>
                <a:lnTo>
                  <a:pt x="345559" y="313660"/>
                </a:lnTo>
                <a:lnTo>
                  <a:pt x="350875" y="297712"/>
                </a:lnTo>
                <a:cubicBezTo>
                  <a:pt x="358010" y="254898"/>
                  <a:pt x="363235" y="238602"/>
                  <a:pt x="350875" y="186070"/>
                </a:cubicBezTo>
                <a:cubicBezTo>
                  <a:pt x="349121" y="178614"/>
                  <a:pt x="324449" y="171945"/>
                  <a:pt x="318977" y="170121"/>
                </a:cubicBezTo>
                <a:cubicBezTo>
                  <a:pt x="313661" y="166577"/>
                  <a:pt x="308743" y="162345"/>
                  <a:pt x="303028" y="159488"/>
                </a:cubicBezTo>
                <a:cubicBezTo>
                  <a:pt x="280445" y="148197"/>
                  <a:pt x="290373" y="162962"/>
                  <a:pt x="271131" y="138223"/>
                </a:cubicBezTo>
                <a:cubicBezTo>
                  <a:pt x="271106" y="138191"/>
                  <a:pt x="244561" y="98369"/>
                  <a:pt x="239233" y="90377"/>
                </a:cubicBezTo>
                <a:cubicBezTo>
                  <a:pt x="227166" y="72276"/>
                  <a:pt x="233193" y="74247"/>
                  <a:pt x="212652" y="69112"/>
                </a:cubicBezTo>
                <a:cubicBezTo>
                  <a:pt x="210933" y="68682"/>
                  <a:pt x="210879" y="86832"/>
                  <a:pt x="207335" y="8506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35C8DC-34B2-4864-B16F-ECC72F88BF0E}"/>
              </a:ext>
            </a:extLst>
          </p:cNvPr>
          <p:cNvSpPr/>
          <p:nvPr/>
        </p:nvSpPr>
        <p:spPr>
          <a:xfrm>
            <a:off x="1376916" y="3779874"/>
            <a:ext cx="233917" cy="233917"/>
          </a:xfrm>
          <a:custGeom>
            <a:avLst/>
            <a:gdLst>
              <a:gd name="connsiteX0" fmla="*/ 58479 w 233917"/>
              <a:gd name="connsiteY0" fmla="*/ 233917 h 233917"/>
              <a:gd name="connsiteX1" fmla="*/ 31898 w 233917"/>
              <a:gd name="connsiteY1" fmla="*/ 207335 h 233917"/>
              <a:gd name="connsiteX2" fmla="*/ 15949 w 233917"/>
              <a:gd name="connsiteY2" fmla="*/ 154173 h 233917"/>
              <a:gd name="connsiteX3" fmla="*/ 5317 w 233917"/>
              <a:gd name="connsiteY3" fmla="*/ 132907 h 233917"/>
              <a:gd name="connsiteX4" fmla="*/ 0 w 233917"/>
              <a:gd name="connsiteY4" fmla="*/ 116959 h 233917"/>
              <a:gd name="connsiteX5" fmla="*/ 5317 w 233917"/>
              <a:gd name="connsiteY5" fmla="*/ 63796 h 233917"/>
              <a:gd name="connsiteX6" fmla="*/ 31898 w 233917"/>
              <a:gd name="connsiteY6" fmla="*/ 31898 h 233917"/>
              <a:gd name="connsiteX7" fmla="*/ 47847 w 233917"/>
              <a:gd name="connsiteY7" fmla="*/ 26582 h 233917"/>
              <a:gd name="connsiteX8" fmla="*/ 95693 w 233917"/>
              <a:gd name="connsiteY8" fmla="*/ 0 h 233917"/>
              <a:gd name="connsiteX9" fmla="*/ 148856 w 233917"/>
              <a:gd name="connsiteY9" fmla="*/ 5317 h 233917"/>
              <a:gd name="connsiteX10" fmla="*/ 170121 w 233917"/>
              <a:gd name="connsiteY10" fmla="*/ 37214 h 233917"/>
              <a:gd name="connsiteX11" fmla="*/ 212651 w 233917"/>
              <a:gd name="connsiteY11" fmla="*/ 47847 h 233917"/>
              <a:gd name="connsiteX12" fmla="*/ 233917 w 233917"/>
              <a:gd name="connsiteY12" fmla="*/ 79745 h 233917"/>
              <a:gd name="connsiteX13" fmla="*/ 223284 w 233917"/>
              <a:gd name="connsiteY13" fmla="*/ 122275 h 233917"/>
              <a:gd name="connsiteX14" fmla="*/ 212651 w 233917"/>
              <a:gd name="connsiteY14" fmla="*/ 159489 h 233917"/>
              <a:gd name="connsiteX15" fmla="*/ 196703 w 233917"/>
              <a:gd name="connsiteY15" fmla="*/ 175438 h 233917"/>
              <a:gd name="connsiteX16" fmla="*/ 180754 w 233917"/>
              <a:gd name="connsiteY16" fmla="*/ 180754 h 233917"/>
              <a:gd name="connsiteX17" fmla="*/ 148856 w 233917"/>
              <a:gd name="connsiteY17" fmla="*/ 202019 h 233917"/>
              <a:gd name="connsiteX18" fmla="*/ 132907 w 233917"/>
              <a:gd name="connsiteY18" fmla="*/ 212652 h 233917"/>
              <a:gd name="connsiteX19" fmla="*/ 101010 w 233917"/>
              <a:gd name="connsiteY19" fmla="*/ 223284 h 233917"/>
              <a:gd name="connsiteX20" fmla="*/ 58479 w 233917"/>
              <a:gd name="connsiteY20" fmla="*/ 233917 h 23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3917" h="233917">
                <a:moveTo>
                  <a:pt x="58479" y="233917"/>
                </a:moveTo>
                <a:cubicBezTo>
                  <a:pt x="49619" y="225056"/>
                  <a:pt x="38625" y="217907"/>
                  <a:pt x="31898" y="207335"/>
                </a:cubicBezTo>
                <a:cubicBezTo>
                  <a:pt x="20832" y="189946"/>
                  <a:pt x="22759" y="172334"/>
                  <a:pt x="15949" y="154173"/>
                </a:cubicBezTo>
                <a:cubicBezTo>
                  <a:pt x="13166" y="146752"/>
                  <a:pt x="8439" y="140191"/>
                  <a:pt x="5317" y="132907"/>
                </a:cubicBezTo>
                <a:cubicBezTo>
                  <a:pt x="3110" y="127756"/>
                  <a:pt x="1772" y="122275"/>
                  <a:pt x="0" y="116959"/>
                </a:cubicBezTo>
                <a:cubicBezTo>
                  <a:pt x="1772" y="99238"/>
                  <a:pt x="1312" y="81149"/>
                  <a:pt x="5317" y="63796"/>
                </a:cubicBezTo>
                <a:cubicBezTo>
                  <a:pt x="7100" y="56068"/>
                  <a:pt x="26751" y="35329"/>
                  <a:pt x="31898" y="31898"/>
                </a:cubicBezTo>
                <a:cubicBezTo>
                  <a:pt x="36561" y="28790"/>
                  <a:pt x="42531" y="28354"/>
                  <a:pt x="47847" y="26582"/>
                </a:cubicBezTo>
                <a:cubicBezTo>
                  <a:pt x="84407" y="2208"/>
                  <a:pt x="67621" y="9358"/>
                  <a:pt x="95693" y="0"/>
                </a:cubicBezTo>
                <a:cubicBezTo>
                  <a:pt x="113414" y="1772"/>
                  <a:pt x="132927" y="-2648"/>
                  <a:pt x="148856" y="5317"/>
                </a:cubicBezTo>
                <a:cubicBezTo>
                  <a:pt x="160285" y="11032"/>
                  <a:pt x="157591" y="34708"/>
                  <a:pt x="170121" y="37214"/>
                </a:cubicBezTo>
                <a:cubicBezTo>
                  <a:pt x="202198" y="43630"/>
                  <a:pt x="188131" y="39674"/>
                  <a:pt x="212651" y="47847"/>
                </a:cubicBezTo>
                <a:cubicBezTo>
                  <a:pt x="222239" y="57435"/>
                  <a:pt x="233917" y="64358"/>
                  <a:pt x="233917" y="79745"/>
                </a:cubicBezTo>
                <a:cubicBezTo>
                  <a:pt x="233917" y="95953"/>
                  <a:pt x="227478" y="107595"/>
                  <a:pt x="223284" y="122275"/>
                </a:cubicBezTo>
                <a:cubicBezTo>
                  <a:pt x="222396" y="125382"/>
                  <a:pt x="215840" y="154706"/>
                  <a:pt x="212651" y="159489"/>
                </a:cubicBezTo>
                <a:cubicBezTo>
                  <a:pt x="208481" y="165745"/>
                  <a:pt x="202958" y="171268"/>
                  <a:pt x="196703" y="175438"/>
                </a:cubicBezTo>
                <a:cubicBezTo>
                  <a:pt x="192040" y="178547"/>
                  <a:pt x="186070" y="178982"/>
                  <a:pt x="180754" y="180754"/>
                </a:cubicBezTo>
                <a:cubicBezTo>
                  <a:pt x="150519" y="210989"/>
                  <a:pt x="179633" y="186631"/>
                  <a:pt x="148856" y="202019"/>
                </a:cubicBezTo>
                <a:cubicBezTo>
                  <a:pt x="143141" y="204876"/>
                  <a:pt x="138746" y="210057"/>
                  <a:pt x="132907" y="212652"/>
                </a:cubicBezTo>
                <a:cubicBezTo>
                  <a:pt x="122666" y="217204"/>
                  <a:pt x="111642" y="219740"/>
                  <a:pt x="101010" y="223284"/>
                </a:cubicBezTo>
                <a:lnTo>
                  <a:pt x="58479" y="233917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EF3F3CE-4774-4D38-B2B5-BA484E8CEB94}"/>
              </a:ext>
            </a:extLst>
          </p:cNvPr>
          <p:cNvSpPr/>
          <p:nvPr/>
        </p:nvSpPr>
        <p:spPr>
          <a:xfrm>
            <a:off x="1461885" y="3253563"/>
            <a:ext cx="505138" cy="770860"/>
          </a:xfrm>
          <a:custGeom>
            <a:avLst/>
            <a:gdLst>
              <a:gd name="connsiteX0" fmla="*/ 308436 w 505138"/>
              <a:gd name="connsiteY0" fmla="*/ 58479 h 770860"/>
              <a:gd name="connsiteX1" fmla="*/ 297803 w 505138"/>
              <a:gd name="connsiteY1" fmla="*/ 85060 h 770860"/>
              <a:gd name="connsiteX2" fmla="*/ 292487 w 505138"/>
              <a:gd name="connsiteY2" fmla="*/ 101009 h 770860"/>
              <a:gd name="connsiteX3" fmla="*/ 281855 w 505138"/>
              <a:gd name="connsiteY3" fmla="*/ 122274 h 770860"/>
              <a:gd name="connsiteX4" fmla="*/ 276538 w 505138"/>
              <a:gd name="connsiteY4" fmla="*/ 154172 h 770860"/>
              <a:gd name="connsiteX5" fmla="*/ 271222 w 505138"/>
              <a:gd name="connsiteY5" fmla="*/ 170121 h 770860"/>
              <a:gd name="connsiteX6" fmla="*/ 276538 w 505138"/>
              <a:gd name="connsiteY6" fmla="*/ 212651 h 770860"/>
              <a:gd name="connsiteX7" fmla="*/ 287171 w 505138"/>
              <a:gd name="connsiteY7" fmla="*/ 228600 h 770860"/>
              <a:gd name="connsiteX8" fmla="*/ 377548 w 505138"/>
              <a:gd name="connsiteY8" fmla="*/ 271130 h 770860"/>
              <a:gd name="connsiteX9" fmla="*/ 382864 w 505138"/>
              <a:gd name="connsiteY9" fmla="*/ 287079 h 770860"/>
              <a:gd name="connsiteX10" fmla="*/ 398813 w 505138"/>
              <a:gd name="connsiteY10" fmla="*/ 292395 h 770860"/>
              <a:gd name="connsiteX11" fmla="*/ 462608 w 505138"/>
              <a:gd name="connsiteY11" fmla="*/ 297711 h 770860"/>
              <a:gd name="connsiteX12" fmla="*/ 467924 w 505138"/>
              <a:gd name="connsiteY12" fmla="*/ 409353 h 770860"/>
              <a:gd name="connsiteX13" fmla="*/ 478557 w 505138"/>
              <a:gd name="connsiteY13" fmla="*/ 441251 h 770860"/>
              <a:gd name="connsiteX14" fmla="*/ 483873 w 505138"/>
              <a:gd name="connsiteY14" fmla="*/ 499730 h 770860"/>
              <a:gd name="connsiteX15" fmla="*/ 494506 w 505138"/>
              <a:gd name="connsiteY15" fmla="*/ 515679 h 770860"/>
              <a:gd name="connsiteX16" fmla="*/ 505138 w 505138"/>
              <a:gd name="connsiteY16" fmla="*/ 547577 h 770860"/>
              <a:gd name="connsiteX17" fmla="*/ 499822 w 505138"/>
              <a:gd name="connsiteY17" fmla="*/ 568842 h 770860"/>
              <a:gd name="connsiteX18" fmla="*/ 467924 w 505138"/>
              <a:gd name="connsiteY18" fmla="*/ 579474 h 770860"/>
              <a:gd name="connsiteX19" fmla="*/ 436027 w 505138"/>
              <a:gd name="connsiteY19" fmla="*/ 590107 h 770860"/>
              <a:gd name="connsiteX20" fmla="*/ 420078 w 505138"/>
              <a:gd name="connsiteY20" fmla="*/ 595423 h 770860"/>
              <a:gd name="connsiteX21" fmla="*/ 398813 w 505138"/>
              <a:gd name="connsiteY21" fmla="*/ 600739 h 770860"/>
              <a:gd name="connsiteX22" fmla="*/ 377548 w 505138"/>
              <a:gd name="connsiteY22" fmla="*/ 611372 h 770860"/>
              <a:gd name="connsiteX23" fmla="*/ 372231 w 505138"/>
              <a:gd name="connsiteY23" fmla="*/ 648586 h 770860"/>
              <a:gd name="connsiteX24" fmla="*/ 366915 w 505138"/>
              <a:gd name="connsiteY24" fmla="*/ 664535 h 770860"/>
              <a:gd name="connsiteX25" fmla="*/ 366915 w 505138"/>
              <a:gd name="connsiteY25" fmla="*/ 749595 h 770860"/>
              <a:gd name="connsiteX26" fmla="*/ 356282 w 505138"/>
              <a:gd name="connsiteY26" fmla="*/ 765544 h 770860"/>
              <a:gd name="connsiteX27" fmla="*/ 340334 w 505138"/>
              <a:gd name="connsiteY27" fmla="*/ 770860 h 770860"/>
              <a:gd name="connsiteX28" fmla="*/ 297803 w 505138"/>
              <a:gd name="connsiteY28" fmla="*/ 765544 h 770860"/>
              <a:gd name="connsiteX29" fmla="*/ 287171 w 505138"/>
              <a:gd name="connsiteY29" fmla="*/ 749595 h 770860"/>
              <a:gd name="connsiteX30" fmla="*/ 271222 w 505138"/>
              <a:gd name="connsiteY30" fmla="*/ 738963 h 770860"/>
              <a:gd name="connsiteX31" fmla="*/ 228692 w 505138"/>
              <a:gd name="connsiteY31" fmla="*/ 691116 h 770860"/>
              <a:gd name="connsiteX32" fmla="*/ 212743 w 505138"/>
              <a:gd name="connsiteY32" fmla="*/ 685800 h 770860"/>
              <a:gd name="connsiteX33" fmla="*/ 202110 w 505138"/>
              <a:gd name="connsiteY33" fmla="*/ 669851 h 770860"/>
              <a:gd name="connsiteX34" fmla="*/ 186162 w 505138"/>
              <a:gd name="connsiteY34" fmla="*/ 653902 h 770860"/>
              <a:gd name="connsiteX35" fmla="*/ 180845 w 505138"/>
              <a:gd name="connsiteY35" fmla="*/ 637953 h 770860"/>
              <a:gd name="connsiteX36" fmla="*/ 164896 w 505138"/>
              <a:gd name="connsiteY36" fmla="*/ 622004 h 770860"/>
              <a:gd name="connsiteX37" fmla="*/ 143631 w 505138"/>
              <a:gd name="connsiteY37" fmla="*/ 590107 h 770860"/>
              <a:gd name="connsiteX38" fmla="*/ 132999 w 505138"/>
              <a:gd name="connsiteY38" fmla="*/ 574158 h 770860"/>
              <a:gd name="connsiteX39" fmla="*/ 101101 w 505138"/>
              <a:gd name="connsiteY39" fmla="*/ 558209 h 770860"/>
              <a:gd name="connsiteX40" fmla="*/ 63887 w 505138"/>
              <a:gd name="connsiteY40" fmla="*/ 542260 h 770860"/>
              <a:gd name="connsiteX41" fmla="*/ 47938 w 505138"/>
              <a:gd name="connsiteY41" fmla="*/ 531628 h 770860"/>
              <a:gd name="connsiteX42" fmla="*/ 31989 w 505138"/>
              <a:gd name="connsiteY42" fmla="*/ 526311 h 770860"/>
              <a:gd name="connsiteX43" fmla="*/ 10724 w 505138"/>
              <a:gd name="connsiteY43" fmla="*/ 510363 h 770860"/>
              <a:gd name="connsiteX44" fmla="*/ 92 w 505138"/>
              <a:gd name="connsiteY44" fmla="*/ 494414 h 770860"/>
              <a:gd name="connsiteX45" fmla="*/ 31989 w 505138"/>
              <a:gd name="connsiteY45" fmla="*/ 473149 h 770860"/>
              <a:gd name="connsiteX46" fmla="*/ 47938 w 505138"/>
              <a:gd name="connsiteY46" fmla="*/ 462516 h 770860"/>
              <a:gd name="connsiteX47" fmla="*/ 63887 w 505138"/>
              <a:gd name="connsiteY47" fmla="*/ 457200 h 770860"/>
              <a:gd name="connsiteX48" fmla="*/ 74520 w 505138"/>
              <a:gd name="connsiteY48" fmla="*/ 441251 h 770860"/>
              <a:gd name="connsiteX49" fmla="*/ 69203 w 505138"/>
              <a:gd name="connsiteY49" fmla="*/ 297711 h 770860"/>
              <a:gd name="connsiteX50" fmla="*/ 74520 w 505138"/>
              <a:gd name="connsiteY50" fmla="*/ 180753 h 770860"/>
              <a:gd name="connsiteX51" fmla="*/ 85152 w 505138"/>
              <a:gd name="connsiteY51" fmla="*/ 164804 h 770860"/>
              <a:gd name="connsiteX52" fmla="*/ 101101 w 505138"/>
              <a:gd name="connsiteY52" fmla="*/ 148856 h 770860"/>
              <a:gd name="connsiteX53" fmla="*/ 132999 w 505138"/>
              <a:gd name="connsiteY53" fmla="*/ 132907 h 770860"/>
              <a:gd name="connsiteX54" fmla="*/ 159580 w 505138"/>
              <a:gd name="connsiteY54" fmla="*/ 101009 h 770860"/>
              <a:gd name="connsiteX55" fmla="*/ 175529 w 505138"/>
              <a:gd name="connsiteY55" fmla="*/ 90377 h 770860"/>
              <a:gd name="connsiteX56" fmla="*/ 196794 w 505138"/>
              <a:gd name="connsiteY56" fmla="*/ 58479 h 770860"/>
              <a:gd name="connsiteX57" fmla="*/ 207427 w 505138"/>
              <a:gd name="connsiteY57" fmla="*/ 42530 h 770860"/>
              <a:gd name="connsiteX58" fmla="*/ 228692 w 505138"/>
              <a:gd name="connsiteY58" fmla="*/ 37214 h 770860"/>
              <a:gd name="connsiteX59" fmla="*/ 244641 w 505138"/>
              <a:gd name="connsiteY59" fmla="*/ 31897 h 770860"/>
              <a:gd name="connsiteX60" fmla="*/ 265906 w 505138"/>
              <a:gd name="connsiteY60" fmla="*/ 21265 h 770860"/>
              <a:gd name="connsiteX61" fmla="*/ 297803 w 505138"/>
              <a:gd name="connsiteY61" fmla="*/ 10632 h 770860"/>
              <a:gd name="connsiteX62" fmla="*/ 335017 w 505138"/>
              <a:gd name="connsiteY62" fmla="*/ 0 h 770860"/>
              <a:gd name="connsiteX63" fmla="*/ 292487 w 505138"/>
              <a:gd name="connsiteY63" fmla="*/ 15949 h 770860"/>
              <a:gd name="connsiteX64" fmla="*/ 276538 w 505138"/>
              <a:gd name="connsiteY64" fmla="*/ 21265 h 770860"/>
              <a:gd name="connsiteX65" fmla="*/ 308436 w 505138"/>
              <a:gd name="connsiteY65" fmla="*/ 58479 h 7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5138" h="770860">
                <a:moveTo>
                  <a:pt x="308436" y="58479"/>
                </a:moveTo>
                <a:cubicBezTo>
                  <a:pt x="311980" y="69111"/>
                  <a:pt x="301154" y="76125"/>
                  <a:pt x="297803" y="85060"/>
                </a:cubicBezTo>
                <a:cubicBezTo>
                  <a:pt x="295835" y="90307"/>
                  <a:pt x="294694" y="95858"/>
                  <a:pt x="292487" y="101009"/>
                </a:cubicBezTo>
                <a:cubicBezTo>
                  <a:pt x="289365" y="108293"/>
                  <a:pt x="285399" y="115186"/>
                  <a:pt x="281855" y="122274"/>
                </a:cubicBezTo>
                <a:cubicBezTo>
                  <a:pt x="280083" y="132907"/>
                  <a:pt x="278876" y="143649"/>
                  <a:pt x="276538" y="154172"/>
                </a:cubicBezTo>
                <a:cubicBezTo>
                  <a:pt x="275322" y="159642"/>
                  <a:pt x="271222" y="164517"/>
                  <a:pt x="271222" y="170121"/>
                </a:cubicBezTo>
                <a:cubicBezTo>
                  <a:pt x="271222" y="184408"/>
                  <a:pt x="272779" y="198867"/>
                  <a:pt x="276538" y="212651"/>
                </a:cubicBezTo>
                <a:cubicBezTo>
                  <a:pt x="278219" y="218815"/>
                  <a:pt x="283627" y="223284"/>
                  <a:pt x="287171" y="228600"/>
                </a:cubicBezTo>
                <a:cubicBezTo>
                  <a:pt x="276425" y="303825"/>
                  <a:pt x="271669" y="248840"/>
                  <a:pt x="377548" y="271130"/>
                </a:cubicBezTo>
                <a:cubicBezTo>
                  <a:pt x="383032" y="272284"/>
                  <a:pt x="378901" y="283116"/>
                  <a:pt x="382864" y="287079"/>
                </a:cubicBezTo>
                <a:cubicBezTo>
                  <a:pt x="386827" y="291042"/>
                  <a:pt x="393258" y="291654"/>
                  <a:pt x="398813" y="292395"/>
                </a:cubicBezTo>
                <a:cubicBezTo>
                  <a:pt x="419965" y="295215"/>
                  <a:pt x="441343" y="295939"/>
                  <a:pt x="462608" y="297711"/>
                </a:cubicBezTo>
                <a:cubicBezTo>
                  <a:pt x="464380" y="334925"/>
                  <a:pt x="463810" y="372325"/>
                  <a:pt x="467924" y="409353"/>
                </a:cubicBezTo>
                <a:cubicBezTo>
                  <a:pt x="469162" y="420492"/>
                  <a:pt x="478557" y="441251"/>
                  <a:pt x="478557" y="441251"/>
                </a:cubicBezTo>
                <a:cubicBezTo>
                  <a:pt x="480329" y="460744"/>
                  <a:pt x="479772" y="480591"/>
                  <a:pt x="483873" y="499730"/>
                </a:cubicBezTo>
                <a:cubicBezTo>
                  <a:pt x="485212" y="505978"/>
                  <a:pt x="491911" y="509840"/>
                  <a:pt x="494506" y="515679"/>
                </a:cubicBezTo>
                <a:cubicBezTo>
                  <a:pt x="499058" y="525921"/>
                  <a:pt x="505138" y="547577"/>
                  <a:pt x="505138" y="547577"/>
                </a:cubicBezTo>
                <a:cubicBezTo>
                  <a:pt x="503366" y="554665"/>
                  <a:pt x="505370" y="564087"/>
                  <a:pt x="499822" y="568842"/>
                </a:cubicBezTo>
                <a:cubicBezTo>
                  <a:pt x="491312" y="576136"/>
                  <a:pt x="478557" y="575930"/>
                  <a:pt x="467924" y="579474"/>
                </a:cubicBezTo>
                <a:lnTo>
                  <a:pt x="436027" y="590107"/>
                </a:lnTo>
                <a:cubicBezTo>
                  <a:pt x="430711" y="591879"/>
                  <a:pt x="425515" y="594064"/>
                  <a:pt x="420078" y="595423"/>
                </a:cubicBezTo>
                <a:lnTo>
                  <a:pt x="398813" y="600739"/>
                </a:lnTo>
                <a:cubicBezTo>
                  <a:pt x="391725" y="604283"/>
                  <a:pt x="381397" y="604444"/>
                  <a:pt x="377548" y="611372"/>
                </a:cubicBezTo>
                <a:cubicBezTo>
                  <a:pt x="371463" y="622326"/>
                  <a:pt x="374689" y="636299"/>
                  <a:pt x="372231" y="648586"/>
                </a:cubicBezTo>
                <a:cubicBezTo>
                  <a:pt x="371132" y="654081"/>
                  <a:pt x="368687" y="659219"/>
                  <a:pt x="366915" y="664535"/>
                </a:cubicBezTo>
                <a:cubicBezTo>
                  <a:pt x="374214" y="701032"/>
                  <a:pt x="377068" y="702214"/>
                  <a:pt x="366915" y="749595"/>
                </a:cubicBezTo>
                <a:cubicBezTo>
                  <a:pt x="365576" y="755843"/>
                  <a:pt x="361271" y="761552"/>
                  <a:pt x="356282" y="765544"/>
                </a:cubicBezTo>
                <a:cubicBezTo>
                  <a:pt x="351906" y="769045"/>
                  <a:pt x="345650" y="769088"/>
                  <a:pt x="340334" y="770860"/>
                </a:cubicBezTo>
                <a:cubicBezTo>
                  <a:pt x="326157" y="769088"/>
                  <a:pt x="311068" y="770850"/>
                  <a:pt x="297803" y="765544"/>
                </a:cubicBezTo>
                <a:cubicBezTo>
                  <a:pt x="291871" y="763171"/>
                  <a:pt x="291689" y="754113"/>
                  <a:pt x="287171" y="749595"/>
                </a:cubicBezTo>
                <a:cubicBezTo>
                  <a:pt x="282653" y="745077"/>
                  <a:pt x="276538" y="742507"/>
                  <a:pt x="271222" y="738963"/>
                </a:cubicBezTo>
                <a:cubicBezTo>
                  <a:pt x="253776" y="712793"/>
                  <a:pt x="254124" y="705649"/>
                  <a:pt x="228692" y="691116"/>
                </a:cubicBezTo>
                <a:cubicBezTo>
                  <a:pt x="223826" y="688336"/>
                  <a:pt x="218059" y="687572"/>
                  <a:pt x="212743" y="685800"/>
                </a:cubicBezTo>
                <a:cubicBezTo>
                  <a:pt x="209199" y="680484"/>
                  <a:pt x="206200" y="674760"/>
                  <a:pt x="202110" y="669851"/>
                </a:cubicBezTo>
                <a:cubicBezTo>
                  <a:pt x="197297" y="664075"/>
                  <a:pt x="190332" y="660158"/>
                  <a:pt x="186162" y="653902"/>
                </a:cubicBezTo>
                <a:cubicBezTo>
                  <a:pt x="183054" y="649239"/>
                  <a:pt x="183954" y="642616"/>
                  <a:pt x="180845" y="637953"/>
                </a:cubicBezTo>
                <a:cubicBezTo>
                  <a:pt x="176674" y="631697"/>
                  <a:pt x="169512" y="627939"/>
                  <a:pt x="164896" y="622004"/>
                </a:cubicBezTo>
                <a:cubicBezTo>
                  <a:pt x="157051" y="611917"/>
                  <a:pt x="150719" y="600739"/>
                  <a:pt x="143631" y="590107"/>
                </a:cubicBezTo>
                <a:cubicBezTo>
                  <a:pt x="140087" y="584791"/>
                  <a:pt x="138315" y="577702"/>
                  <a:pt x="132999" y="574158"/>
                </a:cubicBezTo>
                <a:cubicBezTo>
                  <a:pt x="87300" y="543691"/>
                  <a:pt x="145114" y="580214"/>
                  <a:pt x="101101" y="558209"/>
                </a:cubicBezTo>
                <a:cubicBezTo>
                  <a:pt x="64384" y="539852"/>
                  <a:pt x="108148" y="553327"/>
                  <a:pt x="63887" y="542260"/>
                </a:cubicBezTo>
                <a:cubicBezTo>
                  <a:pt x="58571" y="538716"/>
                  <a:pt x="53653" y="534485"/>
                  <a:pt x="47938" y="531628"/>
                </a:cubicBezTo>
                <a:cubicBezTo>
                  <a:pt x="42926" y="529122"/>
                  <a:pt x="36855" y="529091"/>
                  <a:pt x="31989" y="526311"/>
                </a:cubicBezTo>
                <a:cubicBezTo>
                  <a:pt x="24296" y="521915"/>
                  <a:pt x="17812" y="515679"/>
                  <a:pt x="10724" y="510363"/>
                </a:cubicBezTo>
                <a:cubicBezTo>
                  <a:pt x="7180" y="505047"/>
                  <a:pt x="-959" y="500716"/>
                  <a:pt x="92" y="494414"/>
                </a:cubicBezTo>
                <a:cubicBezTo>
                  <a:pt x="2435" y="480359"/>
                  <a:pt x="22002" y="476478"/>
                  <a:pt x="31989" y="473149"/>
                </a:cubicBezTo>
                <a:cubicBezTo>
                  <a:pt x="37305" y="469605"/>
                  <a:pt x="42223" y="465373"/>
                  <a:pt x="47938" y="462516"/>
                </a:cubicBezTo>
                <a:cubicBezTo>
                  <a:pt x="52950" y="460010"/>
                  <a:pt x="59511" y="460701"/>
                  <a:pt x="63887" y="457200"/>
                </a:cubicBezTo>
                <a:cubicBezTo>
                  <a:pt x="68876" y="453209"/>
                  <a:pt x="70976" y="446567"/>
                  <a:pt x="74520" y="441251"/>
                </a:cubicBezTo>
                <a:cubicBezTo>
                  <a:pt x="94342" y="381780"/>
                  <a:pt x="72600" y="453991"/>
                  <a:pt x="69203" y="297711"/>
                </a:cubicBezTo>
                <a:cubicBezTo>
                  <a:pt x="68355" y="258694"/>
                  <a:pt x="69870" y="219501"/>
                  <a:pt x="74520" y="180753"/>
                </a:cubicBezTo>
                <a:cubicBezTo>
                  <a:pt x="75281" y="174409"/>
                  <a:pt x="81062" y="169712"/>
                  <a:pt x="85152" y="164804"/>
                </a:cubicBezTo>
                <a:cubicBezTo>
                  <a:pt x="89965" y="159028"/>
                  <a:pt x="94845" y="153026"/>
                  <a:pt x="101101" y="148856"/>
                </a:cubicBezTo>
                <a:cubicBezTo>
                  <a:pt x="149046" y="116893"/>
                  <a:pt x="82818" y="174724"/>
                  <a:pt x="132999" y="132907"/>
                </a:cubicBezTo>
                <a:cubicBezTo>
                  <a:pt x="185257" y="89360"/>
                  <a:pt x="117761" y="142828"/>
                  <a:pt x="159580" y="101009"/>
                </a:cubicBezTo>
                <a:cubicBezTo>
                  <a:pt x="164098" y="96491"/>
                  <a:pt x="170213" y="93921"/>
                  <a:pt x="175529" y="90377"/>
                </a:cubicBezTo>
                <a:cubicBezTo>
                  <a:pt x="184871" y="62349"/>
                  <a:pt x="174670" y="85027"/>
                  <a:pt x="196794" y="58479"/>
                </a:cubicBezTo>
                <a:cubicBezTo>
                  <a:pt x="200884" y="53570"/>
                  <a:pt x="202111" y="46074"/>
                  <a:pt x="207427" y="42530"/>
                </a:cubicBezTo>
                <a:cubicBezTo>
                  <a:pt x="213506" y="38477"/>
                  <a:pt x="221667" y="39221"/>
                  <a:pt x="228692" y="37214"/>
                </a:cubicBezTo>
                <a:cubicBezTo>
                  <a:pt x="234080" y="35674"/>
                  <a:pt x="239490" y="34105"/>
                  <a:pt x="244641" y="31897"/>
                </a:cubicBezTo>
                <a:cubicBezTo>
                  <a:pt x="251925" y="28775"/>
                  <a:pt x="258548" y="24208"/>
                  <a:pt x="265906" y="21265"/>
                </a:cubicBezTo>
                <a:cubicBezTo>
                  <a:pt x="276312" y="17103"/>
                  <a:pt x="287171" y="14176"/>
                  <a:pt x="297803" y="10632"/>
                </a:cubicBezTo>
                <a:cubicBezTo>
                  <a:pt x="320676" y="3008"/>
                  <a:pt x="308325" y="6673"/>
                  <a:pt x="335017" y="0"/>
                </a:cubicBezTo>
                <a:cubicBezTo>
                  <a:pt x="308763" y="17501"/>
                  <a:pt x="329274" y="6752"/>
                  <a:pt x="292487" y="15949"/>
                </a:cubicBezTo>
                <a:cubicBezTo>
                  <a:pt x="287050" y="17308"/>
                  <a:pt x="276538" y="15661"/>
                  <a:pt x="276538" y="21265"/>
                </a:cubicBezTo>
                <a:cubicBezTo>
                  <a:pt x="276538" y="26581"/>
                  <a:pt x="304892" y="47847"/>
                  <a:pt x="308436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3B352A-97E7-4EC4-AB63-67C5611860F9}"/>
              </a:ext>
            </a:extLst>
          </p:cNvPr>
          <p:cNvSpPr/>
          <p:nvPr/>
        </p:nvSpPr>
        <p:spPr>
          <a:xfrm>
            <a:off x="1731655" y="3290777"/>
            <a:ext cx="517131" cy="505587"/>
          </a:xfrm>
          <a:custGeom>
            <a:avLst/>
            <a:gdLst>
              <a:gd name="connsiteX0" fmla="*/ 38666 w 517131"/>
              <a:gd name="connsiteY0" fmla="*/ 42530 h 505587"/>
              <a:gd name="connsiteX1" fmla="*/ 17401 w 517131"/>
              <a:gd name="connsiteY1" fmla="*/ 69111 h 505587"/>
              <a:gd name="connsiteX2" fmla="*/ 12085 w 517131"/>
              <a:gd name="connsiteY2" fmla="*/ 85060 h 505587"/>
              <a:gd name="connsiteX3" fmla="*/ 1452 w 517131"/>
              <a:gd name="connsiteY3" fmla="*/ 132907 h 505587"/>
              <a:gd name="connsiteX4" fmla="*/ 22717 w 517131"/>
              <a:gd name="connsiteY4" fmla="*/ 217967 h 505587"/>
              <a:gd name="connsiteX5" fmla="*/ 38666 w 517131"/>
              <a:gd name="connsiteY5" fmla="*/ 223283 h 505587"/>
              <a:gd name="connsiteX6" fmla="*/ 129043 w 517131"/>
              <a:gd name="connsiteY6" fmla="*/ 223283 h 505587"/>
              <a:gd name="connsiteX7" fmla="*/ 176889 w 517131"/>
              <a:gd name="connsiteY7" fmla="*/ 260497 h 505587"/>
              <a:gd name="connsiteX8" fmla="*/ 187522 w 517131"/>
              <a:gd name="connsiteY8" fmla="*/ 292395 h 505587"/>
              <a:gd name="connsiteX9" fmla="*/ 198154 w 517131"/>
              <a:gd name="connsiteY9" fmla="*/ 372139 h 505587"/>
              <a:gd name="connsiteX10" fmla="*/ 208787 w 517131"/>
              <a:gd name="connsiteY10" fmla="*/ 441251 h 505587"/>
              <a:gd name="connsiteX11" fmla="*/ 219419 w 517131"/>
              <a:gd name="connsiteY11" fmla="*/ 457200 h 505587"/>
              <a:gd name="connsiteX12" fmla="*/ 235368 w 517131"/>
              <a:gd name="connsiteY12" fmla="*/ 473149 h 505587"/>
              <a:gd name="connsiteX13" fmla="*/ 256633 w 517131"/>
              <a:gd name="connsiteY13" fmla="*/ 505046 h 505587"/>
              <a:gd name="connsiteX14" fmla="*/ 288531 w 517131"/>
              <a:gd name="connsiteY14" fmla="*/ 499730 h 505587"/>
              <a:gd name="connsiteX15" fmla="*/ 336378 w 517131"/>
              <a:gd name="connsiteY15" fmla="*/ 478465 h 505587"/>
              <a:gd name="connsiteX16" fmla="*/ 352326 w 517131"/>
              <a:gd name="connsiteY16" fmla="*/ 473149 h 505587"/>
              <a:gd name="connsiteX17" fmla="*/ 368275 w 517131"/>
              <a:gd name="connsiteY17" fmla="*/ 462516 h 505587"/>
              <a:gd name="connsiteX18" fmla="*/ 368275 w 517131"/>
              <a:gd name="connsiteY18" fmla="*/ 425302 h 505587"/>
              <a:gd name="connsiteX19" fmla="*/ 347010 w 517131"/>
              <a:gd name="connsiteY19" fmla="*/ 419986 h 505587"/>
              <a:gd name="connsiteX20" fmla="*/ 347010 w 517131"/>
              <a:gd name="connsiteY20" fmla="*/ 345558 h 505587"/>
              <a:gd name="connsiteX21" fmla="*/ 421438 w 517131"/>
              <a:gd name="connsiteY21" fmla="*/ 356190 h 505587"/>
              <a:gd name="connsiteX22" fmla="*/ 501182 w 517131"/>
              <a:gd name="connsiteY22" fmla="*/ 334925 h 505587"/>
              <a:gd name="connsiteX23" fmla="*/ 511815 w 517131"/>
              <a:gd name="connsiteY23" fmla="*/ 318976 h 505587"/>
              <a:gd name="connsiteX24" fmla="*/ 506498 w 517131"/>
              <a:gd name="connsiteY24" fmla="*/ 297711 h 505587"/>
              <a:gd name="connsiteX25" fmla="*/ 490550 w 517131"/>
              <a:gd name="connsiteY25" fmla="*/ 292395 h 505587"/>
              <a:gd name="connsiteX26" fmla="*/ 474601 w 517131"/>
              <a:gd name="connsiteY26" fmla="*/ 276446 h 505587"/>
              <a:gd name="connsiteX27" fmla="*/ 479917 w 517131"/>
              <a:gd name="connsiteY27" fmla="*/ 233916 h 505587"/>
              <a:gd name="connsiteX28" fmla="*/ 495866 w 517131"/>
              <a:gd name="connsiteY28" fmla="*/ 217967 h 505587"/>
              <a:gd name="connsiteX29" fmla="*/ 506498 w 517131"/>
              <a:gd name="connsiteY29" fmla="*/ 202018 h 505587"/>
              <a:gd name="connsiteX30" fmla="*/ 517131 w 517131"/>
              <a:gd name="connsiteY30" fmla="*/ 170121 h 505587"/>
              <a:gd name="connsiteX31" fmla="*/ 501182 w 517131"/>
              <a:gd name="connsiteY31" fmla="*/ 159488 h 505587"/>
              <a:gd name="connsiteX32" fmla="*/ 511815 w 517131"/>
              <a:gd name="connsiteY32" fmla="*/ 111642 h 505587"/>
              <a:gd name="connsiteX33" fmla="*/ 474601 w 517131"/>
              <a:gd name="connsiteY33" fmla="*/ 101009 h 505587"/>
              <a:gd name="connsiteX34" fmla="*/ 437387 w 517131"/>
              <a:gd name="connsiteY34" fmla="*/ 95693 h 505587"/>
              <a:gd name="connsiteX35" fmla="*/ 426754 w 517131"/>
              <a:gd name="connsiteY35" fmla="*/ 79744 h 505587"/>
              <a:gd name="connsiteX36" fmla="*/ 315112 w 517131"/>
              <a:gd name="connsiteY36" fmla="*/ 63795 h 505587"/>
              <a:gd name="connsiteX37" fmla="*/ 288531 w 517131"/>
              <a:gd name="connsiteY37" fmla="*/ 69111 h 505587"/>
              <a:gd name="connsiteX38" fmla="*/ 224736 w 517131"/>
              <a:gd name="connsiteY38" fmla="*/ 58479 h 505587"/>
              <a:gd name="connsiteX39" fmla="*/ 192838 w 517131"/>
              <a:gd name="connsiteY39" fmla="*/ 53163 h 505587"/>
              <a:gd name="connsiteX40" fmla="*/ 176889 w 517131"/>
              <a:gd name="connsiteY40" fmla="*/ 42530 h 505587"/>
              <a:gd name="connsiteX41" fmla="*/ 144992 w 517131"/>
              <a:gd name="connsiteY41" fmla="*/ 15949 h 505587"/>
              <a:gd name="connsiteX42" fmla="*/ 113094 w 517131"/>
              <a:gd name="connsiteY42" fmla="*/ 0 h 505587"/>
              <a:gd name="connsiteX43" fmla="*/ 59931 w 517131"/>
              <a:gd name="connsiteY43" fmla="*/ 10632 h 505587"/>
              <a:gd name="connsiteX44" fmla="*/ 43982 w 517131"/>
              <a:gd name="connsiteY44" fmla="*/ 21265 h 505587"/>
              <a:gd name="connsiteX45" fmla="*/ 38666 w 517131"/>
              <a:gd name="connsiteY45" fmla="*/ 42530 h 50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7131" h="505587">
                <a:moveTo>
                  <a:pt x="38666" y="42530"/>
                </a:moveTo>
                <a:cubicBezTo>
                  <a:pt x="34236" y="50504"/>
                  <a:pt x="23415" y="59489"/>
                  <a:pt x="17401" y="69111"/>
                </a:cubicBezTo>
                <a:cubicBezTo>
                  <a:pt x="14431" y="73863"/>
                  <a:pt x="13625" y="79672"/>
                  <a:pt x="12085" y="85060"/>
                </a:cubicBezTo>
                <a:cubicBezTo>
                  <a:pt x="7076" y="102590"/>
                  <a:pt x="5109" y="114620"/>
                  <a:pt x="1452" y="132907"/>
                </a:cubicBezTo>
                <a:cubicBezTo>
                  <a:pt x="5462" y="189054"/>
                  <a:pt x="-13475" y="199872"/>
                  <a:pt x="22717" y="217967"/>
                </a:cubicBezTo>
                <a:cubicBezTo>
                  <a:pt x="27729" y="220473"/>
                  <a:pt x="33350" y="221511"/>
                  <a:pt x="38666" y="223283"/>
                </a:cubicBezTo>
                <a:cubicBezTo>
                  <a:pt x="68162" y="220006"/>
                  <a:pt x="99570" y="212757"/>
                  <a:pt x="129043" y="223283"/>
                </a:cubicBezTo>
                <a:cubicBezTo>
                  <a:pt x="148822" y="230347"/>
                  <a:pt x="162714" y="246323"/>
                  <a:pt x="176889" y="260497"/>
                </a:cubicBezTo>
                <a:cubicBezTo>
                  <a:pt x="180433" y="271130"/>
                  <a:pt x="185680" y="281340"/>
                  <a:pt x="187522" y="292395"/>
                </a:cubicBezTo>
                <a:cubicBezTo>
                  <a:pt x="194852" y="336380"/>
                  <a:pt x="192576" y="319149"/>
                  <a:pt x="198154" y="372139"/>
                </a:cubicBezTo>
                <a:cubicBezTo>
                  <a:pt x="199780" y="387586"/>
                  <a:pt x="199176" y="422028"/>
                  <a:pt x="208787" y="441251"/>
                </a:cubicBezTo>
                <a:cubicBezTo>
                  <a:pt x="211644" y="446966"/>
                  <a:pt x="215329" y="452292"/>
                  <a:pt x="219419" y="457200"/>
                </a:cubicBezTo>
                <a:cubicBezTo>
                  <a:pt x="224232" y="462976"/>
                  <a:pt x="230052" y="467833"/>
                  <a:pt x="235368" y="473149"/>
                </a:cubicBezTo>
                <a:cubicBezTo>
                  <a:pt x="238907" y="483763"/>
                  <a:pt x="242299" y="501861"/>
                  <a:pt x="256633" y="505046"/>
                </a:cubicBezTo>
                <a:cubicBezTo>
                  <a:pt x="267156" y="507384"/>
                  <a:pt x="277898" y="501502"/>
                  <a:pt x="288531" y="499730"/>
                </a:cubicBezTo>
                <a:cubicBezTo>
                  <a:pt x="313806" y="482880"/>
                  <a:pt x="298418" y="491118"/>
                  <a:pt x="336378" y="478465"/>
                </a:cubicBezTo>
                <a:lnTo>
                  <a:pt x="352326" y="473149"/>
                </a:lnTo>
                <a:cubicBezTo>
                  <a:pt x="357642" y="469605"/>
                  <a:pt x="364731" y="467832"/>
                  <a:pt x="368275" y="462516"/>
                </a:cubicBezTo>
                <a:cubicBezTo>
                  <a:pt x="372695" y="455886"/>
                  <a:pt x="377633" y="432788"/>
                  <a:pt x="368275" y="425302"/>
                </a:cubicBezTo>
                <a:cubicBezTo>
                  <a:pt x="362570" y="420738"/>
                  <a:pt x="354098" y="421758"/>
                  <a:pt x="347010" y="419986"/>
                </a:cubicBezTo>
                <a:cubicBezTo>
                  <a:pt x="334479" y="401188"/>
                  <a:pt x="307047" y="368038"/>
                  <a:pt x="347010" y="345558"/>
                </a:cubicBezTo>
                <a:cubicBezTo>
                  <a:pt x="368853" y="333271"/>
                  <a:pt x="421438" y="356190"/>
                  <a:pt x="421438" y="356190"/>
                </a:cubicBezTo>
                <a:cubicBezTo>
                  <a:pt x="466311" y="352111"/>
                  <a:pt x="474412" y="361695"/>
                  <a:pt x="501182" y="334925"/>
                </a:cubicBezTo>
                <a:cubicBezTo>
                  <a:pt x="505700" y="330407"/>
                  <a:pt x="508271" y="324292"/>
                  <a:pt x="511815" y="318976"/>
                </a:cubicBezTo>
                <a:cubicBezTo>
                  <a:pt x="510043" y="311888"/>
                  <a:pt x="511062" y="303416"/>
                  <a:pt x="506498" y="297711"/>
                </a:cubicBezTo>
                <a:cubicBezTo>
                  <a:pt x="502997" y="293335"/>
                  <a:pt x="495212" y="295503"/>
                  <a:pt x="490550" y="292395"/>
                </a:cubicBezTo>
                <a:cubicBezTo>
                  <a:pt x="484294" y="288224"/>
                  <a:pt x="479917" y="281762"/>
                  <a:pt x="474601" y="276446"/>
                </a:cubicBezTo>
                <a:cubicBezTo>
                  <a:pt x="476373" y="262269"/>
                  <a:pt x="475035" y="247343"/>
                  <a:pt x="479917" y="233916"/>
                </a:cubicBezTo>
                <a:cubicBezTo>
                  <a:pt x="482486" y="226850"/>
                  <a:pt x="491053" y="223743"/>
                  <a:pt x="495866" y="217967"/>
                </a:cubicBezTo>
                <a:cubicBezTo>
                  <a:pt x="499956" y="213059"/>
                  <a:pt x="503903" y="207857"/>
                  <a:pt x="506498" y="202018"/>
                </a:cubicBezTo>
                <a:cubicBezTo>
                  <a:pt x="511050" y="191776"/>
                  <a:pt x="517131" y="170121"/>
                  <a:pt x="517131" y="170121"/>
                </a:cubicBezTo>
                <a:cubicBezTo>
                  <a:pt x="511815" y="166577"/>
                  <a:pt x="505173" y="164477"/>
                  <a:pt x="501182" y="159488"/>
                </a:cubicBezTo>
                <a:cubicBezTo>
                  <a:pt x="487653" y="142576"/>
                  <a:pt x="502758" y="125227"/>
                  <a:pt x="511815" y="111642"/>
                </a:cubicBezTo>
                <a:cubicBezTo>
                  <a:pt x="498147" y="107085"/>
                  <a:pt x="489291" y="103680"/>
                  <a:pt x="474601" y="101009"/>
                </a:cubicBezTo>
                <a:cubicBezTo>
                  <a:pt x="462273" y="98768"/>
                  <a:pt x="449792" y="97465"/>
                  <a:pt x="437387" y="95693"/>
                </a:cubicBezTo>
                <a:cubicBezTo>
                  <a:pt x="433843" y="90377"/>
                  <a:pt x="428998" y="85727"/>
                  <a:pt x="426754" y="79744"/>
                </a:cubicBezTo>
                <a:cubicBezTo>
                  <a:pt x="404077" y="19273"/>
                  <a:pt x="471329" y="48174"/>
                  <a:pt x="315112" y="63795"/>
                </a:cubicBezTo>
                <a:cubicBezTo>
                  <a:pt x="306252" y="65567"/>
                  <a:pt x="297567" y="69111"/>
                  <a:pt x="288531" y="69111"/>
                </a:cubicBezTo>
                <a:cubicBezTo>
                  <a:pt x="217192" y="69111"/>
                  <a:pt x="262168" y="66797"/>
                  <a:pt x="224736" y="58479"/>
                </a:cubicBezTo>
                <a:cubicBezTo>
                  <a:pt x="214213" y="56141"/>
                  <a:pt x="203471" y="54935"/>
                  <a:pt x="192838" y="53163"/>
                </a:cubicBezTo>
                <a:cubicBezTo>
                  <a:pt x="187522" y="49619"/>
                  <a:pt x="181798" y="46620"/>
                  <a:pt x="176889" y="42530"/>
                </a:cubicBezTo>
                <a:cubicBezTo>
                  <a:pt x="159253" y="27833"/>
                  <a:pt x="164790" y="25849"/>
                  <a:pt x="144992" y="15949"/>
                </a:cubicBezTo>
                <a:cubicBezTo>
                  <a:pt x="100967" y="-6064"/>
                  <a:pt x="158805" y="30472"/>
                  <a:pt x="113094" y="0"/>
                </a:cubicBezTo>
                <a:cubicBezTo>
                  <a:pt x="99383" y="1959"/>
                  <a:pt x="74776" y="3210"/>
                  <a:pt x="59931" y="10632"/>
                </a:cubicBezTo>
                <a:cubicBezTo>
                  <a:pt x="54216" y="13489"/>
                  <a:pt x="49697" y="18408"/>
                  <a:pt x="43982" y="21265"/>
                </a:cubicBezTo>
                <a:cubicBezTo>
                  <a:pt x="16377" y="35067"/>
                  <a:pt x="43096" y="34556"/>
                  <a:pt x="38666" y="4253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B128F1-AA5E-45B7-A9AA-EC15BA678ED6}"/>
              </a:ext>
            </a:extLst>
          </p:cNvPr>
          <p:cNvSpPr/>
          <p:nvPr/>
        </p:nvSpPr>
        <p:spPr>
          <a:xfrm>
            <a:off x="2073349" y="3460898"/>
            <a:ext cx="299194" cy="350874"/>
          </a:xfrm>
          <a:custGeom>
            <a:avLst/>
            <a:gdLst>
              <a:gd name="connsiteX0" fmla="*/ 180753 w 299194"/>
              <a:gd name="connsiteY0" fmla="*/ 0 h 350874"/>
              <a:gd name="connsiteX1" fmla="*/ 207335 w 299194"/>
              <a:gd name="connsiteY1" fmla="*/ 15949 h 350874"/>
              <a:gd name="connsiteX2" fmla="*/ 228600 w 299194"/>
              <a:gd name="connsiteY2" fmla="*/ 47846 h 350874"/>
              <a:gd name="connsiteX3" fmla="*/ 233916 w 299194"/>
              <a:gd name="connsiteY3" fmla="*/ 63795 h 350874"/>
              <a:gd name="connsiteX4" fmla="*/ 281763 w 299194"/>
              <a:gd name="connsiteY4" fmla="*/ 79744 h 350874"/>
              <a:gd name="connsiteX5" fmla="*/ 292395 w 299194"/>
              <a:gd name="connsiteY5" fmla="*/ 95693 h 350874"/>
              <a:gd name="connsiteX6" fmla="*/ 297711 w 299194"/>
              <a:gd name="connsiteY6" fmla="*/ 111642 h 350874"/>
              <a:gd name="connsiteX7" fmla="*/ 292395 w 299194"/>
              <a:gd name="connsiteY7" fmla="*/ 308344 h 350874"/>
              <a:gd name="connsiteX8" fmla="*/ 244549 w 299194"/>
              <a:gd name="connsiteY8" fmla="*/ 334925 h 350874"/>
              <a:gd name="connsiteX9" fmla="*/ 217967 w 299194"/>
              <a:gd name="connsiteY9" fmla="*/ 340242 h 350874"/>
              <a:gd name="connsiteX10" fmla="*/ 186070 w 299194"/>
              <a:gd name="connsiteY10" fmla="*/ 350874 h 350874"/>
              <a:gd name="connsiteX11" fmla="*/ 164804 w 299194"/>
              <a:gd name="connsiteY11" fmla="*/ 345558 h 350874"/>
              <a:gd name="connsiteX12" fmla="*/ 159488 w 299194"/>
              <a:gd name="connsiteY12" fmla="*/ 329609 h 350874"/>
              <a:gd name="connsiteX13" fmla="*/ 138223 w 299194"/>
              <a:gd name="connsiteY13" fmla="*/ 297711 h 350874"/>
              <a:gd name="connsiteX14" fmla="*/ 122274 w 299194"/>
              <a:gd name="connsiteY14" fmla="*/ 287079 h 350874"/>
              <a:gd name="connsiteX15" fmla="*/ 42530 w 299194"/>
              <a:gd name="connsiteY15" fmla="*/ 276446 h 350874"/>
              <a:gd name="connsiteX16" fmla="*/ 26581 w 299194"/>
              <a:gd name="connsiteY16" fmla="*/ 260497 h 350874"/>
              <a:gd name="connsiteX17" fmla="*/ 21265 w 299194"/>
              <a:gd name="connsiteY17" fmla="*/ 244549 h 350874"/>
              <a:gd name="connsiteX18" fmla="*/ 10632 w 299194"/>
              <a:gd name="connsiteY18" fmla="*/ 228600 h 350874"/>
              <a:gd name="connsiteX19" fmla="*/ 0 w 299194"/>
              <a:gd name="connsiteY19" fmla="*/ 207335 h 350874"/>
              <a:gd name="connsiteX20" fmla="*/ 10632 w 299194"/>
              <a:gd name="connsiteY20" fmla="*/ 186069 h 350874"/>
              <a:gd name="connsiteX21" fmla="*/ 37214 w 299194"/>
              <a:gd name="connsiteY21" fmla="*/ 180753 h 350874"/>
              <a:gd name="connsiteX22" fmla="*/ 74428 w 299194"/>
              <a:gd name="connsiteY22" fmla="*/ 175437 h 350874"/>
              <a:gd name="connsiteX23" fmla="*/ 106325 w 299194"/>
              <a:gd name="connsiteY23" fmla="*/ 164804 h 350874"/>
              <a:gd name="connsiteX24" fmla="*/ 122274 w 299194"/>
              <a:gd name="connsiteY24" fmla="*/ 159488 h 350874"/>
              <a:gd name="connsiteX25" fmla="*/ 159488 w 299194"/>
              <a:gd name="connsiteY25" fmla="*/ 148855 h 350874"/>
              <a:gd name="connsiteX26" fmla="*/ 143539 w 299194"/>
              <a:gd name="connsiteY26" fmla="*/ 116958 h 350874"/>
              <a:gd name="connsiteX27" fmla="*/ 138223 w 299194"/>
              <a:gd name="connsiteY27" fmla="*/ 101009 h 350874"/>
              <a:gd name="connsiteX28" fmla="*/ 143539 w 299194"/>
              <a:gd name="connsiteY28" fmla="*/ 69111 h 350874"/>
              <a:gd name="connsiteX29" fmla="*/ 148856 w 299194"/>
              <a:gd name="connsiteY29" fmla="*/ 53162 h 350874"/>
              <a:gd name="connsiteX30" fmla="*/ 164804 w 299194"/>
              <a:gd name="connsiteY30" fmla="*/ 47846 h 350874"/>
              <a:gd name="connsiteX31" fmla="*/ 180753 w 299194"/>
              <a:gd name="connsiteY31" fmla="*/ 0 h 35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9194" h="350874">
                <a:moveTo>
                  <a:pt x="180753" y="0"/>
                </a:moveTo>
                <a:cubicBezTo>
                  <a:pt x="189614" y="5316"/>
                  <a:pt x="200028" y="8642"/>
                  <a:pt x="207335" y="15949"/>
                </a:cubicBezTo>
                <a:cubicBezTo>
                  <a:pt x="216371" y="24985"/>
                  <a:pt x="228600" y="47846"/>
                  <a:pt x="228600" y="47846"/>
                </a:cubicBezTo>
                <a:cubicBezTo>
                  <a:pt x="230372" y="53162"/>
                  <a:pt x="232377" y="58407"/>
                  <a:pt x="233916" y="63795"/>
                </a:cubicBezTo>
                <a:cubicBezTo>
                  <a:pt x="243908" y="98769"/>
                  <a:pt x="229614" y="86262"/>
                  <a:pt x="281763" y="79744"/>
                </a:cubicBezTo>
                <a:cubicBezTo>
                  <a:pt x="285307" y="85060"/>
                  <a:pt x="289538" y="89978"/>
                  <a:pt x="292395" y="95693"/>
                </a:cubicBezTo>
                <a:cubicBezTo>
                  <a:pt x="294901" y="100705"/>
                  <a:pt x="297711" y="106038"/>
                  <a:pt x="297711" y="111642"/>
                </a:cubicBezTo>
                <a:cubicBezTo>
                  <a:pt x="297711" y="177233"/>
                  <a:pt x="303434" y="243688"/>
                  <a:pt x="292395" y="308344"/>
                </a:cubicBezTo>
                <a:cubicBezTo>
                  <a:pt x="290629" y="318686"/>
                  <a:pt x="257362" y="331722"/>
                  <a:pt x="244549" y="334925"/>
                </a:cubicBezTo>
                <a:cubicBezTo>
                  <a:pt x="235783" y="337117"/>
                  <a:pt x="226685" y="337864"/>
                  <a:pt x="217967" y="340242"/>
                </a:cubicBezTo>
                <a:cubicBezTo>
                  <a:pt x="207154" y="343191"/>
                  <a:pt x="186070" y="350874"/>
                  <a:pt x="186070" y="350874"/>
                </a:cubicBezTo>
                <a:cubicBezTo>
                  <a:pt x="178981" y="349102"/>
                  <a:pt x="170510" y="350122"/>
                  <a:pt x="164804" y="345558"/>
                </a:cubicBezTo>
                <a:cubicBezTo>
                  <a:pt x="160428" y="342057"/>
                  <a:pt x="162209" y="334508"/>
                  <a:pt x="159488" y="329609"/>
                </a:cubicBezTo>
                <a:cubicBezTo>
                  <a:pt x="153282" y="318438"/>
                  <a:pt x="148856" y="304799"/>
                  <a:pt x="138223" y="297711"/>
                </a:cubicBezTo>
                <a:cubicBezTo>
                  <a:pt x="132907" y="294167"/>
                  <a:pt x="128147" y="289596"/>
                  <a:pt x="122274" y="287079"/>
                </a:cubicBezTo>
                <a:cubicBezTo>
                  <a:pt x="103304" y="278949"/>
                  <a:pt x="51269" y="277240"/>
                  <a:pt x="42530" y="276446"/>
                </a:cubicBezTo>
                <a:cubicBezTo>
                  <a:pt x="37214" y="271130"/>
                  <a:pt x="30752" y="266753"/>
                  <a:pt x="26581" y="260497"/>
                </a:cubicBezTo>
                <a:cubicBezTo>
                  <a:pt x="23473" y="255835"/>
                  <a:pt x="23771" y="249561"/>
                  <a:pt x="21265" y="244549"/>
                </a:cubicBezTo>
                <a:cubicBezTo>
                  <a:pt x="18407" y="238834"/>
                  <a:pt x="13802" y="234148"/>
                  <a:pt x="10632" y="228600"/>
                </a:cubicBezTo>
                <a:cubicBezTo>
                  <a:pt x="6700" y="221719"/>
                  <a:pt x="3544" y="214423"/>
                  <a:pt x="0" y="207335"/>
                </a:cubicBezTo>
                <a:cubicBezTo>
                  <a:pt x="3544" y="200246"/>
                  <a:pt x="4183" y="190676"/>
                  <a:pt x="10632" y="186069"/>
                </a:cubicBezTo>
                <a:cubicBezTo>
                  <a:pt x="17985" y="180817"/>
                  <a:pt x="28301" y="182238"/>
                  <a:pt x="37214" y="180753"/>
                </a:cubicBezTo>
                <a:cubicBezTo>
                  <a:pt x="49574" y="178693"/>
                  <a:pt x="62023" y="177209"/>
                  <a:pt x="74428" y="175437"/>
                </a:cubicBezTo>
                <a:lnTo>
                  <a:pt x="106325" y="164804"/>
                </a:lnTo>
                <a:cubicBezTo>
                  <a:pt x="111641" y="163032"/>
                  <a:pt x="116837" y="160847"/>
                  <a:pt x="122274" y="159488"/>
                </a:cubicBezTo>
                <a:cubicBezTo>
                  <a:pt x="148976" y="152813"/>
                  <a:pt x="136608" y="156483"/>
                  <a:pt x="159488" y="148855"/>
                </a:cubicBezTo>
                <a:cubicBezTo>
                  <a:pt x="146125" y="108767"/>
                  <a:pt x="164152" y="158183"/>
                  <a:pt x="143539" y="116958"/>
                </a:cubicBezTo>
                <a:cubicBezTo>
                  <a:pt x="141033" y="111946"/>
                  <a:pt x="139995" y="106325"/>
                  <a:pt x="138223" y="101009"/>
                </a:cubicBezTo>
                <a:cubicBezTo>
                  <a:pt x="139995" y="90376"/>
                  <a:pt x="141201" y="79634"/>
                  <a:pt x="143539" y="69111"/>
                </a:cubicBezTo>
                <a:cubicBezTo>
                  <a:pt x="144755" y="63640"/>
                  <a:pt x="144893" y="57125"/>
                  <a:pt x="148856" y="53162"/>
                </a:cubicBezTo>
                <a:cubicBezTo>
                  <a:pt x="152818" y="49200"/>
                  <a:pt x="159488" y="49618"/>
                  <a:pt x="164804" y="47846"/>
                </a:cubicBezTo>
                <a:lnTo>
                  <a:pt x="18075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B9C6FE7-0E63-4998-B9AE-63A969632346}"/>
              </a:ext>
            </a:extLst>
          </p:cNvPr>
          <p:cNvSpPr/>
          <p:nvPr/>
        </p:nvSpPr>
        <p:spPr>
          <a:xfrm>
            <a:off x="2371172" y="3536797"/>
            <a:ext cx="250428" cy="222103"/>
          </a:xfrm>
          <a:custGeom>
            <a:avLst/>
            <a:gdLst>
              <a:gd name="connsiteX0" fmla="*/ 10521 w 250428"/>
              <a:gd name="connsiteY0" fmla="*/ 9161 h 222103"/>
              <a:gd name="connsiteX1" fmla="*/ 84949 w 250428"/>
              <a:gd name="connsiteY1" fmla="*/ 3845 h 222103"/>
              <a:gd name="connsiteX2" fmla="*/ 132795 w 250428"/>
              <a:gd name="connsiteY2" fmla="*/ 14477 h 222103"/>
              <a:gd name="connsiteX3" fmla="*/ 148744 w 250428"/>
              <a:gd name="connsiteY3" fmla="*/ 25110 h 222103"/>
              <a:gd name="connsiteX4" fmla="*/ 159377 w 250428"/>
              <a:gd name="connsiteY4" fmla="*/ 41059 h 222103"/>
              <a:gd name="connsiteX5" fmla="*/ 180642 w 250428"/>
              <a:gd name="connsiteY5" fmla="*/ 51691 h 222103"/>
              <a:gd name="connsiteX6" fmla="*/ 196591 w 250428"/>
              <a:gd name="connsiteY6" fmla="*/ 62324 h 222103"/>
              <a:gd name="connsiteX7" fmla="*/ 233805 w 250428"/>
              <a:gd name="connsiteY7" fmla="*/ 72956 h 222103"/>
              <a:gd name="connsiteX8" fmla="*/ 239121 w 250428"/>
              <a:gd name="connsiteY8" fmla="*/ 88905 h 222103"/>
              <a:gd name="connsiteX9" fmla="*/ 249754 w 250428"/>
              <a:gd name="connsiteY9" fmla="*/ 104854 h 222103"/>
              <a:gd name="connsiteX10" fmla="*/ 244437 w 250428"/>
              <a:gd name="connsiteY10" fmla="*/ 142068 h 222103"/>
              <a:gd name="connsiteX11" fmla="*/ 212540 w 250428"/>
              <a:gd name="connsiteY11" fmla="*/ 163333 h 222103"/>
              <a:gd name="connsiteX12" fmla="*/ 180642 w 250428"/>
              <a:gd name="connsiteY12" fmla="*/ 179282 h 222103"/>
              <a:gd name="connsiteX13" fmla="*/ 154061 w 250428"/>
              <a:gd name="connsiteY13" fmla="*/ 200547 h 222103"/>
              <a:gd name="connsiteX14" fmla="*/ 116847 w 250428"/>
              <a:gd name="connsiteY14" fmla="*/ 221812 h 222103"/>
              <a:gd name="connsiteX15" fmla="*/ 21154 w 250428"/>
              <a:gd name="connsiteY15" fmla="*/ 216496 h 222103"/>
              <a:gd name="connsiteX16" fmla="*/ 15837 w 250428"/>
              <a:gd name="connsiteY16" fmla="*/ 189915 h 222103"/>
              <a:gd name="connsiteX17" fmla="*/ 5205 w 250428"/>
              <a:gd name="connsiteY17" fmla="*/ 104854 h 222103"/>
              <a:gd name="connsiteX18" fmla="*/ 10521 w 250428"/>
              <a:gd name="connsiteY18" fmla="*/ 9161 h 22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428" h="222103">
                <a:moveTo>
                  <a:pt x="10521" y="9161"/>
                </a:moveTo>
                <a:cubicBezTo>
                  <a:pt x="23812" y="-7674"/>
                  <a:pt x="60076" y="3845"/>
                  <a:pt x="84949" y="3845"/>
                </a:cubicBezTo>
                <a:cubicBezTo>
                  <a:pt x="103663" y="3845"/>
                  <a:pt x="116348" y="8995"/>
                  <a:pt x="132795" y="14477"/>
                </a:cubicBezTo>
                <a:cubicBezTo>
                  <a:pt x="138111" y="18021"/>
                  <a:pt x="144226" y="20592"/>
                  <a:pt x="148744" y="25110"/>
                </a:cubicBezTo>
                <a:cubicBezTo>
                  <a:pt x="153262" y="29628"/>
                  <a:pt x="154468" y="36969"/>
                  <a:pt x="159377" y="41059"/>
                </a:cubicBezTo>
                <a:cubicBezTo>
                  <a:pt x="165465" y="46132"/>
                  <a:pt x="173761" y="47759"/>
                  <a:pt x="180642" y="51691"/>
                </a:cubicBezTo>
                <a:cubicBezTo>
                  <a:pt x="186190" y="54861"/>
                  <a:pt x="190876" y="59467"/>
                  <a:pt x="196591" y="62324"/>
                </a:cubicBezTo>
                <a:cubicBezTo>
                  <a:pt x="204217" y="66137"/>
                  <a:pt x="226993" y="71253"/>
                  <a:pt x="233805" y="72956"/>
                </a:cubicBezTo>
                <a:cubicBezTo>
                  <a:pt x="235577" y="78272"/>
                  <a:pt x="236615" y="83893"/>
                  <a:pt x="239121" y="88905"/>
                </a:cubicBezTo>
                <a:cubicBezTo>
                  <a:pt x="241978" y="94620"/>
                  <a:pt x="249118" y="98496"/>
                  <a:pt x="249754" y="104854"/>
                </a:cubicBezTo>
                <a:cubicBezTo>
                  <a:pt x="251001" y="117322"/>
                  <a:pt x="251164" y="131496"/>
                  <a:pt x="244437" y="142068"/>
                </a:cubicBezTo>
                <a:cubicBezTo>
                  <a:pt x="237577" y="152849"/>
                  <a:pt x="223172" y="156245"/>
                  <a:pt x="212540" y="163333"/>
                </a:cubicBezTo>
                <a:cubicBezTo>
                  <a:pt x="191928" y="177075"/>
                  <a:pt x="202653" y="171945"/>
                  <a:pt x="180642" y="179282"/>
                </a:cubicBezTo>
                <a:cubicBezTo>
                  <a:pt x="160465" y="209546"/>
                  <a:pt x="181714" y="184745"/>
                  <a:pt x="154061" y="200547"/>
                </a:cubicBezTo>
                <a:cubicBezTo>
                  <a:pt x="109002" y="226295"/>
                  <a:pt x="153413" y="209623"/>
                  <a:pt x="116847" y="221812"/>
                </a:cubicBezTo>
                <a:cubicBezTo>
                  <a:pt x="84949" y="220040"/>
                  <a:pt x="51618" y="226116"/>
                  <a:pt x="21154" y="216496"/>
                </a:cubicBezTo>
                <a:cubicBezTo>
                  <a:pt x="12538" y="213775"/>
                  <a:pt x="17115" y="198860"/>
                  <a:pt x="15837" y="189915"/>
                </a:cubicBezTo>
                <a:cubicBezTo>
                  <a:pt x="11796" y="161628"/>
                  <a:pt x="9246" y="133141"/>
                  <a:pt x="5205" y="104854"/>
                </a:cubicBezTo>
                <a:cubicBezTo>
                  <a:pt x="-2198" y="53037"/>
                  <a:pt x="-2770" y="25996"/>
                  <a:pt x="10521" y="916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1BD891E-CCCD-4884-AC3C-D840B5F345D8}"/>
              </a:ext>
            </a:extLst>
          </p:cNvPr>
          <p:cNvSpPr/>
          <p:nvPr/>
        </p:nvSpPr>
        <p:spPr>
          <a:xfrm>
            <a:off x="77895" y="2258832"/>
            <a:ext cx="1129906" cy="877773"/>
          </a:xfrm>
          <a:custGeom>
            <a:avLst/>
            <a:gdLst>
              <a:gd name="connsiteX0" fmla="*/ 1849 w 1129906"/>
              <a:gd name="connsiteY0" fmla="*/ 587 h 877773"/>
              <a:gd name="connsiteX1" fmla="*/ 12482 w 1129906"/>
              <a:gd name="connsiteY1" fmla="*/ 27168 h 877773"/>
              <a:gd name="connsiteX2" fmla="*/ 17798 w 1129906"/>
              <a:gd name="connsiteY2" fmla="*/ 64382 h 877773"/>
              <a:gd name="connsiteX3" fmla="*/ 28431 w 1129906"/>
              <a:gd name="connsiteY3" fmla="*/ 122861 h 877773"/>
              <a:gd name="connsiteX4" fmla="*/ 44379 w 1129906"/>
              <a:gd name="connsiteY4" fmla="*/ 160075 h 877773"/>
              <a:gd name="connsiteX5" fmla="*/ 55012 w 1129906"/>
              <a:gd name="connsiteY5" fmla="*/ 197289 h 877773"/>
              <a:gd name="connsiteX6" fmla="*/ 60328 w 1129906"/>
              <a:gd name="connsiteY6" fmla="*/ 213238 h 877773"/>
              <a:gd name="connsiteX7" fmla="*/ 55012 w 1129906"/>
              <a:gd name="connsiteY7" fmla="*/ 234503 h 877773"/>
              <a:gd name="connsiteX8" fmla="*/ 23114 w 1129906"/>
              <a:gd name="connsiteY8" fmla="*/ 250452 h 877773"/>
              <a:gd name="connsiteX9" fmla="*/ 33747 w 1129906"/>
              <a:gd name="connsiteY9" fmla="*/ 266401 h 877773"/>
              <a:gd name="connsiteX10" fmla="*/ 39063 w 1129906"/>
              <a:gd name="connsiteY10" fmla="*/ 282349 h 877773"/>
              <a:gd name="connsiteX11" fmla="*/ 76277 w 1129906"/>
              <a:gd name="connsiteY11" fmla="*/ 335512 h 877773"/>
              <a:gd name="connsiteX12" fmla="*/ 86910 w 1129906"/>
              <a:gd name="connsiteY12" fmla="*/ 351461 h 877773"/>
              <a:gd name="connsiteX13" fmla="*/ 102858 w 1129906"/>
              <a:gd name="connsiteY13" fmla="*/ 362094 h 877773"/>
              <a:gd name="connsiteX14" fmla="*/ 108175 w 1129906"/>
              <a:gd name="connsiteY14" fmla="*/ 378042 h 877773"/>
              <a:gd name="connsiteX15" fmla="*/ 92226 w 1129906"/>
              <a:gd name="connsiteY15" fmla="*/ 415256 h 877773"/>
              <a:gd name="connsiteX16" fmla="*/ 108175 w 1129906"/>
              <a:gd name="connsiteY16" fmla="*/ 425889 h 877773"/>
              <a:gd name="connsiteX17" fmla="*/ 166654 w 1129906"/>
              <a:gd name="connsiteY17" fmla="*/ 441838 h 877773"/>
              <a:gd name="connsiteX18" fmla="*/ 177286 w 1129906"/>
              <a:gd name="connsiteY18" fmla="*/ 457787 h 877773"/>
              <a:gd name="connsiteX19" fmla="*/ 193235 w 1129906"/>
              <a:gd name="connsiteY19" fmla="*/ 473735 h 877773"/>
              <a:gd name="connsiteX20" fmla="*/ 214500 w 1129906"/>
              <a:gd name="connsiteY20" fmla="*/ 505633 h 877773"/>
              <a:gd name="connsiteX21" fmla="*/ 214500 w 1129906"/>
              <a:gd name="connsiteY21" fmla="*/ 468419 h 877773"/>
              <a:gd name="connsiteX22" fmla="*/ 198552 w 1129906"/>
              <a:gd name="connsiteY22" fmla="*/ 457787 h 877773"/>
              <a:gd name="connsiteX23" fmla="*/ 193235 w 1129906"/>
              <a:gd name="connsiteY23" fmla="*/ 441838 h 877773"/>
              <a:gd name="connsiteX24" fmla="*/ 187919 w 1129906"/>
              <a:gd name="connsiteY24" fmla="*/ 378042 h 877773"/>
              <a:gd name="connsiteX25" fmla="*/ 171970 w 1129906"/>
              <a:gd name="connsiteY25" fmla="*/ 372726 h 877773"/>
              <a:gd name="connsiteX26" fmla="*/ 161338 w 1129906"/>
              <a:gd name="connsiteY26" fmla="*/ 314247 h 877773"/>
              <a:gd name="connsiteX27" fmla="*/ 156021 w 1129906"/>
              <a:gd name="connsiteY27" fmla="*/ 298298 h 877773"/>
              <a:gd name="connsiteX28" fmla="*/ 145389 w 1129906"/>
              <a:gd name="connsiteY28" fmla="*/ 239819 h 877773"/>
              <a:gd name="connsiteX29" fmla="*/ 124124 w 1129906"/>
              <a:gd name="connsiteY29" fmla="*/ 207921 h 877773"/>
              <a:gd name="connsiteX30" fmla="*/ 108175 w 1129906"/>
              <a:gd name="connsiteY30" fmla="*/ 176024 h 877773"/>
              <a:gd name="connsiteX31" fmla="*/ 108175 w 1129906"/>
              <a:gd name="connsiteY31" fmla="*/ 117545 h 877773"/>
              <a:gd name="connsiteX32" fmla="*/ 124124 w 1129906"/>
              <a:gd name="connsiteY32" fmla="*/ 112228 h 877773"/>
              <a:gd name="connsiteX33" fmla="*/ 145389 w 1129906"/>
              <a:gd name="connsiteY33" fmla="*/ 117545 h 877773"/>
              <a:gd name="connsiteX34" fmla="*/ 140072 w 1129906"/>
              <a:gd name="connsiteY34" fmla="*/ 133494 h 877773"/>
              <a:gd name="connsiteX35" fmla="*/ 129440 w 1129906"/>
              <a:gd name="connsiteY35" fmla="*/ 176024 h 877773"/>
              <a:gd name="connsiteX36" fmla="*/ 140072 w 1129906"/>
              <a:gd name="connsiteY36" fmla="*/ 207921 h 877773"/>
              <a:gd name="connsiteX37" fmla="*/ 166654 w 1129906"/>
              <a:gd name="connsiteY37" fmla="*/ 239819 h 877773"/>
              <a:gd name="connsiteX38" fmla="*/ 171970 w 1129906"/>
              <a:gd name="connsiteY38" fmla="*/ 261084 h 877773"/>
              <a:gd name="connsiteX39" fmla="*/ 193235 w 1129906"/>
              <a:gd name="connsiteY39" fmla="*/ 292982 h 877773"/>
              <a:gd name="connsiteX40" fmla="*/ 209184 w 1129906"/>
              <a:gd name="connsiteY40" fmla="*/ 324880 h 877773"/>
              <a:gd name="connsiteX41" fmla="*/ 214500 w 1129906"/>
              <a:gd name="connsiteY41" fmla="*/ 340828 h 877773"/>
              <a:gd name="connsiteX42" fmla="*/ 209184 w 1129906"/>
              <a:gd name="connsiteY42" fmla="*/ 356777 h 877773"/>
              <a:gd name="connsiteX43" fmla="*/ 241082 w 1129906"/>
              <a:gd name="connsiteY43" fmla="*/ 383359 h 877773"/>
              <a:gd name="connsiteX44" fmla="*/ 267663 w 1129906"/>
              <a:gd name="connsiteY44" fmla="*/ 415256 h 877773"/>
              <a:gd name="connsiteX45" fmla="*/ 283612 w 1129906"/>
              <a:gd name="connsiteY45" fmla="*/ 420573 h 877773"/>
              <a:gd name="connsiteX46" fmla="*/ 304877 w 1129906"/>
              <a:gd name="connsiteY46" fmla="*/ 452470 h 877773"/>
              <a:gd name="connsiteX47" fmla="*/ 315510 w 1129906"/>
              <a:gd name="connsiteY47" fmla="*/ 484368 h 877773"/>
              <a:gd name="connsiteX48" fmla="*/ 336775 w 1129906"/>
              <a:gd name="connsiteY48" fmla="*/ 521582 h 877773"/>
              <a:gd name="connsiteX49" fmla="*/ 347407 w 1129906"/>
              <a:gd name="connsiteY49" fmla="*/ 665121 h 877773"/>
              <a:gd name="connsiteX50" fmla="*/ 352724 w 1129906"/>
              <a:gd name="connsiteY50" fmla="*/ 681070 h 877773"/>
              <a:gd name="connsiteX51" fmla="*/ 379305 w 1129906"/>
              <a:gd name="connsiteY51" fmla="*/ 712968 h 877773"/>
              <a:gd name="connsiteX52" fmla="*/ 416519 w 1129906"/>
              <a:gd name="connsiteY52" fmla="*/ 734233 h 877773"/>
              <a:gd name="connsiteX53" fmla="*/ 448417 w 1129906"/>
              <a:gd name="connsiteY53" fmla="*/ 755498 h 877773"/>
              <a:gd name="connsiteX54" fmla="*/ 464365 w 1129906"/>
              <a:gd name="connsiteY54" fmla="*/ 760815 h 877773"/>
              <a:gd name="connsiteX55" fmla="*/ 480314 w 1129906"/>
              <a:gd name="connsiteY55" fmla="*/ 771447 h 877773"/>
              <a:gd name="connsiteX56" fmla="*/ 533477 w 1129906"/>
              <a:gd name="connsiteY56" fmla="*/ 782080 h 877773"/>
              <a:gd name="connsiteX57" fmla="*/ 581324 w 1129906"/>
              <a:gd name="connsiteY57" fmla="*/ 798028 h 877773"/>
              <a:gd name="connsiteX58" fmla="*/ 613221 w 1129906"/>
              <a:gd name="connsiteY58" fmla="*/ 808661 h 877773"/>
              <a:gd name="connsiteX59" fmla="*/ 629170 w 1129906"/>
              <a:gd name="connsiteY59" fmla="*/ 813977 h 877773"/>
              <a:gd name="connsiteX60" fmla="*/ 687649 w 1129906"/>
              <a:gd name="connsiteY60" fmla="*/ 824610 h 877773"/>
              <a:gd name="connsiteX61" fmla="*/ 772710 w 1129906"/>
              <a:gd name="connsiteY61" fmla="*/ 824610 h 877773"/>
              <a:gd name="connsiteX62" fmla="*/ 788658 w 1129906"/>
              <a:gd name="connsiteY62" fmla="*/ 835242 h 877773"/>
              <a:gd name="connsiteX63" fmla="*/ 799291 w 1129906"/>
              <a:gd name="connsiteY63" fmla="*/ 851191 h 877773"/>
              <a:gd name="connsiteX64" fmla="*/ 836505 w 1129906"/>
              <a:gd name="connsiteY64" fmla="*/ 867140 h 877773"/>
              <a:gd name="connsiteX65" fmla="*/ 868403 w 1129906"/>
              <a:gd name="connsiteY65" fmla="*/ 877773 h 877773"/>
              <a:gd name="connsiteX66" fmla="*/ 884352 w 1129906"/>
              <a:gd name="connsiteY66" fmla="*/ 872456 h 877773"/>
              <a:gd name="connsiteX67" fmla="*/ 905617 w 1129906"/>
              <a:gd name="connsiteY67" fmla="*/ 840559 h 877773"/>
              <a:gd name="connsiteX68" fmla="*/ 926882 w 1129906"/>
              <a:gd name="connsiteY68" fmla="*/ 835242 h 877773"/>
              <a:gd name="connsiteX69" fmla="*/ 942831 w 1129906"/>
              <a:gd name="connsiteY69" fmla="*/ 824610 h 877773"/>
              <a:gd name="connsiteX70" fmla="*/ 964096 w 1129906"/>
              <a:gd name="connsiteY70" fmla="*/ 819294 h 877773"/>
              <a:gd name="connsiteX71" fmla="*/ 958779 w 1129906"/>
              <a:gd name="connsiteY71" fmla="*/ 792712 h 877773"/>
              <a:gd name="connsiteX72" fmla="*/ 937514 w 1129906"/>
              <a:gd name="connsiteY72" fmla="*/ 760815 h 877773"/>
              <a:gd name="connsiteX73" fmla="*/ 942831 w 1129906"/>
              <a:gd name="connsiteY73" fmla="*/ 734233 h 877773"/>
              <a:gd name="connsiteX74" fmla="*/ 964096 w 1129906"/>
              <a:gd name="connsiteY74" fmla="*/ 728917 h 877773"/>
              <a:gd name="connsiteX75" fmla="*/ 990677 w 1129906"/>
              <a:gd name="connsiteY75" fmla="*/ 718284 h 877773"/>
              <a:gd name="connsiteX76" fmla="*/ 1022575 w 1129906"/>
              <a:gd name="connsiteY76" fmla="*/ 712968 h 877773"/>
              <a:gd name="connsiteX77" fmla="*/ 1054472 w 1129906"/>
              <a:gd name="connsiteY77" fmla="*/ 702335 h 877773"/>
              <a:gd name="connsiteX78" fmla="*/ 1097003 w 1129906"/>
              <a:gd name="connsiteY78" fmla="*/ 654489 h 877773"/>
              <a:gd name="connsiteX79" fmla="*/ 1102319 w 1129906"/>
              <a:gd name="connsiteY79" fmla="*/ 638540 h 877773"/>
              <a:gd name="connsiteX80" fmla="*/ 1107635 w 1129906"/>
              <a:gd name="connsiteY80" fmla="*/ 606642 h 877773"/>
              <a:gd name="connsiteX81" fmla="*/ 1118268 w 1129906"/>
              <a:gd name="connsiteY81" fmla="*/ 585377 h 877773"/>
              <a:gd name="connsiteX82" fmla="*/ 1128900 w 1129906"/>
              <a:gd name="connsiteY82" fmla="*/ 569428 h 877773"/>
              <a:gd name="connsiteX83" fmla="*/ 1107635 w 1129906"/>
              <a:gd name="connsiteY83" fmla="*/ 574745 h 877773"/>
              <a:gd name="connsiteX84" fmla="*/ 974728 w 1129906"/>
              <a:gd name="connsiteY84" fmla="*/ 580061 h 877773"/>
              <a:gd name="connsiteX85" fmla="*/ 964096 w 1129906"/>
              <a:gd name="connsiteY85" fmla="*/ 617275 h 877773"/>
              <a:gd name="connsiteX86" fmla="*/ 958779 w 1129906"/>
              <a:gd name="connsiteY86" fmla="*/ 633224 h 877773"/>
              <a:gd name="connsiteX87" fmla="*/ 926882 w 1129906"/>
              <a:gd name="connsiteY87" fmla="*/ 654489 h 877773"/>
              <a:gd name="connsiteX88" fmla="*/ 910933 w 1129906"/>
              <a:gd name="connsiteY88" fmla="*/ 670438 h 877773"/>
              <a:gd name="connsiteX89" fmla="*/ 879035 w 1129906"/>
              <a:gd name="connsiteY89" fmla="*/ 691703 h 877773"/>
              <a:gd name="connsiteX90" fmla="*/ 804607 w 1129906"/>
              <a:gd name="connsiteY90" fmla="*/ 702335 h 877773"/>
              <a:gd name="connsiteX91" fmla="*/ 783342 w 1129906"/>
              <a:gd name="connsiteY91" fmla="*/ 707652 h 877773"/>
              <a:gd name="connsiteX92" fmla="*/ 730179 w 1129906"/>
              <a:gd name="connsiteY92" fmla="*/ 697019 h 877773"/>
              <a:gd name="connsiteX93" fmla="*/ 698282 w 1129906"/>
              <a:gd name="connsiteY93" fmla="*/ 670438 h 877773"/>
              <a:gd name="connsiteX94" fmla="*/ 687649 w 1129906"/>
              <a:gd name="connsiteY94" fmla="*/ 638540 h 877773"/>
              <a:gd name="connsiteX95" fmla="*/ 682333 w 1129906"/>
              <a:gd name="connsiteY95" fmla="*/ 622591 h 877773"/>
              <a:gd name="connsiteX96" fmla="*/ 677017 w 1129906"/>
              <a:gd name="connsiteY96" fmla="*/ 606642 h 877773"/>
              <a:gd name="connsiteX97" fmla="*/ 671700 w 1129906"/>
              <a:gd name="connsiteY97" fmla="*/ 574745 h 877773"/>
              <a:gd name="connsiteX98" fmla="*/ 682333 w 1129906"/>
              <a:gd name="connsiteY98" fmla="*/ 484368 h 877773"/>
              <a:gd name="connsiteX99" fmla="*/ 698282 w 1129906"/>
              <a:gd name="connsiteY99" fmla="*/ 452470 h 877773"/>
              <a:gd name="connsiteX100" fmla="*/ 703598 w 1129906"/>
              <a:gd name="connsiteY100" fmla="*/ 431205 h 877773"/>
              <a:gd name="connsiteX101" fmla="*/ 708914 w 1129906"/>
              <a:gd name="connsiteY101" fmla="*/ 415256 h 877773"/>
              <a:gd name="connsiteX102" fmla="*/ 724863 w 1129906"/>
              <a:gd name="connsiteY102" fmla="*/ 362094 h 877773"/>
              <a:gd name="connsiteX103" fmla="*/ 735496 w 1129906"/>
              <a:gd name="connsiteY103" fmla="*/ 340828 h 877773"/>
              <a:gd name="connsiteX104" fmla="*/ 735496 w 1129906"/>
              <a:gd name="connsiteY104" fmla="*/ 287666 h 877773"/>
              <a:gd name="connsiteX105" fmla="*/ 719547 w 1129906"/>
              <a:gd name="connsiteY105" fmla="*/ 282349 h 877773"/>
              <a:gd name="connsiteX106" fmla="*/ 687649 w 1129906"/>
              <a:gd name="connsiteY106" fmla="*/ 261084 h 877773"/>
              <a:gd name="connsiteX107" fmla="*/ 634486 w 1129906"/>
              <a:gd name="connsiteY107" fmla="*/ 245135 h 877773"/>
              <a:gd name="connsiteX108" fmla="*/ 618538 w 1129906"/>
              <a:gd name="connsiteY108" fmla="*/ 229187 h 877773"/>
              <a:gd name="connsiteX109" fmla="*/ 613221 w 1129906"/>
              <a:gd name="connsiteY109" fmla="*/ 213238 h 877773"/>
              <a:gd name="connsiteX110" fmla="*/ 581324 w 1129906"/>
              <a:gd name="connsiteY110" fmla="*/ 191973 h 877773"/>
              <a:gd name="connsiteX111" fmla="*/ 565375 w 1129906"/>
              <a:gd name="connsiteY111" fmla="*/ 176024 h 877773"/>
              <a:gd name="connsiteX112" fmla="*/ 533477 w 1129906"/>
              <a:gd name="connsiteY112" fmla="*/ 170708 h 877773"/>
              <a:gd name="connsiteX113" fmla="*/ 485631 w 1129906"/>
              <a:gd name="connsiteY113" fmla="*/ 154759 h 877773"/>
              <a:gd name="connsiteX114" fmla="*/ 469682 w 1129906"/>
              <a:gd name="connsiteY114" fmla="*/ 149442 h 877773"/>
              <a:gd name="connsiteX115" fmla="*/ 437784 w 1129906"/>
              <a:gd name="connsiteY115" fmla="*/ 128177 h 877773"/>
              <a:gd name="connsiteX116" fmla="*/ 427152 w 1129906"/>
              <a:gd name="connsiteY116" fmla="*/ 112228 h 877773"/>
              <a:gd name="connsiteX117" fmla="*/ 405886 w 1129906"/>
              <a:gd name="connsiteY117" fmla="*/ 96280 h 877773"/>
              <a:gd name="connsiteX118" fmla="*/ 331458 w 1129906"/>
              <a:gd name="connsiteY118" fmla="*/ 80331 h 877773"/>
              <a:gd name="connsiteX119" fmla="*/ 294245 w 1129906"/>
              <a:gd name="connsiteY119" fmla="*/ 75015 h 877773"/>
              <a:gd name="connsiteX120" fmla="*/ 267663 w 1129906"/>
              <a:gd name="connsiteY120" fmla="*/ 69698 h 877773"/>
              <a:gd name="connsiteX121" fmla="*/ 235765 w 1129906"/>
              <a:gd name="connsiteY121" fmla="*/ 59066 h 877773"/>
              <a:gd name="connsiteX122" fmla="*/ 219817 w 1129906"/>
              <a:gd name="connsiteY122" fmla="*/ 53749 h 877773"/>
              <a:gd name="connsiteX123" fmla="*/ 198552 w 1129906"/>
              <a:gd name="connsiteY123" fmla="*/ 48433 h 877773"/>
              <a:gd name="connsiteX124" fmla="*/ 150705 w 1129906"/>
              <a:gd name="connsiteY124" fmla="*/ 37801 h 877773"/>
              <a:gd name="connsiteX125" fmla="*/ 134756 w 1129906"/>
              <a:gd name="connsiteY125" fmla="*/ 32484 h 877773"/>
              <a:gd name="connsiteX126" fmla="*/ 108175 w 1129906"/>
              <a:gd name="connsiteY126" fmla="*/ 27168 h 877773"/>
              <a:gd name="connsiteX127" fmla="*/ 76277 w 1129906"/>
              <a:gd name="connsiteY127" fmla="*/ 16535 h 877773"/>
              <a:gd name="connsiteX128" fmla="*/ 55012 w 1129906"/>
              <a:gd name="connsiteY128" fmla="*/ 11219 h 877773"/>
              <a:gd name="connsiteX129" fmla="*/ 1849 w 1129906"/>
              <a:gd name="connsiteY129" fmla="*/ 587 h 87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129906" h="877773">
                <a:moveTo>
                  <a:pt x="1849" y="587"/>
                </a:moveTo>
                <a:cubicBezTo>
                  <a:pt x="-5239" y="3245"/>
                  <a:pt x="10167" y="17910"/>
                  <a:pt x="12482" y="27168"/>
                </a:cubicBezTo>
                <a:cubicBezTo>
                  <a:pt x="15521" y="39324"/>
                  <a:pt x="15893" y="51997"/>
                  <a:pt x="17798" y="64382"/>
                </a:cubicBezTo>
                <a:cubicBezTo>
                  <a:pt x="19696" y="76721"/>
                  <a:pt x="25110" y="109577"/>
                  <a:pt x="28431" y="122861"/>
                </a:cubicBezTo>
                <a:cubicBezTo>
                  <a:pt x="33419" y="142811"/>
                  <a:pt x="35249" y="138772"/>
                  <a:pt x="44379" y="160075"/>
                </a:cubicBezTo>
                <a:cubicBezTo>
                  <a:pt x="49845" y="172829"/>
                  <a:pt x="51156" y="183791"/>
                  <a:pt x="55012" y="197289"/>
                </a:cubicBezTo>
                <a:cubicBezTo>
                  <a:pt x="56551" y="202677"/>
                  <a:pt x="58556" y="207922"/>
                  <a:pt x="60328" y="213238"/>
                </a:cubicBezTo>
                <a:cubicBezTo>
                  <a:pt x="58556" y="220326"/>
                  <a:pt x="59065" y="228424"/>
                  <a:pt x="55012" y="234503"/>
                </a:cubicBezTo>
                <a:cubicBezTo>
                  <a:pt x="49124" y="243335"/>
                  <a:pt x="32210" y="247420"/>
                  <a:pt x="23114" y="250452"/>
                </a:cubicBezTo>
                <a:cubicBezTo>
                  <a:pt x="26658" y="255768"/>
                  <a:pt x="30889" y="260686"/>
                  <a:pt x="33747" y="266401"/>
                </a:cubicBezTo>
                <a:cubicBezTo>
                  <a:pt x="36253" y="271413"/>
                  <a:pt x="36342" y="277451"/>
                  <a:pt x="39063" y="282349"/>
                </a:cubicBezTo>
                <a:cubicBezTo>
                  <a:pt x="51286" y="304351"/>
                  <a:pt x="62338" y="315997"/>
                  <a:pt x="76277" y="335512"/>
                </a:cubicBezTo>
                <a:cubicBezTo>
                  <a:pt x="79991" y="340711"/>
                  <a:pt x="82392" y="346943"/>
                  <a:pt x="86910" y="351461"/>
                </a:cubicBezTo>
                <a:cubicBezTo>
                  <a:pt x="91428" y="355979"/>
                  <a:pt x="97542" y="358550"/>
                  <a:pt x="102858" y="362094"/>
                </a:cubicBezTo>
                <a:cubicBezTo>
                  <a:pt x="104630" y="367410"/>
                  <a:pt x="108175" y="372438"/>
                  <a:pt x="108175" y="378042"/>
                </a:cubicBezTo>
                <a:cubicBezTo>
                  <a:pt x="108175" y="395206"/>
                  <a:pt x="100907" y="402235"/>
                  <a:pt x="92226" y="415256"/>
                </a:cubicBezTo>
                <a:cubicBezTo>
                  <a:pt x="97542" y="418800"/>
                  <a:pt x="102011" y="424208"/>
                  <a:pt x="108175" y="425889"/>
                </a:cubicBezTo>
                <a:cubicBezTo>
                  <a:pt x="175372" y="444216"/>
                  <a:pt x="130622" y="417816"/>
                  <a:pt x="166654" y="441838"/>
                </a:cubicBezTo>
                <a:cubicBezTo>
                  <a:pt x="170198" y="447154"/>
                  <a:pt x="173196" y="452879"/>
                  <a:pt x="177286" y="457787"/>
                </a:cubicBezTo>
                <a:cubicBezTo>
                  <a:pt x="182099" y="463563"/>
                  <a:pt x="189505" y="467207"/>
                  <a:pt x="193235" y="473735"/>
                </a:cubicBezTo>
                <a:cubicBezTo>
                  <a:pt x="214362" y="510706"/>
                  <a:pt x="180003" y="482635"/>
                  <a:pt x="214500" y="505633"/>
                </a:cubicBezTo>
                <a:cubicBezTo>
                  <a:pt x="219283" y="491285"/>
                  <a:pt x="224885" y="483996"/>
                  <a:pt x="214500" y="468419"/>
                </a:cubicBezTo>
                <a:cubicBezTo>
                  <a:pt x="210956" y="463103"/>
                  <a:pt x="203868" y="461331"/>
                  <a:pt x="198552" y="457787"/>
                </a:cubicBezTo>
                <a:cubicBezTo>
                  <a:pt x="196780" y="452471"/>
                  <a:pt x="193976" y="447393"/>
                  <a:pt x="193235" y="441838"/>
                </a:cubicBezTo>
                <a:cubicBezTo>
                  <a:pt x="190415" y="420686"/>
                  <a:pt x="194194" y="398437"/>
                  <a:pt x="187919" y="378042"/>
                </a:cubicBezTo>
                <a:cubicBezTo>
                  <a:pt x="186271" y="372686"/>
                  <a:pt x="177286" y="374498"/>
                  <a:pt x="171970" y="372726"/>
                </a:cubicBezTo>
                <a:cubicBezTo>
                  <a:pt x="169601" y="358510"/>
                  <a:pt x="165053" y="329105"/>
                  <a:pt x="161338" y="314247"/>
                </a:cubicBezTo>
                <a:cubicBezTo>
                  <a:pt x="159979" y="308810"/>
                  <a:pt x="157793" y="303614"/>
                  <a:pt x="156021" y="298298"/>
                </a:cubicBezTo>
                <a:cubicBezTo>
                  <a:pt x="155751" y="296675"/>
                  <a:pt x="147344" y="244120"/>
                  <a:pt x="145389" y="239819"/>
                </a:cubicBezTo>
                <a:cubicBezTo>
                  <a:pt x="140101" y="228186"/>
                  <a:pt x="128166" y="220044"/>
                  <a:pt x="124124" y="207921"/>
                </a:cubicBezTo>
                <a:cubicBezTo>
                  <a:pt x="116786" y="185912"/>
                  <a:pt x="121915" y="196636"/>
                  <a:pt x="108175" y="176024"/>
                </a:cubicBezTo>
                <a:cubicBezTo>
                  <a:pt x="102904" y="154943"/>
                  <a:pt x="96533" y="140829"/>
                  <a:pt x="108175" y="117545"/>
                </a:cubicBezTo>
                <a:cubicBezTo>
                  <a:pt x="110681" y="112533"/>
                  <a:pt x="118808" y="114000"/>
                  <a:pt x="124124" y="112228"/>
                </a:cubicBezTo>
                <a:cubicBezTo>
                  <a:pt x="131212" y="114000"/>
                  <a:pt x="141005" y="111700"/>
                  <a:pt x="145389" y="117545"/>
                </a:cubicBezTo>
                <a:cubicBezTo>
                  <a:pt x="148751" y="122028"/>
                  <a:pt x="141431" y="128057"/>
                  <a:pt x="140072" y="133494"/>
                </a:cubicBezTo>
                <a:cubicBezTo>
                  <a:pt x="127237" y="184831"/>
                  <a:pt x="141595" y="139558"/>
                  <a:pt x="129440" y="176024"/>
                </a:cubicBezTo>
                <a:cubicBezTo>
                  <a:pt x="132984" y="186656"/>
                  <a:pt x="132147" y="199996"/>
                  <a:pt x="140072" y="207921"/>
                </a:cubicBezTo>
                <a:cubicBezTo>
                  <a:pt x="160539" y="228388"/>
                  <a:pt x="151850" y="217614"/>
                  <a:pt x="166654" y="239819"/>
                </a:cubicBezTo>
                <a:cubicBezTo>
                  <a:pt x="168426" y="246907"/>
                  <a:pt x="168702" y="254549"/>
                  <a:pt x="171970" y="261084"/>
                </a:cubicBezTo>
                <a:cubicBezTo>
                  <a:pt x="177685" y="272514"/>
                  <a:pt x="189194" y="280859"/>
                  <a:pt x="193235" y="292982"/>
                </a:cubicBezTo>
                <a:cubicBezTo>
                  <a:pt x="206601" y="333074"/>
                  <a:pt x="188571" y="283652"/>
                  <a:pt x="209184" y="324880"/>
                </a:cubicBezTo>
                <a:cubicBezTo>
                  <a:pt x="211690" y="329892"/>
                  <a:pt x="212728" y="335512"/>
                  <a:pt x="214500" y="340828"/>
                </a:cubicBezTo>
                <a:cubicBezTo>
                  <a:pt x="212728" y="346144"/>
                  <a:pt x="207412" y="351461"/>
                  <a:pt x="209184" y="356777"/>
                </a:cubicBezTo>
                <a:cubicBezTo>
                  <a:pt x="212108" y="365548"/>
                  <a:pt x="233786" y="378495"/>
                  <a:pt x="241082" y="383359"/>
                </a:cubicBezTo>
                <a:cubicBezTo>
                  <a:pt x="248929" y="395130"/>
                  <a:pt x="255380" y="407068"/>
                  <a:pt x="267663" y="415256"/>
                </a:cubicBezTo>
                <a:cubicBezTo>
                  <a:pt x="272326" y="418364"/>
                  <a:pt x="278296" y="418801"/>
                  <a:pt x="283612" y="420573"/>
                </a:cubicBezTo>
                <a:cubicBezTo>
                  <a:pt x="290700" y="431205"/>
                  <a:pt x="300836" y="440347"/>
                  <a:pt x="304877" y="452470"/>
                </a:cubicBezTo>
                <a:cubicBezTo>
                  <a:pt x="308421" y="463103"/>
                  <a:pt x="309293" y="475042"/>
                  <a:pt x="315510" y="484368"/>
                </a:cubicBezTo>
                <a:cubicBezTo>
                  <a:pt x="330538" y="506911"/>
                  <a:pt x="323285" y="494602"/>
                  <a:pt x="336775" y="521582"/>
                </a:cubicBezTo>
                <a:cubicBezTo>
                  <a:pt x="339388" y="579078"/>
                  <a:pt x="335158" y="616129"/>
                  <a:pt x="347407" y="665121"/>
                </a:cubicBezTo>
                <a:cubicBezTo>
                  <a:pt x="348766" y="670558"/>
                  <a:pt x="350218" y="676058"/>
                  <a:pt x="352724" y="681070"/>
                </a:cubicBezTo>
                <a:cubicBezTo>
                  <a:pt x="358877" y="693377"/>
                  <a:pt x="369015" y="704148"/>
                  <a:pt x="379305" y="712968"/>
                </a:cubicBezTo>
                <a:cubicBezTo>
                  <a:pt x="399787" y="730524"/>
                  <a:pt x="395495" y="727225"/>
                  <a:pt x="416519" y="734233"/>
                </a:cubicBezTo>
                <a:cubicBezTo>
                  <a:pt x="427152" y="741321"/>
                  <a:pt x="436294" y="751456"/>
                  <a:pt x="448417" y="755498"/>
                </a:cubicBezTo>
                <a:cubicBezTo>
                  <a:pt x="453733" y="757270"/>
                  <a:pt x="459353" y="758309"/>
                  <a:pt x="464365" y="760815"/>
                </a:cubicBezTo>
                <a:cubicBezTo>
                  <a:pt x="470080" y="763672"/>
                  <a:pt x="474441" y="768930"/>
                  <a:pt x="480314" y="771447"/>
                </a:cubicBezTo>
                <a:cubicBezTo>
                  <a:pt x="490405" y="775772"/>
                  <a:pt x="526285" y="780881"/>
                  <a:pt x="533477" y="782080"/>
                </a:cubicBezTo>
                <a:cubicBezTo>
                  <a:pt x="586788" y="803404"/>
                  <a:pt x="535528" y="784289"/>
                  <a:pt x="581324" y="798028"/>
                </a:cubicBezTo>
                <a:cubicBezTo>
                  <a:pt x="592059" y="801248"/>
                  <a:pt x="602589" y="805117"/>
                  <a:pt x="613221" y="808661"/>
                </a:cubicBezTo>
                <a:cubicBezTo>
                  <a:pt x="618537" y="810433"/>
                  <a:pt x="623675" y="812878"/>
                  <a:pt x="629170" y="813977"/>
                </a:cubicBezTo>
                <a:cubicBezTo>
                  <a:pt x="666322" y="821408"/>
                  <a:pt x="646839" y="817809"/>
                  <a:pt x="687649" y="824610"/>
                </a:cubicBezTo>
                <a:cubicBezTo>
                  <a:pt x="717882" y="821862"/>
                  <a:pt x="744129" y="813893"/>
                  <a:pt x="772710" y="824610"/>
                </a:cubicBezTo>
                <a:cubicBezTo>
                  <a:pt x="778692" y="826853"/>
                  <a:pt x="783342" y="831698"/>
                  <a:pt x="788658" y="835242"/>
                </a:cubicBezTo>
                <a:cubicBezTo>
                  <a:pt x="792202" y="840558"/>
                  <a:pt x="794773" y="846673"/>
                  <a:pt x="799291" y="851191"/>
                </a:cubicBezTo>
                <a:cubicBezTo>
                  <a:pt x="812546" y="864446"/>
                  <a:pt x="819073" y="861910"/>
                  <a:pt x="836505" y="867140"/>
                </a:cubicBezTo>
                <a:cubicBezTo>
                  <a:pt x="847240" y="870361"/>
                  <a:pt x="868403" y="877773"/>
                  <a:pt x="868403" y="877773"/>
                </a:cubicBezTo>
                <a:cubicBezTo>
                  <a:pt x="873719" y="876001"/>
                  <a:pt x="880389" y="876419"/>
                  <a:pt x="884352" y="872456"/>
                </a:cubicBezTo>
                <a:cubicBezTo>
                  <a:pt x="893388" y="863420"/>
                  <a:pt x="893220" y="843659"/>
                  <a:pt x="905617" y="840559"/>
                </a:cubicBezTo>
                <a:lnTo>
                  <a:pt x="926882" y="835242"/>
                </a:lnTo>
                <a:cubicBezTo>
                  <a:pt x="932198" y="831698"/>
                  <a:pt x="936958" y="827127"/>
                  <a:pt x="942831" y="824610"/>
                </a:cubicBezTo>
                <a:cubicBezTo>
                  <a:pt x="949547" y="821732"/>
                  <a:pt x="960829" y="825829"/>
                  <a:pt x="964096" y="819294"/>
                </a:cubicBezTo>
                <a:cubicBezTo>
                  <a:pt x="968137" y="811212"/>
                  <a:pt x="960971" y="801478"/>
                  <a:pt x="958779" y="792712"/>
                </a:cubicBezTo>
                <a:cubicBezTo>
                  <a:pt x="953649" y="772194"/>
                  <a:pt x="953986" y="777286"/>
                  <a:pt x="937514" y="760815"/>
                </a:cubicBezTo>
                <a:cubicBezTo>
                  <a:pt x="939286" y="751954"/>
                  <a:pt x="937046" y="741175"/>
                  <a:pt x="942831" y="734233"/>
                </a:cubicBezTo>
                <a:cubicBezTo>
                  <a:pt x="947509" y="728620"/>
                  <a:pt x="957164" y="731228"/>
                  <a:pt x="964096" y="728917"/>
                </a:cubicBezTo>
                <a:cubicBezTo>
                  <a:pt x="973149" y="725899"/>
                  <a:pt x="981470" y="720795"/>
                  <a:pt x="990677" y="718284"/>
                </a:cubicBezTo>
                <a:cubicBezTo>
                  <a:pt x="1001076" y="715448"/>
                  <a:pt x="1012118" y="715582"/>
                  <a:pt x="1022575" y="712968"/>
                </a:cubicBezTo>
                <a:cubicBezTo>
                  <a:pt x="1033448" y="710250"/>
                  <a:pt x="1054472" y="702335"/>
                  <a:pt x="1054472" y="702335"/>
                </a:cubicBezTo>
                <a:cubicBezTo>
                  <a:pt x="1090888" y="665920"/>
                  <a:pt x="1078029" y="682949"/>
                  <a:pt x="1097003" y="654489"/>
                </a:cubicBezTo>
                <a:cubicBezTo>
                  <a:pt x="1098775" y="649173"/>
                  <a:pt x="1101103" y="644010"/>
                  <a:pt x="1102319" y="638540"/>
                </a:cubicBezTo>
                <a:cubicBezTo>
                  <a:pt x="1104657" y="628017"/>
                  <a:pt x="1104538" y="616967"/>
                  <a:pt x="1107635" y="606642"/>
                </a:cubicBezTo>
                <a:cubicBezTo>
                  <a:pt x="1109912" y="599051"/>
                  <a:pt x="1114336" y="592258"/>
                  <a:pt x="1118268" y="585377"/>
                </a:cubicBezTo>
                <a:cubicBezTo>
                  <a:pt x="1121438" y="579830"/>
                  <a:pt x="1133418" y="573946"/>
                  <a:pt x="1128900" y="569428"/>
                </a:cubicBezTo>
                <a:cubicBezTo>
                  <a:pt x="1123733" y="564262"/>
                  <a:pt x="1114924" y="574242"/>
                  <a:pt x="1107635" y="574745"/>
                </a:cubicBezTo>
                <a:cubicBezTo>
                  <a:pt x="1063402" y="577796"/>
                  <a:pt x="1019030" y="578289"/>
                  <a:pt x="974728" y="580061"/>
                </a:cubicBezTo>
                <a:cubicBezTo>
                  <a:pt x="961975" y="618322"/>
                  <a:pt x="977455" y="570521"/>
                  <a:pt x="964096" y="617275"/>
                </a:cubicBezTo>
                <a:cubicBezTo>
                  <a:pt x="962556" y="622663"/>
                  <a:pt x="962742" y="629261"/>
                  <a:pt x="958779" y="633224"/>
                </a:cubicBezTo>
                <a:cubicBezTo>
                  <a:pt x="949743" y="642260"/>
                  <a:pt x="935918" y="645453"/>
                  <a:pt x="926882" y="654489"/>
                </a:cubicBezTo>
                <a:cubicBezTo>
                  <a:pt x="921566" y="659805"/>
                  <a:pt x="916868" y="665822"/>
                  <a:pt x="910933" y="670438"/>
                </a:cubicBezTo>
                <a:cubicBezTo>
                  <a:pt x="900846" y="678283"/>
                  <a:pt x="891640" y="689602"/>
                  <a:pt x="879035" y="691703"/>
                </a:cubicBezTo>
                <a:cubicBezTo>
                  <a:pt x="833045" y="699368"/>
                  <a:pt x="857834" y="695682"/>
                  <a:pt x="804607" y="702335"/>
                </a:cubicBezTo>
                <a:cubicBezTo>
                  <a:pt x="797519" y="704107"/>
                  <a:pt x="790649" y="707652"/>
                  <a:pt x="783342" y="707652"/>
                </a:cubicBezTo>
                <a:cubicBezTo>
                  <a:pt x="758910" y="707652"/>
                  <a:pt x="749818" y="703565"/>
                  <a:pt x="730179" y="697019"/>
                </a:cubicBezTo>
                <a:cubicBezTo>
                  <a:pt x="720252" y="690401"/>
                  <a:pt x="704302" y="681273"/>
                  <a:pt x="698282" y="670438"/>
                </a:cubicBezTo>
                <a:cubicBezTo>
                  <a:pt x="692839" y="660641"/>
                  <a:pt x="691193" y="649173"/>
                  <a:pt x="687649" y="638540"/>
                </a:cubicBezTo>
                <a:lnTo>
                  <a:pt x="682333" y="622591"/>
                </a:lnTo>
                <a:cubicBezTo>
                  <a:pt x="680561" y="617275"/>
                  <a:pt x="677938" y="612170"/>
                  <a:pt x="677017" y="606642"/>
                </a:cubicBezTo>
                <a:lnTo>
                  <a:pt x="671700" y="574745"/>
                </a:lnTo>
                <a:cubicBezTo>
                  <a:pt x="672157" y="569261"/>
                  <a:pt x="675208" y="503369"/>
                  <a:pt x="682333" y="484368"/>
                </a:cubicBezTo>
                <a:cubicBezTo>
                  <a:pt x="710293" y="409804"/>
                  <a:pt x="678472" y="521801"/>
                  <a:pt x="698282" y="452470"/>
                </a:cubicBezTo>
                <a:cubicBezTo>
                  <a:pt x="700289" y="445445"/>
                  <a:pt x="701591" y="438230"/>
                  <a:pt x="703598" y="431205"/>
                </a:cubicBezTo>
                <a:cubicBezTo>
                  <a:pt x="705137" y="425817"/>
                  <a:pt x="707374" y="420644"/>
                  <a:pt x="708914" y="415256"/>
                </a:cubicBezTo>
                <a:cubicBezTo>
                  <a:pt x="714000" y="397456"/>
                  <a:pt x="716445" y="378930"/>
                  <a:pt x="724863" y="362094"/>
                </a:cubicBezTo>
                <a:lnTo>
                  <a:pt x="735496" y="340828"/>
                </a:lnTo>
                <a:cubicBezTo>
                  <a:pt x="738767" y="324471"/>
                  <a:pt x="746401" y="304023"/>
                  <a:pt x="735496" y="287666"/>
                </a:cubicBezTo>
                <a:cubicBezTo>
                  <a:pt x="732388" y="283003"/>
                  <a:pt x="724446" y="285071"/>
                  <a:pt x="719547" y="282349"/>
                </a:cubicBezTo>
                <a:cubicBezTo>
                  <a:pt x="708376" y="276143"/>
                  <a:pt x="699772" y="265125"/>
                  <a:pt x="687649" y="261084"/>
                </a:cubicBezTo>
                <a:cubicBezTo>
                  <a:pt x="648820" y="248141"/>
                  <a:pt x="666625" y="253170"/>
                  <a:pt x="634486" y="245135"/>
                </a:cubicBezTo>
                <a:cubicBezTo>
                  <a:pt x="629170" y="239819"/>
                  <a:pt x="622708" y="235442"/>
                  <a:pt x="618538" y="229187"/>
                </a:cubicBezTo>
                <a:cubicBezTo>
                  <a:pt x="615429" y="224524"/>
                  <a:pt x="617184" y="217201"/>
                  <a:pt x="613221" y="213238"/>
                </a:cubicBezTo>
                <a:cubicBezTo>
                  <a:pt x="604185" y="204202"/>
                  <a:pt x="590360" y="201009"/>
                  <a:pt x="581324" y="191973"/>
                </a:cubicBezTo>
                <a:cubicBezTo>
                  <a:pt x="576008" y="186657"/>
                  <a:pt x="572245" y="179077"/>
                  <a:pt x="565375" y="176024"/>
                </a:cubicBezTo>
                <a:cubicBezTo>
                  <a:pt x="555525" y="171646"/>
                  <a:pt x="544110" y="172480"/>
                  <a:pt x="533477" y="170708"/>
                </a:cubicBezTo>
                <a:lnTo>
                  <a:pt x="485631" y="154759"/>
                </a:lnTo>
                <a:cubicBezTo>
                  <a:pt x="480315" y="152987"/>
                  <a:pt x="474345" y="152550"/>
                  <a:pt x="469682" y="149442"/>
                </a:cubicBezTo>
                <a:lnTo>
                  <a:pt x="437784" y="128177"/>
                </a:lnTo>
                <a:cubicBezTo>
                  <a:pt x="434240" y="122861"/>
                  <a:pt x="431670" y="116746"/>
                  <a:pt x="427152" y="112228"/>
                </a:cubicBezTo>
                <a:cubicBezTo>
                  <a:pt x="420887" y="105963"/>
                  <a:pt x="413811" y="100242"/>
                  <a:pt x="405886" y="96280"/>
                </a:cubicBezTo>
                <a:cubicBezTo>
                  <a:pt x="380134" y="83404"/>
                  <a:pt x="359998" y="84136"/>
                  <a:pt x="331458" y="80331"/>
                </a:cubicBezTo>
                <a:cubicBezTo>
                  <a:pt x="319038" y="78675"/>
                  <a:pt x="306605" y="77075"/>
                  <a:pt x="294245" y="75015"/>
                </a:cubicBezTo>
                <a:cubicBezTo>
                  <a:pt x="285332" y="73529"/>
                  <a:pt x="276381" y="72076"/>
                  <a:pt x="267663" y="69698"/>
                </a:cubicBezTo>
                <a:cubicBezTo>
                  <a:pt x="256850" y="66749"/>
                  <a:pt x="246398" y="62610"/>
                  <a:pt x="235765" y="59066"/>
                </a:cubicBezTo>
                <a:cubicBezTo>
                  <a:pt x="230449" y="57294"/>
                  <a:pt x="225253" y="55108"/>
                  <a:pt x="219817" y="53749"/>
                </a:cubicBezTo>
                <a:lnTo>
                  <a:pt x="198552" y="48433"/>
                </a:lnTo>
                <a:cubicBezTo>
                  <a:pt x="182632" y="44759"/>
                  <a:pt x="166555" y="41764"/>
                  <a:pt x="150705" y="37801"/>
                </a:cubicBezTo>
                <a:cubicBezTo>
                  <a:pt x="145268" y="36442"/>
                  <a:pt x="140193" y="33843"/>
                  <a:pt x="134756" y="32484"/>
                </a:cubicBezTo>
                <a:cubicBezTo>
                  <a:pt x="125990" y="30292"/>
                  <a:pt x="116892" y="29545"/>
                  <a:pt x="108175" y="27168"/>
                </a:cubicBezTo>
                <a:cubicBezTo>
                  <a:pt x="97362" y="24219"/>
                  <a:pt x="87150" y="19253"/>
                  <a:pt x="76277" y="16535"/>
                </a:cubicBezTo>
                <a:cubicBezTo>
                  <a:pt x="69189" y="14763"/>
                  <a:pt x="62037" y="13226"/>
                  <a:pt x="55012" y="11219"/>
                </a:cubicBezTo>
                <a:cubicBezTo>
                  <a:pt x="32483" y="4782"/>
                  <a:pt x="8937" y="-2071"/>
                  <a:pt x="1849" y="587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14E64C2-9795-40B1-B37A-258C7C67DB20}"/>
              </a:ext>
            </a:extLst>
          </p:cNvPr>
          <p:cNvSpPr/>
          <p:nvPr/>
        </p:nvSpPr>
        <p:spPr>
          <a:xfrm>
            <a:off x="4141351" y="728330"/>
            <a:ext cx="330090" cy="164805"/>
          </a:xfrm>
          <a:custGeom>
            <a:avLst/>
            <a:gdLst>
              <a:gd name="connsiteX0" fmla="*/ 30 w 330090"/>
              <a:gd name="connsiteY0" fmla="*/ 26582 h 164805"/>
              <a:gd name="connsiteX1" fmla="*/ 26612 w 330090"/>
              <a:gd name="connsiteY1" fmla="*/ 21265 h 164805"/>
              <a:gd name="connsiteX2" fmla="*/ 58509 w 330090"/>
              <a:gd name="connsiteY2" fmla="*/ 10633 h 164805"/>
              <a:gd name="connsiteX3" fmla="*/ 111672 w 330090"/>
              <a:gd name="connsiteY3" fmla="*/ 15949 h 164805"/>
              <a:gd name="connsiteX4" fmla="*/ 127621 w 330090"/>
              <a:gd name="connsiteY4" fmla="*/ 26582 h 164805"/>
              <a:gd name="connsiteX5" fmla="*/ 159519 w 330090"/>
              <a:gd name="connsiteY5" fmla="*/ 15949 h 164805"/>
              <a:gd name="connsiteX6" fmla="*/ 186100 w 330090"/>
              <a:gd name="connsiteY6" fmla="*/ 10633 h 164805"/>
              <a:gd name="connsiteX7" fmla="*/ 202049 w 330090"/>
              <a:gd name="connsiteY7" fmla="*/ 5317 h 164805"/>
              <a:gd name="connsiteX8" fmla="*/ 223314 w 330090"/>
              <a:gd name="connsiteY8" fmla="*/ 0 h 164805"/>
              <a:gd name="connsiteX9" fmla="*/ 303058 w 330090"/>
              <a:gd name="connsiteY9" fmla="*/ 21265 h 164805"/>
              <a:gd name="connsiteX10" fmla="*/ 313691 w 330090"/>
              <a:gd name="connsiteY10" fmla="*/ 37214 h 164805"/>
              <a:gd name="connsiteX11" fmla="*/ 319007 w 330090"/>
              <a:gd name="connsiteY11" fmla="*/ 53163 h 164805"/>
              <a:gd name="connsiteX12" fmla="*/ 319007 w 330090"/>
              <a:gd name="connsiteY12" fmla="*/ 85061 h 164805"/>
              <a:gd name="connsiteX13" fmla="*/ 303058 w 330090"/>
              <a:gd name="connsiteY13" fmla="*/ 90377 h 164805"/>
              <a:gd name="connsiteX14" fmla="*/ 287109 w 330090"/>
              <a:gd name="connsiteY14" fmla="*/ 101010 h 164805"/>
              <a:gd name="connsiteX15" fmla="*/ 265844 w 330090"/>
              <a:gd name="connsiteY15" fmla="*/ 106326 h 164805"/>
              <a:gd name="connsiteX16" fmla="*/ 249896 w 330090"/>
              <a:gd name="connsiteY16" fmla="*/ 111642 h 164805"/>
              <a:gd name="connsiteX17" fmla="*/ 202049 w 330090"/>
              <a:gd name="connsiteY17" fmla="*/ 138223 h 164805"/>
              <a:gd name="connsiteX18" fmla="*/ 186100 w 330090"/>
              <a:gd name="connsiteY18" fmla="*/ 148856 h 164805"/>
              <a:gd name="connsiteX19" fmla="*/ 106356 w 330090"/>
              <a:gd name="connsiteY19" fmla="*/ 159489 h 164805"/>
              <a:gd name="connsiteX20" fmla="*/ 90407 w 330090"/>
              <a:gd name="connsiteY20" fmla="*/ 164805 h 164805"/>
              <a:gd name="connsiteX21" fmla="*/ 37244 w 330090"/>
              <a:gd name="connsiteY21" fmla="*/ 154172 h 164805"/>
              <a:gd name="connsiteX22" fmla="*/ 21296 w 330090"/>
              <a:gd name="connsiteY22" fmla="*/ 143540 h 164805"/>
              <a:gd name="connsiteX23" fmla="*/ 26612 w 330090"/>
              <a:gd name="connsiteY23" fmla="*/ 95693 h 164805"/>
              <a:gd name="connsiteX24" fmla="*/ 42561 w 330090"/>
              <a:gd name="connsiteY24" fmla="*/ 90377 h 164805"/>
              <a:gd name="connsiteX25" fmla="*/ 53193 w 330090"/>
              <a:gd name="connsiteY25" fmla="*/ 74428 h 164805"/>
              <a:gd name="connsiteX26" fmla="*/ 31928 w 330090"/>
              <a:gd name="connsiteY26" fmla="*/ 63796 h 164805"/>
              <a:gd name="connsiteX27" fmla="*/ 30 w 330090"/>
              <a:gd name="connsiteY27" fmla="*/ 26582 h 16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0090" h="164805">
                <a:moveTo>
                  <a:pt x="30" y="26582"/>
                </a:moveTo>
                <a:cubicBezTo>
                  <a:pt x="-856" y="19494"/>
                  <a:pt x="17894" y="23643"/>
                  <a:pt x="26612" y="21265"/>
                </a:cubicBezTo>
                <a:cubicBezTo>
                  <a:pt x="37425" y="18316"/>
                  <a:pt x="58509" y="10633"/>
                  <a:pt x="58509" y="10633"/>
                </a:cubicBezTo>
                <a:cubicBezTo>
                  <a:pt x="76230" y="12405"/>
                  <a:pt x="94319" y="11944"/>
                  <a:pt x="111672" y="15949"/>
                </a:cubicBezTo>
                <a:cubicBezTo>
                  <a:pt x="117898" y="17386"/>
                  <a:pt x="121232" y="26582"/>
                  <a:pt x="127621" y="26582"/>
                </a:cubicBezTo>
                <a:cubicBezTo>
                  <a:pt x="138829" y="26582"/>
                  <a:pt x="148529" y="18147"/>
                  <a:pt x="159519" y="15949"/>
                </a:cubicBezTo>
                <a:cubicBezTo>
                  <a:pt x="168379" y="14177"/>
                  <a:pt x="177334" y="12824"/>
                  <a:pt x="186100" y="10633"/>
                </a:cubicBezTo>
                <a:cubicBezTo>
                  <a:pt x="191537" y="9274"/>
                  <a:pt x="196661" y="6857"/>
                  <a:pt x="202049" y="5317"/>
                </a:cubicBezTo>
                <a:cubicBezTo>
                  <a:pt x="209074" y="3310"/>
                  <a:pt x="216226" y="1772"/>
                  <a:pt x="223314" y="0"/>
                </a:cubicBezTo>
                <a:cubicBezTo>
                  <a:pt x="278821" y="4626"/>
                  <a:pt x="277579" y="-9308"/>
                  <a:pt x="303058" y="21265"/>
                </a:cubicBezTo>
                <a:cubicBezTo>
                  <a:pt x="307149" y="26173"/>
                  <a:pt x="310147" y="31898"/>
                  <a:pt x="313691" y="37214"/>
                </a:cubicBezTo>
                <a:cubicBezTo>
                  <a:pt x="315463" y="42530"/>
                  <a:pt x="316501" y="48151"/>
                  <a:pt x="319007" y="53163"/>
                </a:cubicBezTo>
                <a:cubicBezTo>
                  <a:pt x="327108" y="69365"/>
                  <a:pt x="339260" y="68859"/>
                  <a:pt x="319007" y="85061"/>
                </a:cubicBezTo>
                <a:cubicBezTo>
                  <a:pt x="314631" y="88562"/>
                  <a:pt x="308374" y="88605"/>
                  <a:pt x="303058" y="90377"/>
                </a:cubicBezTo>
                <a:cubicBezTo>
                  <a:pt x="297742" y="93921"/>
                  <a:pt x="292982" y="98493"/>
                  <a:pt x="287109" y="101010"/>
                </a:cubicBezTo>
                <a:cubicBezTo>
                  <a:pt x="280393" y="103888"/>
                  <a:pt x="272869" y="104319"/>
                  <a:pt x="265844" y="106326"/>
                </a:cubicBezTo>
                <a:cubicBezTo>
                  <a:pt x="260456" y="107865"/>
                  <a:pt x="255212" y="109870"/>
                  <a:pt x="249896" y="111642"/>
                </a:cubicBezTo>
                <a:cubicBezTo>
                  <a:pt x="213335" y="136015"/>
                  <a:pt x="230121" y="128866"/>
                  <a:pt x="202049" y="138223"/>
                </a:cubicBezTo>
                <a:cubicBezTo>
                  <a:pt x="196733" y="141767"/>
                  <a:pt x="191815" y="145999"/>
                  <a:pt x="186100" y="148856"/>
                </a:cubicBezTo>
                <a:cubicBezTo>
                  <a:pt x="164387" y="159713"/>
                  <a:pt x="120600" y="158302"/>
                  <a:pt x="106356" y="159489"/>
                </a:cubicBezTo>
                <a:cubicBezTo>
                  <a:pt x="101040" y="161261"/>
                  <a:pt x="96011" y="164805"/>
                  <a:pt x="90407" y="164805"/>
                </a:cubicBezTo>
                <a:cubicBezTo>
                  <a:pt x="80606" y="164805"/>
                  <a:pt x="50340" y="160720"/>
                  <a:pt x="37244" y="154172"/>
                </a:cubicBezTo>
                <a:cubicBezTo>
                  <a:pt x="31530" y="151315"/>
                  <a:pt x="26612" y="147084"/>
                  <a:pt x="21296" y="143540"/>
                </a:cubicBezTo>
                <a:cubicBezTo>
                  <a:pt x="11521" y="114216"/>
                  <a:pt x="567" y="113056"/>
                  <a:pt x="26612" y="95693"/>
                </a:cubicBezTo>
                <a:cubicBezTo>
                  <a:pt x="31275" y="92585"/>
                  <a:pt x="37245" y="92149"/>
                  <a:pt x="42561" y="90377"/>
                </a:cubicBezTo>
                <a:cubicBezTo>
                  <a:pt x="46105" y="85061"/>
                  <a:pt x="55566" y="80360"/>
                  <a:pt x="53193" y="74428"/>
                </a:cubicBezTo>
                <a:cubicBezTo>
                  <a:pt x="50250" y="67070"/>
                  <a:pt x="38809" y="67728"/>
                  <a:pt x="31928" y="63796"/>
                </a:cubicBezTo>
                <a:cubicBezTo>
                  <a:pt x="9880" y="51197"/>
                  <a:pt x="916" y="33670"/>
                  <a:pt x="30" y="26582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DF0034C-5BD1-483C-8D1F-D4E01816248F}"/>
              </a:ext>
            </a:extLst>
          </p:cNvPr>
          <p:cNvSpPr/>
          <p:nvPr/>
        </p:nvSpPr>
        <p:spPr>
          <a:xfrm>
            <a:off x="1280454" y="2743138"/>
            <a:ext cx="442147" cy="164867"/>
          </a:xfrm>
          <a:custGeom>
            <a:avLst/>
            <a:gdLst>
              <a:gd name="connsiteX0" fmla="*/ 769 w 442147"/>
              <a:gd name="connsiteY0" fmla="*/ 63857 h 164867"/>
              <a:gd name="connsiteX1" fmla="*/ 27351 w 442147"/>
              <a:gd name="connsiteY1" fmla="*/ 58541 h 164867"/>
              <a:gd name="connsiteX2" fmla="*/ 75197 w 442147"/>
              <a:gd name="connsiteY2" fmla="*/ 26643 h 164867"/>
              <a:gd name="connsiteX3" fmla="*/ 91146 w 442147"/>
              <a:gd name="connsiteY3" fmla="*/ 16011 h 164867"/>
              <a:gd name="connsiteX4" fmla="*/ 144309 w 442147"/>
              <a:gd name="connsiteY4" fmla="*/ 5378 h 164867"/>
              <a:gd name="connsiteX5" fmla="*/ 160258 w 442147"/>
              <a:gd name="connsiteY5" fmla="*/ 62 h 164867"/>
              <a:gd name="connsiteX6" fmla="*/ 192155 w 442147"/>
              <a:gd name="connsiteY6" fmla="*/ 10695 h 164867"/>
              <a:gd name="connsiteX7" fmla="*/ 224053 w 442147"/>
              <a:gd name="connsiteY7" fmla="*/ 21327 h 164867"/>
              <a:gd name="connsiteX8" fmla="*/ 255951 w 442147"/>
              <a:gd name="connsiteY8" fmla="*/ 31960 h 164867"/>
              <a:gd name="connsiteX9" fmla="*/ 271899 w 442147"/>
              <a:gd name="connsiteY9" fmla="*/ 37276 h 164867"/>
              <a:gd name="connsiteX10" fmla="*/ 287848 w 442147"/>
              <a:gd name="connsiteY10" fmla="*/ 47909 h 164867"/>
              <a:gd name="connsiteX11" fmla="*/ 303797 w 442147"/>
              <a:gd name="connsiteY11" fmla="*/ 53225 h 164867"/>
              <a:gd name="connsiteX12" fmla="*/ 335695 w 442147"/>
              <a:gd name="connsiteY12" fmla="*/ 74490 h 164867"/>
              <a:gd name="connsiteX13" fmla="*/ 351644 w 442147"/>
              <a:gd name="connsiteY13" fmla="*/ 85122 h 164867"/>
              <a:gd name="connsiteX14" fmla="*/ 367593 w 442147"/>
              <a:gd name="connsiteY14" fmla="*/ 90439 h 164867"/>
              <a:gd name="connsiteX15" fmla="*/ 383541 w 442147"/>
              <a:gd name="connsiteY15" fmla="*/ 101071 h 164867"/>
              <a:gd name="connsiteX16" fmla="*/ 415439 w 442147"/>
              <a:gd name="connsiteY16" fmla="*/ 111704 h 164867"/>
              <a:gd name="connsiteX17" fmla="*/ 431388 w 442147"/>
              <a:gd name="connsiteY17" fmla="*/ 117020 h 164867"/>
              <a:gd name="connsiteX18" fmla="*/ 442020 w 442147"/>
              <a:gd name="connsiteY18" fmla="*/ 132969 h 164867"/>
              <a:gd name="connsiteX19" fmla="*/ 426072 w 442147"/>
              <a:gd name="connsiteY19" fmla="*/ 143602 h 164867"/>
              <a:gd name="connsiteX20" fmla="*/ 394174 w 442147"/>
              <a:gd name="connsiteY20" fmla="*/ 154234 h 164867"/>
              <a:gd name="connsiteX21" fmla="*/ 378225 w 442147"/>
              <a:gd name="connsiteY21" fmla="*/ 159550 h 164867"/>
              <a:gd name="connsiteX22" fmla="*/ 362276 w 442147"/>
              <a:gd name="connsiteY22" fmla="*/ 164867 h 164867"/>
              <a:gd name="connsiteX23" fmla="*/ 303797 w 442147"/>
              <a:gd name="connsiteY23" fmla="*/ 159550 h 164867"/>
              <a:gd name="connsiteX24" fmla="*/ 298481 w 442147"/>
              <a:gd name="connsiteY24" fmla="*/ 143602 h 164867"/>
              <a:gd name="connsiteX25" fmla="*/ 314430 w 442147"/>
              <a:gd name="connsiteY25" fmla="*/ 127653 h 164867"/>
              <a:gd name="connsiteX26" fmla="*/ 277216 w 442147"/>
              <a:gd name="connsiteY26" fmla="*/ 122336 h 164867"/>
              <a:gd name="connsiteX27" fmla="*/ 261267 w 442147"/>
              <a:gd name="connsiteY27" fmla="*/ 117020 h 164867"/>
              <a:gd name="connsiteX28" fmla="*/ 255951 w 442147"/>
              <a:gd name="connsiteY28" fmla="*/ 101071 h 164867"/>
              <a:gd name="connsiteX29" fmla="*/ 250634 w 442147"/>
              <a:gd name="connsiteY29" fmla="*/ 69174 h 164867"/>
              <a:gd name="connsiteX30" fmla="*/ 165574 w 442147"/>
              <a:gd name="connsiteY30" fmla="*/ 53225 h 164867"/>
              <a:gd name="connsiteX31" fmla="*/ 149625 w 442147"/>
              <a:gd name="connsiteY31" fmla="*/ 42592 h 164867"/>
              <a:gd name="connsiteX32" fmla="*/ 133676 w 442147"/>
              <a:gd name="connsiteY32" fmla="*/ 26643 h 164867"/>
              <a:gd name="connsiteX33" fmla="*/ 59248 w 442147"/>
              <a:gd name="connsiteY33" fmla="*/ 31960 h 164867"/>
              <a:gd name="connsiteX34" fmla="*/ 769 w 442147"/>
              <a:gd name="connsiteY34" fmla="*/ 63857 h 16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147" h="164867">
                <a:moveTo>
                  <a:pt x="769" y="63857"/>
                </a:moveTo>
                <a:cubicBezTo>
                  <a:pt x="-4547" y="68287"/>
                  <a:pt x="19125" y="62280"/>
                  <a:pt x="27351" y="58541"/>
                </a:cubicBezTo>
                <a:cubicBezTo>
                  <a:pt x="27355" y="58539"/>
                  <a:pt x="67221" y="31960"/>
                  <a:pt x="75197" y="26643"/>
                </a:cubicBezTo>
                <a:cubicBezTo>
                  <a:pt x="80513" y="23099"/>
                  <a:pt x="85085" y="18031"/>
                  <a:pt x="91146" y="16011"/>
                </a:cubicBezTo>
                <a:cubicBezTo>
                  <a:pt x="118983" y="6733"/>
                  <a:pt x="101547" y="11488"/>
                  <a:pt x="144309" y="5378"/>
                </a:cubicBezTo>
                <a:cubicBezTo>
                  <a:pt x="149625" y="3606"/>
                  <a:pt x="154688" y="-557"/>
                  <a:pt x="160258" y="62"/>
                </a:cubicBezTo>
                <a:cubicBezTo>
                  <a:pt x="171397" y="1300"/>
                  <a:pt x="181523" y="7151"/>
                  <a:pt x="192155" y="10695"/>
                </a:cubicBezTo>
                <a:lnTo>
                  <a:pt x="224053" y="21327"/>
                </a:lnTo>
                <a:lnTo>
                  <a:pt x="255951" y="31960"/>
                </a:lnTo>
                <a:lnTo>
                  <a:pt x="271899" y="37276"/>
                </a:lnTo>
                <a:cubicBezTo>
                  <a:pt x="277215" y="40820"/>
                  <a:pt x="282133" y="45052"/>
                  <a:pt x="287848" y="47909"/>
                </a:cubicBezTo>
                <a:cubicBezTo>
                  <a:pt x="292860" y="50415"/>
                  <a:pt x="298898" y="50504"/>
                  <a:pt x="303797" y="53225"/>
                </a:cubicBezTo>
                <a:cubicBezTo>
                  <a:pt x="314968" y="59431"/>
                  <a:pt x="325062" y="67402"/>
                  <a:pt x="335695" y="74490"/>
                </a:cubicBezTo>
                <a:cubicBezTo>
                  <a:pt x="341011" y="78034"/>
                  <a:pt x="345583" y="83101"/>
                  <a:pt x="351644" y="85122"/>
                </a:cubicBezTo>
                <a:cubicBezTo>
                  <a:pt x="356960" y="86894"/>
                  <a:pt x="362581" y="87933"/>
                  <a:pt x="367593" y="90439"/>
                </a:cubicBezTo>
                <a:cubicBezTo>
                  <a:pt x="373307" y="93296"/>
                  <a:pt x="377703" y="98476"/>
                  <a:pt x="383541" y="101071"/>
                </a:cubicBezTo>
                <a:cubicBezTo>
                  <a:pt x="393783" y="105623"/>
                  <a:pt x="404806" y="108160"/>
                  <a:pt x="415439" y="111704"/>
                </a:cubicBezTo>
                <a:lnTo>
                  <a:pt x="431388" y="117020"/>
                </a:lnTo>
                <a:cubicBezTo>
                  <a:pt x="434932" y="122336"/>
                  <a:pt x="443273" y="126704"/>
                  <a:pt x="442020" y="132969"/>
                </a:cubicBezTo>
                <a:cubicBezTo>
                  <a:pt x="440767" y="139234"/>
                  <a:pt x="431911" y="141007"/>
                  <a:pt x="426072" y="143602"/>
                </a:cubicBezTo>
                <a:cubicBezTo>
                  <a:pt x="415830" y="148154"/>
                  <a:pt x="404807" y="150690"/>
                  <a:pt x="394174" y="154234"/>
                </a:cubicBezTo>
                <a:lnTo>
                  <a:pt x="378225" y="159550"/>
                </a:lnTo>
                <a:lnTo>
                  <a:pt x="362276" y="164867"/>
                </a:lnTo>
                <a:cubicBezTo>
                  <a:pt x="342783" y="163095"/>
                  <a:pt x="322366" y="165740"/>
                  <a:pt x="303797" y="159550"/>
                </a:cubicBezTo>
                <a:cubicBezTo>
                  <a:pt x="298481" y="157778"/>
                  <a:pt x="296709" y="148918"/>
                  <a:pt x="298481" y="143602"/>
                </a:cubicBezTo>
                <a:cubicBezTo>
                  <a:pt x="300859" y="136469"/>
                  <a:pt x="309114" y="132969"/>
                  <a:pt x="314430" y="127653"/>
                </a:cubicBezTo>
                <a:cubicBezTo>
                  <a:pt x="302025" y="125881"/>
                  <a:pt x="289503" y="124794"/>
                  <a:pt x="277216" y="122336"/>
                </a:cubicBezTo>
                <a:cubicBezTo>
                  <a:pt x="271721" y="121237"/>
                  <a:pt x="265230" y="120983"/>
                  <a:pt x="261267" y="117020"/>
                </a:cubicBezTo>
                <a:cubicBezTo>
                  <a:pt x="257304" y="113057"/>
                  <a:pt x="257167" y="106541"/>
                  <a:pt x="255951" y="101071"/>
                </a:cubicBezTo>
                <a:cubicBezTo>
                  <a:pt x="253613" y="90549"/>
                  <a:pt x="257732" y="77286"/>
                  <a:pt x="250634" y="69174"/>
                </a:cubicBezTo>
                <a:cubicBezTo>
                  <a:pt x="239716" y="56696"/>
                  <a:pt x="169705" y="53638"/>
                  <a:pt x="165574" y="53225"/>
                </a:cubicBezTo>
                <a:cubicBezTo>
                  <a:pt x="160258" y="49681"/>
                  <a:pt x="154534" y="46682"/>
                  <a:pt x="149625" y="42592"/>
                </a:cubicBezTo>
                <a:cubicBezTo>
                  <a:pt x="143849" y="37779"/>
                  <a:pt x="141143" y="27521"/>
                  <a:pt x="133676" y="26643"/>
                </a:cubicBezTo>
                <a:cubicBezTo>
                  <a:pt x="108974" y="23737"/>
                  <a:pt x="84057" y="30188"/>
                  <a:pt x="59248" y="31960"/>
                </a:cubicBezTo>
                <a:cubicBezTo>
                  <a:pt x="41618" y="37836"/>
                  <a:pt x="6085" y="59427"/>
                  <a:pt x="769" y="6385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D6A88C3-59A4-4388-ACF0-93C7C53341CE}"/>
              </a:ext>
            </a:extLst>
          </p:cNvPr>
          <p:cNvSpPr/>
          <p:nvPr/>
        </p:nvSpPr>
        <p:spPr>
          <a:xfrm>
            <a:off x="940730" y="3007955"/>
            <a:ext cx="188188" cy="171442"/>
          </a:xfrm>
          <a:custGeom>
            <a:avLst/>
            <a:gdLst>
              <a:gd name="connsiteX0" fmla="*/ 251 w 188188"/>
              <a:gd name="connsiteY0" fmla="*/ 155231 h 171442"/>
              <a:gd name="connsiteX1" fmla="*/ 26833 w 188188"/>
              <a:gd name="connsiteY1" fmla="*/ 171180 h 171442"/>
              <a:gd name="connsiteX2" fmla="*/ 85312 w 188188"/>
              <a:gd name="connsiteY2" fmla="*/ 160547 h 171442"/>
              <a:gd name="connsiteX3" fmla="*/ 111893 w 188188"/>
              <a:gd name="connsiteY3" fmla="*/ 128650 h 171442"/>
              <a:gd name="connsiteX4" fmla="*/ 133158 w 188188"/>
              <a:gd name="connsiteY4" fmla="*/ 96752 h 171442"/>
              <a:gd name="connsiteX5" fmla="*/ 143791 w 188188"/>
              <a:gd name="connsiteY5" fmla="*/ 80803 h 171442"/>
              <a:gd name="connsiteX6" fmla="*/ 154423 w 188188"/>
              <a:gd name="connsiteY6" fmla="*/ 64854 h 171442"/>
              <a:gd name="connsiteX7" fmla="*/ 165056 w 188188"/>
              <a:gd name="connsiteY7" fmla="*/ 48905 h 171442"/>
              <a:gd name="connsiteX8" fmla="*/ 181005 w 188188"/>
              <a:gd name="connsiteY8" fmla="*/ 17008 h 171442"/>
              <a:gd name="connsiteX9" fmla="*/ 186321 w 188188"/>
              <a:gd name="connsiteY9" fmla="*/ 1059 h 171442"/>
              <a:gd name="connsiteX10" fmla="*/ 101261 w 188188"/>
              <a:gd name="connsiteY10" fmla="*/ 6375 h 171442"/>
              <a:gd name="connsiteX11" fmla="*/ 111893 w 188188"/>
              <a:gd name="connsiteY11" fmla="*/ 38273 h 171442"/>
              <a:gd name="connsiteX12" fmla="*/ 117210 w 188188"/>
              <a:gd name="connsiteY12" fmla="*/ 54222 h 171442"/>
              <a:gd name="connsiteX13" fmla="*/ 64047 w 188188"/>
              <a:gd name="connsiteY13" fmla="*/ 70171 h 171442"/>
              <a:gd name="connsiteX14" fmla="*/ 53414 w 188188"/>
              <a:gd name="connsiteY14" fmla="*/ 107385 h 171442"/>
              <a:gd name="connsiteX15" fmla="*/ 42782 w 188188"/>
              <a:gd name="connsiteY15" fmla="*/ 123333 h 171442"/>
              <a:gd name="connsiteX16" fmla="*/ 251 w 188188"/>
              <a:gd name="connsiteY16" fmla="*/ 155231 h 17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8188" h="171442">
                <a:moveTo>
                  <a:pt x="251" y="155231"/>
                </a:moveTo>
                <a:cubicBezTo>
                  <a:pt x="-2407" y="163206"/>
                  <a:pt x="16640" y="169481"/>
                  <a:pt x="26833" y="171180"/>
                </a:cubicBezTo>
                <a:cubicBezTo>
                  <a:pt x="38266" y="173086"/>
                  <a:pt x="71141" y="164090"/>
                  <a:pt x="85312" y="160547"/>
                </a:cubicBezTo>
                <a:cubicBezTo>
                  <a:pt x="123298" y="103564"/>
                  <a:pt x="64146" y="190038"/>
                  <a:pt x="111893" y="128650"/>
                </a:cubicBezTo>
                <a:cubicBezTo>
                  <a:pt x="119738" y="118563"/>
                  <a:pt x="126070" y="107385"/>
                  <a:pt x="133158" y="96752"/>
                </a:cubicBezTo>
                <a:lnTo>
                  <a:pt x="143791" y="80803"/>
                </a:lnTo>
                <a:lnTo>
                  <a:pt x="154423" y="64854"/>
                </a:lnTo>
                <a:lnTo>
                  <a:pt x="165056" y="48905"/>
                </a:lnTo>
                <a:cubicBezTo>
                  <a:pt x="178419" y="8817"/>
                  <a:pt x="160392" y="58233"/>
                  <a:pt x="181005" y="17008"/>
                </a:cubicBezTo>
                <a:cubicBezTo>
                  <a:pt x="183511" y="11996"/>
                  <a:pt x="191876" y="1800"/>
                  <a:pt x="186321" y="1059"/>
                </a:cubicBezTo>
                <a:cubicBezTo>
                  <a:pt x="158162" y="-2696"/>
                  <a:pt x="129614" y="4603"/>
                  <a:pt x="101261" y="6375"/>
                </a:cubicBezTo>
                <a:lnTo>
                  <a:pt x="111893" y="38273"/>
                </a:lnTo>
                <a:lnTo>
                  <a:pt x="117210" y="54222"/>
                </a:lnTo>
                <a:cubicBezTo>
                  <a:pt x="100921" y="56549"/>
                  <a:pt x="76527" y="54572"/>
                  <a:pt x="64047" y="70171"/>
                </a:cubicBezTo>
                <a:cubicBezTo>
                  <a:pt x="60860" y="74154"/>
                  <a:pt x="54298" y="105322"/>
                  <a:pt x="53414" y="107385"/>
                </a:cubicBezTo>
                <a:cubicBezTo>
                  <a:pt x="50897" y="113258"/>
                  <a:pt x="45639" y="117619"/>
                  <a:pt x="42782" y="123333"/>
                </a:cubicBezTo>
                <a:cubicBezTo>
                  <a:pt x="31833" y="145230"/>
                  <a:pt x="2909" y="147256"/>
                  <a:pt x="251" y="15523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B10F669-D3D5-4D85-BE27-EF2D81D3E645}"/>
              </a:ext>
            </a:extLst>
          </p:cNvPr>
          <p:cNvSpPr/>
          <p:nvPr/>
        </p:nvSpPr>
        <p:spPr>
          <a:xfrm>
            <a:off x="1044017" y="3056615"/>
            <a:ext cx="258471" cy="180999"/>
          </a:xfrm>
          <a:custGeom>
            <a:avLst/>
            <a:gdLst>
              <a:gd name="connsiteX0" fmla="*/ 8606 w 258471"/>
              <a:gd name="connsiteY0" fmla="*/ 42776 h 180999"/>
              <a:gd name="connsiteX1" fmla="*/ 8606 w 258471"/>
              <a:gd name="connsiteY1" fmla="*/ 95938 h 180999"/>
              <a:gd name="connsiteX2" fmla="*/ 29871 w 258471"/>
              <a:gd name="connsiteY2" fmla="*/ 101255 h 180999"/>
              <a:gd name="connsiteX3" fmla="*/ 61769 w 258471"/>
              <a:gd name="connsiteY3" fmla="*/ 122520 h 180999"/>
              <a:gd name="connsiteX4" fmla="*/ 72402 w 258471"/>
              <a:gd name="connsiteY4" fmla="*/ 138469 h 180999"/>
              <a:gd name="connsiteX5" fmla="*/ 93667 w 258471"/>
              <a:gd name="connsiteY5" fmla="*/ 143785 h 180999"/>
              <a:gd name="connsiteX6" fmla="*/ 114932 w 258471"/>
              <a:gd name="connsiteY6" fmla="*/ 180999 h 180999"/>
              <a:gd name="connsiteX7" fmla="*/ 120248 w 258471"/>
              <a:gd name="connsiteY7" fmla="*/ 165050 h 180999"/>
              <a:gd name="connsiteX8" fmla="*/ 125564 w 258471"/>
              <a:gd name="connsiteY8" fmla="*/ 143785 h 180999"/>
              <a:gd name="connsiteX9" fmla="*/ 189360 w 258471"/>
              <a:gd name="connsiteY9" fmla="*/ 101255 h 180999"/>
              <a:gd name="connsiteX10" fmla="*/ 215941 w 258471"/>
              <a:gd name="connsiteY10" fmla="*/ 95938 h 180999"/>
              <a:gd name="connsiteX11" fmla="*/ 231890 w 258471"/>
              <a:gd name="connsiteY11" fmla="*/ 85306 h 180999"/>
              <a:gd name="connsiteX12" fmla="*/ 247839 w 258471"/>
              <a:gd name="connsiteY12" fmla="*/ 79990 h 180999"/>
              <a:gd name="connsiteX13" fmla="*/ 258471 w 258471"/>
              <a:gd name="connsiteY13" fmla="*/ 64041 h 180999"/>
              <a:gd name="connsiteX14" fmla="*/ 253155 w 258471"/>
              <a:gd name="connsiteY14" fmla="*/ 48092 h 180999"/>
              <a:gd name="connsiteX15" fmla="*/ 199992 w 258471"/>
              <a:gd name="connsiteY15" fmla="*/ 42776 h 180999"/>
              <a:gd name="connsiteX16" fmla="*/ 152146 w 258471"/>
              <a:gd name="connsiteY16" fmla="*/ 21511 h 180999"/>
              <a:gd name="connsiteX17" fmla="*/ 130881 w 258471"/>
              <a:gd name="connsiteY17" fmla="*/ 16194 h 180999"/>
              <a:gd name="connsiteX18" fmla="*/ 77718 w 258471"/>
              <a:gd name="connsiteY18" fmla="*/ 245 h 180999"/>
              <a:gd name="connsiteX19" fmla="*/ 8606 w 258471"/>
              <a:gd name="connsiteY19" fmla="*/ 42776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8471" h="180999">
                <a:moveTo>
                  <a:pt x="8606" y="42776"/>
                </a:moveTo>
                <a:cubicBezTo>
                  <a:pt x="-2913" y="58725"/>
                  <a:pt x="-2826" y="82219"/>
                  <a:pt x="8606" y="95938"/>
                </a:cubicBezTo>
                <a:cubicBezTo>
                  <a:pt x="13283" y="101551"/>
                  <a:pt x="22783" y="99483"/>
                  <a:pt x="29871" y="101255"/>
                </a:cubicBezTo>
                <a:cubicBezTo>
                  <a:pt x="40504" y="108343"/>
                  <a:pt x="54680" y="111887"/>
                  <a:pt x="61769" y="122520"/>
                </a:cubicBezTo>
                <a:cubicBezTo>
                  <a:pt x="65313" y="127836"/>
                  <a:pt x="67086" y="134925"/>
                  <a:pt x="72402" y="138469"/>
                </a:cubicBezTo>
                <a:cubicBezTo>
                  <a:pt x="78481" y="142522"/>
                  <a:pt x="86579" y="142013"/>
                  <a:pt x="93667" y="143785"/>
                </a:cubicBezTo>
                <a:cubicBezTo>
                  <a:pt x="95677" y="151824"/>
                  <a:pt x="99095" y="180999"/>
                  <a:pt x="114932" y="180999"/>
                </a:cubicBezTo>
                <a:cubicBezTo>
                  <a:pt x="120536" y="180999"/>
                  <a:pt x="118709" y="170438"/>
                  <a:pt x="120248" y="165050"/>
                </a:cubicBezTo>
                <a:cubicBezTo>
                  <a:pt x="122255" y="158025"/>
                  <a:pt x="121374" y="149771"/>
                  <a:pt x="125564" y="143785"/>
                </a:cubicBezTo>
                <a:cubicBezTo>
                  <a:pt x="147375" y="112627"/>
                  <a:pt x="156622" y="110184"/>
                  <a:pt x="189360" y="101255"/>
                </a:cubicBezTo>
                <a:cubicBezTo>
                  <a:pt x="198077" y="98877"/>
                  <a:pt x="207081" y="97710"/>
                  <a:pt x="215941" y="95938"/>
                </a:cubicBezTo>
                <a:cubicBezTo>
                  <a:pt x="221257" y="92394"/>
                  <a:pt x="226175" y="88163"/>
                  <a:pt x="231890" y="85306"/>
                </a:cubicBezTo>
                <a:cubicBezTo>
                  <a:pt x="236902" y="82800"/>
                  <a:pt x="243463" y="83491"/>
                  <a:pt x="247839" y="79990"/>
                </a:cubicBezTo>
                <a:cubicBezTo>
                  <a:pt x="252828" y="75999"/>
                  <a:pt x="254927" y="69357"/>
                  <a:pt x="258471" y="64041"/>
                </a:cubicBezTo>
                <a:cubicBezTo>
                  <a:pt x="256699" y="58725"/>
                  <a:pt x="258421" y="50007"/>
                  <a:pt x="253155" y="48092"/>
                </a:cubicBezTo>
                <a:cubicBezTo>
                  <a:pt x="236418" y="42006"/>
                  <a:pt x="217496" y="46058"/>
                  <a:pt x="199992" y="42776"/>
                </a:cubicBezTo>
                <a:cubicBezTo>
                  <a:pt x="141221" y="31756"/>
                  <a:pt x="189286" y="37428"/>
                  <a:pt x="152146" y="21511"/>
                </a:cubicBezTo>
                <a:cubicBezTo>
                  <a:pt x="145430" y="18633"/>
                  <a:pt x="137906" y="18201"/>
                  <a:pt x="130881" y="16194"/>
                </a:cubicBezTo>
                <a:cubicBezTo>
                  <a:pt x="113092" y="11111"/>
                  <a:pt x="96097" y="2366"/>
                  <a:pt x="77718" y="245"/>
                </a:cubicBezTo>
                <a:cubicBezTo>
                  <a:pt x="49551" y="-3005"/>
                  <a:pt x="20125" y="26827"/>
                  <a:pt x="8606" y="4277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5FDD63-00ED-4A9F-BC32-9F4BCC732775}"/>
              </a:ext>
            </a:extLst>
          </p:cNvPr>
          <p:cNvSpPr/>
          <p:nvPr/>
        </p:nvSpPr>
        <p:spPr>
          <a:xfrm>
            <a:off x="1137684" y="3194913"/>
            <a:ext cx="155849" cy="143710"/>
          </a:xfrm>
          <a:custGeom>
            <a:avLst/>
            <a:gdLst>
              <a:gd name="connsiteX0" fmla="*/ 0 w 155849"/>
              <a:gd name="connsiteY0" fmla="*/ 53334 h 143710"/>
              <a:gd name="connsiteX1" fmla="*/ 10632 w 155849"/>
              <a:gd name="connsiteY1" fmla="*/ 79915 h 143710"/>
              <a:gd name="connsiteX2" fmla="*/ 21265 w 155849"/>
              <a:gd name="connsiteY2" fmla="*/ 95864 h 143710"/>
              <a:gd name="connsiteX3" fmla="*/ 26581 w 155849"/>
              <a:gd name="connsiteY3" fmla="*/ 117129 h 143710"/>
              <a:gd name="connsiteX4" fmla="*/ 53163 w 155849"/>
              <a:gd name="connsiteY4" fmla="*/ 143710 h 143710"/>
              <a:gd name="connsiteX5" fmla="*/ 122274 w 155849"/>
              <a:gd name="connsiteY5" fmla="*/ 138394 h 143710"/>
              <a:gd name="connsiteX6" fmla="*/ 127590 w 155849"/>
              <a:gd name="connsiteY6" fmla="*/ 117129 h 143710"/>
              <a:gd name="connsiteX7" fmla="*/ 132907 w 155849"/>
              <a:gd name="connsiteY7" fmla="*/ 63966 h 143710"/>
              <a:gd name="connsiteX8" fmla="*/ 148856 w 155849"/>
              <a:gd name="connsiteY8" fmla="*/ 16120 h 143710"/>
              <a:gd name="connsiteX9" fmla="*/ 154172 w 155849"/>
              <a:gd name="connsiteY9" fmla="*/ 171 h 143710"/>
              <a:gd name="connsiteX10" fmla="*/ 85060 w 155849"/>
              <a:gd name="connsiteY10" fmla="*/ 16120 h 143710"/>
              <a:gd name="connsiteX11" fmla="*/ 0 w 155849"/>
              <a:gd name="connsiteY11" fmla="*/ 53334 h 1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849" h="143710">
                <a:moveTo>
                  <a:pt x="0" y="53334"/>
                </a:moveTo>
                <a:cubicBezTo>
                  <a:pt x="3544" y="62194"/>
                  <a:pt x="6364" y="71380"/>
                  <a:pt x="10632" y="79915"/>
                </a:cubicBezTo>
                <a:cubicBezTo>
                  <a:pt x="13489" y="85630"/>
                  <a:pt x="18748" y="89991"/>
                  <a:pt x="21265" y="95864"/>
                </a:cubicBezTo>
                <a:cubicBezTo>
                  <a:pt x="24143" y="102580"/>
                  <a:pt x="23703" y="110413"/>
                  <a:pt x="26581" y="117129"/>
                </a:cubicBezTo>
                <a:cubicBezTo>
                  <a:pt x="33669" y="133669"/>
                  <a:pt x="38986" y="134259"/>
                  <a:pt x="53163" y="143710"/>
                </a:cubicBezTo>
                <a:cubicBezTo>
                  <a:pt x="76200" y="141938"/>
                  <a:pt x="100515" y="146165"/>
                  <a:pt x="122274" y="138394"/>
                </a:cubicBezTo>
                <a:cubicBezTo>
                  <a:pt x="129155" y="135937"/>
                  <a:pt x="126557" y="124362"/>
                  <a:pt x="127590" y="117129"/>
                </a:cubicBezTo>
                <a:cubicBezTo>
                  <a:pt x="130109" y="99499"/>
                  <a:pt x="129625" y="81470"/>
                  <a:pt x="132907" y="63966"/>
                </a:cubicBezTo>
                <a:cubicBezTo>
                  <a:pt x="132912" y="63940"/>
                  <a:pt x="146194" y="24107"/>
                  <a:pt x="148856" y="16120"/>
                </a:cubicBezTo>
                <a:cubicBezTo>
                  <a:pt x="150628" y="10804"/>
                  <a:pt x="159488" y="-1601"/>
                  <a:pt x="154172" y="171"/>
                </a:cubicBezTo>
                <a:cubicBezTo>
                  <a:pt x="129265" y="8473"/>
                  <a:pt x="117317" y="13188"/>
                  <a:pt x="85060" y="16120"/>
                </a:cubicBezTo>
                <a:lnTo>
                  <a:pt x="0" y="53334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6C2684A-4C45-4B38-8C9F-A7D4811C5BA9}"/>
              </a:ext>
            </a:extLst>
          </p:cNvPr>
          <p:cNvSpPr/>
          <p:nvPr/>
        </p:nvSpPr>
        <p:spPr>
          <a:xfrm>
            <a:off x="1186860" y="3326658"/>
            <a:ext cx="354861" cy="206247"/>
          </a:xfrm>
          <a:custGeom>
            <a:avLst/>
            <a:gdLst>
              <a:gd name="connsiteX0" fmla="*/ 3987 w 354861"/>
              <a:gd name="connsiteY0" fmla="*/ 1333 h 206247"/>
              <a:gd name="connsiteX1" fmla="*/ 35884 w 354861"/>
              <a:gd name="connsiteY1" fmla="*/ 54495 h 206247"/>
              <a:gd name="connsiteX2" fmla="*/ 51833 w 354861"/>
              <a:gd name="connsiteY2" fmla="*/ 65128 h 206247"/>
              <a:gd name="connsiteX3" fmla="*/ 73098 w 354861"/>
              <a:gd name="connsiteY3" fmla="*/ 70444 h 206247"/>
              <a:gd name="connsiteX4" fmla="*/ 78414 w 354861"/>
              <a:gd name="connsiteY4" fmla="*/ 86393 h 206247"/>
              <a:gd name="connsiteX5" fmla="*/ 83731 w 354861"/>
              <a:gd name="connsiteY5" fmla="*/ 91709 h 206247"/>
              <a:gd name="connsiteX6" fmla="*/ 67782 w 354861"/>
              <a:gd name="connsiteY6" fmla="*/ 97026 h 206247"/>
              <a:gd name="connsiteX7" fmla="*/ 104996 w 354861"/>
              <a:gd name="connsiteY7" fmla="*/ 128923 h 206247"/>
              <a:gd name="connsiteX8" fmla="*/ 120945 w 354861"/>
              <a:gd name="connsiteY8" fmla="*/ 139556 h 206247"/>
              <a:gd name="connsiteX9" fmla="*/ 136893 w 354861"/>
              <a:gd name="connsiteY9" fmla="*/ 144872 h 206247"/>
              <a:gd name="connsiteX10" fmla="*/ 206005 w 354861"/>
              <a:gd name="connsiteY10" fmla="*/ 155505 h 206247"/>
              <a:gd name="connsiteX11" fmla="*/ 211321 w 354861"/>
              <a:gd name="connsiteY11" fmla="*/ 203351 h 206247"/>
              <a:gd name="connsiteX12" fmla="*/ 232587 w 354861"/>
              <a:gd name="connsiteY12" fmla="*/ 198035 h 206247"/>
              <a:gd name="connsiteX13" fmla="*/ 221954 w 354861"/>
              <a:gd name="connsiteY13" fmla="*/ 144872 h 206247"/>
              <a:gd name="connsiteX14" fmla="*/ 232587 w 354861"/>
              <a:gd name="connsiteY14" fmla="*/ 128923 h 206247"/>
              <a:gd name="connsiteX15" fmla="*/ 248535 w 354861"/>
              <a:gd name="connsiteY15" fmla="*/ 123607 h 206247"/>
              <a:gd name="connsiteX16" fmla="*/ 317647 w 354861"/>
              <a:gd name="connsiteY16" fmla="*/ 128923 h 206247"/>
              <a:gd name="connsiteX17" fmla="*/ 322963 w 354861"/>
              <a:gd name="connsiteY17" fmla="*/ 150189 h 206247"/>
              <a:gd name="connsiteX18" fmla="*/ 354861 w 354861"/>
              <a:gd name="connsiteY18" fmla="*/ 123607 h 206247"/>
              <a:gd name="connsiteX19" fmla="*/ 338912 w 354861"/>
              <a:gd name="connsiteY19" fmla="*/ 75761 h 206247"/>
              <a:gd name="connsiteX20" fmla="*/ 322963 w 354861"/>
              <a:gd name="connsiteY20" fmla="*/ 70444 h 206247"/>
              <a:gd name="connsiteX21" fmla="*/ 285749 w 354861"/>
              <a:gd name="connsiteY21" fmla="*/ 54495 h 206247"/>
              <a:gd name="connsiteX22" fmla="*/ 253852 w 354861"/>
              <a:gd name="connsiteY22" fmla="*/ 59812 h 206247"/>
              <a:gd name="connsiteX23" fmla="*/ 237903 w 354861"/>
              <a:gd name="connsiteY23" fmla="*/ 75761 h 206247"/>
              <a:gd name="connsiteX24" fmla="*/ 221954 w 354861"/>
              <a:gd name="connsiteY24" fmla="*/ 86393 h 206247"/>
              <a:gd name="connsiteX25" fmla="*/ 158159 w 354861"/>
              <a:gd name="connsiteY25" fmla="*/ 81077 h 206247"/>
              <a:gd name="connsiteX26" fmla="*/ 142210 w 354861"/>
              <a:gd name="connsiteY26" fmla="*/ 38547 h 206247"/>
              <a:gd name="connsiteX27" fmla="*/ 99680 w 354861"/>
              <a:gd name="connsiteY27" fmla="*/ 11965 h 206247"/>
              <a:gd name="connsiteX28" fmla="*/ 3987 w 354861"/>
              <a:gd name="connsiteY28" fmla="*/ 1333 h 20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4861" h="206247">
                <a:moveTo>
                  <a:pt x="3987" y="1333"/>
                </a:moveTo>
                <a:cubicBezTo>
                  <a:pt x="-6646" y="8421"/>
                  <a:pt x="3986" y="43863"/>
                  <a:pt x="35884" y="54495"/>
                </a:cubicBezTo>
                <a:cubicBezTo>
                  <a:pt x="41200" y="58039"/>
                  <a:pt x="45960" y="62611"/>
                  <a:pt x="51833" y="65128"/>
                </a:cubicBezTo>
                <a:cubicBezTo>
                  <a:pt x="58549" y="68006"/>
                  <a:pt x="67393" y="65880"/>
                  <a:pt x="73098" y="70444"/>
                </a:cubicBezTo>
                <a:cubicBezTo>
                  <a:pt x="77474" y="73945"/>
                  <a:pt x="74826" y="82088"/>
                  <a:pt x="78414" y="86393"/>
                </a:cubicBezTo>
                <a:cubicBezTo>
                  <a:pt x="82534" y="91336"/>
                  <a:pt x="123103" y="117958"/>
                  <a:pt x="83731" y="91709"/>
                </a:cubicBezTo>
                <a:cubicBezTo>
                  <a:pt x="78415" y="93481"/>
                  <a:pt x="67782" y="91422"/>
                  <a:pt x="67782" y="97026"/>
                </a:cubicBezTo>
                <a:cubicBezTo>
                  <a:pt x="67782" y="102547"/>
                  <a:pt x="103895" y="128137"/>
                  <a:pt x="104996" y="128923"/>
                </a:cubicBezTo>
                <a:cubicBezTo>
                  <a:pt x="110195" y="132637"/>
                  <a:pt x="115230" y="136698"/>
                  <a:pt x="120945" y="139556"/>
                </a:cubicBezTo>
                <a:cubicBezTo>
                  <a:pt x="125957" y="142062"/>
                  <a:pt x="131385" y="143839"/>
                  <a:pt x="136893" y="144872"/>
                </a:cubicBezTo>
                <a:cubicBezTo>
                  <a:pt x="159802" y="149168"/>
                  <a:pt x="182968" y="151961"/>
                  <a:pt x="206005" y="155505"/>
                </a:cubicBezTo>
                <a:cubicBezTo>
                  <a:pt x="207777" y="171454"/>
                  <a:pt x="202816" y="189743"/>
                  <a:pt x="211321" y="203351"/>
                </a:cubicBezTo>
                <a:cubicBezTo>
                  <a:pt x="215194" y="209547"/>
                  <a:pt x="230021" y="204877"/>
                  <a:pt x="232587" y="198035"/>
                </a:cubicBezTo>
                <a:cubicBezTo>
                  <a:pt x="236898" y="186538"/>
                  <a:pt x="226572" y="158727"/>
                  <a:pt x="221954" y="144872"/>
                </a:cubicBezTo>
                <a:cubicBezTo>
                  <a:pt x="225498" y="139556"/>
                  <a:pt x="227598" y="132915"/>
                  <a:pt x="232587" y="128923"/>
                </a:cubicBezTo>
                <a:cubicBezTo>
                  <a:pt x="236963" y="125422"/>
                  <a:pt x="242931" y="123607"/>
                  <a:pt x="248535" y="123607"/>
                </a:cubicBezTo>
                <a:cubicBezTo>
                  <a:pt x="271640" y="123607"/>
                  <a:pt x="294610" y="127151"/>
                  <a:pt x="317647" y="128923"/>
                </a:cubicBezTo>
                <a:cubicBezTo>
                  <a:pt x="319419" y="136012"/>
                  <a:pt x="316428" y="146921"/>
                  <a:pt x="322963" y="150189"/>
                </a:cubicBezTo>
                <a:cubicBezTo>
                  <a:pt x="327897" y="152656"/>
                  <a:pt x="354716" y="123752"/>
                  <a:pt x="354861" y="123607"/>
                </a:cubicBezTo>
                <a:cubicBezTo>
                  <a:pt x="352173" y="110166"/>
                  <a:pt x="349918" y="86767"/>
                  <a:pt x="338912" y="75761"/>
                </a:cubicBezTo>
                <a:cubicBezTo>
                  <a:pt x="334949" y="71798"/>
                  <a:pt x="327975" y="72950"/>
                  <a:pt x="322963" y="70444"/>
                </a:cubicBezTo>
                <a:cubicBezTo>
                  <a:pt x="286250" y="52088"/>
                  <a:pt x="330005" y="65560"/>
                  <a:pt x="285749" y="54495"/>
                </a:cubicBezTo>
                <a:cubicBezTo>
                  <a:pt x="275117" y="56267"/>
                  <a:pt x="263702" y="55434"/>
                  <a:pt x="253852" y="59812"/>
                </a:cubicBezTo>
                <a:cubicBezTo>
                  <a:pt x="246982" y="62866"/>
                  <a:pt x="243679" y="70948"/>
                  <a:pt x="237903" y="75761"/>
                </a:cubicBezTo>
                <a:cubicBezTo>
                  <a:pt x="232995" y="79851"/>
                  <a:pt x="227270" y="82849"/>
                  <a:pt x="221954" y="86393"/>
                </a:cubicBezTo>
                <a:cubicBezTo>
                  <a:pt x="200689" y="84621"/>
                  <a:pt x="178677" y="86939"/>
                  <a:pt x="158159" y="81077"/>
                </a:cubicBezTo>
                <a:cubicBezTo>
                  <a:pt x="145940" y="77586"/>
                  <a:pt x="143934" y="43144"/>
                  <a:pt x="142210" y="38547"/>
                </a:cubicBezTo>
                <a:cubicBezTo>
                  <a:pt x="133785" y="16081"/>
                  <a:pt x="122860" y="19692"/>
                  <a:pt x="99680" y="11965"/>
                </a:cubicBezTo>
                <a:cubicBezTo>
                  <a:pt x="27054" y="18018"/>
                  <a:pt x="14620" y="-5755"/>
                  <a:pt x="3987" y="133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AD490-5537-4893-AA03-7914B8259E10}"/>
              </a:ext>
            </a:extLst>
          </p:cNvPr>
          <p:cNvSpPr/>
          <p:nvPr/>
        </p:nvSpPr>
        <p:spPr>
          <a:xfrm>
            <a:off x="1697478" y="2892056"/>
            <a:ext cx="258913" cy="139802"/>
          </a:xfrm>
          <a:custGeom>
            <a:avLst/>
            <a:gdLst>
              <a:gd name="connsiteX0" fmla="*/ 72843 w 258913"/>
              <a:gd name="connsiteY0" fmla="*/ 37214 h 139802"/>
              <a:gd name="connsiteX1" fmla="*/ 51578 w 258913"/>
              <a:gd name="connsiteY1" fmla="*/ 10632 h 139802"/>
              <a:gd name="connsiteX2" fmla="*/ 67527 w 258913"/>
              <a:gd name="connsiteY2" fmla="*/ 0 h 139802"/>
              <a:gd name="connsiteX3" fmla="*/ 200434 w 258913"/>
              <a:gd name="connsiteY3" fmla="*/ 5316 h 139802"/>
              <a:gd name="connsiteX4" fmla="*/ 232331 w 258913"/>
              <a:gd name="connsiteY4" fmla="*/ 31897 h 139802"/>
              <a:gd name="connsiteX5" fmla="*/ 258913 w 258913"/>
              <a:gd name="connsiteY5" fmla="*/ 74428 h 139802"/>
              <a:gd name="connsiteX6" fmla="*/ 253596 w 258913"/>
              <a:gd name="connsiteY6" fmla="*/ 90377 h 139802"/>
              <a:gd name="connsiteX7" fmla="*/ 195117 w 258913"/>
              <a:gd name="connsiteY7" fmla="*/ 95693 h 139802"/>
              <a:gd name="connsiteX8" fmla="*/ 179169 w 258913"/>
              <a:gd name="connsiteY8" fmla="*/ 101009 h 139802"/>
              <a:gd name="connsiteX9" fmla="*/ 131322 w 258913"/>
              <a:gd name="connsiteY9" fmla="*/ 116958 h 139802"/>
              <a:gd name="connsiteX10" fmla="*/ 126006 w 258913"/>
              <a:gd name="connsiteY10" fmla="*/ 138223 h 139802"/>
              <a:gd name="connsiteX11" fmla="*/ 94108 w 258913"/>
              <a:gd name="connsiteY11" fmla="*/ 132907 h 139802"/>
              <a:gd name="connsiteX12" fmla="*/ 67527 w 258913"/>
              <a:gd name="connsiteY12" fmla="*/ 101009 h 139802"/>
              <a:gd name="connsiteX13" fmla="*/ 83475 w 258913"/>
              <a:gd name="connsiteY13" fmla="*/ 95693 h 139802"/>
              <a:gd name="connsiteX14" fmla="*/ 46262 w 258913"/>
              <a:gd name="connsiteY14" fmla="*/ 79744 h 139802"/>
              <a:gd name="connsiteX15" fmla="*/ 3731 w 258913"/>
              <a:gd name="connsiteY15" fmla="*/ 85060 h 139802"/>
              <a:gd name="connsiteX16" fmla="*/ 9048 w 258913"/>
              <a:gd name="connsiteY16" fmla="*/ 53163 h 139802"/>
              <a:gd name="connsiteX17" fmla="*/ 72843 w 258913"/>
              <a:gd name="connsiteY17" fmla="*/ 37214 h 13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913" h="139802">
                <a:moveTo>
                  <a:pt x="72843" y="37214"/>
                </a:moveTo>
                <a:cubicBezTo>
                  <a:pt x="79931" y="30125"/>
                  <a:pt x="53183" y="21865"/>
                  <a:pt x="51578" y="10632"/>
                </a:cubicBezTo>
                <a:cubicBezTo>
                  <a:pt x="50674" y="4307"/>
                  <a:pt x="61142" y="228"/>
                  <a:pt x="67527" y="0"/>
                </a:cubicBezTo>
                <a:lnTo>
                  <a:pt x="200434" y="5316"/>
                </a:lnTo>
                <a:cubicBezTo>
                  <a:pt x="210358" y="11933"/>
                  <a:pt x="226313" y="21065"/>
                  <a:pt x="232331" y="31897"/>
                </a:cubicBezTo>
                <a:cubicBezTo>
                  <a:pt x="258383" y="78789"/>
                  <a:pt x="226000" y="52485"/>
                  <a:pt x="258913" y="74428"/>
                </a:cubicBezTo>
                <a:cubicBezTo>
                  <a:pt x="257141" y="79744"/>
                  <a:pt x="258912" y="88605"/>
                  <a:pt x="253596" y="90377"/>
                </a:cubicBezTo>
                <a:cubicBezTo>
                  <a:pt x="235027" y="96567"/>
                  <a:pt x="214494" y="92925"/>
                  <a:pt x="195117" y="95693"/>
                </a:cubicBezTo>
                <a:cubicBezTo>
                  <a:pt x="189570" y="96485"/>
                  <a:pt x="184557" y="99470"/>
                  <a:pt x="179169" y="101009"/>
                </a:cubicBezTo>
                <a:cubicBezTo>
                  <a:pt x="139107" y="112455"/>
                  <a:pt x="177144" y="98628"/>
                  <a:pt x="131322" y="116958"/>
                </a:cubicBezTo>
                <a:cubicBezTo>
                  <a:pt x="129550" y="124046"/>
                  <a:pt x="132722" y="135345"/>
                  <a:pt x="126006" y="138223"/>
                </a:cubicBezTo>
                <a:cubicBezTo>
                  <a:pt x="116098" y="142469"/>
                  <a:pt x="103958" y="137285"/>
                  <a:pt x="94108" y="132907"/>
                </a:cubicBezTo>
                <a:cubicBezTo>
                  <a:pt x="84412" y="128598"/>
                  <a:pt x="73176" y="109483"/>
                  <a:pt x="67527" y="101009"/>
                </a:cubicBezTo>
                <a:cubicBezTo>
                  <a:pt x="72843" y="99237"/>
                  <a:pt x="85247" y="101009"/>
                  <a:pt x="83475" y="95693"/>
                </a:cubicBezTo>
                <a:cubicBezTo>
                  <a:pt x="81832" y="90765"/>
                  <a:pt x="52310" y="81760"/>
                  <a:pt x="46262" y="79744"/>
                </a:cubicBezTo>
                <a:cubicBezTo>
                  <a:pt x="32085" y="81516"/>
                  <a:pt x="15357" y="93364"/>
                  <a:pt x="3731" y="85060"/>
                </a:cubicBezTo>
                <a:cubicBezTo>
                  <a:pt x="-5040" y="78795"/>
                  <a:pt x="3700" y="62522"/>
                  <a:pt x="9048" y="53163"/>
                </a:cubicBezTo>
                <a:cubicBezTo>
                  <a:pt x="13688" y="45044"/>
                  <a:pt x="65755" y="44303"/>
                  <a:pt x="72843" y="37214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DE2CB8E-8F68-4921-9C2D-975A13BA5EEA}"/>
              </a:ext>
            </a:extLst>
          </p:cNvPr>
          <p:cNvSpPr/>
          <p:nvPr/>
        </p:nvSpPr>
        <p:spPr>
          <a:xfrm>
            <a:off x="1529037" y="2953669"/>
            <a:ext cx="92428" cy="57679"/>
          </a:xfrm>
          <a:custGeom>
            <a:avLst/>
            <a:gdLst>
              <a:gd name="connsiteX0" fmla="*/ 2051 w 92428"/>
              <a:gd name="connsiteY0" fmla="*/ 2182 h 57679"/>
              <a:gd name="connsiteX1" fmla="*/ 65847 w 92428"/>
              <a:gd name="connsiteY1" fmla="*/ 7498 h 57679"/>
              <a:gd name="connsiteX2" fmla="*/ 81796 w 92428"/>
              <a:gd name="connsiteY2" fmla="*/ 12815 h 57679"/>
              <a:gd name="connsiteX3" fmla="*/ 92428 w 92428"/>
              <a:gd name="connsiteY3" fmla="*/ 28764 h 57679"/>
              <a:gd name="connsiteX4" fmla="*/ 87112 w 92428"/>
              <a:gd name="connsiteY4" fmla="*/ 55345 h 57679"/>
              <a:gd name="connsiteX5" fmla="*/ 18000 w 92428"/>
              <a:gd name="connsiteY5" fmla="*/ 44712 h 57679"/>
              <a:gd name="connsiteX6" fmla="*/ 2051 w 92428"/>
              <a:gd name="connsiteY6" fmla="*/ 2182 h 5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28" h="57679">
                <a:moveTo>
                  <a:pt x="2051" y="2182"/>
                </a:moveTo>
                <a:cubicBezTo>
                  <a:pt x="10025" y="-4020"/>
                  <a:pt x="44695" y="4678"/>
                  <a:pt x="65847" y="7498"/>
                </a:cubicBezTo>
                <a:cubicBezTo>
                  <a:pt x="71402" y="8239"/>
                  <a:pt x="77420" y="9314"/>
                  <a:pt x="81796" y="12815"/>
                </a:cubicBezTo>
                <a:cubicBezTo>
                  <a:pt x="86785" y="16807"/>
                  <a:pt x="88884" y="23448"/>
                  <a:pt x="92428" y="28764"/>
                </a:cubicBezTo>
                <a:cubicBezTo>
                  <a:pt x="90656" y="37624"/>
                  <a:pt x="95604" y="52257"/>
                  <a:pt x="87112" y="55345"/>
                </a:cubicBezTo>
                <a:cubicBezTo>
                  <a:pt x="67444" y="62497"/>
                  <a:pt x="38550" y="51563"/>
                  <a:pt x="18000" y="44712"/>
                </a:cubicBezTo>
                <a:cubicBezTo>
                  <a:pt x="11468" y="18584"/>
                  <a:pt x="-5923" y="8384"/>
                  <a:pt x="2051" y="218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29EB9FD-8268-4A08-90B3-1F526DD508C0}"/>
              </a:ext>
            </a:extLst>
          </p:cNvPr>
          <p:cNvSpPr/>
          <p:nvPr/>
        </p:nvSpPr>
        <p:spPr>
          <a:xfrm>
            <a:off x="2926308" y="106326"/>
            <a:ext cx="1720120" cy="893134"/>
          </a:xfrm>
          <a:custGeom>
            <a:avLst/>
            <a:gdLst>
              <a:gd name="connsiteX0" fmla="*/ 454845 w 1720120"/>
              <a:gd name="connsiteY0" fmla="*/ 58479 h 893134"/>
              <a:gd name="connsiteX1" fmla="*/ 428264 w 1720120"/>
              <a:gd name="connsiteY1" fmla="*/ 74427 h 893134"/>
              <a:gd name="connsiteX2" fmla="*/ 396366 w 1720120"/>
              <a:gd name="connsiteY2" fmla="*/ 95693 h 893134"/>
              <a:gd name="connsiteX3" fmla="*/ 364469 w 1720120"/>
              <a:gd name="connsiteY3" fmla="*/ 106325 h 893134"/>
              <a:gd name="connsiteX4" fmla="*/ 337887 w 1720120"/>
              <a:gd name="connsiteY4" fmla="*/ 116958 h 893134"/>
              <a:gd name="connsiteX5" fmla="*/ 311306 w 1720120"/>
              <a:gd name="connsiteY5" fmla="*/ 122274 h 893134"/>
              <a:gd name="connsiteX6" fmla="*/ 279408 w 1720120"/>
              <a:gd name="connsiteY6" fmla="*/ 132907 h 893134"/>
              <a:gd name="connsiteX7" fmla="*/ 242194 w 1720120"/>
              <a:gd name="connsiteY7" fmla="*/ 148855 h 893134"/>
              <a:gd name="connsiteX8" fmla="*/ 199664 w 1720120"/>
              <a:gd name="connsiteY8" fmla="*/ 154172 h 893134"/>
              <a:gd name="connsiteX9" fmla="*/ 45492 w 1720120"/>
              <a:gd name="connsiteY9" fmla="*/ 164804 h 893134"/>
              <a:gd name="connsiteX10" fmla="*/ 24227 w 1720120"/>
              <a:gd name="connsiteY10" fmla="*/ 223283 h 893134"/>
              <a:gd name="connsiteX11" fmla="*/ 72073 w 1720120"/>
              <a:gd name="connsiteY11" fmla="*/ 217967 h 893134"/>
              <a:gd name="connsiteX12" fmla="*/ 93339 w 1720120"/>
              <a:gd name="connsiteY12" fmla="*/ 212651 h 893134"/>
              <a:gd name="connsiteX13" fmla="*/ 77390 w 1720120"/>
              <a:gd name="connsiteY13" fmla="*/ 223283 h 893134"/>
              <a:gd name="connsiteX14" fmla="*/ 50808 w 1720120"/>
              <a:gd name="connsiteY14" fmla="*/ 233916 h 893134"/>
              <a:gd name="connsiteX15" fmla="*/ 61441 w 1720120"/>
              <a:gd name="connsiteY15" fmla="*/ 249865 h 893134"/>
              <a:gd name="connsiteX16" fmla="*/ 77390 w 1720120"/>
              <a:gd name="connsiteY16" fmla="*/ 255181 h 893134"/>
              <a:gd name="connsiteX17" fmla="*/ 157134 w 1720120"/>
              <a:gd name="connsiteY17" fmla="*/ 260497 h 893134"/>
              <a:gd name="connsiteX18" fmla="*/ 199664 w 1720120"/>
              <a:gd name="connsiteY18" fmla="*/ 271130 h 893134"/>
              <a:gd name="connsiteX19" fmla="*/ 231562 w 1720120"/>
              <a:gd name="connsiteY19" fmla="*/ 281762 h 893134"/>
              <a:gd name="connsiteX20" fmla="*/ 274092 w 1720120"/>
              <a:gd name="connsiteY20" fmla="*/ 287079 h 893134"/>
              <a:gd name="connsiteX21" fmla="*/ 305990 w 1720120"/>
              <a:gd name="connsiteY21" fmla="*/ 297711 h 893134"/>
              <a:gd name="connsiteX22" fmla="*/ 348520 w 1720120"/>
              <a:gd name="connsiteY22" fmla="*/ 345558 h 893134"/>
              <a:gd name="connsiteX23" fmla="*/ 353836 w 1720120"/>
              <a:gd name="connsiteY23" fmla="*/ 361507 h 893134"/>
              <a:gd name="connsiteX24" fmla="*/ 375101 w 1720120"/>
              <a:gd name="connsiteY24" fmla="*/ 425302 h 893134"/>
              <a:gd name="connsiteX25" fmla="*/ 406999 w 1720120"/>
              <a:gd name="connsiteY25" fmla="*/ 430618 h 893134"/>
              <a:gd name="connsiteX26" fmla="*/ 417632 w 1720120"/>
              <a:gd name="connsiteY26" fmla="*/ 451883 h 893134"/>
              <a:gd name="connsiteX27" fmla="*/ 422948 w 1720120"/>
              <a:gd name="connsiteY27" fmla="*/ 473148 h 893134"/>
              <a:gd name="connsiteX28" fmla="*/ 428264 w 1720120"/>
              <a:gd name="connsiteY28" fmla="*/ 489097 h 893134"/>
              <a:gd name="connsiteX29" fmla="*/ 422948 w 1720120"/>
              <a:gd name="connsiteY29" fmla="*/ 531627 h 893134"/>
              <a:gd name="connsiteX30" fmla="*/ 417632 w 1720120"/>
              <a:gd name="connsiteY30" fmla="*/ 547576 h 893134"/>
              <a:gd name="connsiteX31" fmla="*/ 364469 w 1720120"/>
              <a:gd name="connsiteY31" fmla="*/ 574158 h 893134"/>
              <a:gd name="connsiteX32" fmla="*/ 343204 w 1720120"/>
              <a:gd name="connsiteY32" fmla="*/ 584790 h 893134"/>
              <a:gd name="connsiteX33" fmla="*/ 327255 w 1720120"/>
              <a:gd name="connsiteY33" fmla="*/ 600739 h 893134"/>
              <a:gd name="connsiteX34" fmla="*/ 295357 w 1720120"/>
              <a:gd name="connsiteY34" fmla="*/ 643269 h 893134"/>
              <a:gd name="connsiteX35" fmla="*/ 295357 w 1720120"/>
              <a:gd name="connsiteY35" fmla="*/ 781493 h 893134"/>
              <a:gd name="connsiteX36" fmla="*/ 305990 w 1720120"/>
              <a:gd name="connsiteY36" fmla="*/ 797441 h 893134"/>
              <a:gd name="connsiteX37" fmla="*/ 332571 w 1720120"/>
              <a:gd name="connsiteY37" fmla="*/ 845288 h 893134"/>
              <a:gd name="connsiteX38" fmla="*/ 343204 w 1720120"/>
              <a:gd name="connsiteY38" fmla="*/ 877186 h 893134"/>
              <a:gd name="connsiteX39" fmla="*/ 375101 w 1720120"/>
              <a:gd name="connsiteY39" fmla="*/ 887818 h 893134"/>
              <a:gd name="connsiteX40" fmla="*/ 391050 w 1720120"/>
              <a:gd name="connsiteY40" fmla="*/ 893134 h 893134"/>
              <a:gd name="connsiteX41" fmla="*/ 502692 w 1720120"/>
              <a:gd name="connsiteY41" fmla="*/ 887818 h 893134"/>
              <a:gd name="connsiteX42" fmla="*/ 529273 w 1720120"/>
              <a:gd name="connsiteY42" fmla="*/ 866553 h 893134"/>
              <a:gd name="connsiteX43" fmla="*/ 561171 w 1720120"/>
              <a:gd name="connsiteY43" fmla="*/ 850604 h 893134"/>
              <a:gd name="connsiteX44" fmla="*/ 571804 w 1720120"/>
              <a:gd name="connsiteY44" fmla="*/ 834655 h 893134"/>
              <a:gd name="connsiteX45" fmla="*/ 609018 w 1720120"/>
              <a:gd name="connsiteY45" fmla="*/ 808074 h 893134"/>
              <a:gd name="connsiteX46" fmla="*/ 624966 w 1720120"/>
              <a:gd name="connsiteY46" fmla="*/ 802758 h 893134"/>
              <a:gd name="connsiteX47" fmla="*/ 640915 w 1720120"/>
              <a:gd name="connsiteY47" fmla="*/ 792125 h 893134"/>
              <a:gd name="connsiteX48" fmla="*/ 683445 w 1720120"/>
              <a:gd name="connsiteY48" fmla="*/ 765544 h 893134"/>
              <a:gd name="connsiteX49" fmla="*/ 694078 w 1720120"/>
              <a:gd name="connsiteY49" fmla="*/ 749595 h 893134"/>
              <a:gd name="connsiteX50" fmla="*/ 752557 w 1720120"/>
              <a:gd name="connsiteY50" fmla="*/ 707065 h 893134"/>
              <a:gd name="connsiteX51" fmla="*/ 773822 w 1720120"/>
              <a:gd name="connsiteY51" fmla="*/ 696432 h 893134"/>
              <a:gd name="connsiteX52" fmla="*/ 805720 w 1720120"/>
              <a:gd name="connsiteY52" fmla="*/ 669851 h 893134"/>
              <a:gd name="connsiteX53" fmla="*/ 821669 w 1720120"/>
              <a:gd name="connsiteY53" fmla="*/ 664534 h 893134"/>
              <a:gd name="connsiteX54" fmla="*/ 842934 w 1720120"/>
              <a:gd name="connsiteY54" fmla="*/ 653902 h 893134"/>
              <a:gd name="connsiteX55" fmla="*/ 858883 w 1720120"/>
              <a:gd name="connsiteY55" fmla="*/ 648586 h 893134"/>
              <a:gd name="connsiteX56" fmla="*/ 917362 w 1720120"/>
              <a:gd name="connsiteY56" fmla="*/ 632637 h 893134"/>
              <a:gd name="connsiteX57" fmla="*/ 975841 w 1720120"/>
              <a:gd name="connsiteY57" fmla="*/ 616688 h 893134"/>
              <a:gd name="connsiteX58" fmla="*/ 1013055 w 1720120"/>
              <a:gd name="connsiteY58" fmla="*/ 611372 h 893134"/>
              <a:gd name="connsiteX59" fmla="*/ 1050269 w 1720120"/>
              <a:gd name="connsiteY59" fmla="*/ 595423 h 893134"/>
              <a:gd name="connsiteX60" fmla="*/ 1103432 w 1720120"/>
              <a:gd name="connsiteY60" fmla="*/ 574158 h 893134"/>
              <a:gd name="connsiteX61" fmla="*/ 1124697 w 1720120"/>
              <a:gd name="connsiteY61" fmla="*/ 563525 h 893134"/>
              <a:gd name="connsiteX62" fmla="*/ 1161911 w 1720120"/>
              <a:gd name="connsiteY62" fmla="*/ 558209 h 893134"/>
              <a:gd name="connsiteX63" fmla="*/ 1215073 w 1720120"/>
              <a:gd name="connsiteY63" fmla="*/ 542260 h 893134"/>
              <a:gd name="connsiteX64" fmla="*/ 1252287 w 1720120"/>
              <a:gd name="connsiteY64" fmla="*/ 526311 h 893134"/>
              <a:gd name="connsiteX65" fmla="*/ 1273552 w 1720120"/>
              <a:gd name="connsiteY65" fmla="*/ 520995 h 893134"/>
              <a:gd name="connsiteX66" fmla="*/ 1321399 w 1720120"/>
              <a:gd name="connsiteY66" fmla="*/ 505046 h 893134"/>
              <a:gd name="connsiteX67" fmla="*/ 1363929 w 1720120"/>
              <a:gd name="connsiteY67" fmla="*/ 489097 h 893134"/>
              <a:gd name="connsiteX68" fmla="*/ 1369245 w 1720120"/>
              <a:gd name="connsiteY68" fmla="*/ 467832 h 893134"/>
              <a:gd name="connsiteX69" fmla="*/ 1347980 w 1720120"/>
              <a:gd name="connsiteY69" fmla="*/ 435934 h 893134"/>
              <a:gd name="connsiteX70" fmla="*/ 1358613 w 1720120"/>
              <a:gd name="connsiteY70" fmla="*/ 419986 h 893134"/>
              <a:gd name="connsiteX71" fmla="*/ 1379878 w 1720120"/>
              <a:gd name="connsiteY71" fmla="*/ 382772 h 893134"/>
              <a:gd name="connsiteX72" fmla="*/ 1401143 w 1720120"/>
              <a:gd name="connsiteY72" fmla="*/ 345558 h 893134"/>
              <a:gd name="connsiteX73" fmla="*/ 1406459 w 1720120"/>
              <a:gd name="connsiteY73" fmla="*/ 329609 h 893134"/>
              <a:gd name="connsiteX74" fmla="*/ 1438357 w 1720120"/>
              <a:gd name="connsiteY74" fmla="*/ 318976 h 893134"/>
              <a:gd name="connsiteX75" fmla="*/ 1454306 w 1720120"/>
              <a:gd name="connsiteY75" fmla="*/ 308344 h 893134"/>
              <a:gd name="connsiteX76" fmla="*/ 1475571 w 1720120"/>
              <a:gd name="connsiteY76" fmla="*/ 303027 h 893134"/>
              <a:gd name="connsiteX77" fmla="*/ 1507469 w 1720120"/>
              <a:gd name="connsiteY77" fmla="*/ 292395 h 893134"/>
              <a:gd name="connsiteX78" fmla="*/ 1512785 w 1720120"/>
              <a:gd name="connsiteY78" fmla="*/ 255181 h 893134"/>
              <a:gd name="connsiteX79" fmla="*/ 1496836 w 1720120"/>
              <a:gd name="connsiteY79" fmla="*/ 207334 h 893134"/>
              <a:gd name="connsiteX80" fmla="*/ 1512785 w 1720120"/>
              <a:gd name="connsiteY80" fmla="*/ 170121 h 893134"/>
              <a:gd name="connsiteX81" fmla="*/ 1555315 w 1720120"/>
              <a:gd name="connsiteY81" fmla="*/ 154172 h 893134"/>
              <a:gd name="connsiteX82" fmla="*/ 1613794 w 1720120"/>
              <a:gd name="connsiteY82" fmla="*/ 122274 h 893134"/>
              <a:gd name="connsiteX83" fmla="*/ 1645692 w 1720120"/>
              <a:gd name="connsiteY83" fmla="*/ 106325 h 893134"/>
              <a:gd name="connsiteX84" fmla="*/ 1698855 w 1720120"/>
              <a:gd name="connsiteY84" fmla="*/ 69111 h 893134"/>
              <a:gd name="connsiteX85" fmla="*/ 1720120 w 1720120"/>
              <a:gd name="connsiteY85" fmla="*/ 58479 h 893134"/>
              <a:gd name="connsiteX86" fmla="*/ 1677590 w 1720120"/>
              <a:gd name="connsiteY86" fmla="*/ 42530 h 893134"/>
              <a:gd name="connsiteX87" fmla="*/ 1374562 w 1720120"/>
              <a:gd name="connsiteY87" fmla="*/ 31897 h 893134"/>
              <a:gd name="connsiteX88" fmla="*/ 1316083 w 1720120"/>
              <a:gd name="connsiteY88" fmla="*/ 26581 h 893134"/>
              <a:gd name="connsiteX89" fmla="*/ 1300134 w 1720120"/>
              <a:gd name="connsiteY89" fmla="*/ 21265 h 893134"/>
              <a:gd name="connsiteX90" fmla="*/ 1268236 w 1720120"/>
              <a:gd name="connsiteY90" fmla="*/ 15948 h 893134"/>
              <a:gd name="connsiteX91" fmla="*/ 1241655 w 1720120"/>
              <a:gd name="connsiteY91" fmla="*/ 10632 h 893134"/>
              <a:gd name="connsiteX92" fmla="*/ 1092799 w 1720120"/>
              <a:gd name="connsiteY92" fmla="*/ 0 h 893134"/>
              <a:gd name="connsiteX93" fmla="*/ 747241 w 1720120"/>
              <a:gd name="connsiteY93" fmla="*/ 5316 h 893134"/>
              <a:gd name="connsiteX94" fmla="*/ 630283 w 1720120"/>
              <a:gd name="connsiteY94" fmla="*/ 21265 h 893134"/>
              <a:gd name="connsiteX95" fmla="*/ 561171 w 1720120"/>
              <a:gd name="connsiteY95" fmla="*/ 26581 h 893134"/>
              <a:gd name="connsiteX96" fmla="*/ 518641 w 1720120"/>
              <a:gd name="connsiteY96" fmla="*/ 37214 h 893134"/>
              <a:gd name="connsiteX97" fmla="*/ 444213 w 1720120"/>
              <a:gd name="connsiteY97" fmla="*/ 47846 h 893134"/>
              <a:gd name="connsiteX98" fmla="*/ 412315 w 1720120"/>
              <a:gd name="connsiteY98" fmla="*/ 53162 h 893134"/>
              <a:gd name="connsiteX99" fmla="*/ 375101 w 1720120"/>
              <a:gd name="connsiteY99" fmla="*/ 63795 h 893134"/>
              <a:gd name="connsiteX100" fmla="*/ 332571 w 1720120"/>
              <a:gd name="connsiteY100" fmla="*/ 74427 h 893134"/>
              <a:gd name="connsiteX101" fmla="*/ 311306 w 1720120"/>
              <a:gd name="connsiteY101" fmla="*/ 85060 h 893134"/>
              <a:gd name="connsiteX102" fmla="*/ 327255 w 1720120"/>
              <a:gd name="connsiteY102" fmla="*/ 79744 h 893134"/>
              <a:gd name="connsiteX103" fmla="*/ 353836 w 1720120"/>
              <a:gd name="connsiteY103" fmla="*/ 74427 h 893134"/>
              <a:gd name="connsiteX104" fmla="*/ 385734 w 1720120"/>
              <a:gd name="connsiteY104" fmla="*/ 63795 h 893134"/>
              <a:gd name="connsiteX105" fmla="*/ 486743 w 1720120"/>
              <a:gd name="connsiteY105" fmla="*/ 47846 h 893134"/>
              <a:gd name="connsiteX106" fmla="*/ 523957 w 1720120"/>
              <a:gd name="connsiteY106" fmla="*/ 58479 h 893134"/>
              <a:gd name="connsiteX107" fmla="*/ 502692 w 1720120"/>
              <a:gd name="connsiteY107" fmla="*/ 63795 h 893134"/>
              <a:gd name="connsiteX108" fmla="*/ 486743 w 1720120"/>
              <a:gd name="connsiteY108" fmla="*/ 69111 h 893134"/>
              <a:gd name="connsiteX109" fmla="*/ 454845 w 1720120"/>
              <a:gd name="connsiteY109" fmla="*/ 58479 h 8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720120" h="893134">
                <a:moveTo>
                  <a:pt x="454845" y="58479"/>
                </a:moveTo>
                <a:cubicBezTo>
                  <a:pt x="445099" y="59365"/>
                  <a:pt x="436981" y="68880"/>
                  <a:pt x="428264" y="74427"/>
                </a:cubicBezTo>
                <a:cubicBezTo>
                  <a:pt x="417483" y="81288"/>
                  <a:pt x="408489" y="91652"/>
                  <a:pt x="396366" y="95693"/>
                </a:cubicBezTo>
                <a:cubicBezTo>
                  <a:pt x="385734" y="99237"/>
                  <a:pt x="374875" y="102163"/>
                  <a:pt x="364469" y="106325"/>
                </a:cubicBezTo>
                <a:cubicBezTo>
                  <a:pt x="355608" y="109869"/>
                  <a:pt x="347028" y="114216"/>
                  <a:pt x="337887" y="116958"/>
                </a:cubicBezTo>
                <a:cubicBezTo>
                  <a:pt x="329232" y="119554"/>
                  <a:pt x="320023" y="119897"/>
                  <a:pt x="311306" y="122274"/>
                </a:cubicBezTo>
                <a:cubicBezTo>
                  <a:pt x="300493" y="125223"/>
                  <a:pt x="289433" y="127895"/>
                  <a:pt x="279408" y="132907"/>
                </a:cubicBezTo>
                <a:cubicBezTo>
                  <a:pt x="268933" y="138144"/>
                  <a:pt x="254487" y="146620"/>
                  <a:pt x="242194" y="148855"/>
                </a:cubicBezTo>
                <a:cubicBezTo>
                  <a:pt x="228137" y="151411"/>
                  <a:pt x="213904" y="153017"/>
                  <a:pt x="199664" y="154172"/>
                </a:cubicBezTo>
                <a:cubicBezTo>
                  <a:pt x="148320" y="158335"/>
                  <a:pt x="96883" y="161260"/>
                  <a:pt x="45492" y="164804"/>
                </a:cubicBezTo>
                <a:cubicBezTo>
                  <a:pt x="27535" y="168396"/>
                  <a:pt x="-33404" y="171415"/>
                  <a:pt x="24227" y="223283"/>
                </a:cubicBezTo>
                <a:cubicBezTo>
                  <a:pt x="36154" y="234018"/>
                  <a:pt x="56124" y="219739"/>
                  <a:pt x="72073" y="217967"/>
                </a:cubicBezTo>
                <a:cubicBezTo>
                  <a:pt x="79162" y="216195"/>
                  <a:pt x="88172" y="207485"/>
                  <a:pt x="93339" y="212651"/>
                </a:cubicBezTo>
                <a:cubicBezTo>
                  <a:pt x="97857" y="217169"/>
                  <a:pt x="83105" y="220426"/>
                  <a:pt x="77390" y="223283"/>
                </a:cubicBezTo>
                <a:cubicBezTo>
                  <a:pt x="68854" y="227551"/>
                  <a:pt x="59669" y="230372"/>
                  <a:pt x="50808" y="233916"/>
                </a:cubicBezTo>
                <a:cubicBezTo>
                  <a:pt x="54352" y="239232"/>
                  <a:pt x="56452" y="245874"/>
                  <a:pt x="61441" y="249865"/>
                </a:cubicBezTo>
                <a:cubicBezTo>
                  <a:pt x="65817" y="253366"/>
                  <a:pt x="71820" y="254562"/>
                  <a:pt x="77390" y="255181"/>
                </a:cubicBezTo>
                <a:cubicBezTo>
                  <a:pt x="103867" y="258123"/>
                  <a:pt x="130553" y="258725"/>
                  <a:pt x="157134" y="260497"/>
                </a:cubicBezTo>
                <a:cubicBezTo>
                  <a:pt x="171311" y="264041"/>
                  <a:pt x="185801" y="266509"/>
                  <a:pt x="199664" y="271130"/>
                </a:cubicBezTo>
                <a:cubicBezTo>
                  <a:pt x="210297" y="274674"/>
                  <a:pt x="220441" y="280372"/>
                  <a:pt x="231562" y="281762"/>
                </a:cubicBezTo>
                <a:lnTo>
                  <a:pt x="274092" y="287079"/>
                </a:lnTo>
                <a:cubicBezTo>
                  <a:pt x="284725" y="290623"/>
                  <a:pt x="298065" y="289786"/>
                  <a:pt x="305990" y="297711"/>
                </a:cubicBezTo>
                <a:cubicBezTo>
                  <a:pt x="342405" y="334127"/>
                  <a:pt x="329546" y="317098"/>
                  <a:pt x="348520" y="345558"/>
                </a:cubicBezTo>
                <a:cubicBezTo>
                  <a:pt x="350292" y="350874"/>
                  <a:pt x="352984" y="355968"/>
                  <a:pt x="353836" y="361507"/>
                </a:cubicBezTo>
                <a:cubicBezTo>
                  <a:pt x="358530" y="392021"/>
                  <a:pt x="344785" y="415197"/>
                  <a:pt x="375101" y="425302"/>
                </a:cubicBezTo>
                <a:cubicBezTo>
                  <a:pt x="385327" y="428711"/>
                  <a:pt x="396366" y="428846"/>
                  <a:pt x="406999" y="430618"/>
                </a:cubicBezTo>
                <a:cubicBezTo>
                  <a:pt x="410543" y="437706"/>
                  <a:pt x="414849" y="444463"/>
                  <a:pt x="417632" y="451883"/>
                </a:cubicBezTo>
                <a:cubicBezTo>
                  <a:pt x="420198" y="458724"/>
                  <a:pt x="420941" y="466123"/>
                  <a:pt x="422948" y="473148"/>
                </a:cubicBezTo>
                <a:cubicBezTo>
                  <a:pt x="424487" y="478536"/>
                  <a:pt x="426492" y="483781"/>
                  <a:pt x="428264" y="489097"/>
                </a:cubicBezTo>
                <a:cubicBezTo>
                  <a:pt x="426492" y="503274"/>
                  <a:pt x="425504" y="517570"/>
                  <a:pt x="422948" y="531627"/>
                </a:cubicBezTo>
                <a:cubicBezTo>
                  <a:pt x="421946" y="537140"/>
                  <a:pt x="421595" y="543613"/>
                  <a:pt x="417632" y="547576"/>
                </a:cubicBezTo>
                <a:cubicBezTo>
                  <a:pt x="388138" y="577070"/>
                  <a:pt x="393281" y="563353"/>
                  <a:pt x="364469" y="574158"/>
                </a:cubicBezTo>
                <a:cubicBezTo>
                  <a:pt x="357049" y="576941"/>
                  <a:pt x="350292" y="581246"/>
                  <a:pt x="343204" y="584790"/>
                </a:cubicBezTo>
                <a:cubicBezTo>
                  <a:pt x="337888" y="590106"/>
                  <a:pt x="332016" y="594920"/>
                  <a:pt x="327255" y="600739"/>
                </a:cubicBezTo>
                <a:cubicBezTo>
                  <a:pt x="316033" y="614454"/>
                  <a:pt x="295357" y="643269"/>
                  <a:pt x="295357" y="643269"/>
                </a:cubicBezTo>
                <a:cubicBezTo>
                  <a:pt x="278079" y="695107"/>
                  <a:pt x="282967" y="674113"/>
                  <a:pt x="295357" y="781493"/>
                </a:cubicBezTo>
                <a:cubicBezTo>
                  <a:pt x="296089" y="787840"/>
                  <a:pt x="302446" y="792125"/>
                  <a:pt x="305990" y="797441"/>
                </a:cubicBezTo>
                <a:cubicBezTo>
                  <a:pt x="318999" y="836472"/>
                  <a:pt x="308697" y="821414"/>
                  <a:pt x="332571" y="845288"/>
                </a:cubicBezTo>
                <a:cubicBezTo>
                  <a:pt x="336115" y="855921"/>
                  <a:pt x="332571" y="873642"/>
                  <a:pt x="343204" y="877186"/>
                </a:cubicBezTo>
                <a:lnTo>
                  <a:pt x="375101" y="887818"/>
                </a:lnTo>
                <a:lnTo>
                  <a:pt x="391050" y="893134"/>
                </a:lnTo>
                <a:cubicBezTo>
                  <a:pt x="428264" y="891362"/>
                  <a:pt x="465565" y="890912"/>
                  <a:pt x="502692" y="887818"/>
                </a:cubicBezTo>
                <a:cubicBezTo>
                  <a:pt x="525275" y="885936"/>
                  <a:pt x="514880" y="880946"/>
                  <a:pt x="529273" y="866553"/>
                </a:cubicBezTo>
                <a:cubicBezTo>
                  <a:pt x="539577" y="856249"/>
                  <a:pt x="548202" y="854928"/>
                  <a:pt x="561171" y="850604"/>
                </a:cubicBezTo>
                <a:cubicBezTo>
                  <a:pt x="564715" y="845288"/>
                  <a:pt x="567286" y="839173"/>
                  <a:pt x="571804" y="834655"/>
                </a:cubicBezTo>
                <a:cubicBezTo>
                  <a:pt x="574210" y="832249"/>
                  <a:pt x="602983" y="811091"/>
                  <a:pt x="609018" y="808074"/>
                </a:cubicBezTo>
                <a:cubicBezTo>
                  <a:pt x="614030" y="805568"/>
                  <a:pt x="619650" y="804530"/>
                  <a:pt x="624966" y="802758"/>
                </a:cubicBezTo>
                <a:cubicBezTo>
                  <a:pt x="630282" y="799214"/>
                  <a:pt x="635497" y="795511"/>
                  <a:pt x="640915" y="792125"/>
                </a:cubicBezTo>
                <a:cubicBezTo>
                  <a:pt x="692221" y="760058"/>
                  <a:pt x="647000" y="789841"/>
                  <a:pt x="683445" y="765544"/>
                </a:cubicBezTo>
                <a:cubicBezTo>
                  <a:pt x="686989" y="760228"/>
                  <a:pt x="689329" y="753869"/>
                  <a:pt x="694078" y="749595"/>
                </a:cubicBezTo>
                <a:cubicBezTo>
                  <a:pt x="695307" y="748489"/>
                  <a:pt x="738597" y="715042"/>
                  <a:pt x="752557" y="707065"/>
                </a:cubicBezTo>
                <a:cubicBezTo>
                  <a:pt x="759438" y="703133"/>
                  <a:pt x="767373" y="701038"/>
                  <a:pt x="773822" y="696432"/>
                </a:cubicBezTo>
                <a:cubicBezTo>
                  <a:pt x="801259" y="676834"/>
                  <a:pt x="777592" y="683915"/>
                  <a:pt x="805720" y="669851"/>
                </a:cubicBezTo>
                <a:cubicBezTo>
                  <a:pt x="810732" y="667345"/>
                  <a:pt x="816518" y="666742"/>
                  <a:pt x="821669" y="664534"/>
                </a:cubicBezTo>
                <a:cubicBezTo>
                  <a:pt x="828953" y="661412"/>
                  <a:pt x="835650" y="657024"/>
                  <a:pt x="842934" y="653902"/>
                </a:cubicBezTo>
                <a:cubicBezTo>
                  <a:pt x="848085" y="651695"/>
                  <a:pt x="853515" y="650196"/>
                  <a:pt x="858883" y="648586"/>
                </a:cubicBezTo>
                <a:cubicBezTo>
                  <a:pt x="929705" y="627339"/>
                  <a:pt x="868526" y="645956"/>
                  <a:pt x="917362" y="632637"/>
                </a:cubicBezTo>
                <a:cubicBezTo>
                  <a:pt x="923197" y="631046"/>
                  <a:pt x="963810" y="618875"/>
                  <a:pt x="975841" y="616688"/>
                </a:cubicBezTo>
                <a:cubicBezTo>
                  <a:pt x="988169" y="614447"/>
                  <a:pt x="1000650" y="613144"/>
                  <a:pt x="1013055" y="611372"/>
                </a:cubicBezTo>
                <a:cubicBezTo>
                  <a:pt x="1043397" y="591144"/>
                  <a:pt x="1013299" y="608626"/>
                  <a:pt x="1050269" y="595423"/>
                </a:cubicBezTo>
                <a:cubicBezTo>
                  <a:pt x="1068243" y="589004"/>
                  <a:pt x="1086361" y="582694"/>
                  <a:pt x="1103432" y="574158"/>
                </a:cubicBezTo>
                <a:cubicBezTo>
                  <a:pt x="1110520" y="570614"/>
                  <a:pt x="1117051" y="565610"/>
                  <a:pt x="1124697" y="563525"/>
                </a:cubicBezTo>
                <a:cubicBezTo>
                  <a:pt x="1136786" y="560228"/>
                  <a:pt x="1149506" y="559981"/>
                  <a:pt x="1161911" y="558209"/>
                </a:cubicBezTo>
                <a:cubicBezTo>
                  <a:pt x="1209529" y="539161"/>
                  <a:pt x="1167159" y="554238"/>
                  <a:pt x="1215073" y="542260"/>
                </a:cubicBezTo>
                <a:cubicBezTo>
                  <a:pt x="1241480" y="535659"/>
                  <a:pt x="1221852" y="537724"/>
                  <a:pt x="1252287" y="526311"/>
                </a:cubicBezTo>
                <a:cubicBezTo>
                  <a:pt x="1259128" y="523745"/>
                  <a:pt x="1266464" y="522767"/>
                  <a:pt x="1273552" y="520995"/>
                </a:cubicBezTo>
                <a:cubicBezTo>
                  <a:pt x="1301300" y="502496"/>
                  <a:pt x="1278424" y="514595"/>
                  <a:pt x="1321399" y="505046"/>
                </a:cubicBezTo>
                <a:cubicBezTo>
                  <a:pt x="1330779" y="502962"/>
                  <a:pt x="1358748" y="491169"/>
                  <a:pt x="1363929" y="489097"/>
                </a:cubicBezTo>
                <a:cubicBezTo>
                  <a:pt x="1365701" y="482009"/>
                  <a:pt x="1371345" y="474830"/>
                  <a:pt x="1369245" y="467832"/>
                </a:cubicBezTo>
                <a:cubicBezTo>
                  <a:pt x="1365573" y="455592"/>
                  <a:pt x="1347980" y="435934"/>
                  <a:pt x="1347980" y="435934"/>
                </a:cubicBezTo>
                <a:cubicBezTo>
                  <a:pt x="1351524" y="430618"/>
                  <a:pt x="1355443" y="425533"/>
                  <a:pt x="1358613" y="419986"/>
                </a:cubicBezTo>
                <a:cubicBezTo>
                  <a:pt x="1385598" y="372763"/>
                  <a:pt x="1353968" y="421636"/>
                  <a:pt x="1379878" y="382772"/>
                </a:cubicBezTo>
                <a:cubicBezTo>
                  <a:pt x="1392067" y="346204"/>
                  <a:pt x="1375395" y="390617"/>
                  <a:pt x="1401143" y="345558"/>
                </a:cubicBezTo>
                <a:cubicBezTo>
                  <a:pt x="1403923" y="340692"/>
                  <a:pt x="1401899" y="332866"/>
                  <a:pt x="1406459" y="329609"/>
                </a:cubicBezTo>
                <a:cubicBezTo>
                  <a:pt x="1415579" y="323094"/>
                  <a:pt x="1429031" y="325193"/>
                  <a:pt x="1438357" y="318976"/>
                </a:cubicBezTo>
                <a:cubicBezTo>
                  <a:pt x="1443673" y="315432"/>
                  <a:pt x="1448433" y="310861"/>
                  <a:pt x="1454306" y="308344"/>
                </a:cubicBezTo>
                <a:cubicBezTo>
                  <a:pt x="1461022" y="305466"/>
                  <a:pt x="1468573" y="305127"/>
                  <a:pt x="1475571" y="303027"/>
                </a:cubicBezTo>
                <a:cubicBezTo>
                  <a:pt x="1486306" y="299806"/>
                  <a:pt x="1496836" y="295939"/>
                  <a:pt x="1507469" y="292395"/>
                </a:cubicBezTo>
                <a:cubicBezTo>
                  <a:pt x="1521206" y="271789"/>
                  <a:pt x="1520735" y="281018"/>
                  <a:pt x="1512785" y="255181"/>
                </a:cubicBezTo>
                <a:cubicBezTo>
                  <a:pt x="1507841" y="239113"/>
                  <a:pt x="1496836" y="207334"/>
                  <a:pt x="1496836" y="207334"/>
                </a:cubicBezTo>
                <a:cubicBezTo>
                  <a:pt x="1502152" y="194930"/>
                  <a:pt x="1504499" y="180774"/>
                  <a:pt x="1512785" y="170121"/>
                </a:cubicBezTo>
                <a:cubicBezTo>
                  <a:pt x="1519496" y="161492"/>
                  <a:pt x="1545804" y="156550"/>
                  <a:pt x="1555315" y="154172"/>
                </a:cubicBezTo>
                <a:cubicBezTo>
                  <a:pt x="1647226" y="108217"/>
                  <a:pt x="1532889" y="166405"/>
                  <a:pt x="1613794" y="122274"/>
                </a:cubicBezTo>
                <a:cubicBezTo>
                  <a:pt x="1624230" y="116582"/>
                  <a:pt x="1635424" y="112315"/>
                  <a:pt x="1645692" y="106325"/>
                </a:cubicBezTo>
                <a:cubicBezTo>
                  <a:pt x="1742685" y="49746"/>
                  <a:pt x="1627344" y="113805"/>
                  <a:pt x="1698855" y="69111"/>
                </a:cubicBezTo>
                <a:cubicBezTo>
                  <a:pt x="1705575" y="64911"/>
                  <a:pt x="1713032" y="62023"/>
                  <a:pt x="1720120" y="58479"/>
                </a:cubicBezTo>
                <a:cubicBezTo>
                  <a:pt x="1702348" y="46631"/>
                  <a:pt x="1702383" y="43730"/>
                  <a:pt x="1677590" y="42530"/>
                </a:cubicBezTo>
                <a:cubicBezTo>
                  <a:pt x="1576637" y="37645"/>
                  <a:pt x="1475571" y="35441"/>
                  <a:pt x="1374562" y="31897"/>
                </a:cubicBezTo>
                <a:cubicBezTo>
                  <a:pt x="1355069" y="30125"/>
                  <a:pt x="1335460" y="29349"/>
                  <a:pt x="1316083" y="26581"/>
                </a:cubicBezTo>
                <a:cubicBezTo>
                  <a:pt x="1310535" y="25789"/>
                  <a:pt x="1305604" y="22481"/>
                  <a:pt x="1300134" y="21265"/>
                </a:cubicBezTo>
                <a:cubicBezTo>
                  <a:pt x="1289611" y="18927"/>
                  <a:pt x="1278841" y="17876"/>
                  <a:pt x="1268236" y="15948"/>
                </a:cubicBezTo>
                <a:cubicBezTo>
                  <a:pt x="1259346" y="14332"/>
                  <a:pt x="1250586" y="12006"/>
                  <a:pt x="1241655" y="10632"/>
                </a:cubicBezTo>
                <a:cubicBezTo>
                  <a:pt x="1185508" y="1994"/>
                  <a:pt x="1159755" y="3348"/>
                  <a:pt x="1092799" y="0"/>
                </a:cubicBezTo>
                <a:cubicBezTo>
                  <a:pt x="977613" y="1772"/>
                  <a:pt x="862364" y="1104"/>
                  <a:pt x="747241" y="5316"/>
                </a:cubicBezTo>
                <a:cubicBezTo>
                  <a:pt x="530368" y="13250"/>
                  <a:pt x="721616" y="11116"/>
                  <a:pt x="630283" y="21265"/>
                </a:cubicBezTo>
                <a:cubicBezTo>
                  <a:pt x="607319" y="23817"/>
                  <a:pt x="584208" y="24809"/>
                  <a:pt x="561171" y="26581"/>
                </a:cubicBezTo>
                <a:cubicBezTo>
                  <a:pt x="546994" y="30125"/>
                  <a:pt x="533107" y="35148"/>
                  <a:pt x="518641" y="37214"/>
                </a:cubicBezTo>
                <a:lnTo>
                  <a:pt x="444213" y="47846"/>
                </a:lnTo>
                <a:cubicBezTo>
                  <a:pt x="433553" y="49445"/>
                  <a:pt x="422818" y="50738"/>
                  <a:pt x="412315" y="53162"/>
                </a:cubicBezTo>
                <a:cubicBezTo>
                  <a:pt x="399744" y="56063"/>
                  <a:pt x="387566" y="60471"/>
                  <a:pt x="375101" y="63795"/>
                </a:cubicBezTo>
                <a:cubicBezTo>
                  <a:pt x="360981" y="67560"/>
                  <a:pt x="332571" y="74427"/>
                  <a:pt x="332571" y="74427"/>
                </a:cubicBezTo>
                <a:cubicBezTo>
                  <a:pt x="325483" y="77971"/>
                  <a:pt x="316909" y="79456"/>
                  <a:pt x="311306" y="85060"/>
                </a:cubicBezTo>
                <a:cubicBezTo>
                  <a:pt x="307344" y="89023"/>
                  <a:pt x="321818" y="81103"/>
                  <a:pt x="327255" y="79744"/>
                </a:cubicBezTo>
                <a:cubicBezTo>
                  <a:pt x="336021" y="77552"/>
                  <a:pt x="345119" y="76805"/>
                  <a:pt x="353836" y="74427"/>
                </a:cubicBezTo>
                <a:cubicBezTo>
                  <a:pt x="364649" y="71478"/>
                  <a:pt x="374707" y="65800"/>
                  <a:pt x="385734" y="63795"/>
                </a:cubicBezTo>
                <a:cubicBezTo>
                  <a:pt x="458270" y="50606"/>
                  <a:pt x="424553" y="55619"/>
                  <a:pt x="486743" y="47846"/>
                </a:cubicBezTo>
                <a:cubicBezTo>
                  <a:pt x="499148" y="51390"/>
                  <a:pt x="514835" y="49357"/>
                  <a:pt x="523957" y="58479"/>
                </a:cubicBezTo>
                <a:cubicBezTo>
                  <a:pt x="529123" y="63645"/>
                  <a:pt x="509717" y="61788"/>
                  <a:pt x="502692" y="63795"/>
                </a:cubicBezTo>
                <a:cubicBezTo>
                  <a:pt x="497304" y="65334"/>
                  <a:pt x="492149" y="67637"/>
                  <a:pt x="486743" y="69111"/>
                </a:cubicBezTo>
                <a:cubicBezTo>
                  <a:pt x="435732" y="83023"/>
                  <a:pt x="464591" y="57593"/>
                  <a:pt x="454845" y="58479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334FAA7-ACD2-4E3A-B81E-9BD8032DE5D4}"/>
              </a:ext>
            </a:extLst>
          </p:cNvPr>
          <p:cNvSpPr/>
          <p:nvPr/>
        </p:nvSpPr>
        <p:spPr>
          <a:xfrm>
            <a:off x="6230286" y="2344479"/>
            <a:ext cx="877579" cy="717698"/>
          </a:xfrm>
          <a:custGeom>
            <a:avLst/>
            <a:gdLst>
              <a:gd name="connsiteX0" fmla="*/ 5709 w 877579"/>
              <a:gd name="connsiteY0" fmla="*/ 116958 h 717698"/>
              <a:gd name="connsiteX1" fmla="*/ 393 w 877579"/>
              <a:gd name="connsiteY1" fmla="*/ 143540 h 717698"/>
              <a:gd name="connsiteX2" fmla="*/ 11026 w 877579"/>
              <a:gd name="connsiteY2" fmla="*/ 159488 h 717698"/>
              <a:gd name="connsiteX3" fmla="*/ 37607 w 877579"/>
              <a:gd name="connsiteY3" fmla="*/ 191386 h 717698"/>
              <a:gd name="connsiteX4" fmla="*/ 85454 w 877579"/>
              <a:gd name="connsiteY4" fmla="*/ 260498 h 717698"/>
              <a:gd name="connsiteX5" fmla="*/ 101402 w 877579"/>
              <a:gd name="connsiteY5" fmla="*/ 281763 h 717698"/>
              <a:gd name="connsiteX6" fmla="*/ 133300 w 877579"/>
              <a:gd name="connsiteY6" fmla="*/ 297712 h 717698"/>
              <a:gd name="connsiteX7" fmla="*/ 143933 w 877579"/>
              <a:gd name="connsiteY7" fmla="*/ 324293 h 717698"/>
              <a:gd name="connsiteX8" fmla="*/ 149249 w 877579"/>
              <a:gd name="connsiteY8" fmla="*/ 345558 h 717698"/>
              <a:gd name="connsiteX9" fmla="*/ 159881 w 877579"/>
              <a:gd name="connsiteY9" fmla="*/ 361507 h 717698"/>
              <a:gd name="connsiteX10" fmla="*/ 165198 w 877579"/>
              <a:gd name="connsiteY10" fmla="*/ 377456 h 717698"/>
              <a:gd name="connsiteX11" fmla="*/ 175830 w 877579"/>
              <a:gd name="connsiteY11" fmla="*/ 393405 h 717698"/>
              <a:gd name="connsiteX12" fmla="*/ 197095 w 877579"/>
              <a:gd name="connsiteY12" fmla="*/ 462516 h 717698"/>
              <a:gd name="connsiteX13" fmla="*/ 202412 w 877579"/>
              <a:gd name="connsiteY13" fmla="*/ 478465 h 717698"/>
              <a:gd name="connsiteX14" fmla="*/ 218361 w 877579"/>
              <a:gd name="connsiteY14" fmla="*/ 494414 h 717698"/>
              <a:gd name="connsiteX15" fmla="*/ 228993 w 877579"/>
              <a:gd name="connsiteY15" fmla="*/ 510363 h 717698"/>
              <a:gd name="connsiteX16" fmla="*/ 234309 w 877579"/>
              <a:gd name="connsiteY16" fmla="*/ 542261 h 717698"/>
              <a:gd name="connsiteX17" fmla="*/ 250258 w 877579"/>
              <a:gd name="connsiteY17" fmla="*/ 558209 h 717698"/>
              <a:gd name="connsiteX18" fmla="*/ 260891 w 877579"/>
              <a:gd name="connsiteY18" fmla="*/ 574158 h 717698"/>
              <a:gd name="connsiteX19" fmla="*/ 276840 w 877579"/>
              <a:gd name="connsiteY19" fmla="*/ 584791 h 717698"/>
              <a:gd name="connsiteX20" fmla="*/ 292788 w 877579"/>
              <a:gd name="connsiteY20" fmla="*/ 600740 h 717698"/>
              <a:gd name="connsiteX21" fmla="*/ 298105 w 877579"/>
              <a:gd name="connsiteY21" fmla="*/ 616688 h 717698"/>
              <a:gd name="connsiteX22" fmla="*/ 330002 w 877579"/>
              <a:gd name="connsiteY22" fmla="*/ 648586 h 717698"/>
              <a:gd name="connsiteX23" fmla="*/ 345951 w 877579"/>
              <a:gd name="connsiteY23" fmla="*/ 664535 h 717698"/>
              <a:gd name="connsiteX24" fmla="*/ 356584 w 877579"/>
              <a:gd name="connsiteY24" fmla="*/ 680484 h 717698"/>
              <a:gd name="connsiteX25" fmla="*/ 361900 w 877579"/>
              <a:gd name="connsiteY25" fmla="*/ 696433 h 717698"/>
              <a:gd name="connsiteX26" fmla="*/ 393798 w 877579"/>
              <a:gd name="connsiteY26" fmla="*/ 717698 h 717698"/>
              <a:gd name="connsiteX27" fmla="*/ 436328 w 877579"/>
              <a:gd name="connsiteY27" fmla="*/ 701749 h 717698"/>
              <a:gd name="connsiteX28" fmla="*/ 489491 w 877579"/>
              <a:gd name="connsiteY28" fmla="*/ 696433 h 717698"/>
              <a:gd name="connsiteX29" fmla="*/ 516072 w 877579"/>
              <a:gd name="connsiteY29" fmla="*/ 691116 h 717698"/>
              <a:gd name="connsiteX30" fmla="*/ 553286 w 877579"/>
              <a:gd name="connsiteY30" fmla="*/ 680484 h 717698"/>
              <a:gd name="connsiteX31" fmla="*/ 627714 w 877579"/>
              <a:gd name="connsiteY31" fmla="*/ 675168 h 717698"/>
              <a:gd name="connsiteX32" fmla="*/ 670244 w 877579"/>
              <a:gd name="connsiteY32" fmla="*/ 653902 h 717698"/>
              <a:gd name="connsiteX33" fmla="*/ 702142 w 877579"/>
              <a:gd name="connsiteY33" fmla="*/ 643270 h 717698"/>
              <a:gd name="connsiteX34" fmla="*/ 749988 w 877579"/>
              <a:gd name="connsiteY34" fmla="*/ 622005 h 717698"/>
              <a:gd name="connsiteX35" fmla="*/ 765937 w 877579"/>
              <a:gd name="connsiteY35" fmla="*/ 616688 h 717698"/>
              <a:gd name="connsiteX36" fmla="*/ 808467 w 877579"/>
              <a:gd name="connsiteY36" fmla="*/ 595423 h 717698"/>
              <a:gd name="connsiteX37" fmla="*/ 824416 w 877579"/>
              <a:gd name="connsiteY37" fmla="*/ 579474 h 717698"/>
              <a:gd name="connsiteX38" fmla="*/ 840365 w 877579"/>
              <a:gd name="connsiteY38" fmla="*/ 568842 h 717698"/>
              <a:gd name="connsiteX39" fmla="*/ 861630 w 877579"/>
              <a:gd name="connsiteY39" fmla="*/ 536944 h 717698"/>
              <a:gd name="connsiteX40" fmla="*/ 872263 w 877579"/>
              <a:gd name="connsiteY40" fmla="*/ 505047 h 717698"/>
              <a:gd name="connsiteX41" fmla="*/ 877579 w 877579"/>
              <a:gd name="connsiteY41" fmla="*/ 489098 h 717698"/>
              <a:gd name="connsiteX42" fmla="*/ 872263 w 877579"/>
              <a:gd name="connsiteY42" fmla="*/ 414670 h 717698"/>
              <a:gd name="connsiteX43" fmla="*/ 856314 w 877579"/>
              <a:gd name="connsiteY43" fmla="*/ 409354 h 717698"/>
              <a:gd name="connsiteX44" fmla="*/ 787202 w 877579"/>
              <a:gd name="connsiteY44" fmla="*/ 404037 h 717698"/>
              <a:gd name="connsiteX45" fmla="*/ 771254 w 877579"/>
              <a:gd name="connsiteY45" fmla="*/ 398721 h 717698"/>
              <a:gd name="connsiteX46" fmla="*/ 739356 w 877579"/>
              <a:gd name="connsiteY46" fmla="*/ 372140 h 717698"/>
              <a:gd name="connsiteX47" fmla="*/ 728723 w 877579"/>
              <a:gd name="connsiteY47" fmla="*/ 356191 h 717698"/>
              <a:gd name="connsiteX48" fmla="*/ 707458 w 877579"/>
              <a:gd name="connsiteY48" fmla="*/ 318977 h 717698"/>
              <a:gd name="connsiteX49" fmla="*/ 686193 w 877579"/>
              <a:gd name="connsiteY49" fmla="*/ 281763 h 717698"/>
              <a:gd name="connsiteX50" fmla="*/ 654295 w 877579"/>
              <a:gd name="connsiteY50" fmla="*/ 249865 h 717698"/>
              <a:gd name="connsiteX51" fmla="*/ 622398 w 877579"/>
              <a:gd name="connsiteY51" fmla="*/ 223284 h 717698"/>
              <a:gd name="connsiteX52" fmla="*/ 595816 w 877579"/>
              <a:gd name="connsiteY52" fmla="*/ 191386 h 717698"/>
              <a:gd name="connsiteX53" fmla="*/ 574551 w 877579"/>
              <a:gd name="connsiteY53" fmla="*/ 175437 h 717698"/>
              <a:gd name="connsiteX54" fmla="*/ 542654 w 877579"/>
              <a:gd name="connsiteY54" fmla="*/ 148856 h 717698"/>
              <a:gd name="connsiteX55" fmla="*/ 516072 w 877579"/>
              <a:gd name="connsiteY55" fmla="*/ 127591 h 717698"/>
              <a:gd name="connsiteX56" fmla="*/ 468226 w 877579"/>
              <a:gd name="connsiteY56" fmla="*/ 106326 h 717698"/>
              <a:gd name="connsiteX57" fmla="*/ 415063 w 877579"/>
              <a:gd name="connsiteY57" fmla="*/ 95693 h 717698"/>
              <a:gd name="connsiteX58" fmla="*/ 351267 w 877579"/>
              <a:gd name="connsiteY58" fmla="*/ 53163 h 717698"/>
              <a:gd name="connsiteX59" fmla="*/ 319370 w 877579"/>
              <a:gd name="connsiteY59" fmla="*/ 31898 h 717698"/>
              <a:gd name="connsiteX60" fmla="*/ 271523 w 877579"/>
              <a:gd name="connsiteY60" fmla="*/ 15949 h 717698"/>
              <a:gd name="connsiteX61" fmla="*/ 255574 w 877579"/>
              <a:gd name="connsiteY61" fmla="*/ 10633 h 717698"/>
              <a:gd name="connsiteX62" fmla="*/ 239626 w 877579"/>
              <a:gd name="connsiteY62" fmla="*/ 5316 h 717698"/>
              <a:gd name="connsiteX63" fmla="*/ 207728 w 877579"/>
              <a:gd name="connsiteY63" fmla="*/ 0 h 717698"/>
              <a:gd name="connsiteX64" fmla="*/ 127984 w 877579"/>
              <a:gd name="connsiteY64" fmla="*/ 5316 h 717698"/>
              <a:gd name="connsiteX65" fmla="*/ 90770 w 877579"/>
              <a:gd name="connsiteY65" fmla="*/ 31898 h 717698"/>
              <a:gd name="connsiteX66" fmla="*/ 74821 w 877579"/>
              <a:gd name="connsiteY66" fmla="*/ 42530 h 717698"/>
              <a:gd name="connsiteX67" fmla="*/ 48240 w 877579"/>
              <a:gd name="connsiteY67" fmla="*/ 74428 h 717698"/>
              <a:gd name="connsiteX68" fmla="*/ 32291 w 877579"/>
              <a:gd name="connsiteY68" fmla="*/ 85061 h 717698"/>
              <a:gd name="connsiteX69" fmla="*/ 5709 w 877579"/>
              <a:gd name="connsiteY69" fmla="*/ 116958 h 71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77579" h="717698">
                <a:moveTo>
                  <a:pt x="5709" y="116958"/>
                </a:moveTo>
                <a:cubicBezTo>
                  <a:pt x="393" y="126704"/>
                  <a:pt x="-728" y="134574"/>
                  <a:pt x="393" y="143540"/>
                </a:cubicBezTo>
                <a:cubicBezTo>
                  <a:pt x="1186" y="149880"/>
                  <a:pt x="7103" y="154445"/>
                  <a:pt x="11026" y="159488"/>
                </a:cubicBezTo>
                <a:cubicBezTo>
                  <a:pt x="19523" y="170413"/>
                  <a:pt x="29397" y="180244"/>
                  <a:pt x="37607" y="191386"/>
                </a:cubicBezTo>
                <a:cubicBezTo>
                  <a:pt x="54228" y="213943"/>
                  <a:pt x="68643" y="238082"/>
                  <a:pt x="85454" y="260498"/>
                </a:cubicBezTo>
                <a:cubicBezTo>
                  <a:pt x="90770" y="267586"/>
                  <a:pt x="95137" y="275498"/>
                  <a:pt x="101402" y="281763"/>
                </a:cubicBezTo>
                <a:cubicBezTo>
                  <a:pt x="111706" y="292067"/>
                  <a:pt x="120331" y="293388"/>
                  <a:pt x="133300" y="297712"/>
                </a:cubicBezTo>
                <a:cubicBezTo>
                  <a:pt x="136844" y="306572"/>
                  <a:pt x="140915" y="315240"/>
                  <a:pt x="143933" y="324293"/>
                </a:cubicBezTo>
                <a:cubicBezTo>
                  <a:pt x="146244" y="331225"/>
                  <a:pt x="146371" y="338842"/>
                  <a:pt x="149249" y="345558"/>
                </a:cubicBezTo>
                <a:cubicBezTo>
                  <a:pt x="151766" y="351431"/>
                  <a:pt x="157024" y="355792"/>
                  <a:pt x="159881" y="361507"/>
                </a:cubicBezTo>
                <a:cubicBezTo>
                  <a:pt x="162387" y="366519"/>
                  <a:pt x="162692" y="372444"/>
                  <a:pt x="165198" y="377456"/>
                </a:cubicBezTo>
                <a:cubicBezTo>
                  <a:pt x="168055" y="383171"/>
                  <a:pt x="173235" y="387566"/>
                  <a:pt x="175830" y="393405"/>
                </a:cubicBezTo>
                <a:cubicBezTo>
                  <a:pt x="182194" y="407724"/>
                  <a:pt x="192994" y="448848"/>
                  <a:pt x="197095" y="462516"/>
                </a:cubicBezTo>
                <a:cubicBezTo>
                  <a:pt x="198705" y="467884"/>
                  <a:pt x="199303" y="473802"/>
                  <a:pt x="202412" y="478465"/>
                </a:cubicBezTo>
                <a:cubicBezTo>
                  <a:pt x="206583" y="484721"/>
                  <a:pt x="213548" y="488638"/>
                  <a:pt x="218361" y="494414"/>
                </a:cubicBezTo>
                <a:cubicBezTo>
                  <a:pt x="222451" y="499322"/>
                  <a:pt x="225449" y="505047"/>
                  <a:pt x="228993" y="510363"/>
                </a:cubicBezTo>
                <a:cubicBezTo>
                  <a:pt x="230765" y="520996"/>
                  <a:pt x="229931" y="532411"/>
                  <a:pt x="234309" y="542261"/>
                </a:cubicBezTo>
                <a:cubicBezTo>
                  <a:pt x="237362" y="549131"/>
                  <a:pt x="245445" y="552433"/>
                  <a:pt x="250258" y="558209"/>
                </a:cubicBezTo>
                <a:cubicBezTo>
                  <a:pt x="254349" y="563117"/>
                  <a:pt x="256373" y="569640"/>
                  <a:pt x="260891" y="574158"/>
                </a:cubicBezTo>
                <a:cubicBezTo>
                  <a:pt x="265409" y="578676"/>
                  <a:pt x="271932" y="580700"/>
                  <a:pt x="276840" y="584791"/>
                </a:cubicBezTo>
                <a:cubicBezTo>
                  <a:pt x="282616" y="589604"/>
                  <a:pt x="287472" y="595424"/>
                  <a:pt x="292788" y="600740"/>
                </a:cubicBezTo>
                <a:cubicBezTo>
                  <a:pt x="294560" y="606056"/>
                  <a:pt x="294665" y="612265"/>
                  <a:pt x="298105" y="616688"/>
                </a:cubicBezTo>
                <a:cubicBezTo>
                  <a:pt x="307337" y="628557"/>
                  <a:pt x="319370" y="637953"/>
                  <a:pt x="330002" y="648586"/>
                </a:cubicBezTo>
                <a:cubicBezTo>
                  <a:pt x="335318" y="653902"/>
                  <a:pt x="341780" y="658279"/>
                  <a:pt x="345951" y="664535"/>
                </a:cubicBezTo>
                <a:lnTo>
                  <a:pt x="356584" y="680484"/>
                </a:lnTo>
                <a:cubicBezTo>
                  <a:pt x="358356" y="685800"/>
                  <a:pt x="358791" y="691770"/>
                  <a:pt x="361900" y="696433"/>
                </a:cubicBezTo>
                <a:cubicBezTo>
                  <a:pt x="373277" y="713498"/>
                  <a:pt x="377078" y="712124"/>
                  <a:pt x="393798" y="717698"/>
                </a:cubicBezTo>
                <a:cubicBezTo>
                  <a:pt x="394542" y="717400"/>
                  <a:pt x="429553" y="702791"/>
                  <a:pt x="436328" y="701749"/>
                </a:cubicBezTo>
                <a:cubicBezTo>
                  <a:pt x="453930" y="699041"/>
                  <a:pt x="471770" y="698205"/>
                  <a:pt x="489491" y="696433"/>
                </a:cubicBezTo>
                <a:cubicBezTo>
                  <a:pt x="498351" y="694661"/>
                  <a:pt x="507306" y="693308"/>
                  <a:pt x="516072" y="691116"/>
                </a:cubicBezTo>
                <a:cubicBezTo>
                  <a:pt x="532198" y="687084"/>
                  <a:pt x="535391" y="682472"/>
                  <a:pt x="553286" y="680484"/>
                </a:cubicBezTo>
                <a:cubicBezTo>
                  <a:pt x="578006" y="677737"/>
                  <a:pt x="602905" y="676940"/>
                  <a:pt x="627714" y="675168"/>
                </a:cubicBezTo>
                <a:cubicBezTo>
                  <a:pt x="648989" y="660984"/>
                  <a:pt x="641634" y="664305"/>
                  <a:pt x="670244" y="653902"/>
                </a:cubicBezTo>
                <a:cubicBezTo>
                  <a:pt x="680777" y="650072"/>
                  <a:pt x="702142" y="643270"/>
                  <a:pt x="702142" y="643270"/>
                </a:cubicBezTo>
                <a:cubicBezTo>
                  <a:pt x="727417" y="626419"/>
                  <a:pt x="712027" y="634659"/>
                  <a:pt x="749988" y="622005"/>
                </a:cubicBezTo>
                <a:cubicBezTo>
                  <a:pt x="755304" y="620233"/>
                  <a:pt x="761274" y="619796"/>
                  <a:pt x="765937" y="616688"/>
                </a:cubicBezTo>
                <a:cubicBezTo>
                  <a:pt x="789826" y="600763"/>
                  <a:pt x="775954" y="608429"/>
                  <a:pt x="808467" y="595423"/>
                </a:cubicBezTo>
                <a:cubicBezTo>
                  <a:pt x="813783" y="590107"/>
                  <a:pt x="818640" y="584287"/>
                  <a:pt x="824416" y="579474"/>
                </a:cubicBezTo>
                <a:cubicBezTo>
                  <a:pt x="829324" y="575384"/>
                  <a:pt x="836821" y="574158"/>
                  <a:pt x="840365" y="568842"/>
                </a:cubicBezTo>
                <a:cubicBezTo>
                  <a:pt x="867830" y="527645"/>
                  <a:pt x="821587" y="563640"/>
                  <a:pt x="861630" y="536944"/>
                </a:cubicBezTo>
                <a:lnTo>
                  <a:pt x="872263" y="505047"/>
                </a:lnTo>
                <a:lnTo>
                  <a:pt x="877579" y="489098"/>
                </a:lnTo>
                <a:cubicBezTo>
                  <a:pt x="875807" y="464289"/>
                  <a:pt x="878672" y="438703"/>
                  <a:pt x="872263" y="414670"/>
                </a:cubicBezTo>
                <a:cubicBezTo>
                  <a:pt x="870819" y="409255"/>
                  <a:pt x="861875" y="410049"/>
                  <a:pt x="856314" y="409354"/>
                </a:cubicBezTo>
                <a:cubicBezTo>
                  <a:pt x="833387" y="406488"/>
                  <a:pt x="810239" y="405809"/>
                  <a:pt x="787202" y="404037"/>
                </a:cubicBezTo>
                <a:cubicBezTo>
                  <a:pt x="781886" y="402265"/>
                  <a:pt x="776266" y="401227"/>
                  <a:pt x="771254" y="398721"/>
                </a:cubicBezTo>
                <a:cubicBezTo>
                  <a:pt x="759308" y="392748"/>
                  <a:pt x="747753" y="382216"/>
                  <a:pt x="739356" y="372140"/>
                </a:cubicBezTo>
                <a:cubicBezTo>
                  <a:pt x="735265" y="367232"/>
                  <a:pt x="732267" y="361507"/>
                  <a:pt x="728723" y="356191"/>
                </a:cubicBezTo>
                <a:cubicBezTo>
                  <a:pt x="718279" y="324856"/>
                  <a:pt x="730448" y="355761"/>
                  <a:pt x="707458" y="318977"/>
                </a:cubicBezTo>
                <a:cubicBezTo>
                  <a:pt x="697322" y="302758"/>
                  <a:pt x="698519" y="295629"/>
                  <a:pt x="686193" y="281763"/>
                </a:cubicBezTo>
                <a:cubicBezTo>
                  <a:pt x="676203" y="270524"/>
                  <a:pt x="664928" y="260498"/>
                  <a:pt x="654295" y="249865"/>
                </a:cubicBezTo>
                <a:cubicBezTo>
                  <a:pt x="633827" y="229396"/>
                  <a:pt x="644605" y="238088"/>
                  <a:pt x="622398" y="223284"/>
                </a:cubicBezTo>
                <a:cubicBezTo>
                  <a:pt x="611460" y="206877"/>
                  <a:pt x="611735" y="205031"/>
                  <a:pt x="595816" y="191386"/>
                </a:cubicBezTo>
                <a:cubicBezTo>
                  <a:pt x="589089" y="185620"/>
                  <a:pt x="581278" y="181203"/>
                  <a:pt x="574551" y="175437"/>
                </a:cubicBezTo>
                <a:cubicBezTo>
                  <a:pt x="538736" y="144738"/>
                  <a:pt x="577901" y="172354"/>
                  <a:pt x="542654" y="148856"/>
                </a:cubicBezTo>
                <a:cubicBezTo>
                  <a:pt x="518873" y="113186"/>
                  <a:pt x="546888" y="148134"/>
                  <a:pt x="516072" y="127591"/>
                </a:cubicBezTo>
                <a:cubicBezTo>
                  <a:pt x="474910" y="100150"/>
                  <a:pt x="532759" y="118426"/>
                  <a:pt x="468226" y="106326"/>
                </a:cubicBezTo>
                <a:cubicBezTo>
                  <a:pt x="450464" y="102995"/>
                  <a:pt x="415063" y="95693"/>
                  <a:pt x="415063" y="95693"/>
                </a:cubicBezTo>
                <a:cubicBezTo>
                  <a:pt x="367024" y="71675"/>
                  <a:pt x="424564" y="102028"/>
                  <a:pt x="351267" y="53163"/>
                </a:cubicBezTo>
                <a:cubicBezTo>
                  <a:pt x="340635" y="46075"/>
                  <a:pt x="331493" y="35939"/>
                  <a:pt x="319370" y="31898"/>
                </a:cubicBezTo>
                <a:lnTo>
                  <a:pt x="271523" y="15949"/>
                </a:lnTo>
                <a:lnTo>
                  <a:pt x="255574" y="10633"/>
                </a:lnTo>
                <a:cubicBezTo>
                  <a:pt x="250258" y="8861"/>
                  <a:pt x="245153" y="6237"/>
                  <a:pt x="239626" y="5316"/>
                </a:cubicBezTo>
                <a:lnTo>
                  <a:pt x="207728" y="0"/>
                </a:lnTo>
                <a:cubicBezTo>
                  <a:pt x="181147" y="1772"/>
                  <a:pt x="154298" y="1161"/>
                  <a:pt x="127984" y="5316"/>
                </a:cubicBezTo>
                <a:cubicBezTo>
                  <a:pt x="108566" y="8382"/>
                  <a:pt x="104192" y="20714"/>
                  <a:pt x="90770" y="31898"/>
                </a:cubicBezTo>
                <a:cubicBezTo>
                  <a:pt x="85862" y="35988"/>
                  <a:pt x="80137" y="38986"/>
                  <a:pt x="74821" y="42530"/>
                </a:cubicBezTo>
                <a:cubicBezTo>
                  <a:pt x="64367" y="58210"/>
                  <a:pt x="63588" y="61637"/>
                  <a:pt x="48240" y="74428"/>
                </a:cubicBezTo>
                <a:cubicBezTo>
                  <a:pt x="43332" y="78519"/>
                  <a:pt x="34808" y="79188"/>
                  <a:pt x="32291" y="85061"/>
                </a:cubicBezTo>
                <a:cubicBezTo>
                  <a:pt x="28801" y="93205"/>
                  <a:pt x="11025" y="107212"/>
                  <a:pt x="5709" y="116958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4CA0F91-C10B-4378-972D-FC6C421866EA}"/>
              </a:ext>
            </a:extLst>
          </p:cNvPr>
          <p:cNvSpPr/>
          <p:nvPr/>
        </p:nvSpPr>
        <p:spPr>
          <a:xfrm>
            <a:off x="6608135" y="2966484"/>
            <a:ext cx="414670" cy="294936"/>
          </a:xfrm>
          <a:custGeom>
            <a:avLst/>
            <a:gdLst>
              <a:gd name="connsiteX0" fmla="*/ 26581 w 414670"/>
              <a:gd name="connsiteY0" fmla="*/ 292395 h 294936"/>
              <a:gd name="connsiteX1" fmla="*/ 42530 w 414670"/>
              <a:gd name="connsiteY1" fmla="*/ 228600 h 294936"/>
              <a:gd name="connsiteX2" fmla="*/ 37214 w 414670"/>
              <a:gd name="connsiteY2" fmla="*/ 207335 h 294936"/>
              <a:gd name="connsiteX3" fmla="*/ 15949 w 414670"/>
              <a:gd name="connsiteY3" fmla="*/ 154172 h 294936"/>
              <a:gd name="connsiteX4" fmla="*/ 0 w 414670"/>
              <a:gd name="connsiteY4" fmla="*/ 148856 h 294936"/>
              <a:gd name="connsiteX5" fmla="*/ 5316 w 414670"/>
              <a:gd name="connsiteY5" fmla="*/ 101009 h 294936"/>
              <a:gd name="connsiteX6" fmla="*/ 21265 w 414670"/>
              <a:gd name="connsiteY6" fmla="*/ 85060 h 294936"/>
              <a:gd name="connsiteX7" fmla="*/ 53163 w 414670"/>
              <a:gd name="connsiteY7" fmla="*/ 74428 h 294936"/>
              <a:gd name="connsiteX8" fmla="*/ 74428 w 414670"/>
              <a:gd name="connsiteY8" fmla="*/ 63795 h 294936"/>
              <a:gd name="connsiteX9" fmla="*/ 101009 w 414670"/>
              <a:gd name="connsiteY9" fmla="*/ 53163 h 294936"/>
              <a:gd name="connsiteX10" fmla="*/ 127591 w 414670"/>
              <a:gd name="connsiteY10" fmla="*/ 47846 h 294936"/>
              <a:gd name="connsiteX11" fmla="*/ 212651 w 414670"/>
              <a:gd name="connsiteY11" fmla="*/ 37214 h 294936"/>
              <a:gd name="connsiteX12" fmla="*/ 244549 w 414670"/>
              <a:gd name="connsiteY12" fmla="*/ 31897 h 294936"/>
              <a:gd name="connsiteX13" fmla="*/ 287079 w 414670"/>
              <a:gd name="connsiteY13" fmla="*/ 26581 h 294936"/>
              <a:gd name="connsiteX14" fmla="*/ 308344 w 414670"/>
              <a:gd name="connsiteY14" fmla="*/ 21265 h 294936"/>
              <a:gd name="connsiteX15" fmla="*/ 366823 w 414670"/>
              <a:gd name="connsiteY15" fmla="*/ 0 h 294936"/>
              <a:gd name="connsiteX16" fmla="*/ 398721 w 414670"/>
              <a:gd name="connsiteY16" fmla="*/ 5316 h 294936"/>
              <a:gd name="connsiteX17" fmla="*/ 404037 w 414670"/>
              <a:gd name="connsiteY17" fmla="*/ 37214 h 294936"/>
              <a:gd name="connsiteX18" fmla="*/ 414670 w 414670"/>
              <a:gd name="connsiteY18" fmla="*/ 69111 h 294936"/>
              <a:gd name="connsiteX19" fmla="*/ 409353 w 414670"/>
              <a:gd name="connsiteY19" fmla="*/ 90376 h 294936"/>
              <a:gd name="connsiteX20" fmla="*/ 377456 w 414670"/>
              <a:gd name="connsiteY20" fmla="*/ 106325 h 294936"/>
              <a:gd name="connsiteX21" fmla="*/ 350874 w 414670"/>
              <a:gd name="connsiteY21" fmla="*/ 138223 h 294936"/>
              <a:gd name="connsiteX22" fmla="*/ 334925 w 414670"/>
              <a:gd name="connsiteY22" fmla="*/ 154172 h 294936"/>
              <a:gd name="connsiteX23" fmla="*/ 324293 w 414670"/>
              <a:gd name="connsiteY23" fmla="*/ 170121 h 294936"/>
              <a:gd name="connsiteX24" fmla="*/ 276446 w 414670"/>
              <a:gd name="connsiteY24" fmla="*/ 202018 h 294936"/>
              <a:gd name="connsiteX25" fmla="*/ 260498 w 414670"/>
              <a:gd name="connsiteY25" fmla="*/ 212651 h 294936"/>
              <a:gd name="connsiteX26" fmla="*/ 244549 w 414670"/>
              <a:gd name="connsiteY26" fmla="*/ 217967 h 294936"/>
              <a:gd name="connsiteX27" fmla="*/ 202018 w 414670"/>
              <a:gd name="connsiteY27" fmla="*/ 228600 h 294936"/>
              <a:gd name="connsiteX28" fmla="*/ 186070 w 414670"/>
              <a:gd name="connsiteY28" fmla="*/ 239232 h 294936"/>
              <a:gd name="connsiteX29" fmla="*/ 143539 w 414670"/>
              <a:gd name="connsiteY29" fmla="*/ 249865 h 294936"/>
              <a:gd name="connsiteX30" fmla="*/ 101009 w 414670"/>
              <a:gd name="connsiteY30" fmla="*/ 265814 h 294936"/>
              <a:gd name="connsiteX31" fmla="*/ 69112 w 414670"/>
              <a:gd name="connsiteY31" fmla="*/ 276446 h 294936"/>
              <a:gd name="connsiteX32" fmla="*/ 26581 w 414670"/>
              <a:gd name="connsiteY32" fmla="*/ 292395 h 29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4670" h="294936">
                <a:moveTo>
                  <a:pt x="26581" y="292395"/>
                </a:moveTo>
                <a:cubicBezTo>
                  <a:pt x="22151" y="284421"/>
                  <a:pt x="42530" y="258598"/>
                  <a:pt x="42530" y="228600"/>
                </a:cubicBezTo>
                <a:cubicBezTo>
                  <a:pt x="42530" y="221294"/>
                  <a:pt x="38521" y="214524"/>
                  <a:pt x="37214" y="207335"/>
                </a:cubicBezTo>
                <a:cubicBezTo>
                  <a:pt x="31707" y="177043"/>
                  <a:pt x="40235" y="170363"/>
                  <a:pt x="15949" y="154172"/>
                </a:cubicBezTo>
                <a:cubicBezTo>
                  <a:pt x="11286" y="151064"/>
                  <a:pt x="5316" y="150628"/>
                  <a:pt x="0" y="148856"/>
                </a:cubicBezTo>
                <a:cubicBezTo>
                  <a:pt x="1772" y="132907"/>
                  <a:pt x="242" y="116233"/>
                  <a:pt x="5316" y="101009"/>
                </a:cubicBezTo>
                <a:cubicBezTo>
                  <a:pt x="7694" y="93876"/>
                  <a:pt x="14693" y="88711"/>
                  <a:pt x="21265" y="85060"/>
                </a:cubicBezTo>
                <a:cubicBezTo>
                  <a:pt x="31062" y="79617"/>
                  <a:pt x="43139" y="79440"/>
                  <a:pt x="53163" y="74428"/>
                </a:cubicBezTo>
                <a:cubicBezTo>
                  <a:pt x="60251" y="70884"/>
                  <a:pt x="67186" y="67014"/>
                  <a:pt x="74428" y="63795"/>
                </a:cubicBezTo>
                <a:cubicBezTo>
                  <a:pt x="83148" y="59919"/>
                  <a:pt x="91869" y="55905"/>
                  <a:pt x="101009" y="53163"/>
                </a:cubicBezTo>
                <a:cubicBezTo>
                  <a:pt x="109664" y="50566"/>
                  <a:pt x="118701" y="49463"/>
                  <a:pt x="127591" y="47846"/>
                </a:cubicBezTo>
                <a:cubicBezTo>
                  <a:pt x="180874" y="38158"/>
                  <a:pt x="142453" y="45989"/>
                  <a:pt x="212651" y="37214"/>
                </a:cubicBezTo>
                <a:cubicBezTo>
                  <a:pt x="223347" y="35877"/>
                  <a:pt x="233878" y="33421"/>
                  <a:pt x="244549" y="31897"/>
                </a:cubicBezTo>
                <a:cubicBezTo>
                  <a:pt x="258692" y="29876"/>
                  <a:pt x="272986" y="28930"/>
                  <a:pt x="287079" y="26581"/>
                </a:cubicBezTo>
                <a:cubicBezTo>
                  <a:pt x="294286" y="25380"/>
                  <a:pt x="301346" y="23365"/>
                  <a:pt x="308344" y="21265"/>
                </a:cubicBezTo>
                <a:cubicBezTo>
                  <a:pt x="335639" y="13076"/>
                  <a:pt x="341463" y="10144"/>
                  <a:pt x="366823" y="0"/>
                </a:cubicBezTo>
                <a:cubicBezTo>
                  <a:pt x="377456" y="1772"/>
                  <a:pt x="391099" y="-2306"/>
                  <a:pt x="398721" y="5316"/>
                </a:cubicBezTo>
                <a:cubicBezTo>
                  <a:pt x="406343" y="12938"/>
                  <a:pt x="401423" y="26757"/>
                  <a:pt x="404037" y="37214"/>
                </a:cubicBezTo>
                <a:cubicBezTo>
                  <a:pt x="406755" y="48087"/>
                  <a:pt x="414670" y="69111"/>
                  <a:pt x="414670" y="69111"/>
                </a:cubicBezTo>
                <a:cubicBezTo>
                  <a:pt x="412898" y="76199"/>
                  <a:pt x="413406" y="84297"/>
                  <a:pt x="409353" y="90376"/>
                </a:cubicBezTo>
                <a:cubicBezTo>
                  <a:pt x="403463" y="99211"/>
                  <a:pt x="386555" y="103292"/>
                  <a:pt x="377456" y="106325"/>
                </a:cubicBezTo>
                <a:cubicBezTo>
                  <a:pt x="330861" y="152920"/>
                  <a:pt x="387882" y="93814"/>
                  <a:pt x="350874" y="138223"/>
                </a:cubicBezTo>
                <a:cubicBezTo>
                  <a:pt x="346061" y="143999"/>
                  <a:pt x="339738" y="148396"/>
                  <a:pt x="334925" y="154172"/>
                </a:cubicBezTo>
                <a:cubicBezTo>
                  <a:pt x="330835" y="159080"/>
                  <a:pt x="329101" y="165914"/>
                  <a:pt x="324293" y="170121"/>
                </a:cubicBezTo>
                <a:cubicBezTo>
                  <a:pt x="324283" y="170129"/>
                  <a:pt x="284426" y="196698"/>
                  <a:pt x="276446" y="202018"/>
                </a:cubicBezTo>
                <a:cubicBezTo>
                  <a:pt x="271130" y="205562"/>
                  <a:pt x="266559" y="210631"/>
                  <a:pt x="260498" y="212651"/>
                </a:cubicBezTo>
                <a:cubicBezTo>
                  <a:pt x="255182" y="214423"/>
                  <a:pt x="249986" y="216608"/>
                  <a:pt x="244549" y="217967"/>
                </a:cubicBezTo>
                <a:cubicBezTo>
                  <a:pt x="232409" y="221002"/>
                  <a:pt x="214174" y="222522"/>
                  <a:pt x="202018" y="228600"/>
                </a:cubicBezTo>
                <a:cubicBezTo>
                  <a:pt x="196304" y="231457"/>
                  <a:pt x="191784" y="236375"/>
                  <a:pt x="186070" y="239232"/>
                </a:cubicBezTo>
                <a:cubicBezTo>
                  <a:pt x="175168" y="244683"/>
                  <a:pt x="153656" y="247842"/>
                  <a:pt x="143539" y="249865"/>
                </a:cubicBezTo>
                <a:cubicBezTo>
                  <a:pt x="115786" y="268367"/>
                  <a:pt x="139918" y="255202"/>
                  <a:pt x="101009" y="265814"/>
                </a:cubicBezTo>
                <a:cubicBezTo>
                  <a:pt x="90196" y="268763"/>
                  <a:pt x="69112" y="276446"/>
                  <a:pt x="69112" y="276446"/>
                </a:cubicBezTo>
                <a:cubicBezTo>
                  <a:pt x="51688" y="288062"/>
                  <a:pt x="31011" y="300369"/>
                  <a:pt x="26581" y="29239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8AA169-B4B7-4335-9434-97DF1B6362ED}"/>
              </a:ext>
            </a:extLst>
          </p:cNvPr>
          <p:cNvSpPr/>
          <p:nvPr/>
        </p:nvSpPr>
        <p:spPr>
          <a:xfrm>
            <a:off x="6995328" y="2594344"/>
            <a:ext cx="309239" cy="467833"/>
          </a:xfrm>
          <a:custGeom>
            <a:avLst/>
            <a:gdLst>
              <a:gd name="connsiteX0" fmla="*/ 70007 w 309239"/>
              <a:gd name="connsiteY0" fmla="*/ 467833 h 467833"/>
              <a:gd name="connsiteX1" fmla="*/ 43425 w 309239"/>
              <a:gd name="connsiteY1" fmla="*/ 441251 h 467833"/>
              <a:gd name="connsiteX2" fmla="*/ 27477 w 309239"/>
              <a:gd name="connsiteY2" fmla="*/ 430619 h 467833"/>
              <a:gd name="connsiteX3" fmla="*/ 22160 w 309239"/>
              <a:gd name="connsiteY3" fmla="*/ 414670 h 467833"/>
              <a:gd name="connsiteX4" fmla="*/ 27477 w 309239"/>
              <a:gd name="connsiteY4" fmla="*/ 388089 h 467833"/>
              <a:gd name="connsiteX5" fmla="*/ 38109 w 309239"/>
              <a:gd name="connsiteY5" fmla="*/ 372140 h 467833"/>
              <a:gd name="connsiteX6" fmla="*/ 70007 w 309239"/>
              <a:gd name="connsiteY6" fmla="*/ 334926 h 467833"/>
              <a:gd name="connsiteX7" fmla="*/ 96588 w 309239"/>
              <a:gd name="connsiteY7" fmla="*/ 303028 h 467833"/>
              <a:gd name="connsiteX8" fmla="*/ 107221 w 309239"/>
              <a:gd name="connsiteY8" fmla="*/ 260498 h 467833"/>
              <a:gd name="connsiteX9" fmla="*/ 112537 w 309239"/>
              <a:gd name="connsiteY9" fmla="*/ 239233 h 467833"/>
              <a:gd name="connsiteX10" fmla="*/ 123170 w 309239"/>
              <a:gd name="connsiteY10" fmla="*/ 223284 h 467833"/>
              <a:gd name="connsiteX11" fmla="*/ 128486 w 309239"/>
              <a:gd name="connsiteY11" fmla="*/ 170121 h 467833"/>
              <a:gd name="connsiteX12" fmla="*/ 107221 w 309239"/>
              <a:gd name="connsiteY12" fmla="*/ 159489 h 467833"/>
              <a:gd name="connsiteX13" fmla="*/ 91272 w 309239"/>
              <a:gd name="connsiteY13" fmla="*/ 148856 h 467833"/>
              <a:gd name="connsiteX14" fmla="*/ 43425 w 309239"/>
              <a:gd name="connsiteY14" fmla="*/ 138223 h 467833"/>
              <a:gd name="connsiteX15" fmla="*/ 11528 w 309239"/>
              <a:gd name="connsiteY15" fmla="*/ 127591 h 467833"/>
              <a:gd name="connsiteX16" fmla="*/ 895 w 309239"/>
              <a:gd name="connsiteY16" fmla="*/ 111642 h 467833"/>
              <a:gd name="connsiteX17" fmla="*/ 6212 w 309239"/>
              <a:gd name="connsiteY17" fmla="*/ 74428 h 467833"/>
              <a:gd name="connsiteX18" fmla="*/ 80639 w 309239"/>
              <a:gd name="connsiteY18" fmla="*/ 58479 h 467833"/>
              <a:gd name="connsiteX19" fmla="*/ 112537 w 309239"/>
              <a:gd name="connsiteY19" fmla="*/ 42530 h 467833"/>
              <a:gd name="connsiteX20" fmla="*/ 139119 w 309239"/>
              <a:gd name="connsiteY20" fmla="*/ 15949 h 467833"/>
              <a:gd name="connsiteX21" fmla="*/ 144435 w 309239"/>
              <a:gd name="connsiteY21" fmla="*/ 0 h 467833"/>
              <a:gd name="connsiteX22" fmla="*/ 155067 w 309239"/>
              <a:gd name="connsiteY22" fmla="*/ 15949 h 467833"/>
              <a:gd name="connsiteX23" fmla="*/ 176332 w 309239"/>
              <a:gd name="connsiteY23" fmla="*/ 58479 h 467833"/>
              <a:gd name="connsiteX24" fmla="*/ 186965 w 309239"/>
              <a:gd name="connsiteY24" fmla="*/ 79744 h 467833"/>
              <a:gd name="connsiteX25" fmla="*/ 202914 w 309239"/>
              <a:gd name="connsiteY25" fmla="*/ 101009 h 467833"/>
              <a:gd name="connsiteX26" fmla="*/ 224179 w 309239"/>
              <a:gd name="connsiteY26" fmla="*/ 122275 h 467833"/>
              <a:gd name="connsiteX27" fmla="*/ 245444 w 309239"/>
              <a:gd name="connsiteY27" fmla="*/ 154172 h 467833"/>
              <a:gd name="connsiteX28" fmla="*/ 277342 w 309239"/>
              <a:gd name="connsiteY28" fmla="*/ 175437 h 467833"/>
              <a:gd name="connsiteX29" fmla="*/ 293291 w 309239"/>
              <a:gd name="connsiteY29" fmla="*/ 207335 h 467833"/>
              <a:gd name="connsiteX30" fmla="*/ 309239 w 309239"/>
              <a:gd name="connsiteY30" fmla="*/ 217968 h 467833"/>
              <a:gd name="connsiteX31" fmla="*/ 261393 w 309239"/>
              <a:gd name="connsiteY31" fmla="*/ 244549 h 467833"/>
              <a:gd name="connsiteX32" fmla="*/ 245444 w 309239"/>
              <a:gd name="connsiteY32" fmla="*/ 249865 h 467833"/>
              <a:gd name="connsiteX33" fmla="*/ 250760 w 309239"/>
              <a:gd name="connsiteY33" fmla="*/ 281763 h 467833"/>
              <a:gd name="connsiteX34" fmla="*/ 229495 w 309239"/>
              <a:gd name="connsiteY34" fmla="*/ 345558 h 467833"/>
              <a:gd name="connsiteX35" fmla="*/ 213546 w 309239"/>
              <a:gd name="connsiteY35" fmla="*/ 356191 h 467833"/>
              <a:gd name="connsiteX36" fmla="*/ 181649 w 309239"/>
              <a:gd name="connsiteY36" fmla="*/ 361507 h 467833"/>
              <a:gd name="connsiteX37" fmla="*/ 176332 w 309239"/>
              <a:gd name="connsiteY37" fmla="*/ 409354 h 467833"/>
              <a:gd name="connsiteX38" fmla="*/ 144435 w 309239"/>
              <a:gd name="connsiteY38" fmla="*/ 430619 h 467833"/>
              <a:gd name="connsiteX39" fmla="*/ 112537 w 309239"/>
              <a:gd name="connsiteY39" fmla="*/ 441251 h 467833"/>
              <a:gd name="connsiteX40" fmla="*/ 96588 w 309239"/>
              <a:gd name="connsiteY40" fmla="*/ 451884 h 467833"/>
              <a:gd name="connsiteX41" fmla="*/ 64691 w 309239"/>
              <a:gd name="connsiteY41" fmla="*/ 462516 h 467833"/>
              <a:gd name="connsiteX42" fmla="*/ 70007 w 309239"/>
              <a:gd name="connsiteY42" fmla="*/ 467833 h 4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09239" h="467833">
                <a:moveTo>
                  <a:pt x="70007" y="467833"/>
                </a:moveTo>
                <a:cubicBezTo>
                  <a:pt x="61146" y="458972"/>
                  <a:pt x="52855" y="449503"/>
                  <a:pt x="43425" y="441251"/>
                </a:cubicBezTo>
                <a:cubicBezTo>
                  <a:pt x="38617" y="437044"/>
                  <a:pt x="31468" y="435608"/>
                  <a:pt x="27477" y="430619"/>
                </a:cubicBezTo>
                <a:cubicBezTo>
                  <a:pt x="23976" y="426243"/>
                  <a:pt x="23932" y="419986"/>
                  <a:pt x="22160" y="414670"/>
                </a:cubicBezTo>
                <a:cubicBezTo>
                  <a:pt x="23932" y="405810"/>
                  <a:pt x="24304" y="396550"/>
                  <a:pt x="27477" y="388089"/>
                </a:cubicBezTo>
                <a:cubicBezTo>
                  <a:pt x="29720" y="382107"/>
                  <a:pt x="34395" y="377339"/>
                  <a:pt x="38109" y="372140"/>
                </a:cubicBezTo>
                <a:cubicBezTo>
                  <a:pt x="77929" y="316391"/>
                  <a:pt x="31365" y="381297"/>
                  <a:pt x="70007" y="334926"/>
                </a:cubicBezTo>
                <a:cubicBezTo>
                  <a:pt x="107014" y="290516"/>
                  <a:pt x="49992" y="349624"/>
                  <a:pt x="96588" y="303028"/>
                </a:cubicBezTo>
                <a:cubicBezTo>
                  <a:pt x="107400" y="248977"/>
                  <a:pt x="96322" y="298648"/>
                  <a:pt x="107221" y="260498"/>
                </a:cubicBezTo>
                <a:cubicBezTo>
                  <a:pt x="109228" y="253473"/>
                  <a:pt x="109659" y="245949"/>
                  <a:pt x="112537" y="239233"/>
                </a:cubicBezTo>
                <a:cubicBezTo>
                  <a:pt x="115054" y="233360"/>
                  <a:pt x="119626" y="228600"/>
                  <a:pt x="123170" y="223284"/>
                </a:cubicBezTo>
                <a:cubicBezTo>
                  <a:pt x="127896" y="209105"/>
                  <a:pt x="141876" y="186189"/>
                  <a:pt x="128486" y="170121"/>
                </a:cubicBezTo>
                <a:cubicBezTo>
                  <a:pt x="123413" y="164033"/>
                  <a:pt x="114102" y="163421"/>
                  <a:pt x="107221" y="159489"/>
                </a:cubicBezTo>
                <a:cubicBezTo>
                  <a:pt x="101673" y="156319"/>
                  <a:pt x="97145" y="151373"/>
                  <a:pt x="91272" y="148856"/>
                </a:cubicBezTo>
                <a:cubicBezTo>
                  <a:pt x="82924" y="145278"/>
                  <a:pt x="50355" y="140113"/>
                  <a:pt x="43425" y="138223"/>
                </a:cubicBezTo>
                <a:cubicBezTo>
                  <a:pt x="32612" y="135274"/>
                  <a:pt x="11528" y="127591"/>
                  <a:pt x="11528" y="127591"/>
                </a:cubicBezTo>
                <a:cubicBezTo>
                  <a:pt x="7984" y="122275"/>
                  <a:pt x="1531" y="118000"/>
                  <a:pt x="895" y="111642"/>
                </a:cubicBezTo>
                <a:cubicBezTo>
                  <a:pt x="-352" y="99174"/>
                  <a:pt x="-1481" y="84319"/>
                  <a:pt x="6212" y="74428"/>
                </a:cubicBezTo>
                <a:cubicBezTo>
                  <a:pt x="14369" y="63941"/>
                  <a:pt x="74530" y="59243"/>
                  <a:pt x="80639" y="58479"/>
                </a:cubicBezTo>
                <a:cubicBezTo>
                  <a:pt x="93612" y="54155"/>
                  <a:pt x="102230" y="52837"/>
                  <a:pt x="112537" y="42530"/>
                </a:cubicBezTo>
                <a:cubicBezTo>
                  <a:pt x="147980" y="7088"/>
                  <a:pt x="96587" y="44304"/>
                  <a:pt x="139119" y="15949"/>
                </a:cubicBezTo>
                <a:cubicBezTo>
                  <a:pt x="140891" y="10633"/>
                  <a:pt x="138831" y="0"/>
                  <a:pt x="144435" y="0"/>
                </a:cubicBezTo>
                <a:cubicBezTo>
                  <a:pt x="150824" y="0"/>
                  <a:pt x="152008" y="10340"/>
                  <a:pt x="155067" y="15949"/>
                </a:cubicBezTo>
                <a:cubicBezTo>
                  <a:pt x="162657" y="29864"/>
                  <a:pt x="169244" y="44302"/>
                  <a:pt x="176332" y="58479"/>
                </a:cubicBezTo>
                <a:cubicBezTo>
                  <a:pt x="179876" y="65567"/>
                  <a:pt x="182210" y="73404"/>
                  <a:pt x="186965" y="79744"/>
                </a:cubicBezTo>
                <a:lnTo>
                  <a:pt x="202914" y="101009"/>
                </a:lnTo>
                <a:cubicBezTo>
                  <a:pt x="217089" y="143537"/>
                  <a:pt x="195826" y="93922"/>
                  <a:pt x="224179" y="122275"/>
                </a:cubicBezTo>
                <a:cubicBezTo>
                  <a:pt x="233215" y="131311"/>
                  <a:pt x="234812" y="147084"/>
                  <a:pt x="245444" y="154172"/>
                </a:cubicBezTo>
                <a:lnTo>
                  <a:pt x="277342" y="175437"/>
                </a:lnTo>
                <a:cubicBezTo>
                  <a:pt x="281666" y="188410"/>
                  <a:pt x="282984" y="197028"/>
                  <a:pt x="293291" y="207335"/>
                </a:cubicBezTo>
                <a:cubicBezTo>
                  <a:pt x="297809" y="211853"/>
                  <a:pt x="303923" y="214424"/>
                  <a:pt x="309239" y="217968"/>
                </a:cubicBezTo>
                <a:cubicBezTo>
                  <a:pt x="285366" y="241841"/>
                  <a:pt x="300423" y="231539"/>
                  <a:pt x="261393" y="244549"/>
                </a:cubicBezTo>
                <a:lnTo>
                  <a:pt x="245444" y="249865"/>
                </a:lnTo>
                <a:cubicBezTo>
                  <a:pt x="229672" y="297185"/>
                  <a:pt x="246638" y="232295"/>
                  <a:pt x="250760" y="281763"/>
                </a:cubicBezTo>
                <a:cubicBezTo>
                  <a:pt x="253915" y="319621"/>
                  <a:pt x="252433" y="326443"/>
                  <a:pt x="229495" y="345558"/>
                </a:cubicBezTo>
                <a:cubicBezTo>
                  <a:pt x="224586" y="349648"/>
                  <a:pt x="219608" y="354170"/>
                  <a:pt x="213546" y="356191"/>
                </a:cubicBezTo>
                <a:cubicBezTo>
                  <a:pt x="203320" y="359600"/>
                  <a:pt x="192281" y="359735"/>
                  <a:pt x="181649" y="361507"/>
                </a:cubicBezTo>
                <a:cubicBezTo>
                  <a:pt x="179877" y="377456"/>
                  <a:pt x="183940" y="395225"/>
                  <a:pt x="176332" y="409354"/>
                </a:cubicBezTo>
                <a:cubicBezTo>
                  <a:pt x="170274" y="420605"/>
                  <a:pt x="156558" y="426578"/>
                  <a:pt x="144435" y="430619"/>
                </a:cubicBezTo>
                <a:lnTo>
                  <a:pt x="112537" y="441251"/>
                </a:lnTo>
                <a:cubicBezTo>
                  <a:pt x="107221" y="444795"/>
                  <a:pt x="102427" y="449289"/>
                  <a:pt x="96588" y="451884"/>
                </a:cubicBezTo>
                <a:cubicBezTo>
                  <a:pt x="86347" y="456436"/>
                  <a:pt x="74715" y="457504"/>
                  <a:pt x="64691" y="462516"/>
                </a:cubicBezTo>
                <a:lnTo>
                  <a:pt x="70007" y="467833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D822895-4F97-46BC-8BC3-5E97E99458F7}"/>
              </a:ext>
            </a:extLst>
          </p:cNvPr>
          <p:cNvSpPr/>
          <p:nvPr/>
        </p:nvSpPr>
        <p:spPr>
          <a:xfrm>
            <a:off x="4846074" y="387048"/>
            <a:ext cx="1133236" cy="753317"/>
          </a:xfrm>
          <a:custGeom>
            <a:avLst/>
            <a:gdLst>
              <a:gd name="connsiteX0" fmla="*/ 815737 w 815737"/>
              <a:gd name="connsiteY0" fmla="*/ 21265 h 542260"/>
              <a:gd name="connsiteX1" fmla="*/ 730677 w 815737"/>
              <a:gd name="connsiteY1" fmla="*/ 10632 h 542260"/>
              <a:gd name="connsiteX2" fmla="*/ 704096 w 815737"/>
              <a:gd name="connsiteY2" fmla="*/ 5316 h 542260"/>
              <a:gd name="connsiteX3" fmla="*/ 672198 w 815737"/>
              <a:gd name="connsiteY3" fmla="*/ 0 h 542260"/>
              <a:gd name="connsiteX4" fmla="*/ 603086 w 815737"/>
              <a:gd name="connsiteY4" fmla="*/ 5316 h 542260"/>
              <a:gd name="connsiteX5" fmla="*/ 549923 w 815737"/>
              <a:gd name="connsiteY5" fmla="*/ 15949 h 542260"/>
              <a:gd name="connsiteX6" fmla="*/ 512710 w 815737"/>
              <a:gd name="connsiteY6" fmla="*/ 31898 h 542260"/>
              <a:gd name="connsiteX7" fmla="*/ 475496 w 815737"/>
              <a:gd name="connsiteY7" fmla="*/ 53163 h 542260"/>
              <a:gd name="connsiteX8" fmla="*/ 459547 w 815737"/>
              <a:gd name="connsiteY8" fmla="*/ 58479 h 542260"/>
              <a:gd name="connsiteX9" fmla="*/ 432965 w 815737"/>
              <a:gd name="connsiteY9" fmla="*/ 69111 h 542260"/>
              <a:gd name="connsiteX10" fmla="*/ 385119 w 815737"/>
              <a:gd name="connsiteY10" fmla="*/ 79744 h 542260"/>
              <a:gd name="connsiteX11" fmla="*/ 369170 w 815737"/>
              <a:gd name="connsiteY11" fmla="*/ 85060 h 542260"/>
              <a:gd name="connsiteX12" fmla="*/ 353221 w 815737"/>
              <a:gd name="connsiteY12" fmla="*/ 101009 h 542260"/>
              <a:gd name="connsiteX13" fmla="*/ 337272 w 815737"/>
              <a:gd name="connsiteY13" fmla="*/ 111642 h 542260"/>
              <a:gd name="connsiteX14" fmla="*/ 305375 w 815737"/>
              <a:gd name="connsiteY14" fmla="*/ 143539 h 542260"/>
              <a:gd name="connsiteX15" fmla="*/ 294742 w 815737"/>
              <a:gd name="connsiteY15" fmla="*/ 164805 h 542260"/>
              <a:gd name="connsiteX16" fmla="*/ 278793 w 815737"/>
              <a:gd name="connsiteY16" fmla="*/ 170121 h 542260"/>
              <a:gd name="connsiteX17" fmla="*/ 246896 w 815737"/>
              <a:gd name="connsiteY17" fmla="*/ 191386 h 542260"/>
              <a:gd name="connsiteX18" fmla="*/ 214998 w 815737"/>
              <a:gd name="connsiteY18" fmla="*/ 212651 h 542260"/>
              <a:gd name="connsiteX19" fmla="*/ 199049 w 815737"/>
              <a:gd name="connsiteY19" fmla="*/ 223284 h 542260"/>
              <a:gd name="connsiteX20" fmla="*/ 167151 w 815737"/>
              <a:gd name="connsiteY20" fmla="*/ 244549 h 542260"/>
              <a:gd name="connsiteX21" fmla="*/ 129937 w 815737"/>
              <a:gd name="connsiteY21" fmla="*/ 276446 h 542260"/>
              <a:gd name="connsiteX22" fmla="*/ 113989 w 815737"/>
              <a:gd name="connsiteY22" fmla="*/ 281763 h 542260"/>
              <a:gd name="connsiteX23" fmla="*/ 103356 w 815737"/>
              <a:gd name="connsiteY23" fmla="*/ 297711 h 542260"/>
              <a:gd name="connsiteX24" fmla="*/ 71458 w 815737"/>
              <a:gd name="connsiteY24" fmla="*/ 313660 h 542260"/>
              <a:gd name="connsiteX25" fmla="*/ 55510 w 815737"/>
              <a:gd name="connsiteY25" fmla="*/ 329609 h 542260"/>
              <a:gd name="connsiteX26" fmla="*/ 23612 w 815737"/>
              <a:gd name="connsiteY26" fmla="*/ 350874 h 542260"/>
              <a:gd name="connsiteX27" fmla="*/ 7663 w 815737"/>
              <a:gd name="connsiteY27" fmla="*/ 435935 h 542260"/>
              <a:gd name="connsiteX28" fmla="*/ 18296 w 815737"/>
              <a:gd name="connsiteY28" fmla="*/ 451884 h 542260"/>
              <a:gd name="connsiteX29" fmla="*/ 34244 w 815737"/>
              <a:gd name="connsiteY29" fmla="*/ 483781 h 542260"/>
              <a:gd name="connsiteX30" fmla="*/ 39561 w 815737"/>
              <a:gd name="connsiteY30" fmla="*/ 499730 h 542260"/>
              <a:gd name="connsiteX31" fmla="*/ 76775 w 815737"/>
              <a:gd name="connsiteY31" fmla="*/ 542260 h 542260"/>
              <a:gd name="connsiteX32" fmla="*/ 161835 w 815737"/>
              <a:gd name="connsiteY32" fmla="*/ 531628 h 542260"/>
              <a:gd name="connsiteX33" fmla="*/ 193733 w 815737"/>
              <a:gd name="connsiteY33" fmla="*/ 520995 h 542260"/>
              <a:gd name="connsiteX34" fmla="*/ 209682 w 815737"/>
              <a:gd name="connsiteY34" fmla="*/ 510363 h 542260"/>
              <a:gd name="connsiteX35" fmla="*/ 230947 w 815737"/>
              <a:gd name="connsiteY35" fmla="*/ 478465 h 542260"/>
              <a:gd name="connsiteX36" fmla="*/ 257528 w 815737"/>
              <a:gd name="connsiteY36" fmla="*/ 441251 h 542260"/>
              <a:gd name="connsiteX37" fmla="*/ 268161 w 815737"/>
              <a:gd name="connsiteY37" fmla="*/ 404037 h 542260"/>
              <a:gd name="connsiteX38" fmla="*/ 284110 w 815737"/>
              <a:gd name="connsiteY38" fmla="*/ 303028 h 542260"/>
              <a:gd name="connsiteX39" fmla="*/ 305375 w 815737"/>
              <a:gd name="connsiteY39" fmla="*/ 271130 h 542260"/>
              <a:gd name="connsiteX40" fmla="*/ 326640 w 815737"/>
              <a:gd name="connsiteY40" fmla="*/ 223284 h 542260"/>
              <a:gd name="connsiteX41" fmla="*/ 337272 w 815737"/>
              <a:gd name="connsiteY41" fmla="*/ 191386 h 542260"/>
              <a:gd name="connsiteX42" fmla="*/ 358537 w 815737"/>
              <a:gd name="connsiteY42" fmla="*/ 159488 h 542260"/>
              <a:gd name="connsiteX43" fmla="*/ 379803 w 815737"/>
              <a:gd name="connsiteY43" fmla="*/ 127591 h 542260"/>
              <a:gd name="connsiteX44" fmla="*/ 395751 w 815737"/>
              <a:gd name="connsiteY44" fmla="*/ 122274 h 542260"/>
              <a:gd name="connsiteX45" fmla="*/ 411700 w 815737"/>
              <a:gd name="connsiteY45" fmla="*/ 111642 h 542260"/>
              <a:gd name="connsiteX46" fmla="*/ 480812 w 815737"/>
              <a:gd name="connsiteY46" fmla="*/ 106325 h 542260"/>
              <a:gd name="connsiteX47" fmla="*/ 512710 w 815737"/>
              <a:gd name="connsiteY47" fmla="*/ 85060 h 542260"/>
              <a:gd name="connsiteX48" fmla="*/ 533975 w 815737"/>
              <a:gd name="connsiteY48" fmla="*/ 58479 h 542260"/>
              <a:gd name="connsiteX49" fmla="*/ 688147 w 815737"/>
              <a:gd name="connsiteY49" fmla="*/ 58479 h 542260"/>
              <a:gd name="connsiteX50" fmla="*/ 725361 w 815737"/>
              <a:gd name="connsiteY50" fmla="*/ 47846 h 542260"/>
              <a:gd name="connsiteX51" fmla="*/ 783840 w 815737"/>
              <a:gd name="connsiteY51" fmla="*/ 31898 h 542260"/>
              <a:gd name="connsiteX52" fmla="*/ 815737 w 815737"/>
              <a:gd name="connsiteY52" fmla="*/ 21265 h 54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15737" h="542260">
                <a:moveTo>
                  <a:pt x="815737" y="21265"/>
                </a:moveTo>
                <a:cubicBezTo>
                  <a:pt x="755804" y="9279"/>
                  <a:pt x="828826" y="22901"/>
                  <a:pt x="730677" y="10632"/>
                </a:cubicBezTo>
                <a:cubicBezTo>
                  <a:pt x="721711" y="9511"/>
                  <a:pt x="712986" y="6932"/>
                  <a:pt x="704096" y="5316"/>
                </a:cubicBezTo>
                <a:cubicBezTo>
                  <a:pt x="693491" y="3388"/>
                  <a:pt x="682831" y="1772"/>
                  <a:pt x="672198" y="0"/>
                </a:cubicBezTo>
                <a:cubicBezTo>
                  <a:pt x="649161" y="1772"/>
                  <a:pt x="626064" y="2897"/>
                  <a:pt x="603086" y="5316"/>
                </a:cubicBezTo>
                <a:cubicBezTo>
                  <a:pt x="586545" y="7057"/>
                  <a:pt x="566351" y="11255"/>
                  <a:pt x="549923" y="15949"/>
                </a:cubicBezTo>
                <a:cubicBezTo>
                  <a:pt x="535010" y="20210"/>
                  <a:pt x="526890" y="23795"/>
                  <a:pt x="512710" y="31898"/>
                </a:cubicBezTo>
                <a:cubicBezTo>
                  <a:pt x="486023" y="47148"/>
                  <a:pt x="507616" y="39397"/>
                  <a:pt x="475496" y="53163"/>
                </a:cubicBezTo>
                <a:cubicBezTo>
                  <a:pt x="470345" y="55370"/>
                  <a:pt x="464794" y="56511"/>
                  <a:pt x="459547" y="58479"/>
                </a:cubicBezTo>
                <a:cubicBezTo>
                  <a:pt x="450611" y="61830"/>
                  <a:pt x="442018" y="66093"/>
                  <a:pt x="432965" y="69111"/>
                </a:cubicBezTo>
                <a:cubicBezTo>
                  <a:pt x="416579" y="74573"/>
                  <a:pt x="401990" y="75526"/>
                  <a:pt x="385119" y="79744"/>
                </a:cubicBezTo>
                <a:cubicBezTo>
                  <a:pt x="379682" y="81103"/>
                  <a:pt x="374486" y="83288"/>
                  <a:pt x="369170" y="85060"/>
                </a:cubicBezTo>
                <a:cubicBezTo>
                  <a:pt x="363854" y="90376"/>
                  <a:pt x="358997" y="96196"/>
                  <a:pt x="353221" y="101009"/>
                </a:cubicBezTo>
                <a:cubicBezTo>
                  <a:pt x="348312" y="105099"/>
                  <a:pt x="341790" y="107124"/>
                  <a:pt x="337272" y="111642"/>
                </a:cubicBezTo>
                <a:cubicBezTo>
                  <a:pt x="297708" y="151206"/>
                  <a:pt x="342959" y="118483"/>
                  <a:pt x="305375" y="143539"/>
                </a:cubicBezTo>
                <a:cubicBezTo>
                  <a:pt x="301831" y="150628"/>
                  <a:pt x="300346" y="159201"/>
                  <a:pt x="294742" y="164805"/>
                </a:cubicBezTo>
                <a:cubicBezTo>
                  <a:pt x="290779" y="168768"/>
                  <a:pt x="283692" y="167400"/>
                  <a:pt x="278793" y="170121"/>
                </a:cubicBezTo>
                <a:cubicBezTo>
                  <a:pt x="267623" y="176327"/>
                  <a:pt x="257528" y="184298"/>
                  <a:pt x="246896" y="191386"/>
                </a:cubicBezTo>
                <a:lnTo>
                  <a:pt x="214998" y="212651"/>
                </a:lnTo>
                <a:cubicBezTo>
                  <a:pt x="209682" y="216195"/>
                  <a:pt x="203567" y="218766"/>
                  <a:pt x="199049" y="223284"/>
                </a:cubicBezTo>
                <a:cubicBezTo>
                  <a:pt x="179137" y="243194"/>
                  <a:pt x="190232" y="236854"/>
                  <a:pt x="167151" y="244549"/>
                </a:cubicBezTo>
                <a:cubicBezTo>
                  <a:pt x="154578" y="257123"/>
                  <a:pt x="145857" y="267349"/>
                  <a:pt x="129937" y="276446"/>
                </a:cubicBezTo>
                <a:cubicBezTo>
                  <a:pt x="125072" y="279226"/>
                  <a:pt x="119305" y="279991"/>
                  <a:pt x="113989" y="281763"/>
                </a:cubicBezTo>
                <a:cubicBezTo>
                  <a:pt x="110445" y="287079"/>
                  <a:pt x="107874" y="293193"/>
                  <a:pt x="103356" y="297711"/>
                </a:cubicBezTo>
                <a:cubicBezTo>
                  <a:pt x="93049" y="308018"/>
                  <a:pt x="84431" y="309336"/>
                  <a:pt x="71458" y="313660"/>
                </a:cubicBezTo>
                <a:cubicBezTo>
                  <a:pt x="66142" y="318976"/>
                  <a:pt x="61444" y="324993"/>
                  <a:pt x="55510" y="329609"/>
                </a:cubicBezTo>
                <a:cubicBezTo>
                  <a:pt x="45423" y="337454"/>
                  <a:pt x="23612" y="350874"/>
                  <a:pt x="23612" y="350874"/>
                </a:cubicBezTo>
                <a:cubicBezTo>
                  <a:pt x="-2940" y="390702"/>
                  <a:pt x="-5324" y="379657"/>
                  <a:pt x="7663" y="435935"/>
                </a:cubicBezTo>
                <a:cubicBezTo>
                  <a:pt x="9100" y="442161"/>
                  <a:pt x="14752" y="446568"/>
                  <a:pt x="18296" y="451884"/>
                </a:cubicBezTo>
                <a:cubicBezTo>
                  <a:pt x="31657" y="491966"/>
                  <a:pt x="13635" y="442563"/>
                  <a:pt x="34244" y="483781"/>
                </a:cubicBezTo>
                <a:cubicBezTo>
                  <a:pt x="36750" y="488793"/>
                  <a:pt x="36839" y="494831"/>
                  <a:pt x="39561" y="499730"/>
                </a:cubicBezTo>
                <a:cubicBezTo>
                  <a:pt x="57804" y="532567"/>
                  <a:pt x="53476" y="526728"/>
                  <a:pt x="76775" y="542260"/>
                </a:cubicBezTo>
                <a:cubicBezTo>
                  <a:pt x="119560" y="538695"/>
                  <a:pt x="129555" y="541312"/>
                  <a:pt x="161835" y="531628"/>
                </a:cubicBezTo>
                <a:cubicBezTo>
                  <a:pt x="172570" y="528407"/>
                  <a:pt x="184407" y="527212"/>
                  <a:pt x="193733" y="520995"/>
                </a:cubicBezTo>
                <a:lnTo>
                  <a:pt x="209682" y="510363"/>
                </a:lnTo>
                <a:cubicBezTo>
                  <a:pt x="216770" y="499730"/>
                  <a:pt x="223280" y="488688"/>
                  <a:pt x="230947" y="478465"/>
                </a:cubicBezTo>
                <a:cubicBezTo>
                  <a:pt x="234562" y="473644"/>
                  <a:pt x="253640" y="449028"/>
                  <a:pt x="257528" y="441251"/>
                </a:cubicBezTo>
                <a:cubicBezTo>
                  <a:pt x="261340" y="433627"/>
                  <a:pt x="266459" y="410846"/>
                  <a:pt x="268161" y="404037"/>
                </a:cubicBezTo>
                <a:cubicBezTo>
                  <a:pt x="269513" y="386455"/>
                  <a:pt x="268510" y="326429"/>
                  <a:pt x="284110" y="303028"/>
                </a:cubicBezTo>
                <a:lnTo>
                  <a:pt x="305375" y="271130"/>
                </a:lnTo>
                <a:cubicBezTo>
                  <a:pt x="318027" y="233171"/>
                  <a:pt x="309790" y="248557"/>
                  <a:pt x="326640" y="223284"/>
                </a:cubicBezTo>
                <a:cubicBezTo>
                  <a:pt x="330184" y="212651"/>
                  <a:pt x="331055" y="200711"/>
                  <a:pt x="337272" y="191386"/>
                </a:cubicBezTo>
                <a:cubicBezTo>
                  <a:pt x="344360" y="180753"/>
                  <a:pt x="354496" y="171611"/>
                  <a:pt x="358537" y="159488"/>
                </a:cubicBezTo>
                <a:cubicBezTo>
                  <a:pt x="364112" y="142766"/>
                  <a:pt x="362736" y="138969"/>
                  <a:pt x="379803" y="127591"/>
                </a:cubicBezTo>
                <a:cubicBezTo>
                  <a:pt x="384466" y="124483"/>
                  <a:pt x="390739" y="124780"/>
                  <a:pt x="395751" y="122274"/>
                </a:cubicBezTo>
                <a:cubicBezTo>
                  <a:pt x="401466" y="119417"/>
                  <a:pt x="405420" y="112819"/>
                  <a:pt x="411700" y="111642"/>
                </a:cubicBezTo>
                <a:cubicBezTo>
                  <a:pt x="434410" y="107384"/>
                  <a:pt x="457775" y="108097"/>
                  <a:pt x="480812" y="106325"/>
                </a:cubicBezTo>
                <a:cubicBezTo>
                  <a:pt x="491445" y="99237"/>
                  <a:pt x="508669" y="97183"/>
                  <a:pt x="512710" y="85060"/>
                </a:cubicBezTo>
                <a:cubicBezTo>
                  <a:pt x="520046" y="63050"/>
                  <a:pt x="513363" y="72219"/>
                  <a:pt x="533975" y="58479"/>
                </a:cubicBezTo>
                <a:cubicBezTo>
                  <a:pt x="592433" y="77965"/>
                  <a:pt x="554465" y="67391"/>
                  <a:pt x="688147" y="58479"/>
                </a:cubicBezTo>
                <a:cubicBezTo>
                  <a:pt x="701714" y="57575"/>
                  <a:pt x="712555" y="51048"/>
                  <a:pt x="725361" y="47846"/>
                </a:cubicBezTo>
                <a:cubicBezTo>
                  <a:pt x="748692" y="42013"/>
                  <a:pt x="761032" y="43302"/>
                  <a:pt x="783840" y="31898"/>
                </a:cubicBezTo>
                <a:lnTo>
                  <a:pt x="815737" y="21265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B078A5C-78DB-4B67-BF00-1FEEC720B8BB}"/>
              </a:ext>
            </a:extLst>
          </p:cNvPr>
          <p:cNvSpPr/>
          <p:nvPr/>
        </p:nvSpPr>
        <p:spPr>
          <a:xfrm>
            <a:off x="4629973" y="1047048"/>
            <a:ext cx="288176" cy="420386"/>
          </a:xfrm>
          <a:custGeom>
            <a:avLst/>
            <a:gdLst>
              <a:gd name="connsiteX0" fmla="*/ 165311 w 288176"/>
              <a:gd name="connsiteY0" fmla="*/ 259 h 420386"/>
              <a:gd name="connsiteX1" fmla="*/ 138729 w 288176"/>
              <a:gd name="connsiteY1" fmla="*/ 21524 h 420386"/>
              <a:gd name="connsiteX2" fmla="*/ 106832 w 288176"/>
              <a:gd name="connsiteY2" fmla="*/ 32157 h 420386"/>
              <a:gd name="connsiteX3" fmla="*/ 74934 w 288176"/>
              <a:gd name="connsiteY3" fmla="*/ 48105 h 420386"/>
              <a:gd name="connsiteX4" fmla="*/ 37720 w 288176"/>
              <a:gd name="connsiteY4" fmla="*/ 69371 h 420386"/>
              <a:gd name="connsiteX5" fmla="*/ 21771 w 288176"/>
              <a:gd name="connsiteY5" fmla="*/ 74687 h 420386"/>
              <a:gd name="connsiteX6" fmla="*/ 21771 w 288176"/>
              <a:gd name="connsiteY6" fmla="*/ 117217 h 420386"/>
              <a:gd name="connsiteX7" fmla="*/ 37720 w 288176"/>
              <a:gd name="connsiteY7" fmla="*/ 122533 h 420386"/>
              <a:gd name="connsiteX8" fmla="*/ 5822 w 288176"/>
              <a:gd name="connsiteY8" fmla="*/ 154431 h 420386"/>
              <a:gd name="connsiteX9" fmla="*/ 11139 w 288176"/>
              <a:gd name="connsiteY9" fmla="*/ 186329 h 420386"/>
              <a:gd name="connsiteX10" fmla="*/ 48353 w 288176"/>
              <a:gd name="connsiteY10" fmla="*/ 181012 h 420386"/>
              <a:gd name="connsiteX11" fmla="*/ 64301 w 288176"/>
              <a:gd name="connsiteY11" fmla="*/ 175696 h 420386"/>
              <a:gd name="connsiteX12" fmla="*/ 74934 w 288176"/>
              <a:gd name="connsiteY12" fmla="*/ 218226 h 420386"/>
              <a:gd name="connsiteX13" fmla="*/ 122780 w 288176"/>
              <a:gd name="connsiteY13" fmla="*/ 228859 h 420386"/>
              <a:gd name="connsiteX14" fmla="*/ 80250 w 288176"/>
              <a:gd name="connsiteY14" fmla="*/ 287338 h 420386"/>
              <a:gd name="connsiteX15" fmla="*/ 90883 w 288176"/>
              <a:gd name="connsiteY15" fmla="*/ 303287 h 420386"/>
              <a:gd name="connsiteX16" fmla="*/ 53669 w 288176"/>
              <a:gd name="connsiteY16" fmla="*/ 324552 h 420386"/>
              <a:gd name="connsiteX17" fmla="*/ 43036 w 288176"/>
              <a:gd name="connsiteY17" fmla="*/ 340501 h 420386"/>
              <a:gd name="connsiteX18" fmla="*/ 74934 w 288176"/>
              <a:gd name="connsiteY18" fmla="*/ 356450 h 420386"/>
              <a:gd name="connsiteX19" fmla="*/ 80250 w 288176"/>
              <a:gd name="connsiteY19" fmla="*/ 372399 h 420386"/>
              <a:gd name="connsiteX20" fmla="*/ 32404 w 288176"/>
              <a:gd name="connsiteY20" fmla="*/ 398980 h 420386"/>
              <a:gd name="connsiteX21" fmla="*/ 64301 w 288176"/>
              <a:gd name="connsiteY21" fmla="*/ 420245 h 420386"/>
              <a:gd name="connsiteX22" fmla="*/ 122780 w 288176"/>
              <a:gd name="connsiteY22" fmla="*/ 409612 h 420386"/>
              <a:gd name="connsiteX23" fmla="*/ 154678 w 288176"/>
              <a:gd name="connsiteY23" fmla="*/ 398980 h 420386"/>
              <a:gd name="connsiteX24" fmla="*/ 234422 w 288176"/>
              <a:gd name="connsiteY24" fmla="*/ 393664 h 420386"/>
              <a:gd name="connsiteX25" fmla="*/ 266320 w 288176"/>
              <a:gd name="connsiteY25" fmla="*/ 367082 h 420386"/>
              <a:gd name="connsiteX26" fmla="*/ 271636 w 288176"/>
              <a:gd name="connsiteY26" fmla="*/ 351133 h 420386"/>
              <a:gd name="connsiteX27" fmla="*/ 282269 w 288176"/>
              <a:gd name="connsiteY27" fmla="*/ 335185 h 420386"/>
              <a:gd name="connsiteX28" fmla="*/ 287585 w 288176"/>
              <a:gd name="connsiteY28" fmla="*/ 308603 h 420386"/>
              <a:gd name="connsiteX29" fmla="*/ 255687 w 288176"/>
              <a:gd name="connsiteY29" fmla="*/ 292654 h 420386"/>
              <a:gd name="connsiteX30" fmla="*/ 250371 w 288176"/>
              <a:gd name="connsiteY30" fmla="*/ 239492 h 420386"/>
              <a:gd name="connsiteX31" fmla="*/ 234422 w 288176"/>
              <a:gd name="connsiteY31" fmla="*/ 228859 h 420386"/>
              <a:gd name="connsiteX32" fmla="*/ 213157 w 288176"/>
              <a:gd name="connsiteY32" fmla="*/ 191645 h 420386"/>
              <a:gd name="connsiteX33" fmla="*/ 207841 w 288176"/>
              <a:gd name="connsiteY33" fmla="*/ 175696 h 420386"/>
              <a:gd name="connsiteX34" fmla="*/ 197208 w 288176"/>
              <a:gd name="connsiteY34" fmla="*/ 159747 h 420386"/>
              <a:gd name="connsiteX35" fmla="*/ 165311 w 288176"/>
              <a:gd name="connsiteY35" fmla="*/ 127850 h 420386"/>
              <a:gd name="connsiteX36" fmla="*/ 170627 w 288176"/>
              <a:gd name="connsiteY36" fmla="*/ 90636 h 420386"/>
              <a:gd name="connsiteX37" fmla="*/ 197208 w 288176"/>
              <a:gd name="connsiteY37" fmla="*/ 58738 h 420386"/>
              <a:gd name="connsiteX38" fmla="*/ 202525 w 288176"/>
              <a:gd name="connsiteY38" fmla="*/ 42789 h 420386"/>
              <a:gd name="connsiteX39" fmla="*/ 181260 w 288176"/>
              <a:gd name="connsiteY39" fmla="*/ 48105 h 420386"/>
              <a:gd name="connsiteX40" fmla="*/ 149362 w 288176"/>
              <a:gd name="connsiteY40" fmla="*/ 64054 h 420386"/>
              <a:gd name="connsiteX41" fmla="*/ 154678 w 288176"/>
              <a:gd name="connsiteY41" fmla="*/ 37473 h 420386"/>
              <a:gd name="connsiteX42" fmla="*/ 165311 w 288176"/>
              <a:gd name="connsiteY42" fmla="*/ 25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8176" h="420386">
                <a:moveTo>
                  <a:pt x="165311" y="259"/>
                </a:moveTo>
                <a:cubicBezTo>
                  <a:pt x="162653" y="-2399"/>
                  <a:pt x="148691" y="16090"/>
                  <a:pt x="138729" y="21524"/>
                </a:cubicBezTo>
                <a:cubicBezTo>
                  <a:pt x="128890" y="26891"/>
                  <a:pt x="116157" y="25940"/>
                  <a:pt x="106832" y="32157"/>
                </a:cubicBezTo>
                <a:cubicBezTo>
                  <a:pt x="86220" y="45897"/>
                  <a:pt x="96944" y="40769"/>
                  <a:pt x="74934" y="48105"/>
                </a:cubicBezTo>
                <a:cubicBezTo>
                  <a:pt x="58918" y="58783"/>
                  <a:pt x="56604" y="61278"/>
                  <a:pt x="37720" y="69371"/>
                </a:cubicBezTo>
                <a:cubicBezTo>
                  <a:pt x="32569" y="71578"/>
                  <a:pt x="27087" y="72915"/>
                  <a:pt x="21771" y="74687"/>
                </a:cubicBezTo>
                <a:cubicBezTo>
                  <a:pt x="-1937" y="110250"/>
                  <a:pt x="-12135" y="102687"/>
                  <a:pt x="21771" y="117217"/>
                </a:cubicBezTo>
                <a:cubicBezTo>
                  <a:pt x="26922" y="119424"/>
                  <a:pt x="32404" y="120761"/>
                  <a:pt x="37720" y="122533"/>
                </a:cubicBezTo>
                <a:cubicBezTo>
                  <a:pt x="26470" y="130033"/>
                  <a:pt x="8865" y="139215"/>
                  <a:pt x="5822" y="154431"/>
                </a:cubicBezTo>
                <a:cubicBezTo>
                  <a:pt x="3708" y="165001"/>
                  <a:pt x="9367" y="175696"/>
                  <a:pt x="11139" y="186329"/>
                </a:cubicBezTo>
                <a:cubicBezTo>
                  <a:pt x="23544" y="184557"/>
                  <a:pt x="36066" y="183470"/>
                  <a:pt x="48353" y="181012"/>
                </a:cubicBezTo>
                <a:cubicBezTo>
                  <a:pt x="53848" y="179913"/>
                  <a:pt x="61044" y="171136"/>
                  <a:pt x="64301" y="175696"/>
                </a:cubicBezTo>
                <a:cubicBezTo>
                  <a:pt x="72795" y="187587"/>
                  <a:pt x="74934" y="218226"/>
                  <a:pt x="74934" y="218226"/>
                </a:cubicBezTo>
                <a:cubicBezTo>
                  <a:pt x="44704" y="263570"/>
                  <a:pt x="84710" y="194596"/>
                  <a:pt x="122780" y="228859"/>
                </a:cubicBezTo>
                <a:cubicBezTo>
                  <a:pt x="184815" y="284691"/>
                  <a:pt x="86829" y="286398"/>
                  <a:pt x="80250" y="287338"/>
                </a:cubicBezTo>
                <a:cubicBezTo>
                  <a:pt x="83794" y="292654"/>
                  <a:pt x="90883" y="296898"/>
                  <a:pt x="90883" y="303287"/>
                </a:cubicBezTo>
                <a:cubicBezTo>
                  <a:pt x="90883" y="323625"/>
                  <a:pt x="64390" y="322408"/>
                  <a:pt x="53669" y="324552"/>
                </a:cubicBezTo>
                <a:cubicBezTo>
                  <a:pt x="50125" y="329868"/>
                  <a:pt x="41783" y="334236"/>
                  <a:pt x="43036" y="340501"/>
                </a:cubicBezTo>
                <a:cubicBezTo>
                  <a:pt x="44508" y="347861"/>
                  <a:pt x="69711" y="354709"/>
                  <a:pt x="74934" y="356450"/>
                </a:cubicBezTo>
                <a:cubicBezTo>
                  <a:pt x="76706" y="361766"/>
                  <a:pt x="83507" y="367839"/>
                  <a:pt x="80250" y="372399"/>
                </a:cubicBezTo>
                <a:cubicBezTo>
                  <a:pt x="68824" y="388395"/>
                  <a:pt x="49454" y="393297"/>
                  <a:pt x="32404" y="398980"/>
                </a:cubicBezTo>
                <a:cubicBezTo>
                  <a:pt x="43036" y="406068"/>
                  <a:pt x="51651" y="422052"/>
                  <a:pt x="64301" y="420245"/>
                </a:cubicBezTo>
                <a:cubicBezTo>
                  <a:pt x="90524" y="416499"/>
                  <a:pt x="99985" y="416451"/>
                  <a:pt x="122780" y="409612"/>
                </a:cubicBezTo>
                <a:cubicBezTo>
                  <a:pt x="133515" y="406391"/>
                  <a:pt x="143495" y="399725"/>
                  <a:pt x="154678" y="398980"/>
                </a:cubicBezTo>
                <a:lnTo>
                  <a:pt x="234422" y="393664"/>
                </a:lnTo>
                <a:cubicBezTo>
                  <a:pt x="246190" y="385818"/>
                  <a:pt x="258134" y="379362"/>
                  <a:pt x="266320" y="367082"/>
                </a:cubicBezTo>
                <a:cubicBezTo>
                  <a:pt x="269428" y="362419"/>
                  <a:pt x="269130" y="356145"/>
                  <a:pt x="271636" y="351133"/>
                </a:cubicBezTo>
                <a:cubicBezTo>
                  <a:pt x="274493" y="345418"/>
                  <a:pt x="278725" y="340501"/>
                  <a:pt x="282269" y="335185"/>
                </a:cubicBezTo>
                <a:cubicBezTo>
                  <a:pt x="284041" y="326324"/>
                  <a:pt x="290068" y="317291"/>
                  <a:pt x="287585" y="308603"/>
                </a:cubicBezTo>
                <a:cubicBezTo>
                  <a:pt x="285416" y="301011"/>
                  <a:pt x="261522" y="294599"/>
                  <a:pt x="255687" y="292654"/>
                </a:cubicBezTo>
                <a:cubicBezTo>
                  <a:pt x="253915" y="274933"/>
                  <a:pt x="256003" y="256387"/>
                  <a:pt x="250371" y="239492"/>
                </a:cubicBezTo>
                <a:cubicBezTo>
                  <a:pt x="248350" y="233430"/>
                  <a:pt x="238940" y="233377"/>
                  <a:pt x="234422" y="228859"/>
                </a:cubicBezTo>
                <a:cubicBezTo>
                  <a:pt x="227750" y="222187"/>
                  <a:pt x="216283" y="198939"/>
                  <a:pt x="213157" y="191645"/>
                </a:cubicBezTo>
                <a:cubicBezTo>
                  <a:pt x="210950" y="186494"/>
                  <a:pt x="210347" y="180708"/>
                  <a:pt x="207841" y="175696"/>
                </a:cubicBezTo>
                <a:cubicBezTo>
                  <a:pt x="204984" y="169981"/>
                  <a:pt x="201453" y="164523"/>
                  <a:pt x="197208" y="159747"/>
                </a:cubicBezTo>
                <a:cubicBezTo>
                  <a:pt x="187218" y="148509"/>
                  <a:pt x="165311" y="127850"/>
                  <a:pt x="165311" y="127850"/>
                </a:cubicBezTo>
                <a:cubicBezTo>
                  <a:pt x="167083" y="115445"/>
                  <a:pt x="167026" y="102638"/>
                  <a:pt x="170627" y="90636"/>
                </a:cubicBezTo>
                <a:cubicBezTo>
                  <a:pt x="173799" y="80064"/>
                  <a:pt x="190429" y="65518"/>
                  <a:pt x="197208" y="58738"/>
                </a:cubicBezTo>
                <a:cubicBezTo>
                  <a:pt x="198980" y="53422"/>
                  <a:pt x="207188" y="45898"/>
                  <a:pt x="202525" y="42789"/>
                </a:cubicBezTo>
                <a:cubicBezTo>
                  <a:pt x="196446" y="38736"/>
                  <a:pt x="188285" y="46098"/>
                  <a:pt x="181260" y="48105"/>
                </a:cubicBezTo>
                <a:cubicBezTo>
                  <a:pt x="162003" y="53607"/>
                  <a:pt x="166835" y="52406"/>
                  <a:pt x="149362" y="64054"/>
                </a:cubicBezTo>
                <a:cubicBezTo>
                  <a:pt x="151134" y="55194"/>
                  <a:pt x="151505" y="45933"/>
                  <a:pt x="154678" y="37473"/>
                </a:cubicBezTo>
                <a:cubicBezTo>
                  <a:pt x="166294" y="6498"/>
                  <a:pt x="167969" y="2917"/>
                  <a:pt x="165311" y="259"/>
                </a:cubicBezTo>
                <a:close/>
              </a:path>
            </a:pathLst>
          </a:custGeom>
          <a:blipFill>
            <a:blip r:embed="rId6"/>
            <a:stretch>
              <a:fillRect r="17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8B60CA8-E7A0-4BA3-BD26-D590ED85C721}"/>
              </a:ext>
            </a:extLst>
          </p:cNvPr>
          <p:cNvSpPr/>
          <p:nvPr/>
        </p:nvSpPr>
        <p:spPr>
          <a:xfrm>
            <a:off x="4492256" y="1231437"/>
            <a:ext cx="154176" cy="156894"/>
          </a:xfrm>
          <a:custGeom>
            <a:avLst/>
            <a:gdLst>
              <a:gd name="connsiteX0" fmla="*/ 132907 w 154176"/>
              <a:gd name="connsiteY0" fmla="*/ 1940 h 156894"/>
              <a:gd name="connsiteX1" fmla="*/ 106325 w 154176"/>
              <a:gd name="connsiteY1" fmla="*/ 7256 h 156894"/>
              <a:gd name="connsiteX2" fmla="*/ 74428 w 154176"/>
              <a:gd name="connsiteY2" fmla="*/ 28521 h 156894"/>
              <a:gd name="connsiteX3" fmla="*/ 42530 w 154176"/>
              <a:gd name="connsiteY3" fmla="*/ 39154 h 156894"/>
              <a:gd name="connsiteX4" fmla="*/ 31897 w 154176"/>
              <a:gd name="connsiteY4" fmla="*/ 55103 h 156894"/>
              <a:gd name="connsiteX5" fmla="*/ 15949 w 154176"/>
              <a:gd name="connsiteY5" fmla="*/ 60419 h 156894"/>
              <a:gd name="connsiteX6" fmla="*/ 10632 w 154176"/>
              <a:gd name="connsiteY6" fmla="*/ 81684 h 156894"/>
              <a:gd name="connsiteX7" fmla="*/ 15949 w 154176"/>
              <a:gd name="connsiteY7" fmla="*/ 97633 h 156894"/>
              <a:gd name="connsiteX8" fmla="*/ 26581 w 154176"/>
              <a:gd name="connsiteY8" fmla="*/ 113582 h 156894"/>
              <a:gd name="connsiteX9" fmla="*/ 10632 w 154176"/>
              <a:gd name="connsiteY9" fmla="*/ 124214 h 156894"/>
              <a:gd name="connsiteX10" fmla="*/ 0 w 154176"/>
              <a:gd name="connsiteY10" fmla="*/ 140163 h 156894"/>
              <a:gd name="connsiteX11" fmla="*/ 10632 w 154176"/>
              <a:gd name="connsiteY11" fmla="*/ 156112 h 156894"/>
              <a:gd name="connsiteX12" fmla="*/ 74428 w 154176"/>
              <a:gd name="connsiteY12" fmla="*/ 150796 h 156894"/>
              <a:gd name="connsiteX13" fmla="*/ 90377 w 154176"/>
              <a:gd name="connsiteY13" fmla="*/ 145479 h 156894"/>
              <a:gd name="connsiteX14" fmla="*/ 111642 w 154176"/>
              <a:gd name="connsiteY14" fmla="*/ 140163 h 156894"/>
              <a:gd name="connsiteX15" fmla="*/ 132907 w 154176"/>
              <a:gd name="connsiteY15" fmla="*/ 124214 h 156894"/>
              <a:gd name="connsiteX16" fmla="*/ 148856 w 154176"/>
              <a:gd name="connsiteY16" fmla="*/ 113582 h 156894"/>
              <a:gd name="connsiteX17" fmla="*/ 148856 w 154176"/>
              <a:gd name="connsiteY17" fmla="*/ 76368 h 156894"/>
              <a:gd name="connsiteX18" fmla="*/ 143539 w 154176"/>
              <a:gd name="connsiteY18" fmla="*/ 39154 h 156894"/>
              <a:gd name="connsiteX19" fmla="*/ 132907 w 154176"/>
              <a:gd name="connsiteY19" fmla="*/ 1940 h 15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4176" h="156894">
                <a:moveTo>
                  <a:pt x="132907" y="1940"/>
                </a:moveTo>
                <a:cubicBezTo>
                  <a:pt x="126705" y="-3376"/>
                  <a:pt x="114551" y="3517"/>
                  <a:pt x="106325" y="7256"/>
                </a:cubicBezTo>
                <a:cubicBezTo>
                  <a:pt x="94692" y="12544"/>
                  <a:pt x="86551" y="24480"/>
                  <a:pt x="74428" y="28521"/>
                </a:cubicBezTo>
                <a:lnTo>
                  <a:pt x="42530" y="39154"/>
                </a:lnTo>
                <a:cubicBezTo>
                  <a:pt x="38986" y="44470"/>
                  <a:pt x="36886" y="51111"/>
                  <a:pt x="31897" y="55103"/>
                </a:cubicBezTo>
                <a:cubicBezTo>
                  <a:pt x="27521" y="58604"/>
                  <a:pt x="19450" y="56043"/>
                  <a:pt x="15949" y="60419"/>
                </a:cubicBezTo>
                <a:cubicBezTo>
                  <a:pt x="11385" y="66124"/>
                  <a:pt x="12404" y="74596"/>
                  <a:pt x="10632" y="81684"/>
                </a:cubicBezTo>
                <a:cubicBezTo>
                  <a:pt x="12404" y="87000"/>
                  <a:pt x="13443" y="92621"/>
                  <a:pt x="15949" y="97633"/>
                </a:cubicBezTo>
                <a:cubicBezTo>
                  <a:pt x="18806" y="103348"/>
                  <a:pt x="27834" y="107317"/>
                  <a:pt x="26581" y="113582"/>
                </a:cubicBezTo>
                <a:cubicBezTo>
                  <a:pt x="25328" y="119847"/>
                  <a:pt x="15948" y="120670"/>
                  <a:pt x="10632" y="124214"/>
                </a:cubicBezTo>
                <a:cubicBezTo>
                  <a:pt x="7088" y="129530"/>
                  <a:pt x="0" y="133774"/>
                  <a:pt x="0" y="140163"/>
                </a:cubicBezTo>
                <a:cubicBezTo>
                  <a:pt x="0" y="146552"/>
                  <a:pt x="4307" y="155208"/>
                  <a:pt x="10632" y="156112"/>
                </a:cubicBezTo>
                <a:cubicBezTo>
                  <a:pt x="31757" y="159130"/>
                  <a:pt x="53163" y="152568"/>
                  <a:pt x="74428" y="150796"/>
                </a:cubicBezTo>
                <a:cubicBezTo>
                  <a:pt x="79744" y="149024"/>
                  <a:pt x="84989" y="147019"/>
                  <a:pt x="90377" y="145479"/>
                </a:cubicBezTo>
                <a:cubicBezTo>
                  <a:pt x="97402" y="143472"/>
                  <a:pt x="105107" y="143431"/>
                  <a:pt x="111642" y="140163"/>
                </a:cubicBezTo>
                <a:cubicBezTo>
                  <a:pt x="119567" y="136200"/>
                  <a:pt x="125697" y="129364"/>
                  <a:pt x="132907" y="124214"/>
                </a:cubicBezTo>
                <a:cubicBezTo>
                  <a:pt x="138106" y="120500"/>
                  <a:pt x="143540" y="117126"/>
                  <a:pt x="148856" y="113582"/>
                </a:cubicBezTo>
                <a:cubicBezTo>
                  <a:pt x="157386" y="87992"/>
                  <a:pt x="154353" y="106603"/>
                  <a:pt x="148856" y="76368"/>
                </a:cubicBezTo>
                <a:cubicBezTo>
                  <a:pt x="146614" y="64039"/>
                  <a:pt x="149143" y="50362"/>
                  <a:pt x="143539" y="39154"/>
                </a:cubicBezTo>
                <a:cubicBezTo>
                  <a:pt x="139479" y="31035"/>
                  <a:pt x="139109" y="7256"/>
                  <a:pt x="132907" y="194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9A9374-BEE8-4AAB-AD3E-AAECCEEBC06D}"/>
              </a:ext>
            </a:extLst>
          </p:cNvPr>
          <p:cNvSpPr/>
          <p:nvPr/>
        </p:nvSpPr>
        <p:spPr>
          <a:xfrm>
            <a:off x="4679870" y="1418214"/>
            <a:ext cx="476921" cy="410586"/>
          </a:xfrm>
          <a:custGeom>
            <a:avLst/>
            <a:gdLst>
              <a:gd name="connsiteX0" fmla="*/ 269586 w 476921"/>
              <a:gd name="connsiteY0" fmla="*/ 1233 h 410586"/>
              <a:gd name="connsiteX1" fmla="*/ 243004 w 476921"/>
              <a:gd name="connsiteY1" fmla="*/ 6549 h 410586"/>
              <a:gd name="connsiteX2" fmla="*/ 227056 w 476921"/>
              <a:gd name="connsiteY2" fmla="*/ 22498 h 410586"/>
              <a:gd name="connsiteX3" fmla="*/ 211107 w 476921"/>
              <a:gd name="connsiteY3" fmla="*/ 33130 h 410586"/>
              <a:gd name="connsiteX4" fmla="*/ 200474 w 476921"/>
              <a:gd name="connsiteY4" fmla="*/ 49079 h 410586"/>
              <a:gd name="connsiteX5" fmla="*/ 184525 w 476921"/>
              <a:gd name="connsiteY5" fmla="*/ 59712 h 410586"/>
              <a:gd name="connsiteX6" fmla="*/ 131363 w 476921"/>
              <a:gd name="connsiteY6" fmla="*/ 75660 h 410586"/>
              <a:gd name="connsiteX7" fmla="*/ 115414 w 476921"/>
              <a:gd name="connsiteY7" fmla="*/ 80977 h 410586"/>
              <a:gd name="connsiteX8" fmla="*/ 120730 w 476921"/>
              <a:gd name="connsiteY8" fmla="*/ 96926 h 410586"/>
              <a:gd name="connsiteX9" fmla="*/ 56935 w 476921"/>
              <a:gd name="connsiteY9" fmla="*/ 118191 h 410586"/>
              <a:gd name="connsiteX10" fmla="*/ 3772 w 476921"/>
              <a:gd name="connsiteY10" fmla="*/ 118191 h 410586"/>
              <a:gd name="connsiteX11" fmla="*/ 9088 w 476921"/>
              <a:gd name="connsiteY11" fmla="*/ 171353 h 410586"/>
              <a:gd name="connsiteX12" fmla="*/ 25037 w 476921"/>
              <a:gd name="connsiteY12" fmla="*/ 176670 h 410586"/>
              <a:gd name="connsiteX13" fmla="*/ 94149 w 476921"/>
              <a:gd name="connsiteY13" fmla="*/ 181986 h 410586"/>
              <a:gd name="connsiteX14" fmla="*/ 88832 w 476921"/>
              <a:gd name="connsiteY14" fmla="*/ 325526 h 410586"/>
              <a:gd name="connsiteX15" fmla="*/ 83516 w 476921"/>
              <a:gd name="connsiteY15" fmla="*/ 341474 h 410586"/>
              <a:gd name="connsiteX16" fmla="*/ 152628 w 476921"/>
              <a:gd name="connsiteY16" fmla="*/ 384005 h 410586"/>
              <a:gd name="connsiteX17" fmla="*/ 195158 w 476921"/>
              <a:gd name="connsiteY17" fmla="*/ 389321 h 410586"/>
              <a:gd name="connsiteX18" fmla="*/ 211107 w 476921"/>
              <a:gd name="connsiteY18" fmla="*/ 399953 h 410586"/>
              <a:gd name="connsiteX19" fmla="*/ 232372 w 476921"/>
              <a:gd name="connsiteY19" fmla="*/ 405270 h 410586"/>
              <a:gd name="connsiteX20" fmla="*/ 248321 w 476921"/>
              <a:gd name="connsiteY20" fmla="*/ 410586 h 410586"/>
              <a:gd name="connsiteX21" fmla="*/ 264270 w 476921"/>
              <a:gd name="connsiteY21" fmla="*/ 405270 h 410586"/>
              <a:gd name="connsiteX22" fmla="*/ 269586 w 476921"/>
              <a:gd name="connsiteY22" fmla="*/ 389321 h 410586"/>
              <a:gd name="connsiteX23" fmla="*/ 285535 w 476921"/>
              <a:gd name="connsiteY23" fmla="*/ 373372 h 410586"/>
              <a:gd name="connsiteX24" fmla="*/ 290851 w 476921"/>
              <a:gd name="connsiteY24" fmla="*/ 357423 h 410586"/>
              <a:gd name="connsiteX25" fmla="*/ 322749 w 476921"/>
              <a:gd name="connsiteY25" fmla="*/ 346791 h 410586"/>
              <a:gd name="connsiteX26" fmla="*/ 375911 w 476921"/>
              <a:gd name="connsiteY26" fmla="*/ 352107 h 410586"/>
              <a:gd name="connsiteX27" fmla="*/ 391860 w 476921"/>
              <a:gd name="connsiteY27" fmla="*/ 362739 h 410586"/>
              <a:gd name="connsiteX28" fmla="*/ 407809 w 476921"/>
              <a:gd name="connsiteY28" fmla="*/ 368056 h 410586"/>
              <a:gd name="connsiteX29" fmla="*/ 455656 w 476921"/>
              <a:gd name="connsiteY29" fmla="*/ 362739 h 410586"/>
              <a:gd name="connsiteX30" fmla="*/ 471604 w 476921"/>
              <a:gd name="connsiteY30" fmla="*/ 357423 h 410586"/>
              <a:gd name="connsiteX31" fmla="*/ 476921 w 476921"/>
              <a:gd name="connsiteY31" fmla="*/ 341474 h 410586"/>
              <a:gd name="connsiteX32" fmla="*/ 439707 w 476921"/>
              <a:gd name="connsiteY32" fmla="*/ 314893 h 410586"/>
              <a:gd name="connsiteX33" fmla="*/ 429074 w 476921"/>
              <a:gd name="connsiteY33" fmla="*/ 298944 h 410586"/>
              <a:gd name="connsiteX34" fmla="*/ 434390 w 476921"/>
              <a:gd name="connsiteY34" fmla="*/ 272363 h 410586"/>
              <a:gd name="connsiteX35" fmla="*/ 450339 w 476921"/>
              <a:gd name="connsiteY35" fmla="*/ 224516 h 410586"/>
              <a:gd name="connsiteX36" fmla="*/ 450339 w 476921"/>
              <a:gd name="connsiteY36" fmla="*/ 128823 h 410586"/>
              <a:gd name="connsiteX37" fmla="*/ 460972 w 476921"/>
              <a:gd name="connsiteY37" fmla="*/ 112874 h 410586"/>
              <a:gd name="connsiteX38" fmla="*/ 397177 w 476921"/>
              <a:gd name="connsiteY38" fmla="*/ 96926 h 410586"/>
              <a:gd name="connsiteX39" fmla="*/ 386544 w 476921"/>
              <a:gd name="connsiteY39" fmla="*/ 80977 h 410586"/>
              <a:gd name="connsiteX40" fmla="*/ 381228 w 476921"/>
              <a:gd name="connsiteY40" fmla="*/ 65028 h 410586"/>
              <a:gd name="connsiteX41" fmla="*/ 349330 w 476921"/>
              <a:gd name="connsiteY41" fmla="*/ 43763 h 410586"/>
              <a:gd name="connsiteX42" fmla="*/ 333381 w 476921"/>
              <a:gd name="connsiteY42" fmla="*/ 33130 h 410586"/>
              <a:gd name="connsiteX43" fmla="*/ 317432 w 476921"/>
              <a:gd name="connsiteY43" fmla="*/ 27814 h 410586"/>
              <a:gd name="connsiteX44" fmla="*/ 269586 w 476921"/>
              <a:gd name="connsiteY44" fmla="*/ 1233 h 41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76921" h="410586">
                <a:moveTo>
                  <a:pt x="269586" y="1233"/>
                </a:moveTo>
                <a:cubicBezTo>
                  <a:pt x="257181" y="-2311"/>
                  <a:pt x="251086" y="2508"/>
                  <a:pt x="243004" y="6549"/>
                </a:cubicBezTo>
                <a:cubicBezTo>
                  <a:pt x="236280" y="9911"/>
                  <a:pt x="232832" y="17685"/>
                  <a:pt x="227056" y="22498"/>
                </a:cubicBezTo>
                <a:cubicBezTo>
                  <a:pt x="222148" y="26588"/>
                  <a:pt x="216423" y="29586"/>
                  <a:pt x="211107" y="33130"/>
                </a:cubicBezTo>
                <a:cubicBezTo>
                  <a:pt x="207563" y="38446"/>
                  <a:pt x="204992" y="44561"/>
                  <a:pt x="200474" y="49079"/>
                </a:cubicBezTo>
                <a:cubicBezTo>
                  <a:pt x="195956" y="53597"/>
                  <a:pt x="190364" y="57117"/>
                  <a:pt x="184525" y="59712"/>
                </a:cubicBezTo>
                <a:cubicBezTo>
                  <a:pt x="161782" y="69820"/>
                  <a:pt x="153014" y="69474"/>
                  <a:pt x="131363" y="75660"/>
                </a:cubicBezTo>
                <a:cubicBezTo>
                  <a:pt x="125975" y="77200"/>
                  <a:pt x="120730" y="79205"/>
                  <a:pt x="115414" y="80977"/>
                </a:cubicBezTo>
                <a:cubicBezTo>
                  <a:pt x="117186" y="86293"/>
                  <a:pt x="120730" y="91322"/>
                  <a:pt x="120730" y="96926"/>
                </a:cubicBezTo>
                <a:cubicBezTo>
                  <a:pt x="120730" y="143532"/>
                  <a:pt x="104582" y="122522"/>
                  <a:pt x="56935" y="118191"/>
                </a:cubicBezTo>
                <a:cubicBezTo>
                  <a:pt x="44019" y="113885"/>
                  <a:pt x="13171" y="100959"/>
                  <a:pt x="3772" y="118191"/>
                </a:cubicBezTo>
                <a:cubicBezTo>
                  <a:pt x="-4756" y="133825"/>
                  <a:pt x="3002" y="154616"/>
                  <a:pt x="9088" y="171353"/>
                </a:cubicBezTo>
                <a:cubicBezTo>
                  <a:pt x="11003" y="176620"/>
                  <a:pt x="19476" y="175975"/>
                  <a:pt x="25037" y="176670"/>
                </a:cubicBezTo>
                <a:cubicBezTo>
                  <a:pt x="47964" y="179536"/>
                  <a:pt x="71112" y="180214"/>
                  <a:pt x="94149" y="181986"/>
                </a:cubicBezTo>
                <a:cubicBezTo>
                  <a:pt x="92377" y="229833"/>
                  <a:pt x="92017" y="277753"/>
                  <a:pt x="88832" y="325526"/>
                </a:cubicBezTo>
                <a:cubicBezTo>
                  <a:pt x="88459" y="331117"/>
                  <a:pt x="80633" y="336669"/>
                  <a:pt x="83516" y="341474"/>
                </a:cubicBezTo>
                <a:cubicBezTo>
                  <a:pt x="107485" y="381421"/>
                  <a:pt x="116248" y="378808"/>
                  <a:pt x="152628" y="384005"/>
                </a:cubicBezTo>
                <a:cubicBezTo>
                  <a:pt x="166771" y="386026"/>
                  <a:pt x="180981" y="387549"/>
                  <a:pt x="195158" y="389321"/>
                </a:cubicBezTo>
                <a:cubicBezTo>
                  <a:pt x="200474" y="392865"/>
                  <a:pt x="205234" y="397436"/>
                  <a:pt x="211107" y="399953"/>
                </a:cubicBezTo>
                <a:cubicBezTo>
                  <a:pt x="217823" y="402831"/>
                  <a:pt x="225347" y="403263"/>
                  <a:pt x="232372" y="405270"/>
                </a:cubicBezTo>
                <a:cubicBezTo>
                  <a:pt x="237760" y="406810"/>
                  <a:pt x="243005" y="408814"/>
                  <a:pt x="248321" y="410586"/>
                </a:cubicBezTo>
                <a:cubicBezTo>
                  <a:pt x="253637" y="408814"/>
                  <a:pt x="260307" y="409233"/>
                  <a:pt x="264270" y="405270"/>
                </a:cubicBezTo>
                <a:cubicBezTo>
                  <a:pt x="268233" y="401307"/>
                  <a:pt x="266478" y="393984"/>
                  <a:pt x="269586" y="389321"/>
                </a:cubicBezTo>
                <a:cubicBezTo>
                  <a:pt x="273756" y="383065"/>
                  <a:pt x="280219" y="378688"/>
                  <a:pt x="285535" y="373372"/>
                </a:cubicBezTo>
                <a:cubicBezTo>
                  <a:pt x="287307" y="368056"/>
                  <a:pt x="286291" y="360680"/>
                  <a:pt x="290851" y="357423"/>
                </a:cubicBezTo>
                <a:cubicBezTo>
                  <a:pt x="299971" y="350909"/>
                  <a:pt x="322749" y="346791"/>
                  <a:pt x="322749" y="346791"/>
                </a:cubicBezTo>
                <a:cubicBezTo>
                  <a:pt x="340470" y="348563"/>
                  <a:pt x="358558" y="348103"/>
                  <a:pt x="375911" y="352107"/>
                </a:cubicBezTo>
                <a:cubicBezTo>
                  <a:pt x="382137" y="353544"/>
                  <a:pt x="386145" y="359882"/>
                  <a:pt x="391860" y="362739"/>
                </a:cubicBezTo>
                <a:cubicBezTo>
                  <a:pt x="396872" y="365245"/>
                  <a:pt x="402493" y="366284"/>
                  <a:pt x="407809" y="368056"/>
                </a:cubicBezTo>
                <a:cubicBezTo>
                  <a:pt x="423758" y="366284"/>
                  <a:pt x="439827" y="365377"/>
                  <a:pt x="455656" y="362739"/>
                </a:cubicBezTo>
                <a:cubicBezTo>
                  <a:pt x="461183" y="361818"/>
                  <a:pt x="467642" y="361385"/>
                  <a:pt x="471604" y="357423"/>
                </a:cubicBezTo>
                <a:cubicBezTo>
                  <a:pt x="475567" y="353460"/>
                  <a:pt x="475149" y="346790"/>
                  <a:pt x="476921" y="341474"/>
                </a:cubicBezTo>
                <a:cubicBezTo>
                  <a:pt x="429073" y="325526"/>
                  <a:pt x="453884" y="343247"/>
                  <a:pt x="439707" y="314893"/>
                </a:cubicBezTo>
                <a:cubicBezTo>
                  <a:pt x="436850" y="309178"/>
                  <a:pt x="432618" y="304260"/>
                  <a:pt x="429074" y="298944"/>
                </a:cubicBezTo>
                <a:cubicBezTo>
                  <a:pt x="430846" y="290084"/>
                  <a:pt x="431908" y="281051"/>
                  <a:pt x="434390" y="272363"/>
                </a:cubicBezTo>
                <a:cubicBezTo>
                  <a:pt x="439009" y="256198"/>
                  <a:pt x="450339" y="224516"/>
                  <a:pt x="450339" y="224516"/>
                </a:cubicBezTo>
                <a:cubicBezTo>
                  <a:pt x="437796" y="186884"/>
                  <a:pt x="438961" y="197090"/>
                  <a:pt x="450339" y="128823"/>
                </a:cubicBezTo>
                <a:cubicBezTo>
                  <a:pt x="451389" y="122520"/>
                  <a:pt x="457428" y="118190"/>
                  <a:pt x="460972" y="112874"/>
                </a:cubicBezTo>
                <a:cubicBezTo>
                  <a:pt x="413686" y="81352"/>
                  <a:pt x="496543" y="133059"/>
                  <a:pt x="397177" y="96926"/>
                </a:cubicBezTo>
                <a:cubicBezTo>
                  <a:pt x="391172" y="94742"/>
                  <a:pt x="390088" y="86293"/>
                  <a:pt x="386544" y="80977"/>
                </a:cubicBezTo>
                <a:cubicBezTo>
                  <a:pt x="384772" y="75661"/>
                  <a:pt x="385191" y="68991"/>
                  <a:pt x="381228" y="65028"/>
                </a:cubicBezTo>
                <a:cubicBezTo>
                  <a:pt x="372192" y="55992"/>
                  <a:pt x="359963" y="50851"/>
                  <a:pt x="349330" y="43763"/>
                </a:cubicBezTo>
                <a:cubicBezTo>
                  <a:pt x="344014" y="40219"/>
                  <a:pt x="339443" y="35150"/>
                  <a:pt x="333381" y="33130"/>
                </a:cubicBezTo>
                <a:cubicBezTo>
                  <a:pt x="328065" y="31358"/>
                  <a:pt x="322583" y="30021"/>
                  <a:pt x="317432" y="27814"/>
                </a:cubicBezTo>
                <a:cubicBezTo>
                  <a:pt x="288924" y="15596"/>
                  <a:pt x="281991" y="4777"/>
                  <a:pt x="269586" y="1233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DA910DA-0A5D-44DF-B9B3-67D056E3C7FF}"/>
              </a:ext>
            </a:extLst>
          </p:cNvPr>
          <p:cNvSpPr/>
          <p:nvPr/>
        </p:nvSpPr>
        <p:spPr>
          <a:xfrm>
            <a:off x="4465674" y="1806366"/>
            <a:ext cx="111642" cy="272573"/>
          </a:xfrm>
          <a:custGeom>
            <a:avLst/>
            <a:gdLst>
              <a:gd name="connsiteX0" fmla="*/ 37214 w 111642"/>
              <a:gd name="connsiteY0" fmla="*/ 6485 h 272573"/>
              <a:gd name="connsiteX1" fmla="*/ 63796 w 111642"/>
              <a:gd name="connsiteY1" fmla="*/ 11801 h 272573"/>
              <a:gd name="connsiteX2" fmla="*/ 79745 w 111642"/>
              <a:gd name="connsiteY2" fmla="*/ 22434 h 272573"/>
              <a:gd name="connsiteX3" fmla="*/ 106326 w 111642"/>
              <a:gd name="connsiteY3" fmla="*/ 54332 h 272573"/>
              <a:gd name="connsiteX4" fmla="*/ 111642 w 111642"/>
              <a:gd name="connsiteY4" fmla="*/ 70281 h 272573"/>
              <a:gd name="connsiteX5" fmla="*/ 106326 w 111642"/>
              <a:gd name="connsiteY5" fmla="*/ 91546 h 272573"/>
              <a:gd name="connsiteX6" fmla="*/ 90377 w 111642"/>
              <a:gd name="connsiteY6" fmla="*/ 123443 h 272573"/>
              <a:gd name="connsiteX7" fmla="*/ 90377 w 111642"/>
              <a:gd name="connsiteY7" fmla="*/ 171290 h 272573"/>
              <a:gd name="connsiteX8" fmla="*/ 74428 w 111642"/>
              <a:gd name="connsiteY8" fmla="*/ 245718 h 272573"/>
              <a:gd name="connsiteX9" fmla="*/ 69112 w 111642"/>
              <a:gd name="connsiteY9" fmla="*/ 261667 h 272573"/>
              <a:gd name="connsiteX10" fmla="*/ 21266 w 111642"/>
              <a:gd name="connsiteY10" fmla="*/ 266983 h 272573"/>
              <a:gd name="connsiteX11" fmla="*/ 15949 w 111642"/>
              <a:gd name="connsiteY11" fmla="*/ 251034 h 272573"/>
              <a:gd name="connsiteX12" fmla="*/ 10633 w 111642"/>
              <a:gd name="connsiteY12" fmla="*/ 229769 h 272573"/>
              <a:gd name="connsiteX13" fmla="*/ 0 w 111642"/>
              <a:gd name="connsiteY13" fmla="*/ 213820 h 272573"/>
              <a:gd name="connsiteX14" fmla="*/ 10633 w 111642"/>
              <a:gd name="connsiteY14" fmla="*/ 160657 h 272573"/>
              <a:gd name="connsiteX15" fmla="*/ 15949 w 111642"/>
              <a:gd name="connsiteY15" fmla="*/ 134076 h 272573"/>
              <a:gd name="connsiteX16" fmla="*/ 26582 w 111642"/>
              <a:gd name="connsiteY16" fmla="*/ 107494 h 272573"/>
              <a:gd name="connsiteX17" fmla="*/ 37214 w 111642"/>
              <a:gd name="connsiteY17" fmla="*/ 6485 h 2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642" h="272573">
                <a:moveTo>
                  <a:pt x="37214" y="6485"/>
                </a:moveTo>
                <a:cubicBezTo>
                  <a:pt x="43416" y="-9464"/>
                  <a:pt x="55335" y="8628"/>
                  <a:pt x="63796" y="11801"/>
                </a:cubicBezTo>
                <a:cubicBezTo>
                  <a:pt x="69779" y="14044"/>
                  <a:pt x="74837" y="18343"/>
                  <a:pt x="79745" y="22434"/>
                </a:cubicBezTo>
                <a:cubicBezTo>
                  <a:pt x="95093" y="35225"/>
                  <a:pt x="95872" y="38652"/>
                  <a:pt x="106326" y="54332"/>
                </a:cubicBezTo>
                <a:cubicBezTo>
                  <a:pt x="108098" y="59648"/>
                  <a:pt x="111642" y="64677"/>
                  <a:pt x="111642" y="70281"/>
                </a:cubicBezTo>
                <a:cubicBezTo>
                  <a:pt x="111642" y="77587"/>
                  <a:pt x="108333" y="84521"/>
                  <a:pt x="106326" y="91546"/>
                </a:cubicBezTo>
                <a:cubicBezTo>
                  <a:pt x="100824" y="110804"/>
                  <a:pt x="102027" y="105969"/>
                  <a:pt x="90377" y="123443"/>
                </a:cubicBezTo>
                <a:cubicBezTo>
                  <a:pt x="78410" y="159347"/>
                  <a:pt x="90377" y="115152"/>
                  <a:pt x="90377" y="171290"/>
                </a:cubicBezTo>
                <a:cubicBezTo>
                  <a:pt x="90377" y="227291"/>
                  <a:pt x="93994" y="216369"/>
                  <a:pt x="74428" y="245718"/>
                </a:cubicBezTo>
                <a:cubicBezTo>
                  <a:pt x="72656" y="251034"/>
                  <a:pt x="72613" y="257291"/>
                  <a:pt x="69112" y="261667"/>
                </a:cubicBezTo>
                <a:cubicBezTo>
                  <a:pt x="54455" y="279988"/>
                  <a:pt x="42155" y="270464"/>
                  <a:pt x="21266" y="266983"/>
                </a:cubicBezTo>
                <a:cubicBezTo>
                  <a:pt x="19494" y="261667"/>
                  <a:pt x="17489" y="256422"/>
                  <a:pt x="15949" y="251034"/>
                </a:cubicBezTo>
                <a:cubicBezTo>
                  <a:pt x="13942" y="244009"/>
                  <a:pt x="13511" y="236485"/>
                  <a:pt x="10633" y="229769"/>
                </a:cubicBezTo>
                <a:cubicBezTo>
                  <a:pt x="8116" y="223896"/>
                  <a:pt x="3544" y="219136"/>
                  <a:pt x="0" y="213820"/>
                </a:cubicBezTo>
                <a:cubicBezTo>
                  <a:pt x="13028" y="122637"/>
                  <a:pt x="-1739" y="210148"/>
                  <a:pt x="10633" y="160657"/>
                </a:cubicBezTo>
                <a:cubicBezTo>
                  <a:pt x="12824" y="151891"/>
                  <a:pt x="13353" y="142731"/>
                  <a:pt x="15949" y="134076"/>
                </a:cubicBezTo>
                <a:cubicBezTo>
                  <a:pt x="18691" y="124935"/>
                  <a:pt x="23038" y="116355"/>
                  <a:pt x="26582" y="107494"/>
                </a:cubicBezTo>
                <a:cubicBezTo>
                  <a:pt x="39545" y="29715"/>
                  <a:pt x="31012" y="22434"/>
                  <a:pt x="37214" y="648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CD84D6-174A-4AB4-B755-C8587C315B70}"/>
              </a:ext>
            </a:extLst>
          </p:cNvPr>
          <p:cNvSpPr/>
          <p:nvPr/>
        </p:nvSpPr>
        <p:spPr>
          <a:xfrm>
            <a:off x="4476276" y="1754372"/>
            <a:ext cx="511111" cy="357962"/>
          </a:xfrm>
          <a:custGeom>
            <a:avLst/>
            <a:gdLst>
              <a:gd name="connsiteX0" fmla="*/ 31 w 511111"/>
              <a:gd name="connsiteY0" fmla="*/ 47847 h 357962"/>
              <a:gd name="connsiteX1" fmla="*/ 26612 w 511111"/>
              <a:gd name="connsiteY1" fmla="*/ 58479 h 357962"/>
              <a:gd name="connsiteX2" fmla="*/ 58510 w 511111"/>
              <a:gd name="connsiteY2" fmla="*/ 63795 h 357962"/>
              <a:gd name="connsiteX3" fmla="*/ 74459 w 511111"/>
              <a:gd name="connsiteY3" fmla="*/ 69112 h 357962"/>
              <a:gd name="connsiteX4" fmla="*/ 79775 w 511111"/>
              <a:gd name="connsiteY4" fmla="*/ 95693 h 357962"/>
              <a:gd name="connsiteX5" fmla="*/ 101040 w 511111"/>
              <a:gd name="connsiteY5" fmla="*/ 340242 h 357962"/>
              <a:gd name="connsiteX6" fmla="*/ 116989 w 511111"/>
              <a:gd name="connsiteY6" fmla="*/ 350875 h 357962"/>
              <a:gd name="connsiteX7" fmla="*/ 217998 w 511111"/>
              <a:gd name="connsiteY7" fmla="*/ 350875 h 357962"/>
              <a:gd name="connsiteX8" fmla="*/ 271161 w 511111"/>
              <a:gd name="connsiteY8" fmla="*/ 334926 h 357962"/>
              <a:gd name="connsiteX9" fmla="*/ 303059 w 511111"/>
              <a:gd name="connsiteY9" fmla="*/ 324293 h 357962"/>
              <a:gd name="connsiteX10" fmla="*/ 340273 w 511111"/>
              <a:gd name="connsiteY10" fmla="*/ 281763 h 357962"/>
              <a:gd name="connsiteX11" fmla="*/ 356222 w 511111"/>
              <a:gd name="connsiteY11" fmla="*/ 276447 h 357962"/>
              <a:gd name="connsiteX12" fmla="*/ 361538 w 511111"/>
              <a:gd name="connsiteY12" fmla="*/ 239233 h 357962"/>
              <a:gd name="connsiteX13" fmla="*/ 350905 w 511111"/>
              <a:gd name="connsiteY13" fmla="*/ 207335 h 357962"/>
              <a:gd name="connsiteX14" fmla="*/ 356222 w 511111"/>
              <a:gd name="connsiteY14" fmla="*/ 175437 h 357962"/>
              <a:gd name="connsiteX15" fmla="*/ 366854 w 511111"/>
              <a:gd name="connsiteY15" fmla="*/ 159488 h 357962"/>
              <a:gd name="connsiteX16" fmla="*/ 398752 w 511111"/>
              <a:gd name="connsiteY16" fmla="*/ 132907 h 357962"/>
              <a:gd name="connsiteX17" fmla="*/ 420017 w 511111"/>
              <a:gd name="connsiteY17" fmla="*/ 127591 h 357962"/>
              <a:gd name="connsiteX18" fmla="*/ 467864 w 511111"/>
              <a:gd name="connsiteY18" fmla="*/ 111642 h 357962"/>
              <a:gd name="connsiteX19" fmla="*/ 483812 w 511111"/>
              <a:gd name="connsiteY19" fmla="*/ 106326 h 357962"/>
              <a:gd name="connsiteX20" fmla="*/ 499761 w 511111"/>
              <a:gd name="connsiteY20" fmla="*/ 90377 h 357962"/>
              <a:gd name="connsiteX21" fmla="*/ 414701 w 511111"/>
              <a:gd name="connsiteY21" fmla="*/ 63795 h 357962"/>
              <a:gd name="connsiteX22" fmla="*/ 377487 w 511111"/>
              <a:gd name="connsiteY22" fmla="*/ 53163 h 357962"/>
              <a:gd name="connsiteX23" fmla="*/ 345589 w 511111"/>
              <a:gd name="connsiteY23" fmla="*/ 42530 h 357962"/>
              <a:gd name="connsiteX24" fmla="*/ 308375 w 511111"/>
              <a:gd name="connsiteY24" fmla="*/ 37214 h 357962"/>
              <a:gd name="connsiteX25" fmla="*/ 260529 w 511111"/>
              <a:gd name="connsiteY25" fmla="*/ 26581 h 357962"/>
              <a:gd name="connsiteX26" fmla="*/ 233947 w 511111"/>
              <a:gd name="connsiteY26" fmla="*/ 21265 h 357962"/>
              <a:gd name="connsiteX27" fmla="*/ 143571 w 511111"/>
              <a:gd name="connsiteY27" fmla="*/ 10633 h 357962"/>
              <a:gd name="connsiteX28" fmla="*/ 101040 w 511111"/>
              <a:gd name="connsiteY28" fmla="*/ 0 h 357962"/>
              <a:gd name="connsiteX29" fmla="*/ 31929 w 511111"/>
              <a:gd name="connsiteY29" fmla="*/ 5316 h 357962"/>
              <a:gd name="connsiteX30" fmla="*/ 31 w 511111"/>
              <a:gd name="connsiteY30" fmla="*/ 47847 h 3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1111" h="357962">
                <a:moveTo>
                  <a:pt x="31" y="47847"/>
                </a:moveTo>
                <a:cubicBezTo>
                  <a:pt x="-855" y="56707"/>
                  <a:pt x="17405" y="55968"/>
                  <a:pt x="26612" y="58479"/>
                </a:cubicBezTo>
                <a:cubicBezTo>
                  <a:pt x="37012" y="61315"/>
                  <a:pt x="47987" y="61457"/>
                  <a:pt x="58510" y="63795"/>
                </a:cubicBezTo>
                <a:cubicBezTo>
                  <a:pt x="63981" y="65011"/>
                  <a:pt x="69143" y="67340"/>
                  <a:pt x="74459" y="69112"/>
                </a:cubicBezTo>
                <a:cubicBezTo>
                  <a:pt x="76231" y="77972"/>
                  <a:pt x="79414" y="86664"/>
                  <a:pt x="79775" y="95693"/>
                </a:cubicBezTo>
                <a:cubicBezTo>
                  <a:pt x="89627" y="341999"/>
                  <a:pt x="9110" y="309601"/>
                  <a:pt x="101040" y="340242"/>
                </a:cubicBezTo>
                <a:cubicBezTo>
                  <a:pt x="106356" y="343786"/>
                  <a:pt x="111274" y="348018"/>
                  <a:pt x="116989" y="350875"/>
                </a:cubicBezTo>
                <a:cubicBezTo>
                  <a:pt x="147176" y="365969"/>
                  <a:pt x="191792" y="352513"/>
                  <a:pt x="217998" y="350875"/>
                </a:cubicBezTo>
                <a:cubicBezTo>
                  <a:pt x="275728" y="341252"/>
                  <a:pt x="227010" y="352586"/>
                  <a:pt x="271161" y="334926"/>
                </a:cubicBezTo>
                <a:cubicBezTo>
                  <a:pt x="281567" y="330764"/>
                  <a:pt x="303059" y="324293"/>
                  <a:pt x="303059" y="324293"/>
                </a:cubicBezTo>
                <a:cubicBezTo>
                  <a:pt x="319008" y="300368"/>
                  <a:pt x="318121" y="292838"/>
                  <a:pt x="340273" y="281763"/>
                </a:cubicBezTo>
                <a:cubicBezTo>
                  <a:pt x="345285" y="279257"/>
                  <a:pt x="350906" y="278219"/>
                  <a:pt x="356222" y="276447"/>
                </a:cubicBezTo>
                <a:cubicBezTo>
                  <a:pt x="370078" y="255661"/>
                  <a:pt x="369351" y="265276"/>
                  <a:pt x="361538" y="239233"/>
                </a:cubicBezTo>
                <a:cubicBezTo>
                  <a:pt x="358317" y="228498"/>
                  <a:pt x="350905" y="207335"/>
                  <a:pt x="350905" y="207335"/>
                </a:cubicBezTo>
                <a:cubicBezTo>
                  <a:pt x="352677" y="196702"/>
                  <a:pt x="352813" y="185663"/>
                  <a:pt x="356222" y="175437"/>
                </a:cubicBezTo>
                <a:cubicBezTo>
                  <a:pt x="358242" y="169376"/>
                  <a:pt x="362764" y="164396"/>
                  <a:pt x="366854" y="159488"/>
                </a:cubicBezTo>
                <a:cubicBezTo>
                  <a:pt x="373949" y="150974"/>
                  <a:pt x="387912" y="137553"/>
                  <a:pt x="398752" y="132907"/>
                </a:cubicBezTo>
                <a:cubicBezTo>
                  <a:pt x="405468" y="130029"/>
                  <a:pt x="413019" y="129691"/>
                  <a:pt x="420017" y="127591"/>
                </a:cubicBezTo>
                <a:cubicBezTo>
                  <a:pt x="436120" y="122760"/>
                  <a:pt x="451915" y="116958"/>
                  <a:pt x="467864" y="111642"/>
                </a:cubicBezTo>
                <a:lnTo>
                  <a:pt x="483812" y="106326"/>
                </a:lnTo>
                <a:cubicBezTo>
                  <a:pt x="489128" y="101010"/>
                  <a:pt x="494948" y="96153"/>
                  <a:pt x="499761" y="90377"/>
                </a:cubicBezTo>
                <a:cubicBezTo>
                  <a:pt x="534703" y="48447"/>
                  <a:pt x="484066" y="71503"/>
                  <a:pt x="414701" y="63795"/>
                </a:cubicBezTo>
                <a:cubicBezTo>
                  <a:pt x="361072" y="45920"/>
                  <a:pt x="444279" y="73201"/>
                  <a:pt x="377487" y="53163"/>
                </a:cubicBezTo>
                <a:cubicBezTo>
                  <a:pt x="366752" y="49942"/>
                  <a:pt x="356684" y="44115"/>
                  <a:pt x="345589" y="42530"/>
                </a:cubicBezTo>
                <a:lnTo>
                  <a:pt x="308375" y="37214"/>
                </a:lnTo>
                <a:cubicBezTo>
                  <a:pt x="280256" y="27842"/>
                  <a:pt x="301692" y="34066"/>
                  <a:pt x="260529" y="26581"/>
                </a:cubicBezTo>
                <a:cubicBezTo>
                  <a:pt x="251639" y="24965"/>
                  <a:pt x="242913" y="22386"/>
                  <a:pt x="233947" y="21265"/>
                </a:cubicBezTo>
                <a:cubicBezTo>
                  <a:pt x="108111" y="5536"/>
                  <a:pt x="225957" y="24364"/>
                  <a:pt x="143571" y="10633"/>
                </a:cubicBezTo>
                <a:cubicBezTo>
                  <a:pt x="130983" y="6437"/>
                  <a:pt x="113875" y="0"/>
                  <a:pt x="101040" y="0"/>
                </a:cubicBezTo>
                <a:cubicBezTo>
                  <a:pt x="77935" y="0"/>
                  <a:pt x="54966" y="3544"/>
                  <a:pt x="31929" y="5316"/>
                </a:cubicBezTo>
                <a:cubicBezTo>
                  <a:pt x="12683" y="18147"/>
                  <a:pt x="917" y="38987"/>
                  <a:pt x="31" y="47847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AB4C1CB-B37A-4204-91C4-3C2156AEDCC6}"/>
              </a:ext>
            </a:extLst>
          </p:cNvPr>
          <p:cNvSpPr/>
          <p:nvPr/>
        </p:nvSpPr>
        <p:spPr>
          <a:xfrm>
            <a:off x="5376566" y="1254642"/>
            <a:ext cx="365015" cy="233916"/>
          </a:xfrm>
          <a:custGeom>
            <a:avLst/>
            <a:gdLst>
              <a:gd name="connsiteX0" fmla="*/ 19457 w 365015"/>
              <a:gd name="connsiteY0" fmla="*/ 37214 h 233916"/>
              <a:gd name="connsiteX1" fmla="*/ 46039 w 365015"/>
              <a:gd name="connsiteY1" fmla="*/ 42530 h 233916"/>
              <a:gd name="connsiteX2" fmla="*/ 61987 w 365015"/>
              <a:gd name="connsiteY2" fmla="*/ 26581 h 233916"/>
              <a:gd name="connsiteX3" fmla="*/ 93885 w 365015"/>
              <a:gd name="connsiteY3" fmla="*/ 10632 h 233916"/>
              <a:gd name="connsiteX4" fmla="*/ 115150 w 365015"/>
              <a:gd name="connsiteY4" fmla="*/ 0 h 233916"/>
              <a:gd name="connsiteX5" fmla="*/ 152364 w 365015"/>
              <a:gd name="connsiteY5" fmla="*/ 5316 h 233916"/>
              <a:gd name="connsiteX6" fmla="*/ 157681 w 365015"/>
              <a:gd name="connsiteY6" fmla="*/ 26581 h 233916"/>
              <a:gd name="connsiteX7" fmla="*/ 173629 w 365015"/>
              <a:gd name="connsiteY7" fmla="*/ 31898 h 233916"/>
              <a:gd name="connsiteX8" fmla="*/ 290587 w 365015"/>
              <a:gd name="connsiteY8" fmla="*/ 21265 h 233916"/>
              <a:gd name="connsiteX9" fmla="*/ 333118 w 365015"/>
              <a:gd name="connsiteY9" fmla="*/ 26581 h 233916"/>
              <a:gd name="connsiteX10" fmla="*/ 349067 w 365015"/>
              <a:gd name="connsiteY10" fmla="*/ 31898 h 233916"/>
              <a:gd name="connsiteX11" fmla="*/ 338434 w 365015"/>
              <a:gd name="connsiteY11" fmla="*/ 95693 h 233916"/>
              <a:gd name="connsiteX12" fmla="*/ 343750 w 365015"/>
              <a:gd name="connsiteY12" fmla="*/ 116958 h 233916"/>
              <a:gd name="connsiteX13" fmla="*/ 365015 w 365015"/>
              <a:gd name="connsiteY13" fmla="*/ 143539 h 233916"/>
              <a:gd name="connsiteX14" fmla="*/ 359699 w 365015"/>
              <a:gd name="connsiteY14" fmla="*/ 186070 h 233916"/>
              <a:gd name="connsiteX15" fmla="*/ 311853 w 365015"/>
              <a:gd name="connsiteY15" fmla="*/ 212651 h 233916"/>
              <a:gd name="connsiteX16" fmla="*/ 301220 w 365015"/>
              <a:gd name="connsiteY16" fmla="*/ 228600 h 233916"/>
              <a:gd name="connsiteX17" fmla="*/ 285271 w 365015"/>
              <a:gd name="connsiteY17" fmla="*/ 233916 h 233916"/>
              <a:gd name="connsiteX18" fmla="*/ 189578 w 365015"/>
              <a:gd name="connsiteY18" fmla="*/ 228600 h 233916"/>
              <a:gd name="connsiteX19" fmla="*/ 157681 w 365015"/>
              <a:gd name="connsiteY19" fmla="*/ 223284 h 233916"/>
              <a:gd name="connsiteX20" fmla="*/ 104518 w 365015"/>
              <a:gd name="connsiteY20" fmla="*/ 217967 h 233916"/>
              <a:gd name="connsiteX21" fmla="*/ 77936 w 365015"/>
              <a:gd name="connsiteY21" fmla="*/ 180753 h 233916"/>
              <a:gd name="connsiteX22" fmla="*/ 46039 w 365015"/>
              <a:gd name="connsiteY22" fmla="*/ 164805 h 233916"/>
              <a:gd name="connsiteX23" fmla="*/ 8825 w 365015"/>
              <a:gd name="connsiteY23" fmla="*/ 154172 h 233916"/>
              <a:gd name="connsiteX24" fmla="*/ 8825 w 365015"/>
              <a:gd name="connsiteY24" fmla="*/ 74428 h 233916"/>
              <a:gd name="connsiteX25" fmla="*/ 19457 w 365015"/>
              <a:gd name="connsiteY25" fmla="*/ 37214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5015" h="233916">
                <a:moveTo>
                  <a:pt x="19457" y="37214"/>
                </a:moveTo>
                <a:cubicBezTo>
                  <a:pt x="25659" y="31898"/>
                  <a:pt x="37273" y="44722"/>
                  <a:pt x="46039" y="42530"/>
                </a:cubicBezTo>
                <a:cubicBezTo>
                  <a:pt x="53333" y="40706"/>
                  <a:pt x="56211" y="31394"/>
                  <a:pt x="61987" y="26581"/>
                </a:cubicBezTo>
                <a:cubicBezTo>
                  <a:pt x="80012" y="11560"/>
                  <a:pt x="74144" y="19093"/>
                  <a:pt x="93885" y="10632"/>
                </a:cubicBezTo>
                <a:cubicBezTo>
                  <a:pt x="101169" y="7510"/>
                  <a:pt x="108062" y="3544"/>
                  <a:pt x="115150" y="0"/>
                </a:cubicBezTo>
                <a:cubicBezTo>
                  <a:pt x="127555" y="1772"/>
                  <a:pt x="141738" y="-1325"/>
                  <a:pt x="152364" y="5316"/>
                </a:cubicBezTo>
                <a:cubicBezTo>
                  <a:pt x="158560" y="9188"/>
                  <a:pt x="153117" y="20875"/>
                  <a:pt x="157681" y="26581"/>
                </a:cubicBezTo>
                <a:cubicBezTo>
                  <a:pt x="161182" y="30957"/>
                  <a:pt x="168313" y="30126"/>
                  <a:pt x="173629" y="31898"/>
                </a:cubicBezTo>
                <a:cubicBezTo>
                  <a:pt x="203523" y="28576"/>
                  <a:pt x="264389" y="21265"/>
                  <a:pt x="290587" y="21265"/>
                </a:cubicBezTo>
                <a:cubicBezTo>
                  <a:pt x="304874" y="21265"/>
                  <a:pt x="318941" y="24809"/>
                  <a:pt x="333118" y="26581"/>
                </a:cubicBezTo>
                <a:cubicBezTo>
                  <a:pt x="338434" y="28353"/>
                  <a:pt x="347968" y="26403"/>
                  <a:pt x="349067" y="31898"/>
                </a:cubicBezTo>
                <a:cubicBezTo>
                  <a:pt x="353518" y="54152"/>
                  <a:pt x="345197" y="75403"/>
                  <a:pt x="338434" y="95693"/>
                </a:cubicBezTo>
                <a:cubicBezTo>
                  <a:pt x="340206" y="102781"/>
                  <a:pt x="339697" y="110879"/>
                  <a:pt x="343750" y="116958"/>
                </a:cubicBezTo>
                <a:cubicBezTo>
                  <a:pt x="375812" y="165052"/>
                  <a:pt x="347636" y="91402"/>
                  <a:pt x="365015" y="143539"/>
                </a:cubicBezTo>
                <a:cubicBezTo>
                  <a:pt x="363243" y="157716"/>
                  <a:pt x="366898" y="173729"/>
                  <a:pt x="359699" y="186070"/>
                </a:cubicBezTo>
                <a:cubicBezTo>
                  <a:pt x="350874" y="201198"/>
                  <a:pt x="327762" y="207348"/>
                  <a:pt x="311853" y="212651"/>
                </a:cubicBezTo>
                <a:cubicBezTo>
                  <a:pt x="308309" y="217967"/>
                  <a:pt x="306209" y="224609"/>
                  <a:pt x="301220" y="228600"/>
                </a:cubicBezTo>
                <a:cubicBezTo>
                  <a:pt x="296844" y="232101"/>
                  <a:pt x="290875" y="233916"/>
                  <a:pt x="285271" y="233916"/>
                </a:cubicBezTo>
                <a:cubicBezTo>
                  <a:pt x="253324" y="233916"/>
                  <a:pt x="221476" y="230372"/>
                  <a:pt x="189578" y="228600"/>
                </a:cubicBezTo>
                <a:cubicBezTo>
                  <a:pt x="178946" y="226828"/>
                  <a:pt x="168377" y="224621"/>
                  <a:pt x="157681" y="223284"/>
                </a:cubicBezTo>
                <a:cubicBezTo>
                  <a:pt x="140009" y="221075"/>
                  <a:pt x="121540" y="223205"/>
                  <a:pt x="104518" y="217967"/>
                </a:cubicBezTo>
                <a:cubicBezTo>
                  <a:pt x="87784" y="212818"/>
                  <a:pt x="86852" y="191452"/>
                  <a:pt x="77936" y="180753"/>
                </a:cubicBezTo>
                <a:cubicBezTo>
                  <a:pt x="70655" y="172016"/>
                  <a:pt x="56357" y="167753"/>
                  <a:pt x="46039" y="164805"/>
                </a:cubicBezTo>
                <a:cubicBezTo>
                  <a:pt x="-696" y="151451"/>
                  <a:pt x="47071" y="166920"/>
                  <a:pt x="8825" y="154172"/>
                </a:cubicBezTo>
                <a:cubicBezTo>
                  <a:pt x="-1255" y="123936"/>
                  <a:pt x="-4518" y="121128"/>
                  <a:pt x="8825" y="74428"/>
                </a:cubicBezTo>
                <a:cubicBezTo>
                  <a:pt x="10580" y="68284"/>
                  <a:pt x="13255" y="42530"/>
                  <a:pt x="19457" y="37214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9E008D7-BCF4-48F4-BA47-2CDE8B31ED44}"/>
              </a:ext>
            </a:extLst>
          </p:cNvPr>
          <p:cNvSpPr/>
          <p:nvPr/>
        </p:nvSpPr>
        <p:spPr>
          <a:xfrm>
            <a:off x="5080302" y="1255807"/>
            <a:ext cx="354997" cy="391592"/>
          </a:xfrm>
          <a:custGeom>
            <a:avLst/>
            <a:gdLst>
              <a:gd name="connsiteX0" fmla="*/ 303141 w 308457"/>
              <a:gd name="connsiteY0" fmla="*/ 21277 h 340254"/>
              <a:gd name="connsiteX1" fmla="*/ 271243 w 308457"/>
              <a:gd name="connsiteY1" fmla="*/ 15961 h 340254"/>
              <a:gd name="connsiteX2" fmla="*/ 255294 w 308457"/>
              <a:gd name="connsiteY2" fmla="*/ 5328 h 340254"/>
              <a:gd name="connsiteX3" fmla="*/ 239345 w 308457"/>
              <a:gd name="connsiteY3" fmla="*/ 12 h 340254"/>
              <a:gd name="connsiteX4" fmla="*/ 196815 w 308457"/>
              <a:gd name="connsiteY4" fmla="*/ 10645 h 340254"/>
              <a:gd name="connsiteX5" fmla="*/ 164917 w 308457"/>
              <a:gd name="connsiteY5" fmla="*/ 21277 h 340254"/>
              <a:gd name="connsiteX6" fmla="*/ 111755 w 308457"/>
              <a:gd name="connsiteY6" fmla="*/ 5328 h 340254"/>
              <a:gd name="connsiteX7" fmla="*/ 95806 w 308457"/>
              <a:gd name="connsiteY7" fmla="*/ 37226 h 340254"/>
              <a:gd name="connsiteX8" fmla="*/ 79857 w 308457"/>
              <a:gd name="connsiteY8" fmla="*/ 53175 h 340254"/>
              <a:gd name="connsiteX9" fmla="*/ 37327 w 308457"/>
              <a:gd name="connsiteY9" fmla="*/ 58491 h 340254"/>
              <a:gd name="connsiteX10" fmla="*/ 26694 w 308457"/>
              <a:gd name="connsiteY10" fmla="*/ 116970 h 340254"/>
              <a:gd name="connsiteX11" fmla="*/ 21378 w 308457"/>
              <a:gd name="connsiteY11" fmla="*/ 132919 h 340254"/>
              <a:gd name="connsiteX12" fmla="*/ 113 w 308457"/>
              <a:gd name="connsiteY12" fmla="*/ 164817 h 340254"/>
              <a:gd name="connsiteX13" fmla="*/ 5429 w 308457"/>
              <a:gd name="connsiteY13" fmla="*/ 191398 h 340254"/>
              <a:gd name="connsiteX14" fmla="*/ 113 w 308457"/>
              <a:gd name="connsiteY14" fmla="*/ 212663 h 340254"/>
              <a:gd name="connsiteX15" fmla="*/ 26694 w 308457"/>
              <a:gd name="connsiteY15" fmla="*/ 233928 h 340254"/>
              <a:gd name="connsiteX16" fmla="*/ 53276 w 308457"/>
              <a:gd name="connsiteY16" fmla="*/ 239245 h 340254"/>
              <a:gd name="connsiteX17" fmla="*/ 58592 w 308457"/>
              <a:gd name="connsiteY17" fmla="*/ 292407 h 340254"/>
              <a:gd name="connsiteX18" fmla="*/ 74541 w 308457"/>
              <a:gd name="connsiteY18" fmla="*/ 297724 h 340254"/>
              <a:gd name="connsiteX19" fmla="*/ 133020 w 308457"/>
              <a:gd name="connsiteY19" fmla="*/ 313672 h 340254"/>
              <a:gd name="connsiteX20" fmla="*/ 180866 w 308457"/>
              <a:gd name="connsiteY20" fmla="*/ 334938 h 340254"/>
              <a:gd name="connsiteX21" fmla="*/ 196815 w 308457"/>
              <a:gd name="connsiteY21" fmla="*/ 340254 h 340254"/>
              <a:gd name="connsiteX22" fmla="*/ 255294 w 308457"/>
              <a:gd name="connsiteY22" fmla="*/ 334938 h 340254"/>
              <a:gd name="connsiteX23" fmla="*/ 265927 w 308457"/>
              <a:gd name="connsiteY23" fmla="*/ 318989 h 340254"/>
              <a:gd name="connsiteX24" fmla="*/ 276559 w 308457"/>
              <a:gd name="connsiteY24" fmla="*/ 287091 h 340254"/>
              <a:gd name="connsiteX25" fmla="*/ 271243 w 308457"/>
              <a:gd name="connsiteY25" fmla="*/ 265826 h 340254"/>
              <a:gd name="connsiteX26" fmla="*/ 255294 w 308457"/>
              <a:gd name="connsiteY26" fmla="*/ 255193 h 340254"/>
              <a:gd name="connsiteX27" fmla="*/ 244662 w 308457"/>
              <a:gd name="connsiteY27" fmla="*/ 223296 h 340254"/>
              <a:gd name="connsiteX28" fmla="*/ 271243 w 308457"/>
              <a:gd name="connsiteY28" fmla="*/ 180765 h 340254"/>
              <a:gd name="connsiteX29" fmla="*/ 303141 w 308457"/>
              <a:gd name="connsiteY29" fmla="*/ 159500 h 340254"/>
              <a:gd name="connsiteX30" fmla="*/ 308457 w 308457"/>
              <a:gd name="connsiteY30" fmla="*/ 143552 h 340254"/>
              <a:gd name="connsiteX31" fmla="*/ 297824 w 308457"/>
              <a:gd name="connsiteY31" fmla="*/ 90389 h 340254"/>
              <a:gd name="connsiteX32" fmla="*/ 292508 w 308457"/>
              <a:gd name="connsiteY32" fmla="*/ 74440 h 340254"/>
              <a:gd name="connsiteX33" fmla="*/ 303141 w 308457"/>
              <a:gd name="connsiteY33" fmla="*/ 21277 h 34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8457" h="340254">
                <a:moveTo>
                  <a:pt x="303141" y="21277"/>
                </a:moveTo>
                <a:cubicBezTo>
                  <a:pt x="299597" y="11530"/>
                  <a:pt x="281469" y="19370"/>
                  <a:pt x="271243" y="15961"/>
                </a:cubicBezTo>
                <a:cubicBezTo>
                  <a:pt x="265181" y="13940"/>
                  <a:pt x="261009" y="8185"/>
                  <a:pt x="255294" y="5328"/>
                </a:cubicBezTo>
                <a:cubicBezTo>
                  <a:pt x="250282" y="2822"/>
                  <a:pt x="244661" y="1784"/>
                  <a:pt x="239345" y="12"/>
                </a:cubicBezTo>
                <a:cubicBezTo>
                  <a:pt x="225168" y="3556"/>
                  <a:pt x="209885" y="4110"/>
                  <a:pt x="196815" y="10645"/>
                </a:cubicBezTo>
                <a:cubicBezTo>
                  <a:pt x="162549" y="27778"/>
                  <a:pt x="214775" y="33740"/>
                  <a:pt x="164917" y="21277"/>
                </a:cubicBezTo>
                <a:cubicBezTo>
                  <a:pt x="126941" y="-4041"/>
                  <a:pt x="145417" y="-3087"/>
                  <a:pt x="111755" y="5328"/>
                </a:cubicBezTo>
                <a:cubicBezTo>
                  <a:pt x="106427" y="21311"/>
                  <a:pt x="107255" y="23486"/>
                  <a:pt x="95806" y="37226"/>
                </a:cubicBezTo>
                <a:cubicBezTo>
                  <a:pt x="90993" y="43002"/>
                  <a:pt x="86923" y="50606"/>
                  <a:pt x="79857" y="53175"/>
                </a:cubicBezTo>
                <a:cubicBezTo>
                  <a:pt x="66430" y="58057"/>
                  <a:pt x="51504" y="56719"/>
                  <a:pt x="37327" y="58491"/>
                </a:cubicBezTo>
                <a:cubicBezTo>
                  <a:pt x="7987" y="87831"/>
                  <a:pt x="26694" y="60731"/>
                  <a:pt x="26694" y="116970"/>
                </a:cubicBezTo>
                <a:cubicBezTo>
                  <a:pt x="26694" y="122574"/>
                  <a:pt x="24099" y="128020"/>
                  <a:pt x="21378" y="132919"/>
                </a:cubicBezTo>
                <a:cubicBezTo>
                  <a:pt x="15172" y="144090"/>
                  <a:pt x="113" y="164817"/>
                  <a:pt x="113" y="164817"/>
                </a:cubicBezTo>
                <a:cubicBezTo>
                  <a:pt x="1885" y="173677"/>
                  <a:pt x="5429" y="182362"/>
                  <a:pt x="5429" y="191398"/>
                </a:cubicBezTo>
                <a:cubicBezTo>
                  <a:pt x="5429" y="198704"/>
                  <a:pt x="-920" y="205430"/>
                  <a:pt x="113" y="212663"/>
                </a:cubicBezTo>
                <a:cubicBezTo>
                  <a:pt x="2348" y="228308"/>
                  <a:pt x="14775" y="230948"/>
                  <a:pt x="26694" y="233928"/>
                </a:cubicBezTo>
                <a:cubicBezTo>
                  <a:pt x="35460" y="236120"/>
                  <a:pt x="44415" y="237473"/>
                  <a:pt x="53276" y="239245"/>
                </a:cubicBezTo>
                <a:cubicBezTo>
                  <a:pt x="55048" y="256966"/>
                  <a:pt x="52506" y="275670"/>
                  <a:pt x="58592" y="292407"/>
                </a:cubicBezTo>
                <a:cubicBezTo>
                  <a:pt x="60507" y="297674"/>
                  <a:pt x="69529" y="295218"/>
                  <a:pt x="74541" y="297724"/>
                </a:cubicBezTo>
                <a:cubicBezTo>
                  <a:pt x="114746" y="317827"/>
                  <a:pt x="56493" y="304107"/>
                  <a:pt x="133020" y="313672"/>
                </a:cubicBezTo>
                <a:cubicBezTo>
                  <a:pt x="158293" y="330521"/>
                  <a:pt x="142909" y="322285"/>
                  <a:pt x="180866" y="334938"/>
                </a:cubicBezTo>
                <a:lnTo>
                  <a:pt x="196815" y="340254"/>
                </a:lnTo>
                <a:cubicBezTo>
                  <a:pt x="216308" y="338482"/>
                  <a:pt x="236586" y="340694"/>
                  <a:pt x="255294" y="334938"/>
                </a:cubicBezTo>
                <a:cubicBezTo>
                  <a:pt x="261401" y="333059"/>
                  <a:pt x="263332" y="324828"/>
                  <a:pt x="265927" y="318989"/>
                </a:cubicBezTo>
                <a:cubicBezTo>
                  <a:pt x="270479" y="308747"/>
                  <a:pt x="276559" y="287091"/>
                  <a:pt x="276559" y="287091"/>
                </a:cubicBezTo>
                <a:cubicBezTo>
                  <a:pt x="274787" y="280003"/>
                  <a:pt x="275296" y="271905"/>
                  <a:pt x="271243" y="265826"/>
                </a:cubicBezTo>
                <a:cubicBezTo>
                  <a:pt x="267699" y="260510"/>
                  <a:pt x="258680" y="260611"/>
                  <a:pt x="255294" y="255193"/>
                </a:cubicBezTo>
                <a:cubicBezTo>
                  <a:pt x="249354" y="245689"/>
                  <a:pt x="244662" y="223296"/>
                  <a:pt x="244662" y="223296"/>
                </a:cubicBezTo>
                <a:cubicBezTo>
                  <a:pt x="252059" y="178911"/>
                  <a:pt x="239765" y="199652"/>
                  <a:pt x="271243" y="180765"/>
                </a:cubicBezTo>
                <a:cubicBezTo>
                  <a:pt x="282201" y="174190"/>
                  <a:pt x="303141" y="159500"/>
                  <a:pt x="303141" y="159500"/>
                </a:cubicBezTo>
                <a:cubicBezTo>
                  <a:pt x="304913" y="154184"/>
                  <a:pt x="308457" y="149156"/>
                  <a:pt x="308457" y="143552"/>
                </a:cubicBezTo>
                <a:cubicBezTo>
                  <a:pt x="308457" y="133102"/>
                  <a:pt x="301338" y="102688"/>
                  <a:pt x="297824" y="90389"/>
                </a:cubicBezTo>
                <a:cubicBezTo>
                  <a:pt x="296284" y="85001"/>
                  <a:pt x="293066" y="80016"/>
                  <a:pt x="292508" y="74440"/>
                </a:cubicBezTo>
                <a:cubicBezTo>
                  <a:pt x="291274" y="62097"/>
                  <a:pt x="306685" y="31024"/>
                  <a:pt x="303141" y="21277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4DC1640-4687-4875-8E02-22D189E9B2B0}"/>
              </a:ext>
            </a:extLst>
          </p:cNvPr>
          <p:cNvSpPr/>
          <p:nvPr/>
        </p:nvSpPr>
        <p:spPr>
          <a:xfrm>
            <a:off x="5162107" y="1132224"/>
            <a:ext cx="79744" cy="112730"/>
          </a:xfrm>
          <a:custGeom>
            <a:avLst/>
            <a:gdLst>
              <a:gd name="connsiteX0" fmla="*/ 69112 w 79744"/>
              <a:gd name="connsiteY0" fmla="*/ 143 h 112730"/>
              <a:gd name="connsiteX1" fmla="*/ 31898 w 79744"/>
              <a:gd name="connsiteY1" fmla="*/ 5460 h 112730"/>
              <a:gd name="connsiteX2" fmla="*/ 0 w 79744"/>
              <a:gd name="connsiteY2" fmla="*/ 16092 h 112730"/>
              <a:gd name="connsiteX3" fmla="*/ 5316 w 79744"/>
              <a:gd name="connsiteY3" fmla="*/ 85204 h 112730"/>
              <a:gd name="connsiteX4" fmla="*/ 10633 w 79744"/>
              <a:gd name="connsiteY4" fmla="*/ 111785 h 112730"/>
              <a:gd name="connsiteX5" fmla="*/ 37214 w 79744"/>
              <a:gd name="connsiteY5" fmla="*/ 101153 h 112730"/>
              <a:gd name="connsiteX6" fmla="*/ 42530 w 79744"/>
              <a:gd name="connsiteY6" fmla="*/ 79888 h 112730"/>
              <a:gd name="connsiteX7" fmla="*/ 74428 w 79744"/>
              <a:gd name="connsiteY7" fmla="*/ 58623 h 112730"/>
              <a:gd name="connsiteX8" fmla="*/ 79744 w 79744"/>
              <a:gd name="connsiteY8" fmla="*/ 37357 h 112730"/>
              <a:gd name="connsiteX9" fmla="*/ 74428 w 79744"/>
              <a:gd name="connsiteY9" fmla="*/ 10776 h 112730"/>
              <a:gd name="connsiteX10" fmla="*/ 69112 w 79744"/>
              <a:gd name="connsiteY10" fmla="*/ 143 h 11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744" h="112730">
                <a:moveTo>
                  <a:pt x="69112" y="143"/>
                </a:moveTo>
                <a:cubicBezTo>
                  <a:pt x="62024" y="-743"/>
                  <a:pt x="44108" y="2642"/>
                  <a:pt x="31898" y="5460"/>
                </a:cubicBezTo>
                <a:cubicBezTo>
                  <a:pt x="20977" y="7980"/>
                  <a:pt x="0" y="16092"/>
                  <a:pt x="0" y="16092"/>
                </a:cubicBezTo>
                <a:cubicBezTo>
                  <a:pt x="1772" y="39129"/>
                  <a:pt x="2764" y="62240"/>
                  <a:pt x="5316" y="85204"/>
                </a:cubicBezTo>
                <a:cubicBezTo>
                  <a:pt x="6314" y="94185"/>
                  <a:pt x="2551" y="107744"/>
                  <a:pt x="10633" y="111785"/>
                </a:cubicBezTo>
                <a:cubicBezTo>
                  <a:pt x="19168" y="116053"/>
                  <a:pt x="28354" y="104697"/>
                  <a:pt x="37214" y="101153"/>
                </a:cubicBezTo>
                <a:cubicBezTo>
                  <a:pt x="38986" y="94065"/>
                  <a:pt x="38905" y="86232"/>
                  <a:pt x="42530" y="79888"/>
                </a:cubicBezTo>
                <a:cubicBezTo>
                  <a:pt x="51900" y="63490"/>
                  <a:pt x="59203" y="63698"/>
                  <a:pt x="74428" y="58623"/>
                </a:cubicBezTo>
                <a:cubicBezTo>
                  <a:pt x="76200" y="51534"/>
                  <a:pt x="79744" y="44664"/>
                  <a:pt x="79744" y="37357"/>
                </a:cubicBezTo>
                <a:cubicBezTo>
                  <a:pt x="79744" y="28321"/>
                  <a:pt x="75706" y="19721"/>
                  <a:pt x="74428" y="10776"/>
                </a:cubicBezTo>
                <a:cubicBezTo>
                  <a:pt x="73927" y="7267"/>
                  <a:pt x="76200" y="1029"/>
                  <a:pt x="69112" y="143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36FCF6-0345-4DD8-A23E-CBBD18D5AE3F}"/>
              </a:ext>
            </a:extLst>
          </p:cNvPr>
          <p:cNvSpPr/>
          <p:nvPr/>
        </p:nvSpPr>
        <p:spPr>
          <a:xfrm>
            <a:off x="4913186" y="1365357"/>
            <a:ext cx="199670" cy="129443"/>
          </a:xfrm>
          <a:custGeom>
            <a:avLst/>
            <a:gdLst>
              <a:gd name="connsiteX0" fmla="*/ 101683 w 104556"/>
              <a:gd name="connsiteY0" fmla="*/ 3987 h 67782"/>
              <a:gd name="connsiteX1" fmla="*/ 16623 w 104556"/>
              <a:gd name="connsiteY1" fmla="*/ 9303 h 67782"/>
              <a:gd name="connsiteX2" fmla="*/ 674 w 104556"/>
              <a:gd name="connsiteY2" fmla="*/ 19936 h 67782"/>
              <a:gd name="connsiteX3" fmla="*/ 32572 w 104556"/>
              <a:gd name="connsiteY3" fmla="*/ 30568 h 67782"/>
              <a:gd name="connsiteX4" fmla="*/ 64469 w 104556"/>
              <a:gd name="connsiteY4" fmla="*/ 57150 h 67782"/>
              <a:gd name="connsiteX5" fmla="*/ 80418 w 104556"/>
              <a:gd name="connsiteY5" fmla="*/ 67782 h 67782"/>
              <a:gd name="connsiteX6" fmla="*/ 101683 w 104556"/>
              <a:gd name="connsiteY6" fmla="*/ 3987 h 6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556" h="67782">
                <a:moveTo>
                  <a:pt x="101683" y="3987"/>
                </a:moveTo>
                <a:cubicBezTo>
                  <a:pt x="91051" y="-5759"/>
                  <a:pt x="44684" y="4872"/>
                  <a:pt x="16623" y="9303"/>
                </a:cubicBezTo>
                <a:cubicBezTo>
                  <a:pt x="10312" y="10300"/>
                  <a:pt x="-3160" y="14824"/>
                  <a:pt x="674" y="19936"/>
                </a:cubicBezTo>
                <a:cubicBezTo>
                  <a:pt x="7399" y="28902"/>
                  <a:pt x="32572" y="30568"/>
                  <a:pt x="32572" y="30568"/>
                </a:cubicBezTo>
                <a:cubicBezTo>
                  <a:pt x="72177" y="56972"/>
                  <a:pt x="23528" y="23032"/>
                  <a:pt x="64469" y="57150"/>
                </a:cubicBezTo>
                <a:cubicBezTo>
                  <a:pt x="69377" y="61240"/>
                  <a:pt x="75102" y="64238"/>
                  <a:pt x="80418" y="67782"/>
                </a:cubicBezTo>
                <a:cubicBezTo>
                  <a:pt x="90779" y="36703"/>
                  <a:pt x="112315" y="13733"/>
                  <a:pt x="101683" y="3987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8D883B7-AA2F-465D-97B2-B60658A7F2BF}"/>
              </a:ext>
            </a:extLst>
          </p:cNvPr>
          <p:cNvSpPr/>
          <p:nvPr/>
        </p:nvSpPr>
        <p:spPr>
          <a:xfrm>
            <a:off x="5709684" y="1371600"/>
            <a:ext cx="526311" cy="255181"/>
          </a:xfrm>
          <a:custGeom>
            <a:avLst/>
            <a:gdLst>
              <a:gd name="connsiteX0" fmla="*/ 58479 w 526311"/>
              <a:gd name="connsiteY0" fmla="*/ 26581 h 255181"/>
              <a:gd name="connsiteX1" fmla="*/ 85060 w 526311"/>
              <a:gd name="connsiteY1" fmla="*/ 21265 h 255181"/>
              <a:gd name="connsiteX2" fmla="*/ 116958 w 526311"/>
              <a:gd name="connsiteY2" fmla="*/ 31898 h 255181"/>
              <a:gd name="connsiteX3" fmla="*/ 154172 w 526311"/>
              <a:gd name="connsiteY3" fmla="*/ 42530 h 255181"/>
              <a:gd name="connsiteX4" fmla="*/ 287079 w 526311"/>
              <a:gd name="connsiteY4" fmla="*/ 37214 h 255181"/>
              <a:gd name="connsiteX5" fmla="*/ 318976 w 526311"/>
              <a:gd name="connsiteY5" fmla="*/ 15949 h 255181"/>
              <a:gd name="connsiteX6" fmla="*/ 350874 w 526311"/>
              <a:gd name="connsiteY6" fmla="*/ 0 h 255181"/>
              <a:gd name="connsiteX7" fmla="*/ 388088 w 526311"/>
              <a:gd name="connsiteY7" fmla="*/ 15949 h 255181"/>
              <a:gd name="connsiteX8" fmla="*/ 409353 w 526311"/>
              <a:gd name="connsiteY8" fmla="*/ 47847 h 255181"/>
              <a:gd name="connsiteX9" fmla="*/ 425302 w 526311"/>
              <a:gd name="connsiteY9" fmla="*/ 58479 h 255181"/>
              <a:gd name="connsiteX10" fmla="*/ 473149 w 526311"/>
              <a:gd name="connsiteY10" fmla="*/ 101009 h 255181"/>
              <a:gd name="connsiteX11" fmla="*/ 489097 w 526311"/>
              <a:gd name="connsiteY11" fmla="*/ 106326 h 255181"/>
              <a:gd name="connsiteX12" fmla="*/ 515679 w 526311"/>
              <a:gd name="connsiteY12" fmla="*/ 138223 h 255181"/>
              <a:gd name="connsiteX13" fmla="*/ 526311 w 526311"/>
              <a:gd name="connsiteY13" fmla="*/ 154172 h 255181"/>
              <a:gd name="connsiteX14" fmla="*/ 520995 w 526311"/>
              <a:gd name="connsiteY14" fmla="*/ 180753 h 255181"/>
              <a:gd name="connsiteX15" fmla="*/ 489097 w 526311"/>
              <a:gd name="connsiteY15" fmla="*/ 191386 h 255181"/>
              <a:gd name="connsiteX16" fmla="*/ 473149 w 526311"/>
              <a:gd name="connsiteY16" fmla="*/ 196702 h 255181"/>
              <a:gd name="connsiteX17" fmla="*/ 457200 w 526311"/>
              <a:gd name="connsiteY17" fmla="*/ 207335 h 255181"/>
              <a:gd name="connsiteX18" fmla="*/ 435935 w 526311"/>
              <a:gd name="connsiteY18" fmla="*/ 217967 h 255181"/>
              <a:gd name="connsiteX19" fmla="*/ 425302 w 526311"/>
              <a:gd name="connsiteY19" fmla="*/ 239233 h 255181"/>
              <a:gd name="connsiteX20" fmla="*/ 377456 w 526311"/>
              <a:gd name="connsiteY20" fmla="*/ 255181 h 255181"/>
              <a:gd name="connsiteX21" fmla="*/ 308344 w 526311"/>
              <a:gd name="connsiteY21" fmla="*/ 249865 h 255181"/>
              <a:gd name="connsiteX22" fmla="*/ 292395 w 526311"/>
              <a:gd name="connsiteY22" fmla="*/ 233916 h 255181"/>
              <a:gd name="connsiteX23" fmla="*/ 276446 w 526311"/>
              <a:gd name="connsiteY23" fmla="*/ 223284 h 255181"/>
              <a:gd name="connsiteX24" fmla="*/ 265814 w 526311"/>
              <a:gd name="connsiteY24" fmla="*/ 207335 h 255181"/>
              <a:gd name="connsiteX25" fmla="*/ 207335 w 526311"/>
              <a:gd name="connsiteY25" fmla="*/ 186070 h 255181"/>
              <a:gd name="connsiteX26" fmla="*/ 191386 w 526311"/>
              <a:gd name="connsiteY26" fmla="*/ 180753 h 255181"/>
              <a:gd name="connsiteX27" fmla="*/ 111642 w 526311"/>
              <a:gd name="connsiteY27" fmla="*/ 175437 h 255181"/>
              <a:gd name="connsiteX28" fmla="*/ 21265 w 526311"/>
              <a:gd name="connsiteY28" fmla="*/ 170121 h 255181"/>
              <a:gd name="connsiteX29" fmla="*/ 5316 w 526311"/>
              <a:gd name="connsiteY29" fmla="*/ 164805 h 255181"/>
              <a:gd name="connsiteX30" fmla="*/ 0 w 526311"/>
              <a:gd name="connsiteY30" fmla="*/ 148856 h 255181"/>
              <a:gd name="connsiteX31" fmla="*/ 10632 w 526311"/>
              <a:gd name="connsiteY31" fmla="*/ 90377 h 255181"/>
              <a:gd name="connsiteX32" fmla="*/ 21265 w 526311"/>
              <a:gd name="connsiteY32" fmla="*/ 74428 h 255181"/>
              <a:gd name="connsiteX33" fmla="*/ 37214 w 526311"/>
              <a:gd name="connsiteY33" fmla="*/ 53163 h 255181"/>
              <a:gd name="connsiteX34" fmla="*/ 47846 w 526311"/>
              <a:gd name="connsiteY34" fmla="*/ 37214 h 255181"/>
              <a:gd name="connsiteX35" fmla="*/ 58479 w 526311"/>
              <a:gd name="connsiteY35" fmla="*/ 265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311" h="255181">
                <a:moveTo>
                  <a:pt x="58479" y="26581"/>
                </a:moveTo>
                <a:cubicBezTo>
                  <a:pt x="64681" y="23923"/>
                  <a:pt x="76061" y="20447"/>
                  <a:pt x="85060" y="21265"/>
                </a:cubicBezTo>
                <a:cubicBezTo>
                  <a:pt x="96222" y="22280"/>
                  <a:pt x="106325" y="28354"/>
                  <a:pt x="116958" y="31898"/>
                </a:cubicBezTo>
                <a:cubicBezTo>
                  <a:pt x="139833" y="39523"/>
                  <a:pt x="127478" y="35857"/>
                  <a:pt x="154172" y="42530"/>
                </a:cubicBezTo>
                <a:cubicBezTo>
                  <a:pt x="198474" y="40758"/>
                  <a:pt x="243307" y="44274"/>
                  <a:pt x="287079" y="37214"/>
                </a:cubicBezTo>
                <a:cubicBezTo>
                  <a:pt x="299694" y="35179"/>
                  <a:pt x="308344" y="23037"/>
                  <a:pt x="318976" y="15949"/>
                </a:cubicBezTo>
                <a:cubicBezTo>
                  <a:pt x="339588" y="2207"/>
                  <a:pt x="328863" y="7337"/>
                  <a:pt x="350874" y="0"/>
                </a:cubicBezTo>
                <a:cubicBezTo>
                  <a:pt x="364904" y="3507"/>
                  <a:pt x="377808" y="4200"/>
                  <a:pt x="388088" y="15949"/>
                </a:cubicBezTo>
                <a:cubicBezTo>
                  <a:pt x="396503" y="25566"/>
                  <a:pt x="398720" y="40759"/>
                  <a:pt x="409353" y="47847"/>
                </a:cubicBezTo>
                <a:cubicBezTo>
                  <a:pt x="414669" y="51391"/>
                  <a:pt x="420527" y="54234"/>
                  <a:pt x="425302" y="58479"/>
                </a:cubicBezTo>
                <a:cubicBezTo>
                  <a:pt x="443426" y="74589"/>
                  <a:pt x="452461" y="90664"/>
                  <a:pt x="473149" y="101009"/>
                </a:cubicBezTo>
                <a:cubicBezTo>
                  <a:pt x="478161" y="103515"/>
                  <a:pt x="483781" y="104554"/>
                  <a:pt x="489097" y="106326"/>
                </a:cubicBezTo>
                <a:cubicBezTo>
                  <a:pt x="515504" y="145933"/>
                  <a:pt x="481558" y="97276"/>
                  <a:pt x="515679" y="138223"/>
                </a:cubicBezTo>
                <a:cubicBezTo>
                  <a:pt x="519769" y="143131"/>
                  <a:pt x="522767" y="148856"/>
                  <a:pt x="526311" y="154172"/>
                </a:cubicBezTo>
                <a:cubicBezTo>
                  <a:pt x="524539" y="163032"/>
                  <a:pt x="527384" y="174364"/>
                  <a:pt x="520995" y="180753"/>
                </a:cubicBezTo>
                <a:cubicBezTo>
                  <a:pt x="513070" y="188678"/>
                  <a:pt x="499730" y="187842"/>
                  <a:pt x="489097" y="191386"/>
                </a:cubicBezTo>
                <a:lnTo>
                  <a:pt x="473149" y="196702"/>
                </a:lnTo>
                <a:cubicBezTo>
                  <a:pt x="467833" y="200246"/>
                  <a:pt x="462748" y="204165"/>
                  <a:pt x="457200" y="207335"/>
                </a:cubicBezTo>
                <a:cubicBezTo>
                  <a:pt x="450319" y="211267"/>
                  <a:pt x="441539" y="212363"/>
                  <a:pt x="435935" y="217967"/>
                </a:cubicBezTo>
                <a:cubicBezTo>
                  <a:pt x="430331" y="223571"/>
                  <a:pt x="431988" y="234978"/>
                  <a:pt x="425302" y="239233"/>
                </a:cubicBezTo>
                <a:cubicBezTo>
                  <a:pt x="411119" y="248259"/>
                  <a:pt x="377456" y="255181"/>
                  <a:pt x="377456" y="255181"/>
                </a:cubicBezTo>
                <a:cubicBezTo>
                  <a:pt x="354419" y="253409"/>
                  <a:pt x="330760" y="255469"/>
                  <a:pt x="308344" y="249865"/>
                </a:cubicBezTo>
                <a:cubicBezTo>
                  <a:pt x="301050" y="248042"/>
                  <a:pt x="298171" y="238729"/>
                  <a:pt x="292395" y="233916"/>
                </a:cubicBezTo>
                <a:cubicBezTo>
                  <a:pt x="287487" y="229826"/>
                  <a:pt x="281762" y="226828"/>
                  <a:pt x="276446" y="223284"/>
                </a:cubicBezTo>
                <a:cubicBezTo>
                  <a:pt x="272902" y="217968"/>
                  <a:pt x="270332" y="211853"/>
                  <a:pt x="265814" y="207335"/>
                </a:cubicBezTo>
                <a:cubicBezTo>
                  <a:pt x="249875" y="191396"/>
                  <a:pt x="227631" y="191144"/>
                  <a:pt x="207335" y="186070"/>
                </a:cubicBezTo>
                <a:cubicBezTo>
                  <a:pt x="201898" y="184711"/>
                  <a:pt x="196956" y="181372"/>
                  <a:pt x="191386" y="180753"/>
                </a:cubicBezTo>
                <a:cubicBezTo>
                  <a:pt x="164909" y="177811"/>
                  <a:pt x="138230" y="177099"/>
                  <a:pt x="111642" y="175437"/>
                </a:cubicBezTo>
                <a:lnTo>
                  <a:pt x="21265" y="170121"/>
                </a:lnTo>
                <a:cubicBezTo>
                  <a:pt x="15949" y="168349"/>
                  <a:pt x="9279" y="168768"/>
                  <a:pt x="5316" y="164805"/>
                </a:cubicBezTo>
                <a:cubicBezTo>
                  <a:pt x="1353" y="160842"/>
                  <a:pt x="0" y="154460"/>
                  <a:pt x="0" y="148856"/>
                </a:cubicBezTo>
                <a:cubicBezTo>
                  <a:pt x="0" y="137863"/>
                  <a:pt x="3156" y="105329"/>
                  <a:pt x="10632" y="90377"/>
                </a:cubicBezTo>
                <a:cubicBezTo>
                  <a:pt x="13489" y="84662"/>
                  <a:pt x="17551" y="79627"/>
                  <a:pt x="21265" y="74428"/>
                </a:cubicBezTo>
                <a:cubicBezTo>
                  <a:pt x="26415" y="67218"/>
                  <a:pt x="32064" y="60373"/>
                  <a:pt x="37214" y="53163"/>
                </a:cubicBezTo>
                <a:cubicBezTo>
                  <a:pt x="40928" y="47964"/>
                  <a:pt x="43328" y="41732"/>
                  <a:pt x="47846" y="37214"/>
                </a:cubicBezTo>
                <a:cubicBezTo>
                  <a:pt x="49099" y="35961"/>
                  <a:pt x="52277" y="29239"/>
                  <a:pt x="58479" y="2658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723C28D-9123-4D33-BE51-383079481425}"/>
              </a:ext>
            </a:extLst>
          </p:cNvPr>
          <p:cNvSpPr/>
          <p:nvPr/>
        </p:nvSpPr>
        <p:spPr>
          <a:xfrm>
            <a:off x="5613991" y="1174868"/>
            <a:ext cx="191386" cy="74458"/>
          </a:xfrm>
          <a:custGeom>
            <a:avLst/>
            <a:gdLst>
              <a:gd name="connsiteX0" fmla="*/ 0 w 191386"/>
              <a:gd name="connsiteY0" fmla="*/ 5346 h 74458"/>
              <a:gd name="connsiteX1" fmla="*/ 58479 w 191386"/>
              <a:gd name="connsiteY1" fmla="*/ 5346 h 74458"/>
              <a:gd name="connsiteX2" fmla="*/ 148856 w 191386"/>
              <a:gd name="connsiteY2" fmla="*/ 10662 h 74458"/>
              <a:gd name="connsiteX3" fmla="*/ 170121 w 191386"/>
              <a:gd name="connsiteY3" fmla="*/ 15979 h 74458"/>
              <a:gd name="connsiteX4" fmla="*/ 191386 w 191386"/>
              <a:gd name="connsiteY4" fmla="*/ 47876 h 74458"/>
              <a:gd name="connsiteX5" fmla="*/ 186069 w 191386"/>
              <a:gd name="connsiteY5" fmla="*/ 69141 h 74458"/>
              <a:gd name="connsiteX6" fmla="*/ 170121 w 191386"/>
              <a:gd name="connsiteY6" fmla="*/ 74458 h 74458"/>
              <a:gd name="connsiteX7" fmla="*/ 116958 w 191386"/>
              <a:gd name="connsiteY7" fmla="*/ 69141 h 74458"/>
              <a:gd name="connsiteX8" fmla="*/ 85060 w 191386"/>
              <a:gd name="connsiteY8" fmla="*/ 53192 h 74458"/>
              <a:gd name="connsiteX9" fmla="*/ 53162 w 191386"/>
              <a:gd name="connsiteY9" fmla="*/ 42560 h 74458"/>
              <a:gd name="connsiteX10" fmla="*/ 15949 w 191386"/>
              <a:gd name="connsiteY10" fmla="*/ 31927 h 74458"/>
              <a:gd name="connsiteX11" fmla="*/ 0 w 191386"/>
              <a:gd name="connsiteY11" fmla="*/ 5346 h 7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386" h="74458">
                <a:moveTo>
                  <a:pt x="0" y="5346"/>
                </a:moveTo>
                <a:cubicBezTo>
                  <a:pt x="46653" y="-3984"/>
                  <a:pt x="6332" y="812"/>
                  <a:pt x="58479" y="5346"/>
                </a:cubicBezTo>
                <a:cubicBezTo>
                  <a:pt x="88543" y="7960"/>
                  <a:pt x="118730" y="8890"/>
                  <a:pt x="148856" y="10662"/>
                </a:cubicBezTo>
                <a:cubicBezTo>
                  <a:pt x="155944" y="12434"/>
                  <a:pt x="164622" y="11168"/>
                  <a:pt x="170121" y="15979"/>
                </a:cubicBezTo>
                <a:cubicBezTo>
                  <a:pt x="179738" y="24394"/>
                  <a:pt x="191386" y="47876"/>
                  <a:pt x="191386" y="47876"/>
                </a:cubicBezTo>
                <a:cubicBezTo>
                  <a:pt x="189614" y="54964"/>
                  <a:pt x="190633" y="63435"/>
                  <a:pt x="186069" y="69141"/>
                </a:cubicBezTo>
                <a:cubicBezTo>
                  <a:pt x="182568" y="73517"/>
                  <a:pt x="175725" y="74458"/>
                  <a:pt x="170121" y="74458"/>
                </a:cubicBezTo>
                <a:cubicBezTo>
                  <a:pt x="152312" y="74458"/>
                  <a:pt x="134679" y="70913"/>
                  <a:pt x="116958" y="69141"/>
                </a:cubicBezTo>
                <a:cubicBezTo>
                  <a:pt x="58793" y="49754"/>
                  <a:pt x="146895" y="80674"/>
                  <a:pt x="85060" y="53192"/>
                </a:cubicBezTo>
                <a:cubicBezTo>
                  <a:pt x="74818" y="48640"/>
                  <a:pt x="63795" y="46104"/>
                  <a:pt x="53162" y="42560"/>
                </a:cubicBezTo>
                <a:cubicBezTo>
                  <a:pt x="30279" y="34933"/>
                  <a:pt x="42655" y="38604"/>
                  <a:pt x="15949" y="31927"/>
                </a:cubicBezTo>
                <a:lnTo>
                  <a:pt x="0" y="534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28D7328-82DE-4A5E-BA4A-3AD372E8D225}"/>
              </a:ext>
            </a:extLst>
          </p:cNvPr>
          <p:cNvSpPr/>
          <p:nvPr/>
        </p:nvSpPr>
        <p:spPr>
          <a:xfrm>
            <a:off x="5661837" y="1569794"/>
            <a:ext cx="308344" cy="184578"/>
          </a:xfrm>
          <a:custGeom>
            <a:avLst/>
            <a:gdLst>
              <a:gd name="connsiteX0" fmla="*/ 31898 w 308344"/>
              <a:gd name="connsiteY0" fmla="*/ 3825 h 184578"/>
              <a:gd name="connsiteX1" fmla="*/ 69112 w 308344"/>
              <a:gd name="connsiteY1" fmla="*/ 9141 h 184578"/>
              <a:gd name="connsiteX2" fmla="*/ 223284 w 308344"/>
              <a:gd name="connsiteY2" fmla="*/ 9141 h 184578"/>
              <a:gd name="connsiteX3" fmla="*/ 233916 w 308344"/>
              <a:gd name="connsiteY3" fmla="*/ 41039 h 184578"/>
              <a:gd name="connsiteX4" fmla="*/ 276447 w 308344"/>
              <a:gd name="connsiteY4" fmla="*/ 62304 h 184578"/>
              <a:gd name="connsiteX5" fmla="*/ 281763 w 308344"/>
              <a:gd name="connsiteY5" fmla="*/ 78253 h 184578"/>
              <a:gd name="connsiteX6" fmla="*/ 287079 w 308344"/>
              <a:gd name="connsiteY6" fmla="*/ 115466 h 184578"/>
              <a:gd name="connsiteX7" fmla="*/ 303028 w 308344"/>
              <a:gd name="connsiteY7" fmla="*/ 126099 h 184578"/>
              <a:gd name="connsiteX8" fmla="*/ 308344 w 308344"/>
              <a:gd name="connsiteY8" fmla="*/ 142048 h 184578"/>
              <a:gd name="connsiteX9" fmla="*/ 292396 w 308344"/>
              <a:gd name="connsiteY9" fmla="*/ 173946 h 184578"/>
              <a:gd name="connsiteX10" fmla="*/ 276447 w 308344"/>
              <a:gd name="connsiteY10" fmla="*/ 184578 h 184578"/>
              <a:gd name="connsiteX11" fmla="*/ 180754 w 308344"/>
              <a:gd name="connsiteY11" fmla="*/ 179262 h 184578"/>
              <a:gd name="connsiteX12" fmla="*/ 159489 w 308344"/>
              <a:gd name="connsiteY12" fmla="*/ 173946 h 184578"/>
              <a:gd name="connsiteX13" fmla="*/ 111642 w 308344"/>
              <a:gd name="connsiteY13" fmla="*/ 184578 h 184578"/>
              <a:gd name="connsiteX14" fmla="*/ 42530 w 308344"/>
              <a:gd name="connsiteY14" fmla="*/ 179262 h 184578"/>
              <a:gd name="connsiteX15" fmla="*/ 26582 w 308344"/>
              <a:gd name="connsiteY15" fmla="*/ 163313 h 184578"/>
              <a:gd name="connsiteX16" fmla="*/ 5316 w 308344"/>
              <a:gd name="connsiteY16" fmla="*/ 131415 h 184578"/>
              <a:gd name="connsiteX17" fmla="*/ 0 w 308344"/>
              <a:gd name="connsiteY17" fmla="*/ 110150 h 184578"/>
              <a:gd name="connsiteX18" fmla="*/ 10633 w 308344"/>
              <a:gd name="connsiteY18" fmla="*/ 62304 h 184578"/>
              <a:gd name="connsiteX19" fmla="*/ 21265 w 308344"/>
              <a:gd name="connsiteY19" fmla="*/ 46355 h 184578"/>
              <a:gd name="connsiteX20" fmla="*/ 31898 w 308344"/>
              <a:gd name="connsiteY20" fmla="*/ 3825 h 1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8344" h="184578">
                <a:moveTo>
                  <a:pt x="31898" y="3825"/>
                </a:moveTo>
                <a:cubicBezTo>
                  <a:pt x="39872" y="-2377"/>
                  <a:pt x="56581" y="9141"/>
                  <a:pt x="69112" y="9141"/>
                </a:cubicBezTo>
                <a:cubicBezTo>
                  <a:pt x="229530" y="9141"/>
                  <a:pt x="161576" y="-11427"/>
                  <a:pt x="223284" y="9141"/>
                </a:cubicBezTo>
                <a:lnTo>
                  <a:pt x="233916" y="41039"/>
                </a:lnTo>
                <a:cubicBezTo>
                  <a:pt x="243195" y="68874"/>
                  <a:pt x="233689" y="56195"/>
                  <a:pt x="276447" y="62304"/>
                </a:cubicBezTo>
                <a:cubicBezTo>
                  <a:pt x="278219" y="67620"/>
                  <a:pt x="280664" y="72758"/>
                  <a:pt x="281763" y="78253"/>
                </a:cubicBezTo>
                <a:cubicBezTo>
                  <a:pt x="284220" y="90540"/>
                  <a:pt x="281990" y="104016"/>
                  <a:pt x="287079" y="115466"/>
                </a:cubicBezTo>
                <a:cubicBezTo>
                  <a:pt x="289674" y="121305"/>
                  <a:pt x="297712" y="122555"/>
                  <a:pt x="303028" y="126099"/>
                </a:cubicBezTo>
                <a:cubicBezTo>
                  <a:pt x="304800" y="131415"/>
                  <a:pt x="308344" y="136444"/>
                  <a:pt x="308344" y="142048"/>
                </a:cubicBezTo>
                <a:cubicBezTo>
                  <a:pt x="308344" y="150695"/>
                  <a:pt x="297772" y="168570"/>
                  <a:pt x="292396" y="173946"/>
                </a:cubicBezTo>
                <a:cubicBezTo>
                  <a:pt x="287878" y="178464"/>
                  <a:pt x="281763" y="181034"/>
                  <a:pt x="276447" y="184578"/>
                </a:cubicBezTo>
                <a:cubicBezTo>
                  <a:pt x="244549" y="182806"/>
                  <a:pt x="212570" y="182154"/>
                  <a:pt x="180754" y="179262"/>
                </a:cubicBezTo>
                <a:cubicBezTo>
                  <a:pt x="173478" y="178601"/>
                  <a:pt x="166795" y="173946"/>
                  <a:pt x="159489" y="173946"/>
                </a:cubicBezTo>
                <a:cubicBezTo>
                  <a:pt x="140776" y="173946"/>
                  <a:pt x="128089" y="179096"/>
                  <a:pt x="111642" y="184578"/>
                </a:cubicBezTo>
                <a:cubicBezTo>
                  <a:pt x="88605" y="182806"/>
                  <a:pt x="64946" y="184866"/>
                  <a:pt x="42530" y="179262"/>
                </a:cubicBezTo>
                <a:cubicBezTo>
                  <a:pt x="35236" y="177439"/>
                  <a:pt x="31198" y="169248"/>
                  <a:pt x="26582" y="163313"/>
                </a:cubicBezTo>
                <a:cubicBezTo>
                  <a:pt x="18736" y="153226"/>
                  <a:pt x="5316" y="131415"/>
                  <a:pt x="5316" y="131415"/>
                </a:cubicBezTo>
                <a:cubicBezTo>
                  <a:pt x="3544" y="124327"/>
                  <a:pt x="0" y="117456"/>
                  <a:pt x="0" y="110150"/>
                </a:cubicBezTo>
                <a:cubicBezTo>
                  <a:pt x="0" y="101978"/>
                  <a:pt x="5150" y="73271"/>
                  <a:pt x="10633" y="62304"/>
                </a:cubicBezTo>
                <a:cubicBezTo>
                  <a:pt x="13490" y="56589"/>
                  <a:pt x="17978" y="51834"/>
                  <a:pt x="21265" y="46355"/>
                </a:cubicBezTo>
                <a:cubicBezTo>
                  <a:pt x="23304" y="42957"/>
                  <a:pt x="23924" y="10027"/>
                  <a:pt x="31898" y="382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B17A188-42E8-438D-BDED-E13E6B42741C}"/>
              </a:ext>
            </a:extLst>
          </p:cNvPr>
          <p:cNvSpPr/>
          <p:nvPr/>
        </p:nvSpPr>
        <p:spPr>
          <a:xfrm>
            <a:off x="5462953" y="1541721"/>
            <a:ext cx="247413" cy="100581"/>
          </a:xfrm>
          <a:custGeom>
            <a:avLst/>
            <a:gdLst>
              <a:gd name="connsiteX0" fmla="*/ 7498 w 247413"/>
              <a:gd name="connsiteY0" fmla="*/ 79744 h 100581"/>
              <a:gd name="connsiteX1" fmla="*/ 34080 w 247413"/>
              <a:gd name="connsiteY1" fmla="*/ 63795 h 100581"/>
              <a:gd name="connsiteX2" fmla="*/ 44712 w 247413"/>
              <a:gd name="connsiteY2" fmla="*/ 26581 h 100581"/>
              <a:gd name="connsiteX3" fmla="*/ 97875 w 247413"/>
              <a:gd name="connsiteY3" fmla="*/ 10632 h 100581"/>
              <a:gd name="connsiteX4" fmla="*/ 140405 w 247413"/>
              <a:gd name="connsiteY4" fmla="*/ 0 h 100581"/>
              <a:gd name="connsiteX5" fmla="*/ 214833 w 247413"/>
              <a:gd name="connsiteY5" fmla="*/ 5316 h 100581"/>
              <a:gd name="connsiteX6" fmla="*/ 246731 w 247413"/>
              <a:gd name="connsiteY6" fmla="*/ 15949 h 100581"/>
              <a:gd name="connsiteX7" fmla="*/ 230782 w 247413"/>
              <a:gd name="connsiteY7" fmla="*/ 31898 h 100581"/>
              <a:gd name="connsiteX8" fmla="*/ 214833 w 247413"/>
              <a:gd name="connsiteY8" fmla="*/ 37214 h 100581"/>
              <a:gd name="connsiteX9" fmla="*/ 198884 w 247413"/>
              <a:gd name="connsiteY9" fmla="*/ 79744 h 100581"/>
              <a:gd name="connsiteX10" fmla="*/ 182935 w 247413"/>
              <a:gd name="connsiteY10" fmla="*/ 85060 h 100581"/>
              <a:gd name="connsiteX11" fmla="*/ 7498 w 247413"/>
              <a:gd name="connsiteY11" fmla="*/ 79744 h 10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413" h="100581">
                <a:moveTo>
                  <a:pt x="7498" y="79744"/>
                </a:moveTo>
                <a:cubicBezTo>
                  <a:pt x="-17311" y="76200"/>
                  <a:pt x="26773" y="71102"/>
                  <a:pt x="34080" y="63795"/>
                </a:cubicBezTo>
                <a:cubicBezTo>
                  <a:pt x="36798" y="61077"/>
                  <a:pt x="44437" y="26994"/>
                  <a:pt x="44712" y="26581"/>
                </a:cubicBezTo>
                <a:cubicBezTo>
                  <a:pt x="54998" y="11152"/>
                  <a:pt x="85890" y="12630"/>
                  <a:pt x="97875" y="10632"/>
                </a:cubicBezTo>
                <a:cubicBezTo>
                  <a:pt x="123538" y="6355"/>
                  <a:pt x="119861" y="6847"/>
                  <a:pt x="140405" y="0"/>
                </a:cubicBezTo>
                <a:cubicBezTo>
                  <a:pt x="165214" y="1772"/>
                  <a:pt x="190236" y="1626"/>
                  <a:pt x="214833" y="5316"/>
                </a:cubicBezTo>
                <a:cubicBezTo>
                  <a:pt x="225917" y="6979"/>
                  <a:pt x="240965" y="6338"/>
                  <a:pt x="246731" y="15949"/>
                </a:cubicBezTo>
                <a:cubicBezTo>
                  <a:pt x="250599" y="22396"/>
                  <a:pt x="237038" y="27728"/>
                  <a:pt x="230782" y="31898"/>
                </a:cubicBezTo>
                <a:cubicBezTo>
                  <a:pt x="226119" y="35006"/>
                  <a:pt x="220149" y="35442"/>
                  <a:pt x="214833" y="37214"/>
                </a:cubicBezTo>
                <a:cubicBezTo>
                  <a:pt x="211951" y="51624"/>
                  <a:pt x="211922" y="69314"/>
                  <a:pt x="198884" y="79744"/>
                </a:cubicBezTo>
                <a:cubicBezTo>
                  <a:pt x="194508" y="83245"/>
                  <a:pt x="188251" y="83288"/>
                  <a:pt x="182935" y="85060"/>
                </a:cubicBezTo>
                <a:cubicBezTo>
                  <a:pt x="128652" y="121252"/>
                  <a:pt x="32307" y="83288"/>
                  <a:pt x="7498" y="79744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0D03DCE-707C-41FA-9932-8CB3B71909D0}"/>
              </a:ext>
            </a:extLst>
          </p:cNvPr>
          <p:cNvSpPr/>
          <p:nvPr/>
        </p:nvSpPr>
        <p:spPr>
          <a:xfrm>
            <a:off x="5075165" y="1605516"/>
            <a:ext cx="508366" cy="561135"/>
          </a:xfrm>
          <a:custGeom>
            <a:avLst/>
            <a:gdLst>
              <a:gd name="connsiteX0" fmla="*/ 281763 w 447919"/>
              <a:gd name="connsiteY0" fmla="*/ 63796 h 494414"/>
              <a:gd name="connsiteX1" fmla="*/ 212652 w 447919"/>
              <a:gd name="connsiteY1" fmla="*/ 79744 h 494414"/>
              <a:gd name="connsiteX2" fmla="*/ 212652 w 447919"/>
              <a:gd name="connsiteY2" fmla="*/ 186070 h 494414"/>
              <a:gd name="connsiteX3" fmla="*/ 249866 w 447919"/>
              <a:gd name="connsiteY3" fmla="*/ 191386 h 494414"/>
              <a:gd name="connsiteX4" fmla="*/ 281763 w 447919"/>
              <a:gd name="connsiteY4" fmla="*/ 223284 h 494414"/>
              <a:gd name="connsiteX5" fmla="*/ 287080 w 447919"/>
              <a:gd name="connsiteY5" fmla="*/ 239233 h 494414"/>
              <a:gd name="connsiteX6" fmla="*/ 361507 w 447919"/>
              <a:gd name="connsiteY6" fmla="*/ 255182 h 494414"/>
              <a:gd name="connsiteX7" fmla="*/ 382773 w 447919"/>
              <a:gd name="connsiteY7" fmla="*/ 287079 h 494414"/>
              <a:gd name="connsiteX8" fmla="*/ 419987 w 447919"/>
              <a:gd name="connsiteY8" fmla="*/ 308344 h 494414"/>
              <a:gd name="connsiteX9" fmla="*/ 435935 w 447919"/>
              <a:gd name="connsiteY9" fmla="*/ 313661 h 494414"/>
              <a:gd name="connsiteX10" fmla="*/ 441252 w 447919"/>
              <a:gd name="connsiteY10" fmla="*/ 350875 h 494414"/>
              <a:gd name="connsiteX11" fmla="*/ 425303 w 447919"/>
              <a:gd name="connsiteY11" fmla="*/ 356191 h 494414"/>
              <a:gd name="connsiteX12" fmla="*/ 404038 w 447919"/>
              <a:gd name="connsiteY12" fmla="*/ 350875 h 494414"/>
              <a:gd name="connsiteX13" fmla="*/ 393405 w 447919"/>
              <a:gd name="connsiteY13" fmla="*/ 334926 h 494414"/>
              <a:gd name="connsiteX14" fmla="*/ 388089 w 447919"/>
              <a:gd name="connsiteY14" fmla="*/ 414670 h 494414"/>
              <a:gd name="connsiteX15" fmla="*/ 356191 w 447919"/>
              <a:gd name="connsiteY15" fmla="*/ 425303 h 494414"/>
              <a:gd name="connsiteX16" fmla="*/ 345559 w 447919"/>
              <a:gd name="connsiteY16" fmla="*/ 467833 h 494414"/>
              <a:gd name="connsiteX17" fmla="*/ 340242 w 447919"/>
              <a:gd name="connsiteY17" fmla="*/ 483782 h 494414"/>
              <a:gd name="connsiteX18" fmla="*/ 308345 w 447919"/>
              <a:gd name="connsiteY18" fmla="*/ 494414 h 494414"/>
              <a:gd name="connsiteX19" fmla="*/ 271131 w 447919"/>
              <a:gd name="connsiteY19" fmla="*/ 489098 h 494414"/>
              <a:gd name="connsiteX20" fmla="*/ 239233 w 447919"/>
              <a:gd name="connsiteY20" fmla="*/ 467833 h 494414"/>
              <a:gd name="connsiteX21" fmla="*/ 207335 w 447919"/>
              <a:gd name="connsiteY21" fmla="*/ 457200 h 494414"/>
              <a:gd name="connsiteX22" fmla="*/ 228600 w 447919"/>
              <a:gd name="connsiteY22" fmla="*/ 446568 h 494414"/>
              <a:gd name="connsiteX23" fmla="*/ 244549 w 447919"/>
              <a:gd name="connsiteY23" fmla="*/ 441251 h 494414"/>
              <a:gd name="connsiteX24" fmla="*/ 260498 w 447919"/>
              <a:gd name="connsiteY24" fmla="*/ 430619 h 494414"/>
              <a:gd name="connsiteX25" fmla="*/ 308345 w 447919"/>
              <a:gd name="connsiteY25" fmla="*/ 425303 h 494414"/>
              <a:gd name="connsiteX26" fmla="*/ 324293 w 447919"/>
              <a:gd name="connsiteY26" fmla="*/ 382772 h 494414"/>
              <a:gd name="connsiteX27" fmla="*/ 318977 w 447919"/>
              <a:gd name="connsiteY27" fmla="*/ 356191 h 494414"/>
              <a:gd name="connsiteX28" fmla="*/ 287080 w 447919"/>
              <a:gd name="connsiteY28" fmla="*/ 345558 h 494414"/>
              <a:gd name="connsiteX29" fmla="*/ 260498 w 447919"/>
              <a:gd name="connsiteY29" fmla="*/ 308344 h 494414"/>
              <a:gd name="connsiteX30" fmla="*/ 244549 w 447919"/>
              <a:gd name="connsiteY30" fmla="*/ 292396 h 494414"/>
              <a:gd name="connsiteX31" fmla="*/ 233917 w 447919"/>
              <a:gd name="connsiteY31" fmla="*/ 276447 h 494414"/>
              <a:gd name="connsiteX32" fmla="*/ 217968 w 447919"/>
              <a:gd name="connsiteY32" fmla="*/ 271131 h 494414"/>
              <a:gd name="connsiteX33" fmla="*/ 202019 w 447919"/>
              <a:gd name="connsiteY33" fmla="*/ 255182 h 494414"/>
              <a:gd name="connsiteX34" fmla="*/ 186070 w 447919"/>
              <a:gd name="connsiteY34" fmla="*/ 244549 h 494414"/>
              <a:gd name="connsiteX35" fmla="*/ 154173 w 447919"/>
              <a:gd name="connsiteY35" fmla="*/ 212651 h 494414"/>
              <a:gd name="connsiteX36" fmla="*/ 127591 w 447919"/>
              <a:gd name="connsiteY36" fmla="*/ 164805 h 494414"/>
              <a:gd name="connsiteX37" fmla="*/ 74428 w 447919"/>
              <a:gd name="connsiteY37" fmla="*/ 148856 h 494414"/>
              <a:gd name="connsiteX38" fmla="*/ 26582 w 447919"/>
              <a:gd name="connsiteY38" fmla="*/ 143540 h 494414"/>
              <a:gd name="connsiteX39" fmla="*/ 10633 w 447919"/>
              <a:gd name="connsiteY39" fmla="*/ 127591 h 494414"/>
              <a:gd name="connsiteX40" fmla="*/ 0 w 447919"/>
              <a:gd name="connsiteY40" fmla="*/ 95693 h 494414"/>
              <a:gd name="connsiteX41" fmla="*/ 10633 w 447919"/>
              <a:gd name="connsiteY41" fmla="*/ 63796 h 494414"/>
              <a:gd name="connsiteX42" fmla="*/ 26582 w 447919"/>
              <a:gd name="connsiteY42" fmla="*/ 58479 h 494414"/>
              <a:gd name="connsiteX43" fmla="*/ 42531 w 447919"/>
              <a:gd name="connsiteY43" fmla="*/ 47847 h 494414"/>
              <a:gd name="connsiteX44" fmla="*/ 95693 w 447919"/>
              <a:gd name="connsiteY44" fmla="*/ 31898 h 494414"/>
              <a:gd name="connsiteX45" fmla="*/ 138224 w 447919"/>
              <a:gd name="connsiteY45" fmla="*/ 15949 h 494414"/>
              <a:gd name="connsiteX46" fmla="*/ 180754 w 447919"/>
              <a:gd name="connsiteY46" fmla="*/ 0 h 494414"/>
              <a:gd name="connsiteX47" fmla="*/ 196703 w 447919"/>
              <a:gd name="connsiteY47" fmla="*/ 5317 h 494414"/>
              <a:gd name="connsiteX48" fmla="*/ 223284 w 447919"/>
              <a:gd name="connsiteY48" fmla="*/ 37214 h 494414"/>
              <a:gd name="connsiteX49" fmla="*/ 244549 w 447919"/>
              <a:gd name="connsiteY49" fmla="*/ 63796 h 494414"/>
              <a:gd name="connsiteX50" fmla="*/ 281763 w 447919"/>
              <a:gd name="connsiteY50" fmla="*/ 63796 h 49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47919" h="494414">
                <a:moveTo>
                  <a:pt x="281763" y="63796"/>
                </a:moveTo>
                <a:cubicBezTo>
                  <a:pt x="276447" y="66454"/>
                  <a:pt x="245745" y="68713"/>
                  <a:pt x="212652" y="79744"/>
                </a:cubicBezTo>
                <a:cubicBezTo>
                  <a:pt x="200736" y="115486"/>
                  <a:pt x="191144" y="137678"/>
                  <a:pt x="212652" y="186070"/>
                </a:cubicBezTo>
                <a:cubicBezTo>
                  <a:pt x="217741" y="197521"/>
                  <a:pt x="237461" y="189614"/>
                  <a:pt x="249866" y="191386"/>
                </a:cubicBezTo>
                <a:cubicBezTo>
                  <a:pt x="260498" y="202019"/>
                  <a:pt x="277007" y="209019"/>
                  <a:pt x="281763" y="223284"/>
                </a:cubicBezTo>
                <a:cubicBezTo>
                  <a:pt x="283535" y="228600"/>
                  <a:pt x="282181" y="236512"/>
                  <a:pt x="287080" y="239233"/>
                </a:cubicBezTo>
                <a:cubicBezTo>
                  <a:pt x="298430" y="245539"/>
                  <a:pt x="345909" y="252582"/>
                  <a:pt x="361507" y="255182"/>
                </a:cubicBezTo>
                <a:cubicBezTo>
                  <a:pt x="368596" y="265814"/>
                  <a:pt x="372141" y="279990"/>
                  <a:pt x="382773" y="287079"/>
                </a:cubicBezTo>
                <a:cubicBezTo>
                  <a:pt x="398796" y="297762"/>
                  <a:pt x="401093" y="300246"/>
                  <a:pt x="419987" y="308344"/>
                </a:cubicBezTo>
                <a:cubicBezTo>
                  <a:pt x="425138" y="310551"/>
                  <a:pt x="430619" y="311889"/>
                  <a:pt x="435935" y="313661"/>
                </a:cubicBezTo>
                <a:cubicBezTo>
                  <a:pt x="444616" y="326683"/>
                  <a:pt x="454984" y="333710"/>
                  <a:pt x="441252" y="350875"/>
                </a:cubicBezTo>
                <a:cubicBezTo>
                  <a:pt x="437751" y="355251"/>
                  <a:pt x="430619" y="354419"/>
                  <a:pt x="425303" y="356191"/>
                </a:cubicBezTo>
                <a:cubicBezTo>
                  <a:pt x="418215" y="354419"/>
                  <a:pt x="410117" y="354928"/>
                  <a:pt x="404038" y="350875"/>
                </a:cubicBezTo>
                <a:cubicBezTo>
                  <a:pt x="398722" y="347331"/>
                  <a:pt x="394955" y="328727"/>
                  <a:pt x="393405" y="334926"/>
                </a:cubicBezTo>
                <a:cubicBezTo>
                  <a:pt x="386944" y="360771"/>
                  <a:pt x="398232" y="390036"/>
                  <a:pt x="388089" y="414670"/>
                </a:cubicBezTo>
                <a:cubicBezTo>
                  <a:pt x="383822" y="425034"/>
                  <a:pt x="356191" y="425303"/>
                  <a:pt x="356191" y="425303"/>
                </a:cubicBezTo>
                <a:cubicBezTo>
                  <a:pt x="344037" y="461764"/>
                  <a:pt x="358392" y="416501"/>
                  <a:pt x="345559" y="467833"/>
                </a:cubicBezTo>
                <a:cubicBezTo>
                  <a:pt x="344200" y="473270"/>
                  <a:pt x="344802" y="480525"/>
                  <a:pt x="340242" y="483782"/>
                </a:cubicBezTo>
                <a:cubicBezTo>
                  <a:pt x="331122" y="490296"/>
                  <a:pt x="308345" y="494414"/>
                  <a:pt x="308345" y="494414"/>
                </a:cubicBezTo>
                <a:cubicBezTo>
                  <a:pt x="295940" y="492642"/>
                  <a:pt x="282826" y="493596"/>
                  <a:pt x="271131" y="489098"/>
                </a:cubicBezTo>
                <a:cubicBezTo>
                  <a:pt x="259204" y="484511"/>
                  <a:pt x="251356" y="471874"/>
                  <a:pt x="239233" y="467833"/>
                </a:cubicBezTo>
                <a:lnTo>
                  <a:pt x="207335" y="457200"/>
                </a:lnTo>
                <a:cubicBezTo>
                  <a:pt x="214423" y="453656"/>
                  <a:pt x="221316" y="449690"/>
                  <a:pt x="228600" y="446568"/>
                </a:cubicBezTo>
                <a:cubicBezTo>
                  <a:pt x="233751" y="444360"/>
                  <a:pt x="239537" y="443757"/>
                  <a:pt x="244549" y="441251"/>
                </a:cubicBezTo>
                <a:cubicBezTo>
                  <a:pt x="250264" y="438394"/>
                  <a:pt x="254299" y="432169"/>
                  <a:pt x="260498" y="430619"/>
                </a:cubicBezTo>
                <a:cubicBezTo>
                  <a:pt x="276066" y="426727"/>
                  <a:pt x="292396" y="427075"/>
                  <a:pt x="308345" y="425303"/>
                </a:cubicBezTo>
                <a:cubicBezTo>
                  <a:pt x="314393" y="413205"/>
                  <a:pt x="324293" y="397248"/>
                  <a:pt x="324293" y="382772"/>
                </a:cubicBezTo>
                <a:cubicBezTo>
                  <a:pt x="324293" y="373736"/>
                  <a:pt x="325366" y="362580"/>
                  <a:pt x="318977" y="356191"/>
                </a:cubicBezTo>
                <a:cubicBezTo>
                  <a:pt x="311052" y="348266"/>
                  <a:pt x="287080" y="345558"/>
                  <a:pt x="287080" y="345558"/>
                </a:cubicBezTo>
                <a:cubicBezTo>
                  <a:pt x="245613" y="304094"/>
                  <a:pt x="295485" y="357325"/>
                  <a:pt x="260498" y="308344"/>
                </a:cubicBezTo>
                <a:cubicBezTo>
                  <a:pt x="256128" y="302226"/>
                  <a:pt x="249362" y="298172"/>
                  <a:pt x="244549" y="292396"/>
                </a:cubicBezTo>
                <a:cubicBezTo>
                  <a:pt x="240459" y="287488"/>
                  <a:pt x="238906" y="280438"/>
                  <a:pt x="233917" y="276447"/>
                </a:cubicBezTo>
                <a:cubicBezTo>
                  <a:pt x="229541" y="272946"/>
                  <a:pt x="223284" y="272903"/>
                  <a:pt x="217968" y="271131"/>
                </a:cubicBezTo>
                <a:cubicBezTo>
                  <a:pt x="212652" y="265815"/>
                  <a:pt x="207795" y="259995"/>
                  <a:pt x="202019" y="255182"/>
                </a:cubicBezTo>
                <a:cubicBezTo>
                  <a:pt x="197110" y="251092"/>
                  <a:pt x="190846" y="248794"/>
                  <a:pt x="186070" y="244549"/>
                </a:cubicBezTo>
                <a:cubicBezTo>
                  <a:pt x="174832" y="234559"/>
                  <a:pt x="154173" y="212651"/>
                  <a:pt x="154173" y="212651"/>
                </a:cubicBezTo>
                <a:cubicBezTo>
                  <a:pt x="149491" y="198609"/>
                  <a:pt x="141299" y="169374"/>
                  <a:pt x="127591" y="164805"/>
                </a:cubicBezTo>
                <a:cubicBezTo>
                  <a:pt x="115168" y="160664"/>
                  <a:pt x="89352" y="151152"/>
                  <a:pt x="74428" y="148856"/>
                </a:cubicBezTo>
                <a:cubicBezTo>
                  <a:pt x="58568" y="146416"/>
                  <a:pt x="42531" y="145312"/>
                  <a:pt x="26582" y="143540"/>
                </a:cubicBezTo>
                <a:cubicBezTo>
                  <a:pt x="21266" y="138224"/>
                  <a:pt x="14284" y="134163"/>
                  <a:pt x="10633" y="127591"/>
                </a:cubicBezTo>
                <a:cubicBezTo>
                  <a:pt x="5190" y="117794"/>
                  <a:pt x="0" y="95693"/>
                  <a:pt x="0" y="95693"/>
                </a:cubicBezTo>
                <a:cubicBezTo>
                  <a:pt x="3544" y="85061"/>
                  <a:pt x="1" y="67341"/>
                  <a:pt x="10633" y="63796"/>
                </a:cubicBezTo>
                <a:cubicBezTo>
                  <a:pt x="15949" y="62024"/>
                  <a:pt x="21570" y="60985"/>
                  <a:pt x="26582" y="58479"/>
                </a:cubicBezTo>
                <a:cubicBezTo>
                  <a:pt x="32297" y="55622"/>
                  <a:pt x="36658" y="50364"/>
                  <a:pt x="42531" y="47847"/>
                </a:cubicBezTo>
                <a:cubicBezTo>
                  <a:pt x="95945" y="24957"/>
                  <a:pt x="24229" y="67630"/>
                  <a:pt x="95693" y="31898"/>
                </a:cubicBezTo>
                <a:cubicBezTo>
                  <a:pt x="123494" y="17997"/>
                  <a:pt x="109270" y="23187"/>
                  <a:pt x="138224" y="15949"/>
                </a:cubicBezTo>
                <a:cubicBezTo>
                  <a:pt x="154722" y="4951"/>
                  <a:pt x="157764" y="0"/>
                  <a:pt x="180754" y="0"/>
                </a:cubicBezTo>
                <a:cubicBezTo>
                  <a:pt x="186358" y="0"/>
                  <a:pt x="191387" y="3545"/>
                  <a:pt x="196703" y="5317"/>
                </a:cubicBezTo>
                <a:cubicBezTo>
                  <a:pt x="208462" y="17076"/>
                  <a:pt x="215882" y="22409"/>
                  <a:pt x="223284" y="37214"/>
                </a:cubicBezTo>
                <a:cubicBezTo>
                  <a:pt x="230009" y="50666"/>
                  <a:pt x="224634" y="59813"/>
                  <a:pt x="244549" y="63796"/>
                </a:cubicBezTo>
                <a:cubicBezTo>
                  <a:pt x="248435" y="64573"/>
                  <a:pt x="287079" y="61138"/>
                  <a:pt x="281763" y="6379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AC0F610-FA68-4887-A815-9A5249BE8EB5}"/>
              </a:ext>
            </a:extLst>
          </p:cNvPr>
          <p:cNvSpPr/>
          <p:nvPr/>
        </p:nvSpPr>
        <p:spPr>
          <a:xfrm>
            <a:off x="5129368" y="1565211"/>
            <a:ext cx="112483" cy="89181"/>
          </a:xfrm>
          <a:custGeom>
            <a:avLst/>
            <a:gdLst>
              <a:gd name="connsiteX0" fmla="*/ 841 w 112483"/>
              <a:gd name="connsiteY0" fmla="*/ 3091 h 89181"/>
              <a:gd name="connsiteX1" fmla="*/ 43372 w 112483"/>
              <a:gd name="connsiteY1" fmla="*/ 8408 h 89181"/>
              <a:gd name="connsiteX2" fmla="*/ 59320 w 112483"/>
              <a:gd name="connsiteY2" fmla="*/ 19040 h 89181"/>
              <a:gd name="connsiteX3" fmla="*/ 75269 w 112483"/>
              <a:gd name="connsiteY3" fmla="*/ 24356 h 89181"/>
              <a:gd name="connsiteX4" fmla="*/ 112483 w 112483"/>
              <a:gd name="connsiteY4" fmla="*/ 45622 h 89181"/>
              <a:gd name="connsiteX5" fmla="*/ 69953 w 112483"/>
              <a:gd name="connsiteY5" fmla="*/ 66887 h 89181"/>
              <a:gd name="connsiteX6" fmla="*/ 38055 w 112483"/>
              <a:gd name="connsiteY6" fmla="*/ 77519 h 89181"/>
              <a:gd name="connsiteX7" fmla="*/ 22106 w 112483"/>
              <a:gd name="connsiteY7" fmla="*/ 88152 h 89181"/>
              <a:gd name="connsiteX8" fmla="*/ 16790 w 112483"/>
              <a:gd name="connsiteY8" fmla="*/ 56254 h 89181"/>
              <a:gd name="connsiteX9" fmla="*/ 841 w 112483"/>
              <a:gd name="connsiteY9" fmla="*/ 3091 h 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483" h="89181">
                <a:moveTo>
                  <a:pt x="841" y="3091"/>
                </a:moveTo>
                <a:cubicBezTo>
                  <a:pt x="5271" y="-4883"/>
                  <a:pt x="29588" y="4649"/>
                  <a:pt x="43372" y="8408"/>
                </a:cubicBezTo>
                <a:cubicBezTo>
                  <a:pt x="49536" y="10089"/>
                  <a:pt x="53605" y="16183"/>
                  <a:pt x="59320" y="19040"/>
                </a:cubicBezTo>
                <a:cubicBezTo>
                  <a:pt x="64332" y="21546"/>
                  <a:pt x="70118" y="22149"/>
                  <a:pt x="75269" y="24356"/>
                </a:cubicBezTo>
                <a:cubicBezTo>
                  <a:pt x="94153" y="32449"/>
                  <a:pt x="96467" y="34944"/>
                  <a:pt x="112483" y="45622"/>
                </a:cubicBezTo>
                <a:cubicBezTo>
                  <a:pt x="102598" y="75278"/>
                  <a:pt x="114071" y="56706"/>
                  <a:pt x="69953" y="66887"/>
                </a:cubicBezTo>
                <a:cubicBezTo>
                  <a:pt x="59032" y="69407"/>
                  <a:pt x="38055" y="77519"/>
                  <a:pt x="38055" y="77519"/>
                </a:cubicBezTo>
                <a:cubicBezTo>
                  <a:pt x="32739" y="81063"/>
                  <a:pt x="26624" y="92670"/>
                  <a:pt x="22106" y="88152"/>
                </a:cubicBezTo>
                <a:cubicBezTo>
                  <a:pt x="14484" y="80530"/>
                  <a:pt x="18904" y="66824"/>
                  <a:pt x="16790" y="56254"/>
                </a:cubicBezTo>
                <a:cubicBezTo>
                  <a:pt x="10614" y="25374"/>
                  <a:pt x="-3589" y="11065"/>
                  <a:pt x="841" y="3091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61DE4E9-A8DB-4418-B81B-7C2778C7FC02}"/>
              </a:ext>
            </a:extLst>
          </p:cNvPr>
          <p:cNvSpPr/>
          <p:nvPr/>
        </p:nvSpPr>
        <p:spPr>
          <a:xfrm>
            <a:off x="5762847" y="1196163"/>
            <a:ext cx="271130" cy="223284"/>
          </a:xfrm>
          <a:custGeom>
            <a:avLst/>
            <a:gdLst>
              <a:gd name="connsiteX0" fmla="*/ 116958 w 271130"/>
              <a:gd name="connsiteY0" fmla="*/ 5316 h 223284"/>
              <a:gd name="connsiteX1" fmla="*/ 69111 w 271130"/>
              <a:gd name="connsiteY1" fmla="*/ 10632 h 223284"/>
              <a:gd name="connsiteX2" fmla="*/ 31897 w 271130"/>
              <a:gd name="connsiteY2" fmla="*/ 58479 h 223284"/>
              <a:gd name="connsiteX3" fmla="*/ 10632 w 271130"/>
              <a:gd name="connsiteY3" fmla="*/ 90377 h 223284"/>
              <a:gd name="connsiteX4" fmla="*/ 0 w 271130"/>
              <a:gd name="connsiteY4" fmla="*/ 106325 h 223284"/>
              <a:gd name="connsiteX5" fmla="*/ 5316 w 271130"/>
              <a:gd name="connsiteY5" fmla="*/ 175437 h 223284"/>
              <a:gd name="connsiteX6" fmla="*/ 26581 w 271130"/>
              <a:gd name="connsiteY6" fmla="*/ 191386 h 223284"/>
              <a:gd name="connsiteX7" fmla="*/ 106325 w 271130"/>
              <a:gd name="connsiteY7" fmla="*/ 202018 h 223284"/>
              <a:gd name="connsiteX8" fmla="*/ 138223 w 271130"/>
              <a:gd name="connsiteY8" fmla="*/ 212651 h 223284"/>
              <a:gd name="connsiteX9" fmla="*/ 180753 w 271130"/>
              <a:gd name="connsiteY9" fmla="*/ 223284 h 223284"/>
              <a:gd name="connsiteX10" fmla="*/ 239232 w 271130"/>
              <a:gd name="connsiteY10" fmla="*/ 207335 h 223284"/>
              <a:gd name="connsiteX11" fmla="*/ 249865 w 271130"/>
              <a:gd name="connsiteY11" fmla="*/ 191386 h 223284"/>
              <a:gd name="connsiteX12" fmla="*/ 260497 w 271130"/>
              <a:gd name="connsiteY12" fmla="*/ 159488 h 223284"/>
              <a:gd name="connsiteX13" fmla="*/ 271130 w 271130"/>
              <a:gd name="connsiteY13" fmla="*/ 122274 h 223284"/>
              <a:gd name="connsiteX14" fmla="*/ 260497 w 271130"/>
              <a:gd name="connsiteY14" fmla="*/ 79744 h 223284"/>
              <a:gd name="connsiteX15" fmla="*/ 244548 w 271130"/>
              <a:gd name="connsiteY15" fmla="*/ 63795 h 223284"/>
              <a:gd name="connsiteX16" fmla="*/ 217967 w 271130"/>
              <a:gd name="connsiteY16" fmla="*/ 42530 h 223284"/>
              <a:gd name="connsiteX17" fmla="*/ 170120 w 271130"/>
              <a:gd name="connsiteY17" fmla="*/ 10632 h 223284"/>
              <a:gd name="connsiteX18" fmla="*/ 154172 w 271130"/>
              <a:gd name="connsiteY18" fmla="*/ 0 h 223284"/>
              <a:gd name="connsiteX19" fmla="*/ 116958 w 271130"/>
              <a:gd name="connsiteY19" fmla="*/ 5316 h 2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1130" h="223284">
                <a:moveTo>
                  <a:pt x="116958" y="5316"/>
                </a:moveTo>
                <a:cubicBezTo>
                  <a:pt x="101009" y="7088"/>
                  <a:pt x="84335" y="5558"/>
                  <a:pt x="69111" y="10632"/>
                </a:cubicBezTo>
                <a:cubicBezTo>
                  <a:pt x="58403" y="14201"/>
                  <a:pt x="33066" y="56725"/>
                  <a:pt x="31897" y="58479"/>
                </a:cubicBezTo>
                <a:lnTo>
                  <a:pt x="10632" y="90377"/>
                </a:lnTo>
                <a:lnTo>
                  <a:pt x="0" y="106325"/>
                </a:lnTo>
                <a:cubicBezTo>
                  <a:pt x="1772" y="129362"/>
                  <a:pt x="-1576" y="153383"/>
                  <a:pt x="5316" y="175437"/>
                </a:cubicBezTo>
                <a:cubicBezTo>
                  <a:pt x="7959" y="183894"/>
                  <a:pt x="18888" y="186990"/>
                  <a:pt x="26581" y="191386"/>
                </a:cubicBezTo>
                <a:cubicBezTo>
                  <a:pt x="45118" y="201978"/>
                  <a:pt x="104178" y="201839"/>
                  <a:pt x="106325" y="202018"/>
                </a:cubicBezTo>
                <a:cubicBezTo>
                  <a:pt x="116958" y="205562"/>
                  <a:pt x="127233" y="210453"/>
                  <a:pt x="138223" y="212651"/>
                </a:cubicBezTo>
                <a:cubicBezTo>
                  <a:pt x="170299" y="219066"/>
                  <a:pt x="156232" y="215109"/>
                  <a:pt x="180753" y="223284"/>
                </a:cubicBezTo>
                <a:cubicBezTo>
                  <a:pt x="205909" y="220139"/>
                  <a:pt x="222001" y="224566"/>
                  <a:pt x="239232" y="207335"/>
                </a:cubicBezTo>
                <a:cubicBezTo>
                  <a:pt x="243750" y="202817"/>
                  <a:pt x="246321" y="196702"/>
                  <a:pt x="249865" y="191386"/>
                </a:cubicBezTo>
                <a:cubicBezTo>
                  <a:pt x="253409" y="180753"/>
                  <a:pt x="257779" y="170361"/>
                  <a:pt x="260497" y="159488"/>
                </a:cubicBezTo>
                <a:cubicBezTo>
                  <a:pt x="267172" y="132786"/>
                  <a:pt x="263502" y="145154"/>
                  <a:pt x="271130" y="122274"/>
                </a:cubicBezTo>
                <a:cubicBezTo>
                  <a:pt x="270364" y="118443"/>
                  <a:pt x="265166" y="86748"/>
                  <a:pt x="260497" y="79744"/>
                </a:cubicBezTo>
                <a:cubicBezTo>
                  <a:pt x="256327" y="73488"/>
                  <a:pt x="249361" y="69571"/>
                  <a:pt x="244548" y="63795"/>
                </a:cubicBezTo>
                <a:cubicBezTo>
                  <a:pt x="226051" y="41598"/>
                  <a:pt x="244150" y="51257"/>
                  <a:pt x="217967" y="42530"/>
                </a:cubicBezTo>
                <a:lnTo>
                  <a:pt x="170120" y="10632"/>
                </a:lnTo>
                <a:cubicBezTo>
                  <a:pt x="164804" y="7088"/>
                  <a:pt x="160561" y="0"/>
                  <a:pt x="154172" y="0"/>
                </a:cubicBezTo>
                <a:lnTo>
                  <a:pt x="116958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6C124A-607D-44D6-913C-B0BAD093C242}"/>
              </a:ext>
            </a:extLst>
          </p:cNvPr>
          <p:cNvSpPr/>
          <p:nvPr/>
        </p:nvSpPr>
        <p:spPr>
          <a:xfrm>
            <a:off x="5629940" y="1105786"/>
            <a:ext cx="233943" cy="113593"/>
          </a:xfrm>
          <a:custGeom>
            <a:avLst/>
            <a:gdLst>
              <a:gd name="connsiteX0" fmla="*/ 233916 w 233943"/>
              <a:gd name="connsiteY0" fmla="*/ 47847 h 113593"/>
              <a:gd name="connsiteX1" fmla="*/ 207334 w 233943"/>
              <a:gd name="connsiteY1" fmla="*/ 37214 h 113593"/>
              <a:gd name="connsiteX2" fmla="*/ 164804 w 233943"/>
              <a:gd name="connsiteY2" fmla="*/ 31898 h 113593"/>
              <a:gd name="connsiteX3" fmla="*/ 127590 w 233943"/>
              <a:gd name="connsiteY3" fmla="*/ 26581 h 113593"/>
              <a:gd name="connsiteX4" fmla="*/ 95693 w 233943"/>
              <a:gd name="connsiteY4" fmla="*/ 31898 h 113593"/>
              <a:gd name="connsiteX5" fmla="*/ 63795 w 233943"/>
              <a:gd name="connsiteY5" fmla="*/ 42530 h 113593"/>
              <a:gd name="connsiteX6" fmla="*/ 53162 w 233943"/>
              <a:gd name="connsiteY6" fmla="*/ 26581 h 113593"/>
              <a:gd name="connsiteX7" fmla="*/ 21265 w 233943"/>
              <a:gd name="connsiteY7" fmla="*/ 0 h 113593"/>
              <a:gd name="connsiteX8" fmla="*/ 15948 w 233943"/>
              <a:gd name="connsiteY8" fmla="*/ 15949 h 113593"/>
              <a:gd name="connsiteX9" fmla="*/ 10632 w 233943"/>
              <a:gd name="connsiteY9" fmla="*/ 37214 h 113593"/>
              <a:gd name="connsiteX10" fmla="*/ 0 w 233943"/>
              <a:gd name="connsiteY10" fmla="*/ 53163 h 113593"/>
              <a:gd name="connsiteX11" fmla="*/ 143539 w 233943"/>
              <a:gd name="connsiteY11" fmla="*/ 79744 h 113593"/>
              <a:gd name="connsiteX12" fmla="*/ 175437 w 233943"/>
              <a:gd name="connsiteY12" fmla="*/ 95693 h 113593"/>
              <a:gd name="connsiteX13" fmla="*/ 180753 w 233943"/>
              <a:gd name="connsiteY13" fmla="*/ 111642 h 113593"/>
              <a:gd name="connsiteX14" fmla="*/ 212651 w 233943"/>
              <a:gd name="connsiteY14" fmla="*/ 85061 h 113593"/>
              <a:gd name="connsiteX15" fmla="*/ 233916 w 233943"/>
              <a:gd name="connsiteY15" fmla="*/ 47847 h 11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3943" h="113593">
                <a:moveTo>
                  <a:pt x="233916" y="47847"/>
                </a:moveTo>
                <a:cubicBezTo>
                  <a:pt x="233030" y="39873"/>
                  <a:pt x="216633" y="39360"/>
                  <a:pt x="207334" y="37214"/>
                </a:cubicBezTo>
                <a:cubicBezTo>
                  <a:pt x="193413" y="34001"/>
                  <a:pt x="178966" y="33786"/>
                  <a:pt x="164804" y="31898"/>
                </a:cubicBezTo>
                <a:lnTo>
                  <a:pt x="127590" y="26581"/>
                </a:lnTo>
                <a:cubicBezTo>
                  <a:pt x="100413" y="17523"/>
                  <a:pt x="122194" y="20120"/>
                  <a:pt x="95693" y="31898"/>
                </a:cubicBezTo>
                <a:cubicBezTo>
                  <a:pt x="85451" y="36450"/>
                  <a:pt x="63795" y="42530"/>
                  <a:pt x="63795" y="42530"/>
                </a:cubicBezTo>
                <a:cubicBezTo>
                  <a:pt x="60251" y="37214"/>
                  <a:pt x="57253" y="31489"/>
                  <a:pt x="53162" y="26581"/>
                </a:cubicBezTo>
                <a:cubicBezTo>
                  <a:pt x="40372" y="11234"/>
                  <a:pt x="36944" y="10454"/>
                  <a:pt x="21265" y="0"/>
                </a:cubicBezTo>
                <a:cubicBezTo>
                  <a:pt x="19493" y="5316"/>
                  <a:pt x="17488" y="10561"/>
                  <a:pt x="15948" y="15949"/>
                </a:cubicBezTo>
                <a:cubicBezTo>
                  <a:pt x="13941" y="22974"/>
                  <a:pt x="13510" y="30498"/>
                  <a:pt x="10632" y="37214"/>
                </a:cubicBezTo>
                <a:cubicBezTo>
                  <a:pt x="8115" y="43087"/>
                  <a:pt x="3544" y="47847"/>
                  <a:pt x="0" y="53163"/>
                </a:cubicBezTo>
                <a:cubicBezTo>
                  <a:pt x="16677" y="119876"/>
                  <a:pt x="-3114" y="69630"/>
                  <a:pt x="143539" y="79744"/>
                </a:cubicBezTo>
                <a:cubicBezTo>
                  <a:pt x="155812" y="80590"/>
                  <a:pt x="165927" y="89354"/>
                  <a:pt x="175437" y="95693"/>
                </a:cubicBezTo>
                <a:cubicBezTo>
                  <a:pt x="177209" y="101009"/>
                  <a:pt x="175550" y="109561"/>
                  <a:pt x="180753" y="111642"/>
                </a:cubicBezTo>
                <a:cubicBezTo>
                  <a:pt x="203777" y="120852"/>
                  <a:pt x="205182" y="95020"/>
                  <a:pt x="212651" y="85061"/>
                </a:cubicBezTo>
                <a:cubicBezTo>
                  <a:pt x="213714" y="83643"/>
                  <a:pt x="234802" y="55821"/>
                  <a:pt x="233916" y="4784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3A6C4FC-5A7F-435F-8E0F-BBD96FC15C00}"/>
              </a:ext>
            </a:extLst>
          </p:cNvPr>
          <p:cNvSpPr/>
          <p:nvPr/>
        </p:nvSpPr>
        <p:spPr>
          <a:xfrm>
            <a:off x="5332228" y="1430079"/>
            <a:ext cx="235055" cy="106771"/>
          </a:xfrm>
          <a:custGeom>
            <a:avLst/>
            <a:gdLst>
              <a:gd name="connsiteX0" fmla="*/ 0 w 235055"/>
              <a:gd name="connsiteY0" fmla="*/ 63795 h 106771"/>
              <a:gd name="connsiteX1" fmla="*/ 15949 w 235055"/>
              <a:gd name="connsiteY1" fmla="*/ 90377 h 106771"/>
              <a:gd name="connsiteX2" fmla="*/ 47846 w 235055"/>
              <a:gd name="connsiteY2" fmla="*/ 106326 h 106771"/>
              <a:gd name="connsiteX3" fmla="*/ 196702 w 235055"/>
              <a:gd name="connsiteY3" fmla="*/ 101009 h 106771"/>
              <a:gd name="connsiteX4" fmla="*/ 228600 w 235055"/>
              <a:gd name="connsiteY4" fmla="*/ 69112 h 106771"/>
              <a:gd name="connsiteX5" fmla="*/ 233916 w 235055"/>
              <a:gd name="connsiteY5" fmla="*/ 53163 h 106771"/>
              <a:gd name="connsiteX6" fmla="*/ 202019 w 235055"/>
              <a:gd name="connsiteY6" fmla="*/ 42530 h 106771"/>
              <a:gd name="connsiteX7" fmla="*/ 170121 w 235055"/>
              <a:gd name="connsiteY7" fmla="*/ 31898 h 106771"/>
              <a:gd name="connsiteX8" fmla="*/ 154172 w 235055"/>
              <a:gd name="connsiteY8" fmla="*/ 26581 h 106771"/>
              <a:gd name="connsiteX9" fmla="*/ 116958 w 235055"/>
              <a:gd name="connsiteY9" fmla="*/ 5316 h 106771"/>
              <a:gd name="connsiteX10" fmla="*/ 90377 w 235055"/>
              <a:gd name="connsiteY10" fmla="*/ 0 h 106771"/>
              <a:gd name="connsiteX11" fmla="*/ 26581 w 235055"/>
              <a:gd name="connsiteY11" fmla="*/ 5316 h 106771"/>
              <a:gd name="connsiteX12" fmla="*/ 15949 w 235055"/>
              <a:gd name="connsiteY12" fmla="*/ 21265 h 106771"/>
              <a:gd name="connsiteX13" fmla="*/ 0 w 235055"/>
              <a:gd name="connsiteY13" fmla="*/ 63795 h 10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5055" h="106771">
                <a:moveTo>
                  <a:pt x="0" y="63795"/>
                </a:moveTo>
                <a:cubicBezTo>
                  <a:pt x="0" y="75314"/>
                  <a:pt x="9224" y="82531"/>
                  <a:pt x="15949" y="90377"/>
                </a:cubicBezTo>
                <a:cubicBezTo>
                  <a:pt x="24192" y="99993"/>
                  <a:pt x="36685" y="102605"/>
                  <a:pt x="47846" y="106326"/>
                </a:cubicBezTo>
                <a:cubicBezTo>
                  <a:pt x="97465" y="104554"/>
                  <a:pt x="148072" y="111021"/>
                  <a:pt x="196702" y="101009"/>
                </a:cubicBezTo>
                <a:cubicBezTo>
                  <a:pt x="211430" y="97977"/>
                  <a:pt x="228600" y="69112"/>
                  <a:pt x="228600" y="69112"/>
                </a:cubicBezTo>
                <a:cubicBezTo>
                  <a:pt x="230372" y="63796"/>
                  <a:pt x="237878" y="57126"/>
                  <a:pt x="233916" y="53163"/>
                </a:cubicBezTo>
                <a:cubicBezTo>
                  <a:pt x="225991" y="45238"/>
                  <a:pt x="212651" y="46074"/>
                  <a:pt x="202019" y="42530"/>
                </a:cubicBezTo>
                <a:lnTo>
                  <a:pt x="170121" y="31898"/>
                </a:lnTo>
                <a:cubicBezTo>
                  <a:pt x="164805" y="30126"/>
                  <a:pt x="158835" y="29689"/>
                  <a:pt x="154172" y="26581"/>
                </a:cubicBezTo>
                <a:cubicBezTo>
                  <a:pt x="142507" y="18805"/>
                  <a:pt x="130445" y="9812"/>
                  <a:pt x="116958" y="5316"/>
                </a:cubicBezTo>
                <a:cubicBezTo>
                  <a:pt x="108386" y="2459"/>
                  <a:pt x="99237" y="1772"/>
                  <a:pt x="90377" y="0"/>
                </a:cubicBezTo>
                <a:cubicBezTo>
                  <a:pt x="69112" y="1772"/>
                  <a:pt x="47099" y="-546"/>
                  <a:pt x="26581" y="5316"/>
                </a:cubicBezTo>
                <a:cubicBezTo>
                  <a:pt x="20438" y="7071"/>
                  <a:pt x="18806" y="15550"/>
                  <a:pt x="15949" y="21265"/>
                </a:cubicBezTo>
                <a:cubicBezTo>
                  <a:pt x="8951" y="35262"/>
                  <a:pt x="0" y="52276"/>
                  <a:pt x="0" y="63795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6176CC1-8207-47BC-B5F1-36197C1E853B}"/>
              </a:ext>
            </a:extLst>
          </p:cNvPr>
          <p:cNvSpPr/>
          <p:nvPr/>
        </p:nvSpPr>
        <p:spPr>
          <a:xfrm>
            <a:off x="5322886" y="1531088"/>
            <a:ext cx="179613" cy="98523"/>
          </a:xfrm>
          <a:custGeom>
            <a:avLst/>
            <a:gdLst>
              <a:gd name="connsiteX0" fmla="*/ 9342 w 179613"/>
              <a:gd name="connsiteY0" fmla="*/ 90377 h 98523"/>
              <a:gd name="connsiteX1" fmla="*/ 131616 w 179613"/>
              <a:gd name="connsiteY1" fmla="*/ 90377 h 98523"/>
              <a:gd name="connsiteX2" fmla="*/ 163514 w 179613"/>
              <a:gd name="connsiteY2" fmla="*/ 58479 h 98523"/>
              <a:gd name="connsiteX3" fmla="*/ 168830 w 179613"/>
              <a:gd name="connsiteY3" fmla="*/ 37214 h 98523"/>
              <a:gd name="connsiteX4" fmla="*/ 179463 w 179613"/>
              <a:gd name="connsiteY4" fmla="*/ 21265 h 98523"/>
              <a:gd name="connsiteX5" fmla="*/ 174147 w 179613"/>
              <a:gd name="connsiteY5" fmla="*/ 0 h 98523"/>
              <a:gd name="connsiteX6" fmla="*/ 126300 w 179613"/>
              <a:gd name="connsiteY6" fmla="*/ 5317 h 98523"/>
              <a:gd name="connsiteX7" fmla="*/ 19974 w 179613"/>
              <a:gd name="connsiteY7" fmla="*/ 26582 h 98523"/>
              <a:gd name="connsiteX8" fmla="*/ 14658 w 179613"/>
              <a:gd name="connsiteY8" fmla="*/ 42531 h 98523"/>
              <a:gd name="connsiteX9" fmla="*/ 9342 w 179613"/>
              <a:gd name="connsiteY9" fmla="*/ 63796 h 98523"/>
              <a:gd name="connsiteX10" fmla="*/ 9342 w 179613"/>
              <a:gd name="connsiteY10" fmla="*/ 90377 h 9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613" h="98523">
                <a:moveTo>
                  <a:pt x="9342" y="90377"/>
                </a:moveTo>
                <a:cubicBezTo>
                  <a:pt x="29721" y="94807"/>
                  <a:pt x="77189" y="106251"/>
                  <a:pt x="131616" y="90377"/>
                </a:cubicBezTo>
                <a:cubicBezTo>
                  <a:pt x="146051" y="86167"/>
                  <a:pt x="163514" y="58479"/>
                  <a:pt x="163514" y="58479"/>
                </a:cubicBezTo>
                <a:cubicBezTo>
                  <a:pt x="165286" y="51391"/>
                  <a:pt x="165952" y="43930"/>
                  <a:pt x="168830" y="37214"/>
                </a:cubicBezTo>
                <a:cubicBezTo>
                  <a:pt x="171347" y="31341"/>
                  <a:pt x="178559" y="27590"/>
                  <a:pt x="179463" y="21265"/>
                </a:cubicBezTo>
                <a:cubicBezTo>
                  <a:pt x="180496" y="14032"/>
                  <a:pt x="175919" y="7088"/>
                  <a:pt x="174147" y="0"/>
                </a:cubicBezTo>
                <a:cubicBezTo>
                  <a:pt x="158198" y="1772"/>
                  <a:pt x="142303" y="4132"/>
                  <a:pt x="126300" y="5317"/>
                </a:cubicBezTo>
                <a:cubicBezTo>
                  <a:pt x="22901" y="12976"/>
                  <a:pt x="48594" y="-16346"/>
                  <a:pt x="19974" y="26582"/>
                </a:cubicBezTo>
                <a:cubicBezTo>
                  <a:pt x="18202" y="31898"/>
                  <a:pt x="16197" y="37143"/>
                  <a:pt x="14658" y="42531"/>
                </a:cubicBezTo>
                <a:cubicBezTo>
                  <a:pt x="12651" y="49556"/>
                  <a:pt x="11652" y="56864"/>
                  <a:pt x="9342" y="63796"/>
                </a:cubicBezTo>
                <a:cubicBezTo>
                  <a:pt x="8089" y="67555"/>
                  <a:pt x="-11037" y="85947"/>
                  <a:pt x="9342" y="9037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8CCC9EE-3BD4-4451-BE35-7C852C8BB95F}"/>
              </a:ext>
            </a:extLst>
          </p:cNvPr>
          <p:cNvSpPr/>
          <p:nvPr/>
        </p:nvSpPr>
        <p:spPr>
          <a:xfrm>
            <a:off x="5708674" y="1534407"/>
            <a:ext cx="299320" cy="161486"/>
          </a:xfrm>
          <a:custGeom>
            <a:avLst/>
            <a:gdLst>
              <a:gd name="connsiteX0" fmla="*/ 229610 w 299320"/>
              <a:gd name="connsiteY0" fmla="*/ 161486 h 161486"/>
              <a:gd name="connsiteX1" fmla="*/ 277456 w 299320"/>
              <a:gd name="connsiteY1" fmla="*/ 129588 h 161486"/>
              <a:gd name="connsiteX2" fmla="*/ 293405 w 299320"/>
              <a:gd name="connsiteY2" fmla="*/ 118956 h 161486"/>
              <a:gd name="connsiteX3" fmla="*/ 298721 w 299320"/>
              <a:gd name="connsiteY3" fmla="*/ 103007 h 161486"/>
              <a:gd name="connsiteX4" fmla="*/ 282773 w 299320"/>
              <a:gd name="connsiteY4" fmla="*/ 97691 h 161486"/>
              <a:gd name="connsiteX5" fmla="*/ 261507 w 299320"/>
              <a:gd name="connsiteY5" fmla="*/ 81742 h 161486"/>
              <a:gd name="connsiteX6" fmla="*/ 234926 w 299320"/>
              <a:gd name="connsiteY6" fmla="*/ 39212 h 161486"/>
              <a:gd name="connsiteX7" fmla="*/ 218977 w 299320"/>
              <a:gd name="connsiteY7" fmla="*/ 33895 h 161486"/>
              <a:gd name="connsiteX8" fmla="*/ 181763 w 299320"/>
              <a:gd name="connsiteY8" fmla="*/ 39212 h 161486"/>
              <a:gd name="connsiteX9" fmla="*/ 165814 w 299320"/>
              <a:gd name="connsiteY9" fmla="*/ 44528 h 161486"/>
              <a:gd name="connsiteX10" fmla="*/ 139233 w 299320"/>
              <a:gd name="connsiteY10" fmla="*/ 17946 h 161486"/>
              <a:gd name="connsiteX11" fmla="*/ 91386 w 299320"/>
              <a:gd name="connsiteY11" fmla="*/ 12630 h 161486"/>
              <a:gd name="connsiteX12" fmla="*/ 48856 w 299320"/>
              <a:gd name="connsiteY12" fmla="*/ 1998 h 161486"/>
              <a:gd name="connsiteX13" fmla="*/ 1010 w 299320"/>
              <a:gd name="connsiteY13" fmla="*/ 7314 h 161486"/>
              <a:gd name="connsiteX14" fmla="*/ 59489 w 299320"/>
              <a:gd name="connsiteY14" fmla="*/ 33895 h 161486"/>
              <a:gd name="connsiteX15" fmla="*/ 171131 w 299320"/>
              <a:gd name="connsiteY15" fmla="*/ 44528 h 161486"/>
              <a:gd name="connsiteX16" fmla="*/ 203028 w 299320"/>
              <a:gd name="connsiteY16" fmla="*/ 92374 h 161486"/>
              <a:gd name="connsiteX17" fmla="*/ 213661 w 299320"/>
              <a:gd name="connsiteY17" fmla="*/ 108323 h 161486"/>
              <a:gd name="connsiteX18" fmla="*/ 234926 w 299320"/>
              <a:gd name="connsiteY18" fmla="*/ 134905 h 161486"/>
              <a:gd name="connsiteX19" fmla="*/ 229610 w 299320"/>
              <a:gd name="connsiteY19" fmla="*/ 161486 h 16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9320" h="161486">
                <a:moveTo>
                  <a:pt x="229610" y="161486"/>
                </a:moveTo>
                <a:lnTo>
                  <a:pt x="277456" y="129588"/>
                </a:lnTo>
                <a:lnTo>
                  <a:pt x="293405" y="118956"/>
                </a:lnTo>
                <a:cubicBezTo>
                  <a:pt x="295177" y="113640"/>
                  <a:pt x="301227" y="108019"/>
                  <a:pt x="298721" y="103007"/>
                </a:cubicBezTo>
                <a:cubicBezTo>
                  <a:pt x="296215" y="97995"/>
                  <a:pt x="287638" y="100471"/>
                  <a:pt x="282773" y="97691"/>
                </a:cubicBezTo>
                <a:cubicBezTo>
                  <a:pt x="275080" y="93295"/>
                  <a:pt x="268596" y="87058"/>
                  <a:pt x="261507" y="81742"/>
                </a:cubicBezTo>
                <a:cubicBezTo>
                  <a:pt x="251809" y="52647"/>
                  <a:pt x="258516" y="51007"/>
                  <a:pt x="234926" y="39212"/>
                </a:cubicBezTo>
                <a:cubicBezTo>
                  <a:pt x="229914" y="36706"/>
                  <a:pt x="224293" y="35667"/>
                  <a:pt x="218977" y="33895"/>
                </a:cubicBezTo>
                <a:cubicBezTo>
                  <a:pt x="206572" y="35667"/>
                  <a:pt x="194050" y="36754"/>
                  <a:pt x="181763" y="39212"/>
                </a:cubicBezTo>
                <a:cubicBezTo>
                  <a:pt x="176268" y="40311"/>
                  <a:pt x="171017" y="46609"/>
                  <a:pt x="165814" y="44528"/>
                </a:cubicBezTo>
                <a:cubicBezTo>
                  <a:pt x="106751" y="20901"/>
                  <a:pt x="205386" y="34484"/>
                  <a:pt x="139233" y="17946"/>
                </a:cubicBezTo>
                <a:cubicBezTo>
                  <a:pt x="123665" y="14054"/>
                  <a:pt x="107272" y="14899"/>
                  <a:pt x="91386" y="12630"/>
                </a:cubicBezTo>
                <a:cubicBezTo>
                  <a:pt x="68933" y="9423"/>
                  <a:pt x="67409" y="8182"/>
                  <a:pt x="48856" y="1998"/>
                </a:cubicBezTo>
                <a:cubicBezTo>
                  <a:pt x="32907" y="3770"/>
                  <a:pt x="9266" y="-6446"/>
                  <a:pt x="1010" y="7314"/>
                </a:cubicBezTo>
                <a:cubicBezTo>
                  <a:pt x="-8735" y="23555"/>
                  <a:pt x="55139" y="33170"/>
                  <a:pt x="59489" y="33895"/>
                </a:cubicBezTo>
                <a:cubicBezTo>
                  <a:pt x="105877" y="41627"/>
                  <a:pt x="114869" y="40509"/>
                  <a:pt x="171131" y="44528"/>
                </a:cubicBezTo>
                <a:lnTo>
                  <a:pt x="203028" y="92374"/>
                </a:lnTo>
                <a:lnTo>
                  <a:pt x="213661" y="108323"/>
                </a:lnTo>
                <a:cubicBezTo>
                  <a:pt x="218989" y="124308"/>
                  <a:pt x="216604" y="128034"/>
                  <a:pt x="234926" y="134905"/>
                </a:cubicBezTo>
                <a:cubicBezTo>
                  <a:pt x="243386" y="138078"/>
                  <a:pt x="261507" y="140221"/>
                  <a:pt x="229610" y="161486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EA57A10-909B-44B5-AE56-7CCBE9C1CB6C}"/>
              </a:ext>
            </a:extLst>
          </p:cNvPr>
          <p:cNvSpPr/>
          <p:nvPr/>
        </p:nvSpPr>
        <p:spPr>
          <a:xfrm>
            <a:off x="5380074" y="1637414"/>
            <a:ext cx="217968" cy="180753"/>
          </a:xfrm>
          <a:custGeom>
            <a:avLst/>
            <a:gdLst>
              <a:gd name="connsiteX0" fmla="*/ 0 w 217968"/>
              <a:gd name="connsiteY0" fmla="*/ 31898 h 180753"/>
              <a:gd name="connsiteX1" fmla="*/ 15949 w 217968"/>
              <a:gd name="connsiteY1" fmla="*/ 63795 h 180753"/>
              <a:gd name="connsiteX2" fmla="*/ 47847 w 217968"/>
              <a:gd name="connsiteY2" fmla="*/ 95693 h 180753"/>
              <a:gd name="connsiteX3" fmla="*/ 53163 w 217968"/>
              <a:gd name="connsiteY3" fmla="*/ 111642 h 180753"/>
              <a:gd name="connsiteX4" fmla="*/ 85061 w 217968"/>
              <a:gd name="connsiteY4" fmla="*/ 138223 h 180753"/>
              <a:gd name="connsiteX5" fmla="*/ 101010 w 217968"/>
              <a:gd name="connsiteY5" fmla="*/ 143539 h 180753"/>
              <a:gd name="connsiteX6" fmla="*/ 116959 w 217968"/>
              <a:gd name="connsiteY6" fmla="*/ 154172 h 180753"/>
              <a:gd name="connsiteX7" fmla="*/ 132907 w 217968"/>
              <a:gd name="connsiteY7" fmla="*/ 159488 h 180753"/>
              <a:gd name="connsiteX8" fmla="*/ 164805 w 217968"/>
              <a:gd name="connsiteY8" fmla="*/ 180753 h 180753"/>
              <a:gd name="connsiteX9" fmla="*/ 180754 w 217968"/>
              <a:gd name="connsiteY9" fmla="*/ 170121 h 180753"/>
              <a:gd name="connsiteX10" fmla="*/ 202019 w 217968"/>
              <a:gd name="connsiteY10" fmla="*/ 159488 h 180753"/>
              <a:gd name="connsiteX11" fmla="*/ 217968 w 217968"/>
              <a:gd name="connsiteY11" fmla="*/ 143539 h 180753"/>
              <a:gd name="connsiteX12" fmla="*/ 212652 w 217968"/>
              <a:gd name="connsiteY12" fmla="*/ 116958 h 180753"/>
              <a:gd name="connsiteX13" fmla="*/ 207335 w 217968"/>
              <a:gd name="connsiteY13" fmla="*/ 101009 h 180753"/>
              <a:gd name="connsiteX14" fmla="*/ 217968 w 217968"/>
              <a:gd name="connsiteY14" fmla="*/ 63795 h 180753"/>
              <a:gd name="connsiteX15" fmla="*/ 202019 w 217968"/>
              <a:gd name="connsiteY15" fmla="*/ 53163 h 180753"/>
              <a:gd name="connsiteX16" fmla="*/ 154173 w 217968"/>
              <a:gd name="connsiteY16" fmla="*/ 47846 h 180753"/>
              <a:gd name="connsiteX17" fmla="*/ 148856 w 217968"/>
              <a:gd name="connsiteY17" fmla="*/ 31898 h 180753"/>
              <a:gd name="connsiteX18" fmla="*/ 132907 w 217968"/>
              <a:gd name="connsiteY18" fmla="*/ 21265 h 180753"/>
              <a:gd name="connsiteX19" fmla="*/ 127591 w 217968"/>
              <a:gd name="connsiteY19" fmla="*/ 5316 h 180753"/>
              <a:gd name="connsiteX20" fmla="*/ 111642 w 217968"/>
              <a:gd name="connsiteY20" fmla="*/ 0 h 180753"/>
              <a:gd name="connsiteX21" fmla="*/ 63796 w 217968"/>
              <a:gd name="connsiteY21" fmla="*/ 5316 h 180753"/>
              <a:gd name="connsiteX22" fmla="*/ 0 w 217968"/>
              <a:gd name="connsiteY22" fmla="*/ 31898 h 18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7968" h="180753">
                <a:moveTo>
                  <a:pt x="0" y="31898"/>
                </a:moveTo>
                <a:cubicBezTo>
                  <a:pt x="5316" y="42530"/>
                  <a:pt x="8816" y="54285"/>
                  <a:pt x="15949" y="63795"/>
                </a:cubicBezTo>
                <a:cubicBezTo>
                  <a:pt x="24971" y="75824"/>
                  <a:pt x="47847" y="95693"/>
                  <a:pt x="47847" y="95693"/>
                </a:cubicBezTo>
                <a:cubicBezTo>
                  <a:pt x="49619" y="101009"/>
                  <a:pt x="50055" y="106979"/>
                  <a:pt x="53163" y="111642"/>
                </a:cubicBezTo>
                <a:cubicBezTo>
                  <a:pt x="59042" y="120461"/>
                  <a:pt x="75253" y="133319"/>
                  <a:pt x="85061" y="138223"/>
                </a:cubicBezTo>
                <a:cubicBezTo>
                  <a:pt x="90073" y="140729"/>
                  <a:pt x="95694" y="141767"/>
                  <a:pt x="101010" y="143539"/>
                </a:cubicBezTo>
                <a:cubicBezTo>
                  <a:pt x="106326" y="147083"/>
                  <a:pt x="111244" y="151314"/>
                  <a:pt x="116959" y="154172"/>
                </a:cubicBezTo>
                <a:cubicBezTo>
                  <a:pt x="121971" y="156678"/>
                  <a:pt x="128009" y="156767"/>
                  <a:pt x="132907" y="159488"/>
                </a:cubicBezTo>
                <a:cubicBezTo>
                  <a:pt x="144078" y="165694"/>
                  <a:pt x="164805" y="180753"/>
                  <a:pt x="164805" y="180753"/>
                </a:cubicBezTo>
                <a:cubicBezTo>
                  <a:pt x="170121" y="177209"/>
                  <a:pt x="175207" y="173291"/>
                  <a:pt x="180754" y="170121"/>
                </a:cubicBezTo>
                <a:cubicBezTo>
                  <a:pt x="187635" y="166189"/>
                  <a:pt x="195570" y="164094"/>
                  <a:pt x="202019" y="159488"/>
                </a:cubicBezTo>
                <a:cubicBezTo>
                  <a:pt x="208137" y="155118"/>
                  <a:pt x="212652" y="148855"/>
                  <a:pt x="217968" y="143539"/>
                </a:cubicBezTo>
                <a:cubicBezTo>
                  <a:pt x="216196" y="134679"/>
                  <a:pt x="214844" y="125724"/>
                  <a:pt x="212652" y="116958"/>
                </a:cubicBezTo>
                <a:cubicBezTo>
                  <a:pt x="211293" y="111521"/>
                  <a:pt x="206777" y="106585"/>
                  <a:pt x="207335" y="101009"/>
                </a:cubicBezTo>
                <a:cubicBezTo>
                  <a:pt x="208619" y="88172"/>
                  <a:pt x="214424" y="76200"/>
                  <a:pt x="217968" y="63795"/>
                </a:cubicBezTo>
                <a:cubicBezTo>
                  <a:pt x="212652" y="60251"/>
                  <a:pt x="208218" y="54713"/>
                  <a:pt x="202019" y="53163"/>
                </a:cubicBezTo>
                <a:cubicBezTo>
                  <a:pt x="186451" y="49271"/>
                  <a:pt x="169072" y="53806"/>
                  <a:pt x="154173" y="47846"/>
                </a:cubicBezTo>
                <a:cubicBezTo>
                  <a:pt x="148970" y="45765"/>
                  <a:pt x="152357" y="36274"/>
                  <a:pt x="148856" y="31898"/>
                </a:cubicBezTo>
                <a:cubicBezTo>
                  <a:pt x="144864" y="26909"/>
                  <a:pt x="138223" y="24809"/>
                  <a:pt x="132907" y="21265"/>
                </a:cubicBezTo>
                <a:cubicBezTo>
                  <a:pt x="131135" y="15949"/>
                  <a:pt x="131554" y="9279"/>
                  <a:pt x="127591" y="5316"/>
                </a:cubicBezTo>
                <a:cubicBezTo>
                  <a:pt x="123628" y="1353"/>
                  <a:pt x="117246" y="0"/>
                  <a:pt x="111642" y="0"/>
                </a:cubicBezTo>
                <a:cubicBezTo>
                  <a:pt x="95595" y="0"/>
                  <a:pt x="79745" y="3544"/>
                  <a:pt x="63796" y="5316"/>
                </a:cubicBezTo>
                <a:lnTo>
                  <a:pt x="0" y="3189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04329B6-4FC9-4005-A4DE-DB7A09F608A2}"/>
              </a:ext>
            </a:extLst>
          </p:cNvPr>
          <p:cNvSpPr/>
          <p:nvPr/>
        </p:nvSpPr>
        <p:spPr>
          <a:xfrm>
            <a:off x="6230679" y="2104908"/>
            <a:ext cx="260498" cy="226865"/>
          </a:xfrm>
          <a:custGeom>
            <a:avLst/>
            <a:gdLst>
              <a:gd name="connsiteX0" fmla="*/ 42530 w 260498"/>
              <a:gd name="connsiteY0" fmla="*/ 26920 h 226865"/>
              <a:gd name="connsiteX1" fmla="*/ 31898 w 260498"/>
              <a:gd name="connsiteY1" fmla="*/ 53501 h 226865"/>
              <a:gd name="connsiteX2" fmla="*/ 26581 w 260498"/>
              <a:gd name="connsiteY2" fmla="*/ 101348 h 226865"/>
              <a:gd name="connsiteX3" fmla="*/ 15949 w 260498"/>
              <a:gd name="connsiteY3" fmla="*/ 175776 h 226865"/>
              <a:gd name="connsiteX4" fmla="*/ 5316 w 260498"/>
              <a:gd name="connsiteY4" fmla="*/ 191725 h 226865"/>
              <a:gd name="connsiteX5" fmla="*/ 0 w 260498"/>
              <a:gd name="connsiteY5" fmla="*/ 207673 h 226865"/>
              <a:gd name="connsiteX6" fmla="*/ 58479 w 260498"/>
              <a:gd name="connsiteY6" fmla="*/ 218306 h 226865"/>
              <a:gd name="connsiteX7" fmla="*/ 90377 w 260498"/>
              <a:gd name="connsiteY7" fmla="*/ 207673 h 226865"/>
              <a:gd name="connsiteX8" fmla="*/ 106326 w 260498"/>
              <a:gd name="connsiteY8" fmla="*/ 202357 h 226865"/>
              <a:gd name="connsiteX9" fmla="*/ 138223 w 260498"/>
              <a:gd name="connsiteY9" fmla="*/ 181092 h 226865"/>
              <a:gd name="connsiteX10" fmla="*/ 170121 w 260498"/>
              <a:gd name="connsiteY10" fmla="*/ 159827 h 226865"/>
              <a:gd name="connsiteX11" fmla="*/ 202019 w 260498"/>
              <a:gd name="connsiteY11" fmla="*/ 133245 h 226865"/>
              <a:gd name="connsiteX12" fmla="*/ 217968 w 260498"/>
              <a:gd name="connsiteY12" fmla="*/ 117297 h 226865"/>
              <a:gd name="connsiteX13" fmla="*/ 233916 w 260498"/>
              <a:gd name="connsiteY13" fmla="*/ 106664 h 226865"/>
              <a:gd name="connsiteX14" fmla="*/ 255181 w 260498"/>
              <a:gd name="connsiteY14" fmla="*/ 69450 h 226865"/>
              <a:gd name="connsiteX15" fmla="*/ 260498 w 260498"/>
              <a:gd name="connsiteY15" fmla="*/ 53501 h 226865"/>
              <a:gd name="connsiteX16" fmla="*/ 239233 w 260498"/>
              <a:gd name="connsiteY16" fmla="*/ 5655 h 226865"/>
              <a:gd name="connsiteX17" fmla="*/ 223284 w 260498"/>
              <a:gd name="connsiteY17" fmla="*/ 339 h 226865"/>
              <a:gd name="connsiteX18" fmla="*/ 42530 w 260498"/>
              <a:gd name="connsiteY18" fmla="*/ 26920 h 2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0498" h="226865">
                <a:moveTo>
                  <a:pt x="42530" y="26920"/>
                </a:moveTo>
                <a:cubicBezTo>
                  <a:pt x="10632" y="35780"/>
                  <a:pt x="33898" y="44170"/>
                  <a:pt x="31898" y="53501"/>
                </a:cubicBezTo>
                <a:cubicBezTo>
                  <a:pt x="28536" y="69192"/>
                  <a:pt x="28178" y="85380"/>
                  <a:pt x="26581" y="101348"/>
                </a:cubicBezTo>
                <a:cubicBezTo>
                  <a:pt x="25053" y="116623"/>
                  <a:pt x="26224" y="155225"/>
                  <a:pt x="15949" y="175776"/>
                </a:cubicBezTo>
                <a:cubicBezTo>
                  <a:pt x="13092" y="181491"/>
                  <a:pt x="8860" y="186409"/>
                  <a:pt x="5316" y="191725"/>
                </a:cubicBezTo>
                <a:cubicBezTo>
                  <a:pt x="3544" y="197041"/>
                  <a:pt x="0" y="202069"/>
                  <a:pt x="0" y="207673"/>
                </a:cubicBezTo>
                <a:cubicBezTo>
                  <a:pt x="0" y="241612"/>
                  <a:pt x="34532" y="220701"/>
                  <a:pt x="58479" y="218306"/>
                </a:cubicBezTo>
                <a:lnTo>
                  <a:pt x="90377" y="207673"/>
                </a:lnTo>
                <a:lnTo>
                  <a:pt x="106326" y="202357"/>
                </a:lnTo>
                <a:cubicBezTo>
                  <a:pt x="141717" y="166963"/>
                  <a:pt x="103602" y="200325"/>
                  <a:pt x="138223" y="181092"/>
                </a:cubicBezTo>
                <a:cubicBezTo>
                  <a:pt x="149394" y="174886"/>
                  <a:pt x="170121" y="159827"/>
                  <a:pt x="170121" y="159827"/>
                </a:cubicBezTo>
                <a:cubicBezTo>
                  <a:pt x="191082" y="128387"/>
                  <a:pt x="167682" y="157771"/>
                  <a:pt x="202019" y="133245"/>
                </a:cubicBezTo>
                <a:cubicBezTo>
                  <a:pt x="208137" y="128875"/>
                  <a:pt x="212192" y="122110"/>
                  <a:pt x="217968" y="117297"/>
                </a:cubicBezTo>
                <a:cubicBezTo>
                  <a:pt x="222876" y="113207"/>
                  <a:pt x="228600" y="110208"/>
                  <a:pt x="233916" y="106664"/>
                </a:cubicBezTo>
                <a:cubicBezTo>
                  <a:pt x="244596" y="90644"/>
                  <a:pt x="247085" y="88340"/>
                  <a:pt x="255181" y="69450"/>
                </a:cubicBezTo>
                <a:cubicBezTo>
                  <a:pt x="257389" y="64299"/>
                  <a:pt x="258726" y="58817"/>
                  <a:pt x="260498" y="53501"/>
                </a:cubicBezTo>
                <a:cubicBezTo>
                  <a:pt x="256058" y="26863"/>
                  <a:pt x="261329" y="20386"/>
                  <a:pt x="239233" y="5655"/>
                </a:cubicBezTo>
                <a:cubicBezTo>
                  <a:pt x="234570" y="2546"/>
                  <a:pt x="228880" y="641"/>
                  <a:pt x="223284" y="339"/>
                </a:cubicBezTo>
                <a:cubicBezTo>
                  <a:pt x="163094" y="-2915"/>
                  <a:pt x="74428" y="18060"/>
                  <a:pt x="42530" y="2692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16F5332-369B-44DF-8780-BE04EA644894}"/>
              </a:ext>
            </a:extLst>
          </p:cNvPr>
          <p:cNvSpPr/>
          <p:nvPr/>
        </p:nvSpPr>
        <p:spPr>
          <a:xfrm>
            <a:off x="6358270" y="2078665"/>
            <a:ext cx="451883" cy="404037"/>
          </a:xfrm>
          <a:custGeom>
            <a:avLst/>
            <a:gdLst>
              <a:gd name="connsiteX0" fmla="*/ 101009 w 451883"/>
              <a:gd name="connsiteY0" fmla="*/ 15949 h 404037"/>
              <a:gd name="connsiteX1" fmla="*/ 132907 w 451883"/>
              <a:gd name="connsiteY1" fmla="*/ 63795 h 404037"/>
              <a:gd name="connsiteX2" fmla="*/ 122274 w 451883"/>
              <a:gd name="connsiteY2" fmla="*/ 122275 h 404037"/>
              <a:gd name="connsiteX3" fmla="*/ 106325 w 451883"/>
              <a:gd name="connsiteY3" fmla="*/ 138223 h 404037"/>
              <a:gd name="connsiteX4" fmla="*/ 85060 w 451883"/>
              <a:gd name="connsiteY4" fmla="*/ 170121 h 404037"/>
              <a:gd name="connsiteX5" fmla="*/ 79744 w 451883"/>
              <a:gd name="connsiteY5" fmla="*/ 186070 h 404037"/>
              <a:gd name="connsiteX6" fmla="*/ 47846 w 451883"/>
              <a:gd name="connsiteY6" fmla="*/ 207335 h 404037"/>
              <a:gd name="connsiteX7" fmla="*/ 31897 w 451883"/>
              <a:gd name="connsiteY7" fmla="*/ 217968 h 404037"/>
              <a:gd name="connsiteX8" fmla="*/ 0 w 451883"/>
              <a:gd name="connsiteY8" fmla="*/ 228600 h 404037"/>
              <a:gd name="connsiteX9" fmla="*/ 5316 w 451883"/>
              <a:gd name="connsiteY9" fmla="*/ 249865 h 404037"/>
              <a:gd name="connsiteX10" fmla="*/ 53163 w 451883"/>
              <a:gd name="connsiteY10" fmla="*/ 233916 h 404037"/>
              <a:gd name="connsiteX11" fmla="*/ 79744 w 451883"/>
              <a:gd name="connsiteY11" fmla="*/ 228600 h 404037"/>
              <a:gd name="connsiteX12" fmla="*/ 95693 w 451883"/>
              <a:gd name="connsiteY12" fmla="*/ 223284 h 404037"/>
              <a:gd name="connsiteX13" fmla="*/ 111642 w 451883"/>
              <a:gd name="connsiteY13" fmla="*/ 239233 h 404037"/>
              <a:gd name="connsiteX14" fmla="*/ 122274 w 451883"/>
              <a:gd name="connsiteY14" fmla="*/ 271130 h 404037"/>
              <a:gd name="connsiteX15" fmla="*/ 143539 w 451883"/>
              <a:gd name="connsiteY15" fmla="*/ 276447 h 404037"/>
              <a:gd name="connsiteX16" fmla="*/ 170121 w 451883"/>
              <a:gd name="connsiteY16" fmla="*/ 297712 h 404037"/>
              <a:gd name="connsiteX17" fmla="*/ 202018 w 451883"/>
              <a:gd name="connsiteY17" fmla="*/ 318977 h 404037"/>
              <a:gd name="connsiteX18" fmla="*/ 223283 w 451883"/>
              <a:gd name="connsiteY18" fmla="*/ 334926 h 404037"/>
              <a:gd name="connsiteX19" fmla="*/ 239232 w 451883"/>
              <a:gd name="connsiteY19" fmla="*/ 340242 h 404037"/>
              <a:gd name="connsiteX20" fmla="*/ 271130 w 451883"/>
              <a:gd name="connsiteY20" fmla="*/ 372140 h 404037"/>
              <a:gd name="connsiteX21" fmla="*/ 297711 w 451883"/>
              <a:gd name="connsiteY21" fmla="*/ 404037 h 404037"/>
              <a:gd name="connsiteX22" fmla="*/ 388088 w 451883"/>
              <a:gd name="connsiteY22" fmla="*/ 398721 h 404037"/>
              <a:gd name="connsiteX23" fmla="*/ 404037 w 451883"/>
              <a:gd name="connsiteY23" fmla="*/ 388088 h 404037"/>
              <a:gd name="connsiteX24" fmla="*/ 425302 w 451883"/>
              <a:gd name="connsiteY24" fmla="*/ 382772 h 404037"/>
              <a:gd name="connsiteX25" fmla="*/ 451883 w 451883"/>
              <a:gd name="connsiteY25" fmla="*/ 372140 h 404037"/>
              <a:gd name="connsiteX26" fmla="*/ 425302 w 451883"/>
              <a:gd name="connsiteY26" fmla="*/ 345558 h 404037"/>
              <a:gd name="connsiteX27" fmla="*/ 409353 w 451883"/>
              <a:gd name="connsiteY27" fmla="*/ 313661 h 404037"/>
              <a:gd name="connsiteX28" fmla="*/ 398721 w 451883"/>
              <a:gd name="connsiteY28" fmla="*/ 292395 h 404037"/>
              <a:gd name="connsiteX29" fmla="*/ 382772 w 451883"/>
              <a:gd name="connsiteY29" fmla="*/ 239233 h 404037"/>
              <a:gd name="connsiteX30" fmla="*/ 350874 w 451883"/>
              <a:gd name="connsiteY30" fmla="*/ 217968 h 404037"/>
              <a:gd name="connsiteX31" fmla="*/ 318977 w 451883"/>
              <a:gd name="connsiteY31" fmla="*/ 154172 h 404037"/>
              <a:gd name="connsiteX32" fmla="*/ 313660 w 451883"/>
              <a:gd name="connsiteY32" fmla="*/ 132907 h 404037"/>
              <a:gd name="connsiteX33" fmla="*/ 303028 w 451883"/>
              <a:gd name="connsiteY33" fmla="*/ 90377 h 404037"/>
              <a:gd name="connsiteX34" fmla="*/ 292395 w 451883"/>
              <a:gd name="connsiteY34" fmla="*/ 74428 h 404037"/>
              <a:gd name="connsiteX35" fmla="*/ 287079 w 451883"/>
              <a:gd name="connsiteY35" fmla="*/ 58479 h 404037"/>
              <a:gd name="connsiteX36" fmla="*/ 249865 w 451883"/>
              <a:gd name="connsiteY36" fmla="*/ 31898 h 404037"/>
              <a:gd name="connsiteX37" fmla="*/ 228600 w 451883"/>
              <a:gd name="connsiteY37" fmla="*/ 0 h 404037"/>
              <a:gd name="connsiteX38" fmla="*/ 186070 w 451883"/>
              <a:gd name="connsiteY38" fmla="*/ 5316 h 404037"/>
              <a:gd name="connsiteX39" fmla="*/ 154172 w 451883"/>
              <a:gd name="connsiteY39" fmla="*/ 15949 h 404037"/>
              <a:gd name="connsiteX40" fmla="*/ 101009 w 451883"/>
              <a:gd name="connsiteY40" fmla="*/ 15949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51883" h="404037">
                <a:moveTo>
                  <a:pt x="101009" y="15949"/>
                </a:moveTo>
                <a:cubicBezTo>
                  <a:pt x="111642" y="31898"/>
                  <a:pt x="135285" y="44775"/>
                  <a:pt x="132907" y="63795"/>
                </a:cubicBezTo>
                <a:cubicBezTo>
                  <a:pt x="132682" y="65593"/>
                  <a:pt x="129838" y="110929"/>
                  <a:pt x="122274" y="122275"/>
                </a:cubicBezTo>
                <a:cubicBezTo>
                  <a:pt x="118104" y="128530"/>
                  <a:pt x="111641" y="132907"/>
                  <a:pt x="106325" y="138223"/>
                </a:cubicBezTo>
                <a:cubicBezTo>
                  <a:pt x="93685" y="176146"/>
                  <a:pt x="111608" y="130298"/>
                  <a:pt x="85060" y="170121"/>
                </a:cubicBezTo>
                <a:cubicBezTo>
                  <a:pt x="81952" y="174784"/>
                  <a:pt x="83707" y="182107"/>
                  <a:pt x="79744" y="186070"/>
                </a:cubicBezTo>
                <a:cubicBezTo>
                  <a:pt x="70708" y="195106"/>
                  <a:pt x="58479" y="200247"/>
                  <a:pt x="47846" y="207335"/>
                </a:cubicBezTo>
                <a:cubicBezTo>
                  <a:pt x="42530" y="210879"/>
                  <a:pt x="37959" y="215948"/>
                  <a:pt x="31897" y="217968"/>
                </a:cubicBezTo>
                <a:lnTo>
                  <a:pt x="0" y="228600"/>
                </a:lnTo>
                <a:cubicBezTo>
                  <a:pt x="1772" y="235688"/>
                  <a:pt x="-1400" y="246987"/>
                  <a:pt x="5316" y="249865"/>
                </a:cubicBezTo>
                <a:cubicBezTo>
                  <a:pt x="30479" y="260649"/>
                  <a:pt x="35973" y="240362"/>
                  <a:pt x="53163" y="233916"/>
                </a:cubicBezTo>
                <a:cubicBezTo>
                  <a:pt x="61623" y="230743"/>
                  <a:pt x="70978" y="230791"/>
                  <a:pt x="79744" y="228600"/>
                </a:cubicBezTo>
                <a:cubicBezTo>
                  <a:pt x="85181" y="227241"/>
                  <a:pt x="90377" y="225056"/>
                  <a:pt x="95693" y="223284"/>
                </a:cubicBezTo>
                <a:cubicBezTo>
                  <a:pt x="101009" y="228600"/>
                  <a:pt x="107991" y="232661"/>
                  <a:pt x="111642" y="239233"/>
                </a:cubicBezTo>
                <a:cubicBezTo>
                  <a:pt x="117085" y="249030"/>
                  <a:pt x="111401" y="268411"/>
                  <a:pt x="122274" y="271130"/>
                </a:cubicBezTo>
                <a:lnTo>
                  <a:pt x="143539" y="276447"/>
                </a:lnTo>
                <a:cubicBezTo>
                  <a:pt x="163186" y="305914"/>
                  <a:pt x="142932" y="282606"/>
                  <a:pt x="170121" y="297712"/>
                </a:cubicBezTo>
                <a:cubicBezTo>
                  <a:pt x="181291" y="303918"/>
                  <a:pt x="191795" y="311310"/>
                  <a:pt x="202018" y="318977"/>
                </a:cubicBezTo>
                <a:cubicBezTo>
                  <a:pt x="209106" y="324293"/>
                  <a:pt x="215590" y="330530"/>
                  <a:pt x="223283" y="334926"/>
                </a:cubicBezTo>
                <a:cubicBezTo>
                  <a:pt x="228149" y="337706"/>
                  <a:pt x="233916" y="338470"/>
                  <a:pt x="239232" y="340242"/>
                </a:cubicBezTo>
                <a:cubicBezTo>
                  <a:pt x="249865" y="350875"/>
                  <a:pt x="264405" y="358691"/>
                  <a:pt x="271130" y="372140"/>
                </a:cubicBezTo>
                <a:cubicBezTo>
                  <a:pt x="284620" y="399119"/>
                  <a:pt x="275169" y="389009"/>
                  <a:pt x="297711" y="404037"/>
                </a:cubicBezTo>
                <a:cubicBezTo>
                  <a:pt x="327837" y="402265"/>
                  <a:pt x="358244" y="403198"/>
                  <a:pt x="388088" y="398721"/>
                </a:cubicBezTo>
                <a:cubicBezTo>
                  <a:pt x="394407" y="397773"/>
                  <a:pt x="398164" y="390605"/>
                  <a:pt x="404037" y="388088"/>
                </a:cubicBezTo>
                <a:cubicBezTo>
                  <a:pt x="410753" y="385210"/>
                  <a:pt x="418370" y="385082"/>
                  <a:pt x="425302" y="382772"/>
                </a:cubicBezTo>
                <a:cubicBezTo>
                  <a:pt x="434355" y="379754"/>
                  <a:pt x="443023" y="375684"/>
                  <a:pt x="451883" y="372140"/>
                </a:cubicBezTo>
                <a:cubicBezTo>
                  <a:pt x="423531" y="329610"/>
                  <a:pt x="460743" y="381000"/>
                  <a:pt x="425302" y="345558"/>
                </a:cubicBezTo>
                <a:cubicBezTo>
                  <a:pt x="412535" y="332791"/>
                  <a:pt x="415837" y="328791"/>
                  <a:pt x="409353" y="313661"/>
                </a:cubicBezTo>
                <a:cubicBezTo>
                  <a:pt x="406231" y="306377"/>
                  <a:pt x="401504" y="299816"/>
                  <a:pt x="398721" y="292395"/>
                </a:cubicBezTo>
                <a:cubicBezTo>
                  <a:pt x="395175" y="282939"/>
                  <a:pt x="388828" y="243270"/>
                  <a:pt x="382772" y="239233"/>
                </a:cubicBezTo>
                <a:lnTo>
                  <a:pt x="350874" y="217968"/>
                </a:lnTo>
                <a:cubicBezTo>
                  <a:pt x="330080" y="186777"/>
                  <a:pt x="327784" y="189394"/>
                  <a:pt x="318977" y="154172"/>
                </a:cubicBezTo>
                <a:cubicBezTo>
                  <a:pt x="317205" y="147084"/>
                  <a:pt x="315245" y="140040"/>
                  <a:pt x="313660" y="132907"/>
                </a:cubicBezTo>
                <a:cubicBezTo>
                  <a:pt x="311234" y="121990"/>
                  <a:pt x="308727" y="101776"/>
                  <a:pt x="303028" y="90377"/>
                </a:cubicBezTo>
                <a:cubicBezTo>
                  <a:pt x="300171" y="84662"/>
                  <a:pt x="295939" y="79744"/>
                  <a:pt x="292395" y="74428"/>
                </a:cubicBezTo>
                <a:cubicBezTo>
                  <a:pt x="290623" y="69112"/>
                  <a:pt x="291042" y="62442"/>
                  <a:pt x="287079" y="58479"/>
                </a:cubicBezTo>
                <a:cubicBezTo>
                  <a:pt x="232825" y="4225"/>
                  <a:pt x="296335" y="91646"/>
                  <a:pt x="249865" y="31898"/>
                </a:cubicBezTo>
                <a:cubicBezTo>
                  <a:pt x="242020" y="21811"/>
                  <a:pt x="228600" y="0"/>
                  <a:pt x="228600" y="0"/>
                </a:cubicBezTo>
                <a:cubicBezTo>
                  <a:pt x="214423" y="1772"/>
                  <a:pt x="200040" y="2322"/>
                  <a:pt x="186070" y="5316"/>
                </a:cubicBezTo>
                <a:cubicBezTo>
                  <a:pt x="175111" y="7664"/>
                  <a:pt x="165380" y="15949"/>
                  <a:pt x="154172" y="15949"/>
                </a:cubicBezTo>
                <a:lnTo>
                  <a:pt x="101009" y="15949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9EAF81F-F8C2-4068-9B8D-B02FD228EEF9}"/>
              </a:ext>
            </a:extLst>
          </p:cNvPr>
          <p:cNvSpPr/>
          <p:nvPr/>
        </p:nvSpPr>
        <p:spPr>
          <a:xfrm>
            <a:off x="5635256" y="1876647"/>
            <a:ext cx="155217" cy="170120"/>
          </a:xfrm>
          <a:custGeom>
            <a:avLst/>
            <a:gdLst>
              <a:gd name="connsiteX0" fmla="*/ 69111 w 155217"/>
              <a:gd name="connsiteY0" fmla="*/ 0 h 170120"/>
              <a:gd name="connsiteX1" fmla="*/ 42530 w 155217"/>
              <a:gd name="connsiteY1" fmla="*/ 15948 h 170120"/>
              <a:gd name="connsiteX2" fmla="*/ 26581 w 155217"/>
              <a:gd name="connsiteY2" fmla="*/ 47846 h 170120"/>
              <a:gd name="connsiteX3" fmla="*/ 15949 w 155217"/>
              <a:gd name="connsiteY3" fmla="*/ 63795 h 170120"/>
              <a:gd name="connsiteX4" fmla="*/ 10632 w 155217"/>
              <a:gd name="connsiteY4" fmla="*/ 79744 h 170120"/>
              <a:gd name="connsiteX5" fmla="*/ 0 w 155217"/>
              <a:gd name="connsiteY5" fmla="*/ 101009 h 170120"/>
              <a:gd name="connsiteX6" fmla="*/ 15949 w 155217"/>
              <a:gd name="connsiteY6" fmla="*/ 132906 h 170120"/>
              <a:gd name="connsiteX7" fmla="*/ 21265 w 155217"/>
              <a:gd name="connsiteY7" fmla="*/ 148855 h 170120"/>
              <a:gd name="connsiteX8" fmla="*/ 37214 w 155217"/>
              <a:gd name="connsiteY8" fmla="*/ 154172 h 170120"/>
              <a:gd name="connsiteX9" fmla="*/ 116958 w 155217"/>
              <a:gd name="connsiteY9" fmla="*/ 170120 h 170120"/>
              <a:gd name="connsiteX10" fmla="*/ 154172 w 155217"/>
              <a:gd name="connsiteY10" fmla="*/ 164804 h 170120"/>
              <a:gd name="connsiteX11" fmla="*/ 138223 w 155217"/>
              <a:gd name="connsiteY11" fmla="*/ 148855 h 170120"/>
              <a:gd name="connsiteX12" fmla="*/ 127591 w 155217"/>
              <a:gd name="connsiteY12" fmla="*/ 132906 h 170120"/>
              <a:gd name="connsiteX13" fmla="*/ 90377 w 155217"/>
              <a:gd name="connsiteY13" fmla="*/ 116958 h 170120"/>
              <a:gd name="connsiteX14" fmla="*/ 101009 w 155217"/>
              <a:gd name="connsiteY14" fmla="*/ 79744 h 170120"/>
              <a:gd name="connsiteX15" fmla="*/ 106325 w 155217"/>
              <a:gd name="connsiteY15" fmla="*/ 63795 h 170120"/>
              <a:gd name="connsiteX16" fmla="*/ 122274 w 155217"/>
              <a:gd name="connsiteY16" fmla="*/ 58479 h 170120"/>
              <a:gd name="connsiteX17" fmla="*/ 127591 w 155217"/>
              <a:gd name="connsiteY17" fmla="*/ 42530 h 170120"/>
              <a:gd name="connsiteX18" fmla="*/ 106325 w 155217"/>
              <a:gd name="connsiteY18" fmla="*/ 15948 h 170120"/>
              <a:gd name="connsiteX19" fmla="*/ 69111 w 155217"/>
              <a:gd name="connsiteY19" fmla="*/ 0 h 1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5217" h="170120">
                <a:moveTo>
                  <a:pt x="69111" y="0"/>
                </a:moveTo>
                <a:cubicBezTo>
                  <a:pt x="58479" y="0"/>
                  <a:pt x="50375" y="9224"/>
                  <a:pt x="42530" y="15948"/>
                </a:cubicBezTo>
                <a:cubicBezTo>
                  <a:pt x="29198" y="27375"/>
                  <a:pt x="33558" y="33890"/>
                  <a:pt x="26581" y="47846"/>
                </a:cubicBezTo>
                <a:cubicBezTo>
                  <a:pt x="23724" y="53561"/>
                  <a:pt x="18806" y="58080"/>
                  <a:pt x="15949" y="63795"/>
                </a:cubicBezTo>
                <a:cubicBezTo>
                  <a:pt x="13443" y="68807"/>
                  <a:pt x="12840" y="74593"/>
                  <a:pt x="10632" y="79744"/>
                </a:cubicBezTo>
                <a:cubicBezTo>
                  <a:pt x="7510" y="87028"/>
                  <a:pt x="3544" y="93921"/>
                  <a:pt x="0" y="101009"/>
                </a:cubicBezTo>
                <a:cubicBezTo>
                  <a:pt x="13362" y="141098"/>
                  <a:pt x="-4663" y="91684"/>
                  <a:pt x="15949" y="132906"/>
                </a:cubicBezTo>
                <a:cubicBezTo>
                  <a:pt x="18455" y="137918"/>
                  <a:pt x="17303" y="144892"/>
                  <a:pt x="21265" y="148855"/>
                </a:cubicBezTo>
                <a:cubicBezTo>
                  <a:pt x="25228" y="152818"/>
                  <a:pt x="32202" y="151666"/>
                  <a:pt x="37214" y="154172"/>
                </a:cubicBezTo>
                <a:cubicBezTo>
                  <a:pt x="84396" y="177763"/>
                  <a:pt x="1782" y="160522"/>
                  <a:pt x="116958" y="170120"/>
                </a:cubicBezTo>
                <a:cubicBezTo>
                  <a:pt x="129363" y="168348"/>
                  <a:pt x="145312" y="173664"/>
                  <a:pt x="154172" y="164804"/>
                </a:cubicBezTo>
                <a:cubicBezTo>
                  <a:pt x="159488" y="159488"/>
                  <a:pt x="143036" y="154631"/>
                  <a:pt x="138223" y="148855"/>
                </a:cubicBezTo>
                <a:cubicBezTo>
                  <a:pt x="134133" y="143947"/>
                  <a:pt x="132109" y="137424"/>
                  <a:pt x="127591" y="132906"/>
                </a:cubicBezTo>
                <a:cubicBezTo>
                  <a:pt x="115354" y="120669"/>
                  <a:pt x="106644" y="121024"/>
                  <a:pt x="90377" y="116958"/>
                </a:cubicBezTo>
                <a:cubicBezTo>
                  <a:pt x="103123" y="78718"/>
                  <a:pt x="87659" y="126472"/>
                  <a:pt x="101009" y="79744"/>
                </a:cubicBezTo>
                <a:cubicBezTo>
                  <a:pt x="102548" y="74356"/>
                  <a:pt x="102362" y="67758"/>
                  <a:pt x="106325" y="63795"/>
                </a:cubicBezTo>
                <a:cubicBezTo>
                  <a:pt x="110288" y="59832"/>
                  <a:pt x="116958" y="60251"/>
                  <a:pt x="122274" y="58479"/>
                </a:cubicBezTo>
                <a:cubicBezTo>
                  <a:pt x="124046" y="53163"/>
                  <a:pt x="127591" y="48134"/>
                  <a:pt x="127591" y="42530"/>
                </a:cubicBezTo>
                <a:cubicBezTo>
                  <a:pt x="127591" y="28991"/>
                  <a:pt x="118570" y="20030"/>
                  <a:pt x="106325" y="15948"/>
                </a:cubicBezTo>
                <a:cubicBezTo>
                  <a:pt x="101282" y="14267"/>
                  <a:pt x="79743" y="0"/>
                  <a:pt x="69111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88A85E4-9A0B-4884-BD55-288B90013710}"/>
              </a:ext>
            </a:extLst>
          </p:cNvPr>
          <p:cNvSpPr/>
          <p:nvPr/>
        </p:nvSpPr>
        <p:spPr>
          <a:xfrm>
            <a:off x="5683102" y="1759392"/>
            <a:ext cx="249865" cy="138520"/>
          </a:xfrm>
          <a:custGeom>
            <a:avLst/>
            <a:gdLst>
              <a:gd name="connsiteX0" fmla="*/ 47847 w 249865"/>
              <a:gd name="connsiteY0" fmla="*/ 10929 h 138520"/>
              <a:gd name="connsiteX1" fmla="*/ 37214 w 249865"/>
              <a:gd name="connsiteY1" fmla="*/ 58775 h 138520"/>
              <a:gd name="connsiteX2" fmla="*/ 31898 w 249865"/>
              <a:gd name="connsiteY2" fmla="*/ 74724 h 138520"/>
              <a:gd name="connsiteX3" fmla="*/ 21265 w 249865"/>
              <a:gd name="connsiteY3" fmla="*/ 90673 h 138520"/>
              <a:gd name="connsiteX4" fmla="*/ 0 w 249865"/>
              <a:gd name="connsiteY4" fmla="*/ 95989 h 138520"/>
              <a:gd name="connsiteX5" fmla="*/ 47847 w 249865"/>
              <a:gd name="connsiteY5" fmla="*/ 101306 h 138520"/>
              <a:gd name="connsiteX6" fmla="*/ 63796 w 249865"/>
              <a:gd name="connsiteY6" fmla="*/ 106622 h 138520"/>
              <a:gd name="connsiteX7" fmla="*/ 111642 w 249865"/>
              <a:gd name="connsiteY7" fmla="*/ 111938 h 138520"/>
              <a:gd name="connsiteX8" fmla="*/ 148856 w 249865"/>
              <a:gd name="connsiteY8" fmla="*/ 122571 h 138520"/>
              <a:gd name="connsiteX9" fmla="*/ 180754 w 249865"/>
              <a:gd name="connsiteY9" fmla="*/ 138520 h 138520"/>
              <a:gd name="connsiteX10" fmla="*/ 212651 w 249865"/>
              <a:gd name="connsiteY10" fmla="*/ 127887 h 138520"/>
              <a:gd name="connsiteX11" fmla="*/ 228600 w 249865"/>
              <a:gd name="connsiteY11" fmla="*/ 122571 h 138520"/>
              <a:gd name="connsiteX12" fmla="*/ 249865 w 249865"/>
              <a:gd name="connsiteY12" fmla="*/ 117255 h 138520"/>
              <a:gd name="connsiteX13" fmla="*/ 228600 w 249865"/>
              <a:gd name="connsiteY13" fmla="*/ 80041 h 138520"/>
              <a:gd name="connsiteX14" fmla="*/ 223284 w 249865"/>
              <a:gd name="connsiteY14" fmla="*/ 64092 h 138520"/>
              <a:gd name="connsiteX15" fmla="*/ 212651 w 249865"/>
              <a:gd name="connsiteY15" fmla="*/ 48143 h 138520"/>
              <a:gd name="connsiteX16" fmla="*/ 207335 w 249865"/>
              <a:gd name="connsiteY16" fmla="*/ 26878 h 138520"/>
              <a:gd name="connsiteX17" fmla="*/ 186070 w 249865"/>
              <a:gd name="connsiteY17" fmla="*/ 21561 h 138520"/>
              <a:gd name="connsiteX18" fmla="*/ 170121 w 249865"/>
              <a:gd name="connsiteY18" fmla="*/ 16245 h 138520"/>
              <a:gd name="connsiteX19" fmla="*/ 111642 w 249865"/>
              <a:gd name="connsiteY19" fmla="*/ 5613 h 138520"/>
              <a:gd name="connsiteX20" fmla="*/ 95693 w 249865"/>
              <a:gd name="connsiteY20" fmla="*/ 296 h 138520"/>
              <a:gd name="connsiteX21" fmla="*/ 47847 w 249865"/>
              <a:gd name="connsiteY21" fmla="*/ 10929 h 13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865" h="138520">
                <a:moveTo>
                  <a:pt x="47847" y="10929"/>
                </a:moveTo>
                <a:cubicBezTo>
                  <a:pt x="38101" y="20675"/>
                  <a:pt x="42223" y="41246"/>
                  <a:pt x="37214" y="58775"/>
                </a:cubicBezTo>
                <a:cubicBezTo>
                  <a:pt x="35674" y="64163"/>
                  <a:pt x="34404" y="69712"/>
                  <a:pt x="31898" y="74724"/>
                </a:cubicBezTo>
                <a:cubicBezTo>
                  <a:pt x="29041" y="80439"/>
                  <a:pt x="26581" y="87129"/>
                  <a:pt x="21265" y="90673"/>
                </a:cubicBezTo>
                <a:cubicBezTo>
                  <a:pt x="15186" y="94726"/>
                  <a:pt x="7088" y="94217"/>
                  <a:pt x="0" y="95989"/>
                </a:cubicBezTo>
                <a:cubicBezTo>
                  <a:pt x="15949" y="97761"/>
                  <a:pt x="32018" y="98668"/>
                  <a:pt x="47847" y="101306"/>
                </a:cubicBezTo>
                <a:cubicBezTo>
                  <a:pt x="53375" y="102227"/>
                  <a:pt x="58268" y="105701"/>
                  <a:pt x="63796" y="106622"/>
                </a:cubicBezTo>
                <a:cubicBezTo>
                  <a:pt x="79624" y="109260"/>
                  <a:pt x="95693" y="110166"/>
                  <a:pt x="111642" y="111938"/>
                </a:cubicBezTo>
                <a:cubicBezTo>
                  <a:pt x="118451" y="113640"/>
                  <a:pt x="141232" y="118759"/>
                  <a:pt x="148856" y="122571"/>
                </a:cubicBezTo>
                <a:cubicBezTo>
                  <a:pt x="190088" y="143185"/>
                  <a:pt x="140658" y="125153"/>
                  <a:pt x="180754" y="138520"/>
                </a:cubicBezTo>
                <a:lnTo>
                  <a:pt x="212651" y="127887"/>
                </a:lnTo>
                <a:cubicBezTo>
                  <a:pt x="217967" y="126115"/>
                  <a:pt x="223163" y="123930"/>
                  <a:pt x="228600" y="122571"/>
                </a:cubicBezTo>
                <a:lnTo>
                  <a:pt x="249865" y="117255"/>
                </a:lnTo>
                <a:cubicBezTo>
                  <a:pt x="237676" y="80687"/>
                  <a:pt x="254348" y="125100"/>
                  <a:pt x="228600" y="80041"/>
                </a:cubicBezTo>
                <a:cubicBezTo>
                  <a:pt x="225820" y="75175"/>
                  <a:pt x="225790" y="69104"/>
                  <a:pt x="223284" y="64092"/>
                </a:cubicBezTo>
                <a:cubicBezTo>
                  <a:pt x="220427" y="58377"/>
                  <a:pt x="216195" y="53459"/>
                  <a:pt x="212651" y="48143"/>
                </a:cubicBezTo>
                <a:cubicBezTo>
                  <a:pt x="210879" y="41055"/>
                  <a:pt x="212501" y="32045"/>
                  <a:pt x="207335" y="26878"/>
                </a:cubicBezTo>
                <a:cubicBezTo>
                  <a:pt x="202169" y="21711"/>
                  <a:pt x="193095" y="23568"/>
                  <a:pt x="186070" y="21561"/>
                </a:cubicBezTo>
                <a:cubicBezTo>
                  <a:pt x="180682" y="20021"/>
                  <a:pt x="175591" y="17461"/>
                  <a:pt x="170121" y="16245"/>
                </a:cubicBezTo>
                <a:cubicBezTo>
                  <a:pt x="127502" y="6775"/>
                  <a:pt x="150310" y="15280"/>
                  <a:pt x="111642" y="5613"/>
                </a:cubicBezTo>
                <a:cubicBezTo>
                  <a:pt x="106205" y="4254"/>
                  <a:pt x="101263" y="915"/>
                  <a:pt x="95693" y="296"/>
                </a:cubicBezTo>
                <a:cubicBezTo>
                  <a:pt x="85126" y="-878"/>
                  <a:pt x="57593" y="1183"/>
                  <a:pt x="47847" y="10929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5DF2EB9-5319-4FAC-8618-D13724A0BD1B}"/>
              </a:ext>
            </a:extLst>
          </p:cNvPr>
          <p:cNvSpPr/>
          <p:nvPr/>
        </p:nvSpPr>
        <p:spPr>
          <a:xfrm>
            <a:off x="5565643" y="1770132"/>
            <a:ext cx="133408" cy="175753"/>
          </a:xfrm>
          <a:custGeom>
            <a:avLst/>
            <a:gdLst>
              <a:gd name="connsiteX0" fmla="*/ 501 w 133408"/>
              <a:gd name="connsiteY0" fmla="*/ 53352 h 175753"/>
              <a:gd name="connsiteX1" fmla="*/ 32399 w 133408"/>
              <a:gd name="connsiteY1" fmla="*/ 63984 h 175753"/>
              <a:gd name="connsiteX2" fmla="*/ 48348 w 133408"/>
              <a:gd name="connsiteY2" fmla="*/ 74617 h 175753"/>
              <a:gd name="connsiteX3" fmla="*/ 53664 w 133408"/>
              <a:gd name="connsiteY3" fmla="*/ 90566 h 175753"/>
              <a:gd name="connsiteX4" fmla="*/ 64297 w 133408"/>
              <a:gd name="connsiteY4" fmla="*/ 133096 h 175753"/>
              <a:gd name="connsiteX5" fmla="*/ 69613 w 133408"/>
              <a:gd name="connsiteY5" fmla="*/ 175626 h 175753"/>
              <a:gd name="connsiteX6" fmla="*/ 85562 w 133408"/>
              <a:gd name="connsiteY6" fmla="*/ 164994 h 175753"/>
              <a:gd name="connsiteX7" fmla="*/ 101510 w 133408"/>
              <a:gd name="connsiteY7" fmla="*/ 106515 h 175753"/>
              <a:gd name="connsiteX8" fmla="*/ 106827 w 133408"/>
              <a:gd name="connsiteY8" fmla="*/ 79933 h 175753"/>
              <a:gd name="connsiteX9" fmla="*/ 133408 w 133408"/>
              <a:gd name="connsiteY9" fmla="*/ 53352 h 175753"/>
              <a:gd name="connsiteX10" fmla="*/ 112143 w 133408"/>
              <a:gd name="connsiteY10" fmla="*/ 189 h 175753"/>
              <a:gd name="connsiteX11" fmla="*/ 80245 w 133408"/>
              <a:gd name="connsiteY11" fmla="*/ 5505 h 175753"/>
              <a:gd name="connsiteX12" fmla="*/ 74929 w 133408"/>
              <a:gd name="connsiteY12" fmla="*/ 21454 h 175753"/>
              <a:gd name="connsiteX13" fmla="*/ 58980 w 133408"/>
              <a:gd name="connsiteY13" fmla="*/ 26770 h 175753"/>
              <a:gd name="connsiteX14" fmla="*/ 501 w 133408"/>
              <a:gd name="connsiteY14" fmla="*/ 53352 h 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408" h="175753">
                <a:moveTo>
                  <a:pt x="501" y="53352"/>
                </a:moveTo>
                <a:cubicBezTo>
                  <a:pt x="-3929" y="59554"/>
                  <a:pt x="22157" y="59432"/>
                  <a:pt x="32399" y="63984"/>
                </a:cubicBezTo>
                <a:cubicBezTo>
                  <a:pt x="38238" y="66579"/>
                  <a:pt x="44357" y="69628"/>
                  <a:pt x="48348" y="74617"/>
                </a:cubicBezTo>
                <a:cubicBezTo>
                  <a:pt x="51849" y="78993"/>
                  <a:pt x="52305" y="85129"/>
                  <a:pt x="53664" y="90566"/>
                </a:cubicBezTo>
                <a:lnTo>
                  <a:pt x="64297" y="133096"/>
                </a:lnTo>
                <a:cubicBezTo>
                  <a:pt x="63259" y="138288"/>
                  <a:pt x="50056" y="171714"/>
                  <a:pt x="69613" y="175626"/>
                </a:cubicBezTo>
                <a:cubicBezTo>
                  <a:pt x="75878" y="176879"/>
                  <a:pt x="80246" y="168538"/>
                  <a:pt x="85562" y="164994"/>
                </a:cubicBezTo>
                <a:cubicBezTo>
                  <a:pt x="93200" y="142077"/>
                  <a:pt x="95512" y="136501"/>
                  <a:pt x="101510" y="106515"/>
                </a:cubicBezTo>
                <a:cubicBezTo>
                  <a:pt x="103282" y="97654"/>
                  <a:pt x="103654" y="88394"/>
                  <a:pt x="106827" y="79933"/>
                </a:cubicBezTo>
                <a:cubicBezTo>
                  <a:pt x="112734" y="64180"/>
                  <a:pt x="120411" y="62016"/>
                  <a:pt x="133408" y="53352"/>
                </a:cubicBezTo>
                <a:cubicBezTo>
                  <a:pt x="131683" y="39548"/>
                  <a:pt x="138020" y="3064"/>
                  <a:pt x="112143" y="189"/>
                </a:cubicBezTo>
                <a:cubicBezTo>
                  <a:pt x="101430" y="-1001"/>
                  <a:pt x="90878" y="3733"/>
                  <a:pt x="80245" y="5505"/>
                </a:cubicBezTo>
                <a:cubicBezTo>
                  <a:pt x="78473" y="10821"/>
                  <a:pt x="78892" y="17491"/>
                  <a:pt x="74929" y="21454"/>
                </a:cubicBezTo>
                <a:cubicBezTo>
                  <a:pt x="70966" y="25417"/>
                  <a:pt x="64368" y="25230"/>
                  <a:pt x="58980" y="26770"/>
                </a:cubicBezTo>
                <a:cubicBezTo>
                  <a:pt x="37363" y="32947"/>
                  <a:pt x="4931" y="47150"/>
                  <a:pt x="501" y="5335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A457D9-526C-41D7-8215-6A72D5104549}"/>
              </a:ext>
            </a:extLst>
          </p:cNvPr>
          <p:cNvSpPr/>
          <p:nvPr/>
        </p:nvSpPr>
        <p:spPr>
          <a:xfrm>
            <a:off x="5571397" y="1679944"/>
            <a:ext cx="93196" cy="106326"/>
          </a:xfrm>
          <a:custGeom>
            <a:avLst/>
            <a:gdLst>
              <a:gd name="connsiteX0" fmla="*/ 31961 w 93196"/>
              <a:gd name="connsiteY0" fmla="*/ 5316 h 106326"/>
              <a:gd name="connsiteX1" fmla="*/ 5380 w 93196"/>
              <a:gd name="connsiteY1" fmla="*/ 10633 h 106326"/>
              <a:gd name="connsiteX2" fmla="*/ 63 w 93196"/>
              <a:gd name="connsiteY2" fmla="*/ 26582 h 106326"/>
              <a:gd name="connsiteX3" fmla="*/ 10696 w 93196"/>
              <a:gd name="connsiteY3" fmla="*/ 95693 h 106326"/>
              <a:gd name="connsiteX4" fmla="*/ 26645 w 93196"/>
              <a:gd name="connsiteY4" fmla="*/ 101009 h 106326"/>
              <a:gd name="connsiteX5" fmla="*/ 58543 w 93196"/>
              <a:gd name="connsiteY5" fmla="*/ 106326 h 106326"/>
              <a:gd name="connsiteX6" fmla="*/ 79808 w 93196"/>
              <a:gd name="connsiteY6" fmla="*/ 101009 h 106326"/>
              <a:gd name="connsiteX7" fmla="*/ 85124 w 93196"/>
              <a:gd name="connsiteY7" fmla="*/ 10633 h 106326"/>
              <a:gd name="connsiteX8" fmla="*/ 53226 w 93196"/>
              <a:gd name="connsiteY8" fmla="*/ 0 h 106326"/>
              <a:gd name="connsiteX9" fmla="*/ 31961 w 93196"/>
              <a:gd name="connsiteY9" fmla="*/ 5316 h 10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96" h="106326">
                <a:moveTo>
                  <a:pt x="31961" y="5316"/>
                </a:moveTo>
                <a:cubicBezTo>
                  <a:pt x="23101" y="7088"/>
                  <a:pt x="12898" y="5621"/>
                  <a:pt x="5380" y="10633"/>
                </a:cubicBezTo>
                <a:cubicBezTo>
                  <a:pt x="717" y="13742"/>
                  <a:pt x="-287" y="20989"/>
                  <a:pt x="63" y="26582"/>
                </a:cubicBezTo>
                <a:cubicBezTo>
                  <a:pt x="1517" y="49845"/>
                  <a:pt x="2856" y="73743"/>
                  <a:pt x="10696" y="95693"/>
                </a:cubicBezTo>
                <a:cubicBezTo>
                  <a:pt x="12581" y="100970"/>
                  <a:pt x="21175" y="99793"/>
                  <a:pt x="26645" y="101009"/>
                </a:cubicBezTo>
                <a:cubicBezTo>
                  <a:pt x="37168" y="103347"/>
                  <a:pt x="47910" y="104554"/>
                  <a:pt x="58543" y="106326"/>
                </a:cubicBezTo>
                <a:cubicBezTo>
                  <a:pt x="65631" y="104554"/>
                  <a:pt x="73729" y="105062"/>
                  <a:pt x="79808" y="101009"/>
                </a:cubicBezTo>
                <a:cubicBezTo>
                  <a:pt x="105250" y="84048"/>
                  <a:pt x="86952" y="14812"/>
                  <a:pt x="85124" y="10633"/>
                </a:cubicBezTo>
                <a:cubicBezTo>
                  <a:pt x="80632" y="365"/>
                  <a:pt x="61151" y="7925"/>
                  <a:pt x="53226" y="0"/>
                </a:cubicBezTo>
                <a:lnTo>
                  <a:pt x="31961" y="5316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88AB572-7258-487B-A5F7-6550A6874FB7}"/>
              </a:ext>
            </a:extLst>
          </p:cNvPr>
          <p:cNvSpPr/>
          <p:nvPr/>
        </p:nvSpPr>
        <p:spPr>
          <a:xfrm>
            <a:off x="9512300" y="3028933"/>
            <a:ext cx="14503" cy="17517"/>
          </a:xfrm>
          <a:custGeom>
            <a:avLst/>
            <a:gdLst>
              <a:gd name="connsiteX0" fmla="*/ 12700 w 14503"/>
              <a:gd name="connsiteY0" fmla="*/ 17 h 17517"/>
              <a:gd name="connsiteX1" fmla="*/ 0 w 14503"/>
              <a:gd name="connsiteY1" fmla="*/ 15892 h 17517"/>
              <a:gd name="connsiteX2" fmla="*/ 12700 w 14503"/>
              <a:gd name="connsiteY2" fmla="*/ 12717 h 17517"/>
              <a:gd name="connsiteX3" fmla="*/ 12700 w 14503"/>
              <a:gd name="connsiteY3" fmla="*/ 17 h 1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03" h="17517">
                <a:moveTo>
                  <a:pt x="12700" y="17"/>
                </a:moveTo>
                <a:cubicBezTo>
                  <a:pt x="10583" y="546"/>
                  <a:pt x="0" y="9115"/>
                  <a:pt x="0" y="15892"/>
                </a:cubicBezTo>
                <a:cubicBezTo>
                  <a:pt x="0" y="20256"/>
                  <a:pt x="8797" y="14668"/>
                  <a:pt x="12700" y="12717"/>
                </a:cubicBezTo>
                <a:cubicBezTo>
                  <a:pt x="15377" y="11378"/>
                  <a:pt x="14817" y="-512"/>
                  <a:pt x="12700" y="17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ECF9005-1977-466E-A1EC-0169A97F8F74}"/>
              </a:ext>
            </a:extLst>
          </p:cNvPr>
          <p:cNvSpPr/>
          <p:nvPr/>
        </p:nvSpPr>
        <p:spPr>
          <a:xfrm>
            <a:off x="9505812" y="3057525"/>
            <a:ext cx="19188" cy="19123"/>
          </a:xfrm>
          <a:custGeom>
            <a:avLst/>
            <a:gdLst>
              <a:gd name="connsiteX0" fmla="*/ 16013 w 19188"/>
              <a:gd name="connsiteY0" fmla="*/ 0 h 19123"/>
              <a:gd name="connsiteX1" fmla="*/ 138 w 19188"/>
              <a:gd name="connsiteY1" fmla="*/ 12700 h 19123"/>
              <a:gd name="connsiteX2" fmla="*/ 9663 w 19188"/>
              <a:gd name="connsiteY2" fmla="*/ 19050 h 19123"/>
              <a:gd name="connsiteX3" fmla="*/ 19188 w 19188"/>
              <a:gd name="connsiteY3" fmla="*/ 15875 h 19123"/>
              <a:gd name="connsiteX4" fmla="*/ 16013 w 19188"/>
              <a:gd name="connsiteY4" fmla="*/ 0 h 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" h="19123">
                <a:moveTo>
                  <a:pt x="16013" y="0"/>
                </a:moveTo>
                <a:cubicBezTo>
                  <a:pt x="10721" y="4233"/>
                  <a:pt x="2281" y="6271"/>
                  <a:pt x="138" y="12700"/>
                </a:cubicBezTo>
                <a:cubicBezTo>
                  <a:pt x="-1069" y="16320"/>
                  <a:pt x="5899" y="18423"/>
                  <a:pt x="9663" y="19050"/>
                </a:cubicBezTo>
                <a:cubicBezTo>
                  <a:pt x="12964" y="19600"/>
                  <a:pt x="16013" y="16933"/>
                  <a:pt x="19188" y="15875"/>
                </a:cubicBezTo>
                <a:lnTo>
                  <a:pt x="16013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05F7EB-C072-485E-B0C5-BACBCD29D83D}"/>
              </a:ext>
            </a:extLst>
          </p:cNvPr>
          <p:cNvSpPr/>
          <p:nvPr/>
        </p:nvSpPr>
        <p:spPr>
          <a:xfrm>
            <a:off x="9071715" y="2745776"/>
            <a:ext cx="350469" cy="698244"/>
          </a:xfrm>
          <a:custGeom>
            <a:avLst/>
            <a:gdLst>
              <a:gd name="connsiteX0" fmla="*/ 224256 w 350469"/>
              <a:gd name="connsiteY0" fmla="*/ 82425 h 698244"/>
              <a:gd name="connsiteX1" fmla="*/ 221680 w 350469"/>
              <a:gd name="connsiteY1" fmla="*/ 69546 h 698244"/>
              <a:gd name="connsiteX2" fmla="*/ 213953 w 350469"/>
              <a:gd name="connsiteY2" fmla="*/ 61818 h 698244"/>
              <a:gd name="connsiteX3" fmla="*/ 183043 w 350469"/>
              <a:gd name="connsiteY3" fmla="*/ 54091 h 698244"/>
              <a:gd name="connsiteX4" fmla="*/ 167589 w 350469"/>
              <a:gd name="connsiteY4" fmla="*/ 46364 h 698244"/>
              <a:gd name="connsiteX5" fmla="*/ 154710 w 350469"/>
              <a:gd name="connsiteY5" fmla="*/ 30909 h 698244"/>
              <a:gd name="connsiteX6" fmla="*/ 146982 w 350469"/>
              <a:gd name="connsiteY6" fmla="*/ 25758 h 698244"/>
              <a:gd name="connsiteX7" fmla="*/ 144407 w 350469"/>
              <a:gd name="connsiteY7" fmla="*/ 18030 h 698244"/>
              <a:gd name="connsiteX8" fmla="*/ 128952 w 350469"/>
              <a:gd name="connsiteY8" fmla="*/ 5151 h 698244"/>
              <a:gd name="connsiteX9" fmla="*/ 110922 w 350469"/>
              <a:gd name="connsiteY9" fmla="*/ 0 h 698244"/>
              <a:gd name="connsiteX10" fmla="*/ 74861 w 350469"/>
              <a:gd name="connsiteY10" fmla="*/ 5151 h 698244"/>
              <a:gd name="connsiteX11" fmla="*/ 59406 w 350469"/>
              <a:gd name="connsiteY11" fmla="*/ 10303 h 698244"/>
              <a:gd name="connsiteX12" fmla="*/ 51679 w 350469"/>
              <a:gd name="connsiteY12" fmla="*/ 12879 h 698244"/>
              <a:gd name="connsiteX13" fmla="*/ 36224 w 350469"/>
              <a:gd name="connsiteY13" fmla="*/ 25758 h 698244"/>
              <a:gd name="connsiteX14" fmla="*/ 28497 w 350469"/>
              <a:gd name="connsiteY14" fmla="*/ 28333 h 698244"/>
              <a:gd name="connsiteX15" fmla="*/ 20770 w 350469"/>
              <a:gd name="connsiteY15" fmla="*/ 33485 h 698244"/>
              <a:gd name="connsiteX16" fmla="*/ 5315 w 350469"/>
              <a:gd name="connsiteY16" fmla="*/ 41212 h 698244"/>
              <a:gd name="connsiteX17" fmla="*/ 2739 w 350469"/>
              <a:gd name="connsiteY17" fmla="*/ 54091 h 698244"/>
              <a:gd name="connsiteX18" fmla="*/ 163 w 350469"/>
              <a:gd name="connsiteY18" fmla="*/ 61818 h 698244"/>
              <a:gd name="connsiteX19" fmla="*/ 20770 w 350469"/>
              <a:gd name="connsiteY19" fmla="*/ 79849 h 698244"/>
              <a:gd name="connsiteX20" fmla="*/ 28497 w 350469"/>
              <a:gd name="connsiteY20" fmla="*/ 82425 h 698244"/>
              <a:gd name="connsiteX21" fmla="*/ 31073 w 350469"/>
              <a:gd name="connsiteY21" fmla="*/ 90152 h 698244"/>
              <a:gd name="connsiteX22" fmla="*/ 41376 w 350469"/>
              <a:gd name="connsiteY22" fmla="*/ 97879 h 698244"/>
              <a:gd name="connsiteX23" fmla="*/ 61982 w 350469"/>
              <a:gd name="connsiteY23" fmla="*/ 108182 h 698244"/>
              <a:gd name="connsiteX24" fmla="*/ 69709 w 350469"/>
              <a:gd name="connsiteY24" fmla="*/ 110758 h 698244"/>
              <a:gd name="connsiteX25" fmla="*/ 87740 w 350469"/>
              <a:gd name="connsiteY25" fmla="*/ 113334 h 698244"/>
              <a:gd name="connsiteX26" fmla="*/ 98043 w 350469"/>
              <a:gd name="connsiteY26" fmla="*/ 131364 h 698244"/>
              <a:gd name="connsiteX27" fmla="*/ 103194 w 350469"/>
              <a:gd name="connsiteY27" fmla="*/ 146819 h 698244"/>
              <a:gd name="connsiteX28" fmla="*/ 100619 w 350469"/>
              <a:gd name="connsiteY28" fmla="*/ 162274 h 698244"/>
              <a:gd name="connsiteX29" fmla="*/ 82588 w 350469"/>
              <a:gd name="connsiteY29" fmla="*/ 175152 h 698244"/>
              <a:gd name="connsiteX30" fmla="*/ 80012 w 350469"/>
              <a:gd name="connsiteY30" fmla="*/ 193183 h 698244"/>
              <a:gd name="connsiteX31" fmla="*/ 92891 w 350469"/>
              <a:gd name="connsiteY31" fmla="*/ 195759 h 698244"/>
              <a:gd name="connsiteX32" fmla="*/ 100619 w 350469"/>
              <a:gd name="connsiteY32" fmla="*/ 200910 h 698244"/>
              <a:gd name="connsiteX33" fmla="*/ 108346 w 350469"/>
              <a:gd name="connsiteY33" fmla="*/ 208638 h 698244"/>
              <a:gd name="connsiteX34" fmla="*/ 116073 w 350469"/>
              <a:gd name="connsiteY34" fmla="*/ 211213 h 698244"/>
              <a:gd name="connsiteX35" fmla="*/ 136679 w 350469"/>
              <a:gd name="connsiteY35" fmla="*/ 234395 h 698244"/>
              <a:gd name="connsiteX36" fmla="*/ 152134 w 350469"/>
              <a:gd name="connsiteY36" fmla="*/ 244698 h 698244"/>
              <a:gd name="connsiteX37" fmla="*/ 159861 w 350469"/>
              <a:gd name="connsiteY37" fmla="*/ 247274 h 698244"/>
              <a:gd name="connsiteX38" fmla="*/ 172740 w 350469"/>
              <a:gd name="connsiteY38" fmla="*/ 262729 h 698244"/>
              <a:gd name="connsiteX39" fmla="*/ 177892 w 350469"/>
              <a:gd name="connsiteY39" fmla="*/ 270456 h 698244"/>
              <a:gd name="connsiteX40" fmla="*/ 188195 w 350469"/>
              <a:gd name="connsiteY40" fmla="*/ 273032 h 698244"/>
              <a:gd name="connsiteX41" fmla="*/ 206225 w 350469"/>
              <a:gd name="connsiteY41" fmla="*/ 293638 h 698244"/>
              <a:gd name="connsiteX42" fmla="*/ 208801 w 350469"/>
              <a:gd name="connsiteY42" fmla="*/ 301365 h 698244"/>
              <a:gd name="connsiteX43" fmla="*/ 224256 w 350469"/>
              <a:gd name="connsiteY43" fmla="*/ 324547 h 698244"/>
              <a:gd name="connsiteX44" fmla="*/ 229407 w 350469"/>
              <a:gd name="connsiteY44" fmla="*/ 332275 h 698244"/>
              <a:gd name="connsiteX45" fmla="*/ 234559 w 350469"/>
              <a:gd name="connsiteY45" fmla="*/ 340002 h 698244"/>
              <a:gd name="connsiteX46" fmla="*/ 237135 w 350469"/>
              <a:gd name="connsiteY46" fmla="*/ 347729 h 698244"/>
              <a:gd name="connsiteX47" fmla="*/ 250013 w 350469"/>
              <a:gd name="connsiteY47" fmla="*/ 363184 h 698244"/>
              <a:gd name="connsiteX48" fmla="*/ 257741 w 350469"/>
              <a:gd name="connsiteY48" fmla="*/ 381214 h 698244"/>
              <a:gd name="connsiteX49" fmla="*/ 260317 w 350469"/>
              <a:gd name="connsiteY49" fmla="*/ 388942 h 698244"/>
              <a:gd name="connsiteX50" fmla="*/ 262892 w 350469"/>
              <a:gd name="connsiteY50" fmla="*/ 427578 h 698244"/>
              <a:gd name="connsiteX51" fmla="*/ 265468 w 350469"/>
              <a:gd name="connsiteY51" fmla="*/ 437881 h 698244"/>
              <a:gd name="connsiteX52" fmla="*/ 262892 w 350469"/>
              <a:gd name="connsiteY52" fmla="*/ 507427 h 698244"/>
              <a:gd name="connsiteX53" fmla="*/ 257741 w 350469"/>
              <a:gd name="connsiteY53" fmla="*/ 522882 h 698244"/>
              <a:gd name="connsiteX54" fmla="*/ 255165 w 350469"/>
              <a:gd name="connsiteY54" fmla="*/ 533185 h 698244"/>
              <a:gd name="connsiteX55" fmla="*/ 247438 w 350469"/>
              <a:gd name="connsiteY55" fmla="*/ 540912 h 698244"/>
              <a:gd name="connsiteX56" fmla="*/ 237135 w 350469"/>
              <a:gd name="connsiteY56" fmla="*/ 556367 h 698244"/>
              <a:gd name="connsiteX57" fmla="*/ 231983 w 350469"/>
              <a:gd name="connsiteY57" fmla="*/ 564094 h 698244"/>
              <a:gd name="connsiteX58" fmla="*/ 224256 w 350469"/>
              <a:gd name="connsiteY58" fmla="*/ 569246 h 698244"/>
              <a:gd name="connsiteX59" fmla="*/ 211377 w 350469"/>
              <a:gd name="connsiteY59" fmla="*/ 584701 h 698244"/>
              <a:gd name="connsiteX60" fmla="*/ 206225 w 350469"/>
              <a:gd name="connsiteY60" fmla="*/ 595004 h 698244"/>
              <a:gd name="connsiteX61" fmla="*/ 170164 w 350469"/>
              <a:gd name="connsiteY61" fmla="*/ 605307 h 698244"/>
              <a:gd name="connsiteX62" fmla="*/ 167589 w 350469"/>
              <a:gd name="connsiteY62" fmla="*/ 618186 h 698244"/>
              <a:gd name="connsiteX63" fmla="*/ 162437 w 350469"/>
              <a:gd name="connsiteY63" fmla="*/ 672277 h 698244"/>
              <a:gd name="connsiteX64" fmla="*/ 159861 w 350469"/>
              <a:gd name="connsiteY64" fmla="*/ 682580 h 698244"/>
              <a:gd name="connsiteX65" fmla="*/ 170164 w 350469"/>
              <a:gd name="connsiteY65" fmla="*/ 698035 h 698244"/>
              <a:gd name="connsiteX66" fmla="*/ 180468 w 350469"/>
              <a:gd name="connsiteY66" fmla="*/ 695459 h 698244"/>
              <a:gd name="connsiteX67" fmla="*/ 198498 w 350469"/>
              <a:gd name="connsiteY67" fmla="*/ 682580 h 698244"/>
              <a:gd name="connsiteX68" fmla="*/ 208801 w 350469"/>
              <a:gd name="connsiteY68" fmla="*/ 674853 h 698244"/>
              <a:gd name="connsiteX69" fmla="*/ 216528 w 350469"/>
              <a:gd name="connsiteY69" fmla="*/ 672277 h 698244"/>
              <a:gd name="connsiteX70" fmla="*/ 224256 w 350469"/>
              <a:gd name="connsiteY70" fmla="*/ 667125 h 698244"/>
              <a:gd name="connsiteX71" fmla="*/ 231983 w 350469"/>
              <a:gd name="connsiteY71" fmla="*/ 656822 h 698244"/>
              <a:gd name="connsiteX72" fmla="*/ 237135 w 350469"/>
              <a:gd name="connsiteY72" fmla="*/ 649095 h 698244"/>
              <a:gd name="connsiteX73" fmla="*/ 231983 w 350469"/>
              <a:gd name="connsiteY73" fmla="*/ 633640 h 698244"/>
              <a:gd name="connsiteX74" fmla="*/ 234559 w 350469"/>
              <a:gd name="connsiteY74" fmla="*/ 615610 h 698244"/>
              <a:gd name="connsiteX75" fmla="*/ 250013 w 350469"/>
              <a:gd name="connsiteY75" fmla="*/ 605307 h 698244"/>
              <a:gd name="connsiteX76" fmla="*/ 262892 w 350469"/>
              <a:gd name="connsiteY76" fmla="*/ 600155 h 698244"/>
              <a:gd name="connsiteX77" fmla="*/ 275771 w 350469"/>
              <a:gd name="connsiteY77" fmla="*/ 597579 h 698244"/>
              <a:gd name="connsiteX78" fmla="*/ 283499 w 350469"/>
              <a:gd name="connsiteY78" fmla="*/ 595004 h 698244"/>
              <a:gd name="connsiteX79" fmla="*/ 304105 w 350469"/>
              <a:gd name="connsiteY79" fmla="*/ 587276 h 698244"/>
              <a:gd name="connsiteX80" fmla="*/ 314408 w 350469"/>
              <a:gd name="connsiteY80" fmla="*/ 582125 h 698244"/>
              <a:gd name="connsiteX81" fmla="*/ 332438 w 350469"/>
              <a:gd name="connsiteY81" fmla="*/ 558943 h 698244"/>
              <a:gd name="connsiteX82" fmla="*/ 335014 w 350469"/>
              <a:gd name="connsiteY82" fmla="*/ 551216 h 698244"/>
              <a:gd name="connsiteX83" fmla="*/ 340166 w 350469"/>
              <a:gd name="connsiteY83" fmla="*/ 538337 h 698244"/>
              <a:gd name="connsiteX84" fmla="*/ 342741 w 350469"/>
              <a:gd name="connsiteY84" fmla="*/ 528034 h 698244"/>
              <a:gd name="connsiteX85" fmla="*/ 345317 w 350469"/>
              <a:gd name="connsiteY85" fmla="*/ 520306 h 698244"/>
              <a:gd name="connsiteX86" fmla="*/ 350469 w 350469"/>
              <a:gd name="connsiteY86" fmla="*/ 502276 h 698244"/>
              <a:gd name="connsiteX87" fmla="*/ 347893 w 350469"/>
              <a:gd name="connsiteY87" fmla="*/ 419851 h 698244"/>
              <a:gd name="connsiteX88" fmla="*/ 340166 w 350469"/>
              <a:gd name="connsiteY88" fmla="*/ 409548 h 698244"/>
              <a:gd name="connsiteX89" fmla="*/ 335014 w 350469"/>
              <a:gd name="connsiteY89" fmla="*/ 401821 h 698244"/>
              <a:gd name="connsiteX90" fmla="*/ 327287 w 350469"/>
              <a:gd name="connsiteY90" fmla="*/ 394093 h 698244"/>
              <a:gd name="connsiteX91" fmla="*/ 322135 w 350469"/>
              <a:gd name="connsiteY91" fmla="*/ 383790 h 698244"/>
              <a:gd name="connsiteX92" fmla="*/ 309256 w 350469"/>
              <a:gd name="connsiteY92" fmla="*/ 368336 h 698244"/>
              <a:gd name="connsiteX93" fmla="*/ 296377 w 350469"/>
              <a:gd name="connsiteY93" fmla="*/ 347729 h 698244"/>
              <a:gd name="connsiteX94" fmla="*/ 291226 w 350469"/>
              <a:gd name="connsiteY94" fmla="*/ 337426 h 698244"/>
              <a:gd name="connsiteX95" fmla="*/ 283499 w 350469"/>
              <a:gd name="connsiteY95" fmla="*/ 327123 h 698244"/>
              <a:gd name="connsiteX96" fmla="*/ 275771 w 350469"/>
              <a:gd name="connsiteY96" fmla="*/ 314244 h 698244"/>
              <a:gd name="connsiteX97" fmla="*/ 265468 w 350469"/>
              <a:gd name="connsiteY97" fmla="*/ 306517 h 698244"/>
              <a:gd name="connsiteX98" fmla="*/ 260317 w 350469"/>
              <a:gd name="connsiteY98" fmla="*/ 298790 h 698244"/>
              <a:gd name="connsiteX99" fmla="*/ 239710 w 350469"/>
              <a:gd name="connsiteY99" fmla="*/ 278183 h 698244"/>
              <a:gd name="connsiteX100" fmla="*/ 221680 w 350469"/>
              <a:gd name="connsiteY100" fmla="*/ 265305 h 698244"/>
              <a:gd name="connsiteX101" fmla="*/ 211377 w 350469"/>
              <a:gd name="connsiteY101" fmla="*/ 257577 h 698244"/>
              <a:gd name="connsiteX102" fmla="*/ 195922 w 350469"/>
              <a:gd name="connsiteY102" fmla="*/ 247274 h 698244"/>
              <a:gd name="connsiteX103" fmla="*/ 188195 w 350469"/>
              <a:gd name="connsiteY103" fmla="*/ 242123 h 698244"/>
              <a:gd name="connsiteX104" fmla="*/ 180468 w 350469"/>
              <a:gd name="connsiteY104" fmla="*/ 234395 h 698244"/>
              <a:gd name="connsiteX105" fmla="*/ 170164 w 350469"/>
              <a:gd name="connsiteY105" fmla="*/ 218941 h 698244"/>
              <a:gd name="connsiteX106" fmla="*/ 157286 w 350469"/>
              <a:gd name="connsiteY106" fmla="*/ 200910 h 698244"/>
              <a:gd name="connsiteX107" fmla="*/ 159861 w 350469"/>
              <a:gd name="connsiteY107" fmla="*/ 133940 h 698244"/>
              <a:gd name="connsiteX108" fmla="*/ 165013 w 350469"/>
              <a:gd name="connsiteY108" fmla="*/ 126213 h 698244"/>
              <a:gd name="connsiteX109" fmla="*/ 167589 w 350469"/>
              <a:gd name="connsiteY109" fmla="*/ 118485 h 698244"/>
              <a:gd name="connsiteX110" fmla="*/ 195922 w 350469"/>
              <a:gd name="connsiteY110" fmla="*/ 95303 h 698244"/>
              <a:gd name="connsiteX111" fmla="*/ 224256 w 350469"/>
              <a:gd name="connsiteY111" fmla="*/ 82425 h 6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50469" h="698244">
                <a:moveTo>
                  <a:pt x="224256" y="82425"/>
                </a:moveTo>
                <a:cubicBezTo>
                  <a:pt x="228549" y="78132"/>
                  <a:pt x="223638" y="73462"/>
                  <a:pt x="221680" y="69546"/>
                </a:cubicBezTo>
                <a:cubicBezTo>
                  <a:pt x="220051" y="66288"/>
                  <a:pt x="216751" y="64150"/>
                  <a:pt x="213953" y="61818"/>
                </a:cubicBezTo>
                <a:cubicBezTo>
                  <a:pt x="203034" y="52719"/>
                  <a:pt x="201067" y="56094"/>
                  <a:pt x="183043" y="54091"/>
                </a:cubicBezTo>
                <a:cubicBezTo>
                  <a:pt x="175300" y="51510"/>
                  <a:pt x="174245" y="51911"/>
                  <a:pt x="167589" y="46364"/>
                </a:cubicBezTo>
                <a:cubicBezTo>
                  <a:pt x="142254" y="25252"/>
                  <a:pt x="174983" y="51180"/>
                  <a:pt x="154710" y="30909"/>
                </a:cubicBezTo>
                <a:cubicBezTo>
                  <a:pt x="152521" y="28720"/>
                  <a:pt x="149558" y="27475"/>
                  <a:pt x="146982" y="25758"/>
                </a:cubicBezTo>
                <a:cubicBezTo>
                  <a:pt x="146124" y="23182"/>
                  <a:pt x="145913" y="20289"/>
                  <a:pt x="144407" y="18030"/>
                </a:cubicBezTo>
                <a:cubicBezTo>
                  <a:pt x="141561" y="13761"/>
                  <a:pt x="133701" y="7525"/>
                  <a:pt x="128952" y="5151"/>
                </a:cubicBezTo>
                <a:cubicBezTo>
                  <a:pt x="125261" y="3306"/>
                  <a:pt x="114217" y="824"/>
                  <a:pt x="110922" y="0"/>
                </a:cubicBezTo>
                <a:cubicBezTo>
                  <a:pt x="98902" y="1717"/>
                  <a:pt x="86768" y="2770"/>
                  <a:pt x="74861" y="5151"/>
                </a:cubicBezTo>
                <a:cubicBezTo>
                  <a:pt x="69536" y="6216"/>
                  <a:pt x="64558" y="8586"/>
                  <a:pt x="59406" y="10303"/>
                </a:cubicBezTo>
                <a:lnTo>
                  <a:pt x="51679" y="12879"/>
                </a:lnTo>
                <a:cubicBezTo>
                  <a:pt x="45985" y="18572"/>
                  <a:pt x="43393" y="22173"/>
                  <a:pt x="36224" y="25758"/>
                </a:cubicBezTo>
                <a:cubicBezTo>
                  <a:pt x="33796" y="26972"/>
                  <a:pt x="31073" y="27475"/>
                  <a:pt x="28497" y="28333"/>
                </a:cubicBezTo>
                <a:cubicBezTo>
                  <a:pt x="25921" y="30050"/>
                  <a:pt x="23539" y="32100"/>
                  <a:pt x="20770" y="33485"/>
                </a:cubicBezTo>
                <a:cubicBezTo>
                  <a:pt x="-566" y="44154"/>
                  <a:pt x="27467" y="26445"/>
                  <a:pt x="5315" y="41212"/>
                </a:cubicBezTo>
                <a:cubicBezTo>
                  <a:pt x="4456" y="45505"/>
                  <a:pt x="3801" y="49844"/>
                  <a:pt x="2739" y="54091"/>
                </a:cubicBezTo>
                <a:cubicBezTo>
                  <a:pt x="2080" y="56725"/>
                  <a:pt x="-696" y="59242"/>
                  <a:pt x="163" y="61818"/>
                </a:cubicBezTo>
                <a:cubicBezTo>
                  <a:pt x="6026" y="79408"/>
                  <a:pt x="8121" y="76235"/>
                  <a:pt x="20770" y="79849"/>
                </a:cubicBezTo>
                <a:cubicBezTo>
                  <a:pt x="23381" y="80595"/>
                  <a:pt x="25921" y="81566"/>
                  <a:pt x="28497" y="82425"/>
                </a:cubicBezTo>
                <a:cubicBezTo>
                  <a:pt x="29356" y="85001"/>
                  <a:pt x="29335" y="88066"/>
                  <a:pt x="31073" y="90152"/>
                </a:cubicBezTo>
                <a:cubicBezTo>
                  <a:pt x="33821" y="93450"/>
                  <a:pt x="37883" y="95384"/>
                  <a:pt x="41376" y="97879"/>
                </a:cubicBezTo>
                <a:cubicBezTo>
                  <a:pt x="50552" y="104433"/>
                  <a:pt x="49810" y="103618"/>
                  <a:pt x="61982" y="108182"/>
                </a:cubicBezTo>
                <a:cubicBezTo>
                  <a:pt x="64524" y="109135"/>
                  <a:pt x="67047" y="110225"/>
                  <a:pt x="69709" y="110758"/>
                </a:cubicBezTo>
                <a:cubicBezTo>
                  <a:pt x="75662" y="111949"/>
                  <a:pt x="81730" y="112475"/>
                  <a:pt x="87740" y="113334"/>
                </a:cubicBezTo>
                <a:cubicBezTo>
                  <a:pt x="98986" y="124580"/>
                  <a:pt x="93596" y="116540"/>
                  <a:pt x="98043" y="131364"/>
                </a:cubicBezTo>
                <a:cubicBezTo>
                  <a:pt x="99603" y="136565"/>
                  <a:pt x="103194" y="146819"/>
                  <a:pt x="103194" y="146819"/>
                </a:cubicBezTo>
                <a:cubicBezTo>
                  <a:pt x="102336" y="151971"/>
                  <a:pt x="102740" y="157501"/>
                  <a:pt x="100619" y="162274"/>
                </a:cubicBezTo>
                <a:cubicBezTo>
                  <a:pt x="97636" y="168986"/>
                  <a:pt x="88286" y="172303"/>
                  <a:pt x="82588" y="175152"/>
                </a:cubicBezTo>
                <a:cubicBezTo>
                  <a:pt x="79422" y="179903"/>
                  <a:pt x="72172" y="186649"/>
                  <a:pt x="80012" y="193183"/>
                </a:cubicBezTo>
                <a:cubicBezTo>
                  <a:pt x="83375" y="195986"/>
                  <a:pt x="88598" y="194900"/>
                  <a:pt x="92891" y="195759"/>
                </a:cubicBezTo>
                <a:cubicBezTo>
                  <a:pt x="95467" y="197476"/>
                  <a:pt x="98241" y="198928"/>
                  <a:pt x="100619" y="200910"/>
                </a:cubicBezTo>
                <a:cubicBezTo>
                  <a:pt x="103417" y="203242"/>
                  <a:pt x="105315" y="206617"/>
                  <a:pt x="108346" y="208638"/>
                </a:cubicBezTo>
                <a:cubicBezTo>
                  <a:pt x="110605" y="210144"/>
                  <a:pt x="113497" y="210355"/>
                  <a:pt x="116073" y="211213"/>
                </a:cubicBezTo>
                <a:cubicBezTo>
                  <a:pt x="122267" y="220504"/>
                  <a:pt x="126093" y="227338"/>
                  <a:pt x="136679" y="234395"/>
                </a:cubicBezTo>
                <a:cubicBezTo>
                  <a:pt x="141831" y="237829"/>
                  <a:pt x="146260" y="242740"/>
                  <a:pt x="152134" y="244698"/>
                </a:cubicBezTo>
                <a:lnTo>
                  <a:pt x="159861" y="247274"/>
                </a:lnTo>
                <a:cubicBezTo>
                  <a:pt x="172652" y="266458"/>
                  <a:pt x="156213" y="242896"/>
                  <a:pt x="172740" y="262729"/>
                </a:cubicBezTo>
                <a:cubicBezTo>
                  <a:pt x="174722" y="265107"/>
                  <a:pt x="175316" y="268739"/>
                  <a:pt x="177892" y="270456"/>
                </a:cubicBezTo>
                <a:cubicBezTo>
                  <a:pt x="180838" y="272420"/>
                  <a:pt x="184761" y="272173"/>
                  <a:pt x="188195" y="273032"/>
                </a:cubicBezTo>
                <a:cubicBezTo>
                  <a:pt x="200215" y="291063"/>
                  <a:pt x="193346" y="285053"/>
                  <a:pt x="206225" y="293638"/>
                </a:cubicBezTo>
                <a:cubicBezTo>
                  <a:pt x="207084" y="296214"/>
                  <a:pt x="207482" y="298992"/>
                  <a:pt x="208801" y="301365"/>
                </a:cubicBezTo>
                <a:cubicBezTo>
                  <a:pt x="208815" y="301390"/>
                  <a:pt x="221672" y="320671"/>
                  <a:pt x="224256" y="324547"/>
                </a:cubicBezTo>
                <a:lnTo>
                  <a:pt x="229407" y="332275"/>
                </a:lnTo>
                <a:cubicBezTo>
                  <a:pt x="231124" y="334851"/>
                  <a:pt x="233580" y="337065"/>
                  <a:pt x="234559" y="340002"/>
                </a:cubicBezTo>
                <a:cubicBezTo>
                  <a:pt x="235418" y="342578"/>
                  <a:pt x="235921" y="345301"/>
                  <a:pt x="237135" y="347729"/>
                </a:cubicBezTo>
                <a:cubicBezTo>
                  <a:pt x="240722" y="354904"/>
                  <a:pt x="244314" y="357485"/>
                  <a:pt x="250013" y="363184"/>
                </a:cubicBezTo>
                <a:cubicBezTo>
                  <a:pt x="256055" y="381309"/>
                  <a:pt x="248190" y="358929"/>
                  <a:pt x="257741" y="381214"/>
                </a:cubicBezTo>
                <a:cubicBezTo>
                  <a:pt x="258811" y="383710"/>
                  <a:pt x="259458" y="386366"/>
                  <a:pt x="260317" y="388942"/>
                </a:cubicBezTo>
                <a:cubicBezTo>
                  <a:pt x="261175" y="401821"/>
                  <a:pt x="261541" y="414742"/>
                  <a:pt x="262892" y="427578"/>
                </a:cubicBezTo>
                <a:cubicBezTo>
                  <a:pt x="263263" y="431099"/>
                  <a:pt x="265468" y="434341"/>
                  <a:pt x="265468" y="437881"/>
                </a:cubicBezTo>
                <a:cubicBezTo>
                  <a:pt x="265468" y="461079"/>
                  <a:pt x="264992" y="484324"/>
                  <a:pt x="262892" y="507427"/>
                </a:cubicBezTo>
                <a:cubicBezTo>
                  <a:pt x="262400" y="512835"/>
                  <a:pt x="259058" y="517614"/>
                  <a:pt x="257741" y="522882"/>
                </a:cubicBezTo>
                <a:cubicBezTo>
                  <a:pt x="256882" y="526316"/>
                  <a:pt x="256921" y="530111"/>
                  <a:pt x="255165" y="533185"/>
                </a:cubicBezTo>
                <a:cubicBezTo>
                  <a:pt x="253358" y="536348"/>
                  <a:pt x="249674" y="538037"/>
                  <a:pt x="247438" y="540912"/>
                </a:cubicBezTo>
                <a:cubicBezTo>
                  <a:pt x="243637" y="545799"/>
                  <a:pt x="240569" y="551215"/>
                  <a:pt x="237135" y="556367"/>
                </a:cubicBezTo>
                <a:cubicBezTo>
                  <a:pt x="235418" y="558943"/>
                  <a:pt x="234559" y="562377"/>
                  <a:pt x="231983" y="564094"/>
                </a:cubicBezTo>
                <a:cubicBezTo>
                  <a:pt x="229407" y="565811"/>
                  <a:pt x="226634" y="567264"/>
                  <a:pt x="224256" y="569246"/>
                </a:cubicBezTo>
                <a:cubicBezTo>
                  <a:pt x="218440" y="574093"/>
                  <a:pt x="215063" y="578250"/>
                  <a:pt x="211377" y="584701"/>
                </a:cubicBezTo>
                <a:cubicBezTo>
                  <a:pt x="209472" y="588035"/>
                  <a:pt x="207942" y="591570"/>
                  <a:pt x="206225" y="595004"/>
                </a:cubicBezTo>
                <a:cubicBezTo>
                  <a:pt x="213678" y="617360"/>
                  <a:pt x="207732" y="591218"/>
                  <a:pt x="170164" y="605307"/>
                </a:cubicBezTo>
                <a:cubicBezTo>
                  <a:pt x="166065" y="606844"/>
                  <a:pt x="168255" y="613859"/>
                  <a:pt x="167589" y="618186"/>
                </a:cubicBezTo>
                <a:cubicBezTo>
                  <a:pt x="162272" y="652752"/>
                  <a:pt x="167731" y="627278"/>
                  <a:pt x="162437" y="672277"/>
                </a:cubicBezTo>
                <a:cubicBezTo>
                  <a:pt x="162023" y="675793"/>
                  <a:pt x="160720" y="679146"/>
                  <a:pt x="159861" y="682580"/>
                </a:cubicBezTo>
                <a:cubicBezTo>
                  <a:pt x="161696" y="688086"/>
                  <a:pt x="163057" y="696004"/>
                  <a:pt x="170164" y="698035"/>
                </a:cubicBezTo>
                <a:cubicBezTo>
                  <a:pt x="173568" y="699008"/>
                  <a:pt x="177033" y="696318"/>
                  <a:pt x="180468" y="695459"/>
                </a:cubicBezTo>
                <a:cubicBezTo>
                  <a:pt x="214139" y="670206"/>
                  <a:pt x="172134" y="701412"/>
                  <a:pt x="198498" y="682580"/>
                </a:cubicBezTo>
                <a:cubicBezTo>
                  <a:pt x="201991" y="680085"/>
                  <a:pt x="205074" y="676983"/>
                  <a:pt x="208801" y="674853"/>
                </a:cubicBezTo>
                <a:cubicBezTo>
                  <a:pt x="211158" y="673506"/>
                  <a:pt x="214100" y="673491"/>
                  <a:pt x="216528" y="672277"/>
                </a:cubicBezTo>
                <a:cubicBezTo>
                  <a:pt x="219297" y="670892"/>
                  <a:pt x="221680" y="668842"/>
                  <a:pt x="224256" y="667125"/>
                </a:cubicBezTo>
                <a:cubicBezTo>
                  <a:pt x="226832" y="663691"/>
                  <a:pt x="229488" y="660315"/>
                  <a:pt x="231983" y="656822"/>
                </a:cubicBezTo>
                <a:cubicBezTo>
                  <a:pt x="233782" y="654303"/>
                  <a:pt x="237135" y="652191"/>
                  <a:pt x="237135" y="649095"/>
                </a:cubicBezTo>
                <a:cubicBezTo>
                  <a:pt x="237135" y="643665"/>
                  <a:pt x="233700" y="638792"/>
                  <a:pt x="231983" y="633640"/>
                </a:cubicBezTo>
                <a:cubicBezTo>
                  <a:pt x="232842" y="627630"/>
                  <a:pt x="231300" y="620732"/>
                  <a:pt x="234559" y="615610"/>
                </a:cubicBezTo>
                <a:cubicBezTo>
                  <a:pt x="237883" y="610387"/>
                  <a:pt x="244265" y="607607"/>
                  <a:pt x="250013" y="605307"/>
                </a:cubicBezTo>
                <a:cubicBezTo>
                  <a:pt x="254306" y="603590"/>
                  <a:pt x="258463" y="601484"/>
                  <a:pt x="262892" y="600155"/>
                </a:cubicBezTo>
                <a:cubicBezTo>
                  <a:pt x="267085" y="598897"/>
                  <a:pt x="271524" y="598641"/>
                  <a:pt x="275771" y="597579"/>
                </a:cubicBezTo>
                <a:cubicBezTo>
                  <a:pt x="278405" y="596921"/>
                  <a:pt x="280923" y="595862"/>
                  <a:pt x="283499" y="595004"/>
                </a:cubicBezTo>
                <a:cubicBezTo>
                  <a:pt x="299367" y="584424"/>
                  <a:pt x="281828" y="594701"/>
                  <a:pt x="304105" y="587276"/>
                </a:cubicBezTo>
                <a:cubicBezTo>
                  <a:pt x="307748" y="586062"/>
                  <a:pt x="310974" y="583842"/>
                  <a:pt x="314408" y="582125"/>
                </a:cubicBezTo>
                <a:cubicBezTo>
                  <a:pt x="321076" y="575457"/>
                  <a:pt x="329356" y="568187"/>
                  <a:pt x="332438" y="558943"/>
                </a:cubicBezTo>
                <a:cubicBezTo>
                  <a:pt x="333297" y="556367"/>
                  <a:pt x="334061" y="553758"/>
                  <a:pt x="335014" y="551216"/>
                </a:cubicBezTo>
                <a:cubicBezTo>
                  <a:pt x="336638" y="546887"/>
                  <a:pt x="338704" y="542723"/>
                  <a:pt x="340166" y="538337"/>
                </a:cubicBezTo>
                <a:cubicBezTo>
                  <a:pt x="341285" y="534979"/>
                  <a:pt x="341769" y="531438"/>
                  <a:pt x="342741" y="528034"/>
                </a:cubicBezTo>
                <a:cubicBezTo>
                  <a:pt x="343487" y="525423"/>
                  <a:pt x="344537" y="522907"/>
                  <a:pt x="345317" y="520306"/>
                </a:cubicBezTo>
                <a:cubicBezTo>
                  <a:pt x="347113" y="514319"/>
                  <a:pt x="348752" y="508286"/>
                  <a:pt x="350469" y="502276"/>
                </a:cubicBezTo>
                <a:cubicBezTo>
                  <a:pt x="349610" y="474801"/>
                  <a:pt x="350929" y="447171"/>
                  <a:pt x="347893" y="419851"/>
                </a:cubicBezTo>
                <a:cubicBezTo>
                  <a:pt x="347419" y="415584"/>
                  <a:pt x="342661" y="413041"/>
                  <a:pt x="340166" y="409548"/>
                </a:cubicBezTo>
                <a:cubicBezTo>
                  <a:pt x="338367" y="407029"/>
                  <a:pt x="336996" y="404199"/>
                  <a:pt x="335014" y="401821"/>
                </a:cubicBezTo>
                <a:cubicBezTo>
                  <a:pt x="332682" y="399023"/>
                  <a:pt x="329404" y="397057"/>
                  <a:pt x="327287" y="394093"/>
                </a:cubicBezTo>
                <a:cubicBezTo>
                  <a:pt x="325055" y="390968"/>
                  <a:pt x="324040" y="387124"/>
                  <a:pt x="322135" y="383790"/>
                </a:cubicBezTo>
                <a:cubicBezTo>
                  <a:pt x="317352" y="375421"/>
                  <a:pt x="316362" y="375441"/>
                  <a:pt x="309256" y="368336"/>
                </a:cubicBezTo>
                <a:cubicBezTo>
                  <a:pt x="303954" y="352429"/>
                  <a:pt x="310377" y="368729"/>
                  <a:pt x="296377" y="347729"/>
                </a:cubicBezTo>
                <a:cubicBezTo>
                  <a:pt x="294247" y="344534"/>
                  <a:pt x="293261" y="340682"/>
                  <a:pt x="291226" y="337426"/>
                </a:cubicBezTo>
                <a:cubicBezTo>
                  <a:pt x="288951" y="333786"/>
                  <a:pt x="285880" y="330695"/>
                  <a:pt x="283499" y="327123"/>
                </a:cubicBezTo>
                <a:cubicBezTo>
                  <a:pt x="280722" y="322957"/>
                  <a:pt x="279068" y="318012"/>
                  <a:pt x="275771" y="314244"/>
                </a:cubicBezTo>
                <a:cubicBezTo>
                  <a:pt x="272944" y="311013"/>
                  <a:pt x="268902" y="309093"/>
                  <a:pt x="265468" y="306517"/>
                </a:cubicBezTo>
                <a:cubicBezTo>
                  <a:pt x="263751" y="303941"/>
                  <a:pt x="262399" y="301080"/>
                  <a:pt x="260317" y="298790"/>
                </a:cubicBezTo>
                <a:cubicBezTo>
                  <a:pt x="253783" y="291602"/>
                  <a:pt x="247481" y="284011"/>
                  <a:pt x="239710" y="278183"/>
                </a:cubicBezTo>
                <a:cubicBezTo>
                  <a:pt x="205980" y="252887"/>
                  <a:pt x="248086" y="284167"/>
                  <a:pt x="221680" y="265305"/>
                </a:cubicBezTo>
                <a:cubicBezTo>
                  <a:pt x="218187" y="262810"/>
                  <a:pt x="214894" y="260039"/>
                  <a:pt x="211377" y="257577"/>
                </a:cubicBezTo>
                <a:cubicBezTo>
                  <a:pt x="206305" y="254026"/>
                  <a:pt x="201074" y="250708"/>
                  <a:pt x="195922" y="247274"/>
                </a:cubicBezTo>
                <a:cubicBezTo>
                  <a:pt x="193346" y="245557"/>
                  <a:pt x="190384" y="244312"/>
                  <a:pt x="188195" y="242123"/>
                </a:cubicBezTo>
                <a:cubicBezTo>
                  <a:pt x="185619" y="239547"/>
                  <a:pt x="182704" y="237270"/>
                  <a:pt x="180468" y="234395"/>
                </a:cubicBezTo>
                <a:cubicBezTo>
                  <a:pt x="176667" y="229508"/>
                  <a:pt x="173598" y="224093"/>
                  <a:pt x="170164" y="218941"/>
                </a:cubicBezTo>
                <a:cubicBezTo>
                  <a:pt x="162617" y="207621"/>
                  <a:pt x="166891" y="213717"/>
                  <a:pt x="157286" y="200910"/>
                </a:cubicBezTo>
                <a:cubicBezTo>
                  <a:pt x="158144" y="178587"/>
                  <a:pt x="157562" y="156161"/>
                  <a:pt x="159861" y="133940"/>
                </a:cubicBezTo>
                <a:cubicBezTo>
                  <a:pt x="160180" y="130861"/>
                  <a:pt x="163628" y="128982"/>
                  <a:pt x="165013" y="126213"/>
                </a:cubicBezTo>
                <a:cubicBezTo>
                  <a:pt x="166227" y="123784"/>
                  <a:pt x="166011" y="120695"/>
                  <a:pt x="167589" y="118485"/>
                </a:cubicBezTo>
                <a:cubicBezTo>
                  <a:pt x="175369" y="107593"/>
                  <a:pt x="186364" y="103905"/>
                  <a:pt x="195922" y="95303"/>
                </a:cubicBezTo>
                <a:cubicBezTo>
                  <a:pt x="195966" y="95263"/>
                  <a:pt x="219963" y="86718"/>
                  <a:pt x="224256" y="8242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9D0AC6-2D4E-40F5-90E5-0334FC92D8D9}"/>
              </a:ext>
            </a:extLst>
          </p:cNvPr>
          <p:cNvSpPr/>
          <p:nvPr/>
        </p:nvSpPr>
        <p:spPr>
          <a:xfrm>
            <a:off x="8997181" y="2830776"/>
            <a:ext cx="332275" cy="358033"/>
          </a:xfrm>
          <a:custGeom>
            <a:avLst/>
            <a:gdLst>
              <a:gd name="connsiteX0" fmla="*/ 164849 w 332275"/>
              <a:gd name="connsiteY0" fmla="*/ 69546 h 358033"/>
              <a:gd name="connsiteX1" fmla="*/ 167425 w 332275"/>
              <a:gd name="connsiteY1" fmla="*/ 56667 h 358033"/>
              <a:gd name="connsiteX2" fmla="*/ 159698 w 332275"/>
              <a:gd name="connsiteY2" fmla="*/ 41213 h 358033"/>
              <a:gd name="connsiteX3" fmla="*/ 151971 w 332275"/>
              <a:gd name="connsiteY3" fmla="*/ 38637 h 358033"/>
              <a:gd name="connsiteX4" fmla="*/ 144243 w 332275"/>
              <a:gd name="connsiteY4" fmla="*/ 28334 h 358033"/>
              <a:gd name="connsiteX5" fmla="*/ 136516 w 332275"/>
              <a:gd name="connsiteY5" fmla="*/ 25758 h 358033"/>
              <a:gd name="connsiteX6" fmla="*/ 126213 w 332275"/>
              <a:gd name="connsiteY6" fmla="*/ 23182 h 358033"/>
              <a:gd name="connsiteX7" fmla="*/ 108182 w 332275"/>
              <a:gd name="connsiteY7" fmla="*/ 18031 h 358033"/>
              <a:gd name="connsiteX8" fmla="*/ 92728 w 332275"/>
              <a:gd name="connsiteY8" fmla="*/ 10303 h 358033"/>
              <a:gd name="connsiteX9" fmla="*/ 85000 w 332275"/>
              <a:gd name="connsiteY9" fmla="*/ 5152 h 358033"/>
              <a:gd name="connsiteX10" fmla="*/ 66970 w 332275"/>
              <a:gd name="connsiteY10" fmla="*/ 0 h 358033"/>
              <a:gd name="connsiteX11" fmla="*/ 30909 w 332275"/>
              <a:gd name="connsiteY11" fmla="*/ 5152 h 358033"/>
              <a:gd name="connsiteX12" fmla="*/ 15454 w 332275"/>
              <a:gd name="connsiteY12" fmla="*/ 15455 h 358033"/>
              <a:gd name="connsiteX13" fmla="*/ 12879 w 332275"/>
              <a:gd name="connsiteY13" fmla="*/ 23182 h 358033"/>
              <a:gd name="connsiteX14" fmla="*/ 0 w 332275"/>
              <a:gd name="connsiteY14" fmla="*/ 38637 h 358033"/>
              <a:gd name="connsiteX15" fmla="*/ 2576 w 332275"/>
              <a:gd name="connsiteY15" fmla="*/ 59243 h 358033"/>
              <a:gd name="connsiteX16" fmla="*/ 5151 w 332275"/>
              <a:gd name="connsiteY16" fmla="*/ 66970 h 358033"/>
              <a:gd name="connsiteX17" fmla="*/ 7727 w 332275"/>
              <a:gd name="connsiteY17" fmla="*/ 77274 h 358033"/>
              <a:gd name="connsiteX18" fmla="*/ 15454 w 332275"/>
              <a:gd name="connsiteY18" fmla="*/ 97880 h 358033"/>
              <a:gd name="connsiteX19" fmla="*/ 18030 w 332275"/>
              <a:gd name="connsiteY19" fmla="*/ 149395 h 358033"/>
              <a:gd name="connsiteX20" fmla="*/ 20606 w 332275"/>
              <a:gd name="connsiteY20" fmla="*/ 159698 h 358033"/>
              <a:gd name="connsiteX21" fmla="*/ 41212 w 332275"/>
              <a:gd name="connsiteY21" fmla="*/ 177729 h 358033"/>
              <a:gd name="connsiteX22" fmla="*/ 48940 w 332275"/>
              <a:gd name="connsiteY22" fmla="*/ 182880 h 358033"/>
              <a:gd name="connsiteX23" fmla="*/ 136516 w 332275"/>
              <a:gd name="connsiteY23" fmla="*/ 180305 h 358033"/>
              <a:gd name="connsiteX24" fmla="*/ 167425 w 332275"/>
              <a:gd name="connsiteY24" fmla="*/ 175153 h 358033"/>
              <a:gd name="connsiteX25" fmla="*/ 185456 w 332275"/>
              <a:gd name="connsiteY25" fmla="*/ 177729 h 358033"/>
              <a:gd name="connsiteX26" fmla="*/ 190607 w 332275"/>
              <a:gd name="connsiteY26" fmla="*/ 185456 h 358033"/>
              <a:gd name="connsiteX27" fmla="*/ 195759 w 332275"/>
              <a:gd name="connsiteY27" fmla="*/ 200911 h 358033"/>
              <a:gd name="connsiteX28" fmla="*/ 198334 w 332275"/>
              <a:gd name="connsiteY28" fmla="*/ 231820 h 358033"/>
              <a:gd name="connsiteX29" fmla="*/ 200910 w 332275"/>
              <a:gd name="connsiteY29" fmla="*/ 239547 h 358033"/>
              <a:gd name="connsiteX30" fmla="*/ 208638 w 332275"/>
              <a:gd name="connsiteY30" fmla="*/ 247275 h 358033"/>
              <a:gd name="connsiteX31" fmla="*/ 218941 w 332275"/>
              <a:gd name="connsiteY31" fmla="*/ 270457 h 358033"/>
              <a:gd name="connsiteX32" fmla="*/ 224092 w 332275"/>
              <a:gd name="connsiteY32" fmla="*/ 296214 h 358033"/>
              <a:gd name="connsiteX33" fmla="*/ 239547 w 332275"/>
              <a:gd name="connsiteY33" fmla="*/ 311669 h 358033"/>
              <a:gd name="connsiteX34" fmla="*/ 242123 w 332275"/>
              <a:gd name="connsiteY34" fmla="*/ 319396 h 358033"/>
              <a:gd name="connsiteX35" fmla="*/ 244698 w 332275"/>
              <a:gd name="connsiteY35" fmla="*/ 350306 h 358033"/>
              <a:gd name="connsiteX36" fmla="*/ 255002 w 332275"/>
              <a:gd name="connsiteY36" fmla="*/ 352881 h 358033"/>
              <a:gd name="connsiteX37" fmla="*/ 273032 w 332275"/>
              <a:gd name="connsiteY37" fmla="*/ 358033 h 358033"/>
              <a:gd name="connsiteX38" fmla="*/ 309093 w 332275"/>
              <a:gd name="connsiteY38" fmla="*/ 352881 h 358033"/>
              <a:gd name="connsiteX39" fmla="*/ 324547 w 332275"/>
              <a:gd name="connsiteY39" fmla="*/ 347730 h 358033"/>
              <a:gd name="connsiteX40" fmla="*/ 332275 w 332275"/>
              <a:gd name="connsiteY40" fmla="*/ 345154 h 358033"/>
              <a:gd name="connsiteX41" fmla="*/ 327123 w 332275"/>
              <a:gd name="connsiteY41" fmla="*/ 319396 h 358033"/>
              <a:gd name="connsiteX42" fmla="*/ 321972 w 332275"/>
              <a:gd name="connsiteY42" fmla="*/ 301366 h 358033"/>
              <a:gd name="connsiteX43" fmla="*/ 316820 w 332275"/>
              <a:gd name="connsiteY43" fmla="*/ 285911 h 358033"/>
              <a:gd name="connsiteX44" fmla="*/ 311669 w 332275"/>
              <a:gd name="connsiteY44" fmla="*/ 278184 h 358033"/>
              <a:gd name="connsiteX45" fmla="*/ 309093 w 332275"/>
              <a:gd name="connsiteY45" fmla="*/ 270457 h 358033"/>
              <a:gd name="connsiteX46" fmla="*/ 298790 w 332275"/>
              <a:gd name="connsiteY46" fmla="*/ 255002 h 358033"/>
              <a:gd name="connsiteX47" fmla="*/ 283335 w 332275"/>
              <a:gd name="connsiteY47" fmla="*/ 224093 h 358033"/>
              <a:gd name="connsiteX48" fmla="*/ 278184 w 332275"/>
              <a:gd name="connsiteY48" fmla="*/ 216365 h 358033"/>
              <a:gd name="connsiteX49" fmla="*/ 270456 w 332275"/>
              <a:gd name="connsiteY49" fmla="*/ 208638 h 358033"/>
              <a:gd name="connsiteX50" fmla="*/ 262729 w 332275"/>
              <a:gd name="connsiteY50" fmla="*/ 203487 h 358033"/>
              <a:gd name="connsiteX51" fmla="*/ 247274 w 332275"/>
              <a:gd name="connsiteY51" fmla="*/ 188032 h 358033"/>
              <a:gd name="connsiteX52" fmla="*/ 242123 w 332275"/>
              <a:gd name="connsiteY52" fmla="*/ 180305 h 358033"/>
              <a:gd name="connsiteX53" fmla="*/ 226668 w 332275"/>
              <a:gd name="connsiteY53" fmla="*/ 172577 h 358033"/>
              <a:gd name="connsiteX54" fmla="*/ 216365 w 332275"/>
              <a:gd name="connsiteY54" fmla="*/ 162274 h 358033"/>
              <a:gd name="connsiteX55" fmla="*/ 200910 w 332275"/>
              <a:gd name="connsiteY55" fmla="*/ 151971 h 358033"/>
              <a:gd name="connsiteX56" fmla="*/ 193183 w 332275"/>
              <a:gd name="connsiteY56" fmla="*/ 146819 h 358033"/>
              <a:gd name="connsiteX57" fmla="*/ 177728 w 332275"/>
              <a:gd name="connsiteY57" fmla="*/ 133941 h 358033"/>
              <a:gd name="connsiteX58" fmla="*/ 157122 w 332275"/>
              <a:gd name="connsiteY58" fmla="*/ 118486 h 358033"/>
              <a:gd name="connsiteX59" fmla="*/ 164849 w 332275"/>
              <a:gd name="connsiteY59" fmla="*/ 69546 h 35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2275" h="358033">
                <a:moveTo>
                  <a:pt x="164849" y="69546"/>
                </a:moveTo>
                <a:cubicBezTo>
                  <a:pt x="166566" y="59243"/>
                  <a:pt x="167425" y="61045"/>
                  <a:pt x="167425" y="56667"/>
                </a:cubicBezTo>
                <a:cubicBezTo>
                  <a:pt x="167425" y="52935"/>
                  <a:pt x="162302" y="43296"/>
                  <a:pt x="159698" y="41213"/>
                </a:cubicBezTo>
                <a:cubicBezTo>
                  <a:pt x="157578" y="39517"/>
                  <a:pt x="154547" y="39496"/>
                  <a:pt x="151971" y="38637"/>
                </a:cubicBezTo>
                <a:cubicBezTo>
                  <a:pt x="149395" y="35203"/>
                  <a:pt x="147541" y="31082"/>
                  <a:pt x="144243" y="28334"/>
                </a:cubicBezTo>
                <a:cubicBezTo>
                  <a:pt x="142157" y="26596"/>
                  <a:pt x="139127" y="26504"/>
                  <a:pt x="136516" y="25758"/>
                </a:cubicBezTo>
                <a:cubicBezTo>
                  <a:pt x="133112" y="24785"/>
                  <a:pt x="129617" y="24154"/>
                  <a:pt x="126213" y="23182"/>
                </a:cubicBezTo>
                <a:cubicBezTo>
                  <a:pt x="100346" y="15792"/>
                  <a:pt x="140390" y="26084"/>
                  <a:pt x="108182" y="18031"/>
                </a:cubicBezTo>
                <a:cubicBezTo>
                  <a:pt x="86051" y="3275"/>
                  <a:pt x="114043" y="20960"/>
                  <a:pt x="92728" y="10303"/>
                </a:cubicBezTo>
                <a:cubicBezTo>
                  <a:pt x="89959" y="8919"/>
                  <a:pt x="87769" y="6536"/>
                  <a:pt x="85000" y="5152"/>
                </a:cubicBezTo>
                <a:cubicBezTo>
                  <a:pt x="81303" y="3304"/>
                  <a:pt x="70273" y="826"/>
                  <a:pt x="66970" y="0"/>
                </a:cubicBezTo>
                <a:cubicBezTo>
                  <a:pt x="54950" y="1717"/>
                  <a:pt x="42539" y="1663"/>
                  <a:pt x="30909" y="5152"/>
                </a:cubicBezTo>
                <a:cubicBezTo>
                  <a:pt x="24979" y="6931"/>
                  <a:pt x="15454" y="15455"/>
                  <a:pt x="15454" y="15455"/>
                </a:cubicBezTo>
                <a:cubicBezTo>
                  <a:pt x="14596" y="18031"/>
                  <a:pt x="14093" y="20754"/>
                  <a:pt x="12879" y="23182"/>
                </a:cubicBezTo>
                <a:cubicBezTo>
                  <a:pt x="9293" y="30354"/>
                  <a:pt x="5696" y="32941"/>
                  <a:pt x="0" y="38637"/>
                </a:cubicBezTo>
                <a:cubicBezTo>
                  <a:pt x="859" y="45506"/>
                  <a:pt x="1338" y="52433"/>
                  <a:pt x="2576" y="59243"/>
                </a:cubicBezTo>
                <a:cubicBezTo>
                  <a:pt x="3062" y="61914"/>
                  <a:pt x="4405" y="64360"/>
                  <a:pt x="5151" y="66970"/>
                </a:cubicBezTo>
                <a:cubicBezTo>
                  <a:pt x="6123" y="70374"/>
                  <a:pt x="6754" y="73870"/>
                  <a:pt x="7727" y="77274"/>
                </a:cubicBezTo>
                <a:cubicBezTo>
                  <a:pt x="9744" y="84334"/>
                  <a:pt x="12736" y="91085"/>
                  <a:pt x="15454" y="97880"/>
                </a:cubicBezTo>
                <a:cubicBezTo>
                  <a:pt x="16313" y="115052"/>
                  <a:pt x="16602" y="132261"/>
                  <a:pt x="18030" y="149395"/>
                </a:cubicBezTo>
                <a:cubicBezTo>
                  <a:pt x="18324" y="152923"/>
                  <a:pt x="19211" y="156444"/>
                  <a:pt x="20606" y="159698"/>
                </a:cubicBezTo>
                <a:cubicBezTo>
                  <a:pt x="24899" y="169715"/>
                  <a:pt x="31767" y="171433"/>
                  <a:pt x="41212" y="177729"/>
                </a:cubicBezTo>
                <a:lnTo>
                  <a:pt x="48940" y="182880"/>
                </a:lnTo>
                <a:lnTo>
                  <a:pt x="136516" y="180305"/>
                </a:lnTo>
                <a:cubicBezTo>
                  <a:pt x="144966" y="179893"/>
                  <a:pt x="158627" y="176913"/>
                  <a:pt x="167425" y="175153"/>
                </a:cubicBezTo>
                <a:cubicBezTo>
                  <a:pt x="173435" y="176012"/>
                  <a:pt x="179908" y="175263"/>
                  <a:pt x="185456" y="177729"/>
                </a:cubicBezTo>
                <a:cubicBezTo>
                  <a:pt x="188285" y="178986"/>
                  <a:pt x="189350" y="182627"/>
                  <a:pt x="190607" y="185456"/>
                </a:cubicBezTo>
                <a:cubicBezTo>
                  <a:pt x="192812" y="190418"/>
                  <a:pt x="195759" y="200911"/>
                  <a:pt x="195759" y="200911"/>
                </a:cubicBezTo>
                <a:cubicBezTo>
                  <a:pt x="196617" y="211214"/>
                  <a:pt x="196968" y="221572"/>
                  <a:pt x="198334" y="231820"/>
                </a:cubicBezTo>
                <a:cubicBezTo>
                  <a:pt x="198693" y="234511"/>
                  <a:pt x="199404" y="237288"/>
                  <a:pt x="200910" y="239547"/>
                </a:cubicBezTo>
                <a:cubicBezTo>
                  <a:pt x="202931" y="242578"/>
                  <a:pt x="206306" y="244476"/>
                  <a:pt x="208638" y="247275"/>
                </a:cubicBezTo>
                <a:cubicBezTo>
                  <a:pt x="214317" y="254090"/>
                  <a:pt x="217168" y="261593"/>
                  <a:pt x="218941" y="270457"/>
                </a:cubicBezTo>
                <a:cubicBezTo>
                  <a:pt x="220658" y="279043"/>
                  <a:pt x="220176" y="288383"/>
                  <a:pt x="224092" y="296214"/>
                </a:cubicBezTo>
                <a:cubicBezTo>
                  <a:pt x="227350" y="302730"/>
                  <a:pt x="239547" y="311669"/>
                  <a:pt x="239547" y="311669"/>
                </a:cubicBezTo>
                <a:cubicBezTo>
                  <a:pt x="240406" y="314245"/>
                  <a:pt x="241764" y="316705"/>
                  <a:pt x="242123" y="319396"/>
                </a:cubicBezTo>
                <a:cubicBezTo>
                  <a:pt x="243489" y="329644"/>
                  <a:pt x="240986" y="340656"/>
                  <a:pt x="244698" y="350306"/>
                </a:cubicBezTo>
                <a:cubicBezTo>
                  <a:pt x="245969" y="353610"/>
                  <a:pt x="251586" y="351950"/>
                  <a:pt x="255002" y="352881"/>
                </a:cubicBezTo>
                <a:cubicBezTo>
                  <a:pt x="261032" y="354526"/>
                  <a:pt x="267022" y="356316"/>
                  <a:pt x="273032" y="358033"/>
                </a:cubicBezTo>
                <a:cubicBezTo>
                  <a:pt x="285052" y="356316"/>
                  <a:pt x="297186" y="355262"/>
                  <a:pt x="309093" y="352881"/>
                </a:cubicBezTo>
                <a:cubicBezTo>
                  <a:pt x="314418" y="351816"/>
                  <a:pt x="319396" y="349447"/>
                  <a:pt x="324547" y="347730"/>
                </a:cubicBezTo>
                <a:lnTo>
                  <a:pt x="332275" y="345154"/>
                </a:lnTo>
                <a:cubicBezTo>
                  <a:pt x="330558" y="336568"/>
                  <a:pt x="329892" y="327703"/>
                  <a:pt x="327123" y="319396"/>
                </a:cubicBezTo>
                <a:cubicBezTo>
                  <a:pt x="318469" y="293437"/>
                  <a:pt x="331671" y="333697"/>
                  <a:pt x="321972" y="301366"/>
                </a:cubicBezTo>
                <a:cubicBezTo>
                  <a:pt x="320412" y="296165"/>
                  <a:pt x="319832" y="290429"/>
                  <a:pt x="316820" y="285911"/>
                </a:cubicBezTo>
                <a:cubicBezTo>
                  <a:pt x="315103" y="283335"/>
                  <a:pt x="313053" y="280953"/>
                  <a:pt x="311669" y="278184"/>
                </a:cubicBezTo>
                <a:cubicBezTo>
                  <a:pt x="310455" y="275756"/>
                  <a:pt x="310412" y="272830"/>
                  <a:pt x="309093" y="270457"/>
                </a:cubicBezTo>
                <a:cubicBezTo>
                  <a:pt x="306086" y="265045"/>
                  <a:pt x="300748" y="260876"/>
                  <a:pt x="298790" y="255002"/>
                </a:cubicBezTo>
                <a:cubicBezTo>
                  <a:pt x="291679" y="233671"/>
                  <a:pt x="296651" y="244068"/>
                  <a:pt x="283335" y="224093"/>
                </a:cubicBezTo>
                <a:cubicBezTo>
                  <a:pt x="281618" y="221517"/>
                  <a:pt x="280373" y="218554"/>
                  <a:pt x="278184" y="216365"/>
                </a:cubicBezTo>
                <a:cubicBezTo>
                  <a:pt x="275608" y="213789"/>
                  <a:pt x="273255" y="210970"/>
                  <a:pt x="270456" y="208638"/>
                </a:cubicBezTo>
                <a:cubicBezTo>
                  <a:pt x="268078" y="206656"/>
                  <a:pt x="265043" y="205544"/>
                  <a:pt x="262729" y="203487"/>
                </a:cubicBezTo>
                <a:cubicBezTo>
                  <a:pt x="257284" y="198647"/>
                  <a:pt x="251315" y="194094"/>
                  <a:pt x="247274" y="188032"/>
                </a:cubicBezTo>
                <a:cubicBezTo>
                  <a:pt x="245557" y="185456"/>
                  <a:pt x="244312" y="182494"/>
                  <a:pt x="242123" y="180305"/>
                </a:cubicBezTo>
                <a:cubicBezTo>
                  <a:pt x="237130" y="175312"/>
                  <a:pt x="232953" y="174672"/>
                  <a:pt x="226668" y="172577"/>
                </a:cubicBezTo>
                <a:cubicBezTo>
                  <a:pt x="223234" y="169143"/>
                  <a:pt x="220158" y="165308"/>
                  <a:pt x="216365" y="162274"/>
                </a:cubicBezTo>
                <a:cubicBezTo>
                  <a:pt x="211530" y="158406"/>
                  <a:pt x="206062" y="155405"/>
                  <a:pt x="200910" y="151971"/>
                </a:cubicBezTo>
                <a:cubicBezTo>
                  <a:pt x="198334" y="150254"/>
                  <a:pt x="195372" y="149008"/>
                  <a:pt x="193183" y="146819"/>
                </a:cubicBezTo>
                <a:cubicBezTo>
                  <a:pt x="180449" y="134085"/>
                  <a:pt x="190882" y="143507"/>
                  <a:pt x="177728" y="133941"/>
                </a:cubicBezTo>
                <a:cubicBezTo>
                  <a:pt x="170784" y="128891"/>
                  <a:pt x="157122" y="118486"/>
                  <a:pt x="157122" y="118486"/>
                </a:cubicBezTo>
                <a:cubicBezTo>
                  <a:pt x="149113" y="106472"/>
                  <a:pt x="163132" y="79849"/>
                  <a:pt x="164849" y="69546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7665F7F-927C-4A9E-8938-955FCE1C5B27}"/>
              </a:ext>
            </a:extLst>
          </p:cNvPr>
          <p:cNvSpPr/>
          <p:nvPr/>
        </p:nvSpPr>
        <p:spPr>
          <a:xfrm>
            <a:off x="4905375" y="3314700"/>
            <a:ext cx="438150" cy="381000"/>
          </a:xfrm>
          <a:custGeom>
            <a:avLst/>
            <a:gdLst>
              <a:gd name="connsiteX0" fmla="*/ 47625 w 438150"/>
              <a:gd name="connsiteY0" fmla="*/ 257175 h 381000"/>
              <a:gd name="connsiteX1" fmla="*/ 9525 w 438150"/>
              <a:gd name="connsiteY1" fmla="*/ 209550 h 381000"/>
              <a:gd name="connsiteX2" fmla="*/ 0 w 438150"/>
              <a:gd name="connsiteY2" fmla="*/ 180975 h 381000"/>
              <a:gd name="connsiteX3" fmla="*/ 9525 w 438150"/>
              <a:gd name="connsiteY3" fmla="*/ 76200 h 381000"/>
              <a:gd name="connsiteX4" fmla="*/ 28575 w 438150"/>
              <a:gd name="connsiteY4" fmla="*/ 47625 h 381000"/>
              <a:gd name="connsiteX5" fmla="*/ 85725 w 438150"/>
              <a:gd name="connsiteY5" fmla="*/ 0 h 381000"/>
              <a:gd name="connsiteX6" fmla="*/ 361950 w 438150"/>
              <a:gd name="connsiteY6" fmla="*/ 9525 h 381000"/>
              <a:gd name="connsiteX7" fmla="*/ 390525 w 438150"/>
              <a:gd name="connsiteY7" fmla="*/ 19050 h 381000"/>
              <a:gd name="connsiteX8" fmla="*/ 400050 w 438150"/>
              <a:gd name="connsiteY8" fmla="*/ 57150 h 381000"/>
              <a:gd name="connsiteX9" fmla="*/ 409575 w 438150"/>
              <a:gd name="connsiteY9" fmla="*/ 104775 h 381000"/>
              <a:gd name="connsiteX10" fmla="*/ 428625 w 438150"/>
              <a:gd name="connsiteY10" fmla="*/ 133350 h 381000"/>
              <a:gd name="connsiteX11" fmla="*/ 438150 w 438150"/>
              <a:gd name="connsiteY11" fmla="*/ 161925 h 381000"/>
              <a:gd name="connsiteX12" fmla="*/ 419100 w 438150"/>
              <a:gd name="connsiteY12" fmla="*/ 304800 h 381000"/>
              <a:gd name="connsiteX13" fmla="*/ 400050 w 438150"/>
              <a:gd name="connsiteY13" fmla="*/ 333375 h 381000"/>
              <a:gd name="connsiteX14" fmla="*/ 333375 w 438150"/>
              <a:gd name="connsiteY14" fmla="*/ 381000 h 381000"/>
              <a:gd name="connsiteX15" fmla="*/ 276225 w 438150"/>
              <a:gd name="connsiteY15" fmla="*/ 371475 h 381000"/>
              <a:gd name="connsiteX16" fmla="*/ 190500 w 438150"/>
              <a:gd name="connsiteY16" fmla="*/ 361950 h 381000"/>
              <a:gd name="connsiteX17" fmla="*/ 161925 w 438150"/>
              <a:gd name="connsiteY17" fmla="*/ 342900 h 381000"/>
              <a:gd name="connsiteX18" fmla="*/ 142875 w 438150"/>
              <a:gd name="connsiteY18" fmla="*/ 314325 h 381000"/>
              <a:gd name="connsiteX19" fmla="*/ 114300 w 438150"/>
              <a:gd name="connsiteY19" fmla="*/ 295275 h 381000"/>
              <a:gd name="connsiteX20" fmla="*/ 104775 w 438150"/>
              <a:gd name="connsiteY20" fmla="*/ 266700 h 381000"/>
              <a:gd name="connsiteX21" fmla="*/ 47625 w 438150"/>
              <a:gd name="connsiteY21" fmla="*/ 25717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8150" h="381000">
                <a:moveTo>
                  <a:pt x="47625" y="257175"/>
                </a:moveTo>
                <a:cubicBezTo>
                  <a:pt x="31750" y="247650"/>
                  <a:pt x="20300" y="226790"/>
                  <a:pt x="9525" y="209550"/>
                </a:cubicBezTo>
                <a:cubicBezTo>
                  <a:pt x="4204" y="201036"/>
                  <a:pt x="0" y="191015"/>
                  <a:pt x="0" y="180975"/>
                </a:cubicBezTo>
                <a:cubicBezTo>
                  <a:pt x="0" y="145906"/>
                  <a:pt x="2177" y="110491"/>
                  <a:pt x="9525" y="76200"/>
                </a:cubicBezTo>
                <a:cubicBezTo>
                  <a:pt x="11924" y="65006"/>
                  <a:pt x="21246" y="56419"/>
                  <a:pt x="28575" y="47625"/>
                </a:cubicBezTo>
                <a:cubicBezTo>
                  <a:pt x="51494" y="20123"/>
                  <a:pt x="57628" y="18731"/>
                  <a:pt x="85725" y="0"/>
                </a:cubicBezTo>
                <a:cubicBezTo>
                  <a:pt x="177800" y="3175"/>
                  <a:pt x="270000" y="3778"/>
                  <a:pt x="361950" y="9525"/>
                </a:cubicBezTo>
                <a:cubicBezTo>
                  <a:pt x="371971" y="10151"/>
                  <a:pt x="384253" y="11210"/>
                  <a:pt x="390525" y="19050"/>
                </a:cubicBezTo>
                <a:cubicBezTo>
                  <a:pt x="398703" y="29272"/>
                  <a:pt x="397210" y="44371"/>
                  <a:pt x="400050" y="57150"/>
                </a:cubicBezTo>
                <a:cubicBezTo>
                  <a:pt x="403562" y="72954"/>
                  <a:pt x="403891" y="89616"/>
                  <a:pt x="409575" y="104775"/>
                </a:cubicBezTo>
                <a:cubicBezTo>
                  <a:pt x="413595" y="115494"/>
                  <a:pt x="423505" y="123111"/>
                  <a:pt x="428625" y="133350"/>
                </a:cubicBezTo>
                <a:cubicBezTo>
                  <a:pt x="433115" y="142330"/>
                  <a:pt x="434975" y="152400"/>
                  <a:pt x="438150" y="161925"/>
                </a:cubicBezTo>
                <a:cubicBezTo>
                  <a:pt x="436022" y="187461"/>
                  <a:pt x="438554" y="265893"/>
                  <a:pt x="419100" y="304800"/>
                </a:cubicBezTo>
                <a:cubicBezTo>
                  <a:pt x="413980" y="315039"/>
                  <a:pt x="408844" y="326046"/>
                  <a:pt x="400050" y="333375"/>
                </a:cubicBezTo>
                <a:cubicBezTo>
                  <a:pt x="249605" y="458746"/>
                  <a:pt x="467140" y="247235"/>
                  <a:pt x="333375" y="381000"/>
                </a:cubicBezTo>
                <a:cubicBezTo>
                  <a:pt x="314325" y="377825"/>
                  <a:pt x="295368" y="374027"/>
                  <a:pt x="276225" y="371475"/>
                </a:cubicBezTo>
                <a:cubicBezTo>
                  <a:pt x="247726" y="367675"/>
                  <a:pt x="218392" y="368923"/>
                  <a:pt x="190500" y="361950"/>
                </a:cubicBezTo>
                <a:cubicBezTo>
                  <a:pt x="179394" y="359174"/>
                  <a:pt x="171450" y="349250"/>
                  <a:pt x="161925" y="342900"/>
                </a:cubicBezTo>
                <a:cubicBezTo>
                  <a:pt x="155575" y="333375"/>
                  <a:pt x="150970" y="322420"/>
                  <a:pt x="142875" y="314325"/>
                </a:cubicBezTo>
                <a:cubicBezTo>
                  <a:pt x="134780" y="306230"/>
                  <a:pt x="121451" y="304214"/>
                  <a:pt x="114300" y="295275"/>
                </a:cubicBezTo>
                <a:cubicBezTo>
                  <a:pt x="108028" y="287435"/>
                  <a:pt x="113129" y="272269"/>
                  <a:pt x="104775" y="266700"/>
                </a:cubicBezTo>
                <a:cubicBezTo>
                  <a:pt x="91305" y="257720"/>
                  <a:pt x="63500" y="266700"/>
                  <a:pt x="47625" y="257175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AC1E142-C0D5-4516-BD05-122DA627162A}"/>
              </a:ext>
            </a:extLst>
          </p:cNvPr>
          <p:cNvSpPr/>
          <p:nvPr/>
        </p:nvSpPr>
        <p:spPr>
          <a:xfrm>
            <a:off x="6115050" y="3552825"/>
            <a:ext cx="382570" cy="495300"/>
          </a:xfrm>
          <a:custGeom>
            <a:avLst/>
            <a:gdLst>
              <a:gd name="connsiteX0" fmla="*/ 381000 w 382570"/>
              <a:gd name="connsiteY0" fmla="*/ 438150 h 495300"/>
              <a:gd name="connsiteX1" fmla="*/ 295275 w 382570"/>
              <a:gd name="connsiteY1" fmla="*/ 485775 h 495300"/>
              <a:gd name="connsiteX2" fmla="*/ 266700 w 382570"/>
              <a:gd name="connsiteY2" fmla="*/ 495300 h 495300"/>
              <a:gd name="connsiteX3" fmla="*/ 114300 w 382570"/>
              <a:gd name="connsiteY3" fmla="*/ 485775 h 495300"/>
              <a:gd name="connsiteX4" fmla="*/ 85725 w 382570"/>
              <a:gd name="connsiteY4" fmla="*/ 476250 h 495300"/>
              <a:gd name="connsiteX5" fmla="*/ 28575 w 382570"/>
              <a:gd name="connsiteY5" fmla="*/ 419100 h 495300"/>
              <a:gd name="connsiteX6" fmla="*/ 9525 w 382570"/>
              <a:gd name="connsiteY6" fmla="*/ 276225 h 495300"/>
              <a:gd name="connsiteX7" fmla="*/ 0 w 382570"/>
              <a:gd name="connsiteY7" fmla="*/ 247650 h 495300"/>
              <a:gd name="connsiteX8" fmla="*/ 9525 w 382570"/>
              <a:gd name="connsiteY8" fmla="*/ 161925 h 495300"/>
              <a:gd name="connsiteX9" fmla="*/ 28575 w 382570"/>
              <a:gd name="connsiteY9" fmla="*/ 133350 h 495300"/>
              <a:gd name="connsiteX10" fmla="*/ 38100 w 382570"/>
              <a:gd name="connsiteY10" fmla="*/ 104775 h 495300"/>
              <a:gd name="connsiteX11" fmla="*/ 104775 w 382570"/>
              <a:gd name="connsiteY11" fmla="*/ 28575 h 495300"/>
              <a:gd name="connsiteX12" fmla="*/ 180975 w 382570"/>
              <a:gd name="connsiteY12" fmla="*/ 9525 h 495300"/>
              <a:gd name="connsiteX13" fmla="*/ 209550 w 382570"/>
              <a:gd name="connsiteY13" fmla="*/ 0 h 495300"/>
              <a:gd name="connsiteX14" fmla="*/ 247650 w 382570"/>
              <a:gd name="connsiteY14" fmla="*/ 9525 h 495300"/>
              <a:gd name="connsiteX15" fmla="*/ 266700 w 382570"/>
              <a:gd name="connsiteY15" fmla="*/ 66675 h 495300"/>
              <a:gd name="connsiteX16" fmla="*/ 295275 w 382570"/>
              <a:gd name="connsiteY16" fmla="*/ 123825 h 495300"/>
              <a:gd name="connsiteX17" fmla="*/ 304800 w 382570"/>
              <a:gd name="connsiteY17" fmla="*/ 190500 h 495300"/>
              <a:gd name="connsiteX18" fmla="*/ 342900 w 382570"/>
              <a:gd name="connsiteY18" fmla="*/ 247650 h 495300"/>
              <a:gd name="connsiteX19" fmla="*/ 361950 w 382570"/>
              <a:gd name="connsiteY19" fmla="*/ 304800 h 495300"/>
              <a:gd name="connsiteX20" fmla="*/ 352425 w 382570"/>
              <a:gd name="connsiteY20" fmla="*/ 371475 h 495300"/>
              <a:gd name="connsiteX21" fmla="*/ 342900 w 382570"/>
              <a:gd name="connsiteY21" fmla="*/ 400050 h 495300"/>
              <a:gd name="connsiteX22" fmla="*/ 352425 w 382570"/>
              <a:gd name="connsiteY22" fmla="*/ 428625 h 495300"/>
              <a:gd name="connsiteX23" fmla="*/ 381000 w 382570"/>
              <a:gd name="connsiteY23" fmla="*/ 438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2570" h="495300">
                <a:moveTo>
                  <a:pt x="381000" y="438150"/>
                </a:moveTo>
                <a:cubicBezTo>
                  <a:pt x="371475" y="447675"/>
                  <a:pt x="327159" y="472110"/>
                  <a:pt x="295275" y="485775"/>
                </a:cubicBezTo>
                <a:cubicBezTo>
                  <a:pt x="286047" y="489730"/>
                  <a:pt x="276225" y="492125"/>
                  <a:pt x="266700" y="495300"/>
                </a:cubicBezTo>
                <a:cubicBezTo>
                  <a:pt x="215900" y="492125"/>
                  <a:pt x="164919" y="491103"/>
                  <a:pt x="114300" y="485775"/>
                </a:cubicBezTo>
                <a:cubicBezTo>
                  <a:pt x="104315" y="484724"/>
                  <a:pt x="93650" y="482414"/>
                  <a:pt x="85725" y="476250"/>
                </a:cubicBezTo>
                <a:cubicBezTo>
                  <a:pt x="64459" y="459710"/>
                  <a:pt x="28575" y="419100"/>
                  <a:pt x="28575" y="419100"/>
                </a:cubicBezTo>
                <a:cubicBezTo>
                  <a:pt x="4240" y="346094"/>
                  <a:pt x="30243" y="431607"/>
                  <a:pt x="9525" y="276225"/>
                </a:cubicBezTo>
                <a:cubicBezTo>
                  <a:pt x="8198" y="266273"/>
                  <a:pt x="3175" y="257175"/>
                  <a:pt x="0" y="247650"/>
                </a:cubicBezTo>
                <a:cubicBezTo>
                  <a:pt x="3175" y="219075"/>
                  <a:pt x="2552" y="189817"/>
                  <a:pt x="9525" y="161925"/>
                </a:cubicBezTo>
                <a:cubicBezTo>
                  <a:pt x="12301" y="150819"/>
                  <a:pt x="23455" y="143589"/>
                  <a:pt x="28575" y="133350"/>
                </a:cubicBezTo>
                <a:cubicBezTo>
                  <a:pt x="33065" y="124370"/>
                  <a:pt x="33224" y="113552"/>
                  <a:pt x="38100" y="104775"/>
                </a:cubicBezTo>
                <a:cubicBezTo>
                  <a:pt x="60081" y="65210"/>
                  <a:pt x="68385" y="46770"/>
                  <a:pt x="104775" y="28575"/>
                </a:cubicBezTo>
                <a:cubicBezTo>
                  <a:pt x="126548" y="17689"/>
                  <a:pt x="159238" y="14959"/>
                  <a:pt x="180975" y="9525"/>
                </a:cubicBezTo>
                <a:cubicBezTo>
                  <a:pt x="190715" y="7090"/>
                  <a:pt x="200025" y="3175"/>
                  <a:pt x="209550" y="0"/>
                </a:cubicBezTo>
                <a:cubicBezTo>
                  <a:pt x="222250" y="3175"/>
                  <a:pt x="239131" y="-414"/>
                  <a:pt x="247650" y="9525"/>
                </a:cubicBezTo>
                <a:cubicBezTo>
                  <a:pt x="260718" y="24771"/>
                  <a:pt x="255561" y="49967"/>
                  <a:pt x="266700" y="66675"/>
                </a:cubicBezTo>
                <a:cubicBezTo>
                  <a:pt x="291319" y="103604"/>
                  <a:pt x="282130" y="84390"/>
                  <a:pt x="295275" y="123825"/>
                </a:cubicBezTo>
                <a:cubicBezTo>
                  <a:pt x="298450" y="146050"/>
                  <a:pt x="296741" y="169546"/>
                  <a:pt x="304800" y="190500"/>
                </a:cubicBezTo>
                <a:cubicBezTo>
                  <a:pt x="313019" y="211869"/>
                  <a:pt x="335660" y="225930"/>
                  <a:pt x="342900" y="247650"/>
                </a:cubicBezTo>
                <a:lnTo>
                  <a:pt x="361950" y="304800"/>
                </a:lnTo>
                <a:cubicBezTo>
                  <a:pt x="358775" y="327025"/>
                  <a:pt x="356828" y="349460"/>
                  <a:pt x="352425" y="371475"/>
                </a:cubicBezTo>
                <a:cubicBezTo>
                  <a:pt x="350456" y="381320"/>
                  <a:pt x="342900" y="390010"/>
                  <a:pt x="342900" y="400050"/>
                </a:cubicBezTo>
                <a:cubicBezTo>
                  <a:pt x="342900" y="410090"/>
                  <a:pt x="350456" y="418780"/>
                  <a:pt x="352425" y="428625"/>
                </a:cubicBezTo>
                <a:cubicBezTo>
                  <a:pt x="353670" y="434852"/>
                  <a:pt x="390525" y="428625"/>
                  <a:pt x="381000" y="43815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4852B3F-881C-4C4D-AA28-B9760E1F580E}"/>
              </a:ext>
            </a:extLst>
          </p:cNvPr>
          <p:cNvSpPr/>
          <p:nvPr/>
        </p:nvSpPr>
        <p:spPr>
          <a:xfrm>
            <a:off x="5425702" y="4928192"/>
            <a:ext cx="821085" cy="586784"/>
          </a:xfrm>
          <a:custGeom>
            <a:avLst/>
            <a:gdLst>
              <a:gd name="connsiteX0" fmla="*/ 6560 w 606635"/>
              <a:gd name="connsiteY0" fmla="*/ 114300 h 504825"/>
              <a:gd name="connsiteX1" fmla="*/ 178010 w 606635"/>
              <a:gd name="connsiteY1" fmla="*/ 104775 h 504825"/>
              <a:gd name="connsiteX2" fmla="*/ 216110 w 606635"/>
              <a:gd name="connsiteY2" fmla="*/ 85725 h 504825"/>
              <a:gd name="connsiteX3" fmla="*/ 254210 w 606635"/>
              <a:gd name="connsiteY3" fmla="*/ 76200 h 504825"/>
              <a:gd name="connsiteX4" fmla="*/ 311360 w 606635"/>
              <a:gd name="connsiteY4" fmla="*/ 57150 h 504825"/>
              <a:gd name="connsiteX5" fmla="*/ 406610 w 606635"/>
              <a:gd name="connsiteY5" fmla="*/ 38100 h 504825"/>
              <a:gd name="connsiteX6" fmla="*/ 501860 w 606635"/>
              <a:gd name="connsiteY6" fmla="*/ 0 h 504825"/>
              <a:gd name="connsiteX7" fmla="*/ 587585 w 606635"/>
              <a:gd name="connsiteY7" fmla="*/ 9525 h 504825"/>
              <a:gd name="connsiteX8" fmla="*/ 606635 w 606635"/>
              <a:gd name="connsiteY8" fmla="*/ 38100 h 504825"/>
              <a:gd name="connsiteX9" fmla="*/ 587585 w 606635"/>
              <a:gd name="connsiteY9" fmla="*/ 238125 h 504825"/>
              <a:gd name="connsiteX10" fmla="*/ 559010 w 606635"/>
              <a:gd name="connsiteY10" fmla="*/ 323850 h 504825"/>
              <a:gd name="connsiteX11" fmla="*/ 539960 w 606635"/>
              <a:gd name="connsiteY11" fmla="*/ 400050 h 504825"/>
              <a:gd name="connsiteX12" fmla="*/ 501860 w 606635"/>
              <a:gd name="connsiteY12" fmla="*/ 457200 h 504825"/>
              <a:gd name="connsiteX13" fmla="*/ 416135 w 606635"/>
              <a:gd name="connsiteY13" fmla="*/ 504825 h 504825"/>
              <a:gd name="connsiteX14" fmla="*/ 130385 w 606635"/>
              <a:gd name="connsiteY14" fmla="*/ 495300 h 504825"/>
              <a:gd name="connsiteX15" fmla="*/ 120860 w 606635"/>
              <a:gd name="connsiteY15" fmla="*/ 466725 h 504825"/>
              <a:gd name="connsiteX16" fmla="*/ 111335 w 606635"/>
              <a:gd name="connsiteY16" fmla="*/ 352425 h 504825"/>
              <a:gd name="connsiteX17" fmla="*/ 63710 w 606635"/>
              <a:gd name="connsiteY17" fmla="*/ 247650 h 504825"/>
              <a:gd name="connsiteX18" fmla="*/ 44660 w 606635"/>
              <a:gd name="connsiteY18" fmla="*/ 219075 h 504825"/>
              <a:gd name="connsiteX19" fmla="*/ 35135 w 606635"/>
              <a:gd name="connsiteY19" fmla="*/ 171450 h 504825"/>
              <a:gd name="connsiteX20" fmla="*/ 6560 w 606635"/>
              <a:gd name="connsiteY20" fmla="*/ 114300 h 504825"/>
              <a:gd name="connsiteX0" fmla="*/ 6560 w 732689"/>
              <a:gd name="connsiteY0" fmla="*/ 114300 h 504825"/>
              <a:gd name="connsiteX1" fmla="*/ 178010 w 732689"/>
              <a:gd name="connsiteY1" fmla="*/ 104775 h 504825"/>
              <a:gd name="connsiteX2" fmla="*/ 216110 w 732689"/>
              <a:gd name="connsiteY2" fmla="*/ 85725 h 504825"/>
              <a:gd name="connsiteX3" fmla="*/ 254210 w 732689"/>
              <a:gd name="connsiteY3" fmla="*/ 76200 h 504825"/>
              <a:gd name="connsiteX4" fmla="*/ 311360 w 732689"/>
              <a:gd name="connsiteY4" fmla="*/ 57150 h 504825"/>
              <a:gd name="connsiteX5" fmla="*/ 406610 w 732689"/>
              <a:gd name="connsiteY5" fmla="*/ 38100 h 504825"/>
              <a:gd name="connsiteX6" fmla="*/ 501860 w 732689"/>
              <a:gd name="connsiteY6" fmla="*/ 0 h 504825"/>
              <a:gd name="connsiteX7" fmla="*/ 587585 w 732689"/>
              <a:gd name="connsiteY7" fmla="*/ 9525 h 504825"/>
              <a:gd name="connsiteX8" fmla="*/ 606635 w 732689"/>
              <a:gd name="connsiteY8" fmla="*/ 38100 h 504825"/>
              <a:gd name="connsiteX9" fmla="*/ 732078 w 732689"/>
              <a:gd name="connsiteY9" fmla="*/ 41455 h 504825"/>
              <a:gd name="connsiteX10" fmla="*/ 559010 w 732689"/>
              <a:gd name="connsiteY10" fmla="*/ 323850 h 504825"/>
              <a:gd name="connsiteX11" fmla="*/ 539960 w 732689"/>
              <a:gd name="connsiteY11" fmla="*/ 400050 h 504825"/>
              <a:gd name="connsiteX12" fmla="*/ 501860 w 732689"/>
              <a:gd name="connsiteY12" fmla="*/ 457200 h 504825"/>
              <a:gd name="connsiteX13" fmla="*/ 416135 w 732689"/>
              <a:gd name="connsiteY13" fmla="*/ 504825 h 504825"/>
              <a:gd name="connsiteX14" fmla="*/ 130385 w 732689"/>
              <a:gd name="connsiteY14" fmla="*/ 495300 h 504825"/>
              <a:gd name="connsiteX15" fmla="*/ 120860 w 732689"/>
              <a:gd name="connsiteY15" fmla="*/ 466725 h 504825"/>
              <a:gd name="connsiteX16" fmla="*/ 111335 w 732689"/>
              <a:gd name="connsiteY16" fmla="*/ 352425 h 504825"/>
              <a:gd name="connsiteX17" fmla="*/ 63710 w 732689"/>
              <a:gd name="connsiteY17" fmla="*/ 247650 h 504825"/>
              <a:gd name="connsiteX18" fmla="*/ 44660 w 732689"/>
              <a:gd name="connsiteY18" fmla="*/ 219075 h 504825"/>
              <a:gd name="connsiteX19" fmla="*/ 35135 w 732689"/>
              <a:gd name="connsiteY19" fmla="*/ 171450 h 504825"/>
              <a:gd name="connsiteX20" fmla="*/ 6560 w 732689"/>
              <a:gd name="connsiteY20" fmla="*/ 11430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32689" h="504825">
                <a:moveTo>
                  <a:pt x="6560" y="114300"/>
                </a:moveTo>
                <a:cubicBezTo>
                  <a:pt x="30373" y="103187"/>
                  <a:pt x="121297" y="112509"/>
                  <a:pt x="178010" y="104775"/>
                </a:cubicBezTo>
                <a:cubicBezTo>
                  <a:pt x="192079" y="102857"/>
                  <a:pt x="202815" y="90711"/>
                  <a:pt x="216110" y="85725"/>
                </a:cubicBezTo>
                <a:cubicBezTo>
                  <a:pt x="228367" y="81128"/>
                  <a:pt x="241671" y="79962"/>
                  <a:pt x="254210" y="76200"/>
                </a:cubicBezTo>
                <a:cubicBezTo>
                  <a:pt x="273444" y="70430"/>
                  <a:pt x="292126" y="62920"/>
                  <a:pt x="311360" y="57150"/>
                </a:cubicBezTo>
                <a:cubicBezTo>
                  <a:pt x="390512" y="33405"/>
                  <a:pt x="303626" y="63846"/>
                  <a:pt x="406610" y="38100"/>
                </a:cubicBezTo>
                <a:cubicBezTo>
                  <a:pt x="453690" y="26330"/>
                  <a:pt x="462445" y="19708"/>
                  <a:pt x="501860" y="0"/>
                </a:cubicBezTo>
                <a:cubicBezTo>
                  <a:pt x="530435" y="3175"/>
                  <a:pt x="560565" y="-300"/>
                  <a:pt x="587585" y="9525"/>
                </a:cubicBezTo>
                <a:cubicBezTo>
                  <a:pt x="598343" y="13437"/>
                  <a:pt x="582553" y="32778"/>
                  <a:pt x="606635" y="38100"/>
                </a:cubicBezTo>
                <a:cubicBezTo>
                  <a:pt x="630717" y="43422"/>
                  <a:pt x="741893" y="-24799"/>
                  <a:pt x="732078" y="41455"/>
                </a:cubicBezTo>
                <a:cubicBezTo>
                  <a:pt x="721192" y="114934"/>
                  <a:pt x="591030" y="264084"/>
                  <a:pt x="559010" y="323850"/>
                </a:cubicBezTo>
                <a:cubicBezTo>
                  <a:pt x="526990" y="383616"/>
                  <a:pt x="549113" y="383575"/>
                  <a:pt x="539960" y="400050"/>
                </a:cubicBezTo>
                <a:cubicBezTo>
                  <a:pt x="528841" y="420064"/>
                  <a:pt x="520910" y="444500"/>
                  <a:pt x="501860" y="457200"/>
                </a:cubicBezTo>
                <a:cubicBezTo>
                  <a:pt x="436356" y="500869"/>
                  <a:pt x="466430" y="488060"/>
                  <a:pt x="416135" y="504825"/>
                </a:cubicBezTo>
                <a:cubicBezTo>
                  <a:pt x="320885" y="501650"/>
                  <a:pt x="224904" y="507496"/>
                  <a:pt x="130385" y="495300"/>
                </a:cubicBezTo>
                <a:cubicBezTo>
                  <a:pt x="120427" y="494015"/>
                  <a:pt x="122187" y="476677"/>
                  <a:pt x="120860" y="466725"/>
                </a:cubicBezTo>
                <a:cubicBezTo>
                  <a:pt x="115807" y="428828"/>
                  <a:pt x="115802" y="390395"/>
                  <a:pt x="111335" y="352425"/>
                </a:cubicBezTo>
                <a:cubicBezTo>
                  <a:pt x="104327" y="292861"/>
                  <a:pt x="100880" y="303405"/>
                  <a:pt x="63710" y="247650"/>
                </a:cubicBezTo>
                <a:lnTo>
                  <a:pt x="44660" y="219075"/>
                </a:lnTo>
                <a:cubicBezTo>
                  <a:pt x="41485" y="203200"/>
                  <a:pt x="40819" y="186609"/>
                  <a:pt x="35135" y="171450"/>
                </a:cubicBezTo>
                <a:cubicBezTo>
                  <a:pt x="31115" y="160731"/>
                  <a:pt x="-17253" y="125413"/>
                  <a:pt x="6560" y="114300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84D350F-DE3E-4EB9-9B49-F3BFE6414A05}"/>
              </a:ext>
            </a:extLst>
          </p:cNvPr>
          <p:cNvSpPr/>
          <p:nvPr/>
        </p:nvSpPr>
        <p:spPr>
          <a:xfrm>
            <a:off x="5813946" y="3821135"/>
            <a:ext cx="655115" cy="696321"/>
          </a:xfrm>
          <a:custGeom>
            <a:avLst/>
            <a:gdLst>
              <a:gd name="connsiteX0" fmla="*/ 300251 w 655115"/>
              <a:gd name="connsiteY0" fmla="*/ 27534 h 696321"/>
              <a:gd name="connsiteX1" fmla="*/ 232012 w 655115"/>
              <a:gd name="connsiteY1" fmla="*/ 238 h 696321"/>
              <a:gd name="connsiteX2" fmla="*/ 150126 w 655115"/>
              <a:gd name="connsiteY2" fmla="*/ 41181 h 696321"/>
              <a:gd name="connsiteX3" fmla="*/ 109182 w 655115"/>
              <a:gd name="connsiteY3" fmla="*/ 54829 h 696321"/>
              <a:gd name="connsiteX4" fmla="*/ 27296 w 655115"/>
              <a:gd name="connsiteY4" fmla="*/ 123068 h 696321"/>
              <a:gd name="connsiteX5" fmla="*/ 0 w 655115"/>
              <a:gd name="connsiteY5" fmla="*/ 204955 h 696321"/>
              <a:gd name="connsiteX6" fmla="*/ 27296 w 655115"/>
              <a:gd name="connsiteY6" fmla="*/ 245898 h 696321"/>
              <a:gd name="connsiteX7" fmla="*/ 68239 w 655115"/>
              <a:gd name="connsiteY7" fmla="*/ 273193 h 696321"/>
              <a:gd name="connsiteX8" fmla="*/ 136478 w 655115"/>
              <a:gd name="connsiteY8" fmla="*/ 409671 h 696321"/>
              <a:gd name="connsiteX9" fmla="*/ 150126 w 655115"/>
              <a:gd name="connsiteY9" fmla="*/ 450614 h 696321"/>
              <a:gd name="connsiteX10" fmla="*/ 204717 w 655115"/>
              <a:gd name="connsiteY10" fmla="*/ 546149 h 696321"/>
              <a:gd name="connsiteX11" fmla="*/ 218364 w 655115"/>
              <a:gd name="connsiteY11" fmla="*/ 587092 h 696321"/>
              <a:gd name="connsiteX12" fmla="*/ 259308 w 655115"/>
              <a:gd name="connsiteY12" fmla="*/ 614387 h 696321"/>
              <a:gd name="connsiteX13" fmla="*/ 477672 w 655115"/>
              <a:gd name="connsiteY13" fmla="*/ 641683 h 696321"/>
              <a:gd name="connsiteX14" fmla="*/ 627797 w 655115"/>
              <a:gd name="connsiteY14" fmla="*/ 682626 h 696321"/>
              <a:gd name="connsiteX15" fmla="*/ 641445 w 655115"/>
              <a:gd name="connsiteY15" fmla="*/ 614387 h 696321"/>
              <a:gd name="connsiteX16" fmla="*/ 655093 w 655115"/>
              <a:gd name="connsiteY16" fmla="*/ 573444 h 696321"/>
              <a:gd name="connsiteX17" fmla="*/ 627797 w 655115"/>
              <a:gd name="connsiteY17" fmla="*/ 273193 h 696321"/>
              <a:gd name="connsiteX18" fmla="*/ 436729 w 655115"/>
              <a:gd name="connsiteY18" fmla="*/ 286841 h 696321"/>
              <a:gd name="connsiteX19" fmla="*/ 382138 w 655115"/>
              <a:gd name="connsiteY19" fmla="*/ 218602 h 696321"/>
              <a:gd name="connsiteX20" fmla="*/ 341194 w 655115"/>
              <a:gd name="connsiteY20" fmla="*/ 191307 h 696321"/>
              <a:gd name="connsiteX21" fmla="*/ 327547 w 655115"/>
              <a:gd name="connsiteY21" fmla="*/ 150364 h 696321"/>
              <a:gd name="connsiteX22" fmla="*/ 286603 w 655115"/>
              <a:gd name="connsiteY22" fmla="*/ 54829 h 696321"/>
              <a:gd name="connsiteX23" fmla="*/ 300251 w 655115"/>
              <a:gd name="connsiteY23" fmla="*/ 27534 h 69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115" h="696321">
                <a:moveTo>
                  <a:pt x="300251" y="27534"/>
                </a:moveTo>
                <a:cubicBezTo>
                  <a:pt x="291153" y="18436"/>
                  <a:pt x="256321" y="3277"/>
                  <a:pt x="232012" y="238"/>
                </a:cubicBezTo>
                <a:cubicBezTo>
                  <a:pt x="204570" y="-3192"/>
                  <a:pt x="169904" y="31292"/>
                  <a:pt x="150126" y="41181"/>
                </a:cubicBezTo>
                <a:cubicBezTo>
                  <a:pt x="137259" y="47615"/>
                  <a:pt x="122830" y="50280"/>
                  <a:pt x="109182" y="54829"/>
                </a:cubicBezTo>
                <a:cubicBezTo>
                  <a:pt x="83699" y="71818"/>
                  <a:pt x="42749" y="95253"/>
                  <a:pt x="27296" y="123068"/>
                </a:cubicBezTo>
                <a:cubicBezTo>
                  <a:pt x="13323" y="148219"/>
                  <a:pt x="0" y="204955"/>
                  <a:pt x="0" y="204955"/>
                </a:cubicBezTo>
                <a:cubicBezTo>
                  <a:pt x="9099" y="218603"/>
                  <a:pt x="15698" y="234300"/>
                  <a:pt x="27296" y="245898"/>
                </a:cubicBezTo>
                <a:cubicBezTo>
                  <a:pt x="38894" y="257496"/>
                  <a:pt x="61577" y="258204"/>
                  <a:pt x="68239" y="273193"/>
                </a:cubicBezTo>
                <a:cubicBezTo>
                  <a:pt x="138508" y="431298"/>
                  <a:pt x="18390" y="321106"/>
                  <a:pt x="136478" y="409671"/>
                </a:cubicBezTo>
                <a:cubicBezTo>
                  <a:pt x="141027" y="423319"/>
                  <a:pt x="144459" y="437391"/>
                  <a:pt x="150126" y="450614"/>
                </a:cubicBezTo>
                <a:cubicBezTo>
                  <a:pt x="170906" y="499100"/>
                  <a:pt x="177303" y="505028"/>
                  <a:pt x="204717" y="546149"/>
                </a:cubicBezTo>
                <a:cubicBezTo>
                  <a:pt x="209266" y="559797"/>
                  <a:pt x="209377" y="575859"/>
                  <a:pt x="218364" y="587092"/>
                </a:cubicBezTo>
                <a:cubicBezTo>
                  <a:pt x="228611" y="599900"/>
                  <a:pt x="244637" y="607052"/>
                  <a:pt x="259308" y="614387"/>
                </a:cubicBezTo>
                <a:cubicBezTo>
                  <a:pt x="318228" y="643847"/>
                  <a:pt x="443798" y="639077"/>
                  <a:pt x="477672" y="641683"/>
                </a:cubicBezTo>
                <a:cubicBezTo>
                  <a:pt x="578859" y="709141"/>
                  <a:pt x="527390" y="702708"/>
                  <a:pt x="627797" y="682626"/>
                </a:cubicBezTo>
                <a:cubicBezTo>
                  <a:pt x="632346" y="659880"/>
                  <a:pt x="635819" y="636891"/>
                  <a:pt x="641445" y="614387"/>
                </a:cubicBezTo>
                <a:cubicBezTo>
                  <a:pt x="644934" y="600431"/>
                  <a:pt x="655668" y="587818"/>
                  <a:pt x="655093" y="573444"/>
                </a:cubicBezTo>
                <a:cubicBezTo>
                  <a:pt x="651076" y="473028"/>
                  <a:pt x="636896" y="373277"/>
                  <a:pt x="627797" y="273193"/>
                </a:cubicBezTo>
                <a:cubicBezTo>
                  <a:pt x="564108" y="277742"/>
                  <a:pt x="500470" y="290590"/>
                  <a:pt x="436729" y="286841"/>
                </a:cubicBezTo>
                <a:cubicBezTo>
                  <a:pt x="379264" y="283461"/>
                  <a:pt x="404963" y="247133"/>
                  <a:pt x="382138" y="218602"/>
                </a:cubicBezTo>
                <a:cubicBezTo>
                  <a:pt x="371891" y="205794"/>
                  <a:pt x="354842" y="200405"/>
                  <a:pt x="341194" y="191307"/>
                </a:cubicBezTo>
                <a:cubicBezTo>
                  <a:pt x="336645" y="177659"/>
                  <a:pt x="333214" y="163587"/>
                  <a:pt x="327547" y="150364"/>
                </a:cubicBezTo>
                <a:cubicBezTo>
                  <a:pt x="313988" y="118726"/>
                  <a:pt x="292422" y="89744"/>
                  <a:pt x="286603" y="54829"/>
                </a:cubicBezTo>
                <a:cubicBezTo>
                  <a:pt x="284359" y="41367"/>
                  <a:pt x="309349" y="36632"/>
                  <a:pt x="300251" y="27534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F5BA62C-47EF-4990-B555-1D0D78217913}"/>
              </a:ext>
            </a:extLst>
          </p:cNvPr>
          <p:cNvSpPr/>
          <p:nvPr/>
        </p:nvSpPr>
        <p:spPr>
          <a:xfrm>
            <a:off x="-12261019" y="-40195"/>
            <a:ext cx="12192000" cy="71461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3000"/>
                </a:schemeClr>
              </a:gs>
              <a:gs pos="31000">
                <a:schemeClr val="tx1">
                  <a:lumMod val="95000"/>
                  <a:lumOff val="5000"/>
                  <a:alpha val="32000"/>
                </a:schemeClr>
              </a:gs>
              <a:gs pos="65000">
                <a:schemeClr val="tx1">
                  <a:lumMod val="95000"/>
                  <a:lumOff val="5000"/>
                  <a:alpha val="70000"/>
                </a:schemeClr>
              </a:gs>
              <a:gs pos="100000">
                <a:schemeClr val="tx1">
                  <a:lumMod val="85000"/>
                  <a:lumOff val="15000"/>
                  <a:alpha val="5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3F429-EE1C-49CD-884E-39B032139335}"/>
              </a:ext>
            </a:extLst>
          </p:cNvPr>
          <p:cNvSpPr/>
          <p:nvPr/>
        </p:nvSpPr>
        <p:spPr>
          <a:xfrm>
            <a:off x="-6890614" y="1091602"/>
            <a:ext cx="6841938" cy="707886"/>
          </a:xfrm>
          <a:prstGeom prst="rect">
            <a:avLst/>
          </a:prstGeom>
          <a:effectLst>
            <a:outerShdw blurRad="63500" sx="102000" sy="102000" algn="ctr" rotWithShape="0">
              <a:schemeClr val="bg1"/>
            </a:outerShdw>
          </a:effec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More than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63500" sx="102000" sy="102000" algn="ctr" rotWithShape="0">
                    <a:schemeClr val="tx1"/>
                  </a:outerShdw>
                </a:effectLst>
              </a:rPr>
              <a:t>1.5 billion people </a:t>
            </a:r>
            <a:r>
              <a:rPr lang="en-US" sz="2000" dirty="0">
                <a:solidFill>
                  <a:schemeClr val="bg1"/>
                </a:solidFill>
              </a:rPr>
              <a:t>can speak English</a:t>
            </a:r>
            <a:endParaRPr lang="vi-VN" sz="2000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E0B4A9-4B1D-4C69-B1C1-F946F8A4D6E4}"/>
              </a:ext>
            </a:extLst>
          </p:cNvPr>
          <p:cNvGrpSpPr/>
          <p:nvPr/>
        </p:nvGrpSpPr>
        <p:grpSpPr>
          <a:xfrm>
            <a:off x="-8145221" y="700149"/>
            <a:ext cx="1004209" cy="1723291"/>
            <a:chOff x="-1041092" y="700524"/>
            <a:chExt cx="1004209" cy="1723291"/>
          </a:xfrm>
          <a:effectLst/>
        </p:grpSpPr>
        <p:sp>
          <p:nvSpPr>
            <p:cNvPr id="143" name="Partial Circle 142">
              <a:extLst>
                <a:ext uri="{FF2B5EF4-FFF2-40B4-BE49-F238E27FC236}">
                  <a16:creationId xmlns:a16="http://schemas.microsoft.com/office/drawing/2014/main" id="{2E7EBC5B-2AE8-4135-91E1-9E389FEADB83}"/>
                </a:ext>
              </a:extLst>
            </p:cNvPr>
            <p:cNvSpPr/>
            <p:nvPr/>
          </p:nvSpPr>
          <p:spPr>
            <a:xfrm rot="10800000">
              <a:off x="-1041092" y="1419606"/>
              <a:ext cx="1004209" cy="100420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1E06FC80-DA90-45FC-8D40-6D3A2FC123F4}"/>
                </a:ext>
              </a:extLst>
            </p:cNvPr>
            <p:cNvSpPr/>
            <p:nvPr/>
          </p:nvSpPr>
          <p:spPr>
            <a:xfrm>
              <a:off x="-837136" y="700524"/>
              <a:ext cx="589147" cy="589148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2" name="Flowchart: Merge 161">
              <a:extLst>
                <a:ext uri="{FF2B5EF4-FFF2-40B4-BE49-F238E27FC236}">
                  <a16:creationId xmlns:a16="http://schemas.microsoft.com/office/drawing/2014/main" id="{BC6AF329-7215-49BF-86B7-F055B8BDF49E}"/>
                </a:ext>
              </a:extLst>
            </p:cNvPr>
            <p:cNvSpPr/>
            <p:nvPr/>
          </p:nvSpPr>
          <p:spPr>
            <a:xfrm>
              <a:off x="-689538" y="1415597"/>
              <a:ext cx="290882" cy="566488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3" name="Diamond 162">
              <a:extLst>
                <a:ext uri="{FF2B5EF4-FFF2-40B4-BE49-F238E27FC236}">
                  <a16:creationId xmlns:a16="http://schemas.microsoft.com/office/drawing/2014/main" id="{D1498942-1AF1-443F-AAE9-3821D666E0DC}"/>
                </a:ext>
              </a:extLst>
            </p:cNvPr>
            <p:cNvSpPr/>
            <p:nvPr/>
          </p:nvSpPr>
          <p:spPr>
            <a:xfrm>
              <a:off x="-619578" y="1379392"/>
              <a:ext cx="141437" cy="611583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525D71D-4AAD-4817-82D6-D43F87BAFD96}"/>
              </a:ext>
            </a:extLst>
          </p:cNvPr>
          <p:cNvGrpSpPr/>
          <p:nvPr/>
        </p:nvGrpSpPr>
        <p:grpSpPr>
          <a:xfrm>
            <a:off x="-9905802" y="871643"/>
            <a:ext cx="1038360" cy="1590349"/>
            <a:chOff x="190698" y="871643"/>
            <a:chExt cx="1038360" cy="1590349"/>
          </a:xfrm>
          <a:effectLst/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0F2175-0ED2-4CB2-A10C-29EF3A783321}"/>
                </a:ext>
              </a:extLst>
            </p:cNvPr>
            <p:cNvGrpSpPr/>
            <p:nvPr/>
          </p:nvGrpSpPr>
          <p:grpSpPr>
            <a:xfrm>
              <a:off x="340803" y="871643"/>
              <a:ext cx="885237" cy="1590349"/>
              <a:chOff x="-2655503" y="871410"/>
              <a:chExt cx="885237" cy="1590349"/>
            </a:xfrm>
          </p:grpSpPr>
          <p:sp>
            <p:nvSpPr>
              <p:cNvPr id="145" name="Partial Circle 144">
                <a:extLst>
                  <a:ext uri="{FF2B5EF4-FFF2-40B4-BE49-F238E27FC236}">
                    <a16:creationId xmlns:a16="http://schemas.microsoft.com/office/drawing/2014/main" id="{173C9E79-C7A0-4BF0-A4FD-AD3DC679084B}"/>
                  </a:ext>
                </a:extLst>
              </p:cNvPr>
              <p:cNvSpPr/>
              <p:nvPr/>
            </p:nvSpPr>
            <p:spPr>
              <a:xfrm rot="10800000">
                <a:off x="-2655503" y="1560248"/>
                <a:ext cx="885237" cy="901511"/>
              </a:xfrm>
              <a:prstGeom prst="pie">
                <a:avLst>
                  <a:gd name="adj1" fmla="val 0"/>
                  <a:gd name="adj2" fmla="val 10830155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D98F96FC-05D8-4313-B4B6-09EA7C98C6AA}"/>
                  </a:ext>
                </a:extLst>
              </p:cNvPr>
              <p:cNvSpPr/>
              <p:nvPr/>
            </p:nvSpPr>
            <p:spPr>
              <a:xfrm>
                <a:off x="-2547736" y="871410"/>
                <a:ext cx="636434" cy="636435"/>
              </a:xfrm>
              <a:prstGeom prst="flowChartConnector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4" name="Flowchart: Merge 163">
                <a:extLst>
                  <a:ext uri="{FF2B5EF4-FFF2-40B4-BE49-F238E27FC236}">
                    <a16:creationId xmlns:a16="http://schemas.microsoft.com/office/drawing/2014/main" id="{BA38A866-E2E0-449F-9056-DAEF0A34105A}"/>
                  </a:ext>
                </a:extLst>
              </p:cNvPr>
              <p:cNvSpPr/>
              <p:nvPr/>
            </p:nvSpPr>
            <p:spPr>
              <a:xfrm>
                <a:off x="-2364634" y="1560248"/>
                <a:ext cx="295823" cy="491635"/>
              </a:xfrm>
              <a:prstGeom prst="flowChartMerg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BA9184BB-8A40-47B7-80EB-7B19D1479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78" b="95556" l="9778" r="89778">
                          <a14:foregroundMark x1="18222" y1="11111" x2="18222" y2="11111"/>
                          <a14:foregroundMark x1="19111" y1="4889" x2="19111" y2="4889"/>
                          <a14:foregroundMark x1="30667" y1="3111" x2="30667" y2="3111"/>
                          <a14:foregroundMark x1="25778" y1="2222" x2="25778" y2="2222"/>
                          <a14:foregroundMark x1="38222" y1="2667" x2="38222" y2="2667"/>
                          <a14:foregroundMark x1="60000" y1="30667" x2="60000" y2="30667"/>
                          <a14:foregroundMark x1="46222" y1="95556" x2="46222" y2="9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9320" flipH="1">
              <a:off x="190698" y="1479043"/>
              <a:ext cx="1038360" cy="792630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60AD8C-2397-479F-AFF9-AACCED5D03B4}"/>
              </a:ext>
            </a:extLst>
          </p:cNvPr>
          <p:cNvGrpSpPr/>
          <p:nvPr/>
        </p:nvGrpSpPr>
        <p:grpSpPr>
          <a:xfrm>
            <a:off x="-9165952" y="480245"/>
            <a:ext cx="1360999" cy="2262894"/>
            <a:chOff x="-1691257" y="2914779"/>
            <a:chExt cx="1236725" cy="2084243"/>
          </a:xfrm>
          <a:effectLst/>
        </p:grpSpPr>
        <p:sp>
          <p:nvSpPr>
            <p:cNvPr id="167" name="Partial Circle 166">
              <a:extLst>
                <a:ext uri="{FF2B5EF4-FFF2-40B4-BE49-F238E27FC236}">
                  <a16:creationId xmlns:a16="http://schemas.microsoft.com/office/drawing/2014/main" id="{AAD9E555-FABF-4F94-9E5E-666C07565747}"/>
                </a:ext>
              </a:extLst>
            </p:cNvPr>
            <p:cNvSpPr/>
            <p:nvPr/>
          </p:nvSpPr>
          <p:spPr>
            <a:xfrm rot="10800000">
              <a:off x="-1691257" y="3770233"/>
              <a:ext cx="1236725" cy="1228789"/>
            </a:xfrm>
            <a:prstGeom prst="pie">
              <a:avLst>
                <a:gd name="adj1" fmla="val 0"/>
                <a:gd name="adj2" fmla="val 10830155"/>
              </a:avLst>
            </a:prstGeom>
            <a:solidFill>
              <a:srgbClr val="F8F8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475BB12-C0AE-4157-931D-8AFCD9120C3A}"/>
                </a:ext>
              </a:extLst>
            </p:cNvPr>
            <p:cNvGrpSpPr/>
            <p:nvPr/>
          </p:nvGrpSpPr>
          <p:grpSpPr>
            <a:xfrm>
              <a:off x="-1664337" y="2914779"/>
              <a:ext cx="1027346" cy="1556554"/>
              <a:chOff x="-1936218" y="586044"/>
              <a:chExt cx="1027346" cy="1556554"/>
            </a:xfrm>
          </p:grpSpPr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E156586B-F09D-42F4-9A08-536012FCA410}"/>
                  </a:ext>
                </a:extLst>
              </p:cNvPr>
              <p:cNvSpPr/>
              <p:nvPr/>
            </p:nvSpPr>
            <p:spPr>
              <a:xfrm>
                <a:off x="-1700139" y="644472"/>
                <a:ext cx="765450" cy="798728"/>
              </a:xfrm>
              <a:prstGeom prst="flowChartConnector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7" name="Partial Circle 146">
                <a:extLst>
                  <a:ext uri="{FF2B5EF4-FFF2-40B4-BE49-F238E27FC236}">
                    <a16:creationId xmlns:a16="http://schemas.microsoft.com/office/drawing/2014/main" id="{515A6B37-0653-4335-8ABF-679B0D63EB50}"/>
                  </a:ext>
                </a:extLst>
              </p:cNvPr>
              <p:cNvSpPr/>
              <p:nvPr/>
            </p:nvSpPr>
            <p:spPr>
              <a:xfrm rot="7793316">
                <a:off x="-1679042" y="557871"/>
                <a:ext cx="741998" cy="798343"/>
              </a:xfrm>
              <a:prstGeom prst="pie">
                <a:avLst>
                  <a:gd name="adj1" fmla="val 2943576"/>
                  <a:gd name="adj2" fmla="val 1391774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F38D2462-8C47-47A5-8058-793460ADC4CD}"/>
                  </a:ext>
                </a:extLst>
              </p:cNvPr>
              <p:cNvGrpSpPr/>
              <p:nvPr/>
            </p:nvGrpSpPr>
            <p:grpSpPr>
              <a:xfrm>
                <a:off x="-1700139" y="929242"/>
                <a:ext cx="751292" cy="281740"/>
                <a:chOff x="9184363" y="-1276352"/>
                <a:chExt cx="1178649" cy="442002"/>
              </a:xfrm>
            </p:grpSpPr>
            <p:sp>
              <p:nvSpPr>
                <p:cNvPr id="149" name="Flowchart: Connector 148">
                  <a:extLst>
                    <a:ext uri="{FF2B5EF4-FFF2-40B4-BE49-F238E27FC236}">
                      <a16:creationId xmlns:a16="http://schemas.microsoft.com/office/drawing/2014/main" id="{E8249A6D-209D-42E8-BAE7-F53175C6E1CC}"/>
                    </a:ext>
                  </a:extLst>
                </p:cNvPr>
                <p:cNvSpPr/>
                <p:nvPr/>
              </p:nvSpPr>
              <p:spPr>
                <a:xfrm>
                  <a:off x="9184363" y="-1276351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7AA15367-373D-43C2-AC37-5313346FC932}"/>
                    </a:ext>
                  </a:extLst>
                </p:cNvPr>
                <p:cNvCxnSpPr/>
                <p:nvPr/>
              </p:nvCxnSpPr>
              <p:spPr>
                <a:xfrm>
                  <a:off x="9603606" y="-1047750"/>
                  <a:ext cx="317405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Flowchart: Connector 150">
                  <a:extLst>
                    <a:ext uri="{FF2B5EF4-FFF2-40B4-BE49-F238E27FC236}">
                      <a16:creationId xmlns:a16="http://schemas.microsoft.com/office/drawing/2014/main" id="{37800582-E1D3-4949-9EB2-022C70179C3A}"/>
                    </a:ext>
                  </a:extLst>
                </p:cNvPr>
                <p:cNvSpPr/>
                <p:nvPr/>
              </p:nvSpPr>
              <p:spPr>
                <a:xfrm>
                  <a:off x="9921011" y="-1276352"/>
                  <a:ext cx="442001" cy="442001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EB83F83-7190-4999-805B-E792BC774E81}"/>
                  </a:ext>
                </a:extLst>
              </p:cNvPr>
              <p:cNvGrpSpPr/>
              <p:nvPr/>
            </p:nvGrpSpPr>
            <p:grpSpPr>
              <a:xfrm>
                <a:off x="-1554216" y="1489938"/>
                <a:ext cx="485971" cy="652660"/>
                <a:chOff x="9330461" y="-720535"/>
                <a:chExt cx="819150" cy="1359280"/>
              </a:xfrm>
            </p:grpSpPr>
            <p:sp>
              <p:nvSpPr>
                <p:cNvPr id="153" name="Rectangle: Diagonal Corners Snipped 152">
                  <a:extLst>
                    <a:ext uri="{FF2B5EF4-FFF2-40B4-BE49-F238E27FC236}">
                      <a16:creationId xmlns:a16="http://schemas.microsoft.com/office/drawing/2014/main" id="{CE2EE285-CC69-4043-8B53-28A12B72D862}"/>
                    </a:ext>
                  </a:extLst>
                </p:cNvPr>
                <p:cNvSpPr/>
                <p:nvPr/>
              </p:nvSpPr>
              <p:spPr>
                <a:xfrm>
                  <a:off x="9330461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4" name="Rectangle: Diagonal Corners Snipped 153">
                  <a:extLst>
                    <a:ext uri="{FF2B5EF4-FFF2-40B4-BE49-F238E27FC236}">
                      <a16:creationId xmlns:a16="http://schemas.microsoft.com/office/drawing/2014/main" id="{D8C6CCF6-773F-4203-B0C5-86C818D5CF70}"/>
                    </a:ext>
                  </a:extLst>
                </p:cNvPr>
                <p:cNvSpPr/>
                <p:nvPr/>
              </p:nvSpPr>
              <p:spPr>
                <a:xfrm flipH="1">
                  <a:off x="9764572" y="-704850"/>
                  <a:ext cx="385039" cy="228600"/>
                </a:xfrm>
                <a:prstGeom prst="snip2Diag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5" name="Diamond 154">
                  <a:extLst>
                    <a:ext uri="{FF2B5EF4-FFF2-40B4-BE49-F238E27FC236}">
                      <a16:creationId xmlns:a16="http://schemas.microsoft.com/office/drawing/2014/main" id="{7D4C0F09-BB21-4AE3-9DB7-4897F8F18FEC}"/>
                    </a:ext>
                  </a:extLst>
                </p:cNvPr>
                <p:cNvSpPr/>
                <p:nvPr/>
              </p:nvSpPr>
              <p:spPr>
                <a:xfrm>
                  <a:off x="9556063" y="-720535"/>
                  <a:ext cx="381981" cy="135928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1BA4BC7-C322-4905-9FCE-F510AE6698F4}"/>
                  </a:ext>
                </a:extLst>
              </p:cNvPr>
              <p:cNvGrpSpPr/>
              <p:nvPr/>
            </p:nvGrpSpPr>
            <p:grpSpPr>
              <a:xfrm rot="19852732">
                <a:off x="-1936218" y="1568488"/>
                <a:ext cx="347295" cy="529907"/>
                <a:chOff x="13374332" y="3154277"/>
                <a:chExt cx="1170977" cy="1786691"/>
              </a:xfrm>
            </p:grpSpPr>
            <p:sp>
              <p:nvSpPr>
                <p:cNvPr id="157" name="Flowchart: Process 156">
                  <a:extLst>
                    <a:ext uri="{FF2B5EF4-FFF2-40B4-BE49-F238E27FC236}">
                      <a16:creationId xmlns:a16="http://schemas.microsoft.com/office/drawing/2014/main" id="{ED339D72-D05A-4205-BA33-2F22D3438CB2}"/>
                    </a:ext>
                  </a:extLst>
                </p:cNvPr>
                <p:cNvSpPr/>
                <p:nvPr/>
              </p:nvSpPr>
              <p:spPr>
                <a:xfrm>
                  <a:off x="13583732" y="3154277"/>
                  <a:ext cx="961577" cy="1786691"/>
                </a:xfrm>
                <a:prstGeom prst="flowChartProcess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8" name="Flowchart: Process 157">
                  <a:extLst>
                    <a:ext uri="{FF2B5EF4-FFF2-40B4-BE49-F238E27FC236}">
                      <a16:creationId xmlns:a16="http://schemas.microsoft.com/office/drawing/2014/main" id="{47E9EC5F-657F-4772-BE60-869EDD7D9C46}"/>
                    </a:ext>
                  </a:extLst>
                </p:cNvPr>
                <p:cNvSpPr/>
                <p:nvPr/>
              </p:nvSpPr>
              <p:spPr>
                <a:xfrm>
                  <a:off x="13387886" y="3154277"/>
                  <a:ext cx="198925" cy="1786691"/>
                </a:xfrm>
                <a:prstGeom prst="flowChartProcess">
                  <a:avLst/>
                </a:prstGeom>
                <a:solidFill>
                  <a:srgbClr val="7B38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DB58D99E-1A25-4E63-B90E-850750D4A520}"/>
                    </a:ext>
                  </a:extLst>
                </p:cNvPr>
                <p:cNvSpPr/>
                <p:nvPr/>
              </p:nvSpPr>
              <p:spPr>
                <a:xfrm>
                  <a:off x="13748084" y="3639406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9993E3B9-DFC0-4719-9B7A-536EBB0F8A21}"/>
                    </a:ext>
                  </a:extLst>
                </p:cNvPr>
                <p:cNvSpPr/>
                <p:nvPr/>
              </p:nvSpPr>
              <p:spPr>
                <a:xfrm>
                  <a:off x="13611580" y="3758863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AE37033E-50AF-4CF2-ACAC-7B658F16459B}"/>
                    </a:ext>
                  </a:extLst>
                </p:cNvPr>
                <p:cNvSpPr/>
                <p:nvPr/>
              </p:nvSpPr>
              <p:spPr>
                <a:xfrm>
                  <a:off x="13374332" y="3201539"/>
                  <a:ext cx="609600" cy="34236"/>
                </a:xfrm>
                <a:custGeom>
                  <a:avLst/>
                  <a:gdLst>
                    <a:gd name="connsiteX0" fmla="*/ 0 w 609600"/>
                    <a:gd name="connsiteY0" fmla="*/ 34236 h 34236"/>
                    <a:gd name="connsiteX1" fmla="*/ 96253 w 609600"/>
                    <a:gd name="connsiteY1" fmla="*/ 18194 h 34236"/>
                    <a:gd name="connsiteX2" fmla="*/ 144379 w 609600"/>
                    <a:gd name="connsiteY2" fmla="*/ 2152 h 34236"/>
                    <a:gd name="connsiteX3" fmla="*/ 609600 w 609600"/>
                    <a:gd name="connsiteY3" fmla="*/ 2152 h 34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600" h="34236">
                      <a:moveTo>
                        <a:pt x="0" y="34236"/>
                      </a:moveTo>
                      <a:cubicBezTo>
                        <a:pt x="32084" y="28889"/>
                        <a:pt x="64501" y="25250"/>
                        <a:pt x="96253" y="18194"/>
                      </a:cubicBezTo>
                      <a:cubicBezTo>
                        <a:pt x="112760" y="14526"/>
                        <a:pt x="127477" y="2680"/>
                        <a:pt x="144379" y="2152"/>
                      </a:cubicBezTo>
                      <a:cubicBezTo>
                        <a:pt x="299377" y="-2692"/>
                        <a:pt x="454526" y="2152"/>
                        <a:pt x="609600" y="215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8620060-F868-4389-B509-6DA1B1EE5CB5}"/>
              </a:ext>
            </a:extLst>
          </p:cNvPr>
          <p:cNvGrpSpPr/>
          <p:nvPr/>
        </p:nvGrpSpPr>
        <p:grpSpPr>
          <a:xfrm>
            <a:off x="-12192985" y="3006677"/>
            <a:ext cx="1947146" cy="1225023"/>
            <a:chOff x="-157877" y="2390024"/>
            <a:chExt cx="3797799" cy="2962070"/>
          </a:xfrm>
          <a:effectLst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F8997FD-C32F-48DD-A262-C80224D080B2}"/>
                </a:ext>
              </a:extLst>
            </p:cNvPr>
            <p:cNvSpPr/>
            <p:nvPr/>
          </p:nvSpPr>
          <p:spPr>
            <a:xfrm>
              <a:off x="-157877" y="2817441"/>
              <a:ext cx="3797799" cy="2534653"/>
            </a:xfrm>
            <a:custGeom>
              <a:avLst/>
              <a:gdLst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613716 w 5866323"/>
                <a:gd name="connsiteY5" fmla="*/ 2498520 h 2534653"/>
                <a:gd name="connsiteX6" fmla="*/ 5435811 w 5866323"/>
                <a:gd name="connsiteY6" fmla="*/ 2454309 h 2534653"/>
                <a:gd name="connsiteX7" fmla="*/ 4398485 w 5866323"/>
                <a:gd name="connsiteY7" fmla="*/ 2366210 h 2534653"/>
                <a:gd name="connsiteX8" fmla="*/ 3182026 w 5866323"/>
                <a:gd name="connsiteY8" fmla="*/ 2498825 h 2534653"/>
                <a:gd name="connsiteX9" fmla="*/ 3087182 w 5866323"/>
                <a:gd name="connsiteY9" fmla="*/ 2534653 h 2534653"/>
                <a:gd name="connsiteX10" fmla="*/ 2778304 w 5866323"/>
                <a:gd name="connsiteY10" fmla="*/ 2534653 h 2534653"/>
                <a:gd name="connsiteX11" fmla="*/ 2683460 w 5866323"/>
                <a:gd name="connsiteY11" fmla="*/ 2498825 h 2534653"/>
                <a:gd name="connsiteX12" fmla="*/ 1467000 w 5866323"/>
                <a:gd name="connsiteY12" fmla="*/ 2366210 h 2534653"/>
                <a:gd name="connsiteX13" fmla="*/ 429675 w 5866323"/>
                <a:gd name="connsiteY13" fmla="*/ 2454309 h 2534653"/>
                <a:gd name="connsiteX14" fmla="*/ 252344 w 5866323"/>
                <a:gd name="connsiteY14" fmla="*/ 2498377 h 2534653"/>
                <a:gd name="connsiteX15" fmla="*/ 186255 w 5866323"/>
                <a:gd name="connsiteY15" fmla="*/ 2462505 h 2534653"/>
                <a:gd name="connsiteX16" fmla="*/ 0 w 5866323"/>
                <a:gd name="connsiteY16" fmla="*/ 2112202 h 2534653"/>
                <a:gd name="connsiteX17" fmla="*/ 0 w 5866323"/>
                <a:gd name="connsiteY17" fmla="*/ 422451 h 2534653"/>
                <a:gd name="connsiteX18" fmla="*/ 422451 w 5866323"/>
                <a:gd name="connsiteY18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80068 w 5866323"/>
                <a:gd name="connsiteY4" fmla="*/ 2462505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252344 w 5866323"/>
                <a:gd name="connsiteY13" fmla="*/ 2498377 h 2534653"/>
                <a:gd name="connsiteX14" fmla="*/ 186255 w 5866323"/>
                <a:gd name="connsiteY14" fmla="*/ 2462505 h 2534653"/>
                <a:gd name="connsiteX15" fmla="*/ 0 w 5866323"/>
                <a:gd name="connsiteY15" fmla="*/ 2112202 h 2534653"/>
                <a:gd name="connsiteX16" fmla="*/ 0 w 5866323"/>
                <a:gd name="connsiteY16" fmla="*/ 422451 h 2534653"/>
                <a:gd name="connsiteX17" fmla="*/ 422451 w 5866323"/>
                <a:gd name="connsiteY17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86255 w 5866323"/>
                <a:gd name="connsiteY13" fmla="*/ 2462505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  <a:gd name="connsiteX0" fmla="*/ 422451 w 5866323"/>
                <a:gd name="connsiteY0" fmla="*/ 0 h 2534653"/>
                <a:gd name="connsiteX1" fmla="*/ 5443872 w 5866323"/>
                <a:gd name="connsiteY1" fmla="*/ 0 h 2534653"/>
                <a:gd name="connsiteX2" fmla="*/ 5866323 w 5866323"/>
                <a:gd name="connsiteY2" fmla="*/ 422451 h 2534653"/>
                <a:gd name="connsiteX3" fmla="*/ 5866323 w 5866323"/>
                <a:gd name="connsiteY3" fmla="*/ 2112202 h 2534653"/>
                <a:gd name="connsiteX4" fmla="*/ 5666421 w 5866323"/>
                <a:gd name="connsiteY4" fmla="*/ 2435209 h 2534653"/>
                <a:gd name="connsiteX5" fmla="*/ 5435811 w 5866323"/>
                <a:gd name="connsiteY5" fmla="*/ 2454309 h 2534653"/>
                <a:gd name="connsiteX6" fmla="*/ 4398485 w 5866323"/>
                <a:gd name="connsiteY6" fmla="*/ 2366210 h 2534653"/>
                <a:gd name="connsiteX7" fmla="*/ 3182026 w 5866323"/>
                <a:gd name="connsiteY7" fmla="*/ 2498825 h 2534653"/>
                <a:gd name="connsiteX8" fmla="*/ 3087182 w 5866323"/>
                <a:gd name="connsiteY8" fmla="*/ 2534653 h 2534653"/>
                <a:gd name="connsiteX9" fmla="*/ 2778304 w 5866323"/>
                <a:gd name="connsiteY9" fmla="*/ 2534653 h 2534653"/>
                <a:gd name="connsiteX10" fmla="*/ 2683460 w 5866323"/>
                <a:gd name="connsiteY10" fmla="*/ 2498825 h 2534653"/>
                <a:gd name="connsiteX11" fmla="*/ 1467000 w 5866323"/>
                <a:gd name="connsiteY11" fmla="*/ 2366210 h 2534653"/>
                <a:gd name="connsiteX12" fmla="*/ 429675 w 5866323"/>
                <a:gd name="connsiteY12" fmla="*/ 2454309 h 2534653"/>
                <a:gd name="connsiteX13" fmla="*/ 193079 w 5866323"/>
                <a:gd name="connsiteY13" fmla="*/ 2407914 h 2534653"/>
                <a:gd name="connsiteX14" fmla="*/ 0 w 5866323"/>
                <a:gd name="connsiteY14" fmla="*/ 2112202 h 2534653"/>
                <a:gd name="connsiteX15" fmla="*/ 0 w 5866323"/>
                <a:gd name="connsiteY15" fmla="*/ 422451 h 2534653"/>
                <a:gd name="connsiteX16" fmla="*/ 422451 w 5866323"/>
                <a:gd name="connsiteY16" fmla="*/ 0 h 253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66323" h="2534653">
                  <a:moveTo>
                    <a:pt x="422451" y="0"/>
                  </a:moveTo>
                  <a:lnTo>
                    <a:pt x="5443872" y="0"/>
                  </a:lnTo>
                  <a:cubicBezTo>
                    <a:pt x="5677185" y="0"/>
                    <a:pt x="5866323" y="189138"/>
                    <a:pt x="5866323" y="422451"/>
                  </a:cubicBezTo>
                  <a:lnTo>
                    <a:pt x="5866323" y="2112202"/>
                  </a:lnTo>
                  <a:cubicBezTo>
                    <a:pt x="5866323" y="2258023"/>
                    <a:pt x="5778794" y="2359292"/>
                    <a:pt x="5666421" y="2435209"/>
                  </a:cubicBezTo>
                  <a:lnTo>
                    <a:pt x="5435811" y="2454309"/>
                  </a:lnTo>
                  <a:cubicBezTo>
                    <a:pt x="5170336" y="2399877"/>
                    <a:pt x="4803586" y="2366210"/>
                    <a:pt x="4398485" y="2366210"/>
                  </a:cubicBezTo>
                  <a:cubicBezTo>
                    <a:pt x="3892109" y="2366210"/>
                    <a:pt x="3445656" y="2418815"/>
                    <a:pt x="3182026" y="2498825"/>
                  </a:cubicBezTo>
                  <a:lnTo>
                    <a:pt x="3087182" y="2534653"/>
                  </a:lnTo>
                  <a:lnTo>
                    <a:pt x="2778304" y="2534653"/>
                  </a:lnTo>
                  <a:lnTo>
                    <a:pt x="2683460" y="2498825"/>
                  </a:lnTo>
                  <a:cubicBezTo>
                    <a:pt x="2419829" y="2418815"/>
                    <a:pt x="1973377" y="2366210"/>
                    <a:pt x="1467000" y="2366210"/>
                  </a:cubicBezTo>
                  <a:cubicBezTo>
                    <a:pt x="1061899" y="2366210"/>
                    <a:pt x="695149" y="2399877"/>
                    <a:pt x="429675" y="2454309"/>
                  </a:cubicBezTo>
                  <a:lnTo>
                    <a:pt x="193079" y="2407914"/>
                  </a:lnTo>
                  <a:cubicBezTo>
                    <a:pt x="80706" y="2331997"/>
                    <a:pt x="0" y="2258023"/>
                    <a:pt x="0" y="2112202"/>
                  </a:cubicBezTo>
                  <a:lnTo>
                    <a:pt x="0" y="422451"/>
                  </a:lnTo>
                  <a:cubicBezTo>
                    <a:pt x="0" y="189138"/>
                    <a:pt x="189138" y="0"/>
                    <a:pt x="422451" y="0"/>
                  </a:cubicBezTo>
                  <a:close/>
                </a:path>
              </a:pathLst>
            </a:cu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D968A78-851A-4A17-849C-2B4B24AB807C}"/>
                </a:ext>
              </a:extLst>
            </p:cNvPr>
            <p:cNvSpPr/>
            <p:nvPr/>
          </p:nvSpPr>
          <p:spPr>
            <a:xfrm rot="5400000">
              <a:off x="379993" y="2069269"/>
              <a:ext cx="2747302" cy="3388811"/>
            </a:xfrm>
            <a:custGeom>
              <a:avLst/>
              <a:gdLst>
                <a:gd name="connsiteX0" fmla="*/ 0 w 2747302"/>
                <a:gd name="connsiteY0" fmla="*/ 3603411 h 4816550"/>
                <a:gd name="connsiteX1" fmla="*/ 168793 w 2747302"/>
                <a:gd name="connsiteY1" fmla="*/ 2612382 h 4816550"/>
                <a:gd name="connsiteX2" fmla="*/ 212649 w 2747302"/>
                <a:gd name="connsiteY2" fmla="*/ 2538073 h 4816550"/>
                <a:gd name="connsiteX3" fmla="*/ 212649 w 2747302"/>
                <a:gd name="connsiteY3" fmla="*/ 2261406 h 4816550"/>
                <a:gd name="connsiteX4" fmla="*/ 178866 w 2747302"/>
                <a:gd name="connsiteY4" fmla="*/ 2204164 h 4816550"/>
                <a:gd name="connsiteX5" fmla="*/ 10073 w 2747302"/>
                <a:gd name="connsiteY5" fmla="*/ 1213135 h 4816550"/>
                <a:gd name="connsiteX6" fmla="*/ 392918 w 2747302"/>
                <a:gd name="connsiteY6" fmla="*/ 17994 h 4816550"/>
                <a:gd name="connsiteX7" fmla="*/ 392328 w 2747302"/>
                <a:gd name="connsiteY7" fmla="*/ 27757 h 4816550"/>
                <a:gd name="connsiteX8" fmla="*/ 399235 w 2747302"/>
                <a:gd name="connsiteY8" fmla="*/ 24008 h 4816550"/>
                <a:gd name="connsiteX9" fmla="*/ 518151 w 2747302"/>
                <a:gd name="connsiteY9" fmla="*/ 0 h 4816550"/>
                <a:gd name="connsiteX10" fmla="*/ 2441800 w 2747302"/>
                <a:gd name="connsiteY10" fmla="*/ 0 h 4816550"/>
                <a:gd name="connsiteX11" fmla="*/ 2695127 w 2747302"/>
                <a:gd name="connsiteY11" fmla="*/ 134693 h 4816550"/>
                <a:gd name="connsiteX12" fmla="*/ 2697446 w 2747302"/>
                <a:gd name="connsiteY12" fmla="*/ 138965 h 4816550"/>
                <a:gd name="connsiteX13" fmla="*/ 2689490 w 2747302"/>
                <a:gd name="connsiteY13" fmla="*/ 145333 h 4816550"/>
                <a:gd name="connsiteX14" fmla="*/ 2310155 w 2747302"/>
                <a:gd name="connsiteY14" fmla="*/ 1204138 h 4816550"/>
                <a:gd name="connsiteX15" fmla="*/ 2689490 w 2747302"/>
                <a:gd name="connsiteY15" fmla="*/ 2262943 h 4816550"/>
                <a:gd name="connsiteX16" fmla="*/ 2747302 w 2747302"/>
                <a:gd name="connsiteY16" fmla="*/ 2309208 h 4816550"/>
                <a:gd name="connsiteX17" fmla="*/ 2747302 w 2747302"/>
                <a:gd name="connsiteY17" fmla="*/ 2608291 h 4816550"/>
                <a:gd name="connsiteX18" fmla="*/ 2742278 w 2747302"/>
                <a:gd name="connsiteY18" fmla="*/ 2613923 h 4816550"/>
                <a:gd name="connsiteX19" fmla="*/ 2454534 w 2747302"/>
                <a:gd name="connsiteY19" fmla="*/ 3612413 h 4816550"/>
                <a:gd name="connsiteX20" fmla="*/ 2645689 w 2747302"/>
                <a:gd name="connsiteY20" fmla="*/ 4463867 h 4816550"/>
                <a:gd name="connsiteX21" fmla="*/ 2733404 w 2747302"/>
                <a:gd name="connsiteY21" fmla="*/ 4597394 h 4816550"/>
                <a:gd name="connsiteX22" fmla="*/ 2723294 w 2747302"/>
                <a:gd name="connsiteY22" fmla="*/ 4629963 h 4816550"/>
                <a:gd name="connsiteX23" fmla="*/ 2441800 w 2747302"/>
                <a:gd name="connsiteY23" fmla="*/ 4816550 h 4816550"/>
                <a:gd name="connsiteX24" fmla="*/ 518150 w 2747302"/>
                <a:gd name="connsiteY24" fmla="*/ 4816550 h 4816550"/>
                <a:gd name="connsiteX25" fmla="*/ 399235 w 2747302"/>
                <a:gd name="connsiteY25" fmla="*/ 4792542 h 4816550"/>
                <a:gd name="connsiteX26" fmla="*/ 381914 w 2747302"/>
                <a:gd name="connsiteY26" fmla="*/ 4783140 h 4816550"/>
                <a:gd name="connsiteX27" fmla="*/ 382845 w 2747302"/>
                <a:gd name="connsiteY27" fmla="*/ 4798551 h 4816550"/>
                <a:gd name="connsiteX28" fmla="*/ 0 w 2747302"/>
                <a:gd name="connsiteY28" fmla="*/ 3603411 h 481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47302" h="4816550">
                  <a:moveTo>
                    <a:pt x="0" y="3603411"/>
                  </a:moveTo>
                  <a:cubicBezTo>
                    <a:pt x="0" y="3190875"/>
                    <a:pt x="66956" y="2827157"/>
                    <a:pt x="168793" y="2612382"/>
                  </a:cubicBezTo>
                  <a:lnTo>
                    <a:pt x="212649" y="2538073"/>
                  </a:lnTo>
                  <a:lnTo>
                    <a:pt x="212649" y="2261406"/>
                  </a:lnTo>
                  <a:lnTo>
                    <a:pt x="178866" y="2204164"/>
                  </a:lnTo>
                  <a:cubicBezTo>
                    <a:pt x="77029" y="1989389"/>
                    <a:pt x="10073" y="1625671"/>
                    <a:pt x="10073" y="1213135"/>
                  </a:cubicBezTo>
                  <a:cubicBezTo>
                    <a:pt x="10073" y="553076"/>
                    <a:pt x="181479" y="17994"/>
                    <a:pt x="392918" y="17994"/>
                  </a:cubicBezTo>
                  <a:lnTo>
                    <a:pt x="392328" y="27757"/>
                  </a:lnTo>
                  <a:lnTo>
                    <a:pt x="399235" y="24008"/>
                  </a:lnTo>
                  <a:cubicBezTo>
                    <a:pt x="435785" y="8549"/>
                    <a:pt x="475970" y="0"/>
                    <a:pt x="518151" y="0"/>
                  </a:cubicBezTo>
                  <a:lnTo>
                    <a:pt x="2441800" y="0"/>
                  </a:lnTo>
                  <a:cubicBezTo>
                    <a:pt x="2547253" y="0"/>
                    <a:pt x="2640226" y="53429"/>
                    <a:pt x="2695127" y="134693"/>
                  </a:cubicBezTo>
                  <a:lnTo>
                    <a:pt x="2697446" y="138965"/>
                  </a:lnTo>
                  <a:lnTo>
                    <a:pt x="2689490" y="145333"/>
                  </a:lnTo>
                  <a:cubicBezTo>
                    <a:pt x="2463541" y="349241"/>
                    <a:pt x="2310155" y="746932"/>
                    <a:pt x="2310155" y="1204138"/>
                  </a:cubicBezTo>
                  <a:cubicBezTo>
                    <a:pt x="2310155" y="1661344"/>
                    <a:pt x="2463541" y="2059035"/>
                    <a:pt x="2689490" y="2262943"/>
                  </a:cubicBezTo>
                  <a:lnTo>
                    <a:pt x="2747302" y="2309208"/>
                  </a:lnTo>
                  <a:lnTo>
                    <a:pt x="2747302" y="2608291"/>
                  </a:lnTo>
                  <a:lnTo>
                    <a:pt x="2742278" y="2613923"/>
                  </a:lnTo>
                  <a:cubicBezTo>
                    <a:pt x="2568674" y="2830315"/>
                    <a:pt x="2454534" y="3196771"/>
                    <a:pt x="2454534" y="3612413"/>
                  </a:cubicBezTo>
                  <a:cubicBezTo>
                    <a:pt x="2454534" y="3944926"/>
                    <a:pt x="2527584" y="4245961"/>
                    <a:pt x="2645689" y="4463867"/>
                  </a:cubicBezTo>
                  <a:lnTo>
                    <a:pt x="2733404" y="4597394"/>
                  </a:lnTo>
                  <a:lnTo>
                    <a:pt x="2723294" y="4629963"/>
                  </a:lnTo>
                  <a:cubicBezTo>
                    <a:pt x="2676917" y="4739612"/>
                    <a:pt x="2568343" y="4816550"/>
                    <a:pt x="2441800" y="4816550"/>
                  </a:cubicBezTo>
                  <a:lnTo>
                    <a:pt x="518150" y="4816550"/>
                  </a:lnTo>
                  <a:cubicBezTo>
                    <a:pt x="475969" y="4816550"/>
                    <a:pt x="435785" y="4808001"/>
                    <a:pt x="399235" y="4792542"/>
                  </a:cubicBezTo>
                  <a:lnTo>
                    <a:pt x="381914" y="4783140"/>
                  </a:lnTo>
                  <a:lnTo>
                    <a:pt x="382845" y="4798551"/>
                  </a:lnTo>
                  <a:cubicBezTo>
                    <a:pt x="171406" y="4798551"/>
                    <a:pt x="0" y="4263469"/>
                    <a:pt x="0" y="3603411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7EF8AE-E4B2-49FD-A27F-421EFC07F660}"/>
              </a:ext>
            </a:extLst>
          </p:cNvPr>
          <p:cNvSpPr/>
          <p:nvPr/>
        </p:nvSpPr>
        <p:spPr>
          <a:xfrm>
            <a:off x="-9376344" y="3029968"/>
            <a:ext cx="9143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About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C000"/>
                </a:solidFill>
              </a:rPr>
              <a:t>142 countries </a:t>
            </a:r>
            <a:r>
              <a:rPr lang="en-US" sz="2000" dirty="0">
                <a:solidFill>
                  <a:schemeClr val="bg1"/>
                </a:solidFill>
              </a:rPr>
              <a:t>widely teach English in their education systems.</a:t>
            </a:r>
            <a:endParaRPr lang="vi-VN" sz="2000" dirty="0">
              <a:solidFill>
                <a:schemeClr val="bg1"/>
              </a:solidFill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2327450-886D-4A0D-920A-779EADD01D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8" b="97778" l="4889" r="99556">
                        <a14:foregroundMark x1="55111" y1="33333" x2="55111" y2="33333"/>
                        <a14:foregroundMark x1="60000" y1="14222" x2="60000" y2="14222"/>
                        <a14:foregroundMark x1="56444" y1="9333" x2="67111" y2="22222"/>
                        <a14:foregroundMark x1="67111" y1="22222" x2="72444" y2="43556"/>
                        <a14:foregroundMark x1="72444" y1="43556" x2="64889" y2="65333"/>
                        <a14:foregroundMark x1="64889" y1="65333" x2="55556" y2="76000"/>
                        <a14:foregroundMark x1="55556" y1="76000" x2="41333" y2="84444"/>
                        <a14:foregroundMark x1="41333" y1="84444" x2="27111" y2="83556"/>
                        <a14:foregroundMark x1="27111" y1="83556" x2="25778" y2="61333"/>
                        <a14:foregroundMark x1="25778" y1="61333" x2="30667" y2="46222"/>
                        <a14:foregroundMark x1="30667" y1="46222" x2="32889" y2="43556"/>
                        <a14:foregroundMark x1="69778" y1="34667" x2="81333" y2="47111"/>
                        <a14:foregroundMark x1="81333" y1="47111" x2="79556" y2="63556"/>
                        <a14:foregroundMark x1="79556" y1="63556" x2="56444" y2="84444"/>
                        <a14:foregroundMark x1="56444" y1="84444" x2="32889" y2="88889"/>
                        <a14:foregroundMark x1="32889" y1="88889" x2="28444" y2="85333"/>
                        <a14:foregroundMark x1="40889" y1="28000" x2="24000" y2="38222"/>
                        <a14:foregroundMark x1="24000" y1="38222" x2="16889" y2="60000"/>
                        <a14:foregroundMark x1="16889" y1="60000" x2="24000" y2="76000"/>
                        <a14:foregroundMark x1="24000" y1="76000" x2="47556" y2="68444"/>
                        <a14:foregroundMark x1="47556" y1="68444" x2="47556" y2="68444"/>
                        <a14:foregroundMark x1="26667" y1="23556" x2="17333" y2="36444"/>
                        <a14:foregroundMark x1="17333" y1="36444" x2="12444" y2="52000"/>
                        <a14:foregroundMark x1="12444" y1="52000" x2="13333" y2="68889"/>
                        <a14:foregroundMark x1="13333" y1="68889" x2="19111" y2="72444"/>
                        <a14:foregroundMark x1="27556" y1="15556" x2="40000" y2="11111"/>
                        <a14:foregroundMark x1="40000" y1="11111" x2="41333" y2="11111"/>
                        <a14:foregroundMark x1="12000" y1="21778" x2="1333" y2="51111"/>
                        <a14:foregroundMark x1="1333" y1="51111" x2="4000" y2="66667"/>
                        <a14:foregroundMark x1="4000" y1="66667" x2="24444" y2="88444"/>
                        <a14:foregroundMark x1="24444" y1="88444" x2="55556" y2="94222"/>
                        <a14:foregroundMark x1="55556" y1="94222" x2="83556" y2="82667"/>
                        <a14:foregroundMark x1="83556" y1="82667" x2="92444" y2="71111"/>
                        <a14:foregroundMark x1="92444" y1="71111" x2="97778" y2="55111"/>
                        <a14:foregroundMark x1="97778" y1="55111" x2="97778" y2="41778"/>
                        <a14:foregroundMark x1="97778" y1="41778" x2="93333" y2="28444"/>
                        <a14:foregroundMark x1="93333" y1="28444" x2="83556" y2="19111"/>
                        <a14:foregroundMark x1="83556" y1="19111" x2="57778" y2="9333"/>
                        <a14:foregroundMark x1="57778" y1="9333" x2="42667" y2="7556"/>
                        <a14:foregroundMark x1="42667" y1="7556" x2="36889" y2="8444"/>
                        <a14:foregroundMark x1="59556" y1="18222" x2="77333" y2="35111"/>
                        <a14:foregroundMark x1="77333" y1="35111" x2="80889" y2="51556"/>
                        <a14:foregroundMark x1="74222" y1="17333" x2="85778" y2="37778"/>
                        <a14:foregroundMark x1="85778" y1="37778" x2="87111" y2="57333"/>
                        <a14:foregroundMark x1="87111" y1="57333" x2="80889" y2="68444"/>
                        <a14:foregroundMark x1="91556" y1="34222" x2="94667" y2="47556"/>
                        <a14:foregroundMark x1="94667" y1="47556" x2="88444" y2="61778"/>
                        <a14:foregroundMark x1="88444" y1="61778" x2="87111" y2="63111"/>
                        <a14:foregroundMark x1="69333" y1="72000" x2="50667" y2="86222"/>
                        <a14:foregroundMark x1="50667" y1="86222" x2="49333" y2="86222"/>
                        <a14:foregroundMark x1="73778" y1="48889" x2="75111" y2="60889"/>
                        <a14:foregroundMark x1="56444" y1="48889" x2="48444" y2="59111"/>
                        <a14:foregroundMark x1="50222" y1="39556" x2="47556" y2="52889"/>
                        <a14:foregroundMark x1="47556" y1="52889" x2="47111" y2="52000"/>
                        <a14:foregroundMark x1="48889" y1="17778" x2="49333" y2="90222"/>
                        <a14:foregroundMark x1="39556" y1="81778" x2="54667" y2="79111"/>
                        <a14:foregroundMark x1="54667" y1="79111" x2="75556" y2="80889"/>
                        <a14:foregroundMark x1="53778" y1="21333" x2="68889" y2="51556"/>
                        <a14:foregroundMark x1="8000" y1="44000" x2="4889" y2="57778"/>
                        <a14:foregroundMark x1="4889" y1="57778" x2="5778" y2="61778"/>
                        <a14:foregroundMark x1="5778" y1="36444" x2="11111" y2="24000"/>
                        <a14:foregroundMark x1="11111" y1="24000" x2="26222" y2="21333"/>
                        <a14:foregroundMark x1="26222" y1="21333" x2="42222" y2="21333"/>
                        <a14:foregroundMark x1="14667" y1="17778" x2="26667" y2="8889"/>
                        <a14:foregroundMark x1="26667" y1="8889" x2="39111" y2="4444"/>
                        <a14:foregroundMark x1="39111" y1="4444" x2="68889" y2="7556"/>
                        <a14:foregroundMark x1="68889" y1="7556" x2="71556" y2="8444"/>
                        <a14:foregroundMark x1="41333" y1="92444" x2="51556" y2="93778"/>
                        <a14:foregroundMark x1="31111" y1="92889" x2="44889" y2="96444"/>
                        <a14:foregroundMark x1="44889" y1="96444" x2="60889" y2="95556"/>
                        <a14:foregroundMark x1="60889" y1="95556" x2="86667" y2="78667"/>
                        <a14:foregroundMark x1="86667" y1="78667" x2="87111" y2="77333"/>
                        <a14:foregroundMark x1="36444" y1="48444" x2="41333" y2="50222"/>
                        <a14:foregroundMark x1="52889" y1="1778" x2="60000" y2="3556"/>
                        <a14:foregroundMark x1="62222" y1="97778" x2="68000" y2="93333"/>
                        <a14:foregroundMark x1="31111" y1="53778" x2="39556" y2="63556"/>
                        <a14:foregroundMark x1="39556" y1="63556" x2="42222" y2="63556"/>
                        <a14:foregroundMark x1="21778" y1="17333" x2="28000" y2="12889"/>
                        <a14:foregroundMark x1="98667" y1="55556" x2="99556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74909" y="5088639"/>
            <a:ext cx="1681112" cy="168111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B1ABA91-2DA7-4528-8EFF-ADDE57CA5071}"/>
              </a:ext>
            </a:extLst>
          </p:cNvPr>
          <p:cNvSpPr/>
          <p:nvPr/>
        </p:nvSpPr>
        <p:spPr>
          <a:xfrm>
            <a:off x="-8364487" y="5491871"/>
            <a:ext cx="78678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is the official language and co-official in over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C000"/>
                </a:solidFill>
              </a:rPr>
              <a:t>50 countries</a:t>
            </a:r>
            <a:endParaRPr lang="vi-VN" sz="4000" b="1" dirty="0">
              <a:solidFill>
                <a:srgbClr val="FFC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7BEFFB8-F2E1-4138-9FA9-96F4313179A3}"/>
              </a:ext>
            </a:extLst>
          </p:cNvPr>
          <p:cNvSpPr/>
          <p:nvPr/>
        </p:nvSpPr>
        <p:spPr>
          <a:xfrm>
            <a:off x="12855763" y="3031776"/>
            <a:ext cx="101938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few major countries use English as their official language.</a:t>
            </a:r>
            <a:endParaRPr lang="vi-VN" sz="3200" dirty="0">
              <a:solidFill>
                <a:schemeClr val="bg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7B78161-0ED7-483C-BB15-B3182F899A54}"/>
              </a:ext>
            </a:extLst>
          </p:cNvPr>
          <p:cNvGrpSpPr/>
          <p:nvPr/>
        </p:nvGrpSpPr>
        <p:grpSpPr>
          <a:xfrm>
            <a:off x="10071745" y="4210630"/>
            <a:ext cx="471711" cy="801823"/>
            <a:chOff x="16299159" y="-31882"/>
            <a:chExt cx="584775" cy="1073282"/>
          </a:xfrm>
        </p:grpSpPr>
        <p:sp>
          <p:nvSpPr>
            <p:cNvPr id="114" name="Flowchart: Merge 113">
              <a:extLst>
                <a:ext uri="{FF2B5EF4-FFF2-40B4-BE49-F238E27FC236}">
                  <a16:creationId xmlns:a16="http://schemas.microsoft.com/office/drawing/2014/main" id="{071811D8-A007-4C3C-8F62-8836F3E41755}"/>
                </a:ext>
              </a:extLst>
            </p:cNvPr>
            <p:cNvSpPr/>
            <p:nvPr/>
          </p:nvSpPr>
          <p:spPr>
            <a:xfrm>
              <a:off x="16387011" y="355600"/>
              <a:ext cx="409073" cy="685800"/>
            </a:xfrm>
            <a:prstGeom prst="flowChartMerg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021DE2EF-A821-4A0C-9413-B8456B5C1CBF}"/>
                </a:ext>
              </a:extLst>
            </p:cNvPr>
            <p:cNvSpPr/>
            <p:nvPr/>
          </p:nvSpPr>
          <p:spPr>
            <a:xfrm>
              <a:off x="16299159" y="-31882"/>
              <a:ext cx="584775" cy="58477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671BD4A-1A5E-461D-8316-B7E924837A46}"/>
              </a:ext>
            </a:extLst>
          </p:cNvPr>
          <p:cNvGrpSpPr/>
          <p:nvPr/>
        </p:nvGrpSpPr>
        <p:grpSpPr>
          <a:xfrm>
            <a:off x="4547765" y="552939"/>
            <a:ext cx="471711" cy="801823"/>
            <a:chOff x="16299159" y="-31882"/>
            <a:chExt cx="584775" cy="1073282"/>
          </a:xfrm>
        </p:grpSpPr>
        <p:sp>
          <p:nvSpPr>
            <p:cNvPr id="174" name="Flowchart: Merge 173">
              <a:extLst>
                <a:ext uri="{FF2B5EF4-FFF2-40B4-BE49-F238E27FC236}">
                  <a16:creationId xmlns:a16="http://schemas.microsoft.com/office/drawing/2014/main" id="{5809AB52-6F1B-42CF-BD14-7186483816A9}"/>
                </a:ext>
              </a:extLst>
            </p:cNvPr>
            <p:cNvSpPr/>
            <p:nvPr/>
          </p:nvSpPr>
          <p:spPr>
            <a:xfrm>
              <a:off x="16387011" y="355600"/>
              <a:ext cx="409073" cy="685800"/>
            </a:xfrm>
            <a:prstGeom prst="flowChartMerg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3ED124DF-C4FF-4186-973B-1EFA5176FFD8}"/>
                </a:ext>
              </a:extLst>
            </p:cNvPr>
            <p:cNvSpPr/>
            <p:nvPr/>
          </p:nvSpPr>
          <p:spPr>
            <a:xfrm>
              <a:off x="16299159" y="-31882"/>
              <a:ext cx="584775" cy="58477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EC7B67C-A394-4217-B867-567D11A2C4AE}"/>
              </a:ext>
            </a:extLst>
          </p:cNvPr>
          <p:cNvGrpSpPr/>
          <p:nvPr/>
        </p:nvGrpSpPr>
        <p:grpSpPr>
          <a:xfrm>
            <a:off x="1237244" y="386766"/>
            <a:ext cx="471711" cy="801823"/>
            <a:chOff x="16299159" y="-31882"/>
            <a:chExt cx="584775" cy="1073282"/>
          </a:xfrm>
        </p:grpSpPr>
        <p:sp>
          <p:nvSpPr>
            <p:cNvPr id="177" name="Flowchart: Merge 176">
              <a:extLst>
                <a:ext uri="{FF2B5EF4-FFF2-40B4-BE49-F238E27FC236}">
                  <a16:creationId xmlns:a16="http://schemas.microsoft.com/office/drawing/2014/main" id="{A0706374-7806-4371-813A-2516776FC9B7}"/>
                </a:ext>
              </a:extLst>
            </p:cNvPr>
            <p:cNvSpPr/>
            <p:nvPr/>
          </p:nvSpPr>
          <p:spPr>
            <a:xfrm>
              <a:off x="16387011" y="355600"/>
              <a:ext cx="409073" cy="685800"/>
            </a:xfrm>
            <a:prstGeom prst="flowChartMerg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07DB14E6-9160-4F14-BFE0-DC7E7659E7B4}"/>
                </a:ext>
              </a:extLst>
            </p:cNvPr>
            <p:cNvSpPr/>
            <p:nvPr/>
          </p:nvSpPr>
          <p:spPr>
            <a:xfrm>
              <a:off x="16299159" y="-31882"/>
              <a:ext cx="584775" cy="58477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8832949-DBF4-49B3-A75B-35E1DA961BBD}"/>
              </a:ext>
            </a:extLst>
          </p:cNvPr>
          <p:cNvGrpSpPr/>
          <p:nvPr/>
        </p:nvGrpSpPr>
        <p:grpSpPr>
          <a:xfrm>
            <a:off x="537083" y="1189220"/>
            <a:ext cx="471711" cy="801823"/>
            <a:chOff x="16299159" y="-31882"/>
            <a:chExt cx="584775" cy="1073282"/>
          </a:xfrm>
        </p:grpSpPr>
        <p:sp>
          <p:nvSpPr>
            <p:cNvPr id="181" name="Flowchart: Merge 180">
              <a:extLst>
                <a:ext uri="{FF2B5EF4-FFF2-40B4-BE49-F238E27FC236}">
                  <a16:creationId xmlns:a16="http://schemas.microsoft.com/office/drawing/2014/main" id="{9057C513-D44D-4C67-99E6-69050406E3F4}"/>
                </a:ext>
              </a:extLst>
            </p:cNvPr>
            <p:cNvSpPr/>
            <p:nvPr/>
          </p:nvSpPr>
          <p:spPr>
            <a:xfrm>
              <a:off x="16387011" y="355600"/>
              <a:ext cx="409073" cy="685800"/>
            </a:xfrm>
            <a:prstGeom prst="flowChartMerg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2FCC1D47-2F70-4185-86CA-6DD3692C09CF}"/>
                </a:ext>
              </a:extLst>
            </p:cNvPr>
            <p:cNvSpPr/>
            <p:nvPr/>
          </p:nvSpPr>
          <p:spPr>
            <a:xfrm>
              <a:off x="16299159" y="-31882"/>
              <a:ext cx="584775" cy="58477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17484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.VnArial"/>
        <a:ea typeface=""/>
        <a:cs typeface=""/>
      </a:majorFont>
      <a:minorFont>
        <a:latin typeface="Imp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366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.VnArial</vt:lpstr>
      <vt:lpstr>Arial</vt:lpstr>
      <vt:lpstr>Calibri</vt:lpstr>
      <vt:lpstr>Impact</vt:lpstr>
      <vt:lpstr>Montserrant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81</cp:revision>
  <dcterms:created xsi:type="dcterms:W3CDTF">2025-11-18T13:37:14Z</dcterms:created>
  <dcterms:modified xsi:type="dcterms:W3CDTF">2025-12-01T04:44:41Z</dcterms:modified>
</cp:coreProperties>
</file>